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theme/theme3.xml" ContentType="application/vnd.openxmlformats-officedocument.theme+xml"/>
  <Override PartName="/ppt/slideLayouts/slideLayout14.xml" ContentType="application/vnd.openxmlformats-officedocument.presentationml.slideLayout+xml"/>
  <Override PartName="/ppt/theme/theme4.xml" ContentType="application/vnd.openxmlformats-officedocument.them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ink/ink93.xml" ContentType="application/inkml+xml"/>
  <Override PartName="/ppt/ink/ink94.xml" ContentType="application/inkml+xml"/>
  <Override PartName="/ppt/ink/ink95.xml" ContentType="application/inkml+xml"/>
  <Override PartName="/ppt/ink/ink96.xml" ContentType="application/inkml+xml"/>
  <Override PartName="/ppt/ink/ink97.xml" ContentType="application/inkml+xml"/>
  <Override PartName="/ppt/ink/ink98.xml" ContentType="application/inkml+xml"/>
  <Override PartName="/ppt/ink/ink99.xml" ContentType="application/inkml+xml"/>
  <Override PartName="/ppt/ink/ink100.xml" ContentType="application/inkml+xml"/>
  <Override PartName="/ppt/ink/ink101.xml" ContentType="application/inkml+xml"/>
  <Override PartName="/ppt/ink/ink102.xml" ContentType="application/inkml+xml"/>
  <Override PartName="/ppt/ink/ink103.xml" ContentType="application/inkml+xml"/>
  <Override PartName="/ppt/ink/ink104.xml" ContentType="application/inkml+xml"/>
  <Override PartName="/ppt/ink/ink105.xml" ContentType="application/inkml+xml"/>
  <Override PartName="/ppt/ink/ink106.xml" ContentType="application/inkml+xml"/>
  <Override PartName="/ppt/ink/ink107.xml" ContentType="application/inkml+xml"/>
  <Override PartName="/ppt/ink/ink108.xml" ContentType="application/inkml+xml"/>
  <Override PartName="/ppt/ink/ink109.xml" ContentType="application/inkml+xml"/>
  <Override PartName="/ppt/ink/ink110.xml" ContentType="application/inkml+xml"/>
  <Override PartName="/ppt/ink/ink111.xml" ContentType="application/inkml+xml"/>
  <Override PartName="/ppt/ink/ink112.xml" ContentType="application/inkml+xml"/>
  <Override PartName="/ppt/ink/ink113.xml" ContentType="application/inkml+xml"/>
  <Override PartName="/ppt/ink/ink114.xml" ContentType="application/inkml+xml"/>
  <Override PartName="/ppt/ink/ink115.xml" ContentType="application/inkml+xml"/>
  <Override PartName="/ppt/ink/ink116.xml" ContentType="application/inkml+xml"/>
  <Override PartName="/ppt/ink/ink117.xml" ContentType="application/inkml+xml"/>
  <Override PartName="/ppt/ink/ink118.xml" ContentType="application/inkml+xml"/>
  <Override PartName="/ppt/ink/ink119.xml" ContentType="application/inkml+xml"/>
  <Override PartName="/ppt/ink/ink120.xml" ContentType="application/inkml+xml"/>
  <Override PartName="/ppt/ink/ink121.xml" ContentType="application/inkml+xml"/>
  <Override PartName="/ppt/ink/ink122.xml" ContentType="application/inkml+xml"/>
  <Override PartName="/ppt/ink/ink123.xml" ContentType="application/inkml+xml"/>
  <Override PartName="/ppt/ink/ink124.xml" ContentType="application/inkml+xml"/>
  <Override PartName="/ppt/ink/ink125.xml" ContentType="application/inkml+xml"/>
  <Override PartName="/ppt/ink/ink126.xml" ContentType="application/inkml+xml"/>
  <Override PartName="/ppt/ink/ink127.xml" ContentType="application/inkml+xml"/>
  <Override PartName="/ppt/ink/ink128.xml" ContentType="application/inkml+xml"/>
  <Override PartName="/ppt/ink/ink129.xml" ContentType="application/inkml+xml"/>
  <Override PartName="/ppt/ink/ink130.xml" ContentType="application/inkml+xml"/>
  <Override PartName="/ppt/ink/ink131.xml" ContentType="application/inkml+xml"/>
  <Override PartName="/ppt/ink/ink132.xml" ContentType="application/inkml+xml"/>
  <Override PartName="/ppt/ink/ink133.xml" ContentType="application/inkml+xml"/>
  <Override PartName="/ppt/ink/ink134.xml" ContentType="application/inkml+xml"/>
  <Override PartName="/ppt/ink/ink135.xml" ContentType="application/inkml+xml"/>
  <Override PartName="/ppt/ink/ink136.xml" ContentType="application/inkml+xml"/>
  <Override PartName="/ppt/ink/ink137.xml" ContentType="application/inkml+xml"/>
  <Override PartName="/ppt/ink/ink138.xml" ContentType="application/inkml+xml"/>
  <Override PartName="/ppt/ink/ink139.xml" ContentType="application/inkml+xml"/>
  <Override PartName="/ppt/ink/ink140.xml" ContentType="application/inkml+xml"/>
  <Override PartName="/ppt/ink/ink141.xml" ContentType="application/inkml+xml"/>
  <Override PartName="/ppt/ink/ink142.xml" ContentType="application/inkml+xml"/>
  <Override PartName="/ppt/ink/ink143.xml" ContentType="application/inkml+xml"/>
  <Override PartName="/ppt/ink/ink144.xml" ContentType="application/inkml+xml"/>
  <Override PartName="/ppt/ink/ink145.xml" ContentType="application/inkml+xml"/>
  <Override PartName="/ppt/ink/ink146.xml" ContentType="application/inkml+xml"/>
  <Override PartName="/ppt/ink/ink147.xml" ContentType="application/inkml+xml"/>
  <Override PartName="/ppt/ink/ink148.xml" ContentType="application/inkml+xml"/>
  <Override PartName="/ppt/ink/ink149.xml" ContentType="application/inkml+xml"/>
  <Override PartName="/ppt/ink/ink150.xml" ContentType="application/inkml+xml"/>
  <Override PartName="/ppt/ink/ink151.xml" ContentType="application/inkml+xml"/>
  <Override PartName="/ppt/ink/ink152.xml" ContentType="application/inkml+xml"/>
  <Override PartName="/ppt/ink/ink153.xml" ContentType="application/inkml+xml"/>
  <Override PartName="/ppt/ink/ink154.xml" ContentType="application/inkml+xml"/>
  <Override PartName="/ppt/ink/ink155.xml" ContentType="application/inkml+xml"/>
  <Override PartName="/ppt/ink/ink156.xml" ContentType="application/inkml+xml"/>
  <Override PartName="/ppt/ink/ink157.xml" ContentType="application/inkml+xml"/>
  <Override PartName="/ppt/ink/ink158.xml" ContentType="application/inkml+xml"/>
  <Override PartName="/ppt/ink/ink159.xml" ContentType="application/inkml+xml"/>
  <Override PartName="/ppt/ink/ink160.xml" ContentType="application/inkml+xml"/>
  <Override PartName="/ppt/ink/ink161.xml" ContentType="application/inkml+xml"/>
  <Override PartName="/ppt/ink/ink162.xml" ContentType="application/inkml+xml"/>
  <Override PartName="/ppt/ink/ink163.xml" ContentType="application/inkml+xml"/>
  <Override PartName="/ppt/ink/ink164.xml" ContentType="application/inkml+xml"/>
  <Override PartName="/ppt/ink/ink165.xml" ContentType="application/inkml+xml"/>
  <Override PartName="/ppt/ink/ink166.xml" ContentType="application/inkml+xml"/>
  <Override PartName="/ppt/ink/ink167.xml" ContentType="application/inkml+xml"/>
  <Override PartName="/ppt/ink/ink168.xml" ContentType="application/inkml+xml"/>
  <Override PartName="/ppt/ink/ink169.xml" ContentType="application/inkml+xml"/>
  <Override PartName="/ppt/ink/ink170.xml" ContentType="application/inkml+xml"/>
  <Override PartName="/ppt/ink/ink171.xml" ContentType="application/inkml+xml"/>
  <Override PartName="/ppt/ink/ink172.xml" ContentType="application/inkml+xml"/>
  <Override PartName="/ppt/ink/ink173.xml" ContentType="application/inkml+xml"/>
  <Override PartName="/ppt/ink/ink174.xml" ContentType="application/inkml+xml"/>
  <Override PartName="/ppt/ink/ink175.xml" ContentType="application/inkml+xml"/>
  <Override PartName="/ppt/ink/ink176.xml" ContentType="application/inkml+xml"/>
  <Override PartName="/ppt/ink/ink177.xml" ContentType="application/inkml+xml"/>
  <Override PartName="/ppt/ink/ink178.xml" ContentType="application/inkml+xml"/>
  <Override PartName="/ppt/ink/ink179.xml" ContentType="application/inkml+xml"/>
  <Override PartName="/ppt/ink/ink180.xml" ContentType="application/inkml+xml"/>
  <Override PartName="/ppt/ink/ink181.xml" ContentType="application/inkml+xml"/>
  <Override PartName="/ppt/ink/ink182.xml" ContentType="application/inkml+xml"/>
  <Override PartName="/ppt/ink/ink183.xml" ContentType="application/inkml+xml"/>
  <Override PartName="/ppt/ink/ink184.xml" ContentType="application/inkml+xml"/>
  <Override PartName="/ppt/ink/ink185.xml" ContentType="application/inkml+xml"/>
  <Override PartName="/ppt/ink/ink186.xml" ContentType="application/inkml+xml"/>
  <Override PartName="/ppt/ink/ink187.xml" ContentType="application/inkml+xml"/>
  <Override PartName="/ppt/ink/ink188.xml" ContentType="application/inkml+xml"/>
  <Override PartName="/ppt/ink/ink189.xml" ContentType="application/inkml+xml"/>
  <Override PartName="/ppt/ink/ink190.xml" ContentType="application/inkml+xml"/>
  <Override PartName="/ppt/ink/ink191.xml" ContentType="application/inkml+xml"/>
  <Override PartName="/ppt/ink/ink192.xml" ContentType="application/inkml+xml"/>
  <Override PartName="/ppt/ink/ink193.xml" ContentType="application/inkml+xml"/>
  <Override PartName="/ppt/ink/ink194.xml" ContentType="application/inkml+xml"/>
  <Override PartName="/ppt/ink/ink195.xml" ContentType="application/inkml+xml"/>
  <Override PartName="/ppt/ink/ink196.xml" ContentType="application/inkml+xml"/>
  <Override PartName="/ppt/ink/ink197.xml" ContentType="application/inkml+xml"/>
  <Override PartName="/ppt/ink/ink198.xml" ContentType="application/inkml+xml"/>
  <Override PartName="/ppt/ink/ink199.xml" ContentType="application/inkml+xml"/>
  <Override PartName="/ppt/ink/ink200.xml" ContentType="application/inkml+xml"/>
  <Override PartName="/ppt/ink/ink201.xml" ContentType="application/inkml+xml"/>
  <Override PartName="/ppt/ink/ink202.xml" ContentType="application/inkml+xml"/>
  <Override PartName="/ppt/ink/ink203.xml" ContentType="application/inkml+xml"/>
  <Override PartName="/ppt/ink/ink204.xml" ContentType="application/inkml+xml"/>
  <Override PartName="/ppt/ink/ink205.xml" ContentType="application/inkml+xml"/>
  <Override PartName="/ppt/ink/ink206.xml" ContentType="application/inkml+xml"/>
  <Override PartName="/ppt/ink/ink207.xml" ContentType="application/inkml+xml"/>
  <Override PartName="/ppt/ink/ink208.xml" ContentType="application/inkml+xml"/>
  <Override PartName="/ppt/ink/ink209.xml" ContentType="application/inkml+xml"/>
  <Override PartName="/ppt/ink/ink210.xml" ContentType="application/inkml+xml"/>
  <Override PartName="/ppt/ink/ink211.xml" ContentType="application/inkml+xml"/>
  <Override PartName="/ppt/ink/ink212.xml" ContentType="application/inkml+xml"/>
  <Override PartName="/ppt/ink/ink213.xml" ContentType="application/inkml+xml"/>
  <Override PartName="/ppt/ink/ink214.xml" ContentType="application/inkml+xml"/>
  <Override PartName="/ppt/ink/ink215.xml" ContentType="application/inkml+xml"/>
  <Override PartName="/ppt/ink/ink216.xml" ContentType="application/inkml+xml"/>
  <Override PartName="/ppt/ink/ink217.xml" ContentType="application/inkml+xml"/>
  <Override PartName="/ppt/ink/ink218.xml" ContentType="application/inkml+xml"/>
  <Override PartName="/ppt/ink/ink219.xml" ContentType="application/inkml+xml"/>
  <Override PartName="/ppt/ink/ink220.xml" ContentType="application/inkml+xml"/>
  <Override PartName="/ppt/ink/ink221.xml" ContentType="application/inkml+xml"/>
  <Override PartName="/ppt/ink/ink222.xml" ContentType="application/inkml+xml"/>
  <Override PartName="/ppt/ink/ink223.xml" ContentType="application/inkml+xml"/>
  <Override PartName="/ppt/ink/ink224.xml" ContentType="application/inkml+xml"/>
  <Override PartName="/ppt/ink/ink225.xml" ContentType="application/inkml+xml"/>
  <Override PartName="/ppt/ink/ink226.xml" ContentType="application/inkml+xml"/>
  <Override PartName="/ppt/ink/ink227.xml" ContentType="application/inkml+xml"/>
  <Override PartName="/ppt/ink/ink228.xml" ContentType="application/inkml+xml"/>
  <Override PartName="/ppt/ink/ink229.xml" ContentType="application/inkml+xml"/>
  <Override PartName="/ppt/ink/ink230.xml" ContentType="application/inkml+xml"/>
  <Override PartName="/ppt/ink/ink231.xml" ContentType="application/inkml+xml"/>
  <Override PartName="/ppt/ink/ink232.xml" ContentType="application/inkml+xml"/>
  <Override PartName="/ppt/ink/ink233.xml" ContentType="application/inkml+xml"/>
  <Override PartName="/ppt/ink/ink234.xml" ContentType="application/inkml+xml"/>
  <Override PartName="/ppt/ink/ink235.xml" ContentType="application/inkml+xml"/>
  <Override PartName="/ppt/ink/ink236.xml" ContentType="application/inkml+xml"/>
  <Override PartName="/ppt/ink/ink237.xml" ContentType="application/inkml+xml"/>
  <Override PartName="/ppt/ink/ink238.xml" ContentType="application/inkml+xml"/>
  <Override PartName="/ppt/ink/ink239.xml" ContentType="application/inkml+xml"/>
  <Override PartName="/ppt/ink/ink240.xml" ContentType="application/inkml+xml"/>
  <Override PartName="/ppt/ink/ink241.xml" ContentType="application/inkml+xml"/>
  <Override PartName="/ppt/ink/ink242.xml" ContentType="application/inkml+xml"/>
  <Override PartName="/ppt/ink/ink243.xml" ContentType="application/inkml+xml"/>
  <Override PartName="/ppt/ink/ink244.xml" ContentType="application/inkml+xml"/>
  <Override PartName="/ppt/ink/ink245.xml" ContentType="application/inkml+xml"/>
  <Override PartName="/ppt/ink/ink246.xml" ContentType="application/inkml+xml"/>
  <Override PartName="/ppt/ink/ink247.xml" ContentType="application/inkml+xml"/>
  <Override PartName="/ppt/ink/ink248.xml" ContentType="application/inkml+xml"/>
  <Override PartName="/ppt/ink/ink249.xml" ContentType="application/inkml+xml"/>
  <Override PartName="/ppt/ink/ink250.xml" ContentType="application/inkml+xml"/>
  <Override PartName="/ppt/ink/ink251.xml" ContentType="application/inkml+xml"/>
  <Override PartName="/ppt/ink/ink252.xml" ContentType="application/inkml+xml"/>
  <Override PartName="/ppt/ink/ink253.xml" ContentType="application/inkml+xml"/>
  <Override PartName="/ppt/ink/ink254.xml" ContentType="application/inkml+xml"/>
  <Override PartName="/ppt/ink/ink255.xml" ContentType="application/inkml+xml"/>
  <Override PartName="/ppt/ink/ink256.xml" ContentType="application/inkml+xml"/>
  <Override PartName="/ppt/ink/ink257.xml" ContentType="application/inkml+xml"/>
  <Override PartName="/ppt/ink/ink258.xml" ContentType="application/inkml+xml"/>
  <Override PartName="/ppt/ink/ink259.xml" ContentType="application/inkml+xml"/>
  <Override PartName="/ppt/ink/ink260.xml" ContentType="application/inkml+xml"/>
  <Override PartName="/ppt/ink/ink261.xml" ContentType="application/inkml+xml"/>
  <Override PartName="/ppt/ink/ink262.xml" ContentType="application/inkml+xml"/>
  <Override PartName="/ppt/ink/ink263.xml" ContentType="application/inkml+xml"/>
  <Override PartName="/ppt/ink/ink264.xml" ContentType="application/inkml+xml"/>
  <Override PartName="/ppt/ink/ink265.xml" ContentType="application/inkml+xml"/>
  <Override PartName="/ppt/ink/ink266.xml" ContentType="application/inkml+xml"/>
  <Override PartName="/ppt/ink/ink267.xml" ContentType="application/inkml+xml"/>
  <Override PartName="/ppt/ink/ink268.xml" ContentType="application/inkml+xml"/>
  <Override PartName="/ppt/ink/ink269.xml" ContentType="application/inkml+xml"/>
  <Override PartName="/ppt/ink/ink270.xml" ContentType="application/inkml+xml"/>
  <Override PartName="/ppt/ink/ink271.xml" ContentType="application/inkml+xml"/>
  <Override PartName="/ppt/ink/ink272.xml" ContentType="application/inkml+xml"/>
  <Override PartName="/ppt/ink/ink273.xml" ContentType="application/inkml+xml"/>
  <Override PartName="/ppt/ink/ink274.xml" ContentType="application/inkml+xml"/>
  <Override PartName="/ppt/ink/ink275.xml" ContentType="application/inkml+xml"/>
  <Override PartName="/ppt/ink/ink276.xml" ContentType="application/inkml+xml"/>
  <Override PartName="/ppt/ink/ink277.xml" ContentType="application/inkml+xml"/>
  <Override PartName="/ppt/ink/ink278.xml" ContentType="application/inkml+xml"/>
  <Override PartName="/ppt/ink/ink279.xml" ContentType="application/inkml+xml"/>
  <Override PartName="/ppt/ink/ink280.xml" ContentType="application/inkml+xml"/>
  <Override PartName="/ppt/ink/ink281.xml" ContentType="application/inkml+xml"/>
  <Override PartName="/ppt/ink/ink282.xml" ContentType="application/inkml+xml"/>
  <Override PartName="/ppt/ink/ink283.xml" ContentType="application/inkml+xml"/>
  <Override PartName="/ppt/ink/ink284.xml" ContentType="application/inkml+xml"/>
  <Override PartName="/ppt/ink/ink285.xml" ContentType="application/inkml+xml"/>
  <Override PartName="/ppt/ink/ink286.xml" ContentType="application/inkml+xml"/>
  <Override PartName="/ppt/ink/ink287.xml" ContentType="application/inkml+xml"/>
  <Override PartName="/ppt/ink/ink288.xml" ContentType="application/inkml+xml"/>
  <Override PartName="/ppt/ink/ink289.xml" ContentType="application/inkml+xml"/>
  <Override PartName="/ppt/ink/ink290.xml" ContentType="application/inkml+xml"/>
  <Override PartName="/ppt/ink/ink291.xml" ContentType="application/inkml+xml"/>
  <Override PartName="/ppt/ink/ink292.xml" ContentType="application/inkml+xml"/>
  <Override PartName="/ppt/ink/ink293.xml" ContentType="application/inkml+xml"/>
  <Override PartName="/ppt/ink/ink294.xml" ContentType="application/inkml+xml"/>
  <Override PartName="/ppt/ink/ink295.xml" ContentType="application/inkml+xml"/>
  <Override PartName="/ppt/ink/ink296.xml" ContentType="application/inkml+xml"/>
  <Override PartName="/ppt/ink/ink297.xml" ContentType="application/inkml+xml"/>
  <Override PartName="/ppt/ink/ink298.xml" ContentType="application/inkml+xml"/>
  <Override PartName="/ppt/ink/ink299.xml" ContentType="application/inkml+xml"/>
  <Override PartName="/ppt/ink/ink300.xml" ContentType="application/inkml+xml"/>
  <Override PartName="/ppt/ink/ink301.xml" ContentType="application/inkml+xml"/>
  <Override PartName="/ppt/ink/ink302.xml" ContentType="application/inkml+xml"/>
  <Override PartName="/ppt/ink/ink303.xml" ContentType="application/inkml+xml"/>
  <Override PartName="/ppt/ink/ink304.xml" ContentType="application/inkml+xml"/>
  <Override PartName="/ppt/ink/ink305.xml" ContentType="application/inkml+xml"/>
  <Override PartName="/ppt/ink/ink306.xml" ContentType="application/inkml+xml"/>
  <Override PartName="/ppt/ink/ink307.xml" ContentType="application/inkml+xml"/>
  <Override PartName="/ppt/ink/ink308.xml" ContentType="application/inkml+xml"/>
  <Override PartName="/ppt/ink/ink309.xml" ContentType="application/inkml+xml"/>
  <Override PartName="/ppt/ink/ink310.xml" ContentType="application/inkml+xml"/>
  <Override PartName="/ppt/ink/ink311.xml" ContentType="application/inkml+xml"/>
  <Override PartName="/ppt/ink/ink312.xml" ContentType="application/inkml+xml"/>
  <Override PartName="/ppt/ink/ink313.xml" ContentType="application/inkml+xml"/>
  <Override PartName="/ppt/ink/ink314.xml" ContentType="application/inkml+xml"/>
  <Override PartName="/ppt/ink/ink315.xml" ContentType="application/inkml+xml"/>
  <Override PartName="/ppt/ink/ink316.xml" ContentType="application/inkml+xml"/>
  <Override PartName="/ppt/ink/ink317.xml" ContentType="application/inkml+xml"/>
  <Override PartName="/ppt/ink/ink318.xml" ContentType="application/inkml+xml"/>
  <Override PartName="/ppt/ink/ink319.xml" ContentType="application/inkml+xml"/>
  <Override PartName="/ppt/ink/ink320.xml" ContentType="application/inkml+xml"/>
  <Override PartName="/ppt/ink/ink321.xml" ContentType="application/inkml+xml"/>
  <Override PartName="/ppt/ink/ink322.xml" ContentType="application/inkml+xml"/>
  <Override PartName="/ppt/ink/ink323.xml" ContentType="application/inkml+xml"/>
  <Override PartName="/ppt/ink/ink324.xml" ContentType="application/inkml+xml"/>
  <Override PartName="/ppt/ink/ink325.xml" ContentType="application/inkml+xml"/>
  <Override PartName="/ppt/ink/ink326.xml" ContentType="application/inkml+xml"/>
  <Override PartName="/ppt/ink/ink327.xml" ContentType="application/inkml+xml"/>
  <Override PartName="/ppt/ink/ink328.xml" ContentType="application/inkml+xml"/>
  <Override PartName="/ppt/ink/ink329.xml" ContentType="application/inkml+xml"/>
  <Override PartName="/ppt/ink/ink330.xml" ContentType="application/inkml+xml"/>
  <Override PartName="/ppt/ink/ink331.xml" ContentType="application/inkml+xml"/>
  <Override PartName="/ppt/ink/ink332.xml" ContentType="application/inkml+xml"/>
  <Override PartName="/ppt/ink/ink333.xml" ContentType="application/inkml+xml"/>
  <Override PartName="/ppt/ink/ink334.xml" ContentType="application/inkml+xml"/>
  <Override PartName="/ppt/ink/ink335.xml" ContentType="application/inkml+xml"/>
  <Override PartName="/ppt/ink/ink336.xml" ContentType="application/inkml+xml"/>
  <Override PartName="/ppt/ink/ink337.xml" ContentType="application/inkml+xml"/>
  <Override PartName="/ppt/ink/ink338.xml" ContentType="application/inkml+xml"/>
  <Override PartName="/ppt/ink/ink339.xml" ContentType="application/inkml+xml"/>
  <Override PartName="/ppt/ink/ink340.xml" ContentType="application/inkml+xml"/>
  <Override PartName="/ppt/ink/ink341.xml" ContentType="application/inkml+xml"/>
  <Override PartName="/ppt/ink/ink342.xml" ContentType="application/inkml+xml"/>
  <Override PartName="/ppt/ink/ink343.xml" ContentType="application/inkml+xml"/>
  <Override PartName="/ppt/ink/ink344.xml" ContentType="application/inkml+xml"/>
  <Override PartName="/ppt/ink/ink345.xml" ContentType="application/inkml+xml"/>
  <Override PartName="/ppt/ink/ink346.xml" ContentType="application/inkml+xml"/>
  <Override PartName="/ppt/ink/ink347.xml" ContentType="application/inkml+xml"/>
  <Override PartName="/ppt/ink/ink348.xml" ContentType="application/inkml+xml"/>
  <Override PartName="/ppt/ink/ink349.xml" ContentType="application/inkml+xml"/>
  <Override PartName="/ppt/ink/ink350.xml" ContentType="application/inkml+xml"/>
  <Override PartName="/ppt/ink/ink351.xml" ContentType="application/inkml+xml"/>
  <Override PartName="/ppt/ink/ink352.xml" ContentType="application/inkml+xml"/>
  <Override PartName="/ppt/ink/ink353.xml" ContentType="application/inkml+xml"/>
  <Override PartName="/ppt/ink/ink354.xml" ContentType="application/inkml+xml"/>
  <Override PartName="/ppt/ink/ink355.xml" ContentType="application/inkml+xml"/>
  <Override PartName="/ppt/ink/ink356.xml" ContentType="application/inkml+xml"/>
  <Override PartName="/ppt/ink/ink357.xml" ContentType="application/inkml+xml"/>
  <Override PartName="/ppt/ink/ink358.xml" ContentType="application/inkml+xml"/>
  <Override PartName="/ppt/ink/ink359.xml" ContentType="application/inkml+xml"/>
  <Override PartName="/ppt/ink/ink360.xml" ContentType="application/inkml+xml"/>
  <Override PartName="/ppt/ink/ink361.xml" ContentType="application/inkml+xml"/>
  <Override PartName="/ppt/ink/ink362.xml" ContentType="application/inkml+xml"/>
  <Override PartName="/ppt/ink/ink363.xml" ContentType="application/inkml+xml"/>
  <Override PartName="/ppt/ink/ink364.xml" ContentType="application/inkml+xml"/>
  <Override PartName="/ppt/ink/ink365.xml" ContentType="application/inkml+xml"/>
  <Override PartName="/ppt/ink/ink366.xml" ContentType="application/inkml+xml"/>
  <Override PartName="/ppt/ink/ink367.xml" ContentType="application/inkml+xml"/>
  <Override PartName="/ppt/ink/ink368.xml" ContentType="application/inkml+xml"/>
  <Override PartName="/ppt/ink/ink369.xml" ContentType="application/inkml+xml"/>
  <Override PartName="/ppt/ink/ink370.xml" ContentType="application/inkml+xml"/>
  <Override PartName="/ppt/ink/ink371.xml" ContentType="application/inkml+xml"/>
  <Override PartName="/ppt/ink/ink372.xml" ContentType="application/inkml+xml"/>
  <Override PartName="/ppt/ink/ink373.xml" ContentType="application/inkml+xml"/>
  <Override PartName="/ppt/ink/ink374.xml" ContentType="application/inkml+xml"/>
  <Override PartName="/ppt/ink/ink375.xml" ContentType="application/inkml+xml"/>
  <Override PartName="/ppt/ink/ink376.xml" ContentType="application/inkml+xml"/>
  <Override PartName="/ppt/ink/ink377.xml" ContentType="application/inkml+xml"/>
  <Override PartName="/ppt/ink/ink378.xml" ContentType="application/inkml+xml"/>
  <Override PartName="/ppt/ink/ink379.xml" ContentType="application/inkml+xml"/>
  <Override PartName="/ppt/ink/ink380.xml" ContentType="application/inkml+xml"/>
  <Override PartName="/ppt/ink/ink381.xml" ContentType="application/inkml+xml"/>
  <Override PartName="/ppt/ink/ink382.xml" ContentType="application/inkml+xml"/>
  <Override PartName="/ppt/ink/ink383.xml" ContentType="application/inkml+xml"/>
  <Override PartName="/ppt/ink/ink384.xml" ContentType="application/inkml+xml"/>
  <Override PartName="/ppt/ink/ink385.xml" ContentType="application/inkml+xml"/>
  <Override PartName="/ppt/ink/ink386.xml" ContentType="application/inkml+xml"/>
  <Override PartName="/ppt/ink/ink387.xml" ContentType="application/inkml+xml"/>
  <Override PartName="/ppt/ink/ink388.xml" ContentType="application/inkml+xml"/>
  <Override PartName="/ppt/ink/ink389.xml" ContentType="application/inkml+xml"/>
  <Override PartName="/ppt/ink/ink390.xml" ContentType="application/inkml+xml"/>
  <Override PartName="/ppt/ink/ink391.xml" ContentType="application/inkml+xml"/>
  <Override PartName="/ppt/ink/ink392.xml" ContentType="application/inkml+xml"/>
  <Override PartName="/ppt/ink/ink393.xml" ContentType="application/inkml+xml"/>
  <Override PartName="/ppt/ink/ink394.xml" ContentType="application/inkml+xml"/>
  <Override PartName="/ppt/ink/ink395.xml" ContentType="application/inkml+xml"/>
  <Override PartName="/ppt/ink/ink396.xml" ContentType="application/inkml+xml"/>
  <Override PartName="/ppt/ink/ink397.xml" ContentType="application/inkml+xml"/>
  <Override PartName="/ppt/ink/ink398.xml" ContentType="application/inkml+xml"/>
  <Override PartName="/ppt/ink/ink399.xml" ContentType="application/inkml+xml"/>
  <Override PartName="/ppt/ink/ink400.xml" ContentType="application/inkml+xml"/>
  <Override PartName="/ppt/ink/ink401.xml" ContentType="application/inkml+xml"/>
  <Override PartName="/ppt/ink/ink402.xml" ContentType="application/inkml+xml"/>
  <Override PartName="/ppt/ink/ink403.xml" ContentType="application/inkml+xml"/>
  <Override PartName="/ppt/ink/ink404.xml" ContentType="application/inkml+xml"/>
  <Override PartName="/ppt/ink/ink405.xml" ContentType="application/inkml+xml"/>
  <Override PartName="/ppt/ink/ink406.xml" ContentType="application/inkml+xml"/>
  <Override PartName="/ppt/ink/ink407.xml" ContentType="application/inkml+xml"/>
  <Override PartName="/ppt/ink/ink408.xml" ContentType="application/inkml+xml"/>
  <Override PartName="/ppt/ink/ink409.xml" ContentType="application/inkml+xml"/>
  <Override PartName="/ppt/ink/ink410.xml" ContentType="application/inkml+xml"/>
  <Override PartName="/ppt/ink/ink411.xml" ContentType="application/inkml+xml"/>
  <Override PartName="/ppt/ink/ink412.xml" ContentType="application/inkml+xml"/>
  <Override PartName="/ppt/ink/ink413.xml" ContentType="application/inkml+xml"/>
  <Override PartName="/ppt/ink/ink414.xml" ContentType="application/inkml+xml"/>
  <Override PartName="/ppt/ink/ink415.xml" ContentType="application/inkml+xml"/>
  <Override PartName="/ppt/ink/ink416.xml" ContentType="application/inkml+xml"/>
  <Override PartName="/ppt/ink/ink417.xml" ContentType="application/inkml+xml"/>
  <Override PartName="/ppt/ink/ink418.xml" ContentType="application/inkml+xml"/>
  <Override PartName="/ppt/ink/ink419.xml" ContentType="application/inkml+xml"/>
  <Override PartName="/ppt/ink/ink420.xml" ContentType="application/inkml+xml"/>
  <Override PartName="/ppt/ink/ink421.xml" ContentType="application/inkml+xml"/>
  <Override PartName="/ppt/ink/ink422.xml" ContentType="application/inkml+xml"/>
  <Override PartName="/ppt/ink/ink423.xml" ContentType="application/inkml+xml"/>
  <Override PartName="/ppt/ink/ink424.xml" ContentType="application/inkml+xml"/>
  <Override PartName="/ppt/ink/ink425.xml" ContentType="application/inkml+xml"/>
  <Override PartName="/ppt/ink/ink426.xml" ContentType="application/inkml+xml"/>
  <Override PartName="/ppt/ink/ink427.xml" ContentType="application/inkml+xml"/>
  <Override PartName="/ppt/ink/ink428.xml" ContentType="application/inkml+xml"/>
  <Override PartName="/ppt/ink/ink429.xml" ContentType="application/inkml+xml"/>
  <Override PartName="/ppt/ink/ink430.xml" ContentType="application/inkml+xml"/>
  <Override PartName="/ppt/ink/ink431.xml" ContentType="application/inkml+xml"/>
  <Override PartName="/ppt/ink/ink432.xml" ContentType="application/inkml+xml"/>
  <Override PartName="/ppt/ink/ink433.xml" ContentType="application/inkml+xml"/>
  <Override PartName="/ppt/ink/ink434.xml" ContentType="application/inkml+xml"/>
  <Override PartName="/ppt/ink/ink435.xml" ContentType="application/inkml+xml"/>
  <Override PartName="/ppt/ink/ink436.xml" ContentType="application/inkml+xml"/>
  <Override PartName="/ppt/ink/ink437.xml" ContentType="application/inkml+xml"/>
  <Override PartName="/ppt/ink/ink438.xml" ContentType="application/inkml+xml"/>
  <Override PartName="/ppt/ink/ink439.xml" ContentType="application/inkml+xml"/>
  <Override PartName="/ppt/ink/ink440.xml" ContentType="application/inkml+xml"/>
  <Override PartName="/ppt/ink/ink441.xml" ContentType="application/inkml+xml"/>
  <Override PartName="/ppt/ink/ink442.xml" ContentType="application/inkml+xml"/>
  <Override PartName="/ppt/ink/ink443.xml" ContentType="application/inkml+xml"/>
  <Override PartName="/ppt/ink/ink444.xml" ContentType="application/inkml+xml"/>
  <Override PartName="/ppt/ink/ink445.xml" ContentType="application/inkml+xml"/>
  <Override PartName="/ppt/ink/ink446.xml" ContentType="application/inkml+xml"/>
  <Override PartName="/ppt/ink/ink447.xml" ContentType="application/inkml+xml"/>
  <Override PartName="/ppt/ink/ink448.xml" ContentType="application/inkml+xml"/>
  <Override PartName="/ppt/ink/ink449.xml" ContentType="application/inkml+xml"/>
  <Override PartName="/ppt/ink/ink450.xml" ContentType="application/inkml+xml"/>
  <Override PartName="/ppt/ink/ink451.xml" ContentType="application/inkml+xml"/>
  <Override PartName="/ppt/ink/ink452.xml" ContentType="application/inkml+xml"/>
  <Override PartName="/ppt/ink/ink453.xml" ContentType="application/inkml+xml"/>
  <Override PartName="/ppt/ink/ink454.xml" ContentType="application/inkml+xml"/>
  <Override PartName="/ppt/ink/ink455.xml" ContentType="application/inkml+xml"/>
  <Override PartName="/ppt/ink/ink456.xml" ContentType="application/inkml+xml"/>
  <Override PartName="/ppt/ink/ink457.xml" ContentType="application/inkml+xml"/>
  <Override PartName="/ppt/ink/ink458.xml" ContentType="application/inkml+xml"/>
  <Override PartName="/ppt/ink/ink459.xml" ContentType="application/inkml+xml"/>
  <Override PartName="/ppt/ink/ink460.xml" ContentType="application/inkml+xml"/>
  <Override PartName="/ppt/ink/ink461.xml" ContentType="application/inkml+xml"/>
  <Override PartName="/ppt/ink/ink462.xml" ContentType="application/inkml+xml"/>
  <Override PartName="/ppt/ink/ink463.xml" ContentType="application/inkml+xml"/>
  <Override PartName="/ppt/ink/ink464.xml" ContentType="application/inkml+xml"/>
  <Override PartName="/ppt/ink/ink465.xml" ContentType="application/inkml+xml"/>
  <Override PartName="/ppt/ink/ink466.xml" ContentType="application/inkml+xml"/>
  <Override PartName="/ppt/ink/ink467.xml" ContentType="application/inkml+xml"/>
  <Override PartName="/ppt/ink/ink468.xml" ContentType="application/inkml+xml"/>
  <Override PartName="/ppt/ink/ink469.xml" ContentType="application/inkml+xml"/>
  <Override PartName="/ppt/ink/ink470.xml" ContentType="application/inkml+xml"/>
  <Override PartName="/ppt/ink/ink471.xml" ContentType="application/inkml+xml"/>
  <Override PartName="/ppt/ink/ink472.xml" ContentType="application/inkml+xml"/>
  <Override PartName="/ppt/ink/ink473.xml" ContentType="application/inkml+xml"/>
  <Override PartName="/ppt/ink/ink474.xml" ContentType="application/inkml+xml"/>
  <Override PartName="/ppt/ink/ink475.xml" ContentType="application/inkml+xml"/>
  <Override PartName="/ppt/ink/ink476.xml" ContentType="application/inkml+xml"/>
  <Override PartName="/ppt/ink/ink477.xml" ContentType="application/inkml+xml"/>
  <Override PartName="/ppt/ink/ink478.xml" ContentType="application/inkml+xml"/>
  <Override PartName="/ppt/ink/ink479.xml" ContentType="application/inkml+xml"/>
  <Override PartName="/ppt/ink/ink480.xml" ContentType="application/inkml+xml"/>
  <Override PartName="/ppt/ink/ink481.xml" ContentType="application/inkml+xml"/>
  <Override PartName="/ppt/ink/ink482.xml" ContentType="application/inkml+xml"/>
  <Override PartName="/ppt/ink/ink483.xml" ContentType="application/inkml+xml"/>
  <Override PartName="/ppt/ink/ink484.xml" ContentType="application/inkml+xml"/>
  <Override PartName="/ppt/ink/ink485.xml" ContentType="application/inkml+xml"/>
  <Override PartName="/ppt/ink/ink486.xml" ContentType="application/inkml+xml"/>
  <Override PartName="/ppt/ink/ink487.xml" ContentType="application/inkml+xml"/>
  <Override PartName="/ppt/ink/ink488.xml" ContentType="application/inkml+xml"/>
  <Override PartName="/ppt/ink/ink489.xml" ContentType="application/inkml+xml"/>
  <Override PartName="/ppt/ink/ink490.xml" ContentType="application/inkml+xml"/>
  <Override PartName="/ppt/ink/ink491.xml" ContentType="application/inkml+xml"/>
  <Override PartName="/ppt/ink/ink492.xml" ContentType="application/inkml+xml"/>
  <Override PartName="/ppt/ink/ink493.xml" ContentType="application/inkml+xml"/>
  <Override PartName="/ppt/ink/ink494.xml" ContentType="application/inkml+xml"/>
  <Override PartName="/ppt/ink/ink495.xml" ContentType="application/inkml+xml"/>
  <Override PartName="/ppt/ink/ink496.xml" ContentType="application/inkml+xml"/>
  <Override PartName="/ppt/ink/ink497.xml" ContentType="application/inkml+xml"/>
  <Override PartName="/ppt/ink/ink498.xml" ContentType="application/inkml+xml"/>
  <Override PartName="/ppt/ink/ink499.xml" ContentType="application/inkml+xml"/>
  <Override PartName="/ppt/ink/ink500.xml" ContentType="application/inkml+xml"/>
  <Override PartName="/ppt/ink/ink501.xml" ContentType="application/inkml+xml"/>
  <Override PartName="/ppt/ink/ink502.xml" ContentType="application/inkml+xml"/>
  <Override PartName="/ppt/ink/ink503.xml" ContentType="application/inkml+xml"/>
  <Override PartName="/ppt/ink/ink504.xml" ContentType="application/inkml+xml"/>
  <Override PartName="/ppt/ink/ink505.xml" ContentType="application/inkml+xml"/>
  <Override PartName="/ppt/ink/ink506.xml" ContentType="application/inkml+xml"/>
  <Override PartName="/ppt/ink/ink507.xml" ContentType="application/inkml+xml"/>
  <Override PartName="/ppt/ink/ink508.xml" ContentType="application/inkml+xml"/>
  <Override PartName="/ppt/ink/ink509.xml" ContentType="application/inkml+xml"/>
  <Override PartName="/ppt/ink/ink510.xml" ContentType="application/inkml+xml"/>
  <Override PartName="/ppt/ink/ink511.xml" ContentType="application/inkml+xml"/>
  <Override PartName="/ppt/ink/ink512.xml" ContentType="application/inkml+xml"/>
  <Override PartName="/ppt/ink/ink513.xml" ContentType="application/inkml+xml"/>
  <Override PartName="/ppt/ink/ink514.xml" ContentType="application/inkml+xml"/>
  <Override PartName="/ppt/ink/ink515.xml" ContentType="application/inkml+xml"/>
  <Override PartName="/ppt/ink/ink516.xml" ContentType="application/inkml+xml"/>
  <Override PartName="/ppt/ink/ink517.xml" ContentType="application/inkml+xml"/>
  <Override PartName="/ppt/ink/ink518.xml" ContentType="application/inkml+xml"/>
  <Override PartName="/ppt/ink/ink519.xml" ContentType="application/inkml+xml"/>
  <Override PartName="/ppt/ink/ink520.xml" ContentType="application/inkml+xml"/>
  <Override PartName="/ppt/ink/ink521.xml" ContentType="application/inkml+xml"/>
  <Override PartName="/ppt/ink/ink522.xml" ContentType="application/inkml+xml"/>
  <Override PartName="/ppt/ink/ink523.xml" ContentType="application/inkml+xml"/>
  <Override PartName="/ppt/ink/ink524.xml" ContentType="application/inkml+xml"/>
  <Override PartName="/ppt/ink/ink525.xml" ContentType="application/inkml+xml"/>
  <Override PartName="/ppt/ink/ink526.xml" ContentType="application/inkml+xml"/>
  <Override PartName="/ppt/ink/ink527.xml" ContentType="application/inkml+xml"/>
  <Override PartName="/ppt/ink/ink528.xml" ContentType="application/inkml+xml"/>
  <Override PartName="/ppt/ink/ink529.xml" ContentType="application/inkml+xml"/>
  <Override PartName="/ppt/ink/ink530.xml" ContentType="application/inkml+xml"/>
  <Override PartName="/ppt/ink/ink531.xml" ContentType="application/inkml+xml"/>
  <Override PartName="/ppt/ink/ink532.xml" ContentType="application/inkml+xml"/>
  <Override PartName="/ppt/ink/ink533.xml" ContentType="application/inkml+xml"/>
  <Override PartName="/ppt/ink/ink534.xml" ContentType="application/inkml+xml"/>
  <Override PartName="/ppt/ink/ink535.xml" ContentType="application/inkml+xml"/>
  <Override PartName="/ppt/ink/ink536.xml" ContentType="application/inkml+xml"/>
  <Override PartName="/ppt/ink/ink537.xml" ContentType="application/inkml+xml"/>
  <Override PartName="/ppt/ink/ink538.xml" ContentType="application/inkml+xml"/>
  <Override PartName="/ppt/ink/ink539.xml" ContentType="application/inkml+xml"/>
  <Override PartName="/ppt/ink/ink540.xml" ContentType="application/inkml+xml"/>
  <Override PartName="/ppt/ink/ink541.xml" ContentType="application/inkml+xml"/>
  <Override PartName="/ppt/ink/ink542.xml" ContentType="application/inkml+xml"/>
  <Override PartName="/ppt/ink/ink543.xml" ContentType="application/inkml+xml"/>
  <Override PartName="/ppt/ink/ink544.xml" ContentType="application/inkml+xml"/>
  <Override PartName="/ppt/ink/ink545.xml" ContentType="application/inkml+xml"/>
  <Override PartName="/ppt/ink/ink546.xml" ContentType="application/inkml+xml"/>
  <Override PartName="/ppt/ink/ink547.xml" ContentType="application/inkml+xml"/>
  <Override PartName="/ppt/ink/ink548.xml" ContentType="application/inkml+xml"/>
  <Override PartName="/ppt/ink/ink549.xml" ContentType="application/inkml+xml"/>
  <Override PartName="/ppt/ink/ink550.xml" ContentType="application/inkml+xml"/>
  <Override PartName="/ppt/ink/ink551.xml" ContentType="application/inkml+xml"/>
  <Override PartName="/ppt/ink/ink552.xml" ContentType="application/inkml+xml"/>
  <Override PartName="/ppt/ink/ink553.xml" ContentType="application/inkml+xml"/>
  <Override PartName="/ppt/ink/ink554.xml" ContentType="application/inkml+xml"/>
  <Override PartName="/ppt/ink/ink555.xml" ContentType="application/inkml+xml"/>
  <Override PartName="/ppt/ink/ink556.xml" ContentType="application/inkml+xml"/>
  <Override PartName="/ppt/ink/ink557.xml" ContentType="application/inkml+xml"/>
  <Override PartName="/ppt/ink/ink558.xml" ContentType="application/inkml+xml"/>
  <Override PartName="/ppt/ink/ink559.xml" ContentType="application/inkml+xml"/>
  <Override PartName="/ppt/ink/ink560.xml" ContentType="application/inkml+xml"/>
  <Override PartName="/ppt/ink/ink561.xml" ContentType="application/inkml+xml"/>
  <Override PartName="/ppt/ink/ink562.xml" ContentType="application/inkml+xml"/>
  <Override PartName="/ppt/ink/ink563.xml" ContentType="application/inkml+xml"/>
  <Override PartName="/ppt/ink/ink564.xml" ContentType="application/inkml+xml"/>
  <Override PartName="/ppt/ink/ink565.xml" ContentType="application/inkml+xml"/>
  <Override PartName="/ppt/ink/ink566.xml" ContentType="application/inkml+xml"/>
  <Override PartName="/ppt/ink/ink567.xml" ContentType="application/inkml+xml"/>
  <Override PartName="/ppt/ink/ink568.xml" ContentType="application/inkml+xml"/>
  <Override PartName="/ppt/ink/ink569.xml" ContentType="application/inkml+xml"/>
  <Override PartName="/ppt/ink/ink570.xml" ContentType="application/inkml+xml"/>
  <Override PartName="/ppt/ink/ink571.xml" ContentType="application/inkml+xml"/>
  <Override PartName="/ppt/ink/ink572.xml" ContentType="application/inkml+xml"/>
  <Override PartName="/ppt/ink/ink573.xml" ContentType="application/inkml+xml"/>
  <Override PartName="/ppt/ink/ink574.xml" ContentType="application/inkml+xml"/>
  <Override PartName="/ppt/ink/ink575.xml" ContentType="application/inkml+xml"/>
  <Override PartName="/ppt/ink/ink576.xml" ContentType="application/inkml+xml"/>
  <Override PartName="/ppt/ink/ink577.xml" ContentType="application/inkml+xml"/>
  <Override PartName="/ppt/ink/ink578.xml" ContentType="application/inkml+xml"/>
  <Override PartName="/ppt/ink/ink579.xml" ContentType="application/inkml+xml"/>
  <Override PartName="/ppt/ink/ink580.xml" ContentType="application/inkml+xml"/>
  <Override PartName="/ppt/ink/ink581.xml" ContentType="application/inkml+xml"/>
  <Override PartName="/ppt/ink/ink582.xml" ContentType="application/inkml+xml"/>
  <Override PartName="/ppt/ink/ink583.xml" ContentType="application/inkml+xml"/>
  <Override PartName="/ppt/ink/ink584.xml" ContentType="application/inkml+xml"/>
  <Override PartName="/ppt/ink/ink585.xml" ContentType="application/inkml+xml"/>
  <Override PartName="/ppt/ink/ink586.xml" ContentType="application/inkml+xml"/>
  <Override PartName="/ppt/ink/ink587.xml" ContentType="application/inkml+xml"/>
  <Override PartName="/ppt/ink/ink588.xml" ContentType="application/inkml+xml"/>
  <Override PartName="/ppt/ink/ink589.xml" ContentType="application/inkml+xml"/>
  <Override PartName="/ppt/ink/ink590.xml" ContentType="application/inkml+xml"/>
  <Override PartName="/ppt/ink/ink591.xml" ContentType="application/inkml+xml"/>
  <Override PartName="/ppt/ink/ink592.xml" ContentType="application/inkml+xml"/>
  <Override PartName="/ppt/ink/ink593.xml" ContentType="application/inkml+xml"/>
  <Override PartName="/ppt/ink/ink594.xml" ContentType="application/inkml+xml"/>
  <Override PartName="/ppt/ink/ink595.xml" ContentType="application/inkml+xml"/>
  <Override PartName="/ppt/ink/ink596.xml" ContentType="application/inkml+xml"/>
  <Override PartName="/ppt/ink/ink597.xml" ContentType="application/inkml+xml"/>
  <Override PartName="/ppt/ink/ink598.xml" ContentType="application/inkml+xml"/>
  <Override PartName="/ppt/ink/ink599.xml" ContentType="application/inkml+xml"/>
  <Override PartName="/ppt/ink/ink600.xml" ContentType="application/inkml+xml"/>
  <Override PartName="/ppt/ink/ink601.xml" ContentType="application/inkml+xml"/>
  <Override PartName="/ppt/ink/ink602.xml" ContentType="application/inkml+xml"/>
  <Override PartName="/ppt/ink/ink603.xml" ContentType="application/inkml+xml"/>
  <Override PartName="/ppt/ink/ink604.xml" ContentType="application/inkml+xml"/>
  <Override PartName="/ppt/ink/ink605.xml" ContentType="application/inkml+xml"/>
  <Override PartName="/ppt/ink/ink606.xml" ContentType="application/inkml+xml"/>
  <Override PartName="/ppt/ink/ink607.xml" ContentType="application/inkml+xml"/>
  <Override PartName="/ppt/ink/ink608.xml" ContentType="application/inkml+xml"/>
  <Override PartName="/ppt/ink/ink609.xml" ContentType="application/inkml+xml"/>
  <Override PartName="/ppt/ink/ink610.xml" ContentType="application/inkml+xml"/>
  <Override PartName="/ppt/ink/ink611.xml" ContentType="application/inkml+xml"/>
  <Override PartName="/ppt/ink/ink612.xml" ContentType="application/inkml+xml"/>
  <Override PartName="/ppt/ink/ink613.xml" ContentType="application/inkml+xml"/>
  <Override PartName="/ppt/ink/ink614.xml" ContentType="application/inkml+xml"/>
  <Override PartName="/ppt/ink/ink615.xml" ContentType="application/inkml+xml"/>
  <Override PartName="/ppt/ink/ink616.xml" ContentType="application/inkml+xml"/>
  <Override PartName="/ppt/ink/ink617.xml" ContentType="application/inkml+xml"/>
  <Override PartName="/ppt/ink/ink618.xml" ContentType="application/inkml+xml"/>
  <Override PartName="/ppt/ink/ink619.xml" ContentType="application/inkml+xml"/>
  <Override PartName="/ppt/ink/ink620.xml" ContentType="application/inkml+xml"/>
  <Override PartName="/ppt/ink/ink621.xml" ContentType="application/inkml+xml"/>
  <Override PartName="/ppt/ink/ink622.xml" ContentType="application/inkml+xml"/>
  <Override PartName="/ppt/ink/ink623.xml" ContentType="application/inkml+xml"/>
  <Override PartName="/ppt/ink/ink624.xml" ContentType="application/inkml+xml"/>
  <Override PartName="/ppt/ink/ink625.xml" ContentType="application/inkml+xml"/>
  <Override PartName="/ppt/ink/ink626.xml" ContentType="application/inkml+xml"/>
  <Override PartName="/ppt/ink/ink627.xml" ContentType="application/inkml+xml"/>
  <Override PartName="/ppt/ink/ink628.xml" ContentType="application/inkml+xml"/>
  <Override PartName="/ppt/ink/ink629.xml" ContentType="application/inkml+xml"/>
  <Override PartName="/ppt/ink/ink630.xml" ContentType="application/inkml+xml"/>
  <Override PartName="/ppt/ink/ink631.xml" ContentType="application/inkml+xml"/>
  <Override PartName="/ppt/ink/ink632.xml" ContentType="application/inkml+xml"/>
  <Override PartName="/ppt/ink/ink633.xml" ContentType="application/inkml+xml"/>
  <Override PartName="/ppt/ink/ink634.xml" ContentType="application/inkml+xml"/>
  <Override PartName="/ppt/ink/ink635.xml" ContentType="application/inkml+xml"/>
  <Override PartName="/ppt/ink/ink636.xml" ContentType="application/inkml+xml"/>
  <Override PartName="/ppt/ink/ink637.xml" ContentType="application/inkml+xml"/>
  <Override PartName="/ppt/ink/ink638.xml" ContentType="application/inkml+xml"/>
  <Override PartName="/ppt/ink/ink639.xml" ContentType="application/inkml+xml"/>
  <Override PartName="/ppt/ink/ink640.xml" ContentType="application/inkml+xml"/>
  <Override PartName="/ppt/ink/ink641.xml" ContentType="application/inkml+xml"/>
  <Override PartName="/ppt/ink/ink642.xml" ContentType="application/inkml+xml"/>
  <Override PartName="/ppt/ink/ink643.xml" ContentType="application/inkml+xml"/>
  <Override PartName="/ppt/ink/ink644.xml" ContentType="application/inkml+xml"/>
  <Override PartName="/ppt/ink/ink645.xml" ContentType="application/inkml+xml"/>
  <Override PartName="/ppt/ink/ink646.xml" ContentType="application/inkml+xml"/>
  <Override PartName="/ppt/ink/ink647.xml" ContentType="application/inkml+xml"/>
  <Override PartName="/ppt/ink/ink648.xml" ContentType="application/inkml+xml"/>
  <Override PartName="/ppt/ink/ink649.xml" ContentType="application/inkml+xml"/>
  <Override PartName="/ppt/ink/ink650.xml" ContentType="application/inkml+xml"/>
  <Override PartName="/ppt/ink/ink651.xml" ContentType="application/inkml+xml"/>
  <Override PartName="/ppt/ink/ink652.xml" ContentType="application/inkml+xml"/>
  <Override PartName="/ppt/ink/ink653.xml" ContentType="application/inkml+xml"/>
  <Override PartName="/ppt/ink/ink654.xml" ContentType="application/inkml+xml"/>
  <Override PartName="/ppt/ink/ink655.xml" ContentType="application/inkml+xml"/>
  <Override PartName="/ppt/ink/ink656.xml" ContentType="application/inkml+xml"/>
  <Override PartName="/ppt/ink/ink657.xml" ContentType="application/inkml+xml"/>
  <Override PartName="/ppt/ink/ink658.xml" ContentType="application/inkml+xml"/>
  <Override PartName="/ppt/ink/ink659.xml" ContentType="application/inkml+xml"/>
  <Override PartName="/ppt/ink/ink660.xml" ContentType="application/inkml+xml"/>
  <Override PartName="/ppt/ink/ink661.xml" ContentType="application/inkml+xml"/>
  <Override PartName="/ppt/ink/ink662.xml" ContentType="application/inkml+xml"/>
  <Override PartName="/ppt/ink/ink663.xml" ContentType="application/inkml+xml"/>
  <Override PartName="/ppt/ink/ink664.xml" ContentType="application/inkml+xml"/>
  <Override PartName="/ppt/ink/ink665.xml" ContentType="application/inkml+xml"/>
  <Override PartName="/ppt/ink/ink666.xml" ContentType="application/inkml+xml"/>
  <Override PartName="/ppt/ink/ink667.xml" ContentType="application/inkml+xml"/>
  <Override PartName="/ppt/ink/ink668.xml" ContentType="application/inkml+xml"/>
  <Override PartName="/ppt/ink/ink669.xml" ContentType="application/inkml+xml"/>
  <Override PartName="/ppt/ink/ink670.xml" ContentType="application/inkml+xml"/>
  <Override PartName="/ppt/ink/ink671.xml" ContentType="application/inkml+xml"/>
  <Override PartName="/ppt/ink/ink672.xml" ContentType="application/inkml+xml"/>
  <Override PartName="/ppt/ink/ink673.xml" ContentType="application/inkml+xml"/>
  <Override PartName="/ppt/ink/ink674.xml" ContentType="application/inkml+xml"/>
  <Override PartName="/ppt/ink/ink675.xml" ContentType="application/inkml+xml"/>
  <Override PartName="/ppt/ink/ink676.xml" ContentType="application/inkml+xml"/>
  <Override PartName="/ppt/ink/ink677.xml" ContentType="application/inkml+xml"/>
  <Override PartName="/ppt/ink/ink678.xml" ContentType="application/inkml+xml"/>
  <Override PartName="/ppt/ink/ink679.xml" ContentType="application/inkml+xml"/>
  <Override PartName="/ppt/ink/ink680.xml" ContentType="application/inkml+xml"/>
  <Override PartName="/ppt/ink/ink681.xml" ContentType="application/inkml+xml"/>
  <Override PartName="/ppt/ink/ink682.xml" ContentType="application/inkml+xml"/>
  <Override PartName="/ppt/ink/ink683.xml" ContentType="application/inkml+xml"/>
  <Override PartName="/ppt/ink/ink684.xml" ContentType="application/inkml+xml"/>
  <Override PartName="/ppt/ink/ink685.xml" ContentType="application/inkml+xml"/>
  <Override PartName="/ppt/ink/ink686.xml" ContentType="application/inkml+xml"/>
  <Override PartName="/ppt/ink/ink687.xml" ContentType="application/inkml+xml"/>
  <Override PartName="/ppt/ink/ink688.xml" ContentType="application/inkml+xml"/>
  <Override PartName="/ppt/ink/ink689.xml" ContentType="application/inkml+xml"/>
  <Override PartName="/ppt/ink/ink690.xml" ContentType="application/inkml+xml"/>
  <Override PartName="/ppt/ink/ink691.xml" ContentType="application/inkml+xml"/>
  <Override PartName="/ppt/ink/ink692.xml" ContentType="application/inkml+xml"/>
  <Override PartName="/ppt/ink/ink693.xml" ContentType="application/inkml+xml"/>
  <Override PartName="/ppt/ink/ink694.xml" ContentType="application/inkml+xml"/>
  <Override PartName="/ppt/ink/ink695.xml" ContentType="application/inkml+xml"/>
  <Override PartName="/ppt/ink/ink696.xml" ContentType="application/inkml+xml"/>
  <Override PartName="/ppt/ink/ink697.xml" ContentType="application/inkml+xml"/>
  <Override PartName="/ppt/ink/ink698.xml" ContentType="application/inkml+xml"/>
  <Override PartName="/ppt/ink/ink699.xml" ContentType="application/inkml+xml"/>
  <Override PartName="/ppt/ink/ink700.xml" ContentType="application/inkml+xml"/>
  <Override PartName="/ppt/ink/ink701.xml" ContentType="application/inkml+xml"/>
  <Override PartName="/ppt/ink/ink702.xml" ContentType="application/inkml+xml"/>
  <Override PartName="/ppt/ink/ink703.xml" ContentType="application/inkml+xml"/>
  <Override PartName="/ppt/ink/ink704.xml" ContentType="application/inkml+xml"/>
  <Override PartName="/ppt/ink/ink705.xml" ContentType="application/inkml+xml"/>
  <Override PartName="/ppt/ink/ink706.xml" ContentType="application/inkml+xml"/>
  <Override PartName="/ppt/ink/ink707.xml" ContentType="application/inkml+xml"/>
  <Override PartName="/ppt/ink/ink708.xml" ContentType="application/inkml+xml"/>
  <Override PartName="/ppt/ink/ink709.xml" ContentType="application/inkml+xml"/>
  <Override PartName="/ppt/ink/ink710.xml" ContentType="application/inkml+xml"/>
  <Override PartName="/ppt/ink/ink711.xml" ContentType="application/inkml+xml"/>
  <Override PartName="/ppt/ink/ink712.xml" ContentType="application/inkml+xml"/>
  <Override PartName="/ppt/ink/ink713.xml" ContentType="application/inkml+xml"/>
  <Override PartName="/ppt/ink/ink714.xml" ContentType="application/inkml+xml"/>
  <Override PartName="/ppt/ink/ink715.xml" ContentType="application/inkml+xml"/>
  <Override PartName="/ppt/ink/ink716.xml" ContentType="application/inkml+xml"/>
  <Override PartName="/ppt/ink/ink717.xml" ContentType="application/inkml+xml"/>
  <Override PartName="/ppt/ink/ink718.xml" ContentType="application/inkml+xml"/>
  <Override PartName="/ppt/ink/ink719.xml" ContentType="application/inkml+xml"/>
  <Override PartName="/ppt/ink/ink720.xml" ContentType="application/inkml+xml"/>
  <Override PartName="/ppt/ink/ink721.xml" ContentType="application/inkml+xml"/>
  <Override PartName="/ppt/ink/ink722.xml" ContentType="application/inkml+xml"/>
  <Override PartName="/ppt/ink/ink723.xml" ContentType="application/inkml+xml"/>
  <Override PartName="/ppt/ink/ink724.xml" ContentType="application/inkml+xml"/>
  <Override PartName="/ppt/ink/ink725.xml" ContentType="application/inkml+xml"/>
  <Override PartName="/ppt/ink/ink726.xml" ContentType="application/inkml+xml"/>
  <Override PartName="/ppt/ink/ink727.xml" ContentType="application/inkml+xml"/>
  <Override PartName="/ppt/ink/ink728.xml" ContentType="application/inkml+xml"/>
  <Override PartName="/ppt/ink/ink729.xml" ContentType="application/inkml+xml"/>
  <Override PartName="/ppt/ink/ink730.xml" ContentType="application/inkml+xml"/>
  <Override PartName="/ppt/ink/ink731.xml" ContentType="application/inkml+xml"/>
  <Override PartName="/ppt/ink/ink732.xml" ContentType="application/inkml+xml"/>
  <Override PartName="/ppt/ink/ink733.xml" ContentType="application/inkml+xml"/>
  <Override PartName="/ppt/ink/ink734.xml" ContentType="application/inkml+xml"/>
  <Override PartName="/ppt/ink/ink735.xml" ContentType="application/inkml+xml"/>
  <Override PartName="/ppt/ink/ink736.xml" ContentType="application/inkml+xml"/>
  <Override PartName="/ppt/ink/ink737.xml" ContentType="application/inkml+xml"/>
  <Override PartName="/ppt/ink/ink738.xml" ContentType="application/inkml+xml"/>
  <Override PartName="/ppt/ink/ink739.xml" ContentType="application/inkml+xml"/>
  <Override PartName="/ppt/ink/ink740.xml" ContentType="application/inkml+xml"/>
  <Override PartName="/ppt/ink/ink741.xml" ContentType="application/inkml+xml"/>
  <Override PartName="/ppt/ink/ink742.xml" ContentType="application/inkml+xml"/>
  <Override PartName="/ppt/ink/ink743.xml" ContentType="application/inkml+xml"/>
  <Override PartName="/ppt/ink/ink744.xml" ContentType="application/inkml+xml"/>
  <Override PartName="/ppt/ink/ink745.xml" ContentType="application/inkml+xml"/>
  <Override PartName="/ppt/ink/ink746.xml" ContentType="application/inkml+xml"/>
  <Override PartName="/ppt/ink/ink747.xml" ContentType="application/inkml+xml"/>
  <Override PartName="/ppt/ink/ink748.xml" ContentType="application/inkml+xml"/>
  <Override PartName="/ppt/ink/ink749.xml" ContentType="application/inkml+xml"/>
  <Override PartName="/ppt/ink/ink750.xml" ContentType="application/inkml+xml"/>
  <Override PartName="/ppt/ink/ink751.xml" ContentType="application/inkml+xml"/>
  <Override PartName="/ppt/ink/ink752.xml" ContentType="application/inkml+xml"/>
  <Override PartName="/ppt/ink/ink753.xml" ContentType="application/inkml+xml"/>
  <Override PartName="/ppt/ink/ink754.xml" ContentType="application/inkml+xml"/>
  <Override PartName="/ppt/ink/ink755.xml" ContentType="application/inkml+xml"/>
  <Override PartName="/ppt/ink/ink756.xml" ContentType="application/inkml+xml"/>
  <Override PartName="/ppt/ink/ink757.xml" ContentType="application/inkml+xml"/>
  <Override PartName="/ppt/ink/ink758.xml" ContentType="application/inkml+xml"/>
  <Override PartName="/ppt/ink/ink759.xml" ContentType="application/inkml+xml"/>
  <Override PartName="/ppt/ink/ink760.xml" ContentType="application/inkml+xml"/>
  <Override PartName="/ppt/ink/ink761.xml" ContentType="application/inkml+xml"/>
  <Override PartName="/ppt/ink/ink762.xml" ContentType="application/inkml+xml"/>
  <Override PartName="/ppt/ink/ink763.xml" ContentType="application/inkml+xml"/>
  <Override PartName="/ppt/ink/ink764.xml" ContentType="application/inkml+xml"/>
  <Override PartName="/ppt/ink/ink765.xml" ContentType="application/inkml+xml"/>
  <Override PartName="/ppt/ink/ink766.xml" ContentType="application/inkml+xml"/>
  <Override PartName="/ppt/ink/ink767.xml" ContentType="application/inkml+xml"/>
  <Override PartName="/ppt/ink/ink768.xml" ContentType="application/inkml+xml"/>
  <Override PartName="/ppt/ink/ink769.xml" ContentType="application/inkml+xml"/>
  <Override PartName="/ppt/ink/ink770.xml" ContentType="application/inkml+xml"/>
  <Override PartName="/ppt/ink/ink771.xml" ContentType="application/inkml+xml"/>
  <Override PartName="/ppt/ink/ink772.xml" ContentType="application/inkml+xml"/>
  <Override PartName="/ppt/ink/ink773.xml" ContentType="application/inkml+xml"/>
  <Override PartName="/ppt/ink/ink774.xml" ContentType="application/inkml+xml"/>
  <Override PartName="/ppt/ink/ink775.xml" ContentType="application/inkml+xml"/>
  <Override PartName="/ppt/ink/ink776.xml" ContentType="application/inkml+xml"/>
  <Override PartName="/ppt/ink/ink777.xml" ContentType="application/inkml+xml"/>
  <Override PartName="/ppt/ink/ink778.xml" ContentType="application/inkml+xml"/>
  <Override PartName="/ppt/ink/ink779.xml" ContentType="application/inkml+xml"/>
  <Override PartName="/ppt/ink/ink780.xml" ContentType="application/inkml+xml"/>
  <Override PartName="/ppt/ink/ink781.xml" ContentType="application/inkml+xml"/>
  <Override PartName="/ppt/ink/ink782.xml" ContentType="application/inkml+xml"/>
  <Override PartName="/ppt/ink/ink783.xml" ContentType="application/inkml+xml"/>
  <Override PartName="/ppt/ink/ink784.xml" ContentType="application/inkml+xml"/>
  <Override PartName="/ppt/ink/ink785.xml" ContentType="application/inkml+xml"/>
  <Override PartName="/ppt/ink/ink786.xml" ContentType="application/inkml+xml"/>
  <Override PartName="/ppt/ink/ink787.xml" ContentType="application/inkml+xml"/>
  <Override PartName="/ppt/ink/ink788.xml" ContentType="application/inkml+xml"/>
  <Override PartName="/ppt/ink/ink789.xml" ContentType="application/inkml+xml"/>
  <Override PartName="/ppt/ink/ink790.xml" ContentType="application/inkml+xml"/>
  <Override PartName="/ppt/ink/ink791.xml" ContentType="application/inkml+xml"/>
  <Override PartName="/ppt/ink/ink792.xml" ContentType="application/inkml+xml"/>
  <Override PartName="/ppt/ink/ink793.xml" ContentType="application/inkml+xml"/>
  <Override PartName="/ppt/ink/ink794.xml" ContentType="application/inkml+xml"/>
  <Override PartName="/ppt/ink/ink795.xml" ContentType="application/inkml+xml"/>
  <Override PartName="/ppt/ink/ink796.xml" ContentType="application/inkml+xml"/>
  <Override PartName="/ppt/ink/ink797.xml" ContentType="application/inkml+xml"/>
  <Override PartName="/ppt/ink/ink798.xml" ContentType="application/inkml+xml"/>
  <Override PartName="/ppt/ink/ink799.xml" ContentType="application/inkml+xml"/>
  <Override PartName="/ppt/ink/ink800.xml" ContentType="application/inkml+xml"/>
  <Override PartName="/ppt/ink/ink801.xml" ContentType="application/inkml+xml"/>
  <Override PartName="/ppt/ink/ink802.xml" ContentType="application/inkml+xml"/>
  <Override PartName="/ppt/ink/ink803.xml" ContentType="application/inkml+xml"/>
  <Override PartName="/ppt/ink/ink804.xml" ContentType="application/inkml+xml"/>
  <Override PartName="/ppt/ink/ink805.xml" ContentType="application/inkml+xml"/>
  <Override PartName="/ppt/ink/ink806.xml" ContentType="application/inkml+xml"/>
  <Override PartName="/ppt/ink/ink807.xml" ContentType="application/inkml+xml"/>
  <Override PartName="/ppt/ink/ink808.xml" ContentType="application/inkml+xml"/>
  <Override PartName="/ppt/ink/ink809.xml" ContentType="application/inkml+xml"/>
  <Override PartName="/ppt/ink/ink810.xml" ContentType="application/inkml+xml"/>
  <Override PartName="/ppt/ink/ink811.xml" ContentType="application/inkml+xml"/>
  <Override PartName="/ppt/ink/ink812.xml" ContentType="application/inkml+xml"/>
  <Override PartName="/ppt/ink/ink813.xml" ContentType="application/inkml+xml"/>
  <Override PartName="/ppt/ink/ink814.xml" ContentType="application/inkml+xml"/>
  <Override PartName="/ppt/ink/ink815.xml" ContentType="application/inkml+xml"/>
  <Override PartName="/ppt/ink/ink816.xml" ContentType="application/inkml+xml"/>
  <Override PartName="/ppt/ink/ink817.xml" ContentType="application/inkml+xml"/>
  <Override PartName="/ppt/ink/ink818.xml" ContentType="application/inkml+xml"/>
  <Override PartName="/ppt/ink/ink819.xml" ContentType="application/inkml+xml"/>
  <Override PartName="/ppt/ink/ink820.xml" ContentType="application/inkml+xml"/>
  <Override PartName="/ppt/ink/ink821.xml" ContentType="application/inkml+xml"/>
  <Override PartName="/ppt/ink/ink822.xml" ContentType="application/inkml+xml"/>
  <Override PartName="/ppt/ink/ink823.xml" ContentType="application/inkml+xml"/>
  <Override PartName="/ppt/ink/ink824.xml" ContentType="application/inkml+xml"/>
  <Override PartName="/ppt/ink/ink825.xml" ContentType="application/inkml+xml"/>
  <Override PartName="/ppt/ink/ink826.xml" ContentType="application/inkml+xml"/>
  <Override PartName="/ppt/ink/ink827.xml" ContentType="application/inkml+xml"/>
  <Override PartName="/ppt/ink/ink828.xml" ContentType="application/inkml+xml"/>
  <Override PartName="/ppt/ink/ink829.xml" ContentType="application/inkml+xml"/>
  <Override PartName="/ppt/ink/ink830.xml" ContentType="application/inkml+xml"/>
  <Override PartName="/ppt/ink/ink831.xml" ContentType="application/inkml+xml"/>
  <Override PartName="/ppt/ink/ink832.xml" ContentType="application/inkml+xml"/>
  <Override PartName="/ppt/ink/ink833.xml" ContentType="application/inkml+xml"/>
  <Override PartName="/ppt/ink/ink834.xml" ContentType="application/inkml+xml"/>
  <Override PartName="/ppt/ink/ink835.xml" ContentType="application/inkml+xml"/>
  <Override PartName="/ppt/ink/ink836.xml" ContentType="application/inkml+xml"/>
  <Override PartName="/ppt/ink/ink837.xml" ContentType="application/inkml+xml"/>
  <Override PartName="/ppt/ink/ink838.xml" ContentType="application/inkml+xml"/>
  <Override PartName="/ppt/ink/ink839.xml" ContentType="application/inkml+xml"/>
  <Override PartName="/ppt/ink/ink840.xml" ContentType="application/inkml+xml"/>
  <Override PartName="/ppt/ink/ink841.xml" ContentType="application/inkml+xml"/>
  <Override PartName="/ppt/ink/ink842.xml" ContentType="application/inkml+xml"/>
  <Override PartName="/ppt/ink/ink843.xml" ContentType="application/inkml+xml"/>
  <Override PartName="/ppt/ink/ink844.xml" ContentType="application/inkml+xml"/>
  <Override PartName="/ppt/ink/ink845.xml" ContentType="application/inkml+xml"/>
  <Override PartName="/ppt/ink/ink846.xml" ContentType="application/inkml+xml"/>
  <Override PartName="/ppt/ink/ink847.xml" ContentType="application/inkml+xml"/>
  <Override PartName="/ppt/ink/ink848.xml" ContentType="application/inkml+xml"/>
  <Override PartName="/ppt/ink/ink849.xml" ContentType="application/inkml+xml"/>
  <Override PartName="/ppt/ink/ink850.xml" ContentType="application/inkml+xml"/>
  <Override PartName="/ppt/ink/ink851.xml" ContentType="application/inkml+xml"/>
  <Override PartName="/ppt/ink/ink852.xml" ContentType="application/inkml+xml"/>
  <Override PartName="/ppt/ink/ink853.xml" ContentType="application/inkml+xml"/>
  <Override PartName="/ppt/ink/ink854.xml" ContentType="application/inkml+xml"/>
  <Override PartName="/ppt/ink/ink855.xml" ContentType="application/inkml+xml"/>
  <Override PartName="/ppt/ink/ink856.xml" ContentType="application/inkml+xml"/>
  <Override PartName="/ppt/ink/ink857.xml" ContentType="application/inkml+xml"/>
  <Override PartName="/ppt/ink/ink858.xml" ContentType="application/inkml+xml"/>
  <Override PartName="/ppt/ink/ink859.xml" ContentType="application/inkml+xml"/>
  <Override PartName="/ppt/ink/ink860.xml" ContentType="application/inkml+xml"/>
  <Override PartName="/ppt/ink/ink861.xml" ContentType="application/inkml+xml"/>
  <Override PartName="/ppt/ink/ink862.xml" ContentType="application/inkml+xml"/>
  <Override PartName="/ppt/ink/ink863.xml" ContentType="application/inkml+xml"/>
  <Override PartName="/ppt/ink/ink864.xml" ContentType="application/inkml+xml"/>
  <Override PartName="/ppt/ink/ink865.xml" ContentType="application/inkml+xml"/>
  <Override PartName="/ppt/ink/ink866.xml" ContentType="application/inkml+xml"/>
  <Override PartName="/ppt/ink/ink867.xml" ContentType="application/inkml+xml"/>
  <Override PartName="/ppt/ink/ink868.xml" ContentType="application/inkml+xml"/>
  <Override PartName="/ppt/ink/ink869.xml" ContentType="application/inkml+xml"/>
  <Override PartName="/ppt/ink/ink870.xml" ContentType="application/inkml+xml"/>
  <Override PartName="/ppt/ink/ink871.xml" ContentType="application/inkml+xml"/>
  <Override PartName="/ppt/ink/ink872.xml" ContentType="application/inkml+xml"/>
  <Override PartName="/ppt/ink/ink873.xml" ContentType="application/inkml+xml"/>
  <Override PartName="/ppt/ink/ink874.xml" ContentType="application/inkml+xml"/>
  <Override PartName="/ppt/ink/ink875.xml" ContentType="application/inkml+xml"/>
  <Override PartName="/ppt/ink/ink876.xml" ContentType="application/inkml+xml"/>
  <Override PartName="/ppt/ink/ink877.xml" ContentType="application/inkml+xml"/>
  <Override PartName="/ppt/ink/ink878.xml" ContentType="application/inkml+xml"/>
  <Override PartName="/ppt/ink/ink879.xml" ContentType="application/inkml+xml"/>
  <Override PartName="/ppt/ink/ink880.xml" ContentType="application/inkml+xml"/>
  <Override PartName="/ppt/ink/ink881.xml" ContentType="application/inkml+xml"/>
  <Override PartName="/ppt/ink/ink882.xml" ContentType="application/inkml+xml"/>
  <Override PartName="/ppt/ink/ink883.xml" ContentType="application/inkml+xml"/>
  <Override PartName="/ppt/ink/ink884.xml" ContentType="application/inkml+xml"/>
  <Override PartName="/ppt/ink/ink885.xml" ContentType="application/inkml+xml"/>
  <Override PartName="/ppt/ink/ink886.xml" ContentType="application/inkml+xml"/>
  <Override PartName="/ppt/ink/ink887.xml" ContentType="application/inkml+xml"/>
  <Override PartName="/ppt/ink/ink888.xml" ContentType="application/inkml+xml"/>
  <Override PartName="/ppt/ink/ink889.xml" ContentType="application/inkml+xml"/>
  <Override PartName="/ppt/ink/ink890.xml" ContentType="application/inkml+xml"/>
  <Override PartName="/ppt/ink/ink891.xml" ContentType="application/inkml+xml"/>
  <Override PartName="/ppt/ink/ink892.xml" ContentType="application/inkml+xml"/>
  <Override PartName="/ppt/ink/ink893.xml" ContentType="application/inkml+xml"/>
  <Override PartName="/ppt/ink/ink894.xml" ContentType="application/inkml+xml"/>
  <Override PartName="/ppt/ink/ink895.xml" ContentType="application/inkml+xml"/>
  <Override PartName="/ppt/ink/ink896.xml" ContentType="application/inkml+xml"/>
  <Override PartName="/ppt/ink/ink897.xml" ContentType="application/inkml+xml"/>
  <Override PartName="/ppt/ink/ink898.xml" ContentType="application/inkml+xml"/>
  <Override PartName="/ppt/ink/ink899.xml" ContentType="application/inkml+xml"/>
  <Override PartName="/ppt/ink/ink900.xml" ContentType="application/inkml+xml"/>
  <Override PartName="/ppt/ink/ink901.xml" ContentType="application/inkml+xml"/>
  <Override PartName="/ppt/ink/ink902.xml" ContentType="application/inkml+xml"/>
  <Override PartName="/ppt/ink/ink903.xml" ContentType="application/inkml+xml"/>
  <Override PartName="/ppt/ink/ink904.xml" ContentType="application/inkml+xml"/>
  <Override PartName="/ppt/ink/ink905.xml" ContentType="application/inkml+xml"/>
  <Override PartName="/ppt/ink/ink906.xml" ContentType="application/inkml+xml"/>
  <Override PartName="/ppt/ink/ink907.xml" ContentType="application/inkml+xml"/>
  <Override PartName="/ppt/ink/ink908.xml" ContentType="application/inkml+xml"/>
  <Override PartName="/ppt/ink/ink909.xml" ContentType="application/inkml+xml"/>
  <Override PartName="/ppt/ink/ink910.xml" ContentType="application/inkml+xml"/>
  <Override PartName="/ppt/ink/ink911.xml" ContentType="application/inkml+xml"/>
  <Override PartName="/ppt/ink/ink912.xml" ContentType="application/inkml+xml"/>
  <Override PartName="/ppt/ink/ink913.xml" ContentType="application/inkml+xml"/>
  <Override PartName="/ppt/ink/ink914.xml" ContentType="application/inkml+xml"/>
  <Override PartName="/ppt/ink/ink915.xml" ContentType="application/inkml+xml"/>
  <Override PartName="/ppt/ink/ink916.xml" ContentType="application/inkml+xml"/>
  <Override PartName="/ppt/ink/ink917.xml" ContentType="application/inkml+xml"/>
  <Override PartName="/ppt/ink/ink918.xml" ContentType="application/inkml+xml"/>
  <Override PartName="/ppt/ink/ink919.xml" ContentType="application/inkml+xml"/>
  <Override PartName="/ppt/ink/ink920.xml" ContentType="application/inkml+xml"/>
  <Override PartName="/ppt/ink/ink921.xml" ContentType="application/inkml+xml"/>
  <Override PartName="/ppt/ink/ink922.xml" ContentType="application/inkml+xml"/>
  <Override PartName="/ppt/ink/ink923.xml" ContentType="application/inkml+xml"/>
  <Override PartName="/ppt/ink/ink924.xml" ContentType="application/inkml+xml"/>
  <Override PartName="/ppt/ink/ink925.xml" ContentType="application/inkml+xml"/>
  <Override PartName="/ppt/ink/ink926.xml" ContentType="application/inkml+xml"/>
  <Override PartName="/ppt/ink/ink927.xml" ContentType="application/inkml+xml"/>
  <Override PartName="/ppt/ink/ink928.xml" ContentType="application/inkml+xml"/>
  <Override PartName="/ppt/ink/ink929.xml" ContentType="application/inkml+xml"/>
  <Override PartName="/ppt/ink/ink930.xml" ContentType="application/inkml+xml"/>
  <Override PartName="/ppt/ink/ink931.xml" ContentType="application/inkml+xml"/>
  <Override PartName="/ppt/ink/ink932.xml" ContentType="application/inkml+xml"/>
  <Override PartName="/ppt/ink/ink933.xml" ContentType="application/inkml+xml"/>
  <Override PartName="/ppt/ink/ink934.xml" ContentType="application/inkml+xml"/>
  <Override PartName="/ppt/ink/ink935.xml" ContentType="application/inkml+xml"/>
  <Override PartName="/ppt/ink/ink936.xml" ContentType="application/inkml+xml"/>
  <Override PartName="/ppt/ink/ink937.xml" ContentType="application/inkml+xml"/>
  <Override PartName="/ppt/ink/ink938.xml" ContentType="application/inkml+xml"/>
  <Override PartName="/ppt/ink/ink939.xml" ContentType="application/inkml+xml"/>
  <Override PartName="/ppt/ink/ink940.xml" ContentType="application/inkml+xml"/>
  <Override PartName="/ppt/ink/ink941.xml" ContentType="application/inkml+xml"/>
  <Override PartName="/ppt/ink/ink942.xml" ContentType="application/inkml+xml"/>
  <Override PartName="/ppt/ink/ink943.xml" ContentType="application/inkml+xml"/>
  <Override PartName="/ppt/ink/ink944.xml" ContentType="application/inkml+xml"/>
  <Override PartName="/ppt/ink/ink945.xml" ContentType="application/inkml+xml"/>
  <Override PartName="/ppt/ink/ink946.xml" ContentType="application/inkml+xml"/>
  <Override PartName="/ppt/ink/ink947.xml" ContentType="application/inkml+xml"/>
  <Override PartName="/ppt/ink/ink948.xml" ContentType="application/inkml+xml"/>
  <Override PartName="/ppt/ink/ink949.xml" ContentType="application/inkml+xml"/>
  <Override PartName="/ppt/ink/ink950.xml" ContentType="application/inkml+xml"/>
  <Override PartName="/ppt/ink/ink951.xml" ContentType="application/inkml+xml"/>
  <Override PartName="/ppt/ink/ink952.xml" ContentType="application/inkml+xml"/>
  <Override PartName="/ppt/ink/ink953.xml" ContentType="application/inkml+xml"/>
  <Override PartName="/ppt/ink/ink954.xml" ContentType="application/inkml+xml"/>
  <Override PartName="/ppt/ink/ink955.xml" ContentType="application/inkml+xml"/>
  <Override PartName="/ppt/ink/ink956.xml" ContentType="application/inkml+xml"/>
  <Override PartName="/ppt/ink/ink957.xml" ContentType="application/inkml+xml"/>
  <Override PartName="/ppt/ink/ink958.xml" ContentType="application/inkml+xml"/>
  <Override PartName="/ppt/ink/ink959.xml" ContentType="application/inkml+xml"/>
  <Override PartName="/ppt/ink/ink960.xml" ContentType="application/inkml+xml"/>
  <Override PartName="/ppt/ink/ink961.xml" ContentType="application/inkml+xml"/>
  <Override PartName="/ppt/ink/ink962.xml" ContentType="application/inkml+xml"/>
  <Override PartName="/ppt/ink/ink963.xml" ContentType="application/inkml+xml"/>
  <Override PartName="/ppt/ink/ink964.xml" ContentType="application/inkml+xml"/>
  <Override PartName="/ppt/ink/ink965.xml" ContentType="application/inkml+xml"/>
  <Override PartName="/ppt/ink/ink966.xml" ContentType="application/inkml+xml"/>
  <Override PartName="/ppt/ink/ink967.xml" ContentType="application/inkml+xml"/>
  <Override PartName="/ppt/ink/ink968.xml" ContentType="application/inkml+xml"/>
  <Override PartName="/ppt/ink/ink969.xml" ContentType="application/inkml+xml"/>
  <Override PartName="/ppt/ink/ink970.xml" ContentType="application/inkml+xml"/>
  <Override PartName="/ppt/ink/ink971.xml" ContentType="application/inkml+xml"/>
  <Override PartName="/ppt/ink/ink972.xml" ContentType="application/inkml+xml"/>
  <Override PartName="/ppt/ink/ink973.xml" ContentType="application/inkml+xml"/>
  <Override PartName="/ppt/ink/ink974.xml" ContentType="application/inkml+xml"/>
  <Override PartName="/ppt/ink/ink975.xml" ContentType="application/inkml+xml"/>
  <Override PartName="/ppt/ink/ink976.xml" ContentType="application/inkml+xml"/>
  <Override PartName="/ppt/ink/ink977.xml" ContentType="application/inkml+xml"/>
  <Override PartName="/ppt/ink/ink978.xml" ContentType="application/inkml+xml"/>
  <Override PartName="/ppt/ink/ink979.xml" ContentType="application/inkml+xml"/>
  <Override PartName="/ppt/ink/ink980.xml" ContentType="application/inkml+xml"/>
  <Override PartName="/ppt/ink/ink981.xml" ContentType="application/inkml+xml"/>
  <Override PartName="/ppt/ink/ink982.xml" ContentType="application/inkml+xml"/>
  <Override PartName="/ppt/ink/ink983.xml" ContentType="application/inkml+xml"/>
  <Override PartName="/ppt/ink/ink984.xml" ContentType="application/inkml+xml"/>
  <Override PartName="/ppt/ink/ink985.xml" ContentType="application/inkml+xml"/>
  <Override PartName="/ppt/ink/ink986.xml" ContentType="application/inkml+xml"/>
  <Override PartName="/ppt/ink/ink987.xml" ContentType="application/inkml+xml"/>
  <Override PartName="/ppt/ink/ink988.xml" ContentType="application/inkml+xml"/>
  <Override PartName="/ppt/ink/ink989.xml" ContentType="application/inkml+xml"/>
  <Override PartName="/ppt/ink/ink990.xml" ContentType="application/inkml+xml"/>
  <Override PartName="/ppt/ink/ink991.xml" ContentType="application/inkml+xml"/>
  <Override PartName="/ppt/ink/ink992.xml" ContentType="application/inkml+xml"/>
  <Override PartName="/ppt/ink/ink993.xml" ContentType="application/inkml+xml"/>
  <Override PartName="/ppt/ink/ink994.xml" ContentType="application/inkml+xml"/>
  <Override PartName="/ppt/ink/ink995.xml" ContentType="application/inkml+xml"/>
  <Override PartName="/ppt/ink/ink996.xml" ContentType="application/inkml+xml"/>
  <Override PartName="/ppt/ink/ink997.xml" ContentType="application/inkml+xml"/>
  <Override PartName="/ppt/ink/ink998.xml" ContentType="application/inkml+xml"/>
  <Override PartName="/ppt/ink/ink999.xml" ContentType="application/inkml+xml"/>
  <Override PartName="/ppt/ink/ink1000.xml" ContentType="application/inkml+xml"/>
  <Override PartName="/ppt/ink/ink1001.xml" ContentType="application/inkml+xml"/>
  <Override PartName="/ppt/ink/ink1002.xml" ContentType="application/inkml+xml"/>
  <Override PartName="/ppt/ink/ink1003.xml" ContentType="application/inkml+xml"/>
  <Override PartName="/ppt/ink/ink1004.xml" ContentType="application/inkml+xml"/>
  <Override PartName="/ppt/ink/ink1005.xml" ContentType="application/inkml+xml"/>
  <Override PartName="/ppt/ink/ink1006.xml" ContentType="application/inkml+xml"/>
  <Override PartName="/ppt/ink/ink1007.xml" ContentType="application/inkml+xml"/>
  <Override PartName="/ppt/ink/ink1008.xml" ContentType="application/inkml+xml"/>
  <Override PartName="/ppt/ink/ink1009.xml" ContentType="application/inkml+xml"/>
  <Override PartName="/ppt/ink/ink1010.xml" ContentType="application/inkml+xml"/>
  <Override PartName="/ppt/ink/ink1011.xml" ContentType="application/inkml+xml"/>
  <Override PartName="/ppt/ink/ink1012.xml" ContentType="application/inkml+xml"/>
  <Override PartName="/ppt/ink/ink1013.xml" ContentType="application/inkml+xml"/>
  <Override PartName="/ppt/ink/ink1014.xml" ContentType="application/inkml+xml"/>
  <Override PartName="/ppt/ink/ink1015.xml" ContentType="application/inkml+xml"/>
  <Override PartName="/ppt/ink/ink1016.xml" ContentType="application/inkml+xml"/>
  <Override PartName="/ppt/ink/ink1017.xml" ContentType="application/inkml+xml"/>
  <Override PartName="/ppt/ink/ink1018.xml" ContentType="application/inkml+xml"/>
  <Override PartName="/ppt/ink/ink1019.xml" ContentType="application/inkml+xml"/>
  <Override PartName="/ppt/ink/ink1020.xml" ContentType="application/inkml+xml"/>
  <Override PartName="/ppt/ink/ink1021.xml" ContentType="application/inkml+xml"/>
  <Override PartName="/ppt/ink/ink1022.xml" ContentType="application/inkml+xml"/>
  <Override PartName="/ppt/ink/ink1023.xml" ContentType="application/inkml+xml"/>
  <Override PartName="/ppt/ink/ink1024.xml" ContentType="application/inkml+xml"/>
  <Override PartName="/ppt/ink/ink1025.xml" ContentType="application/inkml+xml"/>
  <Override PartName="/ppt/ink/ink1026.xml" ContentType="application/inkml+xml"/>
  <Override PartName="/ppt/ink/ink1027.xml" ContentType="application/inkml+xml"/>
  <Override PartName="/ppt/ink/ink1028.xml" ContentType="application/inkml+xml"/>
  <Override PartName="/ppt/ink/ink1029.xml" ContentType="application/inkml+xml"/>
  <Override PartName="/ppt/ink/ink1030.xml" ContentType="application/inkml+xml"/>
  <Override PartName="/ppt/ink/ink1031.xml" ContentType="application/inkml+xml"/>
  <Override PartName="/ppt/ink/ink1032.xml" ContentType="application/inkml+xml"/>
  <Override PartName="/ppt/ink/ink1033.xml" ContentType="application/inkml+xml"/>
  <Override PartName="/ppt/ink/ink1034.xml" ContentType="application/inkml+xml"/>
  <Override PartName="/ppt/ink/ink1035.xml" ContentType="application/inkml+xml"/>
  <Override PartName="/ppt/ink/ink1036.xml" ContentType="application/inkml+xml"/>
  <Override PartName="/ppt/ink/ink1037.xml" ContentType="application/inkml+xml"/>
  <Override PartName="/ppt/ink/ink1038.xml" ContentType="application/inkml+xml"/>
  <Override PartName="/ppt/ink/ink1039.xml" ContentType="application/inkml+xml"/>
  <Override PartName="/ppt/ink/ink1040.xml" ContentType="application/inkml+xml"/>
  <Override PartName="/ppt/ink/ink1041.xml" ContentType="application/inkml+xml"/>
  <Override PartName="/ppt/ink/ink1042.xml" ContentType="application/inkml+xml"/>
  <Override PartName="/ppt/ink/ink1043.xml" ContentType="application/inkml+xml"/>
  <Override PartName="/ppt/ink/ink1044.xml" ContentType="application/inkml+xml"/>
  <Override PartName="/ppt/ink/ink1045.xml" ContentType="application/inkml+xml"/>
  <Override PartName="/ppt/ink/ink1046.xml" ContentType="application/inkml+xml"/>
  <Override PartName="/ppt/ink/ink1047.xml" ContentType="application/inkml+xml"/>
  <Override PartName="/ppt/ink/ink1048.xml" ContentType="application/inkml+xml"/>
  <Override PartName="/ppt/ink/ink1049.xml" ContentType="application/inkml+xml"/>
  <Override PartName="/ppt/ink/ink1050.xml" ContentType="application/inkml+xml"/>
  <Override PartName="/ppt/ink/ink1051.xml" ContentType="application/inkml+xml"/>
  <Override PartName="/ppt/ink/ink1052.xml" ContentType="application/inkml+xml"/>
  <Override PartName="/ppt/ink/ink1053.xml" ContentType="application/inkml+xml"/>
  <Override PartName="/ppt/ink/ink1054.xml" ContentType="application/inkml+xml"/>
  <Override PartName="/ppt/ink/ink1055.xml" ContentType="application/inkml+xml"/>
  <Override PartName="/ppt/ink/ink1056.xml" ContentType="application/inkml+xml"/>
  <Override PartName="/ppt/ink/ink1057.xml" ContentType="application/inkml+xml"/>
  <Override PartName="/ppt/ink/ink1058.xml" ContentType="application/inkml+xml"/>
  <Override PartName="/ppt/ink/ink1059.xml" ContentType="application/inkml+xml"/>
  <Override PartName="/ppt/ink/ink1060.xml" ContentType="application/inkml+xml"/>
  <Override PartName="/ppt/ink/ink1061.xml" ContentType="application/inkml+xml"/>
  <Override PartName="/ppt/ink/ink1062.xml" ContentType="application/inkml+xml"/>
  <Override PartName="/ppt/ink/ink1063.xml" ContentType="application/inkml+xml"/>
  <Override PartName="/ppt/ink/ink1064.xml" ContentType="application/inkml+xml"/>
  <Override PartName="/ppt/webextensions/webextension1.xml" ContentType="application/vnd.ms-office.webextension+xml"/>
  <Override PartName="/ppt/ink/ink1065.xml" ContentType="application/inkml+xml"/>
  <Override PartName="/ppt/ink/ink1066.xml" ContentType="application/inkml+xml"/>
  <Override PartName="/ppt/ink/ink1067.xml" ContentType="application/inkml+xml"/>
  <Override PartName="/ppt/ink/ink1068.xml" ContentType="application/inkml+xml"/>
  <Override PartName="/ppt/ink/ink1069.xml" ContentType="application/inkml+xml"/>
  <Override PartName="/ppt/ink/ink1070.xml" ContentType="application/inkml+xml"/>
  <Override PartName="/ppt/ink/ink1071.xml" ContentType="application/inkml+xml"/>
  <Override PartName="/ppt/ink/ink1072.xml" ContentType="application/inkml+xml"/>
  <Override PartName="/ppt/ink/ink1073.xml" ContentType="application/inkml+xml"/>
  <Override PartName="/ppt/ink/ink1074.xml" ContentType="application/inkml+xml"/>
  <Override PartName="/ppt/ink/ink1075.xml" ContentType="application/inkml+xml"/>
  <Override PartName="/ppt/ink/ink1076.xml" ContentType="application/inkml+xml"/>
  <Override PartName="/ppt/ink/ink1077.xml" ContentType="application/inkml+xml"/>
  <Override PartName="/ppt/ink/ink1078.xml" ContentType="application/inkml+xml"/>
  <Override PartName="/ppt/ink/ink1079.xml" ContentType="application/inkml+xml"/>
  <Override PartName="/ppt/ink/ink1080.xml" ContentType="application/inkml+xml"/>
  <Override PartName="/ppt/ink/ink1081.xml" ContentType="application/inkml+xml"/>
  <Override PartName="/ppt/ink/ink1082.xml" ContentType="application/inkml+xml"/>
  <Override PartName="/ppt/ink/ink1083.xml" ContentType="application/inkml+xml"/>
  <Override PartName="/ppt/ink/ink1084.xml" ContentType="application/inkml+xml"/>
  <Override PartName="/ppt/ink/ink1085.xml" ContentType="application/inkml+xml"/>
  <Override PartName="/ppt/ink/ink1086.xml" ContentType="application/inkml+xml"/>
  <Override PartName="/ppt/ink/ink1087.xml" ContentType="application/inkml+xml"/>
  <Override PartName="/ppt/ink/ink1088.xml" ContentType="application/inkml+xml"/>
  <Override PartName="/ppt/ink/ink1089.xml" ContentType="application/inkml+xml"/>
  <Override PartName="/ppt/ink/ink1090.xml" ContentType="application/inkml+xml"/>
  <Override PartName="/ppt/ink/ink1091.xml" ContentType="application/inkml+xml"/>
  <Override PartName="/ppt/ink/ink1092.xml" ContentType="application/inkml+xml"/>
  <Override PartName="/ppt/ink/ink1093.xml" ContentType="application/inkml+xml"/>
  <Override PartName="/ppt/ink/ink1094.xml" ContentType="application/inkml+xml"/>
  <Override PartName="/ppt/ink/ink1095.xml" ContentType="application/inkml+xml"/>
  <Override PartName="/ppt/ink/ink1096.xml" ContentType="application/inkml+xml"/>
  <Override PartName="/ppt/ink/ink1097.xml" ContentType="application/inkml+xml"/>
  <Override PartName="/ppt/ink/ink1098.xml" ContentType="application/inkml+xml"/>
  <Override PartName="/ppt/ink/ink1099.xml" ContentType="application/inkml+xml"/>
  <Override PartName="/ppt/ink/ink1100.xml" ContentType="application/inkml+xml"/>
  <Override PartName="/ppt/ink/ink1101.xml" ContentType="application/inkml+xml"/>
  <Override PartName="/ppt/ink/ink1102.xml" ContentType="application/inkml+xml"/>
  <Override PartName="/ppt/ink/ink1103.xml" ContentType="application/inkml+xml"/>
  <Override PartName="/ppt/ink/ink1104.xml" ContentType="application/inkml+xml"/>
  <Override PartName="/ppt/ink/ink1105.xml" ContentType="application/inkml+xml"/>
  <Override PartName="/ppt/ink/ink1106.xml" ContentType="application/inkml+xml"/>
  <Override PartName="/ppt/ink/ink1107.xml" ContentType="application/inkml+xml"/>
  <Override PartName="/ppt/ink/ink1108.xml" ContentType="application/inkml+xml"/>
  <Override PartName="/ppt/ink/ink1109.xml" ContentType="application/inkml+xml"/>
  <Override PartName="/ppt/ink/ink1110.xml" ContentType="application/inkml+xml"/>
  <Override PartName="/ppt/ink/ink1111.xml" ContentType="application/inkml+xml"/>
  <Override PartName="/ppt/ink/ink1112.xml" ContentType="application/inkml+xml"/>
  <Override PartName="/ppt/ink/ink1113.xml" ContentType="application/inkml+xml"/>
  <Override PartName="/ppt/ink/ink1114.xml" ContentType="application/inkml+xml"/>
  <Override PartName="/ppt/ink/ink1115.xml" ContentType="application/inkml+xml"/>
  <Override PartName="/ppt/ink/ink1116.xml" ContentType="application/inkml+xml"/>
  <Override PartName="/ppt/ink/ink1117.xml" ContentType="application/inkml+xml"/>
  <Override PartName="/ppt/ink/ink1118.xml" ContentType="application/inkml+xml"/>
  <Override PartName="/ppt/ink/ink1119.xml" ContentType="application/inkml+xml"/>
  <Override PartName="/ppt/ink/ink1120.xml" ContentType="application/inkml+xml"/>
  <Override PartName="/ppt/ink/ink1121.xml" ContentType="application/inkml+xml"/>
  <Override PartName="/ppt/ink/ink1122.xml" ContentType="application/inkml+xml"/>
  <Override PartName="/ppt/ink/ink1123.xml" ContentType="application/inkml+xml"/>
  <Override PartName="/ppt/ink/ink1124.xml" ContentType="application/inkml+xml"/>
  <Override PartName="/ppt/ink/ink1125.xml" ContentType="application/inkml+xml"/>
  <Override PartName="/ppt/ink/ink1126.xml" ContentType="application/inkml+xml"/>
  <Override PartName="/ppt/ink/ink1127.xml" ContentType="application/inkml+xml"/>
  <Override PartName="/ppt/ink/ink1128.xml" ContentType="application/inkml+xml"/>
  <Override PartName="/ppt/ink/ink1129.xml" ContentType="application/inkml+xml"/>
  <Override PartName="/ppt/ink/ink1130.xml" ContentType="application/inkml+xml"/>
  <Override PartName="/ppt/ink/ink1131.xml" ContentType="application/inkml+xml"/>
  <Override PartName="/ppt/ink/ink1132.xml" ContentType="application/inkml+xml"/>
  <Override PartName="/ppt/ink/ink1133.xml" ContentType="application/inkml+xml"/>
  <Override PartName="/ppt/ink/ink1134.xml" ContentType="application/inkml+xml"/>
  <Override PartName="/ppt/ink/ink1135.xml" ContentType="application/inkml+xml"/>
  <Override PartName="/ppt/ink/ink1136.xml" ContentType="application/inkml+xml"/>
  <Override PartName="/ppt/ink/ink1137.xml" ContentType="application/inkml+xml"/>
  <Override PartName="/ppt/ink/ink1138.xml" ContentType="application/inkml+xml"/>
  <Override PartName="/ppt/ink/ink1139.xml" ContentType="application/inkml+xml"/>
  <Override PartName="/ppt/ink/ink1140.xml" ContentType="application/inkml+xml"/>
  <Override PartName="/ppt/ink/ink1141.xml" ContentType="application/inkml+xml"/>
  <Override PartName="/ppt/ink/ink1142.xml" ContentType="application/inkml+xml"/>
  <Override PartName="/ppt/ink/ink1143.xml" ContentType="application/inkml+xml"/>
  <Override PartName="/ppt/ink/ink1144.xml" ContentType="application/inkml+xml"/>
  <Override PartName="/ppt/ink/ink1145.xml" ContentType="application/inkml+xml"/>
  <Override PartName="/ppt/ink/ink1146.xml" ContentType="application/inkml+xml"/>
  <Override PartName="/ppt/ink/ink1147.xml" ContentType="application/inkml+xml"/>
  <Override PartName="/ppt/ink/ink1148.xml" ContentType="application/inkml+xml"/>
  <Override PartName="/ppt/ink/ink1149.xml" ContentType="application/inkml+xml"/>
  <Override PartName="/ppt/ink/ink1150.xml" ContentType="application/inkml+xml"/>
  <Override PartName="/ppt/ink/ink1151.xml" ContentType="application/inkml+xml"/>
  <Override PartName="/ppt/ink/ink1152.xml" ContentType="application/inkml+xml"/>
  <Override PartName="/ppt/ink/ink1153.xml" ContentType="application/inkml+xml"/>
  <Override PartName="/ppt/ink/ink1154.xml" ContentType="application/inkml+xml"/>
  <Override PartName="/ppt/ink/ink1155.xml" ContentType="application/inkml+xml"/>
  <Override PartName="/ppt/ink/ink1156.xml" ContentType="application/inkml+xml"/>
  <Override PartName="/ppt/ink/ink1157.xml" ContentType="application/inkml+xml"/>
  <Override PartName="/ppt/ink/ink1158.xml" ContentType="application/inkml+xml"/>
  <Override PartName="/ppt/ink/ink1159.xml" ContentType="application/inkml+xml"/>
  <Override PartName="/ppt/ink/ink1160.xml" ContentType="application/inkml+xml"/>
  <Override PartName="/ppt/ink/ink1161.xml" ContentType="application/inkml+xml"/>
  <Override PartName="/ppt/ink/ink1162.xml" ContentType="application/inkml+xml"/>
  <Override PartName="/ppt/ink/ink1163.xml" ContentType="application/inkml+xml"/>
  <Override PartName="/ppt/ink/ink1164.xml" ContentType="application/inkml+xml"/>
  <Override PartName="/ppt/ink/ink1165.xml" ContentType="application/inkml+xml"/>
  <Override PartName="/ppt/ink/ink1166.xml" ContentType="application/inkml+xml"/>
  <Override PartName="/ppt/ink/ink1167.xml" ContentType="application/inkml+xml"/>
  <Override PartName="/ppt/ink/ink1168.xml" ContentType="application/inkml+xml"/>
  <Override PartName="/ppt/ink/ink1169.xml" ContentType="application/inkml+xml"/>
  <Override PartName="/ppt/ink/ink1170.xml" ContentType="application/inkml+xml"/>
  <Override PartName="/ppt/ink/ink1171.xml" ContentType="application/inkml+xml"/>
  <Override PartName="/ppt/ink/ink1172.xml" ContentType="application/inkml+xml"/>
  <Override PartName="/ppt/ink/ink1173.xml" ContentType="application/inkml+xml"/>
  <Override PartName="/ppt/ink/ink1174.xml" ContentType="application/inkml+xml"/>
  <Override PartName="/ppt/ink/ink1175.xml" ContentType="application/inkml+xml"/>
  <Override PartName="/ppt/ink/ink1176.xml" ContentType="application/inkml+xml"/>
  <Override PartName="/ppt/ink/ink1177.xml" ContentType="application/inkml+xml"/>
  <Override PartName="/ppt/ink/ink1178.xml" ContentType="application/inkml+xml"/>
  <Override PartName="/ppt/ink/ink1179.xml" ContentType="application/inkml+xml"/>
  <Override PartName="/ppt/ink/ink1180.xml" ContentType="application/inkml+xml"/>
  <Override PartName="/ppt/ink/ink1181.xml" ContentType="application/inkml+xml"/>
  <Override PartName="/ppt/ink/ink1182.xml" ContentType="application/inkml+xml"/>
  <Override PartName="/ppt/ink/ink1183.xml" ContentType="application/inkml+xml"/>
  <Override PartName="/ppt/ink/ink1184.xml" ContentType="application/inkml+xml"/>
  <Override PartName="/ppt/ink/ink1185.xml" ContentType="application/inkml+xml"/>
  <Override PartName="/ppt/ink/ink1186.xml" ContentType="application/inkml+xml"/>
  <Override PartName="/ppt/ink/ink1187.xml" ContentType="application/inkml+xml"/>
  <Override PartName="/ppt/ink/ink1188.xml" ContentType="application/inkml+xml"/>
  <Override PartName="/ppt/ink/ink1189.xml" ContentType="application/inkml+xml"/>
  <Override PartName="/ppt/ink/ink1190.xml" ContentType="application/inkml+xml"/>
  <Override PartName="/ppt/ink/ink1191.xml" ContentType="application/inkml+xml"/>
  <Override PartName="/ppt/ink/ink1192.xml" ContentType="application/inkml+xml"/>
  <Override PartName="/ppt/ink/ink1193.xml" ContentType="application/inkml+xml"/>
  <Override PartName="/ppt/ink/ink1194.xml" ContentType="application/inkml+xml"/>
  <Override PartName="/ppt/ink/ink1195.xml" ContentType="application/inkml+xml"/>
  <Override PartName="/ppt/ink/ink1196.xml" ContentType="application/inkml+xml"/>
  <Override PartName="/ppt/ink/ink1197.xml" ContentType="application/inkml+xml"/>
  <Override PartName="/ppt/ink/ink1198.xml" ContentType="application/inkml+xml"/>
  <Override PartName="/ppt/ink/ink1199.xml" ContentType="application/inkml+xml"/>
  <Override PartName="/ppt/ink/ink1200.xml" ContentType="application/inkml+xml"/>
  <Override PartName="/ppt/ink/ink1201.xml" ContentType="application/inkml+xml"/>
  <Override PartName="/ppt/ink/ink1202.xml" ContentType="application/inkml+xml"/>
  <Override PartName="/ppt/ink/ink1203.xml" ContentType="application/inkml+xml"/>
  <Override PartName="/ppt/ink/ink1204.xml" ContentType="application/inkml+xml"/>
  <Override PartName="/ppt/ink/ink1205.xml" ContentType="application/inkml+xml"/>
  <Override PartName="/ppt/ink/ink1206.xml" ContentType="application/inkml+xml"/>
  <Override PartName="/ppt/ink/ink1207.xml" ContentType="application/inkml+xml"/>
  <Override PartName="/ppt/ink/ink1208.xml" ContentType="application/inkml+xml"/>
  <Override PartName="/ppt/ink/ink1209.xml" ContentType="application/inkml+xml"/>
  <Override PartName="/ppt/ink/ink1210.xml" ContentType="application/inkml+xml"/>
  <Override PartName="/ppt/ink/ink1211.xml" ContentType="application/inkml+xml"/>
  <Override PartName="/ppt/ink/ink1212.xml" ContentType="application/inkml+xml"/>
  <Override PartName="/ppt/ink/ink1213.xml" ContentType="application/inkml+xml"/>
  <Override PartName="/ppt/ink/ink1214.xml" ContentType="application/inkml+xml"/>
  <Override PartName="/ppt/ink/ink1215.xml" ContentType="application/inkml+xml"/>
  <Override PartName="/ppt/ink/ink1216.xml" ContentType="application/inkml+xml"/>
  <Override PartName="/ppt/ink/ink1217.xml" ContentType="application/inkml+xml"/>
  <Override PartName="/ppt/ink/ink1218.xml" ContentType="application/inkml+xml"/>
  <Override PartName="/ppt/ink/ink1219.xml" ContentType="application/inkml+xml"/>
  <Override PartName="/ppt/ink/ink1220.xml" ContentType="application/inkml+xml"/>
  <Override PartName="/ppt/ink/ink1221.xml" ContentType="application/inkml+xml"/>
  <Override PartName="/ppt/ink/ink1222.xml" ContentType="application/inkml+xml"/>
  <Override PartName="/ppt/ink/ink1223.xml" ContentType="application/inkml+xml"/>
  <Override PartName="/ppt/ink/ink1224.xml" ContentType="application/inkml+xml"/>
  <Override PartName="/ppt/ink/ink1225.xml" ContentType="application/inkml+xml"/>
  <Override PartName="/ppt/ink/ink1226.xml" ContentType="application/inkml+xml"/>
  <Override PartName="/ppt/ink/ink1227.xml" ContentType="application/inkml+xml"/>
  <Override PartName="/ppt/ink/ink1228.xml" ContentType="application/inkml+xml"/>
  <Override PartName="/ppt/ink/ink1229.xml" ContentType="application/inkml+xml"/>
  <Override PartName="/ppt/ink/ink1230.xml" ContentType="application/inkml+xml"/>
  <Override PartName="/ppt/ink/ink1231.xml" ContentType="application/inkml+xml"/>
  <Override PartName="/ppt/ink/ink1232.xml" ContentType="application/inkml+xml"/>
  <Override PartName="/ppt/ink/ink1233.xml" ContentType="application/inkml+xml"/>
  <Override PartName="/ppt/ink/ink1234.xml" ContentType="application/inkml+xml"/>
  <Override PartName="/ppt/ink/ink1235.xml" ContentType="application/inkml+xml"/>
  <Override PartName="/ppt/ink/ink1236.xml" ContentType="application/inkml+xml"/>
  <Override PartName="/ppt/ink/ink1237.xml" ContentType="application/inkml+xml"/>
  <Override PartName="/ppt/ink/ink1238.xml" ContentType="application/inkml+xml"/>
  <Override PartName="/ppt/ink/ink1239.xml" ContentType="application/inkml+xml"/>
  <Override PartName="/ppt/ink/ink1240.xml" ContentType="application/inkml+xml"/>
  <Override PartName="/ppt/ink/ink1241.xml" ContentType="application/inkml+xml"/>
  <Override PartName="/ppt/ink/ink1242.xml" ContentType="application/inkml+xml"/>
  <Override PartName="/ppt/ink/ink1243.xml" ContentType="application/inkml+xml"/>
  <Override PartName="/ppt/ink/ink1244.xml" ContentType="application/inkml+xml"/>
  <Override PartName="/ppt/ink/ink1245.xml" ContentType="application/inkml+xml"/>
  <Override PartName="/ppt/ink/ink1246.xml" ContentType="application/inkml+xml"/>
  <Override PartName="/ppt/ink/ink1247.xml" ContentType="application/inkml+xml"/>
  <Override PartName="/ppt/ink/ink1248.xml" ContentType="application/inkml+xml"/>
  <Override PartName="/ppt/ink/ink1249.xml" ContentType="application/inkml+xml"/>
  <Override PartName="/ppt/ink/ink1250.xml" ContentType="application/inkml+xml"/>
  <Override PartName="/ppt/ink/ink1251.xml" ContentType="application/inkml+xml"/>
  <Override PartName="/ppt/ink/ink1252.xml" ContentType="application/inkml+xml"/>
  <Override PartName="/ppt/ink/ink1253.xml" ContentType="application/inkml+xml"/>
  <Override PartName="/ppt/ink/ink1254.xml" ContentType="application/inkml+xml"/>
  <Override PartName="/ppt/ink/ink1255.xml" ContentType="application/inkml+xml"/>
  <Override PartName="/ppt/ink/ink1256.xml" ContentType="application/inkml+xml"/>
  <Override PartName="/ppt/ink/ink1257.xml" ContentType="application/inkml+xml"/>
  <Override PartName="/ppt/ink/ink1258.xml" ContentType="application/inkml+xml"/>
  <Override PartName="/ppt/ink/ink1259.xml" ContentType="application/inkml+xml"/>
  <Override PartName="/ppt/ink/ink1260.xml" ContentType="application/inkml+xml"/>
  <Override PartName="/ppt/ink/ink1261.xml" ContentType="application/inkml+xml"/>
  <Override PartName="/ppt/ink/ink1262.xml" ContentType="application/inkml+xml"/>
  <Override PartName="/ppt/ink/ink1263.xml" ContentType="application/inkml+xml"/>
  <Override PartName="/ppt/ink/ink1264.xml" ContentType="application/inkml+xml"/>
  <Override PartName="/ppt/ink/ink1265.xml" ContentType="application/inkml+xml"/>
  <Override PartName="/ppt/ink/ink1266.xml" ContentType="application/inkml+xml"/>
  <Override PartName="/ppt/ink/ink1267.xml" ContentType="application/inkml+xml"/>
  <Override PartName="/ppt/ink/ink1268.xml" ContentType="application/inkml+xml"/>
  <Override PartName="/ppt/ink/ink1269.xml" ContentType="application/inkml+xml"/>
  <Override PartName="/ppt/ink/ink1270.xml" ContentType="application/inkml+xml"/>
  <Override PartName="/ppt/ink/ink1271.xml" ContentType="application/inkml+xml"/>
  <Override PartName="/ppt/ink/ink1272.xml" ContentType="application/inkml+xml"/>
  <Override PartName="/ppt/ink/ink1273.xml" ContentType="application/inkml+xml"/>
  <Override PartName="/ppt/ink/ink1274.xml" ContentType="application/inkml+xml"/>
  <Override PartName="/ppt/ink/ink1275.xml" ContentType="application/inkml+xml"/>
  <Override PartName="/ppt/ink/ink1276.xml" ContentType="application/inkml+xml"/>
  <Override PartName="/ppt/ink/ink1277.xml" ContentType="application/inkml+xml"/>
  <Override PartName="/ppt/ink/ink1278.xml" ContentType="application/inkml+xml"/>
  <Override PartName="/ppt/ink/ink1279.xml" ContentType="application/inkml+xml"/>
  <Override PartName="/ppt/ink/ink1280.xml" ContentType="application/inkml+xml"/>
  <Override PartName="/ppt/ink/ink1281.xml" ContentType="application/inkml+xml"/>
  <Override PartName="/ppt/ink/ink1282.xml" ContentType="application/inkml+xml"/>
  <Override PartName="/ppt/ink/ink1283.xml" ContentType="application/inkml+xml"/>
  <Override PartName="/ppt/ink/ink1284.xml" ContentType="application/inkml+xml"/>
  <Override PartName="/ppt/ink/ink1285.xml" ContentType="application/inkml+xml"/>
  <Override PartName="/ppt/ink/ink1286.xml" ContentType="application/inkml+xml"/>
  <Override PartName="/ppt/ink/ink1287.xml" ContentType="application/inkml+xml"/>
  <Override PartName="/ppt/ink/ink1288.xml" ContentType="application/inkml+xml"/>
  <Override PartName="/ppt/ink/ink1289.xml" ContentType="application/inkml+xml"/>
  <Override PartName="/ppt/ink/ink1290.xml" ContentType="application/inkml+xml"/>
  <Override PartName="/ppt/ink/ink1291.xml" ContentType="application/inkml+xml"/>
  <Override PartName="/ppt/ink/ink1292.xml" ContentType="application/inkml+xml"/>
  <Override PartName="/ppt/ink/ink1293.xml" ContentType="application/inkml+xml"/>
  <Override PartName="/ppt/ink/ink1294.xml" ContentType="application/inkml+xml"/>
  <Override PartName="/ppt/ink/ink1295.xml" ContentType="application/inkml+xml"/>
  <Override PartName="/ppt/ink/ink1296.xml" ContentType="application/inkml+xml"/>
  <Override PartName="/ppt/ink/ink1297.xml" ContentType="application/inkml+xml"/>
  <Override PartName="/ppt/ink/ink1298.xml" ContentType="application/inkml+xml"/>
  <Override PartName="/ppt/ink/ink1299.xml" ContentType="application/inkml+xml"/>
  <Override PartName="/ppt/ink/ink1300.xml" ContentType="application/inkml+xml"/>
  <Override PartName="/ppt/ink/ink1301.xml" ContentType="application/inkml+xml"/>
  <Override PartName="/ppt/ink/ink1302.xml" ContentType="application/inkml+xml"/>
  <Override PartName="/ppt/ink/ink1303.xml" ContentType="application/inkml+xml"/>
  <Override PartName="/ppt/ink/ink1304.xml" ContentType="application/inkml+xml"/>
  <Override PartName="/ppt/ink/ink1305.xml" ContentType="application/inkml+xml"/>
  <Override PartName="/ppt/ink/ink1306.xml" ContentType="application/inkml+xml"/>
  <Override PartName="/ppt/ink/ink1307.xml" ContentType="application/inkml+xml"/>
  <Override PartName="/ppt/ink/ink1308.xml" ContentType="application/inkml+xml"/>
  <Override PartName="/ppt/ink/ink1309.xml" ContentType="application/inkml+xml"/>
  <Override PartName="/ppt/ink/ink1310.xml" ContentType="application/inkml+xml"/>
  <Override PartName="/ppt/ink/ink1311.xml" ContentType="application/inkml+xml"/>
  <Override PartName="/ppt/ink/ink1312.xml" ContentType="application/inkml+xml"/>
  <Override PartName="/ppt/ink/ink1313.xml" ContentType="application/inkml+xml"/>
  <Override PartName="/ppt/ink/ink1314.xml" ContentType="application/inkml+xml"/>
  <Override PartName="/ppt/ink/ink1315.xml" ContentType="application/inkml+xml"/>
  <Override PartName="/ppt/ink/ink1316.xml" ContentType="application/inkml+xml"/>
  <Override PartName="/ppt/ink/ink1317.xml" ContentType="application/inkml+xml"/>
  <Override PartName="/ppt/ink/ink1318.xml" ContentType="application/inkml+xml"/>
  <Override PartName="/ppt/ink/ink1319.xml" ContentType="application/inkml+xml"/>
  <Override PartName="/ppt/ink/ink1320.xml" ContentType="application/inkml+xml"/>
  <Override PartName="/ppt/ink/ink1321.xml" ContentType="application/inkml+xml"/>
  <Override PartName="/ppt/ink/ink1322.xml" ContentType="application/inkml+xml"/>
  <Override PartName="/ppt/ink/ink1323.xml" ContentType="application/inkml+xml"/>
  <Override PartName="/ppt/ink/ink1324.xml" ContentType="application/inkml+xml"/>
  <Override PartName="/ppt/ink/ink1325.xml" ContentType="application/inkml+xml"/>
  <Override PartName="/ppt/ink/ink1326.xml" ContentType="application/inkml+xml"/>
  <Override PartName="/ppt/ink/ink1327.xml" ContentType="application/inkml+xml"/>
  <Override PartName="/ppt/ink/ink1328.xml" ContentType="application/inkml+xml"/>
  <Override PartName="/ppt/ink/ink1329.xml" ContentType="application/inkml+xml"/>
  <Override PartName="/ppt/ink/ink1330.xml" ContentType="application/inkml+xml"/>
  <Override PartName="/ppt/ink/ink1331.xml" ContentType="application/inkml+xml"/>
  <Override PartName="/ppt/ink/ink1332.xml" ContentType="application/inkml+xml"/>
  <Override PartName="/ppt/ink/ink1333.xml" ContentType="application/inkml+xml"/>
  <Override PartName="/ppt/ink/ink1334.xml" ContentType="application/inkml+xml"/>
  <Override PartName="/ppt/ink/ink1335.xml" ContentType="application/inkml+xml"/>
  <Override PartName="/ppt/ink/ink1336.xml" ContentType="application/inkml+xml"/>
  <Override PartName="/ppt/ink/ink1337.xml" ContentType="application/inkml+xml"/>
  <Override PartName="/ppt/ink/ink1338.xml" ContentType="application/inkml+xml"/>
  <Override PartName="/ppt/ink/ink1339.xml" ContentType="application/inkml+xml"/>
  <Override PartName="/ppt/ink/ink1340.xml" ContentType="application/inkml+xml"/>
  <Override PartName="/ppt/ink/ink1341.xml" ContentType="application/inkml+xml"/>
  <Override PartName="/ppt/ink/ink1342.xml" ContentType="application/inkml+xml"/>
  <Override PartName="/ppt/ink/ink1343.xml" ContentType="application/inkml+xml"/>
  <Override PartName="/ppt/ink/ink1344.xml" ContentType="application/inkml+xml"/>
  <Override PartName="/ppt/ink/ink1345.xml" ContentType="application/inkml+xml"/>
  <Override PartName="/ppt/ink/ink1346.xml" ContentType="application/inkml+xml"/>
  <Override PartName="/ppt/ink/ink1347.xml" ContentType="application/inkml+xml"/>
  <Override PartName="/ppt/ink/ink1348.xml" ContentType="application/inkml+xml"/>
  <Override PartName="/ppt/ink/ink1349.xml" ContentType="application/inkml+xml"/>
  <Override PartName="/ppt/ink/ink1350.xml" ContentType="application/inkml+xml"/>
  <Override PartName="/ppt/ink/ink1351.xml" ContentType="application/inkml+xml"/>
  <Override PartName="/ppt/ink/ink1352.xml" ContentType="application/inkml+xml"/>
  <Override PartName="/ppt/ink/ink1353.xml" ContentType="application/inkml+xml"/>
  <Override PartName="/ppt/ink/ink1354.xml" ContentType="application/inkml+xml"/>
  <Override PartName="/ppt/ink/ink1355.xml" ContentType="application/inkml+xml"/>
  <Override PartName="/ppt/ink/ink1356.xml" ContentType="application/inkml+xml"/>
  <Override PartName="/ppt/ink/ink1357.xml" ContentType="application/inkml+xml"/>
  <Override PartName="/ppt/ink/ink1358.xml" ContentType="application/inkml+xml"/>
  <Override PartName="/ppt/ink/ink1359.xml" ContentType="application/inkml+xml"/>
  <Override PartName="/ppt/ink/ink1360.xml" ContentType="application/inkml+xml"/>
  <Override PartName="/ppt/ink/ink1361.xml" ContentType="application/inkml+xml"/>
  <Override PartName="/ppt/ink/ink1362.xml" ContentType="application/inkml+xml"/>
  <Override PartName="/ppt/ink/ink1363.xml" ContentType="application/inkml+xml"/>
  <Override PartName="/ppt/ink/ink1364.xml" ContentType="application/inkml+xml"/>
  <Override PartName="/ppt/ink/ink1365.xml" ContentType="application/inkml+xml"/>
  <Override PartName="/ppt/ink/ink1366.xml" ContentType="application/inkml+xml"/>
  <Override PartName="/ppt/ink/ink1367.xml" ContentType="application/inkml+xml"/>
  <Override PartName="/ppt/ink/ink1368.xml" ContentType="application/inkml+xml"/>
  <Override PartName="/ppt/ink/ink1369.xml" ContentType="application/inkml+xml"/>
  <Override PartName="/ppt/ink/ink1370.xml" ContentType="application/inkml+xml"/>
  <Override PartName="/ppt/ink/ink1371.xml" ContentType="application/inkml+xml"/>
  <Override PartName="/ppt/ink/ink1372.xml" ContentType="application/inkml+xml"/>
  <Override PartName="/ppt/ink/ink1373.xml" ContentType="application/inkml+xml"/>
  <Override PartName="/ppt/ink/ink1374.xml" ContentType="application/inkml+xml"/>
  <Override PartName="/ppt/ink/ink1375.xml" ContentType="application/inkml+xml"/>
  <Override PartName="/ppt/ink/ink1376.xml" ContentType="application/inkml+xml"/>
  <Override PartName="/ppt/ink/ink1377.xml" ContentType="application/inkml+xml"/>
  <Override PartName="/ppt/ink/ink1378.xml" ContentType="application/inkml+xml"/>
  <Override PartName="/ppt/ink/ink1379.xml" ContentType="application/inkml+xml"/>
  <Override PartName="/ppt/ink/ink1380.xml" ContentType="application/inkml+xml"/>
  <Override PartName="/ppt/ink/ink1381.xml" ContentType="application/inkml+xml"/>
  <Override PartName="/ppt/ink/ink1382.xml" ContentType="application/inkml+xml"/>
  <Override PartName="/ppt/ink/ink1383.xml" ContentType="application/inkml+xml"/>
  <Override PartName="/ppt/ink/ink1384.xml" ContentType="application/inkml+xml"/>
  <Override PartName="/ppt/ink/ink1385.xml" ContentType="application/inkml+xml"/>
  <Override PartName="/ppt/ink/ink1386.xml" ContentType="application/inkml+xml"/>
  <Override PartName="/ppt/ink/ink1387.xml" ContentType="application/inkml+xml"/>
  <Override PartName="/ppt/ink/ink1388.xml" ContentType="application/inkml+xml"/>
  <Override PartName="/ppt/ink/ink1389.xml" ContentType="application/inkml+xml"/>
  <Override PartName="/ppt/ink/ink1390.xml" ContentType="application/inkml+xml"/>
  <Override PartName="/ppt/ink/ink1391.xml" ContentType="application/inkml+xml"/>
  <Override PartName="/ppt/ink/ink1392.xml" ContentType="application/inkml+xml"/>
  <Override PartName="/ppt/ink/ink1393.xml" ContentType="application/inkml+xml"/>
  <Override PartName="/ppt/ink/ink1394.xml" ContentType="application/inkml+xml"/>
  <Override PartName="/ppt/ink/ink1395.xml" ContentType="application/inkml+xml"/>
  <Override PartName="/ppt/ink/ink1396.xml" ContentType="application/inkml+xml"/>
  <Override PartName="/ppt/ink/ink1397.xml" ContentType="application/inkml+xml"/>
  <Override PartName="/ppt/ink/ink1398.xml" ContentType="application/inkml+xml"/>
  <Override PartName="/ppt/ink/ink1399.xml" ContentType="application/inkml+xml"/>
  <Override PartName="/ppt/ink/ink1400.xml" ContentType="application/inkml+xml"/>
  <Override PartName="/ppt/ink/ink1401.xml" ContentType="application/inkml+xml"/>
  <Override PartName="/ppt/ink/ink1402.xml" ContentType="application/inkml+xml"/>
  <Override PartName="/ppt/ink/ink1403.xml" ContentType="application/inkml+xml"/>
  <Override PartName="/ppt/ink/ink1404.xml" ContentType="application/inkml+xml"/>
  <Override PartName="/ppt/ink/ink1405.xml" ContentType="application/inkml+xml"/>
  <Override PartName="/ppt/ink/ink1406.xml" ContentType="application/inkml+xml"/>
  <Override PartName="/ppt/ink/ink1407.xml" ContentType="application/inkml+xml"/>
  <Override PartName="/ppt/ink/ink1408.xml" ContentType="application/inkml+xml"/>
  <Override PartName="/ppt/ink/ink1409.xml" ContentType="application/inkml+xml"/>
  <Override PartName="/ppt/ink/ink1410.xml" ContentType="application/inkml+xml"/>
  <Override PartName="/ppt/ink/ink1411.xml" ContentType="application/inkml+xml"/>
  <Override PartName="/ppt/ink/ink1412.xml" ContentType="application/inkml+xml"/>
  <Override PartName="/ppt/ink/ink1413.xml" ContentType="application/inkml+xml"/>
  <Override PartName="/ppt/ink/ink1414.xml" ContentType="application/inkml+xml"/>
  <Override PartName="/ppt/ink/ink1415.xml" ContentType="application/inkml+xml"/>
  <Override PartName="/ppt/ink/ink1416.xml" ContentType="application/inkml+xml"/>
  <Override PartName="/ppt/ink/ink1417.xml" ContentType="application/inkml+xml"/>
  <Override PartName="/ppt/ink/ink1418.xml" ContentType="application/inkml+xml"/>
  <Override PartName="/ppt/ink/ink1419.xml" ContentType="application/inkml+xml"/>
  <Override PartName="/ppt/ink/ink1420.xml" ContentType="application/inkml+xml"/>
  <Override PartName="/ppt/ink/ink1421.xml" ContentType="application/inkml+xml"/>
  <Override PartName="/ppt/ink/ink1422.xml" ContentType="application/inkml+xml"/>
  <Override PartName="/ppt/ink/ink1423.xml" ContentType="application/inkml+xml"/>
  <Override PartName="/ppt/ink/ink1424.xml" ContentType="application/inkml+xml"/>
  <Override PartName="/ppt/ink/ink1425.xml" ContentType="application/inkml+xml"/>
  <Override PartName="/ppt/ink/ink1426.xml" ContentType="application/inkml+xml"/>
  <Override PartName="/ppt/ink/ink1427.xml" ContentType="application/inkml+xml"/>
  <Override PartName="/ppt/ink/ink1428.xml" ContentType="application/inkml+xml"/>
  <Override PartName="/ppt/ink/ink1429.xml" ContentType="application/inkml+xml"/>
  <Override PartName="/ppt/ink/ink1430.xml" ContentType="application/inkml+xml"/>
  <Override PartName="/ppt/ink/ink1431.xml" ContentType="application/inkml+xml"/>
  <Override PartName="/ppt/ink/ink1432.xml" ContentType="application/inkml+xml"/>
  <Override PartName="/ppt/ink/ink1433.xml" ContentType="application/inkml+xml"/>
  <Override PartName="/ppt/ink/ink1434.xml" ContentType="application/inkml+xml"/>
  <Override PartName="/ppt/ink/ink1435.xml" ContentType="application/inkml+xml"/>
  <Override PartName="/ppt/ink/ink1436.xml" ContentType="application/inkml+xml"/>
  <Override PartName="/ppt/ink/ink1437.xml" ContentType="application/inkml+xml"/>
  <Override PartName="/ppt/ink/ink1438.xml" ContentType="application/inkml+xml"/>
  <Override PartName="/ppt/ink/ink1439.xml" ContentType="application/inkml+xml"/>
  <Override PartName="/ppt/ink/ink1440.xml" ContentType="application/inkml+xml"/>
  <Override PartName="/ppt/ink/ink1441.xml" ContentType="application/inkml+xml"/>
  <Override PartName="/ppt/ink/ink1442.xml" ContentType="application/inkml+xml"/>
  <Override PartName="/ppt/ink/ink1443.xml" ContentType="application/inkml+xml"/>
  <Override PartName="/ppt/ink/ink1444.xml" ContentType="application/inkml+xml"/>
  <Override PartName="/ppt/ink/ink1445.xml" ContentType="application/inkml+xml"/>
  <Override PartName="/ppt/ink/ink1446.xml" ContentType="application/inkml+xml"/>
  <Override PartName="/ppt/ink/ink1447.xml" ContentType="application/inkml+xml"/>
  <Override PartName="/ppt/ink/ink1448.xml" ContentType="application/inkml+xml"/>
  <Override PartName="/ppt/ink/ink1449.xml" ContentType="application/inkml+xml"/>
  <Override PartName="/ppt/ink/ink1450.xml" ContentType="application/inkml+xml"/>
  <Override PartName="/ppt/ink/ink1451.xml" ContentType="application/inkml+xml"/>
  <Override PartName="/ppt/ink/ink1452.xml" ContentType="application/inkml+xml"/>
  <Override PartName="/ppt/ink/ink1453.xml" ContentType="application/inkml+xml"/>
  <Override PartName="/ppt/ink/ink1454.xml" ContentType="application/inkml+xml"/>
  <Override PartName="/ppt/ink/ink1455.xml" ContentType="application/inkml+xml"/>
  <Override PartName="/ppt/ink/ink1456.xml" ContentType="application/inkml+xml"/>
  <Override PartName="/ppt/ink/ink1457.xml" ContentType="application/inkml+xml"/>
  <Override PartName="/ppt/ink/ink1458.xml" ContentType="application/inkml+xml"/>
  <Override PartName="/ppt/ink/ink1459.xml" ContentType="application/inkml+xml"/>
  <Override PartName="/ppt/ink/ink1460.xml" ContentType="application/inkml+xml"/>
  <Override PartName="/ppt/ink/ink1461.xml" ContentType="application/inkml+xml"/>
  <Override PartName="/ppt/ink/ink1462.xml" ContentType="application/inkml+xml"/>
  <Override PartName="/ppt/ink/ink1463.xml" ContentType="application/inkml+xml"/>
  <Override PartName="/ppt/ink/ink1464.xml" ContentType="application/inkml+xml"/>
  <Override PartName="/ppt/ink/ink1465.xml" ContentType="application/inkml+xml"/>
  <Override PartName="/ppt/ink/ink1466.xml" ContentType="application/inkml+xml"/>
  <Override PartName="/ppt/ink/ink1467.xml" ContentType="application/inkml+xml"/>
  <Override PartName="/ppt/ink/ink1468.xml" ContentType="application/inkml+xml"/>
  <Override PartName="/ppt/ink/ink1469.xml" ContentType="application/inkml+xml"/>
  <Override PartName="/ppt/ink/ink1470.xml" ContentType="application/inkml+xml"/>
  <Override PartName="/ppt/ink/ink1471.xml" ContentType="application/inkml+xml"/>
  <Override PartName="/ppt/ink/ink1472.xml" ContentType="application/inkml+xml"/>
  <Override PartName="/ppt/ink/ink1473.xml" ContentType="application/inkml+xml"/>
  <Override PartName="/ppt/ink/ink1474.xml" ContentType="application/inkml+xml"/>
  <Override PartName="/ppt/ink/ink1475.xml" ContentType="application/inkml+xml"/>
  <Override PartName="/ppt/ink/ink1476.xml" ContentType="application/inkml+xml"/>
  <Override PartName="/ppt/ink/ink1477.xml" ContentType="application/inkml+xml"/>
  <Override PartName="/ppt/ink/ink1478.xml" ContentType="application/inkml+xml"/>
  <Override PartName="/ppt/ink/ink1479.xml" ContentType="application/inkml+xml"/>
  <Override PartName="/ppt/ink/ink1480.xml" ContentType="application/inkml+xml"/>
  <Override PartName="/ppt/ink/ink1481.xml" ContentType="application/inkml+xml"/>
  <Override PartName="/ppt/ink/ink1482.xml" ContentType="application/inkml+xml"/>
  <Override PartName="/ppt/ink/ink1483.xml" ContentType="application/inkml+xml"/>
  <Override PartName="/ppt/ink/ink1484.xml" ContentType="application/inkml+xml"/>
  <Override PartName="/ppt/ink/ink1485.xml" ContentType="application/inkml+xml"/>
  <Override PartName="/ppt/ink/ink1486.xml" ContentType="application/inkml+xml"/>
  <Override PartName="/ppt/ink/ink1487.xml" ContentType="application/inkml+xml"/>
  <Override PartName="/ppt/ink/ink1488.xml" ContentType="application/inkml+xml"/>
  <Override PartName="/ppt/ink/ink1489.xml" ContentType="application/inkml+xml"/>
  <Override PartName="/ppt/ink/ink1490.xml" ContentType="application/inkml+xml"/>
  <Override PartName="/ppt/ink/ink1491.xml" ContentType="application/inkml+xml"/>
  <Override PartName="/ppt/ink/ink1492.xml" ContentType="application/inkml+xml"/>
  <Override PartName="/ppt/ink/ink1493.xml" ContentType="application/inkml+xml"/>
  <Override PartName="/ppt/ink/ink1494.xml" ContentType="application/inkml+xml"/>
  <Override PartName="/ppt/ink/ink1495.xml" ContentType="application/inkml+xml"/>
  <Override PartName="/ppt/ink/ink1496.xml" ContentType="application/inkml+xml"/>
  <Override PartName="/ppt/ink/ink1497.xml" ContentType="application/inkml+xml"/>
  <Override PartName="/ppt/ink/ink1498.xml" ContentType="application/inkml+xml"/>
  <Override PartName="/ppt/ink/ink1499.xml" ContentType="application/inkml+xml"/>
  <Override PartName="/ppt/ink/ink1500.xml" ContentType="application/inkml+xml"/>
  <Override PartName="/ppt/ink/ink1501.xml" ContentType="application/inkml+xml"/>
  <Override PartName="/ppt/ink/ink1502.xml" ContentType="application/inkml+xml"/>
  <Override PartName="/ppt/ink/ink1503.xml" ContentType="application/inkml+xml"/>
  <Override PartName="/ppt/ink/ink1504.xml" ContentType="application/inkml+xml"/>
  <Override PartName="/ppt/ink/ink1505.xml" ContentType="application/inkml+xml"/>
  <Override PartName="/ppt/ink/ink1506.xml" ContentType="application/inkml+xml"/>
  <Override PartName="/ppt/ink/ink1507.xml" ContentType="application/inkml+xml"/>
  <Override PartName="/ppt/ink/ink1508.xml" ContentType="application/inkml+xml"/>
  <Override PartName="/ppt/ink/ink1509.xml" ContentType="application/inkml+xml"/>
  <Override PartName="/ppt/ink/ink1510.xml" ContentType="application/inkml+xml"/>
  <Override PartName="/ppt/ink/ink1511.xml" ContentType="application/inkml+xml"/>
  <Override PartName="/ppt/ink/ink1512.xml" ContentType="application/inkml+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ink/ink1513.xml" ContentType="application/inkml+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6" r:id="rId3"/>
    <p:sldMasterId id="2147483696" r:id="rId4"/>
  </p:sldMasterIdLst>
  <p:sldIdLst>
    <p:sldId id="256" r:id="rId5"/>
    <p:sldId id="257" r:id="rId6"/>
    <p:sldId id="278" r:id="rId7"/>
    <p:sldId id="283" r:id="rId8"/>
    <p:sldId id="285" r:id="rId9"/>
    <p:sldId id="258" r:id="rId10"/>
    <p:sldId id="287" r:id="rId11"/>
    <p:sldId id="259" r:id="rId12"/>
    <p:sldId id="264" r:id="rId13"/>
    <p:sldId id="279" r:id="rId14"/>
    <p:sldId id="280" r:id="rId15"/>
    <p:sldId id="272" r:id="rId16"/>
    <p:sldId id="294" r:id="rId17"/>
    <p:sldId id="275" r:id="rId18"/>
    <p:sldId id="274" r:id="rId19"/>
    <p:sldId id="273" r:id="rId20"/>
    <p:sldId id="265" r:id="rId21"/>
    <p:sldId id="284" r:id="rId22"/>
    <p:sldId id="292" r:id="rId23"/>
    <p:sldId id="276" r:id="rId24"/>
    <p:sldId id="277" r:id="rId25"/>
    <p:sldId id="267" r:id="rId26"/>
    <p:sldId id="281" r:id="rId27"/>
    <p:sldId id="288" r:id="rId28"/>
    <p:sldId id="260" r:id="rId29"/>
    <p:sldId id="261" r:id="rId30"/>
    <p:sldId id="262" r:id="rId31"/>
    <p:sldId id="263" r:id="rId32"/>
    <p:sldId id="289" r:id="rId33"/>
    <p:sldId id="290" r:id="rId34"/>
    <p:sldId id="291" r:id="rId35"/>
    <p:sldId id="293" r:id="rId36"/>
    <p:sldId id="297" r:id="rId37"/>
    <p:sldId id="295" r:id="rId38"/>
    <p:sldId id="296" r:id="rId39"/>
    <p:sldId id="298" r:id="rId40"/>
    <p:sldId id="299" r:id="rId41"/>
    <p:sldId id="300" r:id="rId42"/>
    <p:sldId id="286" r:id="rId43"/>
    <p:sldId id="282" r:id="rId44"/>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8F6B27-1E79-4B69-910D-95A97F7A2689}" v="482" dt="2021-09-30T14:42:43.41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7366" autoAdjust="0"/>
    <p:restoredTop sz="94660"/>
  </p:normalViewPr>
  <p:slideViewPr>
    <p:cSldViewPr snapToGrid="0">
      <p:cViewPr>
        <p:scale>
          <a:sx n="130" d="100"/>
          <a:sy n="130" d="100"/>
        </p:scale>
        <p:origin x="-1901" y="-162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heme" Target="theme/theme1.xml"/><Relationship Id="rId50"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tableStyles" Target="tableStyles.xml"/><Relationship Id="rId8" Type="http://schemas.openxmlformats.org/officeDocument/2006/relationships/slide" Target="slides/slide4.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1" Type="http://schemas.openxmlformats.org/officeDocument/2006/relationships/slideMaster" Target="slideMasters/slideMaster1.xml"/><Relationship Id="rId6"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Ninela  Marchant Neira" userId="0445fe62-3fdd-417c-a2b7-f13f715d869a" providerId="ADAL" clId="{6C8F6B27-1E79-4B69-910D-95A97F7A2689}"/>
    <pc:docChg chg="undo custSel addSld delSld modSld sldOrd addMainMaster">
      <pc:chgData name="Ninela  Marchant Neira" userId="0445fe62-3fdd-417c-a2b7-f13f715d869a" providerId="ADAL" clId="{6C8F6B27-1E79-4B69-910D-95A97F7A2689}" dt="2021-09-30T14:44:02.475" v="3489" actId="1076"/>
      <pc:docMkLst>
        <pc:docMk/>
      </pc:docMkLst>
      <pc:sldChg chg="addSp delSp modSp mod">
        <pc:chgData name="Ninela  Marchant Neira" userId="0445fe62-3fdd-417c-a2b7-f13f715d869a" providerId="ADAL" clId="{6C8F6B27-1E79-4B69-910D-95A97F7A2689}" dt="2021-09-23T13:41:49.969" v="1803"/>
        <pc:sldMkLst>
          <pc:docMk/>
          <pc:sldMk cId="2812031636" sldId="258"/>
        </pc:sldMkLst>
        <pc:grpChg chg="mod">
          <ac:chgData name="Ninela  Marchant Neira" userId="0445fe62-3fdd-417c-a2b7-f13f715d869a" providerId="ADAL" clId="{6C8F6B27-1E79-4B69-910D-95A97F7A2689}" dt="2021-09-09T13:29:34.465" v="1024"/>
          <ac:grpSpMkLst>
            <pc:docMk/>
            <pc:sldMk cId="2812031636" sldId="258"/>
            <ac:grpSpMk id="5" creationId="{E613380C-CECD-4DA0-9817-0ABE3C02A089}"/>
          </ac:grpSpMkLst>
        </pc:grpChg>
        <pc:grpChg chg="del mod">
          <ac:chgData name="Ninela  Marchant Neira" userId="0445fe62-3fdd-417c-a2b7-f13f715d869a" providerId="ADAL" clId="{6C8F6B27-1E79-4B69-910D-95A97F7A2689}" dt="2021-09-02T14:42:44.506" v="462"/>
          <ac:grpSpMkLst>
            <pc:docMk/>
            <pc:sldMk cId="2812031636" sldId="258"/>
            <ac:grpSpMk id="7" creationId="{5FEA860E-CD72-4F5B-8864-B0493EDACFA6}"/>
          </ac:grpSpMkLst>
        </pc:grpChg>
        <pc:grpChg chg="del mod">
          <ac:chgData name="Ninela  Marchant Neira" userId="0445fe62-3fdd-417c-a2b7-f13f715d869a" providerId="ADAL" clId="{6C8F6B27-1E79-4B69-910D-95A97F7A2689}" dt="2021-09-02T14:55:47.491" v="611" actId="478"/>
          <ac:grpSpMkLst>
            <pc:docMk/>
            <pc:sldMk cId="2812031636" sldId="258"/>
            <ac:grpSpMk id="9" creationId="{4E998B1C-5005-486A-BBFC-01611F6CF8AF}"/>
          </ac:grpSpMkLst>
        </pc:grpChg>
        <pc:grpChg chg="mod">
          <ac:chgData name="Ninela  Marchant Neira" userId="0445fe62-3fdd-417c-a2b7-f13f715d869a" providerId="ADAL" clId="{6C8F6B27-1E79-4B69-910D-95A97F7A2689}" dt="2021-09-09T13:30:09.154" v="1028"/>
          <ac:grpSpMkLst>
            <pc:docMk/>
            <pc:sldMk cId="2812031636" sldId="258"/>
            <ac:grpSpMk id="11" creationId="{ED72C5C0-5F6A-43CB-80C6-1A3D2C5AD9C0}"/>
          </ac:grpSpMkLst>
        </pc:grpChg>
        <pc:grpChg chg="del mod">
          <ac:chgData name="Ninela  Marchant Neira" userId="0445fe62-3fdd-417c-a2b7-f13f715d869a" providerId="ADAL" clId="{6C8F6B27-1E79-4B69-910D-95A97F7A2689}" dt="2021-09-02T14:42:54.802" v="468"/>
          <ac:grpSpMkLst>
            <pc:docMk/>
            <pc:sldMk cId="2812031636" sldId="258"/>
            <ac:grpSpMk id="14" creationId="{9A13FAD7-AA33-4D78-8CDC-AAED1F5562EE}"/>
          </ac:grpSpMkLst>
        </pc:grpChg>
        <pc:grpChg chg="mod">
          <ac:chgData name="Ninela  Marchant Neira" userId="0445fe62-3fdd-417c-a2b7-f13f715d869a" providerId="ADAL" clId="{6C8F6B27-1E79-4B69-910D-95A97F7A2689}" dt="2021-09-09T13:30:18.261" v="1032"/>
          <ac:grpSpMkLst>
            <pc:docMk/>
            <pc:sldMk cId="2812031636" sldId="258"/>
            <ac:grpSpMk id="17" creationId="{B99A1156-DFEF-4D38-A38A-3B07370D9E1A}"/>
          </ac:grpSpMkLst>
        </pc:grpChg>
        <pc:grpChg chg="del mod">
          <ac:chgData name="Ninela  Marchant Neira" userId="0445fe62-3fdd-417c-a2b7-f13f715d869a" providerId="ADAL" clId="{6C8F6B27-1E79-4B69-910D-95A97F7A2689}" dt="2021-09-02T14:55:47.491" v="611" actId="478"/>
          <ac:grpSpMkLst>
            <pc:docMk/>
            <pc:sldMk cId="2812031636" sldId="258"/>
            <ac:grpSpMk id="18" creationId="{52B2955B-5B48-4F98-AFCF-C2754826CDF0}"/>
          </ac:grpSpMkLst>
        </pc:grpChg>
        <pc:grpChg chg="mod">
          <ac:chgData name="Ninela  Marchant Neira" userId="0445fe62-3fdd-417c-a2b7-f13f715d869a" providerId="ADAL" clId="{6C8F6B27-1E79-4B69-910D-95A97F7A2689}" dt="2021-09-09T13:30:22.312" v="1035"/>
          <ac:grpSpMkLst>
            <pc:docMk/>
            <pc:sldMk cId="2812031636" sldId="258"/>
            <ac:grpSpMk id="20" creationId="{698FFAB5-D843-48F1-9D39-1F21D43BF080}"/>
          </ac:grpSpMkLst>
        </pc:grpChg>
        <pc:grpChg chg="del mod">
          <ac:chgData name="Ninela  Marchant Neira" userId="0445fe62-3fdd-417c-a2b7-f13f715d869a" providerId="ADAL" clId="{6C8F6B27-1E79-4B69-910D-95A97F7A2689}" dt="2021-09-23T13:41:40.759" v="1796"/>
          <ac:grpSpMkLst>
            <pc:docMk/>
            <pc:sldMk cId="2812031636" sldId="258"/>
            <ac:grpSpMk id="23" creationId="{E60CF10B-C9C2-4057-A783-8E139E9BEBD3}"/>
          </ac:grpSpMkLst>
        </pc:grpChg>
        <pc:grpChg chg="del mod">
          <ac:chgData name="Ninela  Marchant Neira" userId="0445fe62-3fdd-417c-a2b7-f13f715d869a" providerId="ADAL" clId="{6C8F6B27-1E79-4B69-910D-95A97F7A2689}" dt="2021-09-23T13:41:49.969" v="1803"/>
          <ac:grpSpMkLst>
            <pc:docMk/>
            <pc:sldMk cId="2812031636" sldId="258"/>
            <ac:grpSpMk id="26" creationId="{DEFF29E8-0449-4D80-841F-19D53E4CCFF7}"/>
          </ac:grpSpMkLst>
        </pc:grpChg>
        <pc:grpChg chg="del mod">
          <ac:chgData name="Ninela  Marchant Neira" userId="0445fe62-3fdd-417c-a2b7-f13f715d869a" providerId="ADAL" clId="{6C8F6B27-1E79-4B69-910D-95A97F7A2689}" dt="2021-09-02T14:55:47.491" v="611" actId="478"/>
          <ac:grpSpMkLst>
            <pc:docMk/>
            <pc:sldMk cId="2812031636" sldId="258"/>
            <ac:grpSpMk id="32" creationId="{EC3D98B1-5E1C-445D-8DED-94453B5AFA31}"/>
          </ac:grpSpMkLst>
        </pc:grpChg>
        <pc:grpChg chg="mod">
          <ac:chgData name="Ninela  Marchant Neira" userId="0445fe62-3fdd-417c-a2b7-f13f715d869a" providerId="ADAL" clId="{6C8F6B27-1E79-4B69-910D-95A97F7A2689}" dt="2021-09-23T13:41:49.969" v="1803"/>
          <ac:grpSpMkLst>
            <pc:docMk/>
            <pc:sldMk cId="2812031636" sldId="258"/>
            <ac:grpSpMk id="33" creationId="{1F2E36C1-0A11-4DE4-BDC7-2D70111DED1F}"/>
          </ac:grpSpMkLst>
        </pc:grpChg>
        <pc:grpChg chg="del mod">
          <ac:chgData name="Ninela  Marchant Neira" userId="0445fe62-3fdd-417c-a2b7-f13f715d869a" providerId="ADAL" clId="{6C8F6B27-1E79-4B69-910D-95A97F7A2689}" dt="2021-09-02T14:55:47.491" v="611" actId="478"/>
          <ac:grpSpMkLst>
            <pc:docMk/>
            <pc:sldMk cId="2812031636" sldId="258"/>
            <ac:grpSpMk id="33" creationId="{4555E6B9-D123-43C4-BC8D-8E9D4CB06FCE}"/>
          </ac:grpSpMkLst>
        </pc:grpChg>
        <pc:grpChg chg="del mod">
          <ac:chgData name="Ninela  Marchant Neira" userId="0445fe62-3fdd-417c-a2b7-f13f715d869a" providerId="ADAL" clId="{6C8F6B27-1E79-4B69-910D-95A97F7A2689}" dt="2021-09-02T14:55:47.491" v="611" actId="478"/>
          <ac:grpSpMkLst>
            <pc:docMk/>
            <pc:sldMk cId="2812031636" sldId="258"/>
            <ac:grpSpMk id="48" creationId="{41B01118-B616-4CE9-9B30-3A57FA775B3A}"/>
          </ac:grpSpMkLst>
        </pc:grpChg>
        <pc:grpChg chg="del mod">
          <ac:chgData name="Ninela  Marchant Neira" userId="0445fe62-3fdd-417c-a2b7-f13f715d869a" providerId="ADAL" clId="{6C8F6B27-1E79-4B69-910D-95A97F7A2689}" dt="2021-09-02T14:55:47.491" v="611" actId="478"/>
          <ac:grpSpMkLst>
            <pc:docMk/>
            <pc:sldMk cId="2812031636" sldId="258"/>
            <ac:grpSpMk id="60" creationId="{6B767F30-DA3F-409A-BFE2-F03A26C02B8C}"/>
          </ac:grpSpMkLst>
        </pc:grpChg>
        <pc:grpChg chg="del mod">
          <ac:chgData name="Ninela  Marchant Neira" userId="0445fe62-3fdd-417c-a2b7-f13f715d869a" providerId="ADAL" clId="{6C8F6B27-1E79-4B69-910D-95A97F7A2689}" dt="2021-09-02T14:51:01.136" v="607"/>
          <ac:grpSpMkLst>
            <pc:docMk/>
            <pc:sldMk cId="2812031636" sldId="258"/>
            <ac:grpSpMk id="67" creationId="{B40A8706-FD00-4110-B50C-E2201C7EC22E}"/>
          </ac:grpSpMkLst>
        </pc:grpChg>
        <pc:grpChg chg="del mod">
          <ac:chgData name="Ninela  Marchant Neira" userId="0445fe62-3fdd-417c-a2b7-f13f715d869a" providerId="ADAL" clId="{6C8F6B27-1E79-4B69-910D-95A97F7A2689}" dt="2021-09-02T14:50:34.573" v="600"/>
          <ac:grpSpMkLst>
            <pc:docMk/>
            <pc:sldMk cId="2812031636" sldId="258"/>
            <ac:grpSpMk id="70" creationId="{6156CBB3-8BCA-44C3-9E57-046238EB357B}"/>
          </ac:grpSpMkLst>
        </pc:grpChg>
        <pc:grpChg chg="del mod">
          <ac:chgData name="Ninela  Marchant Neira" userId="0445fe62-3fdd-417c-a2b7-f13f715d869a" providerId="ADAL" clId="{6C8F6B27-1E79-4B69-910D-95A97F7A2689}" dt="2021-09-02T14:49:54.934" v="598"/>
          <ac:grpSpMkLst>
            <pc:docMk/>
            <pc:sldMk cId="2812031636" sldId="258"/>
            <ac:grpSpMk id="73" creationId="{8125C2F1-56D6-4CC7-B258-418ED88467F3}"/>
          </ac:grpSpMkLst>
        </pc:grpChg>
        <pc:grpChg chg="del mod">
          <ac:chgData name="Ninela  Marchant Neira" userId="0445fe62-3fdd-417c-a2b7-f13f715d869a" providerId="ADAL" clId="{6C8F6B27-1E79-4B69-910D-95A97F7A2689}" dt="2021-09-02T14:50:34.573" v="600"/>
          <ac:grpSpMkLst>
            <pc:docMk/>
            <pc:sldMk cId="2812031636" sldId="258"/>
            <ac:grpSpMk id="75" creationId="{E3AFAE02-3DE1-4750-BE56-862442025587}"/>
          </ac:grpSpMkLst>
        </pc:grpChg>
        <pc:grpChg chg="del mod">
          <ac:chgData name="Ninela  Marchant Neira" userId="0445fe62-3fdd-417c-a2b7-f13f715d869a" providerId="ADAL" clId="{6C8F6B27-1E79-4B69-910D-95A97F7A2689}" dt="2021-09-02T14:50:43.493" v="603"/>
          <ac:grpSpMkLst>
            <pc:docMk/>
            <pc:sldMk cId="2812031636" sldId="258"/>
            <ac:grpSpMk id="77" creationId="{2751BA00-B1A0-4E2F-977E-6658ED0C9012}"/>
          </ac:grpSpMkLst>
        </pc:grpChg>
        <pc:grpChg chg="del mod">
          <ac:chgData name="Ninela  Marchant Neira" userId="0445fe62-3fdd-417c-a2b7-f13f715d869a" providerId="ADAL" clId="{6C8F6B27-1E79-4B69-910D-95A97F7A2689}" dt="2021-09-02T14:50:45.684" v="605"/>
          <ac:grpSpMkLst>
            <pc:docMk/>
            <pc:sldMk cId="2812031636" sldId="258"/>
            <ac:grpSpMk id="80" creationId="{0C796538-1258-4748-A2CB-082A45295F56}"/>
          </ac:grpSpMkLst>
        </pc:grpChg>
        <pc:grpChg chg="del mod">
          <ac:chgData name="Ninela  Marchant Neira" userId="0445fe62-3fdd-417c-a2b7-f13f715d869a" providerId="ADAL" clId="{6C8F6B27-1E79-4B69-910D-95A97F7A2689}" dt="2021-09-02T14:55:47.491" v="611" actId="478"/>
          <ac:grpSpMkLst>
            <pc:docMk/>
            <pc:sldMk cId="2812031636" sldId="258"/>
            <ac:grpSpMk id="82" creationId="{252618EF-6D53-4AB7-BCB3-8A0ADEE73BC0}"/>
          </ac:grpSpMkLst>
        </pc:grpChg>
        <pc:grpChg chg="del mod">
          <ac:chgData name="Ninela  Marchant Neira" userId="0445fe62-3fdd-417c-a2b7-f13f715d869a" providerId="ADAL" clId="{6C8F6B27-1E79-4B69-910D-95A97F7A2689}" dt="2021-09-02T14:51:03.876" v="609"/>
          <ac:grpSpMkLst>
            <pc:docMk/>
            <pc:sldMk cId="2812031636" sldId="258"/>
            <ac:grpSpMk id="84" creationId="{3C575BFB-CAFA-4115-9423-BA14A058F7FD}"/>
          </ac:grpSpMkLst>
        </pc:grpChg>
        <pc:grpChg chg="del mod">
          <ac:chgData name="Ninela  Marchant Neira" userId="0445fe62-3fdd-417c-a2b7-f13f715d869a" providerId="ADAL" clId="{6C8F6B27-1E79-4B69-910D-95A97F7A2689}" dt="2021-09-02T14:55:47.491" v="611" actId="478"/>
          <ac:grpSpMkLst>
            <pc:docMk/>
            <pc:sldMk cId="2812031636" sldId="258"/>
            <ac:grpSpMk id="86" creationId="{9C80168F-5D47-4DCB-A7E8-4B3CC1B0DC70}"/>
          </ac:grpSpMkLst>
        </pc:grpChg>
        <pc:grpChg chg="mod">
          <ac:chgData name="Ninela  Marchant Neira" userId="0445fe62-3fdd-417c-a2b7-f13f715d869a" providerId="ADAL" clId="{6C8F6B27-1E79-4B69-910D-95A97F7A2689}" dt="2021-09-02T14:56:30.474" v="621"/>
          <ac:grpSpMkLst>
            <pc:docMk/>
            <pc:sldMk cId="2812031636" sldId="258"/>
            <ac:grpSpMk id="97" creationId="{A68325DA-F542-4DD6-AE10-2646D0E6FD91}"/>
          </ac:grpSpMkLst>
        </pc:grpChg>
        <pc:grpChg chg="del mod">
          <ac:chgData name="Ninela  Marchant Neira" userId="0445fe62-3fdd-417c-a2b7-f13f715d869a" providerId="ADAL" clId="{6C8F6B27-1E79-4B69-910D-95A97F7A2689}" dt="2021-09-02T14:56:56.967" v="626"/>
          <ac:grpSpMkLst>
            <pc:docMk/>
            <pc:sldMk cId="2812031636" sldId="258"/>
            <ac:grpSpMk id="100" creationId="{95CF2CFC-C933-4E94-BB68-1112B451F424}"/>
          </ac:grpSpMkLst>
        </pc:grpChg>
        <pc:grpChg chg="mod">
          <ac:chgData name="Ninela  Marchant Neira" userId="0445fe62-3fdd-417c-a2b7-f13f715d869a" providerId="ADAL" clId="{6C8F6B27-1E79-4B69-910D-95A97F7A2689}" dt="2021-09-02T14:56:56.967" v="626"/>
          <ac:grpSpMkLst>
            <pc:docMk/>
            <pc:sldMk cId="2812031636" sldId="258"/>
            <ac:grpSpMk id="102" creationId="{ECB63342-D827-473B-A08C-C162FE10A3EE}"/>
          </ac:grpSpMkLst>
        </pc:grpChg>
        <pc:inkChg chg="add del mod topLvl">
          <ac:chgData name="Ninela  Marchant Neira" userId="0445fe62-3fdd-417c-a2b7-f13f715d869a" providerId="ADAL" clId="{6C8F6B27-1E79-4B69-910D-95A97F7A2689}" dt="2021-09-02T14:55:47.491" v="611" actId="478"/>
          <ac:inkMkLst>
            <pc:docMk/>
            <pc:sldMk cId="2812031636" sldId="258"/>
            <ac:inkMk id="3" creationId="{07CDD40B-AEFD-4F83-B275-08222079758D}"/>
          </ac:inkMkLst>
        </pc:inkChg>
        <pc:inkChg chg="add mod">
          <ac:chgData name="Ninela  Marchant Neira" userId="0445fe62-3fdd-417c-a2b7-f13f715d869a" providerId="ADAL" clId="{6C8F6B27-1E79-4B69-910D-95A97F7A2689}" dt="2021-09-09T13:29:34.465" v="1024"/>
          <ac:inkMkLst>
            <pc:docMk/>
            <pc:sldMk cId="2812031636" sldId="258"/>
            <ac:inkMk id="3" creationId="{D0802274-8416-43AA-B0B8-F83460CA8F70}"/>
          </ac:inkMkLst>
        </pc:inkChg>
        <pc:inkChg chg="add mod">
          <ac:chgData name="Ninela  Marchant Neira" userId="0445fe62-3fdd-417c-a2b7-f13f715d869a" providerId="ADAL" clId="{6C8F6B27-1E79-4B69-910D-95A97F7A2689}" dt="2021-09-09T13:29:34.465" v="1024"/>
          <ac:inkMkLst>
            <pc:docMk/>
            <pc:sldMk cId="2812031636" sldId="258"/>
            <ac:inkMk id="4" creationId="{5269183E-053B-4844-B2A0-82A805181014}"/>
          </ac:inkMkLst>
        </pc:inkChg>
        <pc:inkChg chg="add del mod">
          <ac:chgData name="Ninela  Marchant Neira" userId="0445fe62-3fdd-417c-a2b7-f13f715d869a" providerId="ADAL" clId="{6C8F6B27-1E79-4B69-910D-95A97F7A2689}" dt="2021-09-02T14:55:47.491" v="611" actId="478"/>
          <ac:inkMkLst>
            <pc:docMk/>
            <pc:sldMk cId="2812031636" sldId="258"/>
            <ac:inkMk id="4" creationId="{B7B8C39D-A0E4-42DF-8E9D-3C8653B5CD67}"/>
          </ac:inkMkLst>
        </pc:inkChg>
        <pc:inkChg chg="add del mod">
          <ac:chgData name="Ninela  Marchant Neira" userId="0445fe62-3fdd-417c-a2b7-f13f715d869a" providerId="ADAL" clId="{6C8F6B27-1E79-4B69-910D-95A97F7A2689}" dt="2021-09-02T14:55:47.491" v="611" actId="478"/>
          <ac:inkMkLst>
            <pc:docMk/>
            <pc:sldMk cId="2812031636" sldId="258"/>
            <ac:inkMk id="5" creationId="{19084F3A-3ED0-4E4B-8085-EAFEC0A131C2}"/>
          </ac:inkMkLst>
        </pc:inkChg>
        <pc:inkChg chg="add mod">
          <ac:chgData name="Ninela  Marchant Neira" userId="0445fe62-3fdd-417c-a2b7-f13f715d869a" providerId="ADAL" clId="{6C8F6B27-1E79-4B69-910D-95A97F7A2689}" dt="2021-09-09T13:30:09.154" v="1028"/>
          <ac:inkMkLst>
            <pc:docMk/>
            <pc:sldMk cId="2812031636" sldId="258"/>
            <ac:inkMk id="7" creationId="{BEE68A03-3167-4710-96AE-28438A12E012}"/>
          </ac:inkMkLst>
        </pc:inkChg>
        <pc:inkChg chg="add del mod topLvl">
          <ac:chgData name="Ninela  Marchant Neira" userId="0445fe62-3fdd-417c-a2b7-f13f715d869a" providerId="ADAL" clId="{6C8F6B27-1E79-4B69-910D-95A97F7A2689}" dt="2021-09-02T14:55:47.491" v="611" actId="478"/>
          <ac:inkMkLst>
            <pc:docMk/>
            <pc:sldMk cId="2812031636" sldId="258"/>
            <ac:inkMk id="8" creationId="{3569EDBE-BA7E-49C2-8019-9EBE78F9DC93}"/>
          </ac:inkMkLst>
        </pc:inkChg>
        <pc:inkChg chg="add mod">
          <ac:chgData name="Ninela  Marchant Neira" userId="0445fe62-3fdd-417c-a2b7-f13f715d869a" providerId="ADAL" clId="{6C8F6B27-1E79-4B69-910D-95A97F7A2689}" dt="2021-09-09T13:30:09.154" v="1028"/>
          <ac:inkMkLst>
            <pc:docMk/>
            <pc:sldMk cId="2812031636" sldId="258"/>
            <ac:inkMk id="8" creationId="{745D8D48-EFC4-4A07-A197-91E0688C4A02}"/>
          </ac:inkMkLst>
        </pc:inkChg>
        <pc:inkChg chg="add">
          <ac:chgData name="Ninela  Marchant Neira" userId="0445fe62-3fdd-417c-a2b7-f13f715d869a" providerId="ADAL" clId="{6C8F6B27-1E79-4B69-910D-95A97F7A2689}" dt="2021-09-09T13:30:08.277" v="1027" actId="9405"/>
          <ac:inkMkLst>
            <pc:docMk/>
            <pc:sldMk cId="2812031636" sldId="258"/>
            <ac:inkMk id="9" creationId="{2E543209-1917-49E1-8D54-B609296E57B1}"/>
          </ac:inkMkLst>
        </pc:inkChg>
        <pc:inkChg chg="add del mod topLvl">
          <ac:chgData name="Ninela  Marchant Neira" userId="0445fe62-3fdd-417c-a2b7-f13f715d869a" providerId="ADAL" clId="{6C8F6B27-1E79-4B69-910D-95A97F7A2689}" dt="2021-09-02T14:55:47.491" v="611" actId="478"/>
          <ac:inkMkLst>
            <pc:docMk/>
            <pc:sldMk cId="2812031636" sldId="258"/>
            <ac:inkMk id="11" creationId="{20343350-A435-417B-BFFD-4950A23A6950}"/>
          </ac:inkMkLst>
        </pc:inkChg>
        <pc:inkChg chg="add mod">
          <ac:chgData name="Ninela  Marchant Neira" userId="0445fe62-3fdd-417c-a2b7-f13f715d869a" providerId="ADAL" clId="{6C8F6B27-1E79-4B69-910D-95A97F7A2689}" dt="2021-09-09T13:30:18.261" v="1032"/>
          <ac:inkMkLst>
            <pc:docMk/>
            <pc:sldMk cId="2812031636" sldId="258"/>
            <ac:inkMk id="12" creationId="{4F2B116D-59BA-410D-8FE7-6E7DE72A4DBD}"/>
          </ac:inkMkLst>
        </pc:inkChg>
        <pc:inkChg chg="add del mod">
          <ac:chgData name="Ninela  Marchant Neira" userId="0445fe62-3fdd-417c-a2b7-f13f715d869a" providerId="ADAL" clId="{6C8F6B27-1E79-4B69-910D-95A97F7A2689}" dt="2021-09-02T14:55:47.491" v="611" actId="478"/>
          <ac:inkMkLst>
            <pc:docMk/>
            <pc:sldMk cId="2812031636" sldId="258"/>
            <ac:inkMk id="12" creationId="{8EDDABFD-EBC0-4F78-8B82-A790E7D3E679}"/>
          </ac:inkMkLst>
        </pc:inkChg>
        <pc:inkChg chg="add mod">
          <ac:chgData name="Ninela  Marchant Neira" userId="0445fe62-3fdd-417c-a2b7-f13f715d869a" providerId="ADAL" clId="{6C8F6B27-1E79-4B69-910D-95A97F7A2689}" dt="2021-09-09T13:30:18.261" v="1032"/>
          <ac:inkMkLst>
            <pc:docMk/>
            <pc:sldMk cId="2812031636" sldId="258"/>
            <ac:inkMk id="14" creationId="{69FE1F60-3B7C-44E4-9884-80E65D364963}"/>
          </ac:inkMkLst>
        </pc:inkChg>
        <pc:inkChg chg="add mod">
          <ac:chgData name="Ninela  Marchant Neira" userId="0445fe62-3fdd-417c-a2b7-f13f715d869a" providerId="ADAL" clId="{6C8F6B27-1E79-4B69-910D-95A97F7A2689}" dt="2021-09-09T13:30:18.261" v="1032"/>
          <ac:inkMkLst>
            <pc:docMk/>
            <pc:sldMk cId="2812031636" sldId="258"/>
            <ac:inkMk id="16" creationId="{8C39D536-D737-4B50-A512-2464636D6713}"/>
          </ac:inkMkLst>
        </pc:inkChg>
        <pc:inkChg chg="add del mod">
          <ac:chgData name="Ninela  Marchant Neira" userId="0445fe62-3fdd-417c-a2b7-f13f715d869a" providerId="ADAL" clId="{6C8F6B27-1E79-4B69-910D-95A97F7A2689}" dt="2021-09-02T14:55:47.491" v="611" actId="478"/>
          <ac:inkMkLst>
            <pc:docMk/>
            <pc:sldMk cId="2812031636" sldId="258"/>
            <ac:inkMk id="16" creationId="{B80D6C96-47C8-4FD3-9337-56479A2EC4B9}"/>
          </ac:inkMkLst>
        </pc:inkChg>
        <pc:inkChg chg="add del mod topLvl">
          <ac:chgData name="Ninela  Marchant Neira" userId="0445fe62-3fdd-417c-a2b7-f13f715d869a" providerId="ADAL" clId="{6C8F6B27-1E79-4B69-910D-95A97F7A2689}" dt="2021-09-02T14:55:47.491" v="611" actId="478"/>
          <ac:inkMkLst>
            <pc:docMk/>
            <pc:sldMk cId="2812031636" sldId="258"/>
            <ac:inkMk id="17" creationId="{EED4EB44-2E73-47C3-84B8-B75187D69117}"/>
          </ac:inkMkLst>
        </pc:inkChg>
        <pc:inkChg chg="add mod">
          <ac:chgData name="Ninela  Marchant Neira" userId="0445fe62-3fdd-417c-a2b7-f13f715d869a" providerId="ADAL" clId="{6C8F6B27-1E79-4B69-910D-95A97F7A2689}" dt="2021-09-09T13:30:22.312" v="1035"/>
          <ac:inkMkLst>
            <pc:docMk/>
            <pc:sldMk cId="2812031636" sldId="258"/>
            <ac:inkMk id="18" creationId="{CCF184AC-4843-42C0-8D3C-DDD4A445ABC2}"/>
          </ac:inkMkLst>
        </pc:inkChg>
        <pc:inkChg chg="add del">
          <ac:chgData name="Ninela  Marchant Neira" userId="0445fe62-3fdd-417c-a2b7-f13f715d869a" providerId="ADAL" clId="{6C8F6B27-1E79-4B69-910D-95A97F7A2689}" dt="2021-09-02T14:55:47.491" v="611" actId="478"/>
          <ac:inkMkLst>
            <pc:docMk/>
            <pc:sldMk cId="2812031636" sldId="258"/>
            <ac:inkMk id="19" creationId="{1F401010-70EC-42ED-B9F4-32F8CF2B63FD}"/>
          </ac:inkMkLst>
        </pc:inkChg>
        <pc:inkChg chg="add mod">
          <ac:chgData name="Ninela  Marchant Neira" userId="0445fe62-3fdd-417c-a2b7-f13f715d869a" providerId="ADAL" clId="{6C8F6B27-1E79-4B69-910D-95A97F7A2689}" dt="2021-09-09T13:30:22.312" v="1035"/>
          <ac:inkMkLst>
            <pc:docMk/>
            <pc:sldMk cId="2812031636" sldId="258"/>
            <ac:inkMk id="19" creationId="{2E44359B-04F5-4ED2-842D-A04777ED75FC}"/>
          </ac:inkMkLst>
        </pc:inkChg>
        <pc:inkChg chg="add del mod">
          <ac:chgData name="Ninela  Marchant Neira" userId="0445fe62-3fdd-417c-a2b7-f13f715d869a" providerId="ADAL" clId="{6C8F6B27-1E79-4B69-910D-95A97F7A2689}" dt="2021-09-02T14:55:47.491" v="611" actId="478"/>
          <ac:inkMkLst>
            <pc:docMk/>
            <pc:sldMk cId="2812031636" sldId="258"/>
            <ac:inkMk id="20" creationId="{447FAFBD-69EA-407C-B3C9-1C12DCD28810}"/>
          </ac:inkMkLst>
        </pc:inkChg>
        <pc:inkChg chg="add mod">
          <ac:chgData name="Ninela  Marchant Neira" userId="0445fe62-3fdd-417c-a2b7-f13f715d869a" providerId="ADAL" clId="{6C8F6B27-1E79-4B69-910D-95A97F7A2689}" dt="2021-09-23T13:41:49.969" v="1803"/>
          <ac:inkMkLst>
            <pc:docMk/>
            <pc:sldMk cId="2812031636" sldId="258"/>
            <ac:inkMk id="21" creationId="{A2A8C48A-8E53-470C-8B58-B423C2A97D53}"/>
          </ac:inkMkLst>
        </pc:inkChg>
        <pc:inkChg chg="add del mod topLvl">
          <ac:chgData name="Ninela  Marchant Neira" userId="0445fe62-3fdd-417c-a2b7-f13f715d869a" providerId="ADAL" clId="{6C8F6B27-1E79-4B69-910D-95A97F7A2689}" dt="2021-09-02T14:55:47.491" v="611" actId="478"/>
          <ac:inkMkLst>
            <pc:docMk/>
            <pc:sldMk cId="2812031636" sldId="258"/>
            <ac:inkMk id="21" creationId="{ED67EBA7-1E25-493B-8CF0-A479A92802F4}"/>
          </ac:inkMkLst>
        </pc:inkChg>
        <pc:inkChg chg="add del mod">
          <ac:chgData name="Ninela  Marchant Neira" userId="0445fe62-3fdd-417c-a2b7-f13f715d869a" providerId="ADAL" clId="{6C8F6B27-1E79-4B69-910D-95A97F7A2689}" dt="2021-09-02T14:55:47.491" v="611" actId="478"/>
          <ac:inkMkLst>
            <pc:docMk/>
            <pc:sldMk cId="2812031636" sldId="258"/>
            <ac:inkMk id="22" creationId="{96404BE4-5FE2-47D8-87F9-6CF1B5DDE87F}"/>
          </ac:inkMkLst>
        </pc:inkChg>
        <pc:inkChg chg="add mod">
          <ac:chgData name="Ninela  Marchant Neira" userId="0445fe62-3fdd-417c-a2b7-f13f715d869a" providerId="ADAL" clId="{6C8F6B27-1E79-4B69-910D-95A97F7A2689}" dt="2021-09-23T13:41:49.969" v="1803"/>
          <ac:inkMkLst>
            <pc:docMk/>
            <pc:sldMk cId="2812031636" sldId="258"/>
            <ac:inkMk id="22" creationId="{D192CC63-3001-42C2-B06F-92E446F9C132}"/>
          </ac:inkMkLst>
        </pc:inkChg>
        <pc:inkChg chg="add del mod">
          <ac:chgData name="Ninela  Marchant Neira" userId="0445fe62-3fdd-417c-a2b7-f13f715d869a" providerId="ADAL" clId="{6C8F6B27-1E79-4B69-910D-95A97F7A2689}" dt="2021-09-02T14:55:47.491" v="611" actId="478"/>
          <ac:inkMkLst>
            <pc:docMk/>
            <pc:sldMk cId="2812031636" sldId="258"/>
            <ac:inkMk id="23" creationId="{882B64E6-B2D0-47DB-B690-6AD50B3E1849}"/>
          </ac:inkMkLst>
        </pc:inkChg>
        <pc:inkChg chg="add mod">
          <ac:chgData name="Ninela  Marchant Neira" userId="0445fe62-3fdd-417c-a2b7-f13f715d869a" providerId="ADAL" clId="{6C8F6B27-1E79-4B69-910D-95A97F7A2689}" dt="2021-09-23T13:41:49.969" v="1803"/>
          <ac:inkMkLst>
            <pc:docMk/>
            <pc:sldMk cId="2812031636" sldId="258"/>
            <ac:inkMk id="24" creationId="{244A835B-5A95-4429-9C80-54946EF00324}"/>
          </ac:inkMkLst>
        </pc:inkChg>
        <pc:inkChg chg="add del mod topLvl">
          <ac:chgData name="Ninela  Marchant Neira" userId="0445fe62-3fdd-417c-a2b7-f13f715d869a" providerId="ADAL" clId="{6C8F6B27-1E79-4B69-910D-95A97F7A2689}" dt="2021-09-02T14:55:47.491" v="611" actId="478"/>
          <ac:inkMkLst>
            <pc:docMk/>
            <pc:sldMk cId="2812031636" sldId="258"/>
            <ac:inkMk id="24" creationId="{FBEFA5D4-EA76-4E35-8EA0-890BEC4F37DB}"/>
          </ac:inkMkLst>
        </pc:inkChg>
        <pc:inkChg chg="add del mod">
          <ac:chgData name="Ninela  Marchant Neira" userId="0445fe62-3fdd-417c-a2b7-f13f715d869a" providerId="ADAL" clId="{6C8F6B27-1E79-4B69-910D-95A97F7A2689}" dt="2021-09-02T14:55:47.491" v="611" actId="478"/>
          <ac:inkMkLst>
            <pc:docMk/>
            <pc:sldMk cId="2812031636" sldId="258"/>
            <ac:inkMk id="25" creationId="{2504D9DC-683C-47F5-BC39-20FCA0864261}"/>
          </ac:inkMkLst>
        </pc:inkChg>
        <pc:inkChg chg="add mod">
          <ac:chgData name="Ninela  Marchant Neira" userId="0445fe62-3fdd-417c-a2b7-f13f715d869a" providerId="ADAL" clId="{6C8F6B27-1E79-4B69-910D-95A97F7A2689}" dt="2021-09-23T13:41:49.969" v="1803"/>
          <ac:inkMkLst>
            <pc:docMk/>
            <pc:sldMk cId="2812031636" sldId="258"/>
            <ac:inkMk id="25" creationId="{6EA66151-18E6-48C8-A4D0-9C29213744BD}"/>
          </ac:inkMkLst>
        </pc:inkChg>
        <pc:inkChg chg="add del mod">
          <ac:chgData name="Ninela  Marchant Neira" userId="0445fe62-3fdd-417c-a2b7-f13f715d869a" providerId="ADAL" clId="{6C8F6B27-1E79-4B69-910D-95A97F7A2689}" dt="2021-09-02T14:55:47.491" v="611" actId="478"/>
          <ac:inkMkLst>
            <pc:docMk/>
            <pc:sldMk cId="2812031636" sldId="258"/>
            <ac:inkMk id="26" creationId="{1EAB2784-7F41-4878-91C3-94E4A62E9E13}"/>
          </ac:inkMkLst>
        </pc:inkChg>
        <pc:inkChg chg="add del mod">
          <ac:chgData name="Ninela  Marchant Neira" userId="0445fe62-3fdd-417c-a2b7-f13f715d869a" providerId="ADAL" clId="{6C8F6B27-1E79-4B69-910D-95A97F7A2689}" dt="2021-09-02T14:55:47.491" v="611" actId="478"/>
          <ac:inkMkLst>
            <pc:docMk/>
            <pc:sldMk cId="2812031636" sldId="258"/>
            <ac:inkMk id="27" creationId="{484CDA02-3EC8-418C-8A05-DD8EA2514B00}"/>
          </ac:inkMkLst>
        </pc:inkChg>
        <pc:inkChg chg="add mod">
          <ac:chgData name="Ninela  Marchant Neira" userId="0445fe62-3fdd-417c-a2b7-f13f715d869a" providerId="ADAL" clId="{6C8F6B27-1E79-4B69-910D-95A97F7A2689}" dt="2021-09-23T13:41:49.969" v="1803"/>
          <ac:inkMkLst>
            <pc:docMk/>
            <pc:sldMk cId="2812031636" sldId="258"/>
            <ac:inkMk id="27" creationId="{8C579FDB-CC80-468A-886D-9CF5D2D052AD}"/>
          </ac:inkMkLst>
        </pc:inkChg>
        <pc:inkChg chg="add mod">
          <ac:chgData name="Ninela  Marchant Neira" userId="0445fe62-3fdd-417c-a2b7-f13f715d869a" providerId="ADAL" clId="{6C8F6B27-1E79-4B69-910D-95A97F7A2689}" dt="2021-09-23T13:41:49.969" v="1803"/>
          <ac:inkMkLst>
            <pc:docMk/>
            <pc:sldMk cId="2812031636" sldId="258"/>
            <ac:inkMk id="28" creationId="{5C9BD056-F9EA-4F14-94D0-51EDAE564B07}"/>
          </ac:inkMkLst>
        </pc:inkChg>
        <pc:inkChg chg="add del mod">
          <ac:chgData name="Ninela  Marchant Neira" userId="0445fe62-3fdd-417c-a2b7-f13f715d869a" providerId="ADAL" clId="{6C8F6B27-1E79-4B69-910D-95A97F7A2689}" dt="2021-09-02T14:55:47.491" v="611" actId="478"/>
          <ac:inkMkLst>
            <pc:docMk/>
            <pc:sldMk cId="2812031636" sldId="258"/>
            <ac:inkMk id="28" creationId="{E619977A-DB69-4DE1-B42C-6188E6E15FFB}"/>
          </ac:inkMkLst>
        </pc:inkChg>
        <pc:inkChg chg="add del mod topLvl">
          <ac:chgData name="Ninela  Marchant Neira" userId="0445fe62-3fdd-417c-a2b7-f13f715d869a" providerId="ADAL" clId="{6C8F6B27-1E79-4B69-910D-95A97F7A2689}" dt="2021-09-02T14:55:47.491" v="611" actId="478"/>
          <ac:inkMkLst>
            <pc:docMk/>
            <pc:sldMk cId="2812031636" sldId="258"/>
            <ac:inkMk id="29" creationId="{2233FE4E-174A-42DB-B710-47E1123EEFD3}"/>
          </ac:inkMkLst>
        </pc:inkChg>
        <pc:inkChg chg="add mod">
          <ac:chgData name="Ninela  Marchant Neira" userId="0445fe62-3fdd-417c-a2b7-f13f715d869a" providerId="ADAL" clId="{6C8F6B27-1E79-4B69-910D-95A97F7A2689}" dt="2021-09-23T13:41:49.969" v="1803"/>
          <ac:inkMkLst>
            <pc:docMk/>
            <pc:sldMk cId="2812031636" sldId="258"/>
            <ac:inkMk id="29" creationId="{8890618C-5D64-47DD-8EE8-8109E89CD194}"/>
          </ac:inkMkLst>
        </pc:inkChg>
        <pc:inkChg chg="add mod">
          <ac:chgData name="Ninela  Marchant Neira" userId="0445fe62-3fdd-417c-a2b7-f13f715d869a" providerId="ADAL" clId="{6C8F6B27-1E79-4B69-910D-95A97F7A2689}" dt="2021-09-23T13:41:49.969" v="1803"/>
          <ac:inkMkLst>
            <pc:docMk/>
            <pc:sldMk cId="2812031636" sldId="258"/>
            <ac:inkMk id="30" creationId="{5FF298C9-C052-4E22-9E39-75FA8B740AF0}"/>
          </ac:inkMkLst>
        </pc:inkChg>
        <pc:inkChg chg="add del mod">
          <ac:chgData name="Ninela  Marchant Neira" userId="0445fe62-3fdd-417c-a2b7-f13f715d869a" providerId="ADAL" clId="{6C8F6B27-1E79-4B69-910D-95A97F7A2689}" dt="2021-09-02T14:55:47.491" v="611" actId="478"/>
          <ac:inkMkLst>
            <pc:docMk/>
            <pc:sldMk cId="2812031636" sldId="258"/>
            <ac:inkMk id="30" creationId="{FAB9994B-42D2-4FA7-8F8C-AD49DEE7BAE6}"/>
          </ac:inkMkLst>
        </pc:inkChg>
        <pc:inkChg chg="add mod">
          <ac:chgData name="Ninela  Marchant Neira" userId="0445fe62-3fdd-417c-a2b7-f13f715d869a" providerId="ADAL" clId="{6C8F6B27-1E79-4B69-910D-95A97F7A2689}" dt="2021-09-23T13:41:49.969" v="1803"/>
          <ac:inkMkLst>
            <pc:docMk/>
            <pc:sldMk cId="2812031636" sldId="258"/>
            <ac:inkMk id="31" creationId="{1F91B794-3C70-4FE5-B1DD-411ED3B73DDF}"/>
          </ac:inkMkLst>
        </pc:inkChg>
        <pc:inkChg chg="add del mod topLvl">
          <ac:chgData name="Ninela  Marchant Neira" userId="0445fe62-3fdd-417c-a2b7-f13f715d869a" providerId="ADAL" clId="{6C8F6B27-1E79-4B69-910D-95A97F7A2689}" dt="2021-09-02T14:55:47.491" v="611" actId="478"/>
          <ac:inkMkLst>
            <pc:docMk/>
            <pc:sldMk cId="2812031636" sldId="258"/>
            <ac:inkMk id="31" creationId="{7205CA7C-41C8-4676-AACB-1DD11B158D04}"/>
          </ac:inkMkLst>
        </pc:inkChg>
        <pc:inkChg chg="add mod">
          <ac:chgData name="Ninela  Marchant Neira" userId="0445fe62-3fdd-417c-a2b7-f13f715d869a" providerId="ADAL" clId="{6C8F6B27-1E79-4B69-910D-95A97F7A2689}" dt="2021-09-23T13:41:49.969" v="1803"/>
          <ac:inkMkLst>
            <pc:docMk/>
            <pc:sldMk cId="2812031636" sldId="258"/>
            <ac:inkMk id="32" creationId="{9B9093BD-EE28-4DCD-8F69-80DC2739CCBF}"/>
          </ac:inkMkLst>
        </pc:inkChg>
        <pc:inkChg chg="add del">
          <ac:chgData name="Ninela  Marchant Neira" userId="0445fe62-3fdd-417c-a2b7-f13f715d869a" providerId="ADAL" clId="{6C8F6B27-1E79-4B69-910D-95A97F7A2689}" dt="2021-09-02T14:55:47.491" v="611" actId="478"/>
          <ac:inkMkLst>
            <pc:docMk/>
            <pc:sldMk cId="2812031636" sldId="258"/>
            <ac:inkMk id="34" creationId="{E34D5604-0640-41D3-9DA6-699568004362}"/>
          </ac:inkMkLst>
        </pc:inkChg>
        <pc:inkChg chg="add del mod">
          <ac:chgData name="Ninela  Marchant Neira" userId="0445fe62-3fdd-417c-a2b7-f13f715d869a" providerId="ADAL" clId="{6C8F6B27-1E79-4B69-910D-95A97F7A2689}" dt="2021-09-02T14:55:47.491" v="611" actId="478"/>
          <ac:inkMkLst>
            <pc:docMk/>
            <pc:sldMk cId="2812031636" sldId="258"/>
            <ac:inkMk id="35" creationId="{536D2668-BC78-4568-A434-9DFDF4EBCA52}"/>
          </ac:inkMkLst>
        </pc:inkChg>
        <pc:inkChg chg="add del mod">
          <ac:chgData name="Ninela  Marchant Neira" userId="0445fe62-3fdd-417c-a2b7-f13f715d869a" providerId="ADAL" clId="{6C8F6B27-1E79-4B69-910D-95A97F7A2689}" dt="2021-09-02T14:55:47.491" v="611" actId="478"/>
          <ac:inkMkLst>
            <pc:docMk/>
            <pc:sldMk cId="2812031636" sldId="258"/>
            <ac:inkMk id="36" creationId="{6E376B59-E640-478E-A128-E403483C909B}"/>
          </ac:inkMkLst>
        </pc:inkChg>
        <pc:inkChg chg="add del mod">
          <ac:chgData name="Ninela  Marchant Neira" userId="0445fe62-3fdd-417c-a2b7-f13f715d869a" providerId="ADAL" clId="{6C8F6B27-1E79-4B69-910D-95A97F7A2689}" dt="2021-09-02T14:55:47.491" v="611" actId="478"/>
          <ac:inkMkLst>
            <pc:docMk/>
            <pc:sldMk cId="2812031636" sldId="258"/>
            <ac:inkMk id="37" creationId="{EB4170D4-2697-49B5-928F-ACE6C2832BD5}"/>
          </ac:inkMkLst>
        </pc:inkChg>
        <pc:inkChg chg="add del mod">
          <ac:chgData name="Ninela  Marchant Neira" userId="0445fe62-3fdd-417c-a2b7-f13f715d869a" providerId="ADAL" clId="{6C8F6B27-1E79-4B69-910D-95A97F7A2689}" dt="2021-09-02T14:55:47.491" v="611" actId="478"/>
          <ac:inkMkLst>
            <pc:docMk/>
            <pc:sldMk cId="2812031636" sldId="258"/>
            <ac:inkMk id="38" creationId="{529EFC9B-C48E-4B53-9074-8C79A8794F80}"/>
          </ac:inkMkLst>
        </pc:inkChg>
        <pc:inkChg chg="add del mod">
          <ac:chgData name="Ninela  Marchant Neira" userId="0445fe62-3fdd-417c-a2b7-f13f715d869a" providerId="ADAL" clId="{6C8F6B27-1E79-4B69-910D-95A97F7A2689}" dt="2021-09-02T14:55:47.491" v="611" actId="478"/>
          <ac:inkMkLst>
            <pc:docMk/>
            <pc:sldMk cId="2812031636" sldId="258"/>
            <ac:inkMk id="39" creationId="{6703B9D3-A434-43E1-AB7C-F574E9513F85}"/>
          </ac:inkMkLst>
        </pc:inkChg>
        <pc:inkChg chg="add del mod">
          <ac:chgData name="Ninela  Marchant Neira" userId="0445fe62-3fdd-417c-a2b7-f13f715d869a" providerId="ADAL" clId="{6C8F6B27-1E79-4B69-910D-95A97F7A2689}" dt="2021-09-02T14:55:47.491" v="611" actId="478"/>
          <ac:inkMkLst>
            <pc:docMk/>
            <pc:sldMk cId="2812031636" sldId="258"/>
            <ac:inkMk id="40" creationId="{0A9F27C9-EFEF-4E3F-A887-7ED616954F48}"/>
          </ac:inkMkLst>
        </pc:inkChg>
        <pc:inkChg chg="add del mod">
          <ac:chgData name="Ninela  Marchant Neira" userId="0445fe62-3fdd-417c-a2b7-f13f715d869a" providerId="ADAL" clId="{6C8F6B27-1E79-4B69-910D-95A97F7A2689}" dt="2021-09-02T14:55:47.491" v="611" actId="478"/>
          <ac:inkMkLst>
            <pc:docMk/>
            <pc:sldMk cId="2812031636" sldId="258"/>
            <ac:inkMk id="41" creationId="{8A910513-BE71-4E66-A262-3AFD5006D46A}"/>
          </ac:inkMkLst>
        </pc:inkChg>
        <pc:inkChg chg="add del mod topLvl">
          <ac:chgData name="Ninela  Marchant Neira" userId="0445fe62-3fdd-417c-a2b7-f13f715d869a" providerId="ADAL" clId="{6C8F6B27-1E79-4B69-910D-95A97F7A2689}" dt="2021-09-02T14:55:47.491" v="611" actId="478"/>
          <ac:inkMkLst>
            <pc:docMk/>
            <pc:sldMk cId="2812031636" sldId="258"/>
            <ac:inkMk id="42" creationId="{F9914C4E-BC16-4F4E-9F20-D46F59C307A5}"/>
          </ac:inkMkLst>
        </pc:inkChg>
        <pc:inkChg chg="add del mod">
          <ac:chgData name="Ninela  Marchant Neira" userId="0445fe62-3fdd-417c-a2b7-f13f715d869a" providerId="ADAL" clId="{6C8F6B27-1E79-4B69-910D-95A97F7A2689}" dt="2021-09-02T14:55:47.491" v="611" actId="478"/>
          <ac:inkMkLst>
            <pc:docMk/>
            <pc:sldMk cId="2812031636" sldId="258"/>
            <ac:inkMk id="43" creationId="{7BE9B7B2-42D9-43FE-9FAE-F8CD48E80B51}"/>
          </ac:inkMkLst>
        </pc:inkChg>
        <pc:inkChg chg="add del mod">
          <ac:chgData name="Ninela  Marchant Neira" userId="0445fe62-3fdd-417c-a2b7-f13f715d869a" providerId="ADAL" clId="{6C8F6B27-1E79-4B69-910D-95A97F7A2689}" dt="2021-09-02T14:55:47.491" v="611" actId="478"/>
          <ac:inkMkLst>
            <pc:docMk/>
            <pc:sldMk cId="2812031636" sldId="258"/>
            <ac:inkMk id="44" creationId="{09936DA7-2CC3-4268-A027-8B0DCC967C2B}"/>
          </ac:inkMkLst>
        </pc:inkChg>
        <pc:inkChg chg="add del mod">
          <ac:chgData name="Ninela  Marchant Neira" userId="0445fe62-3fdd-417c-a2b7-f13f715d869a" providerId="ADAL" clId="{6C8F6B27-1E79-4B69-910D-95A97F7A2689}" dt="2021-09-02T14:55:47.491" v="611" actId="478"/>
          <ac:inkMkLst>
            <pc:docMk/>
            <pc:sldMk cId="2812031636" sldId="258"/>
            <ac:inkMk id="45" creationId="{12D333A2-6DE0-4D4F-BFE3-64FC90E9299E}"/>
          </ac:inkMkLst>
        </pc:inkChg>
        <pc:inkChg chg="add del mod">
          <ac:chgData name="Ninela  Marchant Neira" userId="0445fe62-3fdd-417c-a2b7-f13f715d869a" providerId="ADAL" clId="{6C8F6B27-1E79-4B69-910D-95A97F7A2689}" dt="2021-09-02T14:55:47.491" v="611" actId="478"/>
          <ac:inkMkLst>
            <pc:docMk/>
            <pc:sldMk cId="2812031636" sldId="258"/>
            <ac:inkMk id="46" creationId="{A8491BD3-4426-45BA-81F8-8DDCC161CEB9}"/>
          </ac:inkMkLst>
        </pc:inkChg>
        <pc:inkChg chg="add del mod topLvl">
          <ac:chgData name="Ninela  Marchant Neira" userId="0445fe62-3fdd-417c-a2b7-f13f715d869a" providerId="ADAL" clId="{6C8F6B27-1E79-4B69-910D-95A97F7A2689}" dt="2021-09-02T14:55:47.491" v="611" actId="478"/>
          <ac:inkMkLst>
            <pc:docMk/>
            <pc:sldMk cId="2812031636" sldId="258"/>
            <ac:inkMk id="47" creationId="{E90A12A3-23B6-46C7-81FB-9E44C8621D39}"/>
          </ac:inkMkLst>
        </pc:inkChg>
        <pc:inkChg chg="add del mod">
          <ac:chgData name="Ninela  Marchant Neira" userId="0445fe62-3fdd-417c-a2b7-f13f715d869a" providerId="ADAL" clId="{6C8F6B27-1E79-4B69-910D-95A97F7A2689}" dt="2021-09-02T14:55:47.491" v="611" actId="478"/>
          <ac:inkMkLst>
            <pc:docMk/>
            <pc:sldMk cId="2812031636" sldId="258"/>
            <ac:inkMk id="49" creationId="{63CE693E-A6EB-4261-A1D2-C8273795A4BF}"/>
          </ac:inkMkLst>
        </pc:inkChg>
        <pc:inkChg chg="add del mod">
          <ac:chgData name="Ninela  Marchant Neira" userId="0445fe62-3fdd-417c-a2b7-f13f715d869a" providerId="ADAL" clId="{6C8F6B27-1E79-4B69-910D-95A97F7A2689}" dt="2021-09-02T14:55:47.491" v="611" actId="478"/>
          <ac:inkMkLst>
            <pc:docMk/>
            <pc:sldMk cId="2812031636" sldId="258"/>
            <ac:inkMk id="50" creationId="{5235B427-3589-4C22-BDD8-51EEDBE8F4FB}"/>
          </ac:inkMkLst>
        </pc:inkChg>
        <pc:inkChg chg="add del mod">
          <ac:chgData name="Ninela  Marchant Neira" userId="0445fe62-3fdd-417c-a2b7-f13f715d869a" providerId="ADAL" clId="{6C8F6B27-1E79-4B69-910D-95A97F7A2689}" dt="2021-09-02T14:55:47.491" v="611" actId="478"/>
          <ac:inkMkLst>
            <pc:docMk/>
            <pc:sldMk cId="2812031636" sldId="258"/>
            <ac:inkMk id="51" creationId="{3A67CFCC-37D1-48FE-90EA-8E84C5E1745D}"/>
          </ac:inkMkLst>
        </pc:inkChg>
        <pc:inkChg chg="add del mod">
          <ac:chgData name="Ninela  Marchant Neira" userId="0445fe62-3fdd-417c-a2b7-f13f715d869a" providerId="ADAL" clId="{6C8F6B27-1E79-4B69-910D-95A97F7A2689}" dt="2021-09-02T14:55:47.491" v="611" actId="478"/>
          <ac:inkMkLst>
            <pc:docMk/>
            <pc:sldMk cId="2812031636" sldId="258"/>
            <ac:inkMk id="52" creationId="{6F67DA71-EA91-473F-A89D-AE63191C8720}"/>
          </ac:inkMkLst>
        </pc:inkChg>
        <pc:inkChg chg="add del mod">
          <ac:chgData name="Ninela  Marchant Neira" userId="0445fe62-3fdd-417c-a2b7-f13f715d869a" providerId="ADAL" clId="{6C8F6B27-1E79-4B69-910D-95A97F7A2689}" dt="2021-09-02T14:55:47.491" v="611" actId="478"/>
          <ac:inkMkLst>
            <pc:docMk/>
            <pc:sldMk cId="2812031636" sldId="258"/>
            <ac:inkMk id="53" creationId="{0DF689EA-8740-4C11-99EE-B560759A26FF}"/>
          </ac:inkMkLst>
        </pc:inkChg>
        <pc:inkChg chg="add del mod">
          <ac:chgData name="Ninela  Marchant Neira" userId="0445fe62-3fdd-417c-a2b7-f13f715d869a" providerId="ADAL" clId="{6C8F6B27-1E79-4B69-910D-95A97F7A2689}" dt="2021-09-02T14:55:47.491" v="611" actId="478"/>
          <ac:inkMkLst>
            <pc:docMk/>
            <pc:sldMk cId="2812031636" sldId="258"/>
            <ac:inkMk id="54" creationId="{9FD35A7E-CA52-4720-9502-9C850CE5725E}"/>
          </ac:inkMkLst>
        </pc:inkChg>
        <pc:inkChg chg="add del mod">
          <ac:chgData name="Ninela  Marchant Neira" userId="0445fe62-3fdd-417c-a2b7-f13f715d869a" providerId="ADAL" clId="{6C8F6B27-1E79-4B69-910D-95A97F7A2689}" dt="2021-09-02T14:55:47.491" v="611" actId="478"/>
          <ac:inkMkLst>
            <pc:docMk/>
            <pc:sldMk cId="2812031636" sldId="258"/>
            <ac:inkMk id="55" creationId="{AB769339-BCA3-4F7F-8896-6FA0F718C3CC}"/>
          </ac:inkMkLst>
        </pc:inkChg>
        <pc:inkChg chg="add del mod">
          <ac:chgData name="Ninela  Marchant Neira" userId="0445fe62-3fdd-417c-a2b7-f13f715d869a" providerId="ADAL" clId="{6C8F6B27-1E79-4B69-910D-95A97F7A2689}" dt="2021-09-02T14:55:47.491" v="611" actId="478"/>
          <ac:inkMkLst>
            <pc:docMk/>
            <pc:sldMk cId="2812031636" sldId="258"/>
            <ac:inkMk id="56" creationId="{CCB353EA-D2FF-4795-BF76-AC22456CA1CD}"/>
          </ac:inkMkLst>
        </pc:inkChg>
        <pc:inkChg chg="add del mod">
          <ac:chgData name="Ninela  Marchant Neira" userId="0445fe62-3fdd-417c-a2b7-f13f715d869a" providerId="ADAL" clId="{6C8F6B27-1E79-4B69-910D-95A97F7A2689}" dt="2021-09-02T14:55:47.491" v="611" actId="478"/>
          <ac:inkMkLst>
            <pc:docMk/>
            <pc:sldMk cId="2812031636" sldId="258"/>
            <ac:inkMk id="57" creationId="{F121E1C1-FF1B-487E-9AB7-8A8F2405FDF6}"/>
          </ac:inkMkLst>
        </pc:inkChg>
        <pc:inkChg chg="add del mod topLvl">
          <ac:chgData name="Ninela  Marchant Neira" userId="0445fe62-3fdd-417c-a2b7-f13f715d869a" providerId="ADAL" clId="{6C8F6B27-1E79-4B69-910D-95A97F7A2689}" dt="2021-09-02T14:55:47.491" v="611" actId="478"/>
          <ac:inkMkLst>
            <pc:docMk/>
            <pc:sldMk cId="2812031636" sldId="258"/>
            <ac:inkMk id="58" creationId="{2FC3991D-8A02-46B6-9D9E-19C50D201786}"/>
          </ac:inkMkLst>
        </pc:inkChg>
        <pc:inkChg chg="add del mod topLvl">
          <ac:chgData name="Ninela  Marchant Neira" userId="0445fe62-3fdd-417c-a2b7-f13f715d869a" providerId="ADAL" clId="{6C8F6B27-1E79-4B69-910D-95A97F7A2689}" dt="2021-09-02T14:55:47.491" v="611" actId="478"/>
          <ac:inkMkLst>
            <pc:docMk/>
            <pc:sldMk cId="2812031636" sldId="258"/>
            <ac:inkMk id="59" creationId="{45DDC0F5-BF33-4D6E-BDFD-682B2347E618}"/>
          </ac:inkMkLst>
        </pc:inkChg>
        <pc:inkChg chg="add del">
          <ac:chgData name="Ninela  Marchant Neira" userId="0445fe62-3fdd-417c-a2b7-f13f715d869a" providerId="ADAL" clId="{6C8F6B27-1E79-4B69-910D-95A97F7A2689}" dt="2021-09-02T14:55:47.491" v="611" actId="478"/>
          <ac:inkMkLst>
            <pc:docMk/>
            <pc:sldMk cId="2812031636" sldId="258"/>
            <ac:inkMk id="61" creationId="{CC190F98-6F61-4A29-8C53-C801BF234755}"/>
          </ac:inkMkLst>
        </pc:inkChg>
        <pc:inkChg chg="add del">
          <ac:chgData name="Ninela  Marchant Neira" userId="0445fe62-3fdd-417c-a2b7-f13f715d869a" providerId="ADAL" clId="{6C8F6B27-1E79-4B69-910D-95A97F7A2689}" dt="2021-09-02T14:55:47.491" v="611" actId="478"/>
          <ac:inkMkLst>
            <pc:docMk/>
            <pc:sldMk cId="2812031636" sldId="258"/>
            <ac:inkMk id="62" creationId="{CA89E989-0FC9-458C-AA6C-4BC82B7ABE8C}"/>
          </ac:inkMkLst>
        </pc:inkChg>
        <pc:inkChg chg="add del">
          <ac:chgData name="Ninela  Marchant Neira" userId="0445fe62-3fdd-417c-a2b7-f13f715d869a" providerId="ADAL" clId="{6C8F6B27-1E79-4B69-910D-95A97F7A2689}" dt="2021-09-02T14:55:47.491" v="611" actId="478"/>
          <ac:inkMkLst>
            <pc:docMk/>
            <pc:sldMk cId="2812031636" sldId="258"/>
            <ac:inkMk id="63" creationId="{4406A522-DDC6-4036-9860-6175DC2FE918}"/>
          </ac:inkMkLst>
        </pc:inkChg>
        <pc:inkChg chg="add del">
          <ac:chgData name="Ninela  Marchant Neira" userId="0445fe62-3fdd-417c-a2b7-f13f715d869a" providerId="ADAL" clId="{6C8F6B27-1E79-4B69-910D-95A97F7A2689}" dt="2021-09-02T14:55:47.491" v="611" actId="478"/>
          <ac:inkMkLst>
            <pc:docMk/>
            <pc:sldMk cId="2812031636" sldId="258"/>
            <ac:inkMk id="64" creationId="{A781C5B8-BEB1-4F50-9961-DCCD59C56BC9}"/>
          </ac:inkMkLst>
        </pc:inkChg>
        <pc:inkChg chg="add del mod">
          <ac:chgData name="Ninela  Marchant Neira" userId="0445fe62-3fdd-417c-a2b7-f13f715d869a" providerId="ADAL" clId="{6C8F6B27-1E79-4B69-910D-95A97F7A2689}" dt="2021-09-02T14:55:47.491" v="611" actId="478"/>
          <ac:inkMkLst>
            <pc:docMk/>
            <pc:sldMk cId="2812031636" sldId="258"/>
            <ac:inkMk id="65" creationId="{2B387566-A8F5-4534-8754-9DE3DA95D463}"/>
          </ac:inkMkLst>
        </pc:inkChg>
        <pc:inkChg chg="add del mod topLvl">
          <ac:chgData name="Ninela  Marchant Neira" userId="0445fe62-3fdd-417c-a2b7-f13f715d869a" providerId="ADAL" clId="{6C8F6B27-1E79-4B69-910D-95A97F7A2689}" dt="2021-09-02T14:55:47.491" v="611" actId="478"/>
          <ac:inkMkLst>
            <pc:docMk/>
            <pc:sldMk cId="2812031636" sldId="258"/>
            <ac:inkMk id="66" creationId="{6D45F7FB-4BC4-4BB8-A32B-3DAE5EA41F8E}"/>
          </ac:inkMkLst>
        </pc:inkChg>
        <pc:inkChg chg="add del mod">
          <ac:chgData name="Ninela  Marchant Neira" userId="0445fe62-3fdd-417c-a2b7-f13f715d869a" providerId="ADAL" clId="{6C8F6B27-1E79-4B69-910D-95A97F7A2689}" dt="2021-09-02T14:55:47.491" v="611" actId="478"/>
          <ac:inkMkLst>
            <pc:docMk/>
            <pc:sldMk cId="2812031636" sldId="258"/>
            <ac:inkMk id="68" creationId="{E04CA78B-AFEF-40CE-969E-780286EB9D1E}"/>
          </ac:inkMkLst>
        </pc:inkChg>
        <pc:inkChg chg="add del mod">
          <ac:chgData name="Ninela  Marchant Neira" userId="0445fe62-3fdd-417c-a2b7-f13f715d869a" providerId="ADAL" clId="{6C8F6B27-1E79-4B69-910D-95A97F7A2689}" dt="2021-09-02T14:55:47.491" v="611" actId="478"/>
          <ac:inkMkLst>
            <pc:docMk/>
            <pc:sldMk cId="2812031636" sldId="258"/>
            <ac:inkMk id="69" creationId="{87D5935E-AAC1-4C16-B821-37CD2E0E0453}"/>
          </ac:inkMkLst>
        </pc:inkChg>
        <pc:inkChg chg="add del mod">
          <ac:chgData name="Ninela  Marchant Neira" userId="0445fe62-3fdd-417c-a2b7-f13f715d869a" providerId="ADAL" clId="{6C8F6B27-1E79-4B69-910D-95A97F7A2689}" dt="2021-09-02T14:55:47.491" v="611" actId="478"/>
          <ac:inkMkLst>
            <pc:docMk/>
            <pc:sldMk cId="2812031636" sldId="258"/>
            <ac:inkMk id="71" creationId="{EE762A36-37DB-4B22-B172-7EC077E40F34}"/>
          </ac:inkMkLst>
        </pc:inkChg>
        <pc:inkChg chg="add del mod">
          <ac:chgData name="Ninela  Marchant Neira" userId="0445fe62-3fdd-417c-a2b7-f13f715d869a" providerId="ADAL" clId="{6C8F6B27-1E79-4B69-910D-95A97F7A2689}" dt="2021-09-02T14:55:47.491" v="611" actId="478"/>
          <ac:inkMkLst>
            <pc:docMk/>
            <pc:sldMk cId="2812031636" sldId="258"/>
            <ac:inkMk id="72" creationId="{DB01F042-17D9-42BE-9D9D-B21E0C854DD2}"/>
          </ac:inkMkLst>
        </pc:inkChg>
        <pc:inkChg chg="add del mod">
          <ac:chgData name="Ninela  Marchant Neira" userId="0445fe62-3fdd-417c-a2b7-f13f715d869a" providerId="ADAL" clId="{6C8F6B27-1E79-4B69-910D-95A97F7A2689}" dt="2021-09-02T14:55:47.491" v="611" actId="478"/>
          <ac:inkMkLst>
            <pc:docMk/>
            <pc:sldMk cId="2812031636" sldId="258"/>
            <ac:inkMk id="74" creationId="{0C93A6EA-9FDA-4B99-A29D-8A4B97BD2ADB}"/>
          </ac:inkMkLst>
        </pc:inkChg>
        <pc:inkChg chg="add del mod">
          <ac:chgData name="Ninela  Marchant Neira" userId="0445fe62-3fdd-417c-a2b7-f13f715d869a" providerId="ADAL" clId="{6C8F6B27-1E79-4B69-910D-95A97F7A2689}" dt="2021-09-02T14:55:47.491" v="611" actId="478"/>
          <ac:inkMkLst>
            <pc:docMk/>
            <pc:sldMk cId="2812031636" sldId="258"/>
            <ac:inkMk id="76" creationId="{79F1C336-F55C-47B4-B36B-7906DD183E6B}"/>
          </ac:inkMkLst>
        </pc:inkChg>
        <pc:inkChg chg="add del mod topLvl">
          <ac:chgData name="Ninela  Marchant Neira" userId="0445fe62-3fdd-417c-a2b7-f13f715d869a" providerId="ADAL" clId="{6C8F6B27-1E79-4B69-910D-95A97F7A2689}" dt="2021-09-02T14:55:47.491" v="611" actId="478"/>
          <ac:inkMkLst>
            <pc:docMk/>
            <pc:sldMk cId="2812031636" sldId="258"/>
            <ac:inkMk id="78" creationId="{D15A8A32-9C56-4319-BC42-B8F739955449}"/>
          </ac:inkMkLst>
        </pc:inkChg>
        <pc:inkChg chg="add del mod topLvl">
          <ac:chgData name="Ninela  Marchant Neira" userId="0445fe62-3fdd-417c-a2b7-f13f715d869a" providerId="ADAL" clId="{6C8F6B27-1E79-4B69-910D-95A97F7A2689}" dt="2021-09-02T14:55:47.491" v="611" actId="478"/>
          <ac:inkMkLst>
            <pc:docMk/>
            <pc:sldMk cId="2812031636" sldId="258"/>
            <ac:inkMk id="79" creationId="{E5E661FC-88E2-41C4-B4CD-F8460FE398A3}"/>
          </ac:inkMkLst>
        </pc:inkChg>
        <pc:inkChg chg="add del mod">
          <ac:chgData name="Ninela  Marchant Neira" userId="0445fe62-3fdd-417c-a2b7-f13f715d869a" providerId="ADAL" clId="{6C8F6B27-1E79-4B69-910D-95A97F7A2689}" dt="2021-09-02T14:55:47.491" v="611" actId="478"/>
          <ac:inkMkLst>
            <pc:docMk/>
            <pc:sldMk cId="2812031636" sldId="258"/>
            <ac:inkMk id="81" creationId="{05E4CE6A-E53C-4223-9E4B-5911D01F7FD0}"/>
          </ac:inkMkLst>
        </pc:inkChg>
        <pc:inkChg chg="add del mod">
          <ac:chgData name="Ninela  Marchant Neira" userId="0445fe62-3fdd-417c-a2b7-f13f715d869a" providerId="ADAL" clId="{6C8F6B27-1E79-4B69-910D-95A97F7A2689}" dt="2021-09-02T14:55:47.491" v="611" actId="478"/>
          <ac:inkMkLst>
            <pc:docMk/>
            <pc:sldMk cId="2812031636" sldId="258"/>
            <ac:inkMk id="83" creationId="{298AB498-A5E8-4313-AF8E-0D1BD4D68E1F}"/>
          </ac:inkMkLst>
        </pc:inkChg>
        <pc:inkChg chg="add del mod topLvl">
          <ac:chgData name="Ninela  Marchant Neira" userId="0445fe62-3fdd-417c-a2b7-f13f715d869a" providerId="ADAL" clId="{6C8F6B27-1E79-4B69-910D-95A97F7A2689}" dt="2021-09-02T14:55:47.491" v="611" actId="478"/>
          <ac:inkMkLst>
            <pc:docMk/>
            <pc:sldMk cId="2812031636" sldId="258"/>
            <ac:inkMk id="85" creationId="{19213768-276F-41C6-94E4-314AA901A54D}"/>
          </ac:inkMkLst>
        </pc:inkChg>
        <pc:inkChg chg="add">
          <ac:chgData name="Ninela  Marchant Neira" userId="0445fe62-3fdd-417c-a2b7-f13f715d869a" providerId="ADAL" clId="{6C8F6B27-1E79-4B69-910D-95A97F7A2689}" dt="2021-09-02T14:51:16.696" v="610" actId="9405"/>
          <ac:inkMkLst>
            <pc:docMk/>
            <pc:sldMk cId="2812031636" sldId="258"/>
            <ac:inkMk id="87" creationId="{AACE74DC-ED06-4D0F-90D5-F0EC56816CFE}"/>
          </ac:inkMkLst>
        </pc:inkChg>
        <pc:inkChg chg="add">
          <ac:chgData name="Ninela  Marchant Neira" userId="0445fe62-3fdd-417c-a2b7-f13f715d869a" providerId="ADAL" clId="{6C8F6B27-1E79-4B69-910D-95A97F7A2689}" dt="2021-09-02T14:56:03.670" v="612" actId="9405"/>
          <ac:inkMkLst>
            <pc:docMk/>
            <pc:sldMk cId="2812031636" sldId="258"/>
            <ac:inkMk id="88" creationId="{DB326772-F556-45B9-8F57-D347C43DCB9C}"/>
          </ac:inkMkLst>
        </pc:inkChg>
        <pc:inkChg chg="add">
          <ac:chgData name="Ninela  Marchant Neira" userId="0445fe62-3fdd-417c-a2b7-f13f715d869a" providerId="ADAL" clId="{6C8F6B27-1E79-4B69-910D-95A97F7A2689}" dt="2021-09-02T14:56:10.513" v="613" actId="9405"/>
          <ac:inkMkLst>
            <pc:docMk/>
            <pc:sldMk cId="2812031636" sldId="258"/>
            <ac:inkMk id="89" creationId="{90B8F325-E486-464B-A8EC-163144BA7B21}"/>
          </ac:inkMkLst>
        </pc:inkChg>
        <pc:inkChg chg="add">
          <ac:chgData name="Ninela  Marchant Neira" userId="0445fe62-3fdd-417c-a2b7-f13f715d869a" providerId="ADAL" clId="{6C8F6B27-1E79-4B69-910D-95A97F7A2689}" dt="2021-09-02T14:56:16.370" v="614" actId="9405"/>
          <ac:inkMkLst>
            <pc:docMk/>
            <pc:sldMk cId="2812031636" sldId="258"/>
            <ac:inkMk id="90" creationId="{AAD193F0-03F1-4A04-8ED3-56C059E58FCB}"/>
          </ac:inkMkLst>
        </pc:inkChg>
        <pc:inkChg chg="add">
          <ac:chgData name="Ninela  Marchant Neira" userId="0445fe62-3fdd-417c-a2b7-f13f715d869a" providerId="ADAL" clId="{6C8F6B27-1E79-4B69-910D-95A97F7A2689}" dt="2021-09-02T14:56:28.020" v="615" actId="9405"/>
          <ac:inkMkLst>
            <pc:docMk/>
            <pc:sldMk cId="2812031636" sldId="258"/>
            <ac:inkMk id="91" creationId="{5FEEDC47-C8EE-4145-A367-388DC23AC60C}"/>
          </ac:inkMkLst>
        </pc:inkChg>
        <pc:inkChg chg="add mod">
          <ac:chgData name="Ninela  Marchant Neira" userId="0445fe62-3fdd-417c-a2b7-f13f715d869a" providerId="ADAL" clId="{6C8F6B27-1E79-4B69-910D-95A97F7A2689}" dt="2021-09-02T14:56:30.474" v="621"/>
          <ac:inkMkLst>
            <pc:docMk/>
            <pc:sldMk cId="2812031636" sldId="258"/>
            <ac:inkMk id="92" creationId="{656423A5-6C39-4FAE-AE84-9AE8F3116522}"/>
          </ac:inkMkLst>
        </pc:inkChg>
        <pc:inkChg chg="add mod">
          <ac:chgData name="Ninela  Marchant Neira" userId="0445fe62-3fdd-417c-a2b7-f13f715d869a" providerId="ADAL" clId="{6C8F6B27-1E79-4B69-910D-95A97F7A2689}" dt="2021-09-02T14:56:30.474" v="621"/>
          <ac:inkMkLst>
            <pc:docMk/>
            <pc:sldMk cId="2812031636" sldId="258"/>
            <ac:inkMk id="93" creationId="{D2771640-9D10-4564-AFBF-68BD18993F2E}"/>
          </ac:inkMkLst>
        </pc:inkChg>
        <pc:inkChg chg="add mod">
          <ac:chgData name="Ninela  Marchant Neira" userId="0445fe62-3fdd-417c-a2b7-f13f715d869a" providerId="ADAL" clId="{6C8F6B27-1E79-4B69-910D-95A97F7A2689}" dt="2021-09-02T14:56:30.474" v="621"/>
          <ac:inkMkLst>
            <pc:docMk/>
            <pc:sldMk cId="2812031636" sldId="258"/>
            <ac:inkMk id="94" creationId="{8AC11C23-4942-4485-B002-7C58BAF12F34}"/>
          </ac:inkMkLst>
        </pc:inkChg>
        <pc:inkChg chg="add">
          <ac:chgData name="Ninela  Marchant Neira" userId="0445fe62-3fdd-417c-a2b7-f13f715d869a" providerId="ADAL" clId="{6C8F6B27-1E79-4B69-910D-95A97F7A2689}" dt="2021-09-02T14:56:29.384" v="619" actId="9405"/>
          <ac:inkMkLst>
            <pc:docMk/>
            <pc:sldMk cId="2812031636" sldId="258"/>
            <ac:inkMk id="95" creationId="{4D5A638F-D821-4DC8-A62B-435493EDAA98}"/>
          </ac:inkMkLst>
        </pc:inkChg>
        <pc:inkChg chg="add">
          <ac:chgData name="Ninela  Marchant Neira" userId="0445fe62-3fdd-417c-a2b7-f13f715d869a" providerId="ADAL" clId="{6C8F6B27-1E79-4B69-910D-95A97F7A2689}" dt="2021-09-02T14:56:29.760" v="620" actId="9405"/>
          <ac:inkMkLst>
            <pc:docMk/>
            <pc:sldMk cId="2812031636" sldId="258"/>
            <ac:inkMk id="96" creationId="{8FF48F4A-31EA-4DBD-BE86-BD3A064587C0}"/>
          </ac:inkMkLst>
        </pc:inkChg>
        <pc:inkChg chg="add mod">
          <ac:chgData name="Ninela  Marchant Neira" userId="0445fe62-3fdd-417c-a2b7-f13f715d869a" providerId="ADAL" clId="{6C8F6B27-1E79-4B69-910D-95A97F7A2689}" dt="2021-09-02T14:56:56.967" v="626"/>
          <ac:inkMkLst>
            <pc:docMk/>
            <pc:sldMk cId="2812031636" sldId="258"/>
            <ac:inkMk id="98" creationId="{A3D82AF6-4D31-4DCE-A827-EA9718359DD4}"/>
          </ac:inkMkLst>
        </pc:inkChg>
        <pc:inkChg chg="add mod">
          <ac:chgData name="Ninela  Marchant Neira" userId="0445fe62-3fdd-417c-a2b7-f13f715d869a" providerId="ADAL" clId="{6C8F6B27-1E79-4B69-910D-95A97F7A2689}" dt="2021-09-02T14:56:56.967" v="626"/>
          <ac:inkMkLst>
            <pc:docMk/>
            <pc:sldMk cId="2812031636" sldId="258"/>
            <ac:inkMk id="99" creationId="{2772A093-4759-45B8-9BDA-449E0645D43D}"/>
          </ac:inkMkLst>
        </pc:inkChg>
        <pc:inkChg chg="add mod">
          <ac:chgData name="Ninela  Marchant Neira" userId="0445fe62-3fdd-417c-a2b7-f13f715d869a" providerId="ADAL" clId="{6C8F6B27-1E79-4B69-910D-95A97F7A2689}" dt="2021-09-02T14:56:56.967" v="626"/>
          <ac:inkMkLst>
            <pc:docMk/>
            <pc:sldMk cId="2812031636" sldId="258"/>
            <ac:inkMk id="101" creationId="{D482DAE2-EA4D-47C5-9D52-C93F1B4A93F5}"/>
          </ac:inkMkLst>
        </pc:inkChg>
      </pc:sldChg>
      <pc:sldChg chg="addSp modSp mod">
        <pc:chgData name="Ninela  Marchant Neira" userId="0445fe62-3fdd-417c-a2b7-f13f715d869a" providerId="ADAL" clId="{6C8F6B27-1E79-4B69-910D-95A97F7A2689}" dt="2021-09-02T14:59:18.612" v="634"/>
        <pc:sldMkLst>
          <pc:docMk/>
          <pc:sldMk cId="3815898415" sldId="259"/>
        </pc:sldMkLst>
        <pc:grpChg chg="mod">
          <ac:chgData name="Ninela  Marchant Neira" userId="0445fe62-3fdd-417c-a2b7-f13f715d869a" providerId="ADAL" clId="{6C8F6B27-1E79-4B69-910D-95A97F7A2689}" dt="2021-09-02T14:59:13.439" v="630"/>
          <ac:grpSpMkLst>
            <pc:docMk/>
            <pc:sldMk cId="3815898415" sldId="259"/>
            <ac:grpSpMk id="6" creationId="{4A8750D2-9D12-4716-B747-6FF4BF2CCED4}"/>
          </ac:grpSpMkLst>
        </pc:grpChg>
        <pc:grpChg chg="mod">
          <ac:chgData name="Ninela  Marchant Neira" userId="0445fe62-3fdd-417c-a2b7-f13f715d869a" providerId="ADAL" clId="{6C8F6B27-1E79-4B69-910D-95A97F7A2689}" dt="2021-09-02T14:59:18.612" v="634"/>
          <ac:grpSpMkLst>
            <pc:docMk/>
            <pc:sldMk cId="3815898415" sldId="259"/>
            <ac:grpSpMk id="12" creationId="{9B6CB333-B254-4B4D-8A50-2C1D4D0AD37C}"/>
          </ac:grpSpMkLst>
        </pc:grpChg>
        <pc:picChg chg="mod">
          <ac:chgData name="Ninela  Marchant Neira" userId="0445fe62-3fdd-417c-a2b7-f13f715d869a" providerId="ADAL" clId="{6C8F6B27-1E79-4B69-910D-95A97F7A2689}" dt="2021-09-02T14:58:08.937" v="627" actId="1076"/>
          <ac:picMkLst>
            <pc:docMk/>
            <pc:sldMk cId="3815898415" sldId="259"/>
            <ac:picMk id="1028" creationId="{E08CF44C-487F-42E7-9D41-92370F8096AC}"/>
          </ac:picMkLst>
        </pc:picChg>
        <pc:inkChg chg="add mod">
          <ac:chgData name="Ninela  Marchant Neira" userId="0445fe62-3fdd-417c-a2b7-f13f715d869a" providerId="ADAL" clId="{6C8F6B27-1E79-4B69-910D-95A97F7A2689}" dt="2021-09-02T14:59:13.439" v="630"/>
          <ac:inkMkLst>
            <pc:docMk/>
            <pc:sldMk cId="3815898415" sldId="259"/>
            <ac:inkMk id="3" creationId="{4CD51838-091E-4362-AE7D-69E61B74EAD1}"/>
          </ac:inkMkLst>
        </pc:inkChg>
        <pc:inkChg chg="add mod">
          <ac:chgData name="Ninela  Marchant Neira" userId="0445fe62-3fdd-417c-a2b7-f13f715d869a" providerId="ADAL" clId="{6C8F6B27-1E79-4B69-910D-95A97F7A2689}" dt="2021-09-02T14:59:13.439" v="630"/>
          <ac:inkMkLst>
            <pc:docMk/>
            <pc:sldMk cId="3815898415" sldId="259"/>
            <ac:inkMk id="5" creationId="{0F88B057-FC3D-40BD-AF37-31071F744A81}"/>
          </ac:inkMkLst>
        </pc:inkChg>
        <pc:inkChg chg="add mod">
          <ac:chgData name="Ninela  Marchant Neira" userId="0445fe62-3fdd-417c-a2b7-f13f715d869a" providerId="ADAL" clId="{6C8F6B27-1E79-4B69-910D-95A97F7A2689}" dt="2021-09-02T14:59:18.612" v="634"/>
          <ac:inkMkLst>
            <pc:docMk/>
            <pc:sldMk cId="3815898415" sldId="259"/>
            <ac:inkMk id="8" creationId="{D8A45CB1-5C6A-4F44-8A58-027E2B32BABF}"/>
          </ac:inkMkLst>
        </pc:inkChg>
        <pc:inkChg chg="add mod">
          <ac:chgData name="Ninela  Marchant Neira" userId="0445fe62-3fdd-417c-a2b7-f13f715d869a" providerId="ADAL" clId="{6C8F6B27-1E79-4B69-910D-95A97F7A2689}" dt="2021-09-02T14:59:18.612" v="634"/>
          <ac:inkMkLst>
            <pc:docMk/>
            <pc:sldMk cId="3815898415" sldId="259"/>
            <ac:inkMk id="10" creationId="{69FC8CB2-F0BE-4B1B-84D7-CE734B6CF23C}"/>
          </ac:inkMkLst>
        </pc:inkChg>
        <pc:inkChg chg="add mod">
          <ac:chgData name="Ninela  Marchant Neira" userId="0445fe62-3fdd-417c-a2b7-f13f715d869a" providerId="ADAL" clId="{6C8F6B27-1E79-4B69-910D-95A97F7A2689}" dt="2021-09-02T14:59:18.612" v="634"/>
          <ac:inkMkLst>
            <pc:docMk/>
            <pc:sldMk cId="3815898415" sldId="259"/>
            <ac:inkMk id="11" creationId="{BCA0F39D-9B2C-42F7-973C-7C3AEDDEF404}"/>
          </ac:inkMkLst>
        </pc:inkChg>
      </pc:sldChg>
      <pc:sldChg chg="addSp delSp modSp mod">
        <pc:chgData name="Ninela  Marchant Neira" userId="0445fe62-3fdd-417c-a2b7-f13f715d869a" providerId="ADAL" clId="{6C8F6B27-1E79-4B69-910D-95A97F7A2689}" dt="2021-09-30T13:30:47.755" v="2973"/>
        <pc:sldMkLst>
          <pc:docMk/>
          <pc:sldMk cId="1262879104" sldId="260"/>
        </pc:sldMkLst>
        <pc:grpChg chg="mod">
          <ac:chgData name="Ninela  Marchant Neira" userId="0445fe62-3fdd-417c-a2b7-f13f715d869a" providerId="ADAL" clId="{6C8F6B27-1E79-4B69-910D-95A97F7A2689}" dt="2021-09-30T13:30:21.715" v="2953"/>
          <ac:grpSpMkLst>
            <pc:docMk/>
            <pc:sldMk cId="1262879104" sldId="260"/>
            <ac:grpSpMk id="11" creationId="{F5AAEE94-DF77-4BAC-A371-80952099BCDF}"/>
          </ac:grpSpMkLst>
        </pc:grpChg>
        <pc:grpChg chg="del mod">
          <ac:chgData name="Ninela  Marchant Neira" userId="0445fe62-3fdd-417c-a2b7-f13f715d869a" providerId="ADAL" clId="{6C8F6B27-1E79-4B69-910D-95A97F7A2689}" dt="2021-09-23T14:30:17.383" v="2119" actId="478"/>
          <ac:grpSpMkLst>
            <pc:docMk/>
            <pc:sldMk cId="1262879104" sldId="260"/>
            <ac:grpSpMk id="13" creationId="{79795D6E-CFED-4786-B42A-9D7A3F85FF74}"/>
          </ac:grpSpMkLst>
        </pc:grpChg>
        <pc:grpChg chg="del mod">
          <ac:chgData name="Ninela  Marchant Neira" userId="0445fe62-3fdd-417c-a2b7-f13f715d869a" providerId="ADAL" clId="{6C8F6B27-1E79-4B69-910D-95A97F7A2689}" dt="2021-09-23T14:30:17.383" v="2119" actId="478"/>
          <ac:grpSpMkLst>
            <pc:docMk/>
            <pc:sldMk cId="1262879104" sldId="260"/>
            <ac:grpSpMk id="14" creationId="{4A70DFCE-0CBD-4584-A2B2-78796EFBEB2D}"/>
          </ac:grpSpMkLst>
        </pc:grpChg>
        <pc:grpChg chg="del mod">
          <ac:chgData name="Ninela  Marchant Neira" userId="0445fe62-3fdd-417c-a2b7-f13f715d869a" providerId="ADAL" clId="{6C8F6B27-1E79-4B69-910D-95A97F7A2689}" dt="2021-09-30T13:30:29.462" v="2959"/>
          <ac:grpSpMkLst>
            <pc:docMk/>
            <pc:sldMk cId="1262879104" sldId="260"/>
            <ac:grpSpMk id="15" creationId="{A2323893-A71C-4EAB-9D3D-172756716E3F}"/>
          </ac:grpSpMkLst>
        </pc:grpChg>
        <pc:grpChg chg="mod">
          <ac:chgData name="Ninela  Marchant Neira" userId="0445fe62-3fdd-417c-a2b7-f13f715d869a" providerId="ADAL" clId="{6C8F6B27-1E79-4B69-910D-95A97F7A2689}" dt="2021-09-30T13:30:29.462" v="2959"/>
          <ac:grpSpMkLst>
            <pc:docMk/>
            <pc:sldMk cId="1262879104" sldId="260"/>
            <ac:grpSpMk id="17" creationId="{11346F19-A6CC-4910-8ED0-D39E0D288DF7}"/>
          </ac:grpSpMkLst>
        </pc:grpChg>
        <pc:grpChg chg="mod">
          <ac:chgData name="Ninela  Marchant Neira" userId="0445fe62-3fdd-417c-a2b7-f13f715d869a" providerId="ADAL" clId="{6C8F6B27-1E79-4B69-910D-95A97F7A2689}" dt="2021-09-30T13:30:47.755" v="2973"/>
          <ac:grpSpMkLst>
            <pc:docMk/>
            <pc:sldMk cId="1262879104" sldId="260"/>
            <ac:grpSpMk id="31" creationId="{2A51E620-0589-49D1-B20F-F80A97A66DB1}"/>
          </ac:grpSpMkLst>
        </pc:grpChg>
        <pc:picChg chg="mod">
          <ac:chgData name="Ninela  Marchant Neira" userId="0445fe62-3fdd-417c-a2b7-f13f715d869a" providerId="ADAL" clId="{6C8F6B27-1E79-4B69-910D-95A97F7A2689}" dt="2021-09-23T14:29:50.662" v="2118" actId="1076"/>
          <ac:picMkLst>
            <pc:docMk/>
            <pc:sldMk cId="1262879104" sldId="260"/>
            <ac:picMk id="2052" creationId="{72539F24-3A74-435F-A7DF-2559B6CD4D93}"/>
          </ac:picMkLst>
        </pc:picChg>
        <pc:inkChg chg="add mod">
          <ac:chgData name="Ninela  Marchant Neira" userId="0445fe62-3fdd-417c-a2b7-f13f715d869a" providerId="ADAL" clId="{6C8F6B27-1E79-4B69-910D-95A97F7A2689}" dt="2021-09-30T13:30:21.715" v="2953"/>
          <ac:inkMkLst>
            <pc:docMk/>
            <pc:sldMk cId="1262879104" sldId="260"/>
            <ac:inkMk id="4" creationId="{E7C7C008-A5C5-483B-A52F-8230FFE54A86}"/>
          </ac:inkMkLst>
        </pc:inkChg>
        <pc:inkChg chg="add del">
          <ac:chgData name="Ninela  Marchant Neira" userId="0445fe62-3fdd-417c-a2b7-f13f715d869a" providerId="ADAL" clId="{6C8F6B27-1E79-4B69-910D-95A97F7A2689}" dt="2021-09-23T14:30:17.383" v="2119" actId="478"/>
          <ac:inkMkLst>
            <pc:docMk/>
            <pc:sldMk cId="1262879104" sldId="260"/>
            <ac:inkMk id="4" creationId="{EA41E286-9204-415E-9857-0BE1E40EFA0E}"/>
          </ac:inkMkLst>
        </pc:inkChg>
        <pc:inkChg chg="add mod">
          <ac:chgData name="Ninela  Marchant Neira" userId="0445fe62-3fdd-417c-a2b7-f13f715d869a" providerId="ADAL" clId="{6C8F6B27-1E79-4B69-910D-95A97F7A2689}" dt="2021-09-30T13:30:21.715" v="2953"/>
          <ac:inkMkLst>
            <pc:docMk/>
            <pc:sldMk cId="1262879104" sldId="260"/>
            <ac:inkMk id="5" creationId="{0CA52C65-A17C-4478-B172-A71005E6AFEE}"/>
          </ac:inkMkLst>
        </pc:inkChg>
        <pc:inkChg chg="add del mod topLvl">
          <ac:chgData name="Ninela  Marchant Neira" userId="0445fe62-3fdd-417c-a2b7-f13f715d869a" providerId="ADAL" clId="{6C8F6B27-1E79-4B69-910D-95A97F7A2689}" dt="2021-09-23T14:30:17.383" v="2119" actId="478"/>
          <ac:inkMkLst>
            <pc:docMk/>
            <pc:sldMk cId="1262879104" sldId="260"/>
            <ac:inkMk id="5" creationId="{A8BE471D-032F-4E84-A48D-DFEFF89C7DC1}"/>
          </ac:inkMkLst>
        </pc:inkChg>
        <pc:inkChg chg="add del mod topLvl">
          <ac:chgData name="Ninela  Marchant Neira" userId="0445fe62-3fdd-417c-a2b7-f13f715d869a" providerId="ADAL" clId="{6C8F6B27-1E79-4B69-910D-95A97F7A2689}" dt="2021-09-23T14:30:17.383" v="2119" actId="478"/>
          <ac:inkMkLst>
            <pc:docMk/>
            <pc:sldMk cId="1262879104" sldId="260"/>
            <ac:inkMk id="6" creationId="{C9F8D71F-34F3-44B5-9CA5-4B6FC9B4503F}"/>
          </ac:inkMkLst>
        </pc:inkChg>
        <pc:inkChg chg="add mod">
          <ac:chgData name="Ninela  Marchant Neira" userId="0445fe62-3fdd-417c-a2b7-f13f715d869a" providerId="ADAL" clId="{6C8F6B27-1E79-4B69-910D-95A97F7A2689}" dt="2021-09-30T13:30:21.715" v="2953"/>
          <ac:inkMkLst>
            <pc:docMk/>
            <pc:sldMk cId="1262879104" sldId="260"/>
            <ac:inkMk id="6" creationId="{F8F5DB10-2983-42F7-84A8-A6F3C79C1371}"/>
          </ac:inkMkLst>
        </pc:inkChg>
        <pc:inkChg chg="add mod">
          <ac:chgData name="Ninela  Marchant Neira" userId="0445fe62-3fdd-417c-a2b7-f13f715d869a" providerId="ADAL" clId="{6C8F6B27-1E79-4B69-910D-95A97F7A2689}" dt="2021-09-30T13:30:21.715" v="2953"/>
          <ac:inkMkLst>
            <pc:docMk/>
            <pc:sldMk cId="1262879104" sldId="260"/>
            <ac:inkMk id="7" creationId="{2335A940-C1E0-434E-8500-018C823F26FF}"/>
          </ac:inkMkLst>
        </pc:inkChg>
        <pc:inkChg chg="add del mod">
          <ac:chgData name="Ninela  Marchant Neira" userId="0445fe62-3fdd-417c-a2b7-f13f715d869a" providerId="ADAL" clId="{6C8F6B27-1E79-4B69-910D-95A97F7A2689}" dt="2021-09-23T14:30:17.383" v="2119" actId="478"/>
          <ac:inkMkLst>
            <pc:docMk/>
            <pc:sldMk cId="1262879104" sldId="260"/>
            <ac:inkMk id="7" creationId="{70832176-9CA7-44D6-A4E1-6DFE79638C56}"/>
          </ac:inkMkLst>
        </pc:inkChg>
        <pc:inkChg chg="add del mod">
          <ac:chgData name="Ninela  Marchant Neira" userId="0445fe62-3fdd-417c-a2b7-f13f715d869a" providerId="ADAL" clId="{6C8F6B27-1E79-4B69-910D-95A97F7A2689}" dt="2021-09-23T14:30:17.383" v="2119" actId="478"/>
          <ac:inkMkLst>
            <pc:docMk/>
            <pc:sldMk cId="1262879104" sldId="260"/>
            <ac:inkMk id="8" creationId="{036A151E-D090-4B3D-960F-B36E03EFCC7A}"/>
          </ac:inkMkLst>
        </pc:inkChg>
        <pc:inkChg chg="add mod">
          <ac:chgData name="Ninela  Marchant Neira" userId="0445fe62-3fdd-417c-a2b7-f13f715d869a" providerId="ADAL" clId="{6C8F6B27-1E79-4B69-910D-95A97F7A2689}" dt="2021-09-30T13:30:21.715" v="2953"/>
          <ac:inkMkLst>
            <pc:docMk/>
            <pc:sldMk cId="1262879104" sldId="260"/>
            <ac:inkMk id="8" creationId="{0C364823-F8E4-4669-A00D-3158DA3D1B00}"/>
          </ac:inkMkLst>
        </pc:inkChg>
        <pc:inkChg chg="add mod">
          <ac:chgData name="Ninela  Marchant Neira" userId="0445fe62-3fdd-417c-a2b7-f13f715d869a" providerId="ADAL" clId="{6C8F6B27-1E79-4B69-910D-95A97F7A2689}" dt="2021-09-30T13:30:21.715" v="2953"/>
          <ac:inkMkLst>
            <pc:docMk/>
            <pc:sldMk cId="1262879104" sldId="260"/>
            <ac:inkMk id="9" creationId="{4A199905-9926-4542-92FD-74BCA94AAEFA}"/>
          </ac:inkMkLst>
        </pc:inkChg>
        <pc:inkChg chg="add del mod">
          <ac:chgData name="Ninela  Marchant Neira" userId="0445fe62-3fdd-417c-a2b7-f13f715d869a" providerId="ADAL" clId="{6C8F6B27-1E79-4B69-910D-95A97F7A2689}" dt="2021-09-23T14:30:17.383" v="2119" actId="478"/>
          <ac:inkMkLst>
            <pc:docMk/>
            <pc:sldMk cId="1262879104" sldId="260"/>
            <ac:inkMk id="9" creationId="{A48A3C78-7F36-4BA6-84B2-68E77035696A}"/>
          </ac:inkMkLst>
        </pc:inkChg>
        <pc:inkChg chg="add mod">
          <ac:chgData name="Ninela  Marchant Neira" userId="0445fe62-3fdd-417c-a2b7-f13f715d869a" providerId="ADAL" clId="{6C8F6B27-1E79-4B69-910D-95A97F7A2689}" dt="2021-09-30T13:30:21.715" v="2953"/>
          <ac:inkMkLst>
            <pc:docMk/>
            <pc:sldMk cId="1262879104" sldId="260"/>
            <ac:inkMk id="10" creationId="{2701EA75-5BBD-4363-BF71-0328ACDF8573}"/>
          </ac:inkMkLst>
        </pc:inkChg>
        <pc:inkChg chg="add del mod topLvl">
          <ac:chgData name="Ninela  Marchant Neira" userId="0445fe62-3fdd-417c-a2b7-f13f715d869a" providerId="ADAL" clId="{6C8F6B27-1E79-4B69-910D-95A97F7A2689}" dt="2021-09-23T14:30:17.383" v="2119" actId="478"/>
          <ac:inkMkLst>
            <pc:docMk/>
            <pc:sldMk cId="1262879104" sldId="260"/>
            <ac:inkMk id="10" creationId="{39F1F9C2-8EEB-4017-9028-9283EA37F24C}"/>
          </ac:inkMkLst>
        </pc:inkChg>
        <pc:inkChg chg="add del mod topLvl">
          <ac:chgData name="Ninela  Marchant Neira" userId="0445fe62-3fdd-417c-a2b7-f13f715d869a" providerId="ADAL" clId="{6C8F6B27-1E79-4B69-910D-95A97F7A2689}" dt="2021-09-23T14:30:17.383" v="2119" actId="478"/>
          <ac:inkMkLst>
            <pc:docMk/>
            <pc:sldMk cId="1262879104" sldId="260"/>
            <ac:inkMk id="11" creationId="{C070026B-8169-4050-8048-6F31ACB616B6}"/>
          </ac:inkMkLst>
        </pc:inkChg>
        <pc:inkChg chg="add mod">
          <ac:chgData name="Ninela  Marchant Neira" userId="0445fe62-3fdd-417c-a2b7-f13f715d869a" providerId="ADAL" clId="{6C8F6B27-1E79-4B69-910D-95A97F7A2689}" dt="2021-09-30T13:30:29.462" v="2959"/>
          <ac:inkMkLst>
            <pc:docMk/>
            <pc:sldMk cId="1262879104" sldId="260"/>
            <ac:inkMk id="12" creationId="{8F4C9A22-10C6-4EC0-8335-3445555C46E2}"/>
          </ac:inkMkLst>
        </pc:inkChg>
        <pc:inkChg chg="add del mod">
          <ac:chgData name="Ninela  Marchant Neira" userId="0445fe62-3fdd-417c-a2b7-f13f715d869a" providerId="ADAL" clId="{6C8F6B27-1E79-4B69-910D-95A97F7A2689}" dt="2021-09-23T14:30:17.383" v="2119" actId="478"/>
          <ac:inkMkLst>
            <pc:docMk/>
            <pc:sldMk cId="1262879104" sldId="260"/>
            <ac:inkMk id="12" creationId="{BB85F3DA-EC02-41E0-B86E-6F00942A97C7}"/>
          </ac:inkMkLst>
        </pc:inkChg>
        <pc:inkChg chg="add mod">
          <ac:chgData name="Ninela  Marchant Neira" userId="0445fe62-3fdd-417c-a2b7-f13f715d869a" providerId="ADAL" clId="{6C8F6B27-1E79-4B69-910D-95A97F7A2689}" dt="2021-09-30T13:30:29.462" v="2959"/>
          <ac:inkMkLst>
            <pc:docMk/>
            <pc:sldMk cId="1262879104" sldId="260"/>
            <ac:inkMk id="13" creationId="{517BD0AF-42B1-481E-B2D6-52D144455561}"/>
          </ac:inkMkLst>
        </pc:inkChg>
        <pc:inkChg chg="add mod">
          <ac:chgData name="Ninela  Marchant Neira" userId="0445fe62-3fdd-417c-a2b7-f13f715d869a" providerId="ADAL" clId="{6C8F6B27-1E79-4B69-910D-95A97F7A2689}" dt="2021-09-30T13:30:29.462" v="2959"/>
          <ac:inkMkLst>
            <pc:docMk/>
            <pc:sldMk cId="1262879104" sldId="260"/>
            <ac:inkMk id="14" creationId="{04D18DF7-715B-4679-B88D-5D2FE0DFD9A5}"/>
          </ac:inkMkLst>
        </pc:inkChg>
        <pc:inkChg chg="add del">
          <ac:chgData name="Ninela  Marchant Neira" userId="0445fe62-3fdd-417c-a2b7-f13f715d869a" providerId="ADAL" clId="{6C8F6B27-1E79-4B69-910D-95A97F7A2689}" dt="2021-09-23T14:30:17.383" v="2119" actId="478"/>
          <ac:inkMkLst>
            <pc:docMk/>
            <pc:sldMk cId="1262879104" sldId="260"/>
            <ac:inkMk id="15" creationId="{566A7568-58EF-4153-9764-AC6A5832BAD3}"/>
          </ac:inkMkLst>
        </pc:inkChg>
        <pc:inkChg chg="add mod">
          <ac:chgData name="Ninela  Marchant Neira" userId="0445fe62-3fdd-417c-a2b7-f13f715d869a" providerId="ADAL" clId="{6C8F6B27-1E79-4B69-910D-95A97F7A2689}" dt="2021-09-30T13:30:29.462" v="2959"/>
          <ac:inkMkLst>
            <pc:docMk/>
            <pc:sldMk cId="1262879104" sldId="260"/>
            <ac:inkMk id="16" creationId="{4FBB7700-4187-412B-81C6-7BC0835403D0}"/>
          </ac:inkMkLst>
        </pc:inkChg>
        <pc:inkChg chg="add del">
          <ac:chgData name="Ninela  Marchant Neira" userId="0445fe62-3fdd-417c-a2b7-f13f715d869a" providerId="ADAL" clId="{6C8F6B27-1E79-4B69-910D-95A97F7A2689}" dt="2021-09-23T14:30:17.383" v="2119" actId="478"/>
          <ac:inkMkLst>
            <pc:docMk/>
            <pc:sldMk cId="1262879104" sldId="260"/>
            <ac:inkMk id="16" creationId="{CE16D29E-8967-4406-882D-B8BD1BEDCD5A}"/>
          </ac:inkMkLst>
        </pc:inkChg>
        <pc:inkChg chg="add del">
          <ac:chgData name="Ninela  Marchant Neira" userId="0445fe62-3fdd-417c-a2b7-f13f715d869a" providerId="ADAL" clId="{6C8F6B27-1E79-4B69-910D-95A97F7A2689}" dt="2021-09-23T14:30:17.383" v="2119" actId="478"/>
          <ac:inkMkLst>
            <pc:docMk/>
            <pc:sldMk cId="1262879104" sldId="260"/>
            <ac:inkMk id="17" creationId="{A62F1C7C-3315-4F86-A57B-3675A78F6584}"/>
          </ac:inkMkLst>
        </pc:inkChg>
        <pc:inkChg chg="add mod">
          <ac:chgData name="Ninela  Marchant Neira" userId="0445fe62-3fdd-417c-a2b7-f13f715d869a" providerId="ADAL" clId="{6C8F6B27-1E79-4B69-910D-95A97F7A2689}" dt="2021-09-30T13:30:47.755" v="2973"/>
          <ac:inkMkLst>
            <pc:docMk/>
            <pc:sldMk cId="1262879104" sldId="260"/>
            <ac:inkMk id="18" creationId="{67B90CBE-2277-41BB-B483-7B0725E01B5E}"/>
          </ac:inkMkLst>
        </pc:inkChg>
        <pc:inkChg chg="add mod">
          <ac:chgData name="Ninela  Marchant Neira" userId="0445fe62-3fdd-417c-a2b7-f13f715d869a" providerId="ADAL" clId="{6C8F6B27-1E79-4B69-910D-95A97F7A2689}" dt="2021-09-30T13:30:47.755" v="2973"/>
          <ac:inkMkLst>
            <pc:docMk/>
            <pc:sldMk cId="1262879104" sldId="260"/>
            <ac:inkMk id="19" creationId="{B9322A32-2E4B-4B04-8CA6-0AE40204892F}"/>
          </ac:inkMkLst>
        </pc:inkChg>
        <pc:inkChg chg="add mod">
          <ac:chgData name="Ninela  Marchant Neira" userId="0445fe62-3fdd-417c-a2b7-f13f715d869a" providerId="ADAL" clId="{6C8F6B27-1E79-4B69-910D-95A97F7A2689}" dt="2021-09-30T13:30:47.755" v="2973"/>
          <ac:inkMkLst>
            <pc:docMk/>
            <pc:sldMk cId="1262879104" sldId="260"/>
            <ac:inkMk id="20" creationId="{388B0534-25B0-49B5-9F0D-D2654636C838}"/>
          </ac:inkMkLst>
        </pc:inkChg>
        <pc:inkChg chg="add mod">
          <ac:chgData name="Ninela  Marchant Neira" userId="0445fe62-3fdd-417c-a2b7-f13f715d869a" providerId="ADAL" clId="{6C8F6B27-1E79-4B69-910D-95A97F7A2689}" dt="2021-09-30T13:30:47.755" v="2973"/>
          <ac:inkMkLst>
            <pc:docMk/>
            <pc:sldMk cId="1262879104" sldId="260"/>
            <ac:inkMk id="21" creationId="{07B5694F-A161-4A56-ADC6-FF680E8A645C}"/>
          </ac:inkMkLst>
        </pc:inkChg>
        <pc:inkChg chg="add mod">
          <ac:chgData name="Ninela  Marchant Neira" userId="0445fe62-3fdd-417c-a2b7-f13f715d869a" providerId="ADAL" clId="{6C8F6B27-1E79-4B69-910D-95A97F7A2689}" dt="2021-09-30T13:30:47.755" v="2973"/>
          <ac:inkMkLst>
            <pc:docMk/>
            <pc:sldMk cId="1262879104" sldId="260"/>
            <ac:inkMk id="22" creationId="{1A2B2A75-9F5B-4E40-A3AA-71CC733F9FCC}"/>
          </ac:inkMkLst>
        </pc:inkChg>
        <pc:inkChg chg="add mod">
          <ac:chgData name="Ninela  Marchant Neira" userId="0445fe62-3fdd-417c-a2b7-f13f715d869a" providerId="ADAL" clId="{6C8F6B27-1E79-4B69-910D-95A97F7A2689}" dt="2021-09-30T13:30:47.755" v="2973"/>
          <ac:inkMkLst>
            <pc:docMk/>
            <pc:sldMk cId="1262879104" sldId="260"/>
            <ac:inkMk id="23" creationId="{986B6872-5EB5-45D4-98EB-D5943B6A64CC}"/>
          </ac:inkMkLst>
        </pc:inkChg>
        <pc:inkChg chg="add mod">
          <ac:chgData name="Ninela  Marchant Neira" userId="0445fe62-3fdd-417c-a2b7-f13f715d869a" providerId="ADAL" clId="{6C8F6B27-1E79-4B69-910D-95A97F7A2689}" dt="2021-09-30T13:30:47.755" v="2973"/>
          <ac:inkMkLst>
            <pc:docMk/>
            <pc:sldMk cId="1262879104" sldId="260"/>
            <ac:inkMk id="24" creationId="{7BBDB1E6-B894-42C1-9CC8-6031D9BB388D}"/>
          </ac:inkMkLst>
        </pc:inkChg>
        <pc:inkChg chg="add mod">
          <ac:chgData name="Ninela  Marchant Neira" userId="0445fe62-3fdd-417c-a2b7-f13f715d869a" providerId="ADAL" clId="{6C8F6B27-1E79-4B69-910D-95A97F7A2689}" dt="2021-09-30T13:30:47.755" v="2973"/>
          <ac:inkMkLst>
            <pc:docMk/>
            <pc:sldMk cId="1262879104" sldId="260"/>
            <ac:inkMk id="25" creationId="{9C6E7443-164B-403A-A130-54543431180B}"/>
          </ac:inkMkLst>
        </pc:inkChg>
        <pc:inkChg chg="add mod">
          <ac:chgData name="Ninela  Marchant Neira" userId="0445fe62-3fdd-417c-a2b7-f13f715d869a" providerId="ADAL" clId="{6C8F6B27-1E79-4B69-910D-95A97F7A2689}" dt="2021-09-30T13:30:47.755" v="2973"/>
          <ac:inkMkLst>
            <pc:docMk/>
            <pc:sldMk cId="1262879104" sldId="260"/>
            <ac:inkMk id="26" creationId="{8930B66C-56F0-4AC7-9232-772376C2BCC3}"/>
          </ac:inkMkLst>
        </pc:inkChg>
        <pc:inkChg chg="add mod">
          <ac:chgData name="Ninela  Marchant Neira" userId="0445fe62-3fdd-417c-a2b7-f13f715d869a" providerId="ADAL" clId="{6C8F6B27-1E79-4B69-910D-95A97F7A2689}" dt="2021-09-30T13:30:47.755" v="2973"/>
          <ac:inkMkLst>
            <pc:docMk/>
            <pc:sldMk cId="1262879104" sldId="260"/>
            <ac:inkMk id="27" creationId="{3985DBF7-2856-4D54-8224-3532ACE52272}"/>
          </ac:inkMkLst>
        </pc:inkChg>
        <pc:inkChg chg="add mod">
          <ac:chgData name="Ninela  Marchant Neira" userId="0445fe62-3fdd-417c-a2b7-f13f715d869a" providerId="ADAL" clId="{6C8F6B27-1E79-4B69-910D-95A97F7A2689}" dt="2021-09-30T13:30:47.755" v="2973"/>
          <ac:inkMkLst>
            <pc:docMk/>
            <pc:sldMk cId="1262879104" sldId="260"/>
            <ac:inkMk id="28" creationId="{E6B742BD-3EA7-4597-AE44-5756E89C93E9}"/>
          </ac:inkMkLst>
        </pc:inkChg>
        <pc:inkChg chg="add mod">
          <ac:chgData name="Ninela  Marchant Neira" userId="0445fe62-3fdd-417c-a2b7-f13f715d869a" providerId="ADAL" clId="{6C8F6B27-1E79-4B69-910D-95A97F7A2689}" dt="2021-09-30T13:30:47.755" v="2973"/>
          <ac:inkMkLst>
            <pc:docMk/>
            <pc:sldMk cId="1262879104" sldId="260"/>
            <ac:inkMk id="29" creationId="{CFC391F4-E743-433C-90FD-ABAD321F2BB7}"/>
          </ac:inkMkLst>
        </pc:inkChg>
        <pc:inkChg chg="add mod">
          <ac:chgData name="Ninela  Marchant Neira" userId="0445fe62-3fdd-417c-a2b7-f13f715d869a" providerId="ADAL" clId="{6C8F6B27-1E79-4B69-910D-95A97F7A2689}" dt="2021-09-30T13:30:47.755" v="2973"/>
          <ac:inkMkLst>
            <pc:docMk/>
            <pc:sldMk cId="1262879104" sldId="260"/>
            <ac:inkMk id="30" creationId="{DFC3C995-804B-4265-A9E2-30EEC1121573}"/>
          </ac:inkMkLst>
        </pc:inkChg>
      </pc:sldChg>
      <pc:sldChg chg="addSp delSp modSp mod">
        <pc:chgData name="Ninela  Marchant Neira" userId="0445fe62-3fdd-417c-a2b7-f13f715d869a" providerId="ADAL" clId="{6C8F6B27-1E79-4B69-910D-95A97F7A2689}" dt="2021-09-30T13:31:10.743" v="2993"/>
        <pc:sldMkLst>
          <pc:docMk/>
          <pc:sldMk cId="2200031967" sldId="261"/>
        </pc:sldMkLst>
        <pc:grpChg chg="mod">
          <ac:chgData name="Ninela  Marchant Neira" userId="0445fe62-3fdd-417c-a2b7-f13f715d869a" providerId="ADAL" clId="{6C8F6B27-1E79-4B69-910D-95A97F7A2689}" dt="2021-09-30T13:31:02.839" v="2980"/>
          <ac:grpSpMkLst>
            <pc:docMk/>
            <pc:sldMk cId="2200031967" sldId="261"/>
            <ac:grpSpMk id="10" creationId="{13B2ECC4-E719-4931-9ABB-61E1923EC1E9}"/>
          </ac:grpSpMkLst>
        </pc:grpChg>
        <pc:grpChg chg="del mod">
          <ac:chgData name="Ninela  Marchant Neira" userId="0445fe62-3fdd-417c-a2b7-f13f715d869a" providerId="ADAL" clId="{6C8F6B27-1E79-4B69-910D-95A97F7A2689}" dt="2021-09-23T14:31:46.700" v="2138" actId="478"/>
          <ac:grpSpMkLst>
            <pc:docMk/>
            <pc:sldMk cId="2200031967" sldId="261"/>
            <ac:grpSpMk id="14" creationId="{D574875D-2335-4ED9-9239-9632348E6E25}"/>
          </ac:grpSpMkLst>
        </pc:grpChg>
        <pc:grpChg chg="del mod">
          <ac:chgData name="Ninela  Marchant Neira" userId="0445fe62-3fdd-417c-a2b7-f13f715d869a" providerId="ADAL" clId="{6C8F6B27-1E79-4B69-910D-95A97F7A2689}" dt="2021-09-23T14:31:46.700" v="2138" actId="478"/>
          <ac:grpSpMkLst>
            <pc:docMk/>
            <pc:sldMk cId="2200031967" sldId="261"/>
            <ac:grpSpMk id="15" creationId="{4D9F0047-2304-48FA-9BBD-067656484D96}"/>
          </ac:grpSpMkLst>
        </pc:grpChg>
        <pc:grpChg chg="del mod">
          <ac:chgData name="Ninela  Marchant Neira" userId="0445fe62-3fdd-417c-a2b7-f13f715d869a" providerId="ADAL" clId="{6C8F6B27-1E79-4B69-910D-95A97F7A2689}" dt="2021-09-23T14:31:46.700" v="2138" actId="478"/>
          <ac:grpSpMkLst>
            <pc:docMk/>
            <pc:sldMk cId="2200031967" sldId="261"/>
            <ac:grpSpMk id="16" creationId="{F7014EFA-BCAB-4A1A-9151-85222161E545}"/>
          </ac:grpSpMkLst>
        </pc:grpChg>
        <pc:grpChg chg="mod">
          <ac:chgData name="Ninela  Marchant Neira" userId="0445fe62-3fdd-417c-a2b7-f13f715d869a" providerId="ADAL" clId="{6C8F6B27-1E79-4B69-910D-95A97F7A2689}" dt="2021-09-30T13:31:10.743" v="2993"/>
          <ac:grpSpMkLst>
            <pc:docMk/>
            <pc:sldMk cId="2200031967" sldId="261"/>
            <ac:grpSpMk id="23" creationId="{E27518F5-1CA7-4501-B851-D76B7066EF49}"/>
          </ac:grpSpMkLst>
        </pc:grpChg>
        <pc:picChg chg="mod">
          <ac:chgData name="Ninela  Marchant Neira" userId="0445fe62-3fdd-417c-a2b7-f13f715d869a" providerId="ADAL" clId="{6C8F6B27-1E79-4B69-910D-95A97F7A2689}" dt="2021-09-23T14:31:42.929" v="2137" actId="1076"/>
          <ac:picMkLst>
            <pc:docMk/>
            <pc:sldMk cId="2200031967" sldId="261"/>
            <ac:picMk id="3074" creationId="{9DBCE252-6FF5-478B-ACB6-B6FA90E57BA1}"/>
          </ac:picMkLst>
        </pc:picChg>
        <pc:inkChg chg="add del">
          <ac:chgData name="Ninela  Marchant Neira" userId="0445fe62-3fdd-417c-a2b7-f13f715d869a" providerId="ADAL" clId="{6C8F6B27-1E79-4B69-910D-95A97F7A2689}" dt="2021-09-23T14:31:46.700" v="2138" actId="478"/>
          <ac:inkMkLst>
            <pc:docMk/>
            <pc:sldMk cId="2200031967" sldId="261"/>
            <ac:inkMk id="4" creationId="{D21A4593-BC78-4515-86B6-3CEA46B59792}"/>
          </ac:inkMkLst>
        </pc:inkChg>
        <pc:inkChg chg="add">
          <ac:chgData name="Ninela  Marchant Neira" userId="0445fe62-3fdd-417c-a2b7-f13f715d869a" providerId="ADAL" clId="{6C8F6B27-1E79-4B69-910D-95A97F7A2689}" dt="2021-09-30T13:30:56.031" v="2974" actId="9405"/>
          <ac:inkMkLst>
            <pc:docMk/>
            <pc:sldMk cId="2200031967" sldId="261"/>
            <ac:inkMk id="4" creationId="{DAD85A10-9767-4149-824C-1E569E3532D8}"/>
          </ac:inkMkLst>
        </pc:inkChg>
        <pc:inkChg chg="add del mod topLvl">
          <ac:chgData name="Ninela  Marchant Neira" userId="0445fe62-3fdd-417c-a2b7-f13f715d869a" providerId="ADAL" clId="{6C8F6B27-1E79-4B69-910D-95A97F7A2689}" dt="2021-09-23T14:31:46.700" v="2138" actId="478"/>
          <ac:inkMkLst>
            <pc:docMk/>
            <pc:sldMk cId="2200031967" sldId="261"/>
            <ac:inkMk id="5" creationId="{4DBE6875-AD82-441A-BAD1-16235AD02FBF}"/>
          </ac:inkMkLst>
        </pc:inkChg>
        <pc:inkChg chg="add mod">
          <ac:chgData name="Ninela  Marchant Neira" userId="0445fe62-3fdd-417c-a2b7-f13f715d869a" providerId="ADAL" clId="{6C8F6B27-1E79-4B69-910D-95A97F7A2689}" dt="2021-09-30T13:31:02.839" v="2980"/>
          <ac:inkMkLst>
            <pc:docMk/>
            <pc:sldMk cId="2200031967" sldId="261"/>
            <ac:inkMk id="5" creationId="{AB878258-9577-4C31-A5D1-98A2EE1BE1DE}"/>
          </ac:inkMkLst>
        </pc:inkChg>
        <pc:inkChg chg="add mod">
          <ac:chgData name="Ninela  Marchant Neira" userId="0445fe62-3fdd-417c-a2b7-f13f715d869a" providerId="ADAL" clId="{6C8F6B27-1E79-4B69-910D-95A97F7A2689}" dt="2021-09-30T13:31:02.839" v="2980"/>
          <ac:inkMkLst>
            <pc:docMk/>
            <pc:sldMk cId="2200031967" sldId="261"/>
            <ac:inkMk id="6" creationId="{0DBA8F6C-8C59-4861-9D37-43D00AEE3825}"/>
          </ac:inkMkLst>
        </pc:inkChg>
        <pc:inkChg chg="add del mod topLvl">
          <ac:chgData name="Ninela  Marchant Neira" userId="0445fe62-3fdd-417c-a2b7-f13f715d869a" providerId="ADAL" clId="{6C8F6B27-1E79-4B69-910D-95A97F7A2689}" dt="2021-09-23T14:31:46.700" v="2138" actId="478"/>
          <ac:inkMkLst>
            <pc:docMk/>
            <pc:sldMk cId="2200031967" sldId="261"/>
            <ac:inkMk id="6" creationId="{725824A1-A315-4D5A-9A44-4643E5ABCA04}"/>
          </ac:inkMkLst>
        </pc:inkChg>
        <pc:inkChg chg="add mod">
          <ac:chgData name="Ninela  Marchant Neira" userId="0445fe62-3fdd-417c-a2b7-f13f715d869a" providerId="ADAL" clId="{6C8F6B27-1E79-4B69-910D-95A97F7A2689}" dt="2021-09-30T13:31:02.839" v="2980"/>
          <ac:inkMkLst>
            <pc:docMk/>
            <pc:sldMk cId="2200031967" sldId="261"/>
            <ac:inkMk id="7" creationId="{B1036FC7-C75E-4774-A422-FA8F3F9EA8BF}"/>
          </ac:inkMkLst>
        </pc:inkChg>
        <pc:inkChg chg="add del mod">
          <ac:chgData name="Ninela  Marchant Neira" userId="0445fe62-3fdd-417c-a2b7-f13f715d869a" providerId="ADAL" clId="{6C8F6B27-1E79-4B69-910D-95A97F7A2689}" dt="2021-09-23T14:31:46.700" v="2138" actId="478"/>
          <ac:inkMkLst>
            <pc:docMk/>
            <pc:sldMk cId="2200031967" sldId="261"/>
            <ac:inkMk id="7" creationId="{E22FB464-CC48-4323-9E61-2C9FE64F6067}"/>
          </ac:inkMkLst>
        </pc:inkChg>
        <pc:inkChg chg="add del mod">
          <ac:chgData name="Ninela  Marchant Neira" userId="0445fe62-3fdd-417c-a2b7-f13f715d869a" providerId="ADAL" clId="{6C8F6B27-1E79-4B69-910D-95A97F7A2689}" dt="2021-09-23T14:31:46.700" v="2138" actId="478"/>
          <ac:inkMkLst>
            <pc:docMk/>
            <pc:sldMk cId="2200031967" sldId="261"/>
            <ac:inkMk id="8" creationId="{9388CA3F-4931-4EFD-A7D6-CF96DE2C198D}"/>
          </ac:inkMkLst>
        </pc:inkChg>
        <pc:inkChg chg="add mod">
          <ac:chgData name="Ninela  Marchant Neira" userId="0445fe62-3fdd-417c-a2b7-f13f715d869a" providerId="ADAL" clId="{6C8F6B27-1E79-4B69-910D-95A97F7A2689}" dt="2021-09-30T13:31:02.839" v="2980"/>
          <ac:inkMkLst>
            <pc:docMk/>
            <pc:sldMk cId="2200031967" sldId="261"/>
            <ac:inkMk id="8" creationId="{939B646B-CC2E-40D7-A34C-53B5ED7F9E4D}"/>
          </ac:inkMkLst>
        </pc:inkChg>
        <pc:inkChg chg="add del mod topLvl">
          <ac:chgData name="Ninela  Marchant Neira" userId="0445fe62-3fdd-417c-a2b7-f13f715d869a" providerId="ADAL" clId="{6C8F6B27-1E79-4B69-910D-95A97F7A2689}" dt="2021-09-23T14:31:46.700" v="2138" actId="478"/>
          <ac:inkMkLst>
            <pc:docMk/>
            <pc:sldMk cId="2200031967" sldId="261"/>
            <ac:inkMk id="9" creationId="{6B77294F-F9FD-45A3-983C-FE4929686EDF}"/>
          </ac:inkMkLst>
        </pc:inkChg>
        <pc:inkChg chg="add mod">
          <ac:chgData name="Ninela  Marchant Neira" userId="0445fe62-3fdd-417c-a2b7-f13f715d869a" providerId="ADAL" clId="{6C8F6B27-1E79-4B69-910D-95A97F7A2689}" dt="2021-09-30T13:31:02.839" v="2980"/>
          <ac:inkMkLst>
            <pc:docMk/>
            <pc:sldMk cId="2200031967" sldId="261"/>
            <ac:inkMk id="9" creationId="{7D411D06-0E4B-4859-B5D2-5BC2F9A87EDD}"/>
          </ac:inkMkLst>
        </pc:inkChg>
        <pc:inkChg chg="add del mod topLvl">
          <ac:chgData name="Ninela  Marchant Neira" userId="0445fe62-3fdd-417c-a2b7-f13f715d869a" providerId="ADAL" clId="{6C8F6B27-1E79-4B69-910D-95A97F7A2689}" dt="2021-09-23T14:31:46.700" v="2138" actId="478"/>
          <ac:inkMkLst>
            <pc:docMk/>
            <pc:sldMk cId="2200031967" sldId="261"/>
            <ac:inkMk id="10" creationId="{EB2E8CCD-E007-4615-A8ED-6FA22D2E5353}"/>
          </ac:inkMkLst>
        </pc:inkChg>
        <pc:inkChg chg="add del mod topLvl">
          <ac:chgData name="Ninela  Marchant Neira" userId="0445fe62-3fdd-417c-a2b7-f13f715d869a" providerId="ADAL" clId="{6C8F6B27-1E79-4B69-910D-95A97F7A2689}" dt="2021-09-23T14:31:46.700" v="2138" actId="478"/>
          <ac:inkMkLst>
            <pc:docMk/>
            <pc:sldMk cId="2200031967" sldId="261"/>
            <ac:inkMk id="11" creationId="{640BA566-1DE4-4B87-A7E9-A590E6BBDC53}"/>
          </ac:inkMkLst>
        </pc:inkChg>
        <pc:inkChg chg="add mod">
          <ac:chgData name="Ninela  Marchant Neira" userId="0445fe62-3fdd-417c-a2b7-f13f715d869a" providerId="ADAL" clId="{6C8F6B27-1E79-4B69-910D-95A97F7A2689}" dt="2021-09-30T13:31:10.743" v="2993"/>
          <ac:inkMkLst>
            <pc:docMk/>
            <pc:sldMk cId="2200031967" sldId="261"/>
            <ac:inkMk id="11" creationId="{AA55804E-066C-47E6-B305-263DE45AFA66}"/>
          </ac:inkMkLst>
        </pc:inkChg>
        <pc:inkChg chg="add del mod">
          <ac:chgData name="Ninela  Marchant Neira" userId="0445fe62-3fdd-417c-a2b7-f13f715d869a" providerId="ADAL" clId="{6C8F6B27-1E79-4B69-910D-95A97F7A2689}" dt="2021-09-23T14:31:46.700" v="2138" actId="478"/>
          <ac:inkMkLst>
            <pc:docMk/>
            <pc:sldMk cId="2200031967" sldId="261"/>
            <ac:inkMk id="12" creationId="{D47F33C2-6EE0-44EE-97C2-EEA365BC659E}"/>
          </ac:inkMkLst>
        </pc:inkChg>
        <pc:inkChg chg="add mod">
          <ac:chgData name="Ninela  Marchant Neira" userId="0445fe62-3fdd-417c-a2b7-f13f715d869a" providerId="ADAL" clId="{6C8F6B27-1E79-4B69-910D-95A97F7A2689}" dt="2021-09-30T13:31:10.743" v="2993"/>
          <ac:inkMkLst>
            <pc:docMk/>
            <pc:sldMk cId="2200031967" sldId="261"/>
            <ac:inkMk id="12" creationId="{E1C1E3D0-DEA1-4AAA-A335-C09893DEE8B6}"/>
          </ac:inkMkLst>
        </pc:inkChg>
        <pc:inkChg chg="add del mod topLvl">
          <ac:chgData name="Ninela  Marchant Neira" userId="0445fe62-3fdd-417c-a2b7-f13f715d869a" providerId="ADAL" clId="{6C8F6B27-1E79-4B69-910D-95A97F7A2689}" dt="2021-09-23T14:31:46.700" v="2138" actId="478"/>
          <ac:inkMkLst>
            <pc:docMk/>
            <pc:sldMk cId="2200031967" sldId="261"/>
            <ac:inkMk id="13" creationId="{A13C4389-8C08-45E8-8F67-F4CAFF4E9ECE}"/>
          </ac:inkMkLst>
        </pc:inkChg>
        <pc:inkChg chg="add mod">
          <ac:chgData name="Ninela  Marchant Neira" userId="0445fe62-3fdd-417c-a2b7-f13f715d869a" providerId="ADAL" clId="{6C8F6B27-1E79-4B69-910D-95A97F7A2689}" dt="2021-09-30T13:31:10.743" v="2993"/>
          <ac:inkMkLst>
            <pc:docMk/>
            <pc:sldMk cId="2200031967" sldId="261"/>
            <ac:inkMk id="13" creationId="{E03F5767-F152-49EF-9D8D-D86B8E448B29}"/>
          </ac:inkMkLst>
        </pc:inkChg>
        <pc:inkChg chg="add mod">
          <ac:chgData name="Ninela  Marchant Neira" userId="0445fe62-3fdd-417c-a2b7-f13f715d869a" providerId="ADAL" clId="{6C8F6B27-1E79-4B69-910D-95A97F7A2689}" dt="2021-09-30T13:31:10.743" v="2993"/>
          <ac:inkMkLst>
            <pc:docMk/>
            <pc:sldMk cId="2200031967" sldId="261"/>
            <ac:inkMk id="14" creationId="{D19B3BD9-C909-46EC-BD21-3891DD0128E4}"/>
          </ac:inkMkLst>
        </pc:inkChg>
        <pc:inkChg chg="add mod">
          <ac:chgData name="Ninela  Marchant Neira" userId="0445fe62-3fdd-417c-a2b7-f13f715d869a" providerId="ADAL" clId="{6C8F6B27-1E79-4B69-910D-95A97F7A2689}" dt="2021-09-30T13:31:10.743" v="2993"/>
          <ac:inkMkLst>
            <pc:docMk/>
            <pc:sldMk cId="2200031967" sldId="261"/>
            <ac:inkMk id="15" creationId="{47A9F399-D79A-49DE-B843-02889179FC24}"/>
          </ac:inkMkLst>
        </pc:inkChg>
        <pc:inkChg chg="add mod">
          <ac:chgData name="Ninela  Marchant Neira" userId="0445fe62-3fdd-417c-a2b7-f13f715d869a" providerId="ADAL" clId="{6C8F6B27-1E79-4B69-910D-95A97F7A2689}" dt="2021-09-30T13:31:10.743" v="2993"/>
          <ac:inkMkLst>
            <pc:docMk/>
            <pc:sldMk cId="2200031967" sldId="261"/>
            <ac:inkMk id="16" creationId="{3CB9E3AF-339E-4F50-9925-64198B3B8E9C}"/>
          </ac:inkMkLst>
        </pc:inkChg>
        <pc:inkChg chg="add del">
          <ac:chgData name="Ninela  Marchant Neira" userId="0445fe62-3fdd-417c-a2b7-f13f715d869a" providerId="ADAL" clId="{6C8F6B27-1E79-4B69-910D-95A97F7A2689}" dt="2021-09-23T14:31:47.585" v="2139" actId="478"/>
          <ac:inkMkLst>
            <pc:docMk/>
            <pc:sldMk cId="2200031967" sldId="261"/>
            <ac:inkMk id="17" creationId="{1747CB41-5F45-4CB9-A508-00DE702E4409}"/>
          </ac:inkMkLst>
        </pc:inkChg>
        <pc:inkChg chg="add mod">
          <ac:chgData name="Ninela  Marchant Neira" userId="0445fe62-3fdd-417c-a2b7-f13f715d869a" providerId="ADAL" clId="{6C8F6B27-1E79-4B69-910D-95A97F7A2689}" dt="2021-09-30T13:31:10.743" v="2993"/>
          <ac:inkMkLst>
            <pc:docMk/>
            <pc:sldMk cId="2200031967" sldId="261"/>
            <ac:inkMk id="17" creationId="{F4B83897-3E1F-4EB5-90CC-6192776C93B4}"/>
          </ac:inkMkLst>
        </pc:inkChg>
        <pc:inkChg chg="add mod">
          <ac:chgData name="Ninela  Marchant Neira" userId="0445fe62-3fdd-417c-a2b7-f13f715d869a" providerId="ADAL" clId="{6C8F6B27-1E79-4B69-910D-95A97F7A2689}" dt="2021-09-30T13:31:10.743" v="2993"/>
          <ac:inkMkLst>
            <pc:docMk/>
            <pc:sldMk cId="2200031967" sldId="261"/>
            <ac:inkMk id="18" creationId="{70C5F007-D6C0-4310-B291-5C496C9108E1}"/>
          </ac:inkMkLst>
        </pc:inkChg>
        <pc:inkChg chg="add mod">
          <ac:chgData name="Ninela  Marchant Neira" userId="0445fe62-3fdd-417c-a2b7-f13f715d869a" providerId="ADAL" clId="{6C8F6B27-1E79-4B69-910D-95A97F7A2689}" dt="2021-09-30T13:31:10.743" v="2993"/>
          <ac:inkMkLst>
            <pc:docMk/>
            <pc:sldMk cId="2200031967" sldId="261"/>
            <ac:inkMk id="19" creationId="{F59B4FF8-E063-421D-A0A9-E78AE053FEAA}"/>
          </ac:inkMkLst>
        </pc:inkChg>
        <pc:inkChg chg="add mod">
          <ac:chgData name="Ninela  Marchant Neira" userId="0445fe62-3fdd-417c-a2b7-f13f715d869a" providerId="ADAL" clId="{6C8F6B27-1E79-4B69-910D-95A97F7A2689}" dt="2021-09-30T13:31:10.743" v="2993"/>
          <ac:inkMkLst>
            <pc:docMk/>
            <pc:sldMk cId="2200031967" sldId="261"/>
            <ac:inkMk id="20" creationId="{D2E58897-BE4A-474F-971A-0A82578F2F93}"/>
          </ac:inkMkLst>
        </pc:inkChg>
        <pc:inkChg chg="add mod">
          <ac:chgData name="Ninela  Marchant Neira" userId="0445fe62-3fdd-417c-a2b7-f13f715d869a" providerId="ADAL" clId="{6C8F6B27-1E79-4B69-910D-95A97F7A2689}" dt="2021-09-30T13:31:10.743" v="2993"/>
          <ac:inkMkLst>
            <pc:docMk/>
            <pc:sldMk cId="2200031967" sldId="261"/>
            <ac:inkMk id="21" creationId="{E11A9CC4-AA30-4C75-AB51-3C2E7F622F38}"/>
          </ac:inkMkLst>
        </pc:inkChg>
        <pc:inkChg chg="add mod">
          <ac:chgData name="Ninela  Marchant Neira" userId="0445fe62-3fdd-417c-a2b7-f13f715d869a" providerId="ADAL" clId="{6C8F6B27-1E79-4B69-910D-95A97F7A2689}" dt="2021-09-30T13:31:10.743" v="2993"/>
          <ac:inkMkLst>
            <pc:docMk/>
            <pc:sldMk cId="2200031967" sldId="261"/>
            <ac:inkMk id="22" creationId="{00C8391D-04FD-4548-B0A1-4F51111142A8}"/>
          </ac:inkMkLst>
        </pc:inkChg>
      </pc:sldChg>
      <pc:sldChg chg="addSp mod">
        <pc:chgData name="Ninela  Marchant Neira" userId="0445fe62-3fdd-417c-a2b7-f13f715d869a" providerId="ADAL" clId="{6C8F6B27-1E79-4B69-910D-95A97F7A2689}" dt="2021-09-30T13:43:56.575" v="3056" actId="9405"/>
        <pc:sldMkLst>
          <pc:docMk/>
          <pc:sldMk cId="3332341241" sldId="265"/>
        </pc:sldMkLst>
        <pc:inkChg chg="add">
          <ac:chgData name="Ninela  Marchant Neira" userId="0445fe62-3fdd-417c-a2b7-f13f715d869a" providerId="ADAL" clId="{6C8F6B27-1E79-4B69-910D-95A97F7A2689}" dt="2021-09-30T13:43:56.575" v="3056" actId="9405"/>
          <ac:inkMkLst>
            <pc:docMk/>
            <pc:sldMk cId="3332341241" sldId="265"/>
            <ac:inkMk id="4" creationId="{E2BD8931-2295-43EA-83DB-7C2A8DC18B61}"/>
          </ac:inkMkLst>
        </pc:inkChg>
      </pc:sldChg>
      <pc:sldChg chg="addSp delSp modSp mod">
        <pc:chgData name="Ninela  Marchant Neira" userId="0445fe62-3fdd-417c-a2b7-f13f715d869a" providerId="ADAL" clId="{6C8F6B27-1E79-4B69-910D-95A97F7A2689}" dt="2021-09-09T13:37:38.784" v="1074" actId="9405"/>
        <pc:sldMkLst>
          <pc:docMk/>
          <pc:sldMk cId="2409817647" sldId="272"/>
        </pc:sldMkLst>
        <pc:spChg chg="mod">
          <ac:chgData name="Ninela  Marchant Neira" userId="0445fe62-3fdd-417c-a2b7-f13f715d869a" providerId="ADAL" clId="{6C8F6B27-1E79-4B69-910D-95A97F7A2689}" dt="2021-09-02T15:25:11.554" v="752" actId="1076"/>
          <ac:spMkLst>
            <pc:docMk/>
            <pc:sldMk cId="2409817647" sldId="272"/>
            <ac:spMk id="23" creationId="{B6F7364E-06E3-4316-8CF3-D3874953117B}"/>
          </ac:spMkLst>
        </pc:spChg>
        <pc:grpChg chg="mod">
          <ac:chgData name="Ninela  Marchant Neira" userId="0445fe62-3fdd-417c-a2b7-f13f715d869a" providerId="ADAL" clId="{6C8F6B27-1E79-4B69-910D-95A97F7A2689}" dt="2021-09-02T15:27:05.901" v="763"/>
          <ac:grpSpMkLst>
            <pc:docMk/>
            <pc:sldMk cId="2409817647" sldId="272"/>
            <ac:grpSpMk id="8" creationId="{9BD5023B-F20D-47E3-941C-133CD0D8ECF3}"/>
          </ac:grpSpMkLst>
        </pc:grpChg>
        <pc:grpChg chg="del mod">
          <ac:chgData name="Ninela  Marchant Neira" userId="0445fe62-3fdd-417c-a2b7-f13f715d869a" providerId="ADAL" clId="{6C8F6B27-1E79-4B69-910D-95A97F7A2689}" dt="2021-09-02T15:28:23.898" v="798"/>
          <ac:grpSpMkLst>
            <pc:docMk/>
            <pc:sldMk cId="2409817647" sldId="272"/>
            <ac:grpSpMk id="24" creationId="{DF770FBD-88B5-4003-BD9E-CA90917340B9}"/>
          </ac:grpSpMkLst>
        </pc:grpChg>
        <pc:grpChg chg="del mod">
          <ac:chgData name="Ninela  Marchant Neira" userId="0445fe62-3fdd-417c-a2b7-f13f715d869a" providerId="ADAL" clId="{6C8F6B27-1E79-4B69-910D-95A97F7A2689}" dt="2021-09-02T15:28:23.898" v="798"/>
          <ac:grpSpMkLst>
            <pc:docMk/>
            <pc:sldMk cId="2409817647" sldId="272"/>
            <ac:grpSpMk id="36" creationId="{A5233BDD-70A6-436A-A643-9F4C467E2C4A}"/>
          </ac:grpSpMkLst>
        </pc:grpChg>
        <pc:grpChg chg="del mod">
          <ac:chgData name="Ninela  Marchant Neira" userId="0445fe62-3fdd-417c-a2b7-f13f715d869a" providerId="ADAL" clId="{6C8F6B27-1E79-4B69-910D-95A97F7A2689}" dt="2021-09-02T15:28:28.555" v="801"/>
          <ac:grpSpMkLst>
            <pc:docMk/>
            <pc:sldMk cId="2409817647" sldId="272"/>
            <ac:grpSpMk id="50" creationId="{F51CE7ED-34DF-4F32-8B37-F9E9672E2263}"/>
          </ac:grpSpMkLst>
        </pc:grpChg>
        <pc:grpChg chg="mod">
          <ac:chgData name="Ninela  Marchant Neira" userId="0445fe62-3fdd-417c-a2b7-f13f715d869a" providerId="ADAL" clId="{6C8F6B27-1E79-4B69-910D-95A97F7A2689}" dt="2021-09-02T15:28:28.555" v="801"/>
          <ac:grpSpMkLst>
            <pc:docMk/>
            <pc:sldMk cId="2409817647" sldId="272"/>
            <ac:grpSpMk id="52" creationId="{17F83DE0-7E90-47AC-96FA-8CE9A1CE8F32}"/>
          </ac:grpSpMkLst>
        </pc:grpChg>
        <pc:grpChg chg="del mod">
          <ac:chgData name="Ninela  Marchant Neira" userId="0445fe62-3fdd-417c-a2b7-f13f715d869a" providerId="ADAL" clId="{6C8F6B27-1E79-4B69-910D-95A97F7A2689}" dt="2021-09-02T15:38:48.633" v="847"/>
          <ac:grpSpMkLst>
            <pc:docMk/>
            <pc:sldMk cId="2409817647" sldId="272"/>
            <ac:grpSpMk id="73" creationId="{5C778C4C-AB03-43CC-89CA-B60DB79F3CD0}"/>
          </ac:grpSpMkLst>
        </pc:grpChg>
        <pc:grpChg chg="del mod">
          <ac:chgData name="Ninela  Marchant Neira" userId="0445fe62-3fdd-417c-a2b7-f13f715d869a" providerId="ADAL" clId="{6C8F6B27-1E79-4B69-910D-95A97F7A2689}" dt="2021-09-02T15:38:48.634" v="851"/>
          <ac:grpSpMkLst>
            <pc:docMk/>
            <pc:sldMk cId="2409817647" sldId="272"/>
            <ac:grpSpMk id="79" creationId="{A1F55554-A883-45D3-91FA-124939C9DF91}"/>
          </ac:grpSpMkLst>
        </pc:grpChg>
        <pc:grpChg chg="del mod">
          <ac:chgData name="Ninela  Marchant Neira" userId="0445fe62-3fdd-417c-a2b7-f13f715d869a" providerId="ADAL" clId="{6C8F6B27-1E79-4B69-910D-95A97F7A2689}" dt="2021-09-02T15:38:50.670" v="859"/>
          <ac:grpSpMkLst>
            <pc:docMk/>
            <pc:sldMk cId="2409817647" sldId="272"/>
            <ac:grpSpMk id="85" creationId="{8E600776-9A75-44E5-B8CE-AF00F8D4A981}"/>
          </ac:grpSpMkLst>
        </pc:grpChg>
        <pc:grpChg chg="del mod">
          <ac:chgData name="Ninela  Marchant Neira" userId="0445fe62-3fdd-417c-a2b7-f13f715d869a" providerId="ADAL" clId="{6C8F6B27-1E79-4B69-910D-95A97F7A2689}" dt="2021-09-02T15:38:50.671" v="860"/>
          <ac:grpSpMkLst>
            <pc:docMk/>
            <pc:sldMk cId="2409817647" sldId="272"/>
            <ac:grpSpMk id="91" creationId="{95E7C52E-F132-465C-BA00-D5C3D3157CD4}"/>
          </ac:grpSpMkLst>
        </pc:grpChg>
        <pc:grpChg chg="del mod">
          <ac:chgData name="Ninela  Marchant Neira" userId="0445fe62-3fdd-417c-a2b7-f13f715d869a" providerId="ADAL" clId="{6C8F6B27-1E79-4B69-910D-95A97F7A2689}" dt="2021-09-02T15:39:58.164" v="872"/>
          <ac:grpSpMkLst>
            <pc:docMk/>
            <pc:sldMk cId="2409817647" sldId="272"/>
            <ac:grpSpMk id="100" creationId="{A3833728-7AE9-4828-9241-A8773351CA11}"/>
          </ac:grpSpMkLst>
        </pc:grpChg>
        <pc:grpChg chg="mod">
          <ac:chgData name="Ninela  Marchant Neira" userId="0445fe62-3fdd-417c-a2b7-f13f715d869a" providerId="ADAL" clId="{6C8F6B27-1E79-4B69-910D-95A97F7A2689}" dt="2021-09-02T15:39:58.164" v="872"/>
          <ac:grpSpMkLst>
            <pc:docMk/>
            <pc:sldMk cId="2409817647" sldId="272"/>
            <ac:grpSpMk id="102" creationId="{FF20A968-8D7D-4B40-9436-C7F40F344E59}"/>
          </ac:grpSpMkLst>
        </pc:grpChg>
        <pc:grpChg chg="del mod">
          <ac:chgData name="Ninela  Marchant Neira" userId="0445fe62-3fdd-417c-a2b7-f13f715d869a" providerId="ADAL" clId="{6C8F6B27-1E79-4B69-910D-95A97F7A2689}" dt="2021-09-02T15:41:23.132" v="899"/>
          <ac:grpSpMkLst>
            <pc:docMk/>
            <pc:sldMk cId="2409817647" sldId="272"/>
            <ac:grpSpMk id="130" creationId="{3DC384AD-A168-46F8-B4D6-68A12D28848D}"/>
          </ac:grpSpMkLst>
        </pc:grpChg>
        <pc:grpChg chg="del mod">
          <ac:chgData name="Ninela  Marchant Neira" userId="0445fe62-3fdd-417c-a2b7-f13f715d869a" providerId="ADAL" clId="{6C8F6B27-1E79-4B69-910D-95A97F7A2689}" dt="2021-09-02T15:41:23.132" v="899"/>
          <ac:grpSpMkLst>
            <pc:docMk/>
            <pc:sldMk cId="2409817647" sldId="272"/>
            <ac:grpSpMk id="131" creationId="{A9EBDA17-3301-46A0-83F0-BCB029A6A5C6}"/>
          </ac:grpSpMkLst>
        </pc:grpChg>
        <pc:grpChg chg="mod">
          <ac:chgData name="Ninela  Marchant Neira" userId="0445fe62-3fdd-417c-a2b7-f13f715d869a" providerId="ADAL" clId="{6C8F6B27-1E79-4B69-910D-95A97F7A2689}" dt="2021-09-02T15:41:23.132" v="899"/>
          <ac:grpSpMkLst>
            <pc:docMk/>
            <pc:sldMk cId="2409817647" sldId="272"/>
            <ac:grpSpMk id="132" creationId="{BE70F58A-F954-4D18-9EEB-2C0A3EB9D202}"/>
          </ac:grpSpMkLst>
        </pc:grpChg>
        <pc:grpChg chg="del mod">
          <ac:chgData name="Ninela  Marchant Neira" userId="0445fe62-3fdd-417c-a2b7-f13f715d869a" providerId="ADAL" clId="{6C8F6B27-1E79-4B69-910D-95A97F7A2689}" dt="2021-09-02T15:43:05.177" v="960"/>
          <ac:grpSpMkLst>
            <pc:docMk/>
            <pc:sldMk cId="2409817647" sldId="272"/>
            <ac:grpSpMk id="149" creationId="{2697819E-C86D-42AB-A19E-F614E8C3BA49}"/>
          </ac:grpSpMkLst>
        </pc:grpChg>
        <pc:grpChg chg="del mod">
          <ac:chgData name="Ninela  Marchant Neira" userId="0445fe62-3fdd-417c-a2b7-f13f715d869a" providerId="ADAL" clId="{6C8F6B27-1E79-4B69-910D-95A97F7A2689}" dt="2021-09-02T15:43:05.177" v="960"/>
          <ac:grpSpMkLst>
            <pc:docMk/>
            <pc:sldMk cId="2409817647" sldId="272"/>
            <ac:grpSpMk id="150" creationId="{0270BF49-98FC-4FD4-9D97-4242DDE82A91}"/>
          </ac:grpSpMkLst>
        </pc:grpChg>
        <pc:grpChg chg="mod">
          <ac:chgData name="Ninela  Marchant Neira" userId="0445fe62-3fdd-417c-a2b7-f13f715d869a" providerId="ADAL" clId="{6C8F6B27-1E79-4B69-910D-95A97F7A2689}" dt="2021-09-02T15:41:31.554" v="916"/>
          <ac:grpSpMkLst>
            <pc:docMk/>
            <pc:sldMk cId="2409817647" sldId="272"/>
            <ac:grpSpMk id="151" creationId="{F2B1055C-1B93-4264-9E97-B8A629DDA952}"/>
          </ac:grpSpMkLst>
        </pc:grpChg>
        <pc:grpChg chg="mod">
          <ac:chgData name="Ninela  Marchant Neira" userId="0445fe62-3fdd-417c-a2b7-f13f715d869a" providerId="ADAL" clId="{6C8F6B27-1E79-4B69-910D-95A97F7A2689}" dt="2021-09-02T15:42:21.662" v="924"/>
          <ac:grpSpMkLst>
            <pc:docMk/>
            <pc:sldMk cId="2409817647" sldId="272"/>
            <ac:grpSpMk id="159" creationId="{5A2DEBB2-3AD3-4348-A8A4-6FEBDE270BDB}"/>
          </ac:grpSpMkLst>
        </pc:grpChg>
        <pc:grpChg chg="del mod">
          <ac:chgData name="Ninela  Marchant Neira" userId="0445fe62-3fdd-417c-a2b7-f13f715d869a" providerId="ADAL" clId="{6C8F6B27-1E79-4B69-910D-95A97F7A2689}" dt="2021-09-02T15:43:05.177" v="960"/>
          <ac:grpSpMkLst>
            <pc:docMk/>
            <pc:sldMk cId="2409817647" sldId="272"/>
            <ac:grpSpMk id="162" creationId="{BD2D6F9D-ED31-4D9F-BD98-011CBC13703D}"/>
          </ac:grpSpMkLst>
        </pc:grpChg>
        <pc:grpChg chg="del mod">
          <ac:chgData name="Ninela  Marchant Neira" userId="0445fe62-3fdd-417c-a2b7-f13f715d869a" providerId="ADAL" clId="{6C8F6B27-1E79-4B69-910D-95A97F7A2689}" dt="2021-09-02T15:42:39.849" v="934"/>
          <ac:grpSpMkLst>
            <pc:docMk/>
            <pc:sldMk cId="2409817647" sldId="272"/>
            <ac:grpSpMk id="166" creationId="{17E7AD4C-84C3-4E11-8DF8-226A769A5CFA}"/>
          </ac:grpSpMkLst>
        </pc:grpChg>
        <pc:grpChg chg="del mod">
          <ac:chgData name="Ninela  Marchant Neira" userId="0445fe62-3fdd-417c-a2b7-f13f715d869a" providerId="ADAL" clId="{6C8F6B27-1E79-4B69-910D-95A97F7A2689}" dt="2021-09-02T15:42:44.350" v="945"/>
          <ac:grpSpMkLst>
            <pc:docMk/>
            <pc:sldMk cId="2409817647" sldId="272"/>
            <ac:grpSpMk id="169" creationId="{D34AE54D-87A3-40BB-8A60-279B4908D622}"/>
          </ac:grpSpMkLst>
        </pc:grpChg>
        <pc:grpChg chg="del mod">
          <ac:chgData name="Ninela  Marchant Neira" userId="0445fe62-3fdd-417c-a2b7-f13f715d869a" providerId="ADAL" clId="{6C8F6B27-1E79-4B69-910D-95A97F7A2689}" dt="2021-09-02T15:43:05.177" v="960"/>
          <ac:grpSpMkLst>
            <pc:docMk/>
            <pc:sldMk cId="2409817647" sldId="272"/>
            <ac:grpSpMk id="180" creationId="{CBA4444A-F597-484B-BC14-A56CB6BBCDF2}"/>
          </ac:grpSpMkLst>
        </pc:grpChg>
        <pc:grpChg chg="del mod">
          <ac:chgData name="Ninela  Marchant Neira" userId="0445fe62-3fdd-417c-a2b7-f13f715d869a" providerId="ADAL" clId="{6C8F6B27-1E79-4B69-910D-95A97F7A2689}" dt="2021-09-02T15:43:05.177" v="960"/>
          <ac:grpSpMkLst>
            <pc:docMk/>
            <pc:sldMk cId="2409817647" sldId="272"/>
            <ac:grpSpMk id="181" creationId="{A425AC5B-5DD8-4AE2-96C2-64512C3E8536}"/>
          </ac:grpSpMkLst>
        </pc:grpChg>
        <pc:grpChg chg="del mod">
          <ac:chgData name="Ninela  Marchant Neira" userId="0445fe62-3fdd-417c-a2b7-f13f715d869a" providerId="ADAL" clId="{6C8F6B27-1E79-4B69-910D-95A97F7A2689}" dt="2021-09-02T15:43:05.177" v="960"/>
          <ac:grpSpMkLst>
            <pc:docMk/>
            <pc:sldMk cId="2409817647" sldId="272"/>
            <ac:grpSpMk id="182" creationId="{B0B19B87-2469-4725-91E2-9314B32E5474}"/>
          </ac:grpSpMkLst>
        </pc:grpChg>
        <pc:grpChg chg="mod">
          <ac:chgData name="Ninela  Marchant Neira" userId="0445fe62-3fdd-417c-a2b7-f13f715d869a" providerId="ADAL" clId="{6C8F6B27-1E79-4B69-910D-95A97F7A2689}" dt="2021-09-02T15:43:05.177" v="960"/>
          <ac:grpSpMkLst>
            <pc:docMk/>
            <pc:sldMk cId="2409817647" sldId="272"/>
            <ac:grpSpMk id="197" creationId="{C40A8788-9405-40A3-8A67-3A7B9DD671AC}"/>
          </ac:grpSpMkLst>
        </pc:grpChg>
        <pc:grpChg chg="mod">
          <ac:chgData name="Ninela  Marchant Neira" userId="0445fe62-3fdd-417c-a2b7-f13f715d869a" providerId="ADAL" clId="{6C8F6B27-1E79-4B69-910D-95A97F7A2689}" dt="2021-09-02T15:43:05.177" v="960"/>
          <ac:grpSpMkLst>
            <pc:docMk/>
            <pc:sldMk cId="2409817647" sldId="272"/>
            <ac:grpSpMk id="198" creationId="{75A175EA-50BD-4C70-9E02-87B91371538C}"/>
          </ac:grpSpMkLst>
        </pc:grpChg>
        <pc:grpChg chg="mod">
          <ac:chgData name="Ninela  Marchant Neira" userId="0445fe62-3fdd-417c-a2b7-f13f715d869a" providerId="ADAL" clId="{6C8F6B27-1E79-4B69-910D-95A97F7A2689}" dt="2021-09-02T15:43:05.177" v="960"/>
          <ac:grpSpMkLst>
            <pc:docMk/>
            <pc:sldMk cId="2409817647" sldId="272"/>
            <ac:grpSpMk id="199" creationId="{AAD41E62-97CC-4B0E-A248-00B769110066}"/>
          </ac:grpSpMkLst>
        </pc:grpChg>
        <pc:grpChg chg="mod">
          <ac:chgData name="Ninela  Marchant Neira" userId="0445fe62-3fdd-417c-a2b7-f13f715d869a" providerId="ADAL" clId="{6C8F6B27-1E79-4B69-910D-95A97F7A2689}" dt="2021-09-02T15:43:10.714" v="974"/>
          <ac:grpSpMkLst>
            <pc:docMk/>
            <pc:sldMk cId="2409817647" sldId="272"/>
            <ac:grpSpMk id="213" creationId="{CCD7F0E9-E377-4F1F-92B6-8C9F3B93151A}"/>
          </ac:grpSpMkLst>
        </pc:grpChg>
        <pc:inkChg chg="add">
          <ac:chgData name="Ninela  Marchant Neira" userId="0445fe62-3fdd-417c-a2b7-f13f715d869a" providerId="ADAL" clId="{6C8F6B27-1E79-4B69-910D-95A97F7A2689}" dt="2021-09-09T13:37:30.511" v="1072" actId="9405"/>
          <ac:inkMkLst>
            <pc:docMk/>
            <pc:sldMk cId="2409817647" sldId="272"/>
            <ac:inkMk id="3" creationId="{011B4D78-1E57-4DAC-8EDD-39006291EA21}"/>
          </ac:inkMkLst>
        </pc:inkChg>
        <pc:inkChg chg="add">
          <ac:chgData name="Ninela  Marchant Neira" userId="0445fe62-3fdd-417c-a2b7-f13f715d869a" providerId="ADAL" clId="{6C8F6B27-1E79-4B69-910D-95A97F7A2689}" dt="2021-09-09T13:37:35.904" v="1073" actId="9405"/>
          <ac:inkMkLst>
            <pc:docMk/>
            <pc:sldMk cId="2409817647" sldId="272"/>
            <ac:inkMk id="4" creationId="{A23035CF-6AF5-4DA9-8E30-123CEABD9CA8}"/>
          </ac:inkMkLst>
        </pc:inkChg>
        <pc:inkChg chg="add">
          <ac:chgData name="Ninela  Marchant Neira" userId="0445fe62-3fdd-417c-a2b7-f13f715d869a" providerId="ADAL" clId="{6C8F6B27-1E79-4B69-910D-95A97F7A2689}" dt="2021-09-09T13:37:38.784" v="1074" actId="9405"/>
          <ac:inkMkLst>
            <pc:docMk/>
            <pc:sldMk cId="2409817647" sldId="272"/>
            <ac:inkMk id="5" creationId="{1BD168EE-0195-4A99-8C21-A9D101EAD532}"/>
          </ac:inkMkLst>
        </pc:inkChg>
        <pc:inkChg chg="add del">
          <ac:chgData name="Ninela  Marchant Neira" userId="0445fe62-3fdd-417c-a2b7-f13f715d869a" providerId="ADAL" clId="{6C8F6B27-1E79-4B69-910D-95A97F7A2689}" dt="2021-09-02T15:26:56.642" v="760"/>
          <ac:inkMkLst>
            <pc:docMk/>
            <pc:sldMk cId="2409817647" sldId="272"/>
            <ac:inkMk id="5" creationId="{455EFF2E-4CF2-4B43-8A8F-992F8C07CB89}"/>
          </ac:inkMkLst>
        </pc:inkChg>
        <pc:inkChg chg="add mod">
          <ac:chgData name="Ninela  Marchant Neira" userId="0445fe62-3fdd-417c-a2b7-f13f715d869a" providerId="ADAL" clId="{6C8F6B27-1E79-4B69-910D-95A97F7A2689}" dt="2021-09-02T15:27:05.901" v="763"/>
          <ac:inkMkLst>
            <pc:docMk/>
            <pc:sldMk cId="2409817647" sldId="272"/>
            <ac:inkMk id="6" creationId="{92FB3665-1B2A-4EC6-8263-A03A4F576CA8}"/>
          </ac:inkMkLst>
        </pc:inkChg>
        <pc:inkChg chg="add mod">
          <ac:chgData name="Ninela  Marchant Neira" userId="0445fe62-3fdd-417c-a2b7-f13f715d869a" providerId="ADAL" clId="{6C8F6B27-1E79-4B69-910D-95A97F7A2689}" dt="2021-09-02T15:27:05.901" v="763"/>
          <ac:inkMkLst>
            <pc:docMk/>
            <pc:sldMk cId="2409817647" sldId="272"/>
            <ac:inkMk id="7" creationId="{743E6A54-EA62-4344-ACB8-B91073A5287C}"/>
          </ac:inkMkLst>
        </pc:inkChg>
        <pc:inkChg chg="add">
          <ac:chgData name="Ninela  Marchant Neira" userId="0445fe62-3fdd-417c-a2b7-f13f715d869a" providerId="ADAL" clId="{6C8F6B27-1E79-4B69-910D-95A97F7A2689}" dt="2021-09-02T15:28:06.008" v="764" actId="9405"/>
          <ac:inkMkLst>
            <pc:docMk/>
            <pc:sldMk cId="2409817647" sldId="272"/>
            <ac:inkMk id="9" creationId="{6C4D067A-FBB5-4048-BB38-8E3E6CA376C3}"/>
          </ac:inkMkLst>
        </pc:inkChg>
        <pc:inkChg chg="add mod">
          <ac:chgData name="Ninela  Marchant Neira" userId="0445fe62-3fdd-417c-a2b7-f13f715d869a" providerId="ADAL" clId="{6C8F6B27-1E79-4B69-910D-95A97F7A2689}" dt="2021-09-02T15:28:28.555" v="801"/>
          <ac:inkMkLst>
            <pc:docMk/>
            <pc:sldMk cId="2409817647" sldId="272"/>
            <ac:inkMk id="11" creationId="{0AC35E0F-31EA-450B-A552-F2B6A3CDDE18}"/>
          </ac:inkMkLst>
        </pc:inkChg>
        <pc:inkChg chg="add mod">
          <ac:chgData name="Ninela  Marchant Neira" userId="0445fe62-3fdd-417c-a2b7-f13f715d869a" providerId="ADAL" clId="{6C8F6B27-1E79-4B69-910D-95A97F7A2689}" dt="2021-09-02T15:28:28.555" v="801"/>
          <ac:inkMkLst>
            <pc:docMk/>
            <pc:sldMk cId="2409817647" sldId="272"/>
            <ac:inkMk id="12" creationId="{A0E4A368-983A-456B-8956-0AA4E8F17630}"/>
          </ac:inkMkLst>
        </pc:inkChg>
        <pc:inkChg chg="add mod">
          <ac:chgData name="Ninela  Marchant Neira" userId="0445fe62-3fdd-417c-a2b7-f13f715d869a" providerId="ADAL" clId="{6C8F6B27-1E79-4B69-910D-95A97F7A2689}" dt="2021-09-02T15:28:28.555" v="801"/>
          <ac:inkMkLst>
            <pc:docMk/>
            <pc:sldMk cId="2409817647" sldId="272"/>
            <ac:inkMk id="13" creationId="{76B8CB27-4FAD-49B6-89E9-68A4A5400EDC}"/>
          </ac:inkMkLst>
        </pc:inkChg>
        <pc:inkChg chg="add mod">
          <ac:chgData name="Ninela  Marchant Neira" userId="0445fe62-3fdd-417c-a2b7-f13f715d869a" providerId="ADAL" clId="{6C8F6B27-1E79-4B69-910D-95A97F7A2689}" dt="2021-09-02T15:28:28.555" v="801"/>
          <ac:inkMkLst>
            <pc:docMk/>
            <pc:sldMk cId="2409817647" sldId="272"/>
            <ac:inkMk id="16" creationId="{B3E47F83-6F8D-4244-BE0A-829D21576EF0}"/>
          </ac:inkMkLst>
        </pc:inkChg>
        <pc:inkChg chg="add mod">
          <ac:chgData name="Ninela  Marchant Neira" userId="0445fe62-3fdd-417c-a2b7-f13f715d869a" providerId="ADAL" clId="{6C8F6B27-1E79-4B69-910D-95A97F7A2689}" dt="2021-09-02T15:28:28.555" v="801"/>
          <ac:inkMkLst>
            <pc:docMk/>
            <pc:sldMk cId="2409817647" sldId="272"/>
            <ac:inkMk id="17" creationId="{55D78B04-7628-471F-8CE6-3D9486DE20FF}"/>
          </ac:inkMkLst>
        </pc:inkChg>
        <pc:inkChg chg="add mod">
          <ac:chgData name="Ninela  Marchant Neira" userId="0445fe62-3fdd-417c-a2b7-f13f715d869a" providerId="ADAL" clId="{6C8F6B27-1E79-4B69-910D-95A97F7A2689}" dt="2021-09-02T15:28:28.555" v="801"/>
          <ac:inkMkLst>
            <pc:docMk/>
            <pc:sldMk cId="2409817647" sldId="272"/>
            <ac:inkMk id="21" creationId="{2A096657-BAC7-45CC-B17B-EB843807414A}"/>
          </ac:inkMkLst>
        </pc:inkChg>
        <pc:inkChg chg="add mod">
          <ac:chgData name="Ninela  Marchant Neira" userId="0445fe62-3fdd-417c-a2b7-f13f715d869a" providerId="ADAL" clId="{6C8F6B27-1E79-4B69-910D-95A97F7A2689}" dt="2021-09-02T15:28:28.555" v="801"/>
          <ac:inkMkLst>
            <pc:docMk/>
            <pc:sldMk cId="2409817647" sldId="272"/>
            <ac:inkMk id="22" creationId="{F7D7EE4F-9EDA-4F27-B7BB-EE0F89FFDA45}"/>
          </ac:inkMkLst>
        </pc:inkChg>
        <pc:inkChg chg="add mod">
          <ac:chgData name="Ninela  Marchant Neira" userId="0445fe62-3fdd-417c-a2b7-f13f715d869a" providerId="ADAL" clId="{6C8F6B27-1E79-4B69-910D-95A97F7A2689}" dt="2021-09-02T15:28:28.555" v="801"/>
          <ac:inkMkLst>
            <pc:docMk/>
            <pc:sldMk cId="2409817647" sldId="272"/>
            <ac:inkMk id="25" creationId="{7A497AA9-5804-46BF-A4C8-FF00153F23AF}"/>
          </ac:inkMkLst>
        </pc:inkChg>
        <pc:inkChg chg="add mod">
          <ac:chgData name="Ninela  Marchant Neira" userId="0445fe62-3fdd-417c-a2b7-f13f715d869a" providerId="ADAL" clId="{6C8F6B27-1E79-4B69-910D-95A97F7A2689}" dt="2021-09-02T15:28:28.555" v="801"/>
          <ac:inkMkLst>
            <pc:docMk/>
            <pc:sldMk cId="2409817647" sldId="272"/>
            <ac:inkMk id="26" creationId="{A887E338-069B-4F1E-9F85-EDA4B32FB73A}"/>
          </ac:inkMkLst>
        </pc:inkChg>
        <pc:inkChg chg="add mod">
          <ac:chgData name="Ninela  Marchant Neira" userId="0445fe62-3fdd-417c-a2b7-f13f715d869a" providerId="ADAL" clId="{6C8F6B27-1E79-4B69-910D-95A97F7A2689}" dt="2021-09-02T15:28:28.555" v="801"/>
          <ac:inkMkLst>
            <pc:docMk/>
            <pc:sldMk cId="2409817647" sldId="272"/>
            <ac:inkMk id="27" creationId="{5030E595-B26F-4C2F-933E-33CDD28E3A86}"/>
          </ac:inkMkLst>
        </pc:inkChg>
        <pc:inkChg chg="add mod">
          <ac:chgData name="Ninela  Marchant Neira" userId="0445fe62-3fdd-417c-a2b7-f13f715d869a" providerId="ADAL" clId="{6C8F6B27-1E79-4B69-910D-95A97F7A2689}" dt="2021-09-02T15:28:28.555" v="801"/>
          <ac:inkMkLst>
            <pc:docMk/>
            <pc:sldMk cId="2409817647" sldId="272"/>
            <ac:inkMk id="28" creationId="{778536A9-2E26-4730-AAAE-428AD03D646E}"/>
          </ac:inkMkLst>
        </pc:inkChg>
        <pc:inkChg chg="add mod">
          <ac:chgData name="Ninela  Marchant Neira" userId="0445fe62-3fdd-417c-a2b7-f13f715d869a" providerId="ADAL" clId="{6C8F6B27-1E79-4B69-910D-95A97F7A2689}" dt="2021-09-02T15:28:28.555" v="801"/>
          <ac:inkMkLst>
            <pc:docMk/>
            <pc:sldMk cId="2409817647" sldId="272"/>
            <ac:inkMk id="29" creationId="{66630ACA-ABDF-4651-99B9-0C091DE67976}"/>
          </ac:inkMkLst>
        </pc:inkChg>
        <pc:inkChg chg="add mod">
          <ac:chgData name="Ninela  Marchant Neira" userId="0445fe62-3fdd-417c-a2b7-f13f715d869a" providerId="ADAL" clId="{6C8F6B27-1E79-4B69-910D-95A97F7A2689}" dt="2021-09-02T15:28:28.555" v="801"/>
          <ac:inkMkLst>
            <pc:docMk/>
            <pc:sldMk cId="2409817647" sldId="272"/>
            <ac:inkMk id="30" creationId="{5DDF465E-5778-4B71-8D76-57633C0622E0}"/>
          </ac:inkMkLst>
        </pc:inkChg>
        <pc:inkChg chg="add mod">
          <ac:chgData name="Ninela  Marchant Neira" userId="0445fe62-3fdd-417c-a2b7-f13f715d869a" providerId="ADAL" clId="{6C8F6B27-1E79-4B69-910D-95A97F7A2689}" dt="2021-09-02T15:28:28.555" v="801"/>
          <ac:inkMkLst>
            <pc:docMk/>
            <pc:sldMk cId="2409817647" sldId="272"/>
            <ac:inkMk id="31" creationId="{F866D0FC-8CB0-4BE0-BC24-64420587D465}"/>
          </ac:inkMkLst>
        </pc:inkChg>
        <pc:inkChg chg="add mod">
          <ac:chgData name="Ninela  Marchant Neira" userId="0445fe62-3fdd-417c-a2b7-f13f715d869a" providerId="ADAL" clId="{6C8F6B27-1E79-4B69-910D-95A97F7A2689}" dt="2021-09-02T15:28:28.555" v="801"/>
          <ac:inkMkLst>
            <pc:docMk/>
            <pc:sldMk cId="2409817647" sldId="272"/>
            <ac:inkMk id="32" creationId="{E5F4914E-0603-4454-91BB-5AD91FDC37C9}"/>
          </ac:inkMkLst>
        </pc:inkChg>
        <pc:inkChg chg="add mod">
          <ac:chgData name="Ninela  Marchant Neira" userId="0445fe62-3fdd-417c-a2b7-f13f715d869a" providerId="ADAL" clId="{6C8F6B27-1E79-4B69-910D-95A97F7A2689}" dt="2021-09-02T15:28:28.555" v="801"/>
          <ac:inkMkLst>
            <pc:docMk/>
            <pc:sldMk cId="2409817647" sldId="272"/>
            <ac:inkMk id="33" creationId="{DC0FF489-FFD4-4033-9D06-F257512F6888}"/>
          </ac:inkMkLst>
        </pc:inkChg>
        <pc:inkChg chg="add mod">
          <ac:chgData name="Ninela  Marchant Neira" userId="0445fe62-3fdd-417c-a2b7-f13f715d869a" providerId="ADAL" clId="{6C8F6B27-1E79-4B69-910D-95A97F7A2689}" dt="2021-09-02T15:28:28.555" v="801"/>
          <ac:inkMkLst>
            <pc:docMk/>
            <pc:sldMk cId="2409817647" sldId="272"/>
            <ac:inkMk id="34" creationId="{8EB287BC-357B-4C16-B900-AA74087F5A81}"/>
          </ac:inkMkLst>
        </pc:inkChg>
        <pc:inkChg chg="add mod">
          <ac:chgData name="Ninela  Marchant Neira" userId="0445fe62-3fdd-417c-a2b7-f13f715d869a" providerId="ADAL" clId="{6C8F6B27-1E79-4B69-910D-95A97F7A2689}" dt="2021-09-02T15:28:28.555" v="801"/>
          <ac:inkMkLst>
            <pc:docMk/>
            <pc:sldMk cId="2409817647" sldId="272"/>
            <ac:inkMk id="35" creationId="{C83CD65A-51D7-4252-8D39-200DAA751E71}"/>
          </ac:inkMkLst>
        </pc:inkChg>
        <pc:inkChg chg="add mod">
          <ac:chgData name="Ninela  Marchant Neira" userId="0445fe62-3fdd-417c-a2b7-f13f715d869a" providerId="ADAL" clId="{6C8F6B27-1E79-4B69-910D-95A97F7A2689}" dt="2021-09-02T15:28:28.555" v="801"/>
          <ac:inkMkLst>
            <pc:docMk/>
            <pc:sldMk cId="2409817647" sldId="272"/>
            <ac:inkMk id="37" creationId="{EBE8B9AC-C951-4076-97B4-5C27F3D2BEE6}"/>
          </ac:inkMkLst>
        </pc:inkChg>
        <pc:inkChg chg="add del mod">
          <ac:chgData name="Ninela  Marchant Neira" userId="0445fe62-3fdd-417c-a2b7-f13f715d869a" providerId="ADAL" clId="{6C8F6B27-1E79-4B69-910D-95A97F7A2689}" dt="2021-09-02T15:28:24.654" v="799"/>
          <ac:inkMkLst>
            <pc:docMk/>
            <pc:sldMk cId="2409817647" sldId="272"/>
            <ac:inkMk id="38" creationId="{98F8DCC0-2902-4E7F-90A3-372BEA6D4FD6}"/>
          </ac:inkMkLst>
        </pc:inkChg>
        <pc:inkChg chg="add mod">
          <ac:chgData name="Ninela  Marchant Neira" userId="0445fe62-3fdd-417c-a2b7-f13f715d869a" providerId="ADAL" clId="{6C8F6B27-1E79-4B69-910D-95A97F7A2689}" dt="2021-09-02T15:28:28.555" v="801"/>
          <ac:inkMkLst>
            <pc:docMk/>
            <pc:sldMk cId="2409817647" sldId="272"/>
            <ac:inkMk id="39" creationId="{7380178A-FE57-4ECC-B6E8-4677358086AD}"/>
          </ac:inkMkLst>
        </pc:inkChg>
        <pc:inkChg chg="add mod">
          <ac:chgData name="Ninela  Marchant Neira" userId="0445fe62-3fdd-417c-a2b7-f13f715d869a" providerId="ADAL" clId="{6C8F6B27-1E79-4B69-910D-95A97F7A2689}" dt="2021-09-02T15:28:28.555" v="801"/>
          <ac:inkMkLst>
            <pc:docMk/>
            <pc:sldMk cId="2409817647" sldId="272"/>
            <ac:inkMk id="40" creationId="{C7350A4C-47B6-410E-9266-555A4B61BD65}"/>
          </ac:inkMkLst>
        </pc:inkChg>
        <pc:inkChg chg="add mod">
          <ac:chgData name="Ninela  Marchant Neira" userId="0445fe62-3fdd-417c-a2b7-f13f715d869a" providerId="ADAL" clId="{6C8F6B27-1E79-4B69-910D-95A97F7A2689}" dt="2021-09-02T15:28:28.555" v="801"/>
          <ac:inkMkLst>
            <pc:docMk/>
            <pc:sldMk cId="2409817647" sldId="272"/>
            <ac:inkMk id="41" creationId="{2F4873F9-A4FB-4798-AFC9-9EC2BF3D1046}"/>
          </ac:inkMkLst>
        </pc:inkChg>
        <pc:inkChg chg="add mod">
          <ac:chgData name="Ninela  Marchant Neira" userId="0445fe62-3fdd-417c-a2b7-f13f715d869a" providerId="ADAL" clId="{6C8F6B27-1E79-4B69-910D-95A97F7A2689}" dt="2021-09-02T15:28:28.555" v="801"/>
          <ac:inkMkLst>
            <pc:docMk/>
            <pc:sldMk cId="2409817647" sldId="272"/>
            <ac:inkMk id="42" creationId="{A591B363-AC85-4892-83FA-B38C50439764}"/>
          </ac:inkMkLst>
        </pc:inkChg>
        <pc:inkChg chg="add mod">
          <ac:chgData name="Ninela  Marchant Neira" userId="0445fe62-3fdd-417c-a2b7-f13f715d869a" providerId="ADAL" clId="{6C8F6B27-1E79-4B69-910D-95A97F7A2689}" dt="2021-09-02T15:28:28.555" v="801"/>
          <ac:inkMkLst>
            <pc:docMk/>
            <pc:sldMk cId="2409817647" sldId="272"/>
            <ac:inkMk id="43" creationId="{E3FEC34C-0890-4750-930F-9E1E2FB5CDEF}"/>
          </ac:inkMkLst>
        </pc:inkChg>
        <pc:inkChg chg="add mod">
          <ac:chgData name="Ninela  Marchant Neira" userId="0445fe62-3fdd-417c-a2b7-f13f715d869a" providerId="ADAL" clId="{6C8F6B27-1E79-4B69-910D-95A97F7A2689}" dt="2021-09-02T15:28:28.555" v="801"/>
          <ac:inkMkLst>
            <pc:docMk/>
            <pc:sldMk cId="2409817647" sldId="272"/>
            <ac:inkMk id="44" creationId="{B7A0A1FB-090F-4228-94FB-0BBE4B28D1CA}"/>
          </ac:inkMkLst>
        </pc:inkChg>
        <pc:inkChg chg="add mod">
          <ac:chgData name="Ninela  Marchant Neira" userId="0445fe62-3fdd-417c-a2b7-f13f715d869a" providerId="ADAL" clId="{6C8F6B27-1E79-4B69-910D-95A97F7A2689}" dt="2021-09-02T15:28:28.555" v="801"/>
          <ac:inkMkLst>
            <pc:docMk/>
            <pc:sldMk cId="2409817647" sldId="272"/>
            <ac:inkMk id="45" creationId="{7004A2A9-F89E-4E36-9C72-D02E1A73B26A}"/>
          </ac:inkMkLst>
        </pc:inkChg>
        <pc:inkChg chg="add mod">
          <ac:chgData name="Ninela  Marchant Neira" userId="0445fe62-3fdd-417c-a2b7-f13f715d869a" providerId="ADAL" clId="{6C8F6B27-1E79-4B69-910D-95A97F7A2689}" dt="2021-09-02T15:28:28.555" v="801"/>
          <ac:inkMkLst>
            <pc:docMk/>
            <pc:sldMk cId="2409817647" sldId="272"/>
            <ac:inkMk id="46" creationId="{0FA49073-D630-4FE2-93B3-39AF4C02D996}"/>
          </ac:inkMkLst>
        </pc:inkChg>
        <pc:inkChg chg="add mod">
          <ac:chgData name="Ninela  Marchant Neira" userId="0445fe62-3fdd-417c-a2b7-f13f715d869a" providerId="ADAL" clId="{6C8F6B27-1E79-4B69-910D-95A97F7A2689}" dt="2021-09-02T15:28:28.555" v="801"/>
          <ac:inkMkLst>
            <pc:docMk/>
            <pc:sldMk cId="2409817647" sldId="272"/>
            <ac:inkMk id="47" creationId="{A8D97512-46F0-45A4-A938-BEC1BD546501}"/>
          </ac:inkMkLst>
        </pc:inkChg>
        <pc:inkChg chg="add mod">
          <ac:chgData name="Ninela  Marchant Neira" userId="0445fe62-3fdd-417c-a2b7-f13f715d869a" providerId="ADAL" clId="{6C8F6B27-1E79-4B69-910D-95A97F7A2689}" dt="2021-09-02T15:28:28.555" v="801"/>
          <ac:inkMkLst>
            <pc:docMk/>
            <pc:sldMk cId="2409817647" sldId="272"/>
            <ac:inkMk id="48" creationId="{9E6A3F9E-B3D1-4715-9123-83090B9C5970}"/>
          </ac:inkMkLst>
        </pc:inkChg>
        <pc:inkChg chg="add mod">
          <ac:chgData name="Ninela  Marchant Neira" userId="0445fe62-3fdd-417c-a2b7-f13f715d869a" providerId="ADAL" clId="{6C8F6B27-1E79-4B69-910D-95A97F7A2689}" dt="2021-09-02T15:28:28.555" v="801"/>
          <ac:inkMkLst>
            <pc:docMk/>
            <pc:sldMk cId="2409817647" sldId="272"/>
            <ac:inkMk id="49" creationId="{05E0127C-A2EA-425C-B1EB-887466262221}"/>
          </ac:inkMkLst>
        </pc:inkChg>
        <pc:inkChg chg="add mod">
          <ac:chgData name="Ninela  Marchant Neira" userId="0445fe62-3fdd-417c-a2b7-f13f715d869a" providerId="ADAL" clId="{6C8F6B27-1E79-4B69-910D-95A97F7A2689}" dt="2021-09-02T15:28:28.555" v="801"/>
          <ac:inkMkLst>
            <pc:docMk/>
            <pc:sldMk cId="2409817647" sldId="272"/>
            <ac:inkMk id="51" creationId="{7EB0DA1A-14B8-4F1D-809E-9FD6D3670D95}"/>
          </ac:inkMkLst>
        </pc:inkChg>
        <pc:inkChg chg="add">
          <ac:chgData name="Ninela  Marchant Neira" userId="0445fe62-3fdd-417c-a2b7-f13f715d869a" providerId="ADAL" clId="{6C8F6B27-1E79-4B69-910D-95A97F7A2689}" dt="2021-09-02T15:33:39.833" v="802" actId="9405"/>
          <ac:inkMkLst>
            <pc:docMk/>
            <pc:sldMk cId="2409817647" sldId="272"/>
            <ac:inkMk id="53" creationId="{B7052E45-7E5F-44A6-9983-0271D48E98AE}"/>
          </ac:inkMkLst>
        </pc:inkChg>
        <pc:inkChg chg="add">
          <ac:chgData name="Ninela  Marchant Neira" userId="0445fe62-3fdd-417c-a2b7-f13f715d869a" providerId="ADAL" clId="{6C8F6B27-1E79-4B69-910D-95A97F7A2689}" dt="2021-09-02T15:33:41.849" v="803" actId="9405"/>
          <ac:inkMkLst>
            <pc:docMk/>
            <pc:sldMk cId="2409817647" sldId="272"/>
            <ac:inkMk id="54" creationId="{DD57ECE2-060A-48E8-BBA7-D9C3DDC3F251}"/>
          </ac:inkMkLst>
        </pc:inkChg>
        <pc:inkChg chg="add">
          <ac:chgData name="Ninela  Marchant Neira" userId="0445fe62-3fdd-417c-a2b7-f13f715d869a" providerId="ADAL" clId="{6C8F6B27-1E79-4B69-910D-95A97F7A2689}" dt="2021-09-02T15:33:44.009" v="804" actId="9405"/>
          <ac:inkMkLst>
            <pc:docMk/>
            <pc:sldMk cId="2409817647" sldId="272"/>
            <ac:inkMk id="55" creationId="{E12F9255-53E3-4B77-AF32-AC8E1BB98475}"/>
          </ac:inkMkLst>
        </pc:inkChg>
        <pc:inkChg chg="add">
          <ac:chgData name="Ninela  Marchant Neira" userId="0445fe62-3fdd-417c-a2b7-f13f715d869a" providerId="ADAL" clId="{6C8F6B27-1E79-4B69-910D-95A97F7A2689}" dt="2021-09-02T15:33:45.767" v="805" actId="9405"/>
          <ac:inkMkLst>
            <pc:docMk/>
            <pc:sldMk cId="2409817647" sldId="272"/>
            <ac:inkMk id="56" creationId="{46474A92-BCF6-4611-B693-22EF7776367D}"/>
          </ac:inkMkLst>
        </pc:inkChg>
        <pc:inkChg chg="add">
          <ac:chgData name="Ninela  Marchant Neira" userId="0445fe62-3fdd-417c-a2b7-f13f715d869a" providerId="ADAL" clId="{6C8F6B27-1E79-4B69-910D-95A97F7A2689}" dt="2021-09-02T15:33:48.057" v="806" actId="9405"/>
          <ac:inkMkLst>
            <pc:docMk/>
            <pc:sldMk cId="2409817647" sldId="272"/>
            <ac:inkMk id="57" creationId="{08E370D9-A778-429A-AF7D-D2D764BF3E8A}"/>
          </ac:inkMkLst>
        </pc:inkChg>
        <pc:inkChg chg="add">
          <ac:chgData name="Ninela  Marchant Neira" userId="0445fe62-3fdd-417c-a2b7-f13f715d869a" providerId="ADAL" clId="{6C8F6B27-1E79-4B69-910D-95A97F7A2689}" dt="2021-09-02T15:35:58.111" v="807" actId="9405"/>
          <ac:inkMkLst>
            <pc:docMk/>
            <pc:sldMk cId="2409817647" sldId="272"/>
            <ac:inkMk id="58" creationId="{B48C5FFD-01DE-4FA1-9E1C-D5A9032B7D46}"/>
          </ac:inkMkLst>
        </pc:inkChg>
        <pc:inkChg chg="add">
          <ac:chgData name="Ninela  Marchant Neira" userId="0445fe62-3fdd-417c-a2b7-f13f715d869a" providerId="ADAL" clId="{6C8F6B27-1E79-4B69-910D-95A97F7A2689}" dt="2021-09-02T15:37:44.380" v="818" actId="9405"/>
          <ac:inkMkLst>
            <pc:docMk/>
            <pc:sldMk cId="2409817647" sldId="272"/>
            <ac:inkMk id="67" creationId="{8F70D7B9-3117-4835-A2C0-D18D66878EC2}"/>
          </ac:inkMkLst>
        </pc:inkChg>
        <pc:inkChg chg="add del">
          <ac:chgData name="Ninela  Marchant Neira" userId="0445fe62-3fdd-417c-a2b7-f13f715d869a" providerId="ADAL" clId="{6C8F6B27-1E79-4B69-910D-95A97F7A2689}" dt="2021-09-02T15:38:48.633" v="846"/>
          <ac:inkMkLst>
            <pc:docMk/>
            <pc:sldMk cId="2409817647" sldId="272"/>
            <ac:inkMk id="68" creationId="{4A8A14AC-84C5-4EF2-BCE8-C38486FDDEAD}"/>
          </ac:inkMkLst>
        </pc:inkChg>
        <pc:inkChg chg="add del mod">
          <ac:chgData name="Ninela  Marchant Neira" userId="0445fe62-3fdd-417c-a2b7-f13f715d869a" providerId="ADAL" clId="{6C8F6B27-1E79-4B69-910D-95A97F7A2689}" dt="2021-09-02T15:38:48.633" v="847"/>
          <ac:inkMkLst>
            <pc:docMk/>
            <pc:sldMk cId="2409817647" sldId="272"/>
            <ac:inkMk id="69" creationId="{56017B5B-63EA-4F8F-8725-3B2FF7A6BB75}"/>
          </ac:inkMkLst>
        </pc:inkChg>
        <pc:inkChg chg="add del mod">
          <ac:chgData name="Ninela  Marchant Neira" userId="0445fe62-3fdd-417c-a2b7-f13f715d869a" providerId="ADAL" clId="{6C8F6B27-1E79-4B69-910D-95A97F7A2689}" dt="2021-09-02T15:38:48.631" v="844"/>
          <ac:inkMkLst>
            <pc:docMk/>
            <pc:sldMk cId="2409817647" sldId="272"/>
            <ac:inkMk id="70" creationId="{93A90792-E737-47C4-8137-E9394C761805}"/>
          </ac:inkMkLst>
        </pc:inkChg>
        <pc:inkChg chg="add del mod">
          <ac:chgData name="Ninela  Marchant Neira" userId="0445fe62-3fdd-417c-a2b7-f13f715d869a" providerId="ADAL" clId="{6C8F6B27-1E79-4B69-910D-95A97F7A2689}" dt="2021-09-02T15:38:48.632" v="845"/>
          <ac:inkMkLst>
            <pc:docMk/>
            <pc:sldMk cId="2409817647" sldId="272"/>
            <ac:inkMk id="71" creationId="{E431240D-A435-4AE4-85AA-C0D24466B1A6}"/>
          </ac:inkMkLst>
        </pc:inkChg>
        <pc:inkChg chg="add del mod">
          <ac:chgData name="Ninela  Marchant Neira" userId="0445fe62-3fdd-417c-a2b7-f13f715d869a" providerId="ADAL" clId="{6C8F6B27-1E79-4B69-910D-95A97F7A2689}" dt="2021-09-02T15:38:48.634" v="850"/>
          <ac:inkMkLst>
            <pc:docMk/>
            <pc:sldMk cId="2409817647" sldId="272"/>
            <ac:inkMk id="72" creationId="{FD40D846-F3BF-4E20-8C9E-58D7682F0F78}"/>
          </ac:inkMkLst>
        </pc:inkChg>
        <pc:inkChg chg="add del">
          <ac:chgData name="Ninela  Marchant Neira" userId="0445fe62-3fdd-417c-a2b7-f13f715d869a" providerId="ADAL" clId="{6C8F6B27-1E79-4B69-910D-95A97F7A2689}" dt="2021-09-02T15:38:48.633" v="849"/>
          <ac:inkMkLst>
            <pc:docMk/>
            <pc:sldMk cId="2409817647" sldId="272"/>
            <ac:inkMk id="74" creationId="{D95882CB-4867-444D-BE8F-334ED4D95F22}"/>
          </ac:inkMkLst>
        </pc:inkChg>
        <pc:inkChg chg="add del mod">
          <ac:chgData name="Ninela  Marchant Neira" userId="0445fe62-3fdd-417c-a2b7-f13f715d869a" providerId="ADAL" clId="{6C8F6B27-1E79-4B69-910D-95A97F7A2689}" dt="2021-09-02T15:38:48.635" v="852"/>
          <ac:inkMkLst>
            <pc:docMk/>
            <pc:sldMk cId="2409817647" sldId="272"/>
            <ac:inkMk id="75" creationId="{856525CA-C203-4B2D-B375-F37FD9268723}"/>
          </ac:inkMkLst>
        </pc:inkChg>
        <pc:inkChg chg="add del mod">
          <ac:chgData name="Ninela  Marchant Neira" userId="0445fe62-3fdd-417c-a2b7-f13f715d869a" providerId="ADAL" clId="{6C8F6B27-1E79-4B69-910D-95A97F7A2689}" dt="2021-09-02T15:38:48.633" v="848"/>
          <ac:inkMkLst>
            <pc:docMk/>
            <pc:sldMk cId="2409817647" sldId="272"/>
            <ac:inkMk id="76" creationId="{207F5887-3FFD-4644-AE95-8F315541B818}"/>
          </ac:inkMkLst>
        </pc:inkChg>
        <pc:inkChg chg="add del mod">
          <ac:chgData name="Ninela  Marchant Neira" userId="0445fe62-3fdd-417c-a2b7-f13f715d869a" providerId="ADAL" clId="{6C8F6B27-1E79-4B69-910D-95A97F7A2689}" dt="2021-09-02T15:38:48.634" v="851"/>
          <ac:inkMkLst>
            <pc:docMk/>
            <pc:sldMk cId="2409817647" sldId="272"/>
            <ac:inkMk id="77" creationId="{19B7D962-1183-46C8-9259-B4A85434C43B}"/>
          </ac:inkMkLst>
        </pc:inkChg>
        <pc:inkChg chg="add del mod">
          <ac:chgData name="Ninela  Marchant Neira" userId="0445fe62-3fdd-417c-a2b7-f13f715d869a" providerId="ADAL" clId="{6C8F6B27-1E79-4B69-910D-95A97F7A2689}" dt="2021-09-02T15:38:45.638" v="843"/>
          <ac:inkMkLst>
            <pc:docMk/>
            <pc:sldMk cId="2409817647" sldId="272"/>
            <ac:inkMk id="78" creationId="{568E3545-5124-417D-8237-09BAF20591BA}"/>
          </ac:inkMkLst>
        </pc:inkChg>
        <pc:inkChg chg="add del">
          <ac:chgData name="Ninela  Marchant Neira" userId="0445fe62-3fdd-417c-a2b7-f13f715d869a" providerId="ADAL" clId="{6C8F6B27-1E79-4B69-910D-95A97F7A2689}" dt="2021-09-02T15:38:50.670" v="857"/>
          <ac:inkMkLst>
            <pc:docMk/>
            <pc:sldMk cId="2409817647" sldId="272"/>
            <ac:inkMk id="80" creationId="{3F7FA67E-D675-47C3-9AC5-A849FDAFAA65}"/>
          </ac:inkMkLst>
        </pc:inkChg>
        <pc:inkChg chg="add del mod">
          <ac:chgData name="Ninela  Marchant Neira" userId="0445fe62-3fdd-417c-a2b7-f13f715d869a" providerId="ADAL" clId="{6C8F6B27-1E79-4B69-910D-95A97F7A2689}" dt="2021-09-02T15:38:50.670" v="854"/>
          <ac:inkMkLst>
            <pc:docMk/>
            <pc:sldMk cId="2409817647" sldId="272"/>
            <ac:inkMk id="81" creationId="{BAFA5B1E-BD3B-4A24-A3AD-2F9C90918FB5}"/>
          </ac:inkMkLst>
        </pc:inkChg>
        <pc:inkChg chg="add del mod">
          <ac:chgData name="Ninela  Marchant Neira" userId="0445fe62-3fdd-417c-a2b7-f13f715d869a" providerId="ADAL" clId="{6C8F6B27-1E79-4B69-910D-95A97F7A2689}" dt="2021-09-02T15:38:50.671" v="861"/>
          <ac:inkMkLst>
            <pc:docMk/>
            <pc:sldMk cId="2409817647" sldId="272"/>
            <ac:inkMk id="82" creationId="{1B3BC63C-97A5-4CE9-B13A-12E763CB21E0}"/>
          </ac:inkMkLst>
        </pc:inkChg>
        <pc:inkChg chg="add del mod">
          <ac:chgData name="Ninela  Marchant Neira" userId="0445fe62-3fdd-417c-a2b7-f13f715d869a" providerId="ADAL" clId="{6C8F6B27-1E79-4B69-910D-95A97F7A2689}" dt="2021-09-02T15:38:50.669" v="853"/>
          <ac:inkMkLst>
            <pc:docMk/>
            <pc:sldMk cId="2409817647" sldId="272"/>
            <ac:inkMk id="83" creationId="{C00FA4A9-6279-436C-816C-3B3CFB77C7BC}"/>
          </ac:inkMkLst>
        </pc:inkChg>
        <pc:inkChg chg="add del mod">
          <ac:chgData name="Ninela  Marchant Neira" userId="0445fe62-3fdd-417c-a2b7-f13f715d869a" providerId="ADAL" clId="{6C8F6B27-1E79-4B69-910D-95A97F7A2689}" dt="2021-09-02T15:38:50.670" v="859"/>
          <ac:inkMkLst>
            <pc:docMk/>
            <pc:sldMk cId="2409817647" sldId="272"/>
            <ac:inkMk id="84" creationId="{212B9BC3-D667-4C76-B2A3-DF0704251E05}"/>
          </ac:inkMkLst>
        </pc:inkChg>
        <pc:inkChg chg="add del">
          <ac:chgData name="Ninela  Marchant Neira" userId="0445fe62-3fdd-417c-a2b7-f13f715d869a" providerId="ADAL" clId="{6C8F6B27-1E79-4B69-910D-95A97F7A2689}" dt="2021-09-02T15:38:50.670" v="858"/>
          <ac:inkMkLst>
            <pc:docMk/>
            <pc:sldMk cId="2409817647" sldId="272"/>
            <ac:inkMk id="86" creationId="{27647DA3-5B72-4344-B8E9-C97FCACB9D94}"/>
          </ac:inkMkLst>
        </pc:inkChg>
        <pc:inkChg chg="add del mod">
          <ac:chgData name="Ninela  Marchant Neira" userId="0445fe62-3fdd-417c-a2b7-f13f715d869a" providerId="ADAL" clId="{6C8F6B27-1E79-4B69-910D-95A97F7A2689}" dt="2021-09-02T15:38:50.671" v="862"/>
          <ac:inkMkLst>
            <pc:docMk/>
            <pc:sldMk cId="2409817647" sldId="272"/>
            <ac:inkMk id="87" creationId="{FB29E460-4EE3-42CA-B9DB-5125AC710573}"/>
          </ac:inkMkLst>
        </pc:inkChg>
        <pc:inkChg chg="add del mod">
          <ac:chgData name="Ninela  Marchant Neira" userId="0445fe62-3fdd-417c-a2b7-f13f715d869a" providerId="ADAL" clId="{6C8F6B27-1E79-4B69-910D-95A97F7A2689}" dt="2021-09-02T15:38:50.670" v="855"/>
          <ac:inkMkLst>
            <pc:docMk/>
            <pc:sldMk cId="2409817647" sldId="272"/>
            <ac:inkMk id="88" creationId="{7337D49C-5EB8-45FD-9F1F-AF21863722C6}"/>
          </ac:inkMkLst>
        </pc:inkChg>
        <pc:inkChg chg="add del mod">
          <ac:chgData name="Ninela  Marchant Neira" userId="0445fe62-3fdd-417c-a2b7-f13f715d869a" providerId="ADAL" clId="{6C8F6B27-1E79-4B69-910D-95A97F7A2689}" dt="2021-09-02T15:38:50.671" v="860"/>
          <ac:inkMkLst>
            <pc:docMk/>
            <pc:sldMk cId="2409817647" sldId="272"/>
            <ac:inkMk id="89" creationId="{4A881B45-A761-4A72-9CEC-91FFB695C3CF}"/>
          </ac:inkMkLst>
        </pc:inkChg>
        <pc:inkChg chg="add del mod">
          <ac:chgData name="Ninela  Marchant Neira" userId="0445fe62-3fdd-417c-a2b7-f13f715d869a" providerId="ADAL" clId="{6C8F6B27-1E79-4B69-910D-95A97F7A2689}" dt="2021-09-02T15:38:50.670" v="856"/>
          <ac:inkMkLst>
            <pc:docMk/>
            <pc:sldMk cId="2409817647" sldId="272"/>
            <ac:inkMk id="90" creationId="{67500D9E-D89D-44F7-9CD1-63DA4CF28D01}"/>
          </ac:inkMkLst>
        </pc:inkChg>
        <pc:inkChg chg="add">
          <ac:chgData name="Ninela  Marchant Neira" userId="0445fe62-3fdd-417c-a2b7-f13f715d869a" providerId="ADAL" clId="{6C8F6B27-1E79-4B69-910D-95A97F7A2689}" dt="2021-09-02T15:39:40.796" v="866" actId="9405"/>
          <ac:inkMkLst>
            <pc:docMk/>
            <pc:sldMk cId="2409817647" sldId="272"/>
            <ac:inkMk id="96" creationId="{CFF0D135-3532-4651-AD26-9AFE0880DD8A}"/>
          </ac:inkMkLst>
        </pc:inkChg>
        <pc:inkChg chg="add">
          <ac:chgData name="Ninela  Marchant Neira" userId="0445fe62-3fdd-417c-a2b7-f13f715d869a" providerId="ADAL" clId="{6C8F6B27-1E79-4B69-910D-95A97F7A2689}" dt="2021-09-02T15:39:44.181" v="867" actId="9405"/>
          <ac:inkMkLst>
            <pc:docMk/>
            <pc:sldMk cId="2409817647" sldId="272"/>
            <ac:inkMk id="97" creationId="{1971AA99-16FF-4300-B42E-18BDE90A3A5C}"/>
          </ac:inkMkLst>
        </pc:inkChg>
        <pc:inkChg chg="add mod">
          <ac:chgData name="Ninela  Marchant Neira" userId="0445fe62-3fdd-417c-a2b7-f13f715d869a" providerId="ADAL" clId="{6C8F6B27-1E79-4B69-910D-95A97F7A2689}" dt="2021-09-02T15:39:58.164" v="872"/>
          <ac:inkMkLst>
            <pc:docMk/>
            <pc:sldMk cId="2409817647" sldId="272"/>
            <ac:inkMk id="98" creationId="{2F7F87A7-8872-4ECD-8B22-D964EFF2A157}"/>
          </ac:inkMkLst>
        </pc:inkChg>
        <pc:inkChg chg="add mod">
          <ac:chgData name="Ninela  Marchant Neira" userId="0445fe62-3fdd-417c-a2b7-f13f715d869a" providerId="ADAL" clId="{6C8F6B27-1E79-4B69-910D-95A97F7A2689}" dt="2021-09-02T15:39:58.164" v="872"/>
          <ac:inkMkLst>
            <pc:docMk/>
            <pc:sldMk cId="2409817647" sldId="272"/>
            <ac:inkMk id="99" creationId="{EA7AD9B9-8E9D-4B0C-98F2-0990A7EA8CDE}"/>
          </ac:inkMkLst>
        </pc:inkChg>
        <pc:inkChg chg="add mod">
          <ac:chgData name="Ninela  Marchant Neira" userId="0445fe62-3fdd-417c-a2b7-f13f715d869a" providerId="ADAL" clId="{6C8F6B27-1E79-4B69-910D-95A97F7A2689}" dt="2021-09-02T15:39:58.164" v="872"/>
          <ac:inkMkLst>
            <pc:docMk/>
            <pc:sldMk cId="2409817647" sldId="272"/>
            <ac:inkMk id="101" creationId="{DE535890-B80E-4FC1-83CC-D3882FB4E57C}"/>
          </ac:inkMkLst>
        </pc:inkChg>
        <pc:inkChg chg="add">
          <ac:chgData name="Ninela  Marchant Neira" userId="0445fe62-3fdd-417c-a2b7-f13f715d869a" providerId="ADAL" clId="{6C8F6B27-1E79-4B69-910D-95A97F7A2689}" dt="2021-09-02T15:40:56.323" v="873" actId="9405"/>
          <ac:inkMkLst>
            <pc:docMk/>
            <pc:sldMk cId="2409817647" sldId="272"/>
            <ac:inkMk id="103" creationId="{E5147B30-20C5-422B-B306-476FFD9F41ED}"/>
          </ac:inkMkLst>
        </pc:inkChg>
        <pc:inkChg chg="add mod">
          <ac:chgData name="Ninela  Marchant Neira" userId="0445fe62-3fdd-417c-a2b7-f13f715d869a" providerId="ADAL" clId="{6C8F6B27-1E79-4B69-910D-95A97F7A2689}" dt="2021-09-02T15:41:23.132" v="899"/>
          <ac:inkMkLst>
            <pc:docMk/>
            <pc:sldMk cId="2409817647" sldId="272"/>
            <ac:inkMk id="104" creationId="{A3B500FD-DA7D-485A-A752-7CF5A888EEC8}"/>
          </ac:inkMkLst>
        </pc:inkChg>
        <pc:inkChg chg="add mod">
          <ac:chgData name="Ninela  Marchant Neira" userId="0445fe62-3fdd-417c-a2b7-f13f715d869a" providerId="ADAL" clId="{6C8F6B27-1E79-4B69-910D-95A97F7A2689}" dt="2021-09-02T15:41:23.132" v="899"/>
          <ac:inkMkLst>
            <pc:docMk/>
            <pc:sldMk cId="2409817647" sldId="272"/>
            <ac:inkMk id="105" creationId="{1C426144-DC55-4859-B6FC-FD54D71BC51B}"/>
          </ac:inkMkLst>
        </pc:inkChg>
        <pc:inkChg chg="add mod">
          <ac:chgData name="Ninela  Marchant Neira" userId="0445fe62-3fdd-417c-a2b7-f13f715d869a" providerId="ADAL" clId="{6C8F6B27-1E79-4B69-910D-95A97F7A2689}" dt="2021-09-02T15:41:23.132" v="899"/>
          <ac:inkMkLst>
            <pc:docMk/>
            <pc:sldMk cId="2409817647" sldId="272"/>
            <ac:inkMk id="106" creationId="{830AE023-5FB0-4708-998F-BD03D26EE3DD}"/>
          </ac:inkMkLst>
        </pc:inkChg>
        <pc:inkChg chg="add mod">
          <ac:chgData name="Ninela  Marchant Neira" userId="0445fe62-3fdd-417c-a2b7-f13f715d869a" providerId="ADAL" clId="{6C8F6B27-1E79-4B69-910D-95A97F7A2689}" dt="2021-09-02T15:41:23.132" v="899"/>
          <ac:inkMkLst>
            <pc:docMk/>
            <pc:sldMk cId="2409817647" sldId="272"/>
            <ac:inkMk id="107" creationId="{C6706CF8-F5D6-4087-A58F-34CEA283BAA3}"/>
          </ac:inkMkLst>
        </pc:inkChg>
        <pc:inkChg chg="add mod">
          <ac:chgData name="Ninela  Marchant Neira" userId="0445fe62-3fdd-417c-a2b7-f13f715d869a" providerId="ADAL" clId="{6C8F6B27-1E79-4B69-910D-95A97F7A2689}" dt="2021-09-02T15:41:23.132" v="899"/>
          <ac:inkMkLst>
            <pc:docMk/>
            <pc:sldMk cId="2409817647" sldId="272"/>
            <ac:inkMk id="108" creationId="{68C990BA-FEFA-4C72-99F4-56E711D14532}"/>
          </ac:inkMkLst>
        </pc:inkChg>
        <pc:inkChg chg="add mod">
          <ac:chgData name="Ninela  Marchant Neira" userId="0445fe62-3fdd-417c-a2b7-f13f715d869a" providerId="ADAL" clId="{6C8F6B27-1E79-4B69-910D-95A97F7A2689}" dt="2021-09-02T15:41:23.132" v="899"/>
          <ac:inkMkLst>
            <pc:docMk/>
            <pc:sldMk cId="2409817647" sldId="272"/>
            <ac:inkMk id="109" creationId="{6FB56987-6103-44DB-B4A9-4844F8AEF4F0}"/>
          </ac:inkMkLst>
        </pc:inkChg>
        <pc:inkChg chg="add mod">
          <ac:chgData name="Ninela  Marchant Neira" userId="0445fe62-3fdd-417c-a2b7-f13f715d869a" providerId="ADAL" clId="{6C8F6B27-1E79-4B69-910D-95A97F7A2689}" dt="2021-09-02T15:41:23.132" v="899"/>
          <ac:inkMkLst>
            <pc:docMk/>
            <pc:sldMk cId="2409817647" sldId="272"/>
            <ac:inkMk id="111" creationId="{56153A94-6FD5-42D2-8C41-FE97C91DB6AF}"/>
          </ac:inkMkLst>
        </pc:inkChg>
        <pc:inkChg chg="add mod">
          <ac:chgData name="Ninela  Marchant Neira" userId="0445fe62-3fdd-417c-a2b7-f13f715d869a" providerId="ADAL" clId="{6C8F6B27-1E79-4B69-910D-95A97F7A2689}" dt="2021-09-02T15:41:23.132" v="899"/>
          <ac:inkMkLst>
            <pc:docMk/>
            <pc:sldMk cId="2409817647" sldId="272"/>
            <ac:inkMk id="112" creationId="{83BD8A0D-B82B-435C-9C9D-84DE2C3FBAE2}"/>
          </ac:inkMkLst>
        </pc:inkChg>
        <pc:inkChg chg="add mod">
          <ac:chgData name="Ninela  Marchant Neira" userId="0445fe62-3fdd-417c-a2b7-f13f715d869a" providerId="ADAL" clId="{6C8F6B27-1E79-4B69-910D-95A97F7A2689}" dt="2021-09-02T15:41:23.132" v="899"/>
          <ac:inkMkLst>
            <pc:docMk/>
            <pc:sldMk cId="2409817647" sldId="272"/>
            <ac:inkMk id="113" creationId="{3EEC38C8-E498-41D2-8132-DEBCA1182259}"/>
          </ac:inkMkLst>
        </pc:inkChg>
        <pc:inkChg chg="add mod">
          <ac:chgData name="Ninela  Marchant Neira" userId="0445fe62-3fdd-417c-a2b7-f13f715d869a" providerId="ADAL" clId="{6C8F6B27-1E79-4B69-910D-95A97F7A2689}" dt="2021-09-02T15:41:23.132" v="899"/>
          <ac:inkMkLst>
            <pc:docMk/>
            <pc:sldMk cId="2409817647" sldId="272"/>
            <ac:inkMk id="114" creationId="{0A31A4B2-D2C4-4ECB-B4D0-7CE94F68A396}"/>
          </ac:inkMkLst>
        </pc:inkChg>
        <pc:inkChg chg="add mod">
          <ac:chgData name="Ninela  Marchant Neira" userId="0445fe62-3fdd-417c-a2b7-f13f715d869a" providerId="ADAL" clId="{6C8F6B27-1E79-4B69-910D-95A97F7A2689}" dt="2021-09-02T15:41:23.132" v="899"/>
          <ac:inkMkLst>
            <pc:docMk/>
            <pc:sldMk cId="2409817647" sldId="272"/>
            <ac:inkMk id="115" creationId="{A01F0DDE-4F05-44F9-8459-84C4B81B9ABE}"/>
          </ac:inkMkLst>
        </pc:inkChg>
        <pc:inkChg chg="add mod">
          <ac:chgData name="Ninela  Marchant Neira" userId="0445fe62-3fdd-417c-a2b7-f13f715d869a" providerId="ADAL" clId="{6C8F6B27-1E79-4B69-910D-95A97F7A2689}" dt="2021-09-02T15:41:23.132" v="899"/>
          <ac:inkMkLst>
            <pc:docMk/>
            <pc:sldMk cId="2409817647" sldId="272"/>
            <ac:inkMk id="116" creationId="{98BE564A-27D9-4C7E-AA79-24EEC0AEC47B}"/>
          </ac:inkMkLst>
        </pc:inkChg>
        <pc:inkChg chg="add mod">
          <ac:chgData name="Ninela  Marchant Neira" userId="0445fe62-3fdd-417c-a2b7-f13f715d869a" providerId="ADAL" clId="{6C8F6B27-1E79-4B69-910D-95A97F7A2689}" dt="2021-09-02T15:41:23.132" v="899"/>
          <ac:inkMkLst>
            <pc:docMk/>
            <pc:sldMk cId="2409817647" sldId="272"/>
            <ac:inkMk id="117" creationId="{611CDA1E-F7F3-404C-B169-05A0351871BD}"/>
          </ac:inkMkLst>
        </pc:inkChg>
        <pc:inkChg chg="add mod">
          <ac:chgData name="Ninela  Marchant Neira" userId="0445fe62-3fdd-417c-a2b7-f13f715d869a" providerId="ADAL" clId="{6C8F6B27-1E79-4B69-910D-95A97F7A2689}" dt="2021-09-02T15:41:23.132" v="899"/>
          <ac:inkMkLst>
            <pc:docMk/>
            <pc:sldMk cId="2409817647" sldId="272"/>
            <ac:inkMk id="118" creationId="{917207F9-7325-443C-ABD0-03FA3DCD91E7}"/>
          </ac:inkMkLst>
        </pc:inkChg>
        <pc:inkChg chg="add mod">
          <ac:chgData name="Ninela  Marchant Neira" userId="0445fe62-3fdd-417c-a2b7-f13f715d869a" providerId="ADAL" clId="{6C8F6B27-1E79-4B69-910D-95A97F7A2689}" dt="2021-09-02T15:41:23.132" v="899"/>
          <ac:inkMkLst>
            <pc:docMk/>
            <pc:sldMk cId="2409817647" sldId="272"/>
            <ac:inkMk id="119" creationId="{E143375B-500F-48D4-8767-01667274DE9C}"/>
          </ac:inkMkLst>
        </pc:inkChg>
        <pc:inkChg chg="add mod">
          <ac:chgData name="Ninela  Marchant Neira" userId="0445fe62-3fdd-417c-a2b7-f13f715d869a" providerId="ADAL" clId="{6C8F6B27-1E79-4B69-910D-95A97F7A2689}" dt="2021-09-02T15:41:23.132" v="899"/>
          <ac:inkMkLst>
            <pc:docMk/>
            <pc:sldMk cId="2409817647" sldId="272"/>
            <ac:inkMk id="120" creationId="{1ACB5F8C-9347-4F96-B2F9-5FD22852D0CB}"/>
          </ac:inkMkLst>
        </pc:inkChg>
        <pc:inkChg chg="add mod">
          <ac:chgData name="Ninela  Marchant Neira" userId="0445fe62-3fdd-417c-a2b7-f13f715d869a" providerId="ADAL" clId="{6C8F6B27-1E79-4B69-910D-95A97F7A2689}" dt="2021-09-02T15:41:23.132" v="899"/>
          <ac:inkMkLst>
            <pc:docMk/>
            <pc:sldMk cId="2409817647" sldId="272"/>
            <ac:inkMk id="121" creationId="{6CEE50C1-4E3C-4718-AE08-94B99F3C72E5}"/>
          </ac:inkMkLst>
        </pc:inkChg>
        <pc:inkChg chg="add mod">
          <ac:chgData name="Ninela  Marchant Neira" userId="0445fe62-3fdd-417c-a2b7-f13f715d869a" providerId="ADAL" clId="{6C8F6B27-1E79-4B69-910D-95A97F7A2689}" dt="2021-09-02T15:41:23.132" v="899"/>
          <ac:inkMkLst>
            <pc:docMk/>
            <pc:sldMk cId="2409817647" sldId="272"/>
            <ac:inkMk id="122" creationId="{5FE4F48A-4337-4294-AC42-E20EF4D913B0}"/>
          </ac:inkMkLst>
        </pc:inkChg>
        <pc:inkChg chg="add mod">
          <ac:chgData name="Ninela  Marchant Neira" userId="0445fe62-3fdd-417c-a2b7-f13f715d869a" providerId="ADAL" clId="{6C8F6B27-1E79-4B69-910D-95A97F7A2689}" dt="2021-09-02T15:41:23.132" v="899"/>
          <ac:inkMkLst>
            <pc:docMk/>
            <pc:sldMk cId="2409817647" sldId="272"/>
            <ac:inkMk id="123" creationId="{4EC267FA-97D4-4DBE-B5BC-B494047DC8CB}"/>
          </ac:inkMkLst>
        </pc:inkChg>
        <pc:inkChg chg="add mod">
          <ac:chgData name="Ninela  Marchant Neira" userId="0445fe62-3fdd-417c-a2b7-f13f715d869a" providerId="ADAL" clId="{6C8F6B27-1E79-4B69-910D-95A97F7A2689}" dt="2021-09-02T15:41:23.132" v="899"/>
          <ac:inkMkLst>
            <pc:docMk/>
            <pc:sldMk cId="2409817647" sldId="272"/>
            <ac:inkMk id="124" creationId="{23818165-9E8A-4A28-9063-2A2DE3B77E25}"/>
          </ac:inkMkLst>
        </pc:inkChg>
        <pc:inkChg chg="add mod">
          <ac:chgData name="Ninela  Marchant Neira" userId="0445fe62-3fdd-417c-a2b7-f13f715d869a" providerId="ADAL" clId="{6C8F6B27-1E79-4B69-910D-95A97F7A2689}" dt="2021-09-02T15:41:23.132" v="899"/>
          <ac:inkMkLst>
            <pc:docMk/>
            <pc:sldMk cId="2409817647" sldId="272"/>
            <ac:inkMk id="125" creationId="{6855DE1F-AA8D-4010-9993-2370526B2FAA}"/>
          </ac:inkMkLst>
        </pc:inkChg>
        <pc:inkChg chg="add mod">
          <ac:chgData name="Ninela  Marchant Neira" userId="0445fe62-3fdd-417c-a2b7-f13f715d869a" providerId="ADAL" clId="{6C8F6B27-1E79-4B69-910D-95A97F7A2689}" dt="2021-09-02T15:41:23.132" v="899"/>
          <ac:inkMkLst>
            <pc:docMk/>
            <pc:sldMk cId="2409817647" sldId="272"/>
            <ac:inkMk id="126" creationId="{F6EC08A2-A54D-4A2D-800C-6CAA33384594}"/>
          </ac:inkMkLst>
        </pc:inkChg>
        <pc:inkChg chg="add mod">
          <ac:chgData name="Ninela  Marchant Neira" userId="0445fe62-3fdd-417c-a2b7-f13f715d869a" providerId="ADAL" clId="{6C8F6B27-1E79-4B69-910D-95A97F7A2689}" dt="2021-09-02T15:41:23.132" v="899"/>
          <ac:inkMkLst>
            <pc:docMk/>
            <pc:sldMk cId="2409817647" sldId="272"/>
            <ac:inkMk id="127" creationId="{9B1B92E9-E3CF-4AF5-AA2F-942C0BF92D61}"/>
          </ac:inkMkLst>
        </pc:inkChg>
        <pc:inkChg chg="add mod">
          <ac:chgData name="Ninela  Marchant Neira" userId="0445fe62-3fdd-417c-a2b7-f13f715d869a" providerId="ADAL" clId="{6C8F6B27-1E79-4B69-910D-95A97F7A2689}" dt="2021-09-02T15:41:23.132" v="899"/>
          <ac:inkMkLst>
            <pc:docMk/>
            <pc:sldMk cId="2409817647" sldId="272"/>
            <ac:inkMk id="128" creationId="{5C331883-F656-43D1-942B-E856374030BA}"/>
          </ac:inkMkLst>
        </pc:inkChg>
        <pc:inkChg chg="add mod">
          <ac:chgData name="Ninela  Marchant Neira" userId="0445fe62-3fdd-417c-a2b7-f13f715d869a" providerId="ADAL" clId="{6C8F6B27-1E79-4B69-910D-95A97F7A2689}" dt="2021-09-02T15:41:23.132" v="899"/>
          <ac:inkMkLst>
            <pc:docMk/>
            <pc:sldMk cId="2409817647" sldId="272"/>
            <ac:inkMk id="129" creationId="{7A29D922-CEC1-4005-B992-DAD4F840C938}"/>
          </ac:inkMkLst>
        </pc:inkChg>
        <pc:inkChg chg="add">
          <ac:chgData name="Ninela  Marchant Neira" userId="0445fe62-3fdd-417c-a2b7-f13f715d869a" providerId="ADAL" clId="{6C8F6B27-1E79-4B69-910D-95A97F7A2689}" dt="2021-09-02T15:41:23.133" v="900" actId="9405"/>
          <ac:inkMkLst>
            <pc:docMk/>
            <pc:sldMk cId="2409817647" sldId="272"/>
            <ac:inkMk id="133" creationId="{3D71AC91-EE69-4FE0-95DE-7EEB58858959}"/>
          </ac:inkMkLst>
        </pc:inkChg>
        <pc:inkChg chg="add mod">
          <ac:chgData name="Ninela  Marchant Neira" userId="0445fe62-3fdd-417c-a2b7-f13f715d869a" providerId="ADAL" clId="{6C8F6B27-1E79-4B69-910D-95A97F7A2689}" dt="2021-09-02T15:41:31.554" v="916"/>
          <ac:inkMkLst>
            <pc:docMk/>
            <pc:sldMk cId="2409817647" sldId="272"/>
            <ac:inkMk id="134" creationId="{56762768-7058-4FC3-AA5E-A6F79FE55A6E}"/>
          </ac:inkMkLst>
        </pc:inkChg>
        <pc:inkChg chg="add mod">
          <ac:chgData name="Ninela  Marchant Neira" userId="0445fe62-3fdd-417c-a2b7-f13f715d869a" providerId="ADAL" clId="{6C8F6B27-1E79-4B69-910D-95A97F7A2689}" dt="2021-09-02T15:41:31.554" v="916"/>
          <ac:inkMkLst>
            <pc:docMk/>
            <pc:sldMk cId="2409817647" sldId="272"/>
            <ac:inkMk id="135" creationId="{378EE059-3980-4C7A-A4B7-3760F94C4BDB}"/>
          </ac:inkMkLst>
        </pc:inkChg>
        <pc:inkChg chg="add mod">
          <ac:chgData name="Ninela  Marchant Neira" userId="0445fe62-3fdd-417c-a2b7-f13f715d869a" providerId="ADAL" clId="{6C8F6B27-1E79-4B69-910D-95A97F7A2689}" dt="2021-09-02T15:41:31.554" v="916"/>
          <ac:inkMkLst>
            <pc:docMk/>
            <pc:sldMk cId="2409817647" sldId="272"/>
            <ac:inkMk id="136" creationId="{4DF0202B-6632-4B3D-9567-BFD33AEA09BD}"/>
          </ac:inkMkLst>
        </pc:inkChg>
        <pc:inkChg chg="add mod">
          <ac:chgData name="Ninela  Marchant Neira" userId="0445fe62-3fdd-417c-a2b7-f13f715d869a" providerId="ADAL" clId="{6C8F6B27-1E79-4B69-910D-95A97F7A2689}" dt="2021-09-02T15:41:31.554" v="916"/>
          <ac:inkMkLst>
            <pc:docMk/>
            <pc:sldMk cId="2409817647" sldId="272"/>
            <ac:inkMk id="137" creationId="{AE0E2F9A-B8EE-42DE-A1B6-22EEB6CFC123}"/>
          </ac:inkMkLst>
        </pc:inkChg>
        <pc:inkChg chg="add mod">
          <ac:chgData name="Ninela  Marchant Neira" userId="0445fe62-3fdd-417c-a2b7-f13f715d869a" providerId="ADAL" clId="{6C8F6B27-1E79-4B69-910D-95A97F7A2689}" dt="2021-09-02T15:41:31.554" v="916"/>
          <ac:inkMkLst>
            <pc:docMk/>
            <pc:sldMk cId="2409817647" sldId="272"/>
            <ac:inkMk id="138" creationId="{BBFBC751-657D-4E9C-A944-0EFB68A4DBCD}"/>
          </ac:inkMkLst>
        </pc:inkChg>
        <pc:inkChg chg="add mod">
          <ac:chgData name="Ninela  Marchant Neira" userId="0445fe62-3fdd-417c-a2b7-f13f715d869a" providerId="ADAL" clId="{6C8F6B27-1E79-4B69-910D-95A97F7A2689}" dt="2021-09-02T15:41:31.554" v="916"/>
          <ac:inkMkLst>
            <pc:docMk/>
            <pc:sldMk cId="2409817647" sldId="272"/>
            <ac:inkMk id="139" creationId="{65F57CA7-491C-4FA9-8696-352287472028}"/>
          </ac:inkMkLst>
        </pc:inkChg>
        <pc:inkChg chg="add mod">
          <ac:chgData name="Ninela  Marchant Neira" userId="0445fe62-3fdd-417c-a2b7-f13f715d869a" providerId="ADAL" clId="{6C8F6B27-1E79-4B69-910D-95A97F7A2689}" dt="2021-09-02T15:41:31.554" v="916"/>
          <ac:inkMkLst>
            <pc:docMk/>
            <pc:sldMk cId="2409817647" sldId="272"/>
            <ac:inkMk id="140" creationId="{D5475D90-A018-43B1-829E-DE1DA128ECD9}"/>
          </ac:inkMkLst>
        </pc:inkChg>
        <pc:inkChg chg="add mod">
          <ac:chgData name="Ninela  Marchant Neira" userId="0445fe62-3fdd-417c-a2b7-f13f715d869a" providerId="ADAL" clId="{6C8F6B27-1E79-4B69-910D-95A97F7A2689}" dt="2021-09-02T15:43:05.177" v="960"/>
          <ac:inkMkLst>
            <pc:docMk/>
            <pc:sldMk cId="2409817647" sldId="272"/>
            <ac:inkMk id="141" creationId="{CC0570FD-1C27-4EE5-AC30-774425F9EFD3}"/>
          </ac:inkMkLst>
        </pc:inkChg>
        <pc:inkChg chg="add mod">
          <ac:chgData name="Ninela  Marchant Neira" userId="0445fe62-3fdd-417c-a2b7-f13f715d869a" providerId="ADAL" clId="{6C8F6B27-1E79-4B69-910D-95A97F7A2689}" dt="2021-09-02T15:43:05.177" v="960"/>
          <ac:inkMkLst>
            <pc:docMk/>
            <pc:sldMk cId="2409817647" sldId="272"/>
            <ac:inkMk id="142" creationId="{DEEC5F0D-7594-439D-9D71-1CED8F7733B4}"/>
          </ac:inkMkLst>
        </pc:inkChg>
        <pc:inkChg chg="add mod">
          <ac:chgData name="Ninela  Marchant Neira" userId="0445fe62-3fdd-417c-a2b7-f13f715d869a" providerId="ADAL" clId="{6C8F6B27-1E79-4B69-910D-95A97F7A2689}" dt="2021-09-02T15:43:05.177" v="960"/>
          <ac:inkMkLst>
            <pc:docMk/>
            <pc:sldMk cId="2409817647" sldId="272"/>
            <ac:inkMk id="143" creationId="{A03ABCB7-E015-4A55-84C7-DB4822C50BA6}"/>
          </ac:inkMkLst>
        </pc:inkChg>
        <pc:inkChg chg="add mod">
          <ac:chgData name="Ninela  Marchant Neira" userId="0445fe62-3fdd-417c-a2b7-f13f715d869a" providerId="ADAL" clId="{6C8F6B27-1E79-4B69-910D-95A97F7A2689}" dt="2021-09-02T15:43:05.177" v="960"/>
          <ac:inkMkLst>
            <pc:docMk/>
            <pc:sldMk cId="2409817647" sldId="272"/>
            <ac:inkMk id="144" creationId="{5CF15BC7-917C-4342-866C-0C71E8C26A36}"/>
          </ac:inkMkLst>
        </pc:inkChg>
        <pc:inkChg chg="add mod">
          <ac:chgData name="Ninela  Marchant Neira" userId="0445fe62-3fdd-417c-a2b7-f13f715d869a" providerId="ADAL" clId="{6C8F6B27-1E79-4B69-910D-95A97F7A2689}" dt="2021-09-02T15:43:05.177" v="960"/>
          <ac:inkMkLst>
            <pc:docMk/>
            <pc:sldMk cId="2409817647" sldId="272"/>
            <ac:inkMk id="145" creationId="{F00B39B1-1C76-47A8-B6D0-79EF9D269016}"/>
          </ac:inkMkLst>
        </pc:inkChg>
        <pc:inkChg chg="add mod">
          <ac:chgData name="Ninela  Marchant Neira" userId="0445fe62-3fdd-417c-a2b7-f13f715d869a" providerId="ADAL" clId="{6C8F6B27-1E79-4B69-910D-95A97F7A2689}" dt="2021-09-02T15:43:05.177" v="960"/>
          <ac:inkMkLst>
            <pc:docMk/>
            <pc:sldMk cId="2409817647" sldId="272"/>
            <ac:inkMk id="146" creationId="{B83DEF46-7E5B-4183-BC85-1CF038FE03DD}"/>
          </ac:inkMkLst>
        </pc:inkChg>
        <pc:inkChg chg="add mod">
          <ac:chgData name="Ninela  Marchant Neira" userId="0445fe62-3fdd-417c-a2b7-f13f715d869a" providerId="ADAL" clId="{6C8F6B27-1E79-4B69-910D-95A97F7A2689}" dt="2021-09-02T15:43:05.177" v="960"/>
          <ac:inkMkLst>
            <pc:docMk/>
            <pc:sldMk cId="2409817647" sldId="272"/>
            <ac:inkMk id="147" creationId="{BD6351D2-7A42-4E87-9A2C-75B36CD3AC97}"/>
          </ac:inkMkLst>
        </pc:inkChg>
        <pc:inkChg chg="add mod">
          <ac:chgData name="Ninela  Marchant Neira" userId="0445fe62-3fdd-417c-a2b7-f13f715d869a" providerId="ADAL" clId="{6C8F6B27-1E79-4B69-910D-95A97F7A2689}" dt="2021-09-02T15:43:05.177" v="960"/>
          <ac:inkMkLst>
            <pc:docMk/>
            <pc:sldMk cId="2409817647" sldId="272"/>
            <ac:inkMk id="148" creationId="{7482E980-E999-4561-8D6B-6E81B6301154}"/>
          </ac:inkMkLst>
        </pc:inkChg>
        <pc:inkChg chg="add">
          <ac:chgData name="Ninela  Marchant Neira" userId="0445fe62-3fdd-417c-a2b7-f13f715d869a" providerId="ADAL" clId="{6C8F6B27-1E79-4B69-910D-95A97F7A2689}" dt="2021-09-02T15:41:38.722" v="917" actId="9405"/>
          <ac:inkMkLst>
            <pc:docMk/>
            <pc:sldMk cId="2409817647" sldId="272"/>
            <ac:inkMk id="152" creationId="{7D9C66B6-FBE7-4051-B70B-659D79D49AE3}"/>
          </ac:inkMkLst>
        </pc:inkChg>
        <pc:inkChg chg="add mod">
          <ac:chgData name="Ninela  Marchant Neira" userId="0445fe62-3fdd-417c-a2b7-f13f715d869a" providerId="ADAL" clId="{6C8F6B27-1E79-4B69-910D-95A97F7A2689}" dt="2021-09-02T15:42:21.662" v="924"/>
          <ac:inkMkLst>
            <pc:docMk/>
            <pc:sldMk cId="2409817647" sldId="272"/>
            <ac:inkMk id="153" creationId="{DF737D95-805D-4BDD-845A-D8AF8795059F}"/>
          </ac:inkMkLst>
        </pc:inkChg>
        <pc:inkChg chg="add mod">
          <ac:chgData name="Ninela  Marchant Neira" userId="0445fe62-3fdd-417c-a2b7-f13f715d869a" providerId="ADAL" clId="{6C8F6B27-1E79-4B69-910D-95A97F7A2689}" dt="2021-09-02T15:42:21.662" v="924"/>
          <ac:inkMkLst>
            <pc:docMk/>
            <pc:sldMk cId="2409817647" sldId="272"/>
            <ac:inkMk id="154" creationId="{D8E3AB0A-D44F-487D-A0E3-6202C6A65016}"/>
          </ac:inkMkLst>
        </pc:inkChg>
        <pc:inkChg chg="add mod">
          <ac:chgData name="Ninela  Marchant Neira" userId="0445fe62-3fdd-417c-a2b7-f13f715d869a" providerId="ADAL" clId="{6C8F6B27-1E79-4B69-910D-95A97F7A2689}" dt="2021-09-02T15:42:21.662" v="924"/>
          <ac:inkMkLst>
            <pc:docMk/>
            <pc:sldMk cId="2409817647" sldId="272"/>
            <ac:inkMk id="155" creationId="{4760ECD9-C7F5-45DD-9006-616302856298}"/>
          </ac:inkMkLst>
        </pc:inkChg>
        <pc:inkChg chg="add mod">
          <ac:chgData name="Ninela  Marchant Neira" userId="0445fe62-3fdd-417c-a2b7-f13f715d869a" providerId="ADAL" clId="{6C8F6B27-1E79-4B69-910D-95A97F7A2689}" dt="2021-09-02T15:42:21.662" v="924"/>
          <ac:inkMkLst>
            <pc:docMk/>
            <pc:sldMk cId="2409817647" sldId="272"/>
            <ac:inkMk id="156" creationId="{79BF0EEE-E510-49CD-A65E-08E53A7DC13F}"/>
          </ac:inkMkLst>
        </pc:inkChg>
        <pc:inkChg chg="add mod">
          <ac:chgData name="Ninela  Marchant Neira" userId="0445fe62-3fdd-417c-a2b7-f13f715d869a" providerId="ADAL" clId="{6C8F6B27-1E79-4B69-910D-95A97F7A2689}" dt="2021-09-02T15:42:21.662" v="924"/>
          <ac:inkMkLst>
            <pc:docMk/>
            <pc:sldMk cId="2409817647" sldId="272"/>
            <ac:inkMk id="157" creationId="{E8FFEDE7-CF68-425D-9BA7-F59ED2DBA037}"/>
          </ac:inkMkLst>
        </pc:inkChg>
        <pc:inkChg chg="add">
          <ac:chgData name="Ninela  Marchant Neira" userId="0445fe62-3fdd-417c-a2b7-f13f715d869a" providerId="ADAL" clId="{6C8F6B27-1E79-4B69-910D-95A97F7A2689}" dt="2021-09-02T15:42:20.697" v="923" actId="9405"/>
          <ac:inkMkLst>
            <pc:docMk/>
            <pc:sldMk cId="2409817647" sldId="272"/>
            <ac:inkMk id="158" creationId="{C7E49324-81DA-458F-AC59-E0BF01CFE50C}"/>
          </ac:inkMkLst>
        </pc:inkChg>
        <pc:inkChg chg="add mod">
          <ac:chgData name="Ninela  Marchant Neira" userId="0445fe62-3fdd-417c-a2b7-f13f715d869a" providerId="ADAL" clId="{6C8F6B27-1E79-4B69-910D-95A97F7A2689}" dt="2021-09-02T15:43:05.177" v="960"/>
          <ac:inkMkLst>
            <pc:docMk/>
            <pc:sldMk cId="2409817647" sldId="272"/>
            <ac:inkMk id="160" creationId="{66912DFB-30BE-4A7F-AF36-3713BD534986}"/>
          </ac:inkMkLst>
        </pc:inkChg>
        <pc:inkChg chg="add mod">
          <ac:chgData name="Ninela  Marchant Neira" userId="0445fe62-3fdd-417c-a2b7-f13f715d869a" providerId="ADAL" clId="{6C8F6B27-1E79-4B69-910D-95A97F7A2689}" dt="2021-09-02T15:43:05.177" v="960"/>
          <ac:inkMkLst>
            <pc:docMk/>
            <pc:sldMk cId="2409817647" sldId="272"/>
            <ac:inkMk id="161" creationId="{3CE8D567-4BA9-44F4-B202-BA96385DBD9B}"/>
          </ac:inkMkLst>
        </pc:inkChg>
        <pc:inkChg chg="add mod">
          <ac:chgData name="Ninela  Marchant Neira" userId="0445fe62-3fdd-417c-a2b7-f13f715d869a" providerId="ADAL" clId="{6C8F6B27-1E79-4B69-910D-95A97F7A2689}" dt="2021-09-02T15:43:05.177" v="960"/>
          <ac:inkMkLst>
            <pc:docMk/>
            <pc:sldMk cId="2409817647" sldId="272"/>
            <ac:inkMk id="163" creationId="{5D397E66-6A58-4681-AF6F-27CADD51ACF1}"/>
          </ac:inkMkLst>
        </pc:inkChg>
        <pc:inkChg chg="add mod">
          <ac:chgData name="Ninela  Marchant Neira" userId="0445fe62-3fdd-417c-a2b7-f13f715d869a" providerId="ADAL" clId="{6C8F6B27-1E79-4B69-910D-95A97F7A2689}" dt="2021-09-02T15:43:05.177" v="960"/>
          <ac:inkMkLst>
            <pc:docMk/>
            <pc:sldMk cId="2409817647" sldId="272"/>
            <ac:inkMk id="164" creationId="{2388EE29-623D-4CF9-A297-786941B52AD4}"/>
          </ac:inkMkLst>
        </pc:inkChg>
        <pc:inkChg chg="add mod">
          <ac:chgData name="Ninela  Marchant Neira" userId="0445fe62-3fdd-417c-a2b7-f13f715d869a" providerId="ADAL" clId="{6C8F6B27-1E79-4B69-910D-95A97F7A2689}" dt="2021-09-02T15:43:05.177" v="960"/>
          <ac:inkMkLst>
            <pc:docMk/>
            <pc:sldMk cId="2409817647" sldId="272"/>
            <ac:inkMk id="165" creationId="{57B74D03-C67D-46DE-9EDD-F106BA712955}"/>
          </ac:inkMkLst>
        </pc:inkChg>
        <pc:inkChg chg="add mod">
          <ac:chgData name="Ninela  Marchant Neira" userId="0445fe62-3fdd-417c-a2b7-f13f715d869a" providerId="ADAL" clId="{6C8F6B27-1E79-4B69-910D-95A97F7A2689}" dt="2021-09-02T15:43:05.177" v="960"/>
          <ac:inkMkLst>
            <pc:docMk/>
            <pc:sldMk cId="2409817647" sldId="272"/>
            <ac:inkMk id="167" creationId="{9313256D-CD5A-4825-B84E-118B3AB03585}"/>
          </ac:inkMkLst>
        </pc:inkChg>
        <pc:inkChg chg="add mod">
          <ac:chgData name="Ninela  Marchant Neira" userId="0445fe62-3fdd-417c-a2b7-f13f715d869a" providerId="ADAL" clId="{6C8F6B27-1E79-4B69-910D-95A97F7A2689}" dt="2021-09-02T15:43:05.177" v="960"/>
          <ac:inkMkLst>
            <pc:docMk/>
            <pc:sldMk cId="2409817647" sldId="272"/>
            <ac:inkMk id="168" creationId="{F7B15610-E7FF-43A5-B9D3-600954EA26AF}"/>
          </ac:inkMkLst>
        </pc:inkChg>
        <pc:inkChg chg="add mod">
          <ac:chgData name="Ninela  Marchant Neira" userId="0445fe62-3fdd-417c-a2b7-f13f715d869a" providerId="ADAL" clId="{6C8F6B27-1E79-4B69-910D-95A97F7A2689}" dt="2021-09-02T15:43:05.177" v="960"/>
          <ac:inkMkLst>
            <pc:docMk/>
            <pc:sldMk cId="2409817647" sldId="272"/>
            <ac:inkMk id="170" creationId="{6AACE710-8C4C-4861-A4AA-791E1C12353B}"/>
          </ac:inkMkLst>
        </pc:inkChg>
        <pc:inkChg chg="add mod">
          <ac:chgData name="Ninela  Marchant Neira" userId="0445fe62-3fdd-417c-a2b7-f13f715d869a" providerId="ADAL" clId="{6C8F6B27-1E79-4B69-910D-95A97F7A2689}" dt="2021-09-02T15:43:05.177" v="960"/>
          <ac:inkMkLst>
            <pc:docMk/>
            <pc:sldMk cId="2409817647" sldId="272"/>
            <ac:inkMk id="171" creationId="{E96049CD-3BF2-4BE0-BB3C-BD7CF225C9A3}"/>
          </ac:inkMkLst>
        </pc:inkChg>
        <pc:inkChg chg="add mod">
          <ac:chgData name="Ninela  Marchant Neira" userId="0445fe62-3fdd-417c-a2b7-f13f715d869a" providerId="ADAL" clId="{6C8F6B27-1E79-4B69-910D-95A97F7A2689}" dt="2021-09-02T15:43:05.177" v="960"/>
          <ac:inkMkLst>
            <pc:docMk/>
            <pc:sldMk cId="2409817647" sldId="272"/>
            <ac:inkMk id="172" creationId="{0FE58D12-92F2-4D06-908A-16BDE044399E}"/>
          </ac:inkMkLst>
        </pc:inkChg>
        <pc:inkChg chg="add mod">
          <ac:chgData name="Ninela  Marchant Neira" userId="0445fe62-3fdd-417c-a2b7-f13f715d869a" providerId="ADAL" clId="{6C8F6B27-1E79-4B69-910D-95A97F7A2689}" dt="2021-09-02T15:43:05.177" v="960"/>
          <ac:inkMkLst>
            <pc:docMk/>
            <pc:sldMk cId="2409817647" sldId="272"/>
            <ac:inkMk id="173" creationId="{F16BB135-66D2-48B5-B367-0F3D690F229D}"/>
          </ac:inkMkLst>
        </pc:inkChg>
        <pc:inkChg chg="add mod">
          <ac:chgData name="Ninela  Marchant Neira" userId="0445fe62-3fdd-417c-a2b7-f13f715d869a" providerId="ADAL" clId="{6C8F6B27-1E79-4B69-910D-95A97F7A2689}" dt="2021-09-02T15:43:05.177" v="960"/>
          <ac:inkMkLst>
            <pc:docMk/>
            <pc:sldMk cId="2409817647" sldId="272"/>
            <ac:inkMk id="174" creationId="{113A6803-17CA-47E6-8BC0-6974150937BF}"/>
          </ac:inkMkLst>
        </pc:inkChg>
        <pc:inkChg chg="add mod">
          <ac:chgData name="Ninela  Marchant Neira" userId="0445fe62-3fdd-417c-a2b7-f13f715d869a" providerId="ADAL" clId="{6C8F6B27-1E79-4B69-910D-95A97F7A2689}" dt="2021-09-02T15:43:05.177" v="960"/>
          <ac:inkMkLst>
            <pc:docMk/>
            <pc:sldMk cId="2409817647" sldId="272"/>
            <ac:inkMk id="175" creationId="{EE5754AE-FED3-4CCE-AC9F-0B3A48369CC5}"/>
          </ac:inkMkLst>
        </pc:inkChg>
        <pc:inkChg chg="add mod">
          <ac:chgData name="Ninela  Marchant Neira" userId="0445fe62-3fdd-417c-a2b7-f13f715d869a" providerId="ADAL" clId="{6C8F6B27-1E79-4B69-910D-95A97F7A2689}" dt="2021-09-02T15:43:05.177" v="960"/>
          <ac:inkMkLst>
            <pc:docMk/>
            <pc:sldMk cId="2409817647" sldId="272"/>
            <ac:inkMk id="176" creationId="{0B4848F9-1896-4FB5-99D8-A4F03C2AA0C1}"/>
          </ac:inkMkLst>
        </pc:inkChg>
        <pc:inkChg chg="add mod">
          <ac:chgData name="Ninela  Marchant Neira" userId="0445fe62-3fdd-417c-a2b7-f13f715d869a" providerId="ADAL" clId="{6C8F6B27-1E79-4B69-910D-95A97F7A2689}" dt="2021-09-02T15:43:05.177" v="960"/>
          <ac:inkMkLst>
            <pc:docMk/>
            <pc:sldMk cId="2409817647" sldId="272"/>
            <ac:inkMk id="177" creationId="{52AB9F6D-4B9C-46F3-A354-877FED35A805}"/>
          </ac:inkMkLst>
        </pc:inkChg>
        <pc:inkChg chg="add mod">
          <ac:chgData name="Ninela  Marchant Neira" userId="0445fe62-3fdd-417c-a2b7-f13f715d869a" providerId="ADAL" clId="{6C8F6B27-1E79-4B69-910D-95A97F7A2689}" dt="2021-09-02T15:43:05.177" v="960"/>
          <ac:inkMkLst>
            <pc:docMk/>
            <pc:sldMk cId="2409817647" sldId="272"/>
            <ac:inkMk id="178" creationId="{6385EE41-3991-4A35-8956-094005C7D46D}"/>
          </ac:inkMkLst>
        </pc:inkChg>
        <pc:inkChg chg="add mod">
          <ac:chgData name="Ninela  Marchant Neira" userId="0445fe62-3fdd-417c-a2b7-f13f715d869a" providerId="ADAL" clId="{6C8F6B27-1E79-4B69-910D-95A97F7A2689}" dt="2021-09-02T15:43:05.177" v="960"/>
          <ac:inkMkLst>
            <pc:docMk/>
            <pc:sldMk cId="2409817647" sldId="272"/>
            <ac:inkMk id="179" creationId="{6298FCD6-9605-4E45-9717-49FFA7DA7CBA}"/>
          </ac:inkMkLst>
        </pc:inkChg>
        <pc:inkChg chg="add mod">
          <ac:chgData name="Ninela  Marchant Neira" userId="0445fe62-3fdd-417c-a2b7-f13f715d869a" providerId="ADAL" clId="{6C8F6B27-1E79-4B69-910D-95A97F7A2689}" dt="2021-09-02T15:43:05.177" v="960"/>
          <ac:inkMkLst>
            <pc:docMk/>
            <pc:sldMk cId="2409817647" sldId="272"/>
            <ac:inkMk id="183" creationId="{E31D7A4B-6EDE-486D-A63C-D503CA290019}"/>
          </ac:inkMkLst>
        </pc:inkChg>
        <pc:inkChg chg="add mod">
          <ac:chgData name="Ninela  Marchant Neira" userId="0445fe62-3fdd-417c-a2b7-f13f715d869a" providerId="ADAL" clId="{6C8F6B27-1E79-4B69-910D-95A97F7A2689}" dt="2021-09-02T15:43:05.177" v="960"/>
          <ac:inkMkLst>
            <pc:docMk/>
            <pc:sldMk cId="2409817647" sldId="272"/>
            <ac:inkMk id="184" creationId="{69BF38CC-4565-4A79-8E09-AC2FF0F2F321}"/>
          </ac:inkMkLst>
        </pc:inkChg>
        <pc:inkChg chg="add mod">
          <ac:chgData name="Ninela  Marchant Neira" userId="0445fe62-3fdd-417c-a2b7-f13f715d869a" providerId="ADAL" clId="{6C8F6B27-1E79-4B69-910D-95A97F7A2689}" dt="2021-09-02T15:43:05.177" v="960"/>
          <ac:inkMkLst>
            <pc:docMk/>
            <pc:sldMk cId="2409817647" sldId="272"/>
            <ac:inkMk id="185" creationId="{9E336FBB-0E43-4330-B77C-D5D818D82885}"/>
          </ac:inkMkLst>
        </pc:inkChg>
        <pc:inkChg chg="add mod">
          <ac:chgData name="Ninela  Marchant Neira" userId="0445fe62-3fdd-417c-a2b7-f13f715d869a" providerId="ADAL" clId="{6C8F6B27-1E79-4B69-910D-95A97F7A2689}" dt="2021-09-02T15:43:05.177" v="960"/>
          <ac:inkMkLst>
            <pc:docMk/>
            <pc:sldMk cId="2409817647" sldId="272"/>
            <ac:inkMk id="186" creationId="{CBD504F6-AE2F-4041-8294-1D7010866534}"/>
          </ac:inkMkLst>
        </pc:inkChg>
        <pc:inkChg chg="add mod">
          <ac:chgData name="Ninela  Marchant Neira" userId="0445fe62-3fdd-417c-a2b7-f13f715d869a" providerId="ADAL" clId="{6C8F6B27-1E79-4B69-910D-95A97F7A2689}" dt="2021-09-02T15:43:05.177" v="960"/>
          <ac:inkMkLst>
            <pc:docMk/>
            <pc:sldMk cId="2409817647" sldId="272"/>
            <ac:inkMk id="187" creationId="{6E98F87D-BF90-49B1-8155-9C48AF69CA6B}"/>
          </ac:inkMkLst>
        </pc:inkChg>
        <pc:inkChg chg="add mod">
          <ac:chgData name="Ninela  Marchant Neira" userId="0445fe62-3fdd-417c-a2b7-f13f715d869a" providerId="ADAL" clId="{6C8F6B27-1E79-4B69-910D-95A97F7A2689}" dt="2021-09-02T15:43:05.177" v="960"/>
          <ac:inkMkLst>
            <pc:docMk/>
            <pc:sldMk cId="2409817647" sldId="272"/>
            <ac:inkMk id="188" creationId="{A3C8B08F-58E0-43BE-A6DE-9B23287CF255}"/>
          </ac:inkMkLst>
        </pc:inkChg>
        <pc:inkChg chg="add mod">
          <ac:chgData name="Ninela  Marchant Neira" userId="0445fe62-3fdd-417c-a2b7-f13f715d869a" providerId="ADAL" clId="{6C8F6B27-1E79-4B69-910D-95A97F7A2689}" dt="2021-09-02T15:43:05.177" v="960"/>
          <ac:inkMkLst>
            <pc:docMk/>
            <pc:sldMk cId="2409817647" sldId="272"/>
            <ac:inkMk id="189" creationId="{2BE5BB04-A6DD-433D-8D9E-AC8B6CBCCEE9}"/>
          </ac:inkMkLst>
        </pc:inkChg>
        <pc:inkChg chg="add mod">
          <ac:chgData name="Ninela  Marchant Neira" userId="0445fe62-3fdd-417c-a2b7-f13f715d869a" providerId="ADAL" clId="{6C8F6B27-1E79-4B69-910D-95A97F7A2689}" dt="2021-09-02T15:43:05.177" v="960"/>
          <ac:inkMkLst>
            <pc:docMk/>
            <pc:sldMk cId="2409817647" sldId="272"/>
            <ac:inkMk id="190" creationId="{5AFC353C-F504-4D05-8BEF-0D63AFCD3C62}"/>
          </ac:inkMkLst>
        </pc:inkChg>
        <pc:inkChg chg="add mod">
          <ac:chgData name="Ninela  Marchant Neira" userId="0445fe62-3fdd-417c-a2b7-f13f715d869a" providerId="ADAL" clId="{6C8F6B27-1E79-4B69-910D-95A97F7A2689}" dt="2021-09-02T15:43:05.177" v="960"/>
          <ac:inkMkLst>
            <pc:docMk/>
            <pc:sldMk cId="2409817647" sldId="272"/>
            <ac:inkMk id="191" creationId="{20D5E6DC-A6D1-4B4F-9E18-52ADFC31355F}"/>
          </ac:inkMkLst>
        </pc:inkChg>
        <pc:inkChg chg="add mod">
          <ac:chgData name="Ninela  Marchant Neira" userId="0445fe62-3fdd-417c-a2b7-f13f715d869a" providerId="ADAL" clId="{6C8F6B27-1E79-4B69-910D-95A97F7A2689}" dt="2021-09-02T15:43:05.177" v="960"/>
          <ac:inkMkLst>
            <pc:docMk/>
            <pc:sldMk cId="2409817647" sldId="272"/>
            <ac:inkMk id="192" creationId="{28AB4537-160D-4A15-9588-CD7147BC9BBC}"/>
          </ac:inkMkLst>
        </pc:inkChg>
        <pc:inkChg chg="add mod">
          <ac:chgData name="Ninela  Marchant Neira" userId="0445fe62-3fdd-417c-a2b7-f13f715d869a" providerId="ADAL" clId="{6C8F6B27-1E79-4B69-910D-95A97F7A2689}" dt="2021-09-02T15:43:05.177" v="960"/>
          <ac:inkMkLst>
            <pc:docMk/>
            <pc:sldMk cId="2409817647" sldId="272"/>
            <ac:inkMk id="193" creationId="{3FAB53C2-EFE2-4186-9AC8-FEB50F740D50}"/>
          </ac:inkMkLst>
        </pc:inkChg>
        <pc:inkChg chg="add mod">
          <ac:chgData name="Ninela  Marchant Neira" userId="0445fe62-3fdd-417c-a2b7-f13f715d869a" providerId="ADAL" clId="{6C8F6B27-1E79-4B69-910D-95A97F7A2689}" dt="2021-09-02T15:43:05.177" v="960"/>
          <ac:inkMkLst>
            <pc:docMk/>
            <pc:sldMk cId="2409817647" sldId="272"/>
            <ac:inkMk id="194" creationId="{C5940C02-E98A-47B8-8E5A-880ECF52FB73}"/>
          </ac:inkMkLst>
        </pc:inkChg>
        <pc:inkChg chg="add mod">
          <ac:chgData name="Ninela  Marchant Neira" userId="0445fe62-3fdd-417c-a2b7-f13f715d869a" providerId="ADAL" clId="{6C8F6B27-1E79-4B69-910D-95A97F7A2689}" dt="2021-09-02T15:43:05.177" v="960"/>
          <ac:inkMkLst>
            <pc:docMk/>
            <pc:sldMk cId="2409817647" sldId="272"/>
            <ac:inkMk id="195" creationId="{9A14F478-4F16-4C6C-B319-2EBF390D6B0D}"/>
          </ac:inkMkLst>
        </pc:inkChg>
        <pc:inkChg chg="add mod">
          <ac:chgData name="Ninela  Marchant Neira" userId="0445fe62-3fdd-417c-a2b7-f13f715d869a" providerId="ADAL" clId="{6C8F6B27-1E79-4B69-910D-95A97F7A2689}" dt="2021-09-02T15:43:05.177" v="960"/>
          <ac:inkMkLst>
            <pc:docMk/>
            <pc:sldMk cId="2409817647" sldId="272"/>
            <ac:inkMk id="196" creationId="{2F317ADA-B3B2-458D-9C08-1F1219C9A0A6}"/>
          </ac:inkMkLst>
        </pc:inkChg>
        <pc:inkChg chg="add mod">
          <ac:chgData name="Ninela  Marchant Neira" userId="0445fe62-3fdd-417c-a2b7-f13f715d869a" providerId="ADAL" clId="{6C8F6B27-1E79-4B69-910D-95A97F7A2689}" dt="2021-09-02T15:43:10.714" v="974"/>
          <ac:inkMkLst>
            <pc:docMk/>
            <pc:sldMk cId="2409817647" sldId="272"/>
            <ac:inkMk id="200" creationId="{FEEEA705-87D4-4C52-9CCA-061CCCF92854}"/>
          </ac:inkMkLst>
        </pc:inkChg>
        <pc:inkChg chg="add mod">
          <ac:chgData name="Ninela  Marchant Neira" userId="0445fe62-3fdd-417c-a2b7-f13f715d869a" providerId="ADAL" clId="{6C8F6B27-1E79-4B69-910D-95A97F7A2689}" dt="2021-09-02T15:43:10.714" v="974"/>
          <ac:inkMkLst>
            <pc:docMk/>
            <pc:sldMk cId="2409817647" sldId="272"/>
            <ac:inkMk id="201" creationId="{D4EEDB62-8500-4C02-BF8F-C8848FACB519}"/>
          </ac:inkMkLst>
        </pc:inkChg>
        <pc:inkChg chg="add mod">
          <ac:chgData name="Ninela  Marchant Neira" userId="0445fe62-3fdd-417c-a2b7-f13f715d869a" providerId="ADAL" clId="{6C8F6B27-1E79-4B69-910D-95A97F7A2689}" dt="2021-09-02T15:43:10.714" v="974"/>
          <ac:inkMkLst>
            <pc:docMk/>
            <pc:sldMk cId="2409817647" sldId="272"/>
            <ac:inkMk id="202" creationId="{A396EF42-9072-4877-BFE4-DF45844D7102}"/>
          </ac:inkMkLst>
        </pc:inkChg>
        <pc:inkChg chg="add mod">
          <ac:chgData name="Ninela  Marchant Neira" userId="0445fe62-3fdd-417c-a2b7-f13f715d869a" providerId="ADAL" clId="{6C8F6B27-1E79-4B69-910D-95A97F7A2689}" dt="2021-09-02T15:43:10.714" v="974"/>
          <ac:inkMkLst>
            <pc:docMk/>
            <pc:sldMk cId="2409817647" sldId="272"/>
            <ac:inkMk id="203" creationId="{933964A9-67FC-4F1C-B480-A76869A516D3}"/>
          </ac:inkMkLst>
        </pc:inkChg>
        <pc:inkChg chg="add mod">
          <ac:chgData name="Ninela  Marchant Neira" userId="0445fe62-3fdd-417c-a2b7-f13f715d869a" providerId="ADAL" clId="{6C8F6B27-1E79-4B69-910D-95A97F7A2689}" dt="2021-09-02T15:43:10.714" v="974"/>
          <ac:inkMkLst>
            <pc:docMk/>
            <pc:sldMk cId="2409817647" sldId="272"/>
            <ac:inkMk id="204" creationId="{8B357BC3-0859-49D6-A67F-2B2F50FBCAA9}"/>
          </ac:inkMkLst>
        </pc:inkChg>
        <pc:inkChg chg="add mod">
          <ac:chgData name="Ninela  Marchant Neira" userId="0445fe62-3fdd-417c-a2b7-f13f715d869a" providerId="ADAL" clId="{6C8F6B27-1E79-4B69-910D-95A97F7A2689}" dt="2021-09-02T15:43:10.714" v="974"/>
          <ac:inkMkLst>
            <pc:docMk/>
            <pc:sldMk cId="2409817647" sldId="272"/>
            <ac:inkMk id="205" creationId="{9C6AD70F-C1D4-4E37-B1C4-A62B0A67A7F4}"/>
          </ac:inkMkLst>
        </pc:inkChg>
        <pc:inkChg chg="add mod">
          <ac:chgData name="Ninela  Marchant Neira" userId="0445fe62-3fdd-417c-a2b7-f13f715d869a" providerId="ADAL" clId="{6C8F6B27-1E79-4B69-910D-95A97F7A2689}" dt="2021-09-02T15:43:10.714" v="974"/>
          <ac:inkMkLst>
            <pc:docMk/>
            <pc:sldMk cId="2409817647" sldId="272"/>
            <ac:inkMk id="206" creationId="{5FB2CDFC-9C3D-4EE5-B6B6-BD116AB91F6A}"/>
          </ac:inkMkLst>
        </pc:inkChg>
        <pc:inkChg chg="add mod">
          <ac:chgData name="Ninela  Marchant Neira" userId="0445fe62-3fdd-417c-a2b7-f13f715d869a" providerId="ADAL" clId="{6C8F6B27-1E79-4B69-910D-95A97F7A2689}" dt="2021-09-02T15:43:10.714" v="974"/>
          <ac:inkMkLst>
            <pc:docMk/>
            <pc:sldMk cId="2409817647" sldId="272"/>
            <ac:inkMk id="207" creationId="{B8AA23B4-5DEE-43F1-96CE-65A9EAFD5D07}"/>
          </ac:inkMkLst>
        </pc:inkChg>
        <pc:inkChg chg="add mod">
          <ac:chgData name="Ninela  Marchant Neira" userId="0445fe62-3fdd-417c-a2b7-f13f715d869a" providerId="ADAL" clId="{6C8F6B27-1E79-4B69-910D-95A97F7A2689}" dt="2021-09-02T15:43:10.714" v="974"/>
          <ac:inkMkLst>
            <pc:docMk/>
            <pc:sldMk cId="2409817647" sldId="272"/>
            <ac:inkMk id="208" creationId="{F92E32C2-E41D-405A-9C49-0169B8725C98}"/>
          </ac:inkMkLst>
        </pc:inkChg>
        <pc:inkChg chg="add mod">
          <ac:chgData name="Ninela  Marchant Neira" userId="0445fe62-3fdd-417c-a2b7-f13f715d869a" providerId="ADAL" clId="{6C8F6B27-1E79-4B69-910D-95A97F7A2689}" dt="2021-09-02T15:43:10.714" v="974"/>
          <ac:inkMkLst>
            <pc:docMk/>
            <pc:sldMk cId="2409817647" sldId="272"/>
            <ac:inkMk id="209" creationId="{596731A2-C33D-4654-BFA9-B2B61D146623}"/>
          </ac:inkMkLst>
        </pc:inkChg>
        <pc:inkChg chg="add mod">
          <ac:chgData name="Ninela  Marchant Neira" userId="0445fe62-3fdd-417c-a2b7-f13f715d869a" providerId="ADAL" clId="{6C8F6B27-1E79-4B69-910D-95A97F7A2689}" dt="2021-09-02T15:43:10.714" v="974"/>
          <ac:inkMkLst>
            <pc:docMk/>
            <pc:sldMk cId="2409817647" sldId="272"/>
            <ac:inkMk id="210" creationId="{5DC70F2C-673E-47A6-8E63-C27D9A3B0448}"/>
          </ac:inkMkLst>
        </pc:inkChg>
        <pc:inkChg chg="add mod">
          <ac:chgData name="Ninela  Marchant Neira" userId="0445fe62-3fdd-417c-a2b7-f13f715d869a" providerId="ADAL" clId="{6C8F6B27-1E79-4B69-910D-95A97F7A2689}" dt="2021-09-02T15:43:10.714" v="974"/>
          <ac:inkMkLst>
            <pc:docMk/>
            <pc:sldMk cId="2409817647" sldId="272"/>
            <ac:inkMk id="211" creationId="{1D42FE31-D316-437F-8003-7952103C00AF}"/>
          </ac:inkMkLst>
        </pc:inkChg>
        <pc:inkChg chg="add mod">
          <ac:chgData name="Ninela  Marchant Neira" userId="0445fe62-3fdd-417c-a2b7-f13f715d869a" providerId="ADAL" clId="{6C8F6B27-1E79-4B69-910D-95A97F7A2689}" dt="2021-09-02T15:43:10.714" v="974"/>
          <ac:inkMkLst>
            <pc:docMk/>
            <pc:sldMk cId="2409817647" sldId="272"/>
            <ac:inkMk id="212" creationId="{4A54C287-15B1-4B99-BB36-1BF598B43DBF}"/>
          </ac:inkMkLst>
        </pc:inkChg>
        <pc:cxnChg chg="add mod">
          <ac:chgData name="Ninela  Marchant Neira" userId="0445fe62-3fdd-417c-a2b7-f13f715d869a" providerId="ADAL" clId="{6C8F6B27-1E79-4B69-910D-95A97F7A2689}" dt="2021-09-02T15:26:45.311" v="758" actId="1076"/>
          <ac:cxnSpMkLst>
            <pc:docMk/>
            <pc:sldMk cId="2409817647" sldId="272"/>
            <ac:cxnSpMk id="10" creationId="{696A74CF-584E-4187-944C-31AB4B218EA1}"/>
          </ac:cxnSpMkLst>
        </pc:cxnChg>
        <pc:cxnChg chg="add mod">
          <ac:chgData name="Ninela  Marchant Neira" userId="0445fe62-3fdd-417c-a2b7-f13f715d869a" providerId="ADAL" clId="{6C8F6B27-1E79-4B69-910D-95A97F7A2689}" dt="2021-09-02T15:37:19.208" v="814" actId="14100"/>
          <ac:cxnSpMkLst>
            <pc:docMk/>
            <pc:sldMk cId="2409817647" sldId="272"/>
            <ac:cxnSpMk id="60" creationId="{F73576A6-0D3C-4DA3-A96B-A5674E5F642B}"/>
          </ac:cxnSpMkLst>
        </pc:cxnChg>
        <pc:cxnChg chg="add mod">
          <ac:chgData name="Ninela  Marchant Neira" userId="0445fe62-3fdd-417c-a2b7-f13f715d869a" providerId="ADAL" clId="{6C8F6B27-1E79-4B69-910D-95A97F7A2689}" dt="2021-09-02T15:37:35.701" v="817" actId="14100"/>
          <ac:cxnSpMkLst>
            <pc:docMk/>
            <pc:sldMk cId="2409817647" sldId="272"/>
            <ac:cxnSpMk id="65" creationId="{9FB601C0-8A38-47F7-9041-7DBA57674637}"/>
          </ac:cxnSpMkLst>
        </pc:cxnChg>
        <pc:cxnChg chg="add mod">
          <ac:chgData name="Ninela  Marchant Neira" userId="0445fe62-3fdd-417c-a2b7-f13f715d869a" providerId="ADAL" clId="{6C8F6B27-1E79-4B69-910D-95A97F7A2689}" dt="2021-09-02T15:39:15.241" v="865" actId="14100"/>
          <ac:cxnSpMkLst>
            <pc:docMk/>
            <pc:sldMk cId="2409817647" sldId="272"/>
            <ac:cxnSpMk id="93" creationId="{78C48313-959F-4667-80AC-48A9D94285E2}"/>
          </ac:cxnSpMkLst>
        </pc:cxnChg>
      </pc:sldChg>
      <pc:sldChg chg="addSp delSp modSp mod">
        <pc:chgData name="Ninela  Marchant Neira" userId="0445fe62-3fdd-417c-a2b7-f13f715d869a" providerId="ADAL" clId="{6C8F6B27-1E79-4B69-910D-95A97F7A2689}" dt="2021-09-30T13:27:24.196" v="2921" actId="9405"/>
        <pc:sldMkLst>
          <pc:docMk/>
          <pc:sldMk cId="1995713757" sldId="273"/>
        </pc:sldMkLst>
        <pc:spChg chg="mod">
          <ac:chgData name="Ninela  Marchant Neira" userId="0445fe62-3fdd-417c-a2b7-f13f715d869a" providerId="ADAL" clId="{6C8F6B27-1E79-4B69-910D-95A97F7A2689}" dt="2021-09-09T14:41:05.851" v="1287" actId="1076"/>
          <ac:spMkLst>
            <pc:docMk/>
            <pc:sldMk cId="1995713757" sldId="273"/>
            <ac:spMk id="2" creationId="{0F6F1AB8-A12F-4DE9-BC18-0237E8852842}"/>
          </ac:spMkLst>
        </pc:spChg>
        <pc:grpChg chg="mod">
          <ac:chgData name="Ninela  Marchant Neira" userId="0445fe62-3fdd-417c-a2b7-f13f715d869a" providerId="ADAL" clId="{6C8F6B27-1E79-4B69-910D-95A97F7A2689}" dt="2021-09-23T13:26:18.643" v="1656"/>
          <ac:grpSpMkLst>
            <pc:docMk/>
            <pc:sldMk cId="1995713757" sldId="273"/>
            <ac:grpSpMk id="21" creationId="{302C0583-4BD7-48C1-9D23-9A0C1ABC80DA}"/>
          </ac:grpSpMkLst>
        </pc:grpChg>
        <pc:grpChg chg="mod">
          <ac:chgData name="Ninela  Marchant Neira" userId="0445fe62-3fdd-417c-a2b7-f13f715d869a" providerId="ADAL" clId="{6C8F6B27-1E79-4B69-910D-95A97F7A2689}" dt="2021-09-09T14:41:52.172" v="1300"/>
          <ac:grpSpMkLst>
            <pc:docMk/>
            <pc:sldMk cId="1995713757" sldId="273"/>
            <ac:grpSpMk id="22" creationId="{C0767C74-CF40-4683-8828-06E6E12ADD87}"/>
          </ac:grpSpMkLst>
        </pc:grpChg>
        <pc:grpChg chg="mod">
          <ac:chgData name="Ninela  Marchant Neira" userId="0445fe62-3fdd-417c-a2b7-f13f715d869a" providerId="ADAL" clId="{6C8F6B27-1E79-4B69-910D-95A97F7A2689}" dt="2021-09-23T13:26:22.697" v="1660"/>
          <ac:grpSpMkLst>
            <pc:docMk/>
            <pc:sldMk cId="1995713757" sldId="273"/>
            <ac:grpSpMk id="27" creationId="{5BA4360C-F420-46F9-BEB1-FB50776FB51C}"/>
          </ac:grpSpMkLst>
        </pc:grpChg>
        <pc:grpChg chg="del mod">
          <ac:chgData name="Ninela  Marchant Neira" userId="0445fe62-3fdd-417c-a2b7-f13f715d869a" providerId="ADAL" clId="{6C8F6B27-1E79-4B69-910D-95A97F7A2689}" dt="2021-09-23T13:27:07.571" v="1687"/>
          <ac:grpSpMkLst>
            <pc:docMk/>
            <pc:sldMk cId="1995713757" sldId="273"/>
            <ac:grpSpMk id="49" creationId="{CD553B4F-B23F-44B4-87D3-38B1302136F5}"/>
          </ac:grpSpMkLst>
        </pc:grpChg>
        <pc:grpChg chg="del mod">
          <ac:chgData name="Ninela  Marchant Neira" userId="0445fe62-3fdd-417c-a2b7-f13f715d869a" providerId="ADAL" clId="{6C8F6B27-1E79-4B69-910D-95A97F7A2689}" dt="2021-09-23T13:27:10.409" v="1689"/>
          <ac:grpSpMkLst>
            <pc:docMk/>
            <pc:sldMk cId="1995713757" sldId="273"/>
            <ac:grpSpMk id="54" creationId="{453A6215-E504-4317-AF75-A31EE5F09490}"/>
          </ac:grpSpMkLst>
        </pc:grpChg>
        <pc:grpChg chg="mod">
          <ac:chgData name="Ninela  Marchant Neira" userId="0445fe62-3fdd-417c-a2b7-f13f715d869a" providerId="ADAL" clId="{6C8F6B27-1E79-4B69-910D-95A97F7A2689}" dt="2021-09-23T13:27:10.409" v="1689"/>
          <ac:grpSpMkLst>
            <pc:docMk/>
            <pc:sldMk cId="1995713757" sldId="273"/>
            <ac:grpSpMk id="56" creationId="{D7A5A959-3C9E-44CE-9DD6-A40A3E4C96BD}"/>
          </ac:grpSpMkLst>
        </pc:grpChg>
        <pc:grpChg chg="mod">
          <ac:chgData name="Ninela  Marchant Neira" userId="0445fe62-3fdd-417c-a2b7-f13f715d869a" providerId="ADAL" clId="{6C8F6B27-1E79-4B69-910D-95A97F7A2689}" dt="2021-09-23T13:27:36.244" v="1715"/>
          <ac:grpSpMkLst>
            <pc:docMk/>
            <pc:sldMk cId="1995713757" sldId="273"/>
            <ac:grpSpMk id="82" creationId="{76B565BD-5E1E-4C54-B310-0F8ED31230DD}"/>
          </ac:grpSpMkLst>
        </pc:grpChg>
        <pc:grpChg chg="mod">
          <ac:chgData name="Ninela  Marchant Neira" userId="0445fe62-3fdd-417c-a2b7-f13f715d869a" providerId="ADAL" clId="{6C8F6B27-1E79-4B69-910D-95A97F7A2689}" dt="2021-09-23T13:27:36.244" v="1715"/>
          <ac:grpSpMkLst>
            <pc:docMk/>
            <pc:sldMk cId="1995713757" sldId="273"/>
            <ac:grpSpMk id="83" creationId="{39AF99DF-30D6-4E8E-8670-81528FCDD6C3}"/>
          </ac:grpSpMkLst>
        </pc:grpChg>
        <pc:grpChg chg="mod">
          <ac:chgData name="Ninela  Marchant Neira" userId="0445fe62-3fdd-417c-a2b7-f13f715d869a" providerId="ADAL" clId="{6C8F6B27-1E79-4B69-910D-95A97F7A2689}" dt="2021-09-23T13:27:36.244" v="1715"/>
          <ac:grpSpMkLst>
            <pc:docMk/>
            <pc:sldMk cId="1995713757" sldId="273"/>
            <ac:grpSpMk id="84" creationId="{DE87A78F-2042-4E65-9F9B-B340D46F98B8}"/>
          </ac:grpSpMkLst>
        </pc:grpChg>
        <pc:grpChg chg="del mod">
          <ac:chgData name="Ninela  Marchant Neira" userId="0445fe62-3fdd-417c-a2b7-f13f715d869a" providerId="ADAL" clId="{6C8F6B27-1E79-4B69-910D-95A97F7A2689}" dt="2021-09-23T13:27:48.742" v="1726"/>
          <ac:grpSpMkLst>
            <pc:docMk/>
            <pc:sldMk cId="1995713757" sldId="273"/>
            <ac:grpSpMk id="92" creationId="{67689741-8C29-44E4-8BC1-72792E8EF018}"/>
          </ac:grpSpMkLst>
        </pc:grpChg>
        <pc:grpChg chg="mod">
          <ac:chgData name="Ninela  Marchant Neira" userId="0445fe62-3fdd-417c-a2b7-f13f715d869a" providerId="ADAL" clId="{6C8F6B27-1E79-4B69-910D-95A97F7A2689}" dt="2021-09-23T13:27:48.742" v="1726"/>
          <ac:grpSpMkLst>
            <pc:docMk/>
            <pc:sldMk cId="1995713757" sldId="273"/>
            <ac:grpSpMk id="95" creationId="{07D7B985-A0BA-4140-A8FA-EBB581ABB4D8}"/>
          </ac:grpSpMkLst>
        </pc:grpChg>
        <pc:inkChg chg="add del">
          <ac:chgData name="Ninela  Marchant Neira" userId="0445fe62-3fdd-417c-a2b7-f13f715d869a" providerId="ADAL" clId="{6C8F6B27-1E79-4B69-910D-95A97F7A2689}" dt="2021-09-23T13:27:54.286" v="1727"/>
          <ac:inkMkLst>
            <pc:docMk/>
            <pc:sldMk cId="1995713757" sldId="273"/>
            <ac:inkMk id="3" creationId="{14944829-8848-4D2A-B8BB-E406AB70A62A}"/>
          </ac:inkMkLst>
        </pc:inkChg>
        <pc:inkChg chg="add">
          <ac:chgData name="Ninela  Marchant Neira" userId="0445fe62-3fdd-417c-a2b7-f13f715d869a" providerId="ADAL" clId="{6C8F6B27-1E79-4B69-910D-95A97F7A2689}" dt="2021-09-30T13:27:04.962" v="2911" actId="9405"/>
          <ac:inkMkLst>
            <pc:docMk/>
            <pc:sldMk cId="1995713757" sldId="273"/>
            <ac:inkMk id="3" creationId="{C3804D47-5FA9-42F3-A352-52CB8899C9BF}"/>
          </ac:inkMkLst>
        </pc:inkChg>
        <pc:inkChg chg="add">
          <ac:chgData name="Ninela  Marchant Neira" userId="0445fe62-3fdd-417c-a2b7-f13f715d869a" providerId="ADAL" clId="{6C8F6B27-1E79-4B69-910D-95A97F7A2689}" dt="2021-09-23T13:26:14.660" v="1650" actId="9405"/>
          <ac:inkMkLst>
            <pc:docMk/>
            <pc:sldMk cId="1995713757" sldId="273"/>
            <ac:inkMk id="5" creationId="{F930E830-1B41-40F6-86A8-6666BE7584BB}"/>
          </ac:inkMkLst>
        </pc:inkChg>
        <pc:inkChg chg="add">
          <ac:chgData name="Ninela  Marchant Neira" userId="0445fe62-3fdd-417c-a2b7-f13f715d869a" providerId="ADAL" clId="{6C8F6B27-1E79-4B69-910D-95A97F7A2689}" dt="2021-09-23T13:26:15.503" v="1651" actId="9405"/>
          <ac:inkMkLst>
            <pc:docMk/>
            <pc:sldMk cId="1995713757" sldId="273"/>
            <ac:inkMk id="7" creationId="{FB1A10E0-500A-49C1-9063-3D6088C94CC9}"/>
          </ac:inkMkLst>
        </pc:inkChg>
        <pc:inkChg chg="add mod">
          <ac:chgData name="Ninela  Marchant Neira" userId="0445fe62-3fdd-417c-a2b7-f13f715d869a" providerId="ADAL" clId="{6C8F6B27-1E79-4B69-910D-95A97F7A2689}" dt="2021-09-23T13:26:18.643" v="1656"/>
          <ac:inkMkLst>
            <pc:docMk/>
            <pc:sldMk cId="1995713757" sldId="273"/>
            <ac:inkMk id="9" creationId="{B4795AB5-4E16-4523-A79A-FB990960A092}"/>
          </ac:inkMkLst>
        </pc:inkChg>
        <pc:inkChg chg="add mod">
          <ac:chgData name="Ninela  Marchant Neira" userId="0445fe62-3fdd-417c-a2b7-f13f715d869a" providerId="ADAL" clId="{6C8F6B27-1E79-4B69-910D-95A97F7A2689}" dt="2021-09-23T13:26:18.643" v="1656"/>
          <ac:inkMkLst>
            <pc:docMk/>
            <pc:sldMk cId="1995713757" sldId="273"/>
            <ac:inkMk id="11" creationId="{E999F500-922C-4619-8F28-FED66661A129}"/>
          </ac:inkMkLst>
        </pc:inkChg>
        <pc:inkChg chg="add mod">
          <ac:chgData name="Ninela  Marchant Neira" userId="0445fe62-3fdd-417c-a2b7-f13f715d869a" providerId="ADAL" clId="{6C8F6B27-1E79-4B69-910D-95A97F7A2689}" dt="2021-09-09T14:41:52.172" v="1300"/>
          <ac:inkMkLst>
            <pc:docMk/>
            <pc:sldMk cId="1995713757" sldId="273"/>
            <ac:inkMk id="12" creationId="{EC020145-1E61-4ACA-9738-80DAE85CDCBA}"/>
          </ac:inkMkLst>
        </pc:inkChg>
        <pc:inkChg chg="add mod">
          <ac:chgData name="Ninela  Marchant Neira" userId="0445fe62-3fdd-417c-a2b7-f13f715d869a" providerId="ADAL" clId="{6C8F6B27-1E79-4B69-910D-95A97F7A2689}" dt="2021-09-09T14:41:52.172" v="1300"/>
          <ac:inkMkLst>
            <pc:docMk/>
            <pc:sldMk cId="1995713757" sldId="273"/>
            <ac:inkMk id="13" creationId="{D8B00AF9-1341-49D7-98F3-97E261A22F00}"/>
          </ac:inkMkLst>
        </pc:inkChg>
        <pc:inkChg chg="add">
          <ac:chgData name="Ninela  Marchant Neira" userId="0445fe62-3fdd-417c-a2b7-f13f715d869a" providerId="ADAL" clId="{6C8F6B27-1E79-4B69-910D-95A97F7A2689}" dt="2021-09-23T13:26:16.820" v="1654" actId="9405"/>
          <ac:inkMkLst>
            <pc:docMk/>
            <pc:sldMk cId="1995713757" sldId="273"/>
            <ac:inkMk id="16" creationId="{4FA790A9-C679-44CE-B329-5E594189A19D}"/>
          </ac:inkMkLst>
        </pc:inkChg>
        <pc:inkChg chg="add del">
          <ac:chgData name="Ninela  Marchant Neira" userId="0445fe62-3fdd-417c-a2b7-f13f715d869a" providerId="ADAL" clId="{6C8F6B27-1E79-4B69-910D-95A97F7A2689}" dt="2021-09-09T14:41:59.270" v="1303" actId="478"/>
          <ac:inkMkLst>
            <pc:docMk/>
            <pc:sldMk cId="1995713757" sldId="273"/>
            <ac:inkMk id="16" creationId="{C77C2A6F-A49B-484B-A237-F41717CAAE03}"/>
          </ac:inkMkLst>
        </pc:inkChg>
        <pc:inkChg chg="add del mod">
          <ac:chgData name="Ninela  Marchant Neira" userId="0445fe62-3fdd-417c-a2b7-f13f715d869a" providerId="ADAL" clId="{6C8F6B27-1E79-4B69-910D-95A97F7A2689}" dt="2021-09-09T14:41:58.153" v="1302" actId="478"/>
          <ac:inkMkLst>
            <pc:docMk/>
            <pc:sldMk cId="1995713757" sldId="273"/>
            <ac:inkMk id="17" creationId="{37029890-0B15-4EB0-B04D-C278FF00E692}"/>
          </ac:inkMkLst>
        </pc:inkChg>
        <pc:inkChg chg="add">
          <ac:chgData name="Ninela  Marchant Neira" userId="0445fe62-3fdd-417c-a2b7-f13f715d869a" providerId="ADAL" clId="{6C8F6B27-1E79-4B69-910D-95A97F7A2689}" dt="2021-09-23T13:26:17.708" v="1655" actId="9405"/>
          <ac:inkMkLst>
            <pc:docMk/>
            <pc:sldMk cId="1995713757" sldId="273"/>
            <ac:inkMk id="17" creationId="{A138C4AB-26FF-4908-A0BE-73A0FC122F71}"/>
          </ac:inkMkLst>
        </pc:inkChg>
        <pc:inkChg chg="add del mod">
          <ac:chgData name="Ninela  Marchant Neira" userId="0445fe62-3fdd-417c-a2b7-f13f715d869a" providerId="ADAL" clId="{6C8F6B27-1E79-4B69-910D-95A97F7A2689}" dt="2021-09-09T14:41:55.085" v="1301" actId="478"/>
          <ac:inkMkLst>
            <pc:docMk/>
            <pc:sldMk cId="1995713757" sldId="273"/>
            <ac:inkMk id="21" creationId="{9EB8FF04-E627-47E4-AD50-88C589AD9375}"/>
          </ac:inkMkLst>
        </pc:inkChg>
        <pc:inkChg chg="add mod">
          <ac:chgData name="Ninela  Marchant Neira" userId="0445fe62-3fdd-417c-a2b7-f13f715d869a" providerId="ADAL" clId="{6C8F6B27-1E79-4B69-910D-95A97F7A2689}" dt="2021-09-23T13:26:22.697" v="1660"/>
          <ac:inkMkLst>
            <pc:docMk/>
            <pc:sldMk cId="1995713757" sldId="273"/>
            <ac:inkMk id="24" creationId="{3E6039B9-4FEF-4069-A4C2-92ABD73A4EFD}"/>
          </ac:inkMkLst>
        </pc:inkChg>
        <pc:inkChg chg="add mod">
          <ac:chgData name="Ninela  Marchant Neira" userId="0445fe62-3fdd-417c-a2b7-f13f715d869a" providerId="ADAL" clId="{6C8F6B27-1E79-4B69-910D-95A97F7A2689}" dt="2021-09-23T13:26:22.697" v="1660"/>
          <ac:inkMkLst>
            <pc:docMk/>
            <pc:sldMk cId="1995713757" sldId="273"/>
            <ac:inkMk id="25" creationId="{D9F29BD7-BAA9-4FD4-9DED-4CD880723BA6}"/>
          </ac:inkMkLst>
        </pc:inkChg>
        <pc:inkChg chg="add">
          <ac:chgData name="Ninela  Marchant Neira" userId="0445fe62-3fdd-417c-a2b7-f13f715d869a" providerId="ADAL" clId="{6C8F6B27-1E79-4B69-910D-95A97F7A2689}" dt="2021-09-23T13:26:22.183" v="1659" actId="9405"/>
          <ac:inkMkLst>
            <pc:docMk/>
            <pc:sldMk cId="1995713757" sldId="273"/>
            <ac:inkMk id="26" creationId="{76E4A34F-27D8-4139-B104-AB5512BC2D37}"/>
          </ac:inkMkLst>
        </pc:inkChg>
        <pc:inkChg chg="add">
          <ac:chgData name="Ninela  Marchant Neira" userId="0445fe62-3fdd-417c-a2b7-f13f715d869a" providerId="ADAL" clId="{6C8F6B27-1E79-4B69-910D-95A97F7A2689}" dt="2021-09-23T13:26:22.994" v="1661" actId="9405"/>
          <ac:inkMkLst>
            <pc:docMk/>
            <pc:sldMk cId="1995713757" sldId="273"/>
            <ac:inkMk id="28" creationId="{7D53FCB2-A60A-4510-861F-4C24E4188B80}"/>
          </ac:inkMkLst>
        </pc:inkChg>
        <pc:inkChg chg="add">
          <ac:chgData name="Ninela  Marchant Neira" userId="0445fe62-3fdd-417c-a2b7-f13f715d869a" providerId="ADAL" clId="{6C8F6B27-1E79-4B69-910D-95A97F7A2689}" dt="2021-09-23T13:26:23.770" v="1662" actId="9405"/>
          <ac:inkMkLst>
            <pc:docMk/>
            <pc:sldMk cId="1995713757" sldId="273"/>
            <ac:inkMk id="29" creationId="{35E1EB32-BDF0-40C4-94A4-DE71F9C99C31}"/>
          </ac:inkMkLst>
        </pc:inkChg>
        <pc:inkChg chg="add">
          <ac:chgData name="Ninela  Marchant Neira" userId="0445fe62-3fdd-417c-a2b7-f13f715d869a" providerId="ADAL" clId="{6C8F6B27-1E79-4B69-910D-95A97F7A2689}" dt="2021-09-23T13:26:34.295" v="1663" actId="9405"/>
          <ac:inkMkLst>
            <pc:docMk/>
            <pc:sldMk cId="1995713757" sldId="273"/>
            <ac:inkMk id="30" creationId="{6C2CA294-AD30-48F5-909A-7EFB258B3563}"/>
          </ac:inkMkLst>
        </pc:inkChg>
        <pc:inkChg chg="add">
          <ac:chgData name="Ninela  Marchant Neira" userId="0445fe62-3fdd-417c-a2b7-f13f715d869a" providerId="ADAL" clId="{6C8F6B27-1E79-4B69-910D-95A97F7A2689}" dt="2021-09-23T13:26:38.839" v="1664" actId="9405"/>
          <ac:inkMkLst>
            <pc:docMk/>
            <pc:sldMk cId="1995713757" sldId="273"/>
            <ac:inkMk id="31" creationId="{C24ACD10-824C-4369-9173-6712739A7F55}"/>
          </ac:inkMkLst>
        </pc:inkChg>
        <pc:inkChg chg="add">
          <ac:chgData name="Ninela  Marchant Neira" userId="0445fe62-3fdd-417c-a2b7-f13f715d869a" providerId="ADAL" clId="{6C8F6B27-1E79-4B69-910D-95A97F7A2689}" dt="2021-09-23T13:26:39.356" v="1665" actId="9405"/>
          <ac:inkMkLst>
            <pc:docMk/>
            <pc:sldMk cId="1995713757" sldId="273"/>
            <ac:inkMk id="32" creationId="{48868F12-9A2D-4B4A-9201-AD2720CA0823}"/>
          </ac:inkMkLst>
        </pc:inkChg>
        <pc:inkChg chg="add">
          <ac:chgData name="Ninela  Marchant Neira" userId="0445fe62-3fdd-417c-a2b7-f13f715d869a" providerId="ADAL" clId="{6C8F6B27-1E79-4B69-910D-95A97F7A2689}" dt="2021-09-23T13:26:39.946" v="1666" actId="9405"/>
          <ac:inkMkLst>
            <pc:docMk/>
            <pc:sldMk cId="1995713757" sldId="273"/>
            <ac:inkMk id="33" creationId="{486CC9B5-4D9F-4890-9DAC-1CB803E62A0B}"/>
          </ac:inkMkLst>
        </pc:inkChg>
        <pc:inkChg chg="add">
          <ac:chgData name="Ninela  Marchant Neira" userId="0445fe62-3fdd-417c-a2b7-f13f715d869a" providerId="ADAL" clId="{6C8F6B27-1E79-4B69-910D-95A97F7A2689}" dt="2021-09-23T13:26:40.551" v="1667" actId="9405"/>
          <ac:inkMkLst>
            <pc:docMk/>
            <pc:sldMk cId="1995713757" sldId="273"/>
            <ac:inkMk id="34" creationId="{39E33D22-8BD1-4ECC-8BD9-1251634CE336}"/>
          </ac:inkMkLst>
        </pc:inkChg>
        <pc:inkChg chg="add">
          <ac:chgData name="Ninela  Marchant Neira" userId="0445fe62-3fdd-417c-a2b7-f13f715d869a" providerId="ADAL" clId="{6C8F6B27-1E79-4B69-910D-95A97F7A2689}" dt="2021-09-23T13:26:41.183" v="1668" actId="9405"/>
          <ac:inkMkLst>
            <pc:docMk/>
            <pc:sldMk cId="1995713757" sldId="273"/>
            <ac:inkMk id="35" creationId="{D94D0C31-D8C8-42DC-B46A-E171D0D9119B}"/>
          </ac:inkMkLst>
        </pc:inkChg>
        <pc:inkChg chg="add">
          <ac:chgData name="Ninela  Marchant Neira" userId="0445fe62-3fdd-417c-a2b7-f13f715d869a" providerId="ADAL" clId="{6C8F6B27-1E79-4B69-910D-95A97F7A2689}" dt="2021-09-23T13:26:41.838" v="1669" actId="9405"/>
          <ac:inkMkLst>
            <pc:docMk/>
            <pc:sldMk cId="1995713757" sldId="273"/>
            <ac:inkMk id="36" creationId="{5A50103D-C6FC-48E6-9621-797EF87549F4}"/>
          </ac:inkMkLst>
        </pc:inkChg>
        <pc:inkChg chg="add">
          <ac:chgData name="Ninela  Marchant Neira" userId="0445fe62-3fdd-417c-a2b7-f13f715d869a" providerId="ADAL" clId="{6C8F6B27-1E79-4B69-910D-95A97F7A2689}" dt="2021-09-23T13:26:42.457" v="1670" actId="9405"/>
          <ac:inkMkLst>
            <pc:docMk/>
            <pc:sldMk cId="1995713757" sldId="273"/>
            <ac:inkMk id="37" creationId="{99D569D0-A782-4920-A243-17481B823FE6}"/>
          </ac:inkMkLst>
        </pc:inkChg>
        <pc:inkChg chg="add">
          <ac:chgData name="Ninela  Marchant Neira" userId="0445fe62-3fdd-417c-a2b7-f13f715d869a" providerId="ADAL" clId="{6C8F6B27-1E79-4B69-910D-95A97F7A2689}" dt="2021-09-23T13:26:43.016" v="1671" actId="9405"/>
          <ac:inkMkLst>
            <pc:docMk/>
            <pc:sldMk cId="1995713757" sldId="273"/>
            <ac:inkMk id="38" creationId="{04CC8F05-7BF3-44FF-A1E4-6B7B12A7B8EA}"/>
          </ac:inkMkLst>
        </pc:inkChg>
        <pc:inkChg chg="add">
          <ac:chgData name="Ninela  Marchant Neira" userId="0445fe62-3fdd-417c-a2b7-f13f715d869a" providerId="ADAL" clId="{6C8F6B27-1E79-4B69-910D-95A97F7A2689}" dt="2021-09-23T13:26:43.683" v="1672" actId="9405"/>
          <ac:inkMkLst>
            <pc:docMk/>
            <pc:sldMk cId="1995713757" sldId="273"/>
            <ac:inkMk id="39" creationId="{08D3DFD8-539F-49E0-9321-2155E9A3933B}"/>
          </ac:inkMkLst>
        </pc:inkChg>
        <pc:inkChg chg="add">
          <ac:chgData name="Ninela  Marchant Neira" userId="0445fe62-3fdd-417c-a2b7-f13f715d869a" providerId="ADAL" clId="{6C8F6B27-1E79-4B69-910D-95A97F7A2689}" dt="2021-09-23T13:26:44.227" v="1673" actId="9405"/>
          <ac:inkMkLst>
            <pc:docMk/>
            <pc:sldMk cId="1995713757" sldId="273"/>
            <ac:inkMk id="40" creationId="{3F2B0603-6101-4818-883B-12C40A06C589}"/>
          </ac:inkMkLst>
        </pc:inkChg>
        <pc:inkChg chg="add">
          <ac:chgData name="Ninela  Marchant Neira" userId="0445fe62-3fdd-417c-a2b7-f13f715d869a" providerId="ADAL" clId="{6C8F6B27-1E79-4B69-910D-95A97F7A2689}" dt="2021-09-23T13:26:44.788" v="1674" actId="9405"/>
          <ac:inkMkLst>
            <pc:docMk/>
            <pc:sldMk cId="1995713757" sldId="273"/>
            <ac:inkMk id="41" creationId="{57E24BBF-A451-4BD6-AF76-21BE9297840C}"/>
          </ac:inkMkLst>
        </pc:inkChg>
        <pc:inkChg chg="add">
          <ac:chgData name="Ninela  Marchant Neira" userId="0445fe62-3fdd-417c-a2b7-f13f715d869a" providerId="ADAL" clId="{6C8F6B27-1E79-4B69-910D-95A97F7A2689}" dt="2021-09-23T13:26:48.746" v="1675" actId="9405"/>
          <ac:inkMkLst>
            <pc:docMk/>
            <pc:sldMk cId="1995713757" sldId="273"/>
            <ac:inkMk id="42" creationId="{A1D69E99-2EE3-4F6D-9285-21C725164E3A}"/>
          </ac:inkMkLst>
        </pc:inkChg>
        <pc:inkChg chg="add">
          <ac:chgData name="Ninela  Marchant Neira" userId="0445fe62-3fdd-417c-a2b7-f13f715d869a" providerId="ADAL" clId="{6C8F6B27-1E79-4B69-910D-95A97F7A2689}" dt="2021-09-23T13:26:49.118" v="1676" actId="9405"/>
          <ac:inkMkLst>
            <pc:docMk/>
            <pc:sldMk cId="1995713757" sldId="273"/>
            <ac:inkMk id="43" creationId="{3F191F32-92BD-41D1-A389-79C32B419037}"/>
          </ac:inkMkLst>
        </pc:inkChg>
        <pc:inkChg chg="add">
          <ac:chgData name="Ninela  Marchant Neira" userId="0445fe62-3fdd-417c-a2b7-f13f715d869a" providerId="ADAL" clId="{6C8F6B27-1E79-4B69-910D-95A97F7A2689}" dt="2021-09-23T13:26:49.679" v="1677" actId="9405"/>
          <ac:inkMkLst>
            <pc:docMk/>
            <pc:sldMk cId="1995713757" sldId="273"/>
            <ac:inkMk id="44" creationId="{C9144EA4-2F69-44DE-BD40-57979D96AD5B}"/>
          </ac:inkMkLst>
        </pc:inkChg>
        <pc:inkChg chg="add">
          <ac:chgData name="Ninela  Marchant Neira" userId="0445fe62-3fdd-417c-a2b7-f13f715d869a" providerId="ADAL" clId="{6C8F6B27-1E79-4B69-910D-95A97F7A2689}" dt="2021-09-23T13:26:53.757" v="1678" actId="9405"/>
          <ac:inkMkLst>
            <pc:docMk/>
            <pc:sldMk cId="1995713757" sldId="273"/>
            <ac:inkMk id="45" creationId="{3CB61827-EB7A-4A58-9FBA-71E90BCC017E}"/>
          </ac:inkMkLst>
        </pc:inkChg>
        <pc:inkChg chg="add">
          <ac:chgData name="Ninela  Marchant Neira" userId="0445fe62-3fdd-417c-a2b7-f13f715d869a" providerId="ADAL" clId="{6C8F6B27-1E79-4B69-910D-95A97F7A2689}" dt="2021-09-23T13:26:55.566" v="1679" actId="9405"/>
          <ac:inkMkLst>
            <pc:docMk/>
            <pc:sldMk cId="1995713757" sldId="273"/>
            <ac:inkMk id="46" creationId="{142658CA-FA47-415D-8EB3-F9D5C3DF33E0}"/>
          </ac:inkMkLst>
        </pc:inkChg>
        <pc:inkChg chg="add mod">
          <ac:chgData name="Ninela  Marchant Neira" userId="0445fe62-3fdd-417c-a2b7-f13f715d869a" providerId="ADAL" clId="{6C8F6B27-1E79-4B69-910D-95A97F7A2689}" dt="2021-09-23T13:27:10.409" v="1689"/>
          <ac:inkMkLst>
            <pc:docMk/>
            <pc:sldMk cId="1995713757" sldId="273"/>
            <ac:inkMk id="47" creationId="{C2F728F5-5FBF-4F8B-9BE6-AB385DCFBB4C}"/>
          </ac:inkMkLst>
        </pc:inkChg>
        <pc:inkChg chg="add mod">
          <ac:chgData name="Ninela  Marchant Neira" userId="0445fe62-3fdd-417c-a2b7-f13f715d869a" providerId="ADAL" clId="{6C8F6B27-1E79-4B69-910D-95A97F7A2689}" dt="2021-09-23T13:27:10.409" v="1689"/>
          <ac:inkMkLst>
            <pc:docMk/>
            <pc:sldMk cId="1995713757" sldId="273"/>
            <ac:inkMk id="48" creationId="{382F2034-BDFB-4782-901B-2C2A30143868}"/>
          </ac:inkMkLst>
        </pc:inkChg>
        <pc:inkChg chg="add">
          <ac:chgData name="Ninela  Marchant Neira" userId="0445fe62-3fdd-417c-a2b7-f13f715d869a" providerId="ADAL" clId="{6C8F6B27-1E79-4B69-910D-95A97F7A2689}" dt="2021-09-30T13:27:07.839" v="2912" actId="9405"/>
          <ac:inkMkLst>
            <pc:docMk/>
            <pc:sldMk cId="1995713757" sldId="273"/>
            <ac:inkMk id="49" creationId="{FF87F04E-6C51-48CD-8823-AC78B78A8096}"/>
          </ac:inkMkLst>
        </pc:inkChg>
        <pc:inkChg chg="add mod">
          <ac:chgData name="Ninela  Marchant Neira" userId="0445fe62-3fdd-417c-a2b7-f13f715d869a" providerId="ADAL" clId="{6C8F6B27-1E79-4B69-910D-95A97F7A2689}" dt="2021-09-23T13:27:10.409" v="1689"/>
          <ac:inkMkLst>
            <pc:docMk/>
            <pc:sldMk cId="1995713757" sldId="273"/>
            <ac:inkMk id="50" creationId="{E4D5BD65-233A-4220-A428-D4221558B109}"/>
          </ac:inkMkLst>
        </pc:inkChg>
        <pc:inkChg chg="add mod">
          <ac:chgData name="Ninela  Marchant Neira" userId="0445fe62-3fdd-417c-a2b7-f13f715d869a" providerId="ADAL" clId="{6C8F6B27-1E79-4B69-910D-95A97F7A2689}" dt="2021-09-23T13:27:10.409" v="1689"/>
          <ac:inkMkLst>
            <pc:docMk/>
            <pc:sldMk cId="1995713757" sldId="273"/>
            <ac:inkMk id="51" creationId="{A37A0F0C-8802-494C-9AEB-1E65BD217990}"/>
          </ac:inkMkLst>
        </pc:inkChg>
        <pc:inkChg chg="add mod">
          <ac:chgData name="Ninela  Marchant Neira" userId="0445fe62-3fdd-417c-a2b7-f13f715d869a" providerId="ADAL" clId="{6C8F6B27-1E79-4B69-910D-95A97F7A2689}" dt="2021-09-23T13:27:10.409" v="1689"/>
          <ac:inkMkLst>
            <pc:docMk/>
            <pc:sldMk cId="1995713757" sldId="273"/>
            <ac:inkMk id="52" creationId="{9BACC71C-F69C-4368-90F7-B05FF0A21060}"/>
          </ac:inkMkLst>
        </pc:inkChg>
        <pc:inkChg chg="add mod">
          <ac:chgData name="Ninela  Marchant Neira" userId="0445fe62-3fdd-417c-a2b7-f13f715d869a" providerId="ADAL" clId="{6C8F6B27-1E79-4B69-910D-95A97F7A2689}" dt="2021-09-23T13:27:10.409" v="1689"/>
          <ac:inkMkLst>
            <pc:docMk/>
            <pc:sldMk cId="1995713757" sldId="273"/>
            <ac:inkMk id="53" creationId="{57AA0D7A-572E-4CCC-A1C7-75CAFA264EC3}"/>
          </ac:inkMkLst>
        </pc:inkChg>
        <pc:inkChg chg="add">
          <ac:chgData name="Ninela  Marchant Neira" userId="0445fe62-3fdd-417c-a2b7-f13f715d869a" providerId="ADAL" clId="{6C8F6B27-1E79-4B69-910D-95A97F7A2689}" dt="2021-09-30T13:27:13.155" v="2913" actId="9405"/>
          <ac:inkMkLst>
            <pc:docMk/>
            <pc:sldMk cId="1995713757" sldId="273"/>
            <ac:inkMk id="54" creationId="{96120B32-7197-4345-B573-F625AAD9176B}"/>
          </ac:inkMkLst>
        </pc:inkChg>
        <pc:inkChg chg="add mod">
          <ac:chgData name="Ninela  Marchant Neira" userId="0445fe62-3fdd-417c-a2b7-f13f715d869a" providerId="ADAL" clId="{6C8F6B27-1E79-4B69-910D-95A97F7A2689}" dt="2021-09-23T13:27:10.409" v="1689"/>
          <ac:inkMkLst>
            <pc:docMk/>
            <pc:sldMk cId="1995713757" sldId="273"/>
            <ac:inkMk id="55" creationId="{4AEE8064-B2D3-43F0-9B91-D12A5BC282B4}"/>
          </ac:inkMkLst>
        </pc:inkChg>
        <pc:inkChg chg="add">
          <ac:chgData name="Ninela  Marchant Neira" userId="0445fe62-3fdd-417c-a2b7-f13f715d869a" providerId="ADAL" clId="{6C8F6B27-1E79-4B69-910D-95A97F7A2689}" dt="2021-09-23T13:27:17.494" v="1690" actId="9405"/>
          <ac:inkMkLst>
            <pc:docMk/>
            <pc:sldMk cId="1995713757" sldId="273"/>
            <ac:inkMk id="57" creationId="{77A4D617-EAA7-465C-9815-54E4F329029F}"/>
          </ac:inkMkLst>
        </pc:inkChg>
        <pc:inkChg chg="add mod">
          <ac:chgData name="Ninela  Marchant Neira" userId="0445fe62-3fdd-417c-a2b7-f13f715d869a" providerId="ADAL" clId="{6C8F6B27-1E79-4B69-910D-95A97F7A2689}" dt="2021-09-23T13:27:36.244" v="1715"/>
          <ac:inkMkLst>
            <pc:docMk/>
            <pc:sldMk cId="1995713757" sldId="273"/>
            <ac:inkMk id="58" creationId="{4D35C742-4EDC-4009-A9C5-C5A5119A0D66}"/>
          </ac:inkMkLst>
        </pc:inkChg>
        <pc:inkChg chg="add mod">
          <ac:chgData name="Ninela  Marchant Neira" userId="0445fe62-3fdd-417c-a2b7-f13f715d869a" providerId="ADAL" clId="{6C8F6B27-1E79-4B69-910D-95A97F7A2689}" dt="2021-09-23T13:27:36.244" v="1715"/>
          <ac:inkMkLst>
            <pc:docMk/>
            <pc:sldMk cId="1995713757" sldId="273"/>
            <ac:inkMk id="59" creationId="{283E4C11-585D-4AC5-BFC9-4FBA862C4270}"/>
          </ac:inkMkLst>
        </pc:inkChg>
        <pc:inkChg chg="add mod">
          <ac:chgData name="Ninela  Marchant Neira" userId="0445fe62-3fdd-417c-a2b7-f13f715d869a" providerId="ADAL" clId="{6C8F6B27-1E79-4B69-910D-95A97F7A2689}" dt="2021-09-23T13:27:36.244" v="1715"/>
          <ac:inkMkLst>
            <pc:docMk/>
            <pc:sldMk cId="1995713757" sldId="273"/>
            <ac:inkMk id="60" creationId="{514796DA-0B61-4800-B6FC-0990E319DC86}"/>
          </ac:inkMkLst>
        </pc:inkChg>
        <pc:inkChg chg="add mod">
          <ac:chgData name="Ninela  Marchant Neira" userId="0445fe62-3fdd-417c-a2b7-f13f715d869a" providerId="ADAL" clId="{6C8F6B27-1E79-4B69-910D-95A97F7A2689}" dt="2021-09-23T13:27:36.244" v="1715"/>
          <ac:inkMkLst>
            <pc:docMk/>
            <pc:sldMk cId="1995713757" sldId="273"/>
            <ac:inkMk id="61" creationId="{3B1AE1C7-EE4E-4313-8797-0F7A4DDE21F9}"/>
          </ac:inkMkLst>
        </pc:inkChg>
        <pc:inkChg chg="add mod">
          <ac:chgData name="Ninela  Marchant Neira" userId="0445fe62-3fdd-417c-a2b7-f13f715d869a" providerId="ADAL" clId="{6C8F6B27-1E79-4B69-910D-95A97F7A2689}" dt="2021-09-23T13:27:36.244" v="1715"/>
          <ac:inkMkLst>
            <pc:docMk/>
            <pc:sldMk cId="1995713757" sldId="273"/>
            <ac:inkMk id="62" creationId="{8D0A6FFE-727E-411B-B40B-37B4463405DC}"/>
          </ac:inkMkLst>
        </pc:inkChg>
        <pc:inkChg chg="add mod">
          <ac:chgData name="Ninela  Marchant Neira" userId="0445fe62-3fdd-417c-a2b7-f13f715d869a" providerId="ADAL" clId="{6C8F6B27-1E79-4B69-910D-95A97F7A2689}" dt="2021-09-23T13:27:36.244" v="1715"/>
          <ac:inkMkLst>
            <pc:docMk/>
            <pc:sldMk cId="1995713757" sldId="273"/>
            <ac:inkMk id="63" creationId="{E164C1AC-42E6-4260-BEAD-8D4ACA312251}"/>
          </ac:inkMkLst>
        </pc:inkChg>
        <pc:inkChg chg="add mod">
          <ac:chgData name="Ninela  Marchant Neira" userId="0445fe62-3fdd-417c-a2b7-f13f715d869a" providerId="ADAL" clId="{6C8F6B27-1E79-4B69-910D-95A97F7A2689}" dt="2021-09-23T13:27:36.244" v="1715"/>
          <ac:inkMkLst>
            <pc:docMk/>
            <pc:sldMk cId="1995713757" sldId="273"/>
            <ac:inkMk id="64" creationId="{A04F8E60-1721-45B3-A46B-0C1D88D4E9F0}"/>
          </ac:inkMkLst>
        </pc:inkChg>
        <pc:inkChg chg="add mod">
          <ac:chgData name="Ninela  Marchant Neira" userId="0445fe62-3fdd-417c-a2b7-f13f715d869a" providerId="ADAL" clId="{6C8F6B27-1E79-4B69-910D-95A97F7A2689}" dt="2021-09-23T13:27:36.244" v="1715"/>
          <ac:inkMkLst>
            <pc:docMk/>
            <pc:sldMk cId="1995713757" sldId="273"/>
            <ac:inkMk id="65" creationId="{DBEF2525-9855-4644-A7DA-E26CB929C88F}"/>
          </ac:inkMkLst>
        </pc:inkChg>
        <pc:inkChg chg="add mod">
          <ac:chgData name="Ninela  Marchant Neira" userId="0445fe62-3fdd-417c-a2b7-f13f715d869a" providerId="ADAL" clId="{6C8F6B27-1E79-4B69-910D-95A97F7A2689}" dt="2021-09-23T13:27:36.244" v="1715"/>
          <ac:inkMkLst>
            <pc:docMk/>
            <pc:sldMk cId="1995713757" sldId="273"/>
            <ac:inkMk id="66" creationId="{FE7EE0B1-3FC7-4425-8B8F-40248274AFB9}"/>
          </ac:inkMkLst>
        </pc:inkChg>
        <pc:inkChg chg="add mod">
          <ac:chgData name="Ninela  Marchant Neira" userId="0445fe62-3fdd-417c-a2b7-f13f715d869a" providerId="ADAL" clId="{6C8F6B27-1E79-4B69-910D-95A97F7A2689}" dt="2021-09-23T13:27:36.244" v="1715"/>
          <ac:inkMkLst>
            <pc:docMk/>
            <pc:sldMk cId="1995713757" sldId="273"/>
            <ac:inkMk id="67" creationId="{C9EBC295-2270-4D21-B94B-13715132E210}"/>
          </ac:inkMkLst>
        </pc:inkChg>
        <pc:inkChg chg="add mod">
          <ac:chgData name="Ninela  Marchant Neira" userId="0445fe62-3fdd-417c-a2b7-f13f715d869a" providerId="ADAL" clId="{6C8F6B27-1E79-4B69-910D-95A97F7A2689}" dt="2021-09-23T13:27:36.244" v="1715"/>
          <ac:inkMkLst>
            <pc:docMk/>
            <pc:sldMk cId="1995713757" sldId="273"/>
            <ac:inkMk id="68" creationId="{1588C916-57C4-4562-9EE8-2622836FA21A}"/>
          </ac:inkMkLst>
        </pc:inkChg>
        <pc:inkChg chg="add mod">
          <ac:chgData name="Ninela  Marchant Neira" userId="0445fe62-3fdd-417c-a2b7-f13f715d869a" providerId="ADAL" clId="{6C8F6B27-1E79-4B69-910D-95A97F7A2689}" dt="2021-09-23T13:27:36.244" v="1715"/>
          <ac:inkMkLst>
            <pc:docMk/>
            <pc:sldMk cId="1995713757" sldId="273"/>
            <ac:inkMk id="69" creationId="{CDE74E28-8F04-41CF-946D-154C9C9BB9ED}"/>
          </ac:inkMkLst>
        </pc:inkChg>
        <pc:inkChg chg="add mod">
          <ac:chgData name="Ninela  Marchant Neira" userId="0445fe62-3fdd-417c-a2b7-f13f715d869a" providerId="ADAL" clId="{6C8F6B27-1E79-4B69-910D-95A97F7A2689}" dt="2021-09-23T13:27:36.244" v="1715"/>
          <ac:inkMkLst>
            <pc:docMk/>
            <pc:sldMk cId="1995713757" sldId="273"/>
            <ac:inkMk id="70" creationId="{1410E4EC-EA5C-44AC-B8F3-3BAC464B385E}"/>
          </ac:inkMkLst>
        </pc:inkChg>
        <pc:inkChg chg="add mod">
          <ac:chgData name="Ninela  Marchant Neira" userId="0445fe62-3fdd-417c-a2b7-f13f715d869a" providerId="ADAL" clId="{6C8F6B27-1E79-4B69-910D-95A97F7A2689}" dt="2021-09-23T13:27:36.244" v="1715"/>
          <ac:inkMkLst>
            <pc:docMk/>
            <pc:sldMk cId="1995713757" sldId="273"/>
            <ac:inkMk id="71" creationId="{DC8B2029-38D8-4574-87C6-9DA281A1EC7B}"/>
          </ac:inkMkLst>
        </pc:inkChg>
        <pc:inkChg chg="add mod">
          <ac:chgData name="Ninela  Marchant Neira" userId="0445fe62-3fdd-417c-a2b7-f13f715d869a" providerId="ADAL" clId="{6C8F6B27-1E79-4B69-910D-95A97F7A2689}" dt="2021-09-23T13:27:36.244" v="1715"/>
          <ac:inkMkLst>
            <pc:docMk/>
            <pc:sldMk cId="1995713757" sldId="273"/>
            <ac:inkMk id="72" creationId="{B421CE9D-7E90-4108-8320-A46344F41D32}"/>
          </ac:inkMkLst>
        </pc:inkChg>
        <pc:inkChg chg="add">
          <ac:chgData name="Ninela  Marchant Neira" userId="0445fe62-3fdd-417c-a2b7-f13f715d869a" providerId="ADAL" clId="{6C8F6B27-1E79-4B69-910D-95A97F7A2689}" dt="2021-09-23T13:27:29.696" v="1706" actId="9405"/>
          <ac:inkMkLst>
            <pc:docMk/>
            <pc:sldMk cId="1995713757" sldId="273"/>
            <ac:inkMk id="73" creationId="{39139B44-BC8D-4378-916A-065425BDE238}"/>
          </ac:inkMkLst>
        </pc:inkChg>
        <pc:inkChg chg="add mod">
          <ac:chgData name="Ninela  Marchant Neira" userId="0445fe62-3fdd-417c-a2b7-f13f715d869a" providerId="ADAL" clId="{6C8F6B27-1E79-4B69-910D-95A97F7A2689}" dt="2021-09-23T13:27:36.244" v="1715"/>
          <ac:inkMkLst>
            <pc:docMk/>
            <pc:sldMk cId="1995713757" sldId="273"/>
            <ac:inkMk id="74" creationId="{4634F68D-2964-44B1-AA89-C0DD9750849E}"/>
          </ac:inkMkLst>
        </pc:inkChg>
        <pc:inkChg chg="add mod">
          <ac:chgData name="Ninela  Marchant Neira" userId="0445fe62-3fdd-417c-a2b7-f13f715d869a" providerId="ADAL" clId="{6C8F6B27-1E79-4B69-910D-95A97F7A2689}" dt="2021-09-23T13:27:36.244" v="1715"/>
          <ac:inkMkLst>
            <pc:docMk/>
            <pc:sldMk cId="1995713757" sldId="273"/>
            <ac:inkMk id="75" creationId="{9B936B2A-70C3-44B1-AD4C-A94111C455F8}"/>
          </ac:inkMkLst>
        </pc:inkChg>
        <pc:inkChg chg="add mod">
          <ac:chgData name="Ninela  Marchant Neira" userId="0445fe62-3fdd-417c-a2b7-f13f715d869a" providerId="ADAL" clId="{6C8F6B27-1E79-4B69-910D-95A97F7A2689}" dt="2021-09-23T13:27:36.244" v="1715"/>
          <ac:inkMkLst>
            <pc:docMk/>
            <pc:sldMk cId="1995713757" sldId="273"/>
            <ac:inkMk id="76" creationId="{63153700-F971-4BBA-B0AA-2E1DE520214F}"/>
          </ac:inkMkLst>
        </pc:inkChg>
        <pc:inkChg chg="add mod">
          <ac:chgData name="Ninela  Marchant Neira" userId="0445fe62-3fdd-417c-a2b7-f13f715d869a" providerId="ADAL" clId="{6C8F6B27-1E79-4B69-910D-95A97F7A2689}" dt="2021-09-23T13:27:36.244" v="1715"/>
          <ac:inkMkLst>
            <pc:docMk/>
            <pc:sldMk cId="1995713757" sldId="273"/>
            <ac:inkMk id="77" creationId="{614EE722-07AE-4019-A308-2930394A7CBA}"/>
          </ac:inkMkLst>
        </pc:inkChg>
        <pc:inkChg chg="add mod">
          <ac:chgData name="Ninela  Marchant Neira" userId="0445fe62-3fdd-417c-a2b7-f13f715d869a" providerId="ADAL" clId="{6C8F6B27-1E79-4B69-910D-95A97F7A2689}" dt="2021-09-23T13:27:36.244" v="1715"/>
          <ac:inkMkLst>
            <pc:docMk/>
            <pc:sldMk cId="1995713757" sldId="273"/>
            <ac:inkMk id="78" creationId="{7A9A94E1-9485-4AE2-9594-7B19C3FF6CE9}"/>
          </ac:inkMkLst>
        </pc:inkChg>
        <pc:inkChg chg="add mod">
          <ac:chgData name="Ninela  Marchant Neira" userId="0445fe62-3fdd-417c-a2b7-f13f715d869a" providerId="ADAL" clId="{6C8F6B27-1E79-4B69-910D-95A97F7A2689}" dt="2021-09-23T13:27:36.244" v="1715"/>
          <ac:inkMkLst>
            <pc:docMk/>
            <pc:sldMk cId="1995713757" sldId="273"/>
            <ac:inkMk id="79" creationId="{72C67438-D0DE-4483-98EF-788573FEB264}"/>
          </ac:inkMkLst>
        </pc:inkChg>
        <pc:inkChg chg="add mod">
          <ac:chgData name="Ninela  Marchant Neira" userId="0445fe62-3fdd-417c-a2b7-f13f715d869a" providerId="ADAL" clId="{6C8F6B27-1E79-4B69-910D-95A97F7A2689}" dt="2021-09-23T13:27:36.244" v="1715"/>
          <ac:inkMkLst>
            <pc:docMk/>
            <pc:sldMk cId="1995713757" sldId="273"/>
            <ac:inkMk id="80" creationId="{1FAC4360-FF3D-457D-9338-9845A1EA3309}"/>
          </ac:inkMkLst>
        </pc:inkChg>
        <pc:inkChg chg="add">
          <ac:chgData name="Ninela  Marchant Neira" userId="0445fe62-3fdd-417c-a2b7-f13f715d869a" providerId="ADAL" clId="{6C8F6B27-1E79-4B69-910D-95A97F7A2689}" dt="2021-09-23T13:27:35.296" v="1714" actId="9405"/>
          <ac:inkMkLst>
            <pc:docMk/>
            <pc:sldMk cId="1995713757" sldId="273"/>
            <ac:inkMk id="81" creationId="{6DB0C88F-988A-421A-A803-2FD4CFDB633F}"/>
          </ac:inkMkLst>
        </pc:inkChg>
        <pc:inkChg chg="add mod">
          <ac:chgData name="Ninela  Marchant Neira" userId="0445fe62-3fdd-417c-a2b7-f13f715d869a" providerId="ADAL" clId="{6C8F6B27-1E79-4B69-910D-95A97F7A2689}" dt="2021-09-23T13:27:48.742" v="1726"/>
          <ac:inkMkLst>
            <pc:docMk/>
            <pc:sldMk cId="1995713757" sldId="273"/>
            <ac:inkMk id="85" creationId="{D3C25EA7-BFE3-457C-BE9D-EC4EC54AAB94}"/>
          </ac:inkMkLst>
        </pc:inkChg>
        <pc:inkChg chg="add mod">
          <ac:chgData name="Ninela  Marchant Neira" userId="0445fe62-3fdd-417c-a2b7-f13f715d869a" providerId="ADAL" clId="{6C8F6B27-1E79-4B69-910D-95A97F7A2689}" dt="2021-09-23T13:27:48.742" v="1726"/>
          <ac:inkMkLst>
            <pc:docMk/>
            <pc:sldMk cId="1995713757" sldId="273"/>
            <ac:inkMk id="86" creationId="{4F922DDB-2324-4B3C-94E0-450ADC03153E}"/>
          </ac:inkMkLst>
        </pc:inkChg>
        <pc:inkChg chg="add mod">
          <ac:chgData name="Ninela  Marchant Neira" userId="0445fe62-3fdd-417c-a2b7-f13f715d869a" providerId="ADAL" clId="{6C8F6B27-1E79-4B69-910D-95A97F7A2689}" dt="2021-09-23T13:27:48.742" v="1726"/>
          <ac:inkMkLst>
            <pc:docMk/>
            <pc:sldMk cId="1995713757" sldId="273"/>
            <ac:inkMk id="87" creationId="{995C9E29-A519-45FE-97E3-00BFD7451504}"/>
          </ac:inkMkLst>
        </pc:inkChg>
        <pc:inkChg chg="add mod">
          <ac:chgData name="Ninela  Marchant Neira" userId="0445fe62-3fdd-417c-a2b7-f13f715d869a" providerId="ADAL" clId="{6C8F6B27-1E79-4B69-910D-95A97F7A2689}" dt="2021-09-23T13:27:48.742" v="1726"/>
          <ac:inkMkLst>
            <pc:docMk/>
            <pc:sldMk cId="1995713757" sldId="273"/>
            <ac:inkMk id="88" creationId="{739976F8-567E-4311-81E1-C996DF819AF4}"/>
          </ac:inkMkLst>
        </pc:inkChg>
        <pc:inkChg chg="add mod">
          <ac:chgData name="Ninela  Marchant Neira" userId="0445fe62-3fdd-417c-a2b7-f13f715d869a" providerId="ADAL" clId="{6C8F6B27-1E79-4B69-910D-95A97F7A2689}" dt="2021-09-23T13:27:48.742" v="1726"/>
          <ac:inkMkLst>
            <pc:docMk/>
            <pc:sldMk cId="1995713757" sldId="273"/>
            <ac:inkMk id="89" creationId="{D891C0E5-7782-41EA-9570-C48A226DE560}"/>
          </ac:inkMkLst>
        </pc:inkChg>
        <pc:inkChg chg="add mod">
          <ac:chgData name="Ninela  Marchant Neira" userId="0445fe62-3fdd-417c-a2b7-f13f715d869a" providerId="ADAL" clId="{6C8F6B27-1E79-4B69-910D-95A97F7A2689}" dt="2021-09-23T13:27:48.742" v="1726"/>
          <ac:inkMkLst>
            <pc:docMk/>
            <pc:sldMk cId="1995713757" sldId="273"/>
            <ac:inkMk id="90" creationId="{BB7D6B2D-1FBF-448B-A4A2-D8A725CC7E2A}"/>
          </ac:inkMkLst>
        </pc:inkChg>
        <pc:inkChg chg="add mod">
          <ac:chgData name="Ninela  Marchant Neira" userId="0445fe62-3fdd-417c-a2b7-f13f715d869a" providerId="ADAL" clId="{6C8F6B27-1E79-4B69-910D-95A97F7A2689}" dt="2021-09-23T13:27:48.742" v="1726"/>
          <ac:inkMkLst>
            <pc:docMk/>
            <pc:sldMk cId="1995713757" sldId="273"/>
            <ac:inkMk id="91" creationId="{4A4166F5-8B34-49C1-B4FD-7199BFE7CDDC}"/>
          </ac:inkMkLst>
        </pc:inkChg>
        <pc:inkChg chg="add">
          <ac:chgData name="Ninela  Marchant Neira" userId="0445fe62-3fdd-417c-a2b7-f13f715d869a" providerId="ADAL" clId="{6C8F6B27-1E79-4B69-910D-95A97F7A2689}" dt="2021-09-30T13:27:20.019" v="2914" actId="9405"/>
          <ac:inkMkLst>
            <pc:docMk/>
            <pc:sldMk cId="1995713757" sldId="273"/>
            <ac:inkMk id="92" creationId="{725370D1-5330-443D-94A3-49E169BC1B36}"/>
          </ac:inkMkLst>
        </pc:inkChg>
        <pc:inkChg chg="add mod">
          <ac:chgData name="Ninela  Marchant Neira" userId="0445fe62-3fdd-417c-a2b7-f13f715d869a" providerId="ADAL" clId="{6C8F6B27-1E79-4B69-910D-95A97F7A2689}" dt="2021-09-23T13:27:48.742" v="1726"/>
          <ac:inkMkLst>
            <pc:docMk/>
            <pc:sldMk cId="1995713757" sldId="273"/>
            <ac:inkMk id="93" creationId="{BBA80AEB-A7E9-4DAE-BEA2-B880C8577AAE}"/>
          </ac:inkMkLst>
        </pc:inkChg>
        <pc:inkChg chg="add mod">
          <ac:chgData name="Ninela  Marchant Neira" userId="0445fe62-3fdd-417c-a2b7-f13f715d869a" providerId="ADAL" clId="{6C8F6B27-1E79-4B69-910D-95A97F7A2689}" dt="2021-09-23T13:27:48.742" v="1726"/>
          <ac:inkMkLst>
            <pc:docMk/>
            <pc:sldMk cId="1995713757" sldId="273"/>
            <ac:inkMk id="94" creationId="{F35E7663-5C5C-422D-8BB9-ABCEF2F7662D}"/>
          </ac:inkMkLst>
        </pc:inkChg>
        <pc:inkChg chg="add">
          <ac:chgData name="Ninela  Marchant Neira" userId="0445fe62-3fdd-417c-a2b7-f13f715d869a" providerId="ADAL" clId="{6C8F6B27-1E79-4B69-910D-95A97F7A2689}" dt="2021-09-23T13:28:43.704" v="1728" actId="9405"/>
          <ac:inkMkLst>
            <pc:docMk/>
            <pc:sldMk cId="1995713757" sldId="273"/>
            <ac:inkMk id="96" creationId="{99F34D18-DCF0-4EE6-BBD9-5D2DCE27B7D0}"/>
          </ac:inkMkLst>
        </pc:inkChg>
        <pc:inkChg chg="add">
          <ac:chgData name="Ninela  Marchant Neira" userId="0445fe62-3fdd-417c-a2b7-f13f715d869a" providerId="ADAL" clId="{6C8F6B27-1E79-4B69-910D-95A97F7A2689}" dt="2021-09-23T13:28:53.456" v="1729" actId="9405"/>
          <ac:inkMkLst>
            <pc:docMk/>
            <pc:sldMk cId="1995713757" sldId="273"/>
            <ac:inkMk id="97" creationId="{444A0A2D-3E73-4E53-9644-6809E837D07C}"/>
          </ac:inkMkLst>
        </pc:inkChg>
        <pc:inkChg chg="add">
          <ac:chgData name="Ninela  Marchant Neira" userId="0445fe62-3fdd-417c-a2b7-f13f715d869a" providerId="ADAL" clId="{6C8F6B27-1E79-4B69-910D-95A97F7A2689}" dt="2021-09-23T13:33:09.805" v="1730" actId="9405"/>
          <ac:inkMkLst>
            <pc:docMk/>
            <pc:sldMk cId="1995713757" sldId="273"/>
            <ac:inkMk id="98" creationId="{8BF3017A-67E8-4E63-8390-A027C16B8F41}"/>
          </ac:inkMkLst>
        </pc:inkChg>
        <pc:inkChg chg="add">
          <ac:chgData name="Ninela  Marchant Neira" userId="0445fe62-3fdd-417c-a2b7-f13f715d869a" providerId="ADAL" clId="{6C8F6B27-1E79-4B69-910D-95A97F7A2689}" dt="2021-09-30T13:27:20.438" v="2915" actId="9405"/>
          <ac:inkMkLst>
            <pc:docMk/>
            <pc:sldMk cId="1995713757" sldId="273"/>
            <ac:inkMk id="99" creationId="{458ED054-A2AD-4079-95D4-7337B4ED17A4}"/>
          </ac:inkMkLst>
        </pc:inkChg>
        <pc:inkChg chg="add">
          <ac:chgData name="Ninela  Marchant Neira" userId="0445fe62-3fdd-417c-a2b7-f13f715d869a" providerId="ADAL" clId="{6C8F6B27-1E79-4B69-910D-95A97F7A2689}" dt="2021-09-30T13:27:20.982" v="2916" actId="9405"/>
          <ac:inkMkLst>
            <pc:docMk/>
            <pc:sldMk cId="1995713757" sldId="273"/>
            <ac:inkMk id="100" creationId="{BB0EED37-80DA-49EA-8093-16FEFBD1EDF0}"/>
          </ac:inkMkLst>
        </pc:inkChg>
        <pc:inkChg chg="add">
          <ac:chgData name="Ninela  Marchant Neira" userId="0445fe62-3fdd-417c-a2b7-f13f715d869a" providerId="ADAL" clId="{6C8F6B27-1E79-4B69-910D-95A97F7A2689}" dt="2021-09-30T13:27:21.430" v="2917" actId="9405"/>
          <ac:inkMkLst>
            <pc:docMk/>
            <pc:sldMk cId="1995713757" sldId="273"/>
            <ac:inkMk id="101" creationId="{7FDCD215-9A04-4C51-90A3-3052DD8156A9}"/>
          </ac:inkMkLst>
        </pc:inkChg>
        <pc:inkChg chg="add">
          <ac:chgData name="Ninela  Marchant Neira" userId="0445fe62-3fdd-417c-a2b7-f13f715d869a" providerId="ADAL" clId="{6C8F6B27-1E79-4B69-910D-95A97F7A2689}" dt="2021-09-30T13:27:21.917" v="2918" actId="9405"/>
          <ac:inkMkLst>
            <pc:docMk/>
            <pc:sldMk cId="1995713757" sldId="273"/>
            <ac:inkMk id="102" creationId="{05AFD72A-293E-4CCC-A67D-319F22D66BE3}"/>
          </ac:inkMkLst>
        </pc:inkChg>
        <pc:inkChg chg="add">
          <ac:chgData name="Ninela  Marchant Neira" userId="0445fe62-3fdd-417c-a2b7-f13f715d869a" providerId="ADAL" clId="{6C8F6B27-1E79-4B69-910D-95A97F7A2689}" dt="2021-09-30T13:27:23.326" v="2919" actId="9405"/>
          <ac:inkMkLst>
            <pc:docMk/>
            <pc:sldMk cId="1995713757" sldId="273"/>
            <ac:inkMk id="103" creationId="{A130C766-12A1-44CF-A8B9-FC06229C2714}"/>
          </ac:inkMkLst>
        </pc:inkChg>
        <pc:inkChg chg="add">
          <ac:chgData name="Ninela  Marchant Neira" userId="0445fe62-3fdd-417c-a2b7-f13f715d869a" providerId="ADAL" clId="{6C8F6B27-1E79-4B69-910D-95A97F7A2689}" dt="2021-09-30T13:27:23.779" v="2920" actId="9405"/>
          <ac:inkMkLst>
            <pc:docMk/>
            <pc:sldMk cId="1995713757" sldId="273"/>
            <ac:inkMk id="104" creationId="{FD5F7C32-D4BA-4468-B6B9-3513E5B869AE}"/>
          </ac:inkMkLst>
        </pc:inkChg>
        <pc:inkChg chg="add">
          <ac:chgData name="Ninela  Marchant Neira" userId="0445fe62-3fdd-417c-a2b7-f13f715d869a" providerId="ADAL" clId="{6C8F6B27-1E79-4B69-910D-95A97F7A2689}" dt="2021-09-30T13:27:24.196" v="2921" actId="9405"/>
          <ac:inkMkLst>
            <pc:docMk/>
            <pc:sldMk cId="1995713757" sldId="273"/>
            <ac:inkMk id="105" creationId="{1B78A594-FD3A-41D7-A135-405638382CAF}"/>
          </ac:inkMkLst>
        </pc:inkChg>
        <pc:cxnChg chg="add">
          <ac:chgData name="Ninela  Marchant Neira" userId="0445fe62-3fdd-417c-a2b7-f13f715d869a" providerId="ADAL" clId="{6C8F6B27-1E79-4B69-910D-95A97F7A2689}" dt="2021-09-09T14:40:38.091" v="1283" actId="11529"/>
          <ac:cxnSpMkLst>
            <pc:docMk/>
            <pc:sldMk cId="1995713757" sldId="273"/>
            <ac:cxnSpMk id="4" creationId="{46D763F7-D179-4040-9E80-92AB9F49DA28}"/>
          </ac:cxnSpMkLst>
        </pc:cxnChg>
        <pc:cxnChg chg="add mod">
          <ac:chgData name="Ninela  Marchant Neira" userId="0445fe62-3fdd-417c-a2b7-f13f715d869a" providerId="ADAL" clId="{6C8F6B27-1E79-4B69-910D-95A97F7A2689}" dt="2021-09-09T14:40:49.414" v="1285" actId="13822"/>
          <ac:cxnSpMkLst>
            <pc:docMk/>
            <pc:sldMk cId="1995713757" sldId="273"/>
            <ac:cxnSpMk id="6" creationId="{4F0F70B4-AA8A-4F7E-A6F6-9A73C83004D5}"/>
          </ac:cxnSpMkLst>
        </pc:cxnChg>
        <pc:cxnChg chg="add">
          <ac:chgData name="Ninela  Marchant Neira" userId="0445fe62-3fdd-417c-a2b7-f13f715d869a" providerId="ADAL" clId="{6C8F6B27-1E79-4B69-910D-95A97F7A2689}" dt="2021-09-09T14:41:03.352" v="1286" actId="11529"/>
          <ac:cxnSpMkLst>
            <pc:docMk/>
            <pc:sldMk cId="1995713757" sldId="273"/>
            <ac:cxnSpMk id="8" creationId="{F3CD038F-9E98-410B-8130-8D1027495FE5}"/>
          </ac:cxnSpMkLst>
        </pc:cxnChg>
        <pc:cxnChg chg="add mod">
          <ac:chgData name="Ninela  Marchant Neira" userId="0445fe62-3fdd-417c-a2b7-f13f715d869a" providerId="ADAL" clId="{6C8F6B27-1E79-4B69-910D-95A97F7A2689}" dt="2021-09-09T14:41:24.575" v="1291" actId="13822"/>
          <ac:cxnSpMkLst>
            <pc:docMk/>
            <pc:sldMk cId="1995713757" sldId="273"/>
            <ac:cxnSpMk id="10" creationId="{D66E619E-1A9E-4A94-86A0-E76C2A420E52}"/>
          </ac:cxnSpMkLst>
        </pc:cxnChg>
      </pc:sldChg>
      <pc:sldChg chg="addSp delSp modSp mod">
        <pc:chgData name="Ninela  Marchant Neira" userId="0445fe62-3fdd-417c-a2b7-f13f715d869a" providerId="ADAL" clId="{6C8F6B27-1E79-4B69-910D-95A97F7A2689}" dt="2021-09-23T13:24:40.493" v="1648" actId="9405"/>
        <pc:sldMkLst>
          <pc:docMk/>
          <pc:sldMk cId="527845476" sldId="274"/>
        </pc:sldMkLst>
        <pc:grpChg chg="del mod">
          <ac:chgData name="Ninela  Marchant Neira" userId="0445fe62-3fdd-417c-a2b7-f13f715d869a" providerId="ADAL" clId="{6C8F6B27-1E79-4B69-910D-95A97F7A2689}" dt="2021-09-09T14:17:22.295" v="1203"/>
          <ac:grpSpMkLst>
            <pc:docMk/>
            <pc:sldMk cId="527845476" sldId="274"/>
            <ac:grpSpMk id="29" creationId="{86EF6C9E-1014-4F4E-9839-EE3F5A86D4B9}"/>
          </ac:grpSpMkLst>
        </pc:grpChg>
        <pc:grpChg chg="del mod">
          <ac:chgData name="Ninela  Marchant Neira" userId="0445fe62-3fdd-417c-a2b7-f13f715d869a" providerId="ADAL" clId="{6C8F6B27-1E79-4B69-910D-95A97F7A2689}" dt="2021-09-09T14:29:29.302" v="1207" actId="478"/>
          <ac:grpSpMkLst>
            <pc:docMk/>
            <pc:sldMk cId="527845476" sldId="274"/>
            <ac:grpSpMk id="30" creationId="{7EE32F95-BE08-44B2-9BAB-8B0399BEFDF8}"/>
          </ac:grpSpMkLst>
        </pc:grpChg>
        <pc:grpChg chg="del mod">
          <ac:chgData name="Ninela  Marchant Neira" userId="0445fe62-3fdd-417c-a2b7-f13f715d869a" providerId="ADAL" clId="{6C8F6B27-1E79-4B69-910D-95A97F7A2689}" dt="2021-09-09T14:29:29.302" v="1207" actId="478"/>
          <ac:grpSpMkLst>
            <pc:docMk/>
            <pc:sldMk cId="527845476" sldId="274"/>
            <ac:grpSpMk id="31" creationId="{33EB5764-7250-4145-92F6-E92A5FDF3E4D}"/>
          </ac:grpSpMkLst>
        </pc:grpChg>
        <pc:grpChg chg="del mod">
          <ac:chgData name="Ninela  Marchant Neira" userId="0445fe62-3fdd-417c-a2b7-f13f715d869a" providerId="ADAL" clId="{6C8F6B27-1E79-4B69-910D-95A97F7A2689}" dt="2021-09-09T14:29:29.302" v="1207" actId="478"/>
          <ac:grpSpMkLst>
            <pc:docMk/>
            <pc:sldMk cId="527845476" sldId="274"/>
            <ac:grpSpMk id="32" creationId="{CC998244-FD4A-4353-A503-BB1ED3B48BC7}"/>
          </ac:grpSpMkLst>
        </pc:grpChg>
        <pc:grpChg chg="del mod">
          <ac:chgData name="Ninela  Marchant Neira" userId="0445fe62-3fdd-417c-a2b7-f13f715d869a" providerId="ADAL" clId="{6C8F6B27-1E79-4B69-910D-95A97F7A2689}" dt="2021-09-09T14:29:52.650" v="1237"/>
          <ac:grpSpMkLst>
            <pc:docMk/>
            <pc:sldMk cId="527845476" sldId="274"/>
            <ac:grpSpMk id="51" creationId="{4A6652B6-E5EC-4A31-B8AF-11F95B3FD7E8}"/>
          </ac:grpSpMkLst>
        </pc:grpChg>
        <pc:grpChg chg="mod">
          <ac:chgData name="Ninela  Marchant Neira" userId="0445fe62-3fdd-417c-a2b7-f13f715d869a" providerId="ADAL" clId="{6C8F6B27-1E79-4B69-910D-95A97F7A2689}" dt="2021-09-09T14:29:52.650" v="1237"/>
          <ac:grpSpMkLst>
            <pc:docMk/>
            <pc:sldMk cId="527845476" sldId="274"/>
            <ac:grpSpMk id="65" creationId="{F859A00D-57AF-40A0-AD06-D9C8116E4A84}"/>
          </ac:grpSpMkLst>
        </pc:grpChg>
        <pc:grpChg chg="del mod">
          <ac:chgData name="Ninela  Marchant Neira" userId="0445fe62-3fdd-417c-a2b7-f13f715d869a" providerId="ADAL" clId="{6C8F6B27-1E79-4B69-910D-95A97F7A2689}" dt="2021-09-09T14:30:25.579" v="1252"/>
          <ac:grpSpMkLst>
            <pc:docMk/>
            <pc:sldMk cId="527845476" sldId="274"/>
            <ac:grpSpMk id="70" creationId="{7948670C-0AB0-4E81-BD3B-DEBBC8DBD9E8}"/>
          </ac:grpSpMkLst>
        </pc:grpChg>
        <pc:grpChg chg="mod">
          <ac:chgData name="Ninela  Marchant Neira" userId="0445fe62-3fdd-417c-a2b7-f13f715d869a" providerId="ADAL" clId="{6C8F6B27-1E79-4B69-910D-95A97F7A2689}" dt="2021-09-09T14:30:25.579" v="1252"/>
          <ac:grpSpMkLst>
            <pc:docMk/>
            <pc:sldMk cId="527845476" sldId="274"/>
            <ac:grpSpMk id="80" creationId="{7B0350AC-7D35-468D-AE61-404CF7F33E51}"/>
          </ac:grpSpMkLst>
        </pc:grpChg>
        <pc:grpChg chg="del mod">
          <ac:chgData name="Ninela  Marchant Neira" userId="0445fe62-3fdd-417c-a2b7-f13f715d869a" providerId="ADAL" clId="{6C8F6B27-1E79-4B69-910D-95A97F7A2689}" dt="2021-09-09T14:32:11.564" v="1273"/>
          <ac:grpSpMkLst>
            <pc:docMk/>
            <pc:sldMk cId="527845476" sldId="274"/>
            <ac:grpSpMk id="98" creationId="{DAB186F2-4AD4-44B3-997B-1B6FC0A9B94D}"/>
          </ac:grpSpMkLst>
        </pc:grpChg>
        <pc:grpChg chg="del mod">
          <ac:chgData name="Ninela  Marchant Neira" userId="0445fe62-3fdd-417c-a2b7-f13f715d869a" providerId="ADAL" clId="{6C8F6B27-1E79-4B69-910D-95A97F7A2689}" dt="2021-09-09T14:32:19.221" v="1276"/>
          <ac:grpSpMkLst>
            <pc:docMk/>
            <pc:sldMk cId="527845476" sldId="274"/>
            <ac:grpSpMk id="101" creationId="{F2361A73-B1D3-4DCD-B209-897D79307FD2}"/>
          </ac:grpSpMkLst>
        </pc:grpChg>
        <pc:grpChg chg="del mod">
          <ac:chgData name="Ninela  Marchant Neira" userId="0445fe62-3fdd-417c-a2b7-f13f715d869a" providerId="ADAL" clId="{6C8F6B27-1E79-4B69-910D-95A97F7A2689}" dt="2021-09-09T14:32:20.683" v="1279"/>
          <ac:grpSpMkLst>
            <pc:docMk/>
            <pc:sldMk cId="527845476" sldId="274"/>
            <ac:grpSpMk id="104" creationId="{5487AE4C-E563-41B9-91DE-750FDE43E3B4}"/>
          </ac:grpSpMkLst>
        </pc:grpChg>
        <pc:grpChg chg="del mod">
          <ac:chgData name="Ninela  Marchant Neira" userId="0445fe62-3fdd-417c-a2b7-f13f715d869a" providerId="ADAL" clId="{6C8F6B27-1E79-4B69-910D-95A97F7A2689}" dt="2021-09-09T14:32:28.564" v="1282"/>
          <ac:grpSpMkLst>
            <pc:docMk/>
            <pc:sldMk cId="527845476" sldId="274"/>
            <ac:grpSpMk id="107" creationId="{9311C36E-242D-4220-92CF-EB979599F15D}"/>
          </ac:grpSpMkLst>
        </pc:grpChg>
        <pc:grpChg chg="mod">
          <ac:chgData name="Ninela  Marchant Neira" userId="0445fe62-3fdd-417c-a2b7-f13f715d869a" providerId="ADAL" clId="{6C8F6B27-1E79-4B69-910D-95A97F7A2689}" dt="2021-09-09T14:32:28.564" v="1282"/>
          <ac:grpSpMkLst>
            <pc:docMk/>
            <pc:sldMk cId="527845476" sldId="274"/>
            <ac:grpSpMk id="111" creationId="{E9C3A82A-7D25-463F-8E6C-5D8D9F8DE424}"/>
          </ac:grpSpMkLst>
        </pc:grpChg>
        <pc:grpChg chg="mod">
          <ac:chgData name="Ninela  Marchant Neira" userId="0445fe62-3fdd-417c-a2b7-f13f715d869a" providerId="ADAL" clId="{6C8F6B27-1E79-4B69-910D-95A97F7A2689}" dt="2021-09-09T14:41:42.595" v="1295"/>
          <ac:grpSpMkLst>
            <pc:docMk/>
            <pc:sldMk cId="527845476" sldId="274"/>
            <ac:grpSpMk id="113" creationId="{50FC5069-EFD3-45E7-8536-93AD9A03B3A6}"/>
          </ac:grpSpMkLst>
        </pc:grpChg>
        <pc:inkChg chg="add del">
          <ac:chgData name="Ninela  Marchant Neira" userId="0445fe62-3fdd-417c-a2b7-f13f715d869a" providerId="ADAL" clId="{6C8F6B27-1E79-4B69-910D-95A97F7A2689}" dt="2021-09-23T13:24:38.406" v="1647"/>
          <ac:inkMkLst>
            <pc:docMk/>
            <pc:sldMk cId="527845476" sldId="274"/>
            <ac:inkMk id="3" creationId="{6C27DCDB-96A6-4A3D-84B4-C10983E910A6}"/>
          </ac:inkMkLst>
        </pc:inkChg>
        <pc:inkChg chg="add del">
          <ac:chgData name="Ninela  Marchant Neira" userId="0445fe62-3fdd-417c-a2b7-f13f715d869a" providerId="ADAL" clId="{6C8F6B27-1E79-4B69-910D-95A97F7A2689}" dt="2021-09-09T14:29:29.302" v="1207" actId="478"/>
          <ac:inkMkLst>
            <pc:docMk/>
            <pc:sldMk cId="527845476" sldId="274"/>
            <ac:inkMk id="3" creationId="{EAFE6CDD-5B6E-4C74-AA9C-167C74118D6F}"/>
          </ac:inkMkLst>
        </pc:inkChg>
        <pc:inkChg chg="add">
          <ac:chgData name="Ninela  Marchant Neira" userId="0445fe62-3fdd-417c-a2b7-f13f715d869a" providerId="ADAL" clId="{6C8F6B27-1E79-4B69-910D-95A97F7A2689}" dt="2021-09-23T13:24:40.493" v="1648" actId="9405"/>
          <ac:inkMkLst>
            <pc:docMk/>
            <pc:sldMk cId="527845476" sldId="274"/>
            <ac:inkMk id="4" creationId="{3F9EEDE7-E657-4E6E-A5BD-A16B4BB5C2A3}"/>
          </ac:inkMkLst>
        </pc:inkChg>
        <pc:inkChg chg="add del mod topLvl">
          <ac:chgData name="Ninela  Marchant Neira" userId="0445fe62-3fdd-417c-a2b7-f13f715d869a" providerId="ADAL" clId="{6C8F6B27-1E79-4B69-910D-95A97F7A2689}" dt="2021-09-09T14:29:29.302" v="1207" actId="478"/>
          <ac:inkMkLst>
            <pc:docMk/>
            <pc:sldMk cId="527845476" sldId="274"/>
            <ac:inkMk id="4" creationId="{C6C9C68E-F525-43CB-BB1B-11332B76E33C}"/>
          </ac:inkMkLst>
        </pc:inkChg>
        <pc:inkChg chg="add del mod topLvl">
          <ac:chgData name="Ninela  Marchant Neira" userId="0445fe62-3fdd-417c-a2b7-f13f715d869a" providerId="ADAL" clId="{6C8F6B27-1E79-4B69-910D-95A97F7A2689}" dt="2021-09-09T14:29:29.302" v="1207" actId="478"/>
          <ac:inkMkLst>
            <pc:docMk/>
            <pc:sldMk cId="527845476" sldId="274"/>
            <ac:inkMk id="5" creationId="{E362337E-EF6E-47D2-AD53-C77D10F30D95}"/>
          </ac:inkMkLst>
        </pc:inkChg>
        <pc:inkChg chg="add del mod">
          <ac:chgData name="Ninela  Marchant Neira" userId="0445fe62-3fdd-417c-a2b7-f13f715d869a" providerId="ADAL" clId="{6C8F6B27-1E79-4B69-910D-95A97F7A2689}" dt="2021-09-09T14:29:29.302" v="1207" actId="478"/>
          <ac:inkMkLst>
            <pc:docMk/>
            <pc:sldMk cId="527845476" sldId="274"/>
            <ac:inkMk id="6" creationId="{944852E3-DB62-4D49-8650-EDA5C74E5954}"/>
          </ac:inkMkLst>
        </pc:inkChg>
        <pc:inkChg chg="add del mod">
          <ac:chgData name="Ninela  Marchant Neira" userId="0445fe62-3fdd-417c-a2b7-f13f715d869a" providerId="ADAL" clId="{6C8F6B27-1E79-4B69-910D-95A97F7A2689}" dt="2021-09-09T14:29:29.302" v="1207" actId="478"/>
          <ac:inkMkLst>
            <pc:docMk/>
            <pc:sldMk cId="527845476" sldId="274"/>
            <ac:inkMk id="7" creationId="{3E5E2707-64E8-4169-AF55-B119D2B7C881}"/>
          </ac:inkMkLst>
        </pc:inkChg>
        <pc:inkChg chg="add del">
          <ac:chgData name="Ninela  Marchant Neira" userId="0445fe62-3fdd-417c-a2b7-f13f715d869a" providerId="ADAL" clId="{6C8F6B27-1E79-4B69-910D-95A97F7A2689}" dt="2021-09-09T14:29:29.302" v="1207" actId="478"/>
          <ac:inkMkLst>
            <pc:docMk/>
            <pc:sldMk cId="527845476" sldId="274"/>
            <ac:inkMk id="8" creationId="{9D1EA116-B972-41C6-A0EC-248F8DD5DDBD}"/>
          </ac:inkMkLst>
        </pc:inkChg>
        <pc:inkChg chg="add del mod">
          <ac:chgData name="Ninela  Marchant Neira" userId="0445fe62-3fdd-417c-a2b7-f13f715d869a" providerId="ADAL" clId="{6C8F6B27-1E79-4B69-910D-95A97F7A2689}" dt="2021-09-09T14:29:29.302" v="1207" actId="478"/>
          <ac:inkMkLst>
            <pc:docMk/>
            <pc:sldMk cId="527845476" sldId="274"/>
            <ac:inkMk id="9" creationId="{B3279F81-4AE8-4116-B02B-61695707E868}"/>
          </ac:inkMkLst>
        </pc:inkChg>
        <pc:inkChg chg="add del mod topLvl">
          <ac:chgData name="Ninela  Marchant Neira" userId="0445fe62-3fdd-417c-a2b7-f13f715d869a" providerId="ADAL" clId="{6C8F6B27-1E79-4B69-910D-95A97F7A2689}" dt="2021-09-09T14:29:29.302" v="1207" actId="478"/>
          <ac:inkMkLst>
            <pc:docMk/>
            <pc:sldMk cId="527845476" sldId="274"/>
            <ac:inkMk id="10" creationId="{6FE5B98A-DD8F-4BD5-B490-A92F1D6082CF}"/>
          </ac:inkMkLst>
        </pc:inkChg>
        <pc:inkChg chg="add del mod topLvl">
          <ac:chgData name="Ninela  Marchant Neira" userId="0445fe62-3fdd-417c-a2b7-f13f715d869a" providerId="ADAL" clId="{6C8F6B27-1E79-4B69-910D-95A97F7A2689}" dt="2021-09-09T14:29:29.302" v="1207" actId="478"/>
          <ac:inkMkLst>
            <pc:docMk/>
            <pc:sldMk cId="527845476" sldId="274"/>
            <ac:inkMk id="11" creationId="{B11DBF91-8BA7-4DAC-A3F1-909FF2EA1083}"/>
          </ac:inkMkLst>
        </pc:inkChg>
        <pc:inkChg chg="add del mod">
          <ac:chgData name="Ninela  Marchant Neira" userId="0445fe62-3fdd-417c-a2b7-f13f715d869a" providerId="ADAL" clId="{6C8F6B27-1E79-4B69-910D-95A97F7A2689}" dt="2021-09-09T14:29:29.302" v="1207" actId="478"/>
          <ac:inkMkLst>
            <pc:docMk/>
            <pc:sldMk cId="527845476" sldId="274"/>
            <ac:inkMk id="12" creationId="{C1727A25-510F-429E-90BB-7DBDC8726A15}"/>
          </ac:inkMkLst>
        </pc:inkChg>
        <pc:inkChg chg="add del mod">
          <ac:chgData name="Ninela  Marchant Neira" userId="0445fe62-3fdd-417c-a2b7-f13f715d869a" providerId="ADAL" clId="{6C8F6B27-1E79-4B69-910D-95A97F7A2689}" dt="2021-09-09T14:29:29.302" v="1207" actId="478"/>
          <ac:inkMkLst>
            <pc:docMk/>
            <pc:sldMk cId="527845476" sldId="274"/>
            <ac:inkMk id="13" creationId="{4264FB4D-843A-4EEB-A966-E554D1BF052F}"/>
          </ac:inkMkLst>
        </pc:inkChg>
        <pc:inkChg chg="add del mod">
          <ac:chgData name="Ninela  Marchant Neira" userId="0445fe62-3fdd-417c-a2b7-f13f715d869a" providerId="ADAL" clId="{6C8F6B27-1E79-4B69-910D-95A97F7A2689}" dt="2021-09-09T14:29:29.302" v="1207" actId="478"/>
          <ac:inkMkLst>
            <pc:docMk/>
            <pc:sldMk cId="527845476" sldId="274"/>
            <ac:inkMk id="16" creationId="{84E8510D-7A44-4E3B-8F83-42135FB3F790}"/>
          </ac:inkMkLst>
        </pc:inkChg>
        <pc:inkChg chg="add del mod">
          <ac:chgData name="Ninela  Marchant Neira" userId="0445fe62-3fdd-417c-a2b7-f13f715d869a" providerId="ADAL" clId="{6C8F6B27-1E79-4B69-910D-95A97F7A2689}" dt="2021-09-09T14:29:29.302" v="1207" actId="478"/>
          <ac:inkMkLst>
            <pc:docMk/>
            <pc:sldMk cId="527845476" sldId="274"/>
            <ac:inkMk id="17" creationId="{88D5C74A-14A6-4F3F-833E-AB88C062400C}"/>
          </ac:inkMkLst>
        </pc:inkChg>
        <pc:inkChg chg="add del mod topLvl">
          <ac:chgData name="Ninela  Marchant Neira" userId="0445fe62-3fdd-417c-a2b7-f13f715d869a" providerId="ADAL" clId="{6C8F6B27-1E79-4B69-910D-95A97F7A2689}" dt="2021-09-09T14:29:29.302" v="1207" actId="478"/>
          <ac:inkMkLst>
            <pc:docMk/>
            <pc:sldMk cId="527845476" sldId="274"/>
            <ac:inkMk id="21" creationId="{032197F2-5F90-41D8-AE12-18D9CC81C70B}"/>
          </ac:inkMkLst>
        </pc:inkChg>
        <pc:inkChg chg="add del mod topLvl">
          <ac:chgData name="Ninela  Marchant Neira" userId="0445fe62-3fdd-417c-a2b7-f13f715d869a" providerId="ADAL" clId="{6C8F6B27-1E79-4B69-910D-95A97F7A2689}" dt="2021-09-09T14:29:29.302" v="1207" actId="478"/>
          <ac:inkMkLst>
            <pc:docMk/>
            <pc:sldMk cId="527845476" sldId="274"/>
            <ac:inkMk id="22" creationId="{800946D2-ACCC-4B83-B159-1E26201CC601}"/>
          </ac:inkMkLst>
        </pc:inkChg>
        <pc:inkChg chg="add del mod">
          <ac:chgData name="Ninela  Marchant Neira" userId="0445fe62-3fdd-417c-a2b7-f13f715d869a" providerId="ADAL" clId="{6C8F6B27-1E79-4B69-910D-95A97F7A2689}" dt="2021-09-09T14:29:29.302" v="1207" actId="478"/>
          <ac:inkMkLst>
            <pc:docMk/>
            <pc:sldMk cId="527845476" sldId="274"/>
            <ac:inkMk id="24" creationId="{F9266D44-4487-4D7F-B39C-4649340BCF04}"/>
          </ac:inkMkLst>
        </pc:inkChg>
        <pc:inkChg chg="add del mod">
          <ac:chgData name="Ninela  Marchant Neira" userId="0445fe62-3fdd-417c-a2b7-f13f715d869a" providerId="ADAL" clId="{6C8F6B27-1E79-4B69-910D-95A97F7A2689}" dt="2021-09-09T14:29:29.302" v="1207" actId="478"/>
          <ac:inkMkLst>
            <pc:docMk/>
            <pc:sldMk cId="527845476" sldId="274"/>
            <ac:inkMk id="25" creationId="{2311FDAC-3527-4E3C-ADA2-6BBF87E4DD52}"/>
          </ac:inkMkLst>
        </pc:inkChg>
        <pc:inkChg chg="add del mod">
          <ac:chgData name="Ninela  Marchant Neira" userId="0445fe62-3fdd-417c-a2b7-f13f715d869a" providerId="ADAL" clId="{6C8F6B27-1E79-4B69-910D-95A97F7A2689}" dt="2021-09-09T14:29:29.302" v="1207" actId="478"/>
          <ac:inkMkLst>
            <pc:docMk/>
            <pc:sldMk cId="527845476" sldId="274"/>
            <ac:inkMk id="26" creationId="{747C5291-6CF5-418F-A752-A4EE974F404D}"/>
          </ac:inkMkLst>
        </pc:inkChg>
        <pc:inkChg chg="add del mod">
          <ac:chgData name="Ninela  Marchant Neira" userId="0445fe62-3fdd-417c-a2b7-f13f715d869a" providerId="ADAL" clId="{6C8F6B27-1E79-4B69-910D-95A97F7A2689}" dt="2021-09-09T14:29:29.302" v="1207" actId="478"/>
          <ac:inkMkLst>
            <pc:docMk/>
            <pc:sldMk cId="527845476" sldId="274"/>
            <ac:inkMk id="27" creationId="{A6EFC76E-D435-4C13-9ADE-2F8E53CA4356}"/>
          </ac:inkMkLst>
        </pc:inkChg>
        <pc:inkChg chg="add del mod">
          <ac:chgData name="Ninela  Marchant Neira" userId="0445fe62-3fdd-417c-a2b7-f13f715d869a" providerId="ADAL" clId="{6C8F6B27-1E79-4B69-910D-95A97F7A2689}" dt="2021-09-09T14:29:29.302" v="1207" actId="478"/>
          <ac:inkMkLst>
            <pc:docMk/>
            <pc:sldMk cId="527845476" sldId="274"/>
            <ac:inkMk id="28" creationId="{136B2C59-1B48-45D0-9569-9B11F23055F8}"/>
          </ac:inkMkLst>
        </pc:inkChg>
        <pc:inkChg chg="add del">
          <ac:chgData name="Ninela  Marchant Neira" userId="0445fe62-3fdd-417c-a2b7-f13f715d869a" providerId="ADAL" clId="{6C8F6B27-1E79-4B69-910D-95A97F7A2689}" dt="2021-09-09T14:29:29.302" v="1207" actId="478"/>
          <ac:inkMkLst>
            <pc:docMk/>
            <pc:sldMk cId="527845476" sldId="274"/>
            <ac:inkMk id="33" creationId="{FDF1E623-FA1F-4D6D-869D-4D9822C5D8A7}"/>
          </ac:inkMkLst>
        </pc:inkChg>
        <pc:inkChg chg="add del">
          <ac:chgData name="Ninela  Marchant Neira" userId="0445fe62-3fdd-417c-a2b7-f13f715d869a" providerId="ADAL" clId="{6C8F6B27-1E79-4B69-910D-95A97F7A2689}" dt="2021-09-09T14:29:29.302" v="1207" actId="478"/>
          <ac:inkMkLst>
            <pc:docMk/>
            <pc:sldMk cId="527845476" sldId="274"/>
            <ac:inkMk id="34" creationId="{73D02294-818A-4A0F-A51E-5C135E4B70DC}"/>
          </ac:inkMkLst>
        </pc:inkChg>
        <pc:inkChg chg="add mod">
          <ac:chgData name="Ninela  Marchant Neira" userId="0445fe62-3fdd-417c-a2b7-f13f715d869a" providerId="ADAL" clId="{6C8F6B27-1E79-4B69-910D-95A97F7A2689}" dt="2021-09-09T14:29:52.650" v="1237"/>
          <ac:inkMkLst>
            <pc:docMk/>
            <pc:sldMk cId="527845476" sldId="274"/>
            <ac:inkMk id="35" creationId="{B2F0A19B-02C9-4D44-917A-13D4E16F5B41}"/>
          </ac:inkMkLst>
        </pc:inkChg>
        <pc:inkChg chg="add mod">
          <ac:chgData name="Ninela  Marchant Neira" userId="0445fe62-3fdd-417c-a2b7-f13f715d869a" providerId="ADAL" clId="{6C8F6B27-1E79-4B69-910D-95A97F7A2689}" dt="2021-09-09T14:29:52.650" v="1237"/>
          <ac:inkMkLst>
            <pc:docMk/>
            <pc:sldMk cId="527845476" sldId="274"/>
            <ac:inkMk id="37" creationId="{BA4DFC75-F7F2-4545-AAB3-189DD3643A7F}"/>
          </ac:inkMkLst>
        </pc:inkChg>
        <pc:inkChg chg="add mod">
          <ac:chgData name="Ninela  Marchant Neira" userId="0445fe62-3fdd-417c-a2b7-f13f715d869a" providerId="ADAL" clId="{6C8F6B27-1E79-4B69-910D-95A97F7A2689}" dt="2021-09-09T14:29:52.650" v="1237"/>
          <ac:inkMkLst>
            <pc:docMk/>
            <pc:sldMk cId="527845476" sldId="274"/>
            <ac:inkMk id="38" creationId="{A955550C-AD07-43D9-81B7-BC4EE6585230}"/>
          </ac:inkMkLst>
        </pc:inkChg>
        <pc:inkChg chg="add mod">
          <ac:chgData name="Ninela  Marchant Neira" userId="0445fe62-3fdd-417c-a2b7-f13f715d869a" providerId="ADAL" clId="{6C8F6B27-1E79-4B69-910D-95A97F7A2689}" dt="2021-09-09T14:29:52.650" v="1237"/>
          <ac:inkMkLst>
            <pc:docMk/>
            <pc:sldMk cId="527845476" sldId="274"/>
            <ac:inkMk id="39" creationId="{1635C168-0F64-4690-8D9A-153D7028A94F}"/>
          </ac:inkMkLst>
        </pc:inkChg>
        <pc:inkChg chg="add mod">
          <ac:chgData name="Ninela  Marchant Neira" userId="0445fe62-3fdd-417c-a2b7-f13f715d869a" providerId="ADAL" clId="{6C8F6B27-1E79-4B69-910D-95A97F7A2689}" dt="2021-09-09T14:29:52.650" v="1237"/>
          <ac:inkMkLst>
            <pc:docMk/>
            <pc:sldMk cId="527845476" sldId="274"/>
            <ac:inkMk id="40" creationId="{E766AB17-D5EF-4A32-92B0-02247AF524CB}"/>
          </ac:inkMkLst>
        </pc:inkChg>
        <pc:inkChg chg="add mod">
          <ac:chgData name="Ninela  Marchant Neira" userId="0445fe62-3fdd-417c-a2b7-f13f715d869a" providerId="ADAL" clId="{6C8F6B27-1E79-4B69-910D-95A97F7A2689}" dt="2021-09-09T14:29:52.650" v="1237"/>
          <ac:inkMkLst>
            <pc:docMk/>
            <pc:sldMk cId="527845476" sldId="274"/>
            <ac:inkMk id="41" creationId="{83DD4351-E451-4324-AE54-45B54A386992}"/>
          </ac:inkMkLst>
        </pc:inkChg>
        <pc:inkChg chg="add mod">
          <ac:chgData name="Ninela  Marchant Neira" userId="0445fe62-3fdd-417c-a2b7-f13f715d869a" providerId="ADAL" clId="{6C8F6B27-1E79-4B69-910D-95A97F7A2689}" dt="2021-09-09T14:29:52.650" v="1237"/>
          <ac:inkMkLst>
            <pc:docMk/>
            <pc:sldMk cId="527845476" sldId="274"/>
            <ac:inkMk id="42" creationId="{9933EDFC-B88B-4AC0-83EE-2500ECE37F3B}"/>
          </ac:inkMkLst>
        </pc:inkChg>
        <pc:inkChg chg="add mod">
          <ac:chgData name="Ninela  Marchant Neira" userId="0445fe62-3fdd-417c-a2b7-f13f715d869a" providerId="ADAL" clId="{6C8F6B27-1E79-4B69-910D-95A97F7A2689}" dt="2021-09-09T14:29:52.650" v="1237"/>
          <ac:inkMkLst>
            <pc:docMk/>
            <pc:sldMk cId="527845476" sldId="274"/>
            <ac:inkMk id="43" creationId="{4E1CEEBE-6107-41D6-9EF8-57F4EFC54AF7}"/>
          </ac:inkMkLst>
        </pc:inkChg>
        <pc:inkChg chg="add mod">
          <ac:chgData name="Ninela  Marchant Neira" userId="0445fe62-3fdd-417c-a2b7-f13f715d869a" providerId="ADAL" clId="{6C8F6B27-1E79-4B69-910D-95A97F7A2689}" dt="2021-09-09T14:29:52.650" v="1237"/>
          <ac:inkMkLst>
            <pc:docMk/>
            <pc:sldMk cId="527845476" sldId="274"/>
            <ac:inkMk id="44" creationId="{4A5D2A90-249F-4EE1-A537-528685B3DDBF}"/>
          </ac:inkMkLst>
        </pc:inkChg>
        <pc:inkChg chg="add mod">
          <ac:chgData name="Ninela  Marchant Neira" userId="0445fe62-3fdd-417c-a2b7-f13f715d869a" providerId="ADAL" clId="{6C8F6B27-1E79-4B69-910D-95A97F7A2689}" dt="2021-09-09T14:29:52.650" v="1237"/>
          <ac:inkMkLst>
            <pc:docMk/>
            <pc:sldMk cId="527845476" sldId="274"/>
            <ac:inkMk id="45" creationId="{E05CA710-FFEA-4EF5-91CF-889A42BE60AF}"/>
          </ac:inkMkLst>
        </pc:inkChg>
        <pc:inkChg chg="add mod">
          <ac:chgData name="Ninela  Marchant Neira" userId="0445fe62-3fdd-417c-a2b7-f13f715d869a" providerId="ADAL" clId="{6C8F6B27-1E79-4B69-910D-95A97F7A2689}" dt="2021-09-09T14:29:52.650" v="1237"/>
          <ac:inkMkLst>
            <pc:docMk/>
            <pc:sldMk cId="527845476" sldId="274"/>
            <ac:inkMk id="46" creationId="{47C4C0B0-BC1C-4E0A-BC7C-13957F8B3FBB}"/>
          </ac:inkMkLst>
        </pc:inkChg>
        <pc:inkChg chg="add mod">
          <ac:chgData name="Ninela  Marchant Neira" userId="0445fe62-3fdd-417c-a2b7-f13f715d869a" providerId="ADAL" clId="{6C8F6B27-1E79-4B69-910D-95A97F7A2689}" dt="2021-09-09T14:29:52.650" v="1237"/>
          <ac:inkMkLst>
            <pc:docMk/>
            <pc:sldMk cId="527845476" sldId="274"/>
            <ac:inkMk id="47" creationId="{2DE2FA70-E1A0-4E91-A91F-0F76ADAC9C8E}"/>
          </ac:inkMkLst>
        </pc:inkChg>
        <pc:inkChg chg="add mod">
          <ac:chgData name="Ninela  Marchant Neira" userId="0445fe62-3fdd-417c-a2b7-f13f715d869a" providerId="ADAL" clId="{6C8F6B27-1E79-4B69-910D-95A97F7A2689}" dt="2021-09-09T14:29:52.650" v="1237"/>
          <ac:inkMkLst>
            <pc:docMk/>
            <pc:sldMk cId="527845476" sldId="274"/>
            <ac:inkMk id="48" creationId="{F831C425-A308-4865-AE48-CDDDA9974312}"/>
          </ac:inkMkLst>
        </pc:inkChg>
        <pc:inkChg chg="add mod">
          <ac:chgData name="Ninela  Marchant Neira" userId="0445fe62-3fdd-417c-a2b7-f13f715d869a" providerId="ADAL" clId="{6C8F6B27-1E79-4B69-910D-95A97F7A2689}" dt="2021-09-09T14:29:52.650" v="1237"/>
          <ac:inkMkLst>
            <pc:docMk/>
            <pc:sldMk cId="527845476" sldId="274"/>
            <ac:inkMk id="49" creationId="{1AA9FCC2-56AC-487B-ADF3-9E42A235EB1F}"/>
          </ac:inkMkLst>
        </pc:inkChg>
        <pc:inkChg chg="add mod">
          <ac:chgData name="Ninela  Marchant Neira" userId="0445fe62-3fdd-417c-a2b7-f13f715d869a" providerId="ADAL" clId="{6C8F6B27-1E79-4B69-910D-95A97F7A2689}" dt="2021-09-09T14:29:52.650" v="1237"/>
          <ac:inkMkLst>
            <pc:docMk/>
            <pc:sldMk cId="527845476" sldId="274"/>
            <ac:inkMk id="50" creationId="{C9250D22-8459-4C79-A18C-F47EC09BDA51}"/>
          </ac:inkMkLst>
        </pc:inkChg>
        <pc:inkChg chg="add mod">
          <ac:chgData name="Ninela  Marchant Neira" userId="0445fe62-3fdd-417c-a2b7-f13f715d869a" providerId="ADAL" clId="{6C8F6B27-1E79-4B69-910D-95A97F7A2689}" dt="2021-09-09T14:29:52.650" v="1237"/>
          <ac:inkMkLst>
            <pc:docMk/>
            <pc:sldMk cId="527845476" sldId="274"/>
            <ac:inkMk id="52" creationId="{AEA4C268-C04F-405F-A96D-7C51475FBAB6}"/>
          </ac:inkMkLst>
        </pc:inkChg>
        <pc:inkChg chg="add mod">
          <ac:chgData name="Ninela  Marchant Neira" userId="0445fe62-3fdd-417c-a2b7-f13f715d869a" providerId="ADAL" clId="{6C8F6B27-1E79-4B69-910D-95A97F7A2689}" dt="2021-09-09T14:29:52.650" v="1237"/>
          <ac:inkMkLst>
            <pc:docMk/>
            <pc:sldMk cId="527845476" sldId="274"/>
            <ac:inkMk id="53" creationId="{441E330A-6DC1-4E8E-8BA3-81E5CA7A44D4}"/>
          </ac:inkMkLst>
        </pc:inkChg>
        <pc:inkChg chg="add mod">
          <ac:chgData name="Ninela  Marchant Neira" userId="0445fe62-3fdd-417c-a2b7-f13f715d869a" providerId="ADAL" clId="{6C8F6B27-1E79-4B69-910D-95A97F7A2689}" dt="2021-09-09T14:29:52.650" v="1237"/>
          <ac:inkMkLst>
            <pc:docMk/>
            <pc:sldMk cId="527845476" sldId="274"/>
            <ac:inkMk id="54" creationId="{533423B8-A02B-4190-8AF8-1648D329AF92}"/>
          </ac:inkMkLst>
        </pc:inkChg>
        <pc:inkChg chg="add mod">
          <ac:chgData name="Ninela  Marchant Neira" userId="0445fe62-3fdd-417c-a2b7-f13f715d869a" providerId="ADAL" clId="{6C8F6B27-1E79-4B69-910D-95A97F7A2689}" dt="2021-09-09T14:29:52.650" v="1237"/>
          <ac:inkMkLst>
            <pc:docMk/>
            <pc:sldMk cId="527845476" sldId="274"/>
            <ac:inkMk id="55" creationId="{39CB7189-FA3E-4750-8A73-F857E129A1D8}"/>
          </ac:inkMkLst>
        </pc:inkChg>
        <pc:inkChg chg="add mod">
          <ac:chgData name="Ninela  Marchant Neira" userId="0445fe62-3fdd-417c-a2b7-f13f715d869a" providerId="ADAL" clId="{6C8F6B27-1E79-4B69-910D-95A97F7A2689}" dt="2021-09-09T14:29:52.650" v="1237"/>
          <ac:inkMkLst>
            <pc:docMk/>
            <pc:sldMk cId="527845476" sldId="274"/>
            <ac:inkMk id="56" creationId="{AA180F29-588F-4AC5-9E13-5710EAAD3D84}"/>
          </ac:inkMkLst>
        </pc:inkChg>
        <pc:inkChg chg="add mod">
          <ac:chgData name="Ninela  Marchant Neira" userId="0445fe62-3fdd-417c-a2b7-f13f715d869a" providerId="ADAL" clId="{6C8F6B27-1E79-4B69-910D-95A97F7A2689}" dt="2021-09-09T14:29:52.650" v="1237"/>
          <ac:inkMkLst>
            <pc:docMk/>
            <pc:sldMk cId="527845476" sldId="274"/>
            <ac:inkMk id="57" creationId="{6360620A-BB04-4003-A2E7-E1B46BFED4A8}"/>
          </ac:inkMkLst>
        </pc:inkChg>
        <pc:inkChg chg="add mod">
          <ac:chgData name="Ninela  Marchant Neira" userId="0445fe62-3fdd-417c-a2b7-f13f715d869a" providerId="ADAL" clId="{6C8F6B27-1E79-4B69-910D-95A97F7A2689}" dt="2021-09-09T14:29:52.650" v="1237"/>
          <ac:inkMkLst>
            <pc:docMk/>
            <pc:sldMk cId="527845476" sldId="274"/>
            <ac:inkMk id="58" creationId="{A37EBC56-1359-4505-9408-7AD47E669F4D}"/>
          </ac:inkMkLst>
        </pc:inkChg>
        <pc:inkChg chg="add mod">
          <ac:chgData name="Ninela  Marchant Neira" userId="0445fe62-3fdd-417c-a2b7-f13f715d869a" providerId="ADAL" clId="{6C8F6B27-1E79-4B69-910D-95A97F7A2689}" dt="2021-09-09T14:29:52.650" v="1237"/>
          <ac:inkMkLst>
            <pc:docMk/>
            <pc:sldMk cId="527845476" sldId="274"/>
            <ac:inkMk id="59" creationId="{3BCD01A2-526F-49C8-9028-CFD7C6AE5529}"/>
          </ac:inkMkLst>
        </pc:inkChg>
        <pc:inkChg chg="add mod">
          <ac:chgData name="Ninela  Marchant Neira" userId="0445fe62-3fdd-417c-a2b7-f13f715d869a" providerId="ADAL" clId="{6C8F6B27-1E79-4B69-910D-95A97F7A2689}" dt="2021-09-09T14:29:52.650" v="1237"/>
          <ac:inkMkLst>
            <pc:docMk/>
            <pc:sldMk cId="527845476" sldId="274"/>
            <ac:inkMk id="60" creationId="{955E3CD3-9422-4F3C-A510-A4F6954669F9}"/>
          </ac:inkMkLst>
        </pc:inkChg>
        <pc:inkChg chg="add mod">
          <ac:chgData name="Ninela  Marchant Neira" userId="0445fe62-3fdd-417c-a2b7-f13f715d869a" providerId="ADAL" clId="{6C8F6B27-1E79-4B69-910D-95A97F7A2689}" dt="2021-09-09T14:29:52.650" v="1237"/>
          <ac:inkMkLst>
            <pc:docMk/>
            <pc:sldMk cId="527845476" sldId="274"/>
            <ac:inkMk id="61" creationId="{3C8D22D3-D0E6-4411-A92D-21A005CB9DB4}"/>
          </ac:inkMkLst>
        </pc:inkChg>
        <pc:inkChg chg="add mod">
          <ac:chgData name="Ninela  Marchant Neira" userId="0445fe62-3fdd-417c-a2b7-f13f715d869a" providerId="ADAL" clId="{6C8F6B27-1E79-4B69-910D-95A97F7A2689}" dt="2021-09-09T14:29:52.650" v="1237"/>
          <ac:inkMkLst>
            <pc:docMk/>
            <pc:sldMk cId="527845476" sldId="274"/>
            <ac:inkMk id="62" creationId="{5D839E00-5B98-444D-8136-1BD076E82C52}"/>
          </ac:inkMkLst>
        </pc:inkChg>
        <pc:inkChg chg="add mod">
          <ac:chgData name="Ninela  Marchant Neira" userId="0445fe62-3fdd-417c-a2b7-f13f715d869a" providerId="ADAL" clId="{6C8F6B27-1E79-4B69-910D-95A97F7A2689}" dt="2021-09-09T14:29:52.650" v="1237"/>
          <ac:inkMkLst>
            <pc:docMk/>
            <pc:sldMk cId="527845476" sldId="274"/>
            <ac:inkMk id="63" creationId="{D0863F74-BFDB-45F4-A263-CA9237FD44D1}"/>
          </ac:inkMkLst>
        </pc:inkChg>
        <pc:inkChg chg="add">
          <ac:chgData name="Ninela  Marchant Neira" userId="0445fe62-3fdd-417c-a2b7-f13f715d869a" providerId="ADAL" clId="{6C8F6B27-1E79-4B69-910D-95A97F7A2689}" dt="2021-09-09T14:29:51.702" v="1236" actId="9405"/>
          <ac:inkMkLst>
            <pc:docMk/>
            <pc:sldMk cId="527845476" sldId="274"/>
            <ac:inkMk id="64" creationId="{2A926A77-1162-4966-BB72-1F4D10E82CCC}"/>
          </ac:inkMkLst>
        </pc:inkChg>
        <pc:inkChg chg="add mod">
          <ac:chgData name="Ninela  Marchant Neira" userId="0445fe62-3fdd-417c-a2b7-f13f715d869a" providerId="ADAL" clId="{6C8F6B27-1E79-4B69-910D-95A97F7A2689}" dt="2021-09-09T14:30:25.579" v="1252"/>
          <ac:inkMkLst>
            <pc:docMk/>
            <pc:sldMk cId="527845476" sldId="274"/>
            <ac:inkMk id="66" creationId="{4453B3B3-EB72-462A-A223-1522D19EA94D}"/>
          </ac:inkMkLst>
        </pc:inkChg>
        <pc:inkChg chg="add mod">
          <ac:chgData name="Ninela  Marchant Neira" userId="0445fe62-3fdd-417c-a2b7-f13f715d869a" providerId="ADAL" clId="{6C8F6B27-1E79-4B69-910D-95A97F7A2689}" dt="2021-09-09T14:30:25.579" v="1252"/>
          <ac:inkMkLst>
            <pc:docMk/>
            <pc:sldMk cId="527845476" sldId="274"/>
            <ac:inkMk id="67" creationId="{00B2FC96-F8B7-4A91-80A4-E73A319FF0EC}"/>
          </ac:inkMkLst>
        </pc:inkChg>
        <pc:inkChg chg="add mod">
          <ac:chgData name="Ninela  Marchant Neira" userId="0445fe62-3fdd-417c-a2b7-f13f715d869a" providerId="ADAL" clId="{6C8F6B27-1E79-4B69-910D-95A97F7A2689}" dt="2021-09-09T14:30:25.579" v="1252"/>
          <ac:inkMkLst>
            <pc:docMk/>
            <pc:sldMk cId="527845476" sldId="274"/>
            <ac:inkMk id="68" creationId="{5886F569-8E40-4A54-8C0A-48D08027EE25}"/>
          </ac:inkMkLst>
        </pc:inkChg>
        <pc:inkChg chg="add mod">
          <ac:chgData name="Ninela  Marchant Neira" userId="0445fe62-3fdd-417c-a2b7-f13f715d869a" providerId="ADAL" clId="{6C8F6B27-1E79-4B69-910D-95A97F7A2689}" dt="2021-09-09T14:30:25.579" v="1252"/>
          <ac:inkMkLst>
            <pc:docMk/>
            <pc:sldMk cId="527845476" sldId="274"/>
            <ac:inkMk id="69" creationId="{7A2D238C-8960-4729-8FBB-1922D7030609}"/>
          </ac:inkMkLst>
        </pc:inkChg>
        <pc:inkChg chg="add">
          <ac:chgData name="Ninela  Marchant Neira" userId="0445fe62-3fdd-417c-a2b7-f13f715d869a" providerId="ADAL" clId="{6C8F6B27-1E79-4B69-910D-95A97F7A2689}" dt="2021-09-09T14:30:15.430" v="1243" actId="9405"/>
          <ac:inkMkLst>
            <pc:docMk/>
            <pc:sldMk cId="527845476" sldId="274"/>
            <ac:inkMk id="71" creationId="{47BCB064-ACBC-43B0-BC5D-DB4C8133DDF6}"/>
          </ac:inkMkLst>
        </pc:inkChg>
        <pc:inkChg chg="add mod">
          <ac:chgData name="Ninela  Marchant Neira" userId="0445fe62-3fdd-417c-a2b7-f13f715d869a" providerId="ADAL" clId="{6C8F6B27-1E79-4B69-910D-95A97F7A2689}" dt="2021-09-09T14:30:25.579" v="1252"/>
          <ac:inkMkLst>
            <pc:docMk/>
            <pc:sldMk cId="527845476" sldId="274"/>
            <ac:inkMk id="72" creationId="{FB77AEA4-DBB2-4E40-BC4F-06E6859A0A15}"/>
          </ac:inkMkLst>
        </pc:inkChg>
        <pc:inkChg chg="add mod">
          <ac:chgData name="Ninela  Marchant Neira" userId="0445fe62-3fdd-417c-a2b7-f13f715d869a" providerId="ADAL" clId="{6C8F6B27-1E79-4B69-910D-95A97F7A2689}" dt="2021-09-09T14:30:25.579" v="1252"/>
          <ac:inkMkLst>
            <pc:docMk/>
            <pc:sldMk cId="527845476" sldId="274"/>
            <ac:inkMk id="73" creationId="{DCD22CFE-1831-4966-A6D9-5E0F6FD688CF}"/>
          </ac:inkMkLst>
        </pc:inkChg>
        <pc:inkChg chg="add mod">
          <ac:chgData name="Ninela  Marchant Neira" userId="0445fe62-3fdd-417c-a2b7-f13f715d869a" providerId="ADAL" clId="{6C8F6B27-1E79-4B69-910D-95A97F7A2689}" dt="2021-09-09T14:30:25.579" v="1252"/>
          <ac:inkMkLst>
            <pc:docMk/>
            <pc:sldMk cId="527845476" sldId="274"/>
            <ac:inkMk id="74" creationId="{31CA3A34-9210-4420-A011-C70D4B455E69}"/>
          </ac:inkMkLst>
        </pc:inkChg>
        <pc:inkChg chg="add mod">
          <ac:chgData name="Ninela  Marchant Neira" userId="0445fe62-3fdd-417c-a2b7-f13f715d869a" providerId="ADAL" clId="{6C8F6B27-1E79-4B69-910D-95A97F7A2689}" dt="2021-09-09T14:30:25.579" v="1252"/>
          <ac:inkMkLst>
            <pc:docMk/>
            <pc:sldMk cId="527845476" sldId="274"/>
            <ac:inkMk id="75" creationId="{3B18B1B0-80B3-4CDE-A1EC-3FB06A7401FF}"/>
          </ac:inkMkLst>
        </pc:inkChg>
        <pc:inkChg chg="add mod">
          <ac:chgData name="Ninela  Marchant Neira" userId="0445fe62-3fdd-417c-a2b7-f13f715d869a" providerId="ADAL" clId="{6C8F6B27-1E79-4B69-910D-95A97F7A2689}" dt="2021-09-09T14:30:25.579" v="1252"/>
          <ac:inkMkLst>
            <pc:docMk/>
            <pc:sldMk cId="527845476" sldId="274"/>
            <ac:inkMk id="76" creationId="{34BE215B-0F5B-4844-A683-22D6DE4A7E53}"/>
          </ac:inkMkLst>
        </pc:inkChg>
        <pc:inkChg chg="add mod">
          <ac:chgData name="Ninela  Marchant Neira" userId="0445fe62-3fdd-417c-a2b7-f13f715d869a" providerId="ADAL" clId="{6C8F6B27-1E79-4B69-910D-95A97F7A2689}" dt="2021-09-09T14:30:25.579" v="1252"/>
          <ac:inkMkLst>
            <pc:docMk/>
            <pc:sldMk cId="527845476" sldId="274"/>
            <ac:inkMk id="77" creationId="{B64E76D3-BEEE-42FD-9040-E7395AB676E4}"/>
          </ac:inkMkLst>
        </pc:inkChg>
        <pc:inkChg chg="add mod">
          <ac:chgData name="Ninela  Marchant Neira" userId="0445fe62-3fdd-417c-a2b7-f13f715d869a" providerId="ADAL" clId="{6C8F6B27-1E79-4B69-910D-95A97F7A2689}" dt="2021-09-09T14:30:25.579" v="1252"/>
          <ac:inkMkLst>
            <pc:docMk/>
            <pc:sldMk cId="527845476" sldId="274"/>
            <ac:inkMk id="78" creationId="{50AB3DE3-370C-4B34-B5BA-0F8E482FA7BD}"/>
          </ac:inkMkLst>
        </pc:inkChg>
        <pc:inkChg chg="add">
          <ac:chgData name="Ninela  Marchant Neira" userId="0445fe62-3fdd-417c-a2b7-f13f715d869a" providerId="ADAL" clId="{6C8F6B27-1E79-4B69-910D-95A97F7A2689}" dt="2021-09-09T14:30:24.658" v="1251" actId="9405"/>
          <ac:inkMkLst>
            <pc:docMk/>
            <pc:sldMk cId="527845476" sldId="274"/>
            <ac:inkMk id="79" creationId="{7ED40D84-2B5B-4F7E-8E8D-ECB2AF26C6AB}"/>
          </ac:inkMkLst>
        </pc:inkChg>
        <pc:inkChg chg="add">
          <ac:chgData name="Ninela  Marchant Neira" userId="0445fe62-3fdd-417c-a2b7-f13f715d869a" providerId="ADAL" clId="{6C8F6B27-1E79-4B69-910D-95A97F7A2689}" dt="2021-09-09T14:30:25.839" v="1253" actId="9405"/>
          <ac:inkMkLst>
            <pc:docMk/>
            <pc:sldMk cId="527845476" sldId="274"/>
            <ac:inkMk id="81" creationId="{600FAF94-6C09-4C24-9ADF-B439F1327201}"/>
          </ac:inkMkLst>
        </pc:inkChg>
        <pc:inkChg chg="add mod">
          <ac:chgData name="Ninela  Marchant Neira" userId="0445fe62-3fdd-417c-a2b7-f13f715d869a" providerId="ADAL" clId="{6C8F6B27-1E79-4B69-910D-95A97F7A2689}" dt="2021-09-09T14:41:42.595" v="1295"/>
          <ac:inkMkLst>
            <pc:docMk/>
            <pc:sldMk cId="527845476" sldId="274"/>
            <ac:inkMk id="90" creationId="{48C2A2B4-00AB-4776-882D-9466C53E1F8C}"/>
          </ac:inkMkLst>
        </pc:inkChg>
        <pc:inkChg chg="add mod">
          <ac:chgData name="Ninela  Marchant Neira" userId="0445fe62-3fdd-417c-a2b7-f13f715d869a" providerId="ADAL" clId="{6C8F6B27-1E79-4B69-910D-95A97F7A2689}" dt="2021-09-09T14:41:42.595" v="1295"/>
          <ac:inkMkLst>
            <pc:docMk/>
            <pc:sldMk cId="527845476" sldId="274"/>
            <ac:inkMk id="91" creationId="{1F1DE157-0326-4598-A324-99C9222D90E5}"/>
          </ac:inkMkLst>
        </pc:inkChg>
        <pc:inkChg chg="add">
          <ac:chgData name="Ninela  Marchant Neira" userId="0445fe62-3fdd-417c-a2b7-f13f715d869a" providerId="ADAL" clId="{6C8F6B27-1E79-4B69-910D-95A97F7A2689}" dt="2021-09-09T14:31:53.642" v="1264" actId="9405"/>
          <ac:inkMkLst>
            <pc:docMk/>
            <pc:sldMk cId="527845476" sldId="274"/>
            <ac:inkMk id="92" creationId="{75A92158-6930-4044-8043-05DE541FEA7B}"/>
          </ac:inkMkLst>
        </pc:inkChg>
        <pc:inkChg chg="add mod">
          <ac:chgData name="Ninela  Marchant Neira" userId="0445fe62-3fdd-417c-a2b7-f13f715d869a" providerId="ADAL" clId="{6C8F6B27-1E79-4B69-910D-95A97F7A2689}" dt="2021-09-09T14:32:28.564" v="1282"/>
          <ac:inkMkLst>
            <pc:docMk/>
            <pc:sldMk cId="527845476" sldId="274"/>
            <ac:inkMk id="93" creationId="{B5F72D22-DA43-4642-818B-82212535FA7B}"/>
          </ac:inkMkLst>
        </pc:inkChg>
        <pc:inkChg chg="add mod">
          <ac:chgData name="Ninela  Marchant Neira" userId="0445fe62-3fdd-417c-a2b7-f13f715d869a" providerId="ADAL" clId="{6C8F6B27-1E79-4B69-910D-95A97F7A2689}" dt="2021-09-09T14:32:28.564" v="1282"/>
          <ac:inkMkLst>
            <pc:docMk/>
            <pc:sldMk cId="527845476" sldId="274"/>
            <ac:inkMk id="94" creationId="{7741FFF7-7EBC-4967-97E4-AE700362B963}"/>
          </ac:inkMkLst>
        </pc:inkChg>
        <pc:inkChg chg="add mod">
          <ac:chgData name="Ninela  Marchant Neira" userId="0445fe62-3fdd-417c-a2b7-f13f715d869a" providerId="ADAL" clId="{6C8F6B27-1E79-4B69-910D-95A97F7A2689}" dt="2021-09-09T14:32:28.564" v="1282"/>
          <ac:inkMkLst>
            <pc:docMk/>
            <pc:sldMk cId="527845476" sldId="274"/>
            <ac:inkMk id="95" creationId="{40249D18-71D8-4C6E-9E19-A65A4275414D}"/>
          </ac:inkMkLst>
        </pc:inkChg>
        <pc:inkChg chg="add mod">
          <ac:chgData name="Ninela  Marchant Neira" userId="0445fe62-3fdd-417c-a2b7-f13f715d869a" providerId="ADAL" clId="{6C8F6B27-1E79-4B69-910D-95A97F7A2689}" dt="2021-09-09T14:32:28.564" v="1282"/>
          <ac:inkMkLst>
            <pc:docMk/>
            <pc:sldMk cId="527845476" sldId="274"/>
            <ac:inkMk id="96" creationId="{8C6AF42D-5385-4816-BFBC-0404A4181708}"/>
          </ac:inkMkLst>
        </pc:inkChg>
        <pc:inkChg chg="add mod">
          <ac:chgData name="Ninela  Marchant Neira" userId="0445fe62-3fdd-417c-a2b7-f13f715d869a" providerId="ADAL" clId="{6C8F6B27-1E79-4B69-910D-95A97F7A2689}" dt="2021-09-09T14:32:28.564" v="1282"/>
          <ac:inkMkLst>
            <pc:docMk/>
            <pc:sldMk cId="527845476" sldId="274"/>
            <ac:inkMk id="97" creationId="{E7E39987-D2CA-40F9-BD37-F0A3CF00E878}"/>
          </ac:inkMkLst>
        </pc:inkChg>
        <pc:inkChg chg="add mod">
          <ac:chgData name="Ninela  Marchant Neira" userId="0445fe62-3fdd-417c-a2b7-f13f715d869a" providerId="ADAL" clId="{6C8F6B27-1E79-4B69-910D-95A97F7A2689}" dt="2021-09-09T14:32:28.564" v="1282"/>
          <ac:inkMkLst>
            <pc:docMk/>
            <pc:sldMk cId="527845476" sldId="274"/>
            <ac:inkMk id="99" creationId="{510F0D83-EE49-4784-A4B3-3BAAA1747EB2}"/>
          </ac:inkMkLst>
        </pc:inkChg>
        <pc:inkChg chg="add mod">
          <ac:chgData name="Ninela  Marchant Neira" userId="0445fe62-3fdd-417c-a2b7-f13f715d869a" providerId="ADAL" clId="{6C8F6B27-1E79-4B69-910D-95A97F7A2689}" dt="2021-09-09T14:32:28.564" v="1282"/>
          <ac:inkMkLst>
            <pc:docMk/>
            <pc:sldMk cId="527845476" sldId="274"/>
            <ac:inkMk id="100" creationId="{5C06E2D7-CDAE-48AC-B11B-1526822A5778}"/>
          </ac:inkMkLst>
        </pc:inkChg>
        <pc:inkChg chg="add mod">
          <ac:chgData name="Ninela  Marchant Neira" userId="0445fe62-3fdd-417c-a2b7-f13f715d869a" providerId="ADAL" clId="{6C8F6B27-1E79-4B69-910D-95A97F7A2689}" dt="2021-09-09T14:32:28.564" v="1282"/>
          <ac:inkMkLst>
            <pc:docMk/>
            <pc:sldMk cId="527845476" sldId="274"/>
            <ac:inkMk id="102" creationId="{7A7F3AE9-2754-413C-AD81-D569C2B9734B}"/>
          </ac:inkMkLst>
        </pc:inkChg>
        <pc:inkChg chg="add mod">
          <ac:chgData name="Ninela  Marchant Neira" userId="0445fe62-3fdd-417c-a2b7-f13f715d869a" providerId="ADAL" clId="{6C8F6B27-1E79-4B69-910D-95A97F7A2689}" dt="2021-09-09T14:32:28.564" v="1282"/>
          <ac:inkMkLst>
            <pc:docMk/>
            <pc:sldMk cId="527845476" sldId="274"/>
            <ac:inkMk id="103" creationId="{2DFFAF54-3B8D-49D8-B655-7298325D5CF9}"/>
          </ac:inkMkLst>
        </pc:inkChg>
        <pc:inkChg chg="add mod">
          <ac:chgData name="Ninela  Marchant Neira" userId="0445fe62-3fdd-417c-a2b7-f13f715d869a" providerId="ADAL" clId="{6C8F6B27-1E79-4B69-910D-95A97F7A2689}" dt="2021-09-09T14:32:28.564" v="1282"/>
          <ac:inkMkLst>
            <pc:docMk/>
            <pc:sldMk cId="527845476" sldId="274"/>
            <ac:inkMk id="105" creationId="{1398038A-AC30-4DD6-8736-264C059B4898}"/>
          </ac:inkMkLst>
        </pc:inkChg>
        <pc:inkChg chg="add mod">
          <ac:chgData name="Ninela  Marchant Neira" userId="0445fe62-3fdd-417c-a2b7-f13f715d869a" providerId="ADAL" clId="{6C8F6B27-1E79-4B69-910D-95A97F7A2689}" dt="2021-09-09T14:32:28.564" v="1282"/>
          <ac:inkMkLst>
            <pc:docMk/>
            <pc:sldMk cId="527845476" sldId="274"/>
            <ac:inkMk id="106" creationId="{7E29DD40-6DB3-4E29-A28F-408C8623521E}"/>
          </ac:inkMkLst>
        </pc:inkChg>
        <pc:inkChg chg="add">
          <ac:chgData name="Ninela  Marchant Neira" userId="0445fe62-3fdd-417c-a2b7-f13f715d869a" providerId="ADAL" clId="{6C8F6B27-1E79-4B69-910D-95A97F7A2689}" dt="2021-09-09T14:32:25.988" v="1280" actId="9405"/>
          <ac:inkMkLst>
            <pc:docMk/>
            <pc:sldMk cId="527845476" sldId="274"/>
            <ac:inkMk id="108" creationId="{AD488DC8-F0F3-4A2C-AD1E-2E26AB7743B3}"/>
          </ac:inkMkLst>
        </pc:inkChg>
        <pc:inkChg chg="add mod">
          <ac:chgData name="Ninela  Marchant Neira" userId="0445fe62-3fdd-417c-a2b7-f13f715d869a" providerId="ADAL" clId="{6C8F6B27-1E79-4B69-910D-95A97F7A2689}" dt="2021-09-09T14:32:28.564" v="1282"/>
          <ac:inkMkLst>
            <pc:docMk/>
            <pc:sldMk cId="527845476" sldId="274"/>
            <ac:inkMk id="109" creationId="{EB1F8250-A5E1-423D-A956-6EF5E2B229D6}"/>
          </ac:inkMkLst>
        </pc:inkChg>
        <pc:inkChg chg="add mod">
          <ac:chgData name="Ninela  Marchant Neira" userId="0445fe62-3fdd-417c-a2b7-f13f715d869a" providerId="ADAL" clId="{6C8F6B27-1E79-4B69-910D-95A97F7A2689}" dt="2021-09-09T14:41:42.595" v="1295"/>
          <ac:inkMkLst>
            <pc:docMk/>
            <pc:sldMk cId="527845476" sldId="274"/>
            <ac:inkMk id="112" creationId="{E2672593-EBAB-45B7-8131-9C9F1B23D4EF}"/>
          </ac:inkMkLst>
        </pc:inkChg>
        <pc:inkChg chg="add">
          <ac:chgData name="Ninela  Marchant Neira" userId="0445fe62-3fdd-417c-a2b7-f13f715d869a" providerId="ADAL" clId="{6C8F6B27-1E79-4B69-910D-95A97F7A2689}" dt="2021-09-09T14:41:45.070" v="1296" actId="9405"/>
          <ac:inkMkLst>
            <pc:docMk/>
            <pc:sldMk cId="527845476" sldId="274"/>
            <ac:inkMk id="114" creationId="{432EF694-9BD4-48BF-91C4-AE5DD0DB3D3E}"/>
          </ac:inkMkLst>
        </pc:inkChg>
        <pc:cxnChg chg="add mod">
          <ac:chgData name="Ninela  Marchant Neira" userId="0445fe62-3fdd-417c-a2b7-f13f715d869a" providerId="ADAL" clId="{6C8F6B27-1E79-4B69-910D-95A97F7A2689}" dt="2021-09-09T14:17:33.890" v="1206"/>
          <ac:cxnSpMkLst>
            <pc:docMk/>
            <pc:sldMk cId="527845476" sldId="274"/>
            <ac:cxnSpMk id="36" creationId="{3C6E519A-12BC-4148-A586-1DF2E82BE588}"/>
          </ac:cxnSpMkLst>
        </pc:cxnChg>
        <pc:cxnChg chg="add mod">
          <ac:chgData name="Ninela  Marchant Neira" userId="0445fe62-3fdd-417c-a2b7-f13f715d869a" providerId="ADAL" clId="{6C8F6B27-1E79-4B69-910D-95A97F7A2689}" dt="2021-09-09T14:30:48.005" v="1255" actId="13822"/>
          <ac:cxnSpMkLst>
            <pc:docMk/>
            <pc:sldMk cId="527845476" sldId="274"/>
            <ac:cxnSpMk id="83" creationId="{649B5E8C-AC31-4FFC-8E4F-41066246594E}"/>
          </ac:cxnSpMkLst>
        </pc:cxnChg>
        <pc:cxnChg chg="add mod">
          <ac:chgData name="Ninela  Marchant Neira" userId="0445fe62-3fdd-417c-a2b7-f13f715d869a" providerId="ADAL" clId="{6C8F6B27-1E79-4B69-910D-95A97F7A2689}" dt="2021-09-09T14:31:09.113" v="1257" actId="13822"/>
          <ac:cxnSpMkLst>
            <pc:docMk/>
            <pc:sldMk cId="527845476" sldId="274"/>
            <ac:cxnSpMk id="85" creationId="{3AA50693-91CF-4AB9-AF02-CCF67DC8CA50}"/>
          </ac:cxnSpMkLst>
        </pc:cxnChg>
        <pc:cxnChg chg="add">
          <ac:chgData name="Ninela  Marchant Neira" userId="0445fe62-3fdd-417c-a2b7-f13f715d869a" providerId="ADAL" clId="{6C8F6B27-1E79-4B69-910D-95A97F7A2689}" dt="2021-09-09T14:31:16.287" v="1258" actId="11529"/>
          <ac:cxnSpMkLst>
            <pc:docMk/>
            <pc:sldMk cId="527845476" sldId="274"/>
            <ac:cxnSpMk id="87" creationId="{6954EDD5-0BDB-4FDA-9891-73A53E7A92DC}"/>
          </ac:cxnSpMkLst>
        </pc:cxnChg>
        <pc:cxnChg chg="add mod">
          <ac:chgData name="Ninela  Marchant Neira" userId="0445fe62-3fdd-417c-a2b7-f13f715d869a" providerId="ADAL" clId="{6C8F6B27-1E79-4B69-910D-95A97F7A2689}" dt="2021-09-09T14:31:42.398" v="1261" actId="13822"/>
          <ac:cxnSpMkLst>
            <pc:docMk/>
            <pc:sldMk cId="527845476" sldId="274"/>
            <ac:cxnSpMk id="89" creationId="{88B49B32-0ED6-4761-A943-6E85B8D4A68A}"/>
          </ac:cxnSpMkLst>
        </pc:cxnChg>
      </pc:sldChg>
      <pc:sldChg chg="addSp delSp modSp mod">
        <pc:chgData name="Ninela  Marchant Neira" userId="0445fe62-3fdd-417c-a2b7-f13f715d869a" providerId="ADAL" clId="{6C8F6B27-1E79-4B69-910D-95A97F7A2689}" dt="2021-09-09T14:02:32.902" v="1182"/>
        <pc:sldMkLst>
          <pc:docMk/>
          <pc:sldMk cId="3423419845" sldId="275"/>
        </pc:sldMkLst>
        <pc:grpChg chg="del mod">
          <ac:chgData name="Ninela  Marchant Neira" userId="0445fe62-3fdd-417c-a2b7-f13f715d869a" providerId="ADAL" clId="{6C8F6B27-1E79-4B69-910D-95A97F7A2689}" dt="2021-09-02T03:53:37.514" v="68"/>
          <ac:grpSpMkLst>
            <pc:docMk/>
            <pc:sldMk cId="3423419845" sldId="275"/>
            <ac:grpSpMk id="6" creationId="{EA337790-096B-45EA-A659-F94FDF0A0B16}"/>
          </ac:grpSpMkLst>
        </pc:grpChg>
        <pc:grpChg chg="del mod">
          <ac:chgData name="Ninela  Marchant Neira" userId="0445fe62-3fdd-417c-a2b7-f13f715d869a" providerId="ADAL" clId="{6C8F6B27-1E79-4B69-910D-95A97F7A2689}" dt="2021-09-09T13:59:35.008" v="1108" actId="478"/>
          <ac:grpSpMkLst>
            <pc:docMk/>
            <pc:sldMk cId="3423419845" sldId="275"/>
            <ac:grpSpMk id="21" creationId="{8C0DA77D-AF51-4725-809E-A3CC80D5A394}"/>
          </ac:grpSpMkLst>
        </pc:grpChg>
        <pc:grpChg chg="del mod">
          <ac:chgData name="Ninela  Marchant Neira" userId="0445fe62-3fdd-417c-a2b7-f13f715d869a" providerId="ADAL" clId="{6C8F6B27-1E79-4B69-910D-95A97F7A2689}" dt="2021-09-09T13:59:35.008" v="1108" actId="478"/>
          <ac:grpSpMkLst>
            <pc:docMk/>
            <pc:sldMk cId="3423419845" sldId="275"/>
            <ac:grpSpMk id="22" creationId="{D482621C-8A06-4DB9-8FE1-2B494E8B71A0}"/>
          </ac:grpSpMkLst>
        </pc:grpChg>
        <pc:grpChg chg="del mod">
          <ac:chgData name="Ninela  Marchant Neira" userId="0445fe62-3fdd-417c-a2b7-f13f715d869a" providerId="ADAL" clId="{6C8F6B27-1E79-4B69-910D-95A97F7A2689}" dt="2021-09-09T13:59:37.705" v="1109" actId="478"/>
          <ac:grpSpMkLst>
            <pc:docMk/>
            <pc:sldMk cId="3423419845" sldId="275"/>
            <ac:grpSpMk id="29" creationId="{5CD4C55F-C071-4F2A-A08B-472F3244AF39}"/>
          </ac:grpSpMkLst>
        </pc:grpChg>
        <pc:grpChg chg="del mod">
          <ac:chgData name="Ninela  Marchant Neira" userId="0445fe62-3fdd-417c-a2b7-f13f715d869a" providerId="ADAL" clId="{6C8F6B27-1E79-4B69-910D-95A97F7A2689}" dt="2021-09-09T13:59:37.705" v="1109" actId="478"/>
          <ac:grpSpMkLst>
            <pc:docMk/>
            <pc:sldMk cId="3423419845" sldId="275"/>
            <ac:grpSpMk id="35" creationId="{E6ADC40C-54A7-43A7-AFE1-AC8D292C0AFC}"/>
          </ac:grpSpMkLst>
        </pc:grpChg>
        <pc:grpChg chg="del mod">
          <ac:chgData name="Ninela  Marchant Neira" userId="0445fe62-3fdd-417c-a2b7-f13f715d869a" providerId="ADAL" clId="{6C8F6B27-1E79-4B69-910D-95A97F7A2689}" dt="2021-09-09T13:40:54.506" v="1107"/>
          <ac:grpSpMkLst>
            <pc:docMk/>
            <pc:sldMk cId="3423419845" sldId="275"/>
            <ac:grpSpMk id="40" creationId="{35906910-7FA6-4578-80B9-7A9F9275FE62}"/>
          </ac:grpSpMkLst>
        </pc:grpChg>
        <pc:grpChg chg="mod">
          <ac:chgData name="Ninela  Marchant Neira" userId="0445fe62-3fdd-417c-a2b7-f13f715d869a" providerId="ADAL" clId="{6C8F6B27-1E79-4B69-910D-95A97F7A2689}" dt="2021-09-09T13:40:54.506" v="1107"/>
          <ac:grpSpMkLst>
            <pc:docMk/>
            <pc:sldMk cId="3423419845" sldId="275"/>
            <ac:grpSpMk id="42" creationId="{2BD44A8E-FE37-400C-8A41-94D080EC9C6B}"/>
          </ac:grpSpMkLst>
        </pc:grpChg>
        <pc:grpChg chg="mod">
          <ac:chgData name="Ninela  Marchant Neira" userId="0445fe62-3fdd-417c-a2b7-f13f715d869a" providerId="ADAL" clId="{6C8F6B27-1E79-4B69-910D-95A97F7A2689}" dt="2021-09-09T13:59:53.976" v="1124"/>
          <ac:grpSpMkLst>
            <pc:docMk/>
            <pc:sldMk cId="3423419845" sldId="275"/>
            <ac:grpSpMk id="57" creationId="{ACA6302F-1A1C-469F-B461-B08B0656B71A}"/>
          </ac:grpSpMkLst>
        </pc:grpChg>
        <pc:grpChg chg="mod">
          <ac:chgData name="Ninela  Marchant Neira" userId="0445fe62-3fdd-417c-a2b7-f13f715d869a" providerId="ADAL" clId="{6C8F6B27-1E79-4B69-910D-95A97F7A2689}" dt="2021-09-09T13:59:53.976" v="1124"/>
          <ac:grpSpMkLst>
            <pc:docMk/>
            <pc:sldMk cId="3423419845" sldId="275"/>
            <ac:grpSpMk id="58" creationId="{61382CC1-D2C2-4447-A6D2-1F23382812C1}"/>
          </ac:grpSpMkLst>
        </pc:grpChg>
        <pc:grpChg chg="mod">
          <ac:chgData name="Ninela  Marchant Neira" userId="0445fe62-3fdd-417c-a2b7-f13f715d869a" providerId="ADAL" clId="{6C8F6B27-1E79-4B69-910D-95A97F7A2689}" dt="2021-09-09T14:00:06.183" v="1139"/>
          <ac:grpSpMkLst>
            <pc:docMk/>
            <pc:sldMk cId="3423419845" sldId="275"/>
            <ac:grpSpMk id="73" creationId="{00DC5B4A-442A-4015-A64C-E25E1AC97F30}"/>
          </ac:grpSpMkLst>
        </pc:grpChg>
        <pc:grpChg chg="mod">
          <ac:chgData name="Ninela  Marchant Neira" userId="0445fe62-3fdd-417c-a2b7-f13f715d869a" providerId="ADAL" clId="{6C8F6B27-1E79-4B69-910D-95A97F7A2689}" dt="2021-09-09T14:00:14.145" v="1145"/>
          <ac:grpSpMkLst>
            <pc:docMk/>
            <pc:sldMk cId="3423419845" sldId="275"/>
            <ac:grpSpMk id="79" creationId="{90D891A8-F4A0-43C4-9C1E-9F64535A231B}"/>
          </ac:grpSpMkLst>
        </pc:grpChg>
        <pc:grpChg chg="del mod">
          <ac:chgData name="Ninela  Marchant Neira" userId="0445fe62-3fdd-417c-a2b7-f13f715d869a" providerId="ADAL" clId="{6C8F6B27-1E79-4B69-910D-95A97F7A2689}" dt="2021-09-09T14:01:59.698" v="1167"/>
          <ac:grpSpMkLst>
            <pc:docMk/>
            <pc:sldMk cId="3423419845" sldId="275"/>
            <ac:grpSpMk id="96" creationId="{93BFD740-EDF5-4D04-9F8B-0546BB37133B}"/>
          </ac:grpSpMkLst>
        </pc:grpChg>
        <pc:grpChg chg="del mod">
          <ac:chgData name="Ninela  Marchant Neira" userId="0445fe62-3fdd-417c-a2b7-f13f715d869a" providerId="ADAL" clId="{6C8F6B27-1E79-4B69-910D-95A97F7A2689}" dt="2021-09-09T14:02:02.163" v="1170"/>
          <ac:grpSpMkLst>
            <pc:docMk/>
            <pc:sldMk cId="3423419845" sldId="275"/>
            <ac:grpSpMk id="100" creationId="{21672B4B-A21B-431E-A79E-3E303BEB1915}"/>
          </ac:grpSpMkLst>
        </pc:grpChg>
        <pc:grpChg chg="mod">
          <ac:chgData name="Ninela  Marchant Neira" userId="0445fe62-3fdd-417c-a2b7-f13f715d869a" providerId="ADAL" clId="{6C8F6B27-1E79-4B69-910D-95A97F7A2689}" dt="2021-09-09T14:02:02.163" v="1170"/>
          <ac:grpSpMkLst>
            <pc:docMk/>
            <pc:sldMk cId="3423419845" sldId="275"/>
            <ac:grpSpMk id="103" creationId="{44C483BF-A674-40B9-AFDE-A8AB2C9044EB}"/>
          </ac:grpSpMkLst>
        </pc:grpChg>
        <pc:grpChg chg="mod">
          <ac:chgData name="Ninela  Marchant Neira" userId="0445fe62-3fdd-417c-a2b7-f13f715d869a" providerId="ADAL" clId="{6C8F6B27-1E79-4B69-910D-95A97F7A2689}" dt="2021-09-09T14:02:32.902" v="1182"/>
          <ac:grpSpMkLst>
            <pc:docMk/>
            <pc:sldMk cId="3423419845" sldId="275"/>
            <ac:grpSpMk id="116" creationId="{3F19D9E6-86F0-4577-89E9-83C888873351}"/>
          </ac:grpSpMkLst>
        </pc:grpChg>
        <pc:grpChg chg="mod">
          <ac:chgData name="Ninela  Marchant Neira" userId="0445fe62-3fdd-417c-a2b7-f13f715d869a" providerId="ADAL" clId="{6C8F6B27-1E79-4B69-910D-95A97F7A2689}" dt="2021-09-09T14:02:32.902" v="1182"/>
          <ac:grpSpMkLst>
            <pc:docMk/>
            <pc:sldMk cId="3423419845" sldId="275"/>
            <ac:grpSpMk id="117" creationId="{142DE05B-52D7-48B6-8704-04DC37DB0937}"/>
          </ac:grpSpMkLst>
        </pc:grpChg>
        <pc:inkChg chg="add del">
          <ac:chgData name="Ninela  Marchant Neira" userId="0445fe62-3fdd-417c-a2b7-f13f715d869a" providerId="ADAL" clId="{6C8F6B27-1E79-4B69-910D-95A97F7A2689}" dt="2021-09-02T03:54:34.531" v="81"/>
          <ac:inkMkLst>
            <pc:docMk/>
            <pc:sldMk cId="3423419845" sldId="275"/>
            <ac:inkMk id="3" creationId="{4AE819B1-86B4-4862-A641-C0A2769B314E}"/>
          </ac:inkMkLst>
        </pc:inkChg>
        <pc:inkChg chg="add del">
          <ac:chgData name="Ninela  Marchant Neira" userId="0445fe62-3fdd-417c-a2b7-f13f715d869a" providerId="ADAL" clId="{6C8F6B27-1E79-4B69-910D-95A97F7A2689}" dt="2021-09-09T13:59:37.705" v="1109" actId="478"/>
          <ac:inkMkLst>
            <pc:docMk/>
            <pc:sldMk cId="3423419845" sldId="275"/>
            <ac:inkMk id="3" creationId="{A3329F0F-F80A-4A3C-BF03-58FDA46ADACA}"/>
          </ac:inkMkLst>
        </pc:inkChg>
        <pc:inkChg chg="add del">
          <ac:chgData name="Ninela  Marchant Neira" userId="0445fe62-3fdd-417c-a2b7-f13f715d869a" providerId="ADAL" clId="{6C8F6B27-1E79-4B69-910D-95A97F7A2689}" dt="2021-09-09T13:59:37.705" v="1109" actId="478"/>
          <ac:inkMkLst>
            <pc:docMk/>
            <pc:sldMk cId="3423419845" sldId="275"/>
            <ac:inkMk id="4" creationId="{0F911C64-CBCA-4CC5-91FD-DC7817C8FD22}"/>
          </ac:inkMkLst>
        </pc:inkChg>
        <pc:inkChg chg="add del mod">
          <ac:chgData name="Ninela  Marchant Neira" userId="0445fe62-3fdd-417c-a2b7-f13f715d869a" providerId="ADAL" clId="{6C8F6B27-1E79-4B69-910D-95A97F7A2689}" dt="2021-09-02T03:53:37.514" v="68"/>
          <ac:inkMkLst>
            <pc:docMk/>
            <pc:sldMk cId="3423419845" sldId="275"/>
            <ac:inkMk id="4" creationId="{B59F05FB-C2C2-4469-877E-875342727DA5}"/>
          </ac:inkMkLst>
        </pc:inkChg>
        <pc:inkChg chg="add del mod">
          <ac:chgData name="Ninela  Marchant Neira" userId="0445fe62-3fdd-417c-a2b7-f13f715d869a" providerId="ADAL" clId="{6C8F6B27-1E79-4B69-910D-95A97F7A2689}" dt="2021-09-02T03:54:34.530" v="77"/>
          <ac:inkMkLst>
            <pc:docMk/>
            <pc:sldMk cId="3423419845" sldId="275"/>
            <ac:inkMk id="5" creationId="{92BB5BF9-C809-44E9-ADFA-877EC0035F72}"/>
          </ac:inkMkLst>
        </pc:inkChg>
        <pc:inkChg chg="add del">
          <ac:chgData name="Ninela  Marchant Neira" userId="0445fe62-3fdd-417c-a2b7-f13f715d869a" providerId="ADAL" clId="{6C8F6B27-1E79-4B69-910D-95A97F7A2689}" dt="2021-09-09T13:59:35.008" v="1108" actId="478"/>
          <ac:inkMkLst>
            <pc:docMk/>
            <pc:sldMk cId="3423419845" sldId="275"/>
            <ac:inkMk id="5" creationId="{E4E5B703-DF73-4A49-845D-6655287E3BFF}"/>
          </ac:inkMkLst>
        </pc:inkChg>
        <pc:inkChg chg="add del mod topLvl">
          <ac:chgData name="Ninela  Marchant Neira" userId="0445fe62-3fdd-417c-a2b7-f13f715d869a" providerId="ADAL" clId="{6C8F6B27-1E79-4B69-910D-95A97F7A2689}" dt="2021-09-09T13:59:35.008" v="1108" actId="478"/>
          <ac:inkMkLst>
            <pc:docMk/>
            <pc:sldMk cId="3423419845" sldId="275"/>
            <ac:inkMk id="6" creationId="{E59D61C3-85E7-411C-A0E4-BA320802C7AE}"/>
          </ac:inkMkLst>
        </pc:inkChg>
        <pc:inkChg chg="add del">
          <ac:chgData name="Ninela  Marchant Neira" userId="0445fe62-3fdd-417c-a2b7-f13f715d869a" providerId="ADAL" clId="{6C8F6B27-1E79-4B69-910D-95A97F7A2689}" dt="2021-09-02T03:54:34.532" v="84"/>
          <ac:inkMkLst>
            <pc:docMk/>
            <pc:sldMk cId="3423419845" sldId="275"/>
            <ac:inkMk id="7" creationId="{8F393168-FFA1-430E-9A2A-7149256C92AE}"/>
          </ac:inkMkLst>
        </pc:inkChg>
        <pc:inkChg chg="add del mod topLvl">
          <ac:chgData name="Ninela  Marchant Neira" userId="0445fe62-3fdd-417c-a2b7-f13f715d869a" providerId="ADAL" clId="{6C8F6B27-1E79-4B69-910D-95A97F7A2689}" dt="2021-09-09T13:59:35.008" v="1108" actId="478"/>
          <ac:inkMkLst>
            <pc:docMk/>
            <pc:sldMk cId="3423419845" sldId="275"/>
            <ac:inkMk id="7" creationId="{EE1D21A7-318A-443C-BFC8-EA170CE120B0}"/>
          </ac:inkMkLst>
        </pc:inkChg>
        <pc:inkChg chg="add del">
          <ac:chgData name="Ninela  Marchant Neira" userId="0445fe62-3fdd-417c-a2b7-f13f715d869a" providerId="ADAL" clId="{6C8F6B27-1E79-4B69-910D-95A97F7A2689}" dt="2021-09-02T03:54:34.532" v="83"/>
          <ac:inkMkLst>
            <pc:docMk/>
            <pc:sldMk cId="3423419845" sldId="275"/>
            <ac:inkMk id="8" creationId="{44C40494-A2DF-4AA1-9E38-8BFC651CA40A}"/>
          </ac:inkMkLst>
        </pc:inkChg>
        <pc:inkChg chg="add del mod">
          <ac:chgData name="Ninela  Marchant Neira" userId="0445fe62-3fdd-417c-a2b7-f13f715d869a" providerId="ADAL" clId="{6C8F6B27-1E79-4B69-910D-95A97F7A2689}" dt="2021-09-09T13:59:35.008" v="1108" actId="478"/>
          <ac:inkMkLst>
            <pc:docMk/>
            <pc:sldMk cId="3423419845" sldId="275"/>
            <ac:inkMk id="8" creationId="{85626A1A-1355-422B-BA50-44BF6C8A8491}"/>
          </ac:inkMkLst>
        </pc:inkChg>
        <pc:inkChg chg="add del mod">
          <ac:chgData name="Ninela  Marchant Neira" userId="0445fe62-3fdd-417c-a2b7-f13f715d869a" providerId="ADAL" clId="{6C8F6B27-1E79-4B69-910D-95A97F7A2689}" dt="2021-09-09T13:59:35.008" v="1108" actId="478"/>
          <ac:inkMkLst>
            <pc:docMk/>
            <pc:sldMk cId="3423419845" sldId="275"/>
            <ac:inkMk id="9" creationId="{3518D7E2-1627-4104-8661-5565915E4906}"/>
          </ac:inkMkLst>
        </pc:inkChg>
        <pc:inkChg chg="add del">
          <ac:chgData name="Ninela  Marchant Neira" userId="0445fe62-3fdd-417c-a2b7-f13f715d869a" providerId="ADAL" clId="{6C8F6B27-1E79-4B69-910D-95A97F7A2689}" dt="2021-09-02T03:54:34.531" v="79"/>
          <ac:inkMkLst>
            <pc:docMk/>
            <pc:sldMk cId="3423419845" sldId="275"/>
            <ac:inkMk id="9" creationId="{C33CA499-4016-41AB-9729-C8B3E2A7B037}"/>
          </ac:inkMkLst>
        </pc:inkChg>
        <pc:inkChg chg="add del">
          <ac:chgData name="Ninela  Marchant Neira" userId="0445fe62-3fdd-417c-a2b7-f13f715d869a" providerId="ADAL" clId="{6C8F6B27-1E79-4B69-910D-95A97F7A2689}" dt="2021-09-09T13:59:35.008" v="1108" actId="478"/>
          <ac:inkMkLst>
            <pc:docMk/>
            <pc:sldMk cId="3423419845" sldId="275"/>
            <ac:inkMk id="10" creationId="{126B4366-ECCA-4C08-855C-32BA222C241E}"/>
          </ac:inkMkLst>
        </pc:inkChg>
        <pc:inkChg chg="add del">
          <ac:chgData name="Ninela  Marchant Neira" userId="0445fe62-3fdd-417c-a2b7-f13f715d869a" providerId="ADAL" clId="{6C8F6B27-1E79-4B69-910D-95A97F7A2689}" dt="2021-09-02T03:54:34.530" v="78"/>
          <ac:inkMkLst>
            <pc:docMk/>
            <pc:sldMk cId="3423419845" sldId="275"/>
            <ac:inkMk id="10" creationId="{9F77E3E8-C3B7-489B-AFD4-D2F6F4912AB5}"/>
          </ac:inkMkLst>
        </pc:inkChg>
        <pc:inkChg chg="add del mod">
          <ac:chgData name="Ninela  Marchant Neira" userId="0445fe62-3fdd-417c-a2b7-f13f715d869a" providerId="ADAL" clId="{6C8F6B27-1E79-4B69-910D-95A97F7A2689}" dt="2021-09-09T13:59:35.008" v="1108" actId="478"/>
          <ac:inkMkLst>
            <pc:docMk/>
            <pc:sldMk cId="3423419845" sldId="275"/>
            <ac:inkMk id="11" creationId="{30222774-27D9-4672-81A9-9FF1C1A04A7C}"/>
          </ac:inkMkLst>
        </pc:inkChg>
        <pc:inkChg chg="add del">
          <ac:chgData name="Ninela  Marchant Neira" userId="0445fe62-3fdd-417c-a2b7-f13f715d869a" providerId="ADAL" clId="{6C8F6B27-1E79-4B69-910D-95A97F7A2689}" dt="2021-09-02T03:54:34.529" v="76"/>
          <ac:inkMkLst>
            <pc:docMk/>
            <pc:sldMk cId="3423419845" sldId="275"/>
            <ac:inkMk id="11" creationId="{7789436A-2278-4CC7-8F25-F38FFCB3D680}"/>
          </ac:inkMkLst>
        </pc:inkChg>
        <pc:inkChg chg="add del mod topLvl">
          <ac:chgData name="Ninela  Marchant Neira" userId="0445fe62-3fdd-417c-a2b7-f13f715d869a" providerId="ADAL" clId="{6C8F6B27-1E79-4B69-910D-95A97F7A2689}" dt="2021-09-09T13:59:35.008" v="1108" actId="478"/>
          <ac:inkMkLst>
            <pc:docMk/>
            <pc:sldMk cId="3423419845" sldId="275"/>
            <ac:inkMk id="12" creationId="{0F2565B1-6C97-4BD0-87B7-33F7AA96BB72}"/>
          </ac:inkMkLst>
        </pc:inkChg>
        <pc:inkChg chg="add del">
          <ac:chgData name="Ninela  Marchant Neira" userId="0445fe62-3fdd-417c-a2b7-f13f715d869a" providerId="ADAL" clId="{6C8F6B27-1E79-4B69-910D-95A97F7A2689}" dt="2021-09-02T03:54:34.532" v="82"/>
          <ac:inkMkLst>
            <pc:docMk/>
            <pc:sldMk cId="3423419845" sldId="275"/>
            <ac:inkMk id="12" creationId="{84D8724E-219A-4528-8354-08F0BBCDF5EB}"/>
          </ac:inkMkLst>
        </pc:inkChg>
        <pc:inkChg chg="add del">
          <ac:chgData name="Ninela  Marchant Neira" userId="0445fe62-3fdd-417c-a2b7-f13f715d869a" providerId="ADAL" clId="{6C8F6B27-1E79-4B69-910D-95A97F7A2689}" dt="2021-09-02T03:54:34.531" v="80"/>
          <ac:inkMkLst>
            <pc:docMk/>
            <pc:sldMk cId="3423419845" sldId="275"/>
            <ac:inkMk id="13" creationId="{27141895-F54E-46AF-A0F3-72A2060DB11F}"/>
          </ac:inkMkLst>
        </pc:inkChg>
        <pc:inkChg chg="add del mod">
          <ac:chgData name="Ninela  Marchant Neira" userId="0445fe62-3fdd-417c-a2b7-f13f715d869a" providerId="ADAL" clId="{6C8F6B27-1E79-4B69-910D-95A97F7A2689}" dt="2021-09-09T13:59:35.008" v="1108" actId="478"/>
          <ac:inkMkLst>
            <pc:docMk/>
            <pc:sldMk cId="3423419845" sldId="275"/>
            <ac:inkMk id="13" creationId="{D0A778AC-3922-4CDD-836B-3F77A8F5CB74}"/>
          </ac:inkMkLst>
        </pc:inkChg>
        <pc:inkChg chg="add del mod topLvl">
          <ac:chgData name="Ninela  Marchant Neira" userId="0445fe62-3fdd-417c-a2b7-f13f715d869a" providerId="ADAL" clId="{6C8F6B27-1E79-4B69-910D-95A97F7A2689}" dt="2021-09-09T13:59:35.008" v="1108" actId="478"/>
          <ac:inkMkLst>
            <pc:docMk/>
            <pc:sldMk cId="3423419845" sldId="275"/>
            <ac:inkMk id="16" creationId="{14CC1F91-2459-41DE-A6E0-5068484E2472}"/>
          </ac:inkMkLst>
        </pc:inkChg>
        <pc:inkChg chg="add del mod">
          <ac:chgData name="Ninela  Marchant Neira" userId="0445fe62-3fdd-417c-a2b7-f13f715d869a" providerId="ADAL" clId="{6C8F6B27-1E79-4B69-910D-95A97F7A2689}" dt="2021-09-09T13:59:35.008" v="1108" actId="478"/>
          <ac:inkMkLst>
            <pc:docMk/>
            <pc:sldMk cId="3423419845" sldId="275"/>
            <ac:inkMk id="17" creationId="{25A32BFA-8F29-4082-8FB7-07DA98B791F3}"/>
          </ac:inkMkLst>
        </pc:inkChg>
        <pc:inkChg chg="add del">
          <ac:chgData name="Ninela  Marchant Neira" userId="0445fe62-3fdd-417c-a2b7-f13f715d869a" providerId="ADAL" clId="{6C8F6B27-1E79-4B69-910D-95A97F7A2689}" dt="2021-09-09T13:59:37.705" v="1109" actId="478"/>
          <ac:inkMkLst>
            <pc:docMk/>
            <pc:sldMk cId="3423419845" sldId="275"/>
            <ac:inkMk id="24" creationId="{68DA7AFC-C517-4EBB-AA2B-7C7AFC950848}"/>
          </ac:inkMkLst>
        </pc:inkChg>
        <pc:inkChg chg="add del mod topLvl">
          <ac:chgData name="Ninela  Marchant Neira" userId="0445fe62-3fdd-417c-a2b7-f13f715d869a" providerId="ADAL" clId="{6C8F6B27-1E79-4B69-910D-95A97F7A2689}" dt="2021-09-09T13:59:37.705" v="1109" actId="478"/>
          <ac:inkMkLst>
            <pc:docMk/>
            <pc:sldMk cId="3423419845" sldId="275"/>
            <ac:inkMk id="25" creationId="{155B03EE-6326-4EF1-ABEB-CEEB8815B077}"/>
          </ac:inkMkLst>
        </pc:inkChg>
        <pc:inkChg chg="add del mod">
          <ac:chgData name="Ninela  Marchant Neira" userId="0445fe62-3fdd-417c-a2b7-f13f715d869a" providerId="ADAL" clId="{6C8F6B27-1E79-4B69-910D-95A97F7A2689}" dt="2021-09-09T13:59:37.705" v="1109" actId="478"/>
          <ac:inkMkLst>
            <pc:docMk/>
            <pc:sldMk cId="3423419845" sldId="275"/>
            <ac:inkMk id="26" creationId="{9CB4286C-E905-459B-985F-C07315DEF0D7}"/>
          </ac:inkMkLst>
        </pc:inkChg>
        <pc:inkChg chg="add del mod topLvl">
          <ac:chgData name="Ninela  Marchant Neira" userId="0445fe62-3fdd-417c-a2b7-f13f715d869a" providerId="ADAL" clId="{6C8F6B27-1E79-4B69-910D-95A97F7A2689}" dt="2021-09-09T13:59:37.705" v="1109" actId="478"/>
          <ac:inkMkLst>
            <pc:docMk/>
            <pc:sldMk cId="3423419845" sldId="275"/>
            <ac:inkMk id="27" creationId="{84C81EE3-5CDB-4BF9-AC8C-F8C618BE1356}"/>
          </ac:inkMkLst>
        </pc:inkChg>
        <pc:inkChg chg="add del mod">
          <ac:chgData name="Ninela  Marchant Neira" userId="0445fe62-3fdd-417c-a2b7-f13f715d869a" providerId="ADAL" clId="{6C8F6B27-1E79-4B69-910D-95A97F7A2689}" dt="2021-09-09T13:59:37.705" v="1109" actId="478"/>
          <ac:inkMkLst>
            <pc:docMk/>
            <pc:sldMk cId="3423419845" sldId="275"/>
            <ac:inkMk id="28" creationId="{68F3CCAC-E8AD-43B7-89F7-137FB7836DFA}"/>
          </ac:inkMkLst>
        </pc:inkChg>
        <pc:inkChg chg="add del">
          <ac:chgData name="Ninela  Marchant Neira" userId="0445fe62-3fdd-417c-a2b7-f13f715d869a" providerId="ADAL" clId="{6C8F6B27-1E79-4B69-910D-95A97F7A2689}" dt="2021-09-09T13:59:37.705" v="1109" actId="478"/>
          <ac:inkMkLst>
            <pc:docMk/>
            <pc:sldMk cId="3423419845" sldId="275"/>
            <ac:inkMk id="30" creationId="{A95B4B18-AC01-402D-AA04-A863E0EE3174}"/>
          </ac:inkMkLst>
        </pc:inkChg>
        <pc:inkChg chg="add del mod topLvl">
          <ac:chgData name="Ninela  Marchant Neira" userId="0445fe62-3fdd-417c-a2b7-f13f715d869a" providerId="ADAL" clId="{6C8F6B27-1E79-4B69-910D-95A97F7A2689}" dt="2021-09-09T13:59:37.705" v="1109" actId="478"/>
          <ac:inkMkLst>
            <pc:docMk/>
            <pc:sldMk cId="3423419845" sldId="275"/>
            <ac:inkMk id="31" creationId="{811B6E2F-AC13-4A0E-BA20-D63744D3FB48}"/>
          </ac:inkMkLst>
        </pc:inkChg>
        <pc:inkChg chg="add del mod">
          <ac:chgData name="Ninela  Marchant Neira" userId="0445fe62-3fdd-417c-a2b7-f13f715d869a" providerId="ADAL" clId="{6C8F6B27-1E79-4B69-910D-95A97F7A2689}" dt="2021-09-09T13:59:37.705" v="1109" actId="478"/>
          <ac:inkMkLst>
            <pc:docMk/>
            <pc:sldMk cId="3423419845" sldId="275"/>
            <ac:inkMk id="32" creationId="{4F83041D-65FB-4D67-9E64-D65008B10D64}"/>
          </ac:inkMkLst>
        </pc:inkChg>
        <pc:inkChg chg="add del mod">
          <ac:chgData name="Ninela  Marchant Neira" userId="0445fe62-3fdd-417c-a2b7-f13f715d869a" providerId="ADAL" clId="{6C8F6B27-1E79-4B69-910D-95A97F7A2689}" dt="2021-09-09T13:59:37.705" v="1109" actId="478"/>
          <ac:inkMkLst>
            <pc:docMk/>
            <pc:sldMk cId="3423419845" sldId="275"/>
            <ac:inkMk id="33" creationId="{526CEC0E-8C43-4D63-87B2-74CAC7C257E1}"/>
          </ac:inkMkLst>
        </pc:inkChg>
        <pc:inkChg chg="add del mod topLvl">
          <ac:chgData name="Ninela  Marchant Neira" userId="0445fe62-3fdd-417c-a2b7-f13f715d869a" providerId="ADAL" clId="{6C8F6B27-1E79-4B69-910D-95A97F7A2689}" dt="2021-09-09T13:59:37.705" v="1109" actId="478"/>
          <ac:inkMkLst>
            <pc:docMk/>
            <pc:sldMk cId="3423419845" sldId="275"/>
            <ac:inkMk id="34" creationId="{12BF5DDF-9BDE-43A4-9A0E-300357C1499B}"/>
          </ac:inkMkLst>
        </pc:inkChg>
        <pc:inkChg chg="add">
          <ac:chgData name="Ninela  Marchant Neira" userId="0445fe62-3fdd-417c-a2b7-f13f715d869a" providerId="ADAL" clId="{6C8F6B27-1E79-4B69-910D-95A97F7A2689}" dt="2021-09-09T13:40:38.464" v="1101" actId="9405"/>
          <ac:inkMkLst>
            <pc:docMk/>
            <pc:sldMk cId="3423419845" sldId="275"/>
            <ac:inkMk id="36" creationId="{53181379-4A1E-4CC2-B3E8-6411F1C4C3F9}"/>
          </ac:inkMkLst>
        </pc:inkChg>
        <pc:inkChg chg="add mod">
          <ac:chgData name="Ninela  Marchant Neira" userId="0445fe62-3fdd-417c-a2b7-f13f715d869a" providerId="ADAL" clId="{6C8F6B27-1E79-4B69-910D-95A97F7A2689}" dt="2021-09-09T13:40:54.506" v="1107"/>
          <ac:inkMkLst>
            <pc:docMk/>
            <pc:sldMk cId="3423419845" sldId="275"/>
            <ac:inkMk id="37" creationId="{12400427-3A20-431B-AB21-1BAB28080A40}"/>
          </ac:inkMkLst>
        </pc:inkChg>
        <pc:inkChg chg="add mod">
          <ac:chgData name="Ninela  Marchant Neira" userId="0445fe62-3fdd-417c-a2b7-f13f715d869a" providerId="ADAL" clId="{6C8F6B27-1E79-4B69-910D-95A97F7A2689}" dt="2021-09-09T13:40:54.506" v="1107"/>
          <ac:inkMkLst>
            <pc:docMk/>
            <pc:sldMk cId="3423419845" sldId="275"/>
            <ac:inkMk id="38" creationId="{7F7DE228-2A9E-4DD1-B401-2677B07BB9A3}"/>
          </ac:inkMkLst>
        </pc:inkChg>
        <pc:inkChg chg="add mod">
          <ac:chgData name="Ninela  Marchant Neira" userId="0445fe62-3fdd-417c-a2b7-f13f715d869a" providerId="ADAL" clId="{6C8F6B27-1E79-4B69-910D-95A97F7A2689}" dt="2021-09-09T13:40:54.506" v="1107"/>
          <ac:inkMkLst>
            <pc:docMk/>
            <pc:sldMk cId="3423419845" sldId="275"/>
            <ac:inkMk id="39" creationId="{CF2FD8A0-69B5-474B-9751-56DE76652066}"/>
          </ac:inkMkLst>
        </pc:inkChg>
        <pc:inkChg chg="add mod">
          <ac:chgData name="Ninela  Marchant Neira" userId="0445fe62-3fdd-417c-a2b7-f13f715d869a" providerId="ADAL" clId="{6C8F6B27-1E79-4B69-910D-95A97F7A2689}" dt="2021-09-09T13:40:54.506" v="1107"/>
          <ac:inkMkLst>
            <pc:docMk/>
            <pc:sldMk cId="3423419845" sldId="275"/>
            <ac:inkMk id="41" creationId="{55A48F3A-7225-4972-97EE-68B5E6667687}"/>
          </ac:inkMkLst>
        </pc:inkChg>
        <pc:inkChg chg="add">
          <ac:chgData name="Ninela  Marchant Neira" userId="0445fe62-3fdd-417c-a2b7-f13f715d869a" providerId="ADAL" clId="{6C8F6B27-1E79-4B69-910D-95A97F7A2689}" dt="2021-09-09T13:59:46.373" v="1110" actId="9405"/>
          <ac:inkMkLst>
            <pc:docMk/>
            <pc:sldMk cId="3423419845" sldId="275"/>
            <ac:inkMk id="43" creationId="{5D950A95-83D4-4F2A-B823-128F116C6240}"/>
          </ac:inkMkLst>
        </pc:inkChg>
        <pc:inkChg chg="add mod">
          <ac:chgData name="Ninela  Marchant Neira" userId="0445fe62-3fdd-417c-a2b7-f13f715d869a" providerId="ADAL" clId="{6C8F6B27-1E79-4B69-910D-95A97F7A2689}" dt="2021-09-09T13:59:53.976" v="1124"/>
          <ac:inkMkLst>
            <pc:docMk/>
            <pc:sldMk cId="3423419845" sldId="275"/>
            <ac:inkMk id="44" creationId="{6C21F29F-A4B2-4B5B-A3BB-481106AD2575}"/>
          </ac:inkMkLst>
        </pc:inkChg>
        <pc:inkChg chg="add mod">
          <ac:chgData name="Ninela  Marchant Neira" userId="0445fe62-3fdd-417c-a2b7-f13f715d869a" providerId="ADAL" clId="{6C8F6B27-1E79-4B69-910D-95A97F7A2689}" dt="2021-09-09T13:59:53.976" v="1124"/>
          <ac:inkMkLst>
            <pc:docMk/>
            <pc:sldMk cId="3423419845" sldId="275"/>
            <ac:inkMk id="45" creationId="{15AD3214-B42D-4773-A56F-8D42C65A364A}"/>
          </ac:inkMkLst>
        </pc:inkChg>
        <pc:inkChg chg="add mod">
          <ac:chgData name="Ninela  Marchant Neira" userId="0445fe62-3fdd-417c-a2b7-f13f715d869a" providerId="ADAL" clId="{6C8F6B27-1E79-4B69-910D-95A97F7A2689}" dt="2021-09-09T13:59:53.976" v="1124"/>
          <ac:inkMkLst>
            <pc:docMk/>
            <pc:sldMk cId="3423419845" sldId="275"/>
            <ac:inkMk id="46" creationId="{3408509D-4DBD-4460-BE6D-160441D32160}"/>
          </ac:inkMkLst>
        </pc:inkChg>
        <pc:inkChg chg="add mod">
          <ac:chgData name="Ninela  Marchant Neira" userId="0445fe62-3fdd-417c-a2b7-f13f715d869a" providerId="ADAL" clId="{6C8F6B27-1E79-4B69-910D-95A97F7A2689}" dt="2021-09-09T13:59:53.976" v="1124"/>
          <ac:inkMkLst>
            <pc:docMk/>
            <pc:sldMk cId="3423419845" sldId="275"/>
            <ac:inkMk id="47" creationId="{CEE9E380-1C99-45A6-AE8A-1710F16C2E7F}"/>
          </ac:inkMkLst>
        </pc:inkChg>
        <pc:inkChg chg="add mod">
          <ac:chgData name="Ninela  Marchant Neira" userId="0445fe62-3fdd-417c-a2b7-f13f715d869a" providerId="ADAL" clId="{6C8F6B27-1E79-4B69-910D-95A97F7A2689}" dt="2021-09-09T13:59:53.976" v="1124"/>
          <ac:inkMkLst>
            <pc:docMk/>
            <pc:sldMk cId="3423419845" sldId="275"/>
            <ac:inkMk id="48" creationId="{353B547E-B23F-49E7-94AE-5FAB71F41141}"/>
          </ac:inkMkLst>
        </pc:inkChg>
        <pc:inkChg chg="add mod">
          <ac:chgData name="Ninela  Marchant Neira" userId="0445fe62-3fdd-417c-a2b7-f13f715d869a" providerId="ADAL" clId="{6C8F6B27-1E79-4B69-910D-95A97F7A2689}" dt="2021-09-09T13:59:53.976" v="1124"/>
          <ac:inkMkLst>
            <pc:docMk/>
            <pc:sldMk cId="3423419845" sldId="275"/>
            <ac:inkMk id="49" creationId="{D1AA1E63-EB2C-4DBD-979E-2FE29A6C1303}"/>
          </ac:inkMkLst>
        </pc:inkChg>
        <pc:inkChg chg="add mod">
          <ac:chgData name="Ninela  Marchant Neira" userId="0445fe62-3fdd-417c-a2b7-f13f715d869a" providerId="ADAL" clId="{6C8F6B27-1E79-4B69-910D-95A97F7A2689}" dt="2021-09-09T13:59:53.976" v="1124"/>
          <ac:inkMkLst>
            <pc:docMk/>
            <pc:sldMk cId="3423419845" sldId="275"/>
            <ac:inkMk id="50" creationId="{96C96469-B42D-49C7-9EC2-B2C08D7DD81E}"/>
          </ac:inkMkLst>
        </pc:inkChg>
        <pc:inkChg chg="add mod">
          <ac:chgData name="Ninela  Marchant Neira" userId="0445fe62-3fdd-417c-a2b7-f13f715d869a" providerId="ADAL" clId="{6C8F6B27-1E79-4B69-910D-95A97F7A2689}" dt="2021-09-09T13:59:53.976" v="1124"/>
          <ac:inkMkLst>
            <pc:docMk/>
            <pc:sldMk cId="3423419845" sldId="275"/>
            <ac:inkMk id="51" creationId="{A7111042-1CA2-454F-9EE5-AE62F7F792AB}"/>
          </ac:inkMkLst>
        </pc:inkChg>
        <pc:inkChg chg="add mod">
          <ac:chgData name="Ninela  Marchant Neira" userId="0445fe62-3fdd-417c-a2b7-f13f715d869a" providerId="ADAL" clId="{6C8F6B27-1E79-4B69-910D-95A97F7A2689}" dt="2021-09-09T13:59:53.976" v="1124"/>
          <ac:inkMkLst>
            <pc:docMk/>
            <pc:sldMk cId="3423419845" sldId="275"/>
            <ac:inkMk id="52" creationId="{34A519E0-6E89-4F64-99CC-59DA0B6B419E}"/>
          </ac:inkMkLst>
        </pc:inkChg>
        <pc:inkChg chg="add mod">
          <ac:chgData name="Ninela  Marchant Neira" userId="0445fe62-3fdd-417c-a2b7-f13f715d869a" providerId="ADAL" clId="{6C8F6B27-1E79-4B69-910D-95A97F7A2689}" dt="2021-09-09T13:59:53.976" v="1124"/>
          <ac:inkMkLst>
            <pc:docMk/>
            <pc:sldMk cId="3423419845" sldId="275"/>
            <ac:inkMk id="53" creationId="{85922726-40F7-46F2-890B-CE59A3AA3997}"/>
          </ac:inkMkLst>
        </pc:inkChg>
        <pc:inkChg chg="add mod">
          <ac:chgData name="Ninela  Marchant Neira" userId="0445fe62-3fdd-417c-a2b7-f13f715d869a" providerId="ADAL" clId="{6C8F6B27-1E79-4B69-910D-95A97F7A2689}" dt="2021-09-09T13:59:53.976" v="1124"/>
          <ac:inkMkLst>
            <pc:docMk/>
            <pc:sldMk cId="3423419845" sldId="275"/>
            <ac:inkMk id="54" creationId="{29140BB2-72BF-4F89-A656-575B22B8B014}"/>
          </ac:inkMkLst>
        </pc:inkChg>
        <pc:inkChg chg="add mod">
          <ac:chgData name="Ninela  Marchant Neira" userId="0445fe62-3fdd-417c-a2b7-f13f715d869a" providerId="ADAL" clId="{6C8F6B27-1E79-4B69-910D-95A97F7A2689}" dt="2021-09-09T13:59:53.976" v="1124"/>
          <ac:inkMkLst>
            <pc:docMk/>
            <pc:sldMk cId="3423419845" sldId="275"/>
            <ac:inkMk id="55" creationId="{80066789-99CD-4AAF-819D-1A9881E6441D}"/>
          </ac:inkMkLst>
        </pc:inkChg>
        <pc:inkChg chg="add mod">
          <ac:chgData name="Ninela  Marchant Neira" userId="0445fe62-3fdd-417c-a2b7-f13f715d869a" providerId="ADAL" clId="{6C8F6B27-1E79-4B69-910D-95A97F7A2689}" dt="2021-09-09T13:59:53.976" v="1124"/>
          <ac:inkMkLst>
            <pc:docMk/>
            <pc:sldMk cId="3423419845" sldId="275"/>
            <ac:inkMk id="56" creationId="{BE559BD7-22D0-4877-ABE7-EEAD75FE5DEB}"/>
          </ac:inkMkLst>
        </pc:inkChg>
        <pc:inkChg chg="add">
          <ac:chgData name="Ninela  Marchant Neira" userId="0445fe62-3fdd-417c-a2b7-f13f715d869a" providerId="ADAL" clId="{6C8F6B27-1E79-4B69-910D-95A97F7A2689}" dt="2021-09-09T13:59:54.831" v="1125" actId="9405"/>
          <ac:inkMkLst>
            <pc:docMk/>
            <pc:sldMk cId="3423419845" sldId="275"/>
            <ac:inkMk id="59" creationId="{BE71E3EA-6D69-4DC5-A299-66F3B0F8C436}"/>
          </ac:inkMkLst>
        </pc:inkChg>
        <pc:inkChg chg="add mod">
          <ac:chgData name="Ninela  Marchant Neira" userId="0445fe62-3fdd-417c-a2b7-f13f715d869a" providerId="ADAL" clId="{6C8F6B27-1E79-4B69-910D-95A97F7A2689}" dt="2021-09-09T14:00:06.183" v="1139"/>
          <ac:inkMkLst>
            <pc:docMk/>
            <pc:sldMk cId="3423419845" sldId="275"/>
            <ac:inkMk id="60" creationId="{778DF933-EE74-4FE9-A319-BDF1BC50CE29}"/>
          </ac:inkMkLst>
        </pc:inkChg>
        <pc:inkChg chg="add mod">
          <ac:chgData name="Ninela  Marchant Neira" userId="0445fe62-3fdd-417c-a2b7-f13f715d869a" providerId="ADAL" clId="{6C8F6B27-1E79-4B69-910D-95A97F7A2689}" dt="2021-09-09T14:00:06.183" v="1139"/>
          <ac:inkMkLst>
            <pc:docMk/>
            <pc:sldMk cId="3423419845" sldId="275"/>
            <ac:inkMk id="61" creationId="{3CC42E5B-F598-4F57-BADF-755E6060D977}"/>
          </ac:inkMkLst>
        </pc:inkChg>
        <pc:inkChg chg="add mod">
          <ac:chgData name="Ninela  Marchant Neira" userId="0445fe62-3fdd-417c-a2b7-f13f715d869a" providerId="ADAL" clId="{6C8F6B27-1E79-4B69-910D-95A97F7A2689}" dt="2021-09-09T14:00:06.183" v="1139"/>
          <ac:inkMkLst>
            <pc:docMk/>
            <pc:sldMk cId="3423419845" sldId="275"/>
            <ac:inkMk id="62" creationId="{3FE6273B-8A51-419D-AE99-C329F0CE71E0}"/>
          </ac:inkMkLst>
        </pc:inkChg>
        <pc:inkChg chg="add mod">
          <ac:chgData name="Ninela  Marchant Neira" userId="0445fe62-3fdd-417c-a2b7-f13f715d869a" providerId="ADAL" clId="{6C8F6B27-1E79-4B69-910D-95A97F7A2689}" dt="2021-09-09T14:00:06.183" v="1139"/>
          <ac:inkMkLst>
            <pc:docMk/>
            <pc:sldMk cId="3423419845" sldId="275"/>
            <ac:inkMk id="63" creationId="{A7B53798-BA7D-443B-A68A-1009257C141A}"/>
          </ac:inkMkLst>
        </pc:inkChg>
        <pc:inkChg chg="add mod">
          <ac:chgData name="Ninela  Marchant Neira" userId="0445fe62-3fdd-417c-a2b7-f13f715d869a" providerId="ADAL" clId="{6C8F6B27-1E79-4B69-910D-95A97F7A2689}" dt="2021-09-09T14:00:06.183" v="1139"/>
          <ac:inkMkLst>
            <pc:docMk/>
            <pc:sldMk cId="3423419845" sldId="275"/>
            <ac:inkMk id="64" creationId="{86BD19FE-6F07-4CB8-90A1-9F82D99A5E1B}"/>
          </ac:inkMkLst>
        </pc:inkChg>
        <pc:inkChg chg="add mod">
          <ac:chgData name="Ninela  Marchant Neira" userId="0445fe62-3fdd-417c-a2b7-f13f715d869a" providerId="ADAL" clId="{6C8F6B27-1E79-4B69-910D-95A97F7A2689}" dt="2021-09-09T14:00:06.183" v="1139"/>
          <ac:inkMkLst>
            <pc:docMk/>
            <pc:sldMk cId="3423419845" sldId="275"/>
            <ac:inkMk id="65" creationId="{8AEDAAAC-49CF-46EB-8A27-1E27D39C711F}"/>
          </ac:inkMkLst>
        </pc:inkChg>
        <pc:inkChg chg="add mod">
          <ac:chgData name="Ninela  Marchant Neira" userId="0445fe62-3fdd-417c-a2b7-f13f715d869a" providerId="ADAL" clId="{6C8F6B27-1E79-4B69-910D-95A97F7A2689}" dt="2021-09-09T14:00:06.183" v="1139"/>
          <ac:inkMkLst>
            <pc:docMk/>
            <pc:sldMk cId="3423419845" sldId="275"/>
            <ac:inkMk id="66" creationId="{C831B17E-62A5-4B8F-ABB0-F4930730BB0E}"/>
          </ac:inkMkLst>
        </pc:inkChg>
        <pc:inkChg chg="add mod">
          <ac:chgData name="Ninela  Marchant Neira" userId="0445fe62-3fdd-417c-a2b7-f13f715d869a" providerId="ADAL" clId="{6C8F6B27-1E79-4B69-910D-95A97F7A2689}" dt="2021-09-09T14:00:06.183" v="1139"/>
          <ac:inkMkLst>
            <pc:docMk/>
            <pc:sldMk cId="3423419845" sldId="275"/>
            <ac:inkMk id="67" creationId="{886680D1-BBF4-4817-95DE-F33DE5F1B911}"/>
          </ac:inkMkLst>
        </pc:inkChg>
        <pc:inkChg chg="add mod">
          <ac:chgData name="Ninela  Marchant Neira" userId="0445fe62-3fdd-417c-a2b7-f13f715d869a" providerId="ADAL" clId="{6C8F6B27-1E79-4B69-910D-95A97F7A2689}" dt="2021-09-09T14:00:06.183" v="1139"/>
          <ac:inkMkLst>
            <pc:docMk/>
            <pc:sldMk cId="3423419845" sldId="275"/>
            <ac:inkMk id="68" creationId="{F685E9DF-4520-41FB-9637-531D22C6B814}"/>
          </ac:inkMkLst>
        </pc:inkChg>
        <pc:inkChg chg="add mod">
          <ac:chgData name="Ninela  Marchant Neira" userId="0445fe62-3fdd-417c-a2b7-f13f715d869a" providerId="ADAL" clId="{6C8F6B27-1E79-4B69-910D-95A97F7A2689}" dt="2021-09-09T14:00:06.183" v="1139"/>
          <ac:inkMkLst>
            <pc:docMk/>
            <pc:sldMk cId="3423419845" sldId="275"/>
            <ac:inkMk id="69" creationId="{DC402315-C2D5-48D9-8E28-0A12D179DC5D}"/>
          </ac:inkMkLst>
        </pc:inkChg>
        <pc:inkChg chg="add mod">
          <ac:chgData name="Ninela  Marchant Neira" userId="0445fe62-3fdd-417c-a2b7-f13f715d869a" providerId="ADAL" clId="{6C8F6B27-1E79-4B69-910D-95A97F7A2689}" dt="2021-09-09T14:00:06.183" v="1139"/>
          <ac:inkMkLst>
            <pc:docMk/>
            <pc:sldMk cId="3423419845" sldId="275"/>
            <ac:inkMk id="70" creationId="{9F89EF32-0D47-4513-BC8B-EDF2C3378D7C}"/>
          </ac:inkMkLst>
        </pc:inkChg>
        <pc:inkChg chg="add mod">
          <ac:chgData name="Ninela  Marchant Neira" userId="0445fe62-3fdd-417c-a2b7-f13f715d869a" providerId="ADAL" clId="{6C8F6B27-1E79-4B69-910D-95A97F7A2689}" dt="2021-09-09T14:00:06.183" v="1139"/>
          <ac:inkMkLst>
            <pc:docMk/>
            <pc:sldMk cId="3423419845" sldId="275"/>
            <ac:inkMk id="71" creationId="{DB46D8B0-341F-4CE9-8531-EF915A705483}"/>
          </ac:inkMkLst>
        </pc:inkChg>
        <pc:inkChg chg="add mod">
          <ac:chgData name="Ninela  Marchant Neira" userId="0445fe62-3fdd-417c-a2b7-f13f715d869a" providerId="ADAL" clId="{6C8F6B27-1E79-4B69-910D-95A97F7A2689}" dt="2021-09-09T14:00:06.183" v="1139"/>
          <ac:inkMkLst>
            <pc:docMk/>
            <pc:sldMk cId="3423419845" sldId="275"/>
            <ac:inkMk id="72" creationId="{93814931-22AC-4B48-A835-B4FCFDB61120}"/>
          </ac:inkMkLst>
        </pc:inkChg>
        <pc:inkChg chg="add">
          <ac:chgData name="Ninela  Marchant Neira" userId="0445fe62-3fdd-417c-a2b7-f13f715d869a" providerId="ADAL" clId="{6C8F6B27-1E79-4B69-910D-95A97F7A2689}" dt="2021-09-09T14:00:07.102" v="1140" actId="9405"/>
          <ac:inkMkLst>
            <pc:docMk/>
            <pc:sldMk cId="3423419845" sldId="275"/>
            <ac:inkMk id="74" creationId="{D13B9F39-D2F5-4F8A-9138-458E814DC3C1}"/>
          </ac:inkMkLst>
        </pc:inkChg>
        <pc:inkChg chg="add mod">
          <ac:chgData name="Ninela  Marchant Neira" userId="0445fe62-3fdd-417c-a2b7-f13f715d869a" providerId="ADAL" clId="{6C8F6B27-1E79-4B69-910D-95A97F7A2689}" dt="2021-09-09T14:00:14.145" v="1145"/>
          <ac:inkMkLst>
            <pc:docMk/>
            <pc:sldMk cId="3423419845" sldId="275"/>
            <ac:inkMk id="75" creationId="{A053AEB6-EC52-4B74-B5E1-F3FA93C5C488}"/>
          </ac:inkMkLst>
        </pc:inkChg>
        <pc:inkChg chg="add mod">
          <ac:chgData name="Ninela  Marchant Neira" userId="0445fe62-3fdd-417c-a2b7-f13f715d869a" providerId="ADAL" clId="{6C8F6B27-1E79-4B69-910D-95A97F7A2689}" dt="2021-09-09T14:00:14.145" v="1145"/>
          <ac:inkMkLst>
            <pc:docMk/>
            <pc:sldMk cId="3423419845" sldId="275"/>
            <ac:inkMk id="76" creationId="{B26C4B45-E46C-430B-8AFE-24C988F302CF}"/>
          </ac:inkMkLst>
        </pc:inkChg>
        <pc:inkChg chg="add mod">
          <ac:chgData name="Ninela  Marchant Neira" userId="0445fe62-3fdd-417c-a2b7-f13f715d869a" providerId="ADAL" clId="{6C8F6B27-1E79-4B69-910D-95A97F7A2689}" dt="2021-09-09T14:00:14.145" v="1145"/>
          <ac:inkMkLst>
            <pc:docMk/>
            <pc:sldMk cId="3423419845" sldId="275"/>
            <ac:inkMk id="77" creationId="{15DF5FC2-1B40-4790-8944-C95751654AEA}"/>
          </ac:inkMkLst>
        </pc:inkChg>
        <pc:inkChg chg="add mod">
          <ac:chgData name="Ninela  Marchant Neira" userId="0445fe62-3fdd-417c-a2b7-f13f715d869a" providerId="ADAL" clId="{6C8F6B27-1E79-4B69-910D-95A97F7A2689}" dt="2021-09-09T14:00:14.145" v="1145"/>
          <ac:inkMkLst>
            <pc:docMk/>
            <pc:sldMk cId="3423419845" sldId="275"/>
            <ac:inkMk id="78" creationId="{FBE3652A-C372-4883-A548-CF17ED348869}"/>
          </ac:inkMkLst>
        </pc:inkChg>
        <pc:inkChg chg="add">
          <ac:chgData name="Ninela  Marchant Neira" userId="0445fe62-3fdd-417c-a2b7-f13f715d869a" providerId="ADAL" clId="{6C8F6B27-1E79-4B69-910D-95A97F7A2689}" dt="2021-09-09T14:01:43.844" v="1158" actId="9405"/>
          <ac:inkMkLst>
            <pc:docMk/>
            <pc:sldMk cId="3423419845" sldId="275"/>
            <ac:inkMk id="91" creationId="{2D3631F7-55F3-49AE-9517-0E6C3C1A8337}"/>
          </ac:inkMkLst>
        </pc:inkChg>
        <pc:inkChg chg="add mod">
          <ac:chgData name="Ninela  Marchant Neira" userId="0445fe62-3fdd-417c-a2b7-f13f715d869a" providerId="ADAL" clId="{6C8F6B27-1E79-4B69-910D-95A97F7A2689}" dt="2021-09-09T14:02:02.163" v="1170"/>
          <ac:inkMkLst>
            <pc:docMk/>
            <pc:sldMk cId="3423419845" sldId="275"/>
            <ac:inkMk id="92" creationId="{E45D787F-DE34-49CF-9FDD-D03629103E89}"/>
          </ac:inkMkLst>
        </pc:inkChg>
        <pc:inkChg chg="add mod">
          <ac:chgData name="Ninela  Marchant Neira" userId="0445fe62-3fdd-417c-a2b7-f13f715d869a" providerId="ADAL" clId="{6C8F6B27-1E79-4B69-910D-95A97F7A2689}" dt="2021-09-09T14:02:02.163" v="1170"/>
          <ac:inkMkLst>
            <pc:docMk/>
            <pc:sldMk cId="3423419845" sldId="275"/>
            <ac:inkMk id="93" creationId="{67A40D53-8273-41E4-9BB1-30132137516B}"/>
          </ac:inkMkLst>
        </pc:inkChg>
        <pc:inkChg chg="add mod">
          <ac:chgData name="Ninela  Marchant Neira" userId="0445fe62-3fdd-417c-a2b7-f13f715d869a" providerId="ADAL" clId="{6C8F6B27-1E79-4B69-910D-95A97F7A2689}" dt="2021-09-09T14:02:02.163" v="1170"/>
          <ac:inkMkLst>
            <pc:docMk/>
            <pc:sldMk cId="3423419845" sldId="275"/>
            <ac:inkMk id="94" creationId="{1C031BCA-4EFA-4664-9531-A14D37F9F3C1}"/>
          </ac:inkMkLst>
        </pc:inkChg>
        <pc:inkChg chg="add mod">
          <ac:chgData name="Ninela  Marchant Neira" userId="0445fe62-3fdd-417c-a2b7-f13f715d869a" providerId="ADAL" clId="{6C8F6B27-1E79-4B69-910D-95A97F7A2689}" dt="2021-09-09T14:02:02.163" v="1170"/>
          <ac:inkMkLst>
            <pc:docMk/>
            <pc:sldMk cId="3423419845" sldId="275"/>
            <ac:inkMk id="95" creationId="{04F927AC-40F0-4621-9800-0D3DECE632D4}"/>
          </ac:inkMkLst>
        </pc:inkChg>
        <pc:inkChg chg="add mod">
          <ac:chgData name="Ninela  Marchant Neira" userId="0445fe62-3fdd-417c-a2b7-f13f715d869a" providerId="ADAL" clId="{6C8F6B27-1E79-4B69-910D-95A97F7A2689}" dt="2021-09-09T14:02:02.163" v="1170"/>
          <ac:inkMkLst>
            <pc:docMk/>
            <pc:sldMk cId="3423419845" sldId="275"/>
            <ac:inkMk id="97" creationId="{8087FB7A-D958-4FB1-AD72-0F27263791DD}"/>
          </ac:inkMkLst>
        </pc:inkChg>
        <pc:inkChg chg="add mod">
          <ac:chgData name="Ninela  Marchant Neira" userId="0445fe62-3fdd-417c-a2b7-f13f715d869a" providerId="ADAL" clId="{6C8F6B27-1E79-4B69-910D-95A97F7A2689}" dt="2021-09-09T14:02:02.163" v="1170"/>
          <ac:inkMkLst>
            <pc:docMk/>
            <pc:sldMk cId="3423419845" sldId="275"/>
            <ac:inkMk id="98" creationId="{42788034-9CF3-42A1-9A51-37DF1BBE410F}"/>
          </ac:inkMkLst>
        </pc:inkChg>
        <pc:inkChg chg="add mod">
          <ac:chgData name="Ninela  Marchant Neira" userId="0445fe62-3fdd-417c-a2b7-f13f715d869a" providerId="ADAL" clId="{6C8F6B27-1E79-4B69-910D-95A97F7A2689}" dt="2021-09-09T14:02:02.163" v="1170"/>
          <ac:inkMkLst>
            <pc:docMk/>
            <pc:sldMk cId="3423419845" sldId="275"/>
            <ac:inkMk id="99" creationId="{236421BE-1DCB-471B-9DCB-7DF4F4672B7A}"/>
          </ac:inkMkLst>
        </pc:inkChg>
        <pc:inkChg chg="add mod">
          <ac:chgData name="Ninela  Marchant Neira" userId="0445fe62-3fdd-417c-a2b7-f13f715d869a" providerId="ADAL" clId="{6C8F6B27-1E79-4B69-910D-95A97F7A2689}" dt="2021-09-09T14:02:02.163" v="1170"/>
          <ac:inkMkLst>
            <pc:docMk/>
            <pc:sldMk cId="3423419845" sldId="275"/>
            <ac:inkMk id="101" creationId="{086C2D78-83AB-4A25-91BC-0E7164FB390B}"/>
          </ac:inkMkLst>
        </pc:inkChg>
        <pc:inkChg chg="add mod">
          <ac:chgData name="Ninela  Marchant Neira" userId="0445fe62-3fdd-417c-a2b7-f13f715d869a" providerId="ADAL" clId="{6C8F6B27-1E79-4B69-910D-95A97F7A2689}" dt="2021-09-09T14:02:02.163" v="1170"/>
          <ac:inkMkLst>
            <pc:docMk/>
            <pc:sldMk cId="3423419845" sldId="275"/>
            <ac:inkMk id="102" creationId="{F8505BD9-CB5A-4456-A930-2B403F650272}"/>
          </ac:inkMkLst>
        </pc:inkChg>
        <pc:inkChg chg="add">
          <ac:chgData name="Ninela  Marchant Neira" userId="0445fe62-3fdd-417c-a2b7-f13f715d869a" providerId="ADAL" clId="{6C8F6B27-1E79-4B69-910D-95A97F7A2689}" dt="2021-09-09T14:02:26.211" v="1171" actId="9405"/>
          <ac:inkMkLst>
            <pc:docMk/>
            <pc:sldMk cId="3423419845" sldId="275"/>
            <ac:inkMk id="104" creationId="{475BE4B5-0662-45CA-9875-C99FB804E2BB}"/>
          </ac:inkMkLst>
        </pc:inkChg>
        <pc:inkChg chg="add mod">
          <ac:chgData name="Ninela  Marchant Neira" userId="0445fe62-3fdd-417c-a2b7-f13f715d869a" providerId="ADAL" clId="{6C8F6B27-1E79-4B69-910D-95A97F7A2689}" dt="2021-09-09T14:02:32.902" v="1182"/>
          <ac:inkMkLst>
            <pc:docMk/>
            <pc:sldMk cId="3423419845" sldId="275"/>
            <ac:inkMk id="105" creationId="{B6D4F5D3-0CA1-40CC-B209-89F9D0FA4565}"/>
          </ac:inkMkLst>
        </pc:inkChg>
        <pc:inkChg chg="add mod">
          <ac:chgData name="Ninela  Marchant Neira" userId="0445fe62-3fdd-417c-a2b7-f13f715d869a" providerId="ADAL" clId="{6C8F6B27-1E79-4B69-910D-95A97F7A2689}" dt="2021-09-09T14:02:32.902" v="1182"/>
          <ac:inkMkLst>
            <pc:docMk/>
            <pc:sldMk cId="3423419845" sldId="275"/>
            <ac:inkMk id="106" creationId="{DA4DE112-0D70-4CB1-A4BD-514B8D03FE72}"/>
          </ac:inkMkLst>
        </pc:inkChg>
        <pc:inkChg chg="add mod">
          <ac:chgData name="Ninela  Marchant Neira" userId="0445fe62-3fdd-417c-a2b7-f13f715d869a" providerId="ADAL" clId="{6C8F6B27-1E79-4B69-910D-95A97F7A2689}" dt="2021-09-09T14:02:32.902" v="1182"/>
          <ac:inkMkLst>
            <pc:docMk/>
            <pc:sldMk cId="3423419845" sldId="275"/>
            <ac:inkMk id="107" creationId="{E8AB2F65-A957-4127-9A7C-5928AA3175FC}"/>
          </ac:inkMkLst>
        </pc:inkChg>
        <pc:inkChg chg="add mod">
          <ac:chgData name="Ninela  Marchant Neira" userId="0445fe62-3fdd-417c-a2b7-f13f715d869a" providerId="ADAL" clId="{6C8F6B27-1E79-4B69-910D-95A97F7A2689}" dt="2021-09-09T14:02:32.902" v="1182"/>
          <ac:inkMkLst>
            <pc:docMk/>
            <pc:sldMk cId="3423419845" sldId="275"/>
            <ac:inkMk id="108" creationId="{E06ED8CD-5C8C-4ABB-9135-AB8FD2292021}"/>
          </ac:inkMkLst>
        </pc:inkChg>
        <pc:inkChg chg="add mod">
          <ac:chgData name="Ninela  Marchant Neira" userId="0445fe62-3fdd-417c-a2b7-f13f715d869a" providerId="ADAL" clId="{6C8F6B27-1E79-4B69-910D-95A97F7A2689}" dt="2021-09-09T14:02:32.902" v="1182"/>
          <ac:inkMkLst>
            <pc:docMk/>
            <pc:sldMk cId="3423419845" sldId="275"/>
            <ac:inkMk id="109" creationId="{DFD57D65-F6CC-49FF-9672-30E0951335FA}"/>
          </ac:inkMkLst>
        </pc:inkChg>
        <pc:inkChg chg="add mod">
          <ac:chgData name="Ninela  Marchant Neira" userId="0445fe62-3fdd-417c-a2b7-f13f715d869a" providerId="ADAL" clId="{6C8F6B27-1E79-4B69-910D-95A97F7A2689}" dt="2021-09-09T14:02:32.902" v="1182"/>
          <ac:inkMkLst>
            <pc:docMk/>
            <pc:sldMk cId="3423419845" sldId="275"/>
            <ac:inkMk id="111" creationId="{042CF062-B074-4F94-B211-4D52147DD7DC}"/>
          </ac:inkMkLst>
        </pc:inkChg>
        <pc:inkChg chg="add mod">
          <ac:chgData name="Ninela  Marchant Neira" userId="0445fe62-3fdd-417c-a2b7-f13f715d869a" providerId="ADAL" clId="{6C8F6B27-1E79-4B69-910D-95A97F7A2689}" dt="2021-09-09T14:02:32.902" v="1182"/>
          <ac:inkMkLst>
            <pc:docMk/>
            <pc:sldMk cId="3423419845" sldId="275"/>
            <ac:inkMk id="112" creationId="{769B3FCE-3BE8-4CFE-8C80-1987CDA6D9C1}"/>
          </ac:inkMkLst>
        </pc:inkChg>
        <pc:inkChg chg="add">
          <ac:chgData name="Ninela  Marchant Neira" userId="0445fe62-3fdd-417c-a2b7-f13f715d869a" providerId="ADAL" clId="{6C8F6B27-1E79-4B69-910D-95A97F7A2689}" dt="2021-09-09T14:02:31.568" v="1179" actId="9405"/>
          <ac:inkMkLst>
            <pc:docMk/>
            <pc:sldMk cId="3423419845" sldId="275"/>
            <ac:inkMk id="113" creationId="{67FE6144-1FFA-4D29-8931-BBA76D98A69E}"/>
          </ac:inkMkLst>
        </pc:inkChg>
        <pc:inkChg chg="add mod">
          <ac:chgData name="Ninela  Marchant Neira" userId="0445fe62-3fdd-417c-a2b7-f13f715d869a" providerId="ADAL" clId="{6C8F6B27-1E79-4B69-910D-95A97F7A2689}" dt="2021-09-09T14:02:32.902" v="1182"/>
          <ac:inkMkLst>
            <pc:docMk/>
            <pc:sldMk cId="3423419845" sldId="275"/>
            <ac:inkMk id="114" creationId="{1ADC0DEE-AE50-481A-AD0E-626AA410F6E8}"/>
          </ac:inkMkLst>
        </pc:inkChg>
        <pc:inkChg chg="add mod">
          <ac:chgData name="Ninela  Marchant Neira" userId="0445fe62-3fdd-417c-a2b7-f13f715d869a" providerId="ADAL" clId="{6C8F6B27-1E79-4B69-910D-95A97F7A2689}" dt="2021-09-09T14:02:32.902" v="1182"/>
          <ac:inkMkLst>
            <pc:docMk/>
            <pc:sldMk cId="3423419845" sldId="275"/>
            <ac:inkMk id="115" creationId="{095C961D-D23D-49C4-9180-0ADF4511ADA2}"/>
          </ac:inkMkLst>
        </pc:inkChg>
        <pc:cxnChg chg="add mod">
          <ac:chgData name="Ninela  Marchant Neira" userId="0445fe62-3fdd-417c-a2b7-f13f715d869a" providerId="ADAL" clId="{6C8F6B27-1E79-4B69-910D-95A97F7A2689}" dt="2021-09-09T14:00:43.893" v="1147" actId="13822"/>
          <ac:cxnSpMkLst>
            <pc:docMk/>
            <pc:sldMk cId="3423419845" sldId="275"/>
            <ac:cxnSpMk id="81" creationId="{4F1497E6-6010-43B3-9476-4614B526314F}"/>
          </ac:cxnSpMkLst>
        </pc:cxnChg>
        <pc:cxnChg chg="add mod">
          <ac:chgData name="Ninela  Marchant Neira" userId="0445fe62-3fdd-417c-a2b7-f13f715d869a" providerId="ADAL" clId="{6C8F6B27-1E79-4B69-910D-95A97F7A2689}" dt="2021-09-09T14:01:08.384" v="1152" actId="13822"/>
          <ac:cxnSpMkLst>
            <pc:docMk/>
            <pc:sldMk cId="3423419845" sldId="275"/>
            <ac:cxnSpMk id="83" creationId="{E33678A2-ED03-4956-9DBB-78568A9F42FF}"/>
          </ac:cxnSpMkLst>
        </pc:cxnChg>
        <pc:cxnChg chg="add mod">
          <ac:chgData name="Ninela  Marchant Neira" userId="0445fe62-3fdd-417c-a2b7-f13f715d869a" providerId="ADAL" clId="{6C8F6B27-1E79-4B69-910D-95A97F7A2689}" dt="2021-09-09T14:01:23.370" v="1154" actId="14100"/>
          <ac:cxnSpMkLst>
            <pc:docMk/>
            <pc:sldMk cId="3423419845" sldId="275"/>
            <ac:cxnSpMk id="86" creationId="{DB7CD8ED-C854-41B8-B5C7-D7F884391181}"/>
          </ac:cxnSpMkLst>
        </pc:cxnChg>
        <pc:cxnChg chg="add mod">
          <ac:chgData name="Ninela  Marchant Neira" userId="0445fe62-3fdd-417c-a2b7-f13f715d869a" providerId="ADAL" clId="{6C8F6B27-1E79-4B69-910D-95A97F7A2689}" dt="2021-09-09T14:01:36.414" v="1157" actId="13822"/>
          <ac:cxnSpMkLst>
            <pc:docMk/>
            <pc:sldMk cId="3423419845" sldId="275"/>
            <ac:cxnSpMk id="89" creationId="{2F58CA73-F687-4305-AA4F-13C2978E5C6B}"/>
          </ac:cxnSpMkLst>
        </pc:cxnChg>
      </pc:sldChg>
      <pc:sldChg chg="addSp delSp modSp mod">
        <pc:chgData name="Ninela  Marchant Neira" userId="0445fe62-3fdd-417c-a2b7-f13f715d869a" providerId="ADAL" clId="{6C8F6B27-1E79-4B69-910D-95A97F7A2689}" dt="2021-09-30T13:28:24.404" v="2930" actId="9405"/>
        <pc:sldMkLst>
          <pc:docMk/>
          <pc:sldMk cId="2866998763" sldId="276"/>
        </pc:sldMkLst>
        <pc:spChg chg="mod">
          <ac:chgData name="Ninela  Marchant Neira" userId="0445fe62-3fdd-417c-a2b7-f13f715d869a" providerId="ADAL" clId="{6C8F6B27-1E79-4B69-910D-95A97F7A2689}" dt="2021-09-09T03:16:30.449" v="996" actId="1076"/>
          <ac:spMkLst>
            <pc:docMk/>
            <pc:sldMk cId="2866998763" sldId="276"/>
            <ac:spMk id="2" creationId="{0F6F1AB8-A12F-4DE9-BC18-0237E8852842}"/>
          </ac:spMkLst>
        </pc:spChg>
        <pc:grpChg chg="mod">
          <ac:chgData name="Ninela  Marchant Neira" userId="0445fe62-3fdd-417c-a2b7-f13f715d869a" providerId="ADAL" clId="{6C8F6B27-1E79-4B69-910D-95A97F7A2689}" dt="2021-09-09T03:18:13.513" v="1008" actId="1076"/>
          <ac:grpSpMkLst>
            <pc:docMk/>
            <pc:sldMk cId="2866998763" sldId="276"/>
            <ac:grpSpMk id="4" creationId="{9766BFB6-0A6C-48A1-9D24-6D186384144A}"/>
          </ac:grpSpMkLst>
        </pc:grpChg>
        <pc:grpChg chg="add mod">
          <ac:chgData name="Ninela  Marchant Neira" userId="0445fe62-3fdd-417c-a2b7-f13f715d869a" providerId="ADAL" clId="{6C8F6B27-1E79-4B69-910D-95A97F7A2689}" dt="2021-09-23T13:38:00.553" v="1736" actId="1076"/>
          <ac:grpSpMkLst>
            <pc:docMk/>
            <pc:sldMk cId="2866998763" sldId="276"/>
            <ac:grpSpMk id="12" creationId="{4FE5365E-6E16-42BB-B463-559E3C865854}"/>
          </ac:grpSpMkLst>
        </pc:grpChg>
        <pc:grpChg chg="mod">
          <ac:chgData name="Ninela  Marchant Neira" userId="0445fe62-3fdd-417c-a2b7-f13f715d869a" providerId="ADAL" clId="{6C8F6B27-1E79-4B69-910D-95A97F7A2689}" dt="2021-09-09T03:18:13.513" v="1008" actId="1076"/>
          <ac:grpSpMkLst>
            <pc:docMk/>
            <pc:sldMk cId="2866998763" sldId="276"/>
            <ac:grpSpMk id="14" creationId="{7B2DCD91-199F-4067-9D1F-E4632ECFA667}"/>
          </ac:grpSpMkLst>
        </pc:grpChg>
        <pc:grpChg chg="mod">
          <ac:chgData name="Ninela  Marchant Neira" userId="0445fe62-3fdd-417c-a2b7-f13f715d869a" providerId="ADAL" clId="{6C8F6B27-1E79-4B69-910D-95A97F7A2689}" dt="2021-09-09T03:18:13.513" v="1008" actId="1076"/>
          <ac:grpSpMkLst>
            <pc:docMk/>
            <pc:sldMk cId="2866998763" sldId="276"/>
            <ac:grpSpMk id="20" creationId="{FC4CC1A0-F85D-4028-B58E-0B674FE641FB}"/>
          </ac:grpSpMkLst>
        </pc:grpChg>
        <pc:grpChg chg="del mod">
          <ac:chgData name="Ninela  Marchant Neira" userId="0445fe62-3fdd-417c-a2b7-f13f715d869a" providerId="ADAL" clId="{6C8F6B27-1E79-4B69-910D-95A97F7A2689}" dt="2021-09-23T13:54:26.059" v="1835"/>
          <ac:grpSpMkLst>
            <pc:docMk/>
            <pc:sldMk cId="2866998763" sldId="276"/>
            <ac:grpSpMk id="22" creationId="{6202A3B4-C634-448C-8E9C-785BB06E7C03}"/>
          </ac:grpSpMkLst>
        </pc:grpChg>
        <pc:grpChg chg="del mod">
          <ac:chgData name="Ninela  Marchant Neira" userId="0445fe62-3fdd-417c-a2b7-f13f715d869a" providerId="ADAL" clId="{6C8F6B27-1E79-4B69-910D-95A97F7A2689}" dt="2021-09-23T13:54:32.854" v="1844"/>
          <ac:grpSpMkLst>
            <pc:docMk/>
            <pc:sldMk cId="2866998763" sldId="276"/>
            <ac:grpSpMk id="28" creationId="{E6169382-8DEB-47B4-A959-40C67D67E3F9}"/>
          </ac:grpSpMkLst>
        </pc:grpChg>
        <pc:grpChg chg="mod">
          <ac:chgData name="Ninela  Marchant Neira" userId="0445fe62-3fdd-417c-a2b7-f13f715d869a" providerId="ADAL" clId="{6C8F6B27-1E79-4B69-910D-95A97F7A2689}" dt="2021-09-23T13:54:32.854" v="1844"/>
          <ac:grpSpMkLst>
            <pc:docMk/>
            <pc:sldMk cId="2866998763" sldId="276"/>
            <ac:grpSpMk id="37" creationId="{1B87ACDC-B13D-4199-B650-8CC629714D1C}"/>
          </ac:grpSpMkLst>
        </pc:grpChg>
        <pc:grpChg chg="mod">
          <ac:chgData name="Ninela  Marchant Neira" userId="0445fe62-3fdd-417c-a2b7-f13f715d869a" providerId="ADAL" clId="{6C8F6B27-1E79-4B69-910D-95A97F7A2689}" dt="2021-09-23T13:54:47.202" v="1856"/>
          <ac:grpSpMkLst>
            <pc:docMk/>
            <pc:sldMk cId="2866998763" sldId="276"/>
            <ac:grpSpMk id="49" creationId="{93DC660B-BD04-4516-9B20-EA4F3BC5026E}"/>
          </ac:grpSpMkLst>
        </pc:grpChg>
        <pc:grpChg chg="del mod">
          <ac:chgData name="Ninela  Marchant Neira" userId="0445fe62-3fdd-417c-a2b7-f13f715d869a" providerId="ADAL" clId="{6C8F6B27-1E79-4B69-910D-95A97F7A2689}" dt="2021-09-23T13:56:31.330" v="1870"/>
          <ac:grpSpMkLst>
            <pc:docMk/>
            <pc:sldMk cId="2866998763" sldId="276"/>
            <ac:grpSpMk id="60" creationId="{B3B26C4B-11CA-496F-8AF8-E714D86F5DE6}"/>
          </ac:grpSpMkLst>
        </pc:grpChg>
        <pc:grpChg chg="mod">
          <ac:chgData name="Ninela  Marchant Neira" userId="0445fe62-3fdd-417c-a2b7-f13f715d869a" providerId="ADAL" clId="{6C8F6B27-1E79-4B69-910D-95A97F7A2689}" dt="2021-09-23T13:56:42.265" v="1877"/>
          <ac:grpSpMkLst>
            <pc:docMk/>
            <pc:sldMk cId="2866998763" sldId="276"/>
            <ac:grpSpMk id="7171" creationId="{D69E77CD-B463-4CC7-9CFD-9E31873AAA8B}"/>
          </ac:grpSpMkLst>
        </pc:grpChg>
        <pc:grpChg chg="mod">
          <ac:chgData name="Ninela  Marchant Neira" userId="0445fe62-3fdd-417c-a2b7-f13f715d869a" providerId="ADAL" clId="{6C8F6B27-1E79-4B69-910D-95A97F7A2689}" dt="2021-09-23T13:56:42.265" v="1877"/>
          <ac:grpSpMkLst>
            <pc:docMk/>
            <pc:sldMk cId="2866998763" sldId="276"/>
            <ac:grpSpMk id="7172" creationId="{0E44B89F-209F-4642-AFA8-3CCC22FC00CC}"/>
          </ac:grpSpMkLst>
        </pc:grpChg>
        <pc:grpChg chg="mod">
          <ac:chgData name="Ninela  Marchant Neira" userId="0445fe62-3fdd-417c-a2b7-f13f715d869a" providerId="ADAL" clId="{6C8F6B27-1E79-4B69-910D-95A97F7A2689}" dt="2021-09-23T13:56:45.126" v="1880"/>
          <ac:grpSpMkLst>
            <pc:docMk/>
            <pc:sldMk cId="2866998763" sldId="276"/>
            <ac:grpSpMk id="7175" creationId="{B45171E9-A78D-44B2-BC24-0C22F0F679B4}"/>
          </ac:grpSpMkLst>
        </pc:grpChg>
        <pc:grpChg chg="mod">
          <ac:chgData name="Ninela  Marchant Neira" userId="0445fe62-3fdd-417c-a2b7-f13f715d869a" providerId="ADAL" clId="{6C8F6B27-1E79-4B69-910D-95A97F7A2689}" dt="2021-09-23T13:57:03.650" v="1884"/>
          <ac:grpSpMkLst>
            <pc:docMk/>
            <pc:sldMk cId="2866998763" sldId="276"/>
            <ac:grpSpMk id="7179" creationId="{359A4C50-D63E-491C-B611-2512E19E14D1}"/>
          </ac:grpSpMkLst>
        </pc:grpChg>
        <pc:picChg chg="mod">
          <ac:chgData name="Ninela  Marchant Neira" userId="0445fe62-3fdd-417c-a2b7-f13f715d869a" providerId="ADAL" clId="{6C8F6B27-1E79-4B69-910D-95A97F7A2689}" dt="2021-09-09T03:18:13.513" v="1008" actId="1076"/>
          <ac:picMkLst>
            <pc:docMk/>
            <pc:sldMk cId="2866998763" sldId="276"/>
            <ac:picMk id="15" creationId="{21D386FC-6653-4F35-A842-ACF73E961975}"/>
          </ac:picMkLst>
        </pc:picChg>
        <pc:picChg chg="mod">
          <ac:chgData name="Ninela  Marchant Neira" userId="0445fe62-3fdd-417c-a2b7-f13f715d869a" providerId="ADAL" clId="{6C8F6B27-1E79-4B69-910D-95A97F7A2689}" dt="2021-09-09T03:18:13.513" v="1008" actId="1076"/>
          <ac:picMkLst>
            <pc:docMk/>
            <pc:sldMk cId="2866998763" sldId="276"/>
            <ac:picMk id="18" creationId="{3265AE8A-6988-40B6-868F-548C3048AA50}"/>
          </ac:picMkLst>
        </pc:picChg>
        <pc:picChg chg="mod">
          <ac:chgData name="Ninela  Marchant Neira" userId="0445fe62-3fdd-417c-a2b7-f13f715d869a" providerId="ADAL" clId="{6C8F6B27-1E79-4B69-910D-95A97F7A2689}" dt="2021-09-09T03:18:13.513" v="1008" actId="1076"/>
          <ac:picMkLst>
            <pc:docMk/>
            <pc:sldMk cId="2866998763" sldId="276"/>
            <ac:picMk id="19" creationId="{F20554DC-5C80-4E4C-84B8-A426A5CD9B73}"/>
          </ac:picMkLst>
        </pc:picChg>
        <pc:picChg chg="mod">
          <ac:chgData name="Ninela  Marchant Neira" userId="0445fe62-3fdd-417c-a2b7-f13f715d869a" providerId="ADAL" clId="{6C8F6B27-1E79-4B69-910D-95A97F7A2689}" dt="2021-09-09T03:18:13.513" v="1008" actId="1076"/>
          <ac:picMkLst>
            <pc:docMk/>
            <pc:sldMk cId="2866998763" sldId="276"/>
            <ac:picMk id="7170" creationId="{16C648BB-9189-4B40-AAFF-364AAC969FF6}"/>
          </ac:picMkLst>
        </pc:picChg>
        <pc:inkChg chg="add mod">
          <ac:chgData name="Ninela  Marchant Neira" userId="0445fe62-3fdd-417c-a2b7-f13f715d869a" providerId="ADAL" clId="{6C8F6B27-1E79-4B69-910D-95A97F7A2689}" dt="2021-09-23T13:54:32.854" v="1844"/>
          <ac:inkMkLst>
            <pc:docMk/>
            <pc:sldMk cId="2866998763" sldId="276"/>
            <ac:inkMk id="3" creationId="{56D93F41-9E6A-4220-841D-3D8ED4F3DDBE}"/>
          </ac:inkMkLst>
        </pc:inkChg>
        <pc:inkChg chg="add mod">
          <ac:chgData name="Ninela  Marchant Neira" userId="0445fe62-3fdd-417c-a2b7-f13f715d869a" providerId="ADAL" clId="{6C8F6B27-1E79-4B69-910D-95A97F7A2689}" dt="2021-09-23T13:54:32.854" v="1844"/>
          <ac:inkMkLst>
            <pc:docMk/>
            <pc:sldMk cId="2866998763" sldId="276"/>
            <ac:inkMk id="6" creationId="{7A04FBD6-2EE8-4055-BE01-1DC115D2940A}"/>
          </ac:inkMkLst>
        </pc:inkChg>
        <pc:inkChg chg="add mod">
          <ac:chgData name="Ninela  Marchant Neira" userId="0445fe62-3fdd-417c-a2b7-f13f715d869a" providerId="ADAL" clId="{6C8F6B27-1E79-4B69-910D-95A97F7A2689}" dt="2021-09-23T13:54:32.854" v="1844"/>
          <ac:inkMkLst>
            <pc:docMk/>
            <pc:sldMk cId="2866998763" sldId="276"/>
            <ac:inkMk id="8" creationId="{5049D6C0-28C9-488B-9528-4B78DA9D09EE}"/>
          </ac:inkMkLst>
        </pc:inkChg>
        <pc:inkChg chg="add mod">
          <ac:chgData name="Ninela  Marchant Neira" userId="0445fe62-3fdd-417c-a2b7-f13f715d869a" providerId="ADAL" clId="{6C8F6B27-1E79-4B69-910D-95A97F7A2689}" dt="2021-09-23T13:54:32.854" v="1844"/>
          <ac:inkMkLst>
            <pc:docMk/>
            <pc:sldMk cId="2866998763" sldId="276"/>
            <ac:inkMk id="10" creationId="{B4280A00-B3FE-449D-A87C-7A2DDDA1D10F}"/>
          </ac:inkMkLst>
        </pc:inkChg>
        <pc:inkChg chg="add mod">
          <ac:chgData name="Ninela  Marchant Neira" userId="0445fe62-3fdd-417c-a2b7-f13f715d869a" providerId="ADAL" clId="{6C8F6B27-1E79-4B69-910D-95A97F7A2689}" dt="2021-09-23T13:54:32.854" v="1844"/>
          <ac:inkMkLst>
            <pc:docMk/>
            <pc:sldMk cId="2866998763" sldId="276"/>
            <ac:inkMk id="13" creationId="{22F3761B-2328-4E18-A6EA-5A3B3F902246}"/>
          </ac:inkMkLst>
        </pc:inkChg>
        <pc:inkChg chg="add mod">
          <ac:chgData name="Ninela  Marchant Neira" userId="0445fe62-3fdd-417c-a2b7-f13f715d869a" providerId="ADAL" clId="{6C8F6B27-1E79-4B69-910D-95A97F7A2689}" dt="2021-09-23T13:54:32.854" v="1844"/>
          <ac:inkMkLst>
            <pc:docMk/>
            <pc:sldMk cId="2866998763" sldId="276"/>
            <ac:inkMk id="16" creationId="{2DD0275F-0410-41FE-9EC7-52CB2822D74F}"/>
          </ac:inkMkLst>
        </pc:inkChg>
        <pc:inkChg chg="add">
          <ac:chgData name="Ninela  Marchant Neira" userId="0445fe62-3fdd-417c-a2b7-f13f715d869a" providerId="ADAL" clId="{6C8F6B27-1E79-4B69-910D-95A97F7A2689}" dt="2021-09-30T13:27:43.747" v="2922" actId="9405"/>
          <ac:inkMkLst>
            <pc:docMk/>
            <pc:sldMk cId="2866998763" sldId="276"/>
            <ac:inkMk id="22" creationId="{35F6BC02-328F-4039-8E3F-7762510968FE}"/>
          </ac:inkMkLst>
        </pc:inkChg>
        <pc:inkChg chg="add mod">
          <ac:chgData name="Ninela  Marchant Neira" userId="0445fe62-3fdd-417c-a2b7-f13f715d869a" providerId="ADAL" clId="{6C8F6B27-1E79-4B69-910D-95A97F7A2689}" dt="2021-09-23T13:54:32.854" v="1844"/>
          <ac:inkMkLst>
            <pc:docMk/>
            <pc:sldMk cId="2866998763" sldId="276"/>
            <ac:inkMk id="24" creationId="{E672C613-E23A-44A6-B1CF-84D6760EF8CA}"/>
          </ac:inkMkLst>
        </pc:inkChg>
        <pc:inkChg chg="add mod">
          <ac:chgData name="Ninela  Marchant Neira" userId="0445fe62-3fdd-417c-a2b7-f13f715d869a" providerId="ADAL" clId="{6C8F6B27-1E79-4B69-910D-95A97F7A2689}" dt="2021-09-23T13:54:32.854" v="1844"/>
          <ac:inkMkLst>
            <pc:docMk/>
            <pc:sldMk cId="2866998763" sldId="276"/>
            <ac:inkMk id="25" creationId="{942F277B-9552-4768-A08E-FC7511B0BEF1}"/>
          </ac:inkMkLst>
        </pc:inkChg>
        <pc:inkChg chg="add mod">
          <ac:chgData name="Ninela  Marchant Neira" userId="0445fe62-3fdd-417c-a2b7-f13f715d869a" providerId="ADAL" clId="{6C8F6B27-1E79-4B69-910D-95A97F7A2689}" dt="2021-09-23T13:54:32.854" v="1844"/>
          <ac:inkMkLst>
            <pc:docMk/>
            <pc:sldMk cId="2866998763" sldId="276"/>
            <ac:inkMk id="26" creationId="{4D9BB0B2-4EA1-4BB9-A480-CAC12E57BA33}"/>
          </ac:inkMkLst>
        </pc:inkChg>
        <pc:inkChg chg="add mod">
          <ac:chgData name="Ninela  Marchant Neira" userId="0445fe62-3fdd-417c-a2b7-f13f715d869a" providerId="ADAL" clId="{6C8F6B27-1E79-4B69-910D-95A97F7A2689}" dt="2021-09-23T13:54:32.854" v="1844"/>
          <ac:inkMkLst>
            <pc:docMk/>
            <pc:sldMk cId="2866998763" sldId="276"/>
            <ac:inkMk id="27" creationId="{D05E2E52-B84E-425F-B78C-F097F806A07B}"/>
          </ac:inkMkLst>
        </pc:inkChg>
        <pc:inkChg chg="add">
          <ac:chgData name="Ninela  Marchant Neira" userId="0445fe62-3fdd-417c-a2b7-f13f715d869a" providerId="ADAL" clId="{6C8F6B27-1E79-4B69-910D-95A97F7A2689}" dt="2021-09-30T13:27:47.267" v="2923" actId="9405"/>
          <ac:inkMkLst>
            <pc:docMk/>
            <pc:sldMk cId="2866998763" sldId="276"/>
            <ac:inkMk id="28" creationId="{1348BEB0-9170-4863-8E95-F092103F16E1}"/>
          </ac:inkMkLst>
        </pc:inkChg>
        <pc:inkChg chg="add mod">
          <ac:chgData name="Ninela  Marchant Neira" userId="0445fe62-3fdd-417c-a2b7-f13f715d869a" providerId="ADAL" clId="{6C8F6B27-1E79-4B69-910D-95A97F7A2689}" dt="2021-09-23T13:54:32.854" v="1844"/>
          <ac:inkMkLst>
            <pc:docMk/>
            <pc:sldMk cId="2866998763" sldId="276"/>
            <ac:inkMk id="29" creationId="{EF5B9D56-37B3-4ABF-A23A-25FD5A98175D}"/>
          </ac:inkMkLst>
        </pc:inkChg>
        <pc:inkChg chg="add mod">
          <ac:chgData name="Ninela  Marchant Neira" userId="0445fe62-3fdd-417c-a2b7-f13f715d869a" providerId="ADAL" clId="{6C8F6B27-1E79-4B69-910D-95A97F7A2689}" dt="2021-09-23T13:54:32.854" v="1844"/>
          <ac:inkMkLst>
            <pc:docMk/>
            <pc:sldMk cId="2866998763" sldId="276"/>
            <ac:inkMk id="30" creationId="{1BB83322-6D5F-4866-A5E0-6C2DC02784E9}"/>
          </ac:inkMkLst>
        </pc:inkChg>
        <pc:inkChg chg="add mod">
          <ac:chgData name="Ninela  Marchant Neira" userId="0445fe62-3fdd-417c-a2b7-f13f715d869a" providerId="ADAL" clId="{6C8F6B27-1E79-4B69-910D-95A97F7A2689}" dt="2021-09-23T13:54:32.854" v="1844"/>
          <ac:inkMkLst>
            <pc:docMk/>
            <pc:sldMk cId="2866998763" sldId="276"/>
            <ac:inkMk id="31" creationId="{7DAC5F66-64BF-4B28-8C82-EBDE099136A8}"/>
          </ac:inkMkLst>
        </pc:inkChg>
        <pc:inkChg chg="add mod">
          <ac:chgData name="Ninela  Marchant Neira" userId="0445fe62-3fdd-417c-a2b7-f13f715d869a" providerId="ADAL" clId="{6C8F6B27-1E79-4B69-910D-95A97F7A2689}" dt="2021-09-23T13:54:32.854" v="1844"/>
          <ac:inkMkLst>
            <pc:docMk/>
            <pc:sldMk cId="2866998763" sldId="276"/>
            <ac:inkMk id="32" creationId="{2A3D2114-23C4-4902-A8B6-3D7CCD07315C}"/>
          </ac:inkMkLst>
        </pc:inkChg>
        <pc:inkChg chg="add mod">
          <ac:chgData name="Ninela  Marchant Neira" userId="0445fe62-3fdd-417c-a2b7-f13f715d869a" providerId="ADAL" clId="{6C8F6B27-1E79-4B69-910D-95A97F7A2689}" dt="2021-09-23T13:54:32.854" v="1844"/>
          <ac:inkMkLst>
            <pc:docMk/>
            <pc:sldMk cId="2866998763" sldId="276"/>
            <ac:inkMk id="33" creationId="{ECA4BC5A-2C3A-4BA4-AE00-EFD8B28E7789}"/>
          </ac:inkMkLst>
        </pc:inkChg>
        <pc:inkChg chg="add mod">
          <ac:chgData name="Ninela  Marchant Neira" userId="0445fe62-3fdd-417c-a2b7-f13f715d869a" providerId="ADAL" clId="{6C8F6B27-1E79-4B69-910D-95A97F7A2689}" dt="2021-09-23T13:54:32.854" v="1844"/>
          <ac:inkMkLst>
            <pc:docMk/>
            <pc:sldMk cId="2866998763" sldId="276"/>
            <ac:inkMk id="34" creationId="{A554A20C-D247-4614-A62B-4896E335BAF2}"/>
          </ac:inkMkLst>
        </pc:inkChg>
        <pc:inkChg chg="add mod">
          <ac:chgData name="Ninela  Marchant Neira" userId="0445fe62-3fdd-417c-a2b7-f13f715d869a" providerId="ADAL" clId="{6C8F6B27-1E79-4B69-910D-95A97F7A2689}" dt="2021-09-23T13:54:32.854" v="1844"/>
          <ac:inkMkLst>
            <pc:docMk/>
            <pc:sldMk cId="2866998763" sldId="276"/>
            <ac:inkMk id="35" creationId="{A904EBD5-B0AC-4A3E-B2D0-0DD4C5D7CFB5}"/>
          </ac:inkMkLst>
        </pc:inkChg>
        <pc:inkChg chg="add mod">
          <ac:chgData name="Ninela  Marchant Neira" userId="0445fe62-3fdd-417c-a2b7-f13f715d869a" providerId="ADAL" clId="{6C8F6B27-1E79-4B69-910D-95A97F7A2689}" dt="2021-09-23T13:54:32.854" v="1844"/>
          <ac:inkMkLst>
            <pc:docMk/>
            <pc:sldMk cId="2866998763" sldId="276"/>
            <ac:inkMk id="36" creationId="{8F288A2A-E9F5-46C8-95E7-212BC4D70EC0}"/>
          </ac:inkMkLst>
        </pc:inkChg>
        <pc:inkChg chg="add">
          <ac:chgData name="Ninela  Marchant Neira" userId="0445fe62-3fdd-417c-a2b7-f13f715d869a" providerId="ADAL" clId="{6C8F6B27-1E79-4B69-910D-95A97F7A2689}" dt="2021-09-23T13:54:34.105" v="1845" actId="9405"/>
          <ac:inkMkLst>
            <pc:docMk/>
            <pc:sldMk cId="2866998763" sldId="276"/>
            <ac:inkMk id="38" creationId="{9766795D-2006-4AAB-BCA1-E3396B502995}"/>
          </ac:inkMkLst>
        </pc:inkChg>
        <pc:inkChg chg="add">
          <ac:chgData name="Ninela  Marchant Neira" userId="0445fe62-3fdd-417c-a2b7-f13f715d869a" providerId="ADAL" clId="{6C8F6B27-1E79-4B69-910D-95A97F7A2689}" dt="2021-09-23T13:54:35.055" v="1846" actId="9405"/>
          <ac:inkMkLst>
            <pc:docMk/>
            <pc:sldMk cId="2866998763" sldId="276"/>
            <ac:inkMk id="39" creationId="{0D7A4EDA-6423-4422-8428-DC4D86420936}"/>
          </ac:inkMkLst>
        </pc:inkChg>
        <pc:inkChg chg="add mod">
          <ac:chgData name="Ninela  Marchant Neira" userId="0445fe62-3fdd-417c-a2b7-f13f715d869a" providerId="ADAL" clId="{6C8F6B27-1E79-4B69-910D-95A97F7A2689}" dt="2021-09-23T13:54:47.202" v="1856"/>
          <ac:inkMkLst>
            <pc:docMk/>
            <pc:sldMk cId="2866998763" sldId="276"/>
            <ac:inkMk id="40" creationId="{07B678D0-4E07-4B64-BE3A-AEA0581C91F5}"/>
          </ac:inkMkLst>
        </pc:inkChg>
        <pc:inkChg chg="add mod">
          <ac:chgData name="Ninela  Marchant Neira" userId="0445fe62-3fdd-417c-a2b7-f13f715d869a" providerId="ADAL" clId="{6C8F6B27-1E79-4B69-910D-95A97F7A2689}" dt="2021-09-23T13:54:47.202" v="1856"/>
          <ac:inkMkLst>
            <pc:docMk/>
            <pc:sldMk cId="2866998763" sldId="276"/>
            <ac:inkMk id="41" creationId="{702D6CE4-530B-4C38-A5C5-07309AE24E69}"/>
          </ac:inkMkLst>
        </pc:inkChg>
        <pc:inkChg chg="add mod">
          <ac:chgData name="Ninela  Marchant Neira" userId="0445fe62-3fdd-417c-a2b7-f13f715d869a" providerId="ADAL" clId="{6C8F6B27-1E79-4B69-910D-95A97F7A2689}" dt="2021-09-23T13:54:47.202" v="1856"/>
          <ac:inkMkLst>
            <pc:docMk/>
            <pc:sldMk cId="2866998763" sldId="276"/>
            <ac:inkMk id="42" creationId="{A5456DBF-0810-4A4B-BA60-C91BAEE9EFC2}"/>
          </ac:inkMkLst>
        </pc:inkChg>
        <pc:inkChg chg="add mod">
          <ac:chgData name="Ninela  Marchant Neira" userId="0445fe62-3fdd-417c-a2b7-f13f715d869a" providerId="ADAL" clId="{6C8F6B27-1E79-4B69-910D-95A97F7A2689}" dt="2021-09-23T13:54:47.202" v="1856"/>
          <ac:inkMkLst>
            <pc:docMk/>
            <pc:sldMk cId="2866998763" sldId="276"/>
            <ac:inkMk id="43" creationId="{A5151B6A-296F-4F12-ADFF-187ACC30D522}"/>
          </ac:inkMkLst>
        </pc:inkChg>
        <pc:inkChg chg="add mod">
          <ac:chgData name="Ninela  Marchant Neira" userId="0445fe62-3fdd-417c-a2b7-f13f715d869a" providerId="ADAL" clId="{6C8F6B27-1E79-4B69-910D-95A97F7A2689}" dt="2021-09-23T13:54:47.202" v="1856"/>
          <ac:inkMkLst>
            <pc:docMk/>
            <pc:sldMk cId="2866998763" sldId="276"/>
            <ac:inkMk id="44" creationId="{1BED0BDB-3849-459B-B01B-8DB9751CDBBA}"/>
          </ac:inkMkLst>
        </pc:inkChg>
        <pc:inkChg chg="add mod">
          <ac:chgData name="Ninela  Marchant Neira" userId="0445fe62-3fdd-417c-a2b7-f13f715d869a" providerId="ADAL" clId="{6C8F6B27-1E79-4B69-910D-95A97F7A2689}" dt="2021-09-23T13:54:47.202" v="1856"/>
          <ac:inkMkLst>
            <pc:docMk/>
            <pc:sldMk cId="2866998763" sldId="276"/>
            <ac:inkMk id="45" creationId="{864D4FED-3C3D-4F69-9B95-D14011B4DC94}"/>
          </ac:inkMkLst>
        </pc:inkChg>
        <pc:inkChg chg="add mod">
          <ac:chgData name="Ninela  Marchant Neira" userId="0445fe62-3fdd-417c-a2b7-f13f715d869a" providerId="ADAL" clId="{6C8F6B27-1E79-4B69-910D-95A97F7A2689}" dt="2021-09-23T13:54:47.202" v="1856"/>
          <ac:inkMkLst>
            <pc:docMk/>
            <pc:sldMk cId="2866998763" sldId="276"/>
            <ac:inkMk id="46" creationId="{EA792F78-E5F9-45E6-970F-0927FA460F3B}"/>
          </ac:inkMkLst>
        </pc:inkChg>
        <pc:inkChg chg="add mod">
          <ac:chgData name="Ninela  Marchant Neira" userId="0445fe62-3fdd-417c-a2b7-f13f715d869a" providerId="ADAL" clId="{6C8F6B27-1E79-4B69-910D-95A97F7A2689}" dt="2021-09-23T13:54:47.202" v="1856"/>
          <ac:inkMkLst>
            <pc:docMk/>
            <pc:sldMk cId="2866998763" sldId="276"/>
            <ac:inkMk id="47" creationId="{B090AB9C-25C3-4B4E-9D25-7C78C5C862D6}"/>
          </ac:inkMkLst>
        </pc:inkChg>
        <pc:inkChg chg="add">
          <ac:chgData name="Ninela  Marchant Neira" userId="0445fe62-3fdd-417c-a2b7-f13f715d869a" providerId="ADAL" clId="{6C8F6B27-1E79-4B69-910D-95A97F7A2689}" dt="2021-09-23T13:54:46.630" v="1855" actId="9405"/>
          <ac:inkMkLst>
            <pc:docMk/>
            <pc:sldMk cId="2866998763" sldId="276"/>
            <ac:inkMk id="48" creationId="{CB2AC75E-851E-4A51-93B4-9893ACCA6F3C}"/>
          </ac:inkMkLst>
        </pc:inkChg>
        <pc:inkChg chg="add">
          <ac:chgData name="Ninela  Marchant Neira" userId="0445fe62-3fdd-417c-a2b7-f13f715d869a" providerId="ADAL" clId="{6C8F6B27-1E79-4B69-910D-95A97F7A2689}" dt="2021-09-30T13:27:52.599" v="2924" actId="9405"/>
          <ac:inkMkLst>
            <pc:docMk/>
            <pc:sldMk cId="2866998763" sldId="276"/>
            <ac:inkMk id="50" creationId="{ED13D16D-2C68-476B-B878-A2C33BC9D985}"/>
          </ac:inkMkLst>
        </pc:inkChg>
        <pc:inkChg chg="add">
          <ac:chgData name="Ninela  Marchant Neira" userId="0445fe62-3fdd-417c-a2b7-f13f715d869a" providerId="ADAL" clId="{6C8F6B27-1E79-4B69-910D-95A97F7A2689}" dt="2021-09-30T13:27:56.494" v="2925" actId="9405"/>
          <ac:inkMkLst>
            <pc:docMk/>
            <pc:sldMk cId="2866998763" sldId="276"/>
            <ac:inkMk id="52" creationId="{958B2AF7-9DD0-48B2-B4FD-0E7C4FFC421F}"/>
          </ac:inkMkLst>
        </pc:inkChg>
        <pc:inkChg chg="add">
          <ac:chgData name="Ninela  Marchant Neira" userId="0445fe62-3fdd-417c-a2b7-f13f715d869a" providerId="ADAL" clId="{6C8F6B27-1E79-4B69-910D-95A97F7A2689}" dt="2021-09-30T13:27:59.403" v="2926" actId="9405"/>
          <ac:inkMkLst>
            <pc:docMk/>
            <pc:sldMk cId="2866998763" sldId="276"/>
            <ac:inkMk id="54" creationId="{80303AA7-9717-4021-869F-966AD755EB7F}"/>
          </ac:inkMkLst>
        </pc:inkChg>
        <pc:inkChg chg="add">
          <ac:chgData name="Ninela  Marchant Neira" userId="0445fe62-3fdd-417c-a2b7-f13f715d869a" providerId="ADAL" clId="{6C8F6B27-1E79-4B69-910D-95A97F7A2689}" dt="2021-09-23T13:55:55.542" v="1864" actId="9405"/>
          <ac:inkMkLst>
            <pc:docMk/>
            <pc:sldMk cId="2866998763" sldId="276"/>
            <ac:inkMk id="56" creationId="{DF594BE8-5C5C-4725-BD07-05098C0DA8FA}"/>
          </ac:inkMkLst>
        </pc:inkChg>
        <pc:inkChg chg="add">
          <ac:chgData name="Ninela  Marchant Neira" userId="0445fe62-3fdd-417c-a2b7-f13f715d869a" providerId="ADAL" clId="{6C8F6B27-1E79-4B69-910D-95A97F7A2689}" dt="2021-09-30T13:27:59.964" v="2927" actId="9405"/>
          <ac:inkMkLst>
            <pc:docMk/>
            <pc:sldMk cId="2866998763" sldId="276"/>
            <ac:inkMk id="57" creationId="{8657143C-1551-4DEC-9746-D0D63D635559}"/>
          </ac:inkMkLst>
        </pc:inkChg>
        <pc:inkChg chg="add del mod">
          <ac:chgData name="Ninela  Marchant Neira" userId="0445fe62-3fdd-417c-a2b7-f13f715d869a" providerId="ADAL" clId="{6C8F6B27-1E79-4B69-910D-95A97F7A2689}" dt="2021-09-23T13:56:31.330" v="1870"/>
          <ac:inkMkLst>
            <pc:docMk/>
            <pc:sldMk cId="2866998763" sldId="276"/>
            <ac:inkMk id="57" creationId="{E287586D-BA24-4986-82EE-59EF706D08FA}"/>
          </ac:inkMkLst>
        </pc:inkChg>
        <pc:inkChg chg="add del mod">
          <ac:chgData name="Ninela  Marchant Neira" userId="0445fe62-3fdd-417c-a2b7-f13f715d869a" providerId="ADAL" clId="{6C8F6B27-1E79-4B69-910D-95A97F7A2689}" dt="2021-09-23T13:56:31.331" v="1871"/>
          <ac:inkMkLst>
            <pc:docMk/>
            <pc:sldMk cId="2866998763" sldId="276"/>
            <ac:inkMk id="58" creationId="{A163D3CF-28D4-495B-A04F-A89C639F4167}"/>
          </ac:inkMkLst>
        </pc:inkChg>
        <pc:inkChg chg="add">
          <ac:chgData name="Ninela  Marchant Neira" userId="0445fe62-3fdd-417c-a2b7-f13f715d869a" providerId="ADAL" clId="{6C8F6B27-1E79-4B69-910D-95A97F7A2689}" dt="2021-09-30T13:28:01.329" v="2928" actId="9405"/>
          <ac:inkMkLst>
            <pc:docMk/>
            <pc:sldMk cId="2866998763" sldId="276"/>
            <ac:inkMk id="58" creationId="{FD2ACD44-02E6-49E7-A7B4-24751AB49593}"/>
          </ac:inkMkLst>
        </pc:inkChg>
        <pc:inkChg chg="add">
          <ac:chgData name="Ninela  Marchant Neira" userId="0445fe62-3fdd-417c-a2b7-f13f715d869a" providerId="ADAL" clId="{6C8F6B27-1E79-4B69-910D-95A97F7A2689}" dt="2021-09-30T13:28:01.690" v="2929" actId="9405"/>
          <ac:inkMkLst>
            <pc:docMk/>
            <pc:sldMk cId="2866998763" sldId="276"/>
            <ac:inkMk id="59" creationId="{1178A41C-1AF2-4BB1-843F-043966C0D5F2}"/>
          </ac:inkMkLst>
        </pc:inkChg>
        <pc:inkChg chg="add del mod">
          <ac:chgData name="Ninela  Marchant Neira" userId="0445fe62-3fdd-417c-a2b7-f13f715d869a" providerId="ADAL" clId="{6C8F6B27-1E79-4B69-910D-95A97F7A2689}" dt="2021-09-23T13:56:31.328" v="1869"/>
          <ac:inkMkLst>
            <pc:docMk/>
            <pc:sldMk cId="2866998763" sldId="276"/>
            <ac:inkMk id="59" creationId="{AC398CF6-501C-4DB2-83A0-89C3695C8205}"/>
          </ac:inkMkLst>
        </pc:inkChg>
        <pc:inkChg chg="add">
          <ac:chgData name="Ninela  Marchant Neira" userId="0445fe62-3fdd-417c-a2b7-f13f715d869a" providerId="ADAL" clId="{6C8F6B27-1E79-4B69-910D-95A97F7A2689}" dt="2021-09-30T13:28:24.404" v="2930" actId="9405"/>
          <ac:inkMkLst>
            <pc:docMk/>
            <pc:sldMk cId="2866998763" sldId="276"/>
            <ac:inkMk id="60" creationId="{CF017021-8654-49D7-9B20-1807637DB8F9}"/>
          </ac:inkMkLst>
        </pc:inkChg>
        <pc:inkChg chg="add mod">
          <ac:chgData name="Ninela  Marchant Neira" userId="0445fe62-3fdd-417c-a2b7-f13f715d869a" providerId="ADAL" clId="{6C8F6B27-1E79-4B69-910D-95A97F7A2689}" dt="2021-09-23T13:56:42.265" v="1877"/>
          <ac:inkMkLst>
            <pc:docMk/>
            <pc:sldMk cId="2866998763" sldId="276"/>
            <ac:inkMk id="61" creationId="{9A5458FB-DFB0-41DA-8D17-0CC6617F7F98}"/>
          </ac:inkMkLst>
        </pc:inkChg>
        <pc:inkChg chg="add mod">
          <ac:chgData name="Ninela  Marchant Neira" userId="0445fe62-3fdd-417c-a2b7-f13f715d869a" providerId="ADAL" clId="{6C8F6B27-1E79-4B69-910D-95A97F7A2689}" dt="2021-09-23T13:56:42.265" v="1877"/>
          <ac:inkMkLst>
            <pc:docMk/>
            <pc:sldMk cId="2866998763" sldId="276"/>
            <ac:inkMk id="62" creationId="{93658EC0-728F-4A56-9C1D-C2DF3FC7922F}"/>
          </ac:inkMkLst>
        </pc:inkChg>
        <pc:inkChg chg="add mod">
          <ac:chgData name="Ninela  Marchant Neira" userId="0445fe62-3fdd-417c-a2b7-f13f715d869a" providerId="ADAL" clId="{6C8F6B27-1E79-4B69-910D-95A97F7A2689}" dt="2021-09-23T13:56:42.265" v="1877"/>
          <ac:inkMkLst>
            <pc:docMk/>
            <pc:sldMk cId="2866998763" sldId="276"/>
            <ac:inkMk id="63" creationId="{73AFDAA0-4B27-4FCB-83BE-76A4F69CC647}"/>
          </ac:inkMkLst>
        </pc:inkChg>
        <pc:inkChg chg="add mod">
          <ac:chgData name="Ninela  Marchant Neira" userId="0445fe62-3fdd-417c-a2b7-f13f715d869a" providerId="ADAL" clId="{6C8F6B27-1E79-4B69-910D-95A97F7A2689}" dt="2021-09-23T13:56:42.265" v="1877"/>
          <ac:inkMkLst>
            <pc:docMk/>
            <pc:sldMk cId="2866998763" sldId="276"/>
            <ac:inkMk id="7168" creationId="{CE8CB68A-2FE2-4718-92C6-F6EACC14896C}"/>
          </ac:inkMkLst>
        </pc:inkChg>
        <pc:inkChg chg="add mod">
          <ac:chgData name="Ninela  Marchant Neira" userId="0445fe62-3fdd-417c-a2b7-f13f715d869a" providerId="ADAL" clId="{6C8F6B27-1E79-4B69-910D-95A97F7A2689}" dt="2021-09-23T13:56:45.126" v="1880"/>
          <ac:inkMkLst>
            <pc:docMk/>
            <pc:sldMk cId="2866998763" sldId="276"/>
            <ac:inkMk id="7169" creationId="{51D1DFEA-12CA-4883-80AF-ACA586C33C9B}"/>
          </ac:inkMkLst>
        </pc:inkChg>
        <pc:inkChg chg="add">
          <ac:chgData name="Ninela  Marchant Neira" userId="0445fe62-3fdd-417c-a2b7-f13f715d869a" providerId="ADAL" clId="{6C8F6B27-1E79-4B69-910D-95A97F7A2689}" dt="2021-09-23T13:56:42.489" v="1878" actId="9405"/>
          <ac:inkMkLst>
            <pc:docMk/>
            <pc:sldMk cId="2866998763" sldId="276"/>
            <ac:inkMk id="7173" creationId="{600CC99C-3F18-47C2-BCEA-4BDCF9CF359F}"/>
          </ac:inkMkLst>
        </pc:inkChg>
        <pc:inkChg chg="add mod">
          <ac:chgData name="Ninela  Marchant Neira" userId="0445fe62-3fdd-417c-a2b7-f13f715d869a" providerId="ADAL" clId="{6C8F6B27-1E79-4B69-910D-95A97F7A2689}" dt="2021-09-23T13:56:45.126" v="1880"/>
          <ac:inkMkLst>
            <pc:docMk/>
            <pc:sldMk cId="2866998763" sldId="276"/>
            <ac:inkMk id="7174" creationId="{719651B7-7015-46C7-A3D2-BDDC23024B94}"/>
          </ac:inkMkLst>
        </pc:inkChg>
        <pc:inkChg chg="add mod">
          <ac:chgData name="Ninela  Marchant Neira" userId="0445fe62-3fdd-417c-a2b7-f13f715d869a" providerId="ADAL" clId="{6C8F6B27-1E79-4B69-910D-95A97F7A2689}" dt="2021-09-23T13:57:03.650" v="1884"/>
          <ac:inkMkLst>
            <pc:docMk/>
            <pc:sldMk cId="2866998763" sldId="276"/>
            <ac:inkMk id="7176" creationId="{F2804DBA-AC00-49DC-8DB2-CAB2CCEB3880}"/>
          </ac:inkMkLst>
        </pc:inkChg>
        <pc:inkChg chg="add mod">
          <ac:chgData name="Ninela  Marchant Neira" userId="0445fe62-3fdd-417c-a2b7-f13f715d869a" providerId="ADAL" clId="{6C8F6B27-1E79-4B69-910D-95A97F7A2689}" dt="2021-09-23T13:57:03.650" v="1884"/>
          <ac:inkMkLst>
            <pc:docMk/>
            <pc:sldMk cId="2866998763" sldId="276"/>
            <ac:inkMk id="7177" creationId="{DBCA796A-E364-44CE-A725-34C391457A49}"/>
          </ac:inkMkLst>
        </pc:inkChg>
        <pc:inkChg chg="add mod">
          <ac:chgData name="Ninela  Marchant Neira" userId="0445fe62-3fdd-417c-a2b7-f13f715d869a" providerId="ADAL" clId="{6C8F6B27-1E79-4B69-910D-95A97F7A2689}" dt="2021-09-23T13:57:03.650" v="1884"/>
          <ac:inkMkLst>
            <pc:docMk/>
            <pc:sldMk cId="2866998763" sldId="276"/>
            <ac:inkMk id="7178" creationId="{FFC9D957-7899-42E9-A832-7E078F2625AF}"/>
          </ac:inkMkLst>
        </pc:inkChg>
        <pc:cxnChg chg="add mod">
          <ac:chgData name="Ninela  Marchant Neira" userId="0445fe62-3fdd-417c-a2b7-f13f715d869a" providerId="ADAL" clId="{6C8F6B27-1E79-4B69-910D-95A97F7A2689}" dt="2021-09-09T03:18:13.513" v="1008" actId="1076"/>
          <ac:cxnSpMkLst>
            <pc:docMk/>
            <pc:sldMk cId="2866998763" sldId="276"/>
            <ac:cxnSpMk id="5" creationId="{FA01A1A9-1C2C-4515-AD3B-D9536295A8E7}"/>
          </ac:cxnSpMkLst>
        </pc:cxnChg>
        <pc:cxnChg chg="add mod">
          <ac:chgData name="Ninela  Marchant Neira" userId="0445fe62-3fdd-417c-a2b7-f13f715d869a" providerId="ADAL" clId="{6C8F6B27-1E79-4B69-910D-95A97F7A2689}" dt="2021-09-09T03:19:53.846" v="1018" actId="1582"/>
          <ac:cxnSpMkLst>
            <pc:docMk/>
            <pc:sldMk cId="2866998763" sldId="276"/>
            <ac:cxnSpMk id="7" creationId="{DF608D13-54F8-49B2-8D2D-3E768A0A8385}"/>
          </ac:cxnSpMkLst>
        </pc:cxnChg>
        <pc:cxnChg chg="add mod">
          <ac:chgData name="Ninela  Marchant Neira" userId="0445fe62-3fdd-417c-a2b7-f13f715d869a" providerId="ADAL" clId="{6C8F6B27-1E79-4B69-910D-95A97F7A2689}" dt="2021-09-09T03:19:53.846" v="1018" actId="1582"/>
          <ac:cxnSpMkLst>
            <pc:docMk/>
            <pc:sldMk cId="2866998763" sldId="276"/>
            <ac:cxnSpMk id="9" creationId="{26A3971E-274B-4DFC-9869-A0BB26373467}"/>
          </ac:cxnSpMkLst>
        </pc:cxnChg>
        <pc:cxnChg chg="add mod">
          <ac:chgData name="Ninela  Marchant Neira" userId="0445fe62-3fdd-417c-a2b7-f13f715d869a" providerId="ADAL" clId="{6C8F6B27-1E79-4B69-910D-95A97F7A2689}" dt="2021-09-09T03:19:53.846" v="1018" actId="1582"/>
          <ac:cxnSpMkLst>
            <pc:docMk/>
            <pc:sldMk cId="2866998763" sldId="276"/>
            <ac:cxnSpMk id="11" creationId="{418EC158-4945-4B8A-A65A-93EC686F21D6}"/>
          </ac:cxnSpMkLst>
        </pc:cxnChg>
        <pc:cxnChg chg="add mod">
          <ac:chgData name="Ninela  Marchant Neira" userId="0445fe62-3fdd-417c-a2b7-f13f715d869a" providerId="ADAL" clId="{6C8F6B27-1E79-4B69-910D-95A97F7A2689}" dt="2021-09-09T03:19:53.846" v="1018" actId="1582"/>
          <ac:cxnSpMkLst>
            <pc:docMk/>
            <pc:sldMk cId="2866998763" sldId="276"/>
            <ac:cxnSpMk id="17" creationId="{1BAA2FFF-B489-4CB8-8A38-813D63DC8710}"/>
          </ac:cxnSpMkLst>
        </pc:cxnChg>
        <pc:cxnChg chg="add mod">
          <ac:chgData name="Ninela  Marchant Neira" userId="0445fe62-3fdd-417c-a2b7-f13f715d869a" providerId="ADAL" clId="{6C8F6B27-1E79-4B69-910D-95A97F7A2689}" dt="2021-09-09T03:19:53.846" v="1018" actId="1582"/>
          <ac:cxnSpMkLst>
            <pc:docMk/>
            <pc:sldMk cId="2866998763" sldId="276"/>
            <ac:cxnSpMk id="21" creationId="{9339D1A5-E700-4A9C-BAF5-792495BDDA73}"/>
          </ac:cxnSpMkLst>
        </pc:cxnChg>
        <pc:cxnChg chg="add mod">
          <ac:chgData name="Ninela  Marchant Neira" userId="0445fe62-3fdd-417c-a2b7-f13f715d869a" providerId="ADAL" clId="{6C8F6B27-1E79-4B69-910D-95A97F7A2689}" dt="2021-09-23T13:55:05.572" v="1859" actId="13822"/>
          <ac:cxnSpMkLst>
            <pc:docMk/>
            <pc:sldMk cId="2866998763" sldId="276"/>
            <ac:cxnSpMk id="51" creationId="{012499FD-9BDF-44DB-AF0B-31954B9B3A9C}"/>
          </ac:cxnSpMkLst>
        </pc:cxnChg>
        <pc:cxnChg chg="add mod">
          <ac:chgData name="Ninela  Marchant Neira" userId="0445fe62-3fdd-417c-a2b7-f13f715d869a" providerId="ADAL" clId="{6C8F6B27-1E79-4B69-910D-95A97F7A2689}" dt="2021-09-23T13:55:15.037" v="1861" actId="13822"/>
          <ac:cxnSpMkLst>
            <pc:docMk/>
            <pc:sldMk cId="2866998763" sldId="276"/>
            <ac:cxnSpMk id="53" creationId="{EAAB27F3-D3A5-4731-AB39-04D34F4EEFEF}"/>
          </ac:cxnSpMkLst>
        </pc:cxnChg>
        <pc:cxnChg chg="add mod">
          <ac:chgData name="Ninela  Marchant Neira" userId="0445fe62-3fdd-417c-a2b7-f13f715d869a" providerId="ADAL" clId="{6C8F6B27-1E79-4B69-910D-95A97F7A2689}" dt="2021-09-23T13:55:48.354" v="1863" actId="13822"/>
          <ac:cxnSpMkLst>
            <pc:docMk/>
            <pc:sldMk cId="2866998763" sldId="276"/>
            <ac:cxnSpMk id="55" creationId="{5B8BEB36-3DB7-4D9C-A4E7-245D5DFDB6EB}"/>
          </ac:cxnSpMkLst>
        </pc:cxnChg>
      </pc:sldChg>
      <pc:sldChg chg="addSp delSp modSp mod">
        <pc:chgData name="Ninela  Marchant Neira" userId="0445fe62-3fdd-417c-a2b7-f13f715d869a" providerId="ADAL" clId="{6C8F6B27-1E79-4B69-910D-95A97F7A2689}" dt="2021-09-30T13:29:36.087" v="2945"/>
        <pc:sldMkLst>
          <pc:docMk/>
          <pc:sldMk cId="2165833180" sldId="277"/>
        </pc:sldMkLst>
        <pc:spChg chg="mod">
          <ac:chgData name="Ninela  Marchant Neira" userId="0445fe62-3fdd-417c-a2b7-f13f715d869a" providerId="ADAL" clId="{6C8F6B27-1E79-4B69-910D-95A97F7A2689}" dt="2021-09-30T13:29:08.354" v="2935" actId="1076"/>
          <ac:spMkLst>
            <pc:docMk/>
            <pc:sldMk cId="2165833180" sldId="277"/>
            <ac:spMk id="23" creationId="{B6F7364E-06E3-4316-8CF3-D3874953117B}"/>
          </ac:spMkLst>
        </pc:spChg>
        <pc:grpChg chg="mod">
          <ac:chgData name="Ninela  Marchant Neira" userId="0445fe62-3fdd-417c-a2b7-f13f715d869a" providerId="ADAL" clId="{6C8F6B27-1E79-4B69-910D-95A97F7A2689}" dt="2021-09-23T14:04:07.591" v="1893" actId="1076"/>
          <ac:grpSpMkLst>
            <pc:docMk/>
            <pc:sldMk cId="2165833180" sldId="277"/>
            <ac:grpSpMk id="4" creationId="{9766BFB6-0A6C-48A1-9D24-6D186384144A}"/>
          </ac:grpSpMkLst>
        </pc:grpChg>
        <pc:grpChg chg="add mod">
          <ac:chgData name="Ninela  Marchant Neira" userId="0445fe62-3fdd-417c-a2b7-f13f715d869a" providerId="ADAL" clId="{6C8F6B27-1E79-4B69-910D-95A97F7A2689}" dt="2021-09-23T13:57:58.667" v="1887" actId="1076"/>
          <ac:grpSpMkLst>
            <pc:docMk/>
            <pc:sldMk cId="2165833180" sldId="277"/>
            <ac:grpSpMk id="11" creationId="{C3C2BCF0-86B9-4BC8-B981-2BB4F6F366D5}"/>
          </ac:grpSpMkLst>
        </pc:grpChg>
        <pc:grpChg chg="mod">
          <ac:chgData name="Ninela  Marchant Neira" userId="0445fe62-3fdd-417c-a2b7-f13f715d869a" providerId="ADAL" clId="{6C8F6B27-1E79-4B69-910D-95A97F7A2689}" dt="2021-09-23T14:04:07.591" v="1893" actId="1076"/>
          <ac:grpSpMkLst>
            <pc:docMk/>
            <pc:sldMk cId="2165833180" sldId="277"/>
            <ac:grpSpMk id="14" creationId="{7B2DCD91-199F-4067-9D1F-E4632ECFA667}"/>
          </ac:grpSpMkLst>
        </pc:grpChg>
        <pc:grpChg chg="mod">
          <ac:chgData name="Ninela  Marchant Neira" userId="0445fe62-3fdd-417c-a2b7-f13f715d869a" providerId="ADAL" clId="{6C8F6B27-1E79-4B69-910D-95A97F7A2689}" dt="2021-09-23T14:04:07.591" v="1893" actId="1076"/>
          <ac:grpSpMkLst>
            <pc:docMk/>
            <pc:sldMk cId="2165833180" sldId="277"/>
            <ac:grpSpMk id="20" creationId="{FC4CC1A0-F85D-4028-B58E-0B674FE641FB}"/>
          </ac:grpSpMkLst>
        </pc:grpChg>
        <pc:grpChg chg="del mod">
          <ac:chgData name="Ninela  Marchant Neira" userId="0445fe62-3fdd-417c-a2b7-f13f715d869a" providerId="ADAL" clId="{6C8F6B27-1E79-4B69-910D-95A97F7A2689}" dt="2021-09-23T14:04:26.738" v="1901"/>
          <ac:grpSpMkLst>
            <pc:docMk/>
            <pc:sldMk cId="2165833180" sldId="277"/>
            <ac:grpSpMk id="24" creationId="{7E845701-617D-4624-87E8-646A36008A87}"/>
          </ac:grpSpMkLst>
        </pc:grpChg>
        <pc:grpChg chg="mod">
          <ac:chgData name="Ninela  Marchant Neira" userId="0445fe62-3fdd-417c-a2b7-f13f715d869a" providerId="ADAL" clId="{6C8F6B27-1E79-4B69-910D-95A97F7A2689}" dt="2021-09-23T14:04:26.738" v="1901"/>
          <ac:grpSpMkLst>
            <pc:docMk/>
            <pc:sldMk cId="2165833180" sldId="277"/>
            <ac:grpSpMk id="27" creationId="{CEAD2D6F-D571-41BB-AC8F-A0E5B81D00FF}"/>
          </ac:grpSpMkLst>
        </pc:grpChg>
        <pc:grpChg chg="mod">
          <ac:chgData name="Ninela  Marchant Neira" userId="0445fe62-3fdd-417c-a2b7-f13f715d869a" providerId="ADAL" clId="{6C8F6B27-1E79-4B69-910D-95A97F7A2689}" dt="2021-09-23T14:05:08.534" v="1909"/>
          <ac:grpSpMkLst>
            <pc:docMk/>
            <pc:sldMk cId="2165833180" sldId="277"/>
            <ac:grpSpMk id="35" creationId="{F414BF23-7B3D-4563-9FDD-52426D8D6F71}"/>
          </ac:grpSpMkLst>
        </pc:grpChg>
        <pc:grpChg chg="del mod">
          <ac:chgData name="Ninela  Marchant Neira" userId="0445fe62-3fdd-417c-a2b7-f13f715d869a" providerId="ADAL" clId="{6C8F6B27-1E79-4B69-910D-95A97F7A2689}" dt="2021-09-23T14:18:48.958" v="2007"/>
          <ac:grpSpMkLst>
            <pc:docMk/>
            <pc:sldMk cId="2165833180" sldId="277"/>
            <ac:grpSpMk id="49" creationId="{E2C2D88D-C8A4-47BC-AE46-66F0B6F1E7A7}"/>
          </ac:grpSpMkLst>
        </pc:grpChg>
        <pc:grpChg chg="mod">
          <ac:chgData name="Ninela  Marchant Neira" userId="0445fe62-3fdd-417c-a2b7-f13f715d869a" providerId="ADAL" clId="{6C8F6B27-1E79-4B69-910D-95A97F7A2689}" dt="2021-09-23T14:18:37.954" v="1996"/>
          <ac:grpSpMkLst>
            <pc:docMk/>
            <pc:sldMk cId="2165833180" sldId="277"/>
            <ac:grpSpMk id="59" creationId="{31DB2EF2-1325-4A01-B2B5-BBAC6CD2A583}"/>
          </ac:grpSpMkLst>
        </pc:grpChg>
        <pc:grpChg chg="mod">
          <ac:chgData name="Ninela  Marchant Neira" userId="0445fe62-3fdd-417c-a2b7-f13f715d869a" providerId="ADAL" clId="{6C8F6B27-1E79-4B69-910D-95A97F7A2689}" dt="2021-09-23T14:18:48.958" v="2007"/>
          <ac:grpSpMkLst>
            <pc:docMk/>
            <pc:sldMk cId="2165833180" sldId="277"/>
            <ac:grpSpMk id="7175" creationId="{EAA18C96-8BF2-43EB-BFB5-353EDA29A9D0}"/>
          </ac:grpSpMkLst>
        </pc:grpChg>
        <pc:grpChg chg="del mod">
          <ac:chgData name="Ninela  Marchant Neira" userId="0445fe62-3fdd-417c-a2b7-f13f715d869a" providerId="ADAL" clId="{6C8F6B27-1E79-4B69-910D-95A97F7A2689}" dt="2021-09-30T13:29:36.087" v="2945"/>
          <ac:grpSpMkLst>
            <pc:docMk/>
            <pc:sldMk cId="2165833180" sldId="277"/>
            <ac:grpSpMk id="7178" creationId="{13353E81-BF88-4F38-AAD0-9511A86B2DC2}"/>
          </ac:grpSpMkLst>
        </pc:grpChg>
        <pc:grpChg chg="mod">
          <ac:chgData name="Ninela  Marchant Neira" userId="0445fe62-3fdd-417c-a2b7-f13f715d869a" providerId="ADAL" clId="{6C8F6B27-1E79-4B69-910D-95A97F7A2689}" dt="2021-09-30T13:29:36.087" v="2945"/>
          <ac:grpSpMkLst>
            <pc:docMk/>
            <pc:sldMk cId="2165833180" sldId="277"/>
            <ac:grpSpMk id="7180" creationId="{B42794F5-677C-4673-BB50-8CAAC393A6CD}"/>
          </ac:grpSpMkLst>
        </pc:grpChg>
        <pc:picChg chg="mod">
          <ac:chgData name="Ninela  Marchant Neira" userId="0445fe62-3fdd-417c-a2b7-f13f715d869a" providerId="ADAL" clId="{6C8F6B27-1E79-4B69-910D-95A97F7A2689}" dt="2021-09-23T14:04:07.591" v="1893" actId="1076"/>
          <ac:picMkLst>
            <pc:docMk/>
            <pc:sldMk cId="2165833180" sldId="277"/>
            <ac:picMk id="15" creationId="{21D386FC-6653-4F35-A842-ACF73E961975}"/>
          </ac:picMkLst>
        </pc:picChg>
        <pc:picChg chg="mod">
          <ac:chgData name="Ninela  Marchant Neira" userId="0445fe62-3fdd-417c-a2b7-f13f715d869a" providerId="ADAL" clId="{6C8F6B27-1E79-4B69-910D-95A97F7A2689}" dt="2021-09-23T14:04:07.591" v="1893" actId="1076"/>
          <ac:picMkLst>
            <pc:docMk/>
            <pc:sldMk cId="2165833180" sldId="277"/>
            <ac:picMk id="18" creationId="{3265AE8A-6988-40B6-868F-548C3048AA50}"/>
          </ac:picMkLst>
        </pc:picChg>
        <pc:picChg chg="mod">
          <ac:chgData name="Ninela  Marchant Neira" userId="0445fe62-3fdd-417c-a2b7-f13f715d869a" providerId="ADAL" clId="{6C8F6B27-1E79-4B69-910D-95A97F7A2689}" dt="2021-09-23T14:04:07.591" v="1893" actId="1076"/>
          <ac:picMkLst>
            <pc:docMk/>
            <pc:sldMk cId="2165833180" sldId="277"/>
            <ac:picMk id="19" creationId="{F20554DC-5C80-4E4C-84B8-A426A5CD9B73}"/>
          </ac:picMkLst>
        </pc:picChg>
        <pc:picChg chg="mod">
          <ac:chgData name="Ninela  Marchant Neira" userId="0445fe62-3fdd-417c-a2b7-f13f715d869a" providerId="ADAL" clId="{6C8F6B27-1E79-4B69-910D-95A97F7A2689}" dt="2021-09-23T14:04:07.591" v="1893" actId="1076"/>
          <ac:picMkLst>
            <pc:docMk/>
            <pc:sldMk cId="2165833180" sldId="277"/>
            <ac:picMk id="7170" creationId="{16C648BB-9189-4B40-AAFF-364AAC969FF6}"/>
          </ac:picMkLst>
        </pc:picChg>
        <pc:inkChg chg="add">
          <ac:chgData name="Ninela  Marchant Neira" userId="0445fe62-3fdd-417c-a2b7-f13f715d869a" providerId="ADAL" clId="{6C8F6B27-1E79-4B69-910D-95A97F7A2689}" dt="2021-09-23T14:04:11.422" v="1894" actId="9405"/>
          <ac:inkMkLst>
            <pc:docMk/>
            <pc:sldMk cId="2165833180" sldId="277"/>
            <ac:inkMk id="8" creationId="{48D04511-1FCB-4B4E-9F9F-050511BEF5BE}"/>
          </ac:inkMkLst>
        </pc:inkChg>
        <pc:inkChg chg="add del mod">
          <ac:chgData name="Ninela  Marchant Neira" userId="0445fe62-3fdd-417c-a2b7-f13f715d869a" providerId="ADAL" clId="{6C8F6B27-1E79-4B69-910D-95A97F7A2689}" dt="2021-09-30T13:29:04.966" v="2934" actId="478"/>
          <ac:inkMkLst>
            <pc:docMk/>
            <pc:sldMk cId="2165833180" sldId="277"/>
            <ac:inkMk id="9" creationId="{4F1EF724-F18A-499B-BA1A-A651AA67D11B}"/>
          </ac:inkMkLst>
        </pc:inkChg>
        <pc:inkChg chg="add mod">
          <ac:chgData name="Ninela  Marchant Neira" userId="0445fe62-3fdd-417c-a2b7-f13f715d869a" providerId="ADAL" clId="{6C8F6B27-1E79-4B69-910D-95A97F7A2689}" dt="2021-09-23T14:04:26.738" v="1901"/>
          <ac:inkMkLst>
            <pc:docMk/>
            <pc:sldMk cId="2165833180" sldId="277"/>
            <ac:inkMk id="10" creationId="{B6CEDDB6-BBE3-4999-AD8B-CEDC69B8B2AB}"/>
          </ac:inkMkLst>
        </pc:inkChg>
        <pc:inkChg chg="add mod">
          <ac:chgData name="Ninela  Marchant Neira" userId="0445fe62-3fdd-417c-a2b7-f13f715d869a" providerId="ADAL" clId="{6C8F6B27-1E79-4B69-910D-95A97F7A2689}" dt="2021-09-23T14:04:26.738" v="1901"/>
          <ac:inkMkLst>
            <pc:docMk/>
            <pc:sldMk cId="2165833180" sldId="277"/>
            <ac:inkMk id="22" creationId="{D7B2A683-4138-4A6C-8E82-5F892DC5DFFE}"/>
          </ac:inkMkLst>
        </pc:inkChg>
        <pc:inkChg chg="add mod">
          <ac:chgData name="Ninela  Marchant Neira" userId="0445fe62-3fdd-417c-a2b7-f13f715d869a" providerId="ADAL" clId="{6C8F6B27-1E79-4B69-910D-95A97F7A2689}" dt="2021-09-30T13:29:36.087" v="2945"/>
          <ac:inkMkLst>
            <pc:docMk/>
            <pc:sldMk cId="2165833180" sldId="277"/>
            <ac:inkMk id="24" creationId="{1C697B32-9139-48DC-9934-2B61E30AFA79}"/>
          </ac:inkMkLst>
        </pc:inkChg>
        <pc:inkChg chg="add mod">
          <ac:chgData name="Ninela  Marchant Neira" userId="0445fe62-3fdd-417c-a2b7-f13f715d869a" providerId="ADAL" clId="{6C8F6B27-1E79-4B69-910D-95A97F7A2689}" dt="2021-09-23T14:04:26.738" v="1901"/>
          <ac:inkMkLst>
            <pc:docMk/>
            <pc:sldMk cId="2165833180" sldId="277"/>
            <ac:inkMk id="25" creationId="{29D904A6-3083-4FBB-87F6-91C6C1883634}"/>
          </ac:inkMkLst>
        </pc:inkChg>
        <pc:inkChg chg="add mod">
          <ac:chgData name="Ninela  Marchant Neira" userId="0445fe62-3fdd-417c-a2b7-f13f715d869a" providerId="ADAL" clId="{6C8F6B27-1E79-4B69-910D-95A97F7A2689}" dt="2021-09-23T14:04:26.738" v="1901"/>
          <ac:inkMkLst>
            <pc:docMk/>
            <pc:sldMk cId="2165833180" sldId="277"/>
            <ac:inkMk id="26" creationId="{71780730-BD88-46A3-A312-420920431CB0}"/>
          </ac:inkMkLst>
        </pc:inkChg>
        <pc:inkChg chg="add mod">
          <ac:chgData name="Ninela  Marchant Neira" userId="0445fe62-3fdd-417c-a2b7-f13f715d869a" providerId="ADAL" clId="{6C8F6B27-1E79-4B69-910D-95A97F7A2689}" dt="2021-09-30T13:29:36.087" v="2945"/>
          <ac:inkMkLst>
            <pc:docMk/>
            <pc:sldMk cId="2165833180" sldId="277"/>
            <ac:inkMk id="28" creationId="{69E23C37-15BF-4F81-8D10-A045EF9025F6}"/>
          </ac:inkMkLst>
        </pc:inkChg>
        <pc:inkChg chg="add">
          <ac:chgData name="Ninela  Marchant Neira" userId="0445fe62-3fdd-417c-a2b7-f13f715d869a" providerId="ADAL" clId="{6C8F6B27-1E79-4B69-910D-95A97F7A2689}" dt="2021-09-23T14:04:56.541" v="1904" actId="9405"/>
          <ac:inkMkLst>
            <pc:docMk/>
            <pc:sldMk cId="2165833180" sldId="277"/>
            <ac:inkMk id="30" creationId="{5CB3B27B-A288-4190-98B8-65C2B6AFB7CB}"/>
          </ac:inkMkLst>
        </pc:inkChg>
        <pc:inkChg chg="add mod">
          <ac:chgData name="Ninela  Marchant Neira" userId="0445fe62-3fdd-417c-a2b7-f13f715d869a" providerId="ADAL" clId="{6C8F6B27-1E79-4B69-910D-95A97F7A2689}" dt="2021-09-23T14:05:08.534" v="1909"/>
          <ac:inkMkLst>
            <pc:docMk/>
            <pc:sldMk cId="2165833180" sldId="277"/>
            <ac:inkMk id="31" creationId="{DFEFCD07-864B-48DC-9036-278BCE4F65FE}"/>
          </ac:inkMkLst>
        </pc:inkChg>
        <pc:inkChg chg="add mod">
          <ac:chgData name="Ninela  Marchant Neira" userId="0445fe62-3fdd-417c-a2b7-f13f715d869a" providerId="ADAL" clId="{6C8F6B27-1E79-4B69-910D-95A97F7A2689}" dt="2021-09-23T14:05:08.534" v="1909"/>
          <ac:inkMkLst>
            <pc:docMk/>
            <pc:sldMk cId="2165833180" sldId="277"/>
            <ac:inkMk id="32" creationId="{5A48BC44-0D90-492E-8D66-307425AB6255}"/>
          </ac:inkMkLst>
        </pc:inkChg>
        <pc:inkChg chg="add mod">
          <ac:chgData name="Ninela  Marchant Neira" userId="0445fe62-3fdd-417c-a2b7-f13f715d869a" providerId="ADAL" clId="{6C8F6B27-1E79-4B69-910D-95A97F7A2689}" dt="2021-09-23T14:05:08.534" v="1909"/>
          <ac:inkMkLst>
            <pc:docMk/>
            <pc:sldMk cId="2165833180" sldId="277"/>
            <ac:inkMk id="33" creationId="{D76B1575-5494-4B78-8E89-94DBEACCD4AF}"/>
          </ac:inkMkLst>
        </pc:inkChg>
        <pc:inkChg chg="add mod">
          <ac:chgData name="Ninela  Marchant Neira" userId="0445fe62-3fdd-417c-a2b7-f13f715d869a" providerId="ADAL" clId="{6C8F6B27-1E79-4B69-910D-95A97F7A2689}" dt="2021-09-23T14:05:08.534" v="1909"/>
          <ac:inkMkLst>
            <pc:docMk/>
            <pc:sldMk cId="2165833180" sldId="277"/>
            <ac:inkMk id="34" creationId="{0ECABE91-11E7-4203-BE43-496159BE4FCF}"/>
          </ac:inkMkLst>
        </pc:inkChg>
        <pc:inkChg chg="add mod">
          <ac:chgData name="Ninela  Marchant Neira" userId="0445fe62-3fdd-417c-a2b7-f13f715d869a" providerId="ADAL" clId="{6C8F6B27-1E79-4B69-910D-95A97F7A2689}" dt="2021-09-23T14:18:48.958" v="2007"/>
          <ac:inkMkLst>
            <pc:docMk/>
            <pc:sldMk cId="2165833180" sldId="277"/>
            <ac:inkMk id="36" creationId="{8C9D3CCD-9904-4FBE-9B04-3A0F21239646}"/>
          </ac:inkMkLst>
        </pc:inkChg>
        <pc:inkChg chg="add mod">
          <ac:chgData name="Ninela  Marchant Neira" userId="0445fe62-3fdd-417c-a2b7-f13f715d869a" providerId="ADAL" clId="{6C8F6B27-1E79-4B69-910D-95A97F7A2689}" dt="2021-09-23T14:18:48.958" v="2007"/>
          <ac:inkMkLst>
            <pc:docMk/>
            <pc:sldMk cId="2165833180" sldId="277"/>
            <ac:inkMk id="37" creationId="{035BE1E9-70B9-45B0-AC5C-EF22B3267D7A}"/>
          </ac:inkMkLst>
        </pc:inkChg>
        <pc:inkChg chg="add mod">
          <ac:chgData name="Ninela  Marchant Neira" userId="0445fe62-3fdd-417c-a2b7-f13f715d869a" providerId="ADAL" clId="{6C8F6B27-1E79-4B69-910D-95A97F7A2689}" dt="2021-09-23T14:18:48.958" v="2007"/>
          <ac:inkMkLst>
            <pc:docMk/>
            <pc:sldMk cId="2165833180" sldId="277"/>
            <ac:inkMk id="38" creationId="{6394201B-C155-438D-9137-F7629309EB99}"/>
          </ac:inkMkLst>
        </pc:inkChg>
        <pc:inkChg chg="add mod">
          <ac:chgData name="Ninela  Marchant Neira" userId="0445fe62-3fdd-417c-a2b7-f13f715d869a" providerId="ADAL" clId="{6C8F6B27-1E79-4B69-910D-95A97F7A2689}" dt="2021-09-23T14:18:48.958" v="2007"/>
          <ac:inkMkLst>
            <pc:docMk/>
            <pc:sldMk cId="2165833180" sldId="277"/>
            <ac:inkMk id="39" creationId="{DD3ED7E1-F780-4277-BC20-4D54B4268DD7}"/>
          </ac:inkMkLst>
        </pc:inkChg>
        <pc:inkChg chg="add mod">
          <ac:chgData name="Ninela  Marchant Neira" userId="0445fe62-3fdd-417c-a2b7-f13f715d869a" providerId="ADAL" clId="{6C8F6B27-1E79-4B69-910D-95A97F7A2689}" dt="2021-09-23T14:18:48.958" v="2007"/>
          <ac:inkMkLst>
            <pc:docMk/>
            <pc:sldMk cId="2165833180" sldId="277"/>
            <ac:inkMk id="40" creationId="{EB97F0F6-4D3F-4048-8E58-3DCB70E2CCDE}"/>
          </ac:inkMkLst>
        </pc:inkChg>
        <pc:inkChg chg="add mod">
          <ac:chgData name="Ninela  Marchant Neira" userId="0445fe62-3fdd-417c-a2b7-f13f715d869a" providerId="ADAL" clId="{6C8F6B27-1E79-4B69-910D-95A97F7A2689}" dt="2021-09-23T14:18:48.958" v="2007"/>
          <ac:inkMkLst>
            <pc:docMk/>
            <pc:sldMk cId="2165833180" sldId="277"/>
            <ac:inkMk id="41" creationId="{616768E9-16A7-4843-8C79-F11DC4AE7833}"/>
          </ac:inkMkLst>
        </pc:inkChg>
        <pc:inkChg chg="add mod">
          <ac:chgData name="Ninela  Marchant Neira" userId="0445fe62-3fdd-417c-a2b7-f13f715d869a" providerId="ADAL" clId="{6C8F6B27-1E79-4B69-910D-95A97F7A2689}" dt="2021-09-23T14:18:48.958" v="2007"/>
          <ac:inkMkLst>
            <pc:docMk/>
            <pc:sldMk cId="2165833180" sldId="277"/>
            <ac:inkMk id="42" creationId="{844FE02E-B8B8-4B81-ACA7-97D602FC5A3D}"/>
          </ac:inkMkLst>
        </pc:inkChg>
        <pc:inkChg chg="add mod">
          <ac:chgData name="Ninela  Marchant Neira" userId="0445fe62-3fdd-417c-a2b7-f13f715d869a" providerId="ADAL" clId="{6C8F6B27-1E79-4B69-910D-95A97F7A2689}" dt="2021-09-23T14:18:48.958" v="2007"/>
          <ac:inkMkLst>
            <pc:docMk/>
            <pc:sldMk cId="2165833180" sldId="277"/>
            <ac:inkMk id="43" creationId="{DC505309-8C79-4B6C-8330-C529BF29CDB8}"/>
          </ac:inkMkLst>
        </pc:inkChg>
        <pc:inkChg chg="add mod">
          <ac:chgData name="Ninela  Marchant Neira" userId="0445fe62-3fdd-417c-a2b7-f13f715d869a" providerId="ADAL" clId="{6C8F6B27-1E79-4B69-910D-95A97F7A2689}" dt="2021-09-23T14:18:48.958" v="2007"/>
          <ac:inkMkLst>
            <pc:docMk/>
            <pc:sldMk cId="2165833180" sldId="277"/>
            <ac:inkMk id="44" creationId="{6D327D27-DC57-4443-8DCD-E9144697E254}"/>
          </ac:inkMkLst>
        </pc:inkChg>
        <pc:inkChg chg="add mod">
          <ac:chgData name="Ninela  Marchant Neira" userId="0445fe62-3fdd-417c-a2b7-f13f715d869a" providerId="ADAL" clId="{6C8F6B27-1E79-4B69-910D-95A97F7A2689}" dt="2021-09-23T14:18:48.958" v="2007"/>
          <ac:inkMkLst>
            <pc:docMk/>
            <pc:sldMk cId="2165833180" sldId="277"/>
            <ac:inkMk id="45" creationId="{1145C094-3753-487B-B493-354196576E51}"/>
          </ac:inkMkLst>
        </pc:inkChg>
        <pc:inkChg chg="add mod">
          <ac:chgData name="Ninela  Marchant Neira" userId="0445fe62-3fdd-417c-a2b7-f13f715d869a" providerId="ADAL" clId="{6C8F6B27-1E79-4B69-910D-95A97F7A2689}" dt="2021-09-23T14:18:48.958" v="2007"/>
          <ac:inkMkLst>
            <pc:docMk/>
            <pc:sldMk cId="2165833180" sldId="277"/>
            <ac:inkMk id="46" creationId="{C4E8DC3A-050E-4203-83DF-DC34E0BF4635}"/>
          </ac:inkMkLst>
        </pc:inkChg>
        <pc:inkChg chg="add mod">
          <ac:chgData name="Ninela  Marchant Neira" userId="0445fe62-3fdd-417c-a2b7-f13f715d869a" providerId="ADAL" clId="{6C8F6B27-1E79-4B69-910D-95A97F7A2689}" dt="2021-09-23T14:18:48.958" v="2007"/>
          <ac:inkMkLst>
            <pc:docMk/>
            <pc:sldMk cId="2165833180" sldId="277"/>
            <ac:inkMk id="47" creationId="{CA8CF65D-70B2-4842-A675-E8F9CC1F8865}"/>
          </ac:inkMkLst>
        </pc:inkChg>
        <pc:inkChg chg="add mod">
          <ac:chgData name="Ninela  Marchant Neira" userId="0445fe62-3fdd-417c-a2b7-f13f715d869a" providerId="ADAL" clId="{6C8F6B27-1E79-4B69-910D-95A97F7A2689}" dt="2021-09-23T14:18:48.958" v="2007"/>
          <ac:inkMkLst>
            <pc:docMk/>
            <pc:sldMk cId="2165833180" sldId="277"/>
            <ac:inkMk id="48" creationId="{B9B850E6-4611-427C-8020-4F3E4D11E64B}"/>
          </ac:inkMkLst>
        </pc:inkChg>
        <pc:inkChg chg="add mod">
          <ac:chgData name="Ninela  Marchant Neira" userId="0445fe62-3fdd-417c-a2b7-f13f715d869a" providerId="ADAL" clId="{6C8F6B27-1E79-4B69-910D-95A97F7A2689}" dt="2021-09-30T13:29:36.087" v="2945"/>
          <ac:inkMkLst>
            <pc:docMk/>
            <pc:sldMk cId="2165833180" sldId="277"/>
            <ac:inkMk id="49" creationId="{8595ECD2-10A1-444E-9AE4-E83B3B975AE8}"/>
          </ac:inkMkLst>
        </pc:inkChg>
        <pc:inkChg chg="add mod">
          <ac:chgData name="Ninela  Marchant Neira" userId="0445fe62-3fdd-417c-a2b7-f13f715d869a" providerId="ADAL" clId="{6C8F6B27-1E79-4B69-910D-95A97F7A2689}" dt="2021-09-23T14:18:37.954" v="1996"/>
          <ac:inkMkLst>
            <pc:docMk/>
            <pc:sldMk cId="2165833180" sldId="277"/>
            <ac:inkMk id="50" creationId="{2DE38469-6E00-4F5B-BBE1-69CA2372459A}"/>
          </ac:inkMkLst>
        </pc:inkChg>
        <pc:inkChg chg="add mod">
          <ac:chgData name="Ninela  Marchant Neira" userId="0445fe62-3fdd-417c-a2b7-f13f715d869a" providerId="ADAL" clId="{6C8F6B27-1E79-4B69-910D-95A97F7A2689}" dt="2021-09-23T14:18:37.954" v="1996"/>
          <ac:inkMkLst>
            <pc:docMk/>
            <pc:sldMk cId="2165833180" sldId="277"/>
            <ac:inkMk id="51" creationId="{FB1C6A8C-C8F5-493D-8FFC-A135FA2EF785}"/>
          </ac:inkMkLst>
        </pc:inkChg>
        <pc:inkChg chg="add mod">
          <ac:chgData name="Ninela  Marchant Neira" userId="0445fe62-3fdd-417c-a2b7-f13f715d869a" providerId="ADAL" clId="{6C8F6B27-1E79-4B69-910D-95A97F7A2689}" dt="2021-09-23T14:18:37.954" v="1996"/>
          <ac:inkMkLst>
            <pc:docMk/>
            <pc:sldMk cId="2165833180" sldId="277"/>
            <ac:inkMk id="52" creationId="{26E016BE-F7F9-4617-8E55-B189DD2DB1F2}"/>
          </ac:inkMkLst>
        </pc:inkChg>
        <pc:inkChg chg="add mod">
          <ac:chgData name="Ninela  Marchant Neira" userId="0445fe62-3fdd-417c-a2b7-f13f715d869a" providerId="ADAL" clId="{6C8F6B27-1E79-4B69-910D-95A97F7A2689}" dt="2021-09-23T14:18:37.954" v="1996"/>
          <ac:inkMkLst>
            <pc:docMk/>
            <pc:sldMk cId="2165833180" sldId="277"/>
            <ac:inkMk id="53" creationId="{5A5D1122-0B1C-475E-A6B1-72D283776A04}"/>
          </ac:inkMkLst>
        </pc:inkChg>
        <pc:inkChg chg="add mod">
          <ac:chgData name="Ninela  Marchant Neira" userId="0445fe62-3fdd-417c-a2b7-f13f715d869a" providerId="ADAL" clId="{6C8F6B27-1E79-4B69-910D-95A97F7A2689}" dt="2021-09-23T14:18:37.954" v="1996"/>
          <ac:inkMkLst>
            <pc:docMk/>
            <pc:sldMk cId="2165833180" sldId="277"/>
            <ac:inkMk id="54" creationId="{848C1106-E988-49B2-B15C-FC7FCCA91576}"/>
          </ac:inkMkLst>
        </pc:inkChg>
        <pc:inkChg chg="add mod">
          <ac:chgData name="Ninela  Marchant Neira" userId="0445fe62-3fdd-417c-a2b7-f13f715d869a" providerId="ADAL" clId="{6C8F6B27-1E79-4B69-910D-95A97F7A2689}" dt="2021-09-23T14:18:37.954" v="1996"/>
          <ac:inkMkLst>
            <pc:docMk/>
            <pc:sldMk cId="2165833180" sldId="277"/>
            <ac:inkMk id="55" creationId="{C4ED15A4-FFE7-467D-BED0-862FF332F92A}"/>
          </ac:inkMkLst>
        </pc:inkChg>
        <pc:inkChg chg="add mod">
          <ac:chgData name="Ninela  Marchant Neira" userId="0445fe62-3fdd-417c-a2b7-f13f715d869a" providerId="ADAL" clId="{6C8F6B27-1E79-4B69-910D-95A97F7A2689}" dt="2021-09-23T14:18:37.954" v="1996"/>
          <ac:inkMkLst>
            <pc:docMk/>
            <pc:sldMk cId="2165833180" sldId="277"/>
            <ac:inkMk id="56" creationId="{DBA8BF8F-18F9-408D-B9E7-6BE15C04174D}"/>
          </ac:inkMkLst>
        </pc:inkChg>
        <pc:inkChg chg="add mod">
          <ac:chgData name="Ninela  Marchant Neira" userId="0445fe62-3fdd-417c-a2b7-f13f715d869a" providerId="ADAL" clId="{6C8F6B27-1E79-4B69-910D-95A97F7A2689}" dt="2021-09-23T14:18:37.954" v="1996"/>
          <ac:inkMkLst>
            <pc:docMk/>
            <pc:sldMk cId="2165833180" sldId="277"/>
            <ac:inkMk id="57" creationId="{0F49F349-2DF2-4663-9F57-ABD648AC43AB}"/>
          </ac:inkMkLst>
        </pc:inkChg>
        <pc:inkChg chg="add mod">
          <ac:chgData name="Ninela  Marchant Neira" userId="0445fe62-3fdd-417c-a2b7-f13f715d869a" providerId="ADAL" clId="{6C8F6B27-1E79-4B69-910D-95A97F7A2689}" dt="2021-09-23T14:18:37.954" v="1996"/>
          <ac:inkMkLst>
            <pc:docMk/>
            <pc:sldMk cId="2165833180" sldId="277"/>
            <ac:inkMk id="58" creationId="{5D5FEE27-1F78-4337-BBDF-871226F7C3D1}"/>
          </ac:inkMkLst>
        </pc:inkChg>
        <pc:inkChg chg="add mod">
          <ac:chgData name="Ninela  Marchant Neira" userId="0445fe62-3fdd-417c-a2b7-f13f715d869a" providerId="ADAL" clId="{6C8F6B27-1E79-4B69-910D-95A97F7A2689}" dt="2021-09-23T14:18:48.958" v="2007"/>
          <ac:inkMkLst>
            <pc:docMk/>
            <pc:sldMk cId="2165833180" sldId="277"/>
            <ac:inkMk id="60" creationId="{BC0017A3-220D-4D90-9939-F34F95B0C6FD}"/>
          </ac:inkMkLst>
        </pc:inkChg>
        <pc:inkChg chg="add mod">
          <ac:chgData name="Ninela  Marchant Neira" userId="0445fe62-3fdd-417c-a2b7-f13f715d869a" providerId="ADAL" clId="{6C8F6B27-1E79-4B69-910D-95A97F7A2689}" dt="2021-09-23T14:18:48.958" v="2007"/>
          <ac:inkMkLst>
            <pc:docMk/>
            <pc:sldMk cId="2165833180" sldId="277"/>
            <ac:inkMk id="61" creationId="{AE227D62-572B-449B-99E6-97A30BE7E2A9}"/>
          </ac:inkMkLst>
        </pc:inkChg>
        <pc:inkChg chg="add mod">
          <ac:chgData name="Ninela  Marchant Neira" userId="0445fe62-3fdd-417c-a2b7-f13f715d869a" providerId="ADAL" clId="{6C8F6B27-1E79-4B69-910D-95A97F7A2689}" dt="2021-09-23T14:18:48.958" v="2007"/>
          <ac:inkMkLst>
            <pc:docMk/>
            <pc:sldMk cId="2165833180" sldId="277"/>
            <ac:inkMk id="62" creationId="{3710747A-92D5-4CDC-9EDE-94B442A810EF}"/>
          </ac:inkMkLst>
        </pc:inkChg>
        <pc:inkChg chg="add mod">
          <ac:chgData name="Ninela  Marchant Neira" userId="0445fe62-3fdd-417c-a2b7-f13f715d869a" providerId="ADAL" clId="{6C8F6B27-1E79-4B69-910D-95A97F7A2689}" dt="2021-09-23T14:18:48.958" v="2007"/>
          <ac:inkMkLst>
            <pc:docMk/>
            <pc:sldMk cId="2165833180" sldId="277"/>
            <ac:inkMk id="63" creationId="{7C176784-F2B5-48DB-B568-458599760C22}"/>
          </ac:inkMkLst>
        </pc:inkChg>
        <pc:inkChg chg="add mod">
          <ac:chgData name="Ninela  Marchant Neira" userId="0445fe62-3fdd-417c-a2b7-f13f715d869a" providerId="ADAL" clId="{6C8F6B27-1E79-4B69-910D-95A97F7A2689}" dt="2021-09-23T14:18:48.958" v="2007"/>
          <ac:inkMkLst>
            <pc:docMk/>
            <pc:sldMk cId="2165833180" sldId="277"/>
            <ac:inkMk id="7168" creationId="{3E7F75D9-9947-4C1C-9098-8D76C520EFA3}"/>
          </ac:inkMkLst>
        </pc:inkChg>
        <pc:inkChg chg="add mod">
          <ac:chgData name="Ninela  Marchant Neira" userId="0445fe62-3fdd-417c-a2b7-f13f715d869a" providerId="ADAL" clId="{6C8F6B27-1E79-4B69-910D-95A97F7A2689}" dt="2021-09-23T14:18:48.958" v="2007"/>
          <ac:inkMkLst>
            <pc:docMk/>
            <pc:sldMk cId="2165833180" sldId="277"/>
            <ac:inkMk id="7169" creationId="{FE7136D8-E75E-4A19-8A69-41CAB61CD002}"/>
          </ac:inkMkLst>
        </pc:inkChg>
        <pc:inkChg chg="add mod">
          <ac:chgData name="Ninela  Marchant Neira" userId="0445fe62-3fdd-417c-a2b7-f13f715d869a" providerId="ADAL" clId="{6C8F6B27-1E79-4B69-910D-95A97F7A2689}" dt="2021-09-23T14:18:48.958" v="2007"/>
          <ac:inkMkLst>
            <pc:docMk/>
            <pc:sldMk cId="2165833180" sldId="277"/>
            <ac:inkMk id="7171" creationId="{60FB8B7B-F5F3-4480-812C-8F3E231ADDAB}"/>
          </ac:inkMkLst>
        </pc:inkChg>
        <pc:inkChg chg="add mod">
          <ac:chgData name="Ninela  Marchant Neira" userId="0445fe62-3fdd-417c-a2b7-f13f715d869a" providerId="ADAL" clId="{6C8F6B27-1E79-4B69-910D-95A97F7A2689}" dt="2021-09-23T14:18:48.958" v="2007"/>
          <ac:inkMkLst>
            <pc:docMk/>
            <pc:sldMk cId="2165833180" sldId="277"/>
            <ac:inkMk id="7172" creationId="{8BD61979-9753-4B45-B6BE-5B00D4F38EB9}"/>
          </ac:inkMkLst>
        </pc:inkChg>
        <pc:inkChg chg="add mod">
          <ac:chgData name="Ninela  Marchant Neira" userId="0445fe62-3fdd-417c-a2b7-f13f715d869a" providerId="ADAL" clId="{6C8F6B27-1E79-4B69-910D-95A97F7A2689}" dt="2021-09-23T14:18:48.958" v="2007"/>
          <ac:inkMkLst>
            <pc:docMk/>
            <pc:sldMk cId="2165833180" sldId="277"/>
            <ac:inkMk id="7173" creationId="{AF75D09A-7542-4E45-8F24-B3158DE77935}"/>
          </ac:inkMkLst>
        </pc:inkChg>
        <pc:inkChg chg="add mod">
          <ac:chgData name="Ninela  Marchant Neira" userId="0445fe62-3fdd-417c-a2b7-f13f715d869a" providerId="ADAL" clId="{6C8F6B27-1E79-4B69-910D-95A97F7A2689}" dt="2021-09-23T14:18:48.958" v="2007"/>
          <ac:inkMkLst>
            <pc:docMk/>
            <pc:sldMk cId="2165833180" sldId="277"/>
            <ac:inkMk id="7174" creationId="{8B32481C-CB8D-4F13-AD68-06D00F139731}"/>
          </ac:inkMkLst>
        </pc:inkChg>
        <pc:inkChg chg="add mod">
          <ac:chgData name="Ninela  Marchant Neira" userId="0445fe62-3fdd-417c-a2b7-f13f715d869a" providerId="ADAL" clId="{6C8F6B27-1E79-4B69-910D-95A97F7A2689}" dt="2021-09-30T13:29:36.087" v="2945"/>
          <ac:inkMkLst>
            <pc:docMk/>
            <pc:sldMk cId="2165833180" sldId="277"/>
            <ac:inkMk id="7176" creationId="{D69763BD-5E58-4D04-B5ED-D2A45CA15132}"/>
          </ac:inkMkLst>
        </pc:inkChg>
        <pc:inkChg chg="add mod">
          <ac:chgData name="Ninela  Marchant Neira" userId="0445fe62-3fdd-417c-a2b7-f13f715d869a" providerId="ADAL" clId="{6C8F6B27-1E79-4B69-910D-95A97F7A2689}" dt="2021-09-30T13:29:36.087" v="2945"/>
          <ac:inkMkLst>
            <pc:docMk/>
            <pc:sldMk cId="2165833180" sldId="277"/>
            <ac:inkMk id="7177" creationId="{C1590F68-7834-42A9-99F3-2DD86C8DFA10}"/>
          </ac:inkMkLst>
        </pc:inkChg>
        <pc:inkChg chg="add mod">
          <ac:chgData name="Ninela  Marchant Neira" userId="0445fe62-3fdd-417c-a2b7-f13f715d869a" providerId="ADAL" clId="{6C8F6B27-1E79-4B69-910D-95A97F7A2689}" dt="2021-09-30T13:29:36.087" v="2945"/>
          <ac:inkMkLst>
            <pc:docMk/>
            <pc:sldMk cId="2165833180" sldId="277"/>
            <ac:inkMk id="7179" creationId="{78FC2F60-7601-47C5-B9B8-E64936CA4EA9}"/>
          </ac:inkMkLst>
        </pc:inkChg>
        <pc:cxnChg chg="add mod">
          <ac:chgData name="Ninela  Marchant Neira" userId="0445fe62-3fdd-417c-a2b7-f13f715d869a" providerId="ADAL" clId="{6C8F6B27-1E79-4B69-910D-95A97F7A2689}" dt="2021-09-30T13:29:21.128" v="2937" actId="14100"/>
          <ac:cxnSpMkLst>
            <pc:docMk/>
            <pc:sldMk cId="2165833180" sldId="277"/>
            <ac:cxnSpMk id="5" creationId="{DE4167D0-BBC6-4045-8698-E58C725F7A50}"/>
          </ac:cxnSpMkLst>
        </pc:cxnChg>
        <pc:cxnChg chg="add mod">
          <ac:chgData name="Ninela  Marchant Neira" userId="0445fe62-3fdd-417c-a2b7-f13f715d869a" providerId="ADAL" clId="{6C8F6B27-1E79-4B69-910D-95A97F7A2689}" dt="2021-09-23T14:04:07.052" v="1892" actId="13822"/>
          <ac:cxnSpMkLst>
            <pc:docMk/>
            <pc:sldMk cId="2165833180" sldId="277"/>
            <ac:cxnSpMk id="7" creationId="{62D897BE-921E-41D7-A97D-574AA4C326BB}"/>
          </ac:cxnSpMkLst>
        </pc:cxnChg>
        <pc:cxnChg chg="mod">
          <ac:chgData name="Ninela  Marchant Neira" userId="0445fe62-3fdd-417c-a2b7-f13f715d869a" providerId="ADAL" clId="{6C8F6B27-1E79-4B69-910D-95A97F7A2689}" dt="2021-09-23T13:57:46.429" v="1886"/>
          <ac:cxnSpMkLst>
            <pc:docMk/>
            <pc:sldMk cId="2165833180" sldId="277"/>
            <ac:cxnSpMk id="12" creationId="{779E0AD3-F538-478A-98AD-9F0F11D6DC80}"/>
          </ac:cxnSpMkLst>
        </pc:cxnChg>
        <pc:cxnChg chg="mod">
          <ac:chgData name="Ninela  Marchant Neira" userId="0445fe62-3fdd-417c-a2b7-f13f715d869a" providerId="ADAL" clId="{6C8F6B27-1E79-4B69-910D-95A97F7A2689}" dt="2021-09-23T13:57:46.429" v="1886"/>
          <ac:cxnSpMkLst>
            <pc:docMk/>
            <pc:sldMk cId="2165833180" sldId="277"/>
            <ac:cxnSpMk id="13" creationId="{4D31A222-8CA9-46E6-A554-F02552C0385D}"/>
          </ac:cxnSpMkLst>
        </pc:cxnChg>
        <pc:cxnChg chg="mod">
          <ac:chgData name="Ninela  Marchant Neira" userId="0445fe62-3fdd-417c-a2b7-f13f715d869a" providerId="ADAL" clId="{6C8F6B27-1E79-4B69-910D-95A97F7A2689}" dt="2021-09-23T13:57:46.429" v="1886"/>
          <ac:cxnSpMkLst>
            <pc:docMk/>
            <pc:sldMk cId="2165833180" sldId="277"/>
            <ac:cxnSpMk id="16" creationId="{6FA786D3-ED07-44B4-9774-0F9A457C7DE3}"/>
          </ac:cxnSpMkLst>
        </pc:cxnChg>
        <pc:cxnChg chg="mod">
          <ac:chgData name="Ninela  Marchant Neira" userId="0445fe62-3fdd-417c-a2b7-f13f715d869a" providerId="ADAL" clId="{6C8F6B27-1E79-4B69-910D-95A97F7A2689}" dt="2021-09-23T13:57:46.429" v="1886"/>
          <ac:cxnSpMkLst>
            <pc:docMk/>
            <pc:sldMk cId="2165833180" sldId="277"/>
            <ac:cxnSpMk id="17" creationId="{FA9C148C-A32F-4E14-A17C-1400E34FC7B6}"/>
          </ac:cxnSpMkLst>
        </pc:cxnChg>
        <pc:cxnChg chg="mod">
          <ac:chgData name="Ninela  Marchant Neira" userId="0445fe62-3fdd-417c-a2b7-f13f715d869a" providerId="ADAL" clId="{6C8F6B27-1E79-4B69-910D-95A97F7A2689}" dt="2021-09-23T13:57:46.429" v="1886"/>
          <ac:cxnSpMkLst>
            <pc:docMk/>
            <pc:sldMk cId="2165833180" sldId="277"/>
            <ac:cxnSpMk id="21" creationId="{4482970D-2814-4858-B9B6-6F5A9DBCEF1F}"/>
          </ac:cxnSpMkLst>
        </pc:cxnChg>
        <pc:cxnChg chg="add mod">
          <ac:chgData name="Ninela  Marchant Neira" userId="0445fe62-3fdd-417c-a2b7-f13f715d869a" providerId="ADAL" clId="{6C8F6B27-1E79-4B69-910D-95A97F7A2689}" dt="2021-09-30T13:29:13.565" v="2936" actId="14100"/>
          <ac:cxnSpMkLst>
            <pc:docMk/>
            <pc:sldMk cId="2165833180" sldId="277"/>
            <ac:cxnSpMk id="29" creationId="{1BB2F316-7B84-4239-A719-86577D58ACBA}"/>
          </ac:cxnSpMkLst>
        </pc:cxnChg>
      </pc:sldChg>
      <pc:sldChg chg="addSp delSp modSp mod">
        <pc:chgData name="Ninela  Marchant Neira" userId="0445fe62-3fdd-417c-a2b7-f13f715d869a" providerId="ADAL" clId="{6C8F6B27-1E79-4B69-910D-95A97F7A2689}" dt="2021-09-02T14:28:07.378" v="111"/>
        <pc:sldMkLst>
          <pc:docMk/>
          <pc:sldMk cId="17225982" sldId="278"/>
        </pc:sldMkLst>
        <pc:grpChg chg="mod">
          <ac:chgData name="Ninela  Marchant Neira" userId="0445fe62-3fdd-417c-a2b7-f13f715d869a" providerId="ADAL" clId="{6C8F6B27-1E79-4B69-910D-95A97F7A2689}" dt="2021-09-02T14:27:45.542" v="95"/>
          <ac:grpSpMkLst>
            <pc:docMk/>
            <pc:sldMk cId="17225982" sldId="278"/>
            <ac:grpSpMk id="9" creationId="{BBB4CEBE-5B38-4EE1-A9ED-83C0B042DBC8}"/>
          </ac:grpSpMkLst>
        </pc:grpChg>
        <pc:grpChg chg="mod">
          <ac:chgData name="Ninela  Marchant Neira" userId="0445fe62-3fdd-417c-a2b7-f13f715d869a" providerId="ADAL" clId="{6C8F6B27-1E79-4B69-910D-95A97F7A2689}" dt="2021-09-02T14:27:51.446" v="98"/>
          <ac:grpSpMkLst>
            <pc:docMk/>
            <pc:sldMk cId="17225982" sldId="278"/>
            <ac:grpSpMk id="19" creationId="{4DCD2B37-748A-4D22-9DDE-7D8A8E5CC107}"/>
          </ac:grpSpMkLst>
        </pc:grpChg>
        <pc:grpChg chg="del mod">
          <ac:chgData name="Ninela  Marchant Neira" userId="0445fe62-3fdd-417c-a2b7-f13f715d869a" providerId="ADAL" clId="{6C8F6B27-1E79-4B69-910D-95A97F7A2689}" dt="2021-09-02T14:28:07.378" v="111"/>
          <ac:grpSpMkLst>
            <pc:docMk/>
            <pc:sldMk cId="17225982" sldId="278"/>
            <ac:grpSpMk id="29" creationId="{F946177A-D694-4F44-A613-5AE187B76A34}"/>
          </ac:grpSpMkLst>
        </pc:grpChg>
        <pc:grpChg chg="del mod">
          <ac:chgData name="Ninela  Marchant Neira" userId="0445fe62-3fdd-417c-a2b7-f13f715d869a" providerId="ADAL" clId="{6C8F6B27-1E79-4B69-910D-95A97F7A2689}" dt="2021-09-02T14:28:07.378" v="111"/>
          <ac:grpSpMkLst>
            <pc:docMk/>
            <pc:sldMk cId="17225982" sldId="278"/>
            <ac:grpSpMk id="30" creationId="{A18A2E65-90A6-456F-B66C-C7E87A7A8CBA}"/>
          </ac:grpSpMkLst>
        </pc:grpChg>
        <pc:grpChg chg="mod">
          <ac:chgData name="Ninela  Marchant Neira" userId="0445fe62-3fdd-417c-a2b7-f13f715d869a" providerId="ADAL" clId="{6C8F6B27-1E79-4B69-910D-95A97F7A2689}" dt="2021-09-02T14:28:07.378" v="111"/>
          <ac:grpSpMkLst>
            <pc:docMk/>
            <pc:sldMk cId="17225982" sldId="278"/>
            <ac:grpSpMk id="33" creationId="{F527D278-5C2B-4202-8CEB-726A8306C18E}"/>
          </ac:grpSpMkLst>
        </pc:grpChg>
        <pc:inkChg chg="add">
          <ac:chgData name="Ninela  Marchant Neira" userId="0445fe62-3fdd-417c-a2b7-f13f715d869a" providerId="ADAL" clId="{6C8F6B27-1E79-4B69-910D-95A97F7A2689}" dt="2021-09-02T14:27:11.916" v="90" actId="9405"/>
          <ac:inkMkLst>
            <pc:docMk/>
            <pc:sldMk cId="17225982" sldId="278"/>
            <ac:inkMk id="3" creationId="{DEBB85F6-5D78-4FF6-B10F-8B155D3C0A7B}"/>
          </ac:inkMkLst>
        </pc:inkChg>
        <pc:inkChg chg="add">
          <ac:chgData name="Ninela  Marchant Neira" userId="0445fe62-3fdd-417c-a2b7-f13f715d869a" providerId="ADAL" clId="{6C8F6B27-1E79-4B69-910D-95A97F7A2689}" dt="2021-09-02T14:27:26.476" v="91" actId="9405"/>
          <ac:inkMkLst>
            <pc:docMk/>
            <pc:sldMk cId="17225982" sldId="278"/>
            <ac:inkMk id="4" creationId="{2912D96D-1264-48AC-A5D3-D2B9C9DED8D5}"/>
          </ac:inkMkLst>
        </pc:inkChg>
        <pc:inkChg chg="add">
          <ac:chgData name="Ninela  Marchant Neira" userId="0445fe62-3fdd-417c-a2b7-f13f715d869a" providerId="ADAL" clId="{6C8F6B27-1E79-4B69-910D-95A97F7A2689}" dt="2021-09-02T14:27:35.038" v="92" actId="9405"/>
          <ac:inkMkLst>
            <pc:docMk/>
            <pc:sldMk cId="17225982" sldId="278"/>
            <ac:inkMk id="5" creationId="{20369A30-ECB1-4ADA-BD03-EDB987D15FB9}"/>
          </ac:inkMkLst>
        </pc:inkChg>
        <pc:inkChg chg="add mod">
          <ac:chgData name="Ninela  Marchant Neira" userId="0445fe62-3fdd-417c-a2b7-f13f715d869a" providerId="ADAL" clId="{6C8F6B27-1E79-4B69-910D-95A97F7A2689}" dt="2021-09-02T14:27:45.542" v="95"/>
          <ac:inkMkLst>
            <pc:docMk/>
            <pc:sldMk cId="17225982" sldId="278"/>
            <ac:inkMk id="6" creationId="{DE92A9AA-58D5-45DD-9055-BBFC5BD632A8}"/>
          </ac:inkMkLst>
        </pc:inkChg>
        <pc:inkChg chg="add mod">
          <ac:chgData name="Ninela  Marchant Neira" userId="0445fe62-3fdd-417c-a2b7-f13f715d869a" providerId="ADAL" clId="{6C8F6B27-1E79-4B69-910D-95A97F7A2689}" dt="2021-09-02T14:27:45.542" v="95"/>
          <ac:inkMkLst>
            <pc:docMk/>
            <pc:sldMk cId="17225982" sldId="278"/>
            <ac:inkMk id="7" creationId="{B4EF6265-647B-4BC3-9594-626AA48FF343}"/>
          </ac:inkMkLst>
        </pc:inkChg>
        <pc:inkChg chg="add mod">
          <ac:chgData name="Ninela  Marchant Neira" userId="0445fe62-3fdd-417c-a2b7-f13f715d869a" providerId="ADAL" clId="{6C8F6B27-1E79-4B69-910D-95A97F7A2689}" dt="2021-09-02T14:27:51.446" v="98"/>
          <ac:inkMkLst>
            <pc:docMk/>
            <pc:sldMk cId="17225982" sldId="278"/>
            <ac:inkMk id="17" creationId="{30856F8C-4F73-422F-B7A0-0E2D5FD9EF86}"/>
          </ac:inkMkLst>
        </pc:inkChg>
        <pc:inkChg chg="add mod">
          <ac:chgData name="Ninela  Marchant Neira" userId="0445fe62-3fdd-417c-a2b7-f13f715d869a" providerId="ADAL" clId="{6C8F6B27-1E79-4B69-910D-95A97F7A2689}" dt="2021-09-02T14:27:51.446" v="98"/>
          <ac:inkMkLst>
            <pc:docMk/>
            <pc:sldMk cId="17225982" sldId="278"/>
            <ac:inkMk id="18" creationId="{51784A6F-3602-4E05-997B-D65A5212B82F}"/>
          </ac:inkMkLst>
        </pc:inkChg>
        <pc:inkChg chg="add mod">
          <ac:chgData name="Ninela  Marchant Neira" userId="0445fe62-3fdd-417c-a2b7-f13f715d869a" providerId="ADAL" clId="{6C8F6B27-1E79-4B69-910D-95A97F7A2689}" dt="2021-09-02T14:28:07.378" v="111"/>
          <ac:inkMkLst>
            <pc:docMk/>
            <pc:sldMk cId="17225982" sldId="278"/>
            <ac:inkMk id="20" creationId="{73EEF9F3-196F-4486-99F5-A845C49FF608}"/>
          </ac:inkMkLst>
        </pc:inkChg>
        <pc:inkChg chg="add mod">
          <ac:chgData name="Ninela  Marchant Neira" userId="0445fe62-3fdd-417c-a2b7-f13f715d869a" providerId="ADAL" clId="{6C8F6B27-1E79-4B69-910D-95A97F7A2689}" dt="2021-09-02T14:28:07.378" v="111"/>
          <ac:inkMkLst>
            <pc:docMk/>
            <pc:sldMk cId="17225982" sldId="278"/>
            <ac:inkMk id="21" creationId="{44EBE156-7057-4CF9-8F86-CF8F48C9A6E7}"/>
          </ac:inkMkLst>
        </pc:inkChg>
        <pc:inkChg chg="add mod">
          <ac:chgData name="Ninela  Marchant Neira" userId="0445fe62-3fdd-417c-a2b7-f13f715d869a" providerId="ADAL" clId="{6C8F6B27-1E79-4B69-910D-95A97F7A2689}" dt="2021-09-02T14:28:07.378" v="111"/>
          <ac:inkMkLst>
            <pc:docMk/>
            <pc:sldMk cId="17225982" sldId="278"/>
            <ac:inkMk id="22" creationId="{27E62E1B-FB86-4F3F-85D2-A5D4E330EAFA}"/>
          </ac:inkMkLst>
        </pc:inkChg>
        <pc:inkChg chg="add mod">
          <ac:chgData name="Ninela  Marchant Neira" userId="0445fe62-3fdd-417c-a2b7-f13f715d869a" providerId="ADAL" clId="{6C8F6B27-1E79-4B69-910D-95A97F7A2689}" dt="2021-09-02T14:28:07.378" v="111"/>
          <ac:inkMkLst>
            <pc:docMk/>
            <pc:sldMk cId="17225982" sldId="278"/>
            <ac:inkMk id="23" creationId="{F6B95AA9-CED7-4906-84BB-EDA739031424}"/>
          </ac:inkMkLst>
        </pc:inkChg>
        <pc:inkChg chg="add mod">
          <ac:chgData name="Ninela  Marchant Neira" userId="0445fe62-3fdd-417c-a2b7-f13f715d869a" providerId="ADAL" clId="{6C8F6B27-1E79-4B69-910D-95A97F7A2689}" dt="2021-09-02T14:28:07.378" v="111"/>
          <ac:inkMkLst>
            <pc:docMk/>
            <pc:sldMk cId="17225982" sldId="278"/>
            <ac:inkMk id="24" creationId="{A9157C83-DAA5-4649-BC4D-7BEB26E0E464}"/>
          </ac:inkMkLst>
        </pc:inkChg>
        <pc:inkChg chg="add mod">
          <ac:chgData name="Ninela  Marchant Neira" userId="0445fe62-3fdd-417c-a2b7-f13f715d869a" providerId="ADAL" clId="{6C8F6B27-1E79-4B69-910D-95A97F7A2689}" dt="2021-09-02T14:28:07.378" v="111"/>
          <ac:inkMkLst>
            <pc:docMk/>
            <pc:sldMk cId="17225982" sldId="278"/>
            <ac:inkMk id="25" creationId="{42458C5D-63BC-4ADC-AE5E-F4168D218C34}"/>
          </ac:inkMkLst>
        </pc:inkChg>
        <pc:inkChg chg="add mod">
          <ac:chgData name="Ninela  Marchant Neira" userId="0445fe62-3fdd-417c-a2b7-f13f715d869a" providerId="ADAL" clId="{6C8F6B27-1E79-4B69-910D-95A97F7A2689}" dt="2021-09-02T14:28:07.378" v="111"/>
          <ac:inkMkLst>
            <pc:docMk/>
            <pc:sldMk cId="17225982" sldId="278"/>
            <ac:inkMk id="26" creationId="{EED209D8-A507-419E-BAC6-1C76179CE1FF}"/>
          </ac:inkMkLst>
        </pc:inkChg>
        <pc:inkChg chg="add mod">
          <ac:chgData name="Ninela  Marchant Neira" userId="0445fe62-3fdd-417c-a2b7-f13f715d869a" providerId="ADAL" clId="{6C8F6B27-1E79-4B69-910D-95A97F7A2689}" dt="2021-09-02T14:28:07.378" v="111"/>
          <ac:inkMkLst>
            <pc:docMk/>
            <pc:sldMk cId="17225982" sldId="278"/>
            <ac:inkMk id="27" creationId="{FC400366-36C0-4C5D-9097-6947B847AB80}"/>
          </ac:inkMkLst>
        </pc:inkChg>
        <pc:inkChg chg="add mod">
          <ac:chgData name="Ninela  Marchant Neira" userId="0445fe62-3fdd-417c-a2b7-f13f715d869a" providerId="ADAL" clId="{6C8F6B27-1E79-4B69-910D-95A97F7A2689}" dt="2021-09-02T14:28:07.378" v="111"/>
          <ac:inkMkLst>
            <pc:docMk/>
            <pc:sldMk cId="17225982" sldId="278"/>
            <ac:inkMk id="28" creationId="{BD576DFD-AA21-49E9-AF39-18ADD8E0D9B3}"/>
          </ac:inkMkLst>
        </pc:inkChg>
        <pc:inkChg chg="add mod">
          <ac:chgData name="Ninela  Marchant Neira" userId="0445fe62-3fdd-417c-a2b7-f13f715d869a" providerId="ADAL" clId="{6C8F6B27-1E79-4B69-910D-95A97F7A2689}" dt="2021-09-02T14:28:07.378" v="111"/>
          <ac:inkMkLst>
            <pc:docMk/>
            <pc:sldMk cId="17225982" sldId="278"/>
            <ac:inkMk id="31" creationId="{47CBABF5-C2D3-4223-8F30-F3DD915239EF}"/>
          </ac:inkMkLst>
        </pc:inkChg>
        <pc:inkChg chg="add mod">
          <ac:chgData name="Ninela  Marchant Neira" userId="0445fe62-3fdd-417c-a2b7-f13f715d869a" providerId="ADAL" clId="{6C8F6B27-1E79-4B69-910D-95A97F7A2689}" dt="2021-09-02T14:28:07.378" v="111"/>
          <ac:inkMkLst>
            <pc:docMk/>
            <pc:sldMk cId="17225982" sldId="278"/>
            <ac:inkMk id="32" creationId="{A5C684AB-78B1-45B6-9B10-A07F703D565E}"/>
          </ac:inkMkLst>
        </pc:inkChg>
      </pc:sldChg>
      <pc:sldChg chg="addSp delSp modSp mod">
        <pc:chgData name="Ninela  Marchant Neira" userId="0445fe62-3fdd-417c-a2b7-f13f715d869a" providerId="ADAL" clId="{6C8F6B27-1E79-4B69-910D-95A97F7A2689}" dt="2021-09-09T13:34:34.767" v="1050" actId="9405"/>
        <pc:sldMkLst>
          <pc:docMk/>
          <pc:sldMk cId="4056807431" sldId="279"/>
        </pc:sldMkLst>
        <pc:grpChg chg="del mod">
          <ac:chgData name="Ninela  Marchant Neira" userId="0445fe62-3fdd-417c-a2b7-f13f715d869a" providerId="ADAL" clId="{6C8F6B27-1E79-4B69-910D-95A97F7A2689}" dt="2021-09-02T15:01:26.947" v="695"/>
          <ac:grpSpMkLst>
            <pc:docMk/>
            <pc:sldMk cId="4056807431" sldId="279"/>
            <ac:grpSpMk id="26" creationId="{CEBCBD28-4300-45C1-845D-C9A5ECF72D87}"/>
          </ac:grpSpMkLst>
        </pc:grpChg>
        <pc:grpChg chg="mod">
          <ac:chgData name="Ninela  Marchant Neira" userId="0445fe62-3fdd-417c-a2b7-f13f715d869a" providerId="ADAL" clId="{6C8F6B27-1E79-4B69-910D-95A97F7A2689}" dt="2021-09-02T15:00:02.830" v="648"/>
          <ac:grpSpMkLst>
            <pc:docMk/>
            <pc:sldMk cId="4056807431" sldId="279"/>
            <ac:grpSpMk id="27" creationId="{88158B2D-5A07-4188-81D9-590D3698B1D7}"/>
          </ac:grpSpMkLst>
        </pc:grpChg>
        <pc:grpChg chg="del mod">
          <ac:chgData name="Ninela  Marchant Neira" userId="0445fe62-3fdd-417c-a2b7-f13f715d869a" providerId="ADAL" clId="{6C8F6B27-1E79-4B69-910D-95A97F7A2689}" dt="2021-09-02T15:00:09.289" v="662"/>
          <ac:grpSpMkLst>
            <pc:docMk/>
            <pc:sldMk cId="4056807431" sldId="279"/>
            <ac:grpSpMk id="28" creationId="{6FEC3418-564E-4E61-94CC-6298ADF17BCF}"/>
          </ac:grpSpMkLst>
        </pc:grpChg>
        <pc:grpChg chg="del mod">
          <ac:chgData name="Ninela  Marchant Neira" userId="0445fe62-3fdd-417c-a2b7-f13f715d869a" providerId="ADAL" clId="{6C8F6B27-1E79-4B69-910D-95A97F7A2689}" dt="2021-09-02T15:01:26.947" v="695"/>
          <ac:grpSpMkLst>
            <pc:docMk/>
            <pc:sldMk cId="4056807431" sldId="279"/>
            <ac:grpSpMk id="42" creationId="{091B2523-583F-4D5A-8B80-D0ABCBBA6AC6}"/>
          </ac:grpSpMkLst>
        </pc:grpChg>
        <pc:grpChg chg="del mod">
          <ac:chgData name="Ninela  Marchant Neira" userId="0445fe62-3fdd-417c-a2b7-f13f715d869a" providerId="ADAL" clId="{6C8F6B27-1E79-4B69-910D-95A97F7A2689}" dt="2021-09-02T15:00:09.289" v="662"/>
          <ac:grpSpMkLst>
            <pc:docMk/>
            <pc:sldMk cId="4056807431" sldId="279"/>
            <ac:grpSpMk id="43" creationId="{B5B64763-519E-4533-9F9D-73BCF540601D}"/>
          </ac:grpSpMkLst>
        </pc:grpChg>
        <pc:grpChg chg="del mod">
          <ac:chgData name="Ninela  Marchant Neira" userId="0445fe62-3fdd-417c-a2b7-f13f715d869a" providerId="ADAL" clId="{6C8F6B27-1E79-4B69-910D-95A97F7A2689}" dt="2021-09-02T15:01:26.947" v="695"/>
          <ac:grpSpMkLst>
            <pc:docMk/>
            <pc:sldMk cId="4056807431" sldId="279"/>
            <ac:grpSpMk id="44" creationId="{1DD8975C-8F79-4E49-A3F7-58EC3B3EB820}"/>
          </ac:grpSpMkLst>
        </pc:grpChg>
        <pc:grpChg chg="mod">
          <ac:chgData name="Ninela  Marchant Neira" userId="0445fe62-3fdd-417c-a2b7-f13f715d869a" providerId="ADAL" clId="{6C8F6B27-1E79-4B69-910D-95A97F7A2689}" dt="2021-09-02T15:00:54.783" v="681"/>
          <ac:grpSpMkLst>
            <pc:docMk/>
            <pc:sldMk cId="4056807431" sldId="279"/>
            <ac:grpSpMk id="63" creationId="{1F427767-0D24-46A4-9676-BF562D0F36E5}"/>
          </ac:grpSpMkLst>
        </pc:grpChg>
        <pc:grpChg chg="mod">
          <ac:chgData name="Ninela  Marchant Neira" userId="0445fe62-3fdd-417c-a2b7-f13f715d869a" providerId="ADAL" clId="{6C8F6B27-1E79-4B69-910D-95A97F7A2689}" dt="2021-09-02T15:01:26.947" v="695"/>
          <ac:grpSpMkLst>
            <pc:docMk/>
            <pc:sldMk cId="4056807431" sldId="279"/>
            <ac:grpSpMk id="77" creationId="{C9085F77-5265-4DC1-AB24-739FF7FF4926}"/>
          </ac:grpSpMkLst>
        </pc:grpChg>
        <pc:grpChg chg="mod">
          <ac:chgData name="Ninela  Marchant Neira" userId="0445fe62-3fdd-417c-a2b7-f13f715d869a" providerId="ADAL" clId="{6C8F6B27-1E79-4B69-910D-95A97F7A2689}" dt="2021-09-02T15:02:20.174" v="699"/>
          <ac:grpSpMkLst>
            <pc:docMk/>
            <pc:sldMk cId="4056807431" sldId="279"/>
            <ac:grpSpMk id="81" creationId="{8CEE87BA-EC57-4A39-AB30-C54EF71DE555}"/>
          </ac:grpSpMkLst>
        </pc:grpChg>
        <pc:grpChg chg="mod">
          <ac:chgData name="Ninela  Marchant Neira" userId="0445fe62-3fdd-417c-a2b7-f13f715d869a" providerId="ADAL" clId="{6C8F6B27-1E79-4B69-910D-95A97F7A2689}" dt="2021-09-02T15:02:24.768" v="704"/>
          <ac:grpSpMkLst>
            <pc:docMk/>
            <pc:sldMk cId="4056807431" sldId="279"/>
            <ac:grpSpMk id="86" creationId="{C4ACAB8E-A8AC-49B0-AB9B-ED0F235CF251}"/>
          </ac:grpSpMkLst>
        </pc:grpChg>
        <pc:grpChg chg="mod">
          <ac:chgData name="Ninela  Marchant Neira" userId="0445fe62-3fdd-417c-a2b7-f13f715d869a" providerId="ADAL" clId="{6C8F6B27-1E79-4B69-910D-95A97F7A2689}" dt="2021-09-02T15:02:28.666" v="710"/>
          <ac:grpSpMkLst>
            <pc:docMk/>
            <pc:sldMk cId="4056807431" sldId="279"/>
            <ac:grpSpMk id="92" creationId="{58FEED35-B06B-4C59-8514-E75A4B3CFB58}"/>
          </ac:grpSpMkLst>
        </pc:grpChg>
        <pc:inkChg chg="add mod">
          <ac:chgData name="Ninela  Marchant Neira" userId="0445fe62-3fdd-417c-a2b7-f13f715d869a" providerId="ADAL" clId="{6C8F6B27-1E79-4B69-910D-95A97F7A2689}" dt="2021-09-02T15:01:26.947" v="695"/>
          <ac:inkMkLst>
            <pc:docMk/>
            <pc:sldMk cId="4056807431" sldId="279"/>
            <ac:inkMk id="4" creationId="{8B1E9B63-A756-4E81-AEB1-E5DEA2422CAA}"/>
          </ac:inkMkLst>
        </pc:inkChg>
        <pc:inkChg chg="add mod">
          <ac:chgData name="Ninela  Marchant Neira" userId="0445fe62-3fdd-417c-a2b7-f13f715d869a" providerId="ADAL" clId="{6C8F6B27-1E79-4B69-910D-95A97F7A2689}" dt="2021-09-02T15:01:26.947" v="695"/>
          <ac:inkMkLst>
            <pc:docMk/>
            <pc:sldMk cId="4056807431" sldId="279"/>
            <ac:inkMk id="5" creationId="{6931FA8C-1042-4349-B38E-6C559BC75386}"/>
          </ac:inkMkLst>
        </pc:inkChg>
        <pc:inkChg chg="add mod">
          <ac:chgData name="Ninela  Marchant Neira" userId="0445fe62-3fdd-417c-a2b7-f13f715d869a" providerId="ADAL" clId="{6C8F6B27-1E79-4B69-910D-95A97F7A2689}" dt="2021-09-02T15:01:26.947" v="695"/>
          <ac:inkMkLst>
            <pc:docMk/>
            <pc:sldMk cId="4056807431" sldId="279"/>
            <ac:inkMk id="6" creationId="{0F972A99-8495-4C4A-A4B5-D3382A9700E7}"/>
          </ac:inkMkLst>
        </pc:inkChg>
        <pc:inkChg chg="add mod">
          <ac:chgData name="Ninela  Marchant Neira" userId="0445fe62-3fdd-417c-a2b7-f13f715d869a" providerId="ADAL" clId="{6C8F6B27-1E79-4B69-910D-95A97F7A2689}" dt="2021-09-02T15:01:26.947" v="695"/>
          <ac:inkMkLst>
            <pc:docMk/>
            <pc:sldMk cId="4056807431" sldId="279"/>
            <ac:inkMk id="16" creationId="{787AACCD-AD57-4286-B521-EA9B88C73FBB}"/>
          </ac:inkMkLst>
        </pc:inkChg>
        <pc:inkChg chg="add mod">
          <ac:chgData name="Ninela  Marchant Neira" userId="0445fe62-3fdd-417c-a2b7-f13f715d869a" providerId="ADAL" clId="{6C8F6B27-1E79-4B69-910D-95A97F7A2689}" dt="2021-09-02T15:01:26.947" v="695"/>
          <ac:inkMkLst>
            <pc:docMk/>
            <pc:sldMk cId="4056807431" sldId="279"/>
            <ac:inkMk id="17" creationId="{11F827A5-4795-492C-A0F6-97CAA9BDB709}"/>
          </ac:inkMkLst>
        </pc:inkChg>
        <pc:inkChg chg="add mod">
          <ac:chgData name="Ninela  Marchant Neira" userId="0445fe62-3fdd-417c-a2b7-f13f715d869a" providerId="ADAL" clId="{6C8F6B27-1E79-4B69-910D-95A97F7A2689}" dt="2021-09-02T15:00:02.830" v="648"/>
          <ac:inkMkLst>
            <pc:docMk/>
            <pc:sldMk cId="4056807431" sldId="279"/>
            <ac:inkMk id="18" creationId="{DD0AAC6B-6F69-4A01-AE96-BC7F62786D58}"/>
          </ac:inkMkLst>
        </pc:inkChg>
        <pc:inkChg chg="add mod">
          <ac:chgData name="Ninela  Marchant Neira" userId="0445fe62-3fdd-417c-a2b7-f13f715d869a" providerId="ADAL" clId="{6C8F6B27-1E79-4B69-910D-95A97F7A2689}" dt="2021-09-02T15:00:02.830" v="648"/>
          <ac:inkMkLst>
            <pc:docMk/>
            <pc:sldMk cId="4056807431" sldId="279"/>
            <ac:inkMk id="19" creationId="{B65D1434-6E01-477E-BCC8-1D72CC53300D}"/>
          </ac:inkMkLst>
        </pc:inkChg>
        <pc:inkChg chg="add">
          <ac:chgData name="Ninela  Marchant Neira" userId="0445fe62-3fdd-417c-a2b7-f13f715d869a" providerId="ADAL" clId="{6C8F6B27-1E79-4B69-910D-95A97F7A2689}" dt="2021-09-02T15:00:00.239" v="642" actId="9405"/>
          <ac:inkMkLst>
            <pc:docMk/>
            <pc:sldMk cId="4056807431" sldId="279"/>
            <ac:inkMk id="20" creationId="{547C61EA-B589-40D8-BCF8-6D72233228FA}"/>
          </ac:inkMkLst>
        </pc:inkChg>
        <pc:inkChg chg="add mod">
          <ac:chgData name="Ninela  Marchant Neira" userId="0445fe62-3fdd-417c-a2b7-f13f715d869a" providerId="ADAL" clId="{6C8F6B27-1E79-4B69-910D-95A97F7A2689}" dt="2021-09-02T15:00:54.783" v="681"/>
          <ac:inkMkLst>
            <pc:docMk/>
            <pc:sldMk cId="4056807431" sldId="279"/>
            <ac:inkMk id="21" creationId="{F9AECFAA-50B6-4B61-B93A-61792411C81E}"/>
          </ac:inkMkLst>
        </pc:inkChg>
        <pc:inkChg chg="add mod">
          <ac:chgData name="Ninela  Marchant Neira" userId="0445fe62-3fdd-417c-a2b7-f13f715d869a" providerId="ADAL" clId="{6C8F6B27-1E79-4B69-910D-95A97F7A2689}" dt="2021-09-02T15:00:54.783" v="681"/>
          <ac:inkMkLst>
            <pc:docMk/>
            <pc:sldMk cId="4056807431" sldId="279"/>
            <ac:inkMk id="22" creationId="{9E155BD3-8FEF-46BE-BF55-849703A8402E}"/>
          </ac:inkMkLst>
        </pc:inkChg>
        <pc:inkChg chg="add">
          <ac:chgData name="Ninela  Marchant Neira" userId="0445fe62-3fdd-417c-a2b7-f13f715d869a" providerId="ADAL" clId="{6C8F6B27-1E79-4B69-910D-95A97F7A2689}" dt="2021-09-02T15:00:01.385" v="645" actId="9405"/>
          <ac:inkMkLst>
            <pc:docMk/>
            <pc:sldMk cId="4056807431" sldId="279"/>
            <ac:inkMk id="23" creationId="{4A288636-7802-4657-A4FD-E34C9F561420}"/>
          </ac:inkMkLst>
        </pc:inkChg>
        <pc:inkChg chg="add mod">
          <ac:chgData name="Ninela  Marchant Neira" userId="0445fe62-3fdd-417c-a2b7-f13f715d869a" providerId="ADAL" clId="{6C8F6B27-1E79-4B69-910D-95A97F7A2689}" dt="2021-09-02T15:01:26.947" v="695"/>
          <ac:inkMkLst>
            <pc:docMk/>
            <pc:sldMk cId="4056807431" sldId="279"/>
            <ac:inkMk id="24" creationId="{10E97D70-773B-4A39-9B7C-D382F2EC70E0}"/>
          </ac:inkMkLst>
        </pc:inkChg>
        <pc:inkChg chg="add mod">
          <ac:chgData name="Ninela  Marchant Neira" userId="0445fe62-3fdd-417c-a2b7-f13f715d869a" providerId="ADAL" clId="{6C8F6B27-1E79-4B69-910D-95A97F7A2689}" dt="2021-09-02T15:01:26.947" v="695"/>
          <ac:inkMkLst>
            <pc:docMk/>
            <pc:sldMk cId="4056807431" sldId="279"/>
            <ac:inkMk id="25" creationId="{76F8C4AE-9F94-46FC-B4AD-031C5010C37A}"/>
          </ac:inkMkLst>
        </pc:inkChg>
        <pc:inkChg chg="add">
          <ac:chgData name="Ninela  Marchant Neira" userId="0445fe62-3fdd-417c-a2b7-f13f715d869a" providerId="ADAL" clId="{6C8F6B27-1E79-4B69-910D-95A97F7A2689}" dt="2021-09-09T13:33:26.474" v="1040" actId="9405"/>
          <ac:inkMkLst>
            <pc:docMk/>
            <pc:sldMk cId="4056807431" sldId="279"/>
            <ac:inkMk id="26" creationId="{1602C577-F270-4E3C-8191-5E152E3E3029}"/>
          </ac:inkMkLst>
        </pc:inkChg>
        <pc:inkChg chg="add">
          <ac:chgData name="Ninela  Marchant Neira" userId="0445fe62-3fdd-417c-a2b7-f13f715d869a" providerId="ADAL" clId="{6C8F6B27-1E79-4B69-910D-95A97F7A2689}" dt="2021-09-09T13:33:38.155" v="1041" actId="9405"/>
          <ac:inkMkLst>
            <pc:docMk/>
            <pc:sldMk cId="4056807431" sldId="279"/>
            <ac:inkMk id="28" creationId="{CDE4B998-885A-4B70-8852-594A6FACA528}"/>
          </ac:inkMkLst>
        </pc:inkChg>
        <pc:inkChg chg="add mod">
          <ac:chgData name="Ninela  Marchant Neira" userId="0445fe62-3fdd-417c-a2b7-f13f715d869a" providerId="ADAL" clId="{6C8F6B27-1E79-4B69-910D-95A97F7A2689}" dt="2021-09-02T15:01:26.947" v="695"/>
          <ac:inkMkLst>
            <pc:docMk/>
            <pc:sldMk cId="4056807431" sldId="279"/>
            <ac:inkMk id="29" creationId="{430F26CF-5364-4833-BB72-D4D4BB83C0DE}"/>
          </ac:inkMkLst>
        </pc:inkChg>
        <pc:inkChg chg="add mod">
          <ac:chgData name="Ninela  Marchant Neira" userId="0445fe62-3fdd-417c-a2b7-f13f715d869a" providerId="ADAL" clId="{6C8F6B27-1E79-4B69-910D-95A97F7A2689}" dt="2021-09-02T15:01:26.947" v="695"/>
          <ac:inkMkLst>
            <pc:docMk/>
            <pc:sldMk cId="4056807431" sldId="279"/>
            <ac:inkMk id="30" creationId="{6F8D634A-C8EC-4963-9FA2-3F0ECA8D2456}"/>
          </ac:inkMkLst>
        </pc:inkChg>
        <pc:inkChg chg="add mod">
          <ac:chgData name="Ninela  Marchant Neira" userId="0445fe62-3fdd-417c-a2b7-f13f715d869a" providerId="ADAL" clId="{6C8F6B27-1E79-4B69-910D-95A97F7A2689}" dt="2021-09-02T15:01:26.947" v="695"/>
          <ac:inkMkLst>
            <pc:docMk/>
            <pc:sldMk cId="4056807431" sldId="279"/>
            <ac:inkMk id="31" creationId="{A76D563E-5FE3-42A3-B5FD-BDBE4E604B63}"/>
          </ac:inkMkLst>
        </pc:inkChg>
        <pc:inkChg chg="add mod">
          <ac:chgData name="Ninela  Marchant Neira" userId="0445fe62-3fdd-417c-a2b7-f13f715d869a" providerId="ADAL" clId="{6C8F6B27-1E79-4B69-910D-95A97F7A2689}" dt="2021-09-02T15:01:26.947" v="695"/>
          <ac:inkMkLst>
            <pc:docMk/>
            <pc:sldMk cId="4056807431" sldId="279"/>
            <ac:inkMk id="32" creationId="{44CB5F0F-11C3-424E-AB40-0712E3F61B0E}"/>
          </ac:inkMkLst>
        </pc:inkChg>
        <pc:inkChg chg="add mod">
          <ac:chgData name="Ninela  Marchant Neira" userId="0445fe62-3fdd-417c-a2b7-f13f715d869a" providerId="ADAL" clId="{6C8F6B27-1E79-4B69-910D-95A97F7A2689}" dt="2021-09-02T15:01:26.947" v="695"/>
          <ac:inkMkLst>
            <pc:docMk/>
            <pc:sldMk cId="4056807431" sldId="279"/>
            <ac:inkMk id="33" creationId="{463D0D91-608C-4044-89DE-18C4266B8613}"/>
          </ac:inkMkLst>
        </pc:inkChg>
        <pc:inkChg chg="add mod">
          <ac:chgData name="Ninela  Marchant Neira" userId="0445fe62-3fdd-417c-a2b7-f13f715d869a" providerId="ADAL" clId="{6C8F6B27-1E79-4B69-910D-95A97F7A2689}" dt="2021-09-02T15:01:26.947" v="695"/>
          <ac:inkMkLst>
            <pc:docMk/>
            <pc:sldMk cId="4056807431" sldId="279"/>
            <ac:inkMk id="34" creationId="{B2C6285B-0851-4498-9E2C-74BF1E0EAE80}"/>
          </ac:inkMkLst>
        </pc:inkChg>
        <pc:inkChg chg="add mod">
          <ac:chgData name="Ninela  Marchant Neira" userId="0445fe62-3fdd-417c-a2b7-f13f715d869a" providerId="ADAL" clId="{6C8F6B27-1E79-4B69-910D-95A97F7A2689}" dt="2021-09-02T15:01:26.947" v="695"/>
          <ac:inkMkLst>
            <pc:docMk/>
            <pc:sldMk cId="4056807431" sldId="279"/>
            <ac:inkMk id="35" creationId="{4879178D-AE99-4599-A79E-126C39F648CC}"/>
          </ac:inkMkLst>
        </pc:inkChg>
        <pc:inkChg chg="add mod">
          <ac:chgData name="Ninela  Marchant Neira" userId="0445fe62-3fdd-417c-a2b7-f13f715d869a" providerId="ADAL" clId="{6C8F6B27-1E79-4B69-910D-95A97F7A2689}" dt="2021-09-02T15:01:26.947" v="695"/>
          <ac:inkMkLst>
            <pc:docMk/>
            <pc:sldMk cId="4056807431" sldId="279"/>
            <ac:inkMk id="36" creationId="{56FAAFCD-5D97-40A2-93DD-6A40AA539163}"/>
          </ac:inkMkLst>
        </pc:inkChg>
        <pc:inkChg chg="add mod">
          <ac:chgData name="Ninela  Marchant Neira" userId="0445fe62-3fdd-417c-a2b7-f13f715d869a" providerId="ADAL" clId="{6C8F6B27-1E79-4B69-910D-95A97F7A2689}" dt="2021-09-02T15:01:26.947" v="695"/>
          <ac:inkMkLst>
            <pc:docMk/>
            <pc:sldMk cId="4056807431" sldId="279"/>
            <ac:inkMk id="37" creationId="{AC29A75F-BE9F-4AA9-95B0-5C3911D266EC}"/>
          </ac:inkMkLst>
        </pc:inkChg>
        <pc:inkChg chg="add mod">
          <ac:chgData name="Ninela  Marchant Neira" userId="0445fe62-3fdd-417c-a2b7-f13f715d869a" providerId="ADAL" clId="{6C8F6B27-1E79-4B69-910D-95A97F7A2689}" dt="2021-09-02T15:01:26.947" v="695"/>
          <ac:inkMkLst>
            <pc:docMk/>
            <pc:sldMk cId="4056807431" sldId="279"/>
            <ac:inkMk id="38" creationId="{47504215-47B4-4A79-91AF-48ABB6C54169}"/>
          </ac:inkMkLst>
        </pc:inkChg>
        <pc:inkChg chg="add mod">
          <ac:chgData name="Ninela  Marchant Neira" userId="0445fe62-3fdd-417c-a2b7-f13f715d869a" providerId="ADAL" clId="{6C8F6B27-1E79-4B69-910D-95A97F7A2689}" dt="2021-09-02T15:01:26.947" v="695"/>
          <ac:inkMkLst>
            <pc:docMk/>
            <pc:sldMk cId="4056807431" sldId="279"/>
            <ac:inkMk id="39" creationId="{71BFFD00-299C-4904-BBE5-D889E80C0AFB}"/>
          </ac:inkMkLst>
        </pc:inkChg>
        <pc:inkChg chg="add mod">
          <ac:chgData name="Ninela  Marchant Neira" userId="0445fe62-3fdd-417c-a2b7-f13f715d869a" providerId="ADAL" clId="{6C8F6B27-1E79-4B69-910D-95A97F7A2689}" dt="2021-09-02T15:01:26.947" v="695"/>
          <ac:inkMkLst>
            <pc:docMk/>
            <pc:sldMk cId="4056807431" sldId="279"/>
            <ac:inkMk id="40" creationId="{B4E417B1-F54A-4302-9FFF-B0926B44A8AE}"/>
          </ac:inkMkLst>
        </pc:inkChg>
        <pc:inkChg chg="add mod">
          <ac:chgData name="Ninela  Marchant Neira" userId="0445fe62-3fdd-417c-a2b7-f13f715d869a" providerId="ADAL" clId="{6C8F6B27-1E79-4B69-910D-95A97F7A2689}" dt="2021-09-02T15:01:26.947" v="695"/>
          <ac:inkMkLst>
            <pc:docMk/>
            <pc:sldMk cId="4056807431" sldId="279"/>
            <ac:inkMk id="41" creationId="{5AA3B53A-4B2A-43CC-9CD9-C58B88771EF1}"/>
          </ac:inkMkLst>
        </pc:inkChg>
        <pc:inkChg chg="add">
          <ac:chgData name="Ninela  Marchant Neira" userId="0445fe62-3fdd-417c-a2b7-f13f715d869a" providerId="ADAL" clId="{6C8F6B27-1E79-4B69-910D-95A97F7A2689}" dt="2021-09-09T13:33:45.707" v="1042" actId="9405"/>
          <ac:inkMkLst>
            <pc:docMk/>
            <pc:sldMk cId="4056807431" sldId="279"/>
            <ac:inkMk id="42" creationId="{7CF7FBBA-C6A2-4753-AB2D-FBBA4C055719}"/>
          </ac:inkMkLst>
        </pc:inkChg>
        <pc:inkChg chg="add">
          <ac:chgData name="Ninela  Marchant Neira" userId="0445fe62-3fdd-417c-a2b7-f13f715d869a" providerId="ADAL" clId="{6C8F6B27-1E79-4B69-910D-95A97F7A2689}" dt="2021-09-09T13:33:47.306" v="1043" actId="9405"/>
          <ac:inkMkLst>
            <pc:docMk/>
            <pc:sldMk cId="4056807431" sldId="279"/>
            <ac:inkMk id="43" creationId="{30F4164A-7946-4A9C-8CAE-3E51A7BE3DC9}"/>
          </ac:inkMkLst>
        </pc:inkChg>
        <pc:inkChg chg="add">
          <ac:chgData name="Ninela  Marchant Neira" userId="0445fe62-3fdd-417c-a2b7-f13f715d869a" providerId="ADAL" clId="{6C8F6B27-1E79-4B69-910D-95A97F7A2689}" dt="2021-09-09T13:33:58.698" v="1044" actId="9405"/>
          <ac:inkMkLst>
            <pc:docMk/>
            <pc:sldMk cId="4056807431" sldId="279"/>
            <ac:inkMk id="44" creationId="{9162CFC0-E602-49D0-A158-9898E167CA79}"/>
          </ac:inkMkLst>
        </pc:inkChg>
        <pc:inkChg chg="add mod">
          <ac:chgData name="Ninela  Marchant Neira" userId="0445fe62-3fdd-417c-a2b7-f13f715d869a" providerId="ADAL" clId="{6C8F6B27-1E79-4B69-910D-95A97F7A2689}" dt="2021-09-02T15:01:26.947" v="695"/>
          <ac:inkMkLst>
            <pc:docMk/>
            <pc:sldMk cId="4056807431" sldId="279"/>
            <ac:inkMk id="45" creationId="{E82560FC-C3DF-4F44-804C-1C2669965DA9}"/>
          </ac:inkMkLst>
        </pc:inkChg>
        <pc:inkChg chg="add">
          <ac:chgData name="Ninela  Marchant Neira" userId="0445fe62-3fdd-417c-a2b7-f13f715d869a" providerId="ADAL" clId="{6C8F6B27-1E79-4B69-910D-95A97F7A2689}" dt="2021-09-02T15:00:12.897" v="664" actId="9405"/>
          <ac:inkMkLst>
            <pc:docMk/>
            <pc:sldMk cId="4056807431" sldId="279"/>
            <ac:inkMk id="46" creationId="{580D7504-A251-48FC-AB55-B0F8E4A28FB1}"/>
          </ac:inkMkLst>
        </pc:inkChg>
        <pc:inkChg chg="add mod">
          <ac:chgData name="Ninela  Marchant Neira" userId="0445fe62-3fdd-417c-a2b7-f13f715d869a" providerId="ADAL" clId="{6C8F6B27-1E79-4B69-910D-95A97F7A2689}" dt="2021-09-02T15:01:26.947" v="695"/>
          <ac:inkMkLst>
            <pc:docMk/>
            <pc:sldMk cId="4056807431" sldId="279"/>
            <ac:inkMk id="47" creationId="{84C7792A-87A8-44CA-88AB-3D2382D096E0}"/>
          </ac:inkMkLst>
        </pc:inkChg>
        <pc:inkChg chg="add mod">
          <ac:chgData name="Ninela  Marchant Neira" userId="0445fe62-3fdd-417c-a2b7-f13f715d869a" providerId="ADAL" clId="{6C8F6B27-1E79-4B69-910D-95A97F7A2689}" dt="2021-09-02T15:01:26.947" v="695"/>
          <ac:inkMkLst>
            <pc:docMk/>
            <pc:sldMk cId="4056807431" sldId="279"/>
            <ac:inkMk id="48" creationId="{5179D4A2-FC0C-47AB-AB6B-36A3AE27694F}"/>
          </ac:inkMkLst>
        </pc:inkChg>
        <pc:inkChg chg="add mod">
          <ac:chgData name="Ninela  Marchant Neira" userId="0445fe62-3fdd-417c-a2b7-f13f715d869a" providerId="ADAL" clId="{6C8F6B27-1E79-4B69-910D-95A97F7A2689}" dt="2021-09-02T15:00:54.783" v="681"/>
          <ac:inkMkLst>
            <pc:docMk/>
            <pc:sldMk cId="4056807431" sldId="279"/>
            <ac:inkMk id="49" creationId="{558907AB-4218-48E4-A85C-3D6A119CC6A7}"/>
          </ac:inkMkLst>
        </pc:inkChg>
        <pc:inkChg chg="add mod">
          <ac:chgData name="Ninela  Marchant Neira" userId="0445fe62-3fdd-417c-a2b7-f13f715d869a" providerId="ADAL" clId="{6C8F6B27-1E79-4B69-910D-95A97F7A2689}" dt="2021-09-02T15:00:54.783" v="681"/>
          <ac:inkMkLst>
            <pc:docMk/>
            <pc:sldMk cId="4056807431" sldId="279"/>
            <ac:inkMk id="50" creationId="{EC0FA490-3415-4BCE-9380-86C0E738E9BC}"/>
          </ac:inkMkLst>
        </pc:inkChg>
        <pc:inkChg chg="add mod">
          <ac:chgData name="Ninela  Marchant Neira" userId="0445fe62-3fdd-417c-a2b7-f13f715d869a" providerId="ADAL" clId="{6C8F6B27-1E79-4B69-910D-95A97F7A2689}" dt="2021-09-02T15:00:54.783" v="681"/>
          <ac:inkMkLst>
            <pc:docMk/>
            <pc:sldMk cId="4056807431" sldId="279"/>
            <ac:inkMk id="51" creationId="{7EC0E285-BADC-42D9-8E7D-22F3E9CE08CA}"/>
          </ac:inkMkLst>
        </pc:inkChg>
        <pc:inkChg chg="add mod">
          <ac:chgData name="Ninela  Marchant Neira" userId="0445fe62-3fdd-417c-a2b7-f13f715d869a" providerId="ADAL" clId="{6C8F6B27-1E79-4B69-910D-95A97F7A2689}" dt="2021-09-02T15:00:54.783" v="681"/>
          <ac:inkMkLst>
            <pc:docMk/>
            <pc:sldMk cId="4056807431" sldId="279"/>
            <ac:inkMk id="52" creationId="{343896D3-0B17-46C2-BCD3-BC1C53B9F7A4}"/>
          </ac:inkMkLst>
        </pc:inkChg>
        <pc:inkChg chg="add mod">
          <ac:chgData name="Ninela  Marchant Neira" userId="0445fe62-3fdd-417c-a2b7-f13f715d869a" providerId="ADAL" clId="{6C8F6B27-1E79-4B69-910D-95A97F7A2689}" dt="2021-09-02T15:00:54.783" v="681"/>
          <ac:inkMkLst>
            <pc:docMk/>
            <pc:sldMk cId="4056807431" sldId="279"/>
            <ac:inkMk id="53" creationId="{CABD8E80-72EE-48D3-8E53-3B484577B5F0}"/>
          </ac:inkMkLst>
        </pc:inkChg>
        <pc:inkChg chg="add mod">
          <ac:chgData name="Ninela  Marchant Neira" userId="0445fe62-3fdd-417c-a2b7-f13f715d869a" providerId="ADAL" clId="{6C8F6B27-1E79-4B69-910D-95A97F7A2689}" dt="2021-09-02T15:00:54.783" v="681"/>
          <ac:inkMkLst>
            <pc:docMk/>
            <pc:sldMk cId="4056807431" sldId="279"/>
            <ac:inkMk id="54" creationId="{95B9BEB3-545C-4A5E-8190-16B23FA22EB3}"/>
          </ac:inkMkLst>
        </pc:inkChg>
        <pc:inkChg chg="add mod">
          <ac:chgData name="Ninela  Marchant Neira" userId="0445fe62-3fdd-417c-a2b7-f13f715d869a" providerId="ADAL" clId="{6C8F6B27-1E79-4B69-910D-95A97F7A2689}" dt="2021-09-02T15:00:54.783" v="681"/>
          <ac:inkMkLst>
            <pc:docMk/>
            <pc:sldMk cId="4056807431" sldId="279"/>
            <ac:inkMk id="55" creationId="{E9275B9D-D74C-47EA-92DC-DA7F0C7AF2F2}"/>
          </ac:inkMkLst>
        </pc:inkChg>
        <pc:inkChg chg="add mod">
          <ac:chgData name="Ninela  Marchant Neira" userId="0445fe62-3fdd-417c-a2b7-f13f715d869a" providerId="ADAL" clId="{6C8F6B27-1E79-4B69-910D-95A97F7A2689}" dt="2021-09-02T15:00:54.783" v="681"/>
          <ac:inkMkLst>
            <pc:docMk/>
            <pc:sldMk cId="4056807431" sldId="279"/>
            <ac:inkMk id="56" creationId="{EFF273CD-B1B5-4587-9CE4-EABB30B89AA0}"/>
          </ac:inkMkLst>
        </pc:inkChg>
        <pc:inkChg chg="add mod">
          <ac:chgData name="Ninela  Marchant Neira" userId="0445fe62-3fdd-417c-a2b7-f13f715d869a" providerId="ADAL" clId="{6C8F6B27-1E79-4B69-910D-95A97F7A2689}" dt="2021-09-02T15:00:54.783" v="681"/>
          <ac:inkMkLst>
            <pc:docMk/>
            <pc:sldMk cId="4056807431" sldId="279"/>
            <ac:inkMk id="57" creationId="{99886EBA-81FD-43AD-9F05-C87271EAF7E3}"/>
          </ac:inkMkLst>
        </pc:inkChg>
        <pc:inkChg chg="add mod">
          <ac:chgData name="Ninela  Marchant Neira" userId="0445fe62-3fdd-417c-a2b7-f13f715d869a" providerId="ADAL" clId="{6C8F6B27-1E79-4B69-910D-95A97F7A2689}" dt="2021-09-02T15:00:54.783" v="681"/>
          <ac:inkMkLst>
            <pc:docMk/>
            <pc:sldMk cId="4056807431" sldId="279"/>
            <ac:inkMk id="58" creationId="{08C11DFF-76E3-4B09-BD49-170F975CD3E8}"/>
          </ac:inkMkLst>
        </pc:inkChg>
        <pc:inkChg chg="add mod">
          <ac:chgData name="Ninela  Marchant Neira" userId="0445fe62-3fdd-417c-a2b7-f13f715d869a" providerId="ADAL" clId="{6C8F6B27-1E79-4B69-910D-95A97F7A2689}" dt="2021-09-02T15:00:54.783" v="681"/>
          <ac:inkMkLst>
            <pc:docMk/>
            <pc:sldMk cId="4056807431" sldId="279"/>
            <ac:inkMk id="59" creationId="{3291DD6C-691B-4D22-93E6-93E88DDCD7C5}"/>
          </ac:inkMkLst>
        </pc:inkChg>
        <pc:inkChg chg="add mod">
          <ac:chgData name="Ninela  Marchant Neira" userId="0445fe62-3fdd-417c-a2b7-f13f715d869a" providerId="ADAL" clId="{6C8F6B27-1E79-4B69-910D-95A97F7A2689}" dt="2021-09-02T15:00:54.783" v="681"/>
          <ac:inkMkLst>
            <pc:docMk/>
            <pc:sldMk cId="4056807431" sldId="279"/>
            <ac:inkMk id="60" creationId="{03A59E93-A2AD-448D-9091-C4BC6C62AE24}"/>
          </ac:inkMkLst>
        </pc:inkChg>
        <pc:inkChg chg="add mod">
          <ac:chgData name="Ninela  Marchant Neira" userId="0445fe62-3fdd-417c-a2b7-f13f715d869a" providerId="ADAL" clId="{6C8F6B27-1E79-4B69-910D-95A97F7A2689}" dt="2021-09-02T15:00:54.783" v="681"/>
          <ac:inkMkLst>
            <pc:docMk/>
            <pc:sldMk cId="4056807431" sldId="279"/>
            <ac:inkMk id="61" creationId="{41D386B8-9A41-400D-91DF-07F578801E37}"/>
          </ac:inkMkLst>
        </pc:inkChg>
        <pc:inkChg chg="add mod">
          <ac:chgData name="Ninela  Marchant Neira" userId="0445fe62-3fdd-417c-a2b7-f13f715d869a" providerId="ADAL" clId="{6C8F6B27-1E79-4B69-910D-95A97F7A2689}" dt="2021-09-02T15:00:54.783" v="681"/>
          <ac:inkMkLst>
            <pc:docMk/>
            <pc:sldMk cId="4056807431" sldId="279"/>
            <ac:inkMk id="62" creationId="{3B61B9E2-BEAE-4B79-AB61-49CCBDC8E229}"/>
          </ac:inkMkLst>
        </pc:inkChg>
        <pc:inkChg chg="add mod">
          <ac:chgData name="Ninela  Marchant Neira" userId="0445fe62-3fdd-417c-a2b7-f13f715d869a" providerId="ADAL" clId="{6C8F6B27-1E79-4B69-910D-95A97F7A2689}" dt="2021-09-02T15:01:26.947" v="695"/>
          <ac:inkMkLst>
            <pc:docMk/>
            <pc:sldMk cId="4056807431" sldId="279"/>
            <ac:inkMk id="64" creationId="{6BDF722C-F416-49F4-982B-BF5018CE7B17}"/>
          </ac:inkMkLst>
        </pc:inkChg>
        <pc:inkChg chg="add mod">
          <ac:chgData name="Ninela  Marchant Neira" userId="0445fe62-3fdd-417c-a2b7-f13f715d869a" providerId="ADAL" clId="{6C8F6B27-1E79-4B69-910D-95A97F7A2689}" dt="2021-09-02T15:01:26.947" v="695"/>
          <ac:inkMkLst>
            <pc:docMk/>
            <pc:sldMk cId="4056807431" sldId="279"/>
            <ac:inkMk id="65" creationId="{82A54B25-8676-4B1D-8708-8319B521A75A}"/>
          </ac:inkMkLst>
        </pc:inkChg>
        <pc:inkChg chg="add mod">
          <ac:chgData name="Ninela  Marchant Neira" userId="0445fe62-3fdd-417c-a2b7-f13f715d869a" providerId="ADAL" clId="{6C8F6B27-1E79-4B69-910D-95A97F7A2689}" dt="2021-09-02T15:01:26.947" v="695"/>
          <ac:inkMkLst>
            <pc:docMk/>
            <pc:sldMk cId="4056807431" sldId="279"/>
            <ac:inkMk id="66" creationId="{C7B28736-3D90-475F-922C-60FC55058FF9}"/>
          </ac:inkMkLst>
        </pc:inkChg>
        <pc:inkChg chg="add mod">
          <ac:chgData name="Ninela  Marchant Neira" userId="0445fe62-3fdd-417c-a2b7-f13f715d869a" providerId="ADAL" clId="{6C8F6B27-1E79-4B69-910D-95A97F7A2689}" dt="2021-09-02T15:01:26.947" v="695"/>
          <ac:inkMkLst>
            <pc:docMk/>
            <pc:sldMk cId="4056807431" sldId="279"/>
            <ac:inkMk id="67" creationId="{2FC690C5-4C20-4365-A1B6-AB462DB3BCAF}"/>
          </ac:inkMkLst>
        </pc:inkChg>
        <pc:inkChg chg="add mod">
          <ac:chgData name="Ninela  Marchant Neira" userId="0445fe62-3fdd-417c-a2b7-f13f715d869a" providerId="ADAL" clId="{6C8F6B27-1E79-4B69-910D-95A97F7A2689}" dt="2021-09-02T15:01:26.947" v="695"/>
          <ac:inkMkLst>
            <pc:docMk/>
            <pc:sldMk cId="4056807431" sldId="279"/>
            <ac:inkMk id="68" creationId="{8BD54330-2D81-422B-9CB1-C2B53BBC2074}"/>
          </ac:inkMkLst>
        </pc:inkChg>
        <pc:inkChg chg="add mod">
          <ac:chgData name="Ninela  Marchant Neira" userId="0445fe62-3fdd-417c-a2b7-f13f715d869a" providerId="ADAL" clId="{6C8F6B27-1E79-4B69-910D-95A97F7A2689}" dt="2021-09-02T15:01:26.947" v="695"/>
          <ac:inkMkLst>
            <pc:docMk/>
            <pc:sldMk cId="4056807431" sldId="279"/>
            <ac:inkMk id="69" creationId="{D91F82CD-11D0-4785-BBA7-BA31558FC91B}"/>
          </ac:inkMkLst>
        </pc:inkChg>
        <pc:inkChg chg="add mod">
          <ac:chgData name="Ninela  Marchant Neira" userId="0445fe62-3fdd-417c-a2b7-f13f715d869a" providerId="ADAL" clId="{6C8F6B27-1E79-4B69-910D-95A97F7A2689}" dt="2021-09-02T15:01:26.947" v="695"/>
          <ac:inkMkLst>
            <pc:docMk/>
            <pc:sldMk cId="4056807431" sldId="279"/>
            <ac:inkMk id="70" creationId="{14817E2F-0B01-4375-843E-B10BEC19CDC3}"/>
          </ac:inkMkLst>
        </pc:inkChg>
        <pc:inkChg chg="add mod">
          <ac:chgData name="Ninela  Marchant Neira" userId="0445fe62-3fdd-417c-a2b7-f13f715d869a" providerId="ADAL" clId="{6C8F6B27-1E79-4B69-910D-95A97F7A2689}" dt="2021-09-02T15:01:26.947" v="695"/>
          <ac:inkMkLst>
            <pc:docMk/>
            <pc:sldMk cId="4056807431" sldId="279"/>
            <ac:inkMk id="71" creationId="{31C0FCC3-2ACA-49B3-B2BE-2C94055891E3}"/>
          </ac:inkMkLst>
        </pc:inkChg>
        <pc:inkChg chg="add mod">
          <ac:chgData name="Ninela  Marchant Neira" userId="0445fe62-3fdd-417c-a2b7-f13f715d869a" providerId="ADAL" clId="{6C8F6B27-1E79-4B69-910D-95A97F7A2689}" dt="2021-09-02T15:01:26.947" v="695"/>
          <ac:inkMkLst>
            <pc:docMk/>
            <pc:sldMk cId="4056807431" sldId="279"/>
            <ac:inkMk id="72" creationId="{934A2DEE-158A-42DF-8947-3CE09C94E93E}"/>
          </ac:inkMkLst>
        </pc:inkChg>
        <pc:inkChg chg="add mod">
          <ac:chgData name="Ninela  Marchant Neira" userId="0445fe62-3fdd-417c-a2b7-f13f715d869a" providerId="ADAL" clId="{6C8F6B27-1E79-4B69-910D-95A97F7A2689}" dt="2021-09-02T15:01:26.947" v="695"/>
          <ac:inkMkLst>
            <pc:docMk/>
            <pc:sldMk cId="4056807431" sldId="279"/>
            <ac:inkMk id="73" creationId="{D380ADB5-1ABC-4BE7-8635-455FCB4E7EEF}"/>
          </ac:inkMkLst>
        </pc:inkChg>
        <pc:inkChg chg="add mod">
          <ac:chgData name="Ninela  Marchant Neira" userId="0445fe62-3fdd-417c-a2b7-f13f715d869a" providerId="ADAL" clId="{6C8F6B27-1E79-4B69-910D-95A97F7A2689}" dt="2021-09-02T15:01:26.947" v="695"/>
          <ac:inkMkLst>
            <pc:docMk/>
            <pc:sldMk cId="4056807431" sldId="279"/>
            <ac:inkMk id="74" creationId="{52C0A654-45F1-44E1-AE97-F34385883EF5}"/>
          </ac:inkMkLst>
        </pc:inkChg>
        <pc:inkChg chg="add mod">
          <ac:chgData name="Ninela  Marchant Neira" userId="0445fe62-3fdd-417c-a2b7-f13f715d869a" providerId="ADAL" clId="{6C8F6B27-1E79-4B69-910D-95A97F7A2689}" dt="2021-09-02T15:01:26.947" v="695"/>
          <ac:inkMkLst>
            <pc:docMk/>
            <pc:sldMk cId="4056807431" sldId="279"/>
            <ac:inkMk id="75" creationId="{DBBBBD26-BE92-4F48-AEB1-01E5739516F1}"/>
          </ac:inkMkLst>
        </pc:inkChg>
        <pc:inkChg chg="add mod">
          <ac:chgData name="Ninela  Marchant Neira" userId="0445fe62-3fdd-417c-a2b7-f13f715d869a" providerId="ADAL" clId="{6C8F6B27-1E79-4B69-910D-95A97F7A2689}" dt="2021-09-02T15:01:26.947" v="695"/>
          <ac:inkMkLst>
            <pc:docMk/>
            <pc:sldMk cId="4056807431" sldId="279"/>
            <ac:inkMk id="76" creationId="{1B03169F-65DD-4433-805E-858280346113}"/>
          </ac:inkMkLst>
        </pc:inkChg>
        <pc:inkChg chg="add">
          <ac:chgData name="Ninela  Marchant Neira" userId="0445fe62-3fdd-417c-a2b7-f13f715d869a" providerId="ADAL" clId="{6C8F6B27-1E79-4B69-910D-95A97F7A2689}" dt="2021-09-02T15:02:16.873" v="696" actId="9405"/>
          <ac:inkMkLst>
            <pc:docMk/>
            <pc:sldMk cId="4056807431" sldId="279"/>
            <ac:inkMk id="78" creationId="{B8281762-B8C0-4A7F-BB3B-D888FA0555C6}"/>
          </ac:inkMkLst>
        </pc:inkChg>
        <pc:inkChg chg="add mod">
          <ac:chgData name="Ninela  Marchant Neira" userId="0445fe62-3fdd-417c-a2b7-f13f715d869a" providerId="ADAL" clId="{6C8F6B27-1E79-4B69-910D-95A97F7A2689}" dt="2021-09-02T15:02:20.174" v="699"/>
          <ac:inkMkLst>
            <pc:docMk/>
            <pc:sldMk cId="4056807431" sldId="279"/>
            <ac:inkMk id="79" creationId="{9F7522A7-6AE1-4365-9598-AB8DD9CEF973}"/>
          </ac:inkMkLst>
        </pc:inkChg>
        <pc:inkChg chg="add mod">
          <ac:chgData name="Ninela  Marchant Neira" userId="0445fe62-3fdd-417c-a2b7-f13f715d869a" providerId="ADAL" clId="{6C8F6B27-1E79-4B69-910D-95A97F7A2689}" dt="2021-09-02T15:02:20.174" v="699"/>
          <ac:inkMkLst>
            <pc:docMk/>
            <pc:sldMk cId="4056807431" sldId="279"/>
            <ac:inkMk id="80" creationId="{05A17D90-B9AF-442A-9329-46245DB76A39}"/>
          </ac:inkMkLst>
        </pc:inkChg>
        <pc:inkChg chg="add">
          <ac:chgData name="Ninela  Marchant Neira" userId="0445fe62-3fdd-417c-a2b7-f13f715d869a" providerId="ADAL" clId="{6C8F6B27-1E79-4B69-910D-95A97F7A2689}" dt="2021-09-02T15:02:22.810" v="700" actId="9405"/>
          <ac:inkMkLst>
            <pc:docMk/>
            <pc:sldMk cId="4056807431" sldId="279"/>
            <ac:inkMk id="82" creationId="{5577B79D-F797-40D7-8778-4FD5B72E95AD}"/>
          </ac:inkMkLst>
        </pc:inkChg>
        <pc:inkChg chg="add mod">
          <ac:chgData name="Ninela  Marchant Neira" userId="0445fe62-3fdd-417c-a2b7-f13f715d869a" providerId="ADAL" clId="{6C8F6B27-1E79-4B69-910D-95A97F7A2689}" dt="2021-09-02T15:02:24.768" v="704"/>
          <ac:inkMkLst>
            <pc:docMk/>
            <pc:sldMk cId="4056807431" sldId="279"/>
            <ac:inkMk id="83" creationId="{5893AEAC-A6A8-4E23-812A-56E8475C3929}"/>
          </ac:inkMkLst>
        </pc:inkChg>
        <pc:inkChg chg="add mod">
          <ac:chgData name="Ninela  Marchant Neira" userId="0445fe62-3fdd-417c-a2b7-f13f715d869a" providerId="ADAL" clId="{6C8F6B27-1E79-4B69-910D-95A97F7A2689}" dt="2021-09-02T15:02:24.768" v="704"/>
          <ac:inkMkLst>
            <pc:docMk/>
            <pc:sldMk cId="4056807431" sldId="279"/>
            <ac:inkMk id="84" creationId="{17FB378B-8F3B-425F-91CC-ED6FAA2FDF42}"/>
          </ac:inkMkLst>
        </pc:inkChg>
        <pc:inkChg chg="add mod">
          <ac:chgData name="Ninela  Marchant Neira" userId="0445fe62-3fdd-417c-a2b7-f13f715d869a" providerId="ADAL" clId="{6C8F6B27-1E79-4B69-910D-95A97F7A2689}" dt="2021-09-02T15:02:24.768" v="704"/>
          <ac:inkMkLst>
            <pc:docMk/>
            <pc:sldMk cId="4056807431" sldId="279"/>
            <ac:inkMk id="85" creationId="{9E13D4FC-FE74-4FCF-A244-7AAC3CA73FDB}"/>
          </ac:inkMkLst>
        </pc:inkChg>
        <pc:inkChg chg="add mod">
          <ac:chgData name="Ninela  Marchant Neira" userId="0445fe62-3fdd-417c-a2b7-f13f715d869a" providerId="ADAL" clId="{6C8F6B27-1E79-4B69-910D-95A97F7A2689}" dt="2021-09-02T15:02:28.666" v="710"/>
          <ac:inkMkLst>
            <pc:docMk/>
            <pc:sldMk cId="4056807431" sldId="279"/>
            <ac:inkMk id="87" creationId="{D31FB54E-B20F-4E72-BA1A-DC73AD8FD868}"/>
          </ac:inkMkLst>
        </pc:inkChg>
        <pc:inkChg chg="add mod">
          <ac:chgData name="Ninela  Marchant Neira" userId="0445fe62-3fdd-417c-a2b7-f13f715d869a" providerId="ADAL" clId="{6C8F6B27-1E79-4B69-910D-95A97F7A2689}" dt="2021-09-02T15:02:28.666" v="710"/>
          <ac:inkMkLst>
            <pc:docMk/>
            <pc:sldMk cId="4056807431" sldId="279"/>
            <ac:inkMk id="88" creationId="{B5D1EA32-0C70-4EC1-8F51-478CC16E3281}"/>
          </ac:inkMkLst>
        </pc:inkChg>
        <pc:inkChg chg="add mod">
          <ac:chgData name="Ninela  Marchant Neira" userId="0445fe62-3fdd-417c-a2b7-f13f715d869a" providerId="ADAL" clId="{6C8F6B27-1E79-4B69-910D-95A97F7A2689}" dt="2021-09-02T15:02:28.666" v="710"/>
          <ac:inkMkLst>
            <pc:docMk/>
            <pc:sldMk cId="4056807431" sldId="279"/>
            <ac:inkMk id="89" creationId="{C3736CAF-2BE2-4DC4-815C-27C426ADB9D3}"/>
          </ac:inkMkLst>
        </pc:inkChg>
        <pc:inkChg chg="add mod">
          <ac:chgData name="Ninela  Marchant Neira" userId="0445fe62-3fdd-417c-a2b7-f13f715d869a" providerId="ADAL" clId="{6C8F6B27-1E79-4B69-910D-95A97F7A2689}" dt="2021-09-02T15:02:28.666" v="710"/>
          <ac:inkMkLst>
            <pc:docMk/>
            <pc:sldMk cId="4056807431" sldId="279"/>
            <ac:inkMk id="90" creationId="{D7B99020-DE76-4379-BD83-78400BDE7FAD}"/>
          </ac:inkMkLst>
        </pc:inkChg>
        <pc:inkChg chg="add mod">
          <ac:chgData name="Ninela  Marchant Neira" userId="0445fe62-3fdd-417c-a2b7-f13f715d869a" providerId="ADAL" clId="{6C8F6B27-1E79-4B69-910D-95A97F7A2689}" dt="2021-09-02T15:02:28.666" v="710"/>
          <ac:inkMkLst>
            <pc:docMk/>
            <pc:sldMk cId="4056807431" sldId="279"/>
            <ac:inkMk id="91" creationId="{0611AB8A-9A3B-4031-8EA7-568C0B0DB686}"/>
          </ac:inkMkLst>
        </pc:inkChg>
        <pc:inkChg chg="add">
          <ac:chgData name="Ninela  Marchant Neira" userId="0445fe62-3fdd-417c-a2b7-f13f715d869a" providerId="ADAL" clId="{6C8F6B27-1E79-4B69-910D-95A97F7A2689}" dt="2021-09-09T13:34:01.201" v="1045" actId="9405"/>
          <ac:inkMkLst>
            <pc:docMk/>
            <pc:sldMk cId="4056807431" sldId="279"/>
            <ac:inkMk id="93" creationId="{D453DE01-6D28-4C7D-A594-2730A3CCAC16}"/>
          </ac:inkMkLst>
        </pc:inkChg>
        <pc:inkChg chg="add">
          <ac:chgData name="Ninela  Marchant Neira" userId="0445fe62-3fdd-417c-a2b7-f13f715d869a" providerId="ADAL" clId="{6C8F6B27-1E79-4B69-910D-95A97F7A2689}" dt="2021-09-09T13:34:15.329" v="1046" actId="9405"/>
          <ac:inkMkLst>
            <pc:docMk/>
            <pc:sldMk cId="4056807431" sldId="279"/>
            <ac:inkMk id="94" creationId="{67C352BE-EE03-4D9E-A697-7032CE28EF80}"/>
          </ac:inkMkLst>
        </pc:inkChg>
        <pc:inkChg chg="add">
          <ac:chgData name="Ninela  Marchant Neira" userId="0445fe62-3fdd-417c-a2b7-f13f715d869a" providerId="ADAL" clId="{6C8F6B27-1E79-4B69-910D-95A97F7A2689}" dt="2021-09-09T13:34:16.127" v="1047" actId="9405"/>
          <ac:inkMkLst>
            <pc:docMk/>
            <pc:sldMk cId="4056807431" sldId="279"/>
            <ac:inkMk id="95" creationId="{9FBF5AD4-1860-4C99-B865-E9AD7EA3A760}"/>
          </ac:inkMkLst>
        </pc:inkChg>
        <pc:inkChg chg="add">
          <ac:chgData name="Ninela  Marchant Neira" userId="0445fe62-3fdd-417c-a2b7-f13f715d869a" providerId="ADAL" clId="{6C8F6B27-1E79-4B69-910D-95A97F7A2689}" dt="2021-09-09T13:34:22.557" v="1048" actId="9405"/>
          <ac:inkMkLst>
            <pc:docMk/>
            <pc:sldMk cId="4056807431" sldId="279"/>
            <ac:inkMk id="96" creationId="{FE2940C1-E211-46DD-8933-EE8A9F80B82A}"/>
          </ac:inkMkLst>
        </pc:inkChg>
        <pc:inkChg chg="add">
          <ac:chgData name="Ninela  Marchant Neira" userId="0445fe62-3fdd-417c-a2b7-f13f715d869a" providerId="ADAL" clId="{6C8F6B27-1E79-4B69-910D-95A97F7A2689}" dt="2021-09-09T13:34:33.295" v="1049" actId="9405"/>
          <ac:inkMkLst>
            <pc:docMk/>
            <pc:sldMk cId="4056807431" sldId="279"/>
            <ac:inkMk id="97" creationId="{9523A297-65B5-42EE-A3C3-734F38D0F3AE}"/>
          </ac:inkMkLst>
        </pc:inkChg>
        <pc:inkChg chg="add">
          <ac:chgData name="Ninela  Marchant Neira" userId="0445fe62-3fdd-417c-a2b7-f13f715d869a" providerId="ADAL" clId="{6C8F6B27-1E79-4B69-910D-95A97F7A2689}" dt="2021-09-09T13:34:34.767" v="1050" actId="9405"/>
          <ac:inkMkLst>
            <pc:docMk/>
            <pc:sldMk cId="4056807431" sldId="279"/>
            <ac:inkMk id="98" creationId="{A0E736C9-D76E-47D2-B870-283C87E716DC}"/>
          </ac:inkMkLst>
        </pc:inkChg>
      </pc:sldChg>
      <pc:sldChg chg="addSp delSp modSp mod">
        <pc:chgData name="Ninela  Marchant Neira" userId="0445fe62-3fdd-417c-a2b7-f13f715d869a" providerId="ADAL" clId="{6C8F6B27-1E79-4B69-910D-95A97F7A2689}" dt="2021-09-09T13:36:46.089" v="1071"/>
        <pc:sldMkLst>
          <pc:docMk/>
          <pc:sldMk cId="3531093517" sldId="280"/>
        </pc:sldMkLst>
        <pc:grpChg chg="mod">
          <ac:chgData name="Ninela  Marchant Neira" userId="0445fe62-3fdd-417c-a2b7-f13f715d869a" providerId="ADAL" clId="{6C8F6B27-1E79-4B69-910D-95A97F7A2689}" dt="2021-09-02T15:18:07.350" v="715"/>
          <ac:grpSpMkLst>
            <pc:docMk/>
            <pc:sldMk cId="3531093517" sldId="280"/>
            <ac:grpSpMk id="20" creationId="{38627253-D620-48EF-A182-FA241AC181E5}"/>
          </ac:grpSpMkLst>
        </pc:grpChg>
        <pc:grpChg chg="del mod">
          <ac:chgData name="Ninela  Marchant Neira" userId="0445fe62-3fdd-417c-a2b7-f13f715d869a" providerId="ADAL" clId="{6C8F6B27-1E79-4B69-910D-95A97F7A2689}" dt="2021-09-02T15:19:47.270" v="727"/>
          <ac:grpSpMkLst>
            <pc:docMk/>
            <pc:sldMk cId="3531093517" sldId="280"/>
            <ac:grpSpMk id="34" creationId="{842822AB-8071-4A0C-9E19-E46E5562186B}"/>
          </ac:grpSpMkLst>
        </pc:grpChg>
        <pc:grpChg chg="mod">
          <ac:chgData name="Ninela  Marchant Neira" userId="0445fe62-3fdd-417c-a2b7-f13f715d869a" providerId="ADAL" clId="{6C8F6B27-1E79-4B69-910D-95A97F7A2689}" dt="2021-09-02T15:19:51.290" v="731"/>
          <ac:grpSpMkLst>
            <pc:docMk/>
            <pc:sldMk cId="3531093517" sldId="280"/>
            <ac:grpSpMk id="37" creationId="{6230E752-8461-44F7-85DF-2D9AF388C7BC}"/>
          </ac:grpSpMkLst>
        </pc:grpChg>
        <pc:grpChg chg="mod">
          <ac:chgData name="Ninela  Marchant Neira" userId="0445fe62-3fdd-417c-a2b7-f13f715d869a" providerId="ADAL" clId="{6C8F6B27-1E79-4B69-910D-95A97F7A2689}" dt="2021-09-02T15:19:57.077" v="734"/>
          <ac:grpSpMkLst>
            <pc:docMk/>
            <pc:sldMk cId="3531093517" sldId="280"/>
            <ac:grpSpMk id="40" creationId="{87001747-43F0-47E9-A94F-90109B6E314A}"/>
          </ac:grpSpMkLst>
        </pc:grpChg>
        <pc:grpChg chg="del mod">
          <ac:chgData name="Ninela  Marchant Neira" userId="0445fe62-3fdd-417c-a2b7-f13f715d869a" providerId="ADAL" clId="{6C8F6B27-1E79-4B69-910D-95A97F7A2689}" dt="2021-09-02T15:24:06.272" v="748"/>
          <ac:grpSpMkLst>
            <pc:docMk/>
            <pc:sldMk cId="3531093517" sldId="280"/>
            <ac:grpSpMk id="48" creationId="{3FB41368-D2C0-4165-8EBF-F98460906094}"/>
          </ac:grpSpMkLst>
        </pc:grpChg>
        <pc:grpChg chg="mod">
          <ac:chgData name="Ninela  Marchant Neira" userId="0445fe62-3fdd-417c-a2b7-f13f715d869a" providerId="ADAL" clId="{6C8F6B27-1E79-4B69-910D-95A97F7A2689}" dt="2021-09-02T15:24:06.272" v="748"/>
          <ac:grpSpMkLst>
            <pc:docMk/>
            <pc:sldMk cId="3531093517" sldId="280"/>
            <ac:grpSpMk id="50" creationId="{4CE3A27F-1FB0-48F3-BE4F-57121644A5C6}"/>
          </ac:grpSpMkLst>
        </pc:grpChg>
        <pc:grpChg chg="mod">
          <ac:chgData name="Ninela  Marchant Neira" userId="0445fe62-3fdd-417c-a2b7-f13f715d869a" providerId="ADAL" clId="{6C8F6B27-1E79-4B69-910D-95A97F7A2689}" dt="2021-09-02T15:24:27.254" v="751"/>
          <ac:grpSpMkLst>
            <pc:docMk/>
            <pc:sldMk cId="3531093517" sldId="280"/>
            <ac:grpSpMk id="53" creationId="{E0DE001D-0129-41D6-BA4C-C1983917C486}"/>
          </ac:grpSpMkLst>
        </pc:grpChg>
        <pc:grpChg chg="del mod">
          <ac:chgData name="Ninela  Marchant Neira" userId="0445fe62-3fdd-417c-a2b7-f13f715d869a" providerId="ADAL" clId="{6C8F6B27-1E79-4B69-910D-95A97F7A2689}" dt="2021-09-09T13:36:44.629" v="1068"/>
          <ac:grpSpMkLst>
            <pc:docMk/>
            <pc:sldMk cId="3531093517" sldId="280"/>
            <ac:grpSpMk id="60" creationId="{D07A8003-8D7F-4832-9921-D1065CF06051}"/>
          </ac:grpSpMkLst>
        </pc:grpChg>
        <pc:grpChg chg="del mod">
          <ac:chgData name="Ninela  Marchant Neira" userId="0445fe62-3fdd-417c-a2b7-f13f715d869a" providerId="ADAL" clId="{6C8F6B27-1E79-4B69-910D-95A97F7A2689}" dt="2021-09-09T13:36:43.806" v="1067"/>
          <ac:grpSpMkLst>
            <pc:docMk/>
            <pc:sldMk cId="3531093517" sldId="280"/>
            <ac:grpSpMk id="63" creationId="{C190F42B-6B22-4A89-9FF6-08475156E882}"/>
          </ac:grpSpMkLst>
        </pc:grpChg>
        <pc:inkChg chg="add">
          <ac:chgData name="Ninela  Marchant Neira" userId="0445fe62-3fdd-417c-a2b7-f13f715d869a" providerId="ADAL" clId="{6C8F6B27-1E79-4B69-910D-95A97F7A2689}" dt="2021-09-02T15:17:48.720" v="711" actId="9405"/>
          <ac:inkMkLst>
            <pc:docMk/>
            <pc:sldMk cId="3531093517" sldId="280"/>
            <ac:inkMk id="4" creationId="{AF4B3A4D-6F9B-40A6-BDAA-61E25776D3DA}"/>
          </ac:inkMkLst>
        </pc:inkChg>
        <pc:inkChg chg="add">
          <ac:chgData name="Ninela  Marchant Neira" userId="0445fe62-3fdd-417c-a2b7-f13f715d869a" providerId="ADAL" clId="{6C8F6B27-1E79-4B69-910D-95A97F7A2689}" dt="2021-09-02T15:17:53.897" v="712" actId="9405"/>
          <ac:inkMkLst>
            <pc:docMk/>
            <pc:sldMk cId="3531093517" sldId="280"/>
            <ac:inkMk id="15" creationId="{3A3C535E-A0A8-4718-9EFB-1ECEB54A3EEE}"/>
          </ac:inkMkLst>
        </pc:inkChg>
        <pc:inkChg chg="add mod">
          <ac:chgData name="Ninela  Marchant Neira" userId="0445fe62-3fdd-417c-a2b7-f13f715d869a" providerId="ADAL" clId="{6C8F6B27-1E79-4B69-910D-95A97F7A2689}" dt="2021-09-02T15:18:07.350" v="715"/>
          <ac:inkMkLst>
            <pc:docMk/>
            <pc:sldMk cId="3531093517" sldId="280"/>
            <ac:inkMk id="17" creationId="{8B920291-70B5-4C0F-B854-67B4C9C97EA6}"/>
          </ac:inkMkLst>
        </pc:inkChg>
        <pc:inkChg chg="add mod">
          <ac:chgData name="Ninela  Marchant Neira" userId="0445fe62-3fdd-417c-a2b7-f13f715d869a" providerId="ADAL" clId="{6C8F6B27-1E79-4B69-910D-95A97F7A2689}" dt="2021-09-02T15:18:07.350" v="715"/>
          <ac:inkMkLst>
            <pc:docMk/>
            <pc:sldMk cId="3531093517" sldId="280"/>
            <ac:inkMk id="19" creationId="{E38032D3-CC67-412C-9F52-113D23CB88CB}"/>
          </ac:inkMkLst>
        </pc:inkChg>
        <pc:inkChg chg="add">
          <ac:chgData name="Ninela  Marchant Neira" userId="0445fe62-3fdd-417c-a2b7-f13f715d869a" providerId="ADAL" clId="{6C8F6B27-1E79-4B69-910D-95A97F7A2689}" dt="2021-09-02T15:18:21.882" v="716" actId="9405"/>
          <ac:inkMkLst>
            <pc:docMk/>
            <pc:sldMk cId="3531093517" sldId="280"/>
            <ac:inkMk id="22" creationId="{42319039-814B-4A24-BB08-4F183D389095}"/>
          </ac:inkMkLst>
        </pc:inkChg>
        <pc:inkChg chg="add">
          <ac:chgData name="Ninela  Marchant Neira" userId="0445fe62-3fdd-417c-a2b7-f13f715d869a" providerId="ADAL" clId="{6C8F6B27-1E79-4B69-910D-95A97F7A2689}" dt="2021-09-02T15:18:25.570" v="717" actId="9405"/>
          <ac:inkMkLst>
            <pc:docMk/>
            <pc:sldMk cId="3531093517" sldId="280"/>
            <ac:inkMk id="23" creationId="{ABBD3A75-AAAB-4F88-A7EC-FAECEC3F1A40}"/>
          </ac:inkMkLst>
        </pc:inkChg>
        <pc:inkChg chg="add">
          <ac:chgData name="Ninela  Marchant Neira" userId="0445fe62-3fdd-417c-a2b7-f13f715d869a" providerId="ADAL" clId="{6C8F6B27-1E79-4B69-910D-95A97F7A2689}" dt="2021-09-02T15:18:38.114" v="718" actId="9405"/>
          <ac:inkMkLst>
            <pc:docMk/>
            <pc:sldMk cId="3531093517" sldId="280"/>
            <ac:inkMk id="24" creationId="{FFD83107-E887-43C8-BD81-01DDA60D14F5}"/>
          </ac:inkMkLst>
        </pc:inkChg>
        <pc:inkChg chg="add">
          <ac:chgData name="Ninela  Marchant Neira" userId="0445fe62-3fdd-417c-a2b7-f13f715d869a" providerId="ADAL" clId="{6C8F6B27-1E79-4B69-910D-95A97F7A2689}" dt="2021-09-02T15:18:43.310" v="719" actId="9405"/>
          <ac:inkMkLst>
            <pc:docMk/>
            <pc:sldMk cId="3531093517" sldId="280"/>
            <ac:inkMk id="26" creationId="{8D62A8FE-CE3B-4805-A050-8B338DD1B3DE}"/>
          </ac:inkMkLst>
        </pc:inkChg>
        <pc:inkChg chg="add">
          <ac:chgData name="Ninela  Marchant Neira" userId="0445fe62-3fdd-417c-a2b7-f13f715d869a" providerId="ADAL" clId="{6C8F6B27-1E79-4B69-910D-95A97F7A2689}" dt="2021-09-02T15:18:47.474" v="720" actId="9405"/>
          <ac:inkMkLst>
            <pc:docMk/>
            <pc:sldMk cId="3531093517" sldId="280"/>
            <ac:inkMk id="27" creationId="{EF21EAF4-F96D-48DC-B69A-9B4C696B7143}"/>
          </ac:inkMkLst>
        </pc:inkChg>
        <pc:inkChg chg="add">
          <ac:chgData name="Ninela  Marchant Neira" userId="0445fe62-3fdd-417c-a2b7-f13f715d869a" providerId="ADAL" clId="{6C8F6B27-1E79-4B69-910D-95A97F7A2689}" dt="2021-09-02T15:18:57.542" v="721" actId="9405"/>
          <ac:inkMkLst>
            <pc:docMk/>
            <pc:sldMk cId="3531093517" sldId="280"/>
            <ac:inkMk id="28" creationId="{03D389CF-612F-4459-BD63-6FA965436A30}"/>
          </ac:inkMkLst>
        </pc:inkChg>
        <pc:inkChg chg="add">
          <ac:chgData name="Ninela  Marchant Neira" userId="0445fe62-3fdd-417c-a2b7-f13f715d869a" providerId="ADAL" clId="{6C8F6B27-1E79-4B69-910D-95A97F7A2689}" dt="2021-09-02T15:19:17.128" v="722" actId="9405"/>
          <ac:inkMkLst>
            <pc:docMk/>
            <pc:sldMk cId="3531093517" sldId="280"/>
            <ac:inkMk id="30" creationId="{4E96503D-DFBB-4555-A29B-D60EB15596F4}"/>
          </ac:inkMkLst>
        </pc:inkChg>
        <pc:inkChg chg="add">
          <ac:chgData name="Ninela  Marchant Neira" userId="0445fe62-3fdd-417c-a2b7-f13f715d869a" providerId="ADAL" clId="{6C8F6B27-1E79-4B69-910D-95A97F7A2689}" dt="2021-09-02T15:19:32.541" v="723" actId="9405"/>
          <ac:inkMkLst>
            <pc:docMk/>
            <pc:sldMk cId="3531093517" sldId="280"/>
            <ac:inkMk id="31" creationId="{41EBA029-7467-4648-9346-22A7504D387A}"/>
          </ac:inkMkLst>
        </pc:inkChg>
        <pc:inkChg chg="add del mod">
          <ac:chgData name="Ninela  Marchant Neira" userId="0445fe62-3fdd-417c-a2b7-f13f715d869a" providerId="ADAL" clId="{6C8F6B27-1E79-4B69-910D-95A97F7A2689}" dt="2021-09-02T15:19:47.271" v="728"/>
          <ac:inkMkLst>
            <pc:docMk/>
            <pc:sldMk cId="3531093517" sldId="280"/>
            <ac:inkMk id="32" creationId="{541C9C07-7DCA-44FD-BBF6-3891F347F7D0}"/>
          </ac:inkMkLst>
        </pc:inkChg>
        <pc:inkChg chg="add">
          <ac:chgData name="Ninela  Marchant Neira" userId="0445fe62-3fdd-417c-a2b7-f13f715d869a" providerId="ADAL" clId="{6C8F6B27-1E79-4B69-910D-95A97F7A2689}" dt="2021-09-09T13:34:58.797" v="1051" actId="9405"/>
          <ac:inkMkLst>
            <pc:docMk/>
            <pc:sldMk cId="3531093517" sldId="280"/>
            <ac:inkMk id="32" creationId="{D4E5119F-3D90-4BB9-A95D-173E23D2C78D}"/>
          </ac:inkMkLst>
        </pc:inkChg>
        <pc:inkChg chg="add del mod">
          <ac:chgData name="Ninela  Marchant Neira" userId="0445fe62-3fdd-417c-a2b7-f13f715d869a" providerId="ADAL" clId="{6C8F6B27-1E79-4B69-910D-95A97F7A2689}" dt="2021-09-02T15:19:47.270" v="727"/>
          <ac:inkMkLst>
            <pc:docMk/>
            <pc:sldMk cId="3531093517" sldId="280"/>
            <ac:inkMk id="33" creationId="{7607280A-815F-463F-A2B2-7523FA70085C}"/>
          </ac:inkMkLst>
        </pc:inkChg>
        <pc:inkChg chg="add">
          <ac:chgData name="Ninela  Marchant Neira" userId="0445fe62-3fdd-417c-a2b7-f13f715d869a" providerId="ADAL" clId="{6C8F6B27-1E79-4B69-910D-95A97F7A2689}" dt="2021-09-09T13:35:15.494" v="1052" actId="9405"/>
          <ac:inkMkLst>
            <pc:docMk/>
            <pc:sldMk cId="3531093517" sldId="280"/>
            <ac:inkMk id="33" creationId="{95946898-3536-4619-B9CF-797C51A0CCCB}"/>
          </ac:inkMkLst>
        </pc:inkChg>
        <pc:inkChg chg="add">
          <ac:chgData name="Ninela  Marchant Neira" userId="0445fe62-3fdd-417c-a2b7-f13f715d869a" providerId="ADAL" clId="{6C8F6B27-1E79-4B69-910D-95A97F7A2689}" dt="2021-09-09T13:35:17.836" v="1053" actId="9405"/>
          <ac:inkMkLst>
            <pc:docMk/>
            <pc:sldMk cId="3531093517" sldId="280"/>
            <ac:inkMk id="34" creationId="{61796473-8AD1-4AD6-8C63-2310C6257EB3}"/>
          </ac:inkMkLst>
        </pc:inkChg>
        <pc:inkChg chg="add mod">
          <ac:chgData name="Ninela  Marchant Neira" userId="0445fe62-3fdd-417c-a2b7-f13f715d869a" providerId="ADAL" clId="{6C8F6B27-1E79-4B69-910D-95A97F7A2689}" dt="2021-09-02T15:19:51.290" v="731"/>
          <ac:inkMkLst>
            <pc:docMk/>
            <pc:sldMk cId="3531093517" sldId="280"/>
            <ac:inkMk id="35" creationId="{8FAABE3C-1195-4304-AA08-B6527578B3B5}"/>
          </ac:inkMkLst>
        </pc:inkChg>
        <pc:inkChg chg="add mod">
          <ac:chgData name="Ninela  Marchant Neira" userId="0445fe62-3fdd-417c-a2b7-f13f715d869a" providerId="ADAL" clId="{6C8F6B27-1E79-4B69-910D-95A97F7A2689}" dt="2021-09-02T15:19:51.290" v="731"/>
          <ac:inkMkLst>
            <pc:docMk/>
            <pc:sldMk cId="3531093517" sldId="280"/>
            <ac:inkMk id="36" creationId="{574507AA-3426-49E6-BA45-FAABF0598FD5}"/>
          </ac:inkMkLst>
        </pc:inkChg>
        <pc:inkChg chg="add mod">
          <ac:chgData name="Ninela  Marchant Neira" userId="0445fe62-3fdd-417c-a2b7-f13f715d869a" providerId="ADAL" clId="{6C8F6B27-1E79-4B69-910D-95A97F7A2689}" dt="2021-09-02T15:19:57.077" v="734"/>
          <ac:inkMkLst>
            <pc:docMk/>
            <pc:sldMk cId="3531093517" sldId="280"/>
            <ac:inkMk id="38" creationId="{61898FD7-4434-4A76-B132-3956FA2479D3}"/>
          </ac:inkMkLst>
        </pc:inkChg>
        <pc:inkChg chg="add mod">
          <ac:chgData name="Ninela  Marchant Neira" userId="0445fe62-3fdd-417c-a2b7-f13f715d869a" providerId="ADAL" clId="{6C8F6B27-1E79-4B69-910D-95A97F7A2689}" dt="2021-09-02T15:19:57.077" v="734"/>
          <ac:inkMkLst>
            <pc:docMk/>
            <pc:sldMk cId="3531093517" sldId="280"/>
            <ac:inkMk id="39" creationId="{B8E44016-6F1E-4CEB-9265-98507BA7F47E}"/>
          </ac:inkMkLst>
        </pc:inkChg>
        <pc:inkChg chg="add del">
          <ac:chgData name="Ninela  Marchant Neira" userId="0445fe62-3fdd-417c-a2b7-f13f715d869a" providerId="ADAL" clId="{6C8F6B27-1E79-4B69-910D-95A97F7A2689}" dt="2021-09-09T13:36:44.632" v="1069"/>
          <ac:inkMkLst>
            <pc:docMk/>
            <pc:sldMk cId="3531093517" sldId="280"/>
            <ac:inkMk id="41" creationId="{6532DB81-79EA-4AFB-AEE2-6AB521925C79}"/>
          </ac:inkMkLst>
        </pc:inkChg>
        <pc:inkChg chg="add del">
          <ac:chgData name="Ninela  Marchant Neira" userId="0445fe62-3fdd-417c-a2b7-f13f715d869a" providerId="ADAL" clId="{6C8F6B27-1E79-4B69-910D-95A97F7A2689}" dt="2021-09-02T15:23:07.713" v="739"/>
          <ac:inkMkLst>
            <pc:docMk/>
            <pc:sldMk cId="3531093517" sldId="280"/>
            <ac:inkMk id="41" creationId="{DA6696D7-19FC-40A5-9EAA-5951C2431840}"/>
          </ac:inkMkLst>
        </pc:inkChg>
        <pc:inkChg chg="add">
          <ac:chgData name="Ninela  Marchant Neira" userId="0445fe62-3fdd-417c-a2b7-f13f715d869a" providerId="ADAL" clId="{6C8F6B27-1E79-4B69-910D-95A97F7A2689}" dt="2021-09-02T15:23:12.807" v="740" actId="9405"/>
          <ac:inkMkLst>
            <pc:docMk/>
            <pc:sldMk cId="3531093517" sldId="280"/>
            <ac:inkMk id="42" creationId="{71FF8312-156E-4E6C-83B3-B38BB6EB561E}"/>
          </ac:inkMkLst>
        </pc:inkChg>
        <pc:inkChg chg="add">
          <ac:chgData name="Ninela  Marchant Neira" userId="0445fe62-3fdd-417c-a2b7-f13f715d869a" providerId="ADAL" clId="{6C8F6B27-1E79-4B69-910D-95A97F7A2689}" dt="2021-09-02T15:23:38.780" v="741" actId="9405"/>
          <ac:inkMkLst>
            <pc:docMk/>
            <pc:sldMk cId="3531093517" sldId="280"/>
            <ac:inkMk id="43" creationId="{39F432F5-2ABE-46DC-80E7-0CEF22C98738}"/>
          </ac:inkMkLst>
        </pc:inkChg>
        <pc:inkChg chg="add">
          <ac:chgData name="Ninela  Marchant Neira" userId="0445fe62-3fdd-417c-a2b7-f13f715d869a" providerId="ADAL" clId="{6C8F6B27-1E79-4B69-910D-95A97F7A2689}" dt="2021-09-02T15:23:42.411" v="742" actId="9405"/>
          <ac:inkMkLst>
            <pc:docMk/>
            <pc:sldMk cId="3531093517" sldId="280"/>
            <ac:inkMk id="44" creationId="{6CE53BFA-E98E-46BA-A025-4E0AFA032684}"/>
          </ac:inkMkLst>
        </pc:inkChg>
        <pc:inkChg chg="add mod">
          <ac:chgData name="Ninela  Marchant Neira" userId="0445fe62-3fdd-417c-a2b7-f13f715d869a" providerId="ADAL" clId="{6C8F6B27-1E79-4B69-910D-95A97F7A2689}" dt="2021-09-02T15:24:06.272" v="748"/>
          <ac:inkMkLst>
            <pc:docMk/>
            <pc:sldMk cId="3531093517" sldId="280"/>
            <ac:inkMk id="45" creationId="{F4F90E08-0B5E-4744-8355-0DFE45743633}"/>
          </ac:inkMkLst>
        </pc:inkChg>
        <pc:inkChg chg="add mod">
          <ac:chgData name="Ninela  Marchant Neira" userId="0445fe62-3fdd-417c-a2b7-f13f715d869a" providerId="ADAL" clId="{6C8F6B27-1E79-4B69-910D-95A97F7A2689}" dt="2021-09-02T15:24:06.272" v="748"/>
          <ac:inkMkLst>
            <pc:docMk/>
            <pc:sldMk cId="3531093517" sldId="280"/>
            <ac:inkMk id="46" creationId="{C9F13DA2-3CA7-4C58-8A6E-CBCD7A76901F}"/>
          </ac:inkMkLst>
        </pc:inkChg>
        <pc:inkChg chg="add mod">
          <ac:chgData name="Ninela  Marchant Neira" userId="0445fe62-3fdd-417c-a2b7-f13f715d869a" providerId="ADAL" clId="{6C8F6B27-1E79-4B69-910D-95A97F7A2689}" dt="2021-09-02T15:24:06.272" v="748"/>
          <ac:inkMkLst>
            <pc:docMk/>
            <pc:sldMk cId="3531093517" sldId="280"/>
            <ac:inkMk id="47" creationId="{9D834483-9B5D-4601-BE5D-850F47DB05F9}"/>
          </ac:inkMkLst>
        </pc:inkChg>
        <pc:inkChg chg="add">
          <ac:chgData name="Ninela  Marchant Neira" userId="0445fe62-3fdd-417c-a2b7-f13f715d869a" providerId="ADAL" clId="{6C8F6B27-1E79-4B69-910D-95A97F7A2689}" dt="2021-09-09T13:35:32.255" v="1055" actId="9405"/>
          <ac:inkMkLst>
            <pc:docMk/>
            <pc:sldMk cId="3531093517" sldId="280"/>
            <ac:inkMk id="48" creationId="{D0C79401-9520-481D-AAFD-8745E36FC412}"/>
          </ac:inkMkLst>
        </pc:inkChg>
        <pc:inkChg chg="add mod">
          <ac:chgData name="Ninela  Marchant Neira" userId="0445fe62-3fdd-417c-a2b7-f13f715d869a" providerId="ADAL" clId="{6C8F6B27-1E79-4B69-910D-95A97F7A2689}" dt="2021-09-02T15:24:06.272" v="748"/>
          <ac:inkMkLst>
            <pc:docMk/>
            <pc:sldMk cId="3531093517" sldId="280"/>
            <ac:inkMk id="49" creationId="{B1943236-048B-4FB9-BCFA-EA1D409028B0}"/>
          </ac:inkMkLst>
        </pc:inkChg>
        <pc:inkChg chg="add mod">
          <ac:chgData name="Ninela  Marchant Neira" userId="0445fe62-3fdd-417c-a2b7-f13f715d869a" providerId="ADAL" clId="{6C8F6B27-1E79-4B69-910D-95A97F7A2689}" dt="2021-09-02T15:24:27.254" v="751"/>
          <ac:inkMkLst>
            <pc:docMk/>
            <pc:sldMk cId="3531093517" sldId="280"/>
            <ac:inkMk id="51" creationId="{3CF95EB7-B18B-4DD4-9BC1-971146A39827}"/>
          </ac:inkMkLst>
        </pc:inkChg>
        <pc:inkChg chg="add mod">
          <ac:chgData name="Ninela  Marchant Neira" userId="0445fe62-3fdd-417c-a2b7-f13f715d869a" providerId="ADAL" clId="{6C8F6B27-1E79-4B69-910D-95A97F7A2689}" dt="2021-09-02T15:24:27.254" v="751"/>
          <ac:inkMkLst>
            <pc:docMk/>
            <pc:sldMk cId="3531093517" sldId="280"/>
            <ac:inkMk id="52" creationId="{70153EA1-7FCB-4DA8-B43C-0F80F3DEC8BB}"/>
          </ac:inkMkLst>
        </pc:inkChg>
        <pc:inkChg chg="add">
          <ac:chgData name="Ninela  Marchant Neira" userId="0445fe62-3fdd-417c-a2b7-f13f715d869a" providerId="ADAL" clId="{6C8F6B27-1E79-4B69-910D-95A97F7A2689}" dt="2021-09-09T13:35:39.368" v="1056" actId="9405"/>
          <ac:inkMkLst>
            <pc:docMk/>
            <pc:sldMk cId="3531093517" sldId="280"/>
            <ac:inkMk id="54" creationId="{BDE15138-90EB-4D91-93F4-DB4052078468}"/>
          </ac:inkMkLst>
        </pc:inkChg>
        <pc:inkChg chg="add">
          <ac:chgData name="Ninela  Marchant Neira" userId="0445fe62-3fdd-417c-a2b7-f13f715d869a" providerId="ADAL" clId="{6C8F6B27-1E79-4B69-910D-95A97F7A2689}" dt="2021-09-09T13:35:57.494" v="1057" actId="9405"/>
          <ac:inkMkLst>
            <pc:docMk/>
            <pc:sldMk cId="3531093517" sldId="280"/>
            <ac:inkMk id="55" creationId="{BBC93946-1B5E-48D0-B31B-9B68E1FB9110}"/>
          </ac:inkMkLst>
        </pc:inkChg>
        <pc:inkChg chg="add">
          <ac:chgData name="Ninela  Marchant Neira" userId="0445fe62-3fdd-417c-a2b7-f13f715d869a" providerId="ADAL" clId="{6C8F6B27-1E79-4B69-910D-95A97F7A2689}" dt="2021-09-09T13:36:03.577" v="1058" actId="9405"/>
          <ac:inkMkLst>
            <pc:docMk/>
            <pc:sldMk cId="3531093517" sldId="280"/>
            <ac:inkMk id="56" creationId="{0B6DEE40-5AAB-4E4C-89C0-164C857CF58E}"/>
          </ac:inkMkLst>
        </pc:inkChg>
        <pc:inkChg chg="add">
          <ac:chgData name="Ninela  Marchant Neira" userId="0445fe62-3fdd-417c-a2b7-f13f715d869a" providerId="ADAL" clId="{6C8F6B27-1E79-4B69-910D-95A97F7A2689}" dt="2021-09-09T13:36:29.765" v="1060" actId="9405"/>
          <ac:inkMkLst>
            <pc:docMk/>
            <pc:sldMk cId="3531093517" sldId="280"/>
            <ac:inkMk id="57" creationId="{F200B8ED-8D81-4ED3-9DF5-C3F2AB244ACE}"/>
          </ac:inkMkLst>
        </pc:inkChg>
        <pc:inkChg chg="add del mod">
          <ac:chgData name="Ninela  Marchant Neira" userId="0445fe62-3fdd-417c-a2b7-f13f715d869a" providerId="ADAL" clId="{6C8F6B27-1E79-4B69-910D-95A97F7A2689}" dt="2021-09-09T13:36:46.089" v="1071"/>
          <ac:inkMkLst>
            <pc:docMk/>
            <pc:sldMk cId="3531093517" sldId="280"/>
            <ac:inkMk id="58" creationId="{51C25404-2537-4988-95BB-13F516A25D95}"/>
          </ac:inkMkLst>
        </pc:inkChg>
        <pc:inkChg chg="add del mod">
          <ac:chgData name="Ninela  Marchant Neira" userId="0445fe62-3fdd-417c-a2b7-f13f715d869a" providerId="ADAL" clId="{6C8F6B27-1E79-4B69-910D-95A97F7A2689}" dt="2021-09-09T13:36:44.629" v="1068"/>
          <ac:inkMkLst>
            <pc:docMk/>
            <pc:sldMk cId="3531093517" sldId="280"/>
            <ac:inkMk id="59" creationId="{B571F074-6E5B-4BC7-BFE9-ABDFD391102F}"/>
          </ac:inkMkLst>
        </pc:inkChg>
        <pc:inkChg chg="add del mod">
          <ac:chgData name="Ninela  Marchant Neira" userId="0445fe62-3fdd-417c-a2b7-f13f715d869a" providerId="ADAL" clId="{6C8F6B27-1E79-4B69-910D-95A97F7A2689}" dt="2021-09-09T13:36:44.634" v="1070"/>
          <ac:inkMkLst>
            <pc:docMk/>
            <pc:sldMk cId="3531093517" sldId="280"/>
            <ac:inkMk id="61" creationId="{58597008-F798-425E-923B-EDB88C951D6C}"/>
          </ac:inkMkLst>
        </pc:inkChg>
        <pc:inkChg chg="add del mod">
          <ac:chgData name="Ninela  Marchant Neira" userId="0445fe62-3fdd-417c-a2b7-f13f715d869a" providerId="ADAL" clId="{6C8F6B27-1E79-4B69-910D-95A97F7A2689}" dt="2021-09-09T13:36:43.806" v="1067"/>
          <ac:inkMkLst>
            <pc:docMk/>
            <pc:sldMk cId="3531093517" sldId="280"/>
            <ac:inkMk id="62" creationId="{DACF7DD0-1525-4DF1-8788-93FC4BEB7209}"/>
          </ac:inkMkLst>
        </pc:inkChg>
        <pc:cxnChg chg="mod">
          <ac:chgData name="Ninela  Marchant Neira" userId="0445fe62-3fdd-417c-a2b7-f13f715d869a" providerId="ADAL" clId="{6C8F6B27-1E79-4B69-910D-95A97F7A2689}" dt="2021-09-09T13:36:21.434" v="1059" actId="1076"/>
          <ac:cxnSpMkLst>
            <pc:docMk/>
            <pc:sldMk cId="3531093517" sldId="280"/>
            <ac:cxnSpMk id="29" creationId="{DFC3EBFE-E9DE-488B-B356-A980168161CF}"/>
          </ac:cxnSpMkLst>
        </pc:cxnChg>
      </pc:sldChg>
      <pc:sldChg chg="addSp delSp modSp mod">
        <pc:chgData name="Ninela  Marchant Neira" userId="0445fe62-3fdd-417c-a2b7-f13f715d869a" providerId="ADAL" clId="{6C8F6B27-1E79-4B69-910D-95A97F7A2689}" dt="2021-09-23T14:21:53.860" v="2068"/>
        <pc:sldMkLst>
          <pc:docMk/>
          <pc:sldMk cId="1473652559" sldId="281"/>
        </pc:sldMkLst>
        <pc:grpChg chg="del mod">
          <ac:chgData name="Ninela  Marchant Neira" userId="0445fe62-3fdd-417c-a2b7-f13f715d869a" providerId="ADAL" clId="{6C8F6B27-1E79-4B69-910D-95A97F7A2689}" dt="2021-09-23T14:20:56.470" v="2021"/>
          <ac:grpSpMkLst>
            <pc:docMk/>
            <pc:sldMk cId="1473652559" sldId="281"/>
            <ac:grpSpMk id="10" creationId="{653247AE-731B-4E15-A5F7-B9D30265A1A4}"/>
          </ac:grpSpMkLst>
        </pc:grpChg>
        <pc:grpChg chg="del mod">
          <ac:chgData name="Ninela  Marchant Neira" userId="0445fe62-3fdd-417c-a2b7-f13f715d869a" providerId="ADAL" clId="{6C8F6B27-1E79-4B69-910D-95A97F7A2689}" dt="2021-09-23T14:21:00.013" v="2028"/>
          <ac:grpSpMkLst>
            <pc:docMk/>
            <pc:sldMk cId="1473652559" sldId="281"/>
            <ac:grpSpMk id="16" creationId="{836F8E2B-6270-4EEE-AE5A-B7B4631414C4}"/>
          </ac:grpSpMkLst>
        </pc:grpChg>
        <pc:grpChg chg="mod">
          <ac:chgData name="Ninela  Marchant Neira" userId="0445fe62-3fdd-417c-a2b7-f13f715d869a" providerId="ADAL" clId="{6C8F6B27-1E79-4B69-910D-95A97F7A2689}" dt="2021-09-23T14:21:00.013" v="2028"/>
          <ac:grpSpMkLst>
            <pc:docMk/>
            <pc:sldMk cId="1473652559" sldId="281"/>
            <ac:grpSpMk id="23" creationId="{6687209A-6C93-460C-B7AA-0FF9FA815191}"/>
          </ac:grpSpMkLst>
        </pc:grpChg>
        <pc:grpChg chg="mod">
          <ac:chgData name="Ninela  Marchant Neira" userId="0445fe62-3fdd-417c-a2b7-f13f715d869a" providerId="ADAL" clId="{6C8F6B27-1E79-4B69-910D-95A97F7A2689}" dt="2021-09-23T14:21:17.057" v="2031"/>
          <ac:grpSpMkLst>
            <pc:docMk/>
            <pc:sldMk cId="1473652559" sldId="281"/>
            <ac:grpSpMk id="26" creationId="{D2C354E5-2B38-4C13-9364-846C51BD36F3}"/>
          </ac:grpSpMkLst>
        </pc:grpChg>
        <pc:grpChg chg="mod">
          <ac:chgData name="Ninela  Marchant Neira" userId="0445fe62-3fdd-417c-a2b7-f13f715d869a" providerId="ADAL" clId="{6C8F6B27-1E79-4B69-910D-95A97F7A2689}" dt="2021-09-23T14:21:44.589" v="2050"/>
          <ac:grpSpMkLst>
            <pc:docMk/>
            <pc:sldMk cId="1473652559" sldId="281"/>
            <ac:grpSpMk id="45" creationId="{2D12AD07-1E67-4136-9906-AA08B3A4F043}"/>
          </ac:grpSpMkLst>
        </pc:grpChg>
        <pc:grpChg chg="mod">
          <ac:chgData name="Ninela  Marchant Neira" userId="0445fe62-3fdd-417c-a2b7-f13f715d869a" providerId="ADAL" clId="{6C8F6B27-1E79-4B69-910D-95A97F7A2689}" dt="2021-09-23T14:21:44.589" v="2050"/>
          <ac:grpSpMkLst>
            <pc:docMk/>
            <pc:sldMk cId="1473652559" sldId="281"/>
            <ac:grpSpMk id="46" creationId="{F5186E51-2905-43BC-A3FF-DE34CC31F826}"/>
          </ac:grpSpMkLst>
        </pc:grpChg>
        <pc:grpChg chg="mod">
          <ac:chgData name="Ninela  Marchant Neira" userId="0445fe62-3fdd-417c-a2b7-f13f715d869a" providerId="ADAL" clId="{6C8F6B27-1E79-4B69-910D-95A97F7A2689}" dt="2021-09-23T14:21:53.860" v="2068"/>
          <ac:grpSpMkLst>
            <pc:docMk/>
            <pc:sldMk cId="1473652559" sldId="281"/>
            <ac:grpSpMk id="9216" creationId="{5700A934-B98B-4BE1-A2D9-5A3B430652C7}"/>
          </ac:grpSpMkLst>
        </pc:grpChg>
        <pc:grpChg chg="mod">
          <ac:chgData name="Ninela  Marchant Neira" userId="0445fe62-3fdd-417c-a2b7-f13f715d869a" providerId="ADAL" clId="{6C8F6B27-1E79-4B69-910D-95A97F7A2689}" dt="2021-09-23T14:21:53.860" v="2068"/>
          <ac:grpSpMkLst>
            <pc:docMk/>
            <pc:sldMk cId="1473652559" sldId="281"/>
            <ac:grpSpMk id="9217" creationId="{E900429B-6FD9-4BF0-99CC-205E341A4635}"/>
          </ac:grpSpMkLst>
        </pc:grpChg>
        <pc:inkChg chg="add">
          <ac:chgData name="Ninela  Marchant Neira" userId="0445fe62-3fdd-417c-a2b7-f13f715d869a" providerId="ADAL" clId="{6C8F6B27-1E79-4B69-910D-95A97F7A2689}" dt="2021-09-23T14:20:19.589" v="2008" actId="9405"/>
          <ac:inkMkLst>
            <pc:docMk/>
            <pc:sldMk cId="1473652559" sldId="281"/>
            <ac:inkMk id="3" creationId="{467F95A5-8E18-4BC6-BEEB-F8CA3A5A5ECA}"/>
          </ac:inkMkLst>
        </pc:inkChg>
        <pc:inkChg chg="add mod">
          <ac:chgData name="Ninela  Marchant Neira" userId="0445fe62-3fdd-417c-a2b7-f13f715d869a" providerId="ADAL" clId="{6C8F6B27-1E79-4B69-910D-95A97F7A2689}" dt="2021-09-23T14:21:00.013" v="2028"/>
          <ac:inkMkLst>
            <pc:docMk/>
            <pc:sldMk cId="1473652559" sldId="281"/>
            <ac:inkMk id="4" creationId="{A3D6F297-69F4-43F4-A8D7-0FB3D4440627}"/>
          </ac:inkMkLst>
        </pc:inkChg>
        <pc:inkChg chg="add mod">
          <ac:chgData name="Ninela  Marchant Neira" userId="0445fe62-3fdd-417c-a2b7-f13f715d869a" providerId="ADAL" clId="{6C8F6B27-1E79-4B69-910D-95A97F7A2689}" dt="2021-09-23T14:21:00.013" v="2028"/>
          <ac:inkMkLst>
            <pc:docMk/>
            <pc:sldMk cId="1473652559" sldId="281"/>
            <ac:inkMk id="5" creationId="{D8239033-469B-47B7-B6FD-D19DCD3244E0}"/>
          </ac:inkMkLst>
        </pc:inkChg>
        <pc:inkChg chg="add mod">
          <ac:chgData name="Ninela  Marchant Neira" userId="0445fe62-3fdd-417c-a2b7-f13f715d869a" providerId="ADAL" clId="{6C8F6B27-1E79-4B69-910D-95A97F7A2689}" dt="2021-09-23T14:21:00.013" v="2028"/>
          <ac:inkMkLst>
            <pc:docMk/>
            <pc:sldMk cId="1473652559" sldId="281"/>
            <ac:inkMk id="6" creationId="{289848BA-E13E-49F3-AEAA-7A4DBD460217}"/>
          </ac:inkMkLst>
        </pc:inkChg>
        <pc:inkChg chg="add mod">
          <ac:chgData name="Ninela  Marchant Neira" userId="0445fe62-3fdd-417c-a2b7-f13f715d869a" providerId="ADAL" clId="{6C8F6B27-1E79-4B69-910D-95A97F7A2689}" dt="2021-09-23T14:21:00.013" v="2028"/>
          <ac:inkMkLst>
            <pc:docMk/>
            <pc:sldMk cId="1473652559" sldId="281"/>
            <ac:inkMk id="7" creationId="{EA8FBC74-B361-48F3-BA71-BA1EDBD70706}"/>
          </ac:inkMkLst>
        </pc:inkChg>
        <pc:inkChg chg="add mod">
          <ac:chgData name="Ninela  Marchant Neira" userId="0445fe62-3fdd-417c-a2b7-f13f715d869a" providerId="ADAL" clId="{6C8F6B27-1E79-4B69-910D-95A97F7A2689}" dt="2021-09-23T14:21:00.013" v="2028"/>
          <ac:inkMkLst>
            <pc:docMk/>
            <pc:sldMk cId="1473652559" sldId="281"/>
            <ac:inkMk id="8" creationId="{91529139-DE83-4925-9F03-E9A406A73D80}"/>
          </ac:inkMkLst>
        </pc:inkChg>
        <pc:inkChg chg="add mod">
          <ac:chgData name="Ninela  Marchant Neira" userId="0445fe62-3fdd-417c-a2b7-f13f715d869a" providerId="ADAL" clId="{6C8F6B27-1E79-4B69-910D-95A97F7A2689}" dt="2021-09-23T14:21:00.013" v="2028"/>
          <ac:inkMkLst>
            <pc:docMk/>
            <pc:sldMk cId="1473652559" sldId="281"/>
            <ac:inkMk id="9" creationId="{46501CA5-1094-429F-8965-2E62148BFDF8}"/>
          </ac:inkMkLst>
        </pc:inkChg>
        <pc:inkChg chg="add mod">
          <ac:chgData name="Ninela  Marchant Neira" userId="0445fe62-3fdd-417c-a2b7-f13f715d869a" providerId="ADAL" clId="{6C8F6B27-1E79-4B69-910D-95A97F7A2689}" dt="2021-09-23T14:21:00.013" v="2028"/>
          <ac:inkMkLst>
            <pc:docMk/>
            <pc:sldMk cId="1473652559" sldId="281"/>
            <ac:inkMk id="11" creationId="{68DF63CA-BA35-467C-95D0-A80C5FBE2B9B}"/>
          </ac:inkMkLst>
        </pc:inkChg>
        <pc:inkChg chg="add mod">
          <ac:chgData name="Ninela  Marchant Neira" userId="0445fe62-3fdd-417c-a2b7-f13f715d869a" providerId="ADAL" clId="{6C8F6B27-1E79-4B69-910D-95A97F7A2689}" dt="2021-09-23T14:21:00.013" v="2028"/>
          <ac:inkMkLst>
            <pc:docMk/>
            <pc:sldMk cId="1473652559" sldId="281"/>
            <ac:inkMk id="12" creationId="{C0EE078E-9E00-468E-95CE-E1276252993B}"/>
          </ac:inkMkLst>
        </pc:inkChg>
        <pc:inkChg chg="add mod">
          <ac:chgData name="Ninela  Marchant Neira" userId="0445fe62-3fdd-417c-a2b7-f13f715d869a" providerId="ADAL" clId="{6C8F6B27-1E79-4B69-910D-95A97F7A2689}" dt="2021-09-23T14:21:00.013" v="2028"/>
          <ac:inkMkLst>
            <pc:docMk/>
            <pc:sldMk cId="1473652559" sldId="281"/>
            <ac:inkMk id="13" creationId="{3C00098C-C958-401C-8E91-6162B7F01435}"/>
          </ac:inkMkLst>
        </pc:inkChg>
        <pc:inkChg chg="add mod">
          <ac:chgData name="Ninela  Marchant Neira" userId="0445fe62-3fdd-417c-a2b7-f13f715d869a" providerId="ADAL" clId="{6C8F6B27-1E79-4B69-910D-95A97F7A2689}" dt="2021-09-23T14:21:00.013" v="2028"/>
          <ac:inkMkLst>
            <pc:docMk/>
            <pc:sldMk cId="1473652559" sldId="281"/>
            <ac:inkMk id="14" creationId="{6E1F68E6-B4C4-4CD2-9C53-3663144B6EAA}"/>
          </ac:inkMkLst>
        </pc:inkChg>
        <pc:inkChg chg="add mod">
          <ac:chgData name="Ninela  Marchant Neira" userId="0445fe62-3fdd-417c-a2b7-f13f715d869a" providerId="ADAL" clId="{6C8F6B27-1E79-4B69-910D-95A97F7A2689}" dt="2021-09-23T14:21:00.013" v="2028"/>
          <ac:inkMkLst>
            <pc:docMk/>
            <pc:sldMk cId="1473652559" sldId="281"/>
            <ac:inkMk id="15" creationId="{08202E62-EF1B-451D-B6A8-5A5BC2B3DF15}"/>
          </ac:inkMkLst>
        </pc:inkChg>
        <pc:inkChg chg="add mod">
          <ac:chgData name="Ninela  Marchant Neira" userId="0445fe62-3fdd-417c-a2b7-f13f715d869a" providerId="ADAL" clId="{6C8F6B27-1E79-4B69-910D-95A97F7A2689}" dt="2021-09-23T14:21:00.013" v="2028"/>
          <ac:inkMkLst>
            <pc:docMk/>
            <pc:sldMk cId="1473652559" sldId="281"/>
            <ac:inkMk id="17" creationId="{6C1D0D37-BA29-4E6D-85DA-6F44618B0C72}"/>
          </ac:inkMkLst>
        </pc:inkChg>
        <pc:inkChg chg="add mod">
          <ac:chgData name="Ninela  Marchant Neira" userId="0445fe62-3fdd-417c-a2b7-f13f715d869a" providerId="ADAL" clId="{6C8F6B27-1E79-4B69-910D-95A97F7A2689}" dt="2021-09-23T14:21:00.013" v="2028"/>
          <ac:inkMkLst>
            <pc:docMk/>
            <pc:sldMk cId="1473652559" sldId="281"/>
            <ac:inkMk id="18" creationId="{E9D45BC2-6B84-44B6-8818-03D6C151B05B}"/>
          </ac:inkMkLst>
        </pc:inkChg>
        <pc:inkChg chg="add mod">
          <ac:chgData name="Ninela  Marchant Neira" userId="0445fe62-3fdd-417c-a2b7-f13f715d869a" providerId="ADAL" clId="{6C8F6B27-1E79-4B69-910D-95A97F7A2689}" dt="2021-09-23T14:21:00.013" v="2028"/>
          <ac:inkMkLst>
            <pc:docMk/>
            <pc:sldMk cId="1473652559" sldId="281"/>
            <ac:inkMk id="19" creationId="{980C263D-C8A0-4D80-86A2-0D00609829A5}"/>
          </ac:inkMkLst>
        </pc:inkChg>
        <pc:inkChg chg="add mod">
          <ac:chgData name="Ninela  Marchant Neira" userId="0445fe62-3fdd-417c-a2b7-f13f715d869a" providerId="ADAL" clId="{6C8F6B27-1E79-4B69-910D-95A97F7A2689}" dt="2021-09-23T14:21:00.013" v="2028"/>
          <ac:inkMkLst>
            <pc:docMk/>
            <pc:sldMk cId="1473652559" sldId="281"/>
            <ac:inkMk id="20" creationId="{46CC9C90-0B4D-4688-88C8-221F5A720230}"/>
          </ac:inkMkLst>
        </pc:inkChg>
        <pc:inkChg chg="add mod">
          <ac:chgData name="Ninela  Marchant Neira" userId="0445fe62-3fdd-417c-a2b7-f13f715d869a" providerId="ADAL" clId="{6C8F6B27-1E79-4B69-910D-95A97F7A2689}" dt="2021-09-23T14:21:00.013" v="2028"/>
          <ac:inkMkLst>
            <pc:docMk/>
            <pc:sldMk cId="1473652559" sldId="281"/>
            <ac:inkMk id="21" creationId="{9560AE66-AB65-48A6-81FA-472032965766}"/>
          </ac:inkMkLst>
        </pc:inkChg>
        <pc:inkChg chg="add mod">
          <ac:chgData name="Ninela  Marchant Neira" userId="0445fe62-3fdd-417c-a2b7-f13f715d869a" providerId="ADAL" clId="{6C8F6B27-1E79-4B69-910D-95A97F7A2689}" dt="2021-09-23T14:21:00.013" v="2028"/>
          <ac:inkMkLst>
            <pc:docMk/>
            <pc:sldMk cId="1473652559" sldId="281"/>
            <ac:inkMk id="22" creationId="{7C597A1D-BC68-4F3F-945B-AC228A315D9F}"/>
          </ac:inkMkLst>
        </pc:inkChg>
        <pc:inkChg chg="add mod">
          <ac:chgData name="Ninela  Marchant Neira" userId="0445fe62-3fdd-417c-a2b7-f13f715d869a" providerId="ADAL" clId="{6C8F6B27-1E79-4B69-910D-95A97F7A2689}" dt="2021-09-23T14:21:17.057" v="2031"/>
          <ac:inkMkLst>
            <pc:docMk/>
            <pc:sldMk cId="1473652559" sldId="281"/>
            <ac:inkMk id="24" creationId="{D4173A1E-D630-4C31-84FE-6BA687B64708}"/>
          </ac:inkMkLst>
        </pc:inkChg>
        <pc:inkChg chg="add mod">
          <ac:chgData name="Ninela  Marchant Neira" userId="0445fe62-3fdd-417c-a2b7-f13f715d869a" providerId="ADAL" clId="{6C8F6B27-1E79-4B69-910D-95A97F7A2689}" dt="2021-09-23T14:21:17.057" v="2031"/>
          <ac:inkMkLst>
            <pc:docMk/>
            <pc:sldMk cId="1473652559" sldId="281"/>
            <ac:inkMk id="25" creationId="{71D99E31-E14A-4252-A041-4D872B0DC1CB}"/>
          </ac:inkMkLst>
        </pc:inkChg>
        <pc:inkChg chg="add mod">
          <ac:chgData name="Ninela  Marchant Neira" userId="0445fe62-3fdd-417c-a2b7-f13f715d869a" providerId="ADAL" clId="{6C8F6B27-1E79-4B69-910D-95A97F7A2689}" dt="2021-09-23T14:21:44.589" v="2050"/>
          <ac:inkMkLst>
            <pc:docMk/>
            <pc:sldMk cId="1473652559" sldId="281"/>
            <ac:inkMk id="27" creationId="{3384C6BD-B27D-47C0-91D3-283631BA0904}"/>
          </ac:inkMkLst>
        </pc:inkChg>
        <pc:inkChg chg="add mod">
          <ac:chgData name="Ninela  Marchant Neira" userId="0445fe62-3fdd-417c-a2b7-f13f715d869a" providerId="ADAL" clId="{6C8F6B27-1E79-4B69-910D-95A97F7A2689}" dt="2021-09-23T14:21:44.589" v="2050"/>
          <ac:inkMkLst>
            <pc:docMk/>
            <pc:sldMk cId="1473652559" sldId="281"/>
            <ac:inkMk id="28" creationId="{DECF7DAE-D97F-49DA-A5DE-4738A3B04A69}"/>
          </ac:inkMkLst>
        </pc:inkChg>
        <pc:inkChg chg="add mod">
          <ac:chgData name="Ninela  Marchant Neira" userId="0445fe62-3fdd-417c-a2b7-f13f715d869a" providerId="ADAL" clId="{6C8F6B27-1E79-4B69-910D-95A97F7A2689}" dt="2021-09-23T14:21:44.589" v="2050"/>
          <ac:inkMkLst>
            <pc:docMk/>
            <pc:sldMk cId="1473652559" sldId="281"/>
            <ac:inkMk id="29" creationId="{28601F7A-46F4-4E93-9BC4-289F0FFFF712}"/>
          </ac:inkMkLst>
        </pc:inkChg>
        <pc:inkChg chg="add mod">
          <ac:chgData name="Ninela  Marchant Neira" userId="0445fe62-3fdd-417c-a2b7-f13f715d869a" providerId="ADAL" clId="{6C8F6B27-1E79-4B69-910D-95A97F7A2689}" dt="2021-09-23T14:21:44.589" v="2050"/>
          <ac:inkMkLst>
            <pc:docMk/>
            <pc:sldMk cId="1473652559" sldId="281"/>
            <ac:inkMk id="30" creationId="{34082167-4C84-4CB7-A08F-7DCA7B299AE1}"/>
          </ac:inkMkLst>
        </pc:inkChg>
        <pc:inkChg chg="add mod">
          <ac:chgData name="Ninela  Marchant Neira" userId="0445fe62-3fdd-417c-a2b7-f13f715d869a" providerId="ADAL" clId="{6C8F6B27-1E79-4B69-910D-95A97F7A2689}" dt="2021-09-23T14:21:44.589" v="2050"/>
          <ac:inkMkLst>
            <pc:docMk/>
            <pc:sldMk cId="1473652559" sldId="281"/>
            <ac:inkMk id="31" creationId="{FE3538AF-AC87-415A-8778-DF2AA050C1E8}"/>
          </ac:inkMkLst>
        </pc:inkChg>
        <pc:inkChg chg="add mod">
          <ac:chgData name="Ninela  Marchant Neira" userId="0445fe62-3fdd-417c-a2b7-f13f715d869a" providerId="ADAL" clId="{6C8F6B27-1E79-4B69-910D-95A97F7A2689}" dt="2021-09-23T14:21:44.589" v="2050"/>
          <ac:inkMkLst>
            <pc:docMk/>
            <pc:sldMk cId="1473652559" sldId="281"/>
            <ac:inkMk id="32" creationId="{906F8365-4877-41DD-92AB-19D15695681E}"/>
          </ac:inkMkLst>
        </pc:inkChg>
        <pc:inkChg chg="add mod">
          <ac:chgData name="Ninela  Marchant Neira" userId="0445fe62-3fdd-417c-a2b7-f13f715d869a" providerId="ADAL" clId="{6C8F6B27-1E79-4B69-910D-95A97F7A2689}" dt="2021-09-23T14:21:44.589" v="2050"/>
          <ac:inkMkLst>
            <pc:docMk/>
            <pc:sldMk cId="1473652559" sldId="281"/>
            <ac:inkMk id="33" creationId="{295BDD8D-7D5F-48C7-86DF-2123A449C56A}"/>
          </ac:inkMkLst>
        </pc:inkChg>
        <pc:inkChg chg="add mod">
          <ac:chgData name="Ninela  Marchant Neira" userId="0445fe62-3fdd-417c-a2b7-f13f715d869a" providerId="ADAL" clId="{6C8F6B27-1E79-4B69-910D-95A97F7A2689}" dt="2021-09-23T14:21:44.589" v="2050"/>
          <ac:inkMkLst>
            <pc:docMk/>
            <pc:sldMk cId="1473652559" sldId="281"/>
            <ac:inkMk id="34" creationId="{3D9AB98E-A608-49F0-BC30-1C424DF1918C}"/>
          </ac:inkMkLst>
        </pc:inkChg>
        <pc:inkChg chg="add mod">
          <ac:chgData name="Ninela  Marchant Neira" userId="0445fe62-3fdd-417c-a2b7-f13f715d869a" providerId="ADAL" clId="{6C8F6B27-1E79-4B69-910D-95A97F7A2689}" dt="2021-09-23T14:21:44.589" v="2050"/>
          <ac:inkMkLst>
            <pc:docMk/>
            <pc:sldMk cId="1473652559" sldId="281"/>
            <ac:inkMk id="35" creationId="{43735019-EC99-45D2-B067-AEC3E43EDE02}"/>
          </ac:inkMkLst>
        </pc:inkChg>
        <pc:inkChg chg="add mod">
          <ac:chgData name="Ninela  Marchant Neira" userId="0445fe62-3fdd-417c-a2b7-f13f715d869a" providerId="ADAL" clId="{6C8F6B27-1E79-4B69-910D-95A97F7A2689}" dt="2021-09-23T14:21:44.589" v="2050"/>
          <ac:inkMkLst>
            <pc:docMk/>
            <pc:sldMk cId="1473652559" sldId="281"/>
            <ac:inkMk id="36" creationId="{249AE9ED-73CB-4D20-9ADD-44B25A4F5264}"/>
          </ac:inkMkLst>
        </pc:inkChg>
        <pc:inkChg chg="add mod">
          <ac:chgData name="Ninela  Marchant Neira" userId="0445fe62-3fdd-417c-a2b7-f13f715d869a" providerId="ADAL" clId="{6C8F6B27-1E79-4B69-910D-95A97F7A2689}" dt="2021-09-23T14:21:44.589" v="2050"/>
          <ac:inkMkLst>
            <pc:docMk/>
            <pc:sldMk cId="1473652559" sldId="281"/>
            <ac:inkMk id="37" creationId="{2CE3AD49-7516-4637-9324-773597182971}"/>
          </ac:inkMkLst>
        </pc:inkChg>
        <pc:inkChg chg="add mod">
          <ac:chgData name="Ninela  Marchant Neira" userId="0445fe62-3fdd-417c-a2b7-f13f715d869a" providerId="ADAL" clId="{6C8F6B27-1E79-4B69-910D-95A97F7A2689}" dt="2021-09-23T14:21:44.589" v="2050"/>
          <ac:inkMkLst>
            <pc:docMk/>
            <pc:sldMk cId="1473652559" sldId="281"/>
            <ac:inkMk id="38" creationId="{5AA13FBC-F69F-47CC-92A3-AF98DC4132EC}"/>
          </ac:inkMkLst>
        </pc:inkChg>
        <pc:inkChg chg="add mod">
          <ac:chgData name="Ninela  Marchant Neira" userId="0445fe62-3fdd-417c-a2b7-f13f715d869a" providerId="ADAL" clId="{6C8F6B27-1E79-4B69-910D-95A97F7A2689}" dt="2021-09-23T14:21:44.589" v="2050"/>
          <ac:inkMkLst>
            <pc:docMk/>
            <pc:sldMk cId="1473652559" sldId="281"/>
            <ac:inkMk id="39" creationId="{E06BF054-D578-4AB8-8BEA-48D90126D8E8}"/>
          </ac:inkMkLst>
        </pc:inkChg>
        <pc:inkChg chg="add mod">
          <ac:chgData name="Ninela  Marchant Neira" userId="0445fe62-3fdd-417c-a2b7-f13f715d869a" providerId="ADAL" clId="{6C8F6B27-1E79-4B69-910D-95A97F7A2689}" dt="2021-09-23T14:21:44.589" v="2050"/>
          <ac:inkMkLst>
            <pc:docMk/>
            <pc:sldMk cId="1473652559" sldId="281"/>
            <ac:inkMk id="40" creationId="{1C7851A6-5F9E-4597-97F5-43C74F3030C5}"/>
          </ac:inkMkLst>
        </pc:inkChg>
        <pc:inkChg chg="add mod">
          <ac:chgData name="Ninela  Marchant Neira" userId="0445fe62-3fdd-417c-a2b7-f13f715d869a" providerId="ADAL" clId="{6C8F6B27-1E79-4B69-910D-95A97F7A2689}" dt="2021-09-23T14:21:44.589" v="2050"/>
          <ac:inkMkLst>
            <pc:docMk/>
            <pc:sldMk cId="1473652559" sldId="281"/>
            <ac:inkMk id="41" creationId="{39333EED-7A62-4DC3-B407-12B198F86B47}"/>
          </ac:inkMkLst>
        </pc:inkChg>
        <pc:inkChg chg="add mod">
          <ac:chgData name="Ninela  Marchant Neira" userId="0445fe62-3fdd-417c-a2b7-f13f715d869a" providerId="ADAL" clId="{6C8F6B27-1E79-4B69-910D-95A97F7A2689}" dt="2021-09-23T14:21:44.589" v="2050"/>
          <ac:inkMkLst>
            <pc:docMk/>
            <pc:sldMk cId="1473652559" sldId="281"/>
            <ac:inkMk id="42" creationId="{3A76C00E-0791-4028-8C6C-3419DB760B9A}"/>
          </ac:inkMkLst>
        </pc:inkChg>
        <pc:inkChg chg="add mod">
          <ac:chgData name="Ninela  Marchant Neira" userId="0445fe62-3fdd-417c-a2b7-f13f715d869a" providerId="ADAL" clId="{6C8F6B27-1E79-4B69-910D-95A97F7A2689}" dt="2021-09-23T14:21:44.589" v="2050"/>
          <ac:inkMkLst>
            <pc:docMk/>
            <pc:sldMk cId="1473652559" sldId="281"/>
            <ac:inkMk id="43" creationId="{826CB66E-5225-4E32-A0D5-21AAE56D2CE2}"/>
          </ac:inkMkLst>
        </pc:inkChg>
        <pc:inkChg chg="add mod">
          <ac:chgData name="Ninela  Marchant Neira" userId="0445fe62-3fdd-417c-a2b7-f13f715d869a" providerId="ADAL" clId="{6C8F6B27-1E79-4B69-910D-95A97F7A2689}" dt="2021-09-23T14:21:44.589" v="2050"/>
          <ac:inkMkLst>
            <pc:docMk/>
            <pc:sldMk cId="1473652559" sldId="281"/>
            <ac:inkMk id="44" creationId="{56A2BBBF-61AE-4E71-8E2A-CE2B02A0A7B4}"/>
          </ac:inkMkLst>
        </pc:inkChg>
        <pc:inkChg chg="add mod">
          <ac:chgData name="Ninela  Marchant Neira" userId="0445fe62-3fdd-417c-a2b7-f13f715d869a" providerId="ADAL" clId="{6C8F6B27-1E79-4B69-910D-95A97F7A2689}" dt="2021-09-23T14:21:53.860" v="2068"/>
          <ac:inkMkLst>
            <pc:docMk/>
            <pc:sldMk cId="1473652559" sldId="281"/>
            <ac:inkMk id="47" creationId="{EAE9688E-844D-4950-AEBB-3FEC89A67DF8}"/>
          </ac:inkMkLst>
        </pc:inkChg>
        <pc:inkChg chg="add mod">
          <ac:chgData name="Ninela  Marchant Neira" userId="0445fe62-3fdd-417c-a2b7-f13f715d869a" providerId="ADAL" clId="{6C8F6B27-1E79-4B69-910D-95A97F7A2689}" dt="2021-09-23T14:21:53.860" v="2068"/>
          <ac:inkMkLst>
            <pc:docMk/>
            <pc:sldMk cId="1473652559" sldId="281"/>
            <ac:inkMk id="48" creationId="{A8AFAB62-51DE-4CA4-A6BD-23F276CFB582}"/>
          </ac:inkMkLst>
        </pc:inkChg>
        <pc:inkChg chg="add mod">
          <ac:chgData name="Ninela  Marchant Neira" userId="0445fe62-3fdd-417c-a2b7-f13f715d869a" providerId="ADAL" clId="{6C8F6B27-1E79-4B69-910D-95A97F7A2689}" dt="2021-09-23T14:21:53.860" v="2068"/>
          <ac:inkMkLst>
            <pc:docMk/>
            <pc:sldMk cId="1473652559" sldId="281"/>
            <ac:inkMk id="49" creationId="{8A8213D2-6B8A-454F-891A-941DECEE0A77}"/>
          </ac:inkMkLst>
        </pc:inkChg>
        <pc:inkChg chg="add mod">
          <ac:chgData name="Ninela  Marchant Neira" userId="0445fe62-3fdd-417c-a2b7-f13f715d869a" providerId="ADAL" clId="{6C8F6B27-1E79-4B69-910D-95A97F7A2689}" dt="2021-09-23T14:21:53.860" v="2068"/>
          <ac:inkMkLst>
            <pc:docMk/>
            <pc:sldMk cId="1473652559" sldId="281"/>
            <ac:inkMk id="50" creationId="{E9C46E26-BE8B-4521-884E-DF796F1FCD6D}"/>
          </ac:inkMkLst>
        </pc:inkChg>
        <pc:inkChg chg="add mod">
          <ac:chgData name="Ninela  Marchant Neira" userId="0445fe62-3fdd-417c-a2b7-f13f715d869a" providerId="ADAL" clId="{6C8F6B27-1E79-4B69-910D-95A97F7A2689}" dt="2021-09-23T14:21:53.860" v="2068"/>
          <ac:inkMkLst>
            <pc:docMk/>
            <pc:sldMk cId="1473652559" sldId="281"/>
            <ac:inkMk id="51" creationId="{AA577A82-E0B9-43CF-8EE3-F010B1A56453}"/>
          </ac:inkMkLst>
        </pc:inkChg>
        <pc:inkChg chg="add mod">
          <ac:chgData name="Ninela  Marchant Neira" userId="0445fe62-3fdd-417c-a2b7-f13f715d869a" providerId="ADAL" clId="{6C8F6B27-1E79-4B69-910D-95A97F7A2689}" dt="2021-09-23T14:21:53.860" v="2068"/>
          <ac:inkMkLst>
            <pc:docMk/>
            <pc:sldMk cId="1473652559" sldId="281"/>
            <ac:inkMk id="52" creationId="{D07C7033-CFDA-4E3A-BEC8-50916FDF9A54}"/>
          </ac:inkMkLst>
        </pc:inkChg>
        <pc:inkChg chg="add mod">
          <ac:chgData name="Ninela  Marchant Neira" userId="0445fe62-3fdd-417c-a2b7-f13f715d869a" providerId="ADAL" clId="{6C8F6B27-1E79-4B69-910D-95A97F7A2689}" dt="2021-09-23T14:21:53.860" v="2068"/>
          <ac:inkMkLst>
            <pc:docMk/>
            <pc:sldMk cId="1473652559" sldId="281"/>
            <ac:inkMk id="53" creationId="{7B5EBE02-21E3-472D-93D4-4B90C8CD3DEA}"/>
          </ac:inkMkLst>
        </pc:inkChg>
        <pc:inkChg chg="add mod">
          <ac:chgData name="Ninela  Marchant Neira" userId="0445fe62-3fdd-417c-a2b7-f13f715d869a" providerId="ADAL" clId="{6C8F6B27-1E79-4B69-910D-95A97F7A2689}" dt="2021-09-23T14:21:53.860" v="2068"/>
          <ac:inkMkLst>
            <pc:docMk/>
            <pc:sldMk cId="1473652559" sldId="281"/>
            <ac:inkMk id="54" creationId="{AC63DE35-E2A9-45E2-B017-4AF319606CC8}"/>
          </ac:inkMkLst>
        </pc:inkChg>
        <pc:inkChg chg="add mod">
          <ac:chgData name="Ninela  Marchant Neira" userId="0445fe62-3fdd-417c-a2b7-f13f715d869a" providerId="ADAL" clId="{6C8F6B27-1E79-4B69-910D-95A97F7A2689}" dt="2021-09-23T14:21:53.860" v="2068"/>
          <ac:inkMkLst>
            <pc:docMk/>
            <pc:sldMk cId="1473652559" sldId="281"/>
            <ac:inkMk id="55" creationId="{46C76FD8-0347-4259-87D1-D98FC5CCFCE7}"/>
          </ac:inkMkLst>
        </pc:inkChg>
        <pc:inkChg chg="add mod">
          <ac:chgData name="Ninela  Marchant Neira" userId="0445fe62-3fdd-417c-a2b7-f13f715d869a" providerId="ADAL" clId="{6C8F6B27-1E79-4B69-910D-95A97F7A2689}" dt="2021-09-23T14:21:53.860" v="2068"/>
          <ac:inkMkLst>
            <pc:docMk/>
            <pc:sldMk cId="1473652559" sldId="281"/>
            <ac:inkMk id="56" creationId="{637E0054-2D6A-4DD2-8341-19CF25684C3E}"/>
          </ac:inkMkLst>
        </pc:inkChg>
        <pc:inkChg chg="add mod">
          <ac:chgData name="Ninela  Marchant Neira" userId="0445fe62-3fdd-417c-a2b7-f13f715d869a" providerId="ADAL" clId="{6C8F6B27-1E79-4B69-910D-95A97F7A2689}" dt="2021-09-23T14:21:53.860" v="2068"/>
          <ac:inkMkLst>
            <pc:docMk/>
            <pc:sldMk cId="1473652559" sldId="281"/>
            <ac:inkMk id="57" creationId="{638428CD-437A-4DE2-8ED4-DA6D7A71304E}"/>
          </ac:inkMkLst>
        </pc:inkChg>
        <pc:inkChg chg="add mod">
          <ac:chgData name="Ninela  Marchant Neira" userId="0445fe62-3fdd-417c-a2b7-f13f715d869a" providerId="ADAL" clId="{6C8F6B27-1E79-4B69-910D-95A97F7A2689}" dt="2021-09-23T14:21:53.860" v="2068"/>
          <ac:inkMkLst>
            <pc:docMk/>
            <pc:sldMk cId="1473652559" sldId="281"/>
            <ac:inkMk id="58" creationId="{0E7F0118-7AA2-4725-9B13-C01546022752}"/>
          </ac:inkMkLst>
        </pc:inkChg>
        <pc:inkChg chg="add mod">
          <ac:chgData name="Ninela  Marchant Neira" userId="0445fe62-3fdd-417c-a2b7-f13f715d869a" providerId="ADAL" clId="{6C8F6B27-1E79-4B69-910D-95A97F7A2689}" dt="2021-09-23T14:21:53.860" v="2068"/>
          <ac:inkMkLst>
            <pc:docMk/>
            <pc:sldMk cId="1473652559" sldId="281"/>
            <ac:inkMk id="59" creationId="{1A83FF8A-F8E4-4746-88BF-E41AFBEF082B}"/>
          </ac:inkMkLst>
        </pc:inkChg>
        <pc:inkChg chg="add mod">
          <ac:chgData name="Ninela  Marchant Neira" userId="0445fe62-3fdd-417c-a2b7-f13f715d869a" providerId="ADAL" clId="{6C8F6B27-1E79-4B69-910D-95A97F7A2689}" dt="2021-09-23T14:21:53.860" v="2068"/>
          <ac:inkMkLst>
            <pc:docMk/>
            <pc:sldMk cId="1473652559" sldId="281"/>
            <ac:inkMk id="60" creationId="{9D322560-8B64-4D4A-A3A6-7653DEF1CCEE}"/>
          </ac:inkMkLst>
        </pc:inkChg>
        <pc:inkChg chg="add mod">
          <ac:chgData name="Ninela  Marchant Neira" userId="0445fe62-3fdd-417c-a2b7-f13f715d869a" providerId="ADAL" clId="{6C8F6B27-1E79-4B69-910D-95A97F7A2689}" dt="2021-09-23T14:21:53.860" v="2068"/>
          <ac:inkMkLst>
            <pc:docMk/>
            <pc:sldMk cId="1473652559" sldId="281"/>
            <ac:inkMk id="61" creationId="{AF6E0D57-BC0D-461C-861A-28D4FADB6E75}"/>
          </ac:inkMkLst>
        </pc:inkChg>
        <pc:inkChg chg="add mod">
          <ac:chgData name="Ninela  Marchant Neira" userId="0445fe62-3fdd-417c-a2b7-f13f715d869a" providerId="ADAL" clId="{6C8F6B27-1E79-4B69-910D-95A97F7A2689}" dt="2021-09-23T14:21:53.860" v="2068"/>
          <ac:inkMkLst>
            <pc:docMk/>
            <pc:sldMk cId="1473652559" sldId="281"/>
            <ac:inkMk id="62" creationId="{3083538D-A6FA-455A-8525-45DD2D456124}"/>
          </ac:inkMkLst>
        </pc:inkChg>
        <pc:inkChg chg="add mod">
          <ac:chgData name="Ninela  Marchant Neira" userId="0445fe62-3fdd-417c-a2b7-f13f715d869a" providerId="ADAL" clId="{6C8F6B27-1E79-4B69-910D-95A97F7A2689}" dt="2021-09-23T14:21:53.860" v="2068"/>
          <ac:inkMkLst>
            <pc:docMk/>
            <pc:sldMk cId="1473652559" sldId="281"/>
            <ac:inkMk id="63" creationId="{B3B1E39B-8688-4FF0-ADB1-11044DAC8F1E}"/>
          </ac:inkMkLst>
        </pc:inkChg>
      </pc:sldChg>
      <pc:sldChg chg="ord">
        <pc:chgData name="Ninela  Marchant Neira" userId="0445fe62-3fdd-417c-a2b7-f13f715d869a" providerId="ADAL" clId="{6C8F6B27-1E79-4B69-910D-95A97F7A2689}" dt="2021-09-30T06:14:57.467" v="2909"/>
        <pc:sldMkLst>
          <pc:docMk/>
          <pc:sldMk cId="1494483429" sldId="282"/>
        </pc:sldMkLst>
      </pc:sldChg>
      <pc:sldChg chg="addSp delSp modSp mod">
        <pc:chgData name="Ninela  Marchant Neira" userId="0445fe62-3fdd-417c-a2b7-f13f715d869a" providerId="ADAL" clId="{6C8F6B27-1E79-4B69-910D-95A97F7A2689}" dt="2021-09-09T14:42:58.955" v="1304" actId="1076"/>
        <pc:sldMkLst>
          <pc:docMk/>
          <pc:sldMk cId="4203303098" sldId="283"/>
        </pc:sldMkLst>
        <pc:grpChg chg="mod">
          <ac:chgData name="Ninela  Marchant Neira" userId="0445fe62-3fdd-417c-a2b7-f13f715d869a" providerId="ADAL" clId="{6C8F6B27-1E79-4B69-910D-95A97F7A2689}" dt="2021-09-02T14:28:59.765" v="124"/>
          <ac:grpSpMkLst>
            <pc:docMk/>
            <pc:sldMk cId="4203303098" sldId="283"/>
            <ac:grpSpMk id="27" creationId="{38EA8E76-9D4D-40DC-A22C-665E74BC3A2F}"/>
          </ac:grpSpMkLst>
        </pc:grpChg>
        <pc:grpChg chg="del mod">
          <ac:chgData name="Ninela  Marchant Neira" userId="0445fe62-3fdd-417c-a2b7-f13f715d869a" providerId="ADAL" clId="{6C8F6B27-1E79-4B69-910D-95A97F7A2689}" dt="2021-09-02T03:50:52.048" v="24"/>
          <ac:grpSpMkLst>
            <pc:docMk/>
            <pc:sldMk cId="4203303098" sldId="283"/>
            <ac:grpSpMk id="28" creationId="{F9B28D25-F59B-4000-9CC3-2533C5DC38C7}"/>
          </ac:grpSpMkLst>
        </pc:grpChg>
        <pc:grpChg chg="del mod">
          <ac:chgData name="Ninela  Marchant Neira" userId="0445fe62-3fdd-417c-a2b7-f13f715d869a" providerId="ADAL" clId="{6C8F6B27-1E79-4B69-910D-95A97F7A2689}" dt="2021-09-02T03:50:56.554" v="27"/>
          <ac:grpSpMkLst>
            <pc:docMk/>
            <pc:sldMk cId="4203303098" sldId="283"/>
            <ac:grpSpMk id="31" creationId="{7EBCF9EC-BAEC-4991-9273-9645546B0129}"/>
          </ac:grpSpMkLst>
        </pc:grpChg>
        <pc:grpChg chg="del mod">
          <ac:chgData name="Ninela  Marchant Neira" userId="0445fe62-3fdd-417c-a2b7-f13f715d869a" providerId="ADAL" clId="{6C8F6B27-1E79-4B69-910D-95A97F7A2689}" dt="2021-09-02T03:50:58.416" v="29"/>
          <ac:grpSpMkLst>
            <pc:docMk/>
            <pc:sldMk cId="4203303098" sldId="283"/>
            <ac:grpSpMk id="34" creationId="{0674F777-DCFD-4DA9-AF02-BB37D1CBDCAD}"/>
          </ac:grpSpMkLst>
        </pc:grpChg>
        <pc:grpChg chg="del mod">
          <ac:chgData name="Ninela  Marchant Neira" userId="0445fe62-3fdd-417c-a2b7-f13f715d869a" providerId="ADAL" clId="{6C8F6B27-1E79-4B69-910D-95A97F7A2689}" dt="2021-09-02T03:51:19.370" v="38"/>
          <ac:grpSpMkLst>
            <pc:docMk/>
            <pc:sldMk cId="4203303098" sldId="283"/>
            <ac:grpSpMk id="36" creationId="{C60A8C64-12C2-45B8-913D-FCB2D2A5331F}"/>
          </ac:grpSpMkLst>
        </pc:grpChg>
        <pc:grpChg chg="del mod">
          <ac:chgData name="Ninela  Marchant Neira" userId="0445fe62-3fdd-417c-a2b7-f13f715d869a" providerId="ADAL" clId="{6C8F6B27-1E79-4B69-910D-95A97F7A2689}" dt="2021-09-02T14:29:23.626" v="137"/>
          <ac:grpSpMkLst>
            <pc:docMk/>
            <pc:sldMk cId="4203303098" sldId="283"/>
            <ac:grpSpMk id="40" creationId="{5010CDDC-67BD-4FD2-851C-9C531D6407F7}"/>
          </ac:grpSpMkLst>
        </pc:grpChg>
        <pc:grpChg chg="del mod">
          <ac:chgData name="Ninela  Marchant Neira" userId="0445fe62-3fdd-417c-a2b7-f13f715d869a" providerId="ADAL" clId="{6C8F6B27-1E79-4B69-910D-95A97F7A2689}" dt="2021-09-02T14:29:26.105" v="144"/>
          <ac:grpSpMkLst>
            <pc:docMk/>
            <pc:sldMk cId="4203303098" sldId="283"/>
            <ac:grpSpMk id="41" creationId="{C3D978AD-7F5A-4316-AB7E-CEDA2334783C}"/>
          </ac:grpSpMkLst>
        </pc:grpChg>
        <pc:grpChg chg="del mod">
          <ac:chgData name="Ninela  Marchant Neira" userId="0445fe62-3fdd-417c-a2b7-f13f715d869a" providerId="ADAL" clId="{6C8F6B27-1E79-4B69-910D-95A97F7A2689}" dt="2021-09-02T14:29:35.307" v="152"/>
          <ac:grpSpMkLst>
            <pc:docMk/>
            <pc:sldMk cId="4203303098" sldId="283"/>
            <ac:grpSpMk id="48" creationId="{CEF23C43-0C86-49B0-8B81-9E8EFFBABF0F}"/>
          </ac:grpSpMkLst>
        </pc:grpChg>
        <pc:grpChg chg="mod">
          <ac:chgData name="Ninela  Marchant Neira" userId="0445fe62-3fdd-417c-a2b7-f13f715d869a" providerId="ADAL" clId="{6C8F6B27-1E79-4B69-910D-95A97F7A2689}" dt="2021-09-02T14:29:35.307" v="152"/>
          <ac:grpSpMkLst>
            <pc:docMk/>
            <pc:sldMk cId="4203303098" sldId="283"/>
            <ac:grpSpMk id="56" creationId="{B172AD28-E169-4195-94E2-F9C2E1A91645}"/>
          </ac:grpSpMkLst>
        </pc:grpChg>
        <pc:grpChg chg="mod">
          <ac:chgData name="Ninela  Marchant Neira" userId="0445fe62-3fdd-417c-a2b7-f13f715d869a" providerId="ADAL" clId="{6C8F6B27-1E79-4B69-910D-95A97F7A2689}" dt="2021-09-02T14:29:59.768" v="155"/>
          <ac:grpSpMkLst>
            <pc:docMk/>
            <pc:sldMk cId="4203303098" sldId="283"/>
            <ac:grpSpMk id="59" creationId="{CE016F21-20EB-4D32-AF79-9E55F8E7E22E}"/>
          </ac:grpSpMkLst>
        </pc:grpChg>
        <pc:grpChg chg="del mod">
          <ac:chgData name="Ninela  Marchant Neira" userId="0445fe62-3fdd-417c-a2b7-f13f715d869a" providerId="ADAL" clId="{6C8F6B27-1E79-4B69-910D-95A97F7A2689}" dt="2021-09-02T14:30:18.732" v="160"/>
          <ac:grpSpMkLst>
            <pc:docMk/>
            <pc:sldMk cId="4203303098" sldId="283"/>
            <ac:grpSpMk id="62" creationId="{1FA26B7A-9256-42A6-B740-653D81BDE05D}"/>
          </ac:grpSpMkLst>
        </pc:grpChg>
        <pc:grpChg chg="mod">
          <ac:chgData name="Ninela  Marchant Neira" userId="0445fe62-3fdd-417c-a2b7-f13f715d869a" providerId="ADAL" clId="{6C8F6B27-1E79-4B69-910D-95A97F7A2689}" dt="2021-09-02T14:30:18.732" v="160"/>
          <ac:grpSpMkLst>
            <pc:docMk/>
            <pc:sldMk cId="4203303098" sldId="283"/>
            <ac:grpSpMk id="64" creationId="{70A7C542-DC28-44EC-A39D-C6375B79090E}"/>
          </ac:grpSpMkLst>
        </pc:grpChg>
        <pc:grpChg chg="del mod">
          <ac:chgData name="Ninela  Marchant Neira" userId="0445fe62-3fdd-417c-a2b7-f13f715d869a" providerId="ADAL" clId="{6C8F6B27-1E79-4B69-910D-95A97F7A2689}" dt="2021-09-02T14:30:54.501" v="174"/>
          <ac:grpSpMkLst>
            <pc:docMk/>
            <pc:sldMk cId="4203303098" sldId="283"/>
            <ac:grpSpMk id="72" creationId="{B3E2EAA5-1CBD-49C3-970F-50AD9AE2C65F}"/>
          </ac:grpSpMkLst>
        </pc:grpChg>
        <pc:grpChg chg="del mod">
          <ac:chgData name="Ninela  Marchant Neira" userId="0445fe62-3fdd-417c-a2b7-f13f715d869a" providerId="ADAL" clId="{6C8F6B27-1E79-4B69-910D-95A97F7A2689}" dt="2021-09-02T14:30:54.501" v="174"/>
          <ac:grpSpMkLst>
            <pc:docMk/>
            <pc:sldMk cId="4203303098" sldId="283"/>
            <ac:grpSpMk id="75" creationId="{855211CE-9C26-471A-860F-846CEDAEBD89}"/>
          </ac:grpSpMkLst>
        </pc:grpChg>
        <pc:grpChg chg="del mod">
          <ac:chgData name="Ninela  Marchant Neira" userId="0445fe62-3fdd-417c-a2b7-f13f715d869a" providerId="ADAL" clId="{6C8F6B27-1E79-4B69-910D-95A97F7A2689}" dt="2021-09-02T14:31:00.371" v="186"/>
          <ac:grpSpMkLst>
            <pc:docMk/>
            <pc:sldMk cId="4203303098" sldId="283"/>
            <ac:grpSpMk id="78" creationId="{79F99C23-D45F-4964-9C7F-57D3C09018E0}"/>
          </ac:grpSpMkLst>
        </pc:grpChg>
        <pc:grpChg chg="del mod">
          <ac:chgData name="Ninela  Marchant Neira" userId="0445fe62-3fdd-417c-a2b7-f13f715d869a" providerId="ADAL" clId="{6C8F6B27-1E79-4B69-910D-95A97F7A2689}" dt="2021-09-02T14:31:09.394" v="198"/>
          <ac:grpSpMkLst>
            <pc:docMk/>
            <pc:sldMk cId="4203303098" sldId="283"/>
            <ac:grpSpMk id="90" creationId="{46266CA8-3191-4667-A944-01DD7C73BFB9}"/>
          </ac:grpSpMkLst>
        </pc:grpChg>
        <pc:grpChg chg="mod">
          <ac:chgData name="Ninela  Marchant Neira" userId="0445fe62-3fdd-417c-a2b7-f13f715d869a" providerId="ADAL" clId="{6C8F6B27-1E79-4B69-910D-95A97F7A2689}" dt="2021-09-02T14:31:09.394" v="198"/>
          <ac:grpSpMkLst>
            <pc:docMk/>
            <pc:sldMk cId="4203303098" sldId="283"/>
            <ac:grpSpMk id="102" creationId="{E0099BAA-61B7-46F2-81D2-D01981F95845}"/>
          </ac:grpSpMkLst>
        </pc:grpChg>
        <pc:grpChg chg="del mod">
          <ac:chgData name="Ninela  Marchant Neira" userId="0445fe62-3fdd-417c-a2b7-f13f715d869a" providerId="ADAL" clId="{6C8F6B27-1E79-4B69-910D-95A97F7A2689}" dt="2021-09-02T14:33:26.313" v="206"/>
          <ac:grpSpMkLst>
            <pc:docMk/>
            <pc:sldMk cId="4203303098" sldId="283"/>
            <ac:grpSpMk id="107" creationId="{5FA0911F-7EB1-4122-BC9F-B16F7D4F4035}"/>
          </ac:grpSpMkLst>
        </pc:grpChg>
        <pc:grpChg chg="del mod">
          <ac:chgData name="Ninela  Marchant Neira" userId="0445fe62-3fdd-417c-a2b7-f13f715d869a" providerId="ADAL" clId="{6C8F6B27-1E79-4B69-910D-95A97F7A2689}" dt="2021-09-02T14:34:07.424" v="229"/>
          <ac:grpSpMkLst>
            <pc:docMk/>
            <pc:sldMk cId="4203303098" sldId="283"/>
            <ac:grpSpMk id="116" creationId="{2A2371CA-5B82-4DD5-A0D4-936D24A114E2}"/>
          </ac:grpSpMkLst>
        </pc:grpChg>
        <pc:grpChg chg="del mod">
          <ac:chgData name="Ninela  Marchant Neira" userId="0445fe62-3fdd-417c-a2b7-f13f715d869a" providerId="ADAL" clId="{6C8F6B27-1E79-4B69-910D-95A97F7A2689}" dt="2021-09-02T14:34:16.865" v="240"/>
          <ac:grpSpMkLst>
            <pc:docMk/>
            <pc:sldMk cId="4203303098" sldId="283"/>
            <ac:grpSpMk id="130" creationId="{024B0767-E740-4F00-862C-9EF7CE83EF95}"/>
          </ac:grpSpMkLst>
        </pc:grpChg>
        <pc:grpChg chg="del mod">
          <ac:chgData name="Ninela  Marchant Neira" userId="0445fe62-3fdd-417c-a2b7-f13f715d869a" providerId="ADAL" clId="{6C8F6B27-1E79-4B69-910D-95A97F7A2689}" dt="2021-09-02T14:34:21.657" v="245"/>
          <ac:grpSpMkLst>
            <pc:docMk/>
            <pc:sldMk cId="4203303098" sldId="283"/>
            <ac:grpSpMk id="141" creationId="{FC87A388-CDE4-4FF6-8D6B-F5EA31EA2D62}"/>
          </ac:grpSpMkLst>
        </pc:grpChg>
        <pc:grpChg chg="mod">
          <ac:chgData name="Ninela  Marchant Neira" userId="0445fe62-3fdd-417c-a2b7-f13f715d869a" providerId="ADAL" clId="{6C8F6B27-1E79-4B69-910D-95A97F7A2689}" dt="2021-09-02T14:34:21.657" v="245"/>
          <ac:grpSpMkLst>
            <pc:docMk/>
            <pc:sldMk cId="4203303098" sldId="283"/>
            <ac:grpSpMk id="146" creationId="{04D3EAAD-56CF-438E-8F3D-F79BA66188ED}"/>
          </ac:grpSpMkLst>
        </pc:grpChg>
        <pc:grpChg chg="mod">
          <ac:chgData name="Ninela  Marchant Neira" userId="0445fe62-3fdd-417c-a2b7-f13f715d869a" providerId="ADAL" clId="{6C8F6B27-1E79-4B69-910D-95A97F7A2689}" dt="2021-09-02T14:35:36.926" v="258"/>
          <ac:grpSpMkLst>
            <pc:docMk/>
            <pc:sldMk cId="4203303098" sldId="283"/>
            <ac:grpSpMk id="156" creationId="{F31A46C2-9836-46E1-942B-0C33A01240AB}"/>
          </ac:grpSpMkLst>
        </pc:grpChg>
        <pc:grpChg chg="del mod">
          <ac:chgData name="Ninela  Marchant Neira" userId="0445fe62-3fdd-417c-a2b7-f13f715d869a" providerId="ADAL" clId="{6C8F6B27-1E79-4B69-910D-95A97F7A2689}" dt="2021-09-02T14:36:06.346" v="285"/>
          <ac:grpSpMkLst>
            <pc:docMk/>
            <pc:sldMk cId="4203303098" sldId="283"/>
            <ac:grpSpMk id="160" creationId="{51E7AF8E-CCF9-45A7-9C6E-0E2161BC7D88}"/>
          </ac:grpSpMkLst>
        </pc:grpChg>
        <pc:grpChg chg="mod">
          <ac:chgData name="Ninela  Marchant Neira" userId="0445fe62-3fdd-417c-a2b7-f13f715d869a" providerId="ADAL" clId="{6C8F6B27-1E79-4B69-910D-95A97F7A2689}" dt="2021-09-02T14:36:06.346" v="285"/>
          <ac:grpSpMkLst>
            <pc:docMk/>
            <pc:sldMk cId="4203303098" sldId="283"/>
            <ac:grpSpMk id="183" creationId="{A1A04B0F-30FB-4D7A-A66E-B15E93AA8193}"/>
          </ac:grpSpMkLst>
        </pc:grpChg>
        <pc:grpChg chg="mod">
          <ac:chgData name="Ninela  Marchant Neira" userId="0445fe62-3fdd-417c-a2b7-f13f715d869a" providerId="ADAL" clId="{6C8F6B27-1E79-4B69-910D-95A97F7A2689}" dt="2021-09-02T14:36:06.346" v="285"/>
          <ac:grpSpMkLst>
            <pc:docMk/>
            <pc:sldMk cId="4203303098" sldId="283"/>
            <ac:grpSpMk id="184" creationId="{648CCEEF-6098-41E7-AF64-41C79A2D1F80}"/>
          </ac:grpSpMkLst>
        </pc:grpChg>
        <pc:grpChg chg="del mod">
          <ac:chgData name="Ninela  Marchant Neira" userId="0445fe62-3fdd-417c-a2b7-f13f715d869a" providerId="ADAL" clId="{6C8F6B27-1E79-4B69-910D-95A97F7A2689}" dt="2021-09-02T14:37:07.125" v="304"/>
          <ac:grpSpMkLst>
            <pc:docMk/>
            <pc:sldMk cId="4203303098" sldId="283"/>
            <ac:grpSpMk id="188" creationId="{F5AB4819-5693-46FA-954E-2BC161E2FA40}"/>
          </ac:grpSpMkLst>
        </pc:grpChg>
        <pc:grpChg chg="del mod">
          <ac:chgData name="Ninela  Marchant Neira" userId="0445fe62-3fdd-417c-a2b7-f13f715d869a" providerId="ADAL" clId="{6C8F6B27-1E79-4B69-910D-95A97F7A2689}" dt="2021-09-02T14:37:09.767" v="306"/>
          <ac:grpSpMkLst>
            <pc:docMk/>
            <pc:sldMk cId="4203303098" sldId="283"/>
            <ac:grpSpMk id="203" creationId="{59411646-17D1-4B1F-B469-AF94091F3B6F}"/>
          </ac:grpSpMkLst>
        </pc:grpChg>
        <pc:grpChg chg="del mod">
          <ac:chgData name="Ninela  Marchant Neira" userId="0445fe62-3fdd-417c-a2b7-f13f715d869a" providerId="ADAL" clId="{6C8F6B27-1E79-4B69-910D-95A97F7A2689}" dt="2021-09-02T14:37:15.595" v="308"/>
          <ac:grpSpMkLst>
            <pc:docMk/>
            <pc:sldMk cId="4203303098" sldId="283"/>
            <ac:grpSpMk id="205" creationId="{EFF13190-1471-497F-A166-BC4D07D8AC27}"/>
          </ac:grpSpMkLst>
        </pc:grpChg>
        <pc:grpChg chg="del mod">
          <ac:chgData name="Ninela  Marchant Neira" userId="0445fe62-3fdd-417c-a2b7-f13f715d869a" providerId="ADAL" clId="{6C8F6B27-1E79-4B69-910D-95A97F7A2689}" dt="2021-09-02T14:37:25.920" v="311"/>
          <ac:grpSpMkLst>
            <pc:docMk/>
            <pc:sldMk cId="4203303098" sldId="283"/>
            <ac:grpSpMk id="207" creationId="{EBC19A7B-23EB-45F6-AA73-67F3B7D923B8}"/>
          </ac:grpSpMkLst>
        </pc:grpChg>
        <pc:grpChg chg="del mod">
          <ac:chgData name="Ninela  Marchant Neira" userId="0445fe62-3fdd-417c-a2b7-f13f715d869a" providerId="ADAL" clId="{6C8F6B27-1E79-4B69-910D-95A97F7A2689}" dt="2021-09-02T14:37:26.932" v="313"/>
          <ac:grpSpMkLst>
            <pc:docMk/>
            <pc:sldMk cId="4203303098" sldId="283"/>
            <ac:grpSpMk id="210" creationId="{59DD3F18-684C-4595-A304-A6CE4211FAAB}"/>
          </ac:grpSpMkLst>
        </pc:grpChg>
        <pc:grpChg chg="del mod">
          <ac:chgData name="Ninela  Marchant Neira" userId="0445fe62-3fdd-417c-a2b7-f13f715d869a" providerId="ADAL" clId="{6C8F6B27-1E79-4B69-910D-95A97F7A2689}" dt="2021-09-02T14:39:13.846" v="397"/>
          <ac:grpSpMkLst>
            <pc:docMk/>
            <pc:sldMk cId="4203303098" sldId="283"/>
            <ac:grpSpMk id="212" creationId="{3125A2B3-E277-4678-8C21-97E033B694F3}"/>
          </ac:grpSpMkLst>
        </pc:grpChg>
        <pc:grpChg chg="del mod">
          <ac:chgData name="Ninela  Marchant Neira" userId="0445fe62-3fdd-417c-a2b7-f13f715d869a" providerId="ADAL" clId="{6C8F6B27-1E79-4B69-910D-95A97F7A2689}" dt="2021-09-02T14:37:52.546" v="325"/>
          <ac:grpSpMkLst>
            <pc:docMk/>
            <pc:sldMk cId="4203303098" sldId="283"/>
            <ac:grpSpMk id="219" creationId="{1ACDE455-ACC9-44C0-BC53-6455FE2C8CA3}"/>
          </ac:grpSpMkLst>
        </pc:grpChg>
        <pc:grpChg chg="del mod">
          <ac:chgData name="Ninela  Marchant Neira" userId="0445fe62-3fdd-417c-a2b7-f13f715d869a" providerId="ADAL" clId="{6C8F6B27-1E79-4B69-910D-95A97F7A2689}" dt="2021-09-02T14:38:01.517" v="327"/>
          <ac:grpSpMkLst>
            <pc:docMk/>
            <pc:sldMk cId="4203303098" sldId="283"/>
            <ac:grpSpMk id="224" creationId="{E1604120-A848-40DA-B6CE-857A42BD0B52}"/>
          </ac:grpSpMkLst>
        </pc:grpChg>
        <pc:grpChg chg="del mod">
          <ac:chgData name="Ninela  Marchant Neira" userId="0445fe62-3fdd-417c-a2b7-f13f715d869a" providerId="ADAL" clId="{6C8F6B27-1E79-4B69-910D-95A97F7A2689}" dt="2021-09-02T14:38:47.538" v="391"/>
          <ac:grpSpMkLst>
            <pc:docMk/>
            <pc:sldMk cId="4203303098" sldId="283"/>
            <ac:grpSpMk id="226" creationId="{1BE452E4-02A5-446B-AC02-22FCACD6D41A}"/>
          </ac:grpSpMkLst>
        </pc:grpChg>
        <pc:grpChg chg="mod">
          <ac:chgData name="Ninela  Marchant Neira" userId="0445fe62-3fdd-417c-a2b7-f13f715d869a" providerId="ADAL" clId="{6C8F6B27-1E79-4B69-910D-95A97F7A2689}" dt="2021-09-02T14:38:15.823" v="335"/>
          <ac:grpSpMkLst>
            <pc:docMk/>
            <pc:sldMk cId="4203303098" sldId="283"/>
            <ac:grpSpMk id="234" creationId="{EBC2CE1C-80AB-4AEC-A738-683227080914}"/>
          </ac:grpSpMkLst>
        </pc:grpChg>
        <pc:grpChg chg="del mod">
          <ac:chgData name="Ninela  Marchant Neira" userId="0445fe62-3fdd-417c-a2b7-f13f715d869a" providerId="ADAL" clId="{6C8F6B27-1E79-4B69-910D-95A97F7A2689}" dt="2021-09-02T14:38:42.891" v="364"/>
          <ac:grpSpMkLst>
            <pc:docMk/>
            <pc:sldMk cId="4203303098" sldId="283"/>
            <ac:grpSpMk id="249" creationId="{6FB8FC1E-2D32-4B0C-BA4A-472FDC18A206}"/>
          </ac:grpSpMkLst>
        </pc:grpChg>
        <pc:grpChg chg="mod">
          <ac:chgData name="Ninela  Marchant Neira" userId="0445fe62-3fdd-417c-a2b7-f13f715d869a" providerId="ADAL" clId="{6C8F6B27-1E79-4B69-910D-95A97F7A2689}" dt="2021-09-02T14:38:42.891" v="364"/>
          <ac:grpSpMkLst>
            <pc:docMk/>
            <pc:sldMk cId="4203303098" sldId="283"/>
            <ac:grpSpMk id="262" creationId="{03441B29-98D7-4160-A664-F5EB4879264A}"/>
          </ac:grpSpMkLst>
        </pc:grpChg>
        <pc:grpChg chg="mod">
          <ac:chgData name="Ninela  Marchant Neira" userId="0445fe62-3fdd-417c-a2b7-f13f715d869a" providerId="ADAL" clId="{6C8F6B27-1E79-4B69-910D-95A97F7A2689}" dt="2021-09-02T14:39:13.846" v="397"/>
          <ac:grpSpMkLst>
            <pc:docMk/>
            <pc:sldMk cId="4203303098" sldId="283"/>
            <ac:grpSpMk id="265" creationId="{417B6B69-2AD5-47D8-A46C-D95A7B727975}"/>
          </ac:grpSpMkLst>
        </pc:grpChg>
        <pc:grpChg chg="mod">
          <ac:chgData name="Ninela  Marchant Neira" userId="0445fe62-3fdd-417c-a2b7-f13f715d869a" providerId="ADAL" clId="{6C8F6B27-1E79-4B69-910D-95A97F7A2689}" dt="2021-09-02T14:39:18.768" v="404"/>
          <ac:grpSpMkLst>
            <pc:docMk/>
            <pc:sldMk cId="4203303098" sldId="283"/>
            <ac:grpSpMk id="272" creationId="{CA5D93B4-1DA2-46EF-A7F2-347F1514FD04}"/>
          </ac:grpSpMkLst>
        </pc:grpChg>
        <pc:grpChg chg="mod">
          <ac:chgData name="Ninela  Marchant Neira" userId="0445fe62-3fdd-417c-a2b7-f13f715d869a" providerId="ADAL" clId="{6C8F6B27-1E79-4B69-910D-95A97F7A2689}" dt="2021-09-02T14:39:18.768" v="404"/>
          <ac:grpSpMkLst>
            <pc:docMk/>
            <pc:sldMk cId="4203303098" sldId="283"/>
            <ac:grpSpMk id="273" creationId="{81272349-26BA-4EA4-B3D6-DCA34FB19CEB}"/>
          </ac:grpSpMkLst>
        </pc:grpChg>
        <pc:picChg chg="mod">
          <ac:chgData name="Ninela  Marchant Neira" userId="0445fe62-3fdd-417c-a2b7-f13f715d869a" providerId="ADAL" clId="{6C8F6B27-1E79-4B69-910D-95A97F7A2689}" dt="2021-09-09T14:42:58.955" v="1304" actId="1076"/>
          <ac:picMkLst>
            <pc:docMk/>
            <pc:sldMk cId="4203303098" sldId="283"/>
            <ac:picMk id="18" creationId="{DBA81F08-EB11-4233-A28A-D3D9DD3F9563}"/>
          </ac:picMkLst>
        </pc:picChg>
        <pc:inkChg chg="add mod">
          <ac:chgData name="Ninela  Marchant Neira" userId="0445fe62-3fdd-417c-a2b7-f13f715d869a" providerId="ADAL" clId="{6C8F6B27-1E79-4B69-910D-95A97F7A2689}" dt="2021-09-02T14:28:59.765" v="124"/>
          <ac:inkMkLst>
            <pc:docMk/>
            <pc:sldMk cId="4203303098" sldId="283"/>
            <ac:inkMk id="3" creationId="{103991D5-8114-4FB3-997C-0163EA381E02}"/>
          </ac:inkMkLst>
        </pc:inkChg>
        <pc:inkChg chg="add del">
          <ac:chgData name="Ninela  Marchant Neira" userId="0445fe62-3fdd-417c-a2b7-f13f715d869a" providerId="ADAL" clId="{6C8F6B27-1E79-4B69-910D-95A97F7A2689}" dt="2021-09-02T03:49:17.697" v="6"/>
          <ac:inkMkLst>
            <pc:docMk/>
            <pc:sldMk cId="4203303098" sldId="283"/>
            <ac:inkMk id="4" creationId="{9EA58E04-CE05-4473-BE75-42FE22A93D1B}"/>
          </ac:inkMkLst>
        </pc:inkChg>
        <pc:inkChg chg="add mod">
          <ac:chgData name="Ninela  Marchant Neira" userId="0445fe62-3fdd-417c-a2b7-f13f715d869a" providerId="ADAL" clId="{6C8F6B27-1E79-4B69-910D-95A97F7A2689}" dt="2021-09-02T14:28:59.765" v="124"/>
          <ac:inkMkLst>
            <pc:docMk/>
            <pc:sldMk cId="4203303098" sldId="283"/>
            <ac:inkMk id="4" creationId="{DE32B04B-DC80-41BE-AF4F-DD3F51D5EB13}"/>
          </ac:inkMkLst>
        </pc:inkChg>
        <pc:inkChg chg="add mod">
          <ac:chgData name="Ninela  Marchant Neira" userId="0445fe62-3fdd-417c-a2b7-f13f715d869a" providerId="ADAL" clId="{6C8F6B27-1E79-4B69-910D-95A97F7A2689}" dt="2021-09-02T14:28:59.765" v="124"/>
          <ac:inkMkLst>
            <pc:docMk/>
            <pc:sldMk cId="4203303098" sldId="283"/>
            <ac:inkMk id="5" creationId="{6E7F464B-02F2-4FEA-BE01-8981F2705B93}"/>
          </ac:inkMkLst>
        </pc:inkChg>
        <pc:inkChg chg="add del">
          <ac:chgData name="Ninela  Marchant Neira" userId="0445fe62-3fdd-417c-a2b7-f13f715d869a" providerId="ADAL" clId="{6C8F6B27-1E79-4B69-910D-95A97F7A2689}" dt="2021-09-02T03:49:17.697" v="7"/>
          <ac:inkMkLst>
            <pc:docMk/>
            <pc:sldMk cId="4203303098" sldId="283"/>
            <ac:inkMk id="5" creationId="{6EE2E242-8AD6-4023-B56C-D5441C231D74}"/>
          </ac:inkMkLst>
        </pc:inkChg>
        <pc:inkChg chg="add del">
          <ac:chgData name="Ninela  Marchant Neira" userId="0445fe62-3fdd-417c-a2b7-f13f715d869a" providerId="ADAL" clId="{6C8F6B27-1E79-4B69-910D-95A97F7A2689}" dt="2021-09-02T03:49:17.695" v="5"/>
          <ac:inkMkLst>
            <pc:docMk/>
            <pc:sldMk cId="4203303098" sldId="283"/>
            <ac:inkMk id="6" creationId="{58F61992-7FF1-4661-A6A7-22096FCBED86}"/>
          </ac:inkMkLst>
        </pc:inkChg>
        <pc:inkChg chg="add mod">
          <ac:chgData name="Ninela  Marchant Neira" userId="0445fe62-3fdd-417c-a2b7-f13f715d869a" providerId="ADAL" clId="{6C8F6B27-1E79-4B69-910D-95A97F7A2689}" dt="2021-09-02T14:28:59.765" v="124"/>
          <ac:inkMkLst>
            <pc:docMk/>
            <pc:sldMk cId="4203303098" sldId="283"/>
            <ac:inkMk id="6" creationId="{7980D2CB-7C51-4DA6-8A12-01363192E487}"/>
          </ac:inkMkLst>
        </pc:inkChg>
        <pc:inkChg chg="add">
          <ac:chgData name="Ninela  Marchant Neira" userId="0445fe62-3fdd-417c-a2b7-f13f715d869a" providerId="ADAL" clId="{6C8F6B27-1E79-4B69-910D-95A97F7A2689}" dt="2021-09-02T03:49:05.326" v="3" actId="9405"/>
          <ac:inkMkLst>
            <pc:docMk/>
            <pc:sldMk cId="4203303098" sldId="283"/>
            <ac:inkMk id="7" creationId="{FE14994C-3BDF-417E-8E9E-B5DEC06C2887}"/>
          </ac:inkMkLst>
        </pc:inkChg>
        <pc:inkChg chg="add mod">
          <ac:chgData name="Ninela  Marchant Neira" userId="0445fe62-3fdd-417c-a2b7-f13f715d869a" providerId="ADAL" clId="{6C8F6B27-1E79-4B69-910D-95A97F7A2689}" dt="2021-09-02T14:28:59.765" v="124"/>
          <ac:inkMkLst>
            <pc:docMk/>
            <pc:sldMk cId="4203303098" sldId="283"/>
            <ac:inkMk id="9" creationId="{4C55E689-C2DD-42B5-9045-23D2E94EFF86}"/>
          </ac:inkMkLst>
        </pc:inkChg>
        <pc:inkChg chg="add del">
          <ac:chgData name="Ninela  Marchant Neira" userId="0445fe62-3fdd-417c-a2b7-f13f715d869a" providerId="ADAL" clId="{6C8F6B27-1E79-4B69-910D-95A97F7A2689}" dt="2021-09-02T03:49:17.697" v="8"/>
          <ac:inkMkLst>
            <pc:docMk/>
            <pc:sldMk cId="4203303098" sldId="283"/>
            <ac:inkMk id="9" creationId="{E536F9F7-E51E-418A-96DA-5392642BE9F1}"/>
          </ac:inkMkLst>
        </pc:inkChg>
        <pc:inkChg chg="add del">
          <ac:chgData name="Ninela  Marchant Neira" userId="0445fe62-3fdd-417c-a2b7-f13f715d869a" providerId="ADAL" clId="{6C8F6B27-1E79-4B69-910D-95A97F7A2689}" dt="2021-09-02T03:49:51.485" v="13"/>
          <ac:inkMkLst>
            <pc:docMk/>
            <pc:sldMk cId="4203303098" sldId="283"/>
            <ac:inkMk id="19" creationId="{9A853F15-E0B0-41FB-8D67-449C5DB5A843}"/>
          </ac:inkMkLst>
        </pc:inkChg>
        <pc:inkChg chg="add mod">
          <ac:chgData name="Ninela  Marchant Neira" userId="0445fe62-3fdd-417c-a2b7-f13f715d869a" providerId="ADAL" clId="{6C8F6B27-1E79-4B69-910D-95A97F7A2689}" dt="2021-09-02T14:28:59.765" v="124"/>
          <ac:inkMkLst>
            <pc:docMk/>
            <pc:sldMk cId="4203303098" sldId="283"/>
            <ac:inkMk id="19" creationId="{B21855FD-04A3-40D7-A4C9-643E3AA251AD}"/>
          </ac:inkMkLst>
        </pc:inkChg>
        <pc:inkChg chg="add del">
          <ac:chgData name="Ninela  Marchant Neira" userId="0445fe62-3fdd-417c-a2b7-f13f715d869a" providerId="ADAL" clId="{6C8F6B27-1E79-4B69-910D-95A97F7A2689}" dt="2021-09-02T03:49:51.485" v="14"/>
          <ac:inkMkLst>
            <pc:docMk/>
            <pc:sldMk cId="4203303098" sldId="283"/>
            <ac:inkMk id="20" creationId="{1B99A9EE-4DE7-435C-9D21-EDAC1DDA571D}"/>
          </ac:inkMkLst>
        </pc:inkChg>
        <pc:inkChg chg="add mod">
          <ac:chgData name="Ninela  Marchant Neira" userId="0445fe62-3fdd-417c-a2b7-f13f715d869a" providerId="ADAL" clId="{6C8F6B27-1E79-4B69-910D-95A97F7A2689}" dt="2021-09-02T14:28:59.765" v="124"/>
          <ac:inkMkLst>
            <pc:docMk/>
            <pc:sldMk cId="4203303098" sldId="283"/>
            <ac:inkMk id="20" creationId="{4CCF8BD4-E29B-4539-867E-F0C8301B7D00}"/>
          </ac:inkMkLst>
        </pc:inkChg>
        <pc:inkChg chg="add mod">
          <ac:chgData name="Ninela  Marchant Neira" userId="0445fe62-3fdd-417c-a2b7-f13f715d869a" providerId="ADAL" clId="{6C8F6B27-1E79-4B69-910D-95A97F7A2689}" dt="2021-09-02T14:28:59.765" v="124"/>
          <ac:inkMkLst>
            <pc:docMk/>
            <pc:sldMk cId="4203303098" sldId="283"/>
            <ac:inkMk id="21" creationId="{1B2EEB5B-B154-4E4B-AFD6-E1B99C8A4D97}"/>
          </ac:inkMkLst>
        </pc:inkChg>
        <pc:inkChg chg="add del">
          <ac:chgData name="Ninela  Marchant Neira" userId="0445fe62-3fdd-417c-a2b7-f13f715d869a" providerId="ADAL" clId="{6C8F6B27-1E79-4B69-910D-95A97F7A2689}" dt="2021-09-02T03:49:51.484" v="12"/>
          <ac:inkMkLst>
            <pc:docMk/>
            <pc:sldMk cId="4203303098" sldId="283"/>
            <ac:inkMk id="21" creationId="{DF807C21-1EF2-4CAE-9DEE-0359AC154E73}"/>
          </ac:inkMkLst>
        </pc:inkChg>
        <pc:inkChg chg="add">
          <ac:chgData name="Ninela  Marchant Neira" userId="0445fe62-3fdd-417c-a2b7-f13f715d869a" providerId="ADAL" clId="{6C8F6B27-1E79-4B69-910D-95A97F7A2689}" dt="2021-09-02T03:50:15.984" v="15" actId="9405"/>
          <ac:inkMkLst>
            <pc:docMk/>
            <pc:sldMk cId="4203303098" sldId="283"/>
            <ac:inkMk id="22" creationId="{024F4951-535A-4C51-947E-21FFDB4F9A0D}"/>
          </ac:inkMkLst>
        </pc:inkChg>
        <pc:inkChg chg="add mod">
          <ac:chgData name="Ninela  Marchant Neira" userId="0445fe62-3fdd-417c-a2b7-f13f715d869a" providerId="ADAL" clId="{6C8F6B27-1E79-4B69-910D-95A97F7A2689}" dt="2021-09-02T14:28:59.765" v="124"/>
          <ac:inkMkLst>
            <pc:docMk/>
            <pc:sldMk cId="4203303098" sldId="283"/>
            <ac:inkMk id="23" creationId="{7999C74E-74AC-4F3A-AE0D-58AD58ECD51F}"/>
          </ac:inkMkLst>
        </pc:inkChg>
        <pc:inkChg chg="add del">
          <ac:chgData name="Ninela  Marchant Neira" userId="0445fe62-3fdd-417c-a2b7-f13f715d869a" providerId="ADAL" clId="{6C8F6B27-1E79-4B69-910D-95A97F7A2689}" dt="2021-09-02T03:51:19.368" v="31"/>
          <ac:inkMkLst>
            <pc:docMk/>
            <pc:sldMk cId="4203303098" sldId="283"/>
            <ac:inkMk id="23" creationId="{8DB33164-3B91-4A3F-AACD-A304DCA204AD}"/>
          </ac:inkMkLst>
        </pc:inkChg>
        <pc:inkChg chg="add del">
          <ac:chgData name="Ninela  Marchant Neira" userId="0445fe62-3fdd-417c-a2b7-f13f715d869a" providerId="ADAL" clId="{6C8F6B27-1E79-4B69-910D-95A97F7A2689}" dt="2021-09-02T03:51:19.368" v="30"/>
          <ac:inkMkLst>
            <pc:docMk/>
            <pc:sldMk cId="4203303098" sldId="283"/>
            <ac:inkMk id="24" creationId="{23CC56BE-5C57-4C17-9000-8C5A902B1A26}"/>
          </ac:inkMkLst>
        </pc:inkChg>
        <pc:inkChg chg="add mod">
          <ac:chgData name="Ninela  Marchant Neira" userId="0445fe62-3fdd-417c-a2b7-f13f715d869a" providerId="ADAL" clId="{6C8F6B27-1E79-4B69-910D-95A97F7A2689}" dt="2021-09-02T14:28:59.765" v="124"/>
          <ac:inkMkLst>
            <pc:docMk/>
            <pc:sldMk cId="4203303098" sldId="283"/>
            <ac:inkMk id="24" creationId="{AD696483-1461-484E-8A39-40B8A2FAB9BD}"/>
          </ac:inkMkLst>
        </pc:inkChg>
        <pc:inkChg chg="add mod">
          <ac:chgData name="Ninela  Marchant Neira" userId="0445fe62-3fdd-417c-a2b7-f13f715d869a" providerId="ADAL" clId="{6C8F6B27-1E79-4B69-910D-95A97F7A2689}" dt="2021-09-02T14:28:59.765" v="124"/>
          <ac:inkMkLst>
            <pc:docMk/>
            <pc:sldMk cId="4203303098" sldId="283"/>
            <ac:inkMk id="25" creationId="{00F26DDA-7271-4F99-B601-37EC781169D0}"/>
          </ac:inkMkLst>
        </pc:inkChg>
        <pc:inkChg chg="add del">
          <ac:chgData name="Ninela  Marchant Neira" userId="0445fe62-3fdd-417c-a2b7-f13f715d869a" providerId="ADAL" clId="{6C8F6B27-1E79-4B69-910D-95A97F7A2689}" dt="2021-09-02T03:51:19.369" v="36"/>
          <ac:inkMkLst>
            <pc:docMk/>
            <pc:sldMk cId="4203303098" sldId="283"/>
            <ac:inkMk id="25" creationId="{28B3ECAC-93A1-4CD3-94BE-757C6F3554CE}"/>
          </ac:inkMkLst>
        </pc:inkChg>
        <pc:inkChg chg="add">
          <ac:chgData name="Ninela  Marchant Neira" userId="0445fe62-3fdd-417c-a2b7-f13f715d869a" providerId="ADAL" clId="{6C8F6B27-1E79-4B69-910D-95A97F7A2689}" dt="2021-09-02T14:28:58.812" v="123" actId="9405"/>
          <ac:inkMkLst>
            <pc:docMk/>
            <pc:sldMk cId="4203303098" sldId="283"/>
            <ac:inkMk id="26" creationId="{452CB9D9-0BEC-45AC-8EDC-1F04CF119A5F}"/>
          </ac:inkMkLst>
        </pc:inkChg>
        <pc:inkChg chg="add del mod">
          <ac:chgData name="Ninela  Marchant Neira" userId="0445fe62-3fdd-417c-a2b7-f13f715d869a" providerId="ADAL" clId="{6C8F6B27-1E79-4B69-910D-95A97F7A2689}" dt="2021-09-02T03:51:19.370" v="39"/>
          <ac:inkMkLst>
            <pc:docMk/>
            <pc:sldMk cId="4203303098" sldId="283"/>
            <ac:inkMk id="26" creationId="{D2CF9326-D295-440E-9C03-B30721FC7AEF}"/>
          </ac:inkMkLst>
        </pc:inkChg>
        <pc:inkChg chg="add del mod">
          <ac:chgData name="Ninela  Marchant Neira" userId="0445fe62-3fdd-417c-a2b7-f13f715d869a" providerId="ADAL" clId="{6C8F6B27-1E79-4B69-910D-95A97F7A2689}" dt="2021-09-02T03:51:19.368" v="32"/>
          <ac:inkMkLst>
            <pc:docMk/>
            <pc:sldMk cId="4203303098" sldId="283"/>
            <ac:inkMk id="27" creationId="{2DAEEA11-629C-4E66-85B3-A6055BA6B74E}"/>
          </ac:inkMkLst>
        </pc:inkChg>
        <pc:inkChg chg="add mod">
          <ac:chgData name="Ninela  Marchant Neira" userId="0445fe62-3fdd-417c-a2b7-f13f715d869a" providerId="ADAL" clId="{6C8F6B27-1E79-4B69-910D-95A97F7A2689}" dt="2021-09-02T14:29:35.307" v="152"/>
          <ac:inkMkLst>
            <pc:docMk/>
            <pc:sldMk cId="4203303098" sldId="283"/>
            <ac:inkMk id="28" creationId="{B4E89324-DCAF-4F21-A320-47BE89AAF0D2}"/>
          </ac:inkMkLst>
        </pc:inkChg>
        <pc:inkChg chg="add mod">
          <ac:chgData name="Ninela  Marchant Neira" userId="0445fe62-3fdd-417c-a2b7-f13f715d869a" providerId="ADAL" clId="{6C8F6B27-1E79-4B69-910D-95A97F7A2689}" dt="2021-09-02T14:29:35.307" v="152"/>
          <ac:inkMkLst>
            <pc:docMk/>
            <pc:sldMk cId="4203303098" sldId="283"/>
            <ac:inkMk id="29" creationId="{56138C67-14B1-4C7D-9F08-93E50113460C}"/>
          </ac:inkMkLst>
        </pc:inkChg>
        <pc:inkChg chg="add del mod">
          <ac:chgData name="Ninela  Marchant Neira" userId="0445fe62-3fdd-417c-a2b7-f13f715d869a" providerId="ADAL" clId="{6C8F6B27-1E79-4B69-910D-95A97F7A2689}" dt="2021-09-02T03:51:19.369" v="34"/>
          <ac:inkMkLst>
            <pc:docMk/>
            <pc:sldMk cId="4203303098" sldId="283"/>
            <ac:inkMk id="29" creationId="{9DE8DDC7-4F4A-4E3B-ACF8-EE0FE962EF9E}"/>
          </ac:inkMkLst>
        </pc:inkChg>
        <pc:inkChg chg="add mod">
          <ac:chgData name="Ninela  Marchant Neira" userId="0445fe62-3fdd-417c-a2b7-f13f715d869a" providerId="ADAL" clId="{6C8F6B27-1E79-4B69-910D-95A97F7A2689}" dt="2021-09-02T14:29:35.307" v="152"/>
          <ac:inkMkLst>
            <pc:docMk/>
            <pc:sldMk cId="4203303098" sldId="283"/>
            <ac:inkMk id="30" creationId="{737DA45C-23A5-483B-B652-F413EE46426B}"/>
          </ac:inkMkLst>
        </pc:inkChg>
        <pc:inkChg chg="add del mod">
          <ac:chgData name="Ninela  Marchant Neira" userId="0445fe62-3fdd-417c-a2b7-f13f715d869a" providerId="ADAL" clId="{6C8F6B27-1E79-4B69-910D-95A97F7A2689}" dt="2021-09-02T03:51:19.370" v="37"/>
          <ac:inkMkLst>
            <pc:docMk/>
            <pc:sldMk cId="4203303098" sldId="283"/>
            <ac:inkMk id="30" creationId="{D6882CDA-8092-4504-A4A5-890A1C207520}"/>
          </ac:inkMkLst>
        </pc:inkChg>
        <pc:inkChg chg="add mod">
          <ac:chgData name="Ninela  Marchant Neira" userId="0445fe62-3fdd-417c-a2b7-f13f715d869a" providerId="ADAL" clId="{6C8F6B27-1E79-4B69-910D-95A97F7A2689}" dt="2021-09-02T14:29:35.307" v="152"/>
          <ac:inkMkLst>
            <pc:docMk/>
            <pc:sldMk cId="4203303098" sldId="283"/>
            <ac:inkMk id="31" creationId="{2848F973-C373-4292-B504-8FFAB4EE71D5}"/>
          </ac:inkMkLst>
        </pc:inkChg>
        <pc:inkChg chg="add del mod">
          <ac:chgData name="Ninela  Marchant Neira" userId="0445fe62-3fdd-417c-a2b7-f13f715d869a" providerId="ADAL" clId="{6C8F6B27-1E79-4B69-910D-95A97F7A2689}" dt="2021-09-02T03:51:19.369" v="35"/>
          <ac:inkMkLst>
            <pc:docMk/>
            <pc:sldMk cId="4203303098" sldId="283"/>
            <ac:inkMk id="32" creationId="{A1AE440D-A563-4442-8576-9AD82EBC4848}"/>
          </ac:inkMkLst>
        </pc:inkChg>
        <pc:inkChg chg="add mod">
          <ac:chgData name="Ninela  Marchant Neira" userId="0445fe62-3fdd-417c-a2b7-f13f715d869a" providerId="ADAL" clId="{6C8F6B27-1E79-4B69-910D-95A97F7A2689}" dt="2021-09-02T14:29:35.307" v="152"/>
          <ac:inkMkLst>
            <pc:docMk/>
            <pc:sldMk cId="4203303098" sldId="283"/>
            <ac:inkMk id="32" creationId="{DC622FF8-692E-44E4-9E9F-D58EDC6BCA61}"/>
          </ac:inkMkLst>
        </pc:inkChg>
        <pc:inkChg chg="add del mod">
          <ac:chgData name="Ninela  Marchant Neira" userId="0445fe62-3fdd-417c-a2b7-f13f715d869a" providerId="ADAL" clId="{6C8F6B27-1E79-4B69-910D-95A97F7A2689}" dt="2021-09-02T03:51:19.370" v="38"/>
          <ac:inkMkLst>
            <pc:docMk/>
            <pc:sldMk cId="4203303098" sldId="283"/>
            <ac:inkMk id="33" creationId="{6E324E11-A937-4D95-BB0D-CA6EC3FDF072}"/>
          </ac:inkMkLst>
        </pc:inkChg>
        <pc:inkChg chg="add mod">
          <ac:chgData name="Ninela  Marchant Neira" userId="0445fe62-3fdd-417c-a2b7-f13f715d869a" providerId="ADAL" clId="{6C8F6B27-1E79-4B69-910D-95A97F7A2689}" dt="2021-09-02T14:29:35.307" v="152"/>
          <ac:inkMkLst>
            <pc:docMk/>
            <pc:sldMk cId="4203303098" sldId="283"/>
            <ac:inkMk id="33" creationId="{B04C8A39-C9A7-491E-BB1D-F93FAE9D84D5}"/>
          </ac:inkMkLst>
        </pc:inkChg>
        <pc:inkChg chg="add mod">
          <ac:chgData name="Ninela  Marchant Neira" userId="0445fe62-3fdd-417c-a2b7-f13f715d869a" providerId="ADAL" clId="{6C8F6B27-1E79-4B69-910D-95A97F7A2689}" dt="2021-09-02T14:29:35.307" v="152"/>
          <ac:inkMkLst>
            <pc:docMk/>
            <pc:sldMk cId="4203303098" sldId="283"/>
            <ac:inkMk id="34" creationId="{0D074723-ECCA-4654-B5CE-07B9A1FBB16B}"/>
          </ac:inkMkLst>
        </pc:inkChg>
        <pc:inkChg chg="add mod">
          <ac:chgData name="Ninela  Marchant Neira" userId="0445fe62-3fdd-417c-a2b7-f13f715d869a" providerId="ADAL" clId="{6C8F6B27-1E79-4B69-910D-95A97F7A2689}" dt="2021-09-02T14:29:35.307" v="152"/>
          <ac:inkMkLst>
            <pc:docMk/>
            <pc:sldMk cId="4203303098" sldId="283"/>
            <ac:inkMk id="35" creationId="{90D12F78-09CB-4BA1-AA0C-6606E486D665}"/>
          </ac:inkMkLst>
        </pc:inkChg>
        <pc:inkChg chg="add del mod">
          <ac:chgData name="Ninela  Marchant Neira" userId="0445fe62-3fdd-417c-a2b7-f13f715d869a" providerId="ADAL" clId="{6C8F6B27-1E79-4B69-910D-95A97F7A2689}" dt="2021-09-02T03:51:19.369" v="33"/>
          <ac:inkMkLst>
            <pc:docMk/>
            <pc:sldMk cId="4203303098" sldId="283"/>
            <ac:inkMk id="35" creationId="{F2373D6E-A529-43F9-8DDD-41BAA2A055CE}"/>
          </ac:inkMkLst>
        </pc:inkChg>
        <pc:inkChg chg="add mod">
          <ac:chgData name="Ninela  Marchant Neira" userId="0445fe62-3fdd-417c-a2b7-f13f715d869a" providerId="ADAL" clId="{6C8F6B27-1E79-4B69-910D-95A97F7A2689}" dt="2021-09-02T14:29:35.307" v="152"/>
          <ac:inkMkLst>
            <pc:docMk/>
            <pc:sldMk cId="4203303098" sldId="283"/>
            <ac:inkMk id="36" creationId="{7F84FA4F-9D89-432A-BC38-7DA887EF9790}"/>
          </ac:inkMkLst>
        </pc:inkChg>
        <pc:inkChg chg="add mod">
          <ac:chgData name="Ninela  Marchant Neira" userId="0445fe62-3fdd-417c-a2b7-f13f715d869a" providerId="ADAL" clId="{6C8F6B27-1E79-4B69-910D-95A97F7A2689}" dt="2021-09-02T14:29:35.307" v="152"/>
          <ac:inkMkLst>
            <pc:docMk/>
            <pc:sldMk cId="4203303098" sldId="283"/>
            <ac:inkMk id="37" creationId="{D01D140C-AEE8-485E-B06F-EC8022BBBFE4}"/>
          </ac:inkMkLst>
        </pc:inkChg>
        <pc:inkChg chg="add mod">
          <ac:chgData name="Ninela  Marchant Neira" userId="0445fe62-3fdd-417c-a2b7-f13f715d869a" providerId="ADAL" clId="{6C8F6B27-1E79-4B69-910D-95A97F7A2689}" dt="2021-09-02T14:29:35.307" v="152"/>
          <ac:inkMkLst>
            <pc:docMk/>
            <pc:sldMk cId="4203303098" sldId="283"/>
            <ac:inkMk id="38" creationId="{40EE2776-A260-4029-9B0C-A3B435F2A8A4}"/>
          </ac:inkMkLst>
        </pc:inkChg>
        <pc:inkChg chg="add mod">
          <ac:chgData name="Ninela  Marchant Neira" userId="0445fe62-3fdd-417c-a2b7-f13f715d869a" providerId="ADAL" clId="{6C8F6B27-1E79-4B69-910D-95A97F7A2689}" dt="2021-09-02T14:29:35.307" v="152"/>
          <ac:inkMkLst>
            <pc:docMk/>
            <pc:sldMk cId="4203303098" sldId="283"/>
            <ac:inkMk id="39" creationId="{BD2B4833-4557-4E14-BFDD-F5BBF6FF3DDF}"/>
          </ac:inkMkLst>
        </pc:inkChg>
        <pc:inkChg chg="add mod">
          <ac:chgData name="Ninela  Marchant Neira" userId="0445fe62-3fdd-417c-a2b7-f13f715d869a" providerId="ADAL" clId="{6C8F6B27-1E79-4B69-910D-95A97F7A2689}" dt="2021-09-02T14:29:35.307" v="152"/>
          <ac:inkMkLst>
            <pc:docMk/>
            <pc:sldMk cId="4203303098" sldId="283"/>
            <ac:inkMk id="42" creationId="{5BA3869D-0153-4F6A-8235-3E73A9B63644}"/>
          </ac:inkMkLst>
        </pc:inkChg>
        <pc:inkChg chg="add mod">
          <ac:chgData name="Ninela  Marchant Neira" userId="0445fe62-3fdd-417c-a2b7-f13f715d869a" providerId="ADAL" clId="{6C8F6B27-1E79-4B69-910D-95A97F7A2689}" dt="2021-09-02T14:29:35.307" v="152"/>
          <ac:inkMkLst>
            <pc:docMk/>
            <pc:sldMk cId="4203303098" sldId="283"/>
            <ac:inkMk id="43" creationId="{DCA5DDFF-54F6-4E08-A631-805A2AD56AEA}"/>
          </ac:inkMkLst>
        </pc:inkChg>
        <pc:inkChg chg="add mod">
          <ac:chgData name="Ninela  Marchant Neira" userId="0445fe62-3fdd-417c-a2b7-f13f715d869a" providerId="ADAL" clId="{6C8F6B27-1E79-4B69-910D-95A97F7A2689}" dt="2021-09-02T14:29:35.307" v="152"/>
          <ac:inkMkLst>
            <pc:docMk/>
            <pc:sldMk cId="4203303098" sldId="283"/>
            <ac:inkMk id="44" creationId="{36B944CD-1867-4CA5-8B55-C36203692F15}"/>
          </ac:inkMkLst>
        </pc:inkChg>
        <pc:inkChg chg="add mod">
          <ac:chgData name="Ninela  Marchant Neira" userId="0445fe62-3fdd-417c-a2b7-f13f715d869a" providerId="ADAL" clId="{6C8F6B27-1E79-4B69-910D-95A97F7A2689}" dt="2021-09-02T14:29:35.307" v="152"/>
          <ac:inkMkLst>
            <pc:docMk/>
            <pc:sldMk cId="4203303098" sldId="283"/>
            <ac:inkMk id="45" creationId="{0702C50D-E77F-4F58-8031-D119F742AFA1}"/>
          </ac:inkMkLst>
        </pc:inkChg>
        <pc:inkChg chg="add mod">
          <ac:chgData name="Ninela  Marchant Neira" userId="0445fe62-3fdd-417c-a2b7-f13f715d869a" providerId="ADAL" clId="{6C8F6B27-1E79-4B69-910D-95A97F7A2689}" dt="2021-09-02T14:29:35.307" v="152"/>
          <ac:inkMkLst>
            <pc:docMk/>
            <pc:sldMk cId="4203303098" sldId="283"/>
            <ac:inkMk id="46" creationId="{1CABB825-3266-4104-ABF9-021AB103EC45}"/>
          </ac:inkMkLst>
        </pc:inkChg>
        <pc:inkChg chg="add mod">
          <ac:chgData name="Ninela  Marchant Neira" userId="0445fe62-3fdd-417c-a2b7-f13f715d869a" providerId="ADAL" clId="{6C8F6B27-1E79-4B69-910D-95A97F7A2689}" dt="2021-09-02T14:29:35.307" v="152"/>
          <ac:inkMkLst>
            <pc:docMk/>
            <pc:sldMk cId="4203303098" sldId="283"/>
            <ac:inkMk id="47" creationId="{63E4FD97-E86B-4757-8A6C-781FD1CC8693}"/>
          </ac:inkMkLst>
        </pc:inkChg>
        <pc:inkChg chg="add mod">
          <ac:chgData name="Ninela  Marchant Neira" userId="0445fe62-3fdd-417c-a2b7-f13f715d869a" providerId="ADAL" clId="{6C8F6B27-1E79-4B69-910D-95A97F7A2689}" dt="2021-09-02T14:29:35.307" v="152"/>
          <ac:inkMkLst>
            <pc:docMk/>
            <pc:sldMk cId="4203303098" sldId="283"/>
            <ac:inkMk id="49" creationId="{5690392C-9038-46C5-A16A-6830B80A9D17}"/>
          </ac:inkMkLst>
        </pc:inkChg>
        <pc:inkChg chg="add mod">
          <ac:chgData name="Ninela  Marchant Neira" userId="0445fe62-3fdd-417c-a2b7-f13f715d869a" providerId="ADAL" clId="{6C8F6B27-1E79-4B69-910D-95A97F7A2689}" dt="2021-09-02T14:29:35.307" v="152"/>
          <ac:inkMkLst>
            <pc:docMk/>
            <pc:sldMk cId="4203303098" sldId="283"/>
            <ac:inkMk id="50" creationId="{4DA8C007-31D3-4076-A3F9-824E5BB03EFF}"/>
          </ac:inkMkLst>
        </pc:inkChg>
        <pc:inkChg chg="add mod">
          <ac:chgData name="Ninela  Marchant Neira" userId="0445fe62-3fdd-417c-a2b7-f13f715d869a" providerId="ADAL" clId="{6C8F6B27-1E79-4B69-910D-95A97F7A2689}" dt="2021-09-02T14:29:35.307" v="152"/>
          <ac:inkMkLst>
            <pc:docMk/>
            <pc:sldMk cId="4203303098" sldId="283"/>
            <ac:inkMk id="51" creationId="{1AEBD7AE-B566-479F-8686-A70035DCD916}"/>
          </ac:inkMkLst>
        </pc:inkChg>
        <pc:inkChg chg="add mod">
          <ac:chgData name="Ninela  Marchant Neira" userId="0445fe62-3fdd-417c-a2b7-f13f715d869a" providerId="ADAL" clId="{6C8F6B27-1E79-4B69-910D-95A97F7A2689}" dt="2021-09-02T14:29:35.307" v="152"/>
          <ac:inkMkLst>
            <pc:docMk/>
            <pc:sldMk cId="4203303098" sldId="283"/>
            <ac:inkMk id="52" creationId="{3192D302-7563-42C4-A1C1-DEF3F3C0F56F}"/>
          </ac:inkMkLst>
        </pc:inkChg>
        <pc:inkChg chg="add mod">
          <ac:chgData name="Ninela  Marchant Neira" userId="0445fe62-3fdd-417c-a2b7-f13f715d869a" providerId="ADAL" clId="{6C8F6B27-1E79-4B69-910D-95A97F7A2689}" dt="2021-09-02T14:29:35.307" v="152"/>
          <ac:inkMkLst>
            <pc:docMk/>
            <pc:sldMk cId="4203303098" sldId="283"/>
            <ac:inkMk id="53" creationId="{CFE44D1C-8507-462E-9334-6D9F06C8E2AB}"/>
          </ac:inkMkLst>
        </pc:inkChg>
        <pc:inkChg chg="add mod">
          <ac:chgData name="Ninela  Marchant Neira" userId="0445fe62-3fdd-417c-a2b7-f13f715d869a" providerId="ADAL" clId="{6C8F6B27-1E79-4B69-910D-95A97F7A2689}" dt="2021-09-02T14:29:35.307" v="152"/>
          <ac:inkMkLst>
            <pc:docMk/>
            <pc:sldMk cId="4203303098" sldId="283"/>
            <ac:inkMk id="54" creationId="{6E569530-D830-4298-802B-BE49AB686690}"/>
          </ac:inkMkLst>
        </pc:inkChg>
        <pc:inkChg chg="add mod">
          <ac:chgData name="Ninela  Marchant Neira" userId="0445fe62-3fdd-417c-a2b7-f13f715d869a" providerId="ADAL" clId="{6C8F6B27-1E79-4B69-910D-95A97F7A2689}" dt="2021-09-02T14:29:35.307" v="152"/>
          <ac:inkMkLst>
            <pc:docMk/>
            <pc:sldMk cId="4203303098" sldId="283"/>
            <ac:inkMk id="55" creationId="{D10A168C-4B9D-4624-B8F4-56A12EB8C416}"/>
          </ac:inkMkLst>
        </pc:inkChg>
        <pc:inkChg chg="add mod">
          <ac:chgData name="Ninela  Marchant Neira" userId="0445fe62-3fdd-417c-a2b7-f13f715d869a" providerId="ADAL" clId="{6C8F6B27-1E79-4B69-910D-95A97F7A2689}" dt="2021-09-02T14:29:59.768" v="155"/>
          <ac:inkMkLst>
            <pc:docMk/>
            <pc:sldMk cId="4203303098" sldId="283"/>
            <ac:inkMk id="57" creationId="{854D242B-2795-4EA4-876E-540F48D989AB}"/>
          </ac:inkMkLst>
        </pc:inkChg>
        <pc:inkChg chg="add mod">
          <ac:chgData name="Ninela  Marchant Neira" userId="0445fe62-3fdd-417c-a2b7-f13f715d869a" providerId="ADAL" clId="{6C8F6B27-1E79-4B69-910D-95A97F7A2689}" dt="2021-09-02T14:29:59.768" v="155"/>
          <ac:inkMkLst>
            <pc:docMk/>
            <pc:sldMk cId="4203303098" sldId="283"/>
            <ac:inkMk id="58" creationId="{4643B887-F4BE-4071-9909-D8DE6BC8E91E}"/>
          </ac:inkMkLst>
        </pc:inkChg>
        <pc:inkChg chg="add mod">
          <ac:chgData name="Ninela  Marchant Neira" userId="0445fe62-3fdd-417c-a2b7-f13f715d869a" providerId="ADAL" clId="{6C8F6B27-1E79-4B69-910D-95A97F7A2689}" dt="2021-09-02T14:30:18.732" v="160"/>
          <ac:inkMkLst>
            <pc:docMk/>
            <pc:sldMk cId="4203303098" sldId="283"/>
            <ac:inkMk id="60" creationId="{135823BA-D80B-48A5-8A01-8648D1EE22C1}"/>
          </ac:inkMkLst>
        </pc:inkChg>
        <pc:inkChg chg="add mod">
          <ac:chgData name="Ninela  Marchant Neira" userId="0445fe62-3fdd-417c-a2b7-f13f715d869a" providerId="ADAL" clId="{6C8F6B27-1E79-4B69-910D-95A97F7A2689}" dt="2021-09-02T14:30:18.732" v="160"/>
          <ac:inkMkLst>
            <pc:docMk/>
            <pc:sldMk cId="4203303098" sldId="283"/>
            <ac:inkMk id="61" creationId="{4738A3FC-C6A9-465C-AE7C-6669FDDC22D0}"/>
          </ac:inkMkLst>
        </pc:inkChg>
        <pc:inkChg chg="add mod">
          <ac:chgData name="Ninela  Marchant Neira" userId="0445fe62-3fdd-417c-a2b7-f13f715d869a" providerId="ADAL" clId="{6C8F6B27-1E79-4B69-910D-95A97F7A2689}" dt="2021-09-02T14:30:18.732" v="160"/>
          <ac:inkMkLst>
            <pc:docMk/>
            <pc:sldMk cId="4203303098" sldId="283"/>
            <ac:inkMk id="63" creationId="{7B3B63BA-AE99-4EB6-8392-99DD0048214F}"/>
          </ac:inkMkLst>
        </pc:inkChg>
        <pc:inkChg chg="add mod">
          <ac:chgData name="Ninela  Marchant Neira" userId="0445fe62-3fdd-417c-a2b7-f13f715d869a" providerId="ADAL" clId="{6C8F6B27-1E79-4B69-910D-95A97F7A2689}" dt="2021-09-09T13:29:11.933" v="1021" actId="1036"/>
          <ac:inkMkLst>
            <pc:docMk/>
            <pc:sldMk cId="4203303098" sldId="283"/>
            <ac:inkMk id="65" creationId="{1CB324AB-E267-4D90-8AC1-BCBEB19C1376}"/>
          </ac:inkMkLst>
        </pc:inkChg>
        <pc:inkChg chg="add mod">
          <ac:chgData name="Ninela  Marchant Neira" userId="0445fe62-3fdd-417c-a2b7-f13f715d869a" providerId="ADAL" clId="{6C8F6B27-1E79-4B69-910D-95A97F7A2689}" dt="2021-09-02T14:31:09.394" v="198"/>
          <ac:inkMkLst>
            <pc:docMk/>
            <pc:sldMk cId="4203303098" sldId="283"/>
            <ac:inkMk id="66" creationId="{B07F1D33-28D0-43DE-BD5A-CDEB0C03AFDB}"/>
          </ac:inkMkLst>
        </pc:inkChg>
        <pc:inkChg chg="add mod">
          <ac:chgData name="Ninela  Marchant Neira" userId="0445fe62-3fdd-417c-a2b7-f13f715d869a" providerId="ADAL" clId="{6C8F6B27-1E79-4B69-910D-95A97F7A2689}" dt="2021-09-02T14:31:09.394" v="198"/>
          <ac:inkMkLst>
            <pc:docMk/>
            <pc:sldMk cId="4203303098" sldId="283"/>
            <ac:inkMk id="67" creationId="{46A3CA44-C482-4AB0-95C5-1D75BCEAF68B}"/>
          </ac:inkMkLst>
        </pc:inkChg>
        <pc:inkChg chg="add mod">
          <ac:chgData name="Ninela  Marchant Neira" userId="0445fe62-3fdd-417c-a2b7-f13f715d869a" providerId="ADAL" clId="{6C8F6B27-1E79-4B69-910D-95A97F7A2689}" dt="2021-09-02T14:31:09.394" v="198"/>
          <ac:inkMkLst>
            <pc:docMk/>
            <pc:sldMk cId="4203303098" sldId="283"/>
            <ac:inkMk id="68" creationId="{4724094A-6EB8-49B5-8D0A-A0461A4BCD50}"/>
          </ac:inkMkLst>
        </pc:inkChg>
        <pc:inkChg chg="add mod">
          <ac:chgData name="Ninela  Marchant Neira" userId="0445fe62-3fdd-417c-a2b7-f13f715d869a" providerId="ADAL" clId="{6C8F6B27-1E79-4B69-910D-95A97F7A2689}" dt="2021-09-02T14:31:09.394" v="198"/>
          <ac:inkMkLst>
            <pc:docMk/>
            <pc:sldMk cId="4203303098" sldId="283"/>
            <ac:inkMk id="69" creationId="{7F28734D-B735-4FAF-8708-08A286A8A3CA}"/>
          </ac:inkMkLst>
        </pc:inkChg>
        <pc:inkChg chg="add mod">
          <ac:chgData name="Ninela  Marchant Neira" userId="0445fe62-3fdd-417c-a2b7-f13f715d869a" providerId="ADAL" clId="{6C8F6B27-1E79-4B69-910D-95A97F7A2689}" dt="2021-09-02T14:31:09.394" v="198"/>
          <ac:inkMkLst>
            <pc:docMk/>
            <pc:sldMk cId="4203303098" sldId="283"/>
            <ac:inkMk id="70" creationId="{E478965C-208B-453B-9BF3-4740D1F5BB9C}"/>
          </ac:inkMkLst>
        </pc:inkChg>
        <pc:inkChg chg="add mod">
          <ac:chgData name="Ninela  Marchant Neira" userId="0445fe62-3fdd-417c-a2b7-f13f715d869a" providerId="ADAL" clId="{6C8F6B27-1E79-4B69-910D-95A97F7A2689}" dt="2021-09-02T14:31:09.394" v="198"/>
          <ac:inkMkLst>
            <pc:docMk/>
            <pc:sldMk cId="4203303098" sldId="283"/>
            <ac:inkMk id="71" creationId="{539DDC1B-992D-445E-98F1-B05227D89830}"/>
          </ac:inkMkLst>
        </pc:inkChg>
        <pc:inkChg chg="add mod">
          <ac:chgData name="Ninela  Marchant Neira" userId="0445fe62-3fdd-417c-a2b7-f13f715d869a" providerId="ADAL" clId="{6C8F6B27-1E79-4B69-910D-95A97F7A2689}" dt="2021-09-02T14:31:09.394" v="198"/>
          <ac:inkMkLst>
            <pc:docMk/>
            <pc:sldMk cId="4203303098" sldId="283"/>
            <ac:inkMk id="73" creationId="{B28574CA-9099-4CC0-8C1D-6BD4F1A05DDC}"/>
          </ac:inkMkLst>
        </pc:inkChg>
        <pc:inkChg chg="add mod">
          <ac:chgData name="Ninela  Marchant Neira" userId="0445fe62-3fdd-417c-a2b7-f13f715d869a" providerId="ADAL" clId="{6C8F6B27-1E79-4B69-910D-95A97F7A2689}" dt="2021-09-02T14:31:09.394" v="198"/>
          <ac:inkMkLst>
            <pc:docMk/>
            <pc:sldMk cId="4203303098" sldId="283"/>
            <ac:inkMk id="74" creationId="{3B31750B-C72A-4018-9B46-FA6B0344C19F}"/>
          </ac:inkMkLst>
        </pc:inkChg>
        <pc:inkChg chg="add mod">
          <ac:chgData name="Ninela  Marchant Neira" userId="0445fe62-3fdd-417c-a2b7-f13f715d869a" providerId="ADAL" clId="{6C8F6B27-1E79-4B69-910D-95A97F7A2689}" dt="2021-09-02T14:31:09.394" v="198"/>
          <ac:inkMkLst>
            <pc:docMk/>
            <pc:sldMk cId="4203303098" sldId="283"/>
            <ac:inkMk id="76" creationId="{59E8A643-F4D2-43A6-87AA-0A5F3AA83131}"/>
          </ac:inkMkLst>
        </pc:inkChg>
        <pc:inkChg chg="add mod">
          <ac:chgData name="Ninela  Marchant Neira" userId="0445fe62-3fdd-417c-a2b7-f13f715d869a" providerId="ADAL" clId="{6C8F6B27-1E79-4B69-910D-95A97F7A2689}" dt="2021-09-02T14:31:09.394" v="198"/>
          <ac:inkMkLst>
            <pc:docMk/>
            <pc:sldMk cId="4203303098" sldId="283"/>
            <ac:inkMk id="77" creationId="{7A9F6336-EAE3-4CF3-AFD1-771CEA0B145D}"/>
          </ac:inkMkLst>
        </pc:inkChg>
        <pc:inkChg chg="add mod">
          <ac:chgData name="Ninela  Marchant Neira" userId="0445fe62-3fdd-417c-a2b7-f13f715d869a" providerId="ADAL" clId="{6C8F6B27-1E79-4B69-910D-95A97F7A2689}" dt="2021-09-02T14:31:09.394" v="198"/>
          <ac:inkMkLst>
            <pc:docMk/>
            <pc:sldMk cId="4203303098" sldId="283"/>
            <ac:inkMk id="79" creationId="{B3158D7C-4702-41D7-BA47-59340CCD69C4}"/>
          </ac:inkMkLst>
        </pc:inkChg>
        <pc:inkChg chg="add mod">
          <ac:chgData name="Ninela  Marchant Neira" userId="0445fe62-3fdd-417c-a2b7-f13f715d869a" providerId="ADAL" clId="{6C8F6B27-1E79-4B69-910D-95A97F7A2689}" dt="2021-09-02T14:31:09.394" v="198"/>
          <ac:inkMkLst>
            <pc:docMk/>
            <pc:sldMk cId="4203303098" sldId="283"/>
            <ac:inkMk id="80" creationId="{AA7F3408-0B06-43C1-903F-BDD79DA19A0D}"/>
          </ac:inkMkLst>
        </pc:inkChg>
        <pc:inkChg chg="add mod">
          <ac:chgData name="Ninela  Marchant Neira" userId="0445fe62-3fdd-417c-a2b7-f13f715d869a" providerId="ADAL" clId="{6C8F6B27-1E79-4B69-910D-95A97F7A2689}" dt="2021-09-02T14:31:09.394" v="198"/>
          <ac:inkMkLst>
            <pc:docMk/>
            <pc:sldMk cId="4203303098" sldId="283"/>
            <ac:inkMk id="81" creationId="{83C4B185-8CCA-4751-B983-451B3B24B6D7}"/>
          </ac:inkMkLst>
        </pc:inkChg>
        <pc:inkChg chg="add mod">
          <ac:chgData name="Ninela  Marchant Neira" userId="0445fe62-3fdd-417c-a2b7-f13f715d869a" providerId="ADAL" clId="{6C8F6B27-1E79-4B69-910D-95A97F7A2689}" dt="2021-09-02T14:31:09.394" v="198"/>
          <ac:inkMkLst>
            <pc:docMk/>
            <pc:sldMk cId="4203303098" sldId="283"/>
            <ac:inkMk id="82" creationId="{44C81C1B-7F45-4F79-817A-B83705C85E89}"/>
          </ac:inkMkLst>
        </pc:inkChg>
        <pc:inkChg chg="add mod">
          <ac:chgData name="Ninela  Marchant Neira" userId="0445fe62-3fdd-417c-a2b7-f13f715d869a" providerId="ADAL" clId="{6C8F6B27-1E79-4B69-910D-95A97F7A2689}" dt="2021-09-02T14:31:09.394" v="198"/>
          <ac:inkMkLst>
            <pc:docMk/>
            <pc:sldMk cId="4203303098" sldId="283"/>
            <ac:inkMk id="83" creationId="{565E44E0-53B2-4D3B-A911-0508E3B83B4A}"/>
          </ac:inkMkLst>
        </pc:inkChg>
        <pc:inkChg chg="add mod">
          <ac:chgData name="Ninela  Marchant Neira" userId="0445fe62-3fdd-417c-a2b7-f13f715d869a" providerId="ADAL" clId="{6C8F6B27-1E79-4B69-910D-95A97F7A2689}" dt="2021-09-02T14:31:09.394" v="198"/>
          <ac:inkMkLst>
            <pc:docMk/>
            <pc:sldMk cId="4203303098" sldId="283"/>
            <ac:inkMk id="84" creationId="{01871912-7AD0-48B1-BC0B-96BD943A6084}"/>
          </ac:inkMkLst>
        </pc:inkChg>
        <pc:inkChg chg="add mod">
          <ac:chgData name="Ninela  Marchant Neira" userId="0445fe62-3fdd-417c-a2b7-f13f715d869a" providerId="ADAL" clId="{6C8F6B27-1E79-4B69-910D-95A97F7A2689}" dt="2021-09-02T14:31:09.394" v="198"/>
          <ac:inkMkLst>
            <pc:docMk/>
            <pc:sldMk cId="4203303098" sldId="283"/>
            <ac:inkMk id="85" creationId="{AC4EF78C-DD1B-4AF6-8A1B-C264C6FD48E5}"/>
          </ac:inkMkLst>
        </pc:inkChg>
        <pc:inkChg chg="add mod">
          <ac:chgData name="Ninela  Marchant Neira" userId="0445fe62-3fdd-417c-a2b7-f13f715d869a" providerId="ADAL" clId="{6C8F6B27-1E79-4B69-910D-95A97F7A2689}" dt="2021-09-02T14:31:09.394" v="198"/>
          <ac:inkMkLst>
            <pc:docMk/>
            <pc:sldMk cId="4203303098" sldId="283"/>
            <ac:inkMk id="86" creationId="{EDF2FEE1-60CC-4962-8290-47F830913861}"/>
          </ac:inkMkLst>
        </pc:inkChg>
        <pc:inkChg chg="add mod">
          <ac:chgData name="Ninela  Marchant Neira" userId="0445fe62-3fdd-417c-a2b7-f13f715d869a" providerId="ADAL" clId="{6C8F6B27-1E79-4B69-910D-95A97F7A2689}" dt="2021-09-02T14:31:09.394" v="198"/>
          <ac:inkMkLst>
            <pc:docMk/>
            <pc:sldMk cId="4203303098" sldId="283"/>
            <ac:inkMk id="87" creationId="{6EC477A5-2725-49B4-AA39-2E8A0716879B}"/>
          </ac:inkMkLst>
        </pc:inkChg>
        <pc:inkChg chg="add mod">
          <ac:chgData name="Ninela  Marchant Neira" userId="0445fe62-3fdd-417c-a2b7-f13f715d869a" providerId="ADAL" clId="{6C8F6B27-1E79-4B69-910D-95A97F7A2689}" dt="2021-09-02T14:31:09.394" v="198"/>
          <ac:inkMkLst>
            <pc:docMk/>
            <pc:sldMk cId="4203303098" sldId="283"/>
            <ac:inkMk id="88" creationId="{30F48D63-4593-47CE-B013-292412346590}"/>
          </ac:inkMkLst>
        </pc:inkChg>
        <pc:inkChg chg="add mod">
          <ac:chgData name="Ninela  Marchant Neira" userId="0445fe62-3fdd-417c-a2b7-f13f715d869a" providerId="ADAL" clId="{6C8F6B27-1E79-4B69-910D-95A97F7A2689}" dt="2021-09-02T14:31:09.394" v="198"/>
          <ac:inkMkLst>
            <pc:docMk/>
            <pc:sldMk cId="4203303098" sldId="283"/>
            <ac:inkMk id="89" creationId="{F8519AF1-E85B-4D3E-9634-2780C9CDFD4A}"/>
          </ac:inkMkLst>
        </pc:inkChg>
        <pc:inkChg chg="add mod">
          <ac:chgData name="Ninela  Marchant Neira" userId="0445fe62-3fdd-417c-a2b7-f13f715d869a" providerId="ADAL" clId="{6C8F6B27-1E79-4B69-910D-95A97F7A2689}" dt="2021-09-02T14:31:09.394" v="198"/>
          <ac:inkMkLst>
            <pc:docMk/>
            <pc:sldMk cId="4203303098" sldId="283"/>
            <ac:inkMk id="91" creationId="{8CCF4964-1471-4B35-86F2-B1B69787BB7B}"/>
          </ac:inkMkLst>
        </pc:inkChg>
        <pc:inkChg chg="add mod">
          <ac:chgData name="Ninela  Marchant Neira" userId="0445fe62-3fdd-417c-a2b7-f13f715d869a" providerId="ADAL" clId="{6C8F6B27-1E79-4B69-910D-95A97F7A2689}" dt="2021-09-02T14:31:09.394" v="198"/>
          <ac:inkMkLst>
            <pc:docMk/>
            <pc:sldMk cId="4203303098" sldId="283"/>
            <ac:inkMk id="92" creationId="{56366C76-F488-4116-8EB7-DA0B8353A1DA}"/>
          </ac:inkMkLst>
        </pc:inkChg>
        <pc:inkChg chg="add mod">
          <ac:chgData name="Ninela  Marchant Neira" userId="0445fe62-3fdd-417c-a2b7-f13f715d869a" providerId="ADAL" clId="{6C8F6B27-1E79-4B69-910D-95A97F7A2689}" dt="2021-09-02T14:31:09.394" v="198"/>
          <ac:inkMkLst>
            <pc:docMk/>
            <pc:sldMk cId="4203303098" sldId="283"/>
            <ac:inkMk id="93" creationId="{5B199417-0F32-4847-BB14-BCD9F2B28F0E}"/>
          </ac:inkMkLst>
        </pc:inkChg>
        <pc:inkChg chg="add mod">
          <ac:chgData name="Ninela  Marchant Neira" userId="0445fe62-3fdd-417c-a2b7-f13f715d869a" providerId="ADAL" clId="{6C8F6B27-1E79-4B69-910D-95A97F7A2689}" dt="2021-09-02T14:31:09.394" v="198"/>
          <ac:inkMkLst>
            <pc:docMk/>
            <pc:sldMk cId="4203303098" sldId="283"/>
            <ac:inkMk id="94" creationId="{AC7C6DB6-EF32-4BA2-B68C-40908BFD4F6E}"/>
          </ac:inkMkLst>
        </pc:inkChg>
        <pc:inkChg chg="add mod">
          <ac:chgData name="Ninela  Marchant Neira" userId="0445fe62-3fdd-417c-a2b7-f13f715d869a" providerId="ADAL" clId="{6C8F6B27-1E79-4B69-910D-95A97F7A2689}" dt="2021-09-02T14:31:09.394" v="198"/>
          <ac:inkMkLst>
            <pc:docMk/>
            <pc:sldMk cId="4203303098" sldId="283"/>
            <ac:inkMk id="95" creationId="{0EF9410A-DBE0-4DF6-9FA1-585167F1CA32}"/>
          </ac:inkMkLst>
        </pc:inkChg>
        <pc:inkChg chg="add mod">
          <ac:chgData name="Ninela  Marchant Neira" userId="0445fe62-3fdd-417c-a2b7-f13f715d869a" providerId="ADAL" clId="{6C8F6B27-1E79-4B69-910D-95A97F7A2689}" dt="2021-09-02T14:31:09.394" v="198"/>
          <ac:inkMkLst>
            <pc:docMk/>
            <pc:sldMk cId="4203303098" sldId="283"/>
            <ac:inkMk id="96" creationId="{4783E84B-E1DC-4916-A117-4B4B8EA2C9E5}"/>
          </ac:inkMkLst>
        </pc:inkChg>
        <pc:inkChg chg="add mod">
          <ac:chgData name="Ninela  Marchant Neira" userId="0445fe62-3fdd-417c-a2b7-f13f715d869a" providerId="ADAL" clId="{6C8F6B27-1E79-4B69-910D-95A97F7A2689}" dt="2021-09-02T14:31:09.394" v="198"/>
          <ac:inkMkLst>
            <pc:docMk/>
            <pc:sldMk cId="4203303098" sldId="283"/>
            <ac:inkMk id="97" creationId="{32B30625-DEB8-4E33-AB36-2E501A0DB9D4}"/>
          </ac:inkMkLst>
        </pc:inkChg>
        <pc:inkChg chg="add mod">
          <ac:chgData name="Ninela  Marchant Neira" userId="0445fe62-3fdd-417c-a2b7-f13f715d869a" providerId="ADAL" clId="{6C8F6B27-1E79-4B69-910D-95A97F7A2689}" dt="2021-09-02T14:31:09.394" v="198"/>
          <ac:inkMkLst>
            <pc:docMk/>
            <pc:sldMk cId="4203303098" sldId="283"/>
            <ac:inkMk id="98" creationId="{81EFBE85-3118-4B58-A86E-062278E33881}"/>
          </ac:inkMkLst>
        </pc:inkChg>
        <pc:inkChg chg="add mod">
          <ac:chgData name="Ninela  Marchant Neira" userId="0445fe62-3fdd-417c-a2b7-f13f715d869a" providerId="ADAL" clId="{6C8F6B27-1E79-4B69-910D-95A97F7A2689}" dt="2021-09-02T14:31:09.394" v="198"/>
          <ac:inkMkLst>
            <pc:docMk/>
            <pc:sldMk cId="4203303098" sldId="283"/>
            <ac:inkMk id="99" creationId="{36456E5E-292A-4928-B22E-56739029D891}"/>
          </ac:inkMkLst>
        </pc:inkChg>
        <pc:inkChg chg="add mod">
          <ac:chgData name="Ninela  Marchant Neira" userId="0445fe62-3fdd-417c-a2b7-f13f715d869a" providerId="ADAL" clId="{6C8F6B27-1E79-4B69-910D-95A97F7A2689}" dt="2021-09-02T14:31:09.394" v="198"/>
          <ac:inkMkLst>
            <pc:docMk/>
            <pc:sldMk cId="4203303098" sldId="283"/>
            <ac:inkMk id="100" creationId="{3397A484-F142-4344-9DDE-F7F84920C40E}"/>
          </ac:inkMkLst>
        </pc:inkChg>
        <pc:inkChg chg="add mod">
          <ac:chgData name="Ninela  Marchant Neira" userId="0445fe62-3fdd-417c-a2b7-f13f715d869a" providerId="ADAL" clId="{6C8F6B27-1E79-4B69-910D-95A97F7A2689}" dt="2021-09-02T14:31:09.394" v="198"/>
          <ac:inkMkLst>
            <pc:docMk/>
            <pc:sldMk cId="4203303098" sldId="283"/>
            <ac:inkMk id="101" creationId="{0B738DAE-DBC3-4BA4-866E-C58ED88550CC}"/>
          </ac:inkMkLst>
        </pc:inkChg>
        <pc:inkChg chg="add del">
          <ac:chgData name="Ninela  Marchant Neira" userId="0445fe62-3fdd-417c-a2b7-f13f715d869a" providerId="ADAL" clId="{6C8F6B27-1E79-4B69-910D-95A97F7A2689}" dt="2021-09-02T14:33:26.313" v="208"/>
          <ac:inkMkLst>
            <pc:docMk/>
            <pc:sldMk cId="4203303098" sldId="283"/>
            <ac:inkMk id="103" creationId="{59343129-7593-4D36-83CE-761484B86E1C}"/>
          </ac:inkMkLst>
        </pc:inkChg>
        <pc:inkChg chg="add del">
          <ac:chgData name="Ninela  Marchant Neira" userId="0445fe62-3fdd-417c-a2b7-f13f715d869a" providerId="ADAL" clId="{6C8F6B27-1E79-4B69-910D-95A97F7A2689}" dt="2021-09-02T14:33:26.313" v="207"/>
          <ac:inkMkLst>
            <pc:docMk/>
            <pc:sldMk cId="4203303098" sldId="283"/>
            <ac:inkMk id="104" creationId="{F74A89AE-592F-4B4E-9C27-2D562C178F29}"/>
          </ac:inkMkLst>
        </pc:inkChg>
        <pc:inkChg chg="add del mod">
          <ac:chgData name="Ninela  Marchant Neira" userId="0445fe62-3fdd-417c-a2b7-f13f715d869a" providerId="ADAL" clId="{6C8F6B27-1E79-4B69-910D-95A97F7A2689}" dt="2021-09-02T14:33:26.313" v="206"/>
          <ac:inkMkLst>
            <pc:docMk/>
            <pc:sldMk cId="4203303098" sldId="283"/>
            <ac:inkMk id="105" creationId="{878706F6-2B53-4A15-A9C9-247BF3DCA049}"/>
          </ac:inkMkLst>
        </pc:inkChg>
        <pc:inkChg chg="add mod">
          <ac:chgData name="Ninela  Marchant Neira" userId="0445fe62-3fdd-417c-a2b7-f13f715d869a" providerId="ADAL" clId="{6C8F6B27-1E79-4B69-910D-95A97F7A2689}" dt="2021-09-02T14:33:26.313" v="206"/>
          <ac:inkMkLst>
            <pc:docMk/>
            <pc:sldMk cId="4203303098" sldId="283"/>
            <ac:inkMk id="106" creationId="{CDC7D895-4753-48C2-9538-086F7CB2CEBE}"/>
          </ac:inkMkLst>
        </pc:inkChg>
        <pc:inkChg chg="add">
          <ac:chgData name="Ninela  Marchant Neira" userId="0445fe62-3fdd-417c-a2b7-f13f715d869a" providerId="ADAL" clId="{6C8F6B27-1E79-4B69-910D-95A97F7A2689}" dt="2021-09-02T14:33:06.338" v="204" actId="9405"/>
          <ac:inkMkLst>
            <pc:docMk/>
            <pc:sldMk cId="4203303098" sldId="283"/>
            <ac:inkMk id="108" creationId="{879322B5-802D-4E17-BF32-B2D20EA39022}"/>
          </ac:inkMkLst>
        </pc:inkChg>
        <pc:inkChg chg="add">
          <ac:chgData name="Ninela  Marchant Neira" userId="0445fe62-3fdd-417c-a2b7-f13f715d869a" providerId="ADAL" clId="{6C8F6B27-1E79-4B69-910D-95A97F7A2689}" dt="2021-09-02T14:33:23.074" v="205" actId="9405"/>
          <ac:inkMkLst>
            <pc:docMk/>
            <pc:sldMk cId="4203303098" sldId="283"/>
            <ac:inkMk id="109" creationId="{D79A85C1-1B72-4891-ABEF-0847E79FC70A}"/>
          </ac:inkMkLst>
        </pc:inkChg>
        <pc:inkChg chg="add mod">
          <ac:chgData name="Ninela  Marchant Neira" userId="0445fe62-3fdd-417c-a2b7-f13f715d869a" providerId="ADAL" clId="{6C8F6B27-1E79-4B69-910D-95A97F7A2689}" dt="2021-09-02T14:34:21.657" v="245"/>
          <ac:inkMkLst>
            <pc:docMk/>
            <pc:sldMk cId="4203303098" sldId="283"/>
            <ac:inkMk id="110" creationId="{E93A10EE-73B3-4239-B90C-E10B87FB2241}"/>
          </ac:inkMkLst>
        </pc:inkChg>
        <pc:inkChg chg="add mod">
          <ac:chgData name="Ninela  Marchant Neira" userId="0445fe62-3fdd-417c-a2b7-f13f715d869a" providerId="ADAL" clId="{6C8F6B27-1E79-4B69-910D-95A97F7A2689}" dt="2021-09-02T14:34:21.657" v="245"/>
          <ac:inkMkLst>
            <pc:docMk/>
            <pc:sldMk cId="4203303098" sldId="283"/>
            <ac:inkMk id="111" creationId="{2938C059-3D5B-4452-ACD7-4E9E9E630444}"/>
          </ac:inkMkLst>
        </pc:inkChg>
        <pc:inkChg chg="add mod">
          <ac:chgData name="Ninela  Marchant Neira" userId="0445fe62-3fdd-417c-a2b7-f13f715d869a" providerId="ADAL" clId="{6C8F6B27-1E79-4B69-910D-95A97F7A2689}" dt="2021-09-02T14:34:21.657" v="245"/>
          <ac:inkMkLst>
            <pc:docMk/>
            <pc:sldMk cId="4203303098" sldId="283"/>
            <ac:inkMk id="112" creationId="{23F91FC8-5AB1-4919-8135-A8E566B9053F}"/>
          </ac:inkMkLst>
        </pc:inkChg>
        <pc:inkChg chg="add mod">
          <ac:chgData name="Ninela  Marchant Neira" userId="0445fe62-3fdd-417c-a2b7-f13f715d869a" providerId="ADAL" clId="{6C8F6B27-1E79-4B69-910D-95A97F7A2689}" dt="2021-09-02T14:34:21.657" v="245"/>
          <ac:inkMkLst>
            <pc:docMk/>
            <pc:sldMk cId="4203303098" sldId="283"/>
            <ac:inkMk id="113" creationId="{A8A32A74-354A-4EF0-9377-5548E8A5A04A}"/>
          </ac:inkMkLst>
        </pc:inkChg>
        <pc:inkChg chg="add mod">
          <ac:chgData name="Ninela  Marchant Neira" userId="0445fe62-3fdd-417c-a2b7-f13f715d869a" providerId="ADAL" clId="{6C8F6B27-1E79-4B69-910D-95A97F7A2689}" dt="2021-09-02T14:34:21.657" v="245"/>
          <ac:inkMkLst>
            <pc:docMk/>
            <pc:sldMk cId="4203303098" sldId="283"/>
            <ac:inkMk id="114" creationId="{5817114C-76B0-4286-9402-10B095F3BE66}"/>
          </ac:inkMkLst>
        </pc:inkChg>
        <pc:inkChg chg="add mod">
          <ac:chgData name="Ninela  Marchant Neira" userId="0445fe62-3fdd-417c-a2b7-f13f715d869a" providerId="ADAL" clId="{6C8F6B27-1E79-4B69-910D-95A97F7A2689}" dt="2021-09-02T14:34:21.657" v="245"/>
          <ac:inkMkLst>
            <pc:docMk/>
            <pc:sldMk cId="4203303098" sldId="283"/>
            <ac:inkMk id="115" creationId="{D533D6B6-C047-4F04-AE42-B1CE069C9C28}"/>
          </ac:inkMkLst>
        </pc:inkChg>
        <pc:inkChg chg="add mod">
          <ac:chgData name="Ninela  Marchant Neira" userId="0445fe62-3fdd-417c-a2b7-f13f715d869a" providerId="ADAL" clId="{6C8F6B27-1E79-4B69-910D-95A97F7A2689}" dt="2021-09-02T14:34:21.657" v="245"/>
          <ac:inkMkLst>
            <pc:docMk/>
            <pc:sldMk cId="4203303098" sldId="283"/>
            <ac:inkMk id="117" creationId="{B2717F58-9652-42A8-9BA6-8391A37CB3F3}"/>
          </ac:inkMkLst>
        </pc:inkChg>
        <pc:inkChg chg="add mod">
          <ac:chgData name="Ninela  Marchant Neira" userId="0445fe62-3fdd-417c-a2b7-f13f715d869a" providerId="ADAL" clId="{6C8F6B27-1E79-4B69-910D-95A97F7A2689}" dt="2021-09-02T14:34:21.657" v="245"/>
          <ac:inkMkLst>
            <pc:docMk/>
            <pc:sldMk cId="4203303098" sldId="283"/>
            <ac:inkMk id="118" creationId="{B7FDE1EF-D969-4DEB-A8B1-C9CDB521016F}"/>
          </ac:inkMkLst>
        </pc:inkChg>
        <pc:inkChg chg="add mod">
          <ac:chgData name="Ninela  Marchant Neira" userId="0445fe62-3fdd-417c-a2b7-f13f715d869a" providerId="ADAL" clId="{6C8F6B27-1E79-4B69-910D-95A97F7A2689}" dt="2021-09-02T14:34:21.657" v="245"/>
          <ac:inkMkLst>
            <pc:docMk/>
            <pc:sldMk cId="4203303098" sldId="283"/>
            <ac:inkMk id="119" creationId="{8EBF7BE8-A9C5-4ACD-8386-241B54CD5C69}"/>
          </ac:inkMkLst>
        </pc:inkChg>
        <pc:inkChg chg="add mod">
          <ac:chgData name="Ninela  Marchant Neira" userId="0445fe62-3fdd-417c-a2b7-f13f715d869a" providerId="ADAL" clId="{6C8F6B27-1E79-4B69-910D-95A97F7A2689}" dt="2021-09-02T14:34:21.657" v="245"/>
          <ac:inkMkLst>
            <pc:docMk/>
            <pc:sldMk cId="4203303098" sldId="283"/>
            <ac:inkMk id="120" creationId="{AE39EC4F-2F7C-46C3-972D-C4881A8D3B37}"/>
          </ac:inkMkLst>
        </pc:inkChg>
        <pc:inkChg chg="add mod">
          <ac:chgData name="Ninela  Marchant Neira" userId="0445fe62-3fdd-417c-a2b7-f13f715d869a" providerId="ADAL" clId="{6C8F6B27-1E79-4B69-910D-95A97F7A2689}" dt="2021-09-02T14:34:21.657" v="245"/>
          <ac:inkMkLst>
            <pc:docMk/>
            <pc:sldMk cId="4203303098" sldId="283"/>
            <ac:inkMk id="121" creationId="{EDA40F24-9CE4-45FC-86C7-2784EEC2024A}"/>
          </ac:inkMkLst>
        </pc:inkChg>
        <pc:inkChg chg="add mod">
          <ac:chgData name="Ninela  Marchant Neira" userId="0445fe62-3fdd-417c-a2b7-f13f715d869a" providerId="ADAL" clId="{6C8F6B27-1E79-4B69-910D-95A97F7A2689}" dt="2021-09-02T14:34:21.657" v="245"/>
          <ac:inkMkLst>
            <pc:docMk/>
            <pc:sldMk cId="4203303098" sldId="283"/>
            <ac:inkMk id="122" creationId="{253D99F7-13A1-4A38-A168-F0A7F66427F6}"/>
          </ac:inkMkLst>
        </pc:inkChg>
        <pc:inkChg chg="add mod">
          <ac:chgData name="Ninela  Marchant Neira" userId="0445fe62-3fdd-417c-a2b7-f13f715d869a" providerId="ADAL" clId="{6C8F6B27-1E79-4B69-910D-95A97F7A2689}" dt="2021-09-02T14:34:21.657" v="245"/>
          <ac:inkMkLst>
            <pc:docMk/>
            <pc:sldMk cId="4203303098" sldId="283"/>
            <ac:inkMk id="123" creationId="{2AC3F4E5-4BAB-47E0-AF12-1B7F4DE868E8}"/>
          </ac:inkMkLst>
        </pc:inkChg>
        <pc:inkChg chg="add mod">
          <ac:chgData name="Ninela  Marchant Neira" userId="0445fe62-3fdd-417c-a2b7-f13f715d869a" providerId="ADAL" clId="{6C8F6B27-1E79-4B69-910D-95A97F7A2689}" dt="2021-09-02T14:34:21.657" v="245"/>
          <ac:inkMkLst>
            <pc:docMk/>
            <pc:sldMk cId="4203303098" sldId="283"/>
            <ac:inkMk id="124" creationId="{E20915CB-F156-4843-A72A-669FF956D03A}"/>
          </ac:inkMkLst>
        </pc:inkChg>
        <pc:inkChg chg="add mod">
          <ac:chgData name="Ninela  Marchant Neira" userId="0445fe62-3fdd-417c-a2b7-f13f715d869a" providerId="ADAL" clId="{6C8F6B27-1E79-4B69-910D-95A97F7A2689}" dt="2021-09-02T14:34:21.657" v="245"/>
          <ac:inkMkLst>
            <pc:docMk/>
            <pc:sldMk cId="4203303098" sldId="283"/>
            <ac:inkMk id="125" creationId="{9CDEE88E-A71D-4F6D-AE7C-A2F7248B2798}"/>
          </ac:inkMkLst>
        </pc:inkChg>
        <pc:inkChg chg="add mod">
          <ac:chgData name="Ninela  Marchant Neira" userId="0445fe62-3fdd-417c-a2b7-f13f715d869a" providerId="ADAL" clId="{6C8F6B27-1E79-4B69-910D-95A97F7A2689}" dt="2021-09-02T14:34:21.657" v="245"/>
          <ac:inkMkLst>
            <pc:docMk/>
            <pc:sldMk cId="4203303098" sldId="283"/>
            <ac:inkMk id="126" creationId="{88F1FFE5-C8E9-4732-A69D-471245A147ED}"/>
          </ac:inkMkLst>
        </pc:inkChg>
        <pc:inkChg chg="add mod">
          <ac:chgData name="Ninela  Marchant Neira" userId="0445fe62-3fdd-417c-a2b7-f13f715d869a" providerId="ADAL" clId="{6C8F6B27-1E79-4B69-910D-95A97F7A2689}" dt="2021-09-02T14:34:21.657" v="245"/>
          <ac:inkMkLst>
            <pc:docMk/>
            <pc:sldMk cId="4203303098" sldId="283"/>
            <ac:inkMk id="127" creationId="{724A30C9-0B43-41C4-B848-A6A7C3E1EE7D}"/>
          </ac:inkMkLst>
        </pc:inkChg>
        <pc:inkChg chg="add mod">
          <ac:chgData name="Ninela  Marchant Neira" userId="0445fe62-3fdd-417c-a2b7-f13f715d869a" providerId="ADAL" clId="{6C8F6B27-1E79-4B69-910D-95A97F7A2689}" dt="2021-09-02T14:34:21.657" v="245"/>
          <ac:inkMkLst>
            <pc:docMk/>
            <pc:sldMk cId="4203303098" sldId="283"/>
            <ac:inkMk id="128" creationId="{C9745324-17E0-46AE-B598-C40FCFAA2175}"/>
          </ac:inkMkLst>
        </pc:inkChg>
        <pc:inkChg chg="add mod">
          <ac:chgData name="Ninela  Marchant Neira" userId="0445fe62-3fdd-417c-a2b7-f13f715d869a" providerId="ADAL" clId="{6C8F6B27-1E79-4B69-910D-95A97F7A2689}" dt="2021-09-02T14:34:21.657" v="245"/>
          <ac:inkMkLst>
            <pc:docMk/>
            <pc:sldMk cId="4203303098" sldId="283"/>
            <ac:inkMk id="129" creationId="{BCEA8EB4-C701-449D-BA65-6F52FFDAAAF8}"/>
          </ac:inkMkLst>
        </pc:inkChg>
        <pc:inkChg chg="add mod">
          <ac:chgData name="Ninela  Marchant Neira" userId="0445fe62-3fdd-417c-a2b7-f13f715d869a" providerId="ADAL" clId="{6C8F6B27-1E79-4B69-910D-95A97F7A2689}" dt="2021-09-02T14:34:21.657" v="245"/>
          <ac:inkMkLst>
            <pc:docMk/>
            <pc:sldMk cId="4203303098" sldId="283"/>
            <ac:inkMk id="131" creationId="{E7A82AD2-0573-4E2B-A732-B28D14F2B11A}"/>
          </ac:inkMkLst>
        </pc:inkChg>
        <pc:inkChg chg="add mod">
          <ac:chgData name="Ninela  Marchant Neira" userId="0445fe62-3fdd-417c-a2b7-f13f715d869a" providerId="ADAL" clId="{6C8F6B27-1E79-4B69-910D-95A97F7A2689}" dt="2021-09-02T14:34:21.657" v="245"/>
          <ac:inkMkLst>
            <pc:docMk/>
            <pc:sldMk cId="4203303098" sldId="283"/>
            <ac:inkMk id="132" creationId="{663520B4-B2B6-4BC8-BC4B-6D39A103DCE6}"/>
          </ac:inkMkLst>
        </pc:inkChg>
        <pc:inkChg chg="add mod">
          <ac:chgData name="Ninela  Marchant Neira" userId="0445fe62-3fdd-417c-a2b7-f13f715d869a" providerId="ADAL" clId="{6C8F6B27-1E79-4B69-910D-95A97F7A2689}" dt="2021-09-02T14:34:21.657" v="245"/>
          <ac:inkMkLst>
            <pc:docMk/>
            <pc:sldMk cId="4203303098" sldId="283"/>
            <ac:inkMk id="133" creationId="{086F36D9-C89B-4CCC-9E27-056BA43102B3}"/>
          </ac:inkMkLst>
        </pc:inkChg>
        <pc:inkChg chg="add mod">
          <ac:chgData name="Ninela  Marchant Neira" userId="0445fe62-3fdd-417c-a2b7-f13f715d869a" providerId="ADAL" clId="{6C8F6B27-1E79-4B69-910D-95A97F7A2689}" dt="2021-09-02T14:34:21.657" v="245"/>
          <ac:inkMkLst>
            <pc:docMk/>
            <pc:sldMk cId="4203303098" sldId="283"/>
            <ac:inkMk id="134" creationId="{0A1761C4-D372-4C3A-B1D8-AFCC289D9564}"/>
          </ac:inkMkLst>
        </pc:inkChg>
        <pc:inkChg chg="add mod">
          <ac:chgData name="Ninela  Marchant Neira" userId="0445fe62-3fdd-417c-a2b7-f13f715d869a" providerId="ADAL" clId="{6C8F6B27-1E79-4B69-910D-95A97F7A2689}" dt="2021-09-02T14:34:21.657" v="245"/>
          <ac:inkMkLst>
            <pc:docMk/>
            <pc:sldMk cId="4203303098" sldId="283"/>
            <ac:inkMk id="135" creationId="{A94EB29D-242D-4FF3-B9AD-D08CE3C871FC}"/>
          </ac:inkMkLst>
        </pc:inkChg>
        <pc:inkChg chg="add mod">
          <ac:chgData name="Ninela  Marchant Neira" userId="0445fe62-3fdd-417c-a2b7-f13f715d869a" providerId="ADAL" clId="{6C8F6B27-1E79-4B69-910D-95A97F7A2689}" dt="2021-09-02T14:34:21.657" v="245"/>
          <ac:inkMkLst>
            <pc:docMk/>
            <pc:sldMk cId="4203303098" sldId="283"/>
            <ac:inkMk id="136" creationId="{A54FB9BE-9BD0-4802-8965-225375678691}"/>
          </ac:inkMkLst>
        </pc:inkChg>
        <pc:inkChg chg="add mod">
          <ac:chgData name="Ninela  Marchant Neira" userId="0445fe62-3fdd-417c-a2b7-f13f715d869a" providerId="ADAL" clId="{6C8F6B27-1E79-4B69-910D-95A97F7A2689}" dt="2021-09-02T14:34:21.657" v="245"/>
          <ac:inkMkLst>
            <pc:docMk/>
            <pc:sldMk cId="4203303098" sldId="283"/>
            <ac:inkMk id="137" creationId="{58F450D3-56C3-4E72-BB17-A4DD1B2172F4}"/>
          </ac:inkMkLst>
        </pc:inkChg>
        <pc:inkChg chg="add mod">
          <ac:chgData name="Ninela  Marchant Neira" userId="0445fe62-3fdd-417c-a2b7-f13f715d869a" providerId="ADAL" clId="{6C8F6B27-1E79-4B69-910D-95A97F7A2689}" dt="2021-09-02T14:34:21.657" v="245"/>
          <ac:inkMkLst>
            <pc:docMk/>
            <pc:sldMk cId="4203303098" sldId="283"/>
            <ac:inkMk id="138" creationId="{E5B3FA16-A563-4FB2-B94B-E7F8F44AECA2}"/>
          </ac:inkMkLst>
        </pc:inkChg>
        <pc:inkChg chg="add mod">
          <ac:chgData name="Ninela  Marchant Neira" userId="0445fe62-3fdd-417c-a2b7-f13f715d869a" providerId="ADAL" clId="{6C8F6B27-1E79-4B69-910D-95A97F7A2689}" dt="2021-09-02T14:34:21.657" v="245"/>
          <ac:inkMkLst>
            <pc:docMk/>
            <pc:sldMk cId="4203303098" sldId="283"/>
            <ac:inkMk id="139" creationId="{F8F5FECE-EFB0-4313-A8A4-297829E4C64D}"/>
          </ac:inkMkLst>
        </pc:inkChg>
        <pc:inkChg chg="add mod">
          <ac:chgData name="Ninela  Marchant Neira" userId="0445fe62-3fdd-417c-a2b7-f13f715d869a" providerId="ADAL" clId="{6C8F6B27-1E79-4B69-910D-95A97F7A2689}" dt="2021-09-02T14:34:21.657" v="245"/>
          <ac:inkMkLst>
            <pc:docMk/>
            <pc:sldMk cId="4203303098" sldId="283"/>
            <ac:inkMk id="140" creationId="{00ADFC94-0278-4F22-91C8-6DB606E57152}"/>
          </ac:inkMkLst>
        </pc:inkChg>
        <pc:inkChg chg="add mod">
          <ac:chgData name="Ninela  Marchant Neira" userId="0445fe62-3fdd-417c-a2b7-f13f715d869a" providerId="ADAL" clId="{6C8F6B27-1E79-4B69-910D-95A97F7A2689}" dt="2021-09-02T14:34:21.657" v="245"/>
          <ac:inkMkLst>
            <pc:docMk/>
            <pc:sldMk cId="4203303098" sldId="283"/>
            <ac:inkMk id="142" creationId="{740BC2CD-1BC5-4BA5-A9BB-6C07D01E9F79}"/>
          </ac:inkMkLst>
        </pc:inkChg>
        <pc:inkChg chg="add mod">
          <ac:chgData name="Ninela  Marchant Neira" userId="0445fe62-3fdd-417c-a2b7-f13f715d869a" providerId="ADAL" clId="{6C8F6B27-1E79-4B69-910D-95A97F7A2689}" dt="2021-09-02T14:34:21.657" v="245"/>
          <ac:inkMkLst>
            <pc:docMk/>
            <pc:sldMk cId="4203303098" sldId="283"/>
            <ac:inkMk id="143" creationId="{F8C0F7BE-4F2D-4E4C-98A9-1DBE579AADF7}"/>
          </ac:inkMkLst>
        </pc:inkChg>
        <pc:inkChg chg="add mod">
          <ac:chgData name="Ninela  Marchant Neira" userId="0445fe62-3fdd-417c-a2b7-f13f715d869a" providerId="ADAL" clId="{6C8F6B27-1E79-4B69-910D-95A97F7A2689}" dt="2021-09-02T14:34:21.657" v="245"/>
          <ac:inkMkLst>
            <pc:docMk/>
            <pc:sldMk cId="4203303098" sldId="283"/>
            <ac:inkMk id="144" creationId="{0B0A2110-73FF-469E-8ACE-18CB1BB7A7BE}"/>
          </ac:inkMkLst>
        </pc:inkChg>
        <pc:inkChg chg="add mod">
          <ac:chgData name="Ninela  Marchant Neira" userId="0445fe62-3fdd-417c-a2b7-f13f715d869a" providerId="ADAL" clId="{6C8F6B27-1E79-4B69-910D-95A97F7A2689}" dt="2021-09-02T14:34:21.657" v="245"/>
          <ac:inkMkLst>
            <pc:docMk/>
            <pc:sldMk cId="4203303098" sldId="283"/>
            <ac:inkMk id="145" creationId="{608F30DA-CE49-4E92-AAC1-C3F9362AF301}"/>
          </ac:inkMkLst>
        </pc:inkChg>
        <pc:inkChg chg="add del">
          <ac:chgData name="Ninela  Marchant Neira" userId="0445fe62-3fdd-417c-a2b7-f13f715d869a" providerId="ADAL" clId="{6C8F6B27-1E79-4B69-910D-95A97F7A2689}" dt="2021-09-02T14:35:24.197" v="251"/>
          <ac:inkMkLst>
            <pc:docMk/>
            <pc:sldMk cId="4203303098" sldId="283"/>
            <ac:inkMk id="147" creationId="{BCDB3021-E5B6-48DE-9A34-EB3DC78E16DE}"/>
          </ac:inkMkLst>
        </pc:inkChg>
        <pc:inkChg chg="add del">
          <ac:chgData name="Ninela  Marchant Neira" userId="0445fe62-3fdd-417c-a2b7-f13f715d869a" providerId="ADAL" clId="{6C8F6B27-1E79-4B69-910D-95A97F7A2689}" dt="2021-09-02T14:35:24.197" v="249"/>
          <ac:inkMkLst>
            <pc:docMk/>
            <pc:sldMk cId="4203303098" sldId="283"/>
            <ac:inkMk id="148" creationId="{7DCB803D-2116-4A23-AC9C-021BF6431327}"/>
          </ac:inkMkLst>
        </pc:inkChg>
        <pc:inkChg chg="add del">
          <ac:chgData name="Ninela  Marchant Neira" userId="0445fe62-3fdd-417c-a2b7-f13f715d869a" providerId="ADAL" clId="{6C8F6B27-1E79-4B69-910D-95A97F7A2689}" dt="2021-09-02T14:35:24.197" v="250"/>
          <ac:inkMkLst>
            <pc:docMk/>
            <pc:sldMk cId="4203303098" sldId="283"/>
            <ac:inkMk id="149" creationId="{F191A331-0080-42A4-8EEB-2536B13CB1E2}"/>
          </ac:inkMkLst>
        </pc:inkChg>
        <pc:inkChg chg="add mod">
          <ac:chgData name="Ninela  Marchant Neira" userId="0445fe62-3fdd-417c-a2b7-f13f715d869a" providerId="ADAL" clId="{6C8F6B27-1E79-4B69-910D-95A97F7A2689}" dt="2021-09-02T14:35:36.926" v="258"/>
          <ac:inkMkLst>
            <pc:docMk/>
            <pc:sldMk cId="4203303098" sldId="283"/>
            <ac:inkMk id="150" creationId="{3DD7AA2F-997B-497A-B306-B5B1785FB7DF}"/>
          </ac:inkMkLst>
        </pc:inkChg>
        <pc:inkChg chg="add mod">
          <ac:chgData name="Ninela  Marchant Neira" userId="0445fe62-3fdd-417c-a2b7-f13f715d869a" providerId="ADAL" clId="{6C8F6B27-1E79-4B69-910D-95A97F7A2689}" dt="2021-09-02T14:35:36.926" v="258"/>
          <ac:inkMkLst>
            <pc:docMk/>
            <pc:sldMk cId="4203303098" sldId="283"/>
            <ac:inkMk id="151" creationId="{1FB46137-22DB-43AB-B74B-9A35CA550F2D}"/>
          </ac:inkMkLst>
        </pc:inkChg>
        <pc:inkChg chg="add mod">
          <ac:chgData name="Ninela  Marchant Neira" userId="0445fe62-3fdd-417c-a2b7-f13f715d869a" providerId="ADAL" clId="{6C8F6B27-1E79-4B69-910D-95A97F7A2689}" dt="2021-09-02T14:35:36.926" v="258"/>
          <ac:inkMkLst>
            <pc:docMk/>
            <pc:sldMk cId="4203303098" sldId="283"/>
            <ac:inkMk id="152" creationId="{54CD72D8-906F-4AB9-B5EF-09C7E2C6A5E4}"/>
          </ac:inkMkLst>
        </pc:inkChg>
        <pc:inkChg chg="add mod">
          <ac:chgData name="Ninela  Marchant Neira" userId="0445fe62-3fdd-417c-a2b7-f13f715d869a" providerId="ADAL" clId="{6C8F6B27-1E79-4B69-910D-95A97F7A2689}" dt="2021-09-02T14:35:36.926" v="258"/>
          <ac:inkMkLst>
            <pc:docMk/>
            <pc:sldMk cId="4203303098" sldId="283"/>
            <ac:inkMk id="153" creationId="{A56F088A-8E4C-4EB4-A938-7C9F295BE23C}"/>
          </ac:inkMkLst>
        </pc:inkChg>
        <pc:inkChg chg="add mod">
          <ac:chgData name="Ninela  Marchant Neira" userId="0445fe62-3fdd-417c-a2b7-f13f715d869a" providerId="ADAL" clId="{6C8F6B27-1E79-4B69-910D-95A97F7A2689}" dt="2021-09-02T14:35:36.926" v="258"/>
          <ac:inkMkLst>
            <pc:docMk/>
            <pc:sldMk cId="4203303098" sldId="283"/>
            <ac:inkMk id="154" creationId="{24A8B051-321D-44D3-8140-37C0AD8C4163}"/>
          </ac:inkMkLst>
        </pc:inkChg>
        <pc:inkChg chg="add mod">
          <ac:chgData name="Ninela  Marchant Neira" userId="0445fe62-3fdd-417c-a2b7-f13f715d869a" providerId="ADAL" clId="{6C8F6B27-1E79-4B69-910D-95A97F7A2689}" dt="2021-09-02T14:35:36.926" v="258"/>
          <ac:inkMkLst>
            <pc:docMk/>
            <pc:sldMk cId="4203303098" sldId="283"/>
            <ac:inkMk id="155" creationId="{F501A79C-69C1-4EDF-A378-8681560FA86F}"/>
          </ac:inkMkLst>
        </pc:inkChg>
        <pc:inkChg chg="add mod">
          <ac:chgData name="Ninela  Marchant Neira" userId="0445fe62-3fdd-417c-a2b7-f13f715d869a" providerId="ADAL" clId="{6C8F6B27-1E79-4B69-910D-95A97F7A2689}" dt="2021-09-02T14:36:06.346" v="285"/>
          <ac:inkMkLst>
            <pc:docMk/>
            <pc:sldMk cId="4203303098" sldId="283"/>
            <ac:inkMk id="157" creationId="{C016A205-57B7-44F3-918B-6C005E4E4238}"/>
          </ac:inkMkLst>
        </pc:inkChg>
        <pc:inkChg chg="add mod">
          <ac:chgData name="Ninela  Marchant Neira" userId="0445fe62-3fdd-417c-a2b7-f13f715d869a" providerId="ADAL" clId="{6C8F6B27-1E79-4B69-910D-95A97F7A2689}" dt="2021-09-02T14:36:06.346" v="285"/>
          <ac:inkMkLst>
            <pc:docMk/>
            <pc:sldMk cId="4203303098" sldId="283"/>
            <ac:inkMk id="158" creationId="{3C9A677E-2F69-4CE6-AA22-EA6702991FD4}"/>
          </ac:inkMkLst>
        </pc:inkChg>
        <pc:inkChg chg="add mod">
          <ac:chgData name="Ninela  Marchant Neira" userId="0445fe62-3fdd-417c-a2b7-f13f715d869a" providerId="ADAL" clId="{6C8F6B27-1E79-4B69-910D-95A97F7A2689}" dt="2021-09-02T14:36:06.346" v="285"/>
          <ac:inkMkLst>
            <pc:docMk/>
            <pc:sldMk cId="4203303098" sldId="283"/>
            <ac:inkMk id="159" creationId="{26049BAB-39D6-46B1-B982-D8E2397DD1AD}"/>
          </ac:inkMkLst>
        </pc:inkChg>
        <pc:inkChg chg="add mod">
          <ac:chgData name="Ninela  Marchant Neira" userId="0445fe62-3fdd-417c-a2b7-f13f715d869a" providerId="ADAL" clId="{6C8F6B27-1E79-4B69-910D-95A97F7A2689}" dt="2021-09-02T14:36:06.346" v="285"/>
          <ac:inkMkLst>
            <pc:docMk/>
            <pc:sldMk cId="4203303098" sldId="283"/>
            <ac:inkMk id="161" creationId="{5E5E3B3E-4BA7-4721-A4AD-CBFE7125E0C7}"/>
          </ac:inkMkLst>
        </pc:inkChg>
        <pc:inkChg chg="add mod">
          <ac:chgData name="Ninela  Marchant Neira" userId="0445fe62-3fdd-417c-a2b7-f13f715d869a" providerId="ADAL" clId="{6C8F6B27-1E79-4B69-910D-95A97F7A2689}" dt="2021-09-02T14:36:06.346" v="285"/>
          <ac:inkMkLst>
            <pc:docMk/>
            <pc:sldMk cId="4203303098" sldId="283"/>
            <ac:inkMk id="162" creationId="{ACCBA2A2-A28C-4D8A-81ED-628B1F91B7E8}"/>
          </ac:inkMkLst>
        </pc:inkChg>
        <pc:inkChg chg="add mod">
          <ac:chgData name="Ninela  Marchant Neira" userId="0445fe62-3fdd-417c-a2b7-f13f715d869a" providerId="ADAL" clId="{6C8F6B27-1E79-4B69-910D-95A97F7A2689}" dt="2021-09-02T14:36:06.346" v="285"/>
          <ac:inkMkLst>
            <pc:docMk/>
            <pc:sldMk cId="4203303098" sldId="283"/>
            <ac:inkMk id="163" creationId="{64111519-9104-4120-820C-D2F75F4F1D93}"/>
          </ac:inkMkLst>
        </pc:inkChg>
        <pc:inkChg chg="add mod">
          <ac:chgData name="Ninela  Marchant Neira" userId="0445fe62-3fdd-417c-a2b7-f13f715d869a" providerId="ADAL" clId="{6C8F6B27-1E79-4B69-910D-95A97F7A2689}" dt="2021-09-02T14:36:06.346" v="285"/>
          <ac:inkMkLst>
            <pc:docMk/>
            <pc:sldMk cId="4203303098" sldId="283"/>
            <ac:inkMk id="164" creationId="{A6983EF9-D697-42B5-9929-717630FDC6C4}"/>
          </ac:inkMkLst>
        </pc:inkChg>
        <pc:inkChg chg="add mod">
          <ac:chgData name="Ninela  Marchant Neira" userId="0445fe62-3fdd-417c-a2b7-f13f715d869a" providerId="ADAL" clId="{6C8F6B27-1E79-4B69-910D-95A97F7A2689}" dt="2021-09-02T14:36:06.346" v="285"/>
          <ac:inkMkLst>
            <pc:docMk/>
            <pc:sldMk cId="4203303098" sldId="283"/>
            <ac:inkMk id="165" creationId="{8EB983A4-2F4B-406E-8EA0-0DE442B17242}"/>
          </ac:inkMkLst>
        </pc:inkChg>
        <pc:inkChg chg="add mod">
          <ac:chgData name="Ninela  Marchant Neira" userId="0445fe62-3fdd-417c-a2b7-f13f715d869a" providerId="ADAL" clId="{6C8F6B27-1E79-4B69-910D-95A97F7A2689}" dt="2021-09-02T14:36:06.346" v="285"/>
          <ac:inkMkLst>
            <pc:docMk/>
            <pc:sldMk cId="4203303098" sldId="283"/>
            <ac:inkMk id="166" creationId="{49068DEB-BF22-4868-8C33-0B981EBF77D8}"/>
          </ac:inkMkLst>
        </pc:inkChg>
        <pc:inkChg chg="add mod">
          <ac:chgData name="Ninela  Marchant Neira" userId="0445fe62-3fdd-417c-a2b7-f13f715d869a" providerId="ADAL" clId="{6C8F6B27-1E79-4B69-910D-95A97F7A2689}" dt="2021-09-02T14:36:06.346" v="285"/>
          <ac:inkMkLst>
            <pc:docMk/>
            <pc:sldMk cId="4203303098" sldId="283"/>
            <ac:inkMk id="167" creationId="{BB327AF4-5711-4A64-858F-A4B8674DCD99}"/>
          </ac:inkMkLst>
        </pc:inkChg>
        <pc:inkChg chg="add mod">
          <ac:chgData name="Ninela  Marchant Neira" userId="0445fe62-3fdd-417c-a2b7-f13f715d869a" providerId="ADAL" clId="{6C8F6B27-1E79-4B69-910D-95A97F7A2689}" dt="2021-09-02T14:36:06.346" v="285"/>
          <ac:inkMkLst>
            <pc:docMk/>
            <pc:sldMk cId="4203303098" sldId="283"/>
            <ac:inkMk id="168" creationId="{8385F191-A84F-4E76-873B-62466EB68391}"/>
          </ac:inkMkLst>
        </pc:inkChg>
        <pc:inkChg chg="add mod">
          <ac:chgData name="Ninela  Marchant Neira" userId="0445fe62-3fdd-417c-a2b7-f13f715d869a" providerId="ADAL" clId="{6C8F6B27-1E79-4B69-910D-95A97F7A2689}" dt="2021-09-02T14:36:06.346" v="285"/>
          <ac:inkMkLst>
            <pc:docMk/>
            <pc:sldMk cId="4203303098" sldId="283"/>
            <ac:inkMk id="169" creationId="{91828B09-415E-4214-9E2C-446E2AD2DF60}"/>
          </ac:inkMkLst>
        </pc:inkChg>
        <pc:inkChg chg="add mod">
          <ac:chgData name="Ninela  Marchant Neira" userId="0445fe62-3fdd-417c-a2b7-f13f715d869a" providerId="ADAL" clId="{6C8F6B27-1E79-4B69-910D-95A97F7A2689}" dt="2021-09-02T14:36:06.346" v="285"/>
          <ac:inkMkLst>
            <pc:docMk/>
            <pc:sldMk cId="4203303098" sldId="283"/>
            <ac:inkMk id="170" creationId="{831F79A8-F4DB-419D-814F-A1C3BAC34582}"/>
          </ac:inkMkLst>
        </pc:inkChg>
        <pc:inkChg chg="add mod">
          <ac:chgData name="Ninela  Marchant Neira" userId="0445fe62-3fdd-417c-a2b7-f13f715d869a" providerId="ADAL" clId="{6C8F6B27-1E79-4B69-910D-95A97F7A2689}" dt="2021-09-02T14:36:06.346" v="285"/>
          <ac:inkMkLst>
            <pc:docMk/>
            <pc:sldMk cId="4203303098" sldId="283"/>
            <ac:inkMk id="171" creationId="{D2DF9885-64AC-438F-BCCE-CE60B421271B}"/>
          </ac:inkMkLst>
        </pc:inkChg>
        <pc:inkChg chg="add mod">
          <ac:chgData name="Ninela  Marchant Neira" userId="0445fe62-3fdd-417c-a2b7-f13f715d869a" providerId="ADAL" clId="{6C8F6B27-1E79-4B69-910D-95A97F7A2689}" dt="2021-09-02T14:36:06.346" v="285"/>
          <ac:inkMkLst>
            <pc:docMk/>
            <pc:sldMk cId="4203303098" sldId="283"/>
            <ac:inkMk id="172" creationId="{38670117-C8AB-445A-95BE-3AD3A06496BC}"/>
          </ac:inkMkLst>
        </pc:inkChg>
        <pc:inkChg chg="add mod">
          <ac:chgData name="Ninela  Marchant Neira" userId="0445fe62-3fdd-417c-a2b7-f13f715d869a" providerId="ADAL" clId="{6C8F6B27-1E79-4B69-910D-95A97F7A2689}" dt="2021-09-02T14:36:06.346" v="285"/>
          <ac:inkMkLst>
            <pc:docMk/>
            <pc:sldMk cId="4203303098" sldId="283"/>
            <ac:inkMk id="173" creationId="{37A2279C-78D1-4404-B8AA-AE76C40E3F21}"/>
          </ac:inkMkLst>
        </pc:inkChg>
        <pc:inkChg chg="add mod">
          <ac:chgData name="Ninela  Marchant Neira" userId="0445fe62-3fdd-417c-a2b7-f13f715d869a" providerId="ADAL" clId="{6C8F6B27-1E79-4B69-910D-95A97F7A2689}" dt="2021-09-02T14:36:06.346" v="285"/>
          <ac:inkMkLst>
            <pc:docMk/>
            <pc:sldMk cId="4203303098" sldId="283"/>
            <ac:inkMk id="174" creationId="{832E597F-9F73-443B-83E1-ADE8194737FC}"/>
          </ac:inkMkLst>
        </pc:inkChg>
        <pc:inkChg chg="add mod">
          <ac:chgData name="Ninela  Marchant Neira" userId="0445fe62-3fdd-417c-a2b7-f13f715d869a" providerId="ADAL" clId="{6C8F6B27-1E79-4B69-910D-95A97F7A2689}" dt="2021-09-02T14:36:06.346" v="285"/>
          <ac:inkMkLst>
            <pc:docMk/>
            <pc:sldMk cId="4203303098" sldId="283"/>
            <ac:inkMk id="175" creationId="{0E48B650-9A41-4263-8AB3-3008CEB29319}"/>
          </ac:inkMkLst>
        </pc:inkChg>
        <pc:inkChg chg="add mod">
          <ac:chgData name="Ninela  Marchant Neira" userId="0445fe62-3fdd-417c-a2b7-f13f715d869a" providerId="ADAL" clId="{6C8F6B27-1E79-4B69-910D-95A97F7A2689}" dt="2021-09-02T14:36:06.346" v="285"/>
          <ac:inkMkLst>
            <pc:docMk/>
            <pc:sldMk cId="4203303098" sldId="283"/>
            <ac:inkMk id="176" creationId="{387ED9BC-9A04-4530-9935-DE7DBF7F57FA}"/>
          </ac:inkMkLst>
        </pc:inkChg>
        <pc:inkChg chg="add mod">
          <ac:chgData name="Ninela  Marchant Neira" userId="0445fe62-3fdd-417c-a2b7-f13f715d869a" providerId="ADAL" clId="{6C8F6B27-1E79-4B69-910D-95A97F7A2689}" dt="2021-09-02T14:36:06.346" v="285"/>
          <ac:inkMkLst>
            <pc:docMk/>
            <pc:sldMk cId="4203303098" sldId="283"/>
            <ac:inkMk id="177" creationId="{DCF56C4C-BBC5-4CBB-847B-C521AD1677B7}"/>
          </ac:inkMkLst>
        </pc:inkChg>
        <pc:inkChg chg="add mod">
          <ac:chgData name="Ninela  Marchant Neira" userId="0445fe62-3fdd-417c-a2b7-f13f715d869a" providerId="ADAL" clId="{6C8F6B27-1E79-4B69-910D-95A97F7A2689}" dt="2021-09-02T14:36:06.346" v="285"/>
          <ac:inkMkLst>
            <pc:docMk/>
            <pc:sldMk cId="4203303098" sldId="283"/>
            <ac:inkMk id="178" creationId="{7017039B-83E2-4B9E-BE30-648DCF6E818F}"/>
          </ac:inkMkLst>
        </pc:inkChg>
        <pc:inkChg chg="add mod">
          <ac:chgData name="Ninela  Marchant Neira" userId="0445fe62-3fdd-417c-a2b7-f13f715d869a" providerId="ADAL" clId="{6C8F6B27-1E79-4B69-910D-95A97F7A2689}" dt="2021-09-02T14:36:06.346" v="285"/>
          <ac:inkMkLst>
            <pc:docMk/>
            <pc:sldMk cId="4203303098" sldId="283"/>
            <ac:inkMk id="179" creationId="{73FD16CD-33AA-46EB-8FC2-71D760CA19BC}"/>
          </ac:inkMkLst>
        </pc:inkChg>
        <pc:inkChg chg="add mod">
          <ac:chgData name="Ninela  Marchant Neira" userId="0445fe62-3fdd-417c-a2b7-f13f715d869a" providerId="ADAL" clId="{6C8F6B27-1E79-4B69-910D-95A97F7A2689}" dt="2021-09-02T14:36:06.346" v="285"/>
          <ac:inkMkLst>
            <pc:docMk/>
            <pc:sldMk cId="4203303098" sldId="283"/>
            <ac:inkMk id="180" creationId="{1E063DC5-C2D0-41E0-8AD1-6F2FA303432D}"/>
          </ac:inkMkLst>
        </pc:inkChg>
        <pc:inkChg chg="add mod">
          <ac:chgData name="Ninela  Marchant Neira" userId="0445fe62-3fdd-417c-a2b7-f13f715d869a" providerId="ADAL" clId="{6C8F6B27-1E79-4B69-910D-95A97F7A2689}" dt="2021-09-02T14:36:06.346" v="285"/>
          <ac:inkMkLst>
            <pc:docMk/>
            <pc:sldMk cId="4203303098" sldId="283"/>
            <ac:inkMk id="181" creationId="{F7D1DB55-6F10-4EFA-9C47-7F3D9B358153}"/>
          </ac:inkMkLst>
        </pc:inkChg>
        <pc:inkChg chg="add mod">
          <ac:chgData name="Ninela  Marchant Neira" userId="0445fe62-3fdd-417c-a2b7-f13f715d869a" providerId="ADAL" clId="{6C8F6B27-1E79-4B69-910D-95A97F7A2689}" dt="2021-09-02T14:36:06.346" v="285"/>
          <ac:inkMkLst>
            <pc:docMk/>
            <pc:sldMk cId="4203303098" sldId="283"/>
            <ac:inkMk id="182" creationId="{CBE6DAC2-4A47-4309-96B5-2C694A6AD9CA}"/>
          </ac:inkMkLst>
        </pc:inkChg>
        <pc:inkChg chg="add del mod">
          <ac:chgData name="Ninela  Marchant Neira" userId="0445fe62-3fdd-417c-a2b7-f13f715d869a" providerId="ADAL" clId="{6C8F6B27-1E79-4B69-910D-95A97F7A2689}" dt="2021-09-02T14:38:47.535" v="384"/>
          <ac:inkMkLst>
            <pc:docMk/>
            <pc:sldMk cId="4203303098" sldId="283"/>
            <ac:inkMk id="185" creationId="{428DE72B-DBBB-42D6-B7B3-592F1F8EC0F6}"/>
          </ac:inkMkLst>
        </pc:inkChg>
        <pc:inkChg chg="add del mod">
          <ac:chgData name="Ninela  Marchant Neira" userId="0445fe62-3fdd-417c-a2b7-f13f715d869a" providerId="ADAL" clId="{6C8F6B27-1E79-4B69-910D-95A97F7A2689}" dt="2021-09-02T14:38:47.536" v="385"/>
          <ac:inkMkLst>
            <pc:docMk/>
            <pc:sldMk cId="4203303098" sldId="283"/>
            <ac:inkMk id="186" creationId="{9BC6C4AB-958A-4DE6-BC2F-77859869804F}"/>
          </ac:inkMkLst>
        </pc:inkChg>
        <pc:inkChg chg="add del mod">
          <ac:chgData name="Ninela  Marchant Neira" userId="0445fe62-3fdd-417c-a2b7-f13f715d869a" providerId="ADAL" clId="{6C8F6B27-1E79-4B69-910D-95A97F7A2689}" dt="2021-09-02T14:38:47.531" v="374"/>
          <ac:inkMkLst>
            <pc:docMk/>
            <pc:sldMk cId="4203303098" sldId="283"/>
            <ac:inkMk id="187" creationId="{24304E2F-C4DF-4586-A7E5-7D189D5436DE}"/>
          </ac:inkMkLst>
        </pc:inkChg>
        <pc:inkChg chg="add mod">
          <ac:chgData name="Ninela  Marchant Neira" userId="0445fe62-3fdd-417c-a2b7-f13f715d869a" providerId="ADAL" clId="{6C8F6B27-1E79-4B69-910D-95A97F7A2689}" dt="2021-09-02T14:39:13.846" v="397"/>
          <ac:inkMkLst>
            <pc:docMk/>
            <pc:sldMk cId="4203303098" sldId="283"/>
            <ac:inkMk id="189" creationId="{D6905696-FDB8-4BA0-A626-A2FBDAEAC2C0}"/>
          </ac:inkMkLst>
        </pc:inkChg>
        <pc:inkChg chg="add del mod">
          <ac:chgData name="Ninela  Marchant Neira" userId="0445fe62-3fdd-417c-a2b7-f13f715d869a" providerId="ADAL" clId="{6C8F6B27-1E79-4B69-910D-95A97F7A2689}" dt="2021-09-02T14:38:47.538" v="392"/>
          <ac:inkMkLst>
            <pc:docMk/>
            <pc:sldMk cId="4203303098" sldId="283"/>
            <ac:inkMk id="190" creationId="{22203E44-9D81-4158-A0DC-B9D842E1D679}"/>
          </ac:inkMkLst>
        </pc:inkChg>
        <pc:inkChg chg="add mod">
          <ac:chgData name="Ninela  Marchant Neira" userId="0445fe62-3fdd-417c-a2b7-f13f715d869a" providerId="ADAL" clId="{6C8F6B27-1E79-4B69-910D-95A97F7A2689}" dt="2021-09-02T14:39:13.846" v="397"/>
          <ac:inkMkLst>
            <pc:docMk/>
            <pc:sldMk cId="4203303098" sldId="283"/>
            <ac:inkMk id="191" creationId="{91D2CA8F-381D-4F31-9F72-03154972F835}"/>
          </ac:inkMkLst>
        </pc:inkChg>
        <pc:inkChg chg="add mod">
          <ac:chgData name="Ninela  Marchant Neira" userId="0445fe62-3fdd-417c-a2b7-f13f715d869a" providerId="ADAL" clId="{6C8F6B27-1E79-4B69-910D-95A97F7A2689}" dt="2021-09-02T14:39:13.846" v="397"/>
          <ac:inkMkLst>
            <pc:docMk/>
            <pc:sldMk cId="4203303098" sldId="283"/>
            <ac:inkMk id="192" creationId="{F8D39C85-E8A7-4228-A107-71CEEB26EF16}"/>
          </ac:inkMkLst>
        </pc:inkChg>
        <pc:inkChg chg="add del mod">
          <ac:chgData name="Ninela  Marchant Neira" userId="0445fe62-3fdd-417c-a2b7-f13f715d869a" providerId="ADAL" clId="{6C8F6B27-1E79-4B69-910D-95A97F7A2689}" dt="2021-09-02T14:38:47.526" v="366"/>
          <ac:inkMkLst>
            <pc:docMk/>
            <pc:sldMk cId="4203303098" sldId="283"/>
            <ac:inkMk id="193" creationId="{14647801-D0B9-4057-8CA5-7281F313365F}"/>
          </ac:inkMkLst>
        </pc:inkChg>
        <pc:inkChg chg="add del mod">
          <ac:chgData name="Ninela  Marchant Neira" userId="0445fe62-3fdd-417c-a2b7-f13f715d869a" providerId="ADAL" clId="{6C8F6B27-1E79-4B69-910D-95A97F7A2689}" dt="2021-09-02T14:38:47.527" v="370"/>
          <ac:inkMkLst>
            <pc:docMk/>
            <pc:sldMk cId="4203303098" sldId="283"/>
            <ac:inkMk id="194" creationId="{AB9BF375-EAF6-4C35-BABF-D5324F4D0F7F}"/>
          </ac:inkMkLst>
        </pc:inkChg>
        <pc:inkChg chg="add del mod">
          <ac:chgData name="Ninela  Marchant Neira" userId="0445fe62-3fdd-417c-a2b7-f13f715d869a" providerId="ADAL" clId="{6C8F6B27-1E79-4B69-910D-95A97F7A2689}" dt="2021-09-02T14:38:47.537" v="390"/>
          <ac:inkMkLst>
            <pc:docMk/>
            <pc:sldMk cId="4203303098" sldId="283"/>
            <ac:inkMk id="195" creationId="{45C15AA5-ACC6-4534-95C3-FE81C02564A0}"/>
          </ac:inkMkLst>
        </pc:inkChg>
        <pc:inkChg chg="add del mod">
          <ac:chgData name="Ninela  Marchant Neira" userId="0445fe62-3fdd-417c-a2b7-f13f715d869a" providerId="ADAL" clId="{6C8F6B27-1E79-4B69-910D-95A97F7A2689}" dt="2021-09-02T14:38:47.532" v="376"/>
          <ac:inkMkLst>
            <pc:docMk/>
            <pc:sldMk cId="4203303098" sldId="283"/>
            <ac:inkMk id="196" creationId="{AADF302F-B72F-432C-91A8-9F2A7070BB96}"/>
          </ac:inkMkLst>
        </pc:inkChg>
        <pc:inkChg chg="add del mod">
          <ac:chgData name="Ninela  Marchant Neira" userId="0445fe62-3fdd-417c-a2b7-f13f715d869a" providerId="ADAL" clId="{6C8F6B27-1E79-4B69-910D-95A97F7A2689}" dt="2021-09-02T14:38:47.537" v="389"/>
          <ac:inkMkLst>
            <pc:docMk/>
            <pc:sldMk cId="4203303098" sldId="283"/>
            <ac:inkMk id="197" creationId="{03D386A9-59B0-4849-A1E5-F8AF8865905C}"/>
          </ac:inkMkLst>
        </pc:inkChg>
        <pc:inkChg chg="add del mod">
          <ac:chgData name="Ninela  Marchant Neira" userId="0445fe62-3fdd-417c-a2b7-f13f715d869a" providerId="ADAL" clId="{6C8F6B27-1E79-4B69-910D-95A97F7A2689}" dt="2021-09-02T14:38:47.534" v="380"/>
          <ac:inkMkLst>
            <pc:docMk/>
            <pc:sldMk cId="4203303098" sldId="283"/>
            <ac:inkMk id="198" creationId="{6E8C364B-BF1E-49D4-9E69-EBC04BAAC412}"/>
          </ac:inkMkLst>
        </pc:inkChg>
        <pc:inkChg chg="add del mod">
          <ac:chgData name="Ninela  Marchant Neira" userId="0445fe62-3fdd-417c-a2b7-f13f715d869a" providerId="ADAL" clId="{6C8F6B27-1E79-4B69-910D-95A97F7A2689}" dt="2021-09-02T14:38:47.535" v="382"/>
          <ac:inkMkLst>
            <pc:docMk/>
            <pc:sldMk cId="4203303098" sldId="283"/>
            <ac:inkMk id="199" creationId="{42DBFFC1-514E-4A20-8E54-BEC70680A135}"/>
          </ac:inkMkLst>
        </pc:inkChg>
        <pc:inkChg chg="add del mod">
          <ac:chgData name="Ninela  Marchant Neira" userId="0445fe62-3fdd-417c-a2b7-f13f715d869a" providerId="ADAL" clId="{6C8F6B27-1E79-4B69-910D-95A97F7A2689}" dt="2021-09-02T14:38:47.527" v="369"/>
          <ac:inkMkLst>
            <pc:docMk/>
            <pc:sldMk cId="4203303098" sldId="283"/>
            <ac:inkMk id="200" creationId="{3F8EE07B-0097-4823-8311-4F18A2EB72B5}"/>
          </ac:inkMkLst>
        </pc:inkChg>
        <pc:inkChg chg="add del mod">
          <ac:chgData name="Ninela  Marchant Neira" userId="0445fe62-3fdd-417c-a2b7-f13f715d869a" providerId="ADAL" clId="{6C8F6B27-1E79-4B69-910D-95A97F7A2689}" dt="2021-09-02T14:38:47.534" v="381"/>
          <ac:inkMkLst>
            <pc:docMk/>
            <pc:sldMk cId="4203303098" sldId="283"/>
            <ac:inkMk id="201" creationId="{172971BA-A143-44FC-842C-9F14B963987C}"/>
          </ac:inkMkLst>
        </pc:inkChg>
        <pc:inkChg chg="add del mod">
          <ac:chgData name="Ninela  Marchant Neira" userId="0445fe62-3fdd-417c-a2b7-f13f715d869a" providerId="ADAL" clId="{6C8F6B27-1E79-4B69-910D-95A97F7A2689}" dt="2021-09-02T14:38:47.533" v="377"/>
          <ac:inkMkLst>
            <pc:docMk/>
            <pc:sldMk cId="4203303098" sldId="283"/>
            <ac:inkMk id="202" creationId="{8DAFB0CB-2A28-40C4-9415-BBB9FD46071C}"/>
          </ac:inkMkLst>
        </pc:inkChg>
        <pc:inkChg chg="add del mod">
          <ac:chgData name="Ninela  Marchant Neira" userId="0445fe62-3fdd-417c-a2b7-f13f715d869a" providerId="ADAL" clId="{6C8F6B27-1E79-4B69-910D-95A97F7A2689}" dt="2021-09-02T14:38:47.532" v="375"/>
          <ac:inkMkLst>
            <pc:docMk/>
            <pc:sldMk cId="4203303098" sldId="283"/>
            <ac:inkMk id="204" creationId="{90B831AB-2271-44CA-8D56-F9D047B7BE43}"/>
          </ac:inkMkLst>
        </pc:inkChg>
        <pc:inkChg chg="add del mod">
          <ac:chgData name="Ninela  Marchant Neira" userId="0445fe62-3fdd-417c-a2b7-f13f715d869a" providerId="ADAL" clId="{6C8F6B27-1E79-4B69-910D-95A97F7A2689}" dt="2021-09-02T14:38:47.526" v="367"/>
          <ac:inkMkLst>
            <pc:docMk/>
            <pc:sldMk cId="4203303098" sldId="283"/>
            <ac:inkMk id="206" creationId="{2555D9A9-F127-4B8C-A52C-966397D0D94F}"/>
          </ac:inkMkLst>
        </pc:inkChg>
        <pc:inkChg chg="add del mod">
          <ac:chgData name="Ninela  Marchant Neira" userId="0445fe62-3fdd-417c-a2b7-f13f715d869a" providerId="ADAL" clId="{6C8F6B27-1E79-4B69-910D-95A97F7A2689}" dt="2021-09-02T14:38:48.918" v="393"/>
          <ac:inkMkLst>
            <pc:docMk/>
            <pc:sldMk cId="4203303098" sldId="283"/>
            <ac:inkMk id="208" creationId="{0DF61786-7172-4ACA-9CFD-3E91756BA708}"/>
          </ac:inkMkLst>
        </pc:inkChg>
        <pc:inkChg chg="add del mod">
          <ac:chgData name="Ninela  Marchant Neira" userId="0445fe62-3fdd-417c-a2b7-f13f715d869a" providerId="ADAL" clId="{6C8F6B27-1E79-4B69-910D-95A97F7A2689}" dt="2021-09-02T14:38:47.536" v="388"/>
          <ac:inkMkLst>
            <pc:docMk/>
            <pc:sldMk cId="4203303098" sldId="283"/>
            <ac:inkMk id="209" creationId="{DBD47DAC-2BA1-4382-9FEF-4ECBF140EA23}"/>
          </ac:inkMkLst>
        </pc:inkChg>
        <pc:inkChg chg="add del mod">
          <ac:chgData name="Ninela  Marchant Neira" userId="0445fe62-3fdd-417c-a2b7-f13f715d869a" providerId="ADAL" clId="{6C8F6B27-1E79-4B69-910D-95A97F7A2689}" dt="2021-09-02T14:38:47.535" v="383"/>
          <ac:inkMkLst>
            <pc:docMk/>
            <pc:sldMk cId="4203303098" sldId="283"/>
            <ac:inkMk id="211" creationId="{657FCCFC-51F1-4A68-8EA2-62AB58CCD052}"/>
          </ac:inkMkLst>
        </pc:inkChg>
        <pc:inkChg chg="add del">
          <ac:chgData name="Ninela  Marchant Neira" userId="0445fe62-3fdd-417c-a2b7-f13f715d869a" providerId="ADAL" clId="{6C8F6B27-1E79-4B69-910D-95A97F7A2689}" dt="2021-09-02T14:38:47.528" v="372"/>
          <ac:inkMkLst>
            <pc:docMk/>
            <pc:sldMk cId="4203303098" sldId="283"/>
            <ac:inkMk id="213" creationId="{66A1B754-AB9C-478E-9C49-6906BAA90146}"/>
          </ac:inkMkLst>
        </pc:inkChg>
        <pc:inkChg chg="add del mod">
          <ac:chgData name="Ninela  Marchant Neira" userId="0445fe62-3fdd-417c-a2b7-f13f715d869a" providerId="ADAL" clId="{6C8F6B27-1E79-4B69-910D-95A97F7A2689}" dt="2021-09-02T14:38:47.528" v="371"/>
          <ac:inkMkLst>
            <pc:docMk/>
            <pc:sldMk cId="4203303098" sldId="283"/>
            <ac:inkMk id="214" creationId="{9F83063F-B1CB-4DF5-9850-1D345E7731D7}"/>
          </ac:inkMkLst>
        </pc:inkChg>
        <pc:inkChg chg="add del mod">
          <ac:chgData name="Ninela  Marchant Neira" userId="0445fe62-3fdd-417c-a2b7-f13f715d869a" providerId="ADAL" clId="{6C8F6B27-1E79-4B69-910D-95A97F7A2689}" dt="2021-09-02T14:38:47.525" v="365"/>
          <ac:inkMkLst>
            <pc:docMk/>
            <pc:sldMk cId="4203303098" sldId="283"/>
            <ac:inkMk id="215" creationId="{D756FFA2-2B4A-4DCC-A624-A3B2B66A0395}"/>
          </ac:inkMkLst>
        </pc:inkChg>
        <pc:inkChg chg="add del mod">
          <ac:chgData name="Ninela  Marchant Neira" userId="0445fe62-3fdd-417c-a2b7-f13f715d869a" providerId="ADAL" clId="{6C8F6B27-1E79-4B69-910D-95A97F7A2689}" dt="2021-09-02T14:38:47.529" v="373"/>
          <ac:inkMkLst>
            <pc:docMk/>
            <pc:sldMk cId="4203303098" sldId="283"/>
            <ac:inkMk id="216" creationId="{8CE3C432-8429-4547-944B-55515172026C}"/>
          </ac:inkMkLst>
        </pc:inkChg>
        <pc:inkChg chg="add del mod">
          <ac:chgData name="Ninela  Marchant Neira" userId="0445fe62-3fdd-417c-a2b7-f13f715d869a" providerId="ADAL" clId="{6C8F6B27-1E79-4B69-910D-95A97F7A2689}" dt="2021-09-02T14:38:47.526" v="368"/>
          <ac:inkMkLst>
            <pc:docMk/>
            <pc:sldMk cId="4203303098" sldId="283"/>
            <ac:inkMk id="217" creationId="{34069607-F26A-4770-A9FF-D94FCB40B7AF}"/>
          </ac:inkMkLst>
        </pc:inkChg>
        <pc:inkChg chg="add del mod">
          <ac:chgData name="Ninela  Marchant Neira" userId="0445fe62-3fdd-417c-a2b7-f13f715d869a" providerId="ADAL" clId="{6C8F6B27-1E79-4B69-910D-95A97F7A2689}" dt="2021-09-02T14:38:48.919" v="394"/>
          <ac:inkMkLst>
            <pc:docMk/>
            <pc:sldMk cId="4203303098" sldId="283"/>
            <ac:inkMk id="218" creationId="{07E6643B-FF62-4844-B532-1FBB8C73C833}"/>
          </ac:inkMkLst>
        </pc:inkChg>
        <pc:inkChg chg="add del mod">
          <ac:chgData name="Ninela  Marchant Neira" userId="0445fe62-3fdd-417c-a2b7-f13f715d869a" providerId="ADAL" clId="{6C8F6B27-1E79-4B69-910D-95A97F7A2689}" dt="2021-09-02T14:38:47.538" v="391"/>
          <ac:inkMkLst>
            <pc:docMk/>
            <pc:sldMk cId="4203303098" sldId="283"/>
            <ac:inkMk id="220" creationId="{38BDF56C-1C53-4611-A1D3-D4FE3AEDB916}"/>
          </ac:inkMkLst>
        </pc:inkChg>
        <pc:inkChg chg="add del mod">
          <ac:chgData name="Ninela  Marchant Neira" userId="0445fe62-3fdd-417c-a2b7-f13f715d869a" providerId="ADAL" clId="{6C8F6B27-1E79-4B69-910D-95A97F7A2689}" dt="2021-09-02T14:38:47.534" v="379"/>
          <ac:inkMkLst>
            <pc:docMk/>
            <pc:sldMk cId="4203303098" sldId="283"/>
            <ac:inkMk id="221" creationId="{4DBC7DC0-A620-47D2-8C24-7748C156E0C9}"/>
          </ac:inkMkLst>
        </pc:inkChg>
        <pc:inkChg chg="add del mod">
          <ac:chgData name="Ninela  Marchant Neira" userId="0445fe62-3fdd-417c-a2b7-f13f715d869a" providerId="ADAL" clId="{6C8F6B27-1E79-4B69-910D-95A97F7A2689}" dt="2021-09-02T14:38:47.536" v="386"/>
          <ac:inkMkLst>
            <pc:docMk/>
            <pc:sldMk cId="4203303098" sldId="283"/>
            <ac:inkMk id="222" creationId="{2787933E-7568-47AE-999C-3BDD7D0A6A7F}"/>
          </ac:inkMkLst>
        </pc:inkChg>
        <pc:inkChg chg="add del mod">
          <ac:chgData name="Ninela  Marchant Neira" userId="0445fe62-3fdd-417c-a2b7-f13f715d869a" providerId="ADAL" clId="{6C8F6B27-1E79-4B69-910D-95A97F7A2689}" dt="2021-09-02T14:38:47.536" v="387"/>
          <ac:inkMkLst>
            <pc:docMk/>
            <pc:sldMk cId="4203303098" sldId="283"/>
            <ac:inkMk id="223" creationId="{9BCBEE61-6189-467F-9F71-6B1D739F33F7}"/>
          </ac:inkMkLst>
        </pc:inkChg>
        <pc:inkChg chg="add del mod">
          <ac:chgData name="Ninela  Marchant Neira" userId="0445fe62-3fdd-417c-a2b7-f13f715d869a" providerId="ADAL" clId="{6C8F6B27-1E79-4B69-910D-95A97F7A2689}" dt="2021-09-02T14:38:47.533" v="378"/>
          <ac:inkMkLst>
            <pc:docMk/>
            <pc:sldMk cId="4203303098" sldId="283"/>
            <ac:inkMk id="225" creationId="{DE228119-4FF5-43BE-8A58-EAE6C6D221BC}"/>
          </ac:inkMkLst>
        </pc:inkChg>
        <pc:inkChg chg="add mod">
          <ac:chgData name="Ninela  Marchant Neira" userId="0445fe62-3fdd-417c-a2b7-f13f715d869a" providerId="ADAL" clId="{6C8F6B27-1E79-4B69-910D-95A97F7A2689}" dt="2021-09-02T14:38:15.823" v="335"/>
          <ac:inkMkLst>
            <pc:docMk/>
            <pc:sldMk cId="4203303098" sldId="283"/>
            <ac:inkMk id="227" creationId="{17ECE826-6262-4A57-BD29-9C3B5D1DE3D0}"/>
          </ac:inkMkLst>
        </pc:inkChg>
        <pc:inkChg chg="add mod">
          <ac:chgData name="Ninela  Marchant Neira" userId="0445fe62-3fdd-417c-a2b7-f13f715d869a" providerId="ADAL" clId="{6C8F6B27-1E79-4B69-910D-95A97F7A2689}" dt="2021-09-02T14:38:15.823" v="335"/>
          <ac:inkMkLst>
            <pc:docMk/>
            <pc:sldMk cId="4203303098" sldId="283"/>
            <ac:inkMk id="228" creationId="{E123CEAA-207F-4FB3-8D07-07B33C9D4FD4}"/>
          </ac:inkMkLst>
        </pc:inkChg>
        <pc:inkChg chg="add mod">
          <ac:chgData name="Ninela  Marchant Neira" userId="0445fe62-3fdd-417c-a2b7-f13f715d869a" providerId="ADAL" clId="{6C8F6B27-1E79-4B69-910D-95A97F7A2689}" dt="2021-09-02T14:38:15.823" v="335"/>
          <ac:inkMkLst>
            <pc:docMk/>
            <pc:sldMk cId="4203303098" sldId="283"/>
            <ac:inkMk id="229" creationId="{562DBFB7-C40F-4A6F-A384-CE4C04252C5F}"/>
          </ac:inkMkLst>
        </pc:inkChg>
        <pc:inkChg chg="add mod">
          <ac:chgData name="Ninela  Marchant Neira" userId="0445fe62-3fdd-417c-a2b7-f13f715d869a" providerId="ADAL" clId="{6C8F6B27-1E79-4B69-910D-95A97F7A2689}" dt="2021-09-02T14:38:15.823" v="335"/>
          <ac:inkMkLst>
            <pc:docMk/>
            <pc:sldMk cId="4203303098" sldId="283"/>
            <ac:inkMk id="230" creationId="{E94604A2-E9A5-4417-88A6-6CC33DAB190C}"/>
          </ac:inkMkLst>
        </pc:inkChg>
        <pc:inkChg chg="add mod">
          <ac:chgData name="Ninela  Marchant Neira" userId="0445fe62-3fdd-417c-a2b7-f13f715d869a" providerId="ADAL" clId="{6C8F6B27-1E79-4B69-910D-95A97F7A2689}" dt="2021-09-02T14:38:15.823" v="335"/>
          <ac:inkMkLst>
            <pc:docMk/>
            <pc:sldMk cId="4203303098" sldId="283"/>
            <ac:inkMk id="231" creationId="{44414791-8C11-4F33-80EB-0DF015F2B8A7}"/>
          </ac:inkMkLst>
        </pc:inkChg>
        <pc:inkChg chg="add mod">
          <ac:chgData name="Ninela  Marchant Neira" userId="0445fe62-3fdd-417c-a2b7-f13f715d869a" providerId="ADAL" clId="{6C8F6B27-1E79-4B69-910D-95A97F7A2689}" dt="2021-09-02T14:38:15.823" v="335"/>
          <ac:inkMkLst>
            <pc:docMk/>
            <pc:sldMk cId="4203303098" sldId="283"/>
            <ac:inkMk id="232" creationId="{C5CFB5A4-36E8-49A5-B4EE-FF9B1FB0FC8F}"/>
          </ac:inkMkLst>
        </pc:inkChg>
        <pc:inkChg chg="add mod">
          <ac:chgData name="Ninela  Marchant Neira" userId="0445fe62-3fdd-417c-a2b7-f13f715d869a" providerId="ADAL" clId="{6C8F6B27-1E79-4B69-910D-95A97F7A2689}" dt="2021-09-02T14:38:15.823" v="335"/>
          <ac:inkMkLst>
            <pc:docMk/>
            <pc:sldMk cId="4203303098" sldId="283"/>
            <ac:inkMk id="233" creationId="{2B4B62DE-6081-4FA8-9700-6BD3EB05BE95}"/>
          </ac:inkMkLst>
        </pc:inkChg>
        <pc:inkChg chg="add mod">
          <ac:chgData name="Ninela  Marchant Neira" userId="0445fe62-3fdd-417c-a2b7-f13f715d869a" providerId="ADAL" clId="{6C8F6B27-1E79-4B69-910D-95A97F7A2689}" dt="2021-09-02T14:38:42.891" v="364"/>
          <ac:inkMkLst>
            <pc:docMk/>
            <pc:sldMk cId="4203303098" sldId="283"/>
            <ac:inkMk id="235" creationId="{04445B7E-6109-43BC-9A42-F90752E2D8EE}"/>
          </ac:inkMkLst>
        </pc:inkChg>
        <pc:inkChg chg="add mod">
          <ac:chgData name="Ninela  Marchant Neira" userId="0445fe62-3fdd-417c-a2b7-f13f715d869a" providerId="ADAL" clId="{6C8F6B27-1E79-4B69-910D-95A97F7A2689}" dt="2021-09-02T14:38:42.891" v="364"/>
          <ac:inkMkLst>
            <pc:docMk/>
            <pc:sldMk cId="4203303098" sldId="283"/>
            <ac:inkMk id="236" creationId="{95712745-F9F5-4644-AFAB-CA3823026C88}"/>
          </ac:inkMkLst>
        </pc:inkChg>
        <pc:inkChg chg="add mod">
          <ac:chgData name="Ninela  Marchant Neira" userId="0445fe62-3fdd-417c-a2b7-f13f715d869a" providerId="ADAL" clId="{6C8F6B27-1E79-4B69-910D-95A97F7A2689}" dt="2021-09-02T14:38:42.891" v="364"/>
          <ac:inkMkLst>
            <pc:docMk/>
            <pc:sldMk cId="4203303098" sldId="283"/>
            <ac:inkMk id="237" creationId="{CACAA22F-01E2-4C56-90E3-1F7D8F48C91B}"/>
          </ac:inkMkLst>
        </pc:inkChg>
        <pc:inkChg chg="add mod">
          <ac:chgData name="Ninela  Marchant Neira" userId="0445fe62-3fdd-417c-a2b7-f13f715d869a" providerId="ADAL" clId="{6C8F6B27-1E79-4B69-910D-95A97F7A2689}" dt="2021-09-02T14:38:42.891" v="364"/>
          <ac:inkMkLst>
            <pc:docMk/>
            <pc:sldMk cId="4203303098" sldId="283"/>
            <ac:inkMk id="238" creationId="{940F1E36-C2E6-4C29-BD2B-8576F8BEC541}"/>
          </ac:inkMkLst>
        </pc:inkChg>
        <pc:inkChg chg="add mod">
          <ac:chgData name="Ninela  Marchant Neira" userId="0445fe62-3fdd-417c-a2b7-f13f715d869a" providerId="ADAL" clId="{6C8F6B27-1E79-4B69-910D-95A97F7A2689}" dt="2021-09-02T14:38:42.891" v="364"/>
          <ac:inkMkLst>
            <pc:docMk/>
            <pc:sldMk cId="4203303098" sldId="283"/>
            <ac:inkMk id="239" creationId="{6728EA55-91D8-4665-BC72-87115E4B9C7D}"/>
          </ac:inkMkLst>
        </pc:inkChg>
        <pc:inkChg chg="add mod">
          <ac:chgData name="Ninela  Marchant Neira" userId="0445fe62-3fdd-417c-a2b7-f13f715d869a" providerId="ADAL" clId="{6C8F6B27-1E79-4B69-910D-95A97F7A2689}" dt="2021-09-02T14:38:42.891" v="364"/>
          <ac:inkMkLst>
            <pc:docMk/>
            <pc:sldMk cId="4203303098" sldId="283"/>
            <ac:inkMk id="240" creationId="{3DAC62A7-4E9B-4CA6-90A8-22AD22F8A83F}"/>
          </ac:inkMkLst>
        </pc:inkChg>
        <pc:inkChg chg="add mod">
          <ac:chgData name="Ninela  Marchant Neira" userId="0445fe62-3fdd-417c-a2b7-f13f715d869a" providerId="ADAL" clId="{6C8F6B27-1E79-4B69-910D-95A97F7A2689}" dt="2021-09-02T14:38:42.891" v="364"/>
          <ac:inkMkLst>
            <pc:docMk/>
            <pc:sldMk cId="4203303098" sldId="283"/>
            <ac:inkMk id="241" creationId="{122DDCB5-5BCD-4A67-BEEC-7C714DAEC032}"/>
          </ac:inkMkLst>
        </pc:inkChg>
        <pc:inkChg chg="add mod">
          <ac:chgData name="Ninela  Marchant Neira" userId="0445fe62-3fdd-417c-a2b7-f13f715d869a" providerId="ADAL" clId="{6C8F6B27-1E79-4B69-910D-95A97F7A2689}" dt="2021-09-02T14:38:42.891" v="364"/>
          <ac:inkMkLst>
            <pc:docMk/>
            <pc:sldMk cId="4203303098" sldId="283"/>
            <ac:inkMk id="242" creationId="{2041B7D3-5B6B-4D1C-BB72-C3092651DC10}"/>
          </ac:inkMkLst>
        </pc:inkChg>
        <pc:inkChg chg="add mod">
          <ac:chgData name="Ninela  Marchant Neira" userId="0445fe62-3fdd-417c-a2b7-f13f715d869a" providerId="ADAL" clId="{6C8F6B27-1E79-4B69-910D-95A97F7A2689}" dt="2021-09-02T14:38:42.891" v="364"/>
          <ac:inkMkLst>
            <pc:docMk/>
            <pc:sldMk cId="4203303098" sldId="283"/>
            <ac:inkMk id="243" creationId="{F675E98A-7E53-4F9A-808F-541FA68EC4C6}"/>
          </ac:inkMkLst>
        </pc:inkChg>
        <pc:inkChg chg="add mod">
          <ac:chgData name="Ninela  Marchant Neira" userId="0445fe62-3fdd-417c-a2b7-f13f715d869a" providerId="ADAL" clId="{6C8F6B27-1E79-4B69-910D-95A97F7A2689}" dt="2021-09-02T14:38:42.891" v="364"/>
          <ac:inkMkLst>
            <pc:docMk/>
            <pc:sldMk cId="4203303098" sldId="283"/>
            <ac:inkMk id="244" creationId="{0F3C444F-A3B0-4BCB-9C26-986DDADAB4EF}"/>
          </ac:inkMkLst>
        </pc:inkChg>
        <pc:inkChg chg="add mod">
          <ac:chgData name="Ninela  Marchant Neira" userId="0445fe62-3fdd-417c-a2b7-f13f715d869a" providerId="ADAL" clId="{6C8F6B27-1E79-4B69-910D-95A97F7A2689}" dt="2021-09-02T14:38:42.891" v="364"/>
          <ac:inkMkLst>
            <pc:docMk/>
            <pc:sldMk cId="4203303098" sldId="283"/>
            <ac:inkMk id="245" creationId="{9C92FEAE-C364-48EB-B5AC-28BE89CF3181}"/>
          </ac:inkMkLst>
        </pc:inkChg>
        <pc:inkChg chg="add mod">
          <ac:chgData name="Ninela  Marchant Neira" userId="0445fe62-3fdd-417c-a2b7-f13f715d869a" providerId="ADAL" clId="{6C8F6B27-1E79-4B69-910D-95A97F7A2689}" dt="2021-09-02T14:38:42.891" v="364"/>
          <ac:inkMkLst>
            <pc:docMk/>
            <pc:sldMk cId="4203303098" sldId="283"/>
            <ac:inkMk id="246" creationId="{A9FFFF9F-15DD-40BB-A417-50FAEA970764}"/>
          </ac:inkMkLst>
        </pc:inkChg>
        <pc:inkChg chg="add mod">
          <ac:chgData name="Ninela  Marchant Neira" userId="0445fe62-3fdd-417c-a2b7-f13f715d869a" providerId="ADAL" clId="{6C8F6B27-1E79-4B69-910D-95A97F7A2689}" dt="2021-09-02T14:38:42.891" v="364"/>
          <ac:inkMkLst>
            <pc:docMk/>
            <pc:sldMk cId="4203303098" sldId="283"/>
            <ac:inkMk id="247" creationId="{567F7770-B5A9-4C78-8DDC-0435EFFD7986}"/>
          </ac:inkMkLst>
        </pc:inkChg>
        <pc:inkChg chg="add mod">
          <ac:chgData name="Ninela  Marchant Neira" userId="0445fe62-3fdd-417c-a2b7-f13f715d869a" providerId="ADAL" clId="{6C8F6B27-1E79-4B69-910D-95A97F7A2689}" dt="2021-09-02T14:38:42.891" v="364"/>
          <ac:inkMkLst>
            <pc:docMk/>
            <pc:sldMk cId="4203303098" sldId="283"/>
            <ac:inkMk id="248" creationId="{A3829DD2-FA5B-4778-AF66-AD1B3D263E1A}"/>
          </ac:inkMkLst>
        </pc:inkChg>
        <pc:inkChg chg="add mod">
          <ac:chgData name="Ninela  Marchant Neira" userId="0445fe62-3fdd-417c-a2b7-f13f715d869a" providerId="ADAL" clId="{6C8F6B27-1E79-4B69-910D-95A97F7A2689}" dt="2021-09-02T14:38:42.891" v="364"/>
          <ac:inkMkLst>
            <pc:docMk/>
            <pc:sldMk cId="4203303098" sldId="283"/>
            <ac:inkMk id="250" creationId="{4BADB139-C72B-4411-85F6-55610209DB32}"/>
          </ac:inkMkLst>
        </pc:inkChg>
        <pc:inkChg chg="add mod">
          <ac:chgData name="Ninela  Marchant Neira" userId="0445fe62-3fdd-417c-a2b7-f13f715d869a" providerId="ADAL" clId="{6C8F6B27-1E79-4B69-910D-95A97F7A2689}" dt="2021-09-02T14:38:42.891" v="364"/>
          <ac:inkMkLst>
            <pc:docMk/>
            <pc:sldMk cId="4203303098" sldId="283"/>
            <ac:inkMk id="251" creationId="{E8612FEC-2B9E-4D8C-8E0C-F2E6ACDBF5C3}"/>
          </ac:inkMkLst>
        </pc:inkChg>
        <pc:inkChg chg="add mod">
          <ac:chgData name="Ninela  Marchant Neira" userId="0445fe62-3fdd-417c-a2b7-f13f715d869a" providerId="ADAL" clId="{6C8F6B27-1E79-4B69-910D-95A97F7A2689}" dt="2021-09-02T14:38:42.891" v="364"/>
          <ac:inkMkLst>
            <pc:docMk/>
            <pc:sldMk cId="4203303098" sldId="283"/>
            <ac:inkMk id="252" creationId="{D9C1EC7B-6BDA-457D-969A-BC98D2387CAF}"/>
          </ac:inkMkLst>
        </pc:inkChg>
        <pc:inkChg chg="add mod">
          <ac:chgData name="Ninela  Marchant Neira" userId="0445fe62-3fdd-417c-a2b7-f13f715d869a" providerId="ADAL" clId="{6C8F6B27-1E79-4B69-910D-95A97F7A2689}" dt="2021-09-02T14:38:42.891" v="364"/>
          <ac:inkMkLst>
            <pc:docMk/>
            <pc:sldMk cId="4203303098" sldId="283"/>
            <ac:inkMk id="253" creationId="{08955D34-231C-438B-869F-25ED6107D071}"/>
          </ac:inkMkLst>
        </pc:inkChg>
        <pc:inkChg chg="add mod">
          <ac:chgData name="Ninela  Marchant Neira" userId="0445fe62-3fdd-417c-a2b7-f13f715d869a" providerId="ADAL" clId="{6C8F6B27-1E79-4B69-910D-95A97F7A2689}" dt="2021-09-02T14:38:42.891" v="364"/>
          <ac:inkMkLst>
            <pc:docMk/>
            <pc:sldMk cId="4203303098" sldId="283"/>
            <ac:inkMk id="254" creationId="{37C15C42-284D-4B9F-A0BD-4A2401D53F61}"/>
          </ac:inkMkLst>
        </pc:inkChg>
        <pc:inkChg chg="add mod">
          <ac:chgData name="Ninela  Marchant Neira" userId="0445fe62-3fdd-417c-a2b7-f13f715d869a" providerId="ADAL" clId="{6C8F6B27-1E79-4B69-910D-95A97F7A2689}" dt="2021-09-02T14:38:42.891" v="364"/>
          <ac:inkMkLst>
            <pc:docMk/>
            <pc:sldMk cId="4203303098" sldId="283"/>
            <ac:inkMk id="255" creationId="{941FACDB-0221-4250-920A-40EEC1750308}"/>
          </ac:inkMkLst>
        </pc:inkChg>
        <pc:inkChg chg="add mod">
          <ac:chgData name="Ninela  Marchant Neira" userId="0445fe62-3fdd-417c-a2b7-f13f715d869a" providerId="ADAL" clId="{6C8F6B27-1E79-4B69-910D-95A97F7A2689}" dt="2021-09-02T14:38:42.891" v="364"/>
          <ac:inkMkLst>
            <pc:docMk/>
            <pc:sldMk cId="4203303098" sldId="283"/>
            <ac:inkMk id="256" creationId="{642C8537-144A-495F-9043-7849480D41B7}"/>
          </ac:inkMkLst>
        </pc:inkChg>
        <pc:inkChg chg="add mod">
          <ac:chgData name="Ninela  Marchant Neira" userId="0445fe62-3fdd-417c-a2b7-f13f715d869a" providerId="ADAL" clId="{6C8F6B27-1E79-4B69-910D-95A97F7A2689}" dt="2021-09-02T14:38:42.891" v="364"/>
          <ac:inkMkLst>
            <pc:docMk/>
            <pc:sldMk cId="4203303098" sldId="283"/>
            <ac:inkMk id="257" creationId="{7AFFDD15-8C13-4640-9458-E108D99363AA}"/>
          </ac:inkMkLst>
        </pc:inkChg>
        <pc:inkChg chg="add mod">
          <ac:chgData name="Ninela  Marchant Neira" userId="0445fe62-3fdd-417c-a2b7-f13f715d869a" providerId="ADAL" clId="{6C8F6B27-1E79-4B69-910D-95A97F7A2689}" dt="2021-09-02T14:38:42.891" v="364"/>
          <ac:inkMkLst>
            <pc:docMk/>
            <pc:sldMk cId="4203303098" sldId="283"/>
            <ac:inkMk id="258" creationId="{6B706074-8B1B-442B-8ECB-C3A852A101D8}"/>
          </ac:inkMkLst>
        </pc:inkChg>
        <pc:inkChg chg="add mod">
          <ac:chgData name="Ninela  Marchant Neira" userId="0445fe62-3fdd-417c-a2b7-f13f715d869a" providerId="ADAL" clId="{6C8F6B27-1E79-4B69-910D-95A97F7A2689}" dt="2021-09-02T14:38:42.891" v="364"/>
          <ac:inkMkLst>
            <pc:docMk/>
            <pc:sldMk cId="4203303098" sldId="283"/>
            <ac:inkMk id="259" creationId="{41AF691F-1CDE-48CC-AA64-91BD2661D482}"/>
          </ac:inkMkLst>
        </pc:inkChg>
        <pc:inkChg chg="add mod">
          <ac:chgData name="Ninela  Marchant Neira" userId="0445fe62-3fdd-417c-a2b7-f13f715d869a" providerId="ADAL" clId="{6C8F6B27-1E79-4B69-910D-95A97F7A2689}" dt="2021-09-02T14:38:42.891" v="364"/>
          <ac:inkMkLst>
            <pc:docMk/>
            <pc:sldMk cId="4203303098" sldId="283"/>
            <ac:inkMk id="260" creationId="{FA1AC4A3-45BE-4770-86ED-3A46DC5C6242}"/>
          </ac:inkMkLst>
        </pc:inkChg>
        <pc:inkChg chg="add mod">
          <ac:chgData name="Ninela  Marchant Neira" userId="0445fe62-3fdd-417c-a2b7-f13f715d869a" providerId="ADAL" clId="{6C8F6B27-1E79-4B69-910D-95A97F7A2689}" dt="2021-09-02T14:38:42.891" v="364"/>
          <ac:inkMkLst>
            <pc:docMk/>
            <pc:sldMk cId="4203303098" sldId="283"/>
            <ac:inkMk id="261" creationId="{08969F32-288D-418C-ACFE-5D7A69EB6098}"/>
          </ac:inkMkLst>
        </pc:inkChg>
        <pc:inkChg chg="add">
          <ac:chgData name="Ninela  Marchant Neira" userId="0445fe62-3fdd-417c-a2b7-f13f715d869a" providerId="ADAL" clId="{6C8F6B27-1E79-4B69-910D-95A97F7A2689}" dt="2021-09-02T14:39:10.671" v="395" actId="9405"/>
          <ac:inkMkLst>
            <pc:docMk/>
            <pc:sldMk cId="4203303098" sldId="283"/>
            <ac:inkMk id="263" creationId="{48116D47-0F6C-40B9-99DE-285E843C4A9B}"/>
          </ac:inkMkLst>
        </pc:inkChg>
        <pc:inkChg chg="add mod">
          <ac:chgData name="Ninela  Marchant Neira" userId="0445fe62-3fdd-417c-a2b7-f13f715d869a" providerId="ADAL" clId="{6C8F6B27-1E79-4B69-910D-95A97F7A2689}" dt="2021-09-02T14:39:13.846" v="397"/>
          <ac:inkMkLst>
            <pc:docMk/>
            <pc:sldMk cId="4203303098" sldId="283"/>
            <ac:inkMk id="264" creationId="{E8243C62-A244-47C5-AE43-60003CB8CEDB}"/>
          </ac:inkMkLst>
        </pc:inkChg>
        <pc:inkChg chg="add">
          <ac:chgData name="Ninela  Marchant Neira" userId="0445fe62-3fdd-417c-a2b7-f13f715d869a" providerId="ADAL" clId="{6C8F6B27-1E79-4B69-910D-95A97F7A2689}" dt="2021-09-02T14:39:16.299" v="398" actId="9405"/>
          <ac:inkMkLst>
            <pc:docMk/>
            <pc:sldMk cId="4203303098" sldId="283"/>
            <ac:inkMk id="266" creationId="{AA5A1D51-2D05-429B-94BF-49469CC04FA5}"/>
          </ac:inkMkLst>
        </pc:inkChg>
        <pc:inkChg chg="add mod">
          <ac:chgData name="Ninela  Marchant Neira" userId="0445fe62-3fdd-417c-a2b7-f13f715d869a" providerId="ADAL" clId="{6C8F6B27-1E79-4B69-910D-95A97F7A2689}" dt="2021-09-02T14:39:18.768" v="404"/>
          <ac:inkMkLst>
            <pc:docMk/>
            <pc:sldMk cId="4203303098" sldId="283"/>
            <ac:inkMk id="267" creationId="{4B037A84-29CB-4F08-98C8-6F31B67A2FDE}"/>
          </ac:inkMkLst>
        </pc:inkChg>
        <pc:inkChg chg="add mod">
          <ac:chgData name="Ninela  Marchant Neira" userId="0445fe62-3fdd-417c-a2b7-f13f715d869a" providerId="ADAL" clId="{6C8F6B27-1E79-4B69-910D-95A97F7A2689}" dt="2021-09-02T14:39:18.768" v="404"/>
          <ac:inkMkLst>
            <pc:docMk/>
            <pc:sldMk cId="4203303098" sldId="283"/>
            <ac:inkMk id="268" creationId="{12474930-863A-47BB-8944-2F6EE78A70CB}"/>
          </ac:inkMkLst>
        </pc:inkChg>
        <pc:inkChg chg="add mod">
          <ac:chgData name="Ninela  Marchant Neira" userId="0445fe62-3fdd-417c-a2b7-f13f715d869a" providerId="ADAL" clId="{6C8F6B27-1E79-4B69-910D-95A97F7A2689}" dt="2021-09-02T14:39:18.768" v="404"/>
          <ac:inkMkLst>
            <pc:docMk/>
            <pc:sldMk cId="4203303098" sldId="283"/>
            <ac:inkMk id="269" creationId="{51F7A3DE-1E9A-4BF7-9793-5267D6596062}"/>
          </ac:inkMkLst>
        </pc:inkChg>
        <pc:inkChg chg="add mod">
          <ac:chgData name="Ninela  Marchant Neira" userId="0445fe62-3fdd-417c-a2b7-f13f715d869a" providerId="ADAL" clId="{6C8F6B27-1E79-4B69-910D-95A97F7A2689}" dt="2021-09-02T14:39:18.768" v="404"/>
          <ac:inkMkLst>
            <pc:docMk/>
            <pc:sldMk cId="4203303098" sldId="283"/>
            <ac:inkMk id="270" creationId="{4FA99BA5-DAD0-4F86-987C-7F929D4DA0A4}"/>
          </ac:inkMkLst>
        </pc:inkChg>
        <pc:inkChg chg="add mod">
          <ac:chgData name="Ninela  Marchant Neira" userId="0445fe62-3fdd-417c-a2b7-f13f715d869a" providerId="ADAL" clId="{6C8F6B27-1E79-4B69-910D-95A97F7A2689}" dt="2021-09-02T14:39:18.768" v="404"/>
          <ac:inkMkLst>
            <pc:docMk/>
            <pc:sldMk cId="4203303098" sldId="283"/>
            <ac:inkMk id="271" creationId="{E34138A8-100D-4EF6-ACDD-639845A27C00}"/>
          </ac:inkMkLst>
        </pc:inkChg>
      </pc:sldChg>
      <pc:sldChg chg="addSp modSp mod">
        <pc:chgData name="Ninela  Marchant Neira" userId="0445fe62-3fdd-417c-a2b7-f13f715d869a" providerId="ADAL" clId="{6C8F6B27-1E79-4B69-910D-95A97F7A2689}" dt="2021-09-23T13:37:03.944" v="1734"/>
        <pc:sldMkLst>
          <pc:docMk/>
          <pc:sldMk cId="3408303735" sldId="284"/>
        </pc:sldMkLst>
        <pc:grpChg chg="mod">
          <ac:chgData name="Ninela  Marchant Neira" userId="0445fe62-3fdd-417c-a2b7-f13f715d869a" providerId="ADAL" clId="{6C8F6B27-1E79-4B69-910D-95A97F7A2689}" dt="2021-09-23T13:37:03.944" v="1734"/>
          <ac:grpSpMkLst>
            <pc:docMk/>
            <pc:sldMk cId="3408303735" sldId="284"/>
            <ac:grpSpMk id="6" creationId="{C4B29504-24E7-4415-AD5B-726252522020}"/>
          </ac:grpSpMkLst>
        </pc:grpChg>
        <pc:inkChg chg="add mod">
          <ac:chgData name="Ninela  Marchant Neira" userId="0445fe62-3fdd-417c-a2b7-f13f715d869a" providerId="ADAL" clId="{6C8F6B27-1E79-4B69-910D-95A97F7A2689}" dt="2021-09-23T13:37:03.944" v="1734"/>
          <ac:inkMkLst>
            <pc:docMk/>
            <pc:sldMk cId="3408303735" sldId="284"/>
            <ac:inkMk id="3" creationId="{77B49695-C4DF-4BB9-A964-3A7824DE27C4}"/>
          </ac:inkMkLst>
        </pc:inkChg>
        <pc:inkChg chg="add mod">
          <ac:chgData name="Ninela  Marchant Neira" userId="0445fe62-3fdd-417c-a2b7-f13f715d869a" providerId="ADAL" clId="{6C8F6B27-1E79-4B69-910D-95A97F7A2689}" dt="2021-09-23T13:37:03.944" v="1734"/>
          <ac:inkMkLst>
            <pc:docMk/>
            <pc:sldMk cId="3408303735" sldId="284"/>
            <ac:inkMk id="4" creationId="{EF9511D9-EA0E-483F-BC45-0BE5670596DF}"/>
          </ac:inkMkLst>
        </pc:inkChg>
        <pc:inkChg chg="add mod">
          <ac:chgData name="Ninela  Marchant Neira" userId="0445fe62-3fdd-417c-a2b7-f13f715d869a" providerId="ADAL" clId="{6C8F6B27-1E79-4B69-910D-95A97F7A2689}" dt="2021-09-23T13:37:03.944" v="1734"/>
          <ac:inkMkLst>
            <pc:docMk/>
            <pc:sldMk cId="3408303735" sldId="284"/>
            <ac:inkMk id="5" creationId="{20A124FC-406A-4778-9418-BC351914A525}"/>
          </ac:inkMkLst>
        </pc:inkChg>
      </pc:sldChg>
      <pc:sldChg chg="addSp delSp modSp mod">
        <pc:chgData name="Ninela  Marchant Neira" userId="0445fe62-3fdd-417c-a2b7-f13f715d869a" providerId="ADAL" clId="{6C8F6B27-1E79-4B69-910D-95A97F7A2689}" dt="2021-09-02T14:41:28.175" v="456"/>
        <pc:sldMkLst>
          <pc:docMk/>
          <pc:sldMk cId="372929540" sldId="285"/>
        </pc:sldMkLst>
        <pc:grpChg chg="mod">
          <ac:chgData name="Ninela  Marchant Neira" userId="0445fe62-3fdd-417c-a2b7-f13f715d869a" providerId="ADAL" clId="{6C8F6B27-1E79-4B69-910D-95A97F7A2689}" dt="2021-09-02T14:40:22.191" v="417"/>
          <ac:grpSpMkLst>
            <pc:docMk/>
            <pc:sldMk cId="372929540" sldId="285"/>
            <ac:grpSpMk id="22" creationId="{18440166-B1CB-4C96-BF71-E485DC8147AF}"/>
          </ac:grpSpMkLst>
        </pc:grpChg>
        <pc:grpChg chg="del mod">
          <ac:chgData name="Ninela  Marchant Neira" userId="0445fe62-3fdd-417c-a2b7-f13f715d869a" providerId="ADAL" clId="{6C8F6B27-1E79-4B69-910D-95A97F7A2689}" dt="2021-09-02T03:52:29.885" v="49"/>
          <ac:grpSpMkLst>
            <pc:docMk/>
            <pc:sldMk cId="372929540" sldId="285"/>
            <ac:grpSpMk id="22" creationId="{F2C21F99-3F00-46FF-9FB3-03498770F7F9}"/>
          </ac:grpSpMkLst>
        </pc:grpChg>
        <pc:grpChg chg="del mod">
          <ac:chgData name="Ninela  Marchant Neira" userId="0445fe62-3fdd-417c-a2b7-f13f715d869a" providerId="ADAL" clId="{6C8F6B27-1E79-4B69-910D-95A97F7A2689}" dt="2021-09-02T03:52:32.645" v="52"/>
          <ac:grpSpMkLst>
            <pc:docMk/>
            <pc:sldMk cId="372929540" sldId="285"/>
            <ac:grpSpMk id="24" creationId="{8259D5EE-1B60-4DC6-AB57-55CA96C18F73}"/>
          </ac:grpSpMkLst>
        </pc:grpChg>
        <pc:grpChg chg="del mod">
          <ac:chgData name="Ninela  Marchant Neira" userId="0445fe62-3fdd-417c-a2b7-f13f715d869a" providerId="ADAL" clId="{6C8F6B27-1E79-4B69-910D-95A97F7A2689}" dt="2021-09-02T03:52:35.392" v="54"/>
          <ac:grpSpMkLst>
            <pc:docMk/>
            <pc:sldMk cId="372929540" sldId="285"/>
            <ac:grpSpMk id="27" creationId="{BCE270A1-8479-4A4F-A777-2F7B5674A909}"/>
          </ac:grpSpMkLst>
        </pc:grpChg>
        <pc:grpChg chg="del mod">
          <ac:chgData name="Ninela  Marchant Neira" userId="0445fe62-3fdd-417c-a2b7-f13f715d869a" providerId="ADAL" clId="{6C8F6B27-1E79-4B69-910D-95A97F7A2689}" dt="2021-09-02T03:52:41.657" v="62"/>
          <ac:grpSpMkLst>
            <pc:docMk/>
            <pc:sldMk cId="372929540" sldId="285"/>
            <ac:grpSpMk id="29" creationId="{099FB57F-3BDD-45D7-82AC-ACC5BF5FB6EE}"/>
          </ac:grpSpMkLst>
        </pc:grpChg>
        <pc:grpChg chg="mod">
          <ac:chgData name="Ninela  Marchant Neira" userId="0445fe62-3fdd-417c-a2b7-f13f715d869a" providerId="ADAL" clId="{6C8F6B27-1E79-4B69-910D-95A97F7A2689}" dt="2021-09-02T14:40:29.019" v="428"/>
          <ac:grpSpMkLst>
            <pc:docMk/>
            <pc:sldMk cId="372929540" sldId="285"/>
            <ac:grpSpMk id="33" creationId="{BDCF6C89-1271-48BB-A558-3F4AB5B51227}"/>
          </ac:grpSpMkLst>
        </pc:grpChg>
        <pc:grpChg chg="mod">
          <ac:chgData name="Ninela  Marchant Neira" userId="0445fe62-3fdd-417c-a2b7-f13f715d869a" providerId="ADAL" clId="{6C8F6B27-1E79-4B69-910D-95A97F7A2689}" dt="2021-09-02T14:40:36.749" v="436"/>
          <ac:grpSpMkLst>
            <pc:docMk/>
            <pc:sldMk cId="372929540" sldId="285"/>
            <ac:grpSpMk id="41" creationId="{1C5D3507-3E41-4FC2-8A48-83B775C0090A}"/>
          </ac:grpSpMkLst>
        </pc:grpChg>
        <pc:grpChg chg="mod">
          <ac:chgData name="Ninela  Marchant Neira" userId="0445fe62-3fdd-417c-a2b7-f13f715d869a" providerId="ADAL" clId="{6C8F6B27-1E79-4B69-910D-95A97F7A2689}" dt="2021-09-02T14:41:23.278" v="449"/>
          <ac:grpSpMkLst>
            <pc:docMk/>
            <pc:sldMk cId="372929540" sldId="285"/>
            <ac:grpSpMk id="54" creationId="{06889668-8890-4636-A203-B4DD8974CAD2}"/>
          </ac:grpSpMkLst>
        </pc:grpChg>
        <pc:grpChg chg="mod">
          <ac:chgData name="Ninela  Marchant Neira" userId="0445fe62-3fdd-417c-a2b7-f13f715d869a" providerId="ADAL" clId="{6C8F6B27-1E79-4B69-910D-95A97F7A2689}" dt="2021-09-02T14:41:28.175" v="456"/>
          <ac:grpSpMkLst>
            <pc:docMk/>
            <pc:sldMk cId="372929540" sldId="285"/>
            <ac:grpSpMk id="61" creationId="{3243A8D0-8989-4293-85F7-3BB110FC9DB4}"/>
          </ac:grpSpMkLst>
        </pc:grpChg>
        <pc:inkChg chg="add">
          <ac:chgData name="Ninela  Marchant Neira" userId="0445fe62-3fdd-417c-a2b7-f13f715d869a" providerId="ADAL" clId="{6C8F6B27-1E79-4B69-910D-95A97F7A2689}" dt="2021-09-02T14:40:00.003" v="405" actId="9405"/>
          <ac:inkMkLst>
            <pc:docMk/>
            <pc:sldMk cId="372929540" sldId="285"/>
            <ac:inkMk id="3" creationId="{6FA8E7B6-54C1-44AF-8DD2-4820A31AC631}"/>
          </ac:inkMkLst>
        </pc:inkChg>
        <pc:inkChg chg="add">
          <ac:chgData name="Ninela  Marchant Neira" userId="0445fe62-3fdd-417c-a2b7-f13f715d869a" providerId="ADAL" clId="{6C8F6B27-1E79-4B69-910D-95A97F7A2689}" dt="2021-09-02T14:40:03.405" v="406" actId="9405"/>
          <ac:inkMkLst>
            <pc:docMk/>
            <pc:sldMk cId="372929540" sldId="285"/>
            <ac:inkMk id="4" creationId="{12F304F1-32EA-40BC-8061-5D6132BAF26C}"/>
          </ac:inkMkLst>
        </pc:inkChg>
        <pc:inkChg chg="add mod">
          <ac:chgData name="Ninela  Marchant Neira" userId="0445fe62-3fdd-417c-a2b7-f13f715d869a" providerId="ADAL" clId="{6C8F6B27-1E79-4B69-910D-95A97F7A2689}" dt="2021-09-02T14:40:22.191" v="417"/>
          <ac:inkMkLst>
            <pc:docMk/>
            <pc:sldMk cId="372929540" sldId="285"/>
            <ac:inkMk id="6" creationId="{B7703ED4-749E-425D-8CFF-76F6A1F8E2D0}"/>
          </ac:inkMkLst>
        </pc:inkChg>
        <pc:inkChg chg="add del">
          <ac:chgData name="Ninela  Marchant Neira" userId="0445fe62-3fdd-417c-a2b7-f13f715d869a" providerId="ADAL" clId="{6C8F6B27-1E79-4B69-910D-95A97F7A2689}" dt="2021-09-02T03:52:41.656" v="56"/>
          <ac:inkMkLst>
            <pc:docMk/>
            <pc:sldMk cId="372929540" sldId="285"/>
            <ac:inkMk id="6" creationId="{F203893C-ACF1-4910-A418-7A1E1E88CF74}"/>
          </ac:inkMkLst>
        </pc:inkChg>
        <pc:inkChg chg="add mod">
          <ac:chgData name="Ninela  Marchant Neira" userId="0445fe62-3fdd-417c-a2b7-f13f715d869a" providerId="ADAL" clId="{6C8F6B27-1E79-4B69-910D-95A97F7A2689}" dt="2021-09-02T14:40:22.191" v="417"/>
          <ac:inkMkLst>
            <pc:docMk/>
            <pc:sldMk cId="372929540" sldId="285"/>
            <ac:inkMk id="7" creationId="{1FF15641-C2B5-4E2E-B0F7-5F6130EE3002}"/>
          </ac:inkMkLst>
        </pc:inkChg>
        <pc:inkChg chg="add del">
          <ac:chgData name="Ninela  Marchant Neira" userId="0445fe62-3fdd-417c-a2b7-f13f715d869a" providerId="ADAL" clId="{6C8F6B27-1E79-4B69-910D-95A97F7A2689}" dt="2021-09-02T03:52:41.656" v="59"/>
          <ac:inkMkLst>
            <pc:docMk/>
            <pc:sldMk cId="372929540" sldId="285"/>
            <ac:inkMk id="7" creationId="{E1DF6D3A-DE74-4CDC-BF9D-D2DC2AAEB0C4}"/>
          </ac:inkMkLst>
        </pc:inkChg>
        <pc:inkChg chg="add del">
          <ac:chgData name="Ninela  Marchant Neira" userId="0445fe62-3fdd-417c-a2b7-f13f715d869a" providerId="ADAL" clId="{6C8F6B27-1E79-4B69-910D-95A97F7A2689}" dt="2021-09-02T03:52:14.752" v="43"/>
          <ac:inkMkLst>
            <pc:docMk/>
            <pc:sldMk cId="372929540" sldId="285"/>
            <ac:inkMk id="9" creationId="{31465591-73F7-474C-A54F-5E15C3667719}"/>
          </ac:inkMkLst>
        </pc:inkChg>
        <pc:inkChg chg="add mod">
          <ac:chgData name="Ninela  Marchant Neira" userId="0445fe62-3fdd-417c-a2b7-f13f715d869a" providerId="ADAL" clId="{6C8F6B27-1E79-4B69-910D-95A97F7A2689}" dt="2021-09-02T14:40:22.191" v="417"/>
          <ac:inkMkLst>
            <pc:docMk/>
            <pc:sldMk cId="372929540" sldId="285"/>
            <ac:inkMk id="9" creationId="{93C529E4-4A2E-4044-A76E-332623CD59EE}"/>
          </ac:inkMkLst>
        </pc:inkChg>
        <pc:inkChg chg="add mod">
          <ac:chgData name="Ninela  Marchant Neira" userId="0445fe62-3fdd-417c-a2b7-f13f715d869a" providerId="ADAL" clId="{6C8F6B27-1E79-4B69-910D-95A97F7A2689}" dt="2021-09-02T14:40:22.191" v="417"/>
          <ac:inkMkLst>
            <pc:docMk/>
            <pc:sldMk cId="372929540" sldId="285"/>
            <ac:inkMk id="13" creationId="{64DC1060-C239-4D05-9DE6-8B9D94A8B734}"/>
          </ac:inkMkLst>
        </pc:inkChg>
        <pc:inkChg chg="add mod">
          <ac:chgData name="Ninela  Marchant Neira" userId="0445fe62-3fdd-417c-a2b7-f13f715d869a" providerId="ADAL" clId="{6C8F6B27-1E79-4B69-910D-95A97F7A2689}" dt="2021-09-02T14:40:22.191" v="417"/>
          <ac:inkMkLst>
            <pc:docMk/>
            <pc:sldMk cId="372929540" sldId="285"/>
            <ac:inkMk id="15" creationId="{B5E30C6A-6F45-482A-912F-6D3836301DB6}"/>
          </ac:inkMkLst>
        </pc:inkChg>
        <pc:inkChg chg="add mod">
          <ac:chgData name="Ninela  Marchant Neira" userId="0445fe62-3fdd-417c-a2b7-f13f715d869a" providerId="ADAL" clId="{6C8F6B27-1E79-4B69-910D-95A97F7A2689}" dt="2021-09-02T14:40:22.191" v="417"/>
          <ac:inkMkLst>
            <pc:docMk/>
            <pc:sldMk cId="372929540" sldId="285"/>
            <ac:inkMk id="17" creationId="{6AED17CC-AA06-4898-BAA6-D2494E82645C}"/>
          </ac:inkMkLst>
        </pc:inkChg>
        <pc:inkChg chg="add mod">
          <ac:chgData name="Ninela  Marchant Neira" userId="0445fe62-3fdd-417c-a2b7-f13f715d869a" providerId="ADAL" clId="{6C8F6B27-1E79-4B69-910D-95A97F7A2689}" dt="2021-09-02T14:40:22.191" v="417"/>
          <ac:inkMkLst>
            <pc:docMk/>
            <pc:sldMk cId="372929540" sldId="285"/>
            <ac:inkMk id="18" creationId="{926DD0CB-5777-41EC-8E30-EFBF2FA25723}"/>
          </ac:inkMkLst>
        </pc:inkChg>
        <pc:inkChg chg="add mod">
          <ac:chgData name="Ninela  Marchant Neira" userId="0445fe62-3fdd-417c-a2b7-f13f715d869a" providerId="ADAL" clId="{6C8F6B27-1E79-4B69-910D-95A97F7A2689}" dt="2021-09-02T14:40:22.191" v="417"/>
          <ac:inkMkLst>
            <pc:docMk/>
            <pc:sldMk cId="372929540" sldId="285"/>
            <ac:inkMk id="19" creationId="{87C51993-8317-43F0-96C4-6336158E3DCB}"/>
          </ac:inkMkLst>
        </pc:inkChg>
        <pc:inkChg chg="add del">
          <ac:chgData name="Ninela  Marchant Neira" userId="0445fe62-3fdd-417c-a2b7-f13f715d869a" providerId="ADAL" clId="{6C8F6B27-1E79-4B69-910D-95A97F7A2689}" dt="2021-09-02T03:52:41.657" v="60"/>
          <ac:inkMkLst>
            <pc:docMk/>
            <pc:sldMk cId="372929540" sldId="285"/>
            <ac:inkMk id="19" creationId="{C2D66B76-4A5C-41AE-83A9-CB5372478670}"/>
          </ac:inkMkLst>
        </pc:inkChg>
        <pc:inkChg chg="add del mod">
          <ac:chgData name="Ninela  Marchant Neira" userId="0445fe62-3fdd-417c-a2b7-f13f715d869a" providerId="ADAL" clId="{6C8F6B27-1E79-4B69-910D-95A97F7A2689}" dt="2021-09-02T03:52:41.657" v="63"/>
          <ac:inkMkLst>
            <pc:docMk/>
            <pc:sldMk cId="372929540" sldId="285"/>
            <ac:inkMk id="20" creationId="{16039E33-39FD-4508-A1E9-E7F156A4137A}"/>
          </ac:inkMkLst>
        </pc:inkChg>
        <pc:inkChg chg="add mod">
          <ac:chgData name="Ninela  Marchant Neira" userId="0445fe62-3fdd-417c-a2b7-f13f715d869a" providerId="ADAL" clId="{6C8F6B27-1E79-4B69-910D-95A97F7A2689}" dt="2021-09-02T14:40:22.191" v="417"/>
          <ac:inkMkLst>
            <pc:docMk/>
            <pc:sldMk cId="372929540" sldId="285"/>
            <ac:inkMk id="20" creationId="{2EA858A3-59D1-4A87-A7BB-6660FAB6F850}"/>
          </ac:inkMkLst>
        </pc:inkChg>
        <pc:inkChg chg="add del mod">
          <ac:chgData name="Ninela  Marchant Neira" userId="0445fe62-3fdd-417c-a2b7-f13f715d869a" providerId="ADAL" clId="{6C8F6B27-1E79-4B69-910D-95A97F7A2689}" dt="2021-09-02T03:52:41.657" v="61"/>
          <ac:inkMkLst>
            <pc:docMk/>
            <pc:sldMk cId="372929540" sldId="285"/>
            <ac:inkMk id="21" creationId="{6ED8E012-59AA-4172-852A-FACE5142258B}"/>
          </ac:inkMkLst>
        </pc:inkChg>
        <pc:inkChg chg="add mod">
          <ac:chgData name="Ninela  Marchant Neira" userId="0445fe62-3fdd-417c-a2b7-f13f715d869a" providerId="ADAL" clId="{6C8F6B27-1E79-4B69-910D-95A97F7A2689}" dt="2021-09-02T14:40:22.191" v="417"/>
          <ac:inkMkLst>
            <pc:docMk/>
            <pc:sldMk cId="372929540" sldId="285"/>
            <ac:inkMk id="21" creationId="{EA309BC3-314F-4B2E-A77B-0AFBC950C4CA}"/>
          </ac:inkMkLst>
        </pc:inkChg>
        <pc:inkChg chg="add del mod">
          <ac:chgData name="Ninela  Marchant Neira" userId="0445fe62-3fdd-417c-a2b7-f13f715d869a" providerId="ADAL" clId="{6C8F6B27-1E79-4B69-910D-95A97F7A2689}" dt="2021-09-02T03:52:41.656" v="57"/>
          <ac:inkMkLst>
            <pc:docMk/>
            <pc:sldMk cId="372929540" sldId="285"/>
            <ac:inkMk id="23" creationId="{0171A9CE-B5A7-42AA-84B6-4E40BFF6A2C3}"/>
          </ac:inkMkLst>
        </pc:inkChg>
        <pc:inkChg chg="add">
          <ac:chgData name="Ninela  Marchant Neira" userId="0445fe62-3fdd-417c-a2b7-f13f715d869a" providerId="ADAL" clId="{6C8F6B27-1E79-4B69-910D-95A97F7A2689}" dt="2021-09-02T14:40:22.766" v="418" actId="9405"/>
          <ac:inkMkLst>
            <pc:docMk/>
            <pc:sldMk cId="372929540" sldId="285"/>
            <ac:inkMk id="23" creationId="{5D55EBED-698B-4098-A6B1-C18C86D571AB}"/>
          </ac:inkMkLst>
        </pc:inkChg>
        <pc:inkChg chg="add mod">
          <ac:chgData name="Ninela  Marchant Neira" userId="0445fe62-3fdd-417c-a2b7-f13f715d869a" providerId="ADAL" clId="{6C8F6B27-1E79-4B69-910D-95A97F7A2689}" dt="2021-09-02T14:40:29.019" v="428"/>
          <ac:inkMkLst>
            <pc:docMk/>
            <pc:sldMk cId="372929540" sldId="285"/>
            <ac:inkMk id="24" creationId="{CD3052D2-F3B3-466A-BF77-3FCABA0A9AC2}"/>
          </ac:inkMkLst>
        </pc:inkChg>
        <pc:inkChg chg="add mod">
          <ac:chgData name="Ninela  Marchant Neira" userId="0445fe62-3fdd-417c-a2b7-f13f715d869a" providerId="ADAL" clId="{6C8F6B27-1E79-4B69-910D-95A97F7A2689}" dt="2021-09-02T14:40:29.019" v="428"/>
          <ac:inkMkLst>
            <pc:docMk/>
            <pc:sldMk cId="372929540" sldId="285"/>
            <ac:inkMk id="25" creationId="{4D47C851-CEC3-4F82-B75D-0C370D811081}"/>
          </ac:inkMkLst>
        </pc:inkChg>
        <pc:inkChg chg="add del">
          <ac:chgData name="Ninela  Marchant Neira" userId="0445fe62-3fdd-417c-a2b7-f13f715d869a" providerId="ADAL" clId="{6C8F6B27-1E79-4B69-910D-95A97F7A2689}" dt="2021-09-02T03:52:41.656" v="58"/>
          <ac:inkMkLst>
            <pc:docMk/>
            <pc:sldMk cId="372929540" sldId="285"/>
            <ac:inkMk id="25" creationId="{53CD0195-58B6-443B-9C7B-D040A2B1764B}"/>
          </ac:inkMkLst>
        </pc:inkChg>
        <pc:inkChg chg="add mod">
          <ac:chgData name="Ninela  Marchant Neira" userId="0445fe62-3fdd-417c-a2b7-f13f715d869a" providerId="ADAL" clId="{6C8F6B27-1E79-4B69-910D-95A97F7A2689}" dt="2021-09-02T14:40:29.019" v="428"/>
          <ac:inkMkLst>
            <pc:docMk/>
            <pc:sldMk cId="372929540" sldId="285"/>
            <ac:inkMk id="26" creationId="{35481EF3-D877-40AC-AF17-F53AB459DA05}"/>
          </ac:inkMkLst>
        </pc:inkChg>
        <pc:inkChg chg="add del mod">
          <ac:chgData name="Ninela  Marchant Neira" userId="0445fe62-3fdd-417c-a2b7-f13f715d869a" providerId="ADAL" clId="{6C8F6B27-1E79-4B69-910D-95A97F7A2689}" dt="2021-09-02T03:52:41.656" v="55"/>
          <ac:inkMkLst>
            <pc:docMk/>
            <pc:sldMk cId="372929540" sldId="285"/>
            <ac:inkMk id="26" creationId="{9F63DFE7-0456-43B9-8BA2-F8E5FC8F0DDB}"/>
          </ac:inkMkLst>
        </pc:inkChg>
        <pc:inkChg chg="add mod">
          <ac:chgData name="Ninela  Marchant Neira" userId="0445fe62-3fdd-417c-a2b7-f13f715d869a" providerId="ADAL" clId="{6C8F6B27-1E79-4B69-910D-95A97F7A2689}" dt="2021-09-02T14:40:29.019" v="428"/>
          <ac:inkMkLst>
            <pc:docMk/>
            <pc:sldMk cId="372929540" sldId="285"/>
            <ac:inkMk id="27" creationId="{D54A3AA1-72FD-4329-B991-440580C439DF}"/>
          </ac:inkMkLst>
        </pc:inkChg>
        <pc:inkChg chg="add del mod">
          <ac:chgData name="Ninela  Marchant Neira" userId="0445fe62-3fdd-417c-a2b7-f13f715d869a" providerId="ADAL" clId="{6C8F6B27-1E79-4B69-910D-95A97F7A2689}" dt="2021-09-02T03:52:41.657" v="62"/>
          <ac:inkMkLst>
            <pc:docMk/>
            <pc:sldMk cId="372929540" sldId="285"/>
            <ac:inkMk id="28" creationId="{E77E858C-C83C-4D14-8D8A-6D734DD80DFB}"/>
          </ac:inkMkLst>
        </pc:inkChg>
        <pc:inkChg chg="add mod">
          <ac:chgData name="Ninela  Marchant Neira" userId="0445fe62-3fdd-417c-a2b7-f13f715d869a" providerId="ADAL" clId="{6C8F6B27-1E79-4B69-910D-95A97F7A2689}" dt="2021-09-02T14:40:29.019" v="428"/>
          <ac:inkMkLst>
            <pc:docMk/>
            <pc:sldMk cId="372929540" sldId="285"/>
            <ac:inkMk id="28" creationId="{FCD90A73-0D6F-4C89-BFE0-2BBD3DEBD240}"/>
          </ac:inkMkLst>
        </pc:inkChg>
        <pc:inkChg chg="add mod">
          <ac:chgData name="Ninela  Marchant Neira" userId="0445fe62-3fdd-417c-a2b7-f13f715d869a" providerId="ADAL" clId="{6C8F6B27-1E79-4B69-910D-95A97F7A2689}" dt="2021-09-02T14:40:29.019" v="428"/>
          <ac:inkMkLst>
            <pc:docMk/>
            <pc:sldMk cId="372929540" sldId="285"/>
            <ac:inkMk id="29" creationId="{3358DCE4-926D-45A9-BF28-419872FFBB42}"/>
          </ac:inkMkLst>
        </pc:inkChg>
        <pc:inkChg chg="add mod">
          <ac:chgData name="Ninela  Marchant Neira" userId="0445fe62-3fdd-417c-a2b7-f13f715d869a" providerId="ADAL" clId="{6C8F6B27-1E79-4B69-910D-95A97F7A2689}" dt="2021-09-02T14:40:29.019" v="428"/>
          <ac:inkMkLst>
            <pc:docMk/>
            <pc:sldMk cId="372929540" sldId="285"/>
            <ac:inkMk id="30" creationId="{B730380D-2AB1-454A-A5A2-051D1CEBB123}"/>
          </ac:inkMkLst>
        </pc:inkChg>
        <pc:inkChg chg="add mod">
          <ac:chgData name="Ninela  Marchant Neira" userId="0445fe62-3fdd-417c-a2b7-f13f715d869a" providerId="ADAL" clId="{6C8F6B27-1E79-4B69-910D-95A97F7A2689}" dt="2021-09-02T14:40:29.019" v="428"/>
          <ac:inkMkLst>
            <pc:docMk/>
            <pc:sldMk cId="372929540" sldId="285"/>
            <ac:inkMk id="31" creationId="{F6751E76-27F0-48DE-A2E8-4180BC44AFED}"/>
          </ac:inkMkLst>
        </pc:inkChg>
        <pc:inkChg chg="add">
          <ac:chgData name="Ninela  Marchant Neira" userId="0445fe62-3fdd-417c-a2b7-f13f715d869a" providerId="ADAL" clId="{6C8F6B27-1E79-4B69-910D-95A97F7A2689}" dt="2021-09-02T14:40:28.416" v="427" actId="9405"/>
          <ac:inkMkLst>
            <pc:docMk/>
            <pc:sldMk cId="372929540" sldId="285"/>
            <ac:inkMk id="32" creationId="{D46D65EE-8387-4B34-B5BD-8F2985D49879}"/>
          </ac:inkMkLst>
        </pc:inkChg>
        <pc:inkChg chg="add mod">
          <ac:chgData name="Ninela  Marchant Neira" userId="0445fe62-3fdd-417c-a2b7-f13f715d869a" providerId="ADAL" clId="{6C8F6B27-1E79-4B69-910D-95A97F7A2689}" dt="2021-09-02T14:40:36.749" v="436"/>
          <ac:inkMkLst>
            <pc:docMk/>
            <pc:sldMk cId="372929540" sldId="285"/>
            <ac:inkMk id="34" creationId="{14FA82C9-EF91-4978-8373-5E833CA81227}"/>
          </ac:inkMkLst>
        </pc:inkChg>
        <pc:inkChg chg="add mod">
          <ac:chgData name="Ninela  Marchant Neira" userId="0445fe62-3fdd-417c-a2b7-f13f715d869a" providerId="ADAL" clId="{6C8F6B27-1E79-4B69-910D-95A97F7A2689}" dt="2021-09-02T14:40:36.749" v="436"/>
          <ac:inkMkLst>
            <pc:docMk/>
            <pc:sldMk cId="372929540" sldId="285"/>
            <ac:inkMk id="35" creationId="{168B5996-861E-4EF9-A8E1-F9735E9700F4}"/>
          </ac:inkMkLst>
        </pc:inkChg>
        <pc:inkChg chg="add mod">
          <ac:chgData name="Ninela  Marchant Neira" userId="0445fe62-3fdd-417c-a2b7-f13f715d869a" providerId="ADAL" clId="{6C8F6B27-1E79-4B69-910D-95A97F7A2689}" dt="2021-09-02T14:40:36.749" v="436"/>
          <ac:inkMkLst>
            <pc:docMk/>
            <pc:sldMk cId="372929540" sldId="285"/>
            <ac:inkMk id="36" creationId="{79D7EA35-A4E3-4C51-A9FE-38514FDE38A8}"/>
          </ac:inkMkLst>
        </pc:inkChg>
        <pc:inkChg chg="add mod">
          <ac:chgData name="Ninela  Marchant Neira" userId="0445fe62-3fdd-417c-a2b7-f13f715d869a" providerId="ADAL" clId="{6C8F6B27-1E79-4B69-910D-95A97F7A2689}" dt="2021-09-02T14:40:36.749" v="436"/>
          <ac:inkMkLst>
            <pc:docMk/>
            <pc:sldMk cId="372929540" sldId="285"/>
            <ac:inkMk id="37" creationId="{0BCFAC79-C35A-44B7-BB95-A3936A233B21}"/>
          </ac:inkMkLst>
        </pc:inkChg>
        <pc:inkChg chg="add mod">
          <ac:chgData name="Ninela  Marchant Neira" userId="0445fe62-3fdd-417c-a2b7-f13f715d869a" providerId="ADAL" clId="{6C8F6B27-1E79-4B69-910D-95A97F7A2689}" dt="2021-09-02T14:40:36.749" v="436"/>
          <ac:inkMkLst>
            <pc:docMk/>
            <pc:sldMk cId="372929540" sldId="285"/>
            <ac:inkMk id="38" creationId="{D8C9FAFA-3E76-4149-A8CC-DBC5AEC208F9}"/>
          </ac:inkMkLst>
        </pc:inkChg>
        <pc:inkChg chg="add mod">
          <ac:chgData name="Ninela  Marchant Neira" userId="0445fe62-3fdd-417c-a2b7-f13f715d869a" providerId="ADAL" clId="{6C8F6B27-1E79-4B69-910D-95A97F7A2689}" dt="2021-09-02T14:40:36.749" v="436"/>
          <ac:inkMkLst>
            <pc:docMk/>
            <pc:sldMk cId="372929540" sldId="285"/>
            <ac:inkMk id="39" creationId="{AA618247-D0C8-46F1-81C6-0C61FE0919CC}"/>
          </ac:inkMkLst>
        </pc:inkChg>
        <pc:inkChg chg="add mod">
          <ac:chgData name="Ninela  Marchant Neira" userId="0445fe62-3fdd-417c-a2b7-f13f715d869a" providerId="ADAL" clId="{6C8F6B27-1E79-4B69-910D-95A97F7A2689}" dt="2021-09-02T14:40:36.749" v="436"/>
          <ac:inkMkLst>
            <pc:docMk/>
            <pc:sldMk cId="372929540" sldId="285"/>
            <ac:inkMk id="40" creationId="{E2E936D3-292C-41F1-B267-713F4CC58F93}"/>
          </ac:inkMkLst>
        </pc:inkChg>
        <pc:inkChg chg="add">
          <ac:chgData name="Ninela  Marchant Neira" userId="0445fe62-3fdd-417c-a2b7-f13f715d869a" providerId="ADAL" clId="{6C8F6B27-1E79-4B69-910D-95A97F7A2689}" dt="2021-09-02T14:40:41.605" v="437" actId="9405"/>
          <ac:inkMkLst>
            <pc:docMk/>
            <pc:sldMk cId="372929540" sldId="285"/>
            <ac:inkMk id="42" creationId="{84A33B95-413F-4D60-B2C9-BFC058FDC73A}"/>
          </ac:inkMkLst>
        </pc:inkChg>
        <pc:inkChg chg="add">
          <ac:chgData name="Ninela  Marchant Neira" userId="0445fe62-3fdd-417c-a2b7-f13f715d869a" providerId="ADAL" clId="{6C8F6B27-1E79-4B69-910D-95A97F7A2689}" dt="2021-09-02T14:40:45.452" v="438" actId="9405"/>
          <ac:inkMkLst>
            <pc:docMk/>
            <pc:sldMk cId="372929540" sldId="285"/>
            <ac:inkMk id="43" creationId="{4418075A-E80E-45AB-B295-16AC3973A964}"/>
          </ac:inkMkLst>
        </pc:inkChg>
        <pc:inkChg chg="add">
          <ac:chgData name="Ninela  Marchant Neira" userId="0445fe62-3fdd-417c-a2b7-f13f715d869a" providerId="ADAL" clId="{6C8F6B27-1E79-4B69-910D-95A97F7A2689}" dt="2021-09-02T14:40:57.397" v="439" actId="9405"/>
          <ac:inkMkLst>
            <pc:docMk/>
            <pc:sldMk cId="372929540" sldId="285"/>
            <ac:inkMk id="44" creationId="{AEBFF617-860D-4CF9-A7FB-71761DECDC29}"/>
          </ac:inkMkLst>
        </pc:inkChg>
        <pc:inkChg chg="add">
          <ac:chgData name="Ninela  Marchant Neira" userId="0445fe62-3fdd-417c-a2b7-f13f715d869a" providerId="ADAL" clId="{6C8F6B27-1E79-4B69-910D-95A97F7A2689}" dt="2021-09-02T14:41:04.123" v="440" actId="9405"/>
          <ac:inkMkLst>
            <pc:docMk/>
            <pc:sldMk cId="372929540" sldId="285"/>
            <ac:inkMk id="45" creationId="{65BA2784-5F42-40FA-A7E5-4BF57952C1AC}"/>
          </ac:inkMkLst>
        </pc:inkChg>
        <pc:inkChg chg="add">
          <ac:chgData name="Ninela  Marchant Neira" userId="0445fe62-3fdd-417c-a2b7-f13f715d869a" providerId="ADAL" clId="{6C8F6B27-1E79-4B69-910D-95A97F7A2689}" dt="2021-09-02T14:41:09.492" v="441" actId="9405"/>
          <ac:inkMkLst>
            <pc:docMk/>
            <pc:sldMk cId="372929540" sldId="285"/>
            <ac:inkMk id="46" creationId="{66EC00AE-5032-4C3F-B784-C7ADA842F25F}"/>
          </ac:inkMkLst>
        </pc:inkChg>
        <pc:inkChg chg="add">
          <ac:chgData name="Ninela  Marchant Neira" userId="0445fe62-3fdd-417c-a2b7-f13f715d869a" providerId="ADAL" clId="{6C8F6B27-1E79-4B69-910D-95A97F7A2689}" dt="2021-09-02T14:41:19.791" v="442" actId="9405"/>
          <ac:inkMkLst>
            <pc:docMk/>
            <pc:sldMk cId="372929540" sldId="285"/>
            <ac:inkMk id="47" creationId="{6202B23D-FAF8-4F74-A8B0-114FB49EB1EA}"/>
          </ac:inkMkLst>
        </pc:inkChg>
        <pc:inkChg chg="add mod">
          <ac:chgData name="Ninela  Marchant Neira" userId="0445fe62-3fdd-417c-a2b7-f13f715d869a" providerId="ADAL" clId="{6C8F6B27-1E79-4B69-910D-95A97F7A2689}" dt="2021-09-02T14:41:23.278" v="449"/>
          <ac:inkMkLst>
            <pc:docMk/>
            <pc:sldMk cId="372929540" sldId="285"/>
            <ac:inkMk id="48" creationId="{D9100039-A6A2-40BD-934A-1C244E03678C}"/>
          </ac:inkMkLst>
        </pc:inkChg>
        <pc:inkChg chg="add mod">
          <ac:chgData name="Ninela  Marchant Neira" userId="0445fe62-3fdd-417c-a2b7-f13f715d869a" providerId="ADAL" clId="{6C8F6B27-1E79-4B69-910D-95A97F7A2689}" dt="2021-09-02T14:41:23.278" v="449"/>
          <ac:inkMkLst>
            <pc:docMk/>
            <pc:sldMk cId="372929540" sldId="285"/>
            <ac:inkMk id="49" creationId="{4C975291-2097-4D92-8233-E936D4AFD368}"/>
          </ac:inkMkLst>
        </pc:inkChg>
        <pc:inkChg chg="add mod">
          <ac:chgData name="Ninela  Marchant Neira" userId="0445fe62-3fdd-417c-a2b7-f13f715d869a" providerId="ADAL" clId="{6C8F6B27-1E79-4B69-910D-95A97F7A2689}" dt="2021-09-02T14:41:23.278" v="449"/>
          <ac:inkMkLst>
            <pc:docMk/>
            <pc:sldMk cId="372929540" sldId="285"/>
            <ac:inkMk id="50" creationId="{2B1F6E55-A973-47CB-B7AE-C558782A82FC}"/>
          </ac:inkMkLst>
        </pc:inkChg>
        <pc:inkChg chg="add mod">
          <ac:chgData name="Ninela  Marchant Neira" userId="0445fe62-3fdd-417c-a2b7-f13f715d869a" providerId="ADAL" clId="{6C8F6B27-1E79-4B69-910D-95A97F7A2689}" dt="2021-09-02T14:41:23.278" v="449"/>
          <ac:inkMkLst>
            <pc:docMk/>
            <pc:sldMk cId="372929540" sldId="285"/>
            <ac:inkMk id="51" creationId="{AEFE9DBF-3835-4A90-A5EB-C630EE17B1E8}"/>
          </ac:inkMkLst>
        </pc:inkChg>
        <pc:inkChg chg="add mod">
          <ac:chgData name="Ninela  Marchant Neira" userId="0445fe62-3fdd-417c-a2b7-f13f715d869a" providerId="ADAL" clId="{6C8F6B27-1E79-4B69-910D-95A97F7A2689}" dt="2021-09-02T14:41:23.278" v="449"/>
          <ac:inkMkLst>
            <pc:docMk/>
            <pc:sldMk cId="372929540" sldId="285"/>
            <ac:inkMk id="52" creationId="{013D37E6-F03A-4CFA-BA2D-33A727FB6A37}"/>
          </ac:inkMkLst>
        </pc:inkChg>
        <pc:inkChg chg="add mod">
          <ac:chgData name="Ninela  Marchant Neira" userId="0445fe62-3fdd-417c-a2b7-f13f715d869a" providerId="ADAL" clId="{6C8F6B27-1E79-4B69-910D-95A97F7A2689}" dt="2021-09-02T14:41:23.278" v="449"/>
          <ac:inkMkLst>
            <pc:docMk/>
            <pc:sldMk cId="372929540" sldId="285"/>
            <ac:inkMk id="53" creationId="{AD01F7A1-A9D2-40C1-9D4D-F6EFEA8016AA}"/>
          </ac:inkMkLst>
        </pc:inkChg>
        <pc:inkChg chg="add mod">
          <ac:chgData name="Ninela  Marchant Neira" userId="0445fe62-3fdd-417c-a2b7-f13f715d869a" providerId="ADAL" clId="{6C8F6B27-1E79-4B69-910D-95A97F7A2689}" dt="2021-09-02T14:41:28.175" v="456"/>
          <ac:inkMkLst>
            <pc:docMk/>
            <pc:sldMk cId="372929540" sldId="285"/>
            <ac:inkMk id="55" creationId="{BD8D5B9B-B7E0-4E1A-8288-F785BBF579ED}"/>
          </ac:inkMkLst>
        </pc:inkChg>
        <pc:inkChg chg="add mod">
          <ac:chgData name="Ninela  Marchant Neira" userId="0445fe62-3fdd-417c-a2b7-f13f715d869a" providerId="ADAL" clId="{6C8F6B27-1E79-4B69-910D-95A97F7A2689}" dt="2021-09-02T14:41:28.175" v="456"/>
          <ac:inkMkLst>
            <pc:docMk/>
            <pc:sldMk cId="372929540" sldId="285"/>
            <ac:inkMk id="56" creationId="{B676BEA9-3385-47B5-B5BD-3B52E302088A}"/>
          </ac:inkMkLst>
        </pc:inkChg>
        <pc:inkChg chg="add mod">
          <ac:chgData name="Ninela  Marchant Neira" userId="0445fe62-3fdd-417c-a2b7-f13f715d869a" providerId="ADAL" clId="{6C8F6B27-1E79-4B69-910D-95A97F7A2689}" dt="2021-09-02T14:41:28.175" v="456"/>
          <ac:inkMkLst>
            <pc:docMk/>
            <pc:sldMk cId="372929540" sldId="285"/>
            <ac:inkMk id="57" creationId="{CCEE1EAE-7506-4862-9C06-8FC96885E044}"/>
          </ac:inkMkLst>
        </pc:inkChg>
        <pc:inkChg chg="add mod">
          <ac:chgData name="Ninela  Marchant Neira" userId="0445fe62-3fdd-417c-a2b7-f13f715d869a" providerId="ADAL" clId="{6C8F6B27-1E79-4B69-910D-95A97F7A2689}" dt="2021-09-02T14:41:28.175" v="456"/>
          <ac:inkMkLst>
            <pc:docMk/>
            <pc:sldMk cId="372929540" sldId="285"/>
            <ac:inkMk id="58" creationId="{BE1E5D9E-F898-4DAD-88DD-52708D9EB8CF}"/>
          </ac:inkMkLst>
        </pc:inkChg>
        <pc:inkChg chg="add mod">
          <ac:chgData name="Ninela  Marchant Neira" userId="0445fe62-3fdd-417c-a2b7-f13f715d869a" providerId="ADAL" clId="{6C8F6B27-1E79-4B69-910D-95A97F7A2689}" dt="2021-09-02T14:41:28.175" v="456"/>
          <ac:inkMkLst>
            <pc:docMk/>
            <pc:sldMk cId="372929540" sldId="285"/>
            <ac:inkMk id="59" creationId="{EAE638B1-A03E-47AC-90B4-11D6005F2F3B}"/>
          </ac:inkMkLst>
        </pc:inkChg>
        <pc:inkChg chg="add mod">
          <ac:chgData name="Ninela  Marchant Neira" userId="0445fe62-3fdd-417c-a2b7-f13f715d869a" providerId="ADAL" clId="{6C8F6B27-1E79-4B69-910D-95A97F7A2689}" dt="2021-09-02T14:41:28.175" v="456"/>
          <ac:inkMkLst>
            <pc:docMk/>
            <pc:sldMk cId="372929540" sldId="285"/>
            <ac:inkMk id="60" creationId="{A0C06339-43AC-41AB-A773-0A84B5C53652}"/>
          </ac:inkMkLst>
        </pc:inkChg>
      </pc:sldChg>
      <pc:sldChg chg="addSp delSp modSp add mod ord setBg">
        <pc:chgData name="Ninela  Marchant Neira" userId="0445fe62-3fdd-417c-a2b7-f13f715d869a" providerId="ADAL" clId="{6C8F6B27-1E79-4B69-910D-95A97F7A2689}" dt="2021-09-30T06:14:54.389" v="2907"/>
        <pc:sldMkLst>
          <pc:docMk/>
          <pc:sldMk cId="2071410191" sldId="286"/>
        </pc:sldMkLst>
        <pc:spChg chg="mod">
          <ac:chgData name="Ninela  Marchant Neira" userId="0445fe62-3fdd-417c-a2b7-f13f715d869a" providerId="ADAL" clId="{6C8F6B27-1E79-4B69-910D-95A97F7A2689}" dt="2021-09-02T03:56:09.242" v="89" actId="26606"/>
          <ac:spMkLst>
            <pc:docMk/>
            <pc:sldMk cId="2071410191" sldId="286"/>
            <ac:spMk id="2" creationId="{BDC98FBA-51B7-45C8-9AA1-6543879AD577}"/>
          </ac:spMkLst>
        </pc:spChg>
        <pc:spChg chg="del">
          <ac:chgData name="Ninela  Marchant Neira" userId="0445fe62-3fdd-417c-a2b7-f13f715d869a" providerId="ADAL" clId="{6C8F6B27-1E79-4B69-910D-95A97F7A2689}" dt="2021-09-02T03:56:09.242" v="89" actId="26606"/>
          <ac:spMkLst>
            <pc:docMk/>
            <pc:sldMk cId="2071410191" sldId="286"/>
            <ac:spMk id="9" creationId="{93F0ADB5-A0B4-4B01-A8C4-FDC34CE22BD4}"/>
          </ac:spMkLst>
        </pc:spChg>
        <pc:spChg chg="del">
          <ac:chgData name="Ninela  Marchant Neira" userId="0445fe62-3fdd-417c-a2b7-f13f715d869a" providerId="ADAL" clId="{6C8F6B27-1E79-4B69-910D-95A97F7A2689}" dt="2021-09-02T03:56:09.242" v="89" actId="26606"/>
          <ac:spMkLst>
            <pc:docMk/>
            <pc:sldMk cId="2071410191" sldId="286"/>
            <ac:spMk id="11" creationId="{AA6D0FDE-0241-4C21-A720-A69475358235}"/>
          </ac:spMkLst>
        </pc:spChg>
        <pc:graphicFrameChg chg="mod modGraphic">
          <ac:chgData name="Ninela  Marchant Neira" userId="0445fe62-3fdd-417c-a2b7-f13f715d869a" providerId="ADAL" clId="{6C8F6B27-1E79-4B69-910D-95A97F7A2689}" dt="2021-09-02T03:56:09.242" v="89" actId="26606"/>
          <ac:graphicFrameMkLst>
            <pc:docMk/>
            <pc:sldMk cId="2071410191" sldId="286"/>
            <ac:graphicFrameMk id="5" creationId="{5F9616D8-D1A6-4E4D-B72B-0412990943EE}"/>
          </ac:graphicFrameMkLst>
        </pc:graphicFrameChg>
        <pc:inkChg chg="add">
          <ac:chgData name="Ninela  Marchant Neira" userId="0445fe62-3fdd-417c-a2b7-f13f715d869a" providerId="ADAL" clId="{6C8F6B27-1E79-4B69-910D-95A97F7A2689}" dt="2021-09-02T15:44:41.421" v="975" actId="9405"/>
          <ac:inkMkLst>
            <pc:docMk/>
            <pc:sldMk cId="2071410191" sldId="286"/>
            <ac:inkMk id="3" creationId="{F4BACB6F-4049-42ED-8298-02EC7366BDDE}"/>
          </ac:inkMkLst>
        </pc:inkChg>
      </pc:sldChg>
      <pc:sldChg chg="addSp delSp modSp new mod">
        <pc:chgData name="Ninela  Marchant Neira" userId="0445fe62-3fdd-417c-a2b7-f13f715d869a" providerId="ADAL" clId="{6C8F6B27-1E79-4B69-910D-95A97F7A2689}" dt="2021-09-09T13:31:10.896" v="1039" actId="9405"/>
        <pc:sldMkLst>
          <pc:docMk/>
          <pc:sldMk cId="2071671924" sldId="287"/>
        </pc:sldMkLst>
        <pc:spChg chg="del mod">
          <ac:chgData name="Ninela  Marchant Neira" userId="0445fe62-3fdd-417c-a2b7-f13f715d869a" providerId="ADAL" clId="{6C8F6B27-1E79-4B69-910D-95A97F7A2689}" dt="2021-09-02T14:44:28.612" v="516" actId="478"/>
          <ac:spMkLst>
            <pc:docMk/>
            <pc:sldMk cId="2071671924" sldId="287"/>
            <ac:spMk id="2" creationId="{5D8D4A5F-B77A-44EE-A905-B6C5CE15C477}"/>
          </ac:spMkLst>
        </pc:spChg>
        <pc:spChg chg="del">
          <ac:chgData name="Ninela  Marchant Neira" userId="0445fe62-3fdd-417c-a2b7-f13f715d869a" providerId="ADAL" clId="{6C8F6B27-1E79-4B69-910D-95A97F7A2689}" dt="2021-09-02T14:44:27.387" v="514" actId="478"/>
          <ac:spMkLst>
            <pc:docMk/>
            <pc:sldMk cId="2071671924" sldId="287"/>
            <ac:spMk id="3" creationId="{3BD1CC72-3700-4DC8-A020-1B9807332719}"/>
          </ac:spMkLst>
        </pc:spChg>
        <pc:grpChg chg="mod">
          <ac:chgData name="Ninela  Marchant Neira" userId="0445fe62-3fdd-417c-a2b7-f13f715d869a" providerId="ADAL" clId="{6C8F6B27-1E79-4B69-910D-95A97F7A2689}" dt="2021-09-02T14:44:57.731" v="535"/>
          <ac:grpSpMkLst>
            <pc:docMk/>
            <pc:sldMk cId="2071671924" sldId="287"/>
            <ac:grpSpMk id="53" creationId="{AF961DE8-8DFD-4B96-86D8-24C532DA6476}"/>
          </ac:grpSpMkLst>
        </pc:grpChg>
        <pc:grpChg chg="mod">
          <ac:chgData name="Ninela  Marchant Neira" userId="0445fe62-3fdd-417c-a2b7-f13f715d869a" providerId="ADAL" clId="{6C8F6B27-1E79-4B69-910D-95A97F7A2689}" dt="2021-09-02T14:45:25.206" v="542"/>
          <ac:grpSpMkLst>
            <pc:docMk/>
            <pc:sldMk cId="2071671924" sldId="287"/>
            <ac:grpSpMk id="60" creationId="{2A1E6F6E-D466-4FBB-BB17-CB13EF3FE4FA}"/>
          </ac:grpSpMkLst>
        </pc:grpChg>
        <pc:grpChg chg="mod">
          <ac:chgData name="Ninela  Marchant Neira" userId="0445fe62-3fdd-417c-a2b7-f13f715d869a" providerId="ADAL" clId="{6C8F6B27-1E79-4B69-910D-95A97F7A2689}" dt="2021-09-02T14:45:31.184" v="551"/>
          <ac:grpSpMkLst>
            <pc:docMk/>
            <pc:sldMk cId="2071671924" sldId="287"/>
            <ac:grpSpMk id="69" creationId="{2DF4CF8B-FE4D-42C5-81E2-AA8BF7DE4F2B}"/>
          </ac:grpSpMkLst>
        </pc:grpChg>
        <pc:grpChg chg="del mod">
          <ac:chgData name="Ninela  Marchant Neira" userId="0445fe62-3fdd-417c-a2b7-f13f715d869a" providerId="ADAL" clId="{6C8F6B27-1E79-4B69-910D-95A97F7A2689}" dt="2021-09-02T14:48:16.744" v="571"/>
          <ac:grpSpMkLst>
            <pc:docMk/>
            <pc:sldMk cId="2071671924" sldId="287"/>
            <ac:grpSpMk id="74" creationId="{73E2AD56-E9EE-45B5-B4C5-6C06D8B1D531}"/>
          </ac:grpSpMkLst>
        </pc:grpChg>
        <pc:grpChg chg="mod">
          <ac:chgData name="Ninela  Marchant Neira" userId="0445fe62-3fdd-417c-a2b7-f13f715d869a" providerId="ADAL" clId="{6C8F6B27-1E79-4B69-910D-95A97F7A2689}" dt="2021-09-02T14:47:45.769" v="560"/>
          <ac:grpSpMkLst>
            <pc:docMk/>
            <pc:sldMk cId="2071671924" sldId="287"/>
            <ac:grpSpMk id="78" creationId="{DB27B983-F346-472E-B9F2-981D947582B3}"/>
          </ac:grpSpMkLst>
        </pc:grpChg>
        <pc:grpChg chg="del mod">
          <ac:chgData name="Ninela  Marchant Neira" userId="0445fe62-3fdd-417c-a2b7-f13f715d869a" providerId="ADAL" clId="{6C8F6B27-1E79-4B69-910D-95A97F7A2689}" dt="2021-09-02T14:48:10.411" v="566"/>
          <ac:grpSpMkLst>
            <pc:docMk/>
            <pc:sldMk cId="2071671924" sldId="287"/>
            <ac:grpSpMk id="82" creationId="{43AC0309-CA1E-41E1-92A7-F4F19B2AAB8F}"/>
          </ac:grpSpMkLst>
        </pc:grpChg>
        <pc:grpChg chg="mod">
          <ac:chgData name="Ninela  Marchant Neira" userId="0445fe62-3fdd-417c-a2b7-f13f715d869a" providerId="ADAL" clId="{6C8F6B27-1E79-4B69-910D-95A97F7A2689}" dt="2021-09-02T14:48:10.411" v="566"/>
          <ac:grpSpMkLst>
            <pc:docMk/>
            <pc:sldMk cId="2071671924" sldId="287"/>
            <ac:grpSpMk id="84" creationId="{B6625D92-788C-47E9-AD45-0E015FC8074B}"/>
          </ac:grpSpMkLst>
        </pc:grpChg>
        <pc:grpChg chg="del mod">
          <ac:chgData name="Ninela  Marchant Neira" userId="0445fe62-3fdd-417c-a2b7-f13f715d869a" providerId="ADAL" clId="{6C8F6B27-1E79-4B69-910D-95A97F7A2689}" dt="2021-09-02T14:48:25.856" v="579"/>
          <ac:grpSpMkLst>
            <pc:docMk/>
            <pc:sldMk cId="2071671924" sldId="287"/>
            <ac:grpSpMk id="89" creationId="{7167F6AA-47D7-438B-A560-25E9666A3107}"/>
          </ac:grpSpMkLst>
        </pc:grpChg>
        <pc:grpChg chg="mod">
          <ac:chgData name="Ninela  Marchant Neira" userId="0445fe62-3fdd-417c-a2b7-f13f715d869a" providerId="ADAL" clId="{6C8F6B27-1E79-4B69-910D-95A97F7A2689}" dt="2021-09-02T14:48:25.856" v="579"/>
          <ac:grpSpMkLst>
            <pc:docMk/>
            <pc:sldMk cId="2071671924" sldId="287"/>
            <ac:grpSpMk id="97" creationId="{1C4F6D97-D1BE-43BC-98D1-C646EE884504}"/>
          </ac:grpSpMkLst>
        </pc:grpChg>
        <pc:grpChg chg="mod">
          <ac:chgData name="Ninela  Marchant Neira" userId="0445fe62-3fdd-417c-a2b7-f13f715d869a" providerId="ADAL" clId="{6C8F6B27-1E79-4B69-910D-95A97F7A2689}" dt="2021-09-02T14:48:35.402" v="586"/>
          <ac:grpSpMkLst>
            <pc:docMk/>
            <pc:sldMk cId="2071671924" sldId="287"/>
            <ac:grpSpMk id="104" creationId="{29637C22-1C38-4B16-91EF-CE49E2DF9E6D}"/>
          </ac:grpSpMkLst>
        </pc:grpChg>
        <pc:inkChg chg="add">
          <ac:chgData name="Ninela  Marchant Neira" userId="0445fe62-3fdd-417c-a2b7-f13f715d869a" providerId="ADAL" clId="{6C8F6B27-1E79-4B69-910D-95A97F7A2689}" dt="2021-09-09T13:30:59.376" v="1036" actId="9405"/>
          <ac:inkMkLst>
            <pc:docMk/>
            <pc:sldMk cId="2071671924" sldId="287"/>
            <ac:inkMk id="2" creationId="{BA0DCECB-F50C-43CD-84D4-7839D75439A4}"/>
          </ac:inkMkLst>
        </pc:inkChg>
        <pc:inkChg chg="add">
          <ac:chgData name="Ninela  Marchant Neira" userId="0445fe62-3fdd-417c-a2b7-f13f715d869a" providerId="ADAL" clId="{6C8F6B27-1E79-4B69-910D-95A97F7A2689}" dt="2021-09-09T13:31:01.576" v="1037" actId="9405"/>
          <ac:inkMkLst>
            <pc:docMk/>
            <pc:sldMk cId="2071671924" sldId="287"/>
            <ac:inkMk id="3" creationId="{78D3DE12-1336-4AF8-A30C-25DC5A413A2D}"/>
          </ac:inkMkLst>
        </pc:inkChg>
        <pc:inkChg chg="add mod">
          <ac:chgData name="Ninela  Marchant Neira" userId="0445fe62-3fdd-417c-a2b7-f13f715d869a" providerId="ADAL" clId="{6C8F6B27-1E79-4B69-910D-95A97F7A2689}" dt="2021-09-02T14:44:41.892" v="520" actId="14100"/>
          <ac:inkMkLst>
            <pc:docMk/>
            <pc:sldMk cId="2071671924" sldId="287"/>
            <ac:inkMk id="4" creationId="{366E142C-C133-4974-91F4-8D4EDFFA236E}"/>
          </ac:inkMkLst>
        </pc:inkChg>
        <pc:inkChg chg="add mod">
          <ac:chgData name="Ninela  Marchant Neira" userId="0445fe62-3fdd-417c-a2b7-f13f715d869a" providerId="ADAL" clId="{6C8F6B27-1E79-4B69-910D-95A97F7A2689}" dt="2021-09-02T14:44:41.892" v="520" actId="14100"/>
          <ac:inkMkLst>
            <pc:docMk/>
            <pc:sldMk cId="2071671924" sldId="287"/>
            <ac:inkMk id="5" creationId="{2F8A840B-BAB9-40BC-AF97-2A550135F7DB}"/>
          </ac:inkMkLst>
        </pc:inkChg>
        <pc:inkChg chg="add mod">
          <ac:chgData name="Ninela  Marchant Neira" userId="0445fe62-3fdd-417c-a2b7-f13f715d869a" providerId="ADAL" clId="{6C8F6B27-1E79-4B69-910D-95A97F7A2689}" dt="2021-09-02T14:44:41.892" v="520" actId="14100"/>
          <ac:inkMkLst>
            <pc:docMk/>
            <pc:sldMk cId="2071671924" sldId="287"/>
            <ac:inkMk id="6" creationId="{53EACAD8-C1AE-4F7E-94F3-858EB7C65979}"/>
          </ac:inkMkLst>
        </pc:inkChg>
        <pc:inkChg chg="add mod">
          <ac:chgData name="Ninela  Marchant Neira" userId="0445fe62-3fdd-417c-a2b7-f13f715d869a" providerId="ADAL" clId="{6C8F6B27-1E79-4B69-910D-95A97F7A2689}" dt="2021-09-02T14:44:41.892" v="520" actId="14100"/>
          <ac:inkMkLst>
            <pc:docMk/>
            <pc:sldMk cId="2071671924" sldId="287"/>
            <ac:inkMk id="7" creationId="{AEB92461-702D-4DBE-B5D5-2FB9BE757D27}"/>
          </ac:inkMkLst>
        </pc:inkChg>
        <pc:inkChg chg="add mod">
          <ac:chgData name="Ninela  Marchant Neira" userId="0445fe62-3fdd-417c-a2b7-f13f715d869a" providerId="ADAL" clId="{6C8F6B27-1E79-4B69-910D-95A97F7A2689}" dt="2021-09-02T14:44:41.892" v="520" actId="14100"/>
          <ac:inkMkLst>
            <pc:docMk/>
            <pc:sldMk cId="2071671924" sldId="287"/>
            <ac:inkMk id="8" creationId="{325BE890-15B2-44D9-B445-3F757BFCFFD6}"/>
          </ac:inkMkLst>
        </pc:inkChg>
        <pc:inkChg chg="add mod">
          <ac:chgData name="Ninela  Marchant Neira" userId="0445fe62-3fdd-417c-a2b7-f13f715d869a" providerId="ADAL" clId="{6C8F6B27-1E79-4B69-910D-95A97F7A2689}" dt="2021-09-02T14:44:41.892" v="520" actId="14100"/>
          <ac:inkMkLst>
            <pc:docMk/>
            <pc:sldMk cId="2071671924" sldId="287"/>
            <ac:inkMk id="9" creationId="{F5D516E5-74A5-4FBD-9FAA-862A833818AE}"/>
          </ac:inkMkLst>
        </pc:inkChg>
        <pc:inkChg chg="add mod">
          <ac:chgData name="Ninela  Marchant Neira" userId="0445fe62-3fdd-417c-a2b7-f13f715d869a" providerId="ADAL" clId="{6C8F6B27-1E79-4B69-910D-95A97F7A2689}" dt="2021-09-02T14:44:41.892" v="520" actId="14100"/>
          <ac:inkMkLst>
            <pc:docMk/>
            <pc:sldMk cId="2071671924" sldId="287"/>
            <ac:inkMk id="10" creationId="{78FF7713-2280-4A7A-9DEC-31E70DB0BECC}"/>
          </ac:inkMkLst>
        </pc:inkChg>
        <pc:inkChg chg="add mod">
          <ac:chgData name="Ninela  Marchant Neira" userId="0445fe62-3fdd-417c-a2b7-f13f715d869a" providerId="ADAL" clId="{6C8F6B27-1E79-4B69-910D-95A97F7A2689}" dt="2021-09-02T14:44:41.892" v="520" actId="14100"/>
          <ac:inkMkLst>
            <pc:docMk/>
            <pc:sldMk cId="2071671924" sldId="287"/>
            <ac:inkMk id="11" creationId="{761520A1-FFFB-40DB-A35B-7FC1D11964EE}"/>
          </ac:inkMkLst>
        </pc:inkChg>
        <pc:inkChg chg="add mod">
          <ac:chgData name="Ninela  Marchant Neira" userId="0445fe62-3fdd-417c-a2b7-f13f715d869a" providerId="ADAL" clId="{6C8F6B27-1E79-4B69-910D-95A97F7A2689}" dt="2021-09-02T14:44:41.892" v="520" actId="14100"/>
          <ac:inkMkLst>
            <pc:docMk/>
            <pc:sldMk cId="2071671924" sldId="287"/>
            <ac:inkMk id="12" creationId="{0BEB7FA8-0082-4D4B-BCF0-8CD1DEB9127E}"/>
          </ac:inkMkLst>
        </pc:inkChg>
        <pc:inkChg chg="add mod">
          <ac:chgData name="Ninela  Marchant Neira" userId="0445fe62-3fdd-417c-a2b7-f13f715d869a" providerId="ADAL" clId="{6C8F6B27-1E79-4B69-910D-95A97F7A2689}" dt="2021-09-02T14:44:41.892" v="520" actId="14100"/>
          <ac:inkMkLst>
            <pc:docMk/>
            <pc:sldMk cId="2071671924" sldId="287"/>
            <ac:inkMk id="13" creationId="{A06FC081-FBE0-4074-8F37-CD27A6097C24}"/>
          </ac:inkMkLst>
        </pc:inkChg>
        <pc:inkChg chg="add mod">
          <ac:chgData name="Ninela  Marchant Neira" userId="0445fe62-3fdd-417c-a2b7-f13f715d869a" providerId="ADAL" clId="{6C8F6B27-1E79-4B69-910D-95A97F7A2689}" dt="2021-09-02T14:44:41.892" v="520" actId="14100"/>
          <ac:inkMkLst>
            <pc:docMk/>
            <pc:sldMk cId="2071671924" sldId="287"/>
            <ac:inkMk id="14" creationId="{902E5CAC-1BED-4680-BA03-049ABC8B6D1B}"/>
          </ac:inkMkLst>
        </pc:inkChg>
        <pc:inkChg chg="add mod">
          <ac:chgData name="Ninela  Marchant Neira" userId="0445fe62-3fdd-417c-a2b7-f13f715d869a" providerId="ADAL" clId="{6C8F6B27-1E79-4B69-910D-95A97F7A2689}" dt="2021-09-02T14:44:41.892" v="520" actId="14100"/>
          <ac:inkMkLst>
            <pc:docMk/>
            <pc:sldMk cId="2071671924" sldId="287"/>
            <ac:inkMk id="15" creationId="{1B6D0F5C-EA9B-4D0F-BB77-1451B1C793E0}"/>
          </ac:inkMkLst>
        </pc:inkChg>
        <pc:inkChg chg="add mod">
          <ac:chgData name="Ninela  Marchant Neira" userId="0445fe62-3fdd-417c-a2b7-f13f715d869a" providerId="ADAL" clId="{6C8F6B27-1E79-4B69-910D-95A97F7A2689}" dt="2021-09-02T14:44:41.892" v="520" actId="14100"/>
          <ac:inkMkLst>
            <pc:docMk/>
            <pc:sldMk cId="2071671924" sldId="287"/>
            <ac:inkMk id="16" creationId="{CE6FB4A5-ADDC-49AD-8DE3-0E52414E0307}"/>
          </ac:inkMkLst>
        </pc:inkChg>
        <pc:inkChg chg="add mod">
          <ac:chgData name="Ninela  Marchant Neira" userId="0445fe62-3fdd-417c-a2b7-f13f715d869a" providerId="ADAL" clId="{6C8F6B27-1E79-4B69-910D-95A97F7A2689}" dt="2021-09-02T14:44:41.892" v="520" actId="14100"/>
          <ac:inkMkLst>
            <pc:docMk/>
            <pc:sldMk cId="2071671924" sldId="287"/>
            <ac:inkMk id="17" creationId="{E6AF47D7-BF61-4B52-A355-358CBA0CD7A2}"/>
          </ac:inkMkLst>
        </pc:inkChg>
        <pc:inkChg chg="add mod">
          <ac:chgData name="Ninela  Marchant Neira" userId="0445fe62-3fdd-417c-a2b7-f13f715d869a" providerId="ADAL" clId="{6C8F6B27-1E79-4B69-910D-95A97F7A2689}" dt="2021-09-02T14:44:41.892" v="520" actId="14100"/>
          <ac:inkMkLst>
            <pc:docMk/>
            <pc:sldMk cId="2071671924" sldId="287"/>
            <ac:inkMk id="18" creationId="{908B7225-1B1E-44CE-9A9C-4D60A27B3532}"/>
          </ac:inkMkLst>
        </pc:inkChg>
        <pc:inkChg chg="add mod">
          <ac:chgData name="Ninela  Marchant Neira" userId="0445fe62-3fdd-417c-a2b7-f13f715d869a" providerId="ADAL" clId="{6C8F6B27-1E79-4B69-910D-95A97F7A2689}" dt="2021-09-02T14:44:41.892" v="520" actId="14100"/>
          <ac:inkMkLst>
            <pc:docMk/>
            <pc:sldMk cId="2071671924" sldId="287"/>
            <ac:inkMk id="19" creationId="{1ABA9380-4CB5-45B5-9063-72B56F2DC6AD}"/>
          </ac:inkMkLst>
        </pc:inkChg>
        <pc:inkChg chg="add mod">
          <ac:chgData name="Ninela  Marchant Neira" userId="0445fe62-3fdd-417c-a2b7-f13f715d869a" providerId="ADAL" clId="{6C8F6B27-1E79-4B69-910D-95A97F7A2689}" dt="2021-09-02T14:44:41.892" v="520" actId="14100"/>
          <ac:inkMkLst>
            <pc:docMk/>
            <pc:sldMk cId="2071671924" sldId="287"/>
            <ac:inkMk id="20" creationId="{544409A5-2ABB-44ED-A445-047291D3E66A}"/>
          </ac:inkMkLst>
        </pc:inkChg>
        <pc:inkChg chg="add mod">
          <ac:chgData name="Ninela  Marchant Neira" userId="0445fe62-3fdd-417c-a2b7-f13f715d869a" providerId="ADAL" clId="{6C8F6B27-1E79-4B69-910D-95A97F7A2689}" dt="2021-09-02T14:44:41.892" v="520" actId="14100"/>
          <ac:inkMkLst>
            <pc:docMk/>
            <pc:sldMk cId="2071671924" sldId="287"/>
            <ac:inkMk id="21" creationId="{891B91A1-11E2-45CF-B4B7-6509FDC7BAAB}"/>
          </ac:inkMkLst>
        </pc:inkChg>
        <pc:inkChg chg="add mod">
          <ac:chgData name="Ninela  Marchant Neira" userId="0445fe62-3fdd-417c-a2b7-f13f715d869a" providerId="ADAL" clId="{6C8F6B27-1E79-4B69-910D-95A97F7A2689}" dt="2021-09-02T14:44:41.892" v="520" actId="14100"/>
          <ac:inkMkLst>
            <pc:docMk/>
            <pc:sldMk cId="2071671924" sldId="287"/>
            <ac:inkMk id="22" creationId="{EE5B66B0-37A2-43B6-AB51-FAFCEDE20512}"/>
          </ac:inkMkLst>
        </pc:inkChg>
        <pc:inkChg chg="add mod">
          <ac:chgData name="Ninela  Marchant Neira" userId="0445fe62-3fdd-417c-a2b7-f13f715d869a" providerId="ADAL" clId="{6C8F6B27-1E79-4B69-910D-95A97F7A2689}" dt="2021-09-02T14:44:41.892" v="520" actId="14100"/>
          <ac:inkMkLst>
            <pc:docMk/>
            <pc:sldMk cId="2071671924" sldId="287"/>
            <ac:inkMk id="23" creationId="{FCBECC98-26D2-48A9-A639-F2400C9FD94C}"/>
          </ac:inkMkLst>
        </pc:inkChg>
        <pc:inkChg chg="add mod">
          <ac:chgData name="Ninela  Marchant Neira" userId="0445fe62-3fdd-417c-a2b7-f13f715d869a" providerId="ADAL" clId="{6C8F6B27-1E79-4B69-910D-95A97F7A2689}" dt="2021-09-02T14:44:41.892" v="520" actId="14100"/>
          <ac:inkMkLst>
            <pc:docMk/>
            <pc:sldMk cId="2071671924" sldId="287"/>
            <ac:inkMk id="24" creationId="{9AD3B4D0-AC45-47D7-B751-168641B73649}"/>
          </ac:inkMkLst>
        </pc:inkChg>
        <pc:inkChg chg="add mod">
          <ac:chgData name="Ninela  Marchant Neira" userId="0445fe62-3fdd-417c-a2b7-f13f715d869a" providerId="ADAL" clId="{6C8F6B27-1E79-4B69-910D-95A97F7A2689}" dt="2021-09-02T14:44:41.892" v="520" actId="14100"/>
          <ac:inkMkLst>
            <pc:docMk/>
            <pc:sldMk cId="2071671924" sldId="287"/>
            <ac:inkMk id="25" creationId="{8080334B-2BDC-4000-8388-211FE6636711}"/>
          </ac:inkMkLst>
        </pc:inkChg>
        <pc:inkChg chg="add mod">
          <ac:chgData name="Ninela  Marchant Neira" userId="0445fe62-3fdd-417c-a2b7-f13f715d869a" providerId="ADAL" clId="{6C8F6B27-1E79-4B69-910D-95A97F7A2689}" dt="2021-09-02T14:44:41.892" v="520" actId="14100"/>
          <ac:inkMkLst>
            <pc:docMk/>
            <pc:sldMk cId="2071671924" sldId="287"/>
            <ac:inkMk id="26" creationId="{581A0BCB-1831-4D60-A9EB-2E6726BE79DC}"/>
          </ac:inkMkLst>
        </pc:inkChg>
        <pc:inkChg chg="add mod">
          <ac:chgData name="Ninela  Marchant Neira" userId="0445fe62-3fdd-417c-a2b7-f13f715d869a" providerId="ADAL" clId="{6C8F6B27-1E79-4B69-910D-95A97F7A2689}" dt="2021-09-02T14:44:41.892" v="520" actId="14100"/>
          <ac:inkMkLst>
            <pc:docMk/>
            <pc:sldMk cId="2071671924" sldId="287"/>
            <ac:inkMk id="27" creationId="{AF86AAFE-409D-4131-AF97-A5C4A00C80AF}"/>
          </ac:inkMkLst>
        </pc:inkChg>
        <pc:inkChg chg="add mod">
          <ac:chgData name="Ninela  Marchant Neira" userId="0445fe62-3fdd-417c-a2b7-f13f715d869a" providerId="ADAL" clId="{6C8F6B27-1E79-4B69-910D-95A97F7A2689}" dt="2021-09-02T14:44:41.892" v="520" actId="14100"/>
          <ac:inkMkLst>
            <pc:docMk/>
            <pc:sldMk cId="2071671924" sldId="287"/>
            <ac:inkMk id="28" creationId="{87750EF9-E62C-436A-ABAC-C26786212BF3}"/>
          </ac:inkMkLst>
        </pc:inkChg>
        <pc:inkChg chg="add mod">
          <ac:chgData name="Ninela  Marchant Neira" userId="0445fe62-3fdd-417c-a2b7-f13f715d869a" providerId="ADAL" clId="{6C8F6B27-1E79-4B69-910D-95A97F7A2689}" dt="2021-09-02T14:44:41.892" v="520" actId="14100"/>
          <ac:inkMkLst>
            <pc:docMk/>
            <pc:sldMk cId="2071671924" sldId="287"/>
            <ac:inkMk id="29" creationId="{B9671A37-EB93-4B2B-80DC-861C932CCC1C}"/>
          </ac:inkMkLst>
        </pc:inkChg>
        <pc:inkChg chg="add mod">
          <ac:chgData name="Ninela  Marchant Neira" userId="0445fe62-3fdd-417c-a2b7-f13f715d869a" providerId="ADAL" clId="{6C8F6B27-1E79-4B69-910D-95A97F7A2689}" dt="2021-09-02T14:44:41.892" v="520" actId="14100"/>
          <ac:inkMkLst>
            <pc:docMk/>
            <pc:sldMk cId="2071671924" sldId="287"/>
            <ac:inkMk id="30" creationId="{214553D1-E076-45F5-8608-48BE9E9EDE62}"/>
          </ac:inkMkLst>
        </pc:inkChg>
        <pc:inkChg chg="add mod">
          <ac:chgData name="Ninela  Marchant Neira" userId="0445fe62-3fdd-417c-a2b7-f13f715d869a" providerId="ADAL" clId="{6C8F6B27-1E79-4B69-910D-95A97F7A2689}" dt="2021-09-02T14:44:41.892" v="520" actId="14100"/>
          <ac:inkMkLst>
            <pc:docMk/>
            <pc:sldMk cId="2071671924" sldId="287"/>
            <ac:inkMk id="31" creationId="{B88498D0-E426-4E7C-9BF1-200D9A61CBF4}"/>
          </ac:inkMkLst>
        </pc:inkChg>
        <pc:inkChg chg="add mod">
          <ac:chgData name="Ninela  Marchant Neira" userId="0445fe62-3fdd-417c-a2b7-f13f715d869a" providerId="ADAL" clId="{6C8F6B27-1E79-4B69-910D-95A97F7A2689}" dt="2021-09-02T14:44:41.892" v="520" actId="14100"/>
          <ac:inkMkLst>
            <pc:docMk/>
            <pc:sldMk cId="2071671924" sldId="287"/>
            <ac:inkMk id="32" creationId="{719E2234-85DC-45F2-81FB-1E4E4AA6E99C}"/>
          </ac:inkMkLst>
        </pc:inkChg>
        <pc:inkChg chg="add mod">
          <ac:chgData name="Ninela  Marchant Neira" userId="0445fe62-3fdd-417c-a2b7-f13f715d869a" providerId="ADAL" clId="{6C8F6B27-1E79-4B69-910D-95A97F7A2689}" dt="2021-09-02T14:44:41.892" v="520" actId="14100"/>
          <ac:inkMkLst>
            <pc:docMk/>
            <pc:sldMk cId="2071671924" sldId="287"/>
            <ac:inkMk id="33" creationId="{3D2B593F-876D-46D6-84A1-30742AF9C8C1}"/>
          </ac:inkMkLst>
        </pc:inkChg>
        <pc:inkChg chg="add mod">
          <ac:chgData name="Ninela  Marchant Neira" userId="0445fe62-3fdd-417c-a2b7-f13f715d869a" providerId="ADAL" clId="{6C8F6B27-1E79-4B69-910D-95A97F7A2689}" dt="2021-09-02T14:44:41.892" v="520" actId="14100"/>
          <ac:inkMkLst>
            <pc:docMk/>
            <pc:sldMk cId="2071671924" sldId="287"/>
            <ac:inkMk id="34" creationId="{E7B28369-DE9F-45CB-AB2A-D7D4661B2A8E}"/>
          </ac:inkMkLst>
        </pc:inkChg>
        <pc:inkChg chg="add mod">
          <ac:chgData name="Ninela  Marchant Neira" userId="0445fe62-3fdd-417c-a2b7-f13f715d869a" providerId="ADAL" clId="{6C8F6B27-1E79-4B69-910D-95A97F7A2689}" dt="2021-09-02T14:44:41.892" v="520" actId="14100"/>
          <ac:inkMkLst>
            <pc:docMk/>
            <pc:sldMk cId="2071671924" sldId="287"/>
            <ac:inkMk id="35" creationId="{B76176F2-BD39-4C13-B34C-736C9FF285FB}"/>
          </ac:inkMkLst>
        </pc:inkChg>
        <pc:inkChg chg="add mod">
          <ac:chgData name="Ninela  Marchant Neira" userId="0445fe62-3fdd-417c-a2b7-f13f715d869a" providerId="ADAL" clId="{6C8F6B27-1E79-4B69-910D-95A97F7A2689}" dt="2021-09-02T14:44:41.892" v="520" actId="14100"/>
          <ac:inkMkLst>
            <pc:docMk/>
            <pc:sldMk cId="2071671924" sldId="287"/>
            <ac:inkMk id="36" creationId="{DBF18282-65C5-4D1F-A60B-413C01BFB3E4}"/>
          </ac:inkMkLst>
        </pc:inkChg>
        <pc:inkChg chg="add mod">
          <ac:chgData name="Ninela  Marchant Neira" userId="0445fe62-3fdd-417c-a2b7-f13f715d869a" providerId="ADAL" clId="{6C8F6B27-1E79-4B69-910D-95A97F7A2689}" dt="2021-09-02T14:44:41.892" v="520" actId="14100"/>
          <ac:inkMkLst>
            <pc:docMk/>
            <pc:sldMk cId="2071671924" sldId="287"/>
            <ac:inkMk id="37" creationId="{790CCC7B-2619-4FB9-AFE4-C07FB8073C72}"/>
          </ac:inkMkLst>
        </pc:inkChg>
        <pc:inkChg chg="add mod">
          <ac:chgData name="Ninela  Marchant Neira" userId="0445fe62-3fdd-417c-a2b7-f13f715d869a" providerId="ADAL" clId="{6C8F6B27-1E79-4B69-910D-95A97F7A2689}" dt="2021-09-02T14:44:41.892" v="520" actId="14100"/>
          <ac:inkMkLst>
            <pc:docMk/>
            <pc:sldMk cId="2071671924" sldId="287"/>
            <ac:inkMk id="38" creationId="{54236443-252D-4FB8-95D8-7C154104C199}"/>
          </ac:inkMkLst>
        </pc:inkChg>
        <pc:inkChg chg="add mod">
          <ac:chgData name="Ninela  Marchant Neira" userId="0445fe62-3fdd-417c-a2b7-f13f715d869a" providerId="ADAL" clId="{6C8F6B27-1E79-4B69-910D-95A97F7A2689}" dt="2021-09-02T14:44:57.731" v="535"/>
          <ac:inkMkLst>
            <pc:docMk/>
            <pc:sldMk cId="2071671924" sldId="287"/>
            <ac:inkMk id="39" creationId="{25A933E4-9726-4A97-BCE9-8ECCD9C719B2}"/>
          </ac:inkMkLst>
        </pc:inkChg>
        <pc:inkChg chg="add mod">
          <ac:chgData name="Ninela  Marchant Neira" userId="0445fe62-3fdd-417c-a2b7-f13f715d869a" providerId="ADAL" clId="{6C8F6B27-1E79-4B69-910D-95A97F7A2689}" dt="2021-09-02T14:44:57.731" v="535"/>
          <ac:inkMkLst>
            <pc:docMk/>
            <pc:sldMk cId="2071671924" sldId="287"/>
            <ac:inkMk id="40" creationId="{C09887EC-5373-4A43-B51B-5CC972A2BDCA}"/>
          </ac:inkMkLst>
        </pc:inkChg>
        <pc:inkChg chg="add mod">
          <ac:chgData name="Ninela  Marchant Neira" userId="0445fe62-3fdd-417c-a2b7-f13f715d869a" providerId="ADAL" clId="{6C8F6B27-1E79-4B69-910D-95A97F7A2689}" dt="2021-09-02T14:44:57.731" v="535"/>
          <ac:inkMkLst>
            <pc:docMk/>
            <pc:sldMk cId="2071671924" sldId="287"/>
            <ac:inkMk id="41" creationId="{0E7BB482-3420-4D08-AE7C-5E4D9F29C664}"/>
          </ac:inkMkLst>
        </pc:inkChg>
        <pc:inkChg chg="add mod">
          <ac:chgData name="Ninela  Marchant Neira" userId="0445fe62-3fdd-417c-a2b7-f13f715d869a" providerId="ADAL" clId="{6C8F6B27-1E79-4B69-910D-95A97F7A2689}" dt="2021-09-02T14:44:57.731" v="535"/>
          <ac:inkMkLst>
            <pc:docMk/>
            <pc:sldMk cId="2071671924" sldId="287"/>
            <ac:inkMk id="42" creationId="{885907C0-421F-4554-A902-FB4359D9526C}"/>
          </ac:inkMkLst>
        </pc:inkChg>
        <pc:inkChg chg="add mod">
          <ac:chgData name="Ninela  Marchant Neira" userId="0445fe62-3fdd-417c-a2b7-f13f715d869a" providerId="ADAL" clId="{6C8F6B27-1E79-4B69-910D-95A97F7A2689}" dt="2021-09-02T14:44:57.731" v="535"/>
          <ac:inkMkLst>
            <pc:docMk/>
            <pc:sldMk cId="2071671924" sldId="287"/>
            <ac:inkMk id="43" creationId="{6CD7AA55-822A-41F2-82D6-509B3F43EF64}"/>
          </ac:inkMkLst>
        </pc:inkChg>
        <pc:inkChg chg="add mod">
          <ac:chgData name="Ninela  Marchant Neira" userId="0445fe62-3fdd-417c-a2b7-f13f715d869a" providerId="ADAL" clId="{6C8F6B27-1E79-4B69-910D-95A97F7A2689}" dt="2021-09-02T14:44:57.731" v="535"/>
          <ac:inkMkLst>
            <pc:docMk/>
            <pc:sldMk cId="2071671924" sldId="287"/>
            <ac:inkMk id="44" creationId="{41F51F3B-73F5-4FEE-B0A0-43BD60844BFE}"/>
          </ac:inkMkLst>
        </pc:inkChg>
        <pc:inkChg chg="add mod">
          <ac:chgData name="Ninela  Marchant Neira" userId="0445fe62-3fdd-417c-a2b7-f13f715d869a" providerId="ADAL" clId="{6C8F6B27-1E79-4B69-910D-95A97F7A2689}" dt="2021-09-02T14:44:57.731" v="535"/>
          <ac:inkMkLst>
            <pc:docMk/>
            <pc:sldMk cId="2071671924" sldId="287"/>
            <ac:inkMk id="45" creationId="{538F43E1-497A-477C-8FC0-896ED3D29D16}"/>
          </ac:inkMkLst>
        </pc:inkChg>
        <pc:inkChg chg="add mod">
          <ac:chgData name="Ninela  Marchant Neira" userId="0445fe62-3fdd-417c-a2b7-f13f715d869a" providerId="ADAL" clId="{6C8F6B27-1E79-4B69-910D-95A97F7A2689}" dt="2021-09-02T14:44:57.731" v="535"/>
          <ac:inkMkLst>
            <pc:docMk/>
            <pc:sldMk cId="2071671924" sldId="287"/>
            <ac:inkMk id="46" creationId="{D1FEECEB-260A-4576-8705-F58F0773F922}"/>
          </ac:inkMkLst>
        </pc:inkChg>
        <pc:inkChg chg="add mod">
          <ac:chgData name="Ninela  Marchant Neira" userId="0445fe62-3fdd-417c-a2b7-f13f715d869a" providerId="ADAL" clId="{6C8F6B27-1E79-4B69-910D-95A97F7A2689}" dt="2021-09-02T14:44:57.731" v="535"/>
          <ac:inkMkLst>
            <pc:docMk/>
            <pc:sldMk cId="2071671924" sldId="287"/>
            <ac:inkMk id="47" creationId="{C4EFA50D-9D16-4089-BD6A-4F1CA42630BA}"/>
          </ac:inkMkLst>
        </pc:inkChg>
        <pc:inkChg chg="add mod">
          <ac:chgData name="Ninela  Marchant Neira" userId="0445fe62-3fdd-417c-a2b7-f13f715d869a" providerId="ADAL" clId="{6C8F6B27-1E79-4B69-910D-95A97F7A2689}" dt="2021-09-02T14:44:57.731" v="535"/>
          <ac:inkMkLst>
            <pc:docMk/>
            <pc:sldMk cId="2071671924" sldId="287"/>
            <ac:inkMk id="48" creationId="{E3667D83-6D3D-4C3E-9400-97C7A8CACA2D}"/>
          </ac:inkMkLst>
        </pc:inkChg>
        <pc:inkChg chg="add mod">
          <ac:chgData name="Ninela  Marchant Neira" userId="0445fe62-3fdd-417c-a2b7-f13f715d869a" providerId="ADAL" clId="{6C8F6B27-1E79-4B69-910D-95A97F7A2689}" dt="2021-09-02T14:44:57.731" v="535"/>
          <ac:inkMkLst>
            <pc:docMk/>
            <pc:sldMk cId="2071671924" sldId="287"/>
            <ac:inkMk id="49" creationId="{155D833A-DD1D-4816-8196-AAECB7EE0F84}"/>
          </ac:inkMkLst>
        </pc:inkChg>
        <pc:inkChg chg="add mod">
          <ac:chgData name="Ninela  Marchant Neira" userId="0445fe62-3fdd-417c-a2b7-f13f715d869a" providerId="ADAL" clId="{6C8F6B27-1E79-4B69-910D-95A97F7A2689}" dt="2021-09-02T14:44:57.731" v="535"/>
          <ac:inkMkLst>
            <pc:docMk/>
            <pc:sldMk cId="2071671924" sldId="287"/>
            <ac:inkMk id="50" creationId="{B76441CE-07DF-4239-9BB8-24B62E4403AA}"/>
          </ac:inkMkLst>
        </pc:inkChg>
        <pc:inkChg chg="add mod">
          <ac:chgData name="Ninela  Marchant Neira" userId="0445fe62-3fdd-417c-a2b7-f13f715d869a" providerId="ADAL" clId="{6C8F6B27-1E79-4B69-910D-95A97F7A2689}" dt="2021-09-02T14:44:57.731" v="535"/>
          <ac:inkMkLst>
            <pc:docMk/>
            <pc:sldMk cId="2071671924" sldId="287"/>
            <ac:inkMk id="51" creationId="{28464B58-7668-4691-A862-C413E304CACA}"/>
          </ac:inkMkLst>
        </pc:inkChg>
        <pc:inkChg chg="add mod">
          <ac:chgData name="Ninela  Marchant Neira" userId="0445fe62-3fdd-417c-a2b7-f13f715d869a" providerId="ADAL" clId="{6C8F6B27-1E79-4B69-910D-95A97F7A2689}" dt="2021-09-02T14:44:57.731" v="535"/>
          <ac:inkMkLst>
            <pc:docMk/>
            <pc:sldMk cId="2071671924" sldId="287"/>
            <ac:inkMk id="52" creationId="{6CAE3A51-090B-4496-A234-FC98B85BE5BF}"/>
          </ac:inkMkLst>
        </pc:inkChg>
        <pc:inkChg chg="add mod">
          <ac:chgData name="Ninela  Marchant Neira" userId="0445fe62-3fdd-417c-a2b7-f13f715d869a" providerId="ADAL" clId="{6C8F6B27-1E79-4B69-910D-95A97F7A2689}" dt="2021-09-02T14:45:25.206" v="542"/>
          <ac:inkMkLst>
            <pc:docMk/>
            <pc:sldMk cId="2071671924" sldId="287"/>
            <ac:inkMk id="54" creationId="{9CCB679D-B619-43FF-9041-51E5FA84152A}"/>
          </ac:inkMkLst>
        </pc:inkChg>
        <pc:inkChg chg="add mod">
          <ac:chgData name="Ninela  Marchant Neira" userId="0445fe62-3fdd-417c-a2b7-f13f715d869a" providerId="ADAL" clId="{6C8F6B27-1E79-4B69-910D-95A97F7A2689}" dt="2021-09-02T14:45:25.206" v="542"/>
          <ac:inkMkLst>
            <pc:docMk/>
            <pc:sldMk cId="2071671924" sldId="287"/>
            <ac:inkMk id="55" creationId="{FC964A15-E175-4424-BA2E-8B6931F146F7}"/>
          </ac:inkMkLst>
        </pc:inkChg>
        <pc:inkChg chg="add mod">
          <ac:chgData name="Ninela  Marchant Neira" userId="0445fe62-3fdd-417c-a2b7-f13f715d869a" providerId="ADAL" clId="{6C8F6B27-1E79-4B69-910D-95A97F7A2689}" dt="2021-09-02T14:45:25.206" v="542"/>
          <ac:inkMkLst>
            <pc:docMk/>
            <pc:sldMk cId="2071671924" sldId="287"/>
            <ac:inkMk id="56" creationId="{FF1C9322-A067-48BF-96FF-8C4793AC433A}"/>
          </ac:inkMkLst>
        </pc:inkChg>
        <pc:inkChg chg="add mod">
          <ac:chgData name="Ninela  Marchant Neira" userId="0445fe62-3fdd-417c-a2b7-f13f715d869a" providerId="ADAL" clId="{6C8F6B27-1E79-4B69-910D-95A97F7A2689}" dt="2021-09-02T14:45:25.206" v="542"/>
          <ac:inkMkLst>
            <pc:docMk/>
            <pc:sldMk cId="2071671924" sldId="287"/>
            <ac:inkMk id="57" creationId="{5C722D41-0CD3-45E6-93AB-E20DC1B53B2D}"/>
          </ac:inkMkLst>
        </pc:inkChg>
        <pc:inkChg chg="add mod">
          <ac:chgData name="Ninela  Marchant Neira" userId="0445fe62-3fdd-417c-a2b7-f13f715d869a" providerId="ADAL" clId="{6C8F6B27-1E79-4B69-910D-95A97F7A2689}" dt="2021-09-02T14:45:25.206" v="542"/>
          <ac:inkMkLst>
            <pc:docMk/>
            <pc:sldMk cId="2071671924" sldId="287"/>
            <ac:inkMk id="58" creationId="{04E74FC7-DAEE-4767-88B7-6E551002F888}"/>
          </ac:inkMkLst>
        </pc:inkChg>
        <pc:inkChg chg="add mod">
          <ac:chgData name="Ninela  Marchant Neira" userId="0445fe62-3fdd-417c-a2b7-f13f715d869a" providerId="ADAL" clId="{6C8F6B27-1E79-4B69-910D-95A97F7A2689}" dt="2021-09-02T14:45:25.206" v="542"/>
          <ac:inkMkLst>
            <pc:docMk/>
            <pc:sldMk cId="2071671924" sldId="287"/>
            <ac:inkMk id="59" creationId="{D288364D-269B-4BA0-BF76-D0077E82355C}"/>
          </ac:inkMkLst>
        </pc:inkChg>
        <pc:inkChg chg="add">
          <ac:chgData name="Ninela  Marchant Neira" userId="0445fe62-3fdd-417c-a2b7-f13f715d869a" providerId="ADAL" clId="{6C8F6B27-1E79-4B69-910D-95A97F7A2689}" dt="2021-09-02T14:45:26.615" v="543" actId="9405"/>
          <ac:inkMkLst>
            <pc:docMk/>
            <pc:sldMk cId="2071671924" sldId="287"/>
            <ac:inkMk id="61" creationId="{B24D0EDF-EA74-4A01-9BB4-1F1AE3C458A5}"/>
          </ac:inkMkLst>
        </pc:inkChg>
        <pc:inkChg chg="add mod">
          <ac:chgData name="Ninela  Marchant Neira" userId="0445fe62-3fdd-417c-a2b7-f13f715d869a" providerId="ADAL" clId="{6C8F6B27-1E79-4B69-910D-95A97F7A2689}" dt="2021-09-02T14:45:31.184" v="551"/>
          <ac:inkMkLst>
            <pc:docMk/>
            <pc:sldMk cId="2071671924" sldId="287"/>
            <ac:inkMk id="62" creationId="{07270F52-35D4-47F8-B4F3-2596F7A56E7F}"/>
          </ac:inkMkLst>
        </pc:inkChg>
        <pc:inkChg chg="add mod">
          <ac:chgData name="Ninela  Marchant Neira" userId="0445fe62-3fdd-417c-a2b7-f13f715d869a" providerId="ADAL" clId="{6C8F6B27-1E79-4B69-910D-95A97F7A2689}" dt="2021-09-02T14:45:31.184" v="551"/>
          <ac:inkMkLst>
            <pc:docMk/>
            <pc:sldMk cId="2071671924" sldId="287"/>
            <ac:inkMk id="63" creationId="{56986344-1B24-477A-A1D1-235F459FB35E}"/>
          </ac:inkMkLst>
        </pc:inkChg>
        <pc:inkChg chg="add mod">
          <ac:chgData name="Ninela  Marchant Neira" userId="0445fe62-3fdd-417c-a2b7-f13f715d869a" providerId="ADAL" clId="{6C8F6B27-1E79-4B69-910D-95A97F7A2689}" dt="2021-09-02T14:45:31.184" v="551"/>
          <ac:inkMkLst>
            <pc:docMk/>
            <pc:sldMk cId="2071671924" sldId="287"/>
            <ac:inkMk id="64" creationId="{7DA5EB45-B541-4C6D-9A09-18BE8ABCF266}"/>
          </ac:inkMkLst>
        </pc:inkChg>
        <pc:inkChg chg="add mod">
          <ac:chgData name="Ninela  Marchant Neira" userId="0445fe62-3fdd-417c-a2b7-f13f715d869a" providerId="ADAL" clId="{6C8F6B27-1E79-4B69-910D-95A97F7A2689}" dt="2021-09-02T14:45:31.184" v="551"/>
          <ac:inkMkLst>
            <pc:docMk/>
            <pc:sldMk cId="2071671924" sldId="287"/>
            <ac:inkMk id="65" creationId="{CC0CF966-1E00-439F-B84D-71958B5B6A29}"/>
          </ac:inkMkLst>
        </pc:inkChg>
        <pc:inkChg chg="add mod">
          <ac:chgData name="Ninela  Marchant Neira" userId="0445fe62-3fdd-417c-a2b7-f13f715d869a" providerId="ADAL" clId="{6C8F6B27-1E79-4B69-910D-95A97F7A2689}" dt="2021-09-02T14:45:31.184" v="551"/>
          <ac:inkMkLst>
            <pc:docMk/>
            <pc:sldMk cId="2071671924" sldId="287"/>
            <ac:inkMk id="66" creationId="{CB0BF457-5BE7-42E0-A358-559608936407}"/>
          </ac:inkMkLst>
        </pc:inkChg>
        <pc:inkChg chg="add mod">
          <ac:chgData name="Ninela  Marchant Neira" userId="0445fe62-3fdd-417c-a2b7-f13f715d869a" providerId="ADAL" clId="{6C8F6B27-1E79-4B69-910D-95A97F7A2689}" dt="2021-09-02T14:45:31.184" v="551"/>
          <ac:inkMkLst>
            <pc:docMk/>
            <pc:sldMk cId="2071671924" sldId="287"/>
            <ac:inkMk id="67" creationId="{43559B20-241A-4FF3-98B7-684AECBC4C97}"/>
          </ac:inkMkLst>
        </pc:inkChg>
        <pc:inkChg chg="add">
          <ac:chgData name="Ninela  Marchant Neira" userId="0445fe62-3fdd-417c-a2b7-f13f715d869a" providerId="ADAL" clId="{6C8F6B27-1E79-4B69-910D-95A97F7A2689}" dt="2021-09-02T14:45:30.226" v="550" actId="9405"/>
          <ac:inkMkLst>
            <pc:docMk/>
            <pc:sldMk cId="2071671924" sldId="287"/>
            <ac:inkMk id="68" creationId="{07158656-DA05-4072-AB63-94203D1D48A6}"/>
          </ac:inkMkLst>
        </pc:inkChg>
        <pc:inkChg chg="add">
          <ac:chgData name="Ninela  Marchant Neira" userId="0445fe62-3fdd-417c-a2b7-f13f715d869a" providerId="ADAL" clId="{6C8F6B27-1E79-4B69-910D-95A97F7A2689}" dt="2021-09-02T14:45:33.915" v="552" actId="9405"/>
          <ac:inkMkLst>
            <pc:docMk/>
            <pc:sldMk cId="2071671924" sldId="287"/>
            <ac:inkMk id="70" creationId="{845C391F-54B4-4895-BB9C-9F2B06C6D38E}"/>
          </ac:inkMkLst>
        </pc:inkChg>
        <pc:inkChg chg="add">
          <ac:chgData name="Ninela  Marchant Neira" userId="0445fe62-3fdd-417c-a2b7-f13f715d869a" providerId="ADAL" clId="{6C8F6B27-1E79-4B69-910D-95A97F7A2689}" dt="2021-09-02T14:45:37.069" v="553" actId="9405"/>
          <ac:inkMkLst>
            <pc:docMk/>
            <pc:sldMk cId="2071671924" sldId="287"/>
            <ac:inkMk id="71" creationId="{87696C20-1CFD-4A60-BAA2-D18EEFF95394}"/>
          </ac:inkMkLst>
        </pc:inkChg>
        <pc:inkChg chg="add mod">
          <ac:chgData name="Ninela  Marchant Neira" userId="0445fe62-3fdd-417c-a2b7-f13f715d869a" providerId="ADAL" clId="{6C8F6B27-1E79-4B69-910D-95A97F7A2689}" dt="2021-09-02T14:48:25.856" v="579"/>
          <ac:inkMkLst>
            <pc:docMk/>
            <pc:sldMk cId="2071671924" sldId="287"/>
            <ac:inkMk id="72" creationId="{B72DD576-6AD2-4CA7-B9B0-93CFF72030D5}"/>
          </ac:inkMkLst>
        </pc:inkChg>
        <pc:inkChg chg="add mod">
          <ac:chgData name="Ninela  Marchant Neira" userId="0445fe62-3fdd-417c-a2b7-f13f715d869a" providerId="ADAL" clId="{6C8F6B27-1E79-4B69-910D-95A97F7A2689}" dt="2021-09-02T14:48:25.856" v="579"/>
          <ac:inkMkLst>
            <pc:docMk/>
            <pc:sldMk cId="2071671924" sldId="287"/>
            <ac:inkMk id="73" creationId="{B3FCEFB5-4D31-4521-904D-BCC073CE6511}"/>
          </ac:inkMkLst>
        </pc:inkChg>
        <pc:inkChg chg="add">
          <ac:chgData name="Ninela  Marchant Neira" userId="0445fe62-3fdd-417c-a2b7-f13f715d869a" providerId="ADAL" clId="{6C8F6B27-1E79-4B69-910D-95A97F7A2689}" dt="2021-09-09T13:31:07.856" v="1038" actId="9405"/>
          <ac:inkMkLst>
            <pc:docMk/>
            <pc:sldMk cId="2071671924" sldId="287"/>
            <ac:inkMk id="74" creationId="{4CEAB54E-191B-4174-A86C-E69FD9D120D3}"/>
          </ac:inkMkLst>
        </pc:inkChg>
        <pc:inkChg chg="add">
          <ac:chgData name="Ninela  Marchant Neira" userId="0445fe62-3fdd-417c-a2b7-f13f715d869a" providerId="ADAL" clId="{6C8F6B27-1E79-4B69-910D-95A97F7A2689}" dt="2021-09-02T14:47:38.406" v="557" actId="9405"/>
          <ac:inkMkLst>
            <pc:docMk/>
            <pc:sldMk cId="2071671924" sldId="287"/>
            <ac:inkMk id="75" creationId="{757EA757-B543-4770-B6FB-5C4A3E2FC3B4}"/>
          </ac:inkMkLst>
        </pc:inkChg>
        <pc:inkChg chg="add mod">
          <ac:chgData name="Ninela  Marchant Neira" userId="0445fe62-3fdd-417c-a2b7-f13f715d869a" providerId="ADAL" clId="{6C8F6B27-1E79-4B69-910D-95A97F7A2689}" dt="2021-09-02T14:47:45.769" v="560"/>
          <ac:inkMkLst>
            <pc:docMk/>
            <pc:sldMk cId="2071671924" sldId="287"/>
            <ac:inkMk id="76" creationId="{3193ECFE-87CA-4297-B7A3-23683B33ABFC}"/>
          </ac:inkMkLst>
        </pc:inkChg>
        <pc:inkChg chg="add mod">
          <ac:chgData name="Ninela  Marchant Neira" userId="0445fe62-3fdd-417c-a2b7-f13f715d869a" providerId="ADAL" clId="{6C8F6B27-1E79-4B69-910D-95A97F7A2689}" dt="2021-09-02T14:47:45.769" v="560"/>
          <ac:inkMkLst>
            <pc:docMk/>
            <pc:sldMk cId="2071671924" sldId="287"/>
            <ac:inkMk id="77" creationId="{ABE44BC2-B2E3-4940-9DB6-E572E72EA4D2}"/>
          </ac:inkMkLst>
        </pc:inkChg>
        <pc:inkChg chg="add mod">
          <ac:chgData name="Ninela  Marchant Neira" userId="0445fe62-3fdd-417c-a2b7-f13f715d869a" providerId="ADAL" clId="{6C8F6B27-1E79-4B69-910D-95A97F7A2689}" dt="2021-09-02T14:48:10.411" v="566"/>
          <ac:inkMkLst>
            <pc:docMk/>
            <pc:sldMk cId="2071671924" sldId="287"/>
            <ac:inkMk id="79" creationId="{BAE2B837-EE68-4F3A-867C-FBE64CE4C786}"/>
          </ac:inkMkLst>
        </pc:inkChg>
        <pc:inkChg chg="add mod">
          <ac:chgData name="Ninela  Marchant Neira" userId="0445fe62-3fdd-417c-a2b7-f13f715d869a" providerId="ADAL" clId="{6C8F6B27-1E79-4B69-910D-95A97F7A2689}" dt="2021-09-02T14:48:10.411" v="566"/>
          <ac:inkMkLst>
            <pc:docMk/>
            <pc:sldMk cId="2071671924" sldId="287"/>
            <ac:inkMk id="80" creationId="{B005AB99-1FA6-4119-B43B-1535459CD15F}"/>
          </ac:inkMkLst>
        </pc:inkChg>
        <pc:inkChg chg="add mod">
          <ac:chgData name="Ninela  Marchant Neira" userId="0445fe62-3fdd-417c-a2b7-f13f715d869a" providerId="ADAL" clId="{6C8F6B27-1E79-4B69-910D-95A97F7A2689}" dt="2021-09-02T14:48:10.411" v="566"/>
          <ac:inkMkLst>
            <pc:docMk/>
            <pc:sldMk cId="2071671924" sldId="287"/>
            <ac:inkMk id="81" creationId="{0B41676D-61A3-49D5-86FC-272F7291106D}"/>
          </ac:inkMkLst>
        </pc:inkChg>
        <pc:inkChg chg="add">
          <ac:chgData name="Ninela  Marchant Neira" userId="0445fe62-3fdd-417c-a2b7-f13f715d869a" providerId="ADAL" clId="{6C8F6B27-1E79-4B69-910D-95A97F7A2689}" dt="2021-09-09T13:31:10.896" v="1039" actId="9405"/>
          <ac:inkMkLst>
            <pc:docMk/>
            <pc:sldMk cId="2071671924" sldId="287"/>
            <ac:inkMk id="82" creationId="{995994B8-B76E-422D-8983-E3AD82302475}"/>
          </ac:inkMkLst>
        </pc:inkChg>
        <pc:inkChg chg="add mod">
          <ac:chgData name="Ninela  Marchant Neira" userId="0445fe62-3fdd-417c-a2b7-f13f715d869a" providerId="ADAL" clId="{6C8F6B27-1E79-4B69-910D-95A97F7A2689}" dt="2021-09-02T14:48:10.411" v="566"/>
          <ac:inkMkLst>
            <pc:docMk/>
            <pc:sldMk cId="2071671924" sldId="287"/>
            <ac:inkMk id="83" creationId="{F3B6B673-EE6E-4F03-B54C-C695CD019329}"/>
          </ac:inkMkLst>
        </pc:inkChg>
        <pc:inkChg chg="add mod">
          <ac:chgData name="Ninela  Marchant Neira" userId="0445fe62-3fdd-417c-a2b7-f13f715d869a" providerId="ADAL" clId="{6C8F6B27-1E79-4B69-910D-95A97F7A2689}" dt="2021-09-02T14:48:25.856" v="579"/>
          <ac:inkMkLst>
            <pc:docMk/>
            <pc:sldMk cId="2071671924" sldId="287"/>
            <ac:inkMk id="85" creationId="{A120A883-4FF2-4F2C-BA84-D9FCD6DF35A7}"/>
          </ac:inkMkLst>
        </pc:inkChg>
        <pc:inkChg chg="add mod">
          <ac:chgData name="Ninela  Marchant Neira" userId="0445fe62-3fdd-417c-a2b7-f13f715d869a" providerId="ADAL" clId="{6C8F6B27-1E79-4B69-910D-95A97F7A2689}" dt="2021-09-02T14:48:25.856" v="579"/>
          <ac:inkMkLst>
            <pc:docMk/>
            <pc:sldMk cId="2071671924" sldId="287"/>
            <ac:inkMk id="86" creationId="{D1D1D7B8-5B4E-4F49-8CD6-0AD141CC7ACB}"/>
          </ac:inkMkLst>
        </pc:inkChg>
        <pc:inkChg chg="add mod">
          <ac:chgData name="Ninela  Marchant Neira" userId="0445fe62-3fdd-417c-a2b7-f13f715d869a" providerId="ADAL" clId="{6C8F6B27-1E79-4B69-910D-95A97F7A2689}" dt="2021-09-02T14:48:25.856" v="579"/>
          <ac:inkMkLst>
            <pc:docMk/>
            <pc:sldMk cId="2071671924" sldId="287"/>
            <ac:inkMk id="87" creationId="{BA05D3AD-4CAD-475C-A954-CACCB945493F}"/>
          </ac:inkMkLst>
        </pc:inkChg>
        <pc:inkChg chg="add mod">
          <ac:chgData name="Ninela  Marchant Neira" userId="0445fe62-3fdd-417c-a2b7-f13f715d869a" providerId="ADAL" clId="{6C8F6B27-1E79-4B69-910D-95A97F7A2689}" dt="2021-09-02T14:48:25.856" v="579"/>
          <ac:inkMkLst>
            <pc:docMk/>
            <pc:sldMk cId="2071671924" sldId="287"/>
            <ac:inkMk id="88" creationId="{35DC9166-BAF7-4832-8C38-019C07803D1C}"/>
          </ac:inkMkLst>
        </pc:inkChg>
        <pc:inkChg chg="add mod">
          <ac:chgData name="Ninela  Marchant Neira" userId="0445fe62-3fdd-417c-a2b7-f13f715d869a" providerId="ADAL" clId="{6C8F6B27-1E79-4B69-910D-95A97F7A2689}" dt="2021-09-02T14:48:25.856" v="579"/>
          <ac:inkMkLst>
            <pc:docMk/>
            <pc:sldMk cId="2071671924" sldId="287"/>
            <ac:inkMk id="90" creationId="{EE77A663-70CB-42FE-B75C-630F23DEFDC3}"/>
          </ac:inkMkLst>
        </pc:inkChg>
        <pc:inkChg chg="add mod">
          <ac:chgData name="Ninela  Marchant Neira" userId="0445fe62-3fdd-417c-a2b7-f13f715d869a" providerId="ADAL" clId="{6C8F6B27-1E79-4B69-910D-95A97F7A2689}" dt="2021-09-02T14:48:25.856" v="579"/>
          <ac:inkMkLst>
            <pc:docMk/>
            <pc:sldMk cId="2071671924" sldId="287"/>
            <ac:inkMk id="91" creationId="{E3A12305-1CDE-4397-BB6E-7A32B057C6AA}"/>
          </ac:inkMkLst>
        </pc:inkChg>
        <pc:inkChg chg="add mod">
          <ac:chgData name="Ninela  Marchant Neira" userId="0445fe62-3fdd-417c-a2b7-f13f715d869a" providerId="ADAL" clId="{6C8F6B27-1E79-4B69-910D-95A97F7A2689}" dt="2021-09-02T14:48:25.856" v="579"/>
          <ac:inkMkLst>
            <pc:docMk/>
            <pc:sldMk cId="2071671924" sldId="287"/>
            <ac:inkMk id="92" creationId="{BCCDFE99-0636-4BC0-B21B-4EFD89937B31}"/>
          </ac:inkMkLst>
        </pc:inkChg>
        <pc:inkChg chg="add mod">
          <ac:chgData name="Ninela  Marchant Neira" userId="0445fe62-3fdd-417c-a2b7-f13f715d869a" providerId="ADAL" clId="{6C8F6B27-1E79-4B69-910D-95A97F7A2689}" dt="2021-09-02T14:48:25.856" v="579"/>
          <ac:inkMkLst>
            <pc:docMk/>
            <pc:sldMk cId="2071671924" sldId="287"/>
            <ac:inkMk id="93" creationId="{7B9C0C22-6E6D-4520-A719-EBCA5A3C0614}"/>
          </ac:inkMkLst>
        </pc:inkChg>
        <pc:inkChg chg="add mod">
          <ac:chgData name="Ninela  Marchant Neira" userId="0445fe62-3fdd-417c-a2b7-f13f715d869a" providerId="ADAL" clId="{6C8F6B27-1E79-4B69-910D-95A97F7A2689}" dt="2021-09-02T14:48:25.856" v="579"/>
          <ac:inkMkLst>
            <pc:docMk/>
            <pc:sldMk cId="2071671924" sldId="287"/>
            <ac:inkMk id="94" creationId="{88A612CD-920C-4D88-BA76-A317D590EE24}"/>
          </ac:inkMkLst>
        </pc:inkChg>
        <pc:inkChg chg="add mod">
          <ac:chgData name="Ninela  Marchant Neira" userId="0445fe62-3fdd-417c-a2b7-f13f715d869a" providerId="ADAL" clId="{6C8F6B27-1E79-4B69-910D-95A97F7A2689}" dt="2021-09-02T14:48:25.856" v="579"/>
          <ac:inkMkLst>
            <pc:docMk/>
            <pc:sldMk cId="2071671924" sldId="287"/>
            <ac:inkMk id="95" creationId="{31BEEE72-39C0-462C-8D5D-14C528459786}"/>
          </ac:inkMkLst>
        </pc:inkChg>
        <pc:inkChg chg="add mod">
          <ac:chgData name="Ninela  Marchant Neira" userId="0445fe62-3fdd-417c-a2b7-f13f715d869a" providerId="ADAL" clId="{6C8F6B27-1E79-4B69-910D-95A97F7A2689}" dt="2021-09-02T14:48:25.856" v="579"/>
          <ac:inkMkLst>
            <pc:docMk/>
            <pc:sldMk cId="2071671924" sldId="287"/>
            <ac:inkMk id="96" creationId="{38D82597-6FA8-4306-8E8D-364361D96004}"/>
          </ac:inkMkLst>
        </pc:inkChg>
        <pc:inkChg chg="add mod">
          <ac:chgData name="Ninela  Marchant Neira" userId="0445fe62-3fdd-417c-a2b7-f13f715d869a" providerId="ADAL" clId="{6C8F6B27-1E79-4B69-910D-95A97F7A2689}" dt="2021-09-02T14:48:35.402" v="586"/>
          <ac:inkMkLst>
            <pc:docMk/>
            <pc:sldMk cId="2071671924" sldId="287"/>
            <ac:inkMk id="98" creationId="{BF8B7B51-2E1B-4290-B8FF-FF4D3FDDEABD}"/>
          </ac:inkMkLst>
        </pc:inkChg>
        <pc:inkChg chg="add mod">
          <ac:chgData name="Ninela  Marchant Neira" userId="0445fe62-3fdd-417c-a2b7-f13f715d869a" providerId="ADAL" clId="{6C8F6B27-1E79-4B69-910D-95A97F7A2689}" dt="2021-09-02T14:48:35.402" v="586"/>
          <ac:inkMkLst>
            <pc:docMk/>
            <pc:sldMk cId="2071671924" sldId="287"/>
            <ac:inkMk id="99" creationId="{8D664F21-A971-4F9F-B380-8D85AF7227A5}"/>
          </ac:inkMkLst>
        </pc:inkChg>
        <pc:inkChg chg="add mod">
          <ac:chgData name="Ninela  Marchant Neira" userId="0445fe62-3fdd-417c-a2b7-f13f715d869a" providerId="ADAL" clId="{6C8F6B27-1E79-4B69-910D-95A97F7A2689}" dt="2021-09-02T14:48:35.402" v="586"/>
          <ac:inkMkLst>
            <pc:docMk/>
            <pc:sldMk cId="2071671924" sldId="287"/>
            <ac:inkMk id="100" creationId="{B3F714F4-4EED-426B-A73A-63951DC8C8F8}"/>
          </ac:inkMkLst>
        </pc:inkChg>
        <pc:inkChg chg="add mod">
          <ac:chgData name="Ninela  Marchant Neira" userId="0445fe62-3fdd-417c-a2b7-f13f715d869a" providerId="ADAL" clId="{6C8F6B27-1E79-4B69-910D-95A97F7A2689}" dt="2021-09-02T14:48:35.402" v="586"/>
          <ac:inkMkLst>
            <pc:docMk/>
            <pc:sldMk cId="2071671924" sldId="287"/>
            <ac:inkMk id="101" creationId="{88798823-3B80-44B2-9C05-57A1CEF2102E}"/>
          </ac:inkMkLst>
        </pc:inkChg>
        <pc:inkChg chg="add mod">
          <ac:chgData name="Ninela  Marchant Neira" userId="0445fe62-3fdd-417c-a2b7-f13f715d869a" providerId="ADAL" clId="{6C8F6B27-1E79-4B69-910D-95A97F7A2689}" dt="2021-09-02T14:48:35.402" v="586"/>
          <ac:inkMkLst>
            <pc:docMk/>
            <pc:sldMk cId="2071671924" sldId="287"/>
            <ac:inkMk id="102" creationId="{FD5F69C9-F7C6-448B-9433-01ECEA0D72EE}"/>
          </ac:inkMkLst>
        </pc:inkChg>
        <pc:inkChg chg="add mod">
          <ac:chgData name="Ninela  Marchant Neira" userId="0445fe62-3fdd-417c-a2b7-f13f715d869a" providerId="ADAL" clId="{6C8F6B27-1E79-4B69-910D-95A97F7A2689}" dt="2021-09-02T14:48:35.402" v="586"/>
          <ac:inkMkLst>
            <pc:docMk/>
            <pc:sldMk cId="2071671924" sldId="287"/>
            <ac:inkMk id="103" creationId="{3169C1E7-296E-43F4-8872-A87C66B327C0}"/>
          </ac:inkMkLst>
        </pc:inkChg>
      </pc:sldChg>
      <pc:sldChg chg="addSp delSp modSp new mod ord">
        <pc:chgData name="Ninela  Marchant Neira" userId="0445fe62-3fdd-417c-a2b7-f13f715d869a" providerId="ADAL" clId="{6C8F6B27-1E79-4B69-910D-95A97F7A2689}" dt="2021-09-23T14:23:23.074" v="2099"/>
        <pc:sldMkLst>
          <pc:docMk/>
          <pc:sldMk cId="1319857033" sldId="288"/>
        </pc:sldMkLst>
        <pc:spChg chg="mod">
          <ac:chgData name="Ninela  Marchant Neira" userId="0445fe62-3fdd-417c-a2b7-f13f715d869a" providerId="ADAL" clId="{6C8F6B27-1E79-4B69-910D-95A97F7A2689}" dt="2021-09-23T03:18:01.990" v="1342" actId="2711"/>
          <ac:spMkLst>
            <pc:docMk/>
            <pc:sldMk cId="1319857033" sldId="288"/>
            <ac:spMk id="2" creationId="{412338C2-013A-4A40-B2D9-E76806188703}"/>
          </ac:spMkLst>
        </pc:spChg>
        <pc:spChg chg="del">
          <ac:chgData name="Ninela  Marchant Neira" userId="0445fe62-3fdd-417c-a2b7-f13f715d869a" providerId="ADAL" clId="{6C8F6B27-1E79-4B69-910D-95A97F7A2689}" dt="2021-09-23T03:16:17.155" v="1337"/>
          <ac:spMkLst>
            <pc:docMk/>
            <pc:sldMk cId="1319857033" sldId="288"/>
            <ac:spMk id="3" creationId="{12B04E58-BCD1-42E5-8ACD-FB69BD599DB0}"/>
          </ac:spMkLst>
        </pc:spChg>
        <pc:grpChg chg="del mod">
          <ac:chgData name="Ninela  Marchant Neira" userId="0445fe62-3fdd-417c-a2b7-f13f715d869a" providerId="ADAL" clId="{6C8F6B27-1E79-4B69-910D-95A97F7A2689}" dt="2021-09-23T14:22:59.839" v="2088"/>
          <ac:grpSpMkLst>
            <pc:docMk/>
            <pc:sldMk cId="1319857033" sldId="288"/>
            <ac:grpSpMk id="17" creationId="{087A3792-83A7-4475-95C5-2469DEF847E8}"/>
          </ac:grpSpMkLst>
        </pc:grpChg>
        <pc:grpChg chg="del mod">
          <ac:chgData name="Ninela  Marchant Neira" userId="0445fe62-3fdd-417c-a2b7-f13f715d869a" providerId="ADAL" clId="{6C8F6B27-1E79-4B69-910D-95A97F7A2689}" dt="2021-09-23T14:22:59.839" v="2088"/>
          <ac:grpSpMkLst>
            <pc:docMk/>
            <pc:sldMk cId="1319857033" sldId="288"/>
            <ac:grpSpMk id="21" creationId="{4EA207B5-DADC-4E50-8559-37EA48941F20}"/>
          </ac:grpSpMkLst>
        </pc:grpChg>
        <pc:grpChg chg="del mod">
          <ac:chgData name="Ninela  Marchant Neira" userId="0445fe62-3fdd-417c-a2b7-f13f715d869a" providerId="ADAL" clId="{6C8F6B27-1E79-4B69-910D-95A97F7A2689}" dt="2021-09-23T14:23:05.557" v="2091"/>
          <ac:grpSpMkLst>
            <pc:docMk/>
            <pc:sldMk cId="1319857033" sldId="288"/>
            <ac:grpSpMk id="23" creationId="{51097E33-A4A7-4E57-AFC1-859C4F66D09C}"/>
          </ac:grpSpMkLst>
        </pc:grpChg>
        <pc:grpChg chg="del mod">
          <ac:chgData name="Ninela  Marchant Neira" userId="0445fe62-3fdd-417c-a2b7-f13f715d869a" providerId="ADAL" clId="{6C8F6B27-1E79-4B69-910D-95A97F7A2689}" dt="2021-09-23T14:23:19.632" v="2097"/>
          <ac:grpSpMkLst>
            <pc:docMk/>
            <pc:sldMk cId="1319857033" sldId="288"/>
            <ac:grpSpMk id="26" creationId="{E3537088-A634-4A02-8F95-9828BADDC525}"/>
          </ac:grpSpMkLst>
        </pc:grpChg>
        <pc:grpChg chg="del mod">
          <ac:chgData name="Ninela  Marchant Neira" userId="0445fe62-3fdd-417c-a2b7-f13f715d869a" providerId="ADAL" clId="{6C8F6B27-1E79-4B69-910D-95A97F7A2689}" dt="2021-09-23T14:23:23.074" v="2099"/>
          <ac:grpSpMkLst>
            <pc:docMk/>
            <pc:sldMk cId="1319857033" sldId="288"/>
            <ac:grpSpMk id="32" creationId="{941497EC-DA8B-449C-AAB6-65BC9A37C5B3}"/>
          </ac:grpSpMkLst>
        </pc:grpChg>
        <pc:grpChg chg="mod">
          <ac:chgData name="Ninela  Marchant Neira" userId="0445fe62-3fdd-417c-a2b7-f13f715d869a" providerId="ADAL" clId="{6C8F6B27-1E79-4B69-910D-95A97F7A2689}" dt="2021-09-23T14:23:23.074" v="2099"/>
          <ac:grpSpMkLst>
            <pc:docMk/>
            <pc:sldMk cId="1319857033" sldId="288"/>
            <ac:grpSpMk id="34" creationId="{C04CEBD6-377E-47BD-AF77-E781F49278F7}"/>
          </ac:grpSpMkLst>
        </pc:grpChg>
        <pc:graphicFrameChg chg="add mod">
          <ac:chgData name="Ninela  Marchant Neira" userId="0445fe62-3fdd-417c-a2b7-f13f715d869a" providerId="ADAL" clId="{6C8F6B27-1E79-4B69-910D-95A97F7A2689}" dt="2021-09-23T03:17:13.871" v="1339" actId="14100"/>
          <ac:graphicFrameMkLst>
            <pc:docMk/>
            <pc:sldMk cId="1319857033" sldId="288"/>
            <ac:graphicFrameMk id="4" creationId="{346BDF9B-09D3-4C99-827F-8736C7F179A7}"/>
          </ac:graphicFrameMkLst>
        </pc:graphicFrameChg>
        <pc:inkChg chg="add">
          <ac:chgData name="Ninela  Marchant Neira" userId="0445fe62-3fdd-417c-a2b7-f13f715d869a" providerId="ADAL" clId="{6C8F6B27-1E79-4B69-910D-95A97F7A2689}" dt="2021-09-23T14:22:27.292" v="2069" actId="9405"/>
          <ac:inkMkLst>
            <pc:docMk/>
            <pc:sldMk cId="1319857033" sldId="288"/>
            <ac:inkMk id="3" creationId="{4A0F83E6-FA73-4F69-A322-E811C9E9A0FE}"/>
          </ac:inkMkLst>
        </pc:inkChg>
        <pc:inkChg chg="add">
          <ac:chgData name="Ninela  Marchant Neira" userId="0445fe62-3fdd-417c-a2b7-f13f715d869a" providerId="ADAL" clId="{6C8F6B27-1E79-4B69-910D-95A97F7A2689}" dt="2021-09-23T14:22:33.090" v="2070" actId="9405"/>
          <ac:inkMkLst>
            <pc:docMk/>
            <pc:sldMk cId="1319857033" sldId="288"/>
            <ac:inkMk id="5" creationId="{88BB1F3C-165F-4FE5-AAB5-877E820025C9}"/>
          </ac:inkMkLst>
        </pc:inkChg>
        <pc:inkChg chg="add mod">
          <ac:chgData name="Ninela  Marchant Neira" userId="0445fe62-3fdd-417c-a2b7-f13f715d869a" providerId="ADAL" clId="{6C8F6B27-1E79-4B69-910D-95A97F7A2689}" dt="2021-09-23T14:23:23.074" v="2099"/>
          <ac:inkMkLst>
            <pc:docMk/>
            <pc:sldMk cId="1319857033" sldId="288"/>
            <ac:inkMk id="6" creationId="{E034EC42-AB3B-4513-97DF-C9922719AD77}"/>
          </ac:inkMkLst>
        </pc:inkChg>
        <pc:inkChg chg="add mod">
          <ac:chgData name="Ninela  Marchant Neira" userId="0445fe62-3fdd-417c-a2b7-f13f715d869a" providerId="ADAL" clId="{6C8F6B27-1E79-4B69-910D-95A97F7A2689}" dt="2021-09-23T14:23:23.074" v="2099"/>
          <ac:inkMkLst>
            <pc:docMk/>
            <pc:sldMk cId="1319857033" sldId="288"/>
            <ac:inkMk id="7" creationId="{180658EC-F804-4861-A7BA-1A4C6A66273A}"/>
          </ac:inkMkLst>
        </pc:inkChg>
        <pc:inkChg chg="add mod">
          <ac:chgData name="Ninela  Marchant Neira" userId="0445fe62-3fdd-417c-a2b7-f13f715d869a" providerId="ADAL" clId="{6C8F6B27-1E79-4B69-910D-95A97F7A2689}" dt="2021-09-23T14:23:23.074" v="2099"/>
          <ac:inkMkLst>
            <pc:docMk/>
            <pc:sldMk cId="1319857033" sldId="288"/>
            <ac:inkMk id="8" creationId="{25B67057-AAAA-4B25-ACD9-16765099D523}"/>
          </ac:inkMkLst>
        </pc:inkChg>
        <pc:inkChg chg="add mod">
          <ac:chgData name="Ninela  Marchant Neira" userId="0445fe62-3fdd-417c-a2b7-f13f715d869a" providerId="ADAL" clId="{6C8F6B27-1E79-4B69-910D-95A97F7A2689}" dt="2021-09-23T14:23:23.074" v="2099"/>
          <ac:inkMkLst>
            <pc:docMk/>
            <pc:sldMk cId="1319857033" sldId="288"/>
            <ac:inkMk id="9" creationId="{2B527571-67EF-4812-8DD9-0F1B54F64FF8}"/>
          </ac:inkMkLst>
        </pc:inkChg>
        <pc:inkChg chg="add mod">
          <ac:chgData name="Ninela  Marchant Neira" userId="0445fe62-3fdd-417c-a2b7-f13f715d869a" providerId="ADAL" clId="{6C8F6B27-1E79-4B69-910D-95A97F7A2689}" dt="2021-09-23T14:23:23.074" v="2099"/>
          <ac:inkMkLst>
            <pc:docMk/>
            <pc:sldMk cId="1319857033" sldId="288"/>
            <ac:inkMk id="10" creationId="{4967131F-3D81-48B7-BE50-A64561E7F638}"/>
          </ac:inkMkLst>
        </pc:inkChg>
        <pc:inkChg chg="add mod">
          <ac:chgData name="Ninela  Marchant Neira" userId="0445fe62-3fdd-417c-a2b7-f13f715d869a" providerId="ADAL" clId="{6C8F6B27-1E79-4B69-910D-95A97F7A2689}" dt="2021-09-23T14:23:23.074" v="2099"/>
          <ac:inkMkLst>
            <pc:docMk/>
            <pc:sldMk cId="1319857033" sldId="288"/>
            <ac:inkMk id="11" creationId="{FD79D8B6-4695-40EA-9159-D110FE2CAC27}"/>
          </ac:inkMkLst>
        </pc:inkChg>
        <pc:inkChg chg="add mod">
          <ac:chgData name="Ninela  Marchant Neira" userId="0445fe62-3fdd-417c-a2b7-f13f715d869a" providerId="ADAL" clId="{6C8F6B27-1E79-4B69-910D-95A97F7A2689}" dt="2021-09-23T14:23:23.074" v="2099"/>
          <ac:inkMkLst>
            <pc:docMk/>
            <pc:sldMk cId="1319857033" sldId="288"/>
            <ac:inkMk id="12" creationId="{86D5C26B-8338-423D-8146-9AEF5FC4D185}"/>
          </ac:inkMkLst>
        </pc:inkChg>
        <pc:inkChg chg="add mod">
          <ac:chgData name="Ninela  Marchant Neira" userId="0445fe62-3fdd-417c-a2b7-f13f715d869a" providerId="ADAL" clId="{6C8F6B27-1E79-4B69-910D-95A97F7A2689}" dt="2021-09-23T14:23:23.074" v="2099"/>
          <ac:inkMkLst>
            <pc:docMk/>
            <pc:sldMk cId="1319857033" sldId="288"/>
            <ac:inkMk id="13" creationId="{79C346B5-3E48-445E-8054-4E0914902A2C}"/>
          </ac:inkMkLst>
        </pc:inkChg>
        <pc:inkChg chg="add mod">
          <ac:chgData name="Ninela  Marchant Neira" userId="0445fe62-3fdd-417c-a2b7-f13f715d869a" providerId="ADAL" clId="{6C8F6B27-1E79-4B69-910D-95A97F7A2689}" dt="2021-09-23T14:23:23.074" v="2099"/>
          <ac:inkMkLst>
            <pc:docMk/>
            <pc:sldMk cId="1319857033" sldId="288"/>
            <ac:inkMk id="14" creationId="{079FB176-21FD-447C-99D9-325F9E0F8CCF}"/>
          </ac:inkMkLst>
        </pc:inkChg>
        <pc:inkChg chg="add mod">
          <ac:chgData name="Ninela  Marchant Neira" userId="0445fe62-3fdd-417c-a2b7-f13f715d869a" providerId="ADAL" clId="{6C8F6B27-1E79-4B69-910D-95A97F7A2689}" dt="2021-09-23T14:23:23.074" v="2099"/>
          <ac:inkMkLst>
            <pc:docMk/>
            <pc:sldMk cId="1319857033" sldId="288"/>
            <ac:inkMk id="15" creationId="{19A8040F-24BF-4749-ADE8-8118D4E2EBB9}"/>
          </ac:inkMkLst>
        </pc:inkChg>
        <pc:inkChg chg="add mod">
          <ac:chgData name="Ninela  Marchant Neira" userId="0445fe62-3fdd-417c-a2b7-f13f715d869a" providerId="ADAL" clId="{6C8F6B27-1E79-4B69-910D-95A97F7A2689}" dt="2021-09-23T14:23:23.074" v="2099"/>
          <ac:inkMkLst>
            <pc:docMk/>
            <pc:sldMk cId="1319857033" sldId="288"/>
            <ac:inkMk id="16" creationId="{DA47FEA3-D295-4820-BA5B-9F8214B4DBE1}"/>
          </ac:inkMkLst>
        </pc:inkChg>
        <pc:inkChg chg="add mod">
          <ac:chgData name="Ninela  Marchant Neira" userId="0445fe62-3fdd-417c-a2b7-f13f715d869a" providerId="ADAL" clId="{6C8F6B27-1E79-4B69-910D-95A97F7A2689}" dt="2021-09-23T14:23:23.074" v="2099"/>
          <ac:inkMkLst>
            <pc:docMk/>
            <pc:sldMk cId="1319857033" sldId="288"/>
            <ac:inkMk id="18" creationId="{A0F8BF07-5A77-4581-9447-94758DC0CF14}"/>
          </ac:inkMkLst>
        </pc:inkChg>
        <pc:inkChg chg="add mod">
          <ac:chgData name="Ninela  Marchant Neira" userId="0445fe62-3fdd-417c-a2b7-f13f715d869a" providerId="ADAL" clId="{6C8F6B27-1E79-4B69-910D-95A97F7A2689}" dt="2021-09-23T14:23:23.074" v="2099"/>
          <ac:inkMkLst>
            <pc:docMk/>
            <pc:sldMk cId="1319857033" sldId="288"/>
            <ac:inkMk id="19" creationId="{667C0F4D-EC9D-4DE1-B264-89CBC314FF4B}"/>
          </ac:inkMkLst>
        </pc:inkChg>
        <pc:inkChg chg="add mod">
          <ac:chgData name="Ninela  Marchant Neira" userId="0445fe62-3fdd-417c-a2b7-f13f715d869a" providerId="ADAL" clId="{6C8F6B27-1E79-4B69-910D-95A97F7A2689}" dt="2021-09-23T14:23:23.074" v="2099"/>
          <ac:inkMkLst>
            <pc:docMk/>
            <pc:sldMk cId="1319857033" sldId="288"/>
            <ac:inkMk id="20" creationId="{14948D8F-9171-4843-8810-340A7DDE5E8C}"/>
          </ac:inkMkLst>
        </pc:inkChg>
        <pc:inkChg chg="add mod">
          <ac:chgData name="Ninela  Marchant Neira" userId="0445fe62-3fdd-417c-a2b7-f13f715d869a" providerId="ADAL" clId="{6C8F6B27-1E79-4B69-910D-95A97F7A2689}" dt="2021-09-23T14:23:05.557" v="2091"/>
          <ac:inkMkLst>
            <pc:docMk/>
            <pc:sldMk cId="1319857033" sldId="288"/>
            <ac:inkMk id="22" creationId="{70E4B0B9-91E7-4E79-888F-21D0C3D7A72B}"/>
          </ac:inkMkLst>
        </pc:inkChg>
        <pc:inkChg chg="add mod">
          <ac:chgData name="Ninela  Marchant Neira" userId="0445fe62-3fdd-417c-a2b7-f13f715d869a" providerId="ADAL" clId="{6C8F6B27-1E79-4B69-910D-95A97F7A2689}" dt="2021-09-23T14:23:23.074" v="2099"/>
          <ac:inkMkLst>
            <pc:docMk/>
            <pc:sldMk cId="1319857033" sldId="288"/>
            <ac:inkMk id="24" creationId="{2035A89E-593A-4246-90CD-5EB407AFFF7B}"/>
          </ac:inkMkLst>
        </pc:inkChg>
        <pc:inkChg chg="add mod">
          <ac:chgData name="Ninela  Marchant Neira" userId="0445fe62-3fdd-417c-a2b7-f13f715d869a" providerId="ADAL" clId="{6C8F6B27-1E79-4B69-910D-95A97F7A2689}" dt="2021-09-23T14:23:23.074" v="2099"/>
          <ac:inkMkLst>
            <pc:docMk/>
            <pc:sldMk cId="1319857033" sldId="288"/>
            <ac:inkMk id="25" creationId="{395F97ED-2124-4508-87B2-8DE24AB1E639}"/>
          </ac:inkMkLst>
        </pc:inkChg>
        <pc:inkChg chg="add mod">
          <ac:chgData name="Ninela  Marchant Neira" userId="0445fe62-3fdd-417c-a2b7-f13f715d869a" providerId="ADAL" clId="{6C8F6B27-1E79-4B69-910D-95A97F7A2689}" dt="2021-09-23T14:23:23.074" v="2099"/>
          <ac:inkMkLst>
            <pc:docMk/>
            <pc:sldMk cId="1319857033" sldId="288"/>
            <ac:inkMk id="27" creationId="{02EAF318-374D-46E3-B49D-B49B6DC7D7A7}"/>
          </ac:inkMkLst>
        </pc:inkChg>
        <pc:inkChg chg="add mod">
          <ac:chgData name="Ninela  Marchant Neira" userId="0445fe62-3fdd-417c-a2b7-f13f715d869a" providerId="ADAL" clId="{6C8F6B27-1E79-4B69-910D-95A97F7A2689}" dt="2021-09-23T14:23:23.074" v="2099"/>
          <ac:inkMkLst>
            <pc:docMk/>
            <pc:sldMk cId="1319857033" sldId="288"/>
            <ac:inkMk id="28" creationId="{FE51613B-FDC1-438B-8A58-77BFBD74527E}"/>
          </ac:inkMkLst>
        </pc:inkChg>
        <pc:inkChg chg="add mod">
          <ac:chgData name="Ninela  Marchant Neira" userId="0445fe62-3fdd-417c-a2b7-f13f715d869a" providerId="ADAL" clId="{6C8F6B27-1E79-4B69-910D-95A97F7A2689}" dt="2021-09-23T14:23:23.074" v="2099"/>
          <ac:inkMkLst>
            <pc:docMk/>
            <pc:sldMk cId="1319857033" sldId="288"/>
            <ac:inkMk id="29" creationId="{DD54C9C6-8F7B-4746-9EC6-E7BB76EF19C0}"/>
          </ac:inkMkLst>
        </pc:inkChg>
        <pc:inkChg chg="add mod">
          <ac:chgData name="Ninela  Marchant Neira" userId="0445fe62-3fdd-417c-a2b7-f13f715d869a" providerId="ADAL" clId="{6C8F6B27-1E79-4B69-910D-95A97F7A2689}" dt="2021-09-23T14:23:23.074" v="2099"/>
          <ac:inkMkLst>
            <pc:docMk/>
            <pc:sldMk cId="1319857033" sldId="288"/>
            <ac:inkMk id="30" creationId="{CECFC73C-D822-49B6-8E83-CFD0B11B23E7}"/>
          </ac:inkMkLst>
        </pc:inkChg>
        <pc:inkChg chg="add mod">
          <ac:chgData name="Ninela  Marchant Neira" userId="0445fe62-3fdd-417c-a2b7-f13f715d869a" providerId="ADAL" clId="{6C8F6B27-1E79-4B69-910D-95A97F7A2689}" dt="2021-09-23T14:23:23.074" v="2099"/>
          <ac:inkMkLst>
            <pc:docMk/>
            <pc:sldMk cId="1319857033" sldId="288"/>
            <ac:inkMk id="31" creationId="{574306E9-6DEE-4A75-97B1-3B9D53EDA294}"/>
          </ac:inkMkLst>
        </pc:inkChg>
        <pc:inkChg chg="add mod">
          <ac:chgData name="Ninela  Marchant Neira" userId="0445fe62-3fdd-417c-a2b7-f13f715d869a" providerId="ADAL" clId="{6C8F6B27-1E79-4B69-910D-95A97F7A2689}" dt="2021-09-23T14:23:23.074" v="2099"/>
          <ac:inkMkLst>
            <pc:docMk/>
            <pc:sldMk cId="1319857033" sldId="288"/>
            <ac:inkMk id="33" creationId="{AE57BAE1-04C8-4CBE-8912-AF8FEF6C7191}"/>
          </ac:inkMkLst>
        </pc:inkChg>
      </pc:sldChg>
      <pc:sldChg chg="addSp delSp modSp new mod ord">
        <pc:chgData name="Ninela  Marchant Neira" userId="0445fe62-3fdd-417c-a2b7-f13f715d869a" providerId="ADAL" clId="{6C8F6B27-1E79-4B69-910D-95A97F7A2689}" dt="2021-09-23T04:03:07.214" v="1629" actId="1076"/>
        <pc:sldMkLst>
          <pc:docMk/>
          <pc:sldMk cId="750685496" sldId="289"/>
        </pc:sldMkLst>
        <pc:spChg chg="mod">
          <ac:chgData name="Ninela  Marchant Neira" userId="0445fe62-3fdd-417c-a2b7-f13f715d869a" providerId="ADAL" clId="{6C8F6B27-1E79-4B69-910D-95A97F7A2689}" dt="2021-09-23T03:49:28.509" v="1458" actId="20577"/>
          <ac:spMkLst>
            <pc:docMk/>
            <pc:sldMk cId="750685496" sldId="289"/>
            <ac:spMk id="2" creationId="{71431B33-23B4-4095-AC3E-EDC80CF99891}"/>
          </ac:spMkLst>
        </pc:spChg>
        <pc:spChg chg="del">
          <ac:chgData name="Ninela  Marchant Neira" userId="0445fe62-3fdd-417c-a2b7-f13f715d869a" providerId="ADAL" clId="{6C8F6B27-1E79-4B69-910D-95A97F7A2689}" dt="2021-09-23T03:46:52.387" v="1429" actId="22"/>
          <ac:spMkLst>
            <pc:docMk/>
            <pc:sldMk cId="750685496" sldId="289"/>
            <ac:spMk id="3" creationId="{EE920B5C-A687-42B5-A464-425253164BB9}"/>
          </ac:spMkLst>
        </pc:spChg>
        <pc:spChg chg="add mod">
          <ac:chgData name="Ninela  Marchant Neira" userId="0445fe62-3fdd-417c-a2b7-f13f715d869a" providerId="ADAL" clId="{6C8F6B27-1E79-4B69-910D-95A97F7A2689}" dt="2021-09-23T03:58:32.094" v="1605" actId="164"/>
          <ac:spMkLst>
            <pc:docMk/>
            <pc:sldMk cId="750685496" sldId="289"/>
            <ac:spMk id="10" creationId="{22D33FAC-5B8A-474E-9543-4062778A2D50}"/>
          </ac:spMkLst>
        </pc:spChg>
        <pc:spChg chg="add mod ord">
          <ac:chgData name="Ninela  Marchant Neira" userId="0445fe62-3fdd-417c-a2b7-f13f715d869a" providerId="ADAL" clId="{6C8F6B27-1E79-4B69-910D-95A97F7A2689}" dt="2021-09-23T04:02:52.579" v="1624" actId="164"/>
          <ac:spMkLst>
            <pc:docMk/>
            <pc:sldMk cId="750685496" sldId="289"/>
            <ac:spMk id="12" creationId="{2C57722F-455A-4386-9E30-BDFBF2F33564}"/>
          </ac:spMkLst>
        </pc:spChg>
        <pc:spChg chg="add del mod">
          <ac:chgData name="Ninela  Marchant Neira" userId="0445fe62-3fdd-417c-a2b7-f13f715d869a" providerId="ADAL" clId="{6C8F6B27-1E79-4B69-910D-95A97F7A2689}" dt="2021-09-23T04:02:13.764" v="1617" actId="478"/>
          <ac:spMkLst>
            <pc:docMk/>
            <pc:sldMk cId="750685496" sldId="289"/>
            <ac:spMk id="14" creationId="{AD893EA1-AFF6-4ADA-83B6-9D1CD1145AF3}"/>
          </ac:spMkLst>
        </pc:spChg>
        <pc:spChg chg="add del mod">
          <ac:chgData name="Ninela  Marchant Neira" userId="0445fe62-3fdd-417c-a2b7-f13f715d869a" providerId="ADAL" clId="{6C8F6B27-1E79-4B69-910D-95A97F7A2689}" dt="2021-09-23T04:02:39.142" v="1622" actId="478"/>
          <ac:spMkLst>
            <pc:docMk/>
            <pc:sldMk cId="750685496" sldId="289"/>
            <ac:spMk id="17" creationId="{3D8BD331-9A8B-4482-BC2E-FE098FD484F7}"/>
          </ac:spMkLst>
        </pc:spChg>
        <pc:grpChg chg="add mod">
          <ac:chgData name="Ninela  Marchant Neira" userId="0445fe62-3fdd-417c-a2b7-f13f715d869a" providerId="ADAL" clId="{6C8F6B27-1E79-4B69-910D-95A97F7A2689}" dt="2021-09-23T04:03:03.109" v="1628" actId="1076"/>
          <ac:grpSpMkLst>
            <pc:docMk/>
            <pc:sldMk cId="750685496" sldId="289"/>
            <ac:grpSpMk id="11" creationId="{810B6131-1C3B-405B-8A9F-0774ECDC7565}"/>
          </ac:grpSpMkLst>
        </pc:grpChg>
        <pc:grpChg chg="add mod">
          <ac:chgData name="Ninela  Marchant Neira" userId="0445fe62-3fdd-417c-a2b7-f13f715d869a" providerId="ADAL" clId="{6C8F6B27-1E79-4B69-910D-95A97F7A2689}" dt="2021-09-23T04:03:07.214" v="1629" actId="1076"/>
          <ac:grpSpMkLst>
            <pc:docMk/>
            <pc:sldMk cId="750685496" sldId="289"/>
            <ac:grpSpMk id="19" creationId="{14ABBBB1-2AE3-48CC-B50A-23707EF9460A}"/>
          </ac:grpSpMkLst>
        </pc:grpChg>
        <pc:picChg chg="add del mod ord modCrop">
          <ac:chgData name="Ninela  Marchant Neira" userId="0445fe62-3fdd-417c-a2b7-f13f715d869a" providerId="ADAL" clId="{6C8F6B27-1E79-4B69-910D-95A97F7A2689}" dt="2021-09-23T04:02:11.314" v="1616" actId="21"/>
          <ac:picMkLst>
            <pc:docMk/>
            <pc:sldMk cId="750685496" sldId="289"/>
            <ac:picMk id="5" creationId="{6DD11FF5-71EB-4C95-9D47-1037CD41CE98}"/>
          </ac:picMkLst>
        </pc:picChg>
        <pc:picChg chg="add mod modCrop">
          <ac:chgData name="Ninela  Marchant Neira" userId="0445fe62-3fdd-417c-a2b7-f13f715d869a" providerId="ADAL" clId="{6C8F6B27-1E79-4B69-910D-95A97F7A2689}" dt="2021-09-23T03:58:32.094" v="1605" actId="164"/>
          <ac:picMkLst>
            <pc:docMk/>
            <pc:sldMk cId="750685496" sldId="289"/>
            <ac:picMk id="7" creationId="{C8A004F3-A375-4313-A451-3757CCAE47B2}"/>
          </ac:picMkLst>
        </pc:picChg>
        <pc:picChg chg="add mod">
          <ac:chgData name="Ninela  Marchant Neira" userId="0445fe62-3fdd-417c-a2b7-f13f715d869a" providerId="ADAL" clId="{6C8F6B27-1E79-4B69-910D-95A97F7A2689}" dt="2021-09-23T04:03:01.350" v="1627" actId="1076"/>
          <ac:picMkLst>
            <pc:docMk/>
            <pc:sldMk cId="750685496" sldId="289"/>
            <ac:picMk id="9" creationId="{C1F0A1D3-D198-4E40-9EE9-7422AF37AEE1}"/>
          </ac:picMkLst>
        </pc:picChg>
        <pc:picChg chg="add del mod">
          <ac:chgData name="Ninela  Marchant Neira" userId="0445fe62-3fdd-417c-a2b7-f13f715d869a" providerId="ADAL" clId="{6C8F6B27-1E79-4B69-910D-95A97F7A2689}" dt="2021-09-23T04:02:32.471" v="1620" actId="21"/>
          <ac:picMkLst>
            <pc:docMk/>
            <pc:sldMk cId="750685496" sldId="289"/>
            <ac:picMk id="15" creationId="{4C41696D-D110-4C6B-8483-C17C26047C85}"/>
          </ac:picMkLst>
        </pc:picChg>
        <pc:picChg chg="add mod">
          <ac:chgData name="Ninela  Marchant Neira" userId="0445fe62-3fdd-417c-a2b7-f13f715d869a" providerId="ADAL" clId="{6C8F6B27-1E79-4B69-910D-95A97F7A2689}" dt="2021-09-23T04:02:52.579" v="1624" actId="164"/>
          <ac:picMkLst>
            <pc:docMk/>
            <pc:sldMk cId="750685496" sldId="289"/>
            <ac:picMk id="18" creationId="{B137C94B-DBBE-4E41-9DA5-B2BA2233B2AB}"/>
          </ac:picMkLst>
        </pc:picChg>
      </pc:sldChg>
      <pc:sldChg chg="addSp delSp modSp new mod">
        <pc:chgData name="Ninela  Marchant Neira" userId="0445fe62-3fdd-417c-a2b7-f13f715d869a" providerId="ADAL" clId="{6C8F6B27-1E79-4B69-910D-95A97F7A2689}" dt="2021-09-23T03:54:10.981" v="1599" actId="1076"/>
        <pc:sldMkLst>
          <pc:docMk/>
          <pc:sldMk cId="2795237013" sldId="290"/>
        </pc:sldMkLst>
        <pc:spChg chg="mod">
          <ac:chgData name="Ninela  Marchant Neira" userId="0445fe62-3fdd-417c-a2b7-f13f715d869a" providerId="ADAL" clId="{6C8F6B27-1E79-4B69-910D-95A97F7A2689}" dt="2021-09-23T03:54:10.981" v="1599" actId="1076"/>
          <ac:spMkLst>
            <pc:docMk/>
            <pc:sldMk cId="2795237013" sldId="290"/>
            <ac:spMk id="2" creationId="{1C29704A-65A6-4199-A6AD-E8BE2BA3F770}"/>
          </ac:spMkLst>
        </pc:spChg>
        <pc:spChg chg="del">
          <ac:chgData name="Ninela  Marchant Neira" userId="0445fe62-3fdd-417c-a2b7-f13f715d869a" providerId="ADAL" clId="{6C8F6B27-1E79-4B69-910D-95A97F7A2689}" dt="2021-09-23T03:52:20.299" v="1538"/>
          <ac:spMkLst>
            <pc:docMk/>
            <pc:sldMk cId="2795237013" sldId="290"/>
            <ac:spMk id="3" creationId="{9B4C37F9-207E-4C33-953C-274EC9E01CCA}"/>
          </ac:spMkLst>
        </pc:spChg>
        <pc:picChg chg="add mod">
          <ac:chgData name="Ninela  Marchant Neira" userId="0445fe62-3fdd-417c-a2b7-f13f715d869a" providerId="ADAL" clId="{6C8F6B27-1E79-4B69-910D-95A97F7A2689}" dt="2021-09-23T03:53:54.209" v="1597" actId="1076"/>
          <ac:picMkLst>
            <pc:docMk/>
            <pc:sldMk cId="2795237013" sldId="290"/>
            <ac:picMk id="1026" creationId="{783087F7-C003-4E65-A374-0ADCF3994546}"/>
          </ac:picMkLst>
        </pc:picChg>
        <pc:picChg chg="add mod">
          <ac:chgData name="Ninela  Marchant Neira" userId="0445fe62-3fdd-417c-a2b7-f13f715d869a" providerId="ADAL" clId="{6C8F6B27-1E79-4B69-910D-95A97F7A2689}" dt="2021-09-23T03:53:29.156" v="1550" actId="1076"/>
          <ac:picMkLst>
            <pc:docMk/>
            <pc:sldMk cId="2795237013" sldId="290"/>
            <ac:picMk id="1028" creationId="{BC422375-85F7-4D83-A3CD-97DAB427860C}"/>
          </ac:picMkLst>
        </pc:picChg>
      </pc:sldChg>
      <pc:sldChg chg="addSp delSp modSp new mod">
        <pc:chgData name="Ninela  Marchant Neira" userId="0445fe62-3fdd-417c-a2b7-f13f715d869a" providerId="ADAL" clId="{6C8F6B27-1E79-4B69-910D-95A97F7A2689}" dt="2021-09-23T04:07:20.545" v="1645" actId="478"/>
        <pc:sldMkLst>
          <pc:docMk/>
          <pc:sldMk cId="1146741356" sldId="291"/>
        </pc:sldMkLst>
        <pc:spChg chg="del">
          <ac:chgData name="Ninela  Marchant Neira" userId="0445fe62-3fdd-417c-a2b7-f13f715d869a" providerId="ADAL" clId="{6C8F6B27-1E79-4B69-910D-95A97F7A2689}" dt="2021-09-23T04:07:14.313" v="1644" actId="478"/>
          <ac:spMkLst>
            <pc:docMk/>
            <pc:sldMk cId="1146741356" sldId="291"/>
            <ac:spMk id="2" creationId="{C17738D2-5D0E-49E6-B3C9-DDD540E85CE6}"/>
          </ac:spMkLst>
        </pc:spChg>
        <pc:spChg chg="del">
          <ac:chgData name="Ninela  Marchant Neira" userId="0445fe62-3fdd-417c-a2b7-f13f715d869a" providerId="ADAL" clId="{6C8F6B27-1E79-4B69-910D-95A97F7A2689}" dt="2021-09-23T04:07:20.545" v="1645" actId="478"/>
          <ac:spMkLst>
            <pc:docMk/>
            <pc:sldMk cId="1146741356" sldId="291"/>
            <ac:spMk id="3" creationId="{DEEAE4EA-C82A-4A84-B3D0-22817AE90B91}"/>
          </ac:spMkLst>
        </pc:spChg>
        <pc:picChg chg="add mod">
          <ac:chgData name="Ninela  Marchant Neira" userId="0445fe62-3fdd-417c-a2b7-f13f715d869a" providerId="ADAL" clId="{6C8F6B27-1E79-4B69-910D-95A97F7A2689}" dt="2021-09-23T04:06:23.236" v="1636" actId="1076"/>
          <ac:picMkLst>
            <pc:docMk/>
            <pc:sldMk cId="1146741356" sldId="291"/>
            <ac:picMk id="5" creationId="{A39C5B1A-B4ED-43F1-94B2-7458AA6B3688}"/>
          </ac:picMkLst>
        </pc:picChg>
        <pc:picChg chg="add del mod">
          <ac:chgData name="Ninela  Marchant Neira" userId="0445fe62-3fdd-417c-a2b7-f13f715d869a" providerId="ADAL" clId="{6C8F6B27-1E79-4B69-910D-95A97F7A2689}" dt="2021-09-23T04:06:54.729" v="1640" actId="478"/>
          <ac:picMkLst>
            <pc:docMk/>
            <pc:sldMk cId="1146741356" sldId="291"/>
            <ac:picMk id="7" creationId="{1EEEA2C3-B598-4E59-8825-F7F77C00AC9A}"/>
          </ac:picMkLst>
        </pc:picChg>
        <pc:picChg chg="add mod">
          <ac:chgData name="Ninela  Marchant Neira" userId="0445fe62-3fdd-417c-a2b7-f13f715d869a" providerId="ADAL" clId="{6C8F6B27-1E79-4B69-910D-95A97F7A2689}" dt="2021-09-23T04:06:27.254" v="1637" actId="1076"/>
          <ac:picMkLst>
            <pc:docMk/>
            <pc:sldMk cId="1146741356" sldId="291"/>
            <ac:picMk id="9" creationId="{CA96EF4F-B2F2-40DC-91FE-6EFB0E5A3DB5}"/>
          </ac:picMkLst>
        </pc:picChg>
        <pc:picChg chg="add del mod">
          <ac:chgData name="Ninela  Marchant Neira" userId="0445fe62-3fdd-417c-a2b7-f13f715d869a" providerId="ADAL" clId="{6C8F6B27-1E79-4B69-910D-95A97F7A2689}" dt="2021-09-23T04:07:08.159" v="1643" actId="478"/>
          <ac:picMkLst>
            <pc:docMk/>
            <pc:sldMk cId="1146741356" sldId="291"/>
            <ac:picMk id="11" creationId="{5C85583A-351A-4462-9E54-660FF4B9B1CC}"/>
          </ac:picMkLst>
        </pc:picChg>
      </pc:sldChg>
      <pc:sldChg chg="addSp delSp modSp new mod">
        <pc:chgData name="Ninela  Marchant Neira" userId="0445fe62-3fdd-417c-a2b7-f13f715d869a" providerId="ADAL" clId="{6C8F6B27-1E79-4B69-910D-95A97F7A2689}" dt="2021-09-23T13:45:01.701" v="1823" actId="9405"/>
        <pc:sldMkLst>
          <pc:docMk/>
          <pc:sldMk cId="3225773679" sldId="292"/>
        </pc:sldMkLst>
        <pc:spChg chg="del">
          <ac:chgData name="Ninela  Marchant Neira" userId="0445fe62-3fdd-417c-a2b7-f13f715d869a" providerId="ADAL" clId="{6C8F6B27-1E79-4B69-910D-95A97F7A2689}" dt="2021-09-23T13:39:37.306" v="1738" actId="478"/>
          <ac:spMkLst>
            <pc:docMk/>
            <pc:sldMk cId="3225773679" sldId="292"/>
            <ac:spMk id="2" creationId="{8A60BB88-4609-487C-AD62-EE0C4CB282AA}"/>
          </ac:spMkLst>
        </pc:spChg>
        <pc:spChg chg="del">
          <ac:chgData name="Ninela  Marchant Neira" userId="0445fe62-3fdd-417c-a2b7-f13f715d869a" providerId="ADAL" clId="{6C8F6B27-1E79-4B69-910D-95A97F7A2689}" dt="2021-09-23T13:39:38.480" v="1739" actId="478"/>
          <ac:spMkLst>
            <pc:docMk/>
            <pc:sldMk cId="3225773679" sldId="292"/>
            <ac:spMk id="3" creationId="{13489728-91C9-4DC9-94BF-5B6E54B4D719}"/>
          </ac:spMkLst>
        </pc:spChg>
        <pc:grpChg chg="mod">
          <ac:chgData name="Ninela  Marchant Neira" userId="0445fe62-3fdd-417c-a2b7-f13f715d869a" providerId="ADAL" clId="{6C8F6B27-1E79-4B69-910D-95A97F7A2689}" dt="2021-09-23T13:39:50.015" v="1757"/>
          <ac:grpSpMkLst>
            <pc:docMk/>
            <pc:sldMk cId="3225773679" sldId="292"/>
            <ac:grpSpMk id="21" creationId="{30544CD8-1632-44ED-89E1-DD4905134E83}"/>
          </ac:grpSpMkLst>
        </pc:grpChg>
        <pc:grpChg chg="mod">
          <ac:chgData name="Ninela  Marchant Neira" userId="0445fe62-3fdd-417c-a2b7-f13f715d869a" providerId="ADAL" clId="{6C8F6B27-1E79-4B69-910D-95A97F7A2689}" dt="2021-09-23T13:39:50.015" v="1757"/>
          <ac:grpSpMkLst>
            <pc:docMk/>
            <pc:sldMk cId="3225773679" sldId="292"/>
            <ac:grpSpMk id="22" creationId="{A381D937-C02E-4A8B-874B-05532B751F7E}"/>
          </ac:grpSpMkLst>
        </pc:grpChg>
        <pc:grpChg chg="del mod">
          <ac:chgData name="Ninela  Marchant Neira" userId="0445fe62-3fdd-417c-a2b7-f13f715d869a" providerId="ADAL" clId="{6C8F6B27-1E79-4B69-910D-95A97F7A2689}" dt="2021-09-23T13:40:51.746" v="1763"/>
          <ac:grpSpMkLst>
            <pc:docMk/>
            <pc:sldMk cId="3225773679" sldId="292"/>
            <ac:grpSpMk id="26" creationId="{82F6E14D-3DBB-4FD8-979A-91800FE6E25C}"/>
          </ac:grpSpMkLst>
        </pc:grpChg>
        <pc:grpChg chg="del mod">
          <ac:chgData name="Ninela  Marchant Neira" userId="0445fe62-3fdd-417c-a2b7-f13f715d869a" providerId="ADAL" clId="{6C8F6B27-1E79-4B69-910D-95A97F7A2689}" dt="2021-09-23T13:40:55.103" v="1765"/>
          <ac:grpSpMkLst>
            <pc:docMk/>
            <pc:sldMk cId="3225773679" sldId="292"/>
            <ac:grpSpMk id="28" creationId="{377A3BC6-E43B-48E0-B917-DFD309D78FF6}"/>
          </ac:grpSpMkLst>
        </pc:grpChg>
        <pc:grpChg chg="del mod">
          <ac:chgData name="Ninela  Marchant Neira" userId="0445fe62-3fdd-417c-a2b7-f13f715d869a" providerId="ADAL" clId="{6C8F6B27-1E79-4B69-910D-95A97F7A2689}" dt="2021-09-23T13:40:57.196" v="1770"/>
          <ac:grpSpMkLst>
            <pc:docMk/>
            <pc:sldMk cId="3225773679" sldId="292"/>
            <ac:grpSpMk id="30" creationId="{68A05A97-8E9E-4DB7-ACB3-F3558DB8CFE8}"/>
          </ac:grpSpMkLst>
        </pc:grpChg>
        <pc:grpChg chg="mod">
          <ac:chgData name="Ninela  Marchant Neira" userId="0445fe62-3fdd-417c-a2b7-f13f715d869a" providerId="ADAL" clId="{6C8F6B27-1E79-4B69-910D-95A97F7A2689}" dt="2021-09-23T13:40:57.196" v="1770"/>
          <ac:grpSpMkLst>
            <pc:docMk/>
            <pc:sldMk cId="3225773679" sldId="292"/>
            <ac:grpSpMk id="35" creationId="{808CAEA2-482C-4CEF-944D-5012D7D3220E}"/>
          </ac:grpSpMkLst>
        </pc:grpChg>
        <pc:grpChg chg="del mod">
          <ac:chgData name="Ninela  Marchant Neira" userId="0445fe62-3fdd-417c-a2b7-f13f715d869a" providerId="ADAL" clId="{6C8F6B27-1E79-4B69-910D-95A97F7A2689}" dt="2021-09-23T13:41:10.661" v="1790"/>
          <ac:grpSpMkLst>
            <pc:docMk/>
            <pc:sldMk cId="3225773679" sldId="292"/>
            <ac:grpSpMk id="55" creationId="{0DFFB10F-7C08-4163-A13E-FA64874B36E3}"/>
          </ac:grpSpMkLst>
        </pc:grpChg>
        <pc:grpChg chg="mod">
          <ac:chgData name="Ninela  Marchant Neira" userId="0445fe62-3fdd-417c-a2b7-f13f715d869a" providerId="ADAL" clId="{6C8F6B27-1E79-4B69-910D-95A97F7A2689}" dt="2021-09-23T13:41:10.661" v="1790"/>
          <ac:grpSpMkLst>
            <pc:docMk/>
            <pc:sldMk cId="3225773679" sldId="292"/>
            <ac:grpSpMk id="56" creationId="{8AAA2A00-72C8-4445-BAC0-BF83F31D5E5C}"/>
          </ac:grpSpMkLst>
        </pc:grpChg>
        <pc:grpChg chg="del mod">
          <ac:chgData name="Ninela  Marchant Neira" userId="0445fe62-3fdd-417c-a2b7-f13f715d869a" providerId="ADAL" clId="{6C8F6B27-1E79-4B69-910D-95A97F7A2689}" dt="2021-09-23T13:42:49.491" v="1808"/>
          <ac:grpSpMkLst>
            <pc:docMk/>
            <pc:sldMk cId="3225773679" sldId="292"/>
            <ac:grpSpMk id="59" creationId="{D4CA8950-28F6-4D01-968B-E9B7564A04B3}"/>
          </ac:grpSpMkLst>
        </pc:grpChg>
        <pc:grpChg chg="del mod">
          <ac:chgData name="Ninela  Marchant Neira" userId="0445fe62-3fdd-417c-a2b7-f13f715d869a" providerId="ADAL" clId="{6C8F6B27-1E79-4B69-910D-95A97F7A2689}" dt="2021-09-23T13:42:58.880" v="1810"/>
          <ac:grpSpMkLst>
            <pc:docMk/>
            <pc:sldMk cId="3225773679" sldId="292"/>
            <ac:grpSpMk id="61" creationId="{FD729A0B-44E4-41DC-8501-A54DFBC41BE9}"/>
          </ac:grpSpMkLst>
        </pc:grpChg>
        <pc:grpChg chg="mod">
          <ac:chgData name="Ninela  Marchant Neira" userId="0445fe62-3fdd-417c-a2b7-f13f715d869a" providerId="ADAL" clId="{6C8F6B27-1E79-4B69-910D-95A97F7A2689}" dt="2021-09-23T13:42:58.880" v="1810"/>
          <ac:grpSpMkLst>
            <pc:docMk/>
            <pc:sldMk cId="3225773679" sldId="292"/>
            <ac:grpSpMk id="63" creationId="{230050ED-F246-48D1-81C3-69B668C02C0E}"/>
          </ac:grpSpMkLst>
        </pc:grpChg>
        <pc:grpChg chg="mod">
          <ac:chgData name="Ninela  Marchant Neira" userId="0445fe62-3fdd-417c-a2b7-f13f715d869a" providerId="ADAL" clId="{6C8F6B27-1E79-4B69-910D-95A97F7A2689}" dt="2021-09-23T13:43:08.112" v="1822"/>
          <ac:grpSpMkLst>
            <pc:docMk/>
            <pc:sldMk cId="3225773679" sldId="292"/>
            <ac:grpSpMk id="75" creationId="{481EF2D4-AD8E-4394-BB2C-55057046F69C}"/>
          </ac:grpSpMkLst>
        </pc:grpChg>
        <pc:inkChg chg="add mod">
          <ac:chgData name="Ninela  Marchant Neira" userId="0445fe62-3fdd-417c-a2b7-f13f715d869a" providerId="ADAL" clId="{6C8F6B27-1E79-4B69-910D-95A97F7A2689}" dt="2021-09-23T13:39:50.015" v="1757"/>
          <ac:inkMkLst>
            <pc:docMk/>
            <pc:sldMk cId="3225773679" sldId="292"/>
            <ac:inkMk id="4" creationId="{5DA48A65-3CE1-46C7-B880-4AF3A443BA4D}"/>
          </ac:inkMkLst>
        </pc:inkChg>
        <pc:inkChg chg="add mod">
          <ac:chgData name="Ninela  Marchant Neira" userId="0445fe62-3fdd-417c-a2b7-f13f715d869a" providerId="ADAL" clId="{6C8F6B27-1E79-4B69-910D-95A97F7A2689}" dt="2021-09-23T13:39:50.015" v="1757"/>
          <ac:inkMkLst>
            <pc:docMk/>
            <pc:sldMk cId="3225773679" sldId="292"/>
            <ac:inkMk id="5" creationId="{40CA45D6-AC2F-4781-918A-8DA2C35DDAA5}"/>
          </ac:inkMkLst>
        </pc:inkChg>
        <pc:inkChg chg="add mod">
          <ac:chgData name="Ninela  Marchant Neira" userId="0445fe62-3fdd-417c-a2b7-f13f715d869a" providerId="ADAL" clId="{6C8F6B27-1E79-4B69-910D-95A97F7A2689}" dt="2021-09-23T13:39:50.015" v="1757"/>
          <ac:inkMkLst>
            <pc:docMk/>
            <pc:sldMk cId="3225773679" sldId="292"/>
            <ac:inkMk id="6" creationId="{8446EFBC-A194-4507-975F-60A0BA27E857}"/>
          </ac:inkMkLst>
        </pc:inkChg>
        <pc:inkChg chg="add mod">
          <ac:chgData name="Ninela  Marchant Neira" userId="0445fe62-3fdd-417c-a2b7-f13f715d869a" providerId="ADAL" clId="{6C8F6B27-1E79-4B69-910D-95A97F7A2689}" dt="2021-09-23T13:39:50.015" v="1757"/>
          <ac:inkMkLst>
            <pc:docMk/>
            <pc:sldMk cId="3225773679" sldId="292"/>
            <ac:inkMk id="7" creationId="{403D14CC-7A7F-4AB5-9AAD-9C817FF0C855}"/>
          </ac:inkMkLst>
        </pc:inkChg>
        <pc:inkChg chg="add mod">
          <ac:chgData name="Ninela  Marchant Neira" userId="0445fe62-3fdd-417c-a2b7-f13f715d869a" providerId="ADAL" clId="{6C8F6B27-1E79-4B69-910D-95A97F7A2689}" dt="2021-09-23T13:39:50.015" v="1757"/>
          <ac:inkMkLst>
            <pc:docMk/>
            <pc:sldMk cId="3225773679" sldId="292"/>
            <ac:inkMk id="8" creationId="{7D6C6258-738C-4356-9690-CA4A4315F2B5}"/>
          </ac:inkMkLst>
        </pc:inkChg>
        <pc:inkChg chg="add mod">
          <ac:chgData name="Ninela  Marchant Neira" userId="0445fe62-3fdd-417c-a2b7-f13f715d869a" providerId="ADAL" clId="{6C8F6B27-1E79-4B69-910D-95A97F7A2689}" dt="2021-09-23T13:39:50.015" v="1757"/>
          <ac:inkMkLst>
            <pc:docMk/>
            <pc:sldMk cId="3225773679" sldId="292"/>
            <ac:inkMk id="9" creationId="{F3211706-E454-4C75-8E1A-D2A3088CFDD7}"/>
          </ac:inkMkLst>
        </pc:inkChg>
        <pc:inkChg chg="add mod">
          <ac:chgData name="Ninela  Marchant Neira" userId="0445fe62-3fdd-417c-a2b7-f13f715d869a" providerId="ADAL" clId="{6C8F6B27-1E79-4B69-910D-95A97F7A2689}" dt="2021-09-23T13:39:50.015" v="1757"/>
          <ac:inkMkLst>
            <pc:docMk/>
            <pc:sldMk cId="3225773679" sldId="292"/>
            <ac:inkMk id="10" creationId="{CEB426BC-5853-4324-87C4-5435287182F2}"/>
          </ac:inkMkLst>
        </pc:inkChg>
        <pc:inkChg chg="add mod">
          <ac:chgData name="Ninela  Marchant Neira" userId="0445fe62-3fdd-417c-a2b7-f13f715d869a" providerId="ADAL" clId="{6C8F6B27-1E79-4B69-910D-95A97F7A2689}" dt="2021-09-23T13:39:50.015" v="1757"/>
          <ac:inkMkLst>
            <pc:docMk/>
            <pc:sldMk cId="3225773679" sldId="292"/>
            <ac:inkMk id="11" creationId="{719E2A0A-D734-464C-95E5-5F177445A6D0}"/>
          </ac:inkMkLst>
        </pc:inkChg>
        <pc:inkChg chg="add mod">
          <ac:chgData name="Ninela  Marchant Neira" userId="0445fe62-3fdd-417c-a2b7-f13f715d869a" providerId="ADAL" clId="{6C8F6B27-1E79-4B69-910D-95A97F7A2689}" dt="2021-09-23T13:39:50.015" v="1757"/>
          <ac:inkMkLst>
            <pc:docMk/>
            <pc:sldMk cId="3225773679" sldId="292"/>
            <ac:inkMk id="12" creationId="{441D8E9A-9CC5-414B-81E3-0F630A201239}"/>
          </ac:inkMkLst>
        </pc:inkChg>
        <pc:inkChg chg="add mod">
          <ac:chgData name="Ninela  Marchant Neira" userId="0445fe62-3fdd-417c-a2b7-f13f715d869a" providerId="ADAL" clId="{6C8F6B27-1E79-4B69-910D-95A97F7A2689}" dt="2021-09-23T13:39:50.015" v="1757"/>
          <ac:inkMkLst>
            <pc:docMk/>
            <pc:sldMk cId="3225773679" sldId="292"/>
            <ac:inkMk id="13" creationId="{5C7DD593-FF42-4E24-B115-31067DDB4CC2}"/>
          </ac:inkMkLst>
        </pc:inkChg>
        <pc:inkChg chg="add mod">
          <ac:chgData name="Ninela  Marchant Neira" userId="0445fe62-3fdd-417c-a2b7-f13f715d869a" providerId="ADAL" clId="{6C8F6B27-1E79-4B69-910D-95A97F7A2689}" dt="2021-09-23T13:39:50.015" v="1757"/>
          <ac:inkMkLst>
            <pc:docMk/>
            <pc:sldMk cId="3225773679" sldId="292"/>
            <ac:inkMk id="14" creationId="{72D8D459-25CF-4123-91A3-08CBA5CFBCC2}"/>
          </ac:inkMkLst>
        </pc:inkChg>
        <pc:inkChg chg="add mod">
          <ac:chgData name="Ninela  Marchant Neira" userId="0445fe62-3fdd-417c-a2b7-f13f715d869a" providerId="ADAL" clId="{6C8F6B27-1E79-4B69-910D-95A97F7A2689}" dt="2021-09-23T13:39:50.015" v="1757"/>
          <ac:inkMkLst>
            <pc:docMk/>
            <pc:sldMk cId="3225773679" sldId="292"/>
            <ac:inkMk id="15" creationId="{123A9012-075A-4167-8810-69C8D934E98F}"/>
          </ac:inkMkLst>
        </pc:inkChg>
        <pc:inkChg chg="add mod">
          <ac:chgData name="Ninela  Marchant Neira" userId="0445fe62-3fdd-417c-a2b7-f13f715d869a" providerId="ADAL" clId="{6C8F6B27-1E79-4B69-910D-95A97F7A2689}" dt="2021-09-23T13:39:50.015" v="1757"/>
          <ac:inkMkLst>
            <pc:docMk/>
            <pc:sldMk cId="3225773679" sldId="292"/>
            <ac:inkMk id="16" creationId="{3AD7D1C5-F0D5-4EF8-850F-FC5B60A2CB73}"/>
          </ac:inkMkLst>
        </pc:inkChg>
        <pc:inkChg chg="add mod">
          <ac:chgData name="Ninela  Marchant Neira" userId="0445fe62-3fdd-417c-a2b7-f13f715d869a" providerId="ADAL" clId="{6C8F6B27-1E79-4B69-910D-95A97F7A2689}" dt="2021-09-23T13:39:50.015" v="1757"/>
          <ac:inkMkLst>
            <pc:docMk/>
            <pc:sldMk cId="3225773679" sldId="292"/>
            <ac:inkMk id="17" creationId="{BFF14EED-4790-4792-B7D7-14F7482BC38E}"/>
          </ac:inkMkLst>
        </pc:inkChg>
        <pc:inkChg chg="add mod">
          <ac:chgData name="Ninela  Marchant Neira" userId="0445fe62-3fdd-417c-a2b7-f13f715d869a" providerId="ADAL" clId="{6C8F6B27-1E79-4B69-910D-95A97F7A2689}" dt="2021-09-23T13:39:50.015" v="1757"/>
          <ac:inkMkLst>
            <pc:docMk/>
            <pc:sldMk cId="3225773679" sldId="292"/>
            <ac:inkMk id="18" creationId="{89FD9044-2F8C-402D-B3BF-3122524AF623}"/>
          </ac:inkMkLst>
        </pc:inkChg>
        <pc:inkChg chg="add mod">
          <ac:chgData name="Ninela  Marchant Neira" userId="0445fe62-3fdd-417c-a2b7-f13f715d869a" providerId="ADAL" clId="{6C8F6B27-1E79-4B69-910D-95A97F7A2689}" dt="2021-09-23T13:39:50.015" v="1757"/>
          <ac:inkMkLst>
            <pc:docMk/>
            <pc:sldMk cId="3225773679" sldId="292"/>
            <ac:inkMk id="19" creationId="{3F94B06D-FCE0-4684-AC86-50CF56D33A3E}"/>
          </ac:inkMkLst>
        </pc:inkChg>
        <pc:inkChg chg="add">
          <ac:chgData name="Ninela  Marchant Neira" userId="0445fe62-3fdd-417c-a2b7-f13f715d869a" providerId="ADAL" clId="{6C8F6B27-1E79-4B69-910D-95A97F7A2689}" dt="2021-09-23T13:39:49.363" v="1756" actId="9405"/>
          <ac:inkMkLst>
            <pc:docMk/>
            <pc:sldMk cId="3225773679" sldId="292"/>
            <ac:inkMk id="20" creationId="{5EE781CB-CF6E-44C0-AF09-2E6B8DAB8673}"/>
          </ac:inkMkLst>
        </pc:inkChg>
        <pc:inkChg chg="add mod">
          <ac:chgData name="Ninela  Marchant Neira" userId="0445fe62-3fdd-417c-a2b7-f13f715d869a" providerId="ADAL" clId="{6C8F6B27-1E79-4B69-910D-95A97F7A2689}" dt="2021-09-23T13:40:57.196" v="1770"/>
          <ac:inkMkLst>
            <pc:docMk/>
            <pc:sldMk cId="3225773679" sldId="292"/>
            <ac:inkMk id="23" creationId="{8D9C8791-F0AB-4EA0-80D5-2DA52A2142BE}"/>
          </ac:inkMkLst>
        </pc:inkChg>
        <pc:inkChg chg="add mod">
          <ac:chgData name="Ninela  Marchant Neira" userId="0445fe62-3fdd-417c-a2b7-f13f715d869a" providerId="ADAL" clId="{6C8F6B27-1E79-4B69-910D-95A97F7A2689}" dt="2021-09-23T13:40:57.196" v="1770"/>
          <ac:inkMkLst>
            <pc:docMk/>
            <pc:sldMk cId="3225773679" sldId="292"/>
            <ac:inkMk id="24" creationId="{C45FBDEB-EC94-4C3F-A770-06EDCE07547E}"/>
          </ac:inkMkLst>
        </pc:inkChg>
        <pc:inkChg chg="add mod">
          <ac:chgData name="Ninela  Marchant Neira" userId="0445fe62-3fdd-417c-a2b7-f13f715d869a" providerId="ADAL" clId="{6C8F6B27-1E79-4B69-910D-95A97F7A2689}" dt="2021-09-23T13:40:57.196" v="1770"/>
          <ac:inkMkLst>
            <pc:docMk/>
            <pc:sldMk cId="3225773679" sldId="292"/>
            <ac:inkMk id="25" creationId="{5E21178A-25E7-4810-B4C6-D4C284C41FDF}"/>
          </ac:inkMkLst>
        </pc:inkChg>
        <pc:inkChg chg="add mod">
          <ac:chgData name="Ninela  Marchant Neira" userId="0445fe62-3fdd-417c-a2b7-f13f715d869a" providerId="ADAL" clId="{6C8F6B27-1E79-4B69-910D-95A97F7A2689}" dt="2021-09-23T13:40:57.196" v="1770"/>
          <ac:inkMkLst>
            <pc:docMk/>
            <pc:sldMk cId="3225773679" sldId="292"/>
            <ac:inkMk id="27" creationId="{1B307FC0-E375-4A36-A153-B4B35A7A5D20}"/>
          </ac:inkMkLst>
        </pc:inkChg>
        <pc:inkChg chg="add mod">
          <ac:chgData name="Ninela  Marchant Neira" userId="0445fe62-3fdd-417c-a2b7-f13f715d869a" providerId="ADAL" clId="{6C8F6B27-1E79-4B69-910D-95A97F7A2689}" dt="2021-09-23T13:40:57.196" v="1770"/>
          <ac:inkMkLst>
            <pc:docMk/>
            <pc:sldMk cId="3225773679" sldId="292"/>
            <ac:inkMk id="29" creationId="{D92AB879-EF89-460E-8D27-1FFA3D57FFA2}"/>
          </ac:inkMkLst>
        </pc:inkChg>
        <pc:inkChg chg="add mod">
          <ac:chgData name="Ninela  Marchant Neira" userId="0445fe62-3fdd-417c-a2b7-f13f715d869a" providerId="ADAL" clId="{6C8F6B27-1E79-4B69-910D-95A97F7A2689}" dt="2021-09-23T13:40:57.196" v="1770"/>
          <ac:inkMkLst>
            <pc:docMk/>
            <pc:sldMk cId="3225773679" sldId="292"/>
            <ac:inkMk id="31" creationId="{DEB2DB09-B98E-4EE4-81CB-C1B1EEE1430F}"/>
          </ac:inkMkLst>
        </pc:inkChg>
        <pc:inkChg chg="add mod">
          <ac:chgData name="Ninela  Marchant Neira" userId="0445fe62-3fdd-417c-a2b7-f13f715d869a" providerId="ADAL" clId="{6C8F6B27-1E79-4B69-910D-95A97F7A2689}" dt="2021-09-23T13:40:57.196" v="1770"/>
          <ac:inkMkLst>
            <pc:docMk/>
            <pc:sldMk cId="3225773679" sldId="292"/>
            <ac:inkMk id="32" creationId="{889B7E96-4DF4-4646-9B40-F462D34D6E4D}"/>
          </ac:inkMkLst>
        </pc:inkChg>
        <pc:inkChg chg="add mod">
          <ac:chgData name="Ninela  Marchant Neira" userId="0445fe62-3fdd-417c-a2b7-f13f715d869a" providerId="ADAL" clId="{6C8F6B27-1E79-4B69-910D-95A97F7A2689}" dt="2021-09-23T13:40:57.196" v="1770"/>
          <ac:inkMkLst>
            <pc:docMk/>
            <pc:sldMk cId="3225773679" sldId="292"/>
            <ac:inkMk id="33" creationId="{824FEE2B-1326-47E7-AC06-6857F48906BC}"/>
          </ac:inkMkLst>
        </pc:inkChg>
        <pc:inkChg chg="add mod">
          <ac:chgData name="Ninela  Marchant Neira" userId="0445fe62-3fdd-417c-a2b7-f13f715d869a" providerId="ADAL" clId="{6C8F6B27-1E79-4B69-910D-95A97F7A2689}" dt="2021-09-23T13:40:57.196" v="1770"/>
          <ac:inkMkLst>
            <pc:docMk/>
            <pc:sldMk cId="3225773679" sldId="292"/>
            <ac:inkMk id="34" creationId="{78BA19AB-E56E-48F1-B301-D0ADC17BEEE8}"/>
          </ac:inkMkLst>
        </pc:inkChg>
        <pc:inkChg chg="add mod">
          <ac:chgData name="Ninela  Marchant Neira" userId="0445fe62-3fdd-417c-a2b7-f13f715d869a" providerId="ADAL" clId="{6C8F6B27-1E79-4B69-910D-95A97F7A2689}" dt="2021-09-23T13:41:10.661" v="1790"/>
          <ac:inkMkLst>
            <pc:docMk/>
            <pc:sldMk cId="3225773679" sldId="292"/>
            <ac:inkMk id="36" creationId="{71F9E253-67C1-4A0D-87CB-7EFB43A6CCFA}"/>
          </ac:inkMkLst>
        </pc:inkChg>
        <pc:inkChg chg="add mod">
          <ac:chgData name="Ninela  Marchant Neira" userId="0445fe62-3fdd-417c-a2b7-f13f715d869a" providerId="ADAL" clId="{6C8F6B27-1E79-4B69-910D-95A97F7A2689}" dt="2021-09-23T13:41:10.661" v="1790"/>
          <ac:inkMkLst>
            <pc:docMk/>
            <pc:sldMk cId="3225773679" sldId="292"/>
            <ac:inkMk id="37" creationId="{09B62CFC-2E31-4EFB-B1B3-1919E5DC507F}"/>
          </ac:inkMkLst>
        </pc:inkChg>
        <pc:inkChg chg="add mod">
          <ac:chgData name="Ninela  Marchant Neira" userId="0445fe62-3fdd-417c-a2b7-f13f715d869a" providerId="ADAL" clId="{6C8F6B27-1E79-4B69-910D-95A97F7A2689}" dt="2021-09-23T13:41:10.661" v="1790"/>
          <ac:inkMkLst>
            <pc:docMk/>
            <pc:sldMk cId="3225773679" sldId="292"/>
            <ac:inkMk id="38" creationId="{8EC38EC7-8F88-4A8D-AD1E-6BFE369DFA2D}"/>
          </ac:inkMkLst>
        </pc:inkChg>
        <pc:inkChg chg="add mod">
          <ac:chgData name="Ninela  Marchant Neira" userId="0445fe62-3fdd-417c-a2b7-f13f715d869a" providerId="ADAL" clId="{6C8F6B27-1E79-4B69-910D-95A97F7A2689}" dt="2021-09-23T13:41:10.661" v="1790"/>
          <ac:inkMkLst>
            <pc:docMk/>
            <pc:sldMk cId="3225773679" sldId="292"/>
            <ac:inkMk id="39" creationId="{E298A037-4DBB-444E-BE58-ED081879143C}"/>
          </ac:inkMkLst>
        </pc:inkChg>
        <pc:inkChg chg="add mod">
          <ac:chgData name="Ninela  Marchant Neira" userId="0445fe62-3fdd-417c-a2b7-f13f715d869a" providerId="ADAL" clId="{6C8F6B27-1E79-4B69-910D-95A97F7A2689}" dt="2021-09-23T13:41:10.661" v="1790"/>
          <ac:inkMkLst>
            <pc:docMk/>
            <pc:sldMk cId="3225773679" sldId="292"/>
            <ac:inkMk id="40" creationId="{9CA20FAC-B01B-4B21-BA51-01056D183CC1}"/>
          </ac:inkMkLst>
        </pc:inkChg>
        <pc:inkChg chg="add mod">
          <ac:chgData name="Ninela  Marchant Neira" userId="0445fe62-3fdd-417c-a2b7-f13f715d869a" providerId="ADAL" clId="{6C8F6B27-1E79-4B69-910D-95A97F7A2689}" dt="2021-09-23T13:41:10.661" v="1790"/>
          <ac:inkMkLst>
            <pc:docMk/>
            <pc:sldMk cId="3225773679" sldId="292"/>
            <ac:inkMk id="41" creationId="{B41A885B-81D1-493A-82EC-4B78D1D03C92}"/>
          </ac:inkMkLst>
        </pc:inkChg>
        <pc:inkChg chg="add mod">
          <ac:chgData name="Ninela  Marchant Neira" userId="0445fe62-3fdd-417c-a2b7-f13f715d869a" providerId="ADAL" clId="{6C8F6B27-1E79-4B69-910D-95A97F7A2689}" dt="2021-09-23T13:41:10.661" v="1790"/>
          <ac:inkMkLst>
            <pc:docMk/>
            <pc:sldMk cId="3225773679" sldId="292"/>
            <ac:inkMk id="42" creationId="{C5547DCB-AAC9-4E5D-9D6E-894FA78DA1FC}"/>
          </ac:inkMkLst>
        </pc:inkChg>
        <pc:inkChg chg="add mod">
          <ac:chgData name="Ninela  Marchant Neira" userId="0445fe62-3fdd-417c-a2b7-f13f715d869a" providerId="ADAL" clId="{6C8F6B27-1E79-4B69-910D-95A97F7A2689}" dt="2021-09-23T13:41:10.661" v="1790"/>
          <ac:inkMkLst>
            <pc:docMk/>
            <pc:sldMk cId="3225773679" sldId="292"/>
            <ac:inkMk id="43" creationId="{5FDA2E1C-0D1B-402A-B052-B6A1862009A1}"/>
          </ac:inkMkLst>
        </pc:inkChg>
        <pc:inkChg chg="add mod">
          <ac:chgData name="Ninela  Marchant Neira" userId="0445fe62-3fdd-417c-a2b7-f13f715d869a" providerId="ADAL" clId="{6C8F6B27-1E79-4B69-910D-95A97F7A2689}" dt="2021-09-23T13:41:10.661" v="1790"/>
          <ac:inkMkLst>
            <pc:docMk/>
            <pc:sldMk cId="3225773679" sldId="292"/>
            <ac:inkMk id="44" creationId="{A9C90B1C-764D-4A81-9E51-FD5F3CC43B90}"/>
          </ac:inkMkLst>
        </pc:inkChg>
        <pc:inkChg chg="add mod">
          <ac:chgData name="Ninela  Marchant Neira" userId="0445fe62-3fdd-417c-a2b7-f13f715d869a" providerId="ADAL" clId="{6C8F6B27-1E79-4B69-910D-95A97F7A2689}" dt="2021-09-23T13:41:10.661" v="1790"/>
          <ac:inkMkLst>
            <pc:docMk/>
            <pc:sldMk cId="3225773679" sldId="292"/>
            <ac:inkMk id="45" creationId="{3FD115C0-597A-4FC7-A586-F974C8B91FFE}"/>
          </ac:inkMkLst>
        </pc:inkChg>
        <pc:inkChg chg="add mod">
          <ac:chgData name="Ninela  Marchant Neira" userId="0445fe62-3fdd-417c-a2b7-f13f715d869a" providerId="ADAL" clId="{6C8F6B27-1E79-4B69-910D-95A97F7A2689}" dt="2021-09-23T13:41:10.661" v="1790"/>
          <ac:inkMkLst>
            <pc:docMk/>
            <pc:sldMk cId="3225773679" sldId="292"/>
            <ac:inkMk id="46" creationId="{921E723D-DCFA-48E6-9C8C-0BEB1BFF27B3}"/>
          </ac:inkMkLst>
        </pc:inkChg>
        <pc:inkChg chg="add mod">
          <ac:chgData name="Ninela  Marchant Neira" userId="0445fe62-3fdd-417c-a2b7-f13f715d869a" providerId="ADAL" clId="{6C8F6B27-1E79-4B69-910D-95A97F7A2689}" dt="2021-09-23T13:41:10.661" v="1790"/>
          <ac:inkMkLst>
            <pc:docMk/>
            <pc:sldMk cId="3225773679" sldId="292"/>
            <ac:inkMk id="47" creationId="{E21FDE4F-846E-4EF4-BC3D-73AEA507E231}"/>
          </ac:inkMkLst>
        </pc:inkChg>
        <pc:inkChg chg="add mod">
          <ac:chgData name="Ninela  Marchant Neira" userId="0445fe62-3fdd-417c-a2b7-f13f715d869a" providerId="ADAL" clId="{6C8F6B27-1E79-4B69-910D-95A97F7A2689}" dt="2021-09-23T13:41:10.661" v="1790"/>
          <ac:inkMkLst>
            <pc:docMk/>
            <pc:sldMk cId="3225773679" sldId="292"/>
            <ac:inkMk id="48" creationId="{D65C8E8A-63F1-4760-A7F4-0C00A4FB1CA8}"/>
          </ac:inkMkLst>
        </pc:inkChg>
        <pc:inkChg chg="add mod">
          <ac:chgData name="Ninela  Marchant Neira" userId="0445fe62-3fdd-417c-a2b7-f13f715d869a" providerId="ADAL" clId="{6C8F6B27-1E79-4B69-910D-95A97F7A2689}" dt="2021-09-23T13:41:10.661" v="1790"/>
          <ac:inkMkLst>
            <pc:docMk/>
            <pc:sldMk cId="3225773679" sldId="292"/>
            <ac:inkMk id="49" creationId="{81528B66-0C61-4808-871E-0C0E71753726}"/>
          </ac:inkMkLst>
        </pc:inkChg>
        <pc:inkChg chg="add mod">
          <ac:chgData name="Ninela  Marchant Neira" userId="0445fe62-3fdd-417c-a2b7-f13f715d869a" providerId="ADAL" clId="{6C8F6B27-1E79-4B69-910D-95A97F7A2689}" dt="2021-09-23T13:41:10.661" v="1790"/>
          <ac:inkMkLst>
            <pc:docMk/>
            <pc:sldMk cId="3225773679" sldId="292"/>
            <ac:inkMk id="50" creationId="{EC450CD0-538D-408C-9FAF-1B1BB7FDFCF8}"/>
          </ac:inkMkLst>
        </pc:inkChg>
        <pc:inkChg chg="add mod">
          <ac:chgData name="Ninela  Marchant Neira" userId="0445fe62-3fdd-417c-a2b7-f13f715d869a" providerId="ADAL" clId="{6C8F6B27-1E79-4B69-910D-95A97F7A2689}" dt="2021-09-23T13:41:10.661" v="1790"/>
          <ac:inkMkLst>
            <pc:docMk/>
            <pc:sldMk cId="3225773679" sldId="292"/>
            <ac:inkMk id="51" creationId="{3BCAB984-2EEF-4384-A99F-F96212F078C2}"/>
          </ac:inkMkLst>
        </pc:inkChg>
        <pc:inkChg chg="add mod">
          <ac:chgData name="Ninela  Marchant Neira" userId="0445fe62-3fdd-417c-a2b7-f13f715d869a" providerId="ADAL" clId="{6C8F6B27-1E79-4B69-910D-95A97F7A2689}" dt="2021-09-23T13:41:10.661" v="1790"/>
          <ac:inkMkLst>
            <pc:docMk/>
            <pc:sldMk cId="3225773679" sldId="292"/>
            <ac:inkMk id="52" creationId="{6DDBA6C0-AED8-40C6-B03C-B31002F7B49F}"/>
          </ac:inkMkLst>
        </pc:inkChg>
        <pc:inkChg chg="add mod">
          <ac:chgData name="Ninela  Marchant Neira" userId="0445fe62-3fdd-417c-a2b7-f13f715d869a" providerId="ADAL" clId="{6C8F6B27-1E79-4B69-910D-95A97F7A2689}" dt="2021-09-23T13:41:10.661" v="1790"/>
          <ac:inkMkLst>
            <pc:docMk/>
            <pc:sldMk cId="3225773679" sldId="292"/>
            <ac:inkMk id="53" creationId="{54B1A5E7-70F3-40AF-BF6F-F68628810B3C}"/>
          </ac:inkMkLst>
        </pc:inkChg>
        <pc:inkChg chg="add">
          <ac:chgData name="Ninela  Marchant Neira" userId="0445fe62-3fdd-417c-a2b7-f13f715d869a" providerId="ADAL" clId="{6C8F6B27-1E79-4B69-910D-95A97F7A2689}" dt="2021-09-23T13:41:09.890" v="1789" actId="9405"/>
          <ac:inkMkLst>
            <pc:docMk/>
            <pc:sldMk cId="3225773679" sldId="292"/>
            <ac:inkMk id="54" creationId="{4AFD50AF-756F-4F01-A227-92B682E2FCD3}"/>
          </ac:inkMkLst>
        </pc:inkChg>
        <pc:inkChg chg="add mod">
          <ac:chgData name="Ninela  Marchant Neira" userId="0445fe62-3fdd-417c-a2b7-f13f715d869a" providerId="ADAL" clId="{6C8F6B27-1E79-4B69-910D-95A97F7A2689}" dt="2021-09-23T13:42:58.880" v="1810"/>
          <ac:inkMkLst>
            <pc:docMk/>
            <pc:sldMk cId="3225773679" sldId="292"/>
            <ac:inkMk id="57" creationId="{23F99A3A-E7D0-43A8-9D82-A6CEC51286FE}"/>
          </ac:inkMkLst>
        </pc:inkChg>
        <pc:inkChg chg="add mod">
          <ac:chgData name="Ninela  Marchant Neira" userId="0445fe62-3fdd-417c-a2b7-f13f715d869a" providerId="ADAL" clId="{6C8F6B27-1E79-4B69-910D-95A97F7A2689}" dt="2021-09-23T13:42:58.880" v="1810"/>
          <ac:inkMkLst>
            <pc:docMk/>
            <pc:sldMk cId="3225773679" sldId="292"/>
            <ac:inkMk id="58" creationId="{A3504F1A-36F5-4950-9DCD-80F2DC7B26EF}"/>
          </ac:inkMkLst>
        </pc:inkChg>
        <pc:inkChg chg="add mod">
          <ac:chgData name="Ninela  Marchant Neira" userId="0445fe62-3fdd-417c-a2b7-f13f715d869a" providerId="ADAL" clId="{6C8F6B27-1E79-4B69-910D-95A97F7A2689}" dt="2021-09-23T13:42:58.880" v="1810"/>
          <ac:inkMkLst>
            <pc:docMk/>
            <pc:sldMk cId="3225773679" sldId="292"/>
            <ac:inkMk id="60" creationId="{B67BB10F-DDB7-4ACA-97BA-FD04D1762F96}"/>
          </ac:inkMkLst>
        </pc:inkChg>
        <pc:inkChg chg="add mod">
          <ac:chgData name="Ninela  Marchant Neira" userId="0445fe62-3fdd-417c-a2b7-f13f715d869a" providerId="ADAL" clId="{6C8F6B27-1E79-4B69-910D-95A97F7A2689}" dt="2021-09-23T13:42:58.880" v="1810"/>
          <ac:inkMkLst>
            <pc:docMk/>
            <pc:sldMk cId="3225773679" sldId="292"/>
            <ac:inkMk id="62" creationId="{19E113F9-224A-4451-9A78-44124676511B}"/>
          </ac:inkMkLst>
        </pc:inkChg>
        <pc:inkChg chg="add">
          <ac:chgData name="Ninela  Marchant Neira" userId="0445fe62-3fdd-417c-a2b7-f13f715d869a" providerId="ADAL" clId="{6C8F6B27-1E79-4B69-910D-95A97F7A2689}" dt="2021-09-23T13:43:01.624" v="1811" actId="9405"/>
          <ac:inkMkLst>
            <pc:docMk/>
            <pc:sldMk cId="3225773679" sldId="292"/>
            <ac:inkMk id="64" creationId="{31540A61-971A-43D8-AF50-9894F1CEA76D}"/>
          </ac:inkMkLst>
        </pc:inkChg>
        <pc:inkChg chg="add mod">
          <ac:chgData name="Ninela  Marchant Neira" userId="0445fe62-3fdd-417c-a2b7-f13f715d869a" providerId="ADAL" clId="{6C8F6B27-1E79-4B69-910D-95A97F7A2689}" dt="2021-09-23T13:43:08.112" v="1822"/>
          <ac:inkMkLst>
            <pc:docMk/>
            <pc:sldMk cId="3225773679" sldId="292"/>
            <ac:inkMk id="65" creationId="{98EDF736-9A95-488F-8A04-EEFDD1F4B750}"/>
          </ac:inkMkLst>
        </pc:inkChg>
        <pc:inkChg chg="add mod">
          <ac:chgData name="Ninela  Marchant Neira" userId="0445fe62-3fdd-417c-a2b7-f13f715d869a" providerId="ADAL" clId="{6C8F6B27-1E79-4B69-910D-95A97F7A2689}" dt="2021-09-23T13:43:08.112" v="1822"/>
          <ac:inkMkLst>
            <pc:docMk/>
            <pc:sldMk cId="3225773679" sldId="292"/>
            <ac:inkMk id="66" creationId="{282A1031-FCE3-4637-8E38-4EAB960D787F}"/>
          </ac:inkMkLst>
        </pc:inkChg>
        <pc:inkChg chg="add mod">
          <ac:chgData name="Ninela  Marchant Neira" userId="0445fe62-3fdd-417c-a2b7-f13f715d869a" providerId="ADAL" clId="{6C8F6B27-1E79-4B69-910D-95A97F7A2689}" dt="2021-09-23T13:43:08.112" v="1822"/>
          <ac:inkMkLst>
            <pc:docMk/>
            <pc:sldMk cId="3225773679" sldId="292"/>
            <ac:inkMk id="67" creationId="{259C763B-104D-4E8E-ABE4-1B1A830674EA}"/>
          </ac:inkMkLst>
        </pc:inkChg>
        <pc:inkChg chg="add mod">
          <ac:chgData name="Ninela  Marchant Neira" userId="0445fe62-3fdd-417c-a2b7-f13f715d869a" providerId="ADAL" clId="{6C8F6B27-1E79-4B69-910D-95A97F7A2689}" dt="2021-09-23T13:43:08.112" v="1822"/>
          <ac:inkMkLst>
            <pc:docMk/>
            <pc:sldMk cId="3225773679" sldId="292"/>
            <ac:inkMk id="68" creationId="{5D0BF7E9-4B73-4DF5-8E2B-35A3FE24145D}"/>
          </ac:inkMkLst>
        </pc:inkChg>
        <pc:inkChg chg="add mod">
          <ac:chgData name="Ninela  Marchant Neira" userId="0445fe62-3fdd-417c-a2b7-f13f715d869a" providerId="ADAL" clId="{6C8F6B27-1E79-4B69-910D-95A97F7A2689}" dt="2021-09-23T13:43:08.112" v="1822"/>
          <ac:inkMkLst>
            <pc:docMk/>
            <pc:sldMk cId="3225773679" sldId="292"/>
            <ac:inkMk id="69" creationId="{E9402232-7151-4AFE-8330-6AA5BDB04570}"/>
          </ac:inkMkLst>
        </pc:inkChg>
        <pc:inkChg chg="add mod">
          <ac:chgData name="Ninela  Marchant Neira" userId="0445fe62-3fdd-417c-a2b7-f13f715d869a" providerId="ADAL" clId="{6C8F6B27-1E79-4B69-910D-95A97F7A2689}" dt="2021-09-23T13:43:08.112" v="1822"/>
          <ac:inkMkLst>
            <pc:docMk/>
            <pc:sldMk cId="3225773679" sldId="292"/>
            <ac:inkMk id="70" creationId="{3DB67F1C-48FA-478B-8D1D-4ECEA152C6F4}"/>
          </ac:inkMkLst>
        </pc:inkChg>
        <pc:inkChg chg="add mod">
          <ac:chgData name="Ninela  Marchant Neira" userId="0445fe62-3fdd-417c-a2b7-f13f715d869a" providerId="ADAL" clId="{6C8F6B27-1E79-4B69-910D-95A97F7A2689}" dt="2021-09-23T13:43:08.112" v="1822"/>
          <ac:inkMkLst>
            <pc:docMk/>
            <pc:sldMk cId="3225773679" sldId="292"/>
            <ac:inkMk id="71" creationId="{BEF7CB81-C0DD-4A18-A32D-6406CE1FFBF4}"/>
          </ac:inkMkLst>
        </pc:inkChg>
        <pc:inkChg chg="add mod">
          <ac:chgData name="Ninela  Marchant Neira" userId="0445fe62-3fdd-417c-a2b7-f13f715d869a" providerId="ADAL" clId="{6C8F6B27-1E79-4B69-910D-95A97F7A2689}" dt="2021-09-23T13:43:08.112" v="1822"/>
          <ac:inkMkLst>
            <pc:docMk/>
            <pc:sldMk cId="3225773679" sldId="292"/>
            <ac:inkMk id="72" creationId="{07FC9575-D4E4-481F-8B41-F69361A2F24A}"/>
          </ac:inkMkLst>
        </pc:inkChg>
        <pc:inkChg chg="add mod">
          <ac:chgData name="Ninela  Marchant Neira" userId="0445fe62-3fdd-417c-a2b7-f13f715d869a" providerId="ADAL" clId="{6C8F6B27-1E79-4B69-910D-95A97F7A2689}" dt="2021-09-23T13:43:08.112" v="1822"/>
          <ac:inkMkLst>
            <pc:docMk/>
            <pc:sldMk cId="3225773679" sldId="292"/>
            <ac:inkMk id="73" creationId="{83D89401-8F3B-4F23-BBFB-AF71B2B47473}"/>
          </ac:inkMkLst>
        </pc:inkChg>
        <pc:inkChg chg="add mod">
          <ac:chgData name="Ninela  Marchant Neira" userId="0445fe62-3fdd-417c-a2b7-f13f715d869a" providerId="ADAL" clId="{6C8F6B27-1E79-4B69-910D-95A97F7A2689}" dt="2021-09-23T13:43:08.112" v="1822"/>
          <ac:inkMkLst>
            <pc:docMk/>
            <pc:sldMk cId="3225773679" sldId="292"/>
            <ac:inkMk id="74" creationId="{CD7AB1EC-332C-44CC-8A0C-B65784652BBF}"/>
          </ac:inkMkLst>
        </pc:inkChg>
        <pc:inkChg chg="add">
          <ac:chgData name="Ninela  Marchant Neira" userId="0445fe62-3fdd-417c-a2b7-f13f715d869a" providerId="ADAL" clId="{6C8F6B27-1E79-4B69-910D-95A97F7A2689}" dt="2021-09-23T13:45:01.701" v="1823" actId="9405"/>
          <ac:inkMkLst>
            <pc:docMk/>
            <pc:sldMk cId="3225773679" sldId="292"/>
            <ac:inkMk id="76" creationId="{7B5D38BE-2E71-473B-B897-BC6A2D687088}"/>
          </ac:inkMkLst>
        </pc:inkChg>
      </pc:sldChg>
      <pc:sldChg chg="addSp delSp modSp new mod">
        <pc:chgData name="Ninela  Marchant Neira" userId="0445fe62-3fdd-417c-a2b7-f13f715d869a" providerId="ADAL" clId="{6C8F6B27-1E79-4B69-910D-95A97F7A2689}" dt="2021-09-30T13:44:15.141" v="3077"/>
        <pc:sldMkLst>
          <pc:docMk/>
          <pc:sldMk cId="358269546" sldId="293"/>
        </pc:sldMkLst>
        <pc:spChg chg="mod">
          <ac:chgData name="Ninela  Marchant Neira" userId="0445fe62-3fdd-417c-a2b7-f13f715d869a" providerId="ADAL" clId="{6C8F6B27-1E79-4B69-910D-95A97F7A2689}" dt="2021-09-30T05:28:17.197" v="2525" actId="207"/>
          <ac:spMkLst>
            <pc:docMk/>
            <pc:sldMk cId="358269546" sldId="293"/>
            <ac:spMk id="2" creationId="{7E832726-94D0-4C03-9AA9-3AF848714A3D}"/>
          </ac:spMkLst>
        </pc:spChg>
        <pc:spChg chg="del">
          <ac:chgData name="Ninela  Marchant Neira" userId="0445fe62-3fdd-417c-a2b7-f13f715d869a" providerId="ADAL" clId="{6C8F6B27-1E79-4B69-910D-95A97F7A2689}" dt="2021-09-23T14:08:05.230" v="1969" actId="478"/>
          <ac:spMkLst>
            <pc:docMk/>
            <pc:sldMk cId="358269546" sldId="293"/>
            <ac:spMk id="3" creationId="{8DE74CB7-D0D2-4E7E-8EE7-75799321880E}"/>
          </ac:spMkLst>
        </pc:spChg>
        <pc:spChg chg="mod">
          <ac:chgData name="Ninela  Marchant Neira" userId="0445fe62-3fdd-417c-a2b7-f13f715d869a" providerId="ADAL" clId="{6C8F6B27-1E79-4B69-910D-95A97F7A2689}" dt="2021-09-30T05:28:24.663" v="2526" actId="1076"/>
          <ac:spMkLst>
            <pc:docMk/>
            <pc:sldMk cId="358269546" sldId="293"/>
            <ac:spMk id="12" creationId="{98B7AF7D-2766-4649-B8C3-92FF06E09003}"/>
          </ac:spMkLst>
        </pc:spChg>
        <pc:spChg chg="mod">
          <ac:chgData name="Ninela  Marchant Neira" userId="0445fe62-3fdd-417c-a2b7-f13f715d869a" providerId="ADAL" clId="{6C8F6B27-1E79-4B69-910D-95A97F7A2689}" dt="2021-09-30T05:28:24.663" v="2526" actId="1076"/>
          <ac:spMkLst>
            <pc:docMk/>
            <pc:sldMk cId="358269546" sldId="293"/>
            <ac:spMk id="13" creationId="{DBDEC617-1592-45E2-AB70-DED763EAC777}"/>
          </ac:spMkLst>
        </pc:spChg>
        <pc:spChg chg="mod">
          <ac:chgData name="Ninela  Marchant Neira" userId="0445fe62-3fdd-417c-a2b7-f13f715d869a" providerId="ADAL" clId="{6C8F6B27-1E79-4B69-910D-95A97F7A2689}" dt="2021-09-30T05:28:24.663" v="2526" actId="1076"/>
          <ac:spMkLst>
            <pc:docMk/>
            <pc:sldMk cId="358269546" sldId="293"/>
            <ac:spMk id="17" creationId="{E3DBA24A-2627-41E4-A91D-814209AF7614}"/>
          </ac:spMkLst>
        </pc:spChg>
        <pc:grpChg chg="mod">
          <ac:chgData name="Ninela  Marchant Neira" userId="0445fe62-3fdd-417c-a2b7-f13f715d869a" providerId="ADAL" clId="{6C8F6B27-1E79-4B69-910D-95A97F7A2689}" dt="2021-09-23T14:07:45.690" v="1914"/>
          <ac:grpSpMkLst>
            <pc:docMk/>
            <pc:sldMk cId="358269546" sldId="293"/>
            <ac:grpSpMk id="6" creationId="{B77B02B1-C8DE-4E05-B18A-7F126432106B}"/>
          </ac:grpSpMkLst>
        </pc:grpChg>
        <pc:grpChg chg="mod">
          <ac:chgData name="Ninela  Marchant Neira" userId="0445fe62-3fdd-417c-a2b7-f13f715d869a" providerId="ADAL" clId="{6C8F6B27-1E79-4B69-910D-95A97F7A2689}" dt="2021-09-27T21:54:12.569" v="2258"/>
          <ac:grpSpMkLst>
            <pc:docMk/>
            <pc:sldMk cId="358269546" sldId="293"/>
            <ac:grpSpMk id="9" creationId="{3E27BED6-56E9-4141-A972-86576A146162}"/>
          </ac:grpSpMkLst>
        </pc:grpChg>
        <pc:grpChg chg="add mod">
          <ac:chgData name="Ninela  Marchant Neira" userId="0445fe62-3fdd-417c-a2b7-f13f715d869a" providerId="ADAL" clId="{6C8F6B27-1E79-4B69-910D-95A97F7A2689}" dt="2021-09-30T05:28:24.663" v="2526" actId="1076"/>
          <ac:grpSpMkLst>
            <pc:docMk/>
            <pc:sldMk cId="358269546" sldId="293"/>
            <ac:grpSpMk id="10" creationId="{B79FE252-40BD-4077-9DAC-A0EEC37B7EA1}"/>
          </ac:grpSpMkLst>
        </pc:grpChg>
        <pc:grpChg chg="mod">
          <ac:chgData name="Ninela  Marchant Neira" userId="0445fe62-3fdd-417c-a2b7-f13f715d869a" providerId="ADAL" clId="{6C8F6B27-1E79-4B69-910D-95A97F7A2689}" dt="2021-09-30T05:28:24.663" v="2526" actId="1076"/>
          <ac:grpSpMkLst>
            <pc:docMk/>
            <pc:sldMk cId="358269546" sldId="293"/>
            <ac:grpSpMk id="11" creationId="{D79762AC-04C6-423D-AE27-122E672C0D13}"/>
          </ac:grpSpMkLst>
        </pc:grpChg>
        <pc:grpChg chg="mod">
          <ac:chgData name="Ninela  Marchant Neira" userId="0445fe62-3fdd-417c-a2b7-f13f715d869a" providerId="ADAL" clId="{6C8F6B27-1E79-4B69-910D-95A97F7A2689}" dt="2021-09-30T05:28:24.663" v="2526" actId="1076"/>
          <ac:grpSpMkLst>
            <pc:docMk/>
            <pc:sldMk cId="358269546" sldId="293"/>
            <ac:grpSpMk id="14" creationId="{797D15C1-97A7-4E4C-AAEA-EB9FB6EC72FD}"/>
          </ac:grpSpMkLst>
        </pc:grpChg>
        <pc:grpChg chg="mod">
          <ac:chgData name="Ninela  Marchant Neira" userId="0445fe62-3fdd-417c-a2b7-f13f715d869a" providerId="ADAL" clId="{6C8F6B27-1E79-4B69-910D-95A97F7A2689}" dt="2021-09-30T05:28:24.663" v="2526" actId="1076"/>
          <ac:grpSpMkLst>
            <pc:docMk/>
            <pc:sldMk cId="358269546" sldId="293"/>
            <ac:grpSpMk id="16" creationId="{FA533A86-F99A-4C28-A84F-F57A0B729551}"/>
          </ac:grpSpMkLst>
        </pc:grpChg>
        <pc:grpChg chg="mod">
          <ac:chgData name="Ninela  Marchant Neira" userId="0445fe62-3fdd-417c-a2b7-f13f715d869a" providerId="ADAL" clId="{6C8F6B27-1E79-4B69-910D-95A97F7A2689}" dt="2021-09-30T05:28:24.663" v="2526" actId="1076"/>
          <ac:grpSpMkLst>
            <pc:docMk/>
            <pc:sldMk cId="358269546" sldId="293"/>
            <ac:grpSpMk id="19" creationId="{5401A416-3C9E-4452-A2AC-E44A5BC1AE23}"/>
          </ac:grpSpMkLst>
        </pc:grpChg>
        <pc:grpChg chg="mod">
          <ac:chgData name="Ninela  Marchant Neira" userId="0445fe62-3fdd-417c-a2b7-f13f715d869a" providerId="ADAL" clId="{6C8F6B27-1E79-4B69-910D-95A97F7A2689}" dt="2021-09-30T13:33:38.990" v="3008"/>
          <ac:grpSpMkLst>
            <pc:docMk/>
            <pc:sldMk cId="358269546" sldId="293"/>
            <ac:grpSpMk id="38" creationId="{F448DFE2-0877-4FEC-9C41-6A507884AC7B}"/>
          </ac:grpSpMkLst>
        </pc:grpChg>
        <pc:grpChg chg="mod">
          <ac:chgData name="Ninela  Marchant Neira" userId="0445fe62-3fdd-417c-a2b7-f13f715d869a" providerId="ADAL" clId="{6C8F6B27-1E79-4B69-910D-95A97F7A2689}" dt="2021-09-30T13:33:38.990" v="3008"/>
          <ac:grpSpMkLst>
            <pc:docMk/>
            <pc:sldMk cId="358269546" sldId="293"/>
            <ac:grpSpMk id="39" creationId="{A3B3DF9E-134D-44D3-9644-6237FE88080A}"/>
          </ac:grpSpMkLst>
        </pc:grpChg>
        <pc:grpChg chg="mod">
          <ac:chgData name="Ninela  Marchant Neira" userId="0445fe62-3fdd-417c-a2b7-f13f715d869a" providerId="ADAL" clId="{6C8F6B27-1E79-4B69-910D-95A97F7A2689}" dt="2021-09-30T13:33:40.124" v="3010"/>
          <ac:grpSpMkLst>
            <pc:docMk/>
            <pc:sldMk cId="358269546" sldId="293"/>
            <ac:grpSpMk id="41" creationId="{3693243A-E2E9-448F-9111-BFFEB275960F}"/>
          </ac:grpSpMkLst>
        </pc:grpChg>
        <pc:grpChg chg="mod">
          <ac:chgData name="Ninela  Marchant Neira" userId="0445fe62-3fdd-417c-a2b7-f13f715d869a" providerId="ADAL" clId="{6C8F6B27-1E79-4B69-910D-95A97F7A2689}" dt="2021-09-30T13:33:45.308" v="3014"/>
          <ac:grpSpMkLst>
            <pc:docMk/>
            <pc:sldMk cId="358269546" sldId="293"/>
            <ac:grpSpMk id="45" creationId="{A95696BC-8ABB-4F02-B314-5AA38FA27C0A}"/>
          </ac:grpSpMkLst>
        </pc:grpChg>
        <pc:grpChg chg="mod">
          <ac:chgData name="Ninela  Marchant Neira" userId="0445fe62-3fdd-417c-a2b7-f13f715d869a" providerId="ADAL" clId="{6C8F6B27-1E79-4B69-910D-95A97F7A2689}" dt="2021-09-30T13:33:56.294" v="3029"/>
          <ac:grpSpMkLst>
            <pc:docMk/>
            <pc:sldMk cId="358269546" sldId="293"/>
            <ac:grpSpMk id="60" creationId="{7022E4F2-6139-4F00-870F-7FF489A70C31}"/>
          </ac:grpSpMkLst>
        </pc:grpChg>
        <pc:grpChg chg="mod">
          <ac:chgData name="Ninela  Marchant Neira" userId="0445fe62-3fdd-417c-a2b7-f13f715d869a" providerId="ADAL" clId="{6C8F6B27-1E79-4B69-910D-95A97F7A2689}" dt="2021-09-30T13:33:56.294" v="3029"/>
          <ac:grpSpMkLst>
            <pc:docMk/>
            <pc:sldMk cId="358269546" sldId="293"/>
            <ac:grpSpMk id="61" creationId="{82A9ABEE-52A5-4813-A574-6708CFC4D75E}"/>
          </ac:grpSpMkLst>
        </pc:grpChg>
        <pc:grpChg chg="del mod">
          <ac:chgData name="Ninela  Marchant Neira" userId="0445fe62-3fdd-417c-a2b7-f13f715d869a" providerId="ADAL" clId="{6C8F6B27-1E79-4B69-910D-95A97F7A2689}" dt="2021-09-30T13:43:26.599" v="3043"/>
          <ac:grpSpMkLst>
            <pc:docMk/>
            <pc:sldMk cId="358269546" sldId="293"/>
            <ac:grpSpMk id="73" creationId="{6D8ECE7E-4CD7-4FF8-8B49-1E4AEE005A36}"/>
          </ac:grpSpMkLst>
        </pc:grpChg>
        <pc:grpChg chg="mod">
          <ac:chgData name="Ninela  Marchant Neira" userId="0445fe62-3fdd-417c-a2b7-f13f715d869a" providerId="ADAL" clId="{6C8F6B27-1E79-4B69-910D-95A97F7A2689}" dt="2021-09-30T13:43:26.599" v="3043"/>
          <ac:grpSpMkLst>
            <pc:docMk/>
            <pc:sldMk cId="358269546" sldId="293"/>
            <ac:grpSpMk id="78" creationId="{A9DF6424-108B-4BC2-8D4D-81F4886DD889}"/>
          </ac:grpSpMkLst>
        </pc:grpChg>
        <pc:grpChg chg="mod">
          <ac:chgData name="Ninela  Marchant Neira" userId="0445fe62-3fdd-417c-a2b7-f13f715d869a" providerId="ADAL" clId="{6C8F6B27-1E79-4B69-910D-95A97F7A2689}" dt="2021-09-30T13:44:05.967" v="3061"/>
          <ac:grpSpMkLst>
            <pc:docMk/>
            <pc:sldMk cId="358269546" sldId="293"/>
            <ac:grpSpMk id="95" creationId="{D09FE7DB-7E86-4918-8E1A-C7D311E90F8D}"/>
          </ac:grpSpMkLst>
        </pc:grpChg>
        <pc:grpChg chg="mod">
          <ac:chgData name="Ninela  Marchant Neira" userId="0445fe62-3fdd-417c-a2b7-f13f715d869a" providerId="ADAL" clId="{6C8F6B27-1E79-4B69-910D-95A97F7A2689}" dt="2021-09-30T13:44:05.967" v="3061"/>
          <ac:grpSpMkLst>
            <pc:docMk/>
            <pc:sldMk cId="358269546" sldId="293"/>
            <ac:grpSpMk id="96" creationId="{040B0E93-0EAB-4C1E-AEA0-10AFAC0FA6C8}"/>
          </ac:grpSpMkLst>
        </pc:grpChg>
        <pc:grpChg chg="mod">
          <ac:chgData name="Ninela  Marchant Neira" userId="0445fe62-3fdd-417c-a2b7-f13f715d869a" providerId="ADAL" clId="{6C8F6B27-1E79-4B69-910D-95A97F7A2689}" dt="2021-09-30T13:44:15.141" v="3077"/>
          <ac:grpSpMkLst>
            <pc:docMk/>
            <pc:sldMk cId="358269546" sldId="293"/>
            <ac:grpSpMk id="112" creationId="{057444CE-45FB-4606-914B-F09008C3F93B}"/>
          </ac:grpSpMkLst>
        </pc:grpChg>
        <pc:grpChg chg="mod">
          <ac:chgData name="Ninela  Marchant Neira" userId="0445fe62-3fdd-417c-a2b7-f13f715d869a" providerId="ADAL" clId="{6C8F6B27-1E79-4B69-910D-95A97F7A2689}" dt="2021-09-30T13:44:15.141" v="3077"/>
          <ac:grpSpMkLst>
            <pc:docMk/>
            <pc:sldMk cId="358269546" sldId="293"/>
            <ac:grpSpMk id="113" creationId="{EBB2A0EA-D7C5-4423-A1F3-926567EE6F2A}"/>
          </ac:grpSpMkLst>
        </pc:grpChg>
        <pc:picChg chg="mod">
          <ac:chgData name="Ninela  Marchant Neira" userId="0445fe62-3fdd-417c-a2b7-f13f715d869a" providerId="ADAL" clId="{6C8F6B27-1E79-4B69-910D-95A97F7A2689}" dt="2021-09-30T05:28:24.663" v="2526" actId="1076"/>
          <ac:picMkLst>
            <pc:docMk/>
            <pc:sldMk cId="358269546" sldId="293"/>
            <ac:picMk id="18" creationId="{0C561345-D4CE-4E6E-91C3-976AB76B3ACE}"/>
          </ac:picMkLst>
        </pc:picChg>
        <pc:picChg chg="mod">
          <ac:chgData name="Ninela  Marchant Neira" userId="0445fe62-3fdd-417c-a2b7-f13f715d869a" providerId="ADAL" clId="{6C8F6B27-1E79-4B69-910D-95A97F7A2689}" dt="2021-09-30T05:28:24.663" v="2526" actId="1076"/>
          <ac:picMkLst>
            <pc:docMk/>
            <pc:sldMk cId="358269546" sldId="293"/>
            <ac:picMk id="20" creationId="{CA3D498C-DC8D-4F27-A28D-E19628F2ED92}"/>
          </ac:picMkLst>
        </pc:picChg>
        <pc:picChg chg="mod">
          <ac:chgData name="Ninela  Marchant Neira" userId="0445fe62-3fdd-417c-a2b7-f13f715d869a" providerId="ADAL" clId="{6C8F6B27-1E79-4B69-910D-95A97F7A2689}" dt="2021-09-30T05:28:24.663" v="2526" actId="1076"/>
          <ac:picMkLst>
            <pc:docMk/>
            <pc:sldMk cId="358269546" sldId="293"/>
            <ac:picMk id="21" creationId="{D1F7260B-C98B-49F0-AD9E-68B99321F5C3}"/>
          </ac:picMkLst>
        </pc:picChg>
        <pc:picChg chg="mod">
          <ac:chgData name="Ninela  Marchant Neira" userId="0445fe62-3fdd-417c-a2b7-f13f715d869a" providerId="ADAL" clId="{6C8F6B27-1E79-4B69-910D-95A97F7A2689}" dt="2021-09-30T05:28:24.663" v="2526" actId="1076"/>
          <ac:picMkLst>
            <pc:docMk/>
            <pc:sldMk cId="358269546" sldId="293"/>
            <ac:picMk id="22" creationId="{2AF676D8-E6D3-441F-A5A6-DEE9C37DCC44}"/>
          </ac:picMkLst>
        </pc:picChg>
        <pc:picChg chg="mod">
          <ac:chgData name="Ninela  Marchant Neira" userId="0445fe62-3fdd-417c-a2b7-f13f715d869a" providerId="ADAL" clId="{6C8F6B27-1E79-4B69-910D-95A97F7A2689}" dt="2021-09-30T05:28:24.663" v="2526" actId="1076"/>
          <ac:picMkLst>
            <pc:docMk/>
            <pc:sldMk cId="358269546" sldId="293"/>
            <ac:picMk id="23" creationId="{C07E4E70-CA9F-464E-AFC7-6F20AD8A3901}"/>
          </ac:picMkLst>
        </pc:picChg>
        <pc:inkChg chg="add">
          <ac:chgData name="Ninela  Marchant Neira" userId="0445fe62-3fdd-417c-a2b7-f13f715d869a" providerId="ADAL" clId="{6C8F6B27-1E79-4B69-910D-95A97F7A2689}" dt="2021-09-27T21:54:11.041" v="2255" actId="9405"/>
          <ac:inkMkLst>
            <pc:docMk/>
            <pc:sldMk cId="358269546" sldId="293"/>
            <ac:inkMk id="3" creationId="{07029EAE-AE07-4689-8257-7814CCB8892E}"/>
          </ac:inkMkLst>
        </pc:inkChg>
        <pc:inkChg chg="add mod">
          <ac:chgData name="Ninela  Marchant Neira" userId="0445fe62-3fdd-417c-a2b7-f13f715d869a" providerId="ADAL" clId="{6C8F6B27-1E79-4B69-910D-95A97F7A2689}" dt="2021-09-23T14:07:45.690" v="1914"/>
          <ac:inkMkLst>
            <pc:docMk/>
            <pc:sldMk cId="358269546" sldId="293"/>
            <ac:inkMk id="4" creationId="{094D8756-B7B2-4E49-9FFB-6014EB71908E}"/>
          </ac:inkMkLst>
        </pc:inkChg>
        <pc:inkChg chg="add mod">
          <ac:chgData name="Ninela  Marchant Neira" userId="0445fe62-3fdd-417c-a2b7-f13f715d869a" providerId="ADAL" clId="{6C8F6B27-1E79-4B69-910D-95A97F7A2689}" dt="2021-09-23T14:07:45.690" v="1914"/>
          <ac:inkMkLst>
            <pc:docMk/>
            <pc:sldMk cId="358269546" sldId="293"/>
            <ac:inkMk id="5" creationId="{08E5A69E-7E3E-4166-B404-ABA2B9B77168}"/>
          </ac:inkMkLst>
        </pc:inkChg>
        <pc:inkChg chg="add mod">
          <ac:chgData name="Ninela  Marchant Neira" userId="0445fe62-3fdd-417c-a2b7-f13f715d869a" providerId="ADAL" clId="{6C8F6B27-1E79-4B69-910D-95A97F7A2689}" dt="2021-09-27T21:54:12.569" v="2258"/>
          <ac:inkMkLst>
            <pc:docMk/>
            <pc:sldMk cId="358269546" sldId="293"/>
            <ac:inkMk id="7" creationId="{9AF3423C-184F-4D0B-87C1-0B7937F3FB76}"/>
          </ac:inkMkLst>
        </pc:inkChg>
        <pc:inkChg chg="add mod">
          <ac:chgData name="Ninela  Marchant Neira" userId="0445fe62-3fdd-417c-a2b7-f13f715d869a" providerId="ADAL" clId="{6C8F6B27-1E79-4B69-910D-95A97F7A2689}" dt="2021-09-27T21:54:12.569" v="2258"/>
          <ac:inkMkLst>
            <pc:docMk/>
            <pc:sldMk cId="358269546" sldId="293"/>
            <ac:inkMk id="8" creationId="{27218B6A-FBD2-4FE7-8560-2CE0FED6A18F}"/>
          </ac:inkMkLst>
        </pc:inkChg>
        <pc:inkChg chg="add mod">
          <ac:chgData name="Ninela  Marchant Neira" userId="0445fe62-3fdd-417c-a2b7-f13f715d869a" providerId="ADAL" clId="{6C8F6B27-1E79-4B69-910D-95A97F7A2689}" dt="2021-09-30T13:33:38.990" v="3008"/>
          <ac:inkMkLst>
            <pc:docMk/>
            <pc:sldMk cId="358269546" sldId="293"/>
            <ac:inkMk id="24" creationId="{6627D3EA-8DF5-42B4-BF0C-C653451F20D6}"/>
          </ac:inkMkLst>
        </pc:inkChg>
        <pc:inkChg chg="add mod">
          <ac:chgData name="Ninela  Marchant Neira" userId="0445fe62-3fdd-417c-a2b7-f13f715d869a" providerId="ADAL" clId="{6C8F6B27-1E79-4B69-910D-95A97F7A2689}" dt="2021-09-30T13:33:38.990" v="3008"/>
          <ac:inkMkLst>
            <pc:docMk/>
            <pc:sldMk cId="358269546" sldId="293"/>
            <ac:inkMk id="25" creationId="{6E0EC519-3137-4450-9002-2C7E4CCE0ABB}"/>
          </ac:inkMkLst>
        </pc:inkChg>
        <pc:inkChg chg="add mod">
          <ac:chgData name="Ninela  Marchant Neira" userId="0445fe62-3fdd-417c-a2b7-f13f715d869a" providerId="ADAL" clId="{6C8F6B27-1E79-4B69-910D-95A97F7A2689}" dt="2021-09-30T13:33:38.990" v="3008"/>
          <ac:inkMkLst>
            <pc:docMk/>
            <pc:sldMk cId="358269546" sldId="293"/>
            <ac:inkMk id="26" creationId="{7591657C-3BFB-4931-99BD-132B8CA974B9}"/>
          </ac:inkMkLst>
        </pc:inkChg>
        <pc:inkChg chg="add mod">
          <ac:chgData name="Ninela  Marchant Neira" userId="0445fe62-3fdd-417c-a2b7-f13f715d869a" providerId="ADAL" clId="{6C8F6B27-1E79-4B69-910D-95A97F7A2689}" dt="2021-09-30T13:33:38.990" v="3008"/>
          <ac:inkMkLst>
            <pc:docMk/>
            <pc:sldMk cId="358269546" sldId="293"/>
            <ac:inkMk id="27" creationId="{E8EB9ADC-AB20-4ECE-ADDE-C250A925D406}"/>
          </ac:inkMkLst>
        </pc:inkChg>
        <pc:inkChg chg="add mod">
          <ac:chgData name="Ninela  Marchant Neira" userId="0445fe62-3fdd-417c-a2b7-f13f715d869a" providerId="ADAL" clId="{6C8F6B27-1E79-4B69-910D-95A97F7A2689}" dt="2021-09-30T13:33:38.990" v="3008"/>
          <ac:inkMkLst>
            <pc:docMk/>
            <pc:sldMk cId="358269546" sldId="293"/>
            <ac:inkMk id="28" creationId="{F8B0FADF-6447-4A53-A920-FDB1456F5C31}"/>
          </ac:inkMkLst>
        </pc:inkChg>
        <pc:inkChg chg="add mod">
          <ac:chgData name="Ninela  Marchant Neira" userId="0445fe62-3fdd-417c-a2b7-f13f715d869a" providerId="ADAL" clId="{6C8F6B27-1E79-4B69-910D-95A97F7A2689}" dt="2021-09-30T13:33:38.990" v="3008"/>
          <ac:inkMkLst>
            <pc:docMk/>
            <pc:sldMk cId="358269546" sldId="293"/>
            <ac:inkMk id="29" creationId="{1CEBE01F-A971-47A4-8626-DE664F8863F4}"/>
          </ac:inkMkLst>
        </pc:inkChg>
        <pc:inkChg chg="add mod">
          <ac:chgData name="Ninela  Marchant Neira" userId="0445fe62-3fdd-417c-a2b7-f13f715d869a" providerId="ADAL" clId="{6C8F6B27-1E79-4B69-910D-95A97F7A2689}" dt="2021-09-30T13:33:38.990" v="3008"/>
          <ac:inkMkLst>
            <pc:docMk/>
            <pc:sldMk cId="358269546" sldId="293"/>
            <ac:inkMk id="30" creationId="{B77653D9-DD5B-4A5A-8BE0-EF1866AEE049}"/>
          </ac:inkMkLst>
        </pc:inkChg>
        <pc:inkChg chg="add mod">
          <ac:chgData name="Ninela  Marchant Neira" userId="0445fe62-3fdd-417c-a2b7-f13f715d869a" providerId="ADAL" clId="{6C8F6B27-1E79-4B69-910D-95A97F7A2689}" dt="2021-09-30T13:33:38.990" v="3008"/>
          <ac:inkMkLst>
            <pc:docMk/>
            <pc:sldMk cId="358269546" sldId="293"/>
            <ac:inkMk id="31" creationId="{CEAD45D5-B359-429C-AE2E-934F78A6B78A}"/>
          </ac:inkMkLst>
        </pc:inkChg>
        <pc:inkChg chg="add mod">
          <ac:chgData name="Ninela  Marchant Neira" userId="0445fe62-3fdd-417c-a2b7-f13f715d869a" providerId="ADAL" clId="{6C8F6B27-1E79-4B69-910D-95A97F7A2689}" dt="2021-09-30T13:33:38.990" v="3008"/>
          <ac:inkMkLst>
            <pc:docMk/>
            <pc:sldMk cId="358269546" sldId="293"/>
            <ac:inkMk id="32" creationId="{2EBD631B-E0D8-44AB-B03F-7741012FA8EC}"/>
          </ac:inkMkLst>
        </pc:inkChg>
        <pc:inkChg chg="add mod">
          <ac:chgData name="Ninela  Marchant Neira" userId="0445fe62-3fdd-417c-a2b7-f13f715d869a" providerId="ADAL" clId="{6C8F6B27-1E79-4B69-910D-95A97F7A2689}" dt="2021-09-30T13:33:38.990" v="3008"/>
          <ac:inkMkLst>
            <pc:docMk/>
            <pc:sldMk cId="358269546" sldId="293"/>
            <ac:inkMk id="33" creationId="{9C0D496F-CE09-45BA-9FF0-9BCD1AB9A946}"/>
          </ac:inkMkLst>
        </pc:inkChg>
        <pc:inkChg chg="add mod">
          <ac:chgData name="Ninela  Marchant Neira" userId="0445fe62-3fdd-417c-a2b7-f13f715d869a" providerId="ADAL" clId="{6C8F6B27-1E79-4B69-910D-95A97F7A2689}" dt="2021-09-30T13:33:38.990" v="3008"/>
          <ac:inkMkLst>
            <pc:docMk/>
            <pc:sldMk cId="358269546" sldId="293"/>
            <ac:inkMk id="34" creationId="{4438E58A-B8E9-4E7C-A0F6-B2F8EA92A301}"/>
          </ac:inkMkLst>
        </pc:inkChg>
        <pc:inkChg chg="add mod">
          <ac:chgData name="Ninela  Marchant Neira" userId="0445fe62-3fdd-417c-a2b7-f13f715d869a" providerId="ADAL" clId="{6C8F6B27-1E79-4B69-910D-95A97F7A2689}" dt="2021-09-30T13:33:38.990" v="3008"/>
          <ac:inkMkLst>
            <pc:docMk/>
            <pc:sldMk cId="358269546" sldId="293"/>
            <ac:inkMk id="35" creationId="{0C8737E0-56A1-4D8D-9182-BD3D0A3E25FB}"/>
          </ac:inkMkLst>
        </pc:inkChg>
        <pc:inkChg chg="add mod">
          <ac:chgData name="Ninela  Marchant Neira" userId="0445fe62-3fdd-417c-a2b7-f13f715d869a" providerId="ADAL" clId="{6C8F6B27-1E79-4B69-910D-95A97F7A2689}" dt="2021-09-30T13:33:38.990" v="3008"/>
          <ac:inkMkLst>
            <pc:docMk/>
            <pc:sldMk cId="358269546" sldId="293"/>
            <ac:inkMk id="36" creationId="{CA64D007-BA5D-402B-BCFD-276FA38AEA4E}"/>
          </ac:inkMkLst>
        </pc:inkChg>
        <pc:inkChg chg="add mod">
          <ac:chgData name="Ninela  Marchant Neira" userId="0445fe62-3fdd-417c-a2b7-f13f715d869a" providerId="ADAL" clId="{6C8F6B27-1E79-4B69-910D-95A97F7A2689}" dt="2021-09-30T13:33:40.124" v="3010"/>
          <ac:inkMkLst>
            <pc:docMk/>
            <pc:sldMk cId="358269546" sldId="293"/>
            <ac:inkMk id="37" creationId="{0FF46CDC-BD98-4F27-85B1-F26067DDC4D9}"/>
          </ac:inkMkLst>
        </pc:inkChg>
        <pc:inkChg chg="add mod">
          <ac:chgData name="Ninela  Marchant Neira" userId="0445fe62-3fdd-417c-a2b7-f13f715d869a" providerId="ADAL" clId="{6C8F6B27-1E79-4B69-910D-95A97F7A2689}" dt="2021-09-30T13:33:40.124" v="3010"/>
          <ac:inkMkLst>
            <pc:docMk/>
            <pc:sldMk cId="358269546" sldId="293"/>
            <ac:inkMk id="40" creationId="{D0440F48-EE37-4461-9B22-EC5E7F507B9D}"/>
          </ac:inkMkLst>
        </pc:inkChg>
        <pc:inkChg chg="add mod">
          <ac:chgData name="Ninela  Marchant Neira" userId="0445fe62-3fdd-417c-a2b7-f13f715d869a" providerId="ADAL" clId="{6C8F6B27-1E79-4B69-910D-95A97F7A2689}" dt="2021-09-30T13:33:45.308" v="3014"/>
          <ac:inkMkLst>
            <pc:docMk/>
            <pc:sldMk cId="358269546" sldId="293"/>
            <ac:inkMk id="42" creationId="{68A23FA2-9DB0-47DA-B82F-0A04F54B9B49}"/>
          </ac:inkMkLst>
        </pc:inkChg>
        <pc:inkChg chg="add mod">
          <ac:chgData name="Ninela  Marchant Neira" userId="0445fe62-3fdd-417c-a2b7-f13f715d869a" providerId="ADAL" clId="{6C8F6B27-1E79-4B69-910D-95A97F7A2689}" dt="2021-09-30T13:33:45.308" v="3014"/>
          <ac:inkMkLst>
            <pc:docMk/>
            <pc:sldMk cId="358269546" sldId="293"/>
            <ac:inkMk id="43" creationId="{67C0C4EA-9F2A-43E0-8857-3078713C73F0}"/>
          </ac:inkMkLst>
        </pc:inkChg>
        <pc:inkChg chg="add mod">
          <ac:chgData name="Ninela  Marchant Neira" userId="0445fe62-3fdd-417c-a2b7-f13f715d869a" providerId="ADAL" clId="{6C8F6B27-1E79-4B69-910D-95A97F7A2689}" dt="2021-09-30T13:33:45.308" v="3014"/>
          <ac:inkMkLst>
            <pc:docMk/>
            <pc:sldMk cId="358269546" sldId="293"/>
            <ac:inkMk id="44" creationId="{E7998669-304B-4D0B-A304-C8761969DF38}"/>
          </ac:inkMkLst>
        </pc:inkChg>
        <pc:inkChg chg="add mod">
          <ac:chgData name="Ninela  Marchant Neira" userId="0445fe62-3fdd-417c-a2b7-f13f715d869a" providerId="ADAL" clId="{6C8F6B27-1E79-4B69-910D-95A97F7A2689}" dt="2021-09-30T13:33:56.294" v="3029"/>
          <ac:inkMkLst>
            <pc:docMk/>
            <pc:sldMk cId="358269546" sldId="293"/>
            <ac:inkMk id="46" creationId="{762DF633-9D86-44D5-8233-BB4E4F84A3B5}"/>
          </ac:inkMkLst>
        </pc:inkChg>
        <pc:inkChg chg="add mod">
          <ac:chgData name="Ninela  Marchant Neira" userId="0445fe62-3fdd-417c-a2b7-f13f715d869a" providerId="ADAL" clId="{6C8F6B27-1E79-4B69-910D-95A97F7A2689}" dt="2021-09-30T13:33:56.294" v="3029"/>
          <ac:inkMkLst>
            <pc:docMk/>
            <pc:sldMk cId="358269546" sldId="293"/>
            <ac:inkMk id="47" creationId="{247EAB64-61E5-43FC-9458-A5AA100DBB74}"/>
          </ac:inkMkLst>
        </pc:inkChg>
        <pc:inkChg chg="add mod">
          <ac:chgData name="Ninela  Marchant Neira" userId="0445fe62-3fdd-417c-a2b7-f13f715d869a" providerId="ADAL" clId="{6C8F6B27-1E79-4B69-910D-95A97F7A2689}" dt="2021-09-30T13:33:56.294" v="3029"/>
          <ac:inkMkLst>
            <pc:docMk/>
            <pc:sldMk cId="358269546" sldId="293"/>
            <ac:inkMk id="48" creationId="{C50F6E76-8ABB-4C01-9327-6F6DC5C77113}"/>
          </ac:inkMkLst>
        </pc:inkChg>
        <pc:inkChg chg="add mod">
          <ac:chgData name="Ninela  Marchant Neira" userId="0445fe62-3fdd-417c-a2b7-f13f715d869a" providerId="ADAL" clId="{6C8F6B27-1E79-4B69-910D-95A97F7A2689}" dt="2021-09-30T13:33:56.294" v="3029"/>
          <ac:inkMkLst>
            <pc:docMk/>
            <pc:sldMk cId="358269546" sldId="293"/>
            <ac:inkMk id="49" creationId="{B2BEA2B7-2BBB-4C25-87BC-667CCD3950AC}"/>
          </ac:inkMkLst>
        </pc:inkChg>
        <pc:inkChg chg="add mod">
          <ac:chgData name="Ninela  Marchant Neira" userId="0445fe62-3fdd-417c-a2b7-f13f715d869a" providerId="ADAL" clId="{6C8F6B27-1E79-4B69-910D-95A97F7A2689}" dt="2021-09-30T13:33:56.294" v="3029"/>
          <ac:inkMkLst>
            <pc:docMk/>
            <pc:sldMk cId="358269546" sldId="293"/>
            <ac:inkMk id="50" creationId="{81B4856F-FBAB-456F-A4F6-6F31A301BA5C}"/>
          </ac:inkMkLst>
        </pc:inkChg>
        <pc:inkChg chg="add mod">
          <ac:chgData name="Ninela  Marchant Neira" userId="0445fe62-3fdd-417c-a2b7-f13f715d869a" providerId="ADAL" clId="{6C8F6B27-1E79-4B69-910D-95A97F7A2689}" dt="2021-09-30T13:33:56.294" v="3029"/>
          <ac:inkMkLst>
            <pc:docMk/>
            <pc:sldMk cId="358269546" sldId="293"/>
            <ac:inkMk id="51" creationId="{94359DE7-AB15-4678-A30E-7FBCB4A23DAF}"/>
          </ac:inkMkLst>
        </pc:inkChg>
        <pc:inkChg chg="add mod">
          <ac:chgData name="Ninela  Marchant Neira" userId="0445fe62-3fdd-417c-a2b7-f13f715d869a" providerId="ADAL" clId="{6C8F6B27-1E79-4B69-910D-95A97F7A2689}" dt="2021-09-30T13:33:56.294" v="3029"/>
          <ac:inkMkLst>
            <pc:docMk/>
            <pc:sldMk cId="358269546" sldId="293"/>
            <ac:inkMk id="52" creationId="{309A672E-3FE5-4CEA-9BC7-6369DA5DC790}"/>
          </ac:inkMkLst>
        </pc:inkChg>
        <pc:inkChg chg="add mod">
          <ac:chgData name="Ninela  Marchant Neira" userId="0445fe62-3fdd-417c-a2b7-f13f715d869a" providerId="ADAL" clId="{6C8F6B27-1E79-4B69-910D-95A97F7A2689}" dt="2021-09-30T13:33:56.294" v="3029"/>
          <ac:inkMkLst>
            <pc:docMk/>
            <pc:sldMk cId="358269546" sldId="293"/>
            <ac:inkMk id="53" creationId="{7BA39D11-CC07-4F9E-A873-B9CDC1BBBE34}"/>
          </ac:inkMkLst>
        </pc:inkChg>
        <pc:inkChg chg="add mod">
          <ac:chgData name="Ninela  Marchant Neira" userId="0445fe62-3fdd-417c-a2b7-f13f715d869a" providerId="ADAL" clId="{6C8F6B27-1E79-4B69-910D-95A97F7A2689}" dt="2021-09-30T13:33:56.294" v="3029"/>
          <ac:inkMkLst>
            <pc:docMk/>
            <pc:sldMk cId="358269546" sldId="293"/>
            <ac:inkMk id="54" creationId="{F44E20FA-BDCE-496D-932C-2324FE9FA359}"/>
          </ac:inkMkLst>
        </pc:inkChg>
        <pc:inkChg chg="add mod">
          <ac:chgData name="Ninela  Marchant Neira" userId="0445fe62-3fdd-417c-a2b7-f13f715d869a" providerId="ADAL" clId="{6C8F6B27-1E79-4B69-910D-95A97F7A2689}" dt="2021-09-30T13:33:56.294" v="3029"/>
          <ac:inkMkLst>
            <pc:docMk/>
            <pc:sldMk cId="358269546" sldId="293"/>
            <ac:inkMk id="55" creationId="{1E38CD76-348F-4EFD-8B01-9F7E67559CA3}"/>
          </ac:inkMkLst>
        </pc:inkChg>
        <pc:inkChg chg="add mod">
          <ac:chgData name="Ninela  Marchant Neira" userId="0445fe62-3fdd-417c-a2b7-f13f715d869a" providerId="ADAL" clId="{6C8F6B27-1E79-4B69-910D-95A97F7A2689}" dt="2021-09-30T13:33:56.294" v="3029"/>
          <ac:inkMkLst>
            <pc:docMk/>
            <pc:sldMk cId="358269546" sldId="293"/>
            <ac:inkMk id="56" creationId="{EEE541D8-AFFC-4AA7-9BFC-9F00842CD3E1}"/>
          </ac:inkMkLst>
        </pc:inkChg>
        <pc:inkChg chg="add mod">
          <ac:chgData name="Ninela  Marchant Neira" userId="0445fe62-3fdd-417c-a2b7-f13f715d869a" providerId="ADAL" clId="{6C8F6B27-1E79-4B69-910D-95A97F7A2689}" dt="2021-09-30T13:33:56.294" v="3029"/>
          <ac:inkMkLst>
            <pc:docMk/>
            <pc:sldMk cId="358269546" sldId="293"/>
            <ac:inkMk id="57" creationId="{66658B13-0EF6-4A77-84E6-ECA9CC98FC12}"/>
          </ac:inkMkLst>
        </pc:inkChg>
        <pc:inkChg chg="add mod">
          <ac:chgData name="Ninela  Marchant Neira" userId="0445fe62-3fdd-417c-a2b7-f13f715d869a" providerId="ADAL" clId="{6C8F6B27-1E79-4B69-910D-95A97F7A2689}" dt="2021-09-30T13:33:56.294" v="3029"/>
          <ac:inkMkLst>
            <pc:docMk/>
            <pc:sldMk cId="358269546" sldId="293"/>
            <ac:inkMk id="58" creationId="{41D61253-5AB5-4173-BD8C-A89E85B10AC7}"/>
          </ac:inkMkLst>
        </pc:inkChg>
        <pc:inkChg chg="add mod">
          <ac:chgData name="Ninela  Marchant Neira" userId="0445fe62-3fdd-417c-a2b7-f13f715d869a" providerId="ADAL" clId="{6C8F6B27-1E79-4B69-910D-95A97F7A2689}" dt="2021-09-30T13:33:56.294" v="3029"/>
          <ac:inkMkLst>
            <pc:docMk/>
            <pc:sldMk cId="358269546" sldId="293"/>
            <ac:inkMk id="59" creationId="{E32C5BF3-F032-4069-85A3-0A1EE99194D7}"/>
          </ac:inkMkLst>
        </pc:inkChg>
        <pc:inkChg chg="add">
          <ac:chgData name="Ninela  Marchant Neira" userId="0445fe62-3fdd-417c-a2b7-f13f715d869a" providerId="ADAL" clId="{6C8F6B27-1E79-4B69-910D-95A97F7A2689}" dt="2021-09-30T13:43:19.748" v="3033" actId="9405"/>
          <ac:inkMkLst>
            <pc:docMk/>
            <pc:sldMk cId="358269546" sldId="293"/>
            <ac:inkMk id="68" creationId="{FC3C4679-E4C3-4758-95B4-EE9B171DB09B}"/>
          </ac:inkMkLst>
        </pc:inkChg>
        <pc:inkChg chg="add">
          <ac:chgData name="Ninela  Marchant Neira" userId="0445fe62-3fdd-417c-a2b7-f13f715d869a" providerId="ADAL" clId="{6C8F6B27-1E79-4B69-910D-95A97F7A2689}" dt="2021-09-30T13:43:20.398" v="3034" actId="9405"/>
          <ac:inkMkLst>
            <pc:docMk/>
            <pc:sldMk cId="358269546" sldId="293"/>
            <ac:inkMk id="69" creationId="{B4889EC9-0971-4A19-99B2-33E039AA1638}"/>
          </ac:inkMkLst>
        </pc:inkChg>
        <pc:inkChg chg="add mod">
          <ac:chgData name="Ninela  Marchant Neira" userId="0445fe62-3fdd-417c-a2b7-f13f715d869a" providerId="ADAL" clId="{6C8F6B27-1E79-4B69-910D-95A97F7A2689}" dt="2021-09-30T13:43:26.599" v="3043"/>
          <ac:inkMkLst>
            <pc:docMk/>
            <pc:sldMk cId="358269546" sldId="293"/>
            <ac:inkMk id="70" creationId="{45F1EBE9-B3DB-4616-87D8-C0F2881E3189}"/>
          </ac:inkMkLst>
        </pc:inkChg>
        <pc:inkChg chg="add mod">
          <ac:chgData name="Ninela  Marchant Neira" userId="0445fe62-3fdd-417c-a2b7-f13f715d869a" providerId="ADAL" clId="{6C8F6B27-1E79-4B69-910D-95A97F7A2689}" dt="2021-09-30T13:43:26.599" v="3043"/>
          <ac:inkMkLst>
            <pc:docMk/>
            <pc:sldMk cId="358269546" sldId="293"/>
            <ac:inkMk id="71" creationId="{043A9C24-944C-49F3-9297-16906613025F}"/>
          </ac:inkMkLst>
        </pc:inkChg>
        <pc:inkChg chg="add mod">
          <ac:chgData name="Ninela  Marchant Neira" userId="0445fe62-3fdd-417c-a2b7-f13f715d869a" providerId="ADAL" clId="{6C8F6B27-1E79-4B69-910D-95A97F7A2689}" dt="2021-09-30T13:43:26.599" v="3043"/>
          <ac:inkMkLst>
            <pc:docMk/>
            <pc:sldMk cId="358269546" sldId="293"/>
            <ac:inkMk id="72" creationId="{354F103E-013D-4568-9B31-D7CE19305E89}"/>
          </ac:inkMkLst>
        </pc:inkChg>
        <pc:inkChg chg="add mod">
          <ac:chgData name="Ninela  Marchant Neira" userId="0445fe62-3fdd-417c-a2b7-f13f715d869a" providerId="ADAL" clId="{6C8F6B27-1E79-4B69-910D-95A97F7A2689}" dt="2021-09-30T13:43:26.599" v="3043"/>
          <ac:inkMkLst>
            <pc:docMk/>
            <pc:sldMk cId="358269546" sldId="293"/>
            <ac:inkMk id="74" creationId="{11DAC337-E9FC-4186-8F4E-43909ACFB560}"/>
          </ac:inkMkLst>
        </pc:inkChg>
        <pc:inkChg chg="add mod">
          <ac:chgData name="Ninela  Marchant Neira" userId="0445fe62-3fdd-417c-a2b7-f13f715d869a" providerId="ADAL" clId="{6C8F6B27-1E79-4B69-910D-95A97F7A2689}" dt="2021-09-30T13:43:26.599" v="3043"/>
          <ac:inkMkLst>
            <pc:docMk/>
            <pc:sldMk cId="358269546" sldId="293"/>
            <ac:inkMk id="75" creationId="{9175F3C3-A375-4A2B-B4ED-50913D222C9C}"/>
          </ac:inkMkLst>
        </pc:inkChg>
        <pc:inkChg chg="add mod">
          <ac:chgData name="Ninela  Marchant Neira" userId="0445fe62-3fdd-417c-a2b7-f13f715d869a" providerId="ADAL" clId="{6C8F6B27-1E79-4B69-910D-95A97F7A2689}" dt="2021-09-30T13:43:26.599" v="3043"/>
          <ac:inkMkLst>
            <pc:docMk/>
            <pc:sldMk cId="358269546" sldId="293"/>
            <ac:inkMk id="76" creationId="{849B26C6-51AB-4D80-9EB7-BE4BAD8F0124}"/>
          </ac:inkMkLst>
        </pc:inkChg>
        <pc:inkChg chg="add mod">
          <ac:chgData name="Ninela  Marchant Neira" userId="0445fe62-3fdd-417c-a2b7-f13f715d869a" providerId="ADAL" clId="{6C8F6B27-1E79-4B69-910D-95A97F7A2689}" dt="2021-09-30T13:43:26.599" v="3043"/>
          <ac:inkMkLst>
            <pc:docMk/>
            <pc:sldMk cId="358269546" sldId="293"/>
            <ac:inkMk id="77" creationId="{B60A55EF-9670-46C0-BDF6-D8970144F0BB}"/>
          </ac:inkMkLst>
        </pc:inkChg>
        <pc:inkChg chg="add">
          <ac:chgData name="Ninela  Marchant Neira" userId="0445fe62-3fdd-417c-a2b7-f13f715d869a" providerId="ADAL" clId="{6C8F6B27-1E79-4B69-910D-95A97F7A2689}" dt="2021-09-30T13:43:32.284" v="3044" actId="9405"/>
          <ac:inkMkLst>
            <pc:docMk/>
            <pc:sldMk cId="358269546" sldId="293"/>
            <ac:inkMk id="79" creationId="{802C2874-1F9B-40E9-960D-74C3F66F7594}"/>
          </ac:inkMkLst>
        </pc:inkChg>
        <pc:inkChg chg="add">
          <ac:chgData name="Ninela  Marchant Neira" userId="0445fe62-3fdd-417c-a2b7-f13f715d869a" providerId="ADAL" clId="{6C8F6B27-1E79-4B69-910D-95A97F7A2689}" dt="2021-09-30T13:43:32.873" v="3045" actId="9405"/>
          <ac:inkMkLst>
            <pc:docMk/>
            <pc:sldMk cId="358269546" sldId="293"/>
            <ac:inkMk id="80" creationId="{1FE37A04-267E-482E-A3B0-9B704826660D}"/>
          </ac:inkMkLst>
        </pc:inkChg>
        <pc:inkChg chg="add">
          <ac:chgData name="Ninela  Marchant Neira" userId="0445fe62-3fdd-417c-a2b7-f13f715d869a" providerId="ADAL" clId="{6C8F6B27-1E79-4B69-910D-95A97F7A2689}" dt="2021-09-30T13:43:33.474" v="3046" actId="9405"/>
          <ac:inkMkLst>
            <pc:docMk/>
            <pc:sldMk cId="358269546" sldId="293"/>
            <ac:inkMk id="81" creationId="{72BC5687-CEF2-4673-8A04-2B183A1FDCBE}"/>
          </ac:inkMkLst>
        </pc:inkChg>
        <pc:inkChg chg="add">
          <ac:chgData name="Ninela  Marchant Neira" userId="0445fe62-3fdd-417c-a2b7-f13f715d869a" providerId="ADAL" clId="{6C8F6B27-1E79-4B69-910D-95A97F7A2689}" dt="2021-09-30T13:43:34.065" v="3047" actId="9405"/>
          <ac:inkMkLst>
            <pc:docMk/>
            <pc:sldMk cId="358269546" sldId="293"/>
            <ac:inkMk id="82" creationId="{77F3E69E-5125-4219-99CF-D33194D419A3}"/>
          </ac:inkMkLst>
        </pc:inkChg>
        <pc:inkChg chg="add">
          <ac:chgData name="Ninela  Marchant Neira" userId="0445fe62-3fdd-417c-a2b7-f13f715d869a" providerId="ADAL" clId="{6C8F6B27-1E79-4B69-910D-95A97F7A2689}" dt="2021-09-30T13:43:34.654" v="3048" actId="9405"/>
          <ac:inkMkLst>
            <pc:docMk/>
            <pc:sldMk cId="358269546" sldId="293"/>
            <ac:inkMk id="83" creationId="{4C1128B3-5AC6-46F1-BBE0-8AF4A2217C3C}"/>
          </ac:inkMkLst>
        </pc:inkChg>
        <pc:inkChg chg="add">
          <ac:chgData name="Ninela  Marchant Neira" userId="0445fe62-3fdd-417c-a2b7-f13f715d869a" providerId="ADAL" clId="{6C8F6B27-1E79-4B69-910D-95A97F7A2689}" dt="2021-09-30T13:43:35.411" v="3049" actId="9405"/>
          <ac:inkMkLst>
            <pc:docMk/>
            <pc:sldMk cId="358269546" sldId="293"/>
            <ac:inkMk id="84" creationId="{F8156124-38D9-4785-9239-2BE0913B8452}"/>
          </ac:inkMkLst>
        </pc:inkChg>
        <pc:inkChg chg="add">
          <ac:chgData name="Ninela  Marchant Neira" userId="0445fe62-3fdd-417c-a2b7-f13f715d869a" providerId="ADAL" clId="{6C8F6B27-1E79-4B69-910D-95A97F7A2689}" dt="2021-09-30T13:43:35.830" v="3050" actId="9405"/>
          <ac:inkMkLst>
            <pc:docMk/>
            <pc:sldMk cId="358269546" sldId="293"/>
            <ac:inkMk id="85" creationId="{699E07BB-CCFC-48D8-A3F5-591777AFB7B8}"/>
          </ac:inkMkLst>
        </pc:inkChg>
        <pc:inkChg chg="add">
          <ac:chgData name="Ninela  Marchant Neira" userId="0445fe62-3fdd-417c-a2b7-f13f715d869a" providerId="ADAL" clId="{6C8F6B27-1E79-4B69-910D-95A97F7A2689}" dt="2021-09-30T13:43:37.054" v="3051" actId="9405"/>
          <ac:inkMkLst>
            <pc:docMk/>
            <pc:sldMk cId="358269546" sldId="293"/>
            <ac:inkMk id="86" creationId="{FC351D41-A830-4A5B-A121-D4097AF00F0B}"/>
          </ac:inkMkLst>
        </pc:inkChg>
        <pc:inkChg chg="add">
          <ac:chgData name="Ninela  Marchant Neira" userId="0445fe62-3fdd-417c-a2b7-f13f715d869a" providerId="ADAL" clId="{6C8F6B27-1E79-4B69-910D-95A97F7A2689}" dt="2021-09-30T13:43:37.689" v="3052" actId="9405"/>
          <ac:inkMkLst>
            <pc:docMk/>
            <pc:sldMk cId="358269546" sldId="293"/>
            <ac:inkMk id="87" creationId="{AF87464F-B2E9-4EDB-B84A-972A14F28024}"/>
          </ac:inkMkLst>
        </pc:inkChg>
        <pc:inkChg chg="add">
          <ac:chgData name="Ninela  Marchant Neira" userId="0445fe62-3fdd-417c-a2b7-f13f715d869a" providerId="ADAL" clId="{6C8F6B27-1E79-4B69-910D-95A97F7A2689}" dt="2021-09-30T13:43:38.274" v="3053" actId="9405"/>
          <ac:inkMkLst>
            <pc:docMk/>
            <pc:sldMk cId="358269546" sldId="293"/>
            <ac:inkMk id="88" creationId="{FD41E0B0-1381-42B6-9412-CE1293650602}"/>
          </ac:inkMkLst>
        </pc:inkChg>
        <pc:inkChg chg="add">
          <ac:chgData name="Ninela  Marchant Neira" userId="0445fe62-3fdd-417c-a2b7-f13f715d869a" providerId="ADAL" clId="{6C8F6B27-1E79-4B69-910D-95A97F7A2689}" dt="2021-09-30T13:43:39.396" v="3054" actId="9405"/>
          <ac:inkMkLst>
            <pc:docMk/>
            <pc:sldMk cId="358269546" sldId="293"/>
            <ac:inkMk id="89" creationId="{D8D0833A-9ECC-41F9-AAC2-562BC5B9DE7B}"/>
          </ac:inkMkLst>
        </pc:inkChg>
        <pc:inkChg chg="add">
          <ac:chgData name="Ninela  Marchant Neira" userId="0445fe62-3fdd-417c-a2b7-f13f715d869a" providerId="ADAL" clId="{6C8F6B27-1E79-4B69-910D-95A97F7A2689}" dt="2021-09-30T13:43:39.906" v="3055" actId="9405"/>
          <ac:inkMkLst>
            <pc:docMk/>
            <pc:sldMk cId="358269546" sldId="293"/>
            <ac:inkMk id="90" creationId="{443CBDEC-CC56-4512-B399-29F45B52F89E}"/>
          </ac:inkMkLst>
        </pc:inkChg>
        <pc:inkChg chg="add mod">
          <ac:chgData name="Ninela  Marchant Neira" userId="0445fe62-3fdd-417c-a2b7-f13f715d869a" providerId="ADAL" clId="{6C8F6B27-1E79-4B69-910D-95A97F7A2689}" dt="2021-09-30T13:44:05.967" v="3061"/>
          <ac:inkMkLst>
            <pc:docMk/>
            <pc:sldMk cId="358269546" sldId="293"/>
            <ac:inkMk id="91" creationId="{15B8ABAC-1739-4494-8CB2-FF25492F5391}"/>
          </ac:inkMkLst>
        </pc:inkChg>
        <pc:inkChg chg="add mod">
          <ac:chgData name="Ninela  Marchant Neira" userId="0445fe62-3fdd-417c-a2b7-f13f715d869a" providerId="ADAL" clId="{6C8F6B27-1E79-4B69-910D-95A97F7A2689}" dt="2021-09-30T13:44:05.967" v="3061"/>
          <ac:inkMkLst>
            <pc:docMk/>
            <pc:sldMk cId="358269546" sldId="293"/>
            <ac:inkMk id="92" creationId="{1644D0E1-2F23-49B6-970B-62BF67B65F86}"/>
          </ac:inkMkLst>
        </pc:inkChg>
        <pc:inkChg chg="add mod">
          <ac:chgData name="Ninela  Marchant Neira" userId="0445fe62-3fdd-417c-a2b7-f13f715d869a" providerId="ADAL" clId="{6C8F6B27-1E79-4B69-910D-95A97F7A2689}" dt="2021-09-30T13:44:05.967" v="3061"/>
          <ac:inkMkLst>
            <pc:docMk/>
            <pc:sldMk cId="358269546" sldId="293"/>
            <ac:inkMk id="93" creationId="{80C65E27-8380-4A5B-BA70-DE2CD4E558BD}"/>
          </ac:inkMkLst>
        </pc:inkChg>
        <pc:inkChg chg="add mod">
          <ac:chgData name="Ninela  Marchant Neira" userId="0445fe62-3fdd-417c-a2b7-f13f715d869a" providerId="ADAL" clId="{6C8F6B27-1E79-4B69-910D-95A97F7A2689}" dt="2021-09-30T13:44:05.967" v="3061"/>
          <ac:inkMkLst>
            <pc:docMk/>
            <pc:sldMk cId="358269546" sldId="293"/>
            <ac:inkMk id="94" creationId="{AFC131C9-6AD5-4FC1-891A-CF0F678B0D61}"/>
          </ac:inkMkLst>
        </pc:inkChg>
        <pc:inkChg chg="add mod">
          <ac:chgData name="Ninela  Marchant Neira" userId="0445fe62-3fdd-417c-a2b7-f13f715d869a" providerId="ADAL" clId="{6C8F6B27-1E79-4B69-910D-95A97F7A2689}" dt="2021-09-30T13:44:15.141" v="3077"/>
          <ac:inkMkLst>
            <pc:docMk/>
            <pc:sldMk cId="358269546" sldId="293"/>
            <ac:inkMk id="97" creationId="{BA7462C0-600C-4BEF-BEFA-371E3432F597}"/>
          </ac:inkMkLst>
        </pc:inkChg>
        <pc:inkChg chg="add mod">
          <ac:chgData name="Ninela  Marchant Neira" userId="0445fe62-3fdd-417c-a2b7-f13f715d869a" providerId="ADAL" clId="{6C8F6B27-1E79-4B69-910D-95A97F7A2689}" dt="2021-09-30T13:44:15.141" v="3077"/>
          <ac:inkMkLst>
            <pc:docMk/>
            <pc:sldMk cId="358269546" sldId="293"/>
            <ac:inkMk id="98" creationId="{B29E8EC9-4693-43BD-8FA6-C60703C668D6}"/>
          </ac:inkMkLst>
        </pc:inkChg>
        <pc:inkChg chg="add mod">
          <ac:chgData name="Ninela  Marchant Neira" userId="0445fe62-3fdd-417c-a2b7-f13f715d869a" providerId="ADAL" clId="{6C8F6B27-1E79-4B69-910D-95A97F7A2689}" dt="2021-09-30T13:44:15.141" v="3077"/>
          <ac:inkMkLst>
            <pc:docMk/>
            <pc:sldMk cId="358269546" sldId="293"/>
            <ac:inkMk id="99" creationId="{92B3D536-0778-4209-8BD1-4DFFFF7DA8AB}"/>
          </ac:inkMkLst>
        </pc:inkChg>
        <pc:inkChg chg="add mod">
          <ac:chgData name="Ninela  Marchant Neira" userId="0445fe62-3fdd-417c-a2b7-f13f715d869a" providerId="ADAL" clId="{6C8F6B27-1E79-4B69-910D-95A97F7A2689}" dt="2021-09-30T13:44:15.141" v="3077"/>
          <ac:inkMkLst>
            <pc:docMk/>
            <pc:sldMk cId="358269546" sldId="293"/>
            <ac:inkMk id="100" creationId="{43AE01CD-D363-49C8-AB09-DD8981874AEA}"/>
          </ac:inkMkLst>
        </pc:inkChg>
        <pc:inkChg chg="add mod">
          <ac:chgData name="Ninela  Marchant Neira" userId="0445fe62-3fdd-417c-a2b7-f13f715d869a" providerId="ADAL" clId="{6C8F6B27-1E79-4B69-910D-95A97F7A2689}" dt="2021-09-30T13:44:15.141" v="3077"/>
          <ac:inkMkLst>
            <pc:docMk/>
            <pc:sldMk cId="358269546" sldId="293"/>
            <ac:inkMk id="101" creationId="{823DF448-037A-43CD-A1C6-ACB5AD12A87E}"/>
          </ac:inkMkLst>
        </pc:inkChg>
        <pc:inkChg chg="add mod">
          <ac:chgData name="Ninela  Marchant Neira" userId="0445fe62-3fdd-417c-a2b7-f13f715d869a" providerId="ADAL" clId="{6C8F6B27-1E79-4B69-910D-95A97F7A2689}" dt="2021-09-30T13:44:15.141" v="3077"/>
          <ac:inkMkLst>
            <pc:docMk/>
            <pc:sldMk cId="358269546" sldId="293"/>
            <ac:inkMk id="102" creationId="{86D8A85C-AA1A-41E1-9442-0E94F8AF9998}"/>
          </ac:inkMkLst>
        </pc:inkChg>
        <pc:inkChg chg="add mod">
          <ac:chgData name="Ninela  Marchant Neira" userId="0445fe62-3fdd-417c-a2b7-f13f715d869a" providerId="ADAL" clId="{6C8F6B27-1E79-4B69-910D-95A97F7A2689}" dt="2021-09-30T13:44:15.141" v="3077"/>
          <ac:inkMkLst>
            <pc:docMk/>
            <pc:sldMk cId="358269546" sldId="293"/>
            <ac:inkMk id="103" creationId="{69019D5F-F6B2-430D-9F00-E41D25C38EF9}"/>
          </ac:inkMkLst>
        </pc:inkChg>
        <pc:inkChg chg="add mod">
          <ac:chgData name="Ninela  Marchant Neira" userId="0445fe62-3fdd-417c-a2b7-f13f715d869a" providerId="ADAL" clId="{6C8F6B27-1E79-4B69-910D-95A97F7A2689}" dt="2021-09-30T13:44:15.141" v="3077"/>
          <ac:inkMkLst>
            <pc:docMk/>
            <pc:sldMk cId="358269546" sldId="293"/>
            <ac:inkMk id="104" creationId="{634B4BC3-5483-471B-A10E-DC818B14DCC0}"/>
          </ac:inkMkLst>
        </pc:inkChg>
        <pc:inkChg chg="add mod">
          <ac:chgData name="Ninela  Marchant Neira" userId="0445fe62-3fdd-417c-a2b7-f13f715d869a" providerId="ADAL" clId="{6C8F6B27-1E79-4B69-910D-95A97F7A2689}" dt="2021-09-30T13:44:15.141" v="3077"/>
          <ac:inkMkLst>
            <pc:docMk/>
            <pc:sldMk cId="358269546" sldId="293"/>
            <ac:inkMk id="105" creationId="{D33EB1A3-8E00-4888-823A-36378DC09DE2}"/>
          </ac:inkMkLst>
        </pc:inkChg>
        <pc:inkChg chg="add mod">
          <ac:chgData name="Ninela  Marchant Neira" userId="0445fe62-3fdd-417c-a2b7-f13f715d869a" providerId="ADAL" clId="{6C8F6B27-1E79-4B69-910D-95A97F7A2689}" dt="2021-09-30T13:44:15.141" v="3077"/>
          <ac:inkMkLst>
            <pc:docMk/>
            <pc:sldMk cId="358269546" sldId="293"/>
            <ac:inkMk id="106" creationId="{68FB1B54-1A8C-4C90-BDE3-E29CD3BC9E9B}"/>
          </ac:inkMkLst>
        </pc:inkChg>
        <pc:inkChg chg="add mod">
          <ac:chgData name="Ninela  Marchant Neira" userId="0445fe62-3fdd-417c-a2b7-f13f715d869a" providerId="ADAL" clId="{6C8F6B27-1E79-4B69-910D-95A97F7A2689}" dt="2021-09-30T13:44:15.141" v="3077"/>
          <ac:inkMkLst>
            <pc:docMk/>
            <pc:sldMk cId="358269546" sldId="293"/>
            <ac:inkMk id="107" creationId="{D93504BB-D3DF-4ADB-9E25-9EDD56975119}"/>
          </ac:inkMkLst>
        </pc:inkChg>
        <pc:inkChg chg="add mod">
          <ac:chgData name="Ninela  Marchant Neira" userId="0445fe62-3fdd-417c-a2b7-f13f715d869a" providerId="ADAL" clId="{6C8F6B27-1E79-4B69-910D-95A97F7A2689}" dt="2021-09-30T13:44:15.141" v="3077"/>
          <ac:inkMkLst>
            <pc:docMk/>
            <pc:sldMk cId="358269546" sldId="293"/>
            <ac:inkMk id="108" creationId="{EC413E97-AD08-4FA5-8A07-D37E78F0CFA4}"/>
          </ac:inkMkLst>
        </pc:inkChg>
        <pc:inkChg chg="add mod">
          <ac:chgData name="Ninela  Marchant Neira" userId="0445fe62-3fdd-417c-a2b7-f13f715d869a" providerId="ADAL" clId="{6C8F6B27-1E79-4B69-910D-95A97F7A2689}" dt="2021-09-30T13:44:15.141" v="3077"/>
          <ac:inkMkLst>
            <pc:docMk/>
            <pc:sldMk cId="358269546" sldId="293"/>
            <ac:inkMk id="109" creationId="{0CA6075D-109C-4681-A412-713580AD5247}"/>
          </ac:inkMkLst>
        </pc:inkChg>
        <pc:inkChg chg="add mod">
          <ac:chgData name="Ninela  Marchant Neira" userId="0445fe62-3fdd-417c-a2b7-f13f715d869a" providerId="ADAL" clId="{6C8F6B27-1E79-4B69-910D-95A97F7A2689}" dt="2021-09-30T13:44:15.141" v="3077"/>
          <ac:inkMkLst>
            <pc:docMk/>
            <pc:sldMk cId="358269546" sldId="293"/>
            <ac:inkMk id="110" creationId="{4C193DF7-AB6A-44B2-8B3E-4EADC9FB9F33}"/>
          </ac:inkMkLst>
        </pc:inkChg>
        <pc:inkChg chg="add mod">
          <ac:chgData name="Ninela  Marchant Neira" userId="0445fe62-3fdd-417c-a2b7-f13f715d869a" providerId="ADAL" clId="{6C8F6B27-1E79-4B69-910D-95A97F7A2689}" dt="2021-09-30T13:44:15.141" v="3077"/>
          <ac:inkMkLst>
            <pc:docMk/>
            <pc:sldMk cId="358269546" sldId="293"/>
            <ac:inkMk id="111" creationId="{A3EEFD26-E757-4E5A-B829-10C5FF685AA4}"/>
          </ac:inkMkLst>
        </pc:inkChg>
        <pc:cxnChg chg="mod">
          <ac:chgData name="Ninela  Marchant Neira" userId="0445fe62-3fdd-417c-a2b7-f13f715d869a" providerId="ADAL" clId="{6C8F6B27-1E79-4B69-910D-95A97F7A2689}" dt="2021-09-30T05:28:24.663" v="2526" actId="1076"/>
          <ac:cxnSpMkLst>
            <pc:docMk/>
            <pc:sldMk cId="358269546" sldId="293"/>
            <ac:cxnSpMk id="15" creationId="{BE4DB6CA-337E-4657-9E51-96EB91A05306}"/>
          </ac:cxnSpMkLst>
        </pc:cxnChg>
        <pc:cxnChg chg="add">
          <ac:chgData name="Ninela  Marchant Neira" userId="0445fe62-3fdd-417c-a2b7-f13f715d869a" providerId="ADAL" clId="{6C8F6B27-1E79-4B69-910D-95A97F7A2689}" dt="2021-09-30T13:42:19.507" v="3030" actId="11529"/>
          <ac:cxnSpMkLst>
            <pc:docMk/>
            <pc:sldMk cId="358269546" sldId="293"/>
            <ac:cxnSpMk id="63" creationId="{7588782D-5E7C-470B-A74E-0608D07AAC2C}"/>
          </ac:cxnSpMkLst>
        </pc:cxnChg>
        <pc:cxnChg chg="add">
          <ac:chgData name="Ninela  Marchant Neira" userId="0445fe62-3fdd-417c-a2b7-f13f715d869a" providerId="ADAL" clId="{6C8F6B27-1E79-4B69-910D-95A97F7A2689}" dt="2021-09-30T13:42:31.561" v="3031" actId="11529"/>
          <ac:cxnSpMkLst>
            <pc:docMk/>
            <pc:sldMk cId="358269546" sldId="293"/>
            <ac:cxnSpMk id="65" creationId="{E8DBD5CF-24E4-4FB5-AE1E-270DDCA24125}"/>
          </ac:cxnSpMkLst>
        </pc:cxnChg>
        <pc:cxnChg chg="add mod">
          <ac:chgData name="Ninela  Marchant Neira" userId="0445fe62-3fdd-417c-a2b7-f13f715d869a" providerId="ADAL" clId="{6C8F6B27-1E79-4B69-910D-95A97F7A2689}" dt="2021-09-30T13:42:45.420" v="3032" actId="11529"/>
          <ac:cxnSpMkLst>
            <pc:docMk/>
            <pc:sldMk cId="358269546" sldId="293"/>
            <ac:cxnSpMk id="67" creationId="{46E83408-BD71-4301-9AB7-FC7C5F71A77E}"/>
          </ac:cxnSpMkLst>
        </pc:cxnChg>
      </pc:sldChg>
      <pc:sldChg chg="addSp delSp modSp add mod">
        <pc:chgData name="Ninela  Marchant Neira" userId="0445fe62-3fdd-417c-a2b7-f13f715d869a" providerId="ADAL" clId="{6C8F6B27-1E79-4B69-910D-95A97F7A2689}" dt="2021-09-30T05:27:21.183" v="2518" actId="1076"/>
        <pc:sldMkLst>
          <pc:docMk/>
          <pc:sldMk cId="2126008590" sldId="294"/>
        </pc:sldMkLst>
        <pc:spChg chg="mod">
          <ac:chgData name="Ninela  Marchant Neira" userId="0445fe62-3fdd-417c-a2b7-f13f715d869a" providerId="ADAL" clId="{6C8F6B27-1E79-4B69-910D-95A97F7A2689}" dt="2021-09-30T05:27:00.120" v="2516" actId="1076"/>
          <ac:spMkLst>
            <pc:docMk/>
            <pc:sldMk cId="2126008590" sldId="294"/>
            <ac:spMk id="23" creationId="{B6F7364E-06E3-4316-8CF3-D3874953117B}"/>
          </ac:spMkLst>
        </pc:spChg>
        <pc:spChg chg="add del mod">
          <ac:chgData name="Ninela  Marchant Neira" userId="0445fe62-3fdd-417c-a2b7-f13f715d869a" providerId="ADAL" clId="{6C8F6B27-1E79-4B69-910D-95A97F7A2689}" dt="2021-09-27T21:01:41.682" v="2223" actId="478"/>
          <ac:spMkLst>
            <pc:docMk/>
            <pc:sldMk cId="2126008590" sldId="294"/>
            <ac:spMk id="64" creationId="{F28642FB-02AC-4324-AC2E-A69FE4A69420}"/>
          </ac:spMkLst>
        </pc:spChg>
        <pc:spChg chg="add mod">
          <ac:chgData name="Ninela  Marchant Neira" userId="0445fe62-3fdd-417c-a2b7-f13f715d869a" providerId="ADAL" clId="{6C8F6B27-1E79-4B69-910D-95A97F7A2689}" dt="2021-09-30T05:27:00.120" v="2516" actId="1076"/>
          <ac:spMkLst>
            <pc:docMk/>
            <pc:sldMk cId="2126008590" sldId="294"/>
            <ac:spMk id="180" creationId="{41CDAD39-4ABF-4188-AAA7-0DCEBB20F660}"/>
          </ac:spMkLst>
        </pc:spChg>
        <pc:spChg chg="add mod">
          <ac:chgData name="Ninela  Marchant Neira" userId="0445fe62-3fdd-417c-a2b7-f13f715d869a" providerId="ADAL" clId="{6C8F6B27-1E79-4B69-910D-95A97F7A2689}" dt="2021-09-30T05:27:00.120" v="2516" actId="1076"/>
          <ac:spMkLst>
            <pc:docMk/>
            <pc:sldMk cId="2126008590" sldId="294"/>
            <ac:spMk id="181" creationId="{ED8A601B-63D2-4281-88A7-969583F758D4}"/>
          </ac:spMkLst>
        </pc:spChg>
        <pc:grpChg chg="del">
          <ac:chgData name="Ninela  Marchant Neira" userId="0445fe62-3fdd-417c-a2b7-f13f715d869a" providerId="ADAL" clId="{6C8F6B27-1E79-4B69-910D-95A97F7A2689}" dt="2021-09-27T20:51:58.394" v="2141" actId="478"/>
          <ac:grpSpMkLst>
            <pc:docMk/>
            <pc:sldMk cId="2126008590" sldId="294"/>
            <ac:grpSpMk id="8" creationId="{9BD5023B-F20D-47E3-941C-133CD0D8ECF3}"/>
          </ac:grpSpMkLst>
        </pc:grpChg>
        <pc:grpChg chg="mod">
          <ac:chgData name="Ninela  Marchant Neira" userId="0445fe62-3fdd-417c-a2b7-f13f715d869a" providerId="ADAL" clId="{6C8F6B27-1E79-4B69-910D-95A97F7A2689}" dt="2021-09-30T05:27:00.120" v="2516" actId="1076"/>
          <ac:grpSpMkLst>
            <pc:docMk/>
            <pc:sldMk cId="2126008590" sldId="294"/>
            <ac:grpSpMk id="14" creationId="{7B2DCD91-199F-4067-9D1F-E4632ECFA667}"/>
          </ac:grpSpMkLst>
        </pc:grpChg>
        <pc:grpChg chg="mod">
          <ac:chgData name="Ninela  Marchant Neira" userId="0445fe62-3fdd-417c-a2b7-f13f715d869a" providerId="ADAL" clId="{6C8F6B27-1E79-4B69-910D-95A97F7A2689}" dt="2021-09-30T05:27:00.120" v="2516" actId="1076"/>
          <ac:grpSpMkLst>
            <pc:docMk/>
            <pc:sldMk cId="2126008590" sldId="294"/>
            <ac:grpSpMk id="20" creationId="{FC4CC1A0-F85D-4028-B58E-0B674FE641FB}"/>
          </ac:grpSpMkLst>
        </pc:grpChg>
        <pc:grpChg chg="add mod topLvl">
          <ac:chgData name="Ninela  Marchant Neira" userId="0445fe62-3fdd-417c-a2b7-f13f715d869a" providerId="ADAL" clId="{6C8F6B27-1E79-4B69-910D-95A97F7A2689}" dt="2021-09-30T05:27:00.120" v="2516" actId="1076"/>
          <ac:grpSpMkLst>
            <pc:docMk/>
            <pc:sldMk cId="2126008590" sldId="294"/>
            <ac:grpSpMk id="38" creationId="{D0ACF5C9-2B60-4AF1-B57E-E32969498C49}"/>
          </ac:grpSpMkLst>
        </pc:grpChg>
        <pc:grpChg chg="del">
          <ac:chgData name="Ninela  Marchant Neira" userId="0445fe62-3fdd-417c-a2b7-f13f715d869a" providerId="ADAL" clId="{6C8F6B27-1E79-4B69-910D-95A97F7A2689}" dt="2021-09-27T20:51:58.394" v="2141" actId="478"/>
          <ac:grpSpMkLst>
            <pc:docMk/>
            <pc:sldMk cId="2126008590" sldId="294"/>
            <ac:grpSpMk id="52" creationId="{17F83DE0-7E90-47AC-96FA-8CE9A1CE8F32}"/>
          </ac:grpSpMkLst>
        </pc:grpChg>
        <pc:grpChg chg="add del mod">
          <ac:chgData name="Ninela  Marchant Neira" userId="0445fe62-3fdd-417c-a2b7-f13f715d869a" providerId="ADAL" clId="{6C8F6B27-1E79-4B69-910D-95A97F7A2689}" dt="2021-09-27T20:59:09.936" v="2182" actId="165"/>
          <ac:grpSpMkLst>
            <pc:docMk/>
            <pc:sldMk cId="2126008590" sldId="294"/>
            <ac:grpSpMk id="59" creationId="{1C37D9F5-69E1-4AC0-BD53-213583612367}"/>
          </ac:grpSpMkLst>
        </pc:grpChg>
        <pc:grpChg chg="add mod">
          <ac:chgData name="Ninela  Marchant Neira" userId="0445fe62-3fdd-417c-a2b7-f13f715d869a" providerId="ADAL" clId="{6C8F6B27-1E79-4B69-910D-95A97F7A2689}" dt="2021-09-30T05:27:00.120" v="2516" actId="1076"/>
          <ac:grpSpMkLst>
            <pc:docMk/>
            <pc:sldMk cId="2126008590" sldId="294"/>
            <ac:grpSpMk id="61" creationId="{BB5BADB4-BD2B-4C16-8C35-691D248342E9}"/>
          </ac:grpSpMkLst>
        </pc:grpChg>
        <pc:grpChg chg="add mod">
          <ac:chgData name="Ninela  Marchant Neira" userId="0445fe62-3fdd-417c-a2b7-f13f715d869a" providerId="ADAL" clId="{6C8F6B27-1E79-4B69-910D-95A97F7A2689}" dt="2021-09-30T05:27:00.120" v="2516" actId="1076"/>
          <ac:grpSpMkLst>
            <pc:docMk/>
            <pc:sldMk cId="2126008590" sldId="294"/>
            <ac:grpSpMk id="66" creationId="{5F3CF9A9-950E-4357-9555-B76EED8927DB}"/>
          </ac:grpSpMkLst>
        </pc:grpChg>
        <pc:grpChg chg="del mod">
          <ac:chgData name="Ninela  Marchant Neira" userId="0445fe62-3fdd-417c-a2b7-f13f715d869a" providerId="ADAL" clId="{6C8F6B27-1E79-4B69-910D-95A97F7A2689}" dt="2021-09-27T21:56:13.513" v="2293"/>
          <ac:grpSpMkLst>
            <pc:docMk/>
            <pc:sldMk cId="2126008590" sldId="294"/>
            <ac:grpSpMk id="79" creationId="{681B9899-05E5-4A8B-9FAF-49FBCFA73BBF}"/>
          </ac:grpSpMkLst>
        </pc:grpChg>
        <pc:grpChg chg="del mod">
          <ac:chgData name="Ninela  Marchant Neira" userId="0445fe62-3fdd-417c-a2b7-f13f715d869a" providerId="ADAL" clId="{6C8F6B27-1E79-4B69-910D-95A97F7A2689}" dt="2021-09-27T21:56:26.680" v="2295"/>
          <ac:grpSpMkLst>
            <pc:docMk/>
            <pc:sldMk cId="2126008590" sldId="294"/>
            <ac:grpSpMk id="81" creationId="{14CE198C-5260-4B6D-ABDA-072C27AC497B}"/>
          </ac:grpSpMkLst>
        </pc:grpChg>
        <pc:grpChg chg="del mod">
          <ac:chgData name="Ninela  Marchant Neira" userId="0445fe62-3fdd-417c-a2b7-f13f715d869a" providerId="ADAL" clId="{6C8F6B27-1E79-4B69-910D-95A97F7A2689}" dt="2021-09-27T21:56:36.234" v="2300"/>
          <ac:grpSpMkLst>
            <pc:docMk/>
            <pc:sldMk cId="2126008590" sldId="294"/>
            <ac:grpSpMk id="83" creationId="{CE7210DF-14C6-4ABF-ABE3-736B60E129F8}"/>
          </ac:grpSpMkLst>
        </pc:grpChg>
        <pc:grpChg chg="del">
          <ac:chgData name="Ninela  Marchant Neira" userId="0445fe62-3fdd-417c-a2b7-f13f715d869a" providerId="ADAL" clId="{6C8F6B27-1E79-4B69-910D-95A97F7A2689}" dt="2021-09-27T20:51:58.394" v="2141" actId="478"/>
          <ac:grpSpMkLst>
            <pc:docMk/>
            <pc:sldMk cId="2126008590" sldId="294"/>
            <ac:grpSpMk id="102" creationId="{FF20A968-8D7D-4B40-9436-C7F40F344E59}"/>
          </ac:grpSpMkLst>
        </pc:grpChg>
        <pc:grpChg chg="del">
          <ac:chgData name="Ninela  Marchant Neira" userId="0445fe62-3fdd-417c-a2b7-f13f715d869a" providerId="ADAL" clId="{6C8F6B27-1E79-4B69-910D-95A97F7A2689}" dt="2021-09-27T20:52:01.219" v="2142" actId="478"/>
          <ac:grpSpMkLst>
            <pc:docMk/>
            <pc:sldMk cId="2126008590" sldId="294"/>
            <ac:grpSpMk id="132" creationId="{BE70F58A-F954-4D18-9EEB-2C0A3EB9D202}"/>
          </ac:grpSpMkLst>
        </pc:grpChg>
        <pc:grpChg chg="del">
          <ac:chgData name="Ninela  Marchant Neira" userId="0445fe62-3fdd-417c-a2b7-f13f715d869a" providerId="ADAL" clId="{6C8F6B27-1E79-4B69-910D-95A97F7A2689}" dt="2021-09-27T20:51:58.394" v="2141" actId="478"/>
          <ac:grpSpMkLst>
            <pc:docMk/>
            <pc:sldMk cId="2126008590" sldId="294"/>
            <ac:grpSpMk id="151" creationId="{F2B1055C-1B93-4264-9E97-B8A629DDA952}"/>
          </ac:grpSpMkLst>
        </pc:grpChg>
        <pc:grpChg chg="del">
          <ac:chgData name="Ninela  Marchant Neira" userId="0445fe62-3fdd-417c-a2b7-f13f715d869a" providerId="ADAL" clId="{6C8F6B27-1E79-4B69-910D-95A97F7A2689}" dt="2021-09-27T20:51:58.394" v="2141" actId="478"/>
          <ac:grpSpMkLst>
            <pc:docMk/>
            <pc:sldMk cId="2126008590" sldId="294"/>
            <ac:grpSpMk id="159" creationId="{5A2DEBB2-3AD3-4348-A8A4-6FEBDE270BDB}"/>
          </ac:grpSpMkLst>
        </pc:grpChg>
        <pc:grpChg chg="add del mod">
          <ac:chgData name="Ninela  Marchant Neira" userId="0445fe62-3fdd-417c-a2b7-f13f715d869a" providerId="ADAL" clId="{6C8F6B27-1E79-4B69-910D-95A97F7A2689}" dt="2021-09-30T05:26:54.271" v="2515" actId="478"/>
          <ac:grpSpMkLst>
            <pc:docMk/>
            <pc:sldMk cId="2126008590" sldId="294"/>
            <ac:grpSpMk id="182" creationId="{AB5DD9FC-E058-499C-9EB9-5246707701B9}"/>
          </ac:grpSpMkLst>
        </pc:grpChg>
        <pc:grpChg chg="del">
          <ac:chgData name="Ninela  Marchant Neira" userId="0445fe62-3fdd-417c-a2b7-f13f715d869a" providerId="ADAL" clId="{6C8F6B27-1E79-4B69-910D-95A97F7A2689}" dt="2021-09-27T20:52:01.219" v="2142" actId="478"/>
          <ac:grpSpMkLst>
            <pc:docMk/>
            <pc:sldMk cId="2126008590" sldId="294"/>
            <ac:grpSpMk id="197" creationId="{C40A8788-9405-40A3-8A67-3A7B9DD671AC}"/>
          </ac:grpSpMkLst>
        </pc:grpChg>
        <pc:grpChg chg="del">
          <ac:chgData name="Ninela  Marchant Neira" userId="0445fe62-3fdd-417c-a2b7-f13f715d869a" providerId="ADAL" clId="{6C8F6B27-1E79-4B69-910D-95A97F7A2689}" dt="2021-09-27T20:52:01.219" v="2142" actId="478"/>
          <ac:grpSpMkLst>
            <pc:docMk/>
            <pc:sldMk cId="2126008590" sldId="294"/>
            <ac:grpSpMk id="198" creationId="{75A175EA-50BD-4C70-9E02-87B91371538C}"/>
          </ac:grpSpMkLst>
        </pc:grpChg>
        <pc:grpChg chg="del">
          <ac:chgData name="Ninela  Marchant Neira" userId="0445fe62-3fdd-417c-a2b7-f13f715d869a" providerId="ADAL" clId="{6C8F6B27-1E79-4B69-910D-95A97F7A2689}" dt="2021-09-27T20:52:01.219" v="2142" actId="478"/>
          <ac:grpSpMkLst>
            <pc:docMk/>
            <pc:sldMk cId="2126008590" sldId="294"/>
            <ac:grpSpMk id="199" creationId="{AAD41E62-97CC-4B0E-A248-00B769110066}"/>
          </ac:grpSpMkLst>
        </pc:grpChg>
        <pc:grpChg chg="del">
          <ac:chgData name="Ninela  Marchant Neira" userId="0445fe62-3fdd-417c-a2b7-f13f715d869a" providerId="ADAL" clId="{6C8F6B27-1E79-4B69-910D-95A97F7A2689}" dt="2021-09-27T20:52:01.219" v="2142" actId="478"/>
          <ac:grpSpMkLst>
            <pc:docMk/>
            <pc:sldMk cId="2126008590" sldId="294"/>
            <ac:grpSpMk id="213" creationId="{CCD7F0E9-E377-4F1F-92B6-8C9F3B93151A}"/>
          </ac:grpSpMkLst>
        </pc:grpChg>
        <pc:picChg chg="mod">
          <ac:chgData name="Ninela  Marchant Neira" userId="0445fe62-3fdd-417c-a2b7-f13f715d869a" providerId="ADAL" clId="{6C8F6B27-1E79-4B69-910D-95A97F7A2689}" dt="2021-09-30T05:27:00.120" v="2516" actId="1076"/>
          <ac:picMkLst>
            <pc:docMk/>
            <pc:sldMk cId="2126008590" sldId="294"/>
            <ac:picMk id="15" creationId="{21D386FC-6653-4F35-A842-ACF73E961975}"/>
          </ac:picMkLst>
        </pc:picChg>
        <pc:picChg chg="mod">
          <ac:chgData name="Ninela  Marchant Neira" userId="0445fe62-3fdd-417c-a2b7-f13f715d869a" providerId="ADAL" clId="{6C8F6B27-1E79-4B69-910D-95A97F7A2689}" dt="2021-09-30T05:27:00.120" v="2516" actId="1076"/>
          <ac:picMkLst>
            <pc:docMk/>
            <pc:sldMk cId="2126008590" sldId="294"/>
            <ac:picMk id="18" creationId="{3265AE8A-6988-40B6-868F-548C3048AA50}"/>
          </ac:picMkLst>
        </pc:picChg>
        <pc:picChg chg="mod">
          <ac:chgData name="Ninela  Marchant Neira" userId="0445fe62-3fdd-417c-a2b7-f13f715d869a" providerId="ADAL" clId="{6C8F6B27-1E79-4B69-910D-95A97F7A2689}" dt="2021-09-30T05:27:00.120" v="2516" actId="1076"/>
          <ac:picMkLst>
            <pc:docMk/>
            <pc:sldMk cId="2126008590" sldId="294"/>
            <ac:picMk id="19" creationId="{F20554DC-5C80-4E4C-84B8-A426A5CD9B73}"/>
          </ac:picMkLst>
        </pc:picChg>
        <pc:picChg chg="add mod">
          <ac:chgData name="Ninela  Marchant Neira" userId="0445fe62-3fdd-417c-a2b7-f13f715d869a" providerId="ADAL" clId="{6C8F6B27-1E79-4B69-910D-95A97F7A2689}" dt="2021-09-30T05:27:00.120" v="2516" actId="1076"/>
          <ac:picMkLst>
            <pc:docMk/>
            <pc:sldMk cId="2126008590" sldId="294"/>
            <ac:picMk id="36" creationId="{C2995771-2CAF-4E0C-989B-2B306BDACD8B}"/>
          </ac:picMkLst>
        </pc:picChg>
        <pc:picChg chg="mod">
          <ac:chgData name="Ninela  Marchant Neira" userId="0445fe62-3fdd-417c-a2b7-f13f715d869a" providerId="ADAL" clId="{6C8F6B27-1E79-4B69-910D-95A97F7A2689}" dt="2021-09-30T05:27:00.120" v="2516" actId="1076"/>
          <ac:picMkLst>
            <pc:docMk/>
            <pc:sldMk cId="2126008590" sldId="294"/>
            <ac:picMk id="110" creationId="{26AD12AA-32F6-431B-8545-1E845486D828}"/>
          </ac:picMkLst>
        </pc:picChg>
        <pc:inkChg chg="del">
          <ac:chgData name="Ninela  Marchant Neira" userId="0445fe62-3fdd-417c-a2b7-f13f715d869a" providerId="ADAL" clId="{6C8F6B27-1E79-4B69-910D-95A97F7A2689}" dt="2021-09-27T20:51:58.394" v="2141" actId="478"/>
          <ac:inkMkLst>
            <pc:docMk/>
            <pc:sldMk cId="2126008590" sldId="294"/>
            <ac:inkMk id="3" creationId="{011B4D78-1E57-4DAC-8EDD-39006291EA21}"/>
          </ac:inkMkLst>
        </pc:inkChg>
        <pc:inkChg chg="del">
          <ac:chgData name="Ninela  Marchant Neira" userId="0445fe62-3fdd-417c-a2b7-f13f715d869a" providerId="ADAL" clId="{6C8F6B27-1E79-4B69-910D-95A97F7A2689}" dt="2021-09-27T20:52:13.907" v="2146"/>
          <ac:inkMkLst>
            <pc:docMk/>
            <pc:sldMk cId="2126008590" sldId="294"/>
            <ac:inkMk id="4" creationId="{A23035CF-6AF5-4DA9-8E30-123CEABD9CA8}"/>
          </ac:inkMkLst>
        </pc:inkChg>
        <pc:inkChg chg="del">
          <ac:chgData name="Ninela  Marchant Neira" userId="0445fe62-3fdd-417c-a2b7-f13f715d869a" providerId="ADAL" clId="{6C8F6B27-1E79-4B69-910D-95A97F7A2689}" dt="2021-09-27T20:51:58.394" v="2141" actId="478"/>
          <ac:inkMkLst>
            <pc:docMk/>
            <pc:sldMk cId="2126008590" sldId="294"/>
            <ac:inkMk id="5" creationId="{1BD168EE-0195-4A99-8C21-A9D101EAD532}"/>
          </ac:inkMkLst>
        </pc:inkChg>
        <pc:inkChg chg="del topLvl">
          <ac:chgData name="Ninela  Marchant Neira" userId="0445fe62-3fdd-417c-a2b7-f13f715d869a" providerId="ADAL" clId="{6C8F6B27-1E79-4B69-910D-95A97F7A2689}" dt="2021-09-27T20:51:58.394" v="2141" actId="478"/>
          <ac:inkMkLst>
            <pc:docMk/>
            <pc:sldMk cId="2126008590" sldId="294"/>
            <ac:inkMk id="6" creationId="{92FB3665-1B2A-4EC6-8263-A03A4F576CA8}"/>
          </ac:inkMkLst>
        </pc:inkChg>
        <pc:inkChg chg="del topLvl">
          <ac:chgData name="Ninela  Marchant Neira" userId="0445fe62-3fdd-417c-a2b7-f13f715d869a" providerId="ADAL" clId="{6C8F6B27-1E79-4B69-910D-95A97F7A2689}" dt="2021-09-27T20:51:58.394" v="2141" actId="478"/>
          <ac:inkMkLst>
            <pc:docMk/>
            <pc:sldMk cId="2126008590" sldId="294"/>
            <ac:inkMk id="7" creationId="{743E6A54-EA62-4344-ACB8-B91073A5287C}"/>
          </ac:inkMkLst>
        </pc:inkChg>
        <pc:inkChg chg="del">
          <ac:chgData name="Ninela  Marchant Neira" userId="0445fe62-3fdd-417c-a2b7-f13f715d869a" providerId="ADAL" clId="{6C8F6B27-1E79-4B69-910D-95A97F7A2689}" dt="2021-09-27T20:51:58.394" v="2141" actId="478"/>
          <ac:inkMkLst>
            <pc:docMk/>
            <pc:sldMk cId="2126008590" sldId="294"/>
            <ac:inkMk id="9" creationId="{6C4D067A-FBB5-4048-BB38-8E3E6CA376C3}"/>
          </ac:inkMkLst>
        </pc:inkChg>
        <pc:inkChg chg="del">
          <ac:chgData name="Ninela  Marchant Neira" userId="0445fe62-3fdd-417c-a2b7-f13f715d869a" providerId="ADAL" clId="{6C8F6B27-1E79-4B69-910D-95A97F7A2689}" dt="2021-09-27T20:51:58.394" v="2141" actId="478"/>
          <ac:inkMkLst>
            <pc:docMk/>
            <pc:sldMk cId="2126008590" sldId="294"/>
            <ac:inkMk id="11" creationId="{0AC35E0F-31EA-450B-A552-F2B6A3CDDE18}"/>
          </ac:inkMkLst>
        </pc:inkChg>
        <pc:inkChg chg="del">
          <ac:chgData name="Ninela  Marchant Neira" userId="0445fe62-3fdd-417c-a2b7-f13f715d869a" providerId="ADAL" clId="{6C8F6B27-1E79-4B69-910D-95A97F7A2689}" dt="2021-09-27T20:51:58.394" v="2141" actId="478"/>
          <ac:inkMkLst>
            <pc:docMk/>
            <pc:sldMk cId="2126008590" sldId="294"/>
            <ac:inkMk id="12" creationId="{A0E4A368-983A-456B-8956-0AA4E8F17630}"/>
          </ac:inkMkLst>
        </pc:inkChg>
        <pc:inkChg chg="del">
          <ac:chgData name="Ninela  Marchant Neira" userId="0445fe62-3fdd-417c-a2b7-f13f715d869a" providerId="ADAL" clId="{6C8F6B27-1E79-4B69-910D-95A97F7A2689}" dt="2021-09-27T20:51:58.394" v="2141" actId="478"/>
          <ac:inkMkLst>
            <pc:docMk/>
            <pc:sldMk cId="2126008590" sldId="294"/>
            <ac:inkMk id="13" creationId="{76B8CB27-4FAD-49B6-89E9-68A4A5400EDC}"/>
          </ac:inkMkLst>
        </pc:inkChg>
        <pc:inkChg chg="del">
          <ac:chgData name="Ninela  Marchant Neira" userId="0445fe62-3fdd-417c-a2b7-f13f715d869a" providerId="ADAL" clId="{6C8F6B27-1E79-4B69-910D-95A97F7A2689}" dt="2021-09-27T20:51:58.394" v="2141" actId="478"/>
          <ac:inkMkLst>
            <pc:docMk/>
            <pc:sldMk cId="2126008590" sldId="294"/>
            <ac:inkMk id="16" creationId="{B3E47F83-6F8D-4244-BE0A-829D21576EF0}"/>
          </ac:inkMkLst>
        </pc:inkChg>
        <pc:inkChg chg="del">
          <ac:chgData name="Ninela  Marchant Neira" userId="0445fe62-3fdd-417c-a2b7-f13f715d869a" providerId="ADAL" clId="{6C8F6B27-1E79-4B69-910D-95A97F7A2689}" dt="2021-09-27T20:51:58.394" v="2141" actId="478"/>
          <ac:inkMkLst>
            <pc:docMk/>
            <pc:sldMk cId="2126008590" sldId="294"/>
            <ac:inkMk id="17" creationId="{55D78B04-7628-471F-8CE6-3D9486DE20FF}"/>
          </ac:inkMkLst>
        </pc:inkChg>
        <pc:inkChg chg="del">
          <ac:chgData name="Ninela  Marchant Neira" userId="0445fe62-3fdd-417c-a2b7-f13f715d869a" providerId="ADAL" clId="{6C8F6B27-1E79-4B69-910D-95A97F7A2689}" dt="2021-09-27T20:51:58.394" v="2141" actId="478"/>
          <ac:inkMkLst>
            <pc:docMk/>
            <pc:sldMk cId="2126008590" sldId="294"/>
            <ac:inkMk id="21" creationId="{2A096657-BAC7-45CC-B17B-EB843807414A}"/>
          </ac:inkMkLst>
        </pc:inkChg>
        <pc:inkChg chg="del">
          <ac:chgData name="Ninela  Marchant Neira" userId="0445fe62-3fdd-417c-a2b7-f13f715d869a" providerId="ADAL" clId="{6C8F6B27-1E79-4B69-910D-95A97F7A2689}" dt="2021-09-27T20:51:58.394" v="2141" actId="478"/>
          <ac:inkMkLst>
            <pc:docMk/>
            <pc:sldMk cId="2126008590" sldId="294"/>
            <ac:inkMk id="22" creationId="{F7D7EE4F-9EDA-4F27-B7BB-EE0F89FFDA45}"/>
          </ac:inkMkLst>
        </pc:inkChg>
        <pc:inkChg chg="del">
          <ac:chgData name="Ninela  Marchant Neira" userId="0445fe62-3fdd-417c-a2b7-f13f715d869a" providerId="ADAL" clId="{6C8F6B27-1E79-4B69-910D-95A97F7A2689}" dt="2021-09-27T20:51:58.394" v="2141" actId="478"/>
          <ac:inkMkLst>
            <pc:docMk/>
            <pc:sldMk cId="2126008590" sldId="294"/>
            <ac:inkMk id="25" creationId="{7A497AA9-5804-46BF-A4C8-FF00153F23AF}"/>
          </ac:inkMkLst>
        </pc:inkChg>
        <pc:inkChg chg="del">
          <ac:chgData name="Ninela  Marchant Neira" userId="0445fe62-3fdd-417c-a2b7-f13f715d869a" providerId="ADAL" clId="{6C8F6B27-1E79-4B69-910D-95A97F7A2689}" dt="2021-09-27T20:51:58.394" v="2141" actId="478"/>
          <ac:inkMkLst>
            <pc:docMk/>
            <pc:sldMk cId="2126008590" sldId="294"/>
            <ac:inkMk id="26" creationId="{A887E338-069B-4F1E-9F85-EDA4B32FB73A}"/>
          </ac:inkMkLst>
        </pc:inkChg>
        <pc:inkChg chg="del">
          <ac:chgData name="Ninela  Marchant Neira" userId="0445fe62-3fdd-417c-a2b7-f13f715d869a" providerId="ADAL" clId="{6C8F6B27-1E79-4B69-910D-95A97F7A2689}" dt="2021-09-27T20:51:58.394" v="2141" actId="478"/>
          <ac:inkMkLst>
            <pc:docMk/>
            <pc:sldMk cId="2126008590" sldId="294"/>
            <ac:inkMk id="27" creationId="{5030E595-B26F-4C2F-933E-33CDD28E3A86}"/>
          </ac:inkMkLst>
        </pc:inkChg>
        <pc:inkChg chg="del">
          <ac:chgData name="Ninela  Marchant Neira" userId="0445fe62-3fdd-417c-a2b7-f13f715d869a" providerId="ADAL" clId="{6C8F6B27-1E79-4B69-910D-95A97F7A2689}" dt="2021-09-27T20:51:58.394" v="2141" actId="478"/>
          <ac:inkMkLst>
            <pc:docMk/>
            <pc:sldMk cId="2126008590" sldId="294"/>
            <ac:inkMk id="28" creationId="{778536A9-2E26-4730-AAAE-428AD03D646E}"/>
          </ac:inkMkLst>
        </pc:inkChg>
        <pc:inkChg chg="del">
          <ac:chgData name="Ninela  Marchant Neira" userId="0445fe62-3fdd-417c-a2b7-f13f715d869a" providerId="ADAL" clId="{6C8F6B27-1E79-4B69-910D-95A97F7A2689}" dt="2021-09-27T20:51:58.394" v="2141" actId="478"/>
          <ac:inkMkLst>
            <pc:docMk/>
            <pc:sldMk cId="2126008590" sldId="294"/>
            <ac:inkMk id="29" creationId="{66630ACA-ABDF-4651-99B9-0C091DE67976}"/>
          </ac:inkMkLst>
        </pc:inkChg>
        <pc:inkChg chg="del">
          <ac:chgData name="Ninela  Marchant Neira" userId="0445fe62-3fdd-417c-a2b7-f13f715d869a" providerId="ADAL" clId="{6C8F6B27-1E79-4B69-910D-95A97F7A2689}" dt="2021-09-27T20:51:58.394" v="2141" actId="478"/>
          <ac:inkMkLst>
            <pc:docMk/>
            <pc:sldMk cId="2126008590" sldId="294"/>
            <ac:inkMk id="30" creationId="{5DDF465E-5778-4B71-8D76-57633C0622E0}"/>
          </ac:inkMkLst>
        </pc:inkChg>
        <pc:inkChg chg="del">
          <ac:chgData name="Ninela  Marchant Neira" userId="0445fe62-3fdd-417c-a2b7-f13f715d869a" providerId="ADAL" clId="{6C8F6B27-1E79-4B69-910D-95A97F7A2689}" dt="2021-09-27T20:51:58.394" v="2141" actId="478"/>
          <ac:inkMkLst>
            <pc:docMk/>
            <pc:sldMk cId="2126008590" sldId="294"/>
            <ac:inkMk id="31" creationId="{F866D0FC-8CB0-4BE0-BC24-64420587D465}"/>
          </ac:inkMkLst>
        </pc:inkChg>
        <pc:inkChg chg="del">
          <ac:chgData name="Ninela  Marchant Neira" userId="0445fe62-3fdd-417c-a2b7-f13f715d869a" providerId="ADAL" clId="{6C8F6B27-1E79-4B69-910D-95A97F7A2689}" dt="2021-09-27T20:51:58.394" v="2141" actId="478"/>
          <ac:inkMkLst>
            <pc:docMk/>
            <pc:sldMk cId="2126008590" sldId="294"/>
            <ac:inkMk id="32" creationId="{E5F4914E-0603-4454-91BB-5AD91FDC37C9}"/>
          </ac:inkMkLst>
        </pc:inkChg>
        <pc:inkChg chg="del">
          <ac:chgData name="Ninela  Marchant Neira" userId="0445fe62-3fdd-417c-a2b7-f13f715d869a" providerId="ADAL" clId="{6C8F6B27-1E79-4B69-910D-95A97F7A2689}" dt="2021-09-27T20:51:58.394" v="2141" actId="478"/>
          <ac:inkMkLst>
            <pc:docMk/>
            <pc:sldMk cId="2126008590" sldId="294"/>
            <ac:inkMk id="33" creationId="{DC0FF489-FFD4-4033-9D06-F257512F6888}"/>
          </ac:inkMkLst>
        </pc:inkChg>
        <pc:inkChg chg="del">
          <ac:chgData name="Ninela  Marchant Neira" userId="0445fe62-3fdd-417c-a2b7-f13f715d869a" providerId="ADAL" clId="{6C8F6B27-1E79-4B69-910D-95A97F7A2689}" dt="2021-09-27T20:51:58.394" v="2141" actId="478"/>
          <ac:inkMkLst>
            <pc:docMk/>
            <pc:sldMk cId="2126008590" sldId="294"/>
            <ac:inkMk id="34" creationId="{8EB287BC-357B-4C16-B900-AA74087F5A81}"/>
          </ac:inkMkLst>
        </pc:inkChg>
        <pc:inkChg chg="del">
          <ac:chgData name="Ninela  Marchant Neira" userId="0445fe62-3fdd-417c-a2b7-f13f715d869a" providerId="ADAL" clId="{6C8F6B27-1E79-4B69-910D-95A97F7A2689}" dt="2021-09-27T20:51:58.394" v="2141" actId="478"/>
          <ac:inkMkLst>
            <pc:docMk/>
            <pc:sldMk cId="2126008590" sldId="294"/>
            <ac:inkMk id="35" creationId="{C83CD65A-51D7-4252-8D39-200DAA751E71}"/>
          </ac:inkMkLst>
        </pc:inkChg>
        <pc:inkChg chg="del">
          <ac:chgData name="Ninela  Marchant Neira" userId="0445fe62-3fdd-417c-a2b7-f13f715d869a" providerId="ADAL" clId="{6C8F6B27-1E79-4B69-910D-95A97F7A2689}" dt="2021-09-27T20:51:58.394" v="2141" actId="478"/>
          <ac:inkMkLst>
            <pc:docMk/>
            <pc:sldMk cId="2126008590" sldId="294"/>
            <ac:inkMk id="37" creationId="{EBE8B9AC-C951-4076-97B4-5C27F3D2BEE6}"/>
          </ac:inkMkLst>
        </pc:inkChg>
        <pc:inkChg chg="del">
          <ac:chgData name="Ninela  Marchant Neira" userId="0445fe62-3fdd-417c-a2b7-f13f715d869a" providerId="ADAL" clId="{6C8F6B27-1E79-4B69-910D-95A97F7A2689}" dt="2021-09-27T20:51:58.394" v="2141" actId="478"/>
          <ac:inkMkLst>
            <pc:docMk/>
            <pc:sldMk cId="2126008590" sldId="294"/>
            <ac:inkMk id="39" creationId="{7380178A-FE57-4ECC-B6E8-4677358086AD}"/>
          </ac:inkMkLst>
        </pc:inkChg>
        <pc:inkChg chg="del topLvl">
          <ac:chgData name="Ninela  Marchant Neira" userId="0445fe62-3fdd-417c-a2b7-f13f715d869a" providerId="ADAL" clId="{6C8F6B27-1E79-4B69-910D-95A97F7A2689}" dt="2021-09-27T20:51:58.394" v="2141" actId="478"/>
          <ac:inkMkLst>
            <pc:docMk/>
            <pc:sldMk cId="2126008590" sldId="294"/>
            <ac:inkMk id="40" creationId="{C7350A4C-47B6-410E-9266-555A4B61BD65}"/>
          </ac:inkMkLst>
        </pc:inkChg>
        <pc:inkChg chg="del">
          <ac:chgData name="Ninela  Marchant Neira" userId="0445fe62-3fdd-417c-a2b7-f13f715d869a" providerId="ADAL" clId="{6C8F6B27-1E79-4B69-910D-95A97F7A2689}" dt="2021-09-27T20:51:58.394" v="2141" actId="478"/>
          <ac:inkMkLst>
            <pc:docMk/>
            <pc:sldMk cId="2126008590" sldId="294"/>
            <ac:inkMk id="41" creationId="{2F4873F9-A4FB-4798-AFC9-9EC2BF3D1046}"/>
          </ac:inkMkLst>
        </pc:inkChg>
        <pc:inkChg chg="del topLvl">
          <ac:chgData name="Ninela  Marchant Neira" userId="0445fe62-3fdd-417c-a2b7-f13f715d869a" providerId="ADAL" clId="{6C8F6B27-1E79-4B69-910D-95A97F7A2689}" dt="2021-09-27T20:51:58.394" v="2141" actId="478"/>
          <ac:inkMkLst>
            <pc:docMk/>
            <pc:sldMk cId="2126008590" sldId="294"/>
            <ac:inkMk id="42" creationId="{A591B363-AC85-4892-83FA-B38C50439764}"/>
          </ac:inkMkLst>
        </pc:inkChg>
        <pc:inkChg chg="del">
          <ac:chgData name="Ninela  Marchant Neira" userId="0445fe62-3fdd-417c-a2b7-f13f715d869a" providerId="ADAL" clId="{6C8F6B27-1E79-4B69-910D-95A97F7A2689}" dt="2021-09-27T20:51:58.394" v="2141" actId="478"/>
          <ac:inkMkLst>
            <pc:docMk/>
            <pc:sldMk cId="2126008590" sldId="294"/>
            <ac:inkMk id="43" creationId="{E3FEC34C-0890-4750-930F-9E1E2FB5CDEF}"/>
          </ac:inkMkLst>
        </pc:inkChg>
        <pc:inkChg chg="del">
          <ac:chgData name="Ninela  Marchant Neira" userId="0445fe62-3fdd-417c-a2b7-f13f715d869a" providerId="ADAL" clId="{6C8F6B27-1E79-4B69-910D-95A97F7A2689}" dt="2021-09-27T20:51:58.394" v="2141" actId="478"/>
          <ac:inkMkLst>
            <pc:docMk/>
            <pc:sldMk cId="2126008590" sldId="294"/>
            <ac:inkMk id="44" creationId="{B7A0A1FB-090F-4228-94FB-0BBE4B28D1CA}"/>
          </ac:inkMkLst>
        </pc:inkChg>
        <pc:inkChg chg="del">
          <ac:chgData name="Ninela  Marchant Neira" userId="0445fe62-3fdd-417c-a2b7-f13f715d869a" providerId="ADAL" clId="{6C8F6B27-1E79-4B69-910D-95A97F7A2689}" dt="2021-09-27T20:51:58.394" v="2141" actId="478"/>
          <ac:inkMkLst>
            <pc:docMk/>
            <pc:sldMk cId="2126008590" sldId="294"/>
            <ac:inkMk id="45" creationId="{7004A2A9-F89E-4E36-9C72-D02E1A73B26A}"/>
          </ac:inkMkLst>
        </pc:inkChg>
        <pc:inkChg chg="del">
          <ac:chgData name="Ninela  Marchant Neira" userId="0445fe62-3fdd-417c-a2b7-f13f715d869a" providerId="ADAL" clId="{6C8F6B27-1E79-4B69-910D-95A97F7A2689}" dt="2021-09-27T20:51:58.394" v="2141" actId="478"/>
          <ac:inkMkLst>
            <pc:docMk/>
            <pc:sldMk cId="2126008590" sldId="294"/>
            <ac:inkMk id="46" creationId="{0FA49073-D630-4FE2-93B3-39AF4C02D996}"/>
          </ac:inkMkLst>
        </pc:inkChg>
        <pc:inkChg chg="del">
          <ac:chgData name="Ninela  Marchant Neira" userId="0445fe62-3fdd-417c-a2b7-f13f715d869a" providerId="ADAL" clId="{6C8F6B27-1E79-4B69-910D-95A97F7A2689}" dt="2021-09-27T20:51:58.394" v="2141" actId="478"/>
          <ac:inkMkLst>
            <pc:docMk/>
            <pc:sldMk cId="2126008590" sldId="294"/>
            <ac:inkMk id="47" creationId="{A8D97512-46F0-45A4-A938-BEC1BD546501}"/>
          </ac:inkMkLst>
        </pc:inkChg>
        <pc:inkChg chg="del">
          <ac:chgData name="Ninela  Marchant Neira" userId="0445fe62-3fdd-417c-a2b7-f13f715d869a" providerId="ADAL" clId="{6C8F6B27-1E79-4B69-910D-95A97F7A2689}" dt="2021-09-27T20:51:58.394" v="2141" actId="478"/>
          <ac:inkMkLst>
            <pc:docMk/>
            <pc:sldMk cId="2126008590" sldId="294"/>
            <ac:inkMk id="48" creationId="{9E6A3F9E-B3D1-4715-9123-83090B9C5970}"/>
          </ac:inkMkLst>
        </pc:inkChg>
        <pc:inkChg chg="del">
          <ac:chgData name="Ninela  Marchant Neira" userId="0445fe62-3fdd-417c-a2b7-f13f715d869a" providerId="ADAL" clId="{6C8F6B27-1E79-4B69-910D-95A97F7A2689}" dt="2021-09-27T20:51:58.394" v="2141" actId="478"/>
          <ac:inkMkLst>
            <pc:docMk/>
            <pc:sldMk cId="2126008590" sldId="294"/>
            <ac:inkMk id="49" creationId="{05E0127C-A2EA-425C-B1EB-887466262221}"/>
          </ac:inkMkLst>
        </pc:inkChg>
        <pc:inkChg chg="del">
          <ac:chgData name="Ninela  Marchant Neira" userId="0445fe62-3fdd-417c-a2b7-f13f715d869a" providerId="ADAL" clId="{6C8F6B27-1E79-4B69-910D-95A97F7A2689}" dt="2021-09-27T20:51:58.394" v="2141" actId="478"/>
          <ac:inkMkLst>
            <pc:docMk/>
            <pc:sldMk cId="2126008590" sldId="294"/>
            <ac:inkMk id="51" creationId="{7EB0DA1A-14B8-4F1D-809E-9FD6D3670D95}"/>
          </ac:inkMkLst>
        </pc:inkChg>
        <pc:inkChg chg="del">
          <ac:chgData name="Ninela  Marchant Neira" userId="0445fe62-3fdd-417c-a2b7-f13f715d869a" providerId="ADAL" clId="{6C8F6B27-1E79-4B69-910D-95A97F7A2689}" dt="2021-09-27T20:51:58.394" v="2141" actId="478"/>
          <ac:inkMkLst>
            <pc:docMk/>
            <pc:sldMk cId="2126008590" sldId="294"/>
            <ac:inkMk id="53" creationId="{B7052E45-7E5F-44A6-9983-0271D48E98AE}"/>
          </ac:inkMkLst>
        </pc:inkChg>
        <pc:inkChg chg="del">
          <ac:chgData name="Ninela  Marchant Neira" userId="0445fe62-3fdd-417c-a2b7-f13f715d869a" providerId="ADAL" clId="{6C8F6B27-1E79-4B69-910D-95A97F7A2689}" dt="2021-09-27T20:51:58.394" v="2141" actId="478"/>
          <ac:inkMkLst>
            <pc:docMk/>
            <pc:sldMk cId="2126008590" sldId="294"/>
            <ac:inkMk id="54" creationId="{DD57ECE2-060A-48E8-BBA7-D9C3DDC3F251}"/>
          </ac:inkMkLst>
        </pc:inkChg>
        <pc:inkChg chg="del">
          <ac:chgData name="Ninela  Marchant Neira" userId="0445fe62-3fdd-417c-a2b7-f13f715d869a" providerId="ADAL" clId="{6C8F6B27-1E79-4B69-910D-95A97F7A2689}" dt="2021-09-27T20:51:58.394" v="2141" actId="478"/>
          <ac:inkMkLst>
            <pc:docMk/>
            <pc:sldMk cId="2126008590" sldId="294"/>
            <ac:inkMk id="55" creationId="{E12F9255-53E3-4B77-AF32-AC8E1BB98475}"/>
          </ac:inkMkLst>
        </pc:inkChg>
        <pc:inkChg chg="del">
          <ac:chgData name="Ninela  Marchant Neira" userId="0445fe62-3fdd-417c-a2b7-f13f715d869a" providerId="ADAL" clId="{6C8F6B27-1E79-4B69-910D-95A97F7A2689}" dt="2021-09-27T20:51:58.394" v="2141" actId="478"/>
          <ac:inkMkLst>
            <pc:docMk/>
            <pc:sldMk cId="2126008590" sldId="294"/>
            <ac:inkMk id="56" creationId="{46474A92-BCF6-4611-B693-22EF7776367D}"/>
          </ac:inkMkLst>
        </pc:inkChg>
        <pc:inkChg chg="del">
          <ac:chgData name="Ninela  Marchant Neira" userId="0445fe62-3fdd-417c-a2b7-f13f715d869a" providerId="ADAL" clId="{6C8F6B27-1E79-4B69-910D-95A97F7A2689}" dt="2021-09-27T20:51:58.394" v="2141" actId="478"/>
          <ac:inkMkLst>
            <pc:docMk/>
            <pc:sldMk cId="2126008590" sldId="294"/>
            <ac:inkMk id="57" creationId="{08E370D9-A778-429A-AF7D-D2D764BF3E8A}"/>
          </ac:inkMkLst>
        </pc:inkChg>
        <pc:inkChg chg="add del">
          <ac:chgData name="Ninela  Marchant Neira" userId="0445fe62-3fdd-417c-a2b7-f13f715d869a" providerId="ADAL" clId="{6C8F6B27-1E79-4B69-910D-95A97F7A2689}" dt="2021-09-27T21:00:14.220" v="2188" actId="478"/>
          <ac:inkMkLst>
            <pc:docMk/>
            <pc:sldMk cId="2126008590" sldId="294"/>
            <ac:inkMk id="62" creationId="{899B074F-447E-4FDE-9AB0-5C74D7CDCAE9}"/>
          </ac:inkMkLst>
        </pc:inkChg>
        <pc:inkChg chg="add del">
          <ac:chgData name="Ninela  Marchant Neira" userId="0445fe62-3fdd-417c-a2b7-f13f715d869a" providerId="ADAL" clId="{6C8F6B27-1E79-4B69-910D-95A97F7A2689}" dt="2021-09-27T21:00:14.220" v="2188" actId="478"/>
          <ac:inkMkLst>
            <pc:docMk/>
            <pc:sldMk cId="2126008590" sldId="294"/>
            <ac:inkMk id="63" creationId="{AB21F50E-C486-4C62-A2FD-BA5041B4C59C}"/>
          </ac:inkMkLst>
        </pc:inkChg>
        <pc:inkChg chg="del">
          <ac:chgData name="Ninela  Marchant Neira" userId="0445fe62-3fdd-417c-a2b7-f13f715d869a" providerId="ADAL" clId="{6C8F6B27-1E79-4B69-910D-95A97F7A2689}" dt="2021-09-27T20:51:58.394" v="2141" actId="478"/>
          <ac:inkMkLst>
            <pc:docMk/>
            <pc:sldMk cId="2126008590" sldId="294"/>
            <ac:inkMk id="67" creationId="{8F70D7B9-3117-4835-A2C0-D18D66878EC2}"/>
          </ac:inkMkLst>
        </pc:inkChg>
        <pc:inkChg chg="add del">
          <ac:chgData name="Ninela  Marchant Neira" userId="0445fe62-3fdd-417c-a2b7-f13f715d869a" providerId="ADAL" clId="{6C8F6B27-1E79-4B69-910D-95A97F7A2689}" dt="2021-09-30T05:26:43.778" v="2513" actId="478"/>
          <ac:inkMkLst>
            <pc:docMk/>
            <pc:sldMk cId="2126008590" sldId="294"/>
            <ac:inkMk id="68" creationId="{3A2B70FB-E0E2-46EC-AF6B-20EF61FD73E7}"/>
          </ac:inkMkLst>
        </pc:inkChg>
        <pc:inkChg chg="add del">
          <ac:chgData name="Ninela  Marchant Neira" userId="0445fe62-3fdd-417c-a2b7-f13f715d869a" providerId="ADAL" clId="{6C8F6B27-1E79-4B69-910D-95A97F7A2689}" dt="2021-09-30T05:26:43.778" v="2513" actId="478"/>
          <ac:inkMkLst>
            <pc:docMk/>
            <pc:sldMk cId="2126008590" sldId="294"/>
            <ac:inkMk id="69" creationId="{470F5809-EA0D-49FB-8BD6-FEDAA79986B6}"/>
          </ac:inkMkLst>
        </pc:inkChg>
        <pc:inkChg chg="add del">
          <ac:chgData name="Ninela  Marchant Neira" userId="0445fe62-3fdd-417c-a2b7-f13f715d869a" providerId="ADAL" clId="{6C8F6B27-1E79-4B69-910D-95A97F7A2689}" dt="2021-09-27T21:55:49.003" v="2285" actId="478"/>
          <ac:inkMkLst>
            <pc:docMk/>
            <pc:sldMk cId="2126008590" sldId="294"/>
            <ac:inkMk id="70" creationId="{25E3635A-D2AC-4D78-ACC1-7CED98E2E111}"/>
          </ac:inkMkLst>
        </pc:inkChg>
        <pc:inkChg chg="add del">
          <ac:chgData name="Ninela  Marchant Neira" userId="0445fe62-3fdd-417c-a2b7-f13f715d869a" providerId="ADAL" clId="{6C8F6B27-1E79-4B69-910D-95A97F7A2689}" dt="2021-09-27T21:56:36.234" v="2302"/>
          <ac:inkMkLst>
            <pc:docMk/>
            <pc:sldMk cId="2126008590" sldId="294"/>
            <ac:inkMk id="71" creationId="{0770C1E7-A351-4B2E-A99E-C69DA5C60936}"/>
          </ac:inkMkLst>
        </pc:inkChg>
        <pc:inkChg chg="add del">
          <ac:chgData name="Ninela  Marchant Neira" userId="0445fe62-3fdd-417c-a2b7-f13f715d869a" providerId="ADAL" clId="{6C8F6B27-1E79-4B69-910D-95A97F7A2689}" dt="2021-09-30T05:26:43.778" v="2513" actId="478"/>
          <ac:inkMkLst>
            <pc:docMk/>
            <pc:sldMk cId="2126008590" sldId="294"/>
            <ac:inkMk id="72" creationId="{48637ABA-75DC-4D14-A20C-C57D8E8CE9B2}"/>
          </ac:inkMkLst>
        </pc:inkChg>
        <pc:inkChg chg="add del">
          <ac:chgData name="Ninela  Marchant Neira" userId="0445fe62-3fdd-417c-a2b7-f13f715d869a" providerId="ADAL" clId="{6C8F6B27-1E79-4B69-910D-95A97F7A2689}" dt="2021-09-30T05:26:48.328" v="2514" actId="478"/>
          <ac:inkMkLst>
            <pc:docMk/>
            <pc:sldMk cId="2126008590" sldId="294"/>
            <ac:inkMk id="73" creationId="{8B46EBAF-97BB-487B-BDFC-A992B8B1D016}"/>
          </ac:inkMkLst>
        </pc:inkChg>
        <pc:inkChg chg="add del">
          <ac:chgData name="Ninela  Marchant Neira" userId="0445fe62-3fdd-417c-a2b7-f13f715d869a" providerId="ADAL" clId="{6C8F6B27-1E79-4B69-910D-95A97F7A2689}" dt="2021-09-30T05:26:43.778" v="2513" actId="478"/>
          <ac:inkMkLst>
            <pc:docMk/>
            <pc:sldMk cId="2126008590" sldId="294"/>
            <ac:inkMk id="74" creationId="{3763FD80-B6B7-4699-B046-82E8FEEC61D7}"/>
          </ac:inkMkLst>
        </pc:inkChg>
        <pc:inkChg chg="add del mod">
          <ac:chgData name="Ninela  Marchant Neira" userId="0445fe62-3fdd-417c-a2b7-f13f715d869a" providerId="ADAL" clId="{6C8F6B27-1E79-4B69-910D-95A97F7A2689}" dt="2021-09-27T21:56:36.234" v="2301"/>
          <ac:inkMkLst>
            <pc:docMk/>
            <pc:sldMk cId="2126008590" sldId="294"/>
            <ac:inkMk id="75" creationId="{BB815B5F-9596-4C60-9508-487A112BF464}"/>
          </ac:inkMkLst>
        </pc:inkChg>
        <pc:inkChg chg="add del mod">
          <ac:chgData name="Ninela  Marchant Neira" userId="0445fe62-3fdd-417c-a2b7-f13f715d869a" providerId="ADAL" clId="{6C8F6B27-1E79-4B69-910D-95A97F7A2689}" dt="2021-09-27T21:56:36.234" v="2297"/>
          <ac:inkMkLst>
            <pc:docMk/>
            <pc:sldMk cId="2126008590" sldId="294"/>
            <ac:inkMk id="76" creationId="{9E48483B-EDA8-4742-8A50-8F8F9199BFBA}"/>
          </ac:inkMkLst>
        </pc:inkChg>
        <pc:inkChg chg="add del mod">
          <ac:chgData name="Ninela  Marchant Neira" userId="0445fe62-3fdd-417c-a2b7-f13f715d869a" providerId="ADAL" clId="{6C8F6B27-1E79-4B69-910D-95A97F7A2689}" dt="2021-09-27T21:56:36.233" v="2296"/>
          <ac:inkMkLst>
            <pc:docMk/>
            <pc:sldMk cId="2126008590" sldId="294"/>
            <ac:inkMk id="77" creationId="{8C9D8729-3AB3-4AF7-BDC4-FFD011E1BDC0}"/>
          </ac:inkMkLst>
        </pc:inkChg>
        <pc:inkChg chg="add del mod">
          <ac:chgData name="Ninela  Marchant Neira" userId="0445fe62-3fdd-417c-a2b7-f13f715d869a" providerId="ADAL" clId="{6C8F6B27-1E79-4B69-910D-95A97F7A2689}" dt="2021-09-27T21:56:36.234" v="2300"/>
          <ac:inkMkLst>
            <pc:docMk/>
            <pc:sldMk cId="2126008590" sldId="294"/>
            <ac:inkMk id="78" creationId="{D07411B6-0134-4426-A690-8D536C1B8405}"/>
          </ac:inkMkLst>
        </pc:inkChg>
        <pc:inkChg chg="add del mod">
          <ac:chgData name="Ninela  Marchant Neira" userId="0445fe62-3fdd-417c-a2b7-f13f715d869a" providerId="ADAL" clId="{6C8F6B27-1E79-4B69-910D-95A97F7A2689}" dt="2021-09-27T21:56:36.234" v="2298"/>
          <ac:inkMkLst>
            <pc:docMk/>
            <pc:sldMk cId="2126008590" sldId="294"/>
            <ac:inkMk id="80" creationId="{5DE974E7-4EA3-4262-923A-B72EADA9DE82}"/>
          </ac:inkMkLst>
        </pc:inkChg>
        <pc:inkChg chg="add del mod">
          <ac:chgData name="Ninela  Marchant Neira" userId="0445fe62-3fdd-417c-a2b7-f13f715d869a" providerId="ADAL" clId="{6C8F6B27-1E79-4B69-910D-95A97F7A2689}" dt="2021-09-27T21:56:36.234" v="2299"/>
          <ac:inkMkLst>
            <pc:docMk/>
            <pc:sldMk cId="2126008590" sldId="294"/>
            <ac:inkMk id="82" creationId="{467CAE12-C552-470D-B63A-D2498EAC6B9A}"/>
          </ac:inkMkLst>
        </pc:inkChg>
        <pc:inkChg chg="add del">
          <ac:chgData name="Ninela  Marchant Neira" userId="0445fe62-3fdd-417c-a2b7-f13f715d869a" providerId="ADAL" clId="{6C8F6B27-1E79-4B69-910D-95A97F7A2689}" dt="2021-09-30T05:26:43.778" v="2513" actId="478"/>
          <ac:inkMkLst>
            <pc:docMk/>
            <pc:sldMk cId="2126008590" sldId="294"/>
            <ac:inkMk id="84" creationId="{503CEA8E-1B93-467E-B6A2-DB1552E77AEA}"/>
          </ac:inkMkLst>
        </pc:inkChg>
        <pc:inkChg chg="add del">
          <ac:chgData name="Ninela  Marchant Neira" userId="0445fe62-3fdd-417c-a2b7-f13f715d869a" providerId="ADAL" clId="{6C8F6B27-1E79-4B69-910D-95A97F7A2689}" dt="2021-09-30T05:26:43.778" v="2513" actId="478"/>
          <ac:inkMkLst>
            <pc:docMk/>
            <pc:sldMk cId="2126008590" sldId="294"/>
            <ac:inkMk id="85" creationId="{DBA048AF-5E13-4743-938A-5035DDF7632A}"/>
          </ac:inkMkLst>
        </pc:inkChg>
        <pc:inkChg chg="add del">
          <ac:chgData name="Ninela  Marchant Neira" userId="0445fe62-3fdd-417c-a2b7-f13f715d869a" providerId="ADAL" clId="{6C8F6B27-1E79-4B69-910D-95A97F7A2689}" dt="2021-09-30T05:26:43.778" v="2513" actId="478"/>
          <ac:inkMkLst>
            <pc:docMk/>
            <pc:sldMk cId="2126008590" sldId="294"/>
            <ac:inkMk id="86" creationId="{D71B5D31-2C42-408C-AC9B-0844D3FDBBA1}"/>
          </ac:inkMkLst>
        </pc:inkChg>
        <pc:inkChg chg="del">
          <ac:chgData name="Ninela  Marchant Neira" userId="0445fe62-3fdd-417c-a2b7-f13f715d869a" providerId="ADAL" clId="{6C8F6B27-1E79-4B69-910D-95A97F7A2689}" dt="2021-09-27T20:51:58.394" v="2141" actId="478"/>
          <ac:inkMkLst>
            <pc:docMk/>
            <pc:sldMk cId="2126008590" sldId="294"/>
            <ac:inkMk id="96" creationId="{CFF0D135-3532-4651-AD26-9AFE0880DD8A}"/>
          </ac:inkMkLst>
        </pc:inkChg>
        <pc:inkChg chg="del">
          <ac:chgData name="Ninela  Marchant Neira" userId="0445fe62-3fdd-417c-a2b7-f13f715d869a" providerId="ADAL" clId="{6C8F6B27-1E79-4B69-910D-95A97F7A2689}" dt="2021-09-27T20:51:58.394" v="2141" actId="478"/>
          <ac:inkMkLst>
            <pc:docMk/>
            <pc:sldMk cId="2126008590" sldId="294"/>
            <ac:inkMk id="97" creationId="{1971AA99-16FF-4300-B42E-18BDE90A3A5C}"/>
          </ac:inkMkLst>
        </pc:inkChg>
        <pc:inkChg chg="del topLvl">
          <ac:chgData name="Ninela  Marchant Neira" userId="0445fe62-3fdd-417c-a2b7-f13f715d869a" providerId="ADAL" clId="{6C8F6B27-1E79-4B69-910D-95A97F7A2689}" dt="2021-09-27T20:51:58.394" v="2141" actId="478"/>
          <ac:inkMkLst>
            <pc:docMk/>
            <pc:sldMk cId="2126008590" sldId="294"/>
            <ac:inkMk id="98" creationId="{2F7F87A7-8872-4ECD-8B22-D964EFF2A157}"/>
          </ac:inkMkLst>
        </pc:inkChg>
        <pc:inkChg chg="del topLvl">
          <ac:chgData name="Ninela  Marchant Neira" userId="0445fe62-3fdd-417c-a2b7-f13f715d869a" providerId="ADAL" clId="{6C8F6B27-1E79-4B69-910D-95A97F7A2689}" dt="2021-09-27T20:51:58.394" v="2141" actId="478"/>
          <ac:inkMkLst>
            <pc:docMk/>
            <pc:sldMk cId="2126008590" sldId="294"/>
            <ac:inkMk id="99" creationId="{EA7AD9B9-8E9D-4B0C-98F2-0990A7EA8CDE}"/>
          </ac:inkMkLst>
        </pc:inkChg>
        <pc:inkChg chg="del">
          <ac:chgData name="Ninela  Marchant Neira" userId="0445fe62-3fdd-417c-a2b7-f13f715d869a" providerId="ADAL" clId="{6C8F6B27-1E79-4B69-910D-95A97F7A2689}" dt="2021-09-27T20:51:58.394" v="2141" actId="478"/>
          <ac:inkMkLst>
            <pc:docMk/>
            <pc:sldMk cId="2126008590" sldId="294"/>
            <ac:inkMk id="101" creationId="{DE535890-B80E-4FC1-83CC-D3882FB4E57C}"/>
          </ac:inkMkLst>
        </pc:inkChg>
        <pc:inkChg chg="del">
          <ac:chgData name="Ninela  Marchant Neira" userId="0445fe62-3fdd-417c-a2b7-f13f715d869a" providerId="ADAL" clId="{6C8F6B27-1E79-4B69-910D-95A97F7A2689}" dt="2021-09-27T20:52:01.219" v="2142" actId="478"/>
          <ac:inkMkLst>
            <pc:docMk/>
            <pc:sldMk cId="2126008590" sldId="294"/>
            <ac:inkMk id="103" creationId="{E5147B30-20C5-422B-B306-476FFD9F41ED}"/>
          </ac:inkMkLst>
        </pc:inkChg>
        <pc:inkChg chg="del">
          <ac:chgData name="Ninela  Marchant Neira" userId="0445fe62-3fdd-417c-a2b7-f13f715d869a" providerId="ADAL" clId="{6C8F6B27-1E79-4B69-910D-95A97F7A2689}" dt="2021-09-27T20:51:58.394" v="2141" actId="478"/>
          <ac:inkMkLst>
            <pc:docMk/>
            <pc:sldMk cId="2126008590" sldId="294"/>
            <ac:inkMk id="104" creationId="{A3B500FD-DA7D-485A-A752-7CF5A888EEC8}"/>
          </ac:inkMkLst>
        </pc:inkChg>
        <pc:inkChg chg="del">
          <ac:chgData name="Ninela  Marchant Neira" userId="0445fe62-3fdd-417c-a2b7-f13f715d869a" providerId="ADAL" clId="{6C8F6B27-1E79-4B69-910D-95A97F7A2689}" dt="2021-09-27T20:51:58.394" v="2141" actId="478"/>
          <ac:inkMkLst>
            <pc:docMk/>
            <pc:sldMk cId="2126008590" sldId="294"/>
            <ac:inkMk id="105" creationId="{1C426144-DC55-4859-B6FC-FD54D71BC51B}"/>
          </ac:inkMkLst>
        </pc:inkChg>
        <pc:inkChg chg="del">
          <ac:chgData name="Ninela  Marchant Neira" userId="0445fe62-3fdd-417c-a2b7-f13f715d869a" providerId="ADAL" clId="{6C8F6B27-1E79-4B69-910D-95A97F7A2689}" dt="2021-09-27T20:51:58.394" v="2141" actId="478"/>
          <ac:inkMkLst>
            <pc:docMk/>
            <pc:sldMk cId="2126008590" sldId="294"/>
            <ac:inkMk id="106" creationId="{830AE023-5FB0-4708-998F-BD03D26EE3DD}"/>
          </ac:inkMkLst>
        </pc:inkChg>
        <pc:inkChg chg="del">
          <ac:chgData name="Ninela  Marchant Neira" userId="0445fe62-3fdd-417c-a2b7-f13f715d869a" providerId="ADAL" clId="{6C8F6B27-1E79-4B69-910D-95A97F7A2689}" dt="2021-09-27T20:51:58.394" v="2141" actId="478"/>
          <ac:inkMkLst>
            <pc:docMk/>
            <pc:sldMk cId="2126008590" sldId="294"/>
            <ac:inkMk id="107" creationId="{C6706CF8-F5D6-4087-A58F-34CEA283BAA3}"/>
          </ac:inkMkLst>
        </pc:inkChg>
        <pc:inkChg chg="del">
          <ac:chgData name="Ninela  Marchant Neira" userId="0445fe62-3fdd-417c-a2b7-f13f715d869a" providerId="ADAL" clId="{6C8F6B27-1E79-4B69-910D-95A97F7A2689}" dt="2021-09-27T20:51:58.394" v="2141" actId="478"/>
          <ac:inkMkLst>
            <pc:docMk/>
            <pc:sldMk cId="2126008590" sldId="294"/>
            <ac:inkMk id="108" creationId="{68C990BA-FEFA-4C72-99F4-56E711D14532}"/>
          </ac:inkMkLst>
        </pc:inkChg>
        <pc:inkChg chg="del">
          <ac:chgData name="Ninela  Marchant Neira" userId="0445fe62-3fdd-417c-a2b7-f13f715d869a" providerId="ADAL" clId="{6C8F6B27-1E79-4B69-910D-95A97F7A2689}" dt="2021-09-27T20:51:58.394" v="2141" actId="478"/>
          <ac:inkMkLst>
            <pc:docMk/>
            <pc:sldMk cId="2126008590" sldId="294"/>
            <ac:inkMk id="109" creationId="{6FB56987-6103-44DB-B4A9-4844F8AEF4F0}"/>
          </ac:inkMkLst>
        </pc:inkChg>
        <pc:inkChg chg="del">
          <ac:chgData name="Ninela  Marchant Neira" userId="0445fe62-3fdd-417c-a2b7-f13f715d869a" providerId="ADAL" clId="{6C8F6B27-1E79-4B69-910D-95A97F7A2689}" dt="2021-09-27T20:51:58.394" v="2141" actId="478"/>
          <ac:inkMkLst>
            <pc:docMk/>
            <pc:sldMk cId="2126008590" sldId="294"/>
            <ac:inkMk id="111" creationId="{56153A94-6FD5-42D2-8C41-FE97C91DB6AF}"/>
          </ac:inkMkLst>
        </pc:inkChg>
        <pc:inkChg chg="del">
          <ac:chgData name="Ninela  Marchant Neira" userId="0445fe62-3fdd-417c-a2b7-f13f715d869a" providerId="ADAL" clId="{6C8F6B27-1E79-4B69-910D-95A97F7A2689}" dt="2021-09-27T20:51:58.394" v="2141" actId="478"/>
          <ac:inkMkLst>
            <pc:docMk/>
            <pc:sldMk cId="2126008590" sldId="294"/>
            <ac:inkMk id="112" creationId="{83BD8A0D-B82B-435C-9C9D-84DE2C3FBAE2}"/>
          </ac:inkMkLst>
        </pc:inkChg>
        <pc:inkChg chg="del">
          <ac:chgData name="Ninela  Marchant Neira" userId="0445fe62-3fdd-417c-a2b7-f13f715d869a" providerId="ADAL" clId="{6C8F6B27-1E79-4B69-910D-95A97F7A2689}" dt="2021-09-27T20:51:58.394" v="2141" actId="478"/>
          <ac:inkMkLst>
            <pc:docMk/>
            <pc:sldMk cId="2126008590" sldId="294"/>
            <ac:inkMk id="113" creationId="{3EEC38C8-E498-41D2-8132-DEBCA1182259}"/>
          </ac:inkMkLst>
        </pc:inkChg>
        <pc:inkChg chg="del">
          <ac:chgData name="Ninela  Marchant Neira" userId="0445fe62-3fdd-417c-a2b7-f13f715d869a" providerId="ADAL" clId="{6C8F6B27-1E79-4B69-910D-95A97F7A2689}" dt="2021-09-27T20:51:58.394" v="2141" actId="478"/>
          <ac:inkMkLst>
            <pc:docMk/>
            <pc:sldMk cId="2126008590" sldId="294"/>
            <ac:inkMk id="114" creationId="{0A31A4B2-D2C4-4ECB-B4D0-7CE94F68A396}"/>
          </ac:inkMkLst>
        </pc:inkChg>
        <pc:inkChg chg="del">
          <ac:chgData name="Ninela  Marchant Neira" userId="0445fe62-3fdd-417c-a2b7-f13f715d869a" providerId="ADAL" clId="{6C8F6B27-1E79-4B69-910D-95A97F7A2689}" dt="2021-09-27T20:51:58.394" v="2141" actId="478"/>
          <ac:inkMkLst>
            <pc:docMk/>
            <pc:sldMk cId="2126008590" sldId="294"/>
            <ac:inkMk id="115" creationId="{A01F0DDE-4F05-44F9-8459-84C4B81B9ABE}"/>
          </ac:inkMkLst>
        </pc:inkChg>
        <pc:inkChg chg="del">
          <ac:chgData name="Ninela  Marchant Neira" userId="0445fe62-3fdd-417c-a2b7-f13f715d869a" providerId="ADAL" clId="{6C8F6B27-1E79-4B69-910D-95A97F7A2689}" dt="2021-09-27T20:51:58.394" v="2141" actId="478"/>
          <ac:inkMkLst>
            <pc:docMk/>
            <pc:sldMk cId="2126008590" sldId="294"/>
            <ac:inkMk id="116" creationId="{98BE564A-27D9-4C7E-AA79-24EEC0AEC47B}"/>
          </ac:inkMkLst>
        </pc:inkChg>
        <pc:inkChg chg="del topLvl">
          <ac:chgData name="Ninela  Marchant Neira" userId="0445fe62-3fdd-417c-a2b7-f13f715d869a" providerId="ADAL" clId="{6C8F6B27-1E79-4B69-910D-95A97F7A2689}" dt="2021-09-27T20:52:01.219" v="2142" actId="478"/>
          <ac:inkMkLst>
            <pc:docMk/>
            <pc:sldMk cId="2126008590" sldId="294"/>
            <ac:inkMk id="117" creationId="{611CDA1E-F7F3-404C-B169-05A0351871BD}"/>
          </ac:inkMkLst>
        </pc:inkChg>
        <pc:inkChg chg="del">
          <ac:chgData name="Ninela  Marchant Neira" userId="0445fe62-3fdd-417c-a2b7-f13f715d869a" providerId="ADAL" clId="{6C8F6B27-1E79-4B69-910D-95A97F7A2689}" dt="2021-09-27T20:51:58.394" v="2141" actId="478"/>
          <ac:inkMkLst>
            <pc:docMk/>
            <pc:sldMk cId="2126008590" sldId="294"/>
            <ac:inkMk id="118" creationId="{917207F9-7325-443C-ABD0-03FA3DCD91E7}"/>
          </ac:inkMkLst>
        </pc:inkChg>
        <pc:inkChg chg="del">
          <ac:chgData name="Ninela  Marchant Neira" userId="0445fe62-3fdd-417c-a2b7-f13f715d869a" providerId="ADAL" clId="{6C8F6B27-1E79-4B69-910D-95A97F7A2689}" dt="2021-09-27T20:51:58.394" v="2141" actId="478"/>
          <ac:inkMkLst>
            <pc:docMk/>
            <pc:sldMk cId="2126008590" sldId="294"/>
            <ac:inkMk id="119" creationId="{E143375B-500F-48D4-8767-01667274DE9C}"/>
          </ac:inkMkLst>
        </pc:inkChg>
        <pc:inkChg chg="del">
          <ac:chgData name="Ninela  Marchant Neira" userId="0445fe62-3fdd-417c-a2b7-f13f715d869a" providerId="ADAL" clId="{6C8F6B27-1E79-4B69-910D-95A97F7A2689}" dt="2021-09-27T20:51:58.394" v="2141" actId="478"/>
          <ac:inkMkLst>
            <pc:docMk/>
            <pc:sldMk cId="2126008590" sldId="294"/>
            <ac:inkMk id="120" creationId="{1ACB5F8C-9347-4F96-B2F9-5FD22852D0CB}"/>
          </ac:inkMkLst>
        </pc:inkChg>
        <pc:inkChg chg="del">
          <ac:chgData name="Ninela  Marchant Neira" userId="0445fe62-3fdd-417c-a2b7-f13f715d869a" providerId="ADAL" clId="{6C8F6B27-1E79-4B69-910D-95A97F7A2689}" dt="2021-09-27T20:51:58.394" v="2141" actId="478"/>
          <ac:inkMkLst>
            <pc:docMk/>
            <pc:sldMk cId="2126008590" sldId="294"/>
            <ac:inkMk id="121" creationId="{6CEE50C1-4E3C-4718-AE08-94B99F3C72E5}"/>
          </ac:inkMkLst>
        </pc:inkChg>
        <pc:inkChg chg="del">
          <ac:chgData name="Ninela  Marchant Neira" userId="0445fe62-3fdd-417c-a2b7-f13f715d869a" providerId="ADAL" clId="{6C8F6B27-1E79-4B69-910D-95A97F7A2689}" dt="2021-09-27T20:51:58.394" v="2141" actId="478"/>
          <ac:inkMkLst>
            <pc:docMk/>
            <pc:sldMk cId="2126008590" sldId="294"/>
            <ac:inkMk id="122" creationId="{5FE4F48A-4337-4294-AC42-E20EF4D913B0}"/>
          </ac:inkMkLst>
        </pc:inkChg>
        <pc:inkChg chg="del">
          <ac:chgData name="Ninela  Marchant Neira" userId="0445fe62-3fdd-417c-a2b7-f13f715d869a" providerId="ADAL" clId="{6C8F6B27-1E79-4B69-910D-95A97F7A2689}" dt="2021-09-27T20:51:58.394" v="2141" actId="478"/>
          <ac:inkMkLst>
            <pc:docMk/>
            <pc:sldMk cId="2126008590" sldId="294"/>
            <ac:inkMk id="123" creationId="{4EC267FA-97D4-4DBE-B5BC-B494047DC8CB}"/>
          </ac:inkMkLst>
        </pc:inkChg>
        <pc:inkChg chg="del">
          <ac:chgData name="Ninela  Marchant Neira" userId="0445fe62-3fdd-417c-a2b7-f13f715d869a" providerId="ADAL" clId="{6C8F6B27-1E79-4B69-910D-95A97F7A2689}" dt="2021-09-27T20:51:58.394" v="2141" actId="478"/>
          <ac:inkMkLst>
            <pc:docMk/>
            <pc:sldMk cId="2126008590" sldId="294"/>
            <ac:inkMk id="124" creationId="{23818165-9E8A-4A28-9063-2A2DE3B77E25}"/>
          </ac:inkMkLst>
        </pc:inkChg>
        <pc:inkChg chg="del">
          <ac:chgData name="Ninela  Marchant Neira" userId="0445fe62-3fdd-417c-a2b7-f13f715d869a" providerId="ADAL" clId="{6C8F6B27-1E79-4B69-910D-95A97F7A2689}" dt="2021-09-27T20:51:58.394" v="2141" actId="478"/>
          <ac:inkMkLst>
            <pc:docMk/>
            <pc:sldMk cId="2126008590" sldId="294"/>
            <ac:inkMk id="125" creationId="{6855DE1F-AA8D-4010-9993-2370526B2FAA}"/>
          </ac:inkMkLst>
        </pc:inkChg>
        <pc:inkChg chg="del">
          <ac:chgData name="Ninela  Marchant Neira" userId="0445fe62-3fdd-417c-a2b7-f13f715d869a" providerId="ADAL" clId="{6C8F6B27-1E79-4B69-910D-95A97F7A2689}" dt="2021-09-27T20:51:58.394" v="2141" actId="478"/>
          <ac:inkMkLst>
            <pc:docMk/>
            <pc:sldMk cId="2126008590" sldId="294"/>
            <ac:inkMk id="126" creationId="{F6EC08A2-A54D-4A2D-800C-6CAA33384594}"/>
          </ac:inkMkLst>
        </pc:inkChg>
        <pc:inkChg chg="del">
          <ac:chgData name="Ninela  Marchant Neira" userId="0445fe62-3fdd-417c-a2b7-f13f715d869a" providerId="ADAL" clId="{6C8F6B27-1E79-4B69-910D-95A97F7A2689}" dt="2021-09-27T20:51:58.394" v="2141" actId="478"/>
          <ac:inkMkLst>
            <pc:docMk/>
            <pc:sldMk cId="2126008590" sldId="294"/>
            <ac:inkMk id="127" creationId="{9B1B92E9-E3CF-4AF5-AA2F-942C0BF92D61}"/>
          </ac:inkMkLst>
        </pc:inkChg>
        <pc:inkChg chg="del">
          <ac:chgData name="Ninela  Marchant Neira" userId="0445fe62-3fdd-417c-a2b7-f13f715d869a" providerId="ADAL" clId="{6C8F6B27-1E79-4B69-910D-95A97F7A2689}" dt="2021-09-27T20:51:58.394" v="2141" actId="478"/>
          <ac:inkMkLst>
            <pc:docMk/>
            <pc:sldMk cId="2126008590" sldId="294"/>
            <ac:inkMk id="128" creationId="{5C331883-F656-43D1-942B-E856374030BA}"/>
          </ac:inkMkLst>
        </pc:inkChg>
        <pc:inkChg chg="del topLvl">
          <ac:chgData name="Ninela  Marchant Neira" userId="0445fe62-3fdd-417c-a2b7-f13f715d869a" providerId="ADAL" clId="{6C8F6B27-1E79-4B69-910D-95A97F7A2689}" dt="2021-09-27T20:52:01.219" v="2142" actId="478"/>
          <ac:inkMkLst>
            <pc:docMk/>
            <pc:sldMk cId="2126008590" sldId="294"/>
            <ac:inkMk id="129" creationId="{7A29D922-CEC1-4005-B992-DAD4F840C938}"/>
          </ac:inkMkLst>
        </pc:inkChg>
        <pc:inkChg chg="del">
          <ac:chgData name="Ninela  Marchant Neira" userId="0445fe62-3fdd-417c-a2b7-f13f715d869a" providerId="ADAL" clId="{6C8F6B27-1E79-4B69-910D-95A97F7A2689}" dt="2021-09-27T20:52:01.219" v="2142" actId="478"/>
          <ac:inkMkLst>
            <pc:docMk/>
            <pc:sldMk cId="2126008590" sldId="294"/>
            <ac:inkMk id="133" creationId="{3D71AC91-EE69-4FE0-95DE-7EEB58858959}"/>
          </ac:inkMkLst>
        </pc:inkChg>
        <pc:inkChg chg="del topLvl">
          <ac:chgData name="Ninela  Marchant Neira" userId="0445fe62-3fdd-417c-a2b7-f13f715d869a" providerId="ADAL" clId="{6C8F6B27-1E79-4B69-910D-95A97F7A2689}" dt="2021-09-27T20:51:58.394" v="2141" actId="478"/>
          <ac:inkMkLst>
            <pc:docMk/>
            <pc:sldMk cId="2126008590" sldId="294"/>
            <ac:inkMk id="134" creationId="{56762768-7058-4FC3-AA5E-A6F79FE55A6E}"/>
          </ac:inkMkLst>
        </pc:inkChg>
        <pc:inkChg chg="del">
          <ac:chgData name="Ninela  Marchant Neira" userId="0445fe62-3fdd-417c-a2b7-f13f715d869a" providerId="ADAL" clId="{6C8F6B27-1E79-4B69-910D-95A97F7A2689}" dt="2021-09-27T20:51:58.394" v="2141" actId="478"/>
          <ac:inkMkLst>
            <pc:docMk/>
            <pc:sldMk cId="2126008590" sldId="294"/>
            <ac:inkMk id="135" creationId="{378EE059-3980-4C7A-A4B7-3760F94C4BDB}"/>
          </ac:inkMkLst>
        </pc:inkChg>
        <pc:inkChg chg="del">
          <ac:chgData name="Ninela  Marchant Neira" userId="0445fe62-3fdd-417c-a2b7-f13f715d869a" providerId="ADAL" clId="{6C8F6B27-1E79-4B69-910D-95A97F7A2689}" dt="2021-09-27T20:51:58.394" v="2141" actId="478"/>
          <ac:inkMkLst>
            <pc:docMk/>
            <pc:sldMk cId="2126008590" sldId="294"/>
            <ac:inkMk id="136" creationId="{4DF0202B-6632-4B3D-9567-BFD33AEA09BD}"/>
          </ac:inkMkLst>
        </pc:inkChg>
        <pc:inkChg chg="del topLvl">
          <ac:chgData name="Ninela  Marchant Neira" userId="0445fe62-3fdd-417c-a2b7-f13f715d869a" providerId="ADAL" clId="{6C8F6B27-1E79-4B69-910D-95A97F7A2689}" dt="2021-09-27T20:51:58.394" v="2141" actId="478"/>
          <ac:inkMkLst>
            <pc:docMk/>
            <pc:sldMk cId="2126008590" sldId="294"/>
            <ac:inkMk id="137" creationId="{AE0E2F9A-B8EE-42DE-A1B6-22EEB6CFC123}"/>
          </ac:inkMkLst>
        </pc:inkChg>
        <pc:inkChg chg="del">
          <ac:chgData name="Ninela  Marchant Neira" userId="0445fe62-3fdd-417c-a2b7-f13f715d869a" providerId="ADAL" clId="{6C8F6B27-1E79-4B69-910D-95A97F7A2689}" dt="2021-09-27T20:51:58.394" v="2141" actId="478"/>
          <ac:inkMkLst>
            <pc:docMk/>
            <pc:sldMk cId="2126008590" sldId="294"/>
            <ac:inkMk id="138" creationId="{BBFBC751-657D-4E9C-A944-0EFB68A4DBCD}"/>
          </ac:inkMkLst>
        </pc:inkChg>
        <pc:inkChg chg="del">
          <ac:chgData name="Ninela  Marchant Neira" userId="0445fe62-3fdd-417c-a2b7-f13f715d869a" providerId="ADAL" clId="{6C8F6B27-1E79-4B69-910D-95A97F7A2689}" dt="2021-09-27T20:51:58.394" v="2141" actId="478"/>
          <ac:inkMkLst>
            <pc:docMk/>
            <pc:sldMk cId="2126008590" sldId="294"/>
            <ac:inkMk id="139" creationId="{65F57CA7-491C-4FA9-8696-352287472028}"/>
          </ac:inkMkLst>
        </pc:inkChg>
        <pc:inkChg chg="del">
          <ac:chgData name="Ninela  Marchant Neira" userId="0445fe62-3fdd-417c-a2b7-f13f715d869a" providerId="ADAL" clId="{6C8F6B27-1E79-4B69-910D-95A97F7A2689}" dt="2021-09-27T20:51:58.394" v="2141" actId="478"/>
          <ac:inkMkLst>
            <pc:docMk/>
            <pc:sldMk cId="2126008590" sldId="294"/>
            <ac:inkMk id="140" creationId="{D5475D90-A018-43B1-829E-DE1DA128ECD9}"/>
          </ac:inkMkLst>
        </pc:inkChg>
        <pc:inkChg chg="del">
          <ac:chgData name="Ninela  Marchant Neira" userId="0445fe62-3fdd-417c-a2b7-f13f715d869a" providerId="ADAL" clId="{6C8F6B27-1E79-4B69-910D-95A97F7A2689}" dt="2021-09-27T20:51:58.394" v="2141" actId="478"/>
          <ac:inkMkLst>
            <pc:docMk/>
            <pc:sldMk cId="2126008590" sldId="294"/>
            <ac:inkMk id="141" creationId="{CC0570FD-1C27-4EE5-AC30-774425F9EFD3}"/>
          </ac:inkMkLst>
        </pc:inkChg>
        <pc:inkChg chg="del">
          <ac:chgData name="Ninela  Marchant Neira" userId="0445fe62-3fdd-417c-a2b7-f13f715d869a" providerId="ADAL" clId="{6C8F6B27-1E79-4B69-910D-95A97F7A2689}" dt="2021-09-27T20:51:58.394" v="2141" actId="478"/>
          <ac:inkMkLst>
            <pc:docMk/>
            <pc:sldMk cId="2126008590" sldId="294"/>
            <ac:inkMk id="142" creationId="{DEEC5F0D-7594-439D-9D71-1CED8F7733B4}"/>
          </ac:inkMkLst>
        </pc:inkChg>
        <pc:inkChg chg="del">
          <ac:chgData name="Ninela  Marchant Neira" userId="0445fe62-3fdd-417c-a2b7-f13f715d869a" providerId="ADAL" clId="{6C8F6B27-1E79-4B69-910D-95A97F7A2689}" dt="2021-09-27T20:51:58.394" v="2141" actId="478"/>
          <ac:inkMkLst>
            <pc:docMk/>
            <pc:sldMk cId="2126008590" sldId="294"/>
            <ac:inkMk id="143" creationId="{A03ABCB7-E015-4A55-84C7-DB4822C50BA6}"/>
          </ac:inkMkLst>
        </pc:inkChg>
        <pc:inkChg chg="del">
          <ac:chgData name="Ninela  Marchant Neira" userId="0445fe62-3fdd-417c-a2b7-f13f715d869a" providerId="ADAL" clId="{6C8F6B27-1E79-4B69-910D-95A97F7A2689}" dt="2021-09-27T20:51:58.394" v="2141" actId="478"/>
          <ac:inkMkLst>
            <pc:docMk/>
            <pc:sldMk cId="2126008590" sldId="294"/>
            <ac:inkMk id="144" creationId="{5CF15BC7-917C-4342-866C-0C71E8C26A36}"/>
          </ac:inkMkLst>
        </pc:inkChg>
        <pc:inkChg chg="del">
          <ac:chgData name="Ninela  Marchant Neira" userId="0445fe62-3fdd-417c-a2b7-f13f715d869a" providerId="ADAL" clId="{6C8F6B27-1E79-4B69-910D-95A97F7A2689}" dt="2021-09-27T20:51:58.394" v="2141" actId="478"/>
          <ac:inkMkLst>
            <pc:docMk/>
            <pc:sldMk cId="2126008590" sldId="294"/>
            <ac:inkMk id="145" creationId="{F00B39B1-1C76-47A8-B6D0-79EF9D269016}"/>
          </ac:inkMkLst>
        </pc:inkChg>
        <pc:inkChg chg="del">
          <ac:chgData name="Ninela  Marchant Neira" userId="0445fe62-3fdd-417c-a2b7-f13f715d869a" providerId="ADAL" clId="{6C8F6B27-1E79-4B69-910D-95A97F7A2689}" dt="2021-09-27T20:51:58.394" v="2141" actId="478"/>
          <ac:inkMkLst>
            <pc:docMk/>
            <pc:sldMk cId="2126008590" sldId="294"/>
            <ac:inkMk id="146" creationId="{B83DEF46-7E5B-4183-BC85-1CF038FE03DD}"/>
          </ac:inkMkLst>
        </pc:inkChg>
        <pc:inkChg chg="del">
          <ac:chgData name="Ninela  Marchant Neira" userId="0445fe62-3fdd-417c-a2b7-f13f715d869a" providerId="ADAL" clId="{6C8F6B27-1E79-4B69-910D-95A97F7A2689}" dt="2021-09-27T20:51:58.394" v="2141" actId="478"/>
          <ac:inkMkLst>
            <pc:docMk/>
            <pc:sldMk cId="2126008590" sldId="294"/>
            <ac:inkMk id="147" creationId="{BD6351D2-7A42-4E87-9A2C-75B36CD3AC97}"/>
          </ac:inkMkLst>
        </pc:inkChg>
        <pc:inkChg chg="del">
          <ac:chgData name="Ninela  Marchant Neira" userId="0445fe62-3fdd-417c-a2b7-f13f715d869a" providerId="ADAL" clId="{6C8F6B27-1E79-4B69-910D-95A97F7A2689}" dt="2021-09-27T20:51:58.394" v="2141" actId="478"/>
          <ac:inkMkLst>
            <pc:docMk/>
            <pc:sldMk cId="2126008590" sldId="294"/>
            <ac:inkMk id="148" creationId="{7482E980-E999-4561-8D6B-6E81B6301154}"/>
          </ac:inkMkLst>
        </pc:inkChg>
        <pc:inkChg chg="del">
          <ac:chgData name="Ninela  Marchant Neira" userId="0445fe62-3fdd-417c-a2b7-f13f715d869a" providerId="ADAL" clId="{6C8F6B27-1E79-4B69-910D-95A97F7A2689}" dt="2021-09-27T20:52:01.219" v="2142" actId="478"/>
          <ac:inkMkLst>
            <pc:docMk/>
            <pc:sldMk cId="2126008590" sldId="294"/>
            <ac:inkMk id="152" creationId="{7D9C66B6-FBE7-4051-B70B-659D79D49AE3}"/>
          </ac:inkMkLst>
        </pc:inkChg>
        <pc:inkChg chg="del topLvl">
          <ac:chgData name="Ninela  Marchant Neira" userId="0445fe62-3fdd-417c-a2b7-f13f715d869a" providerId="ADAL" clId="{6C8F6B27-1E79-4B69-910D-95A97F7A2689}" dt="2021-09-27T20:51:58.394" v="2141" actId="478"/>
          <ac:inkMkLst>
            <pc:docMk/>
            <pc:sldMk cId="2126008590" sldId="294"/>
            <ac:inkMk id="153" creationId="{DF737D95-805D-4BDD-845A-D8AF8795059F}"/>
          </ac:inkMkLst>
        </pc:inkChg>
        <pc:inkChg chg="del">
          <ac:chgData name="Ninela  Marchant Neira" userId="0445fe62-3fdd-417c-a2b7-f13f715d869a" providerId="ADAL" clId="{6C8F6B27-1E79-4B69-910D-95A97F7A2689}" dt="2021-09-27T20:51:58.394" v="2141" actId="478"/>
          <ac:inkMkLst>
            <pc:docMk/>
            <pc:sldMk cId="2126008590" sldId="294"/>
            <ac:inkMk id="154" creationId="{D8E3AB0A-D44F-487D-A0E3-6202C6A65016}"/>
          </ac:inkMkLst>
        </pc:inkChg>
        <pc:inkChg chg="del">
          <ac:chgData name="Ninela  Marchant Neira" userId="0445fe62-3fdd-417c-a2b7-f13f715d869a" providerId="ADAL" clId="{6C8F6B27-1E79-4B69-910D-95A97F7A2689}" dt="2021-09-27T20:51:58.394" v="2141" actId="478"/>
          <ac:inkMkLst>
            <pc:docMk/>
            <pc:sldMk cId="2126008590" sldId="294"/>
            <ac:inkMk id="155" creationId="{4760ECD9-C7F5-45DD-9006-616302856298}"/>
          </ac:inkMkLst>
        </pc:inkChg>
        <pc:inkChg chg="del topLvl">
          <ac:chgData name="Ninela  Marchant Neira" userId="0445fe62-3fdd-417c-a2b7-f13f715d869a" providerId="ADAL" clId="{6C8F6B27-1E79-4B69-910D-95A97F7A2689}" dt="2021-09-27T20:51:58.394" v="2141" actId="478"/>
          <ac:inkMkLst>
            <pc:docMk/>
            <pc:sldMk cId="2126008590" sldId="294"/>
            <ac:inkMk id="156" creationId="{79BF0EEE-E510-49CD-A65E-08E53A7DC13F}"/>
          </ac:inkMkLst>
        </pc:inkChg>
        <pc:inkChg chg="del">
          <ac:chgData name="Ninela  Marchant Neira" userId="0445fe62-3fdd-417c-a2b7-f13f715d869a" providerId="ADAL" clId="{6C8F6B27-1E79-4B69-910D-95A97F7A2689}" dt="2021-09-27T20:51:58.394" v="2141" actId="478"/>
          <ac:inkMkLst>
            <pc:docMk/>
            <pc:sldMk cId="2126008590" sldId="294"/>
            <ac:inkMk id="157" creationId="{E8FFEDE7-CF68-425D-9BA7-F59ED2DBA037}"/>
          </ac:inkMkLst>
        </pc:inkChg>
        <pc:inkChg chg="del">
          <ac:chgData name="Ninela  Marchant Neira" userId="0445fe62-3fdd-417c-a2b7-f13f715d869a" providerId="ADAL" clId="{6C8F6B27-1E79-4B69-910D-95A97F7A2689}" dt="2021-09-27T20:51:58.394" v="2141" actId="478"/>
          <ac:inkMkLst>
            <pc:docMk/>
            <pc:sldMk cId="2126008590" sldId="294"/>
            <ac:inkMk id="158" creationId="{C7E49324-81DA-458F-AC59-E0BF01CFE50C}"/>
          </ac:inkMkLst>
        </pc:inkChg>
        <pc:inkChg chg="del">
          <ac:chgData name="Ninela  Marchant Neira" userId="0445fe62-3fdd-417c-a2b7-f13f715d869a" providerId="ADAL" clId="{6C8F6B27-1E79-4B69-910D-95A97F7A2689}" dt="2021-09-27T20:51:58.394" v="2141" actId="478"/>
          <ac:inkMkLst>
            <pc:docMk/>
            <pc:sldMk cId="2126008590" sldId="294"/>
            <ac:inkMk id="160" creationId="{66912DFB-30BE-4A7F-AF36-3713BD534986}"/>
          </ac:inkMkLst>
        </pc:inkChg>
        <pc:inkChg chg="del">
          <ac:chgData name="Ninela  Marchant Neira" userId="0445fe62-3fdd-417c-a2b7-f13f715d869a" providerId="ADAL" clId="{6C8F6B27-1E79-4B69-910D-95A97F7A2689}" dt="2021-09-27T20:51:58.394" v="2141" actId="478"/>
          <ac:inkMkLst>
            <pc:docMk/>
            <pc:sldMk cId="2126008590" sldId="294"/>
            <ac:inkMk id="161" creationId="{3CE8D567-4BA9-44F4-B202-BA96385DBD9B}"/>
          </ac:inkMkLst>
        </pc:inkChg>
        <pc:inkChg chg="del">
          <ac:chgData name="Ninela  Marchant Neira" userId="0445fe62-3fdd-417c-a2b7-f13f715d869a" providerId="ADAL" clId="{6C8F6B27-1E79-4B69-910D-95A97F7A2689}" dt="2021-09-27T20:51:58.394" v="2141" actId="478"/>
          <ac:inkMkLst>
            <pc:docMk/>
            <pc:sldMk cId="2126008590" sldId="294"/>
            <ac:inkMk id="163" creationId="{5D397E66-6A58-4681-AF6F-27CADD51ACF1}"/>
          </ac:inkMkLst>
        </pc:inkChg>
        <pc:inkChg chg="del">
          <ac:chgData name="Ninela  Marchant Neira" userId="0445fe62-3fdd-417c-a2b7-f13f715d869a" providerId="ADAL" clId="{6C8F6B27-1E79-4B69-910D-95A97F7A2689}" dt="2021-09-27T20:51:58.394" v="2141" actId="478"/>
          <ac:inkMkLst>
            <pc:docMk/>
            <pc:sldMk cId="2126008590" sldId="294"/>
            <ac:inkMk id="164" creationId="{2388EE29-623D-4CF9-A297-786941B52AD4}"/>
          </ac:inkMkLst>
        </pc:inkChg>
        <pc:inkChg chg="del">
          <ac:chgData name="Ninela  Marchant Neira" userId="0445fe62-3fdd-417c-a2b7-f13f715d869a" providerId="ADAL" clId="{6C8F6B27-1E79-4B69-910D-95A97F7A2689}" dt="2021-09-27T20:51:58.394" v="2141" actId="478"/>
          <ac:inkMkLst>
            <pc:docMk/>
            <pc:sldMk cId="2126008590" sldId="294"/>
            <ac:inkMk id="165" creationId="{57B74D03-C67D-46DE-9EDD-F106BA712955}"/>
          </ac:inkMkLst>
        </pc:inkChg>
        <pc:inkChg chg="del">
          <ac:chgData name="Ninela  Marchant Neira" userId="0445fe62-3fdd-417c-a2b7-f13f715d869a" providerId="ADAL" clId="{6C8F6B27-1E79-4B69-910D-95A97F7A2689}" dt="2021-09-27T20:51:58.394" v="2141" actId="478"/>
          <ac:inkMkLst>
            <pc:docMk/>
            <pc:sldMk cId="2126008590" sldId="294"/>
            <ac:inkMk id="167" creationId="{9313256D-CD5A-4825-B84E-118B3AB03585}"/>
          </ac:inkMkLst>
        </pc:inkChg>
        <pc:inkChg chg="del">
          <ac:chgData name="Ninela  Marchant Neira" userId="0445fe62-3fdd-417c-a2b7-f13f715d869a" providerId="ADAL" clId="{6C8F6B27-1E79-4B69-910D-95A97F7A2689}" dt="2021-09-27T20:51:58.394" v="2141" actId="478"/>
          <ac:inkMkLst>
            <pc:docMk/>
            <pc:sldMk cId="2126008590" sldId="294"/>
            <ac:inkMk id="168" creationId="{F7B15610-E7FF-43A5-B9D3-600954EA26AF}"/>
          </ac:inkMkLst>
        </pc:inkChg>
        <pc:inkChg chg="del">
          <ac:chgData name="Ninela  Marchant Neira" userId="0445fe62-3fdd-417c-a2b7-f13f715d869a" providerId="ADAL" clId="{6C8F6B27-1E79-4B69-910D-95A97F7A2689}" dt="2021-09-27T20:51:58.394" v="2141" actId="478"/>
          <ac:inkMkLst>
            <pc:docMk/>
            <pc:sldMk cId="2126008590" sldId="294"/>
            <ac:inkMk id="170" creationId="{6AACE710-8C4C-4861-A4AA-791E1C12353B}"/>
          </ac:inkMkLst>
        </pc:inkChg>
        <pc:inkChg chg="del">
          <ac:chgData name="Ninela  Marchant Neira" userId="0445fe62-3fdd-417c-a2b7-f13f715d869a" providerId="ADAL" clId="{6C8F6B27-1E79-4B69-910D-95A97F7A2689}" dt="2021-09-27T20:51:58.394" v="2141" actId="478"/>
          <ac:inkMkLst>
            <pc:docMk/>
            <pc:sldMk cId="2126008590" sldId="294"/>
            <ac:inkMk id="171" creationId="{E96049CD-3BF2-4BE0-BB3C-BD7CF225C9A3}"/>
          </ac:inkMkLst>
        </pc:inkChg>
        <pc:inkChg chg="del">
          <ac:chgData name="Ninela  Marchant Neira" userId="0445fe62-3fdd-417c-a2b7-f13f715d869a" providerId="ADAL" clId="{6C8F6B27-1E79-4B69-910D-95A97F7A2689}" dt="2021-09-27T20:51:58.394" v="2141" actId="478"/>
          <ac:inkMkLst>
            <pc:docMk/>
            <pc:sldMk cId="2126008590" sldId="294"/>
            <ac:inkMk id="172" creationId="{0FE58D12-92F2-4D06-908A-16BDE044399E}"/>
          </ac:inkMkLst>
        </pc:inkChg>
        <pc:inkChg chg="del">
          <ac:chgData name="Ninela  Marchant Neira" userId="0445fe62-3fdd-417c-a2b7-f13f715d869a" providerId="ADAL" clId="{6C8F6B27-1E79-4B69-910D-95A97F7A2689}" dt="2021-09-27T20:51:58.394" v="2141" actId="478"/>
          <ac:inkMkLst>
            <pc:docMk/>
            <pc:sldMk cId="2126008590" sldId="294"/>
            <ac:inkMk id="173" creationId="{F16BB135-66D2-48B5-B367-0F3D690F229D}"/>
          </ac:inkMkLst>
        </pc:inkChg>
        <pc:inkChg chg="del">
          <ac:chgData name="Ninela  Marchant Neira" userId="0445fe62-3fdd-417c-a2b7-f13f715d869a" providerId="ADAL" clId="{6C8F6B27-1E79-4B69-910D-95A97F7A2689}" dt="2021-09-27T20:51:58.394" v="2141" actId="478"/>
          <ac:inkMkLst>
            <pc:docMk/>
            <pc:sldMk cId="2126008590" sldId="294"/>
            <ac:inkMk id="174" creationId="{113A6803-17CA-47E6-8BC0-6974150937BF}"/>
          </ac:inkMkLst>
        </pc:inkChg>
        <pc:inkChg chg="del">
          <ac:chgData name="Ninela  Marchant Neira" userId="0445fe62-3fdd-417c-a2b7-f13f715d869a" providerId="ADAL" clId="{6C8F6B27-1E79-4B69-910D-95A97F7A2689}" dt="2021-09-27T20:51:58.394" v="2141" actId="478"/>
          <ac:inkMkLst>
            <pc:docMk/>
            <pc:sldMk cId="2126008590" sldId="294"/>
            <ac:inkMk id="175" creationId="{EE5754AE-FED3-4CCE-AC9F-0B3A48369CC5}"/>
          </ac:inkMkLst>
        </pc:inkChg>
        <pc:inkChg chg="del">
          <ac:chgData name="Ninela  Marchant Neira" userId="0445fe62-3fdd-417c-a2b7-f13f715d869a" providerId="ADAL" clId="{6C8F6B27-1E79-4B69-910D-95A97F7A2689}" dt="2021-09-27T20:51:58.394" v="2141" actId="478"/>
          <ac:inkMkLst>
            <pc:docMk/>
            <pc:sldMk cId="2126008590" sldId="294"/>
            <ac:inkMk id="176" creationId="{0B4848F9-1896-4FB5-99D8-A4F03C2AA0C1}"/>
          </ac:inkMkLst>
        </pc:inkChg>
        <pc:inkChg chg="del">
          <ac:chgData name="Ninela  Marchant Neira" userId="0445fe62-3fdd-417c-a2b7-f13f715d869a" providerId="ADAL" clId="{6C8F6B27-1E79-4B69-910D-95A97F7A2689}" dt="2021-09-27T20:51:58.394" v="2141" actId="478"/>
          <ac:inkMkLst>
            <pc:docMk/>
            <pc:sldMk cId="2126008590" sldId="294"/>
            <ac:inkMk id="177" creationId="{52AB9F6D-4B9C-46F3-A354-877FED35A805}"/>
          </ac:inkMkLst>
        </pc:inkChg>
        <pc:inkChg chg="del">
          <ac:chgData name="Ninela  Marchant Neira" userId="0445fe62-3fdd-417c-a2b7-f13f715d869a" providerId="ADAL" clId="{6C8F6B27-1E79-4B69-910D-95A97F7A2689}" dt="2021-09-27T20:51:58.394" v="2141" actId="478"/>
          <ac:inkMkLst>
            <pc:docMk/>
            <pc:sldMk cId="2126008590" sldId="294"/>
            <ac:inkMk id="178" creationId="{6385EE41-3991-4A35-8956-094005C7D46D}"/>
          </ac:inkMkLst>
        </pc:inkChg>
        <pc:inkChg chg="del">
          <ac:chgData name="Ninela  Marchant Neira" userId="0445fe62-3fdd-417c-a2b7-f13f715d869a" providerId="ADAL" clId="{6C8F6B27-1E79-4B69-910D-95A97F7A2689}" dt="2021-09-27T20:51:58.394" v="2141" actId="478"/>
          <ac:inkMkLst>
            <pc:docMk/>
            <pc:sldMk cId="2126008590" sldId="294"/>
            <ac:inkMk id="179" creationId="{6298FCD6-9605-4E45-9717-49FFA7DA7CBA}"/>
          </ac:inkMkLst>
        </pc:inkChg>
        <pc:inkChg chg="del">
          <ac:chgData name="Ninela  Marchant Neira" userId="0445fe62-3fdd-417c-a2b7-f13f715d869a" providerId="ADAL" clId="{6C8F6B27-1E79-4B69-910D-95A97F7A2689}" dt="2021-09-27T20:51:58.394" v="2141" actId="478"/>
          <ac:inkMkLst>
            <pc:docMk/>
            <pc:sldMk cId="2126008590" sldId="294"/>
            <ac:inkMk id="183" creationId="{E31D7A4B-6EDE-486D-A63C-D503CA290019}"/>
          </ac:inkMkLst>
        </pc:inkChg>
        <pc:inkChg chg="del">
          <ac:chgData name="Ninela  Marchant Neira" userId="0445fe62-3fdd-417c-a2b7-f13f715d869a" providerId="ADAL" clId="{6C8F6B27-1E79-4B69-910D-95A97F7A2689}" dt="2021-09-27T20:51:58.394" v="2141" actId="478"/>
          <ac:inkMkLst>
            <pc:docMk/>
            <pc:sldMk cId="2126008590" sldId="294"/>
            <ac:inkMk id="184" creationId="{69BF38CC-4565-4A79-8E09-AC2FF0F2F321}"/>
          </ac:inkMkLst>
        </pc:inkChg>
        <pc:inkChg chg="add del mod">
          <ac:chgData name="Ninela  Marchant Neira" userId="0445fe62-3fdd-417c-a2b7-f13f715d869a" providerId="ADAL" clId="{6C8F6B27-1E79-4B69-910D-95A97F7A2689}" dt="2021-09-27T20:52:01.219" v="2142" actId="478"/>
          <ac:inkMkLst>
            <pc:docMk/>
            <pc:sldMk cId="2126008590" sldId="294"/>
            <ac:inkMk id="185" creationId="{9E336FBB-0E43-4330-B77C-D5D818D82885}"/>
          </ac:inkMkLst>
        </pc:inkChg>
        <pc:inkChg chg="del topLvl">
          <ac:chgData name="Ninela  Marchant Neira" userId="0445fe62-3fdd-417c-a2b7-f13f715d869a" providerId="ADAL" clId="{6C8F6B27-1E79-4B69-910D-95A97F7A2689}" dt="2021-09-27T20:52:01.219" v="2142" actId="478"/>
          <ac:inkMkLst>
            <pc:docMk/>
            <pc:sldMk cId="2126008590" sldId="294"/>
            <ac:inkMk id="186" creationId="{CBD504F6-AE2F-4041-8294-1D7010866534}"/>
          </ac:inkMkLst>
        </pc:inkChg>
        <pc:inkChg chg="del">
          <ac:chgData name="Ninela  Marchant Neira" userId="0445fe62-3fdd-417c-a2b7-f13f715d869a" providerId="ADAL" clId="{6C8F6B27-1E79-4B69-910D-95A97F7A2689}" dt="2021-09-27T20:52:01.219" v="2142" actId="478"/>
          <ac:inkMkLst>
            <pc:docMk/>
            <pc:sldMk cId="2126008590" sldId="294"/>
            <ac:inkMk id="187" creationId="{6E98F87D-BF90-49B1-8155-9C48AF69CA6B}"/>
          </ac:inkMkLst>
        </pc:inkChg>
        <pc:inkChg chg="del">
          <ac:chgData name="Ninela  Marchant Neira" userId="0445fe62-3fdd-417c-a2b7-f13f715d869a" providerId="ADAL" clId="{6C8F6B27-1E79-4B69-910D-95A97F7A2689}" dt="2021-09-27T20:51:58.394" v="2141" actId="478"/>
          <ac:inkMkLst>
            <pc:docMk/>
            <pc:sldMk cId="2126008590" sldId="294"/>
            <ac:inkMk id="188" creationId="{A3C8B08F-58E0-43BE-A6DE-9B23287CF255}"/>
          </ac:inkMkLst>
        </pc:inkChg>
        <pc:inkChg chg="del">
          <ac:chgData name="Ninela  Marchant Neira" userId="0445fe62-3fdd-417c-a2b7-f13f715d869a" providerId="ADAL" clId="{6C8F6B27-1E79-4B69-910D-95A97F7A2689}" dt="2021-09-27T20:52:01.219" v="2142" actId="478"/>
          <ac:inkMkLst>
            <pc:docMk/>
            <pc:sldMk cId="2126008590" sldId="294"/>
            <ac:inkMk id="189" creationId="{2BE5BB04-A6DD-433D-8D9E-AC8B6CBCCEE9}"/>
          </ac:inkMkLst>
        </pc:inkChg>
        <pc:inkChg chg="del topLvl">
          <ac:chgData name="Ninela  Marchant Neira" userId="0445fe62-3fdd-417c-a2b7-f13f715d869a" providerId="ADAL" clId="{6C8F6B27-1E79-4B69-910D-95A97F7A2689}" dt="2021-09-27T20:52:01.219" v="2142" actId="478"/>
          <ac:inkMkLst>
            <pc:docMk/>
            <pc:sldMk cId="2126008590" sldId="294"/>
            <ac:inkMk id="190" creationId="{5AFC353C-F504-4D05-8BEF-0D63AFCD3C62}"/>
          </ac:inkMkLst>
        </pc:inkChg>
        <pc:inkChg chg="del">
          <ac:chgData name="Ninela  Marchant Neira" userId="0445fe62-3fdd-417c-a2b7-f13f715d869a" providerId="ADAL" clId="{6C8F6B27-1E79-4B69-910D-95A97F7A2689}" dt="2021-09-27T20:51:58.394" v="2141" actId="478"/>
          <ac:inkMkLst>
            <pc:docMk/>
            <pc:sldMk cId="2126008590" sldId="294"/>
            <ac:inkMk id="191" creationId="{20D5E6DC-A6D1-4B4F-9E18-52ADFC31355F}"/>
          </ac:inkMkLst>
        </pc:inkChg>
        <pc:inkChg chg="del">
          <ac:chgData name="Ninela  Marchant Neira" userId="0445fe62-3fdd-417c-a2b7-f13f715d869a" providerId="ADAL" clId="{6C8F6B27-1E79-4B69-910D-95A97F7A2689}" dt="2021-09-27T20:52:01.219" v="2142" actId="478"/>
          <ac:inkMkLst>
            <pc:docMk/>
            <pc:sldMk cId="2126008590" sldId="294"/>
            <ac:inkMk id="192" creationId="{28AB4537-160D-4A15-9588-CD7147BC9BBC}"/>
          </ac:inkMkLst>
        </pc:inkChg>
        <pc:inkChg chg="del topLvl">
          <ac:chgData name="Ninela  Marchant Neira" userId="0445fe62-3fdd-417c-a2b7-f13f715d869a" providerId="ADAL" clId="{6C8F6B27-1E79-4B69-910D-95A97F7A2689}" dt="2021-09-27T20:52:01.219" v="2142" actId="478"/>
          <ac:inkMkLst>
            <pc:docMk/>
            <pc:sldMk cId="2126008590" sldId="294"/>
            <ac:inkMk id="193" creationId="{3FAB53C2-EFE2-4186-9AC8-FEB50F740D50}"/>
          </ac:inkMkLst>
        </pc:inkChg>
        <pc:inkChg chg="del topLvl">
          <ac:chgData name="Ninela  Marchant Neira" userId="0445fe62-3fdd-417c-a2b7-f13f715d869a" providerId="ADAL" clId="{6C8F6B27-1E79-4B69-910D-95A97F7A2689}" dt="2021-09-27T20:52:01.219" v="2142" actId="478"/>
          <ac:inkMkLst>
            <pc:docMk/>
            <pc:sldMk cId="2126008590" sldId="294"/>
            <ac:inkMk id="194" creationId="{C5940C02-E98A-47B8-8E5A-880ECF52FB73}"/>
          </ac:inkMkLst>
        </pc:inkChg>
        <pc:inkChg chg="del topLvl">
          <ac:chgData name="Ninela  Marchant Neira" userId="0445fe62-3fdd-417c-a2b7-f13f715d869a" providerId="ADAL" clId="{6C8F6B27-1E79-4B69-910D-95A97F7A2689}" dt="2021-09-27T20:52:01.219" v="2142" actId="478"/>
          <ac:inkMkLst>
            <pc:docMk/>
            <pc:sldMk cId="2126008590" sldId="294"/>
            <ac:inkMk id="195" creationId="{9A14F478-4F16-4C6C-B319-2EBF390D6B0D}"/>
          </ac:inkMkLst>
        </pc:inkChg>
        <pc:inkChg chg="del topLvl">
          <ac:chgData name="Ninela  Marchant Neira" userId="0445fe62-3fdd-417c-a2b7-f13f715d869a" providerId="ADAL" clId="{6C8F6B27-1E79-4B69-910D-95A97F7A2689}" dt="2021-09-27T20:52:01.219" v="2142" actId="478"/>
          <ac:inkMkLst>
            <pc:docMk/>
            <pc:sldMk cId="2126008590" sldId="294"/>
            <ac:inkMk id="196" creationId="{2F317ADA-B3B2-458D-9C08-1F1219C9A0A6}"/>
          </ac:inkMkLst>
        </pc:inkChg>
        <pc:inkChg chg="del">
          <ac:chgData name="Ninela  Marchant Neira" userId="0445fe62-3fdd-417c-a2b7-f13f715d869a" providerId="ADAL" clId="{6C8F6B27-1E79-4B69-910D-95A97F7A2689}" dt="2021-09-27T20:52:01.219" v="2142" actId="478"/>
          <ac:inkMkLst>
            <pc:docMk/>
            <pc:sldMk cId="2126008590" sldId="294"/>
            <ac:inkMk id="200" creationId="{FEEEA705-87D4-4C52-9CCA-061CCCF92854}"/>
          </ac:inkMkLst>
        </pc:inkChg>
        <pc:inkChg chg="del">
          <ac:chgData name="Ninela  Marchant Neira" userId="0445fe62-3fdd-417c-a2b7-f13f715d869a" providerId="ADAL" clId="{6C8F6B27-1E79-4B69-910D-95A97F7A2689}" dt="2021-09-27T20:52:01.219" v="2142" actId="478"/>
          <ac:inkMkLst>
            <pc:docMk/>
            <pc:sldMk cId="2126008590" sldId="294"/>
            <ac:inkMk id="201" creationId="{D4EEDB62-8500-4C02-BF8F-C8848FACB519}"/>
          </ac:inkMkLst>
        </pc:inkChg>
        <pc:inkChg chg="del">
          <ac:chgData name="Ninela  Marchant Neira" userId="0445fe62-3fdd-417c-a2b7-f13f715d869a" providerId="ADAL" clId="{6C8F6B27-1E79-4B69-910D-95A97F7A2689}" dt="2021-09-27T20:52:01.219" v="2142" actId="478"/>
          <ac:inkMkLst>
            <pc:docMk/>
            <pc:sldMk cId="2126008590" sldId="294"/>
            <ac:inkMk id="202" creationId="{A396EF42-9072-4877-BFE4-DF45844D7102}"/>
          </ac:inkMkLst>
        </pc:inkChg>
        <pc:inkChg chg="del">
          <ac:chgData name="Ninela  Marchant Neira" userId="0445fe62-3fdd-417c-a2b7-f13f715d869a" providerId="ADAL" clId="{6C8F6B27-1E79-4B69-910D-95A97F7A2689}" dt="2021-09-27T20:52:01.219" v="2142" actId="478"/>
          <ac:inkMkLst>
            <pc:docMk/>
            <pc:sldMk cId="2126008590" sldId="294"/>
            <ac:inkMk id="203" creationId="{933964A9-67FC-4F1C-B480-A76869A516D3}"/>
          </ac:inkMkLst>
        </pc:inkChg>
        <pc:inkChg chg="del">
          <ac:chgData name="Ninela  Marchant Neira" userId="0445fe62-3fdd-417c-a2b7-f13f715d869a" providerId="ADAL" clId="{6C8F6B27-1E79-4B69-910D-95A97F7A2689}" dt="2021-09-27T20:52:01.219" v="2142" actId="478"/>
          <ac:inkMkLst>
            <pc:docMk/>
            <pc:sldMk cId="2126008590" sldId="294"/>
            <ac:inkMk id="204" creationId="{8B357BC3-0859-49D6-A67F-2B2F50FBCAA9}"/>
          </ac:inkMkLst>
        </pc:inkChg>
        <pc:inkChg chg="del">
          <ac:chgData name="Ninela  Marchant Neira" userId="0445fe62-3fdd-417c-a2b7-f13f715d869a" providerId="ADAL" clId="{6C8F6B27-1E79-4B69-910D-95A97F7A2689}" dt="2021-09-27T20:52:01.219" v="2142" actId="478"/>
          <ac:inkMkLst>
            <pc:docMk/>
            <pc:sldMk cId="2126008590" sldId="294"/>
            <ac:inkMk id="205" creationId="{9C6AD70F-C1D4-4E37-B1C4-A62B0A67A7F4}"/>
          </ac:inkMkLst>
        </pc:inkChg>
        <pc:inkChg chg="del">
          <ac:chgData name="Ninela  Marchant Neira" userId="0445fe62-3fdd-417c-a2b7-f13f715d869a" providerId="ADAL" clId="{6C8F6B27-1E79-4B69-910D-95A97F7A2689}" dt="2021-09-27T20:52:01.219" v="2142" actId="478"/>
          <ac:inkMkLst>
            <pc:docMk/>
            <pc:sldMk cId="2126008590" sldId="294"/>
            <ac:inkMk id="206" creationId="{5FB2CDFC-9C3D-4EE5-B6B6-BD116AB91F6A}"/>
          </ac:inkMkLst>
        </pc:inkChg>
        <pc:inkChg chg="del">
          <ac:chgData name="Ninela  Marchant Neira" userId="0445fe62-3fdd-417c-a2b7-f13f715d869a" providerId="ADAL" clId="{6C8F6B27-1E79-4B69-910D-95A97F7A2689}" dt="2021-09-27T20:52:01.219" v="2142" actId="478"/>
          <ac:inkMkLst>
            <pc:docMk/>
            <pc:sldMk cId="2126008590" sldId="294"/>
            <ac:inkMk id="207" creationId="{B8AA23B4-5DEE-43F1-96CE-65A9EAFD5D07}"/>
          </ac:inkMkLst>
        </pc:inkChg>
        <pc:inkChg chg="del">
          <ac:chgData name="Ninela  Marchant Neira" userId="0445fe62-3fdd-417c-a2b7-f13f715d869a" providerId="ADAL" clId="{6C8F6B27-1E79-4B69-910D-95A97F7A2689}" dt="2021-09-27T20:52:01.219" v="2142" actId="478"/>
          <ac:inkMkLst>
            <pc:docMk/>
            <pc:sldMk cId="2126008590" sldId="294"/>
            <ac:inkMk id="208" creationId="{F92E32C2-E41D-405A-9C49-0169B8725C98}"/>
          </ac:inkMkLst>
        </pc:inkChg>
        <pc:inkChg chg="del">
          <ac:chgData name="Ninela  Marchant Neira" userId="0445fe62-3fdd-417c-a2b7-f13f715d869a" providerId="ADAL" clId="{6C8F6B27-1E79-4B69-910D-95A97F7A2689}" dt="2021-09-27T20:52:01.219" v="2142" actId="478"/>
          <ac:inkMkLst>
            <pc:docMk/>
            <pc:sldMk cId="2126008590" sldId="294"/>
            <ac:inkMk id="209" creationId="{596731A2-C33D-4654-BFA9-B2B61D146623}"/>
          </ac:inkMkLst>
        </pc:inkChg>
        <pc:inkChg chg="del">
          <ac:chgData name="Ninela  Marchant Neira" userId="0445fe62-3fdd-417c-a2b7-f13f715d869a" providerId="ADAL" clId="{6C8F6B27-1E79-4B69-910D-95A97F7A2689}" dt="2021-09-27T20:52:01.219" v="2142" actId="478"/>
          <ac:inkMkLst>
            <pc:docMk/>
            <pc:sldMk cId="2126008590" sldId="294"/>
            <ac:inkMk id="210" creationId="{5DC70F2C-673E-47A6-8E63-C27D9A3B0448}"/>
          </ac:inkMkLst>
        </pc:inkChg>
        <pc:inkChg chg="del topLvl">
          <ac:chgData name="Ninela  Marchant Neira" userId="0445fe62-3fdd-417c-a2b7-f13f715d869a" providerId="ADAL" clId="{6C8F6B27-1E79-4B69-910D-95A97F7A2689}" dt="2021-09-27T20:52:01.219" v="2142" actId="478"/>
          <ac:inkMkLst>
            <pc:docMk/>
            <pc:sldMk cId="2126008590" sldId="294"/>
            <ac:inkMk id="211" creationId="{1D42FE31-D316-437F-8003-7952103C00AF}"/>
          </ac:inkMkLst>
        </pc:inkChg>
        <pc:inkChg chg="del topLvl">
          <ac:chgData name="Ninela  Marchant Neira" userId="0445fe62-3fdd-417c-a2b7-f13f715d869a" providerId="ADAL" clId="{6C8F6B27-1E79-4B69-910D-95A97F7A2689}" dt="2021-09-27T20:52:01.219" v="2142" actId="478"/>
          <ac:inkMkLst>
            <pc:docMk/>
            <pc:sldMk cId="2126008590" sldId="294"/>
            <ac:inkMk id="212" creationId="{4A54C287-15B1-4B99-BB36-1BF598B43DBF}"/>
          </ac:inkMkLst>
        </pc:inkChg>
        <pc:cxnChg chg="mod ord topLvl">
          <ac:chgData name="Ninela  Marchant Neira" userId="0445fe62-3fdd-417c-a2b7-f13f715d869a" providerId="ADAL" clId="{6C8F6B27-1E79-4B69-910D-95A97F7A2689}" dt="2021-09-30T05:27:21.183" v="2518" actId="1076"/>
          <ac:cxnSpMkLst>
            <pc:docMk/>
            <pc:sldMk cId="2126008590" sldId="294"/>
            <ac:cxnSpMk id="10" creationId="{696A74CF-584E-4187-944C-31AB4B218EA1}"/>
          </ac:cxnSpMkLst>
        </pc:cxnChg>
        <pc:cxnChg chg="del">
          <ac:chgData name="Ninela  Marchant Neira" userId="0445fe62-3fdd-417c-a2b7-f13f715d869a" providerId="ADAL" clId="{6C8F6B27-1E79-4B69-910D-95A97F7A2689}" dt="2021-09-27T20:52:10.488" v="2145" actId="478"/>
          <ac:cxnSpMkLst>
            <pc:docMk/>
            <pc:sldMk cId="2126008590" sldId="294"/>
            <ac:cxnSpMk id="60" creationId="{F73576A6-0D3C-4DA3-A96B-A5674E5F642B}"/>
          </ac:cxnSpMkLst>
        </pc:cxnChg>
        <pc:cxnChg chg="del">
          <ac:chgData name="Ninela  Marchant Neira" userId="0445fe62-3fdd-417c-a2b7-f13f715d869a" providerId="ADAL" clId="{6C8F6B27-1E79-4B69-910D-95A97F7A2689}" dt="2021-09-27T20:52:05.461" v="2143" actId="478"/>
          <ac:cxnSpMkLst>
            <pc:docMk/>
            <pc:sldMk cId="2126008590" sldId="294"/>
            <ac:cxnSpMk id="65" creationId="{9FB601C0-8A38-47F7-9041-7DBA57674637}"/>
          </ac:cxnSpMkLst>
        </pc:cxnChg>
        <pc:cxnChg chg="del mod">
          <ac:chgData name="Ninela  Marchant Neira" userId="0445fe62-3fdd-417c-a2b7-f13f715d869a" providerId="ADAL" clId="{6C8F6B27-1E79-4B69-910D-95A97F7A2689}" dt="2021-09-27T20:52:07.261" v="2144" actId="478"/>
          <ac:cxnSpMkLst>
            <pc:docMk/>
            <pc:sldMk cId="2126008590" sldId="294"/>
            <ac:cxnSpMk id="93" creationId="{78C48313-959F-4667-80AC-48A9D94285E2}"/>
          </ac:cxnSpMkLst>
        </pc:cxnChg>
        <pc:cxnChg chg="mod">
          <ac:chgData name="Ninela  Marchant Neira" userId="0445fe62-3fdd-417c-a2b7-f13f715d869a" providerId="ADAL" clId="{6C8F6B27-1E79-4B69-910D-95A97F7A2689}" dt="2021-09-27T21:22:17.272" v="2239"/>
          <ac:cxnSpMkLst>
            <pc:docMk/>
            <pc:sldMk cId="2126008590" sldId="294"/>
            <ac:cxnSpMk id="214" creationId="{12EDBD02-01B7-4204-9E53-3408A1A82FC4}"/>
          </ac:cxnSpMkLst>
        </pc:cxnChg>
        <pc:cxnChg chg="mod">
          <ac:chgData name="Ninela  Marchant Neira" userId="0445fe62-3fdd-417c-a2b7-f13f715d869a" providerId="ADAL" clId="{6C8F6B27-1E79-4B69-910D-95A97F7A2689}" dt="2021-09-27T21:22:17.272" v="2239"/>
          <ac:cxnSpMkLst>
            <pc:docMk/>
            <pc:sldMk cId="2126008590" sldId="294"/>
            <ac:cxnSpMk id="215" creationId="{C9048EB6-3BBC-4A17-A7E7-16EFC1BC51A9}"/>
          </ac:cxnSpMkLst>
        </pc:cxnChg>
        <pc:cxnChg chg="mod">
          <ac:chgData name="Ninela  Marchant Neira" userId="0445fe62-3fdd-417c-a2b7-f13f715d869a" providerId="ADAL" clId="{6C8F6B27-1E79-4B69-910D-95A97F7A2689}" dt="2021-09-27T21:22:17.272" v="2239"/>
          <ac:cxnSpMkLst>
            <pc:docMk/>
            <pc:sldMk cId="2126008590" sldId="294"/>
            <ac:cxnSpMk id="216" creationId="{FB1C27E5-AD55-4A02-B9A7-F72BB6781396}"/>
          </ac:cxnSpMkLst>
        </pc:cxnChg>
        <pc:cxnChg chg="mod">
          <ac:chgData name="Ninela  Marchant Neira" userId="0445fe62-3fdd-417c-a2b7-f13f715d869a" providerId="ADAL" clId="{6C8F6B27-1E79-4B69-910D-95A97F7A2689}" dt="2021-09-27T21:22:17.272" v="2239"/>
          <ac:cxnSpMkLst>
            <pc:docMk/>
            <pc:sldMk cId="2126008590" sldId="294"/>
            <ac:cxnSpMk id="217" creationId="{11593F04-9B64-4BC4-AF0E-28035AC16267}"/>
          </ac:cxnSpMkLst>
        </pc:cxnChg>
        <pc:cxnChg chg="mod">
          <ac:chgData name="Ninela  Marchant Neira" userId="0445fe62-3fdd-417c-a2b7-f13f715d869a" providerId="ADAL" clId="{6C8F6B27-1E79-4B69-910D-95A97F7A2689}" dt="2021-09-27T21:22:17.272" v="2239"/>
          <ac:cxnSpMkLst>
            <pc:docMk/>
            <pc:sldMk cId="2126008590" sldId="294"/>
            <ac:cxnSpMk id="218" creationId="{57D3000E-A22A-4E59-9D06-45BDF3D0B5EE}"/>
          </ac:cxnSpMkLst>
        </pc:cxnChg>
      </pc:sldChg>
      <pc:sldChg chg="addSp delSp modSp new mod">
        <pc:chgData name="Ninela  Marchant Neira" userId="0445fe62-3fdd-417c-a2b7-f13f715d869a" providerId="ADAL" clId="{6C8F6B27-1E79-4B69-910D-95A97F7A2689}" dt="2021-09-30T05:50:33.491" v="2806" actId="20577"/>
        <pc:sldMkLst>
          <pc:docMk/>
          <pc:sldMk cId="745590340" sldId="295"/>
        </pc:sldMkLst>
        <pc:spChg chg="mod">
          <ac:chgData name="Ninela  Marchant Neira" userId="0445fe62-3fdd-417c-a2b7-f13f715d869a" providerId="ADAL" clId="{6C8F6B27-1E79-4B69-910D-95A97F7A2689}" dt="2021-09-30T05:03:02.508" v="2384" actId="207"/>
          <ac:spMkLst>
            <pc:docMk/>
            <pc:sldMk cId="745590340" sldId="295"/>
            <ac:spMk id="2" creationId="{57B7A5DB-0A9A-4F73-B1A9-A5E6CC411703}"/>
          </ac:spMkLst>
        </pc:spChg>
        <pc:spChg chg="del">
          <ac:chgData name="Ninela  Marchant Neira" userId="0445fe62-3fdd-417c-a2b7-f13f715d869a" providerId="ADAL" clId="{6C8F6B27-1E79-4B69-910D-95A97F7A2689}" dt="2021-09-30T05:00:02.729" v="2326"/>
          <ac:spMkLst>
            <pc:docMk/>
            <pc:sldMk cId="745590340" sldId="295"/>
            <ac:spMk id="3" creationId="{40BC035C-BE9E-4DE1-9FF3-7F2FB4F4B499}"/>
          </ac:spMkLst>
        </pc:spChg>
        <pc:spChg chg="add mod">
          <ac:chgData name="Ninela  Marchant Neira" userId="0445fe62-3fdd-417c-a2b7-f13f715d869a" providerId="ADAL" clId="{6C8F6B27-1E79-4B69-910D-95A97F7A2689}" dt="2021-09-30T05:50:33.491" v="2806" actId="20577"/>
          <ac:spMkLst>
            <pc:docMk/>
            <pc:sldMk cId="745590340" sldId="295"/>
            <ac:spMk id="6" creationId="{757DCFAC-9D7F-4B4E-8331-AE015F129D8B}"/>
          </ac:spMkLst>
        </pc:spChg>
        <pc:graphicFrameChg chg="add del">
          <ac:chgData name="Ninela  Marchant Neira" userId="0445fe62-3fdd-417c-a2b7-f13f715d869a" providerId="ADAL" clId="{6C8F6B27-1E79-4B69-910D-95A97F7A2689}" dt="2021-09-30T05:01:39.555" v="2327" actId="478"/>
          <ac:graphicFrameMkLst>
            <pc:docMk/>
            <pc:sldMk cId="745590340" sldId="295"/>
            <ac:graphicFrameMk id="4" creationId="{B4DBE79D-A9D3-46B9-93EC-73D1375C4F2A}"/>
          </ac:graphicFrameMkLst>
        </pc:graphicFrameChg>
      </pc:sldChg>
      <pc:sldChg chg="addSp delSp modSp new mod">
        <pc:chgData name="Ninela  Marchant Neira" userId="0445fe62-3fdd-417c-a2b7-f13f715d869a" providerId="ADAL" clId="{6C8F6B27-1E79-4B69-910D-95A97F7A2689}" dt="2021-09-30T14:29:21.184" v="3216"/>
        <pc:sldMkLst>
          <pc:docMk/>
          <pc:sldMk cId="508929083" sldId="296"/>
        </pc:sldMkLst>
        <pc:spChg chg="mod">
          <ac:chgData name="Ninela  Marchant Neira" userId="0445fe62-3fdd-417c-a2b7-f13f715d869a" providerId="ADAL" clId="{6C8F6B27-1E79-4B69-910D-95A97F7A2689}" dt="2021-09-30T05:49:17.012" v="2703" actId="20577"/>
          <ac:spMkLst>
            <pc:docMk/>
            <pc:sldMk cId="508929083" sldId="296"/>
            <ac:spMk id="2" creationId="{318D0002-179F-4814-93CA-57FFE5392D09}"/>
          </ac:spMkLst>
        </pc:spChg>
        <pc:spChg chg="mod">
          <ac:chgData name="Ninela  Marchant Neira" userId="0445fe62-3fdd-417c-a2b7-f13f715d869a" providerId="ADAL" clId="{6C8F6B27-1E79-4B69-910D-95A97F7A2689}" dt="2021-09-30T14:24:34.280" v="3193" actId="1076"/>
          <ac:spMkLst>
            <pc:docMk/>
            <pc:sldMk cId="508929083" sldId="296"/>
            <ac:spMk id="3" creationId="{7AF830AF-BEB9-4C63-8A74-72716DD436D3}"/>
          </ac:spMkLst>
        </pc:spChg>
        <pc:grpChg chg="del mod">
          <ac:chgData name="Ninela  Marchant Neira" userId="0445fe62-3fdd-417c-a2b7-f13f715d869a" providerId="ADAL" clId="{6C8F6B27-1E79-4B69-910D-95A97F7A2689}" dt="2021-09-30T14:29:21.184" v="3216"/>
          <ac:grpSpMkLst>
            <pc:docMk/>
            <pc:sldMk cId="508929083" sldId="296"/>
            <ac:grpSpMk id="7" creationId="{E5F45A08-92BA-40BA-85BE-1EEB9A43ABEF}"/>
          </ac:grpSpMkLst>
        </pc:grpChg>
        <pc:grpChg chg="del mod">
          <ac:chgData name="Ninela  Marchant Neira" userId="0445fe62-3fdd-417c-a2b7-f13f715d869a" providerId="ADAL" clId="{6C8F6B27-1E79-4B69-910D-95A97F7A2689}" dt="2021-09-30T14:21:15.315" v="3166"/>
          <ac:grpSpMkLst>
            <pc:docMk/>
            <pc:sldMk cId="508929083" sldId="296"/>
            <ac:grpSpMk id="12" creationId="{C109B042-E5E8-4530-BD48-6E3A71BED541}"/>
          </ac:grpSpMkLst>
        </pc:grpChg>
        <pc:grpChg chg="del mod">
          <ac:chgData name="Ninela  Marchant Neira" userId="0445fe62-3fdd-417c-a2b7-f13f715d869a" providerId="ADAL" clId="{6C8F6B27-1E79-4B69-910D-95A97F7A2689}" dt="2021-09-30T14:21:15.315" v="3166"/>
          <ac:grpSpMkLst>
            <pc:docMk/>
            <pc:sldMk cId="508929083" sldId="296"/>
            <ac:grpSpMk id="16" creationId="{B8803CB5-82E0-46D5-8C60-343DC2843B7F}"/>
          </ac:grpSpMkLst>
        </pc:grpChg>
        <pc:grpChg chg="del mod">
          <ac:chgData name="Ninela  Marchant Neira" userId="0445fe62-3fdd-417c-a2b7-f13f715d869a" providerId="ADAL" clId="{6C8F6B27-1E79-4B69-910D-95A97F7A2689}" dt="2021-09-30T14:22:00.257" v="3174"/>
          <ac:grpSpMkLst>
            <pc:docMk/>
            <pc:sldMk cId="508929083" sldId="296"/>
            <ac:grpSpMk id="26" creationId="{EB1C3C60-018A-46F3-A6A6-E36A905BD0F2}"/>
          </ac:grpSpMkLst>
        </pc:grpChg>
        <pc:grpChg chg="del mod">
          <ac:chgData name="Ninela  Marchant Neira" userId="0445fe62-3fdd-417c-a2b7-f13f715d869a" providerId="ADAL" clId="{6C8F6B27-1E79-4B69-910D-95A97F7A2689}" dt="2021-09-30T14:22:00.257" v="3174"/>
          <ac:grpSpMkLst>
            <pc:docMk/>
            <pc:sldMk cId="508929083" sldId="296"/>
            <ac:grpSpMk id="27" creationId="{F8ADD79A-9219-4C6D-996B-F25659EDDF64}"/>
          </ac:grpSpMkLst>
        </pc:grpChg>
        <pc:grpChg chg="del mod">
          <ac:chgData name="Ninela  Marchant Neira" userId="0445fe62-3fdd-417c-a2b7-f13f715d869a" providerId="ADAL" clId="{6C8F6B27-1E79-4B69-910D-95A97F7A2689}" dt="2021-09-30T14:29:21.184" v="3216"/>
          <ac:grpSpMkLst>
            <pc:docMk/>
            <pc:sldMk cId="508929083" sldId="296"/>
            <ac:grpSpMk id="28" creationId="{EAEB5EA8-2689-48F0-AF5A-F730DEB2D4ED}"/>
          </ac:grpSpMkLst>
        </pc:grpChg>
        <pc:grpChg chg="del mod">
          <ac:chgData name="Ninela  Marchant Neira" userId="0445fe62-3fdd-417c-a2b7-f13f715d869a" providerId="ADAL" clId="{6C8F6B27-1E79-4B69-910D-95A97F7A2689}" dt="2021-09-30T14:29:21.184" v="3216"/>
          <ac:grpSpMkLst>
            <pc:docMk/>
            <pc:sldMk cId="508929083" sldId="296"/>
            <ac:grpSpMk id="34" creationId="{7A95FC58-5089-4631-B219-0A5486508D44}"/>
          </ac:grpSpMkLst>
        </pc:grpChg>
        <pc:grpChg chg="del mod">
          <ac:chgData name="Ninela  Marchant Neira" userId="0445fe62-3fdd-417c-a2b7-f13f715d869a" providerId="ADAL" clId="{6C8F6B27-1E79-4B69-910D-95A97F7A2689}" dt="2021-09-30T14:29:21.184" v="3216"/>
          <ac:grpSpMkLst>
            <pc:docMk/>
            <pc:sldMk cId="508929083" sldId="296"/>
            <ac:grpSpMk id="42" creationId="{38FF927D-DF63-4966-82D8-EB39A88607E3}"/>
          </ac:grpSpMkLst>
        </pc:grpChg>
        <pc:grpChg chg="mod">
          <ac:chgData name="Ninela  Marchant Neira" userId="0445fe62-3fdd-417c-a2b7-f13f715d869a" providerId="ADAL" clId="{6C8F6B27-1E79-4B69-910D-95A97F7A2689}" dt="2021-09-30T14:22:11.719" v="3177"/>
          <ac:grpSpMkLst>
            <pc:docMk/>
            <pc:sldMk cId="508929083" sldId="296"/>
            <ac:grpSpMk id="45" creationId="{26E9F793-16D5-478D-8380-6D3D2F2DF074}"/>
          </ac:grpSpMkLst>
        </pc:grpChg>
        <pc:grpChg chg="mod">
          <ac:chgData name="Ninela  Marchant Neira" userId="0445fe62-3fdd-417c-a2b7-f13f715d869a" providerId="ADAL" clId="{6C8F6B27-1E79-4B69-910D-95A97F7A2689}" dt="2021-09-30T14:22:42.733" v="3181"/>
          <ac:grpSpMkLst>
            <pc:docMk/>
            <pc:sldMk cId="508929083" sldId="296"/>
            <ac:grpSpMk id="49" creationId="{A00FC19D-F16C-4F1F-9218-1030B704280C}"/>
          </ac:grpSpMkLst>
        </pc:grpChg>
        <pc:grpChg chg="mod">
          <ac:chgData name="Ninela  Marchant Neira" userId="0445fe62-3fdd-417c-a2b7-f13f715d869a" providerId="ADAL" clId="{6C8F6B27-1E79-4B69-910D-95A97F7A2689}" dt="2021-09-30T14:22:55.474" v="3185"/>
          <ac:grpSpMkLst>
            <pc:docMk/>
            <pc:sldMk cId="508929083" sldId="296"/>
            <ac:grpSpMk id="53" creationId="{5F0E765B-C828-480C-9B9A-4F3962D560A2}"/>
          </ac:grpSpMkLst>
        </pc:grpChg>
        <pc:grpChg chg="del mod">
          <ac:chgData name="Ninela  Marchant Neira" userId="0445fe62-3fdd-417c-a2b7-f13f715d869a" providerId="ADAL" clId="{6C8F6B27-1E79-4B69-910D-95A97F7A2689}" dt="2021-09-30T14:24:24.926" v="3191" actId="478"/>
          <ac:grpSpMkLst>
            <pc:docMk/>
            <pc:sldMk cId="508929083" sldId="296"/>
            <ac:grpSpMk id="56" creationId="{3A565735-50CC-41A0-B9C7-4FCD4B2B8F0C}"/>
          </ac:grpSpMkLst>
        </pc:grpChg>
        <pc:grpChg chg="del mod">
          <ac:chgData name="Ninela  Marchant Neira" userId="0445fe62-3fdd-417c-a2b7-f13f715d869a" providerId="ADAL" clId="{6C8F6B27-1E79-4B69-910D-95A97F7A2689}" dt="2021-09-30T14:29:21.184" v="3216"/>
          <ac:grpSpMkLst>
            <pc:docMk/>
            <pc:sldMk cId="508929083" sldId="296"/>
            <ac:grpSpMk id="65" creationId="{D7E51234-8082-4E61-B3D4-D66A4D2A19BE}"/>
          </ac:grpSpMkLst>
        </pc:grpChg>
        <pc:grpChg chg="mod">
          <ac:chgData name="Ninela  Marchant Neira" userId="0445fe62-3fdd-417c-a2b7-f13f715d869a" providerId="ADAL" clId="{6C8F6B27-1E79-4B69-910D-95A97F7A2689}" dt="2021-09-30T14:29:21.184" v="3216"/>
          <ac:grpSpMkLst>
            <pc:docMk/>
            <pc:sldMk cId="508929083" sldId="296"/>
            <ac:grpSpMk id="79" creationId="{33954A37-D553-4BCD-AB82-1DD42557E1C1}"/>
          </ac:grpSpMkLst>
        </pc:grpChg>
        <pc:inkChg chg="add mod">
          <ac:chgData name="Ninela  Marchant Neira" userId="0445fe62-3fdd-417c-a2b7-f13f715d869a" providerId="ADAL" clId="{6C8F6B27-1E79-4B69-910D-95A97F7A2689}" dt="2021-09-30T14:29:21.184" v="3216"/>
          <ac:inkMkLst>
            <pc:docMk/>
            <pc:sldMk cId="508929083" sldId="296"/>
            <ac:inkMk id="4" creationId="{5419B940-696A-422B-B07C-7785BC2288B5}"/>
          </ac:inkMkLst>
        </pc:inkChg>
        <pc:inkChg chg="add mod">
          <ac:chgData name="Ninela  Marchant Neira" userId="0445fe62-3fdd-417c-a2b7-f13f715d869a" providerId="ADAL" clId="{6C8F6B27-1E79-4B69-910D-95A97F7A2689}" dt="2021-09-30T14:29:21.184" v="3216"/>
          <ac:inkMkLst>
            <pc:docMk/>
            <pc:sldMk cId="508929083" sldId="296"/>
            <ac:inkMk id="5" creationId="{B18647F1-0E23-4A7D-A723-1506101FCBC1}"/>
          </ac:inkMkLst>
        </pc:inkChg>
        <pc:inkChg chg="add mod">
          <ac:chgData name="Ninela  Marchant Neira" userId="0445fe62-3fdd-417c-a2b7-f13f715d869a" providerId="ADAL" clId="{6C8F6B27-1E79-4B69-910D-95A97F7A2689}" dt="2021-09-30T14:29:21.184" v="3216"/>
          <ac:inkMkLst>
            <pc:docMk/>
            <pc:sldMk cId="508929083" sldId="296"/>
            <ac:inkMk id="6" creationId="{491D8D00-6122-4741-BF5C-3ADADE945CDB}"/>
          </ac:inkMkLst>
        </pc:inkChg>
        <pc:inkChg chg="add mod">
          <ac:chgData name="Ninela  Marchant Neira" userId="0445fe62-3fdd-417c-a2b7-f13f715d869a" providerId="ADAL" clId="{6C8F6B27-1E79-4B69-910D-95A97F7A2689}" dt="2021-09-30T14:29:21.184" v="3216"/>
          <ac:inkMkLst>
            <pc:docMk/>
            <pc:sldMk cId="508929083" sldId="296"/>
            <ac:inkMk id="8" creationId="{685C9F4C-ED57-4C52-ADD2-7BECD41DDC50}"/>
          </ac:inkMkLst>
        </pc:inkChg>
        <pc:inkChg chg="add mod">
          <ac:chgData name="Ninela  Marchant Neira" userId="0445fe62-3fdd-417c-a2b7-f13f715d869a" providerId="ADAL" clId="{6C8F6B27-1E79-4B69-910D-95A97F7A2689}" dt="2021-09-30T14:29:21.184" v="3216"/>
          <ac:inkMkLst>
            <pc:docMk/>
            <pc:sldMk cId="508929083" sldId="296"/>
            <ac:inkMk id="9" creationId="{B8177906-3128-455A-AAC4-645AA4F14C4C}"/>
          </ac:inkMkLst>
        </pc:inkChg>
        <pc:inkChg chg="add mod">
          <ac:chgData name="Ninela  Marchant Neira" userId="0445fe62-3fdd-417c-a2b7-f13f715d869a" providerId="ADAL" clId="{6C8F6B27-1E79-4B69-910D-95A97F7A2689}" dt="2021-09-30T14:29:21.184" v="3216"/>
          <ac:inkMkLst>
            <pc:docMk/>
            <pc:sldMk cId="508929083" sldId="296"/>
            <ac:inkMk id="10" creationId="{B6A21D36-AA1C-4E7A-88D6-2567A536645C}"/>
          </ac:inkMkLst>
        </pc:inkChg>
        <pc:inkChg chg="add mod">
          <ac:chgData name="Ninela  Marchant Neira" userId="0445fe62-3fdd-417c-a2b7-f13f715d869a" providerId="ADAL" clId="{6C8F6B27-1E79-4B69-910D-95A97F7A2689}" dt="2021-09-30T14:29:21.184" v="3216"/>
          <ac:inkMkLst>
            <pc:docMk/>
            <pc:sldMk cId="508929083" sldId="296"/>
            <ac:inkMk id="11" creationId="{9C787768-76D5-41F3-B451-3BD3C3D74AA9}"/>
          </ac:inkMkLst>
        </pc:inkChg>
        <pc:inkChg chg="add mod">
          <ac:chgData name="Ninela  Marchant Neira" userId="0445fe62-3fdd-417c-a2b7-f13f715d869a" providerId="ADAL" clId="{6C8F6B27-1E79-4B69-910D-95A97F7A2689}" dt="2021-09-30T14:29:21.184" v="3216"/>
          <ac:inkMkLst>
            <pc:docMk/>
            <pc:sldMk cId="508929083" sldId="296"/>
            <ac:inkMk id="13" creationId="{90C7A2A5-D455-45ED-BA5B-58C3F3325D4D}"/>
          </ac:inkMkLst>
        </pc:inkChg>
        <pc:inkChg chg="add mod">
          <ac:chgData name="Ninela  Marchant Neira" userId="0445fe62-3fdd-417c-a2b7-f13f715d869a" providerId="ADAL" clId="{6C8F6B27-1E79-4B69-910D-95A97F7A2689}" dt="2021-09-30T14:29:21.184" v="3216"/>
          <ac:inkMkLst>
            <pc:docMk/>
            <pc:sldMk cId="508929083" sldId="296"/>
            <ac:inkMk id="14" creationId="{EAC65187-47E4-46F3-94E7-29ED573DCBC5}"/>
          </ac:inkMkLst>
        </pc:inkChg>
        <pc:inkChg chg="add mod">
          <ac:chgData name="Ninela  Marchant Neira" userId="0445fe62-3fdd-417c-a2b7-f13f715d869a" providerId="ADAL" clId="{6C8F6B27-1E79-4B69-910D-95A97F7A2689}" dt="2021-09-30T14:29:21.184" v="3216"/>
          <ac:inkMkLst>
            <pc:docMk/>
            <pc:sldMk cId="508929083" sldId="296"/>
            <ac:inkMk id="15" creationId="{20E64859-E265-415C-B67C-3CE91682F2DE}"/>
          </ac:inkMkLst>
        </pc:inkChg>
        <pc:inkChg chg="add mod">
          <ac:chgData name="Ninela  Marchant Neira" userId="0445fe62-3fdd-417c-a2b7-f13f715d869a" providerId="ADAL" clId="{6C8F6B27-1E79-4B69-910D-95A97F7A2689}" dt="2021-09-30T14:29:21.184" v="3216"/>
          <ac:inkMkLst>
            <pc:docMk/>
            <pc:sldMk cId="508929083" sldId="296"/>
            <ac:inkMk id="17" creationId="{BF26471F-3484-41AC-9B4B-802CCB5FE39C}"/>
          </ac:inkMkLst>
        </pc:inkChg>
        <pc:inkChg chg="add mod">
          <ac:chgData name="Ninela  Marchant Neira" userId="0445fe62-3fdd-417c-a2b7-f13f715d869a" providerId="ADAL" clId="{6C8F6B27-1E79-4B69-910D-95A97F7A2689}" dt="2021-09-30T14:29:21.184" v="3216"/>
          <ac:inkMkLst>
            <pc:docMk/>
            <pc:sldMk cId="508929083" sldId="296"/>
            <ac:inkMk id="18" creationId="{C2AD09CC-D802-4702-A2AB-C527EFE26C4A}"/>
          </ac:inkMkLst>
        </pc:inkChg>
        <pc:inkChg chg="add mod">
          <ac:chgData name="Ninela  Marchant Neira" userId="0445fe62-3fdd-417c-a2b7-f13f715d869a" providerId="ADAL" clId="{6C8F6B27-1E79-4B69-910D-95A97F7A2689}" dt="2021-09-30T14:29:21.184" v="3216"/>
          <ac:inkMkLst>
            <pc:docMk/>
            <pc:sldMk cId="508929083" sldId="296"/>
            <ac:inkMk id="19" creationId="{D8B8D347-6C60-4459-8CCE-3A2C08C9EBD6}"/>
          </ac:inkMkLst>
        </pc:inkChg>
        <pc:inkChg chg="add mod">
          <ac:chgData name="Ninela  Marchant Neira" userId="0445fe62-3fdd-417c-a2b7-f13f715d869a" providerId="ADAL" clId="{6C8F6B27-1E79-4B69-910D-95A97F7A2689}" dt="2021-09-30T14:29:21.184" v="3216"/>
          <ac:inkMkLst>
            <pc:docMk/>
            <pc:sldMk cId="508929083" sldId="296"/>
            <ac:inkMk id="20" creationId="{92E4BDB1-0A03-4867-9718-DED362335101}"/>
          </ac:inkMkLst>
        </pc:inkChg>
        <pc:inkChg chg="add mod">
          <ac:chgData name="Ninela  Marchant Neira" userId="0445fe62-3fdd-417c-a2b7-f13f715d869a" providerId="ADAL" clId="{6C8F6B27-1E79-4B69-910D-95A97F7A2689}" dt="2021-09-30T14:29:21.184" v="3216"/>
          <ac:inkMkLst>
            <pc:docMk/>
            <pc:sldMk cId="508929083" sldId="296"/>
            <ac:inkMk id="21" creationId="{23AAE93E-F800-4D9E-AB54-4414D4DA7912}"/>
          </ac:inkMkLst>
        </pc:inkChg>
        <pc:inkChg chg="add mod">
          <ac:chgData name="Ninela  Marchant Neira" userId="0445fe62-3fdd-417c-a2b7-f13f715d869a" providerId="ADAL" clId="{6C8F6B27-1E79-4B69-910D-95A97F7A2689}" dt="2021-09-30T14:29:21.184" v="3216"/>
          <ac:inkMkLst>
            <pc:docMk/>
            <pc:sldMk cId="508929083" sldId="296"/>
            <ac:inkMk id="22" creationId="{85A8403E-901D-4ED8-92DC-865F7841FDAA}"/>
          </ac:inkMkLst>
        </pc:inkChg>
        <pc:inkChg chg="add mod">
          <ac:chgData name="Ninela  Marchant Neira" userId="0445fe62-3fdd-417c-a2b7-f13f715d869a" providerId="ADAL" clId="{6C8F6B27-1E79-4B69-910D-95A97F7A2689}" dt="2021-09-30T14:29:21.184" v="3216"/>
          <ac:inkMkLst>
            <pc:docMk/>
            <pc:sldMk cId="508929083" sldId="296"/>
            <ac:inkMk id="23" creationId="{0CB082FF-4704-4557-A0D2-D0E2D322129B}"/>
          </ac:inkMkLst>
        </pc:inkChg>
        <pc:inkChg chg="add mod">
          <ac:chgData name="Ninela  Marchant Neira" userId="0445fe62-3fdd-417c-a2b7-f13f715d869a" providerId="ADAL" clId="{6C8F6B27-1E79-4B69-910D-95A97F7A2689}" dt="2021-09-30T14:29:21.184" v="3216"/>
          <ac:inkMkLst>
            <pc:docMk/>
            <pc:sldMk cId="508929083" sldId="296"/>
            <ac:inkMk id="24" creationId="{01283965-48D1-4B5F-A5DB-F2D36C1D5C7D}"/>
          </ac:inkMkLst>
        </pc:inkChg>
        <pc:inkChg chg="add mod">
          <ac:chgData name="Ninela  Marchant Neira" userId="0445fe62-3fdd-417c-a2b7-f13f715d869a" providerId="ADAL" clId="{6C8F6B27-1E79-4B69-910D-95A97F7A2689}" dt="2021-09-30T14:29:21.184" v="3216"/>
          <ac:inkMkLst>
            <pc:docMk/>
            <pc:sldMk cId="508929083" sldId="296"/>
            <ac:inkMk id="25" creationId="{CF58C621-D9B9-4A32-B826-75FE4A8F3D9A}"/>
          </ac:inkMkLst>
        </pc:inkChg>
        <pc:inkChg chg="add mod">
          <ac:chgData name="Ninela  Marchant Neira" userId="0445fe62-3fdd-417c-a2b7-f13f715d869a" providerId="ADAL" clId="{6C8F6B27-1E79-4B69-910D-95A97F7A2689}" dt="2021-09-30T14:29:21.184" v="3216"/>
          <ac:inkMkLst>
            <pc:docMk/>
            <pc:sldMk cId="508929083" sldId="296"/>
            <ac:inkMk id="29" creationId="{F6100096-6546-4E26-83B8-B713A2EFF2B8}"/>
          </ac:inkMkLst>
        </pc:inkChg>
        <pc:inkChg chg="add mod">
          <ac:chgData name="Ninela  Marchant Neira" userId="0445fe62-3fdd-417c-a2b7-f13f715d869a" providerId="ADAL" clId="{6C8F6B27-1E79-4B69-910D-95A97F7A2689}" dt="2021-09-30T14:29:21.184" v="3216"/>
          <ac:inkMkLst>
            <pc:docMk/>
            <pc:sldMk cId="508929083" sldId="296"/>
            <ac:inkMk id="30" creationId="{CBB3D983-2C40-4314-8BE5-368100022FD8}"/>
          </ac:inkMkLst>
        </pc:inkChg>
        <pc:inkChg chg="add mod">
          <ac:chgData name="Ninela  Marchant Neira" userId="0445fe62-3fdd-417c-a2b7-f13f715d869a" providerId="ADAL" clId="{6C8F6B27-1E79-4B69-910D-95A97F7A2689}" dt="2021-09-30T14:29:21.184" v="3216"/>
          <ac:inkMkLst>
            <pc:docMk/>
            <pc:sldMk cId="508929083" sldId="296"/>
            <ac:inkMk id="31" creationId="{73B633CB-0B7A-4926-9B3B-16EB5078DD65}"/>
          </ac:inkMkLst>
        </pc:inkChg>
        <pc:inkChg chg="add mod">
          <ac:chgData name="Ninela  Marchant Neira" userId="0445fe62-3fdd-417c-a2b7-f13f715d869a" providerId="ADAL" clId="{6C8F6B27-1E79-4B69-910D-95A97F7A2689}" dt="2021-09-30T14:29:21.184" v="3216"/>
          <ac:inkMkLst>
            <pc:docMk/>
            <pc:sldMk cId="508929083" sldId="296"/>
            <ac:inkMk id="32" creationId="{A29B8243-A1AF-4D9E-86FF-0012732EAD41}"/>
          </ac:inkMkLst>
        </pc:inkChg>
        <pc:inkChg chg="add mod">
          <ac:chgData name="Ninela  Marchant Neira" userId="0445fe62-3fdd-417c-a2b7-f13f715d869a" providerId="ADAL" clId="{6C8F6B27-1E79-4B69-910D-95A97F7A2689}" dt="2021-09-30T14:29:21.184" v="3216"/>
          <ac:inkMkLst>
            <pc:docMk/>
            <pc:sldMk cId="508929083" sldId="296"/>
            <ac:inkMk id="33" creationId="{6569A0F6-CEF9-4866-83FA-E90C464CACD2}"/>
          </ac:inkMkLst>
        </pc:inkChg>
        <pc:inkChg chg="add mod">
          <ac:chgData name="Ninela  Marchant Neira" userId="0445fe62-3fdd-417c-a2b7-f13f715d869a" providerId="ADAL" clId="{6C8F6B27-1E79-4B69-910D-95A97F7A2689}" dt="2021-09-30T14:29:21.184" v="3216"/>
          <ac:inkMkLst>
            <pc:docMk/>
            <pc:sldMk cId="508929083" sldId="296"/>
            <ac:inkMk id="35" creationId="{28F84059-A503-4F9F-ABF4-0E66145EAF8D}"/>
          </ac:inkMkLst>
        </pc:inkChg>
        <pc:inkChg chg="add mod">
          <ac:chgData name="Ninela  Marchant Neira" userId="0445fe62-3fdd-417c-a2b7-f13f715d869a" providerId="ADAL" clId="{6C8F6B27-1E79-4B69-910D-95A97F7A2689}" dt="2021-09-30T14:29:21.184" v="3216"/>
          <ac:inkMkLst>
            <pc:docMk/>
            <pc:sldMk cId="508929083" sldId="296"/>
            <ac:inkMk id="36" creationId="{DD750538-29C0-493E-89CB-96EBA2E453C8}"/>
          </ac:inkMkLst>
        </pc:inkChg>
        <pc:inkChg chg="add mod">
          <ac:chgData name="Ninela  Marchant Neira" userId="0445fe62-3fdd-417c-a2b7-f13f715d869a" providerId="ADAL" clId="{6C8F6B27-1E79-4B69-910D-95A97F7A2689}" dt="2021-09-30T14:29:21.184" v="3216"/>
          <ac:inkMkLst>
            <pc:docMk/>
            <pc:sldMk cId="508929083" sldId="296"/>
            <ac:inkMk id="37" creationId="{EA02C791-B7DF-4036-9C41-EC4385DECA51}"/>
          </ac:inkMkLst>
        </pc:inkChg>
        <pc:inkChg chg="add mod">
          <ac:chgData name="Ninela  Marchant Neira" userId="0445fe62-3fdd-417c-a2b7-f13f715d869a" providerId="ADAL" clId="{6C8F6B27-1E79-4B69-910D-95A97F7A2689}" dt="2021-09-30T14:29:21.184" v="3216"/>
          <ac:inkMkLst>
            <pc:docMk/>
            <pc:sldMk cId="508929083" sldId="296"/>
            <ac:inkMk id="38" creationId="{4981552A-AE0C-4E68-BED7-CE22A19C59B4}"/>
          </ac:inkMkLst>
        </pc:inkChg>
        <pc:inkChg chg="add mod">
          <ac:chgData name="Ninela  Marchant Neira" userId="0445fe62-3fdd-417c-a2b7-f13f715d869a" providerId="ADAL" clId="{6C8F6B27-1E79-4B69-910D-95A97F7A2689}" dt="2021-09-30T14:29:21.184" v="3216"/>
          <ac:inkMkLst>
            <pc:docMk/>
            <pc:sldMk cId="508929083" sldId="296"/>
            <ac:inkMk id="39" creationId="{AC46EB9C-3AE7-42E6-A29E-83AF8E14909A}"/>
          </ac:inkMkLst>
        </pc:inkChg>
        <pc:inkChg chg="add mod">
          <ac:chgData name="Ninela  Marchant Neira" userId="0445fe62-3fdd-417c-a2b7-f13f715d869a" providerId="ADAL" clId="{6C8F6B27-1E79-4B69-910D-95A97F7A2689}" dt="2021-09-30T14:29:21.184" v="3216"/>
          <ac:inkMkLst>
            <pc:docMk/>
            <pc:sldMk cId="508929083" sldId="296"/>
            <ac:inkMk id="40" creationId="{C6C28CCF-80B1-4EEB-815B-5B19CE4103B1}"/>
          </ac:inkMkLst>
        </pc:inkChg>
        <pc:inkChg chg="add mod">
          <ac:chgData name="Ninela  Marchant Neira" userId="0445fe62-3fdd-417c-a2b7-f13f715d869a" providerId="ADAL" clId="{6C8F6B27-1E79-4B69-910D-95A97F7A2689}" dt="2021-09-30T14:29:21.184" v="3216"/>
          <ac:inkMkLst>
            <pc:docMk/>
            <pc:sldMk cId="508929083" sldId="296"/>
            <ac:inkMk id="41" creationId="{AF74026B-A370-4327-9AD9-ED0668143871}"/>
          </ac:inkMkLst>
        </pc:inkChg>
        <pc:inkChg chg="add mod">
          <ac:chgData name="Ninela  Marchant Neira" userId="0445fe62-3fdd-417c-a2b7-f13f715d869a" providerId="ADAL" clId="{6C8F6B27-1E79-4B69-910D-95A97F7A2689}" dt="2021-09-30T14:24:19.870" v="3190" actId="1076"/>
          <ac:inkMkLst>
            <pc:docMk/>
            <pc:sldMk cId="508929083" sldId="296"/>
            <ac:inkMk id="43" creationId="{B8488CE1-1ECC-4471-B609-2E0ED92F71F3}"/>
          </ac:inkMkLst>
        </pc:inkChg>
        <pc:inkChg chg="add mod">
          <ac:chgData name="Ninela  Marchant Neira" userId="0445fe62-3fdd-417c-a2b7-f13f715d869a" providerId="ADAL" clId="{6C8F6B27-1E79-4B69-910D-95A97F7A2689}" dt="2021-09-30T14:24:19.870" v="3190" actId="1076"/>
          <ac:inkMkLst>
            <pc:docMk/>
            <pc:sldMk cId="508929083" sldId="296"/>
            <ac:inkMk id="44" creationId="{E411B092-F3F4-464A-9C3C-304366E17F88}"/>
          </ac:inkMkLst>
        </pc:inkChg>
        <pc:inkChg chg="add mod">
          <ac:chgData name="Ninela  Marchant Neira" userId="0445fe62-3fdd-417c-a2b7-f13f715d869a" providerId="ADAL" clId="{6C8F6B27-1E79-4B69-910D-95A97F7A2689}" dt="2021-09-30T14:24:19.870" v="3190" actId="1076"/>
          <ac:inkMkLst>
            <pc:docMk/>
            <pc:sldMk cId="508929083" sldId="296"/>
            <ac:inkMk id="46" creationId="{ABBFF420-130A-4984-BC2E-BDF8CCB86B68}"/>
          </ac:inkMkLst>
        </pc:inkChg>
        <pc:inkChg chg="add mod">
          <ac:chgData name="Ninela  Marchant Neira" userId="0445fe62-3fdd-417c-a2b7-f13f715d869a" providerId="ADAL" clId="{6C8F6B27-1E79-4B69-910D-95A97F7A2689}" dt="2021-09-30T14:24:19.870" v="3190" actId="1076"/>
          <ac:inkMkLst>
            <pc:docMk/>
            <pc:sldMk cId="508929083" sldId="296"/>
            <ac:inkMk id="47" creationId="{198B3FF7-CB1D-4C42-B26D-E51065EE3FA5}"/>
          </ac:inkMkLst>
        </pc:inkChg>
        <pc:inkChg chg="add mod">
          <ac:chgData name="Ninela  Marchant Neira" userId="0445fe62-3fdd-417c-a2b7-f13f715d869a" providerId="ADAL" clId="{6C8F6B27-1E79-4B69-910D-95A97F7A2689}" dt="2021-09-30T14:24:19.870" v="3190" actId="1076"/>
          <ac:inkMkLst>
            <pc:docMk/>
            <pc:sldMk cId="508929083" sldId="296"/>
            <ac:inkMk id="48" creationId="{AAC44846-16E8-4162-8AB1-D399DEEF6A2F}"/>
          </ac:inkMkLst>
        </pc:inkChg>
        <pc:inkChg chg="add mod">
          <ac:chgData name="Ninela  Marchant Neira" userId="0445fe62-3fdd-417c-a2b7-f13f715d869a" providerId="ADAL" clId="{6C8F6B27-1E79-4B69-910D-95A97F7A2689}" dt="2021-09-30T14:24:19.870" v="3190" actId="1076"/>
          <ac:inkMkLst>
            <pc:docMk/>
            <pc:sldMk cId="508929083" sldId="296"/>
            <ac:inkMk id="50" creationId="{D38A67DD-B9E4-4F79-99BC-BEB3247EFE93}"/>
          </ac:inkMkLst>
        </pc:inkChg>
        <pc:inkChg chg="add mod">
          <ac:chgData name="Ninela  Marchant Neira" userId="0445fe62-3fdd-417c-a2b7-f13f715d869a" providerId="ADAL" clId="{6C8F6B27-1E79-4B69-910D-95A97F7A2689}" dt="2021-09-30T14:24:19.870" v="3190" actId="1076"/>
          <ac:inkMkLst>
            <pc:docMk/>
            <pc:sldMk cId="508929083" sldId="296"/>
            <ac:inkMk id="51" creationId="{44A32B38-0F3E-4DCF-B7D7-72BA5CF93984}"/>
          </ac:inkMkLst>
        </pc:inkChg>
        <pc:inkChg chg="add mod">
          <ac:chgData name="Ninela  Marchant Neira" userId="0445fe62-3fdd-417c-a2b7-f13f715d869a" providerId="ADAL" clId="{6C8F6B27-1E79-4B69-910D-95A97F7A2689}" dt="2021-09-30T14:24:19.870" v="3190" actId="1076"/>
          <ac:inkMkLst>
            <pc:docMk/>
            <pc:sldMk cId="508929083" sldId="296"/>
            <ac:inkMk id="52" creationId="{0EC5729C-F5A7-46BB-9C7F-62A483972B30}"/>
          </ac:inkMkLst>
        </pc:inkChg>
        <pc:inkChg chg="add del mod topLvl">
          <ac:chgData name="Ninela  Marchant Neira" userId="0445fe62-3fdd-417c-a2b7-f13f715d869a" providerId="ADAL" clId="{6C8F6B27-1E79-4B69-910D-95A97F7A2689}" dt="2021-09-30T14:24:24.926" v="3191" actId="478"/>
          <ac:inkMkLst>
            <pc:docMk/>
            <pc:sldMk cId="508929083" sldId="296"/>
            <ac:inkMk id="54" creationId="{F0B6DA51-AF70-4A8C-8D98-6D9240A8A0F4}"/>
          </ac:inkMkLst>
        </pc:inkChg>
        <pc:inkChg chg="add del mod topLvl">
          <ac:chgData name="Ninela  Marchant Neira" userId="0445fe62-3fdd-417c-a2b7-f13f715d869a" providerId="ADAL" clId="{6C8F6B27-1E79-4B69-910D-95A97F7A2689}" dt="2021-09-30T14:24:26.301" v="3192" actId="478"/>
          <ac:inkMkLst>
            <pc:docMk/>
            <pc:sldMk cId="508929083" sldId="296"/>
            <ac:inkMk id="55" creationId="{A923BBCA-DD06-4D70-AB7F-341716844F8C}"/>
          </ac:inkMkLst>
        </pc:inkChg>
        <pc:inkChg chg="add mod">
          <ac:chgData name="Ninela  Marchant Neira" userId="0445fe62-3fdd-417c-a2b7-f13f715d869a" providerId="ADAL" clId="{6C8F6B27-1E79-4B69-910D-95A97F7A2689}" dt="2021-09-30T14:29:21.184" v="3216"/>
          <ac:inkMkLst>
            <pc:docMk/>
            <pc:sldMk cId="508929083" sldId="296"/>
            <ac:inkMk id="57" creationId="{981AC47B-A8E4-47A2-A860-DE7F4F9A9E46}"/>
          </ac:inkMkLst>
        </pc:inkChg>
        <pc:inkChg chg="add mod">
          <ac:chgData name="Ninela  Marchant Neira" userId="0445fe62-3fdd-417c-a2b7-f13f715d869a" providerId="ADAL" clId="{6C8F6B27-1E79-4B69-910D-95A97F7A2689}" dt="2021-09-30T14:29:21.184" v="3216"/>
          <ac:inkMkLst>
            <pc:docMk/>
            <pc:sldMk cId="508929083" sldId="296"/>
            <ac:inkMk id="58" creationId="{A8615757-4038-4834-BB04-97E92B9B115B}"/>
          </ac:inkMkLst>
        </pc:inkChg>
        <pc:inkChg chg="add mod">
          <ac:chgData name="Ninela  Marchant Neira" userId="0445fe62-3fdd-417c-a2b7-f13f715d869a" providerId="ADAL" clId="{6C8F6B27-1E79-4B69-910D-95A97F7A2689}" dt="2021-09-30T14:29:21.184" v="3216"/>
          <ac:inkMkLst>
            <pc:docMk/>
            <pc:sldMk cId="508929083" sldId="296"/>
            <ac:inkMk id="59" creationId="{DF525CB3-5806-4109-A403-13C7A69F01EE}"/>
          </ac:inkMkLst>
        </pc:inkChg>
        <pc:inkChg chg="add mod">
          <ac:chgData name="Ninela  Marchant Neira" userId="0445fe62-3fdd-417c-a2b7-f13f715d869a" providerId="ADAL" clId="{6C8F6B27-1E79-4B69-910D-95A97F7A2689}" dt="2021-09-30T14:29:21.184" v="3216"/>
          <ac:inkMkLst>
            <pc:docMk/>
            <pc:sldMk cId="508929083" sldId="296"/>
            <ac:inkMk id="60" creationId="{261C1670-9045-4EA7-8D75-680A87C7D684}"/>
          </ac:inkMkLst>
        </pc:inkChg>
        <pc:inkChg chg="add mod">
          <ac:chgData name="Ninela  Marchant Neira" userId="0445fe62-3fdd-417c-a2b7-f13f715d869a" providerId="ADAL" clId="{6C8F6B27-1E79-4B69-910D-95A97F7A2689}" dt="2021-09-30T14:29:21.184" v="3216"/>
          <ac:inkMkLst>
            <pc:docMk/>
            <pc:sldMk cId="508929083" sldId="296"/>
            <ac:inkMk id="61" creationId="{34BB86C9-26C0-4580-A93F-E55D4129C90B}"/>
          </ac:inkMkLst>
        </pc:inkChg>
        <pc:inkChg chg="add mod">
          <ac:chgData name="Ninela  Marchant Neira" userId="0445fe62-3fdd-417c-a2b7-f13f715d869a" providerId="ADAL" clId="{6C8F6B27-1E79-4B69-910D-95A97F7A2689}" dt="2021-09-30T14:29:21.184" v="3216"/>
          <ac:inkMkLst>
            <pc:docMk/>
            <pc:sldMk cId="508929083" sldId="296"/>
            <ac:inkMk id="62" creationId="{B8762A11-B93D-4B37-8DD3-4E5715BAB400}"/>
          </ac:inkMkLst>
        </pc:inkChg>
        <pc:inkChg chg="add mod">
          <ac:chgData name="Ninela  Marchant Neira" userId="0445fe62-3fdd-417c-a2b7-f13f715d869a" providerId="ADAL" clId="{6C8F6B27-1E79-4B69-910D-95A97F7A2689}" dt="2021-09-30T14:29:21.184" v="3216"/>
          <ac:inkMkLst>
            <pc:docMk/>
            <pc:sldMk cId="508929083" sldId="296"/>
            <ac:inkMk id="63" creationId="{A9879AC8-E17B-4E62-8B06-D694AF8FC58C}"/>
          </ac:inkMkLst>
        </pc:inkChg>
        <pc:inkChg chg="add mod">
          <ac:chgData name="Ninela  Marchant Neira" userId="0445fe62-3fdd-417c-a2b7-f13f715d869a" providerId="ADAL" clId="{6C8F6B27-1E79-4B69-910D-95A97F7A2689}" dt="2021-09-30T14:29:21.184" v="3216"/>
          <ac:inkMkLst>
            <pc:docMk/>
            <pc:sldMk cId="508929083" sldId="296"/>
            <ac:inkMk id="64" creationId="{40BC6641-E6DB-4B06-AAB6-AC53F4231F32}"/>
          </ac:inkMkLst>
        </pc:inkChg>
        <pc:inkChg chg="add mod">
          <ac:chgData name="Ninela  Marchant Neira" userId="0445fe62-3fdd-417c-a2b7-f13f715d869a" providerId="ADAL" clId="{6C8F6B27-1E79-4B69-910D-95A97F7A2689}" dt="2021-09-30T14:29:21.184" v="3216"/>
          <ac:inkMkLst>
            <pc:docMk/>
            <pc:sldMk cId="508929083" sldId="296"/>
            <ac:inkMk id="66" creationId="{74ADDAA6-2742-4475-8265-954873670CCB}"/>
          </ac:inkMkLst>
        </pc:inkChg>
        <pc:inkChg chg="add mod">
          <ac:chgData name="Ninela  Marchant Neira" userId="0445fe62-3fdd-417c-a2b7-f13f715d869a" providerId="ADAL" clId="{6C8F6B27-1E79-4B69-910D-95A97F7A2689}" dt="2021-09-30T14:29:21.184" v="3216"/>
          <ac:inkMkLst>
            <pc:docMk/>
            <pc:sldMk cId="508929083" sldId="296"/>
            <ac:inkMk id="67" creationId="{AFC661E6-7E52-4A03-8293-AA9C0A5DD64C}"/>
          </ac:inkMkLst>
        </pc:inkChg>
        <pc:inkChg chg="add mod">
          <ac:chgData name="Ninela  Marchant Neira" userId="0445fe62-3fdd-417c-a2b7-f13f715d869a" providerId="ADAL" clId="{6C8F6B27-1E79-4B69-910D-95A97F7A2689}" dt="2021-09-30T14:29:21.184" v="3216"/>
          <ac:inkMkLst>
            <pc:docMk/>
            <pc:sldMk cId="508929083" sldId="296"/>
            <ac:inkMk id="68" creationId="{B9F93FFF-3940-4D4A-B8EE-EAA6E7D12817}"/>
          </ac:inkMkLst>
        </pc:inkChg>
        <pc:inkChg chg="add mod">
          <ac:chgData name="Ninela  Marchant Neira" userId="0445fe62-3fdd-417c-a2b7-f13f715d869a" providerId="ADAL" clId="{6C8F6B27-1E79-4B69-910D-95A97F7A2689}" dt="2021-09-30T14:29:21.184" v="3216"/>
          <ac:inkMkLst>
            <pc:docMk/>
            <pc:sldMk cId="508929083" sldId="296"/>
            <ac:inkMk id="69" creationId="{F648C5BB-FD57-47F7-BCDD-09F9ADEEF89D}"/>
          </ac:inkMkLst>
        </pc:inkChg>
        <pc:inkChg chg="add mod">
          <ac:chgData name="Ninela  Marchant Neira" userId="0445fe62-3fdd-417c-a2b7-f13f715d869a" providerId="ADAL" clId="{6C8F6B27-1E79-4B69-910D-95A97F7A2689}" dt="2021-09-30T14:29:21.184" v="3216"/>
          <ac:inkMkLst>
            <pc:docMk/>
            <pc:sldMk cId="508929083" sldId="296"/>
            <ac:inkMk id="70" creationId="{CC311037-3607-465B-A04A-85EEEDF942AF}"/>
          </ac:inkMkLst>
        </pc:inkChg>
        <pc:inkChg chg="add mod">
          <ac:chgData name="Ninela  Marchant Neira" userId="0445fe62-3fdd-417c-a2b7-f13f715d869a" providerId="ADAL" clId="{6C8F6B27-1E79-4B69-910D-95A97F7A2689}" dt="2021-09-30T14:29:21.184" v="3216"/>
          <ac:inkMkLst>
            <pc:docMk/>
            <pc:sldMk cId="508929083" sldId="296"/>
            <ac:inkMk id="71" creationId="{9DF51642-CFCC-4D91-8F1A-DE6609B51FAE}"/>
          </ac:inkMkLst>
        </pc:inkChg>
        <pc:inkChg chg="add mod">
          <ac:chgData name="Ninela  Marchant Neira" userId="0445fe62-3fdd-417c-a2b7-f13f715d869a" providerId="ADAL" clId="{6C8F6B27-1E79-4B69-910D-95A97F7A2689}" dt="2021-09-30T14:29:21.184" v="3216"/>
          <ac:inkMkLst>
            <pc:docMk/>
            <pc:sldMk cId="508929083" sldId="296"/>
            <ac:inkMk id="72" creationId="{5BC13A5F-FFA4-4A5C-8F90-4DA0D305F177}"/>
          </ac:inkMkLst>
        </pc:inkChg>
        <pc:inkChg chg="add mod">
          <ac:chgData name="Ninela  Marchant Neira" userId="0445fe62-3fdd-417c-a2b7-f13f715d869a" providerId="ADAL" clId="{6C8F6B27-1E79-4B69-910D-95A97F7A2689}" dt="2021-09-30T14:29:21.184" v="3216"/>
          <ac:inkMkLst>
            <pc:docMk/>
            <pc:sldMk cId="508929083" sldId="296"/>
            <ac:inkMk id="73" creationId="{BAC82B0B-C2D9-4D35-BD65-569D0667762F}"/>
          </ac:inkMkLst>
        </pc:inkChg>
        <pc:inkChg chg="add mod">
          <ac:chgData name="Ninela  Marchant Neira" userId="0445fe62-3fdd-417c-a2b7-f13f715d869a" providerId="ADAL" clId="{6C8F6B27-1E79-4B69-910D-95A97F7A2689}" dt="2021-09-30T14:29:21.184" v="3216"/>
          <ac:inkMkLst>
            <pc:docMk/>
            <pc:sldMk cId="508929083" sldId="296"/>
            <ac:inkMk id="74" creationId="{5EA864C7-7060-4C1C-9CDB-7A713291394A}"/>
          </ac:inkMkLst>
        </pc:inkChg>
        <pc:inkChg chg="add mod">
          <ac:chgData name="Ninela  Marchant Neira" userId="0445fe62-3fdd-417c-a2b7-f13f715d869a" providerId="ADAL" clId="{6C8F6B27-1E79-4B69-910D-95A97F7A2689}" dt="2021-09-30T14:29:21.184" v="3216"/>
          <ac:inkMkLst>
            <pc:docMk/>
            <pc:sldMk cId="508929083" sldId="296"/>
            <ac:inkMk id="75" creationId="{EC3A388A-372B-4511-8CAF-7E6A13967C69}"/>
          </ac:inkMkLst>
        </pc:inkChg>
        <pc:inkChg chg="add mod">
          <ac:chgData name="Ninela  Marchant Neira" userId="0445fe62-3fdd-417c-a2b7-f13f715d869a" providerId="ADAL" clId="{6C8F6B27-1E79-4B69-910D-95A97F7A2689}" dt="2021-09-30T14:29:21.184" v="3216"/>
          <ac:inkMkLst>
            <pc:docMk/>
            <pc:sldMk cId="508929083" sldId="296"/>
            <ac:inkMk id="76" creationId="{9DB2B7A6-42CF-42C2-9EA5-648553E4C040}"/>
          </ac:inkMkLst>
        </pc:inkChg>
        <pc:inkChg chg="add mod">
          <ac:chgData name="Ninela  Marchant Neira" userId="0445fe62-3fdd-417c-a2b7-f13f715d869a" providerId="ADAL" clId="{6C8F6B27-1E79-4B69-910D-95A97F7A2689}" dt="2021-09-30T14:29:21.184" v="3216"/>
          <ac:inkMkLst>
            <pc:docMk/>
            <pc:sldMk cId="508929083" sldId="296"/>
            <ac:inkMk id="77" creationId="{AC946CAE-D6AF-431F-8EB4-A3B5A2CFA5D5}"/>
          </ac:inkMkLst>
        </pc:inkChg>
        <pc:inkChg chg="add mod">
          <ac:chgData name="Ninela  Marchant Neira" userId="0445fe62-3fdd-417c-a2b7-f13f715d869a" providerId="ADAL" clId="{6C8F6B27-1E79-4B69-910D-95A97F7A2689}" dt="2021-09-30T14:29:21.184" v="3216"/>
          <ac:inkMkLst>
            <pc:docMk/>
            <pc:sldMk cId="508929083" sldId="296"/>
            <ac:inkMk id="78" creationId="{151497C6-FAAD-45E0-9BE9-57FC13E23218}"/>
          </ac:inkMkLst>
        </pc:inkChg>
      </pc:sldChg>
      <pc:sldChg chg="addSp delSp modSp new mod ord">
        <pc:chgData name="Ninela  Marchant Neira" userId="0445fe62-3fdd-417c-a2b7-f13f715d869a" providerId="ADAL" clId="{6C8F6B27-1E79-4B69-910D-95A97F7A2689}" dt="2021-09-30T13:47:20.782" v="3137"/>
        <pc:sldMkLst>
          <pc:docMk/>
          <pc:sldMk cId="4145926395" sldId="297"/>
        </pc:sldMkLst>
        <pc:spChg chg="del">
          <ac:chgData name="Ninela  Marchant Neira" userId="0445fe62-3fdd-417c-a2b7-f13f715d869a" providerId="ADAL" clId="{6C8F6B27-1E79-4B69-910D-95A97F7A2689}" dt="2021-09-30T05:30:09.200" v="2668" actId="478"/>
          <ac:spMkLst>
            <pc:docMk/>
            <pc:sldMk cId="4145926395" sldId="297"/>
            <ac:spMk id="2" creationId="{87EE9766-7A19-430E-AEF4-47EA010096BF}"/>
          </ac:spMkLst>
        </pc:spChg>
        <pc:spChg chg="mod">
          <ac:chgData name="Ninela  Marchant Neira" userId="0445fe62-3fdd-417c-a2b7-f13f715d869a" providerId="ADAL" clId="{6C8F6B27-1E79-4B69-910D-95A97F7A2689}" dt="2021-09-30T05:30:37.048" v="2675" actId="1076"/>
          <ac:spMkLst>
            <pc:docMk/>
            <pc:sldMk cId="4145926395" sldId="297"/>
            <ac:spMk id="3" creationId="{B4EECFA5-9BD4-4E23-95EA-FFD3D0A976C2}"/>
          </ac:spMkLst>
        </pc:spChg>
        <pc:grpChg chg="mod">
          <ac:chgData name="Ninela  Marchant Neira" userId="0445fe62-3fdd-417c-a2b7-f13f715d869a" providerId="ADAL" clId="{6C8F6B27-1E79-4B69-910D-95A97F7A2689}" dt="2021-09-30T13:44:36.035" v="3080"/>
          <ac:grpSpMkLst>
            <pc:docMk/>
            <pc:sldMk cId="4145926395" sldId="297"/>
            <ac:grpSpMk id="5" creationId="{58220FDC-556E-41EA-8EF9-68226252193C}"/>
          </ac:grpSpMkLst>
        </pc:grpChg>
        <pc:grpChg chg="del mod">
          <ac:chgData name="Ninela  Marchant Neira" userId="0445fe62-3fdd-417c-a2b7-f13f715d869a" providerId="ADAL" clId="{6C8F6B27-1E79-4B69-910D-95A97F7A2689}" dt="2021-09-30T13:46:23.740" v="3093"/>
          <ac:grpSpMkLst>
            <pc:docMk/>
            <pc:sldMk cId="4145926395" sldId="297"/>
            <ac:grpSpMk id="11" creationId="{161810F7-030F-46D6-8724-86614D6FAC4B}"/>
          </ac:grpSpMkLst>
        </pc:grpChg>
        <pc:grpChg chg="del mod">
          <ac:chgData name="Ninela  Marchant Neira" userId="0445fe62-3fdd-417c-a2b7-f13f715d869a" providerId="ADAL" clId="{6C8F6B27-1E79-4B69-910D-95A97F7A2689}" dt="2021-09-30T13:46:05.594" v="3091"/>
          <ac:grpSpMkLst>
            <pc:docMk/>
            <pc:sldMk cId="4145926395" sldId="297"/>
            <ac:grpSpMk id="14" creationId="{2732E187-6431-4414-ACFB-AFDD3F442FD5}"/>
          </ac:grpSpMkLst>
        </pc:grpChg>
        <pc:grpChg chg="del mod">
          <ac:chgData name="Ninela  Marchant Neira" userId="0445fe62-3fdd-417c-a2b7-f13f715d869a" providerId="ADAL" clId="{6C8F6B27-1E79-4B69-910D-95A97F7A2689}" dt="2021-09-30T13:46:23.740" v="3093"/>
          <ac:grpSpMkLst>
            <pc:docMk/>
            <pc:sldMk cId="4145926395" sldId="297"/>
            <ac:grpSpMk id="16" creationId="{4DCB9536-437B-404F-A3C0-17E67592E651}"/>
          </ac:grpSpMkLst>
        </pc:grpChg>
        <pc:grpChg chg="del mod">
          <ac:chgData name="Ninela  Marchant Neira" userId="0445fe62-3fdd-417c-a2b7-f13f715d869a" providerId="ADAL" clId="{6C8F6B27-1E79-4B69-910D-95A97F7A2689}" dt="2021-09-30T13:46:30.103" v="3096"/>
          <ac:grpSpMkLst>
            <pc:docMk/>
            <pc:sldMk cId="4145926395" sldId="297"/>
            <ac:grpSpMk id="18" creationId="{C6C6099E-A5A9-4815-BEAA-E616C817F931}"/>
          </ac:grpSpMkLst>
        </pc:grpChg>
        <pc:grpChg chg="del mod">
          <ac:chgData name="Ninela  Marchant Neira" userId="0445fe62-3fdd-417c-a2b7-f13f715d869a" providerId="ADAL" clId="{6C8F6B27-1E79-4B69-910D-95A97F7A2689}" dt="2021-09-30T13:46:35.100" v="3098"/>
          <ac:grpSpMkLst>
            <pc:docMk/>
            <pc:sldMk cId="4145926395" sldId="297"/>
            <ac:grpSpMk id="20" creationId="{57732F64-D42C-40AA-BCAE-E1B3C67DCCF0}"/>
          </ac:grpSpMkLst>
        </pc:grpChg>
        <pc:grpChg chg="del mod">
          <ac:chgData name="Ninela  Marchant Neira" userId="0445fe62-3fdd-417c-a2b7-f13f715d869a" providerId="ADAL" clId="{6C8F6B27-1E79-4B69-910D-95A97F7A2689}" dt="2021-09-30T13:46:35.771" v="3100"/>
          <ac:grpSpMkLst>
            <pc:docMk/>
            <pc:sldMk cId="4145926395" sldId="297"/>
            <ac:grpSpMk id="22" creationId="{574D9D94-2654-4969-BB9D-B990093C9944}"/>
          </ac:grpSpMkLst>
        </pc:grpChg>
        <pc:grpChg chg="del mod">
          <ac:chgData name="Ninela  Marchant Neira" userId="0445fe62-3fdd-417c-a2b7-f13f715d869a" providerId="ADAL" clId="{6C8F6B27-1E79-4B69-910D-95A97F7A2689}" dt="2021-09-30T13:46:48.428" v="3121"/>
          <ac:grpSpMkLst>
            <pc:docMk/>
            <pc:sldMk cId="4145926395" sldId="297"/>
            <ac:grpSpMk id="24" creationId="{462B9E91-7889-402C-8C99-A4AA1B22F34D}"/>
          </ac:grpSpMkLst>
        </pc:grpChg>
        <pc:grpChg chg="del mod">
          <ac:chgData name="Ninela  Marchant Neira" userId="0445fe62-3fdd-417c-a2b7-f13f715d869a" providerId="ADAL" clId="{6C8F6B27-1E79-4B69-910D-95A97F7A2689}" dt="2021-09-30T13:46:48.428" v="3121"/>
          <ac:grpSpMkLst>
            <pc:docMk/>
            <pc:sldMk cId="4145926395" sldId="297"/>
            <ac:grpSpMk id="45" creationId="{1247547A-3D80-488C-AD58-A85963D3B2AA}"/>
          </ac:grpSpMkLst>
        </pc:grpChg>
        <pc:grpChg chg="mod">
          <ac:chgData name="Ninela  Marchant Neira" userId="0445fe62-3fdd-417c-a2b7-f13f715d869a" providerId="ADAL" clId="{6C8F6B27-1E79-4B69-910D-95A97F7A2689}" dt="2021-09-30T13:46:48.428" v="3121"/>
          <ac:grpSpMkLst>
            <pc:docMk/>
            <pc:sldMk cId="4145926395" sldId="297"/>
            <ac:grpSpMk id="46" creationId="{41495EE8-0D90-48F6-8236-19C5D65D8694}"/>
          </ac:grpSpMkLst>
        </pc:grpChg>
        <pc:grpChg chg="del mod">
          <ac:chgData name="Ninela  Marchant Neira" userId="0445fe62-3fdd-417c-a2b7-f13f715d869a" providerId="ADAL" clId="{6C8F6B27-1E79-4B69-910D-95A97F7A2689}" dt="2021-09-30T13:46:59.455" v="3124"/>
          <ac:grpSpMkLst>
            <pc:docMk/>
            <pc:sldMk cId="4145926395" sldId="297"/>
            <ac:grpSpMk id="47" creationId="{9885C101-26DC-4AD1-A037-882639907A54}"/>
          </ac:grpSpMkLst>
        </pc:grpChg>
        <pc:grpChg chg="mod">
          <ac:chgData name="Ninela  Marchant Neira" userId="0445fe62-3fdd-417c-a2b7-f13f715d869a" providerId="ADAL" clId="{6C8F6B27-1E79-4B69-910D-95A97F7A2689}" dt="2021-09-30T13:46:59.455" v="3124"/>
          <ac:grpSpMkLst>
            <pc:docMk/>
            <pc:sldMk cId="4145926395" sldId="297"/>
            <ac:grpSpMk id="50" creationId="{E72CCDBF-6186-401F-B7DE-EB2705F66C5E}"/>
          </ac:grpSpMkLst>
        </pc:grpChg>
        <pc:grpChg chg="mod">
          <ac:chgData name="Ninela  Marchant Neira" userId="0445fe62-3fdd-417c-a2b7-f13f715d869a" providerId="ADAL" clId="{6C8F6B27-1E79-4B69-910D-95A97F7A2689}" dt="2021-09-30T13:47:03.462" v="3127"/>
          <ac:grpSpMkLst>
            <pc:docMk/>
            <pc:sldMk cId="4145926395" sldId="297"/>
            <ac:grpSpMk id="53" creationId="{2805C39B-46ED-4C12-8F8D-A95FDF6E9A33}"/>
          </ac:grpSpMkLst>
        </pc:grpChg>
        <pc:grpChg chg="del mod">
          <ac:chgData name="Ninela  Marchant Neira" userId="0445fe62-3fdd-417c-a2b7-f13f715d869a" providerId="ADAL" clId="{6C8F6B27-1E79-4B69-910D-95A97F7A2689}" dt="2021-09-30T13:47:17.900" v="3134"/>
          <ac:grpSpMkLst>
            <pc:docMk/>
            <pc:sldMk cId="4145926395" sldId="297"/>
            <ac:grpSpMk id="58" creationId="{DCE1AC97-C3B6-4F68-A2CD-CA792522B400}"/>
          </ac:grpSpMkLst>
        </pc:grpChg>
        <pc:grpChg chg="del mod">
          <ac:chgData name="Ninela  Marchant Neira" userId="0445fe62-3fdd-417c-a2b7-f13f715d869a" providerId="ADAL" clId="{6C8F6B27-1E79-4B69-910D-95A97F7A2689}" dt="2021-09-30T13:47:20.782" v="3137"/>
          <ac:grpSpMkLst>
            <pc:docMk/>
            <pc:sldMk cId="4145926395" sldId="297"/>
            <ac:grpSpMk id="60" creationId="{BA26DCA1-EA12-493C-B38B-2EB71B01CE64}"/>
          </ac:grpSpMkLst>
        </pc:grpChg>
        <pc:grpChg chg="mod">
          <ac:chgData name="Ninela  Marchant Neira" userId="0445fe62-3fdd-417c-a2b7-f13f715d869a" providerId="ADAL" clId="{6C8F6B27-1E79-4B69-910D-95A97F7A2689}" dt="2021-09-30T13:47:20.782" v="3137"/>
          <ac:grpSpMkLst>
            <pc:docMk/>
            <pc:sldMk cId="4145926395" sldId="297"/>
            <ac:grpSpMk id="63" creationId="{2ED32823-978A-457E-9274-3073D68BA0F8}"/>
          </ac:grpSpMkLst>
        </pc:grpChg>
        <pc:inkChg chg="add mod">
          <ac:chgData name="Ninela  Marchant Neira" userId="0445fe62-3fdd-417c-a2b7-f13f715d869a" providerId="ADAL" clId="{6C8F6B27-1E79-4B69-910D-95A97F7A2689}" dt="2021-09-30T13:44:36.035" v="3080"/>
          <ac:inkMkLst>
            <pc:docMk/>
            <pc:sldMk cId="4145926395" sldId="297"/>
            <ac:inkMk id="2" creationId="{56E6872E-55F0-4279-B13C-88B9C72A865F}"/>
          </ac:inkMkLst>
        </pc:inkChg>
        <pc:inkChg chg="add mod">
          <ac:chgData name="Ninela  Marchant Neira" userId="0445fe62-3fdd-417c-a2b7-f13f715d869a" providerId="ADAL" clId="{6C8F6B27-1E79-4B69-910D-95A97F7A2689}" dt="2021-09-30T13:44:36.035" v="3080"/>
          <ac:inkMkLst>
            <pc:docMk/>
            <pc:sldMk cId="4145926395" sldId="297"/>
            <ac:inkMk id="4" creationId="{F5F7F744-4299-4D43-987C-11CD478C4350}"/>
          </ac:inkMkLst>
        </pc:inkChg>
        <pc:inkChg chg="add">
          <ac:chgData name="Ninela  Marchant Neira" userId="0445fe62-3fdd-417c-a2b7-f13f715d869a" providerId="ADAL" clId="{6C8F6B27-1E79-4B69-910D-95A97F7A2689}" dt="2021-09-30T13:44:39.694" v="3081" actId="9405"/>
          <ac:inkMkLst>
            <pc:docMk/>
            <pc:sldMk cId="4145926395" sldId="297"/>
            <ac:inkMk id="6" creationId="{2AAE64D7-AD33-4556-8C89-306E043FC0D5}"/>
          </ac:inkMkLst>
        </pc:inkChg>
        <pc:inkChg chg="add">
          <ac:chgData name="Ninela  Marchant Neira" userId="0445fe62-3fdd-417c-a2b7-f13f715d869a" providerId="ADAL" clId="{6C8F6B27-1E79-4B69-910D-95A97F7A2689}" dt="2021-09-30T13:45:50.449" v="3082" actId="9405"/>
          <ac:inkMkLst>
            <pc:docMk/>
            <pc:sldMk cId="4145926395" sldId="297"/>
            <ac:inkMk id="7" creationId="{B03CAE7E-AC82-4B83-A338-51282ECF614A}"/>
          </ac:inkMkLst>
        </pc:inkChg>
        <pc:inkChg chg="add mod">
          <ac:chgData name="Ninela  Marchant Neira" userId="0445fe62-3fdd-417c-a2b7-f13f715d869a" providerId="ADAL" clId="{6C8F6B27-1E79-4B69-910D-95A97F7A2689}" dt="2021-09-30T13:46:59.455" v="3124"/>
          <ac:inkMkLst>
            <pc:docMk/>
            <pc:sldMk cId="4145926395" sldId="297"/>
            <ac:inkMk id="8" creationId="{15B558EA-67D8-4801-8F6E-D48DCE4C242D}"/>
          </ac:inkMkLst>
        </pc:inkChg>
        <pc:inkChg chg="add mod">
          <ac:chgData name="Ninela  Marchant Neira" userId="0445fe62-3fdd-417c-a2b7-f13f715d869a" providerId="ADAL" clId="{6C8F6B27-1E79-4B69-910D-95A97F7A2689}" dt="2021-09-30T13:46:59.455" v="3124"/>
          <ac:inkMkLst>
            <pc:docMk/>
            <pc:sldMk cId="4145926395" sldId="297"/>
            <ac:inkMk id="9" creationId="{157515BA-3AFB-41A3-AEC5-48F68CA8D2A2}"/>
          </ac:inkMkLst>
        </pc:inkChg>
        <pc:inkChg chg="add mod">
          <ac:chgData name="Ninela  Marchant Neira" userId="0445fe62-3fdd-417c-a2b7-f13f715d869a" providerId="ADAL" clId="{6C8F6B27-1E79-4B69-910D-95A97F7A2689}" dt="2021-09-30T13:46:59.455" v="3124"/>
          <ac:inkMkLst>
            <pc:docMk/>
            <pc:sldMk cId="4145926395" sldId="297"/>
            <ac:inkMk id="10" creationId="{2FDAB04C-7DE9-4926-B4FF-D7C01D15A1C7}"/>
          </ac:inkMkLst>
        </pc:inkChg>
        <pc:inkChg chg="add mod">
          <ac:chgData name="Ninela  Marchant Neira" userId="0445fe62-3fdd-417c-a2b7-f13f715d869a" providerId="ADAL" clId="{6C8F6B27-1E79-4B69-910D-95A97F7A2689}" dt="2021-09-30T13:46:59.455" v="3124"/>
          <ac:inkMkLst>
            <pc:docMk/>
            <pc:sldMk cId="4145926395" sldId="297"/>
            <ac:inkMk id="12" creationId="{2EE4335F-5E7D-4FE6-8B86-E7F8B28A787F}"/>
          </ac:inkMkLst>
        </pc:inkChg>
        <pc:inkChg chg="add mod">
          <ac:chgData name="Ninela  Marchant Neira" userId="0445fe62-3fdd-417c-a2b7-f13f715d869a" providerId="ADAL" clId="{6C8F6B27-1E79-4B69-910D-95A97F7A2689}" dt="2021-09-30T13:46:59.455" v="3124"/>
          <ac:inkMkLst>
            <pc:docMk/>
            <pc:sldMk cId="4145926395" sldId="297"/>
            <ac:inkMk id="13" creationId="{F9599584-F16B-406C-A2E5-D1B53974061C}"/>
          </ac:inkMkLst>
        </pc:inkChg>
        <pc:inkChg chg="add mod">
          <ac:chgData name="Ninela  Marchant Neira" userId="0445fe62-3fdd-417c-a2b7-f13f715d869a" providerId="ADAL" clId="{6C8F6B27-1E79-4B69-910D-95A97F7A2689}" dt="2021-09-30T13:46:59.455" v="3124"/>
          <ac:inkMkLst>
            <pc:docMk/>
            <pc:sldMk cId="4145926395" sldId="297"/>
            <ac:inkMk id="15" creationId="{6D9D3CB8-B3CD-4EAF-B391-C483D0A4DB19}"/>
          </ac:inkMkLst>
        </pc:inkChg>
        <pc:inkChg chg="add del mod">
          <ac:chgData name="Ninela  Marchant Neira" userId="0445fe62-3fdd-417c-a2b7-f13f715d869a" providerId="ADAL" clId="{6C8F6B27-1E79-4B69-910D-95A97F7A2689}" dt="2021-09-30T13:46:25.283" v="3094"/>
          <ac:inkMkLst>
            <pc:docMk/>
            <pc:sldMk cId="4145926395" sldId="297"/>
            <ac:inkMk id="17" creationId="{FC7BBCEA-9553-4A63-9CE4-9666684DAC8D}"/>
          </ac:inkMkLst>
        </pc:inkChg>
        <pc:inkChg chg="add mod">
          <ac:chgData name="Ninela  Marchant Neira" userId="0445fe62-3fdd-417c-a2b7-f13f715d869a" providerId="ADAL" clId="{6C8F6B27-1E79-4B69-910D-95A97F7A2689}" dt="2021-09-30T13:46:35.100" v="3098"/>
          <ac:inkMkLst>
            <pc:docMk/>
            <pc:sldMk cId="4145926395" sldId="297"/>
            <ac:inkMk id="19" creationId="{950BB453-E3FD-44F8-9C3E-FE6F8BB07184}"/>
          </ac:inkMkLst>
        </pc:inkChg>
        <pc:inkChg chg="add mod">
          <ac:chgData name="Ninela  Marchant Neira" userId="0445fe62-3fdd-417c-a2b7-f13f715d869a" providerId="ADAL" clId="{6C8F6B27-1E79-4B69-910D-95A97F7A2689}" dt="2021-09-30T13:46:59.455" v="3124"/>
          <ac:inkMkLst>
            <pc:docMk/>
            <pc:sldMk cId="4145926395" sldId="297"/>
            <ac:inkMk id="21" creationId="{4A52CBB4-5602-4666-BDA1-D06AFC6D5D38}"/>
          </ac:inkMkLst>
        </pc:inkChg>
        <pc:inkChg chg="add mod">
          <ac:chgData name="Ninela  Marchant Neira" userId="0445fe62-3fdd-417c-a2b7-f13f715d869a" providerId="ADAL" clId="{6C8F6B27-1E79-4B69-910D-95A97F7A2689}" dt="2021-09-30T13:46:59.455" v="3124"/>
          <ac:inkMkLst>
            <pc:docMk/>
            <pc:sldMk cId="4145926395" sldId="297"/>
            <ac:inkMk id="23" creationId="{BFC64CCB-E24C-405F-8D30-800FB69782E9}"/>
          </ac:inkMkLst>
        </pc:inkChg>
        <pc:inkChg chg="add mod">
          <ac:chgData name="Ninela  Marchant Neira" userId="0445fe62-3fdd-417c-a2b7-f13f715d869a" providerId="ADAL" clId="{6C8F6B27-1E79-4B69-910D-95A97F7A2689}" dt="2021-09-30T13:46:59.455" v="3124"/>
          <ac:inkMkLst>
            <pc:docMk/>
            <pc:sldMk cId="4145926395" sldId="297"/>
            <ac:inkMk id="25" creationId="{4D81DEB5-4513-4622-BC8D-61AA42A3C9C7}"/>
          </ac:inkMkLst>
        </pc:inkChg>
        <pc:inkChg chg="add mod">
          <ac:chgData name="Ninela  Marchant Neira" userId="0445fe62-3fdd-417c-a2b7-f13f715d869a" providerId="ADAL" clId="{6C8F6B27-1E79-4B69-910D-95A97F7A2689}" dt="2021-09-30T13:46:48.428" v="3121"/>
          <ac:inkMkLst>
            <pc:docMk/>
            <pc:sldMk cId="4145926395" sldId="297"/>
            <ac:inkMk id="26" creationId="{42F52671-0C8C-4362-9000-5F8E87E27860}"/>
          </ac:inkMkLst>
        </pc:inkChg>
        <pc:inkChg chg="add mod">
          <ac:chgData name="Ninela  Marchant Neira" userId="0445fe62-3fdd-417c-a2b7-f13f715d869a" providerId="ADAL" clId="{6C8F6B27-1E79-4B69-910D-95A97F7A2689}" dt="2021-09-30T13:46:48.428" v="3121"/>
          <ac:inkMkLst>
            <pc:docMk/>
            <pc:sldMk cId="4145926395" sldId="297"/>
            <ac:inkMk id="27" creationId="{BC719170-695E-4900-8B5F-23DC0C9AA847}"/>
          </ac:inkMkLst>
        </pc:inkChg>
        <pc:inkChg chg="add mod">
          <ac:chgData name="Ninela  Marchant Neira" userId="0445fe62-3fdd-417c-a2b7-f13f715d869a" providerId="ADAL" clId="{6C8F6B27-1E79-4B69-910D-95A97F7A2689}" dt="2021-09-30T13:46:48.428" v="3121"/>
          <ac:inkMkLst>
            <pc:docMk/>
            <pc:sldMk cId="4145926395" sldId="297"/>
            <ac:inkMk id="28" creationId="{B3F277F3-92C9-4C5A-B95C-D5BEE61A07AA}"/>
          </ac:inkMkLst>
        </pc:inkChg>
        <pc:inkChg chg="add mod">
          <ac:chgData name="Ninela  Marchant Neira" userId="0445fe62-3fdd-417c-a2b7-f13f715d869a" providerId="ADAL" clId="{6C8F6B27-1E79-4B69-910D-95A97F7A2689}" dt="2021-09-30T13:46:48.428" v="3121"/>
          <ac:inkMkLst>
            <pc:docMk/>
            <pc:sldMk cId="4145926395" sldId="297"/>
            <ac:inkMk id="29" creationId="{5218B619-2E62-4608-B713-793C5C577E61}"/>
          </ac:inkMkLst>
        </pc:inkChg>
        <pc:inkChg chg="add mod">
          <ac:chgData name="Ninela  Marchant Neira" userId="0445fe62-3fdd-417c-a2b7-f13f715d869a" providerId="ADAL" clId="{6C8F6B27-1E79-4B69-910D-95A97F7A2689}" dt="2021-09-30T13:46:48.428" v="3121"/>
          <ac:inkMkLst>
            <pc:docMk/>
            <pc:sldMk cId="4145926395" sldId="297"/>
            <ac:inkMk id="30" creationId="{9859FC94-EC09-4C70-BFAF-B6071332D1FF}"/>
          </ac:inkMkLst>
        </pc:inkChg>
        <pc:inkChg chg="add mod">
          <ac:chgData name="Ninela  Marchant Neira" userId="0445fe62-3fdd-417c-a2b7-f13f715d869a" providerId="ADAL" clId="{6C8F6B27-1E79-4B69-910D-95A97F7A2689}" dt="2021-09-30T13:46:48.428" v="3121"/>
          <ac:inkMkLst>
            <pc:docMk/>
            <pc:sldMk cId="4145926395" sldId="297"/>
            <ac:inkMk id="31" creationId="{2646A86A-AF14-407B-AA0C-DC7EBE070E61}"/>
          </ac:inkMkLst>
        </pc:inkChg>
        <pc:inkChg chg="add mod">
          <ac:chgData name="Ninela  Marchant Neira" userId="0445fe62-3fdd-417c-a2b7-f13f715d869a" providerId="ADAL" clId="{6C8F6B27-1E79-4B69-910D-95A97F7A2689}" dt="2021-09-30T13:46:48.428" v="3121"/>
          <ac:inkMkLst>
            <pc:docMk/>
            <pc:sldMk cId="4145926395" sldId="297"/>
            <ac:inkMk id="32" creationId="{A2DD96C6-7DAC-4D34-93FA-A8B16414DA96}"/>
          </ac:inkMkLst>
        </pc:inkChg>
        <pc:inkChg chg="add mod">
          <ac:chgData name="Ninela  Marchant Neira" userId="0445fe62-3fdd-417c-a2b7-f13f715d869a" providerId="ADAL" clId="{6C8F6B27-1E79-4B69-910D-95A97F7A2689}" dt="2021-09-30T13:46:48.428" v="3121"/>
          <ac:inkMkLst>
            <pc:docMk/>
            <pc:sldMk cId="4145926395" sldId="297"/>
            <ac:inkMk id="33" creationId="{D505DAE0-926D-4F29-81D0-C1C78B63FB72}"/>
          </ac:inkMkLst>
        </pc:inkChg>
        <pc:inkChg chg="add mod">
          <ac:chgData name="Ninela  Marchant Neira" userId="0445fe62-3fdd-417c-a2b7-f13f715d869a" providerId="ADAL" clId="{6C8F6B27-1E79-4B69-910D-95A97F7A2689}" dt="2021-09-30T13:46:48.428" v="3121"/>
          <ac:inkMkLst>
            <pc:docMk/>
            <pc:sldMk cId="4145926395" sldId="297"/>
            <ac:inkMk id="34" creationId="{205365DE-E090-4E6C-9D3B-4A113231F3F0}"/>
          </ac:inkMkLst>
        </pc:inkChg>
        <pc:inkChg chg="add mod">
          <ac:chgData name="Ninela  Marchant Neira" userId="0445fe62-3fdd-417c-a2b7-f13f715d869a" providerId="ADAL" clId="{6C8F6B27-1E79-4B69-910D-95A97F7A2689}" dt="2021-09-30T13:46:48.428" v="3121"/>
          <ac:inkMkLst>
            <pc:docMk/>
            <pc:sldMk cId="4145926395" sldId="297"/>
            <ac:inkMk id="35" creationId="{5154E12F-4F7D-4491-8D13-ED02F7A8A0DA}"/>
          </ac:inkMkLst>
        </pc:inkChg>
        <pc:inkChg chg="add mod">
          <ac:chgData name="Ninela  Marchant Neira" userId="0445fe62-3fdd-417c-a2b7-f13f715d869a" providerId="ADAL" clId="{6C8F6B27-1E79-4B69-910D-95A97F7A2689}" dt="2021-09-30T13:46:48.428" v="3121"/>
          <ac:inkMkLst>
            <pc:docMk/>
            <pc:sldMk cId="4145926395" sldId="297"/>
            <ac:inkMk id="36" creationId="{BF827E08-EE64-45FF-9908-02210E9BDEB7}"/>
          </ac:inkMkLst>
        </pc:inkChg>
        <pc:inkChg chg="add mod">
          <ac:chgData name="Ninela  Marchant Neira" userId="0445fe62-3fdd-417c-a2b7-f13f715d869a" providerId="ADAL" clId="{6C8F6B27-1E79-4B69-910D-95A97F7A2689}" dt="2021-09-30T13:46:48.428" v="3121"/>
          <ac:inkMkLst>
            <pc:docMk/>
            <pc:sldMk cId="4145926395" sldId="297"/>
            <ac:inkMk id="37" creationId="{5AF5A6D9-1A2D-4E31-9123-492D00549220}"/>
          </ac:inkMkLst>
        </pc:inkChg>
        <pc:inkChg chg="add mod">
          <ac:chgData name="Ninela  Marchant Neira" userId="0445fe62-3fdd-417c-a2b7-f13f715d869a" providerId="ADAL" clId="{6C8F6B27-1E79-4B69-910D-95A97F7A2689}" dt="2021-09-30T13:46:48.428" v="3121"/>
          <ac:inkMkLst>
            <pc:docMk/>
            <pc:sldMk cId="4145926395" sldId="297"/>
            <ac:inkMk id="38" creationId="{698AC813-4179-4732-9653-5BEA62B66997}"/>
          </ac:inkMkLst>
        </pc:inkChg>
        <pc:inkChg chg="add mod">
          <ac:chgData name="Ninela  Marchant Neira" userId="0445fe62-3fdd-417c-a2b7-f13f715d869a" providerId="ADAL" clId="{6C8F6B27-1E79-4B69-910D-95A97F7A2689}" dt="2021-09-30T13:46:48.428" v="3121"/>
          <ac:inkMkLst>
            <pc:docMk/>
            <pc:sldMk cId="4145926395" sldId="297"/>
            <ac:inkMk id="39" creationId="{D05488B6-216A-4865-BDBA-E5EEA4794C59}"/>
          </ac:inkMkLst>
        </pc:inkChg>
        <pc:inkChg chg="add mod">
          <ac:chgData name="Ninela  Marchant Neira" userId="0445fe62-3fdd-417c-a2b7-f13f715d869a" providerId="ADAL" clId="{6C8F6B27-1E79-4B69-910D-95A97F7A2689}" dt="2021-09-30T13:46:48.428" v="3121"/>
          <ac:inkMkLst>
            <pc:docMk/>
            <pc:sldMk cId="4145926395" sldId="297"/>
            <ac:inkMk id="40" creationId="{30464AC7-1984-4A25-8F65-E44D4DBCCB49}"/>
          </ac:inkMkLst>
        </pc:inkChg>
        <pc:inkChg chg="add mod">
          <ac:chgData name="Ninela  Marchant Neira" userId="0445fe62-3fdd-417c-a2b7-f13f715d869a" providerId="ADAL" clId="{6C8F6B27-1E79-4B69-910D-95A97F7A2689}" dt="2021-09-30T13:46:48.428" v="3121"/>
          <ac:inkMkLst>
            <pc:docMk/>
            <pc:sldMk cId="4145926395" sldId="297"/>
            <ac:inkMk id="41" creationId="{F03552B2-CA1B-436C-B81B-0C33CA61E946}"/>
          </ac:inkMkLst>
        </pc:inkChg>
        <pc:inkChg chg="add mod">
          <ac:chgData name="Ninela  Marchant Neira" userId="0445fe62-3fdd-417c-a2b7-f13f715d869a" providerId="ADAL" clId="{6C8F6B27-1E79-4B69-910D-95A97F7A2689}" dt="2021-09-30T13:46:48.428" v="3121"/>
          <ac:inkMkLst>
            <pc:docMk/>
            <pc:sldMk cId="4145926395" sldId="297"/>
            <ac:inkMk id="42" creationId="{6C7F24B4-27A4-4ABC-B4A4-A2A0B9872FD6}"/>
          </ac:inkMkLst>
        </pc:inkChg>
        <pc:inkChg chg="add mod">
          <ac:chgData name="Ninela  Marchant Neira" userId="0445fe62-3fdd-417c-a2b7-f13f715d869a" providerId="ADAL" clId="{6C8F6B27-1E79-4B69-910D-95A97F7A2689}" dt="2021-09-30T13:46:48.428" v="3121"/>
          <ac:inkMkLst>
            <pc:docMk/>
            <pc:sldMk cId="4145926395" sldId="297"/>
            <ac:inkMk id="43" creationId="{375240AF-E960-409B-9754-7BF51B4449C1}"/>
          </ac:inkMkLst>
        </pc:inkChg>
        <pc:inkChg chg="add mod">
          <ac:chgData name="Ninela  Marchant Neira" userId="0445fe62-3fdd-417c-a2b7-f13f715d869a" providerId="ADAL" clId="{6C8F6B27-1E79-4B69-910D-95A97F7A2689}" dt="2021-09-30T13:46:48.428" v="3121"/>
          <ac:inkMkLst>
            <pc:docMk/>
            <pc:sldMk cId="4145926395" sldId="297"/>
            <ac:inkMk id="44" creationId="{B8BCED93-76C0-4A49-B20D-98B1C5DC91DB}"/>
          </ac:inkMkLst>
        </pc:inkChg>
        <pc:inkChg chg="add mod">
          <ac:chgData name="Ninela  Marchant Neira" userId="0445fe62-3fdd-417c-a2b7-f13f715d869a" providerId="ADAL" clId="{6C8F6B27-1E79-4B69-910D-95A97F7A2689}" dt="2021-09-30T13:46:59.455" v="3124"/>
          <ac:inkMkLst>
            <pc:docMk/>
            <pc:sldMk cId="4145926395" sldId="297"/>
            <ac:inkMk id="48" creationId="{4AB0042C-1AE6-4E57-8F3D-36A963B5A621}"/>
          </ac:inkMkLst>
        </pc:inkChg>
        <pc:inkChg chg="add mod">
          <ac:chgData name="Ninela  Marchant Neira" userId="0445fe62-3fdd-417c-a2b7-f13f715d869a" providerId="ADAL" clId="{6C8F6B27-1E79-4B69-910D-95A97F7A2689}" dt="2021-09-30T13:46:59.455" v="3124"/>
          <ac:inkMkLst>
            <pc:docMk/>
            <pc:sldMk cId="4145926395" sldId="297"/>
            <ac:inkMk id="49" creationId="{F78926D0-80CA-4CDA-A0E1-EE83B4DE6A60}"/>
          </ac:inkMkLst>
        </pc:inkChg>
        <pc:inkChg chg="add mod">
          <ac:chgData name="Ninela  Marchant Neira" userId="0445fe62-3fdd-417c-a2b7-f13f715d869a" providerId="ADAL" clId="{6C8F6B27-1E79-4B69-910D-95A97F7A2689}" dt="2021-09-30T13:47:03.462" v="3127"/>
          <ac:inkMkLst>
            <pc:docMk/>
            <pc:sldMk cId="4145926395" sldId="297"/>
            <ac:inkMk id="51" creationId="{495A06CD-8201-4610-8D6F-1FA7FECFAE25}"/>
          </ac:inkMkLst>
        </pc:inkChg>
        <pc:inkChg chg="add mod">
          <ac:chgData name="Ninela  Marchant Neira" userId="0445fe62-3fdd-417c-a2b7-f13f715d869a" providerId="ADAL" clId="{6C8F6B27-1E79-4B69-910D-95A97F7A2689}" dt="2021-09-30T13:47:03.462" v="3127"/>
          <ac:inkMkLst>
            <pc:docMk/>
            <pc:sldMk cId="4145926395" sldId="297"/>
            <ac:inkMk id="52" creationId="{F444C945-CE65-41FB-B913-30E203215B15}"/>
          </ac:inkMkLst>
        </pc:inkChg>
        <pc:inkChg chg="add mod">
          <ac:chgData name="Ninela  Marchant Neira" userId="0445fe62-3fdd-417c-a2b7-f13f715d869a" providerId="ADAL" clId="{6C8F6B27-1E79-4B69-910D-95A97F7A2689}" dt="2021-09-30T13:47:20.782" v="3137"/>
          <ac:inkMkLst>
            <pc:docMk/>
            <pc:sldMk cId="4145926395" sldId="297"/>
            <ac:inkMk id="54" creationId="{BF4AC831-D85F-4B35-AA1F-42B8253E9A8E}"/>
          </ac:inkMkLst>
        </pc:inkChg>
        <pc:inkChg chg="add mod">
          <ac:chgData name="Ninela  Marchant Neira" userId="0445fe62-3fdd-417c-a2b7-f13f715d869a" providerId="ADAL" clId="{6C8F6B27-1E79-4B69-910D-95A97F7A2689}" dt="2021-09-30T13:47:20.782" v="3137"/>
          <ac:inkMkLst>
            <pc:docMk/>
            <pc:sldMk cId="4145926395" sldId="297"/>
            <ac:inkMk id="55" creationId="{544740DB-D572-4E7F-8E63-17B559F70B7A}"/>
          </ac:inkMkLst>
        </pc:inkChg>
        <pc:inkChg chg="add mod">
          <ac:chgData name="Ninela  Marchant Neira" userId="0445fe62-3fdd-417c-a2b7-f13f715d869a" providerId="ADAL" clId="{6C8F6B27-1E79-4B69-910D-95A97F7A2689}" dt="2021-09-30T13:47:20.782" v="3137"/>
          <ac:inkMkLst>
            <pc:docMk/>
            <pc:sldMk cId="4145926395" sldId="297"/>
            <ac:inkMk id="56" creationId="{F3B0C90F-9290-4CF3-BC14-C5B12F4C4D44}"/>
          </ac:inkMkLst>
        </pc:inkChg>
        <pc:inkChg chg="add mod">
          <ac:chgData name="Ninela  Marchant Neira" userId="0445fe62-3fdd-417c-a2b7-f13f715d869a" providerId="ADAL" clId="{6C8F6B27-1E79-4B69-910D-95A97F7A2689}" dt="2021-09-30T13:47:20.782" v="3137"/>
          <ac:inkMkLst>
            <pc:docMk/>
            <pc:sldMk cId="4145926395" sldId="297"/>
            <ac:inkMk id="57" creationId="{A3CD0C4F-EFB3-4835-8540-8EFBECDE9463}"/>
          </ac:inkMkLst>
        </pc:inkChg>
        <pc:inkChg chg="add mod">
          <ac:chgData name="Ninela  Marchant Neira" userId="0445fe62-3fdd-417c-a2b7-f13f715d869a" providerId="ADAL" clId="{6C8F6B27-1E79-4B69-910D-95A97F7A2689}" dt="2021-09-30T13:47:20.782" v="3137"/>
          <ac:inkMkLst>
            <pc:docMk/>
            <pc:sldMk cId="4145926395" sldId="297"/>
            <ac:inkMk id="59" creationId="{89DBA058-019D-427F-8372-2D4E477BA466}"/>
          </ac:inkMkLst>
        </pc:inkChg>
        <pc:inkChg chg="add mod">
          <ac:chgData name="Ninela  Marchant Neira" userId="0445fe62-3fdd-417c-a2b7-f13f715d869a" providerId="ADAL" clId="{6C8F6B27-1E79-4B69-910D-95A97F7A2689}" dt="2021-09-30T13:47:20.782" v="3137"/>
          <ac:inkMkLst>
            <pc:docMk/>
            <pc:sldMk cId="4145926395" sldId="297"/>
            <ac:inkMk id="61" creationId="{94B801E6-C182-488F-9D7D-39B7280B3AAA}"/>
          </ac:inkMkLst>
        </pc:inkChg>
        <pc:inkChg chg="add mod">
          <ac:chgData name="Ninela  Marchant Neira" userId="0445fe62-3fdd-417c-a2b7-f13f715d869a" providerId="ADAL" clId="{6C8F6B27-1E79-4B69-910D-95A97F7A2689}" dt="2021-09-30T13:47:20.782" v="3137"/>
          <ac:inkMkLst>
            <pc:docMk/>
            <pc:sldMk cId="4145926395" sldId="297"/>
            <ac:inkMk id="62" creationId="{A32D9869-EC89-428C-9D2F-A6CE6E7A975B}"/>
          </ac:inkMkLst>
        </pc:inkChg>
      </pc:sldChg>
      <pc:sldChg chg="addSp delSp modSp new mod">
        <pc:chgData name="Ninela  Marchant Neira" userId="0445fe62-3fdd-417c-a2b7-f13f715d869a" providerId="ADAL" clId="{6C8F6B27-1E79-4B69-910D-95A97F7A2689}" dt="2021-09-30T14:44:02.475" v="3489" actId="1076"/>
        <pc:sldMkLst>
          <pc:docMk/>
          <pc:sldMk cId="2855136821" sldId="298"/>
        </pc:sldMkLst>
        <pc:spChg chg="del">
          <ac:chgData name="Ninela  Marchant Neira" userId="0445fe62-3fdd-417c-a2b7-f13f715d869a" providerId="ADAL" clId="{6C8F6B27-1E79-4B69-910D-95A97F7A2689}" dt="2021-09-30T06:07:05.144" v="2822" actId="478"/>
          <ac:spMkLst>
            <pc:docMk/>
            <pc:sldMk cId="2855136821" sldId="298"/>
            <ac:spMk id="2" creationId="{B583C745-4353-48DB-8B5E-15843D4500F5}"/>
          </ac:spMkLst>
        </pc:spChg>
        <pc:spChg chg="mod">
          <ac:chgData name="Ninela  Marchant Neira" userId="0445fe62-3fdd-417c-a2b7-f13f715d869a" providerId="ADAL" clId="{6C8F6B27-1E79-4B69-910D-95A97F7A2689}" dt="2021-09-30T06:07:08.007" v="2823" actId="1076"/>
          <ac:spMkLst>
            <pc:docMk/>
            <pc:sldMk cId="2855136821" sldId="298"/>
            <ac:spMk id="3" creationId="{B93A11DD-6696-4EC8-B8A1-31E4B8BC9176}"/>
          </ac:spMkLst>
        </pc:spChg>
        <pc:spChg chg="add mod">
          <ac:chgData name="Ninela  Marchant Neira" userId="0445fe62-3fdd-417c-a2b7-f13f715d869a" providerId="ADAL" clId="{6C8F6B27-1E79-4B69-910D-95A97F7A2689}" dt="2021-09-30T06:08:36.263" v="2878" actId="20577"/>
          <ac:spMkLst>
            <pc:docMk/>
            <pc:sldMk cId="2855136821" sldId="298"/>
            <ac:spMk id="7" creationId="{49F84CAD-0F7C-4C52-8FAE-DE0873D00B3C}"/>
          </ac:spMkLst>
        </pc:spChg>
        <pc:grpChg chg="del mod">
          <ac:chgData name="Ninela  Marchant Neira" userId="0445fe62-3fdd-417c-a2b7-f13f715d869a" providerId="ADAL" clId="{6C8F6B27-1E79-4B69-910D-95A97F7A2689}" dt="2021-09-30T14:34:26.837" v="3221"/>
          <ac:grpSpMkLst>
            <pc:docMk/>
            <pc:sldMk cId="2855136821" sldId="298"/>
            <ac:grpSpMk id="6" creationId="{4EBFD1A9-77C8-4F9A-AE10-F4B536CD5CD5}"/>
          </ac:grpSpMkLst>
        </pc:grpChg>
        <pc:grpChg chg="mod">
          <ac:chgData name="Ninela  Marchant Neira" userId="0445fe62-3fdd-417c-a2b7-f13f715d869a" providerId="ADAL" clId="{6C8F6B27-1E79-4B69-910D-95A97F7A2689}" dt="2021-09-30T14:34:29.146" v="3222"/>
          <ac:grpSpMkLst>
            <pc:docMk/>
            <pc:sldMk cId="2855136821" sldId="298"/>
            <ac:grpSpMk id="9" creationId="{6B1DCF9C-6003-40C5-8F74-2DC8B13A610F}"/>
          </ac:grpSpMkLst>
        </pc:grpChg>
        <pc:grpChg chg="mod">
          <ac:chgData name="Ninela  Marchant Neira" userId="0445fe62-3fdd-417c-a2b7-f13f715d869a" providerId="ADAL" clId="{6C8F6B27-1E79-4B69-910D-95A97F7A2689}" dt="2021-09-30T14:35:18.009" v="3231"/>
          <ac:grpSpMkLst>
            <pc:docMk/>
            <pc:sldMk cId="2855136821" sldId="298"/>
            <ac:grpSpMk id="18" creationId="{8FC6BA85-873F-40D1-9FF4-5545F759B8B1}"/>
          </ac:grpSpMkLst>
        </pc:grpChg>
        <pc:grpChg chg="mod">
          <ac:chgData name="Ninela  Marchant Neira" userId="0445fe62-3fdd-417c-a2b7-f13f715d869a" providerId="ADAL" clId="{6C8F6B27-1E79-4B69-910D-95A97F7A2689}" dt="2021-09-30T14:35:18.009" v="3231"/>
          <ac:grpSpMkLst>
            <pc:docMk/>
            <pc:sldMk cId="2855136821" sldId="298"/>
            <ac:grpSpMk id="19" creationId="{1E22F295-2079-4D0C-8938-388E7A9607B7}"/>
          </ac:grpSpMkLst>
        </pc:grpChg>
        <pc:grpChg chg="mod">
          <ac:chgData name="Ninela  Marchant Neira" userId="0445fe62-3fdd-417c-a2b7-f13f715d869a" providerId="ADAL" clId="{6C8F6B27-1E79-4B69-910D-95A97F7A2689}" dt="2021-09-30T14:35:18.009" v="3231"/>
          <ac:grpSpMkLst>
            <pc:docMk/>
            <pc:sldMk cId="2855136821" sldId="298"/>
            <ac:grpSpMk id="20" creationId="{2CB7001B-C59E-45CE-AB4F-C2264FB4584D}"/>
          </ac:grpSpMkLst>
        </pc:grpChg>
        <pc:grpChg chg="mod">
          <ac:chgData name="Ninela  Marchant Neira" userId="0445fe62-3fdd-417c-a2b7-f13f715d869a" providerId="ADAL" clId="{6C8F6B27-1E79-4B69-910D-95A97F7A2689}" dt="2021-09-30T14:35:23.257" v="3238"/>
          <ac:grpSpMkLst>
            <pc:docMk/>
            <pc:sldMk cId="2855136821" sldId="298"/>
            <ac:grpSpMk id="27" creationId="{64621DD0-45D7-4822-86C5-3C75E6467B28}"/>
          </ac:grpSpMkLst>
        </pc:grpChg>
        <pc:grpChg chg="mod">
          <ac:chgData name="Ninela  Marchant Neira" userId="0445fe62-3fdd-417c-a2b7-f13f715d869a" providerId="ADAL" clId="{6C8F6B27-1E79-4B69-910D-95A97F7A2689}" dt="2021-09-30T14:35:23.257" v="3238"/>
          <ac:grpSpMkLst>
            <pc:docMk/>
            <pc:sldMk cId="2855136821" sldId="298"/>
            <ac:grpSpMk id="28" creationId="{0AB977EE-CBA4-40C1-AF4B-46B1B6C860AD}"/>
          </ac:grpSpMkLst>
        </pc:grpChg>
        <pc:grpChg chg="mod">
          <ac:chgData name="Ninela  Marchant Neira" userId="0445fe62-3fdd-417c-a2b7-f13f715d869a" providerId="ADAL" clId="{6C8F6B27-1E79-4B69-910D-95A97F7A2689}" dt="2021-09-30T14:35:23.257" v="3238"/>
          <ac:grpSpMkLst>
            <pc:docMk/>
            <pc:sldMk cId="2855136821" sldId="298"/>
            <ac:grpSpMk id="29" creationId="{8DA60A98-9A08-46C4-89D1-D1D2D3B3B4E0}"/>
          </ac:grpSpMkLst>
        </pc:grpChg>
        <pc:grpChg chg="del mod">
          <ac:chgData name="Ninela  Marchant Neira" userId="0445fe62-3fdd-417c-a2b7-f13f715d869a" providerId="ADAL" clId="{6C8F6B27-1E79-4B69-910D-95A97F7A2689}" dt="2021-09-30T14:36:20.465" v="3251"/>
          <ac:grpSpMkLst>
            <pc:docMk/>
            <pc:sldMk cId="2855136821" sldId="298"/>
            <ac:grpSpMk id="36" creationId="{35E702C3-1F2F-485F-8BF1-2D4D3CF9CE65}"/>
          </ac:grpSpMkLst>
        </pc:grpChg>
        <pc:grpChg chg="del mod">
          <ac:chgData name="Ninela  Marchant Neira" userId="0445fe62-3fdd-417c-a2b7-f13f715d869a" providerId="ADAL" clId="{6C8F6B27-1E79-4B69-910D-95A97F7A2689}" dt="2021-09-30T14:36:46.225" v="3254"/>
          <ac:grpSpMkLst>
            <pc:docMk/>
            <pc:sldMk cId="2855136821" sldId="298"/>
            <ac:grpSpMk id="42" creationId="{A8D3EEAD-FD14-4351-9DE8-D3E111277ACB}"/>
          </ac:grpSpMkLst>
        </pc:grpChg>
        <pc:grpChg chg="del mod">
          <ac:chgData name="Ninela  Marchant Neira" userId="0445fe62-3fdd-417c-a2b7-f13f715d869a" providerId="ADAL" clId="{6C8F6B27-1E79-4B69-910D-95A97F7A2689}" dt="2021-09-30T14:36:48.473" v="3257"/>
          <ac:grpSpMkLst>
            <pc:docMk/>
            <pc:sldMk cId="2855136821" sldId="298"/>
            <ac:grpSpMk id="45" creationId="{A2CD0BE7-997F-4A9B-BA25-87127364534D}"/>
          </ac:grpSpMkLst>
        </pc:grpChg>
        <pc:grpChg chg="del mod">
          <ac:chgData name="Ninela  Marchant Neira" userId="0445fe62-3fdd-417c-a2b7-f13f715d869a" providerId="ADAL" clId="{6C8F6B27-1E79-4B69-910D-95A97F7A2689}" dt="2021-09-30T14:36:51.241" v="3259"/>
          <ac:grpSpMkLst>
            <pc:docMk/>
            <pc:sldMk cId="2855136821" sldId="298"/>
            <ac:grpSpMk id="48" creationId="{2F131547-1192-4A9A-BF05-1A6EE5D29170}"/>
          </ac:grpSpMkLst>
        </pc:grpChg>
        <pc:grpChg chg="del mod">
          <ac:chgData name="Ninela  Marchant Neira" userId="0445fe62-3fdd-417c-a2b7-f13f715d869a" providerId="ADAL" clId="{6C8F6B27-1E79-4B69-910D-95A97F7A2689}" dt="2021-09-30T14:38:17.837" v="3298"/>
          <ac:grpSpMkLst>
            <pc:docMk/>
            <pc:sldMk cId="2855136821" sldId="298"/>
            <ac:grpSpMk id="50" creationId="{2A3D5A1A-E02B-4193-8D89-7CB37F1A0EF3}"/>
          </ac:grpSpMkLst>
        </pc:grpChg>
        <pc:grpChg chg="del mod">
          <ac:chgData name="Ninela  Marchant Neira" userId="0445fe62-3fdd-417c-a2b7-f13f715d869a" providerId="ADAL" clId="{6C8F6B27-1E79-4B69-910D-95A97F7A2689}" dt="2021-09-30T14:37:31.947" v="3275"/>
          <ac:grpSpMkLst>
            <pc:docMk/>
            <pc:sldMk cId="2855136821" sldId="298"/>
            <ac:grpSpMk id="57" creationId="{79A024B2-432A-472E-A9C8-1DB672DAE9A6}"/>
          </ac:grpSpMkLst>
        </pc:grpChg>
        <pc:grpChg chg="del mod">
          <ac:chgData name="Ninela  Marchant Neira" userId="0445fe62-3fdd-417c-a2b7-f13f715d869a" providerId="ADAL" clId="{6C8F6B27-1E79-4B69-910D-95A97F7A2689}" dt="2021-09-30T14:37:37.538" v="3282"/>
          <ac:grpSpMkLst>
            <pc:docMk/>
            <pc:sldMk cId="2855136821" sldId="298"/>
            <ac:grpSpMk id="66" creationId="{D722D976-D47F-48C3-89E7-3C3AE1ADE559}"/>
          </ac:grpSpMkLst>
        </pc:grpChg>
        <pc:grpChg chg="del mod">
          <ac:chgData name="Ninela  Marchant Neira" userId="0445fe62-3fdd-417c-a2b7-f13f715d869a" providerId="ADAL" clId="{6C8F6B27-1E79-4B69-910D-95A97F7A2689}" dt="2021-09-30T14:37:48.906" v="3286"/>
          <ac:grpSpMkLst>
            <pc:docMk/>
            <pc:sldMk cId="2855136821" sldId="298"/>
            <ac:grpSpMk id="73" creationId="{9F805D83-97B9-434D-9E77-20CE025190DF}"/>
          </ac:grpSpMkLst>
        </pc:grpChg>
        <pc:grpChg chg="del mod">
          <ac:chgData name="Ninela  Marchant Neira" userId="0445fe62-3fdd-417c-a2b7-f13f715d869a" providerId="ADAL" clId="{6C8F6B27-1E79-4B69-910D-95A97F7A2689}" dt="2021-09-30T14:39:54.731" v="3373"/>
          <ac:grpSpMkLst>
            <pc:docMk/>
            <pc:sldMk cId="2855136821" sldId="298"/>
            <ac:grpSpMk id="77" creationId="{50ED832B-83A2-4411-9D70-B6E625FE4548}"/>
          </ac:grpSpMkLst>
        </pc:grpChg>
        <pc:grpChg chg="mod">
          <ac:chgData name="Ninela  Marchant Neira" userId="0445fe62-3fdd-417c-a2b7-f13f715d869a" providerId="ADAL" clId="{6C8F6B27-1E79-4B69-910D-95A97F7A2689}" dt="2021-09-30T14:38:14.851" v="3295"/>
          <ac:grpSpMkLst>
            <pc:docMk/>
            <pc:sldMk cId="2855136821" sldId="298"/>
            <ac:grpSpMk id="85" creationId="{9AC10172-C336-4380-9C43-481992AFDCF8}"/>
          </ac:grpSpMkLst>
        </pc:grpChg>
        <pc:grpChg chg="del mod">
          <ac:chgData name="Ninela  Marchant Neira" userId="0445fe62-3fdd-417c-a2b7-f13f715d869a" providerId="ADAL" clId="{6C8F6B27-1E79-4B69-910D-95A97F7A2689}" dt="2021-09-30T14:38:21.562" v="3303"/>
          <ac:grpSpMkLst>
            <pc:docMk/>
            <pc:sldMk cId="2855136821" sldId="298"/>
            <ac:grpSpMk id="88" creationId="{B733C12E-5ED0-47FD-A396-D6BD825BDCA6}"/>
          </ac:grpSpMkLst>
        </pc:grpChg>
        <pc:grpChg chg="del mod">
          <ac:chgData name="Ninela  Marchant Neira" userId="0445fe62-3fdd-417c-a2b7-f13f715d869a" providerId="ADAL" clId="{6C8F6B27-1E79-4B69-910D-95A97F7A2689}" dt="2021-09-30T14:38:39.063" v="3309"/>
          <ac:grpSpMkLst>
            <pc:docMk/>
            <pc:sldMk cId="2855136821" sldId="298"/>
            <ac:grpSpMk id="93" creationId="{8C6A0A07-8E17-4B70-8746-F0BE7329A20B}"/>
          </ac:grpSpMkLst>
        </pc:grpChg>
        <pc:grpChg chg="del mod">
          <ac:chgData name="Ninela  Marchant Neira" userId="0445fe62-3fdd-417c-a2b7-f13f715d869a" providerId="ADAL" clId="{6C8F6B27-1E79-4B69-910D-95A97F7A2689}" dt="2021-09-30T14:39:54.731" v="3373"/>
          <ac:grpSpMkLst>
            <pc:docMk/>
            <pc:sldMk cId="2855136821" sldId="298"/>
            <ac:grpSpMk id="99" creationId="{159575E4-2636-4990-9239-F1B3545C8CC4}"/>
          </ac:grpSpMkLst>
        </pc:grpChg>
        <pc:grpChg chg="del mod">
          <ac:chgData name="Ninela  Marchant Neira" userId="0445fe62-3fdd-417c-a2b7-f13f715d869a" providerId="ADAL" clId="{6C8F6B27-1E79-4B69-910D-95A97F7A2689}" dt="2021-09-30T14:38:59.482" v="3327"/>
          <ac:grpSpMkLst>
            <pc:docMk/>
            <pc:sldMk cId="2855136821" sldId="298"/>
            <ac:grpSpMk id="109" creationId="{2DD40390-5DE3-4381-9D3B-69E5099961DA}"/>
          </ac:grpSpMkLst>
        </pc:grpChg>
        <pc:grpChg chg="del mod">
          <ac:chgData name="Ninela  Marchant Neira" userId="0445fe62-3fdd-417c-a2b7-f13f715d869a" providerId="ADAL" clId="{6C8F6B27-1E79-4B69-910D-95A97F7A2689}" dt="2021-09-30T14:39:01.860" v="3331"/>
          <ac:grpSpMkLst>
            <pc:docMk/>
            <pc:sldMk cId="2855136821" sldId="298"/>
            <ac:grpSpMk id="117" creationId="{5B938B9F-AB3F-4A56-8B72-7F54F964F0AB}"/>
          </ac:grpSpMkLst>
        </pc:grpChg>
        <pc:grpChg chg="del mod">
          <ac:chgData name="Ninela  Marchant Neira" userId="0445fe62-3fdd-417c-a2b7-f13f715d869a" providerId="ADAL" clId="{6C8F6B27-1E79-4B69-910D-95A97F7A2689}" dt="2021-09-30T14:39:04.497" v="3335"/>
          <ac:grpSpMkLst>
            <pc:docMk/>
            <pc:sldMk cId="2855136821" sldId="298"/>
            <ac:grpSpMk id="121" creationId="{C773AB1F-C8C8-47FD-A39F-274C80663A16}"/>
          </ac:grpSpMkLst>
        </pc:grpChg>
        <pc:grpChg chg="del mod">
          <ac:chgData name="Ninela  Marchant Neira" userId="0445fe62-3fdd-417c-a2b7-f13f715d869a" providerId="ADAL" clId="{6C8F6B27-1E79-4B69-910D-95A97F7A2689}" dt="2021-09-30T14:39:16.702" v="3349"/>
          <ac:grpSpMkLst>
            <pc:docMk/>
            <pc:sldMk cId="2855136821" sldId="298"/>
            <ac:grpSpMk id="125" creationId="{C9B74BDA-2B3B-45A8-899F-866EA9AD02D8}"/>
          </ac:grpSpMkLst>
        </pc:grpChg>
        <pc:grpChg chg="del mod">
          <ac:chgData name="Ninela  Marchant Neira" userId="0445fe62-3fdd-417c-a2b7-f13f715d869a" providerId="ADAL" clId="{6C8F6B27-1E79-4B69-910D-95A97F7A2689}" dt="2021-09-30T14:39:54.731" v="3373"/>
          <ac:grpSpMkLst>
            <pc:docMk/>
            <pc:sldMk cId="2855136821" sldId="298"/>
            <ac:grpSpMk id="129" creationId="{924C4F1A-D81F-46F6-9051-DDC4FFC050A8}"/>
          </ac:grpSpMkLst>
        </pc:grpChg>
        <pc:grpChg chg="del mod">
          <ac:chgData name="Ninela  Marchant Neira" userId="0445fe62-3fdd-417c-a2b7-f13f715d869a" providerId="ADAL" clId="{6C8F6B27-1E79-4B69-910D-95A97F7A2689}" dt="2021-09-30T14:39:25.456" v="3357"/>
          <ac:grpSpMkLst>
            <pc:docMk/>
            <pc:sldMk cId="2855136821" sldId="298"/>
            <ac:grpSpMk id="133" creationId="{5C8E8E92-01AF-4C33-9535-BC73F4005D99}"/>
          </ac:grpSpMkLst>
        </pc:grpChg>
        <pc:grpChg chg="del mod">
          <ac:chgData name="Ninela  Marchant Neira" userId="0445fe62-3fdd-417c-a2b7-f13f715d869a" providerId="ADAL" clId="{6C8F6B27-1E79-4B69-910D-95A97F7A2689}" dt="2021-09-30T14:39:29.774" v="3361"/>
          <ac:grpSpMkLst>
            <pc:docMk/>
            <pc:sldMk cId="2855136821" sldId="298"/>
            <ac:grpSpMk id="137" creationId="{5B980E67-7D8D-4793-92BF-E66A5683C5B8}"/>
          </ac:grpSpMkLst>
        </pc:grpChg>
        <pc:grpChg chg="del mod">
          <ac:chgData name="Ninela  Marchant Neira" userId="0445fe62-3fdd-417c-a2b7-f13f715d869a" providerId="ADAL" clId="{6C8F6B27-1E79-4B69-910D-95A97F7A2689}" dt="2021-09-30T14:39:54.731" v="3373"/>
          <ac:grpSpMkLst>
            <pc:docMk/>
            <pc:sldMk cId="2855136821" sldId="298"/>
            <ac:grpSpMk id="141" creationId="{07872365-14DF-475C-B2F0-C1CF04150379}"/>
          </ac:grpSpMkLst>
        </pc:grpChg>
        <pc:grpChg chg="mod">
          <ac:chgData name="Ninela  Marchant Neira" userId="0445fe62-3fdd-417c-a2b7-f13f715d869a" providerId="ADAL" clId="{6C8F6B27-1E79-4B69-910D-95A97F7A2689}" dt="2021-09-30T14:39:50.866" v="3366"/>
          <ac:grpSpMkLst>
            <pc:docMk/>
            <pc:sldMk cId="2855136821" sldId="298"/>
            <ac:grpSpMk id="146" creationId="{CF139CC8-1473-4869-9FB0-AB6A638DEEA8}"/>
          </ac:grpSpMkLst>
        </pc:grpChg>
        <pc:grpChg chg="del mod">
          <ac:chgData name="Ninela  Marchant Neira" userId="0445fe62-3fdd-417c-a2b7-f13f715d869a" providerId="ADAL" clId="{6C8F6B27-1E79-4B69-910D-95A97F7A2689}" dt="2021-09-30T14:40:05.733" v="3377"/>
          <ac:grpSpMkLst>
            <pc:docMk/>
            <pc:sldMk cId="2855136821" sldId="298"/>
            <ac:grpSpMk id="153" creationId="{73F7F5E7-EDD8-4FD2-BABB-B56869A8BAAE}"/>
          </ac:grpSpMkLst>
        </pc:grpChg>
        <pc:grpChg chg="del mod">
          <ac:chgData name="Ninela  Marchant Neira" userId="0445fe62-3fdd-417c-a2b7-f13f715d869a" providerId="ADAL" clId="{6C8F6B27-1E79-4B69-910D-95A97F7A2689}" dt="2021-09-30T14:40:06.686" v="3379"/>
          <ac:grpSpMkLst>
            <pc:docMk/>
            <pc:sldMk cId="2855136821" sldId="298"/>
            <ac:grpSpMk id="157" creationId="{2A869D88-4D43-4BEE-A68B-8E9479696B91}"/>
          </ac:grpSpMkLst>
        </pc:grpChg>
        <pc:grpChg chg="mod">
          <ac:chgData name="Ninela  Marchant Neira" userId="0445fe62-3fdd-417c-a2b7-f13f715d869a" providerId="ADAL" clId="{6C8F6B27-1E79-4B69-910D-95A97F7A2689}" dt="2021-09-30T14:40:06.686" v="3379"/>
          <ac:grpSpMkLst>
            <pc:docMk/>
            <pc:sldMk cId="2855136821" sldId="298"/>
            <ac:grpSpMk id="159" creationId="{B8E0F7E5-2976-4752-87B3-C6ECDA456956}"/>
          </ac:grpSpMkLst>
        </pc:grpChg>
        <pc:grpChg chg="del mod">
          <ac:chgData name="Ninela  Marchant Neira" userId="0445fe62-3fdd-417c-a2b7-f13f715d869a" providerId="ADAL" clId="{6C8F6B27-1E79-4B69-910D-95A97F7A2689}" dt="2021-09-30T14:40:28.019" v="3396"/>
          <ac:grpSpMkLst>
            <pc:docMk/>
            <pc:sldMk cId="2855136821" sldId="298"/>
            <ac:grpSpMk id="168" creationId="{2DF13DCD-8756-4F56-9F4A-1006D89E46F1}"/>
          </ac:grpSpMkLst>
        </pc:grpChg>
        <pc:grpChg chg="mod">
          <ac:chgData name="Ninela  Marchant Neira" userId="0445fe62-3fdd-417c-a2b7-f13f715d869a" providerId="ADAL" clId="{6C8F6B27-1E79-4B69-910D-95A97F7A2689}" dt="2021-09-30T14:40:28.019" v="3396"/>
          <ac:grpSpMkLst>
            <pc:docMk/>
            <pc:sldMk cId="2855136821" sldId="298"/>
            <ac:grpSpMk id="176" creationId="{83870FD2-AC77-4CC7-A8F3-A3E97A210FFE}"/>
          </ac:grpSpMkLst>
        </pc:grpChg>
        <pc:grpChg chg="del mod">
          <ac:chgData name="Ninela  Marchant Neira" userId="0445fe62-3fdd-417c-a2b7-f13f715d869a" providerId="ADAL" clId="{6C8F6B27-1E79-4B69-910D-95A97F7A2689}" dt="2021-09-30T14:40:32.995" v="3401"/>
          <ac:grpSpMkLst>
            <pc:docMk/>
            <pc:sldMk cId="2855136821" sldId="298"/>
            <ac:grpSpMk id="179" creationId="{6C197614-4809-44CC-BB55-180C5A34CDD1}"/>
          </ac:grpSpMkLst>
        </pc:grpChg>
        <pc:grpChg chg="mod">
          <ac:chgData name="Ninela  Marchant Neira" userId="0445fe62-3fdd-417c-a2b7-f13f715d869a" providerId="ADAL" clId="{6C8F6B27-1E79-4B69-910D-95A97F7A2689}" dt="2021-09-30T14:40:32.995" v="3401"/>
          <ac:grpSpMkLst>
            <pc:docMk/>
            <pc:sldMk cId="2855136821" sldId="298"/>
            <ac:grpSpMk id="181" creationId="{89D3586A-CEFC-49FD-A232-0C51CAD31357}"/>
          </ac:grpSpMkLst>
        </pc:grpChg>
        <pc:grpChg chg="del mod">
          <ac:chgData name="Ninela  Marchant Neira" userId="0445fe62-3fdd-417c-a2b7-f13f715d869a" providerId="ADAL" clId="{6C8F6B27-1E79-4B69-910D-95A97F7A2689}" dt="2021-09-30T14:41:09.917" v="3428"/>
          <ac:grpSpMkLst>
            <pc:docMk/>
            <pc:sldMk cId="2855136821" sldId="298"/>
            <ac:grpSpMk id="188" creationId="{396E6588-B5B8-4499-9A2D-6260E1AB63D2}"/>
          </ac:grpSpMkLst>
        </pc:grpChg>
        <pc:grpChg chg="mod">
          <ac:chgData name="Ninela  Marchant Neira" userId="0445fe62-3fdd-417c-a2b7-f13f715d869a" providerId="ADAL" clId="{6C8F6B27-1E79-4B69-910D-95A97F7A2689}" dt="2021-09-30T14:41:09.917" v="3428"/>
          <ac:grpSpMkLst>
            <pc:docMk/>
            <pc:sldMk cId="2855136821" sldId="298"/>
            <ac:grpSpMk id="208" creationId="{E1039E73-A7CF-4A88-AB1D-EC3579420F5D}"/>
          </ac:grpSpMkLst>
        </pc:grpChg>
        <pc:grpChg chg="del mod">
          <ac:chgData name="Ninela  Marchant Neira" userId="0445fe62-3fdd-417c-a2b7-f13f715d869a" providerId="ADAL" clId="{6C8F6B27-1E79-4B69-910D-95A97F7A2689}" dt="2021-09-30T14:41:29.955" v="3438"/>
          <ac:grpSpMkLst>
            <pc:docMk/>
            <pc:sldMk cId="2855136821" sldId="298"/>
            <ac:grpSpMk id="209" creationId="{CAFB764A-9547-40E9-ADBD-46EFAA5FCB35}"/>
          </ac:grpSpMkLst>
        </pc:grpChg>
        <pc:grpChg chg="del mod">
          <ac:chgData name="Ninela  Marchant Neira" userId="0445fe62-3fdd-417c-a2b7-f13f715d869a" providerId="ADAL" clId="{6C8F6B27-1E79-4B69-910D-95A97F7A2689}" dt="2021-09-30T14:41:16.606" v="3434"/>
          <ac:grpSpMkLst>
            <pc:docMk/>
            <pc:sldMk cId="2855136821" sldId="298"/>
            <ac:grpSpMk id="210" creationId="{423323C7-E4AA-41C0-894E-3DF0A1012A42}"/>
          </ac:grpSpMkLst>
        </pc:grpChg>
        <pc:grpChg chg="mod">
          <ac:chgData name="Ninela  Marchant Neira" userId="0445fe62-3fdd-417c-a2b7-f13f715d869a" providerId="ADAL" clId="{6C8F6B27-1E79-4B69-910D-95A97F7A2689}" dt="2021-09-30T14:41:16.606" v="3434"/>
          <ac:grpSpMkLst>
            <pc:docMk/>
            <pc:sldMk cId="2855136821" sldId="298"/>
            <ac:grpSpMk id="216" creationId="{3367F29E-F4E2-4B8F-9879-A45A7C6A90F1}"/>
          </ac:grpSpMkLst>
        </pc:grpChg>
        <pc:grpChg chg="del mod">
          <ac:chgData name="Ninela  Marchant Neira" userId="0445fe62-3fdd-417c-a2b7-f13f715d869a" providerId="ADAL" clId="{6C8F6B27-1E79-4B69-910D-95A97F7A2689}" dt="2021-09-30T14:41:33.316" v="3442"/>
          <ac:grpSpMkLst>
            <pc:docMk/>
            <pc:sldMk cId="2855136821" sldId="298"/>
            <ac:grpSpMk id="220" creationId="{9AC1B871-3E4B-418C-B412-D344FF58CF8F}"/>
          </ac:grpSpMkLst>
        </pc:grpChg>
        <pc:grpChg chg="mod">
          <ac:chgData name="Ninela  Marchant Neira" userId="0445fe62-3fdd-417c-a2b7-f13f715d869a" providerId="ADAL" clId="{6C8F6B27-1E79-4B69-910D-95A97F7A2689}" dt="2021-09-30T14:41:33.316" v="3442"/>
          <ac:grpSpMkLst>
            <pc:docMk/>
            <pc:sldMk cId="2855136821" sldId="298"/>
            <ac:grpSpMk id="224" creationId="{44600FB3-87E0-436A-9CF9-C02FF5F19744}"/>
          </ac:grpSpMkLst>
        </pc:grpChg>
        <pc:grpChg chg="mod">
          <ac:chgData name="Ninela  Marchant Neira" userId="0445fe62-3fdd-417c-a2b7-f13f715d869a" providerId="ADAL" clId="{6C8F6B27-1E79-4B69-910D-95A97F7A2689}" dt="2021-09-30T14:42:08.271" v="3447"/>
          <ac:grpSpMkLst>
            <pc:docMk/>
            <pc:sldMk cId="2855136821" sldId="298"/>
            <ac:grpSpMk id="229" creationId="{8A92E498-7FE6-4782-9B19-B898DBC9B6FB}"/>
          </ac:grpSpMkLst>
        </pc:grpChg>
        <pc:grpChg chg="del mod">
          <ac:chgData name="Ninela  Marchant Neira" userId="0445fe62-3fdd-417c-a2b7-f13f715d869a" providerId="ADAL" clId="{6C8F6B27-1E79-4B69-910D-95A97F7A2689}" dt="2021-09-30T14:42:24.491" v="3462"/>
          <ac:grpSpMkLst>
            <pc:docMk/>
            <pc:sldMk cId="2855136821" sldId="298"/>
            <ac:grpSpMk id="237" creationId="{3BA7739D-D5C1-47BC-8714-4A46EBB943AC}"/>
          </ac:grpSpMkLst>
        </pc:grpChg>
        <pc:grpChg chg="mod">
          <ac:chgData name="Ninela  Marchant Neira" userId="0445fe62-3fdd-417c-a2b7-f13f715d869a" providerId="ADAL" clId="{6C8F6B27-1E79-4B69-910D-95A97F7A2689}" dt="2021-09-30T14:42:24.491" v="3462"/>
          <ac:grpSpMkLst>
            <pc:docMk/>
            <pc:sldMk cId="2855136821" sldId="298"/>
            <ac:grpSpMk id="244" creationId="{66155449-35D6-4AF3-8B2C-F61C612AB13E}"/>
          </ac:grpSpMkLst>
        </pc:grpChg>
        <pc:grpChg chg="del mod">
          <ac:chgData name="Ninela  Marchant Neira" userId="0445fe62-3fdd-417c-a2b7-f13f715d869a" providerId="ADAL" clId="{6C8F6B27-1E79-4B69-910D-95A97F7A2689}" dt="2021-09-30T14:42:31.024" v="3472"/>
          <ac:grpSpMkLst>
            <pc:docMk/>
            <pc:sldMk cId="2855136821" sldId="298"/>
            <ac:grpSpMk id="248" creationId="{B9643996-6109-407E-9EC8-70FECB31976C}"/>
          </ac:grpSpMkLst>
        </pc:grpChg>
        <pc:grpChg chg="del mod">
          <ac:chgData name="Ninela  Marchant Neira" userId="0445fe62-3fdd-417c-a2b7-f13f715d869a" providerId="ADAL" clId="{6C8F6B27-1E79-4B69-910D-95A97F7A2689}" dt="2021-09-30T14:42:39.490" v="3477"/>
          <ac:grpSpMkLst>
            <pc:docMk/>
            <pc:sldMk cId="2855136821" sldId="298"/>
            <ac:grpSpMk id="254" creationId="{379C5C27-5FC2-41FA-AA65-EB2C00CFA7E0}"/>
          </ac:grpSpMkLst>
        </pc:grpChg>
        <pc:grpChg chg="del mod">
          <ac:chgData name="Ninela  Marchant Neira" userId="0445fe62-3fdd-417c-a2b7-f13f715d869a" providerId="ADAL" clId="{6C8F6B27-1E79-4B69-910D-95A97F7A2689}" dt="2021-09-30T14:42:43.416" v="3482"/>
          <ac:grpSpMkLst>
            <pc:docMk/>
            <pc:sldMk cId="2855136821" sldId="298"/>
            <ac:grpSpMk id="259" creationId="{85126E23-58E9-4279-80C0-8BF783B97ABD}"/>
          </ac:grpSpMkLst>
        </pc:grpChg>
        <pc:grpChg chg="mod">
          <ac:chgData name="Ninela  Marchant Neira" userId="0445fe62-3fdd-417c-a2b7-f13f715d869a" providerId="ADAL" clId="{6C8F6B27-1E79-4B69-910D-95A97F7A2689}" dt="2021-09-30T14:42:43.416" v="3482"/>
          <ac:grpSpMkLst>
            <pc:docMk/>
            <pc:sldMk cId="2855136821" sldId="298"/>
            <ac:grpSpMk id="264" creationId="{86FA60DF-D6B5-4B2D-B39E-38EEA7DEEF75}"/>
          </ac:grpSpMkLst>
        </pc:grpChg>
        <pc:grpChg chg="mod">
          <ac:chgData name="Ninela  Marchant Neira" userId="0445fe62-3fdd-417c-a2b7-f13f715d869a" providerId="ADAL" clId="{6C8F6B27-1E79-4B69-910D-95A97F7A2689}" dt="2021-09-30T14:42:43.416" v="3482"/>
          <ac:grpSpMkLst>
            <pc:docMk/>
            <pc:sldMk cId="2855136821" sldId="298"/>
            <ac:grpSpMk id="265" creationId="{5ABF260A-7133-4331-A3CA-88732A9671E1}"/>
          </ac:grpSpMkLst>
        </pc:grpChg>
        <pc:picChg chg="add mod">
          <ac:chgData name="Ninela  Marchant Neira" userId="0445fe62-3fdd-417c-a2b7-f13f715d869a" providerId="ADAL" clId="{6C8F6B27-1E79-4B69-910D-95A97F7A2689}" dt="2021-09-30T14:44:02.475" v="3489" actId="1076"/>
          <ac:picMkLst>
            <pc:docMk/>
            <pc:sldMk cId="2855136821" sldId="298"/>
            <ac:picMk id="5" creationId="{191210D7-944A-4DDE-A9DF-F0A88173F974}"/>
          </ac:picMkLst>
        </pc:picChg>
        <pc:inkChg chg="add mod">
          <ac:chgData name="Ninela  Marchant Neira" userId="0445fe62-3fdd-417c-a2b7-f13f715d869a" providerId="ADAL" clId="{6C8F6B27-1E79-4B69-910D-95A97F7A2689}" dt="2021-09-30T14:34:29.146" v="3222"/>
          <ac:inkMkLst>
            <pc:docMk/>
            <pc:sldMk cId="2855136821" sldId="298"/>
            <ac:inkMk id="2" creationId="{95C86C4A-8D7B-4A89-B61E-9EE625D47B0B}"/>
          </ac:inkMkLst>
        </pc:inkChg>
        <pc:inkChg chg="add mod">
          <ac:chgData name="Ninela  Marchant Neira" userId="0445fe62-3fdd-417c-a2b7-f13f715d869a" providerId="ADAL" clId="{6C8F6B27-1E79-4B69-910D-95A97F7A2689}" dt="2021-09-30T14:34:29.146" v="3222"/>
          <ac:inkMkLst>
            <pc:docMk/>
            <pc:sldMk cId="2855136821" sldId="298"/>
            <ac:inkMk id="4" creationId="{38EDCD26-2626-41D9-A03E-94D06F5828D6}"/>
          </ac:inkMkLst>
        </pc:inkChg>
        <pc:inkChg chg="add del mod">
          <ac:chgData name="Ninela  Marchant Neira" userId="0445fe62-3fdd-417c-a2b7-f13f715d869a" providerId="ADAL" clId="{6C8F6B27-1E79-4B69-910D-95A97F7A2689}" dt="2021-09-30T14:34:29.146" v="3222"/>
          <ac:inkMkLst>
            <pc:docMk/>
            <pc:sldMk cId="2855136821" sldId="298"/>
            <ac:inkMk id="8" creationId="{072C30FF-30D0-4F85-AEC2-FF4F05C824D8}"/>
          </ac:inkMkLst>
        </pc:inkChg>
        <pc:inkChg chg="add">
          <ac:chgData name="Ninela  Marchant Neira" userId="0445fe62-3fdd-417c-a2b7-f13f715d869a" providerId="ADAL" clId="{6C8F6B27-1E79-4B69-910D-95A97F7A2689}" dt="2021-09-30T14:35:10.870" v="3223" actId="9405"/>
          <ac:inkMkLst>
            <pc:docMk/>
            <pc:sldMk cId="2855136821" sldId="298"/>
            <ac:inkMk id="10" creationId="{1071654D-7A50-4FED-BB10-870DC0C51EC5}"/>
          </ac:inkMkLst>
        </pc:inkChg>
        <pc:inkChg chg="add mod">
          <ac:chgData name="Ninela  Marchant Neira" userId="0445fe62-3fdd-417c-a2b7-f13f715d869a" providerId="ADAL" clId="{6C8F6B27-1E79-4B69-910D-95A97F7A2689}" dt="2021-09-30T14:35:18.009" v="3231"/>
          <ac:inkMkLst>
            <pc:docMk/>
            <pc:sldMk cId="2855136821" sldId="298"/>
            <ac:inkMk id="11" creationId="{BFE3B700-8CE2-46B9-8091-B416B3FC4A44}"/>
          </ac:inkMkLst>
        </pc:inkChg>
        <pc:inkChg chg="add mod">
          <ac:chgData name="Ninela  Marchant Neira" userId="0445fe62-3fdd-417c-a2b7-f13f715d869a" providerId="ADAL" clId="{6C8F6B27-1E79-4B69-910D-95A97F7A2689}" dt="2021-09-30T14:35:18.009" v="3231"/>
          <ac:inkMkLst>
            <pc:docMk/>
            <pc:sldMk cId="2855136821" sldId="298"/>
            <ac:inkMk id="12" creationId="{F29694A5-2D50-4A20-93B6-5A6698A75ECE}"/>
          </ac:inkMkLst>
        </pc:inkChg>
        <pc:inkChg chg="add mod">
          <ac:chgData name="Ninela  Marchant Neira" userId="0445fe62-3fdd-417c-a2b7-f13f715d869a" providerId="ADAL" clId="{6C8F6B27-1E79-4B69-910D-95A97F7A2689}" dt="2021-09-30T14:35:18.009" v="3231"/>
          <ac:inkMkLst>
            <pc:docMk/>
            <pc:sldMk cId="2855136821" sldId="298"/>
            <ac:inkMk id="13" creationId="{651CE49E-DEB0-4850-9243-19EA23BFCB81}"/>
          </ac:inkMkLst>
        </pc:inkChg>
        <pc:inkChg chg="add mod">
          <ac:chgData name="Ninela  Marchant Neira" userId="0445fe62-3fdd-417c-a2b7-f13f715d869a" providerId="ADAL" clId="{6C8F6B27-1E79-4B69-910D-95A97F7A2689}" dt="2021-09-30T14:35:18.009" v="3231"/>
          <ac:inkMkLst>
            <pc:docMk/>
            <pc:sldMk cId="2855136821" sldId="298"/>
            <ac:inkMk id="14" creationId="{B334B1FB-B4C9-4997-81EE-8CE5964AC5F2}"/>
          </ac:inkMkLst>
        </pc:inkChg>
        <pc:inkChg chg="add mod">
          <ac:chgData name="Ninela  Marchant Neira" userId="0445fe62-3fdd-417c-a2b7-f13f715d869a" providerId="ADAL" clId="{6C8F6B27-1E79-4B69-910D-95A97F7A2689}" dt="2021-09-30T14:35:18.009" v="3231"/>
          <ac:inkMkLst>
            <pc:docMk/>
            <pc:sldMk cId="2855136821" sldId="298"/>
            <ac:inkMk id="15" creationId="{C4BA611A-F8EE-4882-B773-9E0F86EAADCA}"/>
          </ac:inkMkLst>
        </pc:inkChg>
        <pc:inkChg chg="add mod">
          <ac:chgData name="Ninela  Marchant Neira" userId="0445fe62-3fdd-417c-a2b7-f13f715d869a" providerId="ADAL" clId="{6C8F6B27-1E79-4B69-910D-95A97F7A2689}" dt="2021-09-30T14:35:18.009" v="3231"/>
          <ac:inkMkLst>
            <pc:docMk/>
            <pc:sldMk cId="2855136821" sldId="298"/>
            <ac:inkMk id="16" creationId="{FE7C3C36-EEBE-439A-AC92-A7EFB1D940F9}"/>
          </ac:inkMkLst>
        </pc:inkChg>
        <pc:inkChg chg="add mod">
          <ac:chgData name="Ninela  Marchant Neira" userId="0445fe62-3fdd-417c-a2b7-f13f715d869a" providerId="ADAL" clId="{6C8F6B27-1E79-4B69-910D-95A97F7A2689}" dt="2021-09-30T14:35:18.009" v="3231"/>
          <ac:inkMkLst>
            <pc:docMk/>
            <pc:sldMk cId="2855136821" sldId="298"/>
            <ac:inkMk id="17" creationId="{D19FB503-7CC7-4151-B475-87903B1DE6FE}"/>
          </ac:inkMkLst>
        </pc:inkChg>
        <pc:inkChg chg="add mod">
          <ac:chgData name="Ninela  Marchant Neira" userId="0445fe62-3fdd-417c-a2b7-f13f715d869a" providerId="ADAL" clId="{6C8F6B27-1E79-4B69-910D-95A97F7A2689}" dt="2021-09-30T14:35:23.257" v="3238"/>
          <ac:inkMkLst>
            <pc:docMk/>
            <pc:sldMk cId="2855136821" sldId="298"/>
            <ac:inkMk id="21" creationId="{01A89921-BEEC-4744-A632-2D52C7C5AD7D}"/>
          </ac:inkMkLst>
        </pc:inkChg>
        <pc:inkChg chg="add mod">
          <ac:chgData name="Ninela  Marchant Neira" userId="0445fe62-3fdd-417c-a2b7-f13f715d869a" providerId="ADAL" clId="{6C8F6B27-1E79-4B69-910D-95A97F7A2689}" dt="2021-09-30T14:35:23.257" v="3238"/>
          <ac:inkMkLst>
            <pc:docMk/>
            <pc:sldMk cId="2855136821" sldId="298"/>
            <ac:inkMk id="22" creationId="{26EBCF81-8588-4071-B7B0-B265AD2DD183}"/>
          </ac:inkMkLst>
        </pc:inkChg>
        <pc:inkChg chg="add mod">
          <ac:chgData name="Ninela  Marchant Neira" userId="0445fe62-3fdd-417c-a2b7-f13f715d869a" providerId="ADAL" clId="{6C8F6B27-1E79-4B69-910D-95A97F7A2689}" dt="2021-09-30T14:35:23.257" v="3238"/>
          <ac:inkMkLst>
            <pc:docMk/>
            <pc:sldMk cId="2855136821" sldId="298"/>
            <ac:inkMk id="23" creationId="{EFA3E482-396D-4F74-BA12-F5569FB92E2E}"/>
          </ac:inkMkLst>
        </pc:inkChg>
        <pc:inkChg chg="add mod">
          <ac:chgData name="Ninela  Marchant Neira" userId="0445fe62-3fdd-417c-a2b7-f13f715d869a" providerId="ADAL" clId="{6C8F6B27-1E79-4B69-910D-95A97F7A2689}" dt="2021-09-30T14:35:23.257" v="3238"/>
          <ac:inkMkLst>
            <pc:docMk/>
            <pc:sldMk cId="2855136821" sldId="298"/>
            <ac:inkMk id="24" creationId="{768EC66C-6ADE-466B-AFE8-677A27982AA6}"/>
          </ac:inkMkLst>
        </pc:inkChg>
        <pc:inkChg chg="add mod">
          <ac:chgData name="Ninela  Marchant Neira" userId="0445fe62-3fdd-417c-a2b7-f13f715d869a" providerId="ADAL" clId="{6C8F6B27-1E79-4B69-910D-95A97F7A2689}" dt="2021-09-30T14:35:23.257" v="3238"/>
          <ac:inkMkLst>
            <pc:docMk/>
            <pc:sldMk cId="2855136821" sldId="298"/>
            <ac:inkMk id="25" creationId="{521077E0-FF1E-46F2-B13A-AE90E22FFF74}"/>
          </ac:inkMkLst>
        </pc:inkChg>
        <pc:inkChg chg="add mod">
          <ac:chgData name="Ninela  Marchant Neira" userId="0445fe62-3fdd-417c-a2b7-f13f715d869a" providerId="ADAL" clId="{6C8F6B27-1E79-4B69-910D-95A97F7A2689}" dt="2021-09-30T14:35:23.257" v="3238"/>
          <ac:inkMkLst>
            <pc:docMk/>
            <pc:sldMk cId="2855136821" sldId="298"/>
            <ac:inkMk id="26" creationId="{DF0CBE0A-F4F4-4C94-A7CA-EEDE5CDE5E84}"/>
          </ac:inkMkLst>
        </pc:inkChg>
        <pc:inkChg chg="add">
          <ac:chgData name="Ninela  Marchant Neira" userId="0445fe62-3fdd-417c-a2b7-f13f715d869a" providerId="ADAL" clId="{6C8F6B27-1E79-4B69-910D-95A97F7A2689}" dt="2021-09-30T14:35:54.261" v="3239" actId="9405"/>
          <ac:inkMkLst>
            <pc:docMk/>
            <pc:sldMk cId="2855136821" sldId="298"/>
            <ac:inkMk id="30" creationId="{DA453557-0C83-4901-90FF-76B86793571A}"/>
          </ac:inkMkLst>
        </pc:inkChg>
        <pc:inkChg chg="add">
          <ac:chgData name="Ninela  Marchant Neira" userId="0445fe62-3fdd-417c-a2b7-f13f715d869a" providerId="ADAL" clId="{6C8F6B27-1E79-4B69-910D-95A97F7A2689}" dt="2021-09-30T14:35:54.788" v="3240" actId="9405"/>
          <ac:inkMkLst>
            <pc:docMk/>
            <pc:sldMk cId="2855136821" sldId="298"/>
            <ac:inkMk id="31" creationId="{97B5F199-99C0-4F08-A8A0-60DD75797C9A}"/>
          </ac:inkMkLst>
        </pc:inkChg>
        <pc:inkChg chg="add mod">
          <ac:chgData name="Ninela  Marchant Neira" userId="0445fe62-3fdd-417c-a2b7-f13f715d869a" providerId="ADAL" clId="{6C8F6B27-1E79-4B69-910D-95A97F7A2689}" dt="2021-09-30T14:41:16.606" v="3434"/>
          <ac:inkMkLst>
            <pc:docMk/>
            <pc:sldMk cId="2855136821" sldId="298"/>
            <ac:inkMk id="32" creationId="{35EDAF5D-8974-4E39-AF50-DBD73C0EDB82}"/>
          </ac:inkMkLst>
        </pc:inkChg>
        <pc:inkChg chg="add mod">
          <ac:chgData name="Ninela  Marchant Neira" userId="0445fe62-3fdd-417c-a2b7-f13f715d869a" providerId="ADAL" clId="{6C8F6B27-1E79-4B69-910D-95A97F7A2689}" dt="2021-09-30T14:41:16.606" v="3434"/>
          <ac:inkMkLst>
            <pc:docMk/>
            <pc:sldMk cId="2855136821" sldId="298"/>
            <ac:inkMk id="33" creationId="{197CEE29-D0C1-4D16-9AB5-65F5E0A118AA}"/>
          </ac:inkMkLst>
        </pc:inkChg>
        <pc:inkChg chg="add mod">
          <ac:chgData name="Ninela  Marchant Neira" userId="0445fe62-3fdd-417c-a2b7-f13f715d869a" providerId="ADAL" clId="{6C8F6B27-1E79-4B69-910D-95A97F7A2689}" dt="2021-09-30T14:40:06.686" v="3379"/>
          <ac:inkMkLst>
            <pc:docMk/>
            <pc:sldMk cId="2855136821" sldId="298"/>
            <ac:inkMk id="34" creationId="{039CBECD-6D66-46E6-BFFE-0C3E9C54D0D7}"/>
          </ac:inkMkLst>
        </pc:inkChg>
        <pc:inkChg chg="add mod">
          <ac:chgData name="Ninela  Marchant Neira" userId="0445fe62-3fdd-417c-a2b7-f13f715d869a" providerId="ADAL" clId="{6C8F6B27-1E79-4B69-910D-95A97F7A2689}" dt="2021-09-30T14:40:06.686" v="3379"/>
          <ac:inkMkLst>
            <pc:docMk/>
            <pc:sldMk cId="2855136821" sldId="298"/>
            <ac:inkMk id="35" creationId="{7F46204B-7B6F-472F-90B4-470DB777FF84}"/>
          </ac:inkMkLst>
        </pc:inkChg>
        <pc:inkChg chg="add mod">
          <ac:chgData name="Ninela  Marchant Neira" userId="0445fe62-3fdd-417c-a2b7-f13f715d869a" providerId="ADAL" clId="{6C8F6B27-1E79-4B69-910D-95A97F7A2689}" dt="2021-09-30T14:40:06.686" v="3379"/>
          <ac:inkMkLst>
            <pc:docMk/>
            <pc:sldMk cId="2855136821" sldId="298"/>
            <ac:inkMk id="37" creationId="{75D5E093-466D-452A-A57F-3F88C7A3F2F4}"/>
          </ac:inkMkLst>
        </pc:inkChg>
        <pc:inkChg chg="add mod">
          <ac:chgData name="Ninela  Marchant Neira" userId="0445fe62-3fdd-417c-a2b7-f13f715d869a" providerId="ADAL" clId="{6C8F6B27-1E79-4B69-910D-95A97F7A2689}" dt="2021-09-30T14:40:06.686" v="3379"/>
          <ac:inkMkLst>
            <pc:docMk/>
            <pc:sldMk cId="2855136821" sldId="298"/>
            <ac:inkMk id="38" creationId="{FB336948-AF84-4BA5-BDFF-A911BD31ECF6}"/>
          </ac:inkMkLst>
        </pc:inkChg>
        <pc:inkChg chg="add mod">
          <ac:chgData name="Ninela  Marchant Neira" userId="0445fe62-3fdd-417c-a2b7-f13f715d869a" providerId="ADAL" clId="{6C8F6B27-1E79-4B69-910D-95A97F7A2689}" dt="2021-09-30T14:40:06.686" v="3379"/>
          <ac:inkMkLst>
            <pc:docMk/>
            <pc:sldMk cId="2855136821" sldId="298"/>
            <ac:inkMk id="39" creationId="{3B0D9E0E-7D48-418D-9BA6-F199EA95A547}"/>
          </ac:inkMkLst>
        </pc:inkChg>
        <pc:inkChg chg="add mod">
          <ac:chgData name="Ninela  Marchant Neira" userId="0445fe62-3fdd-417c-a2b7-f13f715d869a" providerId="ADAL" clId="{6C8F6B27-1E79-4B69-910D-95A97F7A2689}" dt="2021-09-30T14:40:06.686" v="3379"/>
          <ac:inkMkLst>
            <pc:docMk/>
            <pc:sldMk cId="2855136821" sldId="298"/>
            <ac:inkMk id="40" creationId="{0CE26019-40EA-4FC5-9D6D-B6D2FE6BEF61}"/>
          </ac:inkMkLst>
        </pc:inkChg>
        <pc:inkChg chg="add mod">
          <ac:chgData name="Ninela  Marchant Neira" userId="0445fe62-3fdd-417c-a2b7-f13f715d869a" providerId="ADAL" clId="{6C8F6B27-1E79-4B69-910D-95A97F7A2689}" dt="2021-09-30T14:40:06.686" v="3379"/>
          <ac:inkMkLst>
            <pc:docMk/>
            <pc:sldMk cId="2855136821" sldId="298"/>
            <ac:inkMk id="41" creationId="{E97F8EA9-4176-4138-A970-67634C5BCD71}"/>
          </ac:inkMkLst>
        </pc:inkChg>
        <pc:inkChg chg="add mod">
          <ac:chgData name="Ninela  Marchant Neira" userId="0445fe62-3fdd-417c-a2b7-f13f715d869a" providerId="ADAL" clId="{6C8F6B27-1E79-4B69-910D-95A97F7A2689}" dt="2021-09-30T14:40:06.686" v="3379"/>
          <ac:inkMkLst>
            <pc:docMk/>
            <pc:sldMk cId="2855136821" sldId="298"/>
            <ac:inkMk id="43" creationId="{5C742CB5-3C79-46FC-BE65-82775EB96702}"/>
          </ac:inkMkLst>
        </pc:inkChg>
        <pc:inkChg chg="add mod">
          <ac:chgData name="Ninela  Marchant Neira" userId="0445fe62-3fdd-417c-a2b7-f13f715d869a" providerId="ADAL" clId="{6C8F6B27-1E79-4B69-910D-95A97F7A2689}" dt="2021-09-30T14:40:06.686" v="3379"/>
          <ac:inkMkLst>
            <pc:docMk/>
            <pc:sldMk cId="2855136821" sldId="298"/>
            <ac:inkMk id="44" creationId="{DBEE4E31-E3EA-4371-AE43-9B72F8C74097}"/>
          </ac:inkMkLst>
        </pc:inkChg>
        <pc:inkChg chg="add mod">
          <ac:chgData name="Ninela  Marchant Neira" userId="0445fe62-3fdd-417c-a2b7-f13f715d869a" providerId="ADAL" clId="{6C8F6B27-1E79-4B69-910D-95A97F7A2689}" dt="2021-09-30T14:40:06.686" v="3379"/>
          <ac:inkMkLst>
            <pc:docMk/>
            <pc:sldMk cId="2855136821" sldId="298"/>
            <ac:inkMk id="46" creationId="{E4EEBAD7-1CE1-4DE9-A756-868CDFCD6711}"/>
          </ac:inkMkLst>
        </pc:inkChg>
        <pc:inkChg chg="add mod">
          <ac:chgData name="Ninela  Marchant Neira" userId="0445fe62-3fdd-417c-a2b7-f13f715d869a" providerId="ADAL" clId="{6C8F6B27-1E79-4B69-910D-95A97F7A2689}" dt="2021-09-30T14:40:06.686" v="3379"/>
          <ac:inkMkLst>
            <pc:docMk/>
            <pc:sldMk cId="2855136821" sldId="298"/>
            <ac:inkMk id="47" creationId="{52FC560E-836E-43D3-97DA-083FEFF14D3B}"/>
          </ac:inkMkLst>
        </pc:inkChg>
        <pc:inkChg chg="add mod">
          <ac:chgData name="Ninela  Marchant Neira" userId="0445fe62-3fdd-417c-a2b7-f13f715d869a" providerId="ADAL" clId="{6C8F6B27-1E79-4B69-910D-95A97F7A2689}" dt="2021-09-30T14:40:06.686" v="3379"/>
          <ac:inkMkLst>
            <pc:docMk/>
            <pc:sldMk cId="2855136821" sldId="298"/>
            <ac:inkMk id="49" creationId="{56B044A7-B609-4D1B-AFD3-102E6B7E03FB}"/>
          </ac:inkMkLst>
        </pc:inkChg>
        <pc:inkChg chg="add mod">
          <ac:chgData name="Ninela  Marchant Neira" userId="0445fe62-3fdd-417c-a2b7-f13f715d869a" providerId="ADAL" clId="{6C8F6B27-1E79-4B69-910D-95A97F7A2689}" dt="2021-09-30T14:40:06.686" v="3379"/>
          <ac:inkMkLst>
            <pc:docMk/>
            <pc:sldMk cId="2855136821" sldId="298"/>
            <ac:inkMk id="51" creationId="{DD88BB16-0083-4011-B942-1A7CDA17FCEC}"/>
          </ac:inkMkLst>
        </pc:inkChg>
        <pc:inkChg chg="add mod">
          <ac:chgData name="Ninela  Marchant Neira" userId="0445fe62-3fdd-417c-a2b7-f13f715d869a" providerId="ADAL" clId="{6C8F6B27-1E79-4B69-910D-95A97F7A2689}" dt="2021-09-30T14:40:06.686" v="3379"/>
          <ac:inkMkLst>
            <pc:docMk/>
            <pc:sldMk cId="2855136821" sldId="298"/>
            <ac:inkMk id="52" creationId="{D48B9117-3881-4DC7-84A7-1924A0DC02F0}"/>
          </ac:inkMkLst>
        </pc:inkChg>
        <pc:inkChg chg="add mod">
          <ac:chgData name="Ninela  Marchant Neira" userId="0445fe62-3fdd-417c-a2b7-f13f715d869a" providerId="ADAL" clId="{6C8F6B27-1E79-4B69-910D-95A97F7A2689}" dt="2021-09-30T14:40:06.686" v="3379"/>
          <ac:inkMkLst>
            <pc:docMk/>
            <pc:sldMk cId="2855136821" sldId="298"/>
            <ac:inkMk id="53" creationId="{1D2E3DAA-184D-44C5-B5C2-4A15B3D3DF28}"/>
          </ac:inkMkLst>
        </pc:inkChg>
        <pc:inkChg chg="add mod">
          <ac:chgData name="Ninela  Marchant Neira" userId="0445fe62-3fdd-417c-a2b7-f13f715d869a" providerId="ADAL" clId="{6C8F6B27-1E79-4B69-910D-95A97F7A2689}" dt="2021-09-30T14:40:06.686" v="3379"/>
          <ac:inkMkLst>
            <pc:docMk/>
            <pc:sldMk cId="2855136821" sldId="298"/>
            <ac:inkMk id="54" creationId="{2EC1206E-591D-49D2-9E32-0F7E5DC11895}"/>
          </ac:inkMkLst>
        </pc:inkChg>
        <pc:inkChg chg="add mod">
          <ac:chgData name="Ninela  Marchant Neira" userId="0445fe62-3fdd-417c-a2b7-f13f715d869a" providerId="ADAL" clId="{6C8F6B27-1E79-4B69-910D-95A97F7A2689}" dt="2021-09-30T14:40:06.686" v="3379"/>
          <ac:inkMkLst>
            <pc:docMk/>
            <pc:sldMk cId="2855136821" sldId="298"/>
            <ac:inkMk id="55" creationId="{508CD166-1E8B-4D56-9FA0-590F12221775}"/>
          </ac:inkMkLst>
        </pc:inkChg>
        <pc:inkChg chg="add mod">
          <ac:chgData name="Ninela  Marchant Neira" userId="0445fe62-3fdd-417c-a2b7-f13f715d869a" providerId="ADAL" clId="{6C8F6B27-1E79-4B69-910D-95A97F7A2689}" dt="2021-09-30T14:40:06.686" v="3379"/>
          <ac:inkMkLst>
            <pc:docMk/>
            <pc:sldMk cId="2855136821" sldId="298"/>
            <ac:inkMk id="56" creationId="{E67EF71B-AB66-4B00-A784-4E7D43F7E46B}"/>
          </ac:inkMkLst>
        </pc:inkChg>
        <pc:inkChg chg="add mod">
          <ac:chgData name="Ninela  Marchant Neira" userId="0445fe62-3fdd-417c-a2b7-f13f715d869a" providerId="ADAL" clId="{6C8F6B27-1E79-4B69-910D-95A97F7A2689}" dt="2021-09-30T14:40:06.686" v="3379"/>
          <ac:inkMkLst>
            <pc:docMk/>
            <pc:sldMk cId="2855136821" sldId="298"/>
            <ac:inkMk id="58" creationId="{B200ADE7-36B0-44C2-9CFC-9E15908D184D}"/>
          </ac:inkMkLst>
        </pc:inkChg>
        <pc:inkChg chg="add mod">
          <ac:chgData name="Ninela  Marchant Neira" userId="0445fe62-3fdd-417c-a2b7-f13f715d869a" providerId="ADAL" clId="{6C8F6B27-1E79-4B69-910D-95A97F7A2689}" dt="2021-09-30T14:40:06.686" v="3379"/>
          <ac:inkMkLst>
            <pc:docMk/>
            <pc:sldMk cId="2855136821" sldId="298"/>
            <ac:inkMk id="59" creationId="{629ABDEF-D908-4E2F-A46E-4496DA0D8590}"/>
          </ac:inkMkLst>
        </pc:inkChg>
        <pc:inkChg chg="add mod">
          <ac:chgData name="Ninela  Marchant Neira" userId="0445fe62-3fdd-417c-a2b7-f13f715d869a" providerId="ADAL" clId="{6C8F6B27-1E79-4B69-910D-95A97F7A2689}" dt="2021-09-30T14:40:06.686" v="3379"/>
          <ac:inkMkLst>
            <pc:docMk/>
            <pc:sldMk cId="2855136821" sldId="298"/>
            <ac:inkMk id="60" creationId="{5698A140-DD3C-4E02-9607-552DD55D5603}"/>
          </ac:inkMkLst>
        </pc:inkChg>
        <pc:inkChg chg="add mod">
          <ac:chgData name="Ninela  Marchant Neira" userId="0445fe62-3fdd-417c-a2b7-f13f715d869a" providerId="ADAL" clId="{6C8F6B27-1E79-4B69-910D-95A97F7A2689}" dt="2021-09-30T14:40:06.686" v="3379"/>
          <ac:inkMkLst>
            <pc:docMk/>
            <pc:sldMk cId="2855136821" sldId="298"/>
            <ac:inkMk id="61" creationId="{D26FA94B-F0F4-45DA-A0C3-ABA7ACD4BA49}"/>
          </ac:inkMkLst>
        </pc:inkChg>
        <pc:inkChg chg="add mod">
          <ac:chgData name="Ninela  Marchant Neira" userId="0445fe62-3fdd-417c-a2b7-f13f715d869a" providerId="ADAL" clId="{6C8F6B27-1E79-4B69-910D-95A97F7A2689}" dt="2021-09-30T14:40:06.686" v="3379"/>
          <ac:inkMkLst>
            <pc:docMk/>
            <pc:sldMk cId="2855136821" sldId="298"/>
            <ac:inkMk id="62" creationId="{27F768C6-1FE7-45B0-AF8B-A563DB8D3510}"/>
          </ac:inkMkLst>
        </pc:inkChg>
        <pc:inkChg chg="add mod">
          <ac:chgData name="Ninela  Marchant Neira" userId="0445fe62-3fdd-417c-a2b7-f13f715d869a" providerId="ADAL" clId="{6C8F6B27-1E79-4B69-910D-95A97F7A2689}" dt="2021-09-30T14:40:06.686" v="3379"/>
          <ac:inkMkLst>
            <pc:docMk/>
            <pc:sldMk cId="2855136821" sldId="298"/>
            <ac:inkMk id="63" creationId="{BF706DD1-3E18-46D6-803F-D03DE3968BE3}"/>
          </ac:inkMkLst>
        </pc:inkChg>
        <pc:inkChg chg="add mod">
          <ac:chgData name="Ninela  Marchant Neira" userId="0445fe62-3fdd-417c-a2b7-f13f715d869a" providerId="ADAL" clId="{6C8F6B27-1E79-4B69-910D-95A97F7A2689}" dt="2021-09-30T14:40:06.686" v="3379"/>
          <ac:inkMkLst>
            <pc:docMk/>
            <pc:sldMk cId="2855136821" sldId="298"/>
            <ac:inkMk id="64" creationId="{28C2E801-2296-4F19-BB65-88A4B9D59CC5}"/>
          </ac:inkMkLst>
        </pc:inkChg>
        <pc:inkChg chg="add mod">
          <ac:chgData name="Ninela  Marchant Neira" userId="0445fe62-3fdd-417c-a2b7-f13f715d869a" providerId="ADAL" clId="{6C8F6B27-1E79-4B69-910D-95A97F7A2689}" dt="2021-09-30T14:40:06.686" v="3379"/>
          <ac:inkMkLst>
            <pc:docMk/>
            <pc:sldMk cId="2855136821" sldId="298"/>
            <ac:inkMk id="65" creationId="{17F0D72E-3257-4C8D-A581-F05951F73D2B}"/>
          </ac:inkMkLst>
        </pc:inkChg>
        <pc:inkChg chg="add mod">
          <ac:chgData name="Ninela  Marchant Neira" userId="0445fe62-3fdd-417c-a2b7-f13f715d869a" providerId="ADAL" clId="{6C8F6B27-1E79-4B69-910D-95A97F7A2689}" dt="2021-09-30T14:40:06.686" v="3379"/>
          <ac:inkMkLst>
            <pc:docMk/>
            <pc:sldMk cId="2855136821" sldId="298"/>
            <ac:inkMk id="67" creationId="{2F5D900A-ED2B-4D5F-A803-D0BE986CEA67}"/>
          </ac:inkMkLst>
        </pc:inkChg>
        <pc:inkChg chg="add mod">
          <ac:chgData name="Ninela  Marchant Neira" userId="0445fe62-3fdd-417c-a2b7-f13f715d869a" providerId="ADAL" clId="{6C8F6B27-1E79-4B69-910D-95A97F7A2689}" dt="2021-09-30T14:40:06.686" v="3379"/>
          <ac:inkMkLst>
            <pc:docMk/>
            <pc:sldMk cId="2855136821" sldId="298"/>
            <ac:inkMk id="68" creationId="{7B88AA99-DB6B-4FC9-84A5-20DB27652578}"/>
          </ac:inkMkLst>
        </pc:inkChg>
        <pc:inkChg chg="add mod">
          <ac:chgData name="Ninela  Marchant Neira" userId="0445fe62-3fdd-417c-a2b7-f13f715d869a" providerId="ADAL" clId="{6C8F6B27-1E79-4B69-910D-95A97F7A2689}" dt="2021-09-30T14:40:06.686" v="3379"/>
          <ac:inkMkLst>
            <pc:docMk/>
            <pc:sldMk cId="2855136821" sldId="298"/>
            <ac:inkMk id="69" creationId="{37053A3C-B39E-4CE1-98D9-2BBFB086E2BF}"/>
          </ac:inkMkLst>
        </pc:inkChg>
        <pc:inkChg chg="add mod">
          <ac:chgData name="Ninela  Marchant Neira" userId="0445fe62-3fdd-417c-a2b7-f13f715d869a" providerId="ADAL" clId="{6C8F6B27-1E79-4B69-910D-95A97F7A2689}" dt="2021-09-30T14:40:06.686" v="3379"/>
          <ac:inkMkLst>
            <pc:docMk/>
            <pc:sldMk cId="2855136821" sldId="298"/>
            <ac:inkMk id="70" creationId="{C5101D53-DFEF-4085-99F2-395B2851B663}"/>
          </ac:inkMkLst>
        </pc:inkChg>
        <pc:inkChg chg="add mod">
          <ac:chgData name="Ninela  Marchant Neira" userId="0445fe62-3fdd-417c-a2b7-f13f715d869a" providerId="ADAL" clId="{6C8F6B27-1E79-4B69-910D-95A97F7A2689}" dt="2021-09-30T14:40:06.686" v="3379"/>
          <ac:inkMkLst>
            <pc:docMk/>
            <pc:sldMk cId="2855136821" sldId="298"/>
            <ac:inkMk id="71" creationId="{9BA7930A-23FE-4240-8CB7-62833401977B}"/>
          </ac:inkMkLst>
        </pc:inkChg>
        <pc:inkChg chg="add mod">
          <ac:chgData name="Ninela  Marchant Neira" userId="0445fe62-3fdd-417c-a2b7-f13f715d869a" providerId="ADAL" clId="{6C8F6B27-1E79-4B69-910D-95A97F7A2689}" dt="2021-09-30T14:40:06.686" v="3379"/>
          <ac:inkMkLst>
            <pc:docMk/>
            <pc:sldMk cId="2855136821" sldId="298"/>
            <ac:inkMk id="72" creationId="{EB44BAFA-0EFE-426C-9DC4-6ACE86D1AA08}"/>
          </ac:inkMkLst>
        </pc:inkChg>
        <pc:inkChg chg="add mod">
          <ac:chgData name="Ninela  Marchant Neira" userId="0445fe62-3fdd-417c-a2b7-f13f715d869a" providerId="ADAL" clId="{6C8F6B27-1E79-4B69-910D-95A97F7A2689}" dt="2021-09-30T14:40:06.686" v="3379"/>
          <ac:inkMkLst>
            <pc:docMk/>
            <pc:sldMk cId="2855136821" sldId="298"/>
            <ac:inkMk id="74" creationId="{9AF1D409-5592-433E-A0D0-62C663BC4461}"/>
          </ac:inkMkLst>
        </pc:inkChg>
        <pc:inkChg chg="add mod">
          <ac:chgData name="Ninela  Marchant Neira" userId="0445fe62-3fdd-417c-a2b7-f13f715d869a" providerId="ADAL" clId="{6C8F6B27-1E79-4B69-910D-95A97F7A2689}" dt="2021-09-30T14:40:06.686" v="3379"/>
          <ac:inkMkLst>
            <pc:docMk/>
            <pc:sldMk cId="2855136821" sldId="298"/>
            <ac:inkMk id="75" creationId="{9F297607-72E2-48E7-A3FB-C66D2D23B1BA}"/>
          </ac:inkMkLst>
        </pc:inkChg>
        <pc:inkChg chg="add mod">
          <ac:chgData name="Ninela  Marchant Neira" userId="0445fe62-3fdd-417c-a2b7-f13f715d869a" providerId="ADAL" clId="{6C8F6B27-1E79-4B69-910D-95A97F7A2689}" dt="2021-09-30T14:40:06.686" v="3379"/>
          <ac:inkMkLst>
            <pc:docMk/>
            <pc:sldMk cId="2855136821" sldId="298"/>
            <ac:inkMk id="76" creationId="{1BC26F69-4005-44AF-933C-F421DE3B1FE1}"/>
          </ac:inkMkLst>
        </pc:inkChg>
        <pc:inkChg chg="add del">
          <ac:chgData name="Ninela  Marchant Neira" userId="0445fe62-3fdd-417c-a2b7-f13f715d869a" providerId="ADAL" clId="{6C8F6B27-1E79-4B69-910D-95A97F7A2689}" dt="2021-09-30T14:38:08.150" v="3289"/>
          <ac:inkMkLst>
            <pc:docMk/>
            <pc:sldMk cId="2855136821" sldId="298"/>
            <ac:inkMk id="78" creationId="{B3A092B8-58C6-4B38-98D9-207A5ED5FC7C}"/>
          </ac:inkMkLst>
        </pc:inkChg>
        <pc:inkChg chg="add">
          <ac:chgData name="Ninela  Marchant Neira" userId="0445fe62-3fdd-417c-a2b7-f13f715d869a" providerId="ADAL" clId="{6C8F6B27-1E79-4B69-910D-95A97F7A2689}" dt="2021-09-30T14:37:57.580" v="3288" actId="9405"/>
          <ac:inkMkLst>
            <pc:docMk/>
            <pc:sldMk cId="2855136821" sldId="298"/>
            <ac:inkMk id="79" creationId="{C1537E3A-85A3-45F2-9EF3-5E035165BCA6}"/>
          </ac:inkMkLst>
        </pc:inkChg>
        <pc:inkChg chg="add mod">
          <ac:chgData name="Ninela  Marchant Neira" userId="0445fe62-3fdd-417c-a2b7-f13f715d869a" providerId="ADAL" clId="{6C8F6B27-1E79-4B69-910D-95A97F7A2689}" dt="2021-09-30T14:38:14.851" v="3295"/>
          <ac:inkMkLst>
            <pc:docMk/>
            <pc:sldMk cId="2855136821" sldId="298"/>
            <ac:inkMk id="80" creationId="{C6B0391C-98CC-44EA-988E-D69296450565}"/>
          </ac:inkMkLst>
        </pc:inkChg>
        <pc:inkChg chg="add mod">
          <ac:chgData name="Ninela  Marchant Neira" userId="0445fe62-3fdd-417c-a2b7-f13f715d869a" providerId="ADAL" clId="{6C8F6B27-1E79-4B69-910D-95A97F7A2689}" dt="2021-09-30T14:38:14.851" v="3295"/>
          <ac:inkMkLst>
            <pc:docMk/>
            <pc:sldMk cId="2855136821" sldId="298"/>
            <ac:inkMk id="81" creationId="{8145B6A7-349D-4602-B041-8A7FB1817F2C}"/>
          </ac:inkMkLst>
        </pc:inkChg>
        <pc:inkChg chg="add mod">
          <ac:chgData name="Ninela  Marchant Neira" userId="0445fe62-3fdd-417c-a2b7-f13f715d869a" providerId="ADAL" clId="{6C8F6B27-1E79-4B69-910D-95A97F7A2689}" dt="2021-09-30T14:38:14.851" v="3295"/>
          <ac:inkMkLst>
            <pc:docMk/>
            <pc:sldMk cId="2855136821" sldId="298"/>
            <ac:inkMk id="82" creationId="{E5757A49-B5A5-4691-BB22-44D5FDEAB5EA}"/>
          </ac:inkMkLst>
        </pc:inkChg>
        <pc:inkChg chg="add mod">
          <ac:chgData name="Ninela  Marchant Neira" userId="0445fe62-3fdd-417c-a2b7-f13f715d869a" providerId="ADAL" clId="{6C8F6B27-1E79-4B69-910D-95A97F7A2689}" dt="2021-09-30T14:38:14.851" v="3295"/>
          <ac:inkMkLst>
            <pc:docMk/>
            <pc:sldMk cId="2855136821" sldId="298"/>
            <ac:inkMk id="83" creationId="{53DD353D-2189-4605-A889-46F71FA4984F}"/>
          </ac:inkMkLst>
        </pc:inkChg>
        <pc:inkChg chg="add mod">
          <ac:chgData name="Ninela  Marchant Neira" userId="0445fe62-3fdd-417c-a2b7-f13f715d869a" providerId="ADAL" clId="{6C8F6B27-1E79-4B69-910D-95A97F7A2689}" dt="2021-09-30T14:38:14.851" v="3295"/>
          <ac:inkMkLst>
            <pc:docMk/>
            <pc:sldMk cId="2855136821" sldId="298"/>
            <ac:inkMk id="84" creationId="{ACD50B29-911C-4F62-BEB8-40BE7F1019A8}"/>
          </ac:inkMkLst>
        </pc:inkChg>
        <pc:inkChg chg="add mod">
          <ac:chgData name="Ninela  Marchant Neira" userId="0445fe62-3fdd-417c-a2b7-f13f715d869a" providerId="ADAL" clId="{6C8F6B27-1E79-4B69-910D-95A97F7A2689}" dt="2021-09-30T14:40:06.686" v="3379"/>
          <ac:inkMkLst>
            <pc:docMk/>
            <pc:sldMk cId="2855136821" sldId="298"/>
            <ac:inkMk id="86" creationId="{3D600C72-EC8B-4DB9-9320-1C0B392DD2AD}"/>
          </ac:inkMkLst>
        </pc:inkChg>
        <pc:inkChg chg="add mod">
          <ac:chgData name="Ninela  Marchant Neira" userId="0445fe62-3fdd-417c-a2b7-f13f715d869a" providerId="ADAL" clId="{6C8F6B27-1E79-4B69-910D-95A97F7A2689}" dt="2021-09-30T14:40:06.686" v="3379"/>
          <ac:inkMkLst>
            <pc:docMk/>
            <pc:sldMk cId="2855136821" sldId="298"/>
            <ac:inkMk id="87" creationId="{82ED3217-5D07-4370-937B-F5A38A32811E}"/>
          </ac:inkMkLst>
        </pc:inkChg>
        <pc:inkChg chg="add mod">
          <ac:chgData name="Ninela  Marchant Neira" userId="0445fe62-3fdd-417c-a2b7-f13f715d869a" providerId="ADAL" clId="{6C8F6B27-1E79-4B69-910D-95A97F7A2689}" dt="2021-09-30T14:40:06.686" v="3379"/>
          <ac:inkMkLst>
            <pc:docMk/>
            <pc:sldMk cId="2855136821" sldId="298"/>
            <ac:inkMk id="89" creationId="{25D9D38A-3919-4E36-B1C1-2AAD1747F26F}"/>
          </ac:inkMkLst>
        </pc:inkChg>
        <pc:inkChg chg="add mod">
          <ac:chgData name="Ninela  Marchant Neira" userId="0445fe62-3fdd-417c-a2b7-f13f715d869a" providerId="ADAL" clId="{6C8F6B27-1E79-4B69-910D-95A97F7A2689}" dt="2021-09-30T14:40:06.686" v="3379"/>
          <ac:inkMkLst>
            <pc:docMk/>
            <pc:sldMk cId="2855136821" sldId="298"/>
            <ac:inkMk id="90" creationId="{186C7CE8-C03A-4748-B351-1D4D445C08CE}"/>
          </ac:inkMkLst>
        </pc:inkChg>
        <pc:inkChg chg="add mod">
          <ac:chgData name="Ninela  Marchant Neira" userId="0445fe62-3fdd-417c-a2b7-f13f715d869a" providerId="ADAL" clId="{6C8F6B27-1E79-4B69-910D-95A97F7A2689}" dt="2021-09-30T14:40:06.686" v="3379"/>
          <ac:inkMkLst>
            <pc:docMk/>
            <pc:sldMk cId="2855136821" sldId="298"/>
            <ac:inkMk id="91" creationId="{0D6766FB-5729-4338-8C48-CA297FCA5EE8}"/>
          </ac:inkMkLst>
        </pc:inkChg>
        <pc:inkChg chg="add mod">
          <ac:chgData name="Ninela  Marchant Neira" userId="0445fe62-3fdd-417c-a2b7-f13f715d869a" providerId="ADAL" clId="{6C8F6B27-1E79-4B69-910D-95A97F7A2689}" dt="2021-09-30T14:40:06.686" v="3379"/>
          <ac:inkMkLst>
            <pc:docMk/>
            <pc:sldMk cId="2855136821" sldId="298"/>
            <ac:inkMk id="92" creationId="{3A91DCE3-0FDF-4224-88F4-A7876907B051}"/>
          </ac:inkMkLst>
        </pc:inkChg>
        <pc:inkChg chg="add mod">
          <ac:chgData name="Ninela  Marchant Neira" userId="0445fe62-3fdd-417c-a2b7-f13f715d869a" providerId="ADAL" clId="{6C8F6B27-1E79-4B69-910D-95A97F7A2689}" dt="2021-09-30T14:40:06.686" v="3379"/>
          <ac:inkMkLst>
            <pc:docMk/>
            <pc:sldMk cId="2855136821" sldId="298"/>
            <ac:inkMk id="94" creationId="{0FFD64E6-94B8-4DFA-9984-611BEB0EDF65}"/>
          </ac:inkMkLst>
        </pc:inkChg>
        <pc:inkChg chg="add mod">
          <ac:chgData name="Ninela  Marchant Neira" userId="0445fe62-3fdd-417c-a2b7-f13f715d869a" providerId="ADAL" clId="{6C8F6B27-1E79-4B69-910D-95A97F7A2689}" dt="2021-09-30T14:40:06.686" v="3379"/>
          <ac:inkMkLst>
            <pc:docMk/>
            <pc:sldMk cId="2855136821" sldId="298"/>
            <ac:inkMk id="95" creationId="{13D79259-0586-4B2A-8AA3-1A7F0D1BEB00}"/>
          </ac:inkMkLst>
        </pc:inkChg>
        <pc:inkChg chg="add mod">
          <ac:chgData name="Ninela  Marchant Neira" userId="0445fe62-3fdd-417c-a2b7-f13f715d869a" providerId="ADAL" clId="{6C8F6B27-1E79-4B69-910D-95A97F7A2689}" dt="2021-09-30T14:40:06.686" v="3379"/>
          <ac:inkMkLst>
            <pc:docMk/>
            <pc:sldMk cId="2855136821" sldId="298"/>
            <ac:inkMk id="96" creationId="{1BB0524C-3838-4973-951F-B30E6D47E5C7}"/>
          </ac:inkMkLst>
        </pc:inkChg>
        <pc:inkChg chg="add mod">
          <ac:chgData name="Ninela  Marchant Neira" userId="0445fe62-3fdd-417c-a2b7-f13f715d869a" providerId="ADAL" clId="{6C8F6B27-1E79-4B69-910D-95A97F7A2689}" dt="2021-09-30T14:40:06.686" v="3379"/>
          <ac:inkMkLst>
            <pc:docMk/>
            <pc:sldMk cId="2855136821" sldId="298"/>
            <ac:inkMk id="97" creationId="{C28F312E-E6DA-4842-AF33-5677869D9664}"/>
          </ac:inkMkLst>
        </pc:inkChg>
        <pc:inkChg chg="add mod">
          <ac:chgData name="Ninela  Marchant Neira" userId="0445fe62-3fdd-417c-a2b7-f13f715d869a" providerId="ADAL" clId="{6C8F6B27-1E79-4B69-910D-95A97F7A2689}" dt="2021-09-30T14:40:06.686" v="3379"/>
          <ac:inkMkLst>
            <pc:docMk/>
            <pc:sldMk cId="2855136821" sldId="298"/>
            <ac:inkMk id="98" creationId="{FE9F66D2-D7A6-43E9-B3E9-CF3E5F2FCFFA}"/>
          </ac:inkMkLst>
        </pc:inkChg>
        <pc:inkChg chg="add mod">
          <ac:chgData name="Ninela  Marchant Neira" userId="0445fe62-3fdd-417c-a2b7-f13f715d869a" providerId="ADAL" clId="{6C8F6B27-1E79-4B69-910D-95A97F7A2689}" dt="2021-09-30T14:40:06.686" v="3379"/>
          <ac:inkMkLst>
            <pc:docMk/>
            <pc:sldMk cId="2855136821" sldId="298"/>
            <ac:inkMk id="100" creationId="{A86932E2-C0C3-48CC-9F5F-03E9F368734A}"/>
          </ac:inkMkLst>
        </pc:inkChg>
        <pc:inkChg chg="add mod">
          <ac:chgData name="Ninela  Marchant Neira" userId="0445fe62-3fdd-417c-a2b7-f13f715d869a" providerId="ADAL" clId="{6C8F6B27-1E79-4B69-910D-95A97F7A2689}" dt="2021-09-30T14:40:06.686" v="3379"/>
          <ac:inkMkLst>
            <pc:docMk/>
            <pc:sldMk cId="2855136821" sldId="298"/>
            <ac:inkMk id="101" creationId="{3A9FFA25-E376-4FE2-BD08-056DC4F80B38}"/>
          </ac:inkMkLst>
        </pc:inkChg>
        <pc:inkChg chg="add mod">
          <ac:chgData name="Ninela  Marchant Neira" userId="0445fe62-3fdd-417c-a2b7-f13f715d869a" providerId="ADAL" clId="{6C8F6B27-1E79-4B69-910D-95A97F7A2689}" dt="2021-09-30T14:40:06.686" v="3379"/>
          <ac:inkMkLst>
            <pc:docMk/>
            <pc:sldMk cId="2855136821" sldId="298"/>
            <ac:inkMk id="102" creationId="{4D323434-3E39-4AE5-8849-A88F76800741}"/>
          </ac:inkMkLst>
        </pc:inkChg>
        <pc:inkChg chg="add mod">
          <ac:chgData name="Ninela  Marchant Neira" userId="0445fe62-3fdd-417c-a2b7-f13f715d869a" providerId="ADAL" clId="{6C8F6B27-1E79-4B69-910D-95A97F7A2689}" dt="2021-09-30T14:40:06.686" v="3379"/>
          <ac:inkMkLst>
            <pc:docMk/>
            <pc:sldMk cId="2855136821" sldId="298"/>
            <ac:inkMk id="103" creationId="{A88BB004-1128-4CB8-9EF8-C6A9ACBABD69}"/>
          </ac:inkMkLst>
        </pc:inkChg>
        <pc:inkChg chg="add mod">
          <ac:chgData name="Ninela  Marchant Neira" userId="0445fe62-3fdd-417c-a2b7-f13f715d869a" providerId="ADAL" clId="{6C8F6B27-1E79-4B69-910D-95A97F7A2689}" dt="2021-09-30T14:40:06.686" v="3379"/>
          <ac:inkMkLst>
            <pc:docMk/>
            <pc:sldMk cId="2855136821" sldId="298"/>
            <ac:inkMk id="104" creationId="{4B1B9B94-87C0-41D9-99B1-9CD63D310491}"/>
          </ac:inkMkLst>
        </pc:inkChg>
        <pc:inkChg chg="add mod">
          <ac:chgData name="Ninela  Marchant Neira" userId="0445fe62-3fdd-417c-a2b7-f13f715d869a" providerId="ADAL" clId="{6C8F6B27-1E79-4B69-910D-95A97F7A2689}" dt="2021-09-30T14:40:06.686" v="3379"/>
          <ac:inkMkLst>
            <pc:docMk/>
            <pc:sldMk cId="2855136821" sldId="298"/>
            <ac:inkMk id="105" creationId="{9D788EE8-3E98-4AFC-BD1B-799C68ED3BD5}"/>
          </ac:inkMkLst>
        </pc:inkChg>
        <pc:inkChg chg="add mod">
          <ac:chgData name="Ninela  Marchant Neira" userId="0445fe62-3fdd-417c-a2b7-f13f715d869a" providerId="ADAL" clId="{6C8F6B27-1E79-4B69-910D-95A97F7A2689}" dt="2021-09-30T14:40:06.686" v="3379"/>
          <ac:inkMkLst>
            <pc:docMk/>
            <pc:sldMk cId="2855136821" sldId="298"/>
            <ac:inkMk id="106" creationId="{A808A698-4A06-4D74-8624-986338E1AB03}"/>
          </ac:inkMkLst>
        </pc:inkChg>
        <pc:inkChg chg="add mod">
          <ac:chgData name="Ninela  Marchant Neira" userId="0445fe62-3fdd-417c-a2b7-f13f715d869a" providerId="ADAL" clId="{6C8F6B27-1E79-4B69-910D-95A97F7A2689}" dt="2021-09-30T14:40:06.686" v="3379"/>
          <ac:inkMkLst>
            <pc:docMk/>
            <pc:sldMk cId="2855136821" sldId="298"/>
            <ac:inkMk id="107" creationId="{9A187589-E662-43CF-A577-C89CB9394F22}"/>
          </ac:inkMkLst>
        </pc:inkChg>
        <pc:inkChg chg="add mod">
          <ac:chgData name="Ninela  Marchant Neira" userId="0445fe62-3fdd-417c-a2b7-f13f715d869a" providerId="ADAL" clId="{6C8F6B27-1E79-4B69-910D-95A97F7A2689}" dt="2021-09-30T14:40:06.686" v="3379"/>
          <ac:inkMkLst>
            <pc:docMk/>
            <pc:sldMk cId="2855136821" sldId="298"/>
            <ac:inkMk id="108" creationId="{5746E275-2137-4AE8-8A30-B1B7DF7C78A6}"/>
          </ac:inkMkLst>
        </pc:inkChg>
        <pc:inkChg chg="add mod">
          <ac:chgData name="Ninela  Marchant Neira" userId="0445fe62-3fdd-417c-a2b7-f13f715d869a" providerId="ADAL" clId="{6C8F6B27-1E79-4B69-910D-95A97F7A2689}" dt="2021-09-30T14:40:06.686" v="3379"/>
          <ac:inkMkLst>
            <pc:docMk/>
            <pc:sldMk cId="2855136821" sldId="298"/>
            <ac:inkMk id="110" creationId="{A0FDE931-1D71-4772-AA2B-639B5DBA002F}"/>
          </ac:inkMkLst>
        </pc:inkChg>
        <pc:inkChg chg="add mod">
          <ac:chgData name="Ninela  Marchant Neira" userId="0445fe62-3fdd-417c-a2b7-f13f715d869a" providerId="ADAL" clId="{6C8F6B27-1E79-4B69-910D-95A97F7A2689}" dt="2021-09-30T14:40:06.686" v="3379"/>
          <ac:inkMkLst>
            <pc:docMk/>
            <pc:sldMk cId="2855136821" sldId="298"/>
            <ac:inkMk id="111" creationId="{FABE0DA1-5861-4E23-ADFD-879FC09B6E30}"/>
          </ac:inkMkLst>
        </pc:inkChg>
        <pc:inkChg chg="add mod">
          <ac:chgData name="Ninela  Marchant Neira" userId="0445fe62-3fdd-417c-a2b7-f13f715d869a" providerId="ADAL" clId="{6C8F6B27-1E79-4B69-910D-95A97F7A2689}" dt="2021-09-30T14:40:06.686" v="3379"/>
          <ac:inkMkLst>
            <pc:docMk/>
            <pc:sldMk cId="2855136821" sldId="298"/>
            <ac:inkMk id="112" creationId="{B4723F6A-B256-4131-86C5-BC154E8B9F83}"/>
          </ac:inkMkLst>
        </pc:inkChg>
        <pc:inkChg chg="add del mod">
          <ac:chgData name="Ninela  Marchant Neira" userId="0445fe62-3fdd-417c-a2b7-f13f715d869a" providerId="ADAL" clId="{6C8F6B27-1E79-4B69-910D-95A97F7A2689}" dt="2021-09-30T14:39:11.985" v="3345"/>
          <ac:inkMkLst>
            <pc:docMk/>
            <pc:sldMk cId="2855136821" sldId="298"/>
            <ac:inkMk id="113" creationId="{8F4D584B-C5DA-4B04-A036-FE0530097C77}"/>
          </ac:inkMkLst>
        </pc:inkChg>
        <pc:inkChg chg="add del mod">
          <ac:chgData name="Ninela  Marchant Neira" userId="0445fe62-3fdd-417c-a2b7-f13f715d869a" providerId="ADAL" clId="{6C8F6B27-1E79-4B69-910D-95A97F7A2689}" dt="2021-09-30T14:39:11.984" v="3344"/>
          <ac:inkMkLst>
            <pc:docMk/>
            <pc:sldMk cId="2855136821" sldId="298"/>
            <ac:inkMk id="114" creationId="{3734F8C0-3A91-441E-AADE-6EE7B95E8732}"/>
          </ac:inkMkLst>
        </pc:inkChg>
        <pc:inkChg chg="add del mod">
          <ac:chgData name="Ninela  Marchant Neira" userId="0445fe62-3fdd-417c-a2b7-f13f715d869a" providerId="ADAL" clId="{6C8F6B27-1E79-4B69-910D-95A97F7A2689}" dt="2021-09-30T14:39:08.129" v="3339"/>
          <ac:inkMkLst>
            <pc:docMk/>
            <pc:sldMk cId="2855136821" sldId="298"/>
            <ac:inkMk id="115" creationId="{5B881505-17D2-4D63-9EC3-F39446829407}"/>
          </ac:inkMkLst>
        </pc:inkChg>
        <pc:inkChg chg="add del mod">
          <ac:chgData name="Ninela  Marchant Neira" userId="0445fe62-3fdd-417c-a2b7-f13f715d869a" providerId="ADAL" clId="{6C8F6B27-1E79-4B69-910D-95A97F7A2689}" dt="2021-09-30T14:39:08.127" v="3336"/>
          <ac:inkMkLst>
            <pc:docMk/>
            <pc:sldMk cId="2855136821" sldId="298"/>
            <ac:inkMk id="116" creationId="{A01E958D-9795-4FF7-B592-9A219B1AC596}"/>
          </ac:inkMkLst>
        </pc:inkChg>
        <pc:inkChg chg="add del mod">
          <ac:chgData name="Ninela  Marchant Neira" userId="0445fe62-3fdd-417c-a2b7-f13f715d869a" providerId="ADAL" clId="{6C8F6B27-1E79-4B69-910D-95A97F7A2689}" dt="2021-09-30T14:39:08.129" v="3342"/>
          <ac:inkMkLst>
            <pc:docMk/>
            <pc:sldMk cId="2855136821" sldId="298"/>
            <ac:inkMk id="118" creationId="{7DA2B068-0C29-4379-B0C8-438893994B7A}"/>
          </ac:inkMkLst>
        </pc:inkChg>
        <pc:inkChg chg="add del mod">
          <ac:chgData name="Ninela  Marchant Neira" userId="0445fe62-3fdd-417c-a2b7-f13f715d869a" providerId="ADAL" clId="{6C8F6B27-1E79-4B69-910D-95A97F7A2689}" dt="2021-09-30T14:39:08.130" v="3343"/>
          <ac:inkMkLst>
            <pc:docMk/>
            <pc:sldMk cId="2855136821" sldId="298"/>
            <ac:inkMk id="119" creationId="{931F9374-1AE4-4C0D-B2D1-44DF0B735384}"/>
          </ac:inkMkLst>
        </pc:inkChg>
        <pc:inkChg chg="add del mod">
          <ac:chgData name="Ninela  Marchant Neira" userId="0445fe62-3fdd-417c-a2b7-f13f715d869a" providerId="ADAL" clId="{6C8F6B27-1E79-4B69-910D-95A97F7A2689}" dt="2021-09-30T14:39:08.129" v="3340"/>
          <ac:inkMkLst>
            <pc:docMk/>
            <pc:sldMk cId="2855136821" sldId="298"/>
            <ac:inkMk id="120" creationId="{384BC1A0-5033-4EC7-8CAB-5297BA8CCF2A}"/>
          </ac:inkMkLst>
        </pc:inkChg>
        <pc:inkChg chg="add del mod">
          <ac:chgData name="Ninela  Marchant Neira" userId="0445fe62-3fdd-417c-a2b7-f13f715d869a" providerId="ADAL" clId="{6C8F6B27-1E79-4B69-910D-95A97F7A2689}" dt="2021-09-30T14:39:08.128" v="3337"/>
          <ac:inkMkLst>
            <pc:docMk/>
            <pc:sldMk cId="2855136821" sldId="298"/>
            <ac:inkMk id="122" creationId="{6A76EC1F-39D0-4522-8C3F-3CF58534D535}"/>
          </ac:inkMkLst>
        </pc:inkChg>
        <pc:inkChg chg="add del mod">
          <ac:chgData name="Ninela  Marchant Neira" userId="0445fe62-3fdd-417c-a2b7-f13f715d869a" providerId="ADAL" clId="{6C8F6B27-1E79-4B69-910D-95A97F7A2689}" dt="2021-09-30T14:39:08.128" v="3338"/>
          <ac:inkMkLst>
            <pc:docMk/>
            <pc:sldMk cId="2855136821" sldId="298"/>
            <ac:inkMk id="123" creationId="{CAF35EDE-5097-46C7-B910-E34D791B53CE}"/>
          </ac:inkMkLst>
        </pc:inkChg>
        <pc:inkChg chg="add del mod">
          <ac:chgData name="Ninela  Marchant Neira" userId="0445fe62-3fdd-417c-a2b7-f13f715d869a" providerId="ADAL" clId="{6C8F6B27-1E79-4B69-910D-95A97F7A2689}" dt="2021-09-30T14:39:08.129" v="3341"/>
          <ac:inkMkLst>
            <pc:docMk/>
            <pc:sldMk cId="2855136821" sldId="298"/>
            <ac:inkMk id="124" creationId="{DBE847CA-2E68-438F-987D-EA7996F8B36F}"/>
          </ac:inkMkLst>
        </pc:inkChg>
        <pc:inkChg chg="add mod">
          <ac:chgData name="Ninela  Marchant Neira" userId="0445fe62-3fdd-417c-a2b7-f13f715d869a" providerId="ADAL" clId="{6C8F6B27-1E79-4B69-910D-95A97F7A2689}" dt="2021-09-30T14:40:06.686" v="3379"/>
          <ac:inkMkLst>
            <pc:docMk/>
            <pc:sldMk cId="2855136821" sldId="298"/>
            <ac:inkMk id="126" creationId="{D6460A8C-E32E-495B-9C98-2AD9D2838CBA}"/>
          </ac:inkMkLst>
        </pc:inkChg>
        <pc:inkChg chg="add mod">
          <ac:chgData name="Ninela  Marchant Neira" userId="0445fe62-3fdd-417c-a2b7-f13f715d869a" providerId="ADAL" clId="{6C8F6B27-1E79-4B69-910D-95A97F7A2689}" dt="2021-09-30T14:40:06.686" v="3379"/>
          <ac:inkMkLst>
            <pc:docMk/>
            <pc:sldMk cId="2855136821" sldId="298"/>
            <ac:inkMk id="127" creationId="{177D5E2F-385E-4322-AAE4-DEDEE9004649}"/>
          </ac:inkMkLst>
        </pc:inkChg>
        <pc:inkChg chg="add mod">
          <ac:chgData name="Ninela  Marchant Neira" userId="0445fe62-3fdd-417c-a2b7-f13f715d869a" providerId="ADAL" clId="{6C8F6B27-1E79-4B69-910D-95A97F7A2689}" dt="2021-09-30T14:40:06.686" v="3379"/>
          <ac:inkMkLst>
            <pc:docMk/>
            <pc:sldMk cId="2855136821" sldId="298"/>
            <ac:inkMk id="128" creationId="{1B69F5F9-3E90-4502-8901-241665DF0234}"/>
          </ac:inkMkLst>
        </pc:inkChg>
        <pc:inkChg chg="add mod">
          <ac:chgData name="Ninela  Marchant Neira" userId="0445fe62-3fdd-417c-a2b7-f13f715d869a" providerId="ADAL" clId="{6C8F6B27-1E79-4B69-910D-95A97F7A2689}" dt="2021-09-30T14:40:06.686" v="3379"/>
          <ac:inkMkLst>
            <pc:docMk/>
            <pc:sldMk cId="2855136821" sldId="298"/>
            <ac:inkMk id="130" creationId="{2B792F92-C00C-43D0-A6CA-2D44672F6452}"/>
          </ac:inkMkLst>
        </pc:inkChg>
        <pc:inkChg chg="add mod">
          <ac:chgData name="Ninela  Marchant Neira" userId="0445fe62-3fdd-417c-a2b7-f13f715d869a" providerId="ADAL" clId="{6C8F6B27-1E79-4B69-910D-95A97F7A2689}" dt="2021-09-30T14:40:06.686" v="3379"/>
          <ac:inkMkLst>
            <pc:docMk/>
            <pc:sldMk cId="2855136821" sldId="298"/>
            <ac:inkMk id="131" creationId="{3D22A6D3-90A5-42AC-B1B1-01FF141EF21C}"/>
          </ac:inkMkLst>
        </pc:inkChg>
        <pc:inkChg chg="add mod">
          <ac:chgData name="Ninela  Marchant Neira" userId="0445fe62-3fdd-417c-a2b7-f13f715d869a" providerId="ADAL" clId="{6C8F6B27-1E79-4B69-910D-95A97F7A2689}" dt="2021-09-30T14:40:06.686" v="3379"/>
          <ac:inkMkLst>
            <pc:docMk/>
            <pc:sldMk cId="2855136821" sldId="298"/>
            <ac:inkMk id="132" creationId="{06C05444-2D99-40FC-BFBD-5E4B210941B5}"/>
          </ac:inkMkLst>
        </pc:inkChg>
        <pc:inkChg chg="add mod">
          <ac:chgData name="Ninela  Marchant Neira" userId="0445fe62-3fdd-417c-a2b7-f13f715d869a" providerId="ADAL" clId="{6C8F6B27-1E79-4B69-910D-95A97F7A2689}" dt="2021-09-30T14:40:06.686" v="3379"/>
          <ac:inkMkLst>
            <pc:docMk/>
            <pc:sldMk cId="2855136821" sldId="298"/>
            <ac:inkMk id="134" creationId="{DF217001-BEB1-4EBC-AD79-5BE9D95B0352}"/>
          </ac:inkMkLst>
        </pc:inkChg>
        <pc:inkChg chg="add mod">
          <ac:chgData name="Ninela  Marchant Neira" userId="0445fe62-3fdd-417c-a2b7-f13f715d869a" providerId="ADAL" clId="{6C8F6B27-1E79-4B69-910D-95A97F7A2689}" dt="2021-09-30T14:40:06.686" v="3379"/>
          <ac:inkMkLst>
            <pc:docMk/>
            <pc:sldMk cId="2855136821" sldId="298"/>
            <ac:inkMk id="135" creationId="{E7C03975-F4F5-424A-BE86-65F9ACA7CC18}"/>
          </ac:inkMkLst>
        </pc:inkChg>
        <pc:inkChg chg="add mod">
          <ac:chgData name="Ninela  Marchant Neira" userId="0445fe62-3fdd-417c-a2b7-f13f715d869a" providerId="ADAL" clId="{6C8F6B27-1E79-4B69-910D-95A97F7A2689}" dt="2021-09-30T14:40:06.686" v="3379"/>
          <ac:inkMkLst>
            <pc:docMk/>
            <pc:sldMk cId="2855136821" sldId="298"/>
            <ac:inkMk id="136" creationId="{CD27596C-C5DA-4D11-866A-0308E0F72127}"/>
          </ac:inkMkLst>
        </pc:inkChg>
        <pc:inkChg chg="add mod">
          <ac:chgData name="Ninela  Marchant Neira" userId="0445fe62-3fdd-417c-a2b7-f13f715d869a" providerId="ADAL" clId="{6C8F6B27-1E79-4B69-910D-95A97F7A2689}" dt="2021-09-30T14:40:06.686" v="3379"/>
          <ac:inkMkLst>
            <pc:docMk/>
            <pc:sldMk cId="2855136821" sldId="298"/>
            <ac:inkMk id="138" creationId="{928927BF-D6BE-475E-AD5E-168C779189A6}"/>
          </ac:inkMkLst>
        </pc:inkChg>
        <pc:inkChg chg="add mod">
          <ac:chgData name="Ninela  Marchant Neira" userId="0445fe62-3fdd-417c-a2b7-f13f715d869a" providerId="ADAL" clId="{6C8F6B27-1E79-4B69-910D-95A97F7A2689}" dt="2021-09-30T14:40:06.686" v="3379"/>
          <ac:inkMkLst>
            <pc:docMk/>
            <pc:sldMk cId="2855136821" sldId="298"/>
            <ac:inkMk id="139" creationId="{91DD38F3-BC8A-45A8-B74C-6FE658FC5476}"/>
          </ac:inkMkLst>
        </pc:inkChg>
        <pc:inkChg chg="add mod">
          <ac:chgData name="Ninela  Marchant Neira" userId="0445fe62-3fdd-417c-a2b7-f13f715d869a" providerId="ADAL" clId="{6C8F6B27-1E79-4B69-910D-95A97F7A2689}" dt="2021-09-30T14:40:06.686" v="3379"/>
          <ac:inkMkLst>
            <pc:docMk/>
            <pc:sldMk cId="2855136821" sldId="298"/>
            <ac:inkMk id="140" creationId="{A83D06E4-68FA-4EBD-8CD1-5D1D4AFDAFFB}"/>
          </ac:inkMkLst>
        </pc:inkChg>
        <pc:inkChg chg="add mod">
          <ac:chgData name="Ninela  Marchant Neira" userId="0445fe62-3fdd-417c-a2b7-f13f715d869a" providerId="ADAL" clId="{6C8F6B27-1E79-4B69-910D-95A97F7A2689}" dt="2021-09-30T14:39:50.866" v="3366"/>
          <ac:inkMkLst>
            <pc:docMk/>
            <pc:sldMk cId="2855136821" sldId="298"/>
            <ac:inkMk id="142" creationId="{9FB6ACB8-4C9F-4CA3-9486-72FCC21933DF}"/>
          </ac:inkMkLst>
        </pc:inkChg>
        <pc:inkChg chg="add mod">
          <ac:chgData name="Ninela  Marchant Neira" userId="0445fe62-3fdd-417c-a2b7-f13f715d869a" providerId="ADAL" clId="{6C8F6B27-1E79-4B69-910D-95A97F7A2689}" dt="2021-09-30T14:39:50.866" v="3366"/>
          <ac:inkMkLst>
            <pc:docMk/>
            <pc:sldMk cId="2855136821" sldId="298"/>
            <ac:inkMk id="143" creationId="{4CD4F9EA-4D80-486C-8FD8-804949270D9C}"/>
          </ac:inkMkLst>
        </pc:inkChg>
        <pc:inkChg chg="add mod">
          <ac:chgData name="Ninela  Marchant Neira" userId="0445fe62-3fdd-417c-a2b7-f13f715d869a" providerId="ADAL" clId="{6C8F6B27-1E79-4B69-910D-95A97F7A2689}" dt="2021-09-30T14:39:50.866" v="3366"/>
          <ac:inkMkLst>
            <pc:docMk/>
            <pc:sldMk cId="2855136821" sldId="298"/>
            <ac:inkMk id="144" creationId="{0220D68C-9F64-43A7-9201-30E5C0CAE880}"/>
          </ac:inkMkLst>
        </pc:inkChg>
        <pc:inkChg chg="add mod">
          <ac:chgData name="Ninela  Marchant Neira" userId="0445fe62-3fdd-417c-a2b7-f13f715d869a" providerId="ADAL" clId="{6C8F6B27-1E79-4B69-910D-95A97F7A2689}" dt="2021-09-30T14:39:50.866" v="3366"/>
          <ac:inkMkLst>
            <pc:docMk/>
            <pc:sldMk cId="2855136821" sldId="298"/>
            <ac:inkMk id="145" creationId="{CCB1494F-C669-4D86-A73C-4EF78F8762B9}"/>
          </ac:inkMkLst>
        </pc:inkChg>
        <pc:inkChg chg="add mod">
          <ac:chgData name="Ninela  Marchant Neira" userId="0445fe62-3fdd-417c-a2b7-f13f715d869a" providerId="ADAL" clId="{6C8F6B27-1E79-4B69-910D-95A97F7A2689}" dt="2021-09-30T14:40:06.686" v="3379"/>
          <ac:inkMkLst>
            <pc:docMk/>
            <pc:sldMk cId="2855136821" sldId="298"/>
            <ac:inkMk id="147" creationId="{492F2B59-F361-4AC8-B6A5-4F667AF9B37C}"/>
          </ac:inkMkLst>
        </pc:inkChg>
        <pc:inkChg chg="add mod">
          <ac:chgData name="Ninela  Marchant Neira" userId="0445fe62-3fdd-417c-a2b7-f13f715d869a" providerId="ADAL" clId="{6C8F6B27-1E79-4B69-910D-95A97F7A2689}" dt="2021-09-30T14:40:06.686" v="3379"/>
          <ac:inkMkLst>
            <pc:docMk/>
            <pc:sldMk cId="2855136821" sldId="298"/>
            <ac:inkMk id="148" creationId="{70290ACA-8789-492E-AC9B-FD025552A172}"/>
          </ac:inkMkLst>
        </pc:inkChg>
        <pc:inkChg chg="add mod">
          <ac:chgData name="Ninela  Marchant Neira" userId="0445fe62-3fdd-417c-a2b7-f13f715d869a" providerId="ADAL" clId="{6C8F6B27-1E79-4B69-910D-95A97F7A2689}" dt="2021-09-30T14:40:06.686" v="3379"/>
          <ac:inkMkLst>
            <pc:docMk/>
            <pc:sldMk cId="2855136821" sldId="298"/>
            <ac:inkMk id="149" creationId="{BDA546C2-27F0-43C9-982A-A3E11178ACCB}"/>
          </ac:inkMkLst>
        </pc:inkChg>
        <pc:inkChg chg="add mod">
          <ac:chgData name="Ninela  Marchant Neira" userId="0445fe62-3fdd-417c-a2b7-f13f715d869a" providerId="ADAL" clId="{6C8F6B27-1E79-4B69-910D-95A97F7A2689}" dt="2021-09-30T14:40:06.686" v="3379"/>
          <ac:inkMkLst>
            <pc:docMk/>
            <pc:sldMk cId="2855136821" sldId="298"/>
            <ac:inkMk id="150" creationId="{6FDE852A-0D14-4B69-95F0-14A01279E622}"/>
          </ac:inkMkLst>
        </pc:inkChg>
        <pc:inkChg chg="add mod">
          <ac:chgData name="Ninela  Marchant Neira" userId="0445fe62-3fdd-417c-a2b7-f13f715d869a" providerId="ADAL" clId="{6C8F6B27-1E79-4B69-910D-95A97F7A2689}" dt="2021-09-30T14:40:06.686" v="3379"/>
          <ac:inkMkLst>
            <pc:docMk/>
            <pc:sldMk cId="2855136821" sldId="298"/>
            <ac:inkMk id="151" creationId="{359E6913-0ED6-49A2-A907-03ED9DE14191}"/>
          </ac:inkMkLst>
        </pc:inkChg>
        <pc:inkChg chg="add mod">
          <ac:chgData name="Ninela  Marchant Neira" userId="0445fe62-3fdd-417c-a2b7-f13f715d869a" providerId="ADAL" clId="{6C8F6B27-1E79-4B69-910D-95A97F7A2689}" dt="2021-09-30T14:40:06.686" v="3379"/>
          <ac:inkMkLst>
            <pc:docMk/>
            <pc:sldMk cId="2855136821" sldId="298"/>
            <ac:inkMk id="152" creationId="{FF96F0C1-BE49-4C80-AE03-9DF2FD87BAFF}"/>
          </ac:inkMkLst>
        </pc:inkChg>
        <pc:inkChg chg="add mod">
          <ac:chgData name="Ninela  Marchant Neira" userId="0445fe62-3fdd-417c-a2b7-f13f715d869a" providerId="ADAL" clId="{6C8F6B27-1E79-4B69-910D-95A97F7A2689}" dt="2021-09-30T14:40:06.686" v="3379"/>
          <ac:inkMkLst>
            <pc:docMk/>
            <pc:sldMk cId="2855136821" sldId="298"/>
            <ac:inkMk id="154" creationId="{E05B385C-E807-4001-ABE5-F4883786BBCA}"/>
          </ac:inkMkLst>
        </pc:inkChg>
        <pc:inkChg chg="add mod">
          <ac:chgData name="Ninela  Marchant Neira" userId="0445fe62-3fdd-417c-a2b7-f13f715d869a" providerId="ADAL" clId="{6C8F6B27-1E79-4B69-910D-95A97F7A2689}" dt="2021-09-30T14:40:06.686" v="3379"/>
          <ac:inkMkLst>
            <pc:docMk/>
            <pc:sldMk cId="2855136821" sldId="298"/>
            <ac:inkMk id="155" creationId="{FF9B0E40-1A48-4F8F-876F-A5BC06648D91}"/>
          </ac:inkMkLst>
        </pc:inkChg>
        <pc:inkChg chg="add mod">
          <ac:chgData name="Ninela  Marchant Neira" userId="0445fe62-3fdd-417c-a2b7-f13f715d869a" providerId="ADAL" clId="{6C8F6B27-1E79-4B69-910D-95A97F7A2689}" dt="2021-09-30T14:40:06.686" v="3379"/>
          <ac:inkMkLst>
            <pc:docMk/>
            <pc:sldMk cId="2855136821" sldId="298"/>
            <ac:inkMk id="156" creationId="{93981824-569F-40F8-8D4E-375CDFC99C31}"/>
          </ac:inkMkLst>
        </pc:inkChg>
        <pc:inkChg chg="add mod">
          <ac:chgData name="Ninela  Marchant Neira" userId="0445fe62-3fdd-417c-a2b7-f13f715d869a" providerId="ADAL" clId="{6C8F6B27-1E79-4B69-910D-95A97F7A2689}" dt="2021-09-30T14:40:06.686" v="3379"/>
          <ac:inkMkLst>
            <pc:docMk/>
            <pc:sldMk cId="2855136821" sldId="298"/>
            <ac:inkMk id="158" creationId="{79FB8121-FE30-4D20-B9C2-53043062293A}"/>
          </ac:inkMkLst>
        </pc:inkChg>
        <pc:inkChg chg="add mod">
          <ac:chgData name="Ninela  Marchant Neira" userId="0445fe62-3fdd-417c-a2b7-f13f715d869a" providerId="ADAL" clId="{6C8F6B27-1E79-4B69-910D-95A97F7A2689}" dt="2021-09-30T14:40:28.019" v="3396"/>
          <ac:inkMkLst>
            <pc:docMk/>
            <pc:sldMk cId="2855136821" sldId="298"/>
            <ac:inkMk id="160" creationId="{AC843313-8967-4101-A27B-3E9339DD131B}"/>
          </ac:inkMkLst>
        </pc:inkChg>
        <pc:inkChg chg="add mod">
          <ac:chgData name="Ninela  Marchant Neira" userId="0445fe62-3fdd-417c-a2b7-f13f715d869a" providerId="ADAL" clId="{6C8F6B27-1E79-4B69-910D-95A97F7A2689}" dt="2021-09-30T14:40:28.019" v="3396"/>
          <ac:inkMkLst>
            <pc:docMk/>
            <pc:sldMk cId="2855136821" sldId="298"/>
            <ac:inkMk id="161" creationId="{9F1985DA-29CC-443C-ADFB-D40E6C0D48AC}"/>
          </ac:inkMkLst>
        </pc:inkChg>
        <pc:inkChg chg="add mod">
          <ac:chgData name="Ninela  Marchant Neira" userId="0445fe62-3fdd-417c-a2b7-f13f715d869a" providerId="ADAL" clId="{6C8F6B27-1E79-4B69-910D-95A97F7A2689}" dt="2021-09-30T14:40:28.019" v="3396"/>
          <ac:inkMkLst>
            <pc:docMk/>
            <pc:sldMk cId="2855136821" sldId="298"/>
            <ac:inkMk id="162" creationId="{625385A5-71B2-4AA6-91E8-EE074602BFFD}"/>
          </ac:inkMkLst>
        </pc:inkChg>
        <pc:inkChg chg="add mod">
          <ac:chgData name="Ninela  Marchant Neira" userId="0445fe62-3fdd-417c-a2b7-f13f715d869a" providerId="ADAL" clId="{6C8F6B27-1E79-4B69-910D-95A97F7A2689}" dt="2021-09-30T14:40:28.019" v="3396"/>
          <ac:inkMkLst>
            <pc:docMk/>
            <pc:sldMk cId="2855136821" sldId="298"/>
            <ac:inkMk id="163" creationId="{9853630E-828B-447E-B39D-EA3AECC1F8DA}"/>
          </ac:inkMkLst>
        </pc:inkChg>
        <pc:inkChg chg="add mod">
          <ac:chgData name="Ninela  Marchant Neira" userId="0445fe62-3fdd-417c-a2b7-f13f715d869a" providerId="ADAL" clId="{6C8F6B27-1E79-4B69-910D-95A97F7A2689}" dt="2021-09-30T14:40:28.019" v="3396"/>
          <ac:inkMkLst>
            <pc:docMk/>
            <pc:sldMk cId="2855136821" sldId="298"/>
            <ac:inkMk id="164" creationId="{21105A6D-8D32-49C3-9255-8051E5B5DBBD}"/>
          </ac:inkMkLst>
        </pc:inkChg>
        <pc:inkChg chg="add mod">
          <ac:chgData name="Ninela  Marchant Neira" userId="0445fe62-3fdd-417c-a2b7-f13f715d869a" providerId="ADAL" clId="{6C8F6B27-1E79-4B69-910D-95A97F7A2689}" dt="2021-09-30T14:40:28.019" v="3396"/>
          <ac:inkMkLst>
            <pc:docMk/>
            <pc:sldMk cId="2855136821" sldId="298"/>
            <ac:inkMk id="165" creationId="{C6B53B1E-88B3-4FEA-A5C7-7CA51D92124A}"/>
          </ac:inkMkLst>
        </pc:inkChg>
        <pc:inkChg chg="add mod">
          <ac:chgData name="Ninela  Marchant Neira" userId="0445fe62-3fdd-417c-a2b7-f13f715d869a" providerId="ADAL" clId="{6C8F6B27-1E79-4B69-910D-95A97F7A2689}" dt="2021-09-30T14:40:28.019" v="3396"/>
          <ac:inkMkLst>
            <pc:docMk/>
            <pc:sldMk cId="2855136821" sldId="298"/>
            <ac:inkMk id="166" creationId="{09A720A0-2E82-4AEF-8BBF-C33DA042CFE0}"/>
          </ac:inkMkLst>
        </pc:inkChg>
        <pc:inkChg chg="add mod">
          <ac:chgData name="Ninela  Marchant Neira" userId="0445fe62-3fdd-417c-a2b7-f13f715d869a" providerId="ADAL" clId="{6C8F6B27-1E79-4B69-910D-95A97F7A2689}" dt="2021-09-30T14:40:28.019" v="3396"/>
          <ac:inkMkLst>
            <pc:docMk/>
            <pc:sldMk cId="2855136821" sldId="298"/>
            <ac:inkMk id="167" creationId="{C3CBD33B-2013-4E76-BFF1-3B99F4E2163A}"/>
          </ac:inkMkLst>
        </pc:inkChg>
        <pc:inkChg chg="add mod">
          <ac:chgData name="Ninela  Marchant Neira" userId="0445fe62-3fdd-417c-a2b7-f13f715d869a" providerId="ADAL" clId="{6C8F6B27-1E79-4B69-910D-95A97F7A2689}" dt="2021-09-30T14:40:28.019" v="3396"/>
          <ac:inkMkLst>
            <pc:docMk/>
            <pc:sldMk cId="2855136821" sldId="298"/>
            <ac:inkMk id="169" creationId="{9D7E7E58-2AAB-4DB8-AE87-80424B66546B}"/>
          </ac:inkMkLst>
        </pc:inkChg>
        <pc:inkChg chg="add mod">
          <ac:chgData name="Ninela  Marchant Neira" userId="0445fe62-3fdd-417c-a2b7-f13f715d869a" providerId="ADAL" clId="{6C8F6B27-1E79-4B69-910D-95A97F7A2689}" dt="2021-09-30T14:40:28.019" v="3396"/>
          <ac:inkMkLst>
            <pc:docMk/>
            <pc:sldMk cId="2855136821" sldId="298"/>
            <ac:inkMk id="170" creationId="{470F682C-BD8A-40B3-8C34-87951AC0592B}"/>
          </ac:inkMkLst>
        </pc:inkChg>
        <pc:inkChg chg="add mod">
          <ac:chgData name="Ninela  Marchant Neira" userId="0445fe62-3fdd-417c-a2b7-f13f715d869a" providerId="ADAL" clId="{6C8F6B27-1E79-4B69-910D-95A97F7A2689}" dt="2021-09-30T14:40:28.019" v="3396"/>
          <ac:inkMkLst>
            <pc:docMk/>
            <pc:sldMk cId="2855136821" sldId="298"/>
            <ac:inkMk id="171" creationId="{556E0C48-2020-45AE-8033-37451B7005C5}"/>
          </ac:inkMkLst>
        </pc:inkChg>
        <pc:inkChg chg="add mod">
          <ac:chgData name="Ninela  Marchant Neira" userId="0445fe62-3fdd-417c-a2b7-f13f715d869a" providerId="ADAL" clId="{6C8F6B27-1E79-4B69-910D-95A97F7A2689}" dt="2021-09-30T14:40:28.019" v="3396"/>
          <ac:inkMkLst>
            <pc:docMk/>
            <pc:sldMk cId="2855136821" sldId="298"/>
            <ac:inkMk id="172" creationId="{10438D2D-B9BB-4A8E-800B-3AA5B47987C9}"/>
          </ac:inkMkLst>
        </pc:inkChg>
        <pc:inkChg chg="add mod">
          <ac:chgData name="Ninela  Marchant Neira" userId="0445fe62-3fdd-417c-a2b7-f13f715d869a" providerId="ADAL" clId="{6C8F6B27-1E79-4B69-910D-95A97F7A2689}" dt="2021-09-30T14:40:28.019" v="3396"/>
          <ac:inkMkLst>
            <pc:docMk/>
            <pc:sldMk cId="2855136821" sldId="298"/>
            <ac:inkMk id="173" creationId="{D1C05A2A-E7CC-4E86-A80D-A595D27E4BA5}"/>
          </ac:inkMkLst>
        </pc:inkChg>
        <pc:inkChg chg="add mod">
          <ac:chgData name="Ninela  Marchant Neira" userId="0445fe62-3fdd-417c-a2b7-f13f715d869a" providerId="ADAL" clId="{6C8F6B27-1E79-4B69-910D-95A97F7A2689}" dt="2021-09-30T14:40:28.019" v="3396"/>
          <ac:inkMkLst>
            <pc:docMk/>
            <pc:sldMk cId="2855136821" sldId="298"/>
            <ac:inkMk id="174" creationId="{3121B50F-2054-4566-83D8-1EEF7AD78E67}"/>
          </ac:inkMkLst>
        </pc:inkChg>
        <pc:inkChg chg="add mod">
          <ac:chgData name="Ninela  Marchant Neira" userId="0445fe62-3fdd-417c-a2b7-f13f715d869a" providerId="ADAL" clId="{6C8F6B27-1E79-4B69-910D-95A97F7A2689}" dt="2021-09-30T14:40:28.019" v="3396"/>
          <ac:inkMkLst>
            <pc:docMk/>
            <pc:sldMk cId="2855136821" sldId="298"/>
            <ac:inkMk id="175" creationId="{EE9A802E-D18C-4524-99DE-746D8CCC679B}"/>
          </ac:inkMkLst>
        </pc:inkChg>
        <pc:inkChg chg="add mod">
          <ac:chgData name="Ninela  Marchant Neira" userId="0445fe62-3fdd-417c-a2b7-f13f715d869a" providerId="ADAL" clId="{6C8F6B27-1E79-4B69-910D-95A97F7A2689}" dt="2021-09-30T14:40:32.995" v="3401"/>
          <ac:inkMkLst>
            <pc:docMk/>
            <pc:sldMk cId="2855136821" sldId="298"/>
            <ac:inkMk id="177" creationId="{C12C51CB-7F49-43AC-B13A-5E5A33B3B5C4}"/>
          </ac:inkMkLst>
        </pc:inkChg>
        <pc:inkChg chg="add mod">
          <ac:chgData name="Ninela  Marchant Neira" userId="0445fe62-3fdd-417c-a2b7-f13f715d869a" providerId="ADAL" clId="{6C8F6B27-1E79-4B69-910D-95A97F7A2689}" dt="2021-09-30T14:40:32.995" v="3401"/>
          <ac:inkMkLst>
            <pc:docMk/>
            <pc:sldMk cId="2855136821" sldId="298"/>
            <ac:inkMk id="178" creationId="{E3578DF2-0964-4FEF-A789-3043F85C56B6}"/>
          </ac:inkMkLst>
        </pc:inkChg>
        <pc:inkChg chg="add mod">
          <ac:chgData name="Ninela  Marchant Neira" userId="0445fe62-3fdd-417c-a2b7-f13f715d869a" providerId="ADAL" clId="{6C8F6B27-1E79-4B69-910D-95A97F7A2689}" dt="2021-09-30T14:40:32.995" v="3401"/>
          <ac:inkMkLst>
            <pc:docMk/>
            <pc:sldMk cId="2855136821" sldId="298"/>
            <ac:inkMk id="180" creationId="{931A245C-FCA0-40FF-BF68-F387D9C61113}"/>
          </ac:inkMkLst>
        </pc:inkChg>
        <pc:inkChg chg="add mod">
          <ac:chgData name="Ninela  Marchant Neira" userId="0445fe62-3fdd-417c-a2b7-f13f715d869a" providerId="ADAL" clId="{6C8F6B27-1E79-4B69-910D-95A97F7A2689}" dt="2021-09-30T14:41:16.606" v="3434"/>
          <ac:inkMkLst>
            <pc:docMk/>
            <pc:sldMk cId="2855136821" sldId="298"/>
            <ac:inkMk id="182" creationId="{05F651A7-3C03-4F70-87CC-95CBE1A77D01}"/>
          </ac:inkMkLst>
        </pc:inkChg>
        <pc:inkChg chg="add mod">
          <ac:chgData name="Ninela  Marchant Neira" userId="0445fe62-3fdd-417c-a2b7-f13f715d869a" providerId="ADAL" clId="{6C8F6B27-1E79-4B69-910D-95A97F7A2689}" dt="2021-09-30T14:41:16.606" v="3434"/>
          <ac:inkMkLst>
            <pc:docMk/>
            <pc:sldMk cId="2855136821" sldId="298"/>
            <ac:inkMk id="183" creationId="{65E45DB6-7C0C-4D73-B2E7-57FCDE54E14F}"/>
          </ac:inkMkLst>
        </pc:inkChg>
        <pc:inkChg chg="add mod">
          <ac:chgData name="Ninela  Marchant Neira" userId="0445fe62-3fdd-417c-a2b7-f13f715d869a" providerId="ADAL" clId="{6C8F6B27-1E79-4B69-910D-95A97F7A2689}" dt="2021-09-30T14:41:16.606" v="3434"/>
          <ac:inkMkLst>
            <pc:docMk/>
            <pc:sldMk cId="2855136821" sldId="298"/>
            <ac:inkMk id="184" creationId="{38B69197-F78A-41FA-9BBF-3F473D2933FD}"/>
          </ac:inkMkLst>
        </pc:inkChg>
        <pc:inkChg chg="add mod">
          <ac:chgData name="Ninela  Marchant Neira" userId="0445fe62-3fdd-417c-a2b7-f13f715d869a" providerId="ADAL" clId="{6C8F6B27-1E79-4B69-910D-95A97F7A2689}" dt="2021-09-30T14:41:16.606" v="3434"/>
          <ac:inkMkLst>
            <pc:docMk/>
            <pc:sldMk cId="2855136821" sldId="298"/>
            <ac:inkMk id="185" creationId="{53E8E700-37B5-4D03-A731-0D82FC9AD098}"/>
          </ac:inkMkLst>
        </pc:inkChg>
        <pc:inkChg chg="add mod">
          <ac:chgData name="Ninela  Marchant Neira" userId="0445fe62-3fdd-417c-a2b7-f13f715d869a" providerId="ADAL" clId="{6C8F6B27-1E79-4B69-910D-95A97F7A2689}" dt="2021-09-30T14:41:16.606" v="3434"/>
          <ac:inkMkLst>
            <pc:docMk/>
            <pc:sldMk cId="2855136821" sldId="298"/>
            <ac:inkMk id="186" creationId="{A1E99150-5225-495A-9BF5-ADE71D026ED8}"/>
          </ac:inkMkLst>
        </pc:inkChg>
        <pc:inkChg chg="add mod">
          <ac:chgData name="Ninela  Marchant Neira" userId="0445fe62-3fdd-417c-a2b7-f13f715d869a" providerId="ADAL" clId="{6C8F6B27-1E79-4B69-910D-95A97F7A2689}" dt="2021-09-30T14:41:16.606" v="3434"/>
          <ac:inkMkLst>
            <pc:docMk/>
            <pc:sldMk cId="2855136821" sldId="298"/>
            <ac:inkMk id="187" creationId="{B2E476EB-E2A6-48E7-A323-B680FCEFEACC}"/>
          </ac:inkMkLst>
        </pc:inkChg>
        <pc:inkChg chg="add mod">
          <ac:chgData name="Ninela  Marchant Neira" userId="0445fe62-3fdd-417c-a2b7-f13f715d869a" providerId="ADAL" clId="{6C8F6B27-1E79-4B69-910D-95A97F7A2689}" dt="2021-09-30T14:41:16.606" v="3434"/>
          <ac:inkMkLst>
            <pc:docMk/>
            <pc:sldMk cId="2855136821" sldId="298"/>
            <ac:inkMk id="189" creationId="{E0DF003F-F05E-46A6-B0C4-BC296237318D}"/>
          </ac:inkMkLst>
        </pc:inkChg>
        <pc:inkChg chg="add mod">
          <ac:chgData name="Ninela  Marchant Neira" userId="0445fe62-3fdd-417c-a2b7-f13f715d869a" providerId="ADAL" clId="{6C8F6B27-1E79-4B69-910D-95A97F7A2689}" dt="2021-09-30T14:41:16.606" v="3434"/>
          <ac:inkMkLst>
            <pc:docMk/>
            <pc:sldMk cId="2855136821" sldId="298"/>
            <ac:inkMk id="190" creationId="{F92BCF5C-4C14-49F6-95C2-F6254D3A73B8}"/>
          </ac:inkMkLst>
        </pc:inkChg>
        <pc:inkChg chg="add mod">
          <ac:chgData name="Ninela  Marchant Neira" userId="0445fe62-3fdd-417c-a2b7-f13f715d869a" providerId="ADAL" clId="{6C8F6B27-1E79-4B69-910D-95A97F7A2689}" dt="2021-09-30T14:41:16.606" v="3434"/>
          <ac:inkMkLst>
            <pc:docMk/>
            <pc:sldMk cId="2855136821" sldId="298"/>
            <ac:inkMk id="191" creationId="{C5555659-67A6-41BA-AA89-88AA9EE6EEBA}"/>
          </ac:inkMkLst>
        </pc:inkChg>
        <pc:inkChg chg="add mod">
          <ac:chgData name="Ninela  Marchant Neira" userId="0445fe62-3fdd-417c-a2b7-f13f715d869a" providerId="ADAL" clId="{6C8F6B27-1E79-4B69-910D-95A97F7A2689}" dt="2021-09-30T14:41:16.606" v="3434"/>
          <ac:inkMkLst>
            <pc:docMk/>
            <pc:sldMk cId="2855136821" sldId="298"/>
            <ac:inkMk id="192" creationId="{213D1C81-CDF7-40B1-9003-6CBF3BD325AC}"/>
          </ac:inkMkLst>
        </pc:inkChg>
        <pc:inkChg chg="add mod">
          <ac:chgData name="Ninela  Marchant Neira" userId="0445fe62-3fdd-417c-a2b7-f13f715d869a" providerId="ADAL" clId="{6C8F6B27-1E79-4B69-910D-95A97F7A2689}" dt="2021-09-30T14:41:16.606" v="3434"/>
          <ac:inkMkLst>
            <pc:docMk/>
            <pc:sldMk cId="2855136821" sldId="298"/>
            <ac:inkMk id="193" creationId="{6E42B8B7-0969-460D-9485-A6AEACAA863C}"/>
          </ac:inkMkLst>
        </pc:inkChg>
        <pc:inkChg chg="add mod">
          <ac:chgData name="Ninela  Marchant Neira" userId="0445fe62-3fdd-417c-a2b7-f13f715d869a" providerId="ADAL" clId="{6C8F6B27-1E79-4B69-910D-95A97F7A2689}" dt="2021-09-30T14:41:16.606" v="3434"/>
          <ac:inkMkLst>
            <pc:docMk/>
            <pc:sldMk cId="2855136821" sldId="298"/>
            <ac:inkMk id="194" creationId="{2ABCE9B3-C558-48E9-9A5F-251A6385F4EA}"/>
          </ac:inkMkLst>
        </pc:inkChg>
        <pc:inkChg chg="add mod">
          <ac:chgData name="Ninela  Marchant Neira" userId="0445fe62-3fdd-417c-a2b7-f13f715d869a" providerId="ADAL" clId="{6C8F6B27-1E79-4B69-910D-95A97F7A2689}" dt="2021-09-30T14:41:33.316" v="3442"/>
          <ac:inkMkLst>
            <pc:docMk/>
            <pc:sldMk cId="2855136821" sldId="298"/>
            <ac:inkMk id="195" creationId="{FE5245DB-BACD-437C-9575-01E46C385C5A}"/>
          </ac:inkMkLst>
        </pc:inkChg>
        <pc:inkChg chg="add mod">
          <ac:chgData name="Ninela  Marchant Neira" userId="0445fe62-3fdd-417c-a2b7-f13f715d869a" providerId="ADAL" clId="{6C8F6B27-1E79-4B69-910D-95A97F7A2689}" dt="2021-09-30T14:41:33.316" v="3442"/>
          <ac:inkMkLst>
            <pc:docMk/>
            <pc:sldMk cId="2855136821" sldId="298"/>
            <ac:inkMk id="196" creationId="{1EF6C2C2-238A-4CC6-8438-28047B454181}"/>
          </ac:inkMkLst>
        </pc:inkChg>
        <pc:inkChg chg="add mod">
          <ac:chgData name="Ninela  Marchant Neira" userId="0445fe62-3fdd-417c-a2b7-f13f715d869a" providerId="ADAL" clId="{6C8F6B27-1E79-4B69-910D-95A97F7A2689}" dt="2021-09-30T14:41:33.316" v="3442"/>
          <ac:inkMkLst>
            <pc:docMk/>
            <pc:sldMk cId="2855136821" sldId="298"/>
            <ac:inkMk id="197" creationId="{506269DA-710E-4A4C-9337-E44A670995C9}"/>
          </ac:inkMkLst>
        </pc:inkChg>
        <pc:inkChg chg="add mod">
          <ac:chgData name="Ninela  Marchant Neira" userId="0445fe62-3fdd-417c-a2b7-f13f715d869a" providerId="ADAL" clId="{6C8F6B27-1E79-4B69-910D-95A97F7A2689}" dt="2021-09-30T14:41:33.316" v="3442"/>
          <ac:inkMkLst>
            <pc:docMk/>
            <pc:sldMk cId="2855136821" sldId="298"/>
            <ac:inkMk id="198" creationId="{A17B6C16-5CDB-43C4-9AB8-BD0D4C0474B6}"/>
          </ac:inkMkLst>
        </pc:inkChg>
        <pc:inkChg chg="add mod">
          <ac:chgData name="Ninela  Marchant Neira" userId="0445fe62-3fdd-417c-a2b7-f13f715d869a" providerId="ADAL" clId="{6C8F6B27-1E79-4B69-910D-95A97F7A2689}" dt="2021-09-30T14:41:33.316" v="3442"/>
          <ac:inkMkLst>
            <pc:docMk/>
            <pc:sldMk cId="2855136821" sldId="298"/>
            <ac:inkMk id="199" creationId="{2EC3983A-10B7-4AD7-995A-6F76894F7541}"/>
          </ac:inkMkLst>
        </pc:inkChg>
        <pc:inkChg chg="add mod">
          <ac:chgData name="Ninela  Marchant Neira" userId="0445fe62-3fdd-417c-a2b7-f13f715d869a" providerId="ADAL" clId="{6C8F6B27-1E79-4B69-910D-95A97F7A2689}" dt="2021-09-30T14:41:33.316" v="3442"/>
          <ac:inkMkLst>
            <pc:docMk/>
            <pc:sldMk cId="2855136821" sldId="298"/>
            <ac:inkMk id="200" creationId="{990B7AFA-DE70-4B09-894B-B6E81C0AD017}"/>
          </ac:inkMkLst>
        </pc:inkChg>
        <pc:inkChg chg="add mod">
          <ac:chgData name="Ninela  Marchant Neira" userId="0445fe62-3fdd-417c-a2b7-f13f715d869a" providerId="ADAL" clId="{6C8F6B27-1E79-4B69-910D-95A97F7A2689}" dt="2021-09-30T14:41:33.316" v="3442"/>
          <ac:inkMkLst>
            <pc:docMk/>
            <pc:sldMk cId="2855136821" sldId="298"/>
            <ac:inkMk id="201" creationId="{758FF59D-02CE-424D-9B8B-D58692B7BCB3}"/>
          </ac:inkMkLst>
        </pc:inkChg>
        <pc:inkChg chg="add mod">
          <ac:chgData name="Ninela  Marchant Neira" userId="0445fe62-3fdd-417c-a2b7-f13f715d869a" providerId="ADAL" clId="{6C8F6B27-1E79-4B69-910D-95A97F7A2689}" dt="2021-09-30T14:41:33.316" v="3442"/>
          <ac:inkMkLst>
            <pc:docMk/>
            <pc:sldMk cId="2855136821" sldId="298"/>
            <ac:inkMk id="202" creationId="{D015FFE0-7C6B-4BC6-8A78-B5437EC0A029}"/>
          </ac:inkMkLst>
        </pc:inkChg>
        <pc:inkChg chg="add mod">
          <ac:chgData name="Ninela  Marchant Neira" userId="0445fe62-3fdd-417c-a2b7-f13f715d869a" providerId="ADAL" clId="{6C8F6B27-1E79-4B69-910D-95A97F7A2689}" dt="2021-09-30T14:41:33.316" v="3442"/>
          <ac:inkMkLst>
            <pc:docMk/>
            <pc:sldMk cId="2855136821" sldId="298"/>
            <ac:inkMk id="203" creationId="{EA447CFB-4C23-4F75-B98D-75736E5025AA}"/>
          </ac:inkMkLst>
        </pc:inkChg>
        <pc:inkChg chg="add mod">
          <ac:chgData name="Ninela  Marchant Neira" userId="0445fe62-3fdd-417c-a2b7-f13f715d869a" providerId="ADAL" clId="{6C8F6B27-1E79-4B69-910D-95A97F7A2689}" dt="2021-09-30T14:41:33.316" v="3442"/>
          <ac:inkMkLst>
            <pc:docMk/>
            <pc:sldMk cId="2855136821" sldId="298"/>
            <ac:inkMk id="204" creationId="{AD6B9D00-78D1-44E1-B9A8-2B99256D0FBE}"/>
          </ac:inkMkLst>
        </pc:inkChg>
        <pc:inkChg chg="add mod">
          <ac:chgData name="Ninela  Marchant Neira" userId="0445fe62-3fdd-417c-a2b7-f13f715d869a" providerId="ADAL" clId="{6C8F6B27-1E79-4B69-910D-95A97F7A2689}" dt="2021-09-30T14:41:09.917" v="3428"/>
          <ac:inkMkLst>
            <pc:docMk/>
            <pc:sldMk cId="2855136821" sldId="298"/>
            <ac:inkMk id="205" creationId="{15D9A66A-7722-4F6C-9257-DB76C9F29194}"/>
          </ac:inkMkLst>
        </pc:inkChg>
        <pc:inkChg chg="add mod">
          <ac:chgData name="Ninela  Marchant Neira" userId="0445fe62-3fdd-417c-a2b7-f13f715d869a" providerId="ADAL" clId="{6C8F6B27-1E79-4B69-910D-95A97F7A2689}" dt="2021-09-30T14:41:09.917" v="3428"/>
          <ac:inkMkLst>
            <pc:docMk/>
            <pc:sldMk cId="2855136821" sldId="298"/>
            <ac:inkMk id="206" creationId="{B4D7F726-CD40-49B1-9EFA-1F2B289BAA02}"/>
          </ac:inkMkLst>
        </pc:inkChg>
        <pc:inkChg chg="add mod">
          <ac:chgData name="Ninela  Marchant Neira" userId="0445fe62-3fdd-417c-a2b7-f13f715d869a" providerId="ADAL" clId="{6C8F6B27-1E79-4B69-910D-95A97F7A2689}" dt="2021-09-30T14:41:09.917" v="3428"/>
          <ac:inkMkLst>
            <pc:docMk/>
            <pc:sldMk cId="2855136821" sldId="298"/>
            <ac:inkMk id="207" creationId="{FAAA3839-F2FC-4563-9521-728ADD6CE616}"/>
          </ac:inkMkLst>
        </pc:inkChg>
        <pc:inkChg chg="add mod">
          <ac:chgData name="Ninela  Marchant Neira" userId="0445fe62-3fdd-417c-a2b7-f13f715d869a" providerId="ADAL" clId="{6C8F6B27-1E79-4B69-910D-95A97F7A2689}" dt="2021-09-30T14:41:16.606" v="3434"/>
          <ac:inkMkLst>
            <pc:docMk/>
            <pc:sldMk cId="2855136821" sldId="298"/>
            <ac:inkMk id="211" creationId="{9065AA61-A8DA-4F1A-BD77-3B02D84F3FB2}"/>
          </ac:inkMkLst>
        </pc:inkChg>
        <pc:inkChg chg="add mod">
          <ac:chgData name="Ninela  Marchant Neira" userId="0445fe62-3fdd-417c-a2b7-f13f715d869a" providerId="ADAL" clId="{6C8F6B27-1E79-4B69-910D-95A97F7A2689}" dt="2021-09-30T14:41:16.606" v="3434"/>
          <ac:inkMkLst>
            <pc:docMk/>
            <pc:sldMk cId="2855136821" sldId="298"/>
            <ac:inkMk id="212" creationId="{15732A93-F992-4B4D-9AD2-856DF08DD292}"/>
          </ac:inkMkLst>
        </pc:inkChg>
        <pc:inkChg chg="add mod">
          <ac:chgData name="Ninela  Marchant Neira" userId="0445fe62-3fdd-417c-a2b7-f13f715d869a" providerId="ADAL" clId="{6C8F6B27-1E79-4B69-910D-95A97F7A2689}" dt="2021-09-30T14:41:16.606" v="3434"/>
          <ac:inkMkLst>
            <pc:docMk/>
            <pc:sldMk cId="2855136821" sldId="298"/>
            <ac:inkMk id="213" creationId="{FA0378DD-C1C9-4269-A119-4DDB717728AE}"/>
          </ac:inkMkLst>
        </pc:inkChg>
        <pc:inkChg chg="add mod">
          <ac:chgData name="Ninela  Marchant Neira" userId="0445fe62-3fdd-417c-a2b7-f13f715d869a" providerId="ADAL" clId="{6C8F6B27-1E79-4B69-910D-95A97F7A2689}" dt="2021-09-30T14:41:16.606" v="3434"/>
          <ac:inkMkLst>
            <pc:docMk/>
            <pc:sldMk cId="2855136821" sldId="298"/>
            <ac:inkMk id="214" creationId="{8FD03B2F-CC94-41CF-A9A8-421A8587105F}"/>
          </ac:inkMkLst>
        </pc:inkChg>
        <pc:inkChg chg="add mod">
          <ac:chgData name="Ninela  Marchant Neira" userId="0445fe62-3fdd-417c-a2b7-f13f715d869a" providerId="ADAL" clId="{6C8F6B27-1E79-4B69-910D-95A97F7A2689}" dt="2021-09-30T14:41:16.606" v="3434"/>
          <ac:inkMkLst>
            <pc:docMk/>
            <pc:sldMk cId="2855136821" sldId="298"/>
            <ac:inkMk id="215" creationId="{AFE639CF-AAD0-43A2-9739-2F148231BDF6}"/>
          </ac:inkMkLst>
        </pc:inkChg>
        <pc:inkChg chg="add mod">
          <ac:chgData name="Ninela  Marchant Neira" userId="0445fe62-3fdd-417c-a2b7-f13f715d869a" providerId="ADAL" clId="{6C8F6B27-1E79-4B69-910D-95A97F7A2689}" dt="2021-09-30T14:41:33.316" v="3442"/>
          <ac:inkMkLst>
            <pc:docMk/>
            <pc:sldMk cId="2855136821" sldId="298"/>
            <ac:inkMk id="217" creationId="{EF19C480-1C68-4AB9-BFC0-F04D8556961F}"/>
          </ac:inkMkLst>
        </pc:inkChg>
        <pc:inkChg chg="add mod">
          <ac:chgData name="Ninela  Marchant Neira" userId="0445fe62-3fdd-417c-a2b7-f13f715d869a" providerId="ADAL" clId="{6C8F6B27-1E79-4B69-910D-95A97F7A2689}" dt="2021-09-30T14:41:33.316" v="3442"/>
          <ac:inkMkLst>
            <pc:docMk/>
            <pc:sldMk cId="2855136821" sldId="298"/>
            <ac:inkMk id="218" creationId="{1B602952-307D-4BE4-A4C5-CEFE70D83F89}"/>
          </ac:inkMkLst>
        </pc:inkChg>
        <pc:inkChg chg="add mod">
          <ac:chgData name="Ninela  Marchant Neira" userId="0445fe62-3fdd-417c-a2b7-f13f715d869a" providerId="ADAL" clId="{6C8F6B27-1E79-4B69-910D-95A97F7A2689}" dt="2021-09-30T14:41:33.316" v="3442"/>
          <ac:inkMkLst>
            <pc:docMk/>
            <pc:sldMk cId="2855136821" sldId="298"/>
            <ac:inkMk id="219" creationId="{955B8960-74C5-40FF-91DD-5A8E451C31C4}"/>
          </ac:inkMkLst>
        </pc:inkChg>
        <pc:inkChg chg="add mod">
          <ac:chgData name="Ninela  Marchant Neira" userId="0445fe62-3fdd-417c-a2b7-f13f715d869a" providerId="ADAL" clId="{6C8F6B27-1E79-4B69-910D-95A97F7A2689}" dt="2021-09-30T14:41:33.316" v="3442"/>
          <ac:inkMkLst>
            <pc:docMk/>
            <pc:sldMk cId="2855136821" sldId="298"/>
            <ac:inkMk id="221" creationId="{7CA3ADD9-6B13-46D8-A16D-F29146803224}"/>
          </ac:inkMkLst>
        </pc:inkChg>
        <pc:inkChg chg="add mod">
          <ac:chgData name="Ninela  Marchant Neira" userId="0445fe62-3fdd-417c-a2b7-f13f715d869a" providerId="ADAL" clId="{6C8F6B27-1E79-4B69-910D-95A97F7A2689}" dt="2021-09-30T14:41:33.316" v="3442"/>
          <ac:inkMkLst>
            <pc:docMk/>
            <pc:sldMk cId="2855136821" sldId="298"/>
            <ac:inkMk id="222" creationId="{68F97A8A-CEFA-46D1-8AEB-1CC597D632D4}"/>
          </ac:inkMkLst>
        </pc:inkChg>
        <pc:inkChg chg="add mod">
          <ac:chgData name="Ninela  Marchant Neira" userId="0445fe62-3fdd-417c-a2b7-f13f715d869a" providerId="ADAL" clId="{6C8F6B27-1E79-4B69-910D-95A97F7A2689}" dt="2021-09-30T14:41:33.316" v="3442"/>
          <ac:inkMkLst>
            <pc:docMk/>
            <pc:sldMk cId="2855136821" sldId="298"/>
            <ac:inkMk id="223" creationId="{246573B9-C724-4367-AB3E-AEAE190CB45E}"/>
          </ac:inkMkLst>
        </pc:inkChg>
        <pc:inkChg chg="add mod">
          <ac:chgData name="Ninela  Marchant Neira" userId="0445fe62-3fdd-417c-a2b7-f13f715d869a" providerId="ADAL" clId="{6C8F6B27-1E79-4B69-910D-95A97F7A2689}" dt="2021-09-30T14:42:08.271" v="3447"/>
          <ac:inkMkLst>
            <pc:docMk/>
            <pc:sldMk cId="2855136821" sldId="298"/>
            <ac:inkMk id="225" creationId="{2212BF02-6E31-45B9-9208-485C26FABEB9}"/>
          </ac:inkMkLst>
        </pc:inkChg>
        <pc:inkChg chg="add mod">
          <ac:chgData name="Ninela  Marchant Neira" userId="0445fe62-3fdd-417c-a2b7-f13f715d869a" providerId="ADAL" clId="{6C8F6B27-1E79-4B69-910D-95A97F7A2689}" dt="2021-09-30T14:42:08.271" v="3447"/>
          <ac:inkMkLst>
            <pc:docMk/>
            <pc:sldMk cId="2855136821" sldId="298"/>
            <ac:inkMk id="226" creationId="{BA32CBA6-4315-4391-99BC-A8B454CAB5FE}"/>
          </ac:inkMkLst>
        </pc:inkChg>
        <pc:inkChg chg="add mod">
          <ac:chgData name="Ninela  Marchant Neira" userId="0445fe62-3fdd-417c-a2b7-f13f715d869a" providerId="ADAL" clId="{6C8F6B27-1E79-4B69-910D-95A97F7A2689}" dt="2021-09-30T14:42:08.271" v="3447"/>
          <ac:inkMkLst>
            <pc:docMk/>
            <pc:sldMk cId="2855136821" sldId="298"/>
            <ac:inkMk id="227" creationId="{B9FBC41A-5C0F-444D-9169-9420B1A03174}"/>
          </ac:inkMkLst>
        </pc:inkChg>
        <pc:inkChg chg="add mod">
          <ac:chgData name="Ninela  Marchant Neira" userId="0445fe62-3fdd-417c-a2b7-f13f715d869a" providerId="ADAL" clId="{6C8F6B27-1E79-4B69-910D-95A97F7A2689}" dt="2021-09-30T14:42:08.271" v="3447"/>
          <ac:inkMkLst>
            <pc:docMk/>
            <pc:sldMk cId="2855136821" sldId="298"/>
            <ac:inkMk id="228" creationId="{6EE69CAF-4A43-4244-94AB-13649B56D937}"/>
          </ac:inkMkLst>
        </pc:inkChg>
        <pc:inkChg chg="add mod">
          <ac:chgData name="Ninela  Marchant Neira" userId="0445fe62-3fdd-417c-a2b7-f13f715d869a" providerId="ADAL" clId="{6C8F6B27-1E79-4B69-910D-95A97F7A2689}" dt="2021-09-30T14:42:24.491" v="3462"/>
          <ac:inkMkLst>
            <pc:docMk/>
            <pc:sldMk cId="2855136821" sldId="298"/>
            <ac:inkMk id="230" creationId="{50B55243-E061-499F-BFFA-86D7ED8D1859}"/>
          </ac:inkMkLst>
        </pc:inkChg>
        <pc:inkChg chg="add mod">
          <ac:chgData name="Ninela  Marchant Neira" userId="0445fe62-3fdd-417c-a2b7-f13f715d869a" providerId="ADAL" clId="{6C8F6B27-1E79-4B69-910D-95A97F7A2689}" dt="2021-09-30T14:42:24.491" v="3462"/>
          <ac:inkMkLst>
            <pc:docMk/>
            <pc:sldMk cId="2855136821" sldId="298"/>
            <ac:inkMk id="231" creationId="{78D3BBAC-C6E5-42CD-B4BE-D6974036738E}"/>
          </ac:inkMkLst>
        </pc:inkChg>
        <pc:inkChg chg="add mod">
          <ac:chgData name="Ninela  Marchant Neira" userId="0445fe62-3fdd-417c-a2b7-f13f715d869a" providerId="ADAL" clId="{6C8F6B27-1E79-4B69-910D-95A97F7A2689}" dt="2021-09-30T14:42:24.491" v="3462"/>
          <ac:inkMkLst>
            <pc:docMk/>
            <pc:sldMk cId="2855136821" sldId="298"/>
            <ac:inkMk id="232" creationId="{CDA16233-098D-481C-8D4A-8403E6648538}"/>
          </ac:inkMkLst>
        </pc:inkChg>
        <pc:inkChg chg="add mod">
          <ac:chgData name="Ninela  Marchant Neira" userId="0445fe62-3fdd-417c-a2b7-f13f715d869a" providerId="ADAL" clId="{6C8F6B27-1E79-4B69-910D-95A97F7A2689}" dt="2021-09-30T14:42:24.491" v="3462"/>
          <ac:inkMkLst>
            <pc:docMk/>
            <pc:sldMk cId="2855136821" sldId="298"/>
            <ac:inkMk id="233" creationId="{4D9D110E-A092-4A33-8800-EA3E5CE90C65}"/>
          </ac:inkMkLst>
        </pc:inkChg>
        <pc:inkChg chg="add mod">
          <ac:chgData name="Ninela  Marchant Neira" userId="0445fe62-3fdd-417c-a2b7-f13f715d869a" providerId="ADAL" clId="{6C8F6B27-1E79-4B69-910D-95A97F7A2689}" dt="2021-09-30T14:42:24.491" v="3462"/>
          <ac:inkMkLst>
            <pc:docMk/>
            <pc:sldMk cId="2855136821" sldId="298"/>
            <ac:inkMk id="234" creationId="{2D502167-5DD4-44B0-9EB7-3D352F829D91}"/>
          </ac:inkMkLst>
        </pc:inkChg>
        <pc:inkChg chg="add mod">
          <ac:chgData name="Ninela  Marchant Neira" userId="0445fe62-3fdd-417c-a2b7-f13f715d869a" providerId="ADAL" clId="{6C8F6B27-1E79-4B69-910D-95A97F7A2689}" dt="2021-09-30T14:42:24.491" v="3462"/>
          <ac:inkMkLst>
            <pc:docMk/>
            <pc:sldMk cId="2855136821" sldId="298"/>
            <ac:inkMk id="235" creationId="{D67FF4BB-688A-4D6E-9F97-51FE1C7CAC93}"/>
          </ac:inkMkLst>
        </pc:inkChg>
        <pc:inkChg chg="add mod">
          <ac:chgData name="Ninela  Marchant Neira" userId="0445fe62-3fdd-417c-a2b7-f13f715d869a" providerId="ADAL" clId="{6C8F6B27-1E79-4B69-910D-95A97F7A2689}" dt="2021-09-30T14:42:24.491" v="3462"/>
          <ac:inkMkLst>
            <pc:docMk/>
            <pc:sldMk cId="2855136821" sldId="298"/>
            <ac:inkMk id="236" creationId="{24B96319-E354-4015-8402-E2BCDD658CA4}"/>
          </ac:inkMkLst>
        </pc:inkChg>
        <pc:inkChg chg="add mod">
          <ac:chgData name="Ninela  Marchant Neira" userId="0445fe62-3fdd-417c-a2b7-f13f715d869a" providerId="ADAL" clId="{6C8F6B27-1E79-4B69-910D-95A97F7A2689}" dt="2021-09-30T14:42:24.491" v="3462"/>
          <ac:inkMkLst>
            <pc:docMk/>
            <pc:sldMk cId="2855136821" sldId="298"/>
            <ac:inkMk id="238" creationId="{70EDB194-919A-490E-9FDD-AB0B201E8CD2}"/>
          </ac:inkMkLst>
        </pc:inkChg>
        <pc:inkChg chg="add mod">
          <ac:chgData name="Ninela  Marchant Neira" userId="0445fe62-3fdd-417c-a2b7-f13f715d869a" providerId="ADAL" clId="{6C8F6B27-1E79-4B69-910D-95A97F7A2689}" dt="2021-09-30T14:42:24.491" v="3462"/>
          <ac:inkMkLst>
            <pc:docMk/>
            <pc:sldMk cId="2855136821" sldId="298"/>
            <ac:inkMk id="239" creationId="{805D147B-7CD6-4ABC-8859-203A9AF49778}"/>
          </ac:inkMkLst>
        </pc:inkChg>
        <pc:inkChg chg="add mod">
          <ac:chgData name="Ninela  Marchant Neira" userId="0445fe62-3fdd-417c-a2b7-f13f715d869a" providerId="ADAL" clId="{6C8F6B27-1E79-4B69-910D-95A97F7A2689}" dt="2021-09-30T14:42:24.491" v="3462"/>
          <ac:inkMkLst>
            <pc:docMk/>
            <pc:sldMk cId="2855136821" sldId="298"/>
            <ac:inkMk id="240" creationId="{ECD5135A-C58B-4C7A-8077-1F9713C49624}"/>
          </ac:inkMkLst>
        </pc:inkChg>
        <pc:inkChg chg="add mod">
          <ac:chgData name="Ninela  Marchant Neira" userId="0445fe62-3fdd-417c-a2b7-f13f715d869a" providerId="ADAL" clId="{6C8F6B27-1E79-4B69-910D-95A97F7A2689}" dt="2021-09-30T14:42:24.491" v="3462"/>
          <ac:inkMkLst>
            <pc:docMk/>
            <pc:sldMk cId="2855136821" sldId="298"/>
            <ac:inkMk id="241" creationId="{DF7D07F3-0134-4059-ACB3-FAC92F6AFBBF}"/>
          </ac:inkMkLst>
        </pc:inkChg>
        <pc:inkChg chg="add mod">
          <ac:chgData name="Ninela  Marchant Neira" userId="0445fe62-3fdd-417c-a2b7-f13f715d869a" providerId="ADAL" clId="{6C8F6B27-1E79-4B69-910D-95A97F7A2689}" dt="2021-09-30T14:42:24.491" v="3462"/>
          <ac:inkMkLst>
            <pc:docMk/>
            <pc:sldMk cId="2855136821" sldId="298"/>
            <ac:inkMk id="242" creationId="{5FAD6A50-F2EF-4C60-A17C-22B7B9E4AEF0}"/>
          </ac:inkMkLst>
        </pc:inkChg>
        <pc:inkChg chg="add mod">
          <ac:chgData name="Ninela  Marchant Neira" userId="0445fe62-3fdd-417c-a2b7-f13f715d869a" providerId="ADAL" clId="{6C8F6B27-1E79-4B69-910D-95A97F7A2689}" dt="2021-09-30T14:42:24.491" v="3462"/>
          <ac:inkMkLst>
            <pc:docMk/>
            <pc:sldMk cId="2855136821" sldId="298"/>
            <ac:inkMk id="243" creationId="{C1BF420D-DE34-42F3-911D-94351414AC83}"/>
          </ac:inkMkLst>
        </pc:inkChg>
        <pc:inkChg chg="add mod">
          <ac:chgData name="Ninela  Marchant Neira" userId="0445fe62-3fdd-417c-a2b7-f13f715d869a" providerId="ADAL" clId="{6C8F6B27-1E79-4B69-910D-95A97F7A2689}" dt="2021-09-30T14:42:43.416" v="3482"/>
          <ac:inkMkLst>
            <pc:docMk/>
            <pc:sldMk cId="2855136821" sldId="298"/>
            <ac:inkMk id="245" creationId="{E5ECF9FC-4D9D-4C3A-89AF-5C9AA117CA8B}"/>
          </ac:inkMkLst>
        </pc:inkChg>
        <pc:inkChg chg="add mod">
          <ac:chgData name="Ninela  Marchant Neira" userId="0445fe62-3fdd-417c-a2b7-f13f715d869a" providerId="ADAL" clId="{6C8F6B27-1E79-4B69-910D-95A97F7A2689}" dt="2021-09-30T14:42:43.416" v="3482"/>
          <ac:inkMkLst>
            <pc:docMk/>
            <pc:sldMk cId="2855136821" sldId="298"/>
            <ac:inkMk id="246" creationId="{AE3AF272-A076-441C-86F2-CEFB7CB16C4F}"/>
          </ac:inkMkLst>
        </pc:inkChg>
        <pc:inkChg chg="add mod">
          <ac:chgData name="Ninela  Marchant Neira" userId="0445fe62-3fdd-417c-a2b7-f13f715d869a" providerId="ADAL" clId="{6C8F6B27-1E79-4B69-910D-95A97F7A2689}" dt="2021-09-30T14:42:43.416" v="3482"/>
          <ac:inkMkLst>
            <pc:docMk/>
            <pc:sldMk cId="2855136821" sldId="298"/>
            <ac:inkMk id="247" creationId="{21B326B7-43F7-43F5-81E4-4174A4A936AC}"/>
          </ac:inkMkLst>
        </pc:inkChg>
        <pc:inkChg chg="add mod">
          <ac:chgData name="Ninela  Marchant Neira" userId="0445fe62-3fdd-417c-a2b7-f13f715d869a" providerId="ADAL" clId="{6C8F6B27-1E79-4B69-910D-95A97F7A2689}" dt="2021-09-30T14:42:43.416" v="3482"/>
          <ac:inkMkLst>
            <pc:docMk/>
            <pc:sldMk cId="2855136821" sldId="298"/>
            <ac:inkMk id="249" creationId="{C03ADD3A-3217-4300-AC31-6BE9D4CD1EB2}"/>
          </ac:inkMkLst>
        </pc:inkChg>
        <pc:inkChg chg="add mod">
          <ac:chgData name="Ninela  Marchant Neira" userId="0445fe62-3fdd-417c-a2b7-f13f715d869a" providerId="ADAL" clId="{6C8F6B27-1E79-4B69-910D-95A97F7A2689}" dt="2021-09-30T14:42:43.416" v="3482"/>
          <ac:inkMkLst>
            <pc:docMk/>
            <pc:sldMk cId="2855136821" sldId="298"/>
            <ac:inkMk id="250" creationId="{A5390E57-AB0F-4B34-A111-C72A1E1EB1BC}"/>
          </ac:inkMkLst>
        </pc:inkChg>
        <pc:inkChg chg="add mod">
          <ac:chgData name="Ninela  Marchant Neira" userId="0445fe62-3fdd-417c-a2b7-f13f715d869a" providerId="ADAL" clId="{6C8F6B27-1E79-4B69-910D-95A97F7A2689}" dt="2021-09-30T14:42:43.416" v="3482"/>
          <ac:inkMkLst>
            <pc:docMk/>
            <pc:sldMk cId="2855136821" sldId="298"/>
            <ac:inkMk id="251" creationId="{6EC4DCAD-B97C-4D96-B35D-B21BA2E2132A}"/>
          </ac:inkMkLst>
        </pc:inkChg>
        <pc:inkChg chg="add mod">
          <ac:chgData name="Ninela  Marchant Neira" userId="0445fe62-3fdd-417c-a2b7-f13f715d869a" providerId="ADAL" clId="{6C8F6B27-1E79-4B69-910D-95A97F7A2689}" dt="2021-09-30T14:42:43.416" v="3482"/>
          <ac:inkMkLst>
            <pc:docMk/>
            <pc:sldMk cId="2855136821" sldId="298"/>
            <ac:inkMk id="252" creationId="{DD7915CE-2B0E-4C14-8918-D704D3AEFC6B}"/>
          </ac:inkMkLst>
        </pc:inkChg>
        <pc:inkChg chg="add mod">
          <ac:chgData name="Ninela  Marchant Neira" userId="0445fe62-3fdd-417c-a2b7-f13f715d869a" providerId="ADAL" clId="{6C8F6B27-1E79-4B69-910D-95A97F7A2689}" dt="2021-09-30T14:42:43.416" v="3482"/>
          <ac:inkMkLst>
            <pc:docMk/>
            <pc:sldMk cId="2855136821" sldId="298"/>
            <ac:inkMk id="253" creationId="{7C73CFDF-DACC-4A34-A0DE-687456BF5E9C}"/>
          </ac:inkMkLst>
        </pc:inkChg>
        <pc:inkChg chg="add mod">
          <ac:chgData name="Ninela  Marchant Neira" userId="0445fe62-3fdd-417c-a2b7-f13f715d869a" providerId="ADAL" clId="{6C8F6B27-1E79-4B69-910D-95A97F7A2689}" dt="2021-09-30T14:42:43.416" v="3482"/>
          <ac:inkMkLst>
            <pc:docMk/>
            <pc:sldMk cId="2855136821" sldId="298"/>
            <ac:inkMk id="255" creationId="{F29AFB49-3D91-4C68-904C-B3DDFBB30357}"/>
          </ac:inkMkLst>
        </pc:inkChg>
        <pc:inkChg chg="add mod">
          <ac:chgData name="Ninela  Marchant Neira" userId="0445fe62-3fdd-417c-a2b7-f13f715d869a" providerId="ADAL" clId="{6C8F6B27-1E79-4B69-910D-95A97F7A2689}" dt="2021-09-30T14:42:43.416" v="3482"/>
          <ac:inkMkLst>
            <pc:docMk/>
            <pc:sldMk cId="2855136821" sldId="298"/>
            <ac:inkMk id="256" creationId="{5507A497-E25E-446D-A24E-7C1924D0B04A}"/>
          </ac:inkMkLst>
        </pc:inkChg>
        <pc:inkChg chg="add mod">
          <ac:chgData name="Ninela  Marchant Neira" userId="0445fe62-3fdd-417c-a2b7-f13f715d869a" providerId="ADAL" clId="{6C8F6B27-1E79-4B69-910D-95A97F7A2689}" dt="2021-09-30T14:42:43.416" v="3482"/>
          <ac:inkMkLst>
            <pc:docMk/>
            <pc:sldMk cId="2855136821" sldId="298"/>
            <ac:inkMk id="257" creationId="{389EC7BF-8247-4B2E-BA16-0605CB2226FD}"/>
          </ac:inkMkLst>
        </pc:inkChg>
        <pc:inkChg chg="add mod">
          <ac:chgData name="Ninela  Marchant Neira" userId="0445fe62-3fdd-417c-a2b7-f13f715d869a" providerId="ADAL" clId="{6C8F6B27-1E79-4B69-910D-95A97F7A2689}" dt="2021-09-30T14:42:43.416" v="3482"/>
          <ac:inkMkLst>
            <pc:docMk/>
            <pc:sldMk cId="2855136821" sldId="298"/>
            <ac:inkMk id="258" creationId="{1C2AEAAB-62B7-4EB1-AEA5-9E4979854316}"/>
          </ac:inkMkLst>
        </pc:inkChg>
        <pc:inkChg chg="add mod">
          <ac:chgData name="Ninela  Marchant Neira" userId="0445fe62-3fdd-417c-a2b7-f13f715d869a" providerId="ADAL" clId="{6C8F6B27-1E79-4B69-910D-95A97F7A2689}" dt="2021-09-30T14:42:43.416" v="3482"/>
          <ac:inkMkLst>
            <pc:docMk/>
            <pc:sldMk cId="2855136821" sldId="298"/>
            <ac:inkMk id="260" creationId="{B9581605-5A4B-4DF4-AF65-0695AB0A9713}"/>
          </ac:inkMkLst>
        </pc:inkChg>
        <pc:inkChg chg="add mod">
          <ac:chgData name="Ninela  Marchant Neira" userId="0445fe62-3fdd-417c-a2b7-f13f715d869a" providerId="ADAL" clId="{6C8F6B27-1E79-4B69-910D-95A97F7A2689}" dt="2021-09-30T14:42:43.416" v="3482"/>
          <ac:inkMkLst>
            <pc:docMk/>
            <pc:sldMk cId="2855136821" sldId="298"/>
            <ac:inkMk id="261" creationId="{7EC9C8D8-9F83-4B11-8778-696D71832E27}"/>
          </ac:inkMkLst>
        </pc:inkChg>
        <pc:inkChg chg="add mod">
          <ac:chgData name="Ninela  Marchant Neira" userId="0445fe62-3fdd-417c-a2b7-f13f715d869a" providerId="ADAL" clId="{6C8F6B27-1E79-4B69-910D-95A97F7A2689}" dt="2021-09-30T14:42:43.416" v="3482"/>
          <ac:inkMkLst>
            <pc:docMk/>
            <pc:sldMk cId="2855136821" sldId="298"/>
            <ac:inkMk id="262" creationId="{D3D9EA93-B078-4334-9391-1941FC176F12}"/>
          </ac:inkMkLst>
        </pc:inkChg>
        <pc:inkChg chg="add mod">
          <ac:chgData name="Ninela  Marchant Neira" userId="0445fe62-3fdd-417c-a2b7-f13f715d869a" providerId="ADAL" clId="{6C8F6B27-1E79-4B69-910D-95A97F7A2689}" dt="2021-09-30T14:42:43.416" v="3482"/>
          <ac:inkMkLst>
            <pc:docMk/>
            <pc:sldMk cId="2855136821" sldId="298"/>
            <ac:inkMk id="263" creationId="{BAA40E6A-58AB-4548-A028-534913C34F88}"/>
          </ac:inkMkLst>
        </pc:inkChg>
        <pc:inkChg chg="add">
          <ac:chgData name="Ninela  Marchant Neira" userId="0445fe62-3fdd-417c-a2b7-f13f715d869a" providerId="ADAL" clId="{6C8F6B27-1E79-4B69-910D-95A97F7A2689}" dt="2021-09-30T14:42:54.163" v="3483" actId="9405"/>
          <ac:inkMkLst>
            <pc:docMk/>
            <pc:sldMk cId="2855136821" sldId="298"/>
            <ac:inkMk id="266" creationId="{8E589826-7393-48C3-AC96-62C11D22D5BE}"/>
          </ac:inkMkLst>
        </pc:inkChg>
        <pc:inkChg chg="add">
          <ac:chgData name="Ninela  Marchant Neira" userId="0445fe62-3fdd-417c-a2b7-f13f715d869a" providerId="ADAL" clId="{6C8F6B27-1E79-4B69-910D-95A97F7A2689}" dt="2021-09-30T14:42:55.328" v="3484" actId="9405"/>
          <ac:inkMkLst>
            <pc:docMk/>
            <pc:sldMk cId="2855136821" sldId="298"/>
            <ac:inkMk id="267" creationId="{531F92AF-A22B-4F79-AD5D-82F096828EC2}"/>
          </ac:inkMkLst>
        </pc:inkChg>
        <pc:inkChg chg="add">
          <ac:chgData name="Ninela  Marchant Neira" userId="0445fe62-3fdd-417c-a2b7-f13f715d869a" providerId="ADAL" clId="{6C8F6B27-1E79-4B69-910D-95A97F7A2689}" dt="2021-09-30T14:42:56.513" v="3485" actId="9405"/>
          <ac:inkMkLst>
            <pc:docMk/>
            <pc:sldMk cId="2855136821" sldId="298"/>
            <ac:inkMk id="268" creationId="{3E915543-A064-404F-8D47-10A3CFFF9E33}"/>
          </ac:inkMkLst>
        </pc:inkChg>
      </pc:sldChg>
      <pc:sldChg chg="modSp new mod">
        <pc:chgData name="Ninela  Marchant Neira" userId="0445fe62-3fdd-417c-a2b7-f13f715d869a" providerId="ADAL" clId="{6C8F6B27-1E79-4B69-910D-95A97F7A2689}" dt="2021-09-30T06:09:12.187" v="2883"/>
        <pc:sldMkLst>
          <pc:docMk/>
          <pc:sldMk cId="2295855094" sldId="299"/>
        </pc:sldMkLst>
        <pc:spChg chg="mod">
          <ac:chgData name="Ninela  Marchant Neira" userId="0445fe62-3fdd-417c-a2b7-f13f715d869a" providerId="ADAL" clId="{6C8F6B27-1E79-4B69-910D-95A97F7A2689}" dt="2021-09-30T06:09:12.187" v="2883"/>
          <ac:spMkLst>
            <pc:docMk/>
            <pc:sldMk cId="2295855094" sldId="299"/>
            <ac:spMk id="2" creationId="{1271BB32-F81E-4DE2-8F6B-357C92153D2A}"/>
          </ac:spMkLst>
        </pc:spChg>
        <pc:spChg chg="mod">
          <ac:chgData name="Ninela  Marchant Neira" userId="0445fe62-3fdd-417c-a2b7-f13f715d869a" providerId="ADAL" clId="{6C8F6B27-1E79-4B69-910D-95A97F7A2689}" dt="2021-09-30T06:09:10.917" v="2882" actId="21"/>
          <ac:spMkLst>
            <pc:docMk/>
            <pc:sldMk cId="2295855094" sldId="299"/>
            <ac:spMk id="3" creationId="{8094DA10-7664-4954-B4F9-5D7B021E0A08}"/>
          </ac:spMkLst>
        </pc:spChg>
      </pc:sldChg>
      <pc:sldChg chg="modSp new mod">
        <pc:chgData name="Ninela  Marchant Neira" userId="0445fe62-3fdd-417c-a2b7-f13f715d869a" providerId="ADAL" clId="{6C8F6B27-1E79-4B69-910D-95A97F7A2689}" dt="2021-09-30T06:14:39.787" v="2904" actId="20577"/>
        <pc:sldMkLst>
          <pc:docMk/>
          <pc:sldMk cId="463971953" sldId="300"/>
        </pc:sldMkLst>
        <pc:spChg chg="mod">
          <ac:chgData name="Ninela  Marchant Neira" userId="0445fe62-3fdd-417c-a2b7-f13f715d869a" providerId="ADAL" clId="{6C8F6B27-1E79-4B69-910D-95A97F7A2689}" dt="2021-09-30T06:09:30.547" v="2887"/>
          <ac:spMkLst>
            <pc:docMk/>
            <pc:sldMk cId="463971953" sldId="300"/>
            <ac:spMk id="2" creationId="{B58B0FE1-57FB-40DC-851D-5D64881135E2}"/>
          </ac:spMkLst>
        </pc:spChg>
        <pc:spChg chg="mod">
          <ac:chgData name="Ninela  Marchant Neira" userId="0445fe62-3fdd-417c-a2b7-f13f715d869a" providerId="ADAL" clId="{6C8F6B27-1E79-4B69-910D-95A97F7A2689}" dt="2021-09-30T06:14:39.787" v="2904" actId="20577"/>
          <ac:spMkLst>
            <pc:docMk/>
            <pc:sldMk cId="463971953" sldId="300"/>
            <ac:spMk id="3" creationId="{E5991E63-E628-4F8F-94B0-4747CF4FF699}"/>
          </ac:spMkLst>
        </pc:spChg>
      </pc:sldChg>
      <pc:sldChg chg="new del">
        <pc:chgData name="Ninela  Marchant Neira" userId="0445fe62-3fdd-417c-a2b7-f13f715d869a" providerId="ADAL" clId="{6C8F6B27-1E79-4B69-910D-95A97F7A2689}" dt="2021-09-30T06:15:34.003" v="2910" actId="47"/>
        <pc:sldMkLst>
          <pc:docMk/>
          <pc:sldMk cId="62071521" sldId="301"/>
        </pc:sldMkLst>
      </pc:sldChg>
      <pc:sldMasterChg chg="add addSldLayout">
        <pc:chgData name="Ninela  Marchant Neira" userId="0445fe62-3fdd-417c-a2b7-f13f715d869a" providerId="ADAL" clId="{6C8F6B27-1E79-4B69-910D-95A97F7A2689}" dt="2021-09-02T03:55:35.833" v="85" actId="27028"/>
        <pc:sldMasterMkLst>
          <pc:docMk/>
          <pc:sldMasterMk cId="0" sldId="2147483696"/>
        </pc:sldMasterMkLst>
        <pc:sldLayoutChg chg="add">
          <pc:chgData name="Ninela  Marchant Neira" userId="0445fe62-3fdd-417c-a2b7-f13f715d869a" providerId="ADAL" clId="{6C8F6B27-1E79-4B69-910D-95A97F7A2689}" dt="2021-09-02T03:55:35.833" v="85" actId="27028"/>
          <pc:sldLayoutMkLst>
            <pc:docMk/>
            <pc:sldMasterMk cId="0" sldId="2147483696"/>
            <pc:sldLayoutMk cId="0" sldId="2147483698"/>
          </pc:sldLayoutMkLst>
        </pc:sldLayoutChg>
      </pc:sldMaster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5552FB4-B6F2-4A62-9B61-2329F7C278D0}" type="doc">
      <dgm:prSet loTypeId="urn:microsoft.com/office/officeart/2016/7/layout/RepeatingBendingProcessNew" loCatId="process" qsTypeId="urn:microsoft.com/office/officeart/2005/8/quickstyle/simple1" qsCatId="simple" csTypeId="urn:microsoft.com/office/officeart/2005/8/colors/colorful5" csCatId="colorful" phldr="1"/>
      <dgm:spPr/>
      <dgm:t>
        <a:bodyPr/>
        <a:lstStyle/>
        <a:p>
          <a:endParaRPr lang="en-US"/>
        </a:p>
      </dgm:t>
    </dgm:pt>
    <dgm:pt modelId="{226B36D5-8D4E-4302-AC19-8C6D81C7BC0C}">
      <dgm:prSet/>
      <dgm:spPr/>
      <dgm:t>
        <a:bodyPr/>
        <a:lstStyle/>
        <a:p>
          <a:r>
            <a:rPr lang="es-CL" dirty="0"/>
            <a:t>¿De qué trató la clase de hoy?</a:t>
          </a:r>
        </a:p>
      </dgm:t>
    </dgm:pt>
    <dgm:pt modelId="{E02EBC19-C471-4300-A1FA-2D14087F66DB}" type="parTrans" cxnId="{66945DA9-8350-4410-B434-16A85FF49546}">
      <dgm:prSet/>
      <dgm:spPr/>
      <dgm:t>
        <a:bodyPr/>
        <a:lstStyle/>
        <a:p>
          <a:endParaRPr lang="en-US"/>
        </a:p>
      </dgm:t>
    </dgm:pt>
    <dgm:pt modelId="{4FC5C86B-4F22-4D91-BE62-97BDF00D567A}" type="sibTrans" cxnId="{66945DA9-8350-4410-B434-16A85FF49546}">
      <dgm:prSet/>
      <dgm:spPr/>
      <dgm:t>
        <a:bodyPr/>
        <a:lstStyle/>
        <a:p>
          <a:endParaRPr lang="en-US"/>
        </a:p>
      </dgm:t>
    </dgm:pt>
    <dgm:pt modelId="{7D88F6A4-268E-4460-8496-7843441F85F8}">
      <dgm:prSet/>
      <dgm:spPr/>
      <dgm:t>
        <a:bodyPr/>
        <a:lstStyle/>
        <a:p>
          <a:r>
            <a:rPr lang="es-CL" dirty="0"/>
            <a:t>¿Qué te cuesta más? Y ¿qué te resulta más fácil?</a:t>
          </a:r>
          <a:endParaRPr lang="en-US" dirty="0"/>
        </a:p>
      </dgm:t>
    </dgm:pt>
    <dgm:pt modelId="{8FA5D298-23C9-4CC2-A79F-D76CE28D0B58}" type="parTrans" cxnId="{7726A7E6-C34F-4D9B-AEE1-F2213A5742A9}">
      <dgm:prSet/>
      <dgm:spPr/>
      <dgm:t>
        <a:bodyPr/>
        <a:lstStyle/>
        <a:p>
          <a:endParaRPr lang="en-US"/>
        </a:p>
      </dgm:t>
    </dgm:pt>
    <dgm:pt modelId="{5566CDC7-041C-435D-B63C-E40C85B266CB}" type="sibTrans" cxnId="{7726A7E6-C34F-4D9B-AEE1-F2213A5742A9}">
      <dgm:prSet/>
      <dgm:spPr/>
      <dgm:t>
        <a:bodyPr/>
        <a:lstStyle/>
        <a:p>
          <a:endParaRPr lang="en-US"/>
        </a:p>
      </dgm:t>
    </dgm:pt>
    <dgm:pt modelId="{0F57AD47-9A77-4528-9C5D-2265F282154A}" type="pres">
      <dgm:prSet presAssocID="{C5552FB4-B6F2-4A62-9B61-2329F7C278D0}" presName="Name0" presStyleCnt="0">
        <dgm:presLayoutVars>
          <dgm:dir/>
          <dgm:resizeHandles val="exact"/>
        </dgm:presLayoutVars>
      </dgm:prSet>
      <dgm:spPr/>
    </dgm:pt>
    <dgm:pt modelId="{F33CC504-5C37-4A0D-B56B-C877CFB42BC8}" type="pres">
      <dgm:prSet presAssocID="{226B36D5-8D4E-4302-AC19-8C6D81C7BC0C}" presName="node" presStyleLbl="node1" presStyleIdx="0" presStyleCnt="2">
        <dgm:presLayoutVars>
          <dgm:bulletEnabled val="1"/>
        </dgm:presLayoutVars>
      </dgm:prSet>
      <dgm:spPr/>
    </dgm:pt>
    <dgm:pt modelId="{AED0F91A-4D23-4F61-A142-67C68157D471}" type="pres">
      <dgm:prSet presAssocID="{4FC5C86B-4F22-4D91-BE62-97BDF00D567A}" presName="sibTrans" presStyleLbl="sibTrans1D1" presStyleIdx="0" presStyleCnt="1"/>
      <dgm:spPr/>
    </dgm:pt>
    <dgm:pt modelId="{E01BF2FB-EFFF-4566-8E75-DC1B2A6CA779}" type="pres">
      <dgm:prSet presAssocID="{4FC5C86B-4F22-4D91-BE62-97BDF00D567A}" presName="connectorText" presStyleLbl="sibTrans1D1" presStyleIdx="0" presStyleCnt="1"/>
      <dgm:spPr/>
    </dgm:pt>
    <dgm:pt modelId="{5C28B277-C415-4680-82D3-4499416F048E}" type="pres">
      <dgm:prSet presAssocID="{7D88F6A4-268E-4460-8496-7843441F85F8}" presName="node" presStyleLbl="node1" presStyleIdx="1" presStyleCnt="2">
        <dgm:presLayoutVars>
          <dgm:bulletEnabled val="1"/>
        </dgm:presLayoutVars>
      </dgm:prSet>
      <dgm:spPr/>
    </dgm:pt>
  </dgm:ptLst>
  <dgm:cxnLst>
    <dgm:cxn modelId="{CFBAC17A-1335-4B24-BE16-BA7F37AC2CE6}" type="presOf" srcId="{7D88F6A4-268E-4460-8496-7843441F85F8}" destId="{5C28B277-C415-4680-82D3-4499416F048E}" srcOrd="0" destOrd="0" presId="urn:microsoft.com/office/officeart/2016/7/layout/RepeatingBendingProcessNew"/>
    <dgm:cxn modelId="{66945DA9-8350-4410-B434-16A85FF49546}" srcId="{C5552FB4-B6F2-4A62-9B61-2329F7C278D0}" destId="{226B36D5-8D4E-4302-AC19-8C6D81C7BC0C}" srcOrd="0" destOrd="0" parTransId="{E02EBC19-C471-4300-A1FA-2D14087F66DB}" sibTransId="{4FC5C86B-4F22-4D91-BE62-97BDF00D567A}"/>
    <dgm:cxn modelId="{4AFB7AB3-D024-4227-A87F-11CD85A8C9AD}" type="presOf" srcId="{C5552FB4-B6F2-4A62-9B61-2329F7C278D0}" destId="{0F57AD47-9A77-4528-9C5D-2265F282154A}" srcOrd="0" destOrd="0" presId="urn:microsoft.com/office/officeart/2016/7/layout/RepeatingBendingProcessNew"/>
    <dgm:cxn modelId="{7726A7E6-C34F-4D9B-AEE1-F2213A5742A9}" srcId="{C5552FB4-B6F2-4A62-9B61-2329F7C278D0}" destId="{7D88F6A4-268E-4460-8496-7843441F85F8}" srcOrd="1" destOrd="0" parTransId="{8FA5D298-23C9-4CC2-A79F-D76CE28D0B58}" sibTransId="{5566CDC7-041C-435D-B63C-E40C85B266CB}"/>
    <dgm:cxn modelId="{3FB0D2E8-FD69-40F1-A5E8-CBE27205B46D}" type="presOf" srcId="{226B36D5-8D4E-4302-AC19-8C6D81C7BC0C}" destId="{F33CC504-5C37-4A0D-B56B-C877CFB42BC8}" srcOrd="0" destOrd="0" presId="urn:microsoft.com/office/officeart/2016/7/layout/RepeatingBendingProcessNew"/>
    <dgm:cxn modelId="{51973DED-9930-4746-B0F2-ABAC46E1CDF0}" type="presOf" srcId="{4FC5C86B-4F22-4D91-BE62-97BDF00D567A}" destId="{AED0F91A-4D23-4F61-A142-67C68157D471}" srcOrd="0" destOrd="0" presId="urn:microsoft.com/office/officeart/2016/7/layout/RepeatingBendingProcessNew"/>
    <dgm:cxn modelId="{FC5726F9-FA11-40AD-9903-D6E336313194}" type="presOf" srcId="{4FC5C86B-4F22-4D91-BE62-97BDF00D567A}" destId="{E01BF2FB-EFFF-4566-8E75-DC1B2A6CA779}" srcOrd="1" destOrd="0" presId="urn:microsoft.com/office/officeart/2016/7/layout/RepeatingBendingProcessNew"/>
    <dgm:cxn modelId="{81C06B79-ED1C-4E2E-9F4E-7E21F5D44BDC}" type="presParOf" srcId="{0F57AD47-9A77-4528-9C5D-2265F282154A}" destId="{F33CC504-5C37-4A0D-B56B-C877CFB42BC8}" srcOrd="0" destOrd="0" presId="urn:microsoft.com/office/officeart/2016/7/layout/RepeatingBendingProcessNew"/>
    <dgm:cxn modelId="{97310E35-0143-4963-8807-FA04A08C31E3}" type="presParOf" srcId="{0F57AD47-9A77-4528-9C5D-2265F282154A}" destId="{AED0F91A-4D23-4F61-A142-67C68157D471}" srcOrd="1" destOrd="0" presId="urn:microsoft.com/office/officeart/2016/7/layout/RepeatingBendingProcessNew"/>
    <dgm:cxn modelId="{0561C304-5D5F-436B-A8D1-CA5B27D89FDE}" type="presParOf" srcId="{AED0F91A-4D23-4F61-A142-67C68157D471}" destId="{E01BF2FB-EFFF-4566-8E75-DC1B2A6CA779}" srcOrd="0" destOrd="0" presId="urn:microsoft.com/office/officeart/2016/7/layout/RepeatingBendingProcessNew"/>
    <dgm:cxn modelId="{5D3457F5-046D-4A4F-8DA0-5B3A24BE384C}" type="presParOf" srcId="{0F57AD47-9A77-4528-9C5D-2265F282154A}" destId="{5C28B277-C415-4680-82D3-4499416F048E}" srcOrd="2" destOrd="0" presId="urn:microsoft.com/office/officeart/2016/7/layout/RepeatingBendingProcessNew"/>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D0F91A-4D23-4F61-A142-67C68157D471}">
      <dsp:nvSpPr>
        <dsp:cNvPr id="0" name=""/>
        <dsp:cNvSpPr/>
      </dsp:nvSpPr>
      <dsp:spPr>
        <a:xfrm>
          <a:off x="4600036" y="1505267"/>
          <a:ext cx="1027326" cy="91440"/>
        </a:xfrm>
        <a:custGeom>
          <a:avLst/>
          <a:gdLst/>
          <a:ahLst/>
          <a:cxnLst/>
          <a:rect l="0" t="0" r="0" b="0"/>
          <a:pathLst>
            <a:path>
              <a:moveTo>
                <a:pt x="0" y="45720"/>
              </a:moveTo>
              <a:lnTo>
                <a:pt x="1027326" y="45720"/>
              </a:lnTo>
            </a:path>
          </a:pathLst>
        </a:custGeom>
        <a:noFill/>
        <a:ln w="6350" cap="flat" cmpd="sng" algn="ctr">
          <a:solidFill>
            <a:schemeClr val="accent5">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087251" y="1545697"/>
        <a:ext cx="52896" cy="10579"/>
      </dsp:txXfrm>
    </dsp:sp>
    <dsp:sp modelId="{F33CC504-5C37-4A0D-B56B-C877CFB42BC8}">
      <dsp:nvSpPr>
        <dsp:cNvPr id="0" name=""/>
        <dsp:cNvSpPr/>
      </dsp:nvSpPr>
      <dsp:spPr>
        <a:xfrm>
          <a:off x="2154" y="171082"/>
          <a:ext cx="4599682" cy="2759809"/>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88" tIns="236585" rIns="225388" bIns="236585" numCol="1" spcCol="1270" anchor="ctr" anchorCtr="0">
          <a:noAutofit/>
        </a:bodyPr>
        <a:lstStyle/>
        <a:p>
          <a:pPr marL="0" lvl="0" indent="0" algn="ctr" defTabSz="2133600">
            <a:lnSpc>
              <a:spcPct val="90000"/>
            </a:lnSpc>
            <a:spcBef>
              <a:spcPct val="0"/>
            </a:spcBef>
            <a:spcAft>
              <a:spcPct val="35000"/>
            </a:spcAft>
            <a:buNone/>
          </a:pPr>
          <a:r>
            <a:rPr lang="es-CL" sz="4800" kern="1200" dirty="0"/>
            <a:t>¿De qué trató la clase de hoy?</a:t>
          </a:r>
        </a:p>
      </dsp:txBody>
      <dsp:txXfrm>
        <a:off x="2154" y="171082"/>
        <a:ext cx="4599682" cy="2759809"/>
      </dsp:txXfrm>
    </dsp:sp>
    <dsp:sp modelId="{5C28B277-C415-4680-82D3-4499416F048E}">
      <dsp:nvSpPr>
        <dsp:cNvPr id="0" name=""/>
        <dsp:cNvSpPr/>
      </dsp:nvSpPr>
      <dsp:spPr>
        <a:xfrm>
          <a:off x="5659763" y="171082"/>
          <a:ext cx="4599682" cy="2759809"/>
        </a:xfrm>
        <a:prstGeom prst="rect">
          <a:avLst/>
        </a:prstGeom>
        <a:solidFill>
          <a:schemeClr val="accent5">
            <a:hueOff val="-239873"/>
            <a:satOff val="-8897"/>
            <a:lumOff val="14117"/>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5388" tIns="236585" rIns="225388" bIns="236585" numCol="1" spcCol="1270" anchor="ctr" anchorCtr="0">
          <a:noAutofit/>
        </a:bodyPr>
        <a:lstStyle/>
        <a:p>
          <a:pPr marL="0" lvl="0" indent="0" algn="ctr" defTabSz="2133600">
            <a:lnSpc>
              <a:spcPct val="90000"/>
            </a:lnSpc>
            <a:spcBef>
              <a:spcPct val="0"/>
            </a:spcBef>
            <a:spcAft>
              <a:spcPct val="35000"/>
            </a:spcAft>
            <a:buNone/>
          </a:pPr>
          <a:r>
            <a:rPr lang="es-CL" sz="4800" kern="1200" dirty="0"/>
            <a:t>¿Qué te cuesta más? Y ¿qué te resulta más fácil?</a:t>
          </a:r>
          <a:endParaRPr lang="en-US" sz="4800" kern="1200" dirty="0"/>
        </a:p>
      </dsp:txBody>
      <dsp:txXfrm>
        <a:off x="5659763" y="171082"/>
        <a:ext cx="4599682" cy="2759809"/>
      </dsp:txXfrm>
    </dsp:sp>
  </dsp:spTree>
</dsp:drawing>
</file>

<file path=ppt/diagrams/layout1.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11.89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31,'820'0,"-783"2,56 9,13 2,66 2,57 3,-202-17,0 2,26 7,-26-5,53 4,93-11,88 4,-172 12,-58-8,52 3,342-8,-203-2,-179 3,62 11,-62-7,60 3,1024-9,-495-1,-407 17,-76-3,-146-12,25-2,-21-6,-13-6,-2 4,-1 0,0 0,0 1,-1 0,0 1,-1 0,1 1,-1 0,0 1,-1 0,-16-5,-17-2,-81-12,50 10,48 9,15 3,-1 0,1-1,0-1,-20-8,33 12,0 0,0 0,-1 0,1 0,0 0,0 0,-1 0,1 0,0 0,0 0,-1 0,1 0,0 0,0 0,0-1,-1 1,1 0,0 0,0 0,0 0,0 0,-1-1,1 1,0 0,0 0,0 0,0-1,0 1,0 0,0 0,0-1,-1 1,1 0,0 0,0 0,0-1,0 1,0 0,0 0,0-1,0 1,0 0,0 0,1 0,-1-1,0 1,0 0,0 0,0-1,0 1,16-6,23 2,-2 4,0 2,0 2,0 1,0 2,-1 1,0 2,58 24,-91-33,0 1,0-1,-1 0,1 1,0-1,-1 1,1 0,-1 0,0 0,0 0,0 0,0 0,0 1,0-1,0 1,-1-1,1 1,-1-1,0 1,0 0,0 0,0 0,0 0,0 3,-1-1,-1-1,1 0,-1 0,0 0,0 0,0 0,-1 0,0 0,1 0,-1 0,0 0,-1-1,1 1,-1-1,1 0,-7 5,-8 8,-1-1,-1-1,0-1,-33 17,8-5,16-7</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55.75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23 1,'-9'5,"-4"1</inkml:trace>
</inkml:ink>
</file>

<file path=ppt/ink/ink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3:31.54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353 115,'0'-2,"0"-1,0 0,0 1,0-1,0 0,-1 1,1-1,-1 0,0 1,0-1,0 1,0-1,0 1,0 0,-1-1,1 1,-1 0,1 0,-1 0,0 0,0 0,0 0,0 1,0-1,-1 0,1 1,0 0,-1 0,1 0,-1 0,1 0,-1 0,0 0,1 1,-1 0,-4-1,-2 1,1 0,0 1,0 0,0 0,0 1,0 0,0 0,0 1,1 0,-1 1,-6 3,-2 4,2 0,-1 0,2 1,-1 1,2 0,0 1,0 1,1 0,1 0,1 1,0 0,1 0,0 1,2 0,0 1,-6 30,11-43,0-1,1 1,0 0,0-1,0 1,0-1,0 1,1-1,0 1,0-1,0 1,1-1,0 0,0 0,0 1,0-1,0-1,3 5,0-3,0 0,0-1,0 1,0-1,1 0,0 0,-1-1,1 0,1 0,-1 0,8 2,0-1,0-1,0 0,0-1,1-1,-1 0,1 0,-1-2,1 0,-1 0,27-8,-31 5,0 0,-1-1,0 0,0 0,-1-1,1-1,-1 1,-1-1,1-1,-1 1,0-1,-1 0,0-1,9-16,-4 6,-2 0,0-1,-2 0,0-1,-1 1,4-26,-7 30,0-1,-2 0,0 0,0 1,-2-1,0 0,-4-20,3 33,1 1,-1 0,0-1,-1 1,1 0,0 0,-1 1,0-1,0 0,1 1,-2-1,1 1,0 0,0 0,-1 0,1 1,-1-1,1 1,-1 0,0 0,1 0,-1 1,0-1,-6 1,-5-2,0 2,0 0,-1 1,-26 4,28-1,0-1,1 2,-1-1,1 2,1 0,-1 0,1 2,0-1,0 1,1 1,0 0,1 1,0 0,0 0,1 1,1 0,0 1,0 0,1 0,1 1,0 0,0 0,2 0,-1 1,2-1,0 1,-2 16,6-23,-1-1,1 1,0 0,1-1,0 0,0 1,0-1,1 0,-1 0,2 0,-1 0,1-1,-1 1,2-1,-1 0,0 0,1 0,0-1,10 7,2 2,0-1,1-1,0-1,1 0,21 7,-18-9,45 11,-61-17,1-1,0 0,0-1,0 1,0-1,0-1,0 1,0-1,0-1,-1 1,9-3,17-13</inkml:trace>
</inkml:ink>
</file>

<file path=ppt/ink/ink10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46.824"/>
    </inkml:context>
    <inkml:brush xml:id="br0">
      <inkml:brushProperty name="width" value="0.05" units="cm"/>
      <inkml:brushProperty name="height" value="0.05" units="cm"/>
    </inkml:brush>
  </inkml:definitions>
  <inkml:trace contextRef="#ctx0" brushRef="#br0">6 55 24575,'-6'0'0,"15"0"0,10 0 0,17 0 0,14 0 0,2 0 0,-2 0 0,-4 0 0,-5 0 0,-9-5 0,-6-2 0,-1 1 0,0 1 0,-5-4 0,0 0 0,2 1 0,-3 2-8191</inkml:trace>
</inkml:ink>
</file>

<file path=ppt/ink/ink10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47.167"/>
    </inkml:context>
    <inkml:brush xml:id="br0">
      <inkml:brushProperty name="width" value="0.05" units="cm"/>
      <inkml:brushProperty name="height" value="0.05" units="cm"/>
    </inkml:brush>
  </inkml:definitions>
  <inkml:trace contextRef="#ctx0" brushRef="#br0">30 131 24575,'-8'-1'0,"7"0"0,1 1 0,-1 0 0,1 0 0,-1 0 0,1 0 0,-1 0 0,1 0 0,0 0 0,-1 0 0,1 0 0,-1 0 0,1 0 0,-1 0 0,1 0 0,-1 1 0,1-1 0,-1 0 0,1 0 0,-1 0 0,1 1 0,0-1 0,-1 0 0,1 1 0,-1-1 0,1 0 0,0 1 0,-1-1 0,1 0 0,0 1 0,-1-1 0,1 1 0,0-1 0,0 0 0,0 1 0,-1-1 0,1 1 0,0-1 0,0 1 0,0-1 0,0 1 0,0-1 0,0 1 0,0-1 0,0 1 0,0-1 0,0 1 0,0-1 0,0 1 0,-2 8 0,0 0 0,1-1 0,0 1 0,1 0 0,-1 0 0,2-1 0,-1 1 0,1 0 0,1 0 0,-1-1 0,2 1 0,-1-1 0,1 1 0,0-1 0,1 0 0,0 0 0,5 8 0,-3-8 0,0 0 0,1-1 0,-1 1 0,2-1 0,-1-1 0,1 1 0,0-1 0,0-1 0,1 1 0,0-1 0,0-1 0,0 0 0,0 0 0,19 4 0,-21-6 0,-1-1 0,1 0 0,0 0 0,-1-1 0,1 0 0,0 0 0,-1-1 0,1 1 0,0-2 0,-1 1 0,11-4 0,-6 1 0,-1-1 0,0 0 0,0 0 0,0-1 0,-1-1 0,13-10 0,-6 2 0,0 0 0,-1-2 0,-1 0 0,0 0 0,-2-2 0,17-29 0,-24 38 17,-1 0 0,1 0 1,-2 0-1,0 0 0,0-1 0,3-18 0,-6 23-116,0 1 0,0-1 0,0 1 0,0-1 0,-1 0 0,0 1 0,0-1 0,0 1 0,-1 0 0,0-1 0,0 1 0,0 0 0,-1 0 0,-4-7 0,-8-7-6727</inkml:trace>
</inkml:ink>
</file>

<file path=ppt/ink/ink10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47.741"/>
    </inkml:context>
    <inkml:brush xml:id="br0">
      <inkml:brushProperty name="width" value="0.05" units="cm"/>
      <inkml:brushProperty name="height" value="0.05" units="cm"/>
    </inkml:brush>
  </inkml:definitions>
  <inkml:trace contextRef="#ctx0" brushRef="#br0">246 86 24575,'0'-4'0,"0"0"0,-1 0 0,1 0 0,-1 1 0,1-1 0,-1 0 0,0 0 0,0 0 0,-1 1 0,1-1 0,-5-6 0,4 7 0,0 1 0,1 0 0,-1 0 0,0 0 0,-1 1 0,1-1 0,0 0 0,0 1 0,-1 0 0,1-1 0,-1 1 0,1 0 0,-1 0 0,0 0 0,1 1 0,-1-1 0,-4 0 0,1 1 0,0 0 0,1 0 0,-1 0 0,0 1 0,1 0 0,-1 0 0,0 0 0,1 1 0,0 0 0,-1 0 0,1 0 0,0 1 0,0 0 0,0 0 0,0 0 0,1 0 0,-1 1 0,1 0 0,0 0 0,0 0 0,0 0 0,-3 6 0,-2 1 0,2 1 0,-1 0 0,1 0 0,1 0 0,0 1 0,1 0 0,-7 26 0,10-32 0,1 1 0,-1-1 0,1 1 0,1-1 0,-1 1 0,1 0 0,1-1 0,-1 1 0,1-1 0,3 12 0,-2-15 0,-1 0 0,1 0 0,0-1 0,1 1 0,-1 0 0,1-1 0,-1 1 0,1-1 0,0 0 0,0 0 0,1 0 0,-1 0 0,1 0 0,-1-1 0,1 0 0,0 0 0,0 0 0,0 0 0,5 1 0,1 0 0,0 0 0,1-1 0,-1-1 0,0 0 0,1 0 0,-1-1 0,0 0 0,1-1 0,-1 0 0,1 0 0,-1-1 0,0-1 0,0 0 0,0 0 0,-1-1 0,17-9 0,-16 8 0,0 0 0,-1-1 0,0 0 0,0-1 0,0 0 0,-1 0 0,0-1 0,0 0 0,-1 0 0,0-1 0,-1 0 0,1 0 0,-2 0 0,0-1 0,8-18 0,-11 21 0,0-1 0,0 0 0,0 1 0,-1-1 0,0 0 0,-1 0 0,0 0 0,0 0 0,-1 0 0,1 0 0,-5-15 0,3 19 0,1 0 0,-1-1 0,0 1 0,-1 0 0,1 1 0,-1-1 0,0 0 0,0 1 0,0-1 0,0 1 0,0 0 0,-1 0 0,1 0 0,-1 1 0,0-1 0,0 1 0,0 0 0,0 0 0,0 0 0,-1 1 0,1-1 0,-6 0 0,-2 0 0,0 1 0,-1 0 0,1 0 0,0 1 0,-1 1 0,1 0 0,0 1 0,-1 0 0,1 1 0,0 0 0,0 1 0,1 1 0,-23 10 0,27-10 0,-1-1 0,1 1 0,0 0 0,0 1 0,1-1 0,-1 1 0,1 1 0,0-1 0,-6 11 0,9-12 0,0-1 0,1 1 0,-1 1 0,1-1 0,0 0 0,1 1 0,-1-1 0,1 1 0,0-1 0,1 1 0,-1-1 0,1 1 0,0 0 0,0-1 0,2 8 0,0-7 0,-1-1 0,2 1 0,-1-1 0,0 0 0,1 0 0,0 0 0,0 0 0,1 0 0,-1-1 0,1 1 0,0-1 0,0 0 0,0 0 0,1-1 0,-1 1 0,1-1 0,10 5 0,-2-1 0,1 0 0,0-1 0,1-1 0,-1 0 0,24 4 0,1-2 0,1-2 0,52-1 0,-69-4 0,0-2 0,-1 0 0,1-1 0,-1-1 0,35-12 0,-48 12-136,0 0-1,-1-1 1,1 0-1,-1 0 1,0-1-1,0 0 1,-1-1-1,0 0 0,12-14 1,6-11-6690</inkml:trace>
</inkml:ink>
</file>

<file path=ppt/ink/ink10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48.190"/>
    </inkml:context>
    <inkml:brush xml:id="br0">
      <inkml:brushProperty name="width" value="0.05" units="cm"/>
      <inkml:brushProperty name="height" value="0.05" units="cm"/>
    </inkml:brush>
  </inkml:definitions>
  <inkml:trace contextRef="#ctx0" brushRef="#br0">180 1 24575,'0'5'0,"1"27"0,-2 0 0,-1 0 0,-1 0 0,-2 0 0,-9 31 0,9-48 0,-114 404 0,87-279-1365</inkml:trace>
</inkml:ink>
</file>

<file path=ppt/ink/ink10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29:25.111"/>
    </inkml:context>
    <inkml:brush xml:id="br0">
      <inkml:brushProperty name="width" value="0.05" units="cm"/>
      <inkml:brushProperty name="height" value="0.05" units="cm"/>
    </inkml:brush>
  </inkml:definitions>
  <inkml:trace contextRef="#ctx0" brushRef="#br0">278 180 24575,'0'-3'0,"0"0"0,0 0 0,0 0 0,0 0 0,0 0 0,-1-1 0,1 1 0,-1 0 0,0 0 0,0 0 0,0 0 0,0 1 0,0-1 0,-1 0 0,1 0 0,-1 1 0,0-1 0,0 1 0,0-1 0,0 1 0,0 0 0,-1 0 0,1 0 0,-1 0 0,1 0 0,-1 0 0,1 1 0,-1-1 0,0 1 0,0 0 0,0 0 0,0 0 0,-6-1 0,4 1 0,0 0 0,0 0 0,0 0 0,0 1 0,0-1 0,0 1 0,0 0 0,-1 1 0,1 0 0,0-1 0,0 1 0,0 1 0,0-1 0,1 1 0,-1 0 0,0 0 0,1 0 0,-1 1 0,1 0 0,-1 0 0,1 0 0,0 0 0,1 1 0,-1-1 0,0 1 0,1 0 0,0 0 0,0 0 0,0 0 0,1 1 0,-1-1 0,1 1 0,0 0 0,0 0 0,1 0 0,-1 0 0,1 0 0,-1 6 0,2-8 0,0-1 0,0 0 0,1 0 0,-1 1 0,0-1 0,1 0 0,0 0 0,-1 0 0,1 0 0,0 1 0,0-1 0,0 0 0,0-1 0,0 1 0,1 0 0,-1 0 0,1 0 0,-1-1 0,3 3 0,0-1 0,0 0 0,1 0 0,-1 0 0,1-1 0,-1 0 0,1 0 0,0 0 0,7 2 0,-4-2 0,1 0 0,0-1 0,0 0 0,0 0 0,0 0 0,0-1 0,0-1 0,0 0 0,15-3 0,-18 2 0,0-1 0,0 0 0,0-1 0,0 1 0,-1-1 0,1 0 0,-1 0 0,0-1 0,0 0 0,-1 0 0,1 0 0,-1 0 0,0-1 0,-1 1 0,1-1 0,3-9 0,-4 7 0,1 1 0,-1-1 0,-1 0 0,0 0 0,0-1 0,0 1 0,-1 0 0,0 0 0,-1-1 0,0 1 0,0-1 0,-3-14 0,2 19 0,0 1 0,-1 0 0,1 0 0,0 0 0,-1 0 0,0 0 0,0 0 0,0 1 0,0-1 0,0 0 0,-1 1 0,1 0 0,-1 0 0,1-1 0,-1 1 0,0 1 0,0-1 0,0 0 0,0 1 0,0 0 0,0-1 0,0 1 0,-1 0 0,1 1 0,0-1 0,0 0 0,-5 1 0,-2-1 0,-1 1 0,1 0 0,0 0 0,-1 1 0,1 0 0,0 1 0,-17 5 0,18-4 0,0 1 0,0 0 0,0 1 0,1 0 0,0 0 0,0 1 0,0 0 0,0 0 0,1 1 0,0 0 0,1 0 0,-1 1 0,2 0 0,-1 0 0,1 0 0,0 0 0,0 1 0,1 0 0,-3 10 0,0 4 0,1-1 0,1 1 0,1 0 0,0 0 0,2 0 0,2 45 0,0-64 0,0-1 0,1 1 0,-1-1 0,1 0 0,0 1 0,0-1 0,0 0 0,0 0 0,0 1 0,1-1 0,0 0 0,-1 0 0,1-1 0,0 1 0,0 0 0,1-1 0,-1 1 0,0-1 0,1 0 0,0 1 0,0-1 0,-1 0 0,1-1 0,0 1 0,0-1 0,1 1 0,-1-1 0,0 0 0,0 0 0,6 1 0,-3-1 0,1 0 0,-1-1 0,1 1 0,-1-1 0,1-1 0,-1 1 0,1-1 0,-1 0 0,1-1 0,-1 1 0,0-1 0,1-1 0,-1 1 0,0-1 0,7-4 0,-4 0 0,-1 0 0,1 0 0,-1-1 0,-1 0 0,0-1 0,0 1 0,-1-1 0,0-1 0,0 1 0,-1-1 0,0 0 0,-1 0 0,4-14 0,-4 10 0,0 0 0,-1 0 0,-1 0 0,0 0 0,-1-1 0,0 1 0,-1 0 0,-1-1 0,-5-26 0,5 38 0,0-1 0,0 1 0,0 0 0,0 0 0,0 0 0,-1 0 0,0 1 0,1-1 0,-1 0 0,0 1 0,0-1 0,-1 1 0,1-1 0,-1 1 0,1 0 0,-1 0 0,1 0 0,-1 0 0,0 1 0,0-1 0,0 1 0,0 0 0,0 0 0,0 0 0,0 0 0,-1 0 0,1 1 0,0-1 0,0 1 0,-1 0 0,1 0 0,-4 1 0,-1-1 0,0 1 0,0 0 0,1 1 0,-1-1 0,0 2 0,1-1 0,-1 1 0,1 0 0,0 1 0,0-1 0,0 1 0,-7 6 0,8-4 0,0 0 0,0 1 0,1-1 0,0 1 0,0 0 0,0 0 0,1 1 0,0 0 0,1-1 0,0 1 0,0 0 0,0 0 0,1 1 0,1-1 0,-1 1 0,1-1 0,1 1 0,-1-1 0,1 1 0,1-1 0,1 11 0,-1-16 0,-1 1 0,0-1 0,1 1 0,0-1 0,0 0 0,0 1 0,0-1 0,0 0 0,0 0 0,1 0 0,0 0 0,0 0 0,0 0 0,0-1 0,0 1 0,0 0 0,1-1 0,-1 0 0,1 0 0,-1 1 0,1-1 0,0-1 0,0 1 0,0 0 0,0-1 0,0 0 0,1 1 0,-1-1 0,0-1 0,0 1 0,1 0 0,-1-1 0,1 1 0,-1-1 0,6-1 0,0 1 0,1-1 0,-1-1 0,1 0 0,-1 0 0,1-1 0,-1 0 0,0-1 0,0 0 0,-1 0 0,1-1 0,12-8 0,-12 5 0,0 0 0,-1 0 0,0-1 0,0 0 0,-1 0 0,0-1 0,-1 0 0,0 0 0,0-1 0,-1 1 0,-1-1 0,0 0 0,0-1 0,-1 1 0,0-1 0,-1 1 0,0-1 0,-1 0 0,-1 0 0,0 0 0,-2-20 0,1 29 0,1 1 0,-1-1 0,0 0 0,0 0 0,0 1 0,0-1 0,0 1 0,-1-1 0,1 1 0,-1-1 0,0 1 0,0 0 0,0 0 0,0 0 0,0 0 0,0 0 0,0 0 0,-4-1 0,2 1 0,0 0 0,0 0 0,0 1 0,0 0 0,-1 0 0,1 0 0,0 0 0,-1 0 0,1 1 0,-9 0 0,4 1 0,1 0 0,0 0 0,0 1 0,0 0 0,0 0 0,1 1 0,-1 0 0,1 0 0,-1 1 0,1 0 0,0 0 0,-9 8 0,7-3 0,1 0 0,0 0 0,1 1 0,0 0 0,1 1 0,0-1 0,1 1 0,0 0 0,0 0 0,1 1 0,1 0 0,0-1 0,1 1 0,0 0 0,0 0 0,2 0 0,-1 0 0,3 18 0,-2-28 0,0 0 0,0 0 0,0 0 0,0 0 0,1 0 0,-1-1 0,1 1 0,-1 0 0,1 0 0,0-1 0,-1 1 0,1 0 0,0-1 0,0 1 0,0 0 0,1-1 0,-1 0 0,0 1 0,1-1 0,-1 0 0,0 1 0,1-1 0,0 0 0,-1 0 0,1 0 0,-1-1 0,1 1 0,0 0 0,0 0 0,0-1 0,-1 1 0,1-1 0,0 0 0,0 0 0,3 1 0,-1-2 0,-1 0 0,1 0 0,-1 0 0,1 0 0,-1 0 0,1-1 0,-1 0 0,0 0 0,1 0 0,-1 0 0,0 0 0,0 0 0,-1-1 0,1 1 0,0-1 0,-1 0 0,3-4 0,2-4 0,0 0 0,-1-1 0,0 0 0,-1-1 0,-1 1 0,0-1 0,0 0 0,-1 0 0,-1 0 0,0 0 0,0-22 0,-2 33 0,0-1 0,0 1 0,-1 0 0,1 0 0,0-1 0,-1 1 0,1 0 0,-1 0 0,0-1 0,0 1 0,0 0 0,0 0 0,0 0 0,0 0 0,0 0 0,-1 0 0,1 1 0,-1-1 0,1 0 0,-1 1 0,0-1 0,0 1 0,1-1 0,-1 1 0,0 0 0,0 0 0,0 0 0,-1 0 0,1 0 0,0 0 0,0 1 0,0-1 0,-1 1 0,1 0 0,0-1 0,-1 1 0,1 0 0,0 0 0,-1 0 0,1 1 0,0-1 0,0 1 0,-1-1 0,1 1 0,-3 1 0,6 0-34,9-1 118,14-2-1499,0-5-5411</inkml:trace>
</inkml:ink>
</file>

<file path=ppt/ink/ink10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29:26.477"/>
    </inkml:context>
    <inkml:brush xml:id="br0">
      <inkml:brushProperty name="width" value="0.05" units="cm"/>
      <inkml:brushProperty name="height" value="0.05" units="cm"/>
    </inkml:brush>
  </inkml:definitions>
  <inkml:trace contextRef="#ctx0" brushRef="#br0">346 99 24575,'0'-2'0,"1"0"0,-1 1 0,1-1 0,-1 1 0,1-1 0,-1 1 0,1-1 0,0 1 0,0-1 0,0 1 0,-1 0 0,2-1 0,-1 1 0,0 0 0,1-2 0,-1 3 0,0-1 0,0 0 0,0 0 0,0 0 0,0 0 0,-1 0 0,1 0 0,0 0 0,-1 0 0,1 0 0,-1 0 0,1-1 0,-1 1 0,1 0 0,-1 0 0,0-1 0,1-1 0,-2 3 0,1 0 0,0-1 0,0 1 0,0 0 0,0 0 0,0-1 0,-1 1 0,1 0 0,0 0 0,0 0 0,0-1 0,-1 1 0,1 0 0,0 0 0,0 0 0,-1 0 0,1 0 0,0-1 0,0 1 0,-1 0 0,1 0 0,0 0 0,-1 0 0,1 0 0,0 0 0,0 0 0,-1 0 0,1 0 0,0 0 0,-1 0 0,1 0 0,0 0 0,0 0 0,-1 1 0,1-1 0,0 0 0,0 0 0,-1 0 0,1 0 0,0 0 0,0 1 0,-1-1 0,1 0 0,0 0 0,0 0 0,0 0 0,-1 1 0,1-1 0,0 0 0,0 0 0,0 1 0,-15 11 0,15-11 0,-28 26 0,1 2 0,1 1 0,2 1 0,1 1 0,-20 38 0,-24 35 0,44-72 0,2 0 0,1 2 0,-20 47 0,40-82 0,0 0 0,0 0 0,0 0 0,0 0 0,0 1 0,-1-1 0,1 0 0,0 0 0,0 0 0,0 0 0,0 0 0,0 0 0,0 1 0,0-1 0,0 0 0,-1 0 0,1 0 0,0 0 0,0 1 0,0-1 0,0 0 0,0 0 0,0 0 0,0 1 0,0-1 0,0 0 0,0 0 0,0 0 0,0 0 0,0 1 0,0-1 0,0 0 0,0 0 0,1 0 0,-1 0 0,0 1 0,0-1 0,0 0 0,0 0 0,0 0 0,0 0 0,0 1 0,0-1 0,1 0 0,-1 0 0,0 0 0,0 0 0,0 0 0,0 0 0,1 0 0,-1 1 0,10-9 0,12-15 0,212-302 0,-192 263 0,-1-7 0,-29 45 0,28-37 0,-40 61 0,0-1 0,1 0 0,-1 1 0,0-1 0,1 1 0,-1 0 0,0-1 0,1 1 0,-1-1 0,1 1 0,-1-1 0,1 1 0,-1 0 0,1 0 0,-1-1 0,1 1 0,0 0 0,-1 0 0,1-1 0,-1 1 0,1 0 0,0 0 0,-1 0 0,1 0 0,-1 0 0,1 0 0,0 0 0,-1 0 0,1 0 0,1 1 0,-1-1 0,0 1 0,0 0 0,0 0 0,0 0 0,0 0 0,0 0 0,0 0 0,0 1 0,-1-1 0,1 0 0,0 0 0,-1 1 0,2 1 0,13 52 0,-14-47 0,9 52 0,-3 1 0,-3 0 0,-6 108 0,-1-48 0,3-119 0,0 1 0,0 0 0,0-1 0,0 1 0,0-1 0,-1 1 0,1-1 0,-1 1 0,0-1 0,0 0 0,0 1 0,0-1 0,0 0 0,-2 3 0,2-4 0,0 0 0,-1-1 0,1 1 0,0 0 0,-1 0 0,1-1 0,0 1 0,-1-1 0,1 1 0,-1-1 0,1 0 0,-1 0 0,1 1 0,-1-1 0,1 0 0,-1 0 0,1 0 0,-1-1 0,1 1 0,0 0 0,-1-1 0,1 1 0,-1-1 0,1 1 0,-1-1 0,-1 0 0,-14-7 0,-1-1 0,2-1 0,-1 0 0,-24-21 0,21 16 0,-43-25 0,-59-16 0,122 56 0,-1 0 0,1 0 0,0 0 0,-1 0 0,1 0 0,0 0 0,-1 0 0,1 0 0,0 0 0,-1 0 0,1 0 0,0 0 0,-1 0 0,1 0 0,0-1 0,0 1 0,-1 0 0,1 0 0,0 0 0,-1-1 0,1 1 0,0 0 0,0 0 0,0-1 0,-1 1 0,1 0 0,0-1 0,0 1 0,0 0 0,0 0 0,0-1 0,-1 1 0,1 0 0,0-1 0,0 1 0,0 0 0,0-1 0,0 1 0,0 0 0,0-1 0,0 1 0,0 0 0,0-1 0,17-5 0,29 4 0,88 17 0,-88-8 0,58 2 0,-69-9 0,-1-2 0,0-1 0,0-2 0,38-10 0,-69 14-102,-1 1 36,0 0-1,-1 0 1,1-1-1,0 1 1,-1-1-1,1 1 1,-1-1-1,1 0 1,-1 0-1,1 1 1,-1-1-1,1 0 1,-1 0-1,0-1 1,1 1-1,-1 0 1,0 0-1,1-2 1,-2-5-6760</inkml:trace>
</inkml:ink>
</file>

<file path=ppt/ink/ink10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29:27.300"/>
    </inkml:context>
    <inkml:brush xml:id="br0">
      <inkml:brushProperty name="width" value="0.05" units="cm"/>
      <inkml:brushProperty name="height" value="0.05" units="cm"/>
    </inkml:brush>
  </inkml:definitions>
  <inkml:trace contextRef="#ctx0" brushRef="#br0">124 1 24575,'-3'31'0,"-2"0"0,0 0 0,-3 0 0,-19 55 0,10-35 0,-10 54 0,2 1 0,19-171 0,10-13 0,22-125 0,-24 194 0,9-22 0,-11 31 0,0 0 0,0-1 0,0 1 0,0 0 0,0 0 0,1-1 0,-1 1 0,0 0 0,0 0 0,0 0 0,0 0 0,1-1 0,-1 1 0,0 0 0,0 0 0,0 0 0,1 0 0,-1 0 0,0 0 0,0-1 0,1 1 0,-1 0 0,0 0 0,0 0 0,1 0 0,-1 0 0,0 0 0,0 0 0,1 0 0,-1 0 0,0 0 0,0 0 0,1 0 0,-1 1 0,7 14 0,-1 36 0,-2-1 0,-2 1 0,-6 52 0,2-1 0,2-93-273,0 0 0,-1-1 0,0 1 0,-3 10 0,-3 1-6553</inkml:trace>
</inkml:ink>
</file>

<file path=ppt/ink/ink10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29:27.861"/>
    </inkml:context>
    <inkml:brush xml:id="br0">
      <inkml:brushProperty name="width" value="0.05" units="cm"/>
      <inkml:brushProperty name="height" value="0.05" units="cm"/>
    </inkml:brush>
  </inkml:definitions>
  <inkml:trace contextRef="#ctx0" brushRef="#br0">0 90 24575,'17'-7'0,"-1"1"0,1 1 0,21-5 0,-6 3 0,114-23 0,-41 10 0,-97 17 0,-15 1 0,-17 2 0,8 4 0,1 0 0,0 1 0,-15 6 0,-32 11 0,24-15-1365,4-1-5461</inkml:trace>
</inkml:ink>
</file>

<file path=ppt/ink/ink10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29:28.731"/>
    </inkml:context>
    <inkml:brush xml:id="br0">
      <inkml:brushProperty name="width" value="0.05" units="cm"/>
      <inkml:brushProperty name="height" value="0.05" units="cm"/>
    </inkml:brush>
  </inkml:definitions>
  <inkml:trace contextRef="#ctx0" brushRef="#br0">64 38 24575,'0'38'0,"-1"1"0,-9 59 0,-5-45 0,3 1 0,2 0 0,2 1 0,3 0 0,3 65 0,2-167 0,3 1 0,2 0 0,14-60 0,-5 32 0,33-206 0,-45 276 0,-1 9 0,1 25 0,-1 42 0,-2 283-1365,1-329-5461</inkml:trace>
</inkml:ink>
</file>

<file path=ppt/ink/ink10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29:35.510"/>
    </inkml:context>
    <inkml:brush xml:id="br0">
      <inkml:brushProperty name="width" value="0.05" units="cm"/>
      <inkml:brushProperty name="height" value="0.05" units="cm"/>
    </inkml:brush>
  </inkml:definitions>
  <inkml:trace contextRef="#ctx0" brushRef="#br0">280 32 24575,'0'-1'0,"1"-1"0,-1 1 0,0 0 0,0 0 0,0 0 0,0 0 0,0 0 0,0 0 0,-1 0 0,1-1 0,0 1 0,-1 0 0,1 0 0,0 0 0,-1 0 0,1 0 0,-1 0 0,0 0 0,1 0 0,-1 1 0,0-1 0,1 0 0,-1 0 0,0 0 0,0 1 0,0-1 0,0 0 0,0 1 0,0-1 0,0 1 0,0-1 0,0 1 0,0-1 0,0 1 0,0 0 0,0 0 0,0-1 0,0 1 0,0 0 0,0 0 0,-1 0 0,1 0 0,0 0 0,0 0 0,0 1 0,0-1 0,0 0 0,0 0 0,0 1 0,-2 0 0,-4 2 0,1-1 0,0 1 0,0 0 0,0 1 0,0-1 0,0 1 0,-6 6 0,3-1 0,1-1 0,0 1 0,0 0 0,1 1 0,0-1 0,0 1 0,-6 14 0,13-23 0,0-1 0,0 0 0,-1 1 0,1-1 0,0 0 0,0 1 0,-1-1 0,1 1 0,0-1 0,0 1 0,0-1 0,0 1 0,0-1 0,0 0 0,0 1 0,0-1 0,0 1 0,0-1 0,0 1 0,0-1 0,0 1 0,0-1 0,0 0 0,1 1 0,-1-1 0,0 1 0,1 0 0,9-5 0,14-16 0,-11 8 0,21-17 0,-61 62 0,14-22 0,-30 32 0,41-41 0,0 0 0,1 0 0,-1 0 0,0 1 0,1-1 0,0 0 0,-1 1 0,1-1 0,0 1 0,0 0 0,0-1 0,0 1 0,1 0 0,-1-1 0,1 1 0,0 3 0,0-5 0,0 0 0,1-1 0,-1 1 0,1 0 0,-1 0 0,1-1 0,-1 1 0,1 0 0,-1-1 0,1 1 0,0-1 0,-1 1 0,1-1 0,0 1 0,0-1 0,-1 1 0,1-1 0,0 0 0,0 1 0,0-1 0,-1 0 0,1 0 0,0 0 0,0 0 0,0 1 0,0-1 0,-1 0 0,1 0 0,0-1 0,0 1 0,0 0 0,0 0 0,0 0 0,-1 0 0,1-1 0,1 0 0,32-10 0,-3-4 0,-1-1 0,-1-1 0,27-22 0,-52 37 0,-7 7 0,-14 17 0,-27 29 0,16-20 0,-168 205 0,193-233 0,1 1 0,-1-1 0,1 1 0,0-1 0,0 1 0,0 0 0,1 0 0,0-1 0,-1 1 0,1 0 0,-1 8 0,2-11 0,1-1 0,-1 1 0,0-1 0,0 1 0,0-1 0,0 1 0,0-1 0,1 1 0,-1-1 0,0 0 0,0 1 0,0-1 0,1 1 0,-1-1 0,0 0 0,1 1 0,-1-1 0,0 0 0,1 1 0,-1-1 0,1 0 0,-1 0 0,0 1 0,1-1 0,-1 0 0,1 0 0,-1 0 0,1 1 0,-1-1 0,1 0 0,-1 0 0,1 0 0,-1 0 0,1 0 0,-1 0 0,1 0 0,-1 0 0,1 0 0,-1 0 0,1 0 0,-1-1 0,0 1 0,1 0 0,-1 0 0,1 0 0,0-1 0,24-10 0,-22 9 0,67-42 0,-52 31 0,1 1 0,24-12 0,-64 57 0,14-24 0,-15 20 0,0 0 0,-30 59 0,52-87 0,-1 0 0,1-1 0,-1 1 0,1 0 0,0 0 0,-1 0 0,1 0 0,0 0 0,0 0 0,-1 0 0,1 0 0,0 0 0,0-1 0,0 1 0,0 0 0,0 0 0,0 0 0,1 0 0,-1 0 0,0 0 0,1 1 0,-1-1 0,1-1 0,0 1 0,-1-1 0,1 0 0,0 1 0,-1-1 0,1 0 0,0 1 0,-1-1 0,1 0 0,0 0 0,0 0 0,-1 0 0,1 0 0,0 0 0,0 0 0,-1 0 0,1 0 0,0 0 0,-1 0 0,2 0 0,49-18 0,-37 12 0,-14 6 0,0 0 0,0 0 0,1 0 0,-1 0 0,0 0 0,0 0 0,0 0 0,0 0 0,0 0 0,0 0 0,0 0 0,1 0 0,-1 0 0,0 0 0,0 0 0,0 1 0,0-1 0,0 0 0,0 0 0,0 0 0,0 0 0,0 0 0,0 0 0,1 0 0,-1 1 0,0-1 0,0 0 0,0 0 0,0 0 0,0 0 0,0 0 0,0 0 0,0 1 0,0-1 0,0 0 0,0 0 0,0 0 0,0 0 0,0 0 0,0 0 0,0 1 0,-1-1 0,1 0 0,0 0 0,0 0 0,0 0 0,0 0 0,0 0 0,0 0 0,0 1 0,0-1 0,0 0 0,0 0 0,-1 0 0,1 0 0,0 0 0,0 0 0,0 0 0,0 0 0,0 0 0,-9 17 0,-6 16 0,16-28 0,0-1 0,0 0 0,0 0 0,1-1 0,-1 1 0,1 0 0,0 0 0,0-1 0,1 1 0,-1-1 0,5 5 0,11 20 0,-10-8 0,-3-5 0,1-1 0,16 27 0,-21-39 0,1 1 0,-1-1 0,0 0 0,1 0 0,-1 0 0,1-1 0,0 1 0,0 0 0,0-1 0,0 1 0,0-1 0,0 1 0,0-1 0,0 0 0,0 0 0,1 0 0,-1 0 0,0 0 0,1-1 0,-1 1 0,1-1 0,-1 1 0,1-1 0,-1 0 0,4 0 0,-6 0 0,1 0 0,0 0 0,0 0 0,0 0 0,0-1 0,-1 1 0,1 0 0,0 0 0,0-1 0,-1 1 0,1 0 0,0-1 0,0 1 0,-1-1 0,1 1 0,0-1 0,-1 1 0,1-1 0,-1 1 0,1-1 0,-1 0 0,1 1 0,-1-1 0,1 0 0,-1 1 0,0-1 0,1 0 0,-1 0 0,0 1 0,1-1 0,-1 0 0,0 0 0,0 0 0,0 1 0,0-1 0,0 0 0,0 0 0,0 0 0,0 1 0,0-1 0,0 0 0,0 0 0,-1 0 0,1 1 0,0-1 0,-1 0 0,1 0 0,0 1 0,-1-1 0,1 0 0,-1 1 0,1-1 0,-1 0 0,1 1 0,-1-1 0,0 1 0,1-1 0,-1 1 0,0-1 0,1 1 0,-1-1 0,0 1 0,1 0 0,-1-1 0,-1 1 0,-3-2 0,0 1 0,1 1 0,-1-1 0,0 1 0,1-1 0,-1 1 0,0 0 0,0 1 0,1-1 0,-1 1 0,0 0 0,1 1 0,-6 1 0,3-1 0,1 0 0,-1 1 0,1 0 0,-1 1 0,1-1 0,0 1 0,0 0 0,-5 5 0,10-5 0,9-6 0,11-8 0,-11 1 0,0 0 0,-1 0 0,0-1 0,0 0 0,-2 0 0,1 0 0,-1-1 0,0 0 0,-1 0 0,4-17 0,-2 3 0,-2 0 0,0 0 0,0-47 0,-5 64 0,0 0 0,-1 0 0,1-1 0,-2 1 0,1 0 0,-1 1 0,-1-1 0,1 0 0,-8-10 0,5 7 0,0-1 0,-8-23 0,13 31 0,0 0 0,0 0 0,0-1 0,1 1 0,0 0 0,-1-1 0,2 1 0,-1-1 0,0 1 0,1 0 0,0 0 0,2-8 0,27-51 0,-23 50 0,0 0 0,-1 0 0,-1 0 0,6-21 0,-11 17 92,-1 16-137,1 1-1,0 0 0,0-1 1,-1 1-1,1-1 1,0 1-1,-1 0 1,1 0-1,0-1 1,-1 1-1,1 0 1,-1 0-1,1-1 1,-1 1-1,1 0 1,0 0-1,-1 0 0,1 0 1,-1-1-1,1 1 1,-1 0-1,1 0 1,-1 0-1,1 0 1,-1 0-1,1 0 1,0 0-1,-1 0 1,1 1-1,-1-1 1,0 0-1,-16 7-6780</inkml:trace>
</inkml:ink>
</file>

<file path=ppt/ink/ink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3:31.98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428 0,'-11'1,"-1"0,1 1,-1 0,1 1,0 1,0-1,0 1,-18 11,-1 2,-47 36,57-39,1 2,1 0,0 1,1 1,1 1,1 0,1 1,-16 28,28-45,1-1,0 1,0 0,0 0,0 0,0 0,1-1,-1 1,1 0,0 0,0 0,0 0,0 0,0 0,1 0,0 0,-1 0,1 0,0-1,0 1,0 0,1 0,1 2,0-2,0 0,0 1,0-1,1 0,-1-1,1 1,0-1,0 1,0-1,0 0,0-1,0 1,0-1,8 2,17 2,1-2,31 1,-33-4,0 2,43 9,-68-11,0 1,0-1,0 1,-1 0,1 0,0 0,0 1,-1-1,1 1,0-1,-1 1,0 0,1 0,-1 0,0 0,0 0,0 1,0-1,-1 1,1-1,-1 1,1 0,-1-1,0 1,0 0,0 0,0 0,-1 0,1 0,-1 0,0 0,0 0,0 5,-1-2,0 0,-1 0,1 0,-1 0,-1 0,1 0,-1-1,0 1,0-1,0 1,-1-1,0 0,0-1,0 1,-7 5,-6 3,-1-1,0-1,0 0,-40 15,-85 21,139-46,-1 1,0-1,0 0,1 0,-1-1,0 1,0-1,0 0,1 0,-1-1,-6-1,-10-7</inkml:trace>
</inkml:ink>
</file>

<file path=ppt/ink/ink10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19.587"/>
    </inkml:context>
    <inkml:brush xml:id="br0">
      <inkml:brushProperty name="width" value="0.05" units="cm"/>
      <inkml:brushProperty name="height" value="0.05" units="cm"/>
    </inkml:brush>
  </inkml:definitions>
  <inkml:trace contextRef="#ctx0" brushRef="#br0">153 19 24575,'0'-19'0,"1"26"0,-3 32 0,-5 5 0,-2 1 0,-22 65 0,9-39 0,17-51 0,-41 174 0,31-94 0,-2 143 0,19-34 0,-2-201 0,1 0 0,0 0 0,0 0 0,1 0 0,0 0 0,0 0 0,1 0 0,0-1 0,0 1 0,1-1 0,0 0 0,1 0 0,-1 0 0,1-1 0,0 1 0,1-1 0,7 6 0,-4-4 0,1 0 0,-1-1 0,2-1 0,-1 0 0,0 0 0,1-1 0,0 0 0,0-1 0,1-1 0,-1 1 0,15 1 0,118 12 0,251-1 0,-301-15 0,95-4 0,-79-13 0,-45 5 0,-31 6 0,35-4 0,111-30 0,-179 39 0,0 0 0,1-1 0,-1 1 0,0 0 0,0-1 0,1 1 0,-1 0 0,0-1 0,0 1 0,0-1 0,0 0 0,0 1 0,1-1 0,-1 0 0,0 0 0,-1 0 0,1 0 0,0 0 0,0 0 0,0 0 0,0 0 0,-1 0 0,1 0 0,-1 0 0,1 0 0,-1-1 0,1 1 0,-1 0 0,0 0 0,1-3 0,-2 2 0,0-1 0,0 0 0,0 1 0,0-1 0,-1 1 0,1-1 0,-1 1 0,1 0 0,-1 0 0,0-1 0,0 1 0,0 1 0,-4-4 0,-88-68 0,60 50 0,-52-50 0,85 72 0,0 0 0,1 0 0,-1 0 0,0 0 0,0 0 0,0 0 0,0 0 0,-1 1 0,1-1 0,0 0 0,0 1 0,0-1 0,-1 0 0,1 1 0,0 0 0,-1-1 0,1 1 0,-3-1 0,3 2 0,0 0 0,0 0 0,0 0 0,1 0 0,-1 0 0,0 0 0,0 0 0,1 0 0,-1 0 0,0 0 0,1 0 0,0 1 0,-1-1 0,1 0 0,-1 0 0,1 0 0,0 1 0,0-1 0,0 0 0,0 0 0,0 1 0,0 1 0,-4 78 0,6 89 0,1-43 0,-2-196 0,16-120 0,-10 119 0,-2-76 0,-5 133 0,0 561 0,0-548 0,0 0 0,0 1 0,0-1 0,0 0 0,0 1 0,1-1 0,-1 0 0,0 1 0,0-1 0,0 0 0,0 1 0,1-1 0,-1 0 0,0 0 0,0 1 0,1-1 0,-1 0 0,0 0 0,0 0 0,1 1 0,-1-1 0,0 0 0,1 0 0,-1 0 0,0 0 0,1 0 0,-1 1 0,0-1 0,1 0 0,-1 0 0,0 0 0,1 0 0,-1 0 0,0 0 0,1 0 0,-1 0 0,1 0 0,-1 0 0,0-1 0,1 1 0,-1 0 0,0 0 0,1 0 0,-1 0 0,0 0 0,0-1 0,1 1 0,-1 0 0,0 0 0,1 0 0,-1-1 0,0 1 0,0 0 0,0-1 0,1 1 0,-1 0 0,24-18 0,-20 15 0,102-80 0,-52 38 0,3 2 0,89-51 0,-128 80 0,-14 8 0,-12 6 0,-42 19 0,1 3 0,-64 38 0,-82 65 0,510-306 0,-244 143 0,-70 38 0,0 0 0,0-1 0,0 1 0,0 0 0,0-1 0,0 1 0,0-1 0,-1 1 0,1-1 0,0 1 0,0-1 0,-1 0 0,1 1 0,0-1 0,0 0 0,-1 0 0,1 1 0,-1-1 0,1 0 0,-1 0 0,1 0 0,-1 0 0,0 0 0,1 0 0,-1-1 0,-1 1 0,0 0 0,-1-1 0,1 1 0,-1 0 0,1 0 0,-1 0 0,1 0 0,-1 0 0,1 1 0,-1-1 0,0 0 0,0 1 0,1-1 0,-4 1 0,-23-9 0,-1 1 0,1-1 0,-28-14 0,49 20 0,-38-20 0,-2 2 0,-87-26 0,124 44 0,-7-1 0,-1 0 0,1-1 0,0-1 0,0-1 0,-16-9 0,32 16 0,1 0 0,0 0 0,0 0 0,-1 0 0,1-1 0,0 1 0,-1 0 0,1 0 0,0 0 0,0 0 0,-1 0 0,1-1 0,0 1 0,0 0 0,0 0 0,-1 0 0,1-1 0,0 1 0,0 0 0,0 0 0,0-1 0,0 1 0,-1 0 0,1 0 0,0-1 0,0 1 0,0 0 0,0 0 0,0-1 0,0 1 0,0 0 0,0-1 0,0 1 0,0 0 0,0 0 0,0-1 0,0 1 0,0 0 0,0-1 0,0 1 0,1-1 0,12-3 0,21 4 0,1 8 0,-1 2 0,0 2 0,0 1 0,60 33 0,-74-36 0,-20-10 0,1 0 0,0 0 0,0 1 0,-1-1 0,1 1 0,0-1 0,-1 0 0,1 1 0,-1-1 0,1 1 0,0 0 0,-1-1 0,1 1 0,-1-1 0,1 1 0,-1 0 0,0-1 0,1 1 0,-1 0 0,0 0 0,1-1 0,-1 1 0,0 0 0,0 0 0,0-1 0,1 2 0,-2 0 0,1-1 0,0 0 0,-1 1 0,0-1 0,1 0 0,-1 1 0,1-1 0,-1 0 0,0 0 0,0 0 0,0 0 0,0 0 0,0 0 0,-1 1 0,-7 5 0,0 0 0,0-1 0,-12 7 0,12-8 0,4-2 0,2-2 0,-1 1 0,1 0 0,0 0 0,0 0 0,-1 0 0,1 1 0,1-1 0,-1 1 0,0 0 0,1 0 0,-1 0 0,1 0 0,-4 6 0,7-9 0,-1 0 0,1 1 0,-1-1 0,0 0 0,1 0 0,-1 0 0,0 0 0,1 0 0,-1 0 0,1 0 0,-1 0 0,0 0 0,1 0 0,-1 0 0,1 0 0,-1 0 0,0 0 0,1 0 0,-1 0 0,1 0 0,-1 0 0,0 0 0,1-1 0,-1 1 0,0 0 0,1 0 0,-1 0 0,0-1 0,1 1 0,-1 0 0,0-1 0,1 1 0,15-10 0,91-76 0,-104 84 0,0 0 0,-1 0 0,1-1 0,0 1 0,-1-1 0,1 0 0,-1 1 0,0-1 0,0 0 0,3-6 0,-7 7 0,-7 6 0,-6 7 0,-6 6-682,-39 24-1,42-30-6143</inkml:trace>
</inkml:ink>
</file>

<file path=ppt/ink/ink10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0.542"/>
    </inkml:context>
    <inkml:brush xml:id="br0">
      <inkml:brushProperty name="width" value="0.05" units="cm"/>
      <inkml:brushProperty name="height" value="0.05" units="cm"/>
    </inkml:brush>
  </inkml:definitions>
  <inkml:trace contextRef="#ctx0" brushRef="#br0">60 37 24575,'0'-31'0,"0"26"0,0 21 0,1 102 0,-4 206 0,-24-1 0,16-261 0,4-25 0,1 0 0,2 0 0,1 67 0,3-101 0,1 0 0,-1 1 0,1-1 0,0 0 0,0-1 0,0 1 0,0 0 0,1 0 0,-1 0 0,1-1 0,0 1 0,0-1 0,-1 1 0,2-1 0,-1 0 0,0 1 0,0-1 0,1 0 0,-1-1 0,1 1 0,-1 0 0,1-1 0,0 0 0,0 1 0,0-1 0,0 0 0,0 0 0,0-1 0,0 1 0,0-1 0,0 1 0,3-1 0,5 1 0,0-1 0,0 0 0,0-1 0,0 0 0,0-1 0,0 0 0,-1-1 0,11-3 0,6-5 0,-2-1 0,1-1 0,31-21 0,67-57 0,-74 53 0,-44 33-227,1 0-1,-1-1 1,0 0-1,-1 0 1,6-7-1,1-6-6598</inkml:trace>
</inkml:ink>
</file>

<file path=ppt/ink/ink10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1.412"/>
    </inkml:context>
    <inkml:brush xml:id="br0">
      <inkml:brushProperty name="width" value="0.05" units="cm"/>
      <inkml:brushProperty name="height" value="0.05" units="cm"/>
    </inkml:brush>
  </inkml:definitions>
  <inkml:trace contextRef="#ctx0" brushRef="#br0">51 116 24575,'-1'7'0,"0"1"0,-1-1 0,0 1 0,-1-1 0,1 0 0,-1 0 0,-8 12 0,7-11 0,0 0 0,0 0 0,1 1 0,0-1 0,-4 18 0,7-23 0,0-1 0,0 0 0,0 0 0,0 1 0,0-1 0,1 0 0,-1 1 0,1-1 0,-1 0 0,1 0 0,0 0 0,0 0 0,0 0 0,0 0 0,0 0 0,1 0 0,-1 0 0,1 0 0,-1 0 0,1-1 0,-1 1 0,1-1 0,0 1 0,0-1 0,0 0 0,0 0 0,3 2 0,4 1 0,-1 0 0,1-1 0,0 0 0,0 0 0,0-1 0,0 0 0,0-1 0,0 0 0,1 0 0,-1-1 0,0 0 0,0-1 0,1 0 0,-1-1 0,0 0 0,0 0 0,0 0 0,0-1 0,-1-1 0,1 0 0,-1 0 0,10-6 0,-7 3 0,-1 0 0,1-1 0,-1 0 0,-1-1 0,1 0 0,-1 0 0,-1-1 0,0 0 0,0-1 0,-1 0 0,-1 0 0,0 0 0,0-1 0,-1 0 0,6-18 0,-11 27 0,1 0 0,0 0 0,0 0 0,-1 0 0,0-1 0,0 1 0,0 0 0,0 0 0,0 0 0,0-1 0,-1 1 0,0 0 0,0 0 0,0 0 0,0 0 0,0 0 0,0 0 0,-3-3 0,2 4 0,1 0 0,-1 0 0,0 0 0,-1 0 0,1 1 0,0-1 0,0 1 0,-1-1 0,1 1 0,-1 0 0,1 0 0,-1 0 0,1 1 0,-1-1 0,0 0 0,1 1 0,-1 0 0,0 0 0,1-1 0,-1 1 0,-5 1 0,-1 1 0,1 0 0,-1 0 0,1 1 0,0 0 0,0 0 0,0 1 0,0 0 0,1 0 0,-1 1 0,1 0 0,0 1 0,0-1 0,1 1 0,0 0 0,0 1 0,-8 10 0,5-4 0,0-1 0,1 2 0,0-1 0,0 1 0,2 0 0,0 1 0,0 0 0,-4 23 0,9-32 0,0 0 0,0 0 0,1 1 0,0-1 0,0 0 0,1 0 0,0 1 0,0-1 0,0 0 0,1 0 0,0 0 0,0 0 0,0 0 0,1 0 0,0-1 0,0 1 0,0-1 0,1 0 0,0 0 0,0 0 0,0-1 0,0 1 0,1-1 0,0 0 0,8 5 0,2 3 0,1-1 0,0 0 0,1-2 0,0 0 0,31 12 0,-42-19 0,0 0 0,1 0 0,-1-1 0,0 0 0,1 0 0,-1 0 0,1-1 0,-1 0 0,1 0 0,-1-1 0,1 0 0,-1 0 0,1 0 0,-1-1 0,0 0 0,0 0 0,0 0 0,0-1 0,0 0 0,8-6 0,2-4 0,0-1 0,-1 0 0,-1-1 0,0-1 0,-1-1 0,-1 0 0,0 0 0,9-21 0,9-24 0,25-73 0,-19 40 0,-36 95 0,0-1 0,1 0 0,-1 1 0,0-1 0,0 1 0,0-1 0,1 0 0,-1 1 0,0-1 0,0 1 0,1-1 0,-1 1 0,0-1 0,1 1 0,-1-1 0,1 1 0,-1-1 0,1 1 0,-1 0 0,1-1 0,-1 1 0,1 0 0,-1-1 0,1 1 0,0 0 0,5 12 0,-3 32 0,-3-42 0,0 39 0,0-15 0,4 45 0,-2-64 0,-1 1 0,1-1 0,0 1 0,0-1 0,1 0 0,0 0 0,0 0 0,1 0 0,0-1 0,7 10 0,-10-15 0,0 0 0,0 1 0,0-1 0,0 0 0,0 1 0,0-1 0,0 0 0,0 0 0,1 0 0,-1 0 0,0 0 0,1 0 0,-1-1 0,1 1 0,-1 0 0,1-1 0,-1 1 0,1-1 0,0 1 0,-1-1 0,1 0 0,-1 0 0,1 0 0,0 0 0,-1 0 0,1 0 0,0 0 0,-1 0 0,1-1 0,-1 1 0,1 0 0,0-1 0,-1 0 0,1 1 0,-1-1 0,1 0 0,-1 0 0,0 0 0,1 0 0,-1 0 0,0 0 0,0 0 0,0 0 0,0 0 0,0-1 0,2-2 0,5-6 0,-1-2 0,-1 1 0,1-1 0,6-19 0,-12 29 0,26-76 0,-18 49 0,19-43 0,-27 70 0,0-1 0,0 1 0,0 0 0,0 0 0,1-1 0,0 1 0,-1 0 0,1 0 0,0 1 0,0-1 0,0 0 0,0 1 0,0-1 0,0 1 0,0-1 0,4 0 0,-4 1 0,-1 1 0,1-1 0,0 1 0,0 0 0,0 0 0,0 0 0,0 0 0,0 0 0,-1 1 0,1-1 0,0 0 0,0 1 0,0-1 0,-1 1 0,1 0 0,0 0 0,2 1 0,1 2 0,0-1 0,0 2 0,0-1 0,0 0 0,-1 1 0,0 0 0,0 0 0,0 0 0,-1 1 0,0-1 0,5 11 0,5 20-341,-2 1 0,-1 1-1,9 74 1,-16-84-6485</inkml:trace>
</inkml:ink>
</file>

<file path=ppt/ink/ink10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1.766"/>
    </inkml:context>
    <inkml:brush xml:id="br0">
      <inkml:brushProperty name="width" value="0.05" units="cm"/>
      <inkml:brushProperty name="height" value="0.05" units="cm"/>
    </inkml:brush>
  </inkml:definitions>
  <inkml:trace contextRef="#ctx0" brushRef="#br0">1 6 24575,'0'-5'0,"0"8"0,0 10 0,5 12 0,2 12 0,-1 5 0,-1 1 0,-1-2 0,-2-3 0,0-3 0,-2-2 0,5-6 0,2-9-8191</inkml:trace>
</inkml:ink>
</file>

<file path=ppt/ink/ink10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2.105"/>
    </inkml:context>
    <inkml:brush xml:id="br0">
      <inkml:brushProperty name="width" value="0.05" units="cm"/>
      <inkml:brushProperty name="height" value="0.05" units="cm"/>
    </inkml:brush>
  </inkml:definitions>
  <inkml:trace contextRef="#ctx0" brushRef="#br0">1 90 24575,'10'-5'0,"14"-2"0,19 1 0,0-5 0,5 1 0,4 1 0,-2 3 0,-9-4 0,-1 1 0,-3 2 0,-2 1 0,-7 3-8191</inkml:trace>
</inkml:ink>
</file>

<file path=ppt/ink/ink10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2.464"/>
    </inkml:context>
    <inkml:brush xml:id="br0">
      <inkml:brushProperty name="width" value="0.05" units="cm"/>
      <inkml:brushProperty name="height" value="0.05" units="cm"/>
    </inkml:brush>
  </inkml:definitions>
  <inkml:trace contextRef="#ctx0" brushRef="#br0">94 297 24575,'0'1'0,"0"0"0,0-1 0,0 1 0,1 0 0,-1-1 0,0 1 0,0-1 0,1 1 0,-1-1 0,1 1 0,-1-1 0,0 1 0,1-1 0,-1 1 0,1-1 0,-1 1 0,1-1 0,-1 1 0,1-1 0,0 0 0,-1 0 0,1 1 0,-1-1 0,1 0 0,1 1 0,19 4 0,-18-5 0,8 3 0,-1-1 0,1-1 0,0 0 0,0-1 0,0 0 0,0-1 0,0 0 0,0 0 0,0-1 0,-1-1 0,1 0 0,-1 0 0,1-1 0,-1 0 0,-1-1 0,1 0 0,0-1 0,-1 0 0,0 0 0,-1-1 0,1 0 0,-1 0 0,-1-1 0,12-15 0,-6 5 0,19-40 0,-29 51 0,0-1 0,0 1 0,0-1 0,-1 0 0,0 1 0,-1-1 0,1 0 0,-1-15 0,-1 21 0,0 0 0,0-1 0,-1 1 0,1-1 0,-1 1 0,0 0 0,1-1 0,-1 1 0,0 0 0,0 0 0,-1 0 0,1 0 0,0 0 0,-1 0 0,1 0 0,-1 0 0,0 0 0,-3-2 0,2 2 0,-1-1 0,0 1 0,1 1 0,-1-1 0,0 1 0,0-1 0,0 1 0,0 0 0,0 1 0,-5-1 0,-5 0 0,0 1 0,0 1 0,1 0 0,-1 1 0,-20 5 0,18-3 0,1 1 0,-1 1 0,1 1 0,1 0 0,-1 0 0,1 2 0,0 0 0,1 0 0,0 1 0,1 1 0,0 0 0,1 1 0,0 0 0,0 0 0,1 1 0,1 1 0,1 0 0,-1 0 0,2 1 0,0 0 0,1 0 0,1 0 0,0 1 0,1 0 0,1 0 0,0 0 0,-1 21 0,4-32 0,0 0 0,1 0 0,-1-1 0,1 1 0,0 0 0,0 0 0,1-1 0,-1 1 0,1-1 0,0 1 0,0-1 0,0 0 0,1 0 0,0 0 0,-1 0 0,1 0 0,1 0 0,-1-1 0,1 1 0,-1-1 0,1 0 0,0 0 0,0-1 0,0 1 0,0-1 0,6 2 0,7 4 0,0-1 0,1 0 0,0-2 0,0 0 0,27 3 0,-33-5-105,1-1 0,-1-1 0,1 0 0,-1 0 0,1-1 0,-1-1 0,1 0 0,-1 0 0,1-2 0,-1 1 0,0-2 0,19-7 0,-6-3-6721</inkml:trace>
</inkml:ink>
</file>

<file path=ppt/ink/ink10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2.854"/>
    </inkml:context>
    <inkml:brush xml:id="br0">
      <inkml:brushProperty name="width" value="0.05" units="cm"/>
      <inkml:brushProperty name="height" value="0.05" units="cm"/>
    </inkml:brush>
  </inkml:definitions>
  <inkml:trace contextRef="#ctx0" brushRef="#br0">344 25 24575,'-8'-1'0,"1"1"0,-1-2 0,1 1 0,-12-5 0,-14-2 0,15 5 0,1 1 0,-1 1 0,1 0 0,-1 2 0,0 0 0,-26 5 0,38-5 0,0 0 0,0 1 0,0 0 0,1 0 0,-1 0 0,1 1 0,0 0 0,-1 0 0,1 0 0,0 0 0,1 1 0,-1 0 0,1 0 0,0 0 0,0 1 0,0 0 0,0-1 0,1 1 0,0 0 0,0 1 0,0-1 0,1 0 0,-3 7 0,4-9 0,1 0 0,-1 0 0,1 0 0,0 0 0,-1 0 0,1 0 0,1 0 0,-1 0 0,0-1 0,1 1 0,-1 0 0,1 0 0,0 0 0,0 0 0,0-1 0,0 1 0,1 0 0,-1-1 0,1 1 0,0-1 0,-1 1 0,1-1 0,0 0 0,0 0 0,0 0 0,1 0 0,-1 0 0,1 0 0,-1-1 0,1 1 0,-1-1 0,5 2 0,9 4 0,1 0 0,0-1 0,0 0 0,19 3 0,-28-8 0,47 11 0,-32-9 0,0 2 0,0 1 0,0 0 0,-1 2 0,26 12 0,-43-18 0,-1 1 0,1 0 0,-1 0 0,1 0 0,-1 1 0,0-1 0,-1 1 0,1 0 0,0 0 0,-1 1 0,0-1 0,0 1 0,0-1 0,-1 1 0,0 0 0,0 0 0,0 0 0,0 0 0,-1 0 0,0 0 0,0 1 0,0-1 0,0 0 0,-1 1 0,0-1 0,0 1 0,-1-1 0,-1 7 0,1-5 0,-1 0 0,-1 0 0,1 0 0,-1 0 0,-1 0 0,1-1 0,-1 1 0,0-1 0,0 0 0,-1 0 0,0 0 0,0-1 0,0 0 0,-8 6 0,-11 8 0,-1 0 0,-29 14 0,40-24 0,-6 3-341,-1-1 0,0-1-1,-34 11 1,23-12-6485</inkml:trace>
</inkml:ink>
</file>

<file path=ppt/ink/ink10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3.511"/>
    </inkml:context>
    <inkml:brush xml:id="br0">
      <inkml:brushProperty name="width" value="0.05" units="cm"/>
      <inkml:brushProperty name="height" value="0.05" units="cm"/>
    </inkml:brush>
  </inkml:definitions>
  <inkml:trace contextRef="#ctx0" brushRef="#br0">311 30 24575,'1'0'0,"-1"-1"0,1 1 0,0-1 0,-1 1 0,1-1 0,0 1 0,-1-1 0,1 1 0,-1-1 0,1 1 0,-1-1 0,0 0 0,1 1 0,-1-1 0,1 0 0,-1 0 0,0 1 0,0-1 0,1 0 0,-1 0 0,0 1 0,0-1 0,0 0 0,0 0 0,0 1 0,0-1 0,0 0 0,0 0 0,0 0 0,0 1 0,0-1 0,-1 0 0,1 0 0,-1 0 0,0 0 0,0 0 0,0 1 0,-1-1 0,1 1 0,0-1 0,0 1 0,-1 0 0,1-1 0,0 1 0,0 0 0,-1 0 0,1 0 0,0 0 0,-1 0 0,1 0 0,0 0 0,-1 1 0,1-1 0,0 0 0,0 1 0,-2 0 0,-13 5 0,0 1 0,1 0 0,0 1 0,1 1 0,0 1 0,-17 14 0,3 0 0,-46 52 0,66-67 0,1 0 0,0 1 0,1 0 0,0 1 0,0-1 0,1 1 0,1 0 0,0 0 0,0 1 0,-3 22 0,6-27 0,0 1 0,0-1 0,1 0 0,0 0 0,1 0 0,0 1 0,0-1 0,0 0 0,1 0 0,0 0 0,0 0 0,1-1 0,0 1 0,0-1 0,0 1 0,1-1 0,0 0 0,1 0 0,4 5 0,3 1 11,1-1 0,0-1 0,1 0 0,0-1 0,0 0 0,1-1-1,0-1 1,0 0 0,1-1 0,25 6 0,-9-4-308,0-3 0,1 0 0,0-2 0,46-2 0,-53-2-6529</inkml:trace>
</inkml:ink>
</file>

<file path=ppt/ink/ink10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3.941"/>
    </inkml:context>
    <inkml:brush xml:id="br0">
      <inkml:brushProperty name="width" value="0.05" units="cm"/>
      <inkml:brushProperty name="height" value="0.05" units="cm"/>
    </inkml:brush>
  </inkml:definitions>
  <inkml:trace contextRef="#ctx0" brushRef="#br0">427 97 24575,'0'-2'0,"0"1"0,0-1 0,-1 0 0,1 0 0,0 0 0,-1 1 0,1-1 0,-1 0 0,0 0 0,1 1 0,-1-1 0,0 0 0,0 1 0,0-1 0,0 1 0,0-1 0,0 1 0,-1 0 0,1-1 0,-3-1 0,0 1 0,1 0 0,0 1 0,-1-1 0,0 1 0,1-1 0,-1 1 0,0 0 0,1 1 0,-8-2 0,2 2 0,0 0 0,0 0 0,0 0 0,0 1 0,0 1 0,0 0 0,1 0 0,-11 4 0,10-2 0,1 1 0,-1 0 0,1 1 0,0 0 0,1 0 0,-1 0 0,1 1 0,1 0 0,-1 1 0,1-1 0,0 1 0,1 1 0,0-1 0,0 1 0,1 0 0,0 0 0,1 0 0,0 0 0,0 1 0,1-1 0,0 1 0,0-1 0,1 1 0,1 18 0,1-22 0,1 0 0,-1 0 0,1-1 0,1 1 0,-1-1 0,1 1 0,0-1 0,0 0 0,0 0 0,1 0 0,0-1 0,0 1 0,0-1 0,0 0 0,1 0 0,-1 0 0,1-1 0,0 1 0,1-1 0,-1-1 0,0 1 0,11 3 0,-6-2 0,-1 0 0,1-1 0,1-1 0,-1 1 0,0-1 0,0-1 0,1 0 0,-1-1 0,1 0 0,-1 0 0,1-1 0,13-3 0,-15 1 0,-1 0 0,0-1 0,0 0 0,0 0 0,-1-1 0,0 0 0,0 0 0,0-1 0,0 1 0,-1-2 0,0 1 0,0-1 0,0 0 0,-1 0 0,0 0 0,6-15 0,-4 8 0,0-2 0,-1 1 0,-1-1 0,-1 0 0,0 0 0,-1 0 0,-1-1 0,1-17 0,-3 30 0,0-1 0,0 0 0,0 1 0,-1-1 0,1 1 0,-1 0 0,0-1 0,-1 1 0,1-1 0,-1 1 0,0 0 0,0 0 0,0 0 0,0 0 0,-1 0 0,0 1 0,1-1 0,-1 1 0,-1 0 0,1 0 0,0 0 0,-1 0 0,0 0 0,1 1 0,-1-1 0,0 1 0,0 0 0,-1 0 0,1 1 0,-7-3 0,-11-1 0,0 1 0,0 1 0,-1 0 0,-42 2 0,47 1 0,-3 0 0,1 0 0,0 2 0,-1 0 0,-34 9 0,44-8 0,0 1 0,0 1 0,0 0 0,1 0 0,0 1 0,0 0 0,0 1 0,1 0 0,-15 15 0,1 4-1365,2 1-5461</inkml:trace>
</inkml:ink>
</file>

<file path=ppt/ink/ink10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4.515"/>
    </inkml:context>
    <inkml:brush xml:id="br0">
      <inkml:brushProperty name="width" value="0.05" units="cm"/>
      <inkml:brushProperty name="height" value="0.05" units="cm"/>
    </inkml:brush>
  </inkml:definitions>
  <inkml:trace contextRef="#ctx0" brushRef="#br0">1 1 24575,'2'2'0,"1"-1"0,0 1 0,-1 0 0,0 0 0,1 1 0,-1-1 0,0 0 0,0 1 0,0-1 0,-1 1 0,1 0 0,-1-1 0,1 1 0,1 4 0,1 1 0,54 97 0,41 66 0,-99-171 0,0 0 0,0 0 0,0 1 0,0-1 0,0 0 0,0 1 0,0-1 0,0 0 0,1 0 0,-1 1 0,0-1 0,0 0 0,0 0 0,0 1 0,0-1 0,1 0 0,-1 0 0,0 1 0,0-1 0,1 0 0,-1 0 0,0 0 0,0 0 0,1 1 0,-1-1 0,0 0 0,0 0 0,1 0 0,-1 0 0,0 0 0,0 0 0,1 0 0,-1 0 0,0 0 0,1 0 0,-1 0 0,0 0 0,1 0 0,-1 0 0,0 0 0,0 0 0,1 0 0,-1 0 0,0 0 0,1 0 0,-1 0 0,0 0 0,0-1 0,1 1 0,-1 0 0,0 0 0,1-1 0,5-21 0,-3-33 0,-3 55 0,-2-47 0,0 26 0,2 0 0,0 0 0,3-23 0,-2 39 0,0 1 0,0-1 0,0 1 0,0-1 0,1 1 0,-1 0 0,1 0 0,0-1 0,1 1 0,-1 1 0,1-1 0,-1 0 0,1 1 0,0-1 0,0 1 0,1 0 0,-1 0 0,1 0 0,6-4 0,-7 6 0,0 0 0,1-1 0,-1 1 0,1 1 0,-1-1 0,1 0 0,0 1 0,-1 0 0,1 0 0,-1 0 0,1 0 0,0 0 0,-1 1 0,1 0 0,-1-1 0,1 1 0,-1 1 0,1-1 0,-1 0 0,0 1 0,0 0 0,0 0 0,1 0 0,-2 0 0,1 0 0,0 1 0,0-1 0,3 5 0,4 4 0,0 0 0,-1 1 0,0 0 0,-1 1 0,11 20 0,3 13-682,30 92-1,-46-117-6143</inkml:trace>
</inkml:ink>
</file>

<file path=ppt/ink/ink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3:32.434"/>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319 209,'-5'0,"-14"-1,0 2,-37 5,49-4,0 0,0 0,0 1,0 0,1 0,-1 0,1 1,0 0,0 1,1-1,-6 6,-4 6,0 0,2 1,0 0,1 1,1 1,0 0,2 0,0 1,1 0,-10 40,18-57,-1 0,0 0,1 0,-1 0,1 1,0-1,0 0,0 0,1 0,-1 0,1 1,0-1,-1 0,2 0,-1 0,0-1,0 1,1 0,0 0,-1-1,1 1,0-1,0 1,0-1,1 0,-1 0,1 0,-1 0,1 0,0 0,-1-1,1 1,0-1,0 0,0 0,0 0,4 0,4 2,1-1,-1 0,0-1,1 0,0-1,-1-1,1 0,-1 0,13-4,-7 0,-1-1,1-1,-2 0,1-1,-1-1,0-1,-1 0,0 0,-1-2,0 0,0 0,-2-1,0 0,11-16,-7 6,0-1,-1-1,-1 0,-2 0,0-1,-2-1,0 0,4-29,-12 48,1-1,-1 1,-1-1,1 1,-1-1,-1 1,0-1,-3-14,3 19,-1 0,0 1,0-1,0 0,0 1,0 0,-1-1,1 1,-1 0,0 0,0 0,0 1,-1-1,1 1,0 0,-1 0,0 0,1 0,-1 0,-6-1,-8-2,0 0,0 1,-1 1,0 0,1 2,-1 0,0 1,0 1,0 1,-34 8,38-7,0 2,0 0,1 0,0 2,-1-1,2 2,-1 0,1 1,1 0,0 1,0 0,1 1,-16 19,14-12</inkml:trace>
</inkml:ink>
</file>

<file path=ppt/ink/ink10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4.948"/>
    </inkml:context>
    <inkml:brush xml:id="br0">
      <inkml:brushProperty name="width" value="0.05" units="cm"/>
      <inkml:brushProperty name="height" value="0.05" units="cm"/>
    </inkml:brush>
  </inkml:definitions>
  <inkml:trace contextRef="#ctx0" brushRef="#br0">17 28 24575,'0'0'0,"0"0"0,0 0 0,0 0 0,1-1 0,-1 1 0,0 0 0,0 0 0,0-1 0,0 1 0,0 0 0,0-1 0,0 1 0,0 0 0,0 0 0,0-1 0,0 1 0,0 0 0,0 0 0,0-1 0,-1 1 0,1 0 0,0 0 0,0-1 0,0 1 0,0 0 0,0 0 0,0 0 0,-1-1 0,1 1 0,0 0 0,0 0 0,0 0 0,-1-1 0,1 1 0,0 0 0,0 0 0,-1 0 0,1 0 0,0 0 0,0 0 0,-1-1 0,1 1 0,0 0 0,0 0 0,-1 0 0,1 0 0,0 0 0,0 0 0,-1 0 0,1 0 0,0 0 0,0 0 0,-1 0 0,1 0 0,0 1 0,0-1 0,-1 0 0,0 0 0,1 1 0,-1-1 0,0 1 0,1 0 0,-1-1 0,1 1 0,-1-1 0,1 1 0,-1 0 0,1-1 0,0 1 0,-1 0 0,1 0 0,0-1 0,-1 1 0,1 0 0,0 0 0,0 1 0,0 4 0,1 0 0,0 0 0,0 0 0,1 0 0,0 0 0,0 0 0,4 7 0,3 9 0,4 21 0,-1-5 0,1-1 0,33 66 0,-45-101 0,0 0 0,0 0 0,0-1 0,0 1 0,0 0 0,0-1 0,0 1 0,1-1 0,-1 1 0,1-1 0,-1 0 0,1 1 0,-1-1 0,1 0 0,0 0 0,-1 0 0,1 0 0,0-1 0,0 1 0,0 0 0,0-1 0,0 1 0,2-1 0,-2 0 0,1-1 0,-1 0 0,0 1 0,1-1 0,-1 0 0,0 0 0,1-1 0,-1 1 0,0 0 0,0-1 0,0 0 0,0 1 0,0-1 0,0 0 0,-1 0 0,1 0 0,2-3 0,7-13 0,-1-1 0,0 0 0,-1 0 0,-1-1 0,-1 0 0,6-31 0,-1 9 0,-5 20-455,-2-1 0,4-31 0,-7 27-6371</inkml:trace>
</inkml:ink>
</file>

<file path=ppt/ink/ink10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5.739"/>
    </inkml:context>
    <inkml:brush xml:id="br0">
      <inkml:brushProperty name="width" value="0.05" units="cm"/>
      <inkml:brushProperty name="height" value="0.05" units="cm"/>
    </inkml:brush>
  </inkml:definitions>
  <inkml:trace contextRef="#ctx0" brushRef="#br0">1 178 24575,'0'4'0,"0"-1"0,0 0 0,0 0 0,0 0 0,0 0 0,1 1 0,-1-1 0,1 0 0,0 0 0,0 0 0,0 0 0,0 0 0,0 0 0,1-1 0,0 1 0,-1 0 0,1-1 0,0 1 0,0-1 0,0 1 0,1-1 0,-1 0 0,0 0 0,1 0 0,-1 0 0,1-1 0,0 1 0,0-1 0,0 1 0,0-1 0,0 0 0,3 1 0,-2-1 0,0 0 0,0 0 0,1 0 0,-1-1 0,0 1 0,1-1 0,-1 0 0,0-1 0,1 1 0,-1-1 0,0 1 0,1-1 0,6-3 0,-3 1 0,-1 0 0,0-1 0,0 0 0,0 0 0,0-1 0,-1 0 0,7-6 0,-4 2 0,0 0 0,-1-1 0,0 0 0,-1 0 0,0-1 0,0 1 0,-1-2 0,-1 1 0,7-20 0,-11 29 0,0-1 0,0 0 0,-1 0 0,1 0 0,-1 0 0,0 0 0,0 0 0,0 0 0,0 0 0,0 0 0,-1 0 0,1 0 0,-1 0 0,0 0 0,0 0 0,0 1 0,0-1 0,0 0 0,-1 0 0,1 1 0,-1-1 0,-2-2 0,1 3 0,1 0 0,-1 0 0,0 0 0,0 0 0,1 0 0,-1 1 0,0 0 0,0-1 0,-1 1 0,1 0 0,0 1 0,0-1 0,0 0 0,-1 1 0,1 0 0,0 0 0,0 0 0,-1 0 0,1 0 0,-6 2 0,2 0 0,-1 1 0,2-1 0,-1 1 0,0 1 0,1-1 0,-1 1 0,1 1 0,0-1 0,0 1 0,1 0 0,0 0 0,-1 1 0,2-1 0,-1 1 0,1 0 0,0 0 0,-6 11 0,3-3 0,0 0 0,1 0 0,0 0 0,1 1 0,1-1 0,1 1 0,-4 27 0,7-38 0,-1 1 0,1-1 0,1 0 0,-1 0 0,1 0 0,-1 1 0,1-1 0,0 0 0,1 0 0,-1 0 0,1 0 0,-1 0 0,1-1 0,0 1 0,1 0 0,-1-1 0,1 0 0,0 1 0,-1-1 0,1 0 0,0 0 0,1-1 0,-1 1 0,1-1 0,-1 1 0,1-1 0,0 0 0,-1-1 0,1 1 0,0 0 0,0-1 0,5 1 0,-3-1 0,1 1 0,-1-1 0,1-1 0,-1 1 0,1-1 0,-1 0 0,1-1 0,-1 0 0,1 0 0,-1 0 0,0-1 0,1 1 0,-1-2 0,0 1 0,0-1 0,0 1 0,-1-2 0,1 1 0,-1-1 0,7-5 0,-3 0 0,1-1 0,-2 0 0,1-1 0,-2 0 0,1-1 0,-2 1 0,1-1 0,-1-1 0,-1 1 0,-1-1 0,1 0 0,-2 0 0,0 0 0,-1 0 0,0-1 0,-1 1 0,0-25 0,-1 50 0,1 0 0,1 0 0,0-1 0,0 1 0,1-1 0,7 18 0,14 31 0,-20-44 0,-17-42 0,6 10 24,0 0 0,2-1 0,0 0 0,-4-22 0,8 34-102,0-1 0,0 1 0,1 0-1,0 0 1,-1 0 0,2-1 0,-1 1 0,1 0 0,0 0-1,0 0 1,0 0 0,1 0 0,-1 0 0,1 0 0,1 0-1,-1 0 1,0 1 0,6-8 0,12-4-6748</inkml:trace>
</inkml:ink>
</file>

<file path=ppt/ink/ink10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6.472"/>
    </inkml:context>
    <inkml:brush xml:id="br0">
      <inkml:brushProperty name="width" value="0.05" units="cm"/>
      <inkml:brushProperty name="height" value="0.05" units="cm"/>
    </inkml:brush>
  </inkml:definitions>
  <inkml:trace contextRef="#ctx0" brushRef="#br0">424 30 24575,'-3'0'0,"1"-1"0,-1 0 0,1 1 0,0-1 0,-1 0 0,1 0 0,0 0 0,-4-3 0,-12-5 0,8 6 0,1 1 0,-1 0 0,0 0 0,0 1 0,0 1 0,0-1 0,-11 2 0,18 0 0,0-1 0,-1 0 0,1 1 0,0-1 0,0 1 0,1 0 0,-1 0 0,0 0 0,0 0 0,0 1 0,1-1 0,-1 1 0,0 0 0,1 0 0,0-1 0,-1 2 0,1-1 0,0 0 0,0 0 0,0 1 0,0-1 0,1 1 0,-1-1 0,1 1 0,-1 0 0,-1 5 0,3-6 0,0-1 0,-1 1 0,1-1 0,0 1 0,0-1 0,0 1 0,0 0 0,0-1 0,0 1 0,0-1 0,1 1 0,-1 0 0,1-1 0,-1 1 0,1-1 0,-1 1 0,1-1 0,0 0 0,0 1 0,0-1 0,0 0 0,0 1 0,0-1 0,0 0 0,0 0 0,0 0 0,1 0 0,-1 0 0,0 0 0,1 0 0,-1 0 0,0-1 0,1 1 0,-1-1 0,1 1 0,0-1 0,-1 1 0,1-1 0,-1 0 0,3 0 0,0 1 0,0 0 0,0-1 0,0 0 0,-1 0 0,1 0 0,0 0 0,0 0 0,0-1 0,0 0 0,0 0 0,0 0 0,-1 0 0,1-1 0,0 0 0,6-3 0,2-6 0,6-5 0,-11 20 0,-4 12 0,-2-5 0,1 1 0,0-1 0,1 0 0,0 1 0,1-1 0,0 0 0,0-1 0,8 13 0,4 3 0,34 41 0,2 3 0,-48-64 0,0 1 0,-1 0 0,0-1 0,0 1 0,-1 1 0,1-1 0,-1 0 0,-1 0 0,0 1 0,0-1 0,0 1 0,-1 12 0,0-15 0,-1 0 0,0 0 0,1 0 0,-2-1 0,1 1 0,0 0 0,-1 0 0,0-1 0,0 1 0,-1-1 0,1 0 0,-1 1 0,0-1 0,0-1 0,0 1 0,0 0 0,-1-1 0,0 1 0,-7 5 0,-4-1 0,-1 0 0,0-1 0,0 0 0,0-2 0,0 1 0,-1-2 0,-25 3 0,14-3 0,-1-2 0,1-1 0,-53-5 0,63 2 30,0-1 0,0-1 0,-21-7 0,33 9-136,0 0 0,1 0 0,0-1 0,-1 1 0,1-1 0,0-1-1,0 1 1,0-1 0,1 1 0,0-1 0,-1-1 0,1 1 0,-6-9 0,1-5-6720</inkml:trace>
</inkml:ink>
</file>

<file path=ppt/ink/ink10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7.504"/>
    </inkml:context>
    <inkml:brush xml:id="br0">
      <inkml:brushProperty name="width" value="0.05" units="cm"/>
      <inkml:brushProperty name="height" value="0.05" units="cm"/>
    </inkml:brush>
  </inkml:definitions>
  <inkml:trace contextRef="#ctx0" brushRef="#br0">12 165 24575,'0'0'0,"-1"-1"0,1 1 0,0 0 0,-1 0 0,1 0 0,-1 0 0,1 0 0,-1 0 0,1 1 0,0-1 0,-1 0 0,1 0 0,0 0 0,-1 0 0,1 0 0,-1 0 0,1 1 0,0-1 0,-1 0 0,1 0 0,0 1 0,-1-1 0,1 0 0,0 0 0,0 1 0,-1-1 0,1 0 0,0 1 0,0-1 0,-1 1 0,1-1 0,0 0 0,0 1 0,0-1 0,0 0 0,0 1 0,0-1 0,0 1 0,0-1 0,0 0 0,0 1 0,0-1 0,0 1 0,0-1 0,0 0 0,0 1 0,0-1 0,0 1 0,0-1 0,0 0 0,0 1 0,1-1 0,-1 1 0,0-1 0,0 0 0,1 1 0,-1-1 0,0 0 0,0 0 0,1 1 0,0-1 0,18 22 0,-7-14 0,1-1 0,0 0 0,0-1 0,1 0 0,-1-1 0,2-1 0,-1 0 0,0-1 0,1 0 0,-1-1 0,1-1 0,0-1 0,-1 0 0,19-2 0,-24 0 0,0-1 0,0 0 0,0 0 0,0-1 0,0 0 0,-1-1 0,1 1 0,-1-2 0,-1 1 0,1-1 0,-1-1 0,0 1 0,0-1 0,-1 0 0,1-1 0,-2 1 0,6-11 0,-10 17 0,0-1 0,0 0 0,-1 1 0,1-1 0,-1 0 0,1 0 0,-1 1 0,0-1 0,0 0 0,0 0 0,0 0 0,0 1 0,0-1 0,0 0 0,0 0 0,-1 0 0,1 1 0,-1-1 0,1 0 0,-1 1 0,0-1 0,0 0 0,-1-1 0,0 1 0,0-1 0,-1 1 0,1 0 0,-1 0 0,0 0 0,1 0 0,-1 0 0,0 0 0,0 1 0,0 0 0,-6-2 0,-2-1 0,-1 2 0,0-1 0,0 2 0,0 0 0,0 0 0,-13 1 0,19 1 0,0 0 0,0 0 0,0 1 0,0 0 0,0 0 0,1 0 0,-1 1 0,1-1 0,-1 1 0,1 1 0,0-1 0,0 1 0,1 0 0,-1 0 0,1 0 0,0 1 0,0-1 0,0 1 0,0 0 0,1 0 0,0 0 0,0 1 0,-3 7 0,4-8 0,0 1 0,0 0 0,0-1 0,1 1 0,0 0 0,0 0 0,0-1 0,1 1 0,0 0 0,0 0 0,0 0 0,1 0 0,0 0 0,0 0 0,1-1 0,-1 1 0,1 0 0,0-1 0,1 0 0,-1 1 0,1-1 0,0 0 0,7 9 0,-1-6 0,0 0 0,1-1 0,0 1 0,0-2 0,1 0 0,0 0 0,0-1 0,0 0 0,0-1 0,1 0 0,0-1 0,0 0 0,0-1 0,0 0 0,0-1 0,0-1 0,0 1 0,1-2 0,19-3 0,-25 2 0,-1 0 0,1 0 0,-1-1 0,1 0 0,-1-1 0,0 1 0,0-1 0,-1 0 0,1 0 0,-1-1 0,0 0 0,0 0 0,0 0 0,-1-1 0,0 1 0,0-1 0,5-9 0,4-11 0,0-1 0,16-49 0,-23 58 0,-3 8 0,7-15 0,-10 25 0,0 0 0,0 0 0,0-1 0,0 1 0,0 0 0,0 0 0,0 0 0,0 0 0,0 0 0,0 0 0,0 0 0,0 0 0,0 0 0,0 0 0,0 0 0,0 0 0,1-1 0,-1 1 0,0 0 0,0 0 0,0 0 0,0 0 0,0 0 0,0 0 0,0 0 0,0 0 0,0 0 0,0 0 0,0 0 0,1 0 0,-1 0 0,0 0 0,0 0 0,0 0 0,0 0 0,0 0 0,0 0 0,0 0 0,0 0 0,0 0 0,0 0 0,1 0 0,-1 0 0,0 0 0,0 0 0,0 0 0,0 0 0,0 0 0,0 0 0,0 0 0,0 1 0,0-1 0,0 0 0,0 0 0,0 0 0,0 0 0,0 0 0,1 0 0,-1 0 0,0 0 0,0 0 0,0 0 0,0 1 0,2 15 0,-3 34 0,-1-39 0,1-1 0,1 1 0,0 0 0,0 0 0,1-1 0,1 1 0,0 0 0,0-1 0,6 16 0,-7-24 0,-1 0 0,1-1 0,0 1 0,0 0 0,0-1 0,0 1 0,0-1 0,1 0 0,-1 1 0,0-1 0,1 0 0,-1 0 0,1 0 0,-1 0 0,1 0 0,-1 0 0,1 0 0,0 0 0,-1-1 0,1 1 0,0-1 0,2 1 0,-2-1 0,1 0 0,-1 0 0,0-1 0,0 1 0,1-1 0,-1 0 0,0 0 0,0 0 0,0 0 0,0 0 0,0 0 0,0 0 0,0-1 0,-1 1 0,3-3 0,7-8 0,0 0 0,-1 0 0,-1-1 0,9-16 0,-12 19 0,11-15 0,1 0 0,1 1 0,34-34 0,-40 46 0,1 0 0,0 1 0,1 0 0,0 1 0,1 1 0,0 0 0,22-8 0,-37 17 3,1-1 0,0 0-1,0 1 1,-1-1 0,1 1 0,0 0-1,0 0 1,-1-1 0,1 1 0,0 0-1,0 0 1,0 1 0,-1-1 0,1 0-1,0 1 1,0-1 0,-1 1 0,1-1-1,0 1 1,-1 0 0,1 0-1,0 0 1,-1 0 0,0 0 0,1 0-1,-1 0 1,1 0 0,-1 0 0,0 1-1,0-1 1,0 1 0,0-1 0,0 1-1,0-1 1,0 1 0,0-1-1,-1 1 1,1 0 0,-1 0 0,1-1-1,0 5 1,2 6-267,-1 1 0,-1 0-1,0 0 1,0 19 0,-1-29 105,-1 27-6667</inkml:trace>
</inkml:ink>
</file>

<file path=ppt/ink/ink10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7.846"/>
    </inkml:context>
    <inkml:brush xml:id="br0">
      <inkml:brushProperty name="width" value="0.05" units="cm"/>
      <inkml:brushProperty name="height" value="0.05" units="cm"/>
    </inkml:brush>
  </inkml:definitions>
  <inkml:trace contextRef="#ctx0" brushRef="#br0">62 1 24575,'-10'0'0,"-4"10"0,1 9 0,3 6 0,3 4 0,2 3 0,3 0 0,6 0 0,2 0 0,1 0 0,-1-1 0,9 0 0,1-1 0,-2 0 0,-2 1 0,0-6 0,-1-7-8191</inkml:trace>
</inkml:ink>
</file>

<file path=ppt/ink/ink10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8.204"/>
    </inkml:context>
    <inkml:brush xml:id="br0">
      <inkml:brushProperty name="width" value="0.05" units="cm"/>
      <inkml:brushProperty name="height" value="0.05" units="cm"/>
    </inkml:brush>
  </inkml:definitions>
  <inkml:trace contextRef="#ctx0" brushRef="#br0">0 128 24575,'10'0'0,"14"0"0,13 0 0,16 0 0,-2-5 0,2-2 0,-4 1 0,-5-4 0,-4-1 0,-5 2 0,-2-2 0,-2 0 0,-2-3 0,1 1 0,-1-3 0,-5 2-8191</inkml:trace>
</inkml:ink>
</file>

<file path=ppt/ink/ink10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8.699"/>
    </inkml:context>
    <inkml:brush xml:id="br0">
      <inkml:brushProperty name="width" value="0.05" units="cm"/>
      <inkml:brushProperty name="height" value="0.05" units="cm"/>
    </inkml:brush>
  </inkml:definitions>
  <inkml:trace contextRef="#ctx0" brushRef="#br0">26 142 24575,'-1'0'0,"0"0"0,1 0 0,-1 0 0,1 0 0,-1 0 0,0 0 0,1 0 0,-1 0 0,1 0 0,-1 0 0,0 0 0,1 1 0,-1-1 0,1 0 0,-1 0 0,1 1 0,-1-1 0,0 0 0,1 1 0,-1-1 0,1 0 0,0 1 0,-1-1 0,1 1 0,-1-1 0,1 1 0,0-1 0,-1 1 0,1-1 0,0 1 0,-1-1 0,1 1 0,0-1 0,0 1 0,0 0 0,0-1 0,-1 1 0,1-1 0,0 1 0,0 0 0,0-1 0,0 1 0,0-1 0,0 1 0,1 0 0,-1-1 0,0 1 0,0-1 0,0 1 0,1 0 0,0 2 0,0-1 0,0 1 0,0-1 0,0 0 0,1 1 0,-1-1 0,1 0 0,-1 0 0,1 0 0,4 3 0,1 0 0,0-1 0,1 0 0,-1 0 0,1 0 0,0-1 0,0 0 0,1-1 0,-1 0 0,0 0 0,1-1 0,-1 0 0,1-1 0,0 1 0,-1-2 0,1 1 0,-1-1 0,1-1 0,10-2 0,-8 1 0,-1 0 0,0 0 0,0-1 0,-1 0 0,1-1 0,-1 0 0,0-1 0,0 1 0,-1-2 0,0 1 0,0-1 0,0-1 0,-1 1 0,12-17 0,-17 20 0,1 0 0,-1 1 0,-1-1 0,1 0 0,0 0 0,-1 0 0,0 0 0,0-1 0,0 1 0,0 0 0,-1 0 0,0-1 0,0 1 0,0 0 0,0-1 0,-2-4 0,2 7 0,-1-1 0,0 1 0,0-1 0,0 1 0,0 0 0,0-1 0,-1 1 0,1 0 0,-1 0 0,1 0 0,-1 0 0,0 0 0,0 1 0,0-1 0,0 0 0,0 1 0,0-1 0,-1 1 0,1 0 0,0 0 0,-1 0 0,1 0 0,0 0 0,-1 0 0,0 1 0,1-1 0,-5 1 0,-1-1 0,0 1 0,0 1 0,-1 0 0,1 0 0,0 1 0,0 0 0,0 0 0,0 0 0,0 1 0,1 1 0,-1-1 0,1 1 0,0 0 0,-7 6 0,-3 2 0,1 1 0,0 1 0,0 1 0,-19 23 0,23-22 0,-1 1 0,-14 26 0,24-36 0,-1-1 0,1 1 0,0 0 0,1-1 0,0 1 0,0 1 0,0-1 0,1 0 0,0 0 0,0 11 0,2-14 0,0 0 0,0 0 0,1 0 0,-1-1 0,1 1 0,0-1 0,-1 1 0,2-1 0,-1 0 0,0 1 0,1-1 0,-1 0 0,1-1 0,0 1 0,0 0 0,0-1 0,1 0 0,-1 0 0,0 0 0,1 0 0,0 0 0,-1 0 0,1-1 0,5 2 0,9 2 0,0 0 0,0-1 0,34 3 0,-34-6 15,0 0 0,0-1 0,0-1 0,0-1 0,0 0 0,0-2 0,32-9 0,-40 9-121,1-1 0,0 1 0,-1-2 0,0 1 0,0-2 0,-1 1-1,0-1 1,0-1 0,0 1 0,-1-2 0,0 1 0,-1-1 0,10-13 0,-4-1-6720</inkml:trace>
</inkml:ink>
</file>

<file path=ppt/ink/ink10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0:59.351"/>
    </inkml:context>
    <inkml:brush xml:id="br0">
      <inkml:brushProperty name="width" value="0.05" units="cm"/>
      <inkml:brushProperty name="height" value="0.05" units="cm"/>
    </inkml:brush>
  </inkml:definitions>
  <inkml:trace contextRef="#ctx0" brushRef="#br0">171 7 24575,'0'0'0,"0"0"0,0-1 0,0 1 0,-1 0 0,1-1 0,0 1 0,0 0 0,0-1 0,0 1 0,-1 0 0,1 0 0,0-1 0,0 1 0,-1 0 0,1 0 0,0-1 0,0 1 0,-1 0 0,1 0 0,0 0 0,-1-1 0,1 1 0,0 0 0,-1 0 0,1 0 0,0 0 0,-1 0 0,1 0 0,0 0 0,-1 0 0,1 0 0,0 0 0,-1 0 0,1 0 0,0 0 0,-1 0 0,1 0 0,0 0 0,-1 0 0,1 0 0,0 0 0,-1 1 0,-18 5 0,6 1 0,0 1 0,1 0 0,0 1 0,-20 18 0,26-21 0,0 0 0,0 1 0,1 0 0,-1 0 0,1 0 0,1 0 0,0 1 0,0 0 0,-5 13 0,9-20 0,-1 1 0,1 0 0,-1 0 0,1 0 0,0 0 0,0-1 0,0 1 0,0 0 0,0 0 0,0 0 0,0 0 0,1 0 0,-1-1 0,1 1 0,-1 0 0,1 0 0,0-1 0,-1 1 0,1 0 0,0-1 0,0 1 0,0-1 0,2 3 0,0-2 0,1 1 0,-1-1 0,0 1 0,1-1 0,-1 0 0,1-1 0,0 1 0,0 0 0,0-1 0,5 1 0,9 2 0,0-1 0,1-1 0,29-1 0,-11-3 0,-22 1 0,0 0 0,0 1 0,-1 0 0,21 4 0,-31-3 0,-1-1 0,0 1 0,0 0 0,0 0 0,0 0 0,0 1 0,-1-1 0,1 1 0,0-1 0,-1 1 0,1 0 0,-1 0 0,1 0 0,-1 0 0,0 1 0,0-1 0,0 1 0,0-1 0,0 1 0,-1 0 0,1-1 0,-1 1 0,0 0 0,0 0 0,2 5 0,-1 2 0,0 1 0,0-1 0,-1 0 0,0 1 0,-1-1 0,0 1 0,-1-1 0,0 1 0,-1-1 0,0 0 0,0 1 0,-6 13 0,5-18 0,0-1 0,0 1 0,0-1 0,-1 1 0,1-1 0,-2 0 0,1 0 0,0-1 0,-1 0 0,0 1 0,0-1 0,0-1 0,0 1 0,-1-1 0,1 0 0,-1 0 0,0-1 0,0 1 0,0-1 0,0 0 0,-9 1 0,-27 6-105,30-5 151,0-1 0,-1-1 0,1 0-1,-16 0 1,24-2-129,0 0 1,0 0-1,1-1 0,-1 0 1,0 0-1,0 0 0,0 0 0,1 0 1,-1-1-1,1 0 0,-1 1 0,1-1 1,0-1-1,-1 1 0,1 0 0,0-1 1,-4-5-1,-7-9-6743</inkml:trace>
</inkml:ink>
</file>

<file path=ppt/ink/ink10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14.436"/>
    </inkml:context>
    <inkml:brush xml:id="br0">
      <inkml:brushProperty name="width" value="0.05" units="cm"/>
      <inkml:brushProperty name="height" value="0.05" units="cm"/>
    </inkml:brush>
  </inkml:definitions>
  <inkml:trace contextRef="#ctx0" brushRef="#br0">156 3566 24575,'0'-381'0,"-3"329"0,-3 1 0,-1 0 0,-15-51 0,-6-35 0,-27-391 0,45 373 0,-11-331 0,20 389 0,-1 42 0,2 1 0,2-1 0,3 0 0,13-57 0,-14 98 0,1 0 0,0 0 0,1 1 0,1 0 0,0 0 0,17-22 0,64-66 0,-46 56 0,156-165 0,-151 166 0,2 3 0,81-54 0,-96 75 0,1 2 0,1 1 0,71-23 0,119-18 0,121 3 0,-317 52 0,27-3 0,-53 6 0,0-1 0,0 0 0,0-1 0,0 1 0,0-1 0,0 0 0,0 0 0,-1 0 0,1 0 0,5-5 0,-8 6 0,0 0 0,0 1 0,0-1 0,0 0 0,-1 0 0,1 0 0,0 0 0,0 0 0,-1-1 0,1 1 0,0 0 0,-1 0 0,1 0 0,-1-1 0,0 1 0,1 0 0,-1 0 0,0-1 0,0 1 0,0 0 0,0-1 0,0 1 0,0 0 0,0 0 0,0-1 0,-1 0 0,0-1 0,0 1 0,-1 0 0,1 0 0,0 0 0,-1 0 0,0 0 0,0 0 0,1 0 0,-1 0 0,0 1 0,0-1 0,-4-1 0,-5-3 0,-1 0 0,0 0 0,-24-7 0,20 9 0,1-1 0,0-1 0,0-1 0,-18-10 0,31 15 0,-1 1 0,0-1 0,0 1 0,1-1 0,-1 0 0,1 0 0,0-1 0,0 1 0,-1 0 0,1-1 0,1 1 0,-1-1 0,0 0 0,1 1 0,-1-1 0,1 0 0,0 0 0,0 0 0,0 0 0,0 0 0,0 0 0,1 0 0,0-1 0,-1 1 0,1 0 0,0 0 0,1 0 0,0-4 0,-1 6 0,0 1 0,0-1 0,0 1 0,1-1 0,-1 1 0,0-1 0,1 1 0,-1-1 0,0 1 0,1 0 0,-1-1 0,1 1 0,-1 0 0,0-1 0,1 1 0,-1 0 0,1-1 0,-1 1 0,1 0 0,-1 0 0,1 0 0,-1-1 0,1 1 0,-1 0 0,1 0 0,0 0 0,-1 0 0,1 0 0,-1 0 0,1 0 0,-1 0 0,1 0 0,-1 0 0,1 1 0,-1-1 0,1 0 0,-1 0 0,1 0 0,-1 1 0,1-1 0,0 1 0,20 12 0,-8 2 0,-1 1 0,0 0 0,-1 1 0,-1 0 0,-1 1 0,-1 0 0,9 25 0,-4 1 0,-2 1 0,9 88 0,-16-104 0,-4-28 0,0 0 0,0 1 0,0-1 0,0 0 0,0 1 0,0-1 0,1 0 0,-1 1 0,1-1 0,-1 0 0,1 1 0,-1-1 0,1 0 0,0 0 0,-1 0 0,1 1 0,0-1 0,0 0 0,0 0 0,0 0 0,2 1 0,-2-2 0,1 0 0,-1 0 0,1 0 0,-1-1 0,0 1 0,1-1 0,-1 1 0,1-1 0,-1 1 0,0-1 0,0 1 0,1-1 0,-1 0 0,0 0 0,0 0 0,0 0 0,0 0 0,0 0 0,0 0 0,2-2 0,75-90 0,-55 63 0,45-45 0,-17 30 0,-30 28 0,-1-1 0,0 0 0,-2-1 0,0-2 0,17-24 0,-34 42 0,1 1 0,-1 0 0,0 0 0,1-1 0,-1 1 0,0 0 0,0-1 0,-1 1 0,1-1 0,0 1 0,-1-1 0,0 0 0,1 1 0,-1-1 0,0 1 0,0-1 0,-1 0 0,1 1 0,0-1 0,-1 1 0,0-1 0,1 1 0,-1-1 0,0 1 0,0-1 0,-1 1 0,1 0 0,0-1 0,-1 1 0,1 0 0,-1 0 0,0 0 0,0 0 0,0 1 0,0-1 0,0 0 0,0 1 0,0-1 0,-5-1 0,-20-7-214,0 0 0,-1 2 0,0 2-1,-46-6 1,67 11-80,-35-5-6532</inkml:trace>
</inkml:ink>
</file>

<file path=ppt/ink/ink10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16.438"/>
    </inkml:context>
    <inkml:brush xml:id="br0">
      <inkml:brushProperty name="width" value="0.05" units="cm"/>
      <inkml:brushProperty name="height" value="0.05" units="cm"/>
    </inkml:brush>
  </inkml:definitions>
  <inkml:trace contextRef="#ctx0" brushRef="#br0">22 427 24575,'-1'1'0,"1"1"0,0-1 0,-1 0 0,1 0 0,-1 0 0,1 0 0,-1 0 0,0 0 0,0 0 0,1 0 0,-1 0 0,0 0 0,0 0 0,-2 1 0,-7 13 0,10-14 0,1 0 0,-1-1 0,0 1 0,1 0 0,-1 0 0,1 0 0,-1-1 0,1 1 0,-1 0 0,1-1 0,0 1 0,-1 0 0,1-1 0,0 1 0,0-1 0,-1 1 0,1-1 0,0 1 0,0-1 0,0 0 0,-1 1 0,1-1 0,0 0 0,0 0 0,2 1 0,4 1 0,0-1 0,0 0 0,0 0 0,0 0 0,1-1 0,-1 0 0,0 0 0,0-1 0,1 0 0,-1 0 0,8-3 0,16-4 0,36-17 0,-42 16 0,86-31 0,122-27 0,-11 16 0,240-24 0,-324 60 0,245-14 0,-368 29 0,1-1 0,25-5 0,-38 5 0,0 1 0,0-1 0,0 0 0,0 1 0,0-1 0,0-1 0,0 1 0,0 0 0,-1-1 0,1 1 0,0-1 0,-1 0 0,1 0 0,-1 0 0,0 0 0,0-1 0,1 1 0,-1 0 0,3-6 0,-5 7 0,0 0 0,0 0 0,0 0 0,0-1 0,0 1 0,0 0 0,0 0 0,0 0 0,0 0 0,-1 0 0,1-1 0,0 1 0,-1 0 0,1 0 0,-1 0 0,1 0 0,-1 0 0,1 0 0,-1 0 0,0 0 0,1 1 0,-1-1 0,0 0 0,0 0 0,0 0 0,0 1 0,0-1 0,0 0 0,0 1 0,0-1 0,0 1 0,0-1 0,0 1 0,0 0 0,0-1 0,-2 1 0,-49-12 0,44 11 0,-263-33 0,267 34 0,0-1 0,0 0 0,0 1 0,0-1 0,1-1 0,-8-2 0,11 4 0,-1 0 0,1 0 0,0 0 0,0 0 0,0 0 0,0 0 0,0-1 0,-1 1 0,1 0 0,0 0 0,0 0 0,0 0 0,0 0 0,0 0 0,0 0 0,-1 0 0,1-1 0,0 1 0,0 0 0,0 0 0,0 0 0,0 0 0,0 0 0,0-1 0,0 1 0,0 0 0,0 0 0,0 0 0,0 0 0,0-1 0,0 1 0,0 0 0,0 0 0,0 0 0,0 0 0,0-1 0,0 1 0,0 0 0,0 0 0,0 0 0,0 0 0,0 0 0,0-1 0,0 1 0,0 0 0,1 0 0,-1 0 0,0 0 0,0 0 0,0-1 0,20-5 0,40 0 0,-1 3 0,79 4 0,-39 1 0,-95-2 0,1 0 0,-1 0 0,0 0 0,1 1 0,-1-1 0,0 1 0,0 0 0,0 0 0,0 1 0,1-1 0,-2 1 0,1 0 0,0 0 0,7 5 0,-9-4 0,1 0 0,-1 1 0,1-1 0,-1 0 0,0 1 0,0 0 0,-1-1 0,1 1 0,-1 0 0,0 0 0,0 0 0,0 0 0,0 0 0,-1 0 0,1 0 0,-1 5 0,0-3 0,-1 0 0,1 0 0,-1 0 0,-1 0 0,1 0 0,-1 0 0,0 0 0,0-1 0,0 1 0,-7 10 0,-5 6 0,-21 26 0,4-7 0,20-23-341,-2 0 0,0-1-1,-29 29 1,27-35-6485</inkml:trace>
</inkml:ink>
</file>

<file path=ppt/ink/ink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3:32.97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114 497,'-1'2,"1"0,0 0,-1 0,0 0,1 0,-1-1,0 1,0 0,0-1,0 1,0-1,0 1,0-1,-1 1,1-1,-1 0,1 1,-1-1,1 0,-1 0,0 0,-3 1,3-1,0 0,0 0,-1 0,1 0,0-1,-1 1,1-1,0 1,-1-1,1 0,-1 0,1 0,0 0,-1 0,1-1,-1 1,-2-2,2 0,0 0,0 0,0-1,1 1,-1-1,1 0,-1 0,1 1,0-2,0 1,0 0,1 0,-1-1,1 1,0-1,0 1,0-1,0 1,1-1,-1 0,1 1,0-8,0 1,1 0,-1 0,2 0,0 0,0 0,0 0,6-11,1 3,0 0,2 1,0 1,1 0,0 1,1 0,1 0,1 2,0 0,24-17,6 1,1 1,82-36,-13 20,-101 40,0 0,0 1,1 1,-1 0,0 1,20 0,-30 1,0 1,0-1,0 1,0-1,0 1,-1 0,1 1,0-1,-1 1,1-1,-1 1,0 0,1 0,-1 1,0-1,0 1,0-1,-1 1,1 0,-1 0,1 0,-1 1,0-1,0 0,-1 1,1-1,-1 1,1 0,-1-1,0 1,0 8,0-2,0-1,-1 1,-1 0,0 0,0 0,-1 0,0 0,-1-1,0 1,0-1,-8 14,-19 31,-75 100,-54 39,137-168,-171 183,362-296,-87 44,1 3,2 5,123-37,-201 72,1-1,-1 1,0 0,1 0,10 1,-17 0,0 0,0 0,1 0,-1 0,0 1,0-1,0 0,0 0,0 1,0-1,0 0,0 1,0-1,0 1,0 0,0-1,-1 1,1 0,0-1,0 1,0 0,-1 0,1 0,0 0,-1 0,1-1,-1 1,1 0,-1 0,0 0,1 1,-1-1,0 0,0 0,0 0,1 0,-1 0,0 0,0 0,-1 0,1 0,0 0,0 0,-1 2,-6 16</inkml:trace>
</inkml:ink>
</file>

<file path=ppt/ink/ink10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35.625"/>
    </inkml:context>
    <inkml:brush xml:id="br0">
      <inkml:brushProperty name="width" value="0.05" units="cm"/>
      <inkml:brushProperty name="height" value="0.05" units="cm"/>
    </inkml:brush>
  </inkml:definitions>
  <inkml:trace contextRef="#ctx0" brushRef="#br0">62 1 24575,'13'0'0,"-5"-1"0,-1 1 0,1 0 0,0 1 0,-1 0 0,14 3 0,-18-3 0,-1 0 0,1 1 0,-1-1 0,0 0 0,1 1 0,-1-1 0,0 1 0,0 0 0,0 0 0,0 0 0,0 0 0,0 0 0,-1 0 0,1 1 0,-1-1 0,0 0 0,1 1 0,-1-1 0,0 1 0,0 3 0,4 9 0,-2 1 0,0 0 0,-1 0 0,0 1 0,-2-1 0,0 0 0,0 0 0,-7 32 0,-5 11 0,-20 61 0,21-86 0,-69 270 0,63-222 0,-11 147 0,27-225 0,1 0 0,0 0 0,0 0 0,1 1 0,-1-1 0,1 0 0,0 0 0,0 0 0,0 0 0,0 0 0,1 0 0,0-1 0,-1 1 0,5 5 0,-4-6 0,0-1 0,0 0 0,1-1 0,-1 1 0,0 0 0,1-1 0,-1 1 0,1-1 0,0 0 0,-1 0 0,1 0 0,0 0 0,0 0 0,-1 0 0,1-1 0,0 1 0,0-1 0,0 0 0,0 0 0,0 0 0,5-1 0,6-2 0,-1 0 0,1 0 0,-1-1 0,0-1 0,0 0 0,0-1 0,12-8 0,84-58 0,-86 56 0,5-3-87,-3 2-552,36-32 0,-41 30-6187</inkml:trace>
</inkml:ink>
</file>

<file path=ppt/ink/ink10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36.448"/>
    </inkml:context>
    <inkml:brush xml:id="br0">
      <inkml:brushProperty name="width" value="0.05" units="cm"/>
      <inkml:brushProperty name="height" value="0.05" units="cm"/>
    </inkml:brush>
  </inkml:definitions>
  <inkml:trace contextRef="#ctx0" brushRef="#br0">23 168 24575,'-2'1'0,"1"-1"0,0 1 0,0 0 0,0-1 0,0 1 0,0 0 0,0-1 0,1 1 0,-1 0 0,0 0 0,0 0 0,0 0 0,1 0 0,-1 0 0,0 0 0,1 0 0,-1 0 0,1 0 0,-1 0 0,1 0 0,0 0 0,0 0 0,-1 0 0,1 1 0,0 1 0,-4 30 0,4-30 0,0 1 0,1-1 0,-1 0 0,1 0 0,-1 0 0,1 0 0,0 0 0,0-1 0,1 1 0,-1 0 0,0 0 0,1-1 0,0 1 0,0 0 0,0-1 0,0 0 0,0 0 0,0 1 0,0-1 0,1 0 0,-1-1 0,1 1 0,-1 0 0,1-1 0,0 1 0,0-1 0,0 0 0,0 0 0,0 0 0,0 0 0,0-1 0,0 1 0,4-1 0,1 1 0,0-1 0,-1 0 0,1 0 0,0 0 0,-1-1 0,1-1 0,-1 1 0,1-1 0,-1 0 0,1-1 0,-1 0 0,12-6 0,-9 2 0,1-1 0,-1 0 0,-1 0 0,0-1 0,0 0 0,0-1 0,-1 0 0,11-18 0,-15 21 0,0-1 0,0 1 0,-1-1 0,0 0 0,0 0 0,-1 0 0,0 0 0,0 0 0,-1 0 0,0-1 0,-1 1 0,1 0 0,-2-1 0,-1-11 0,2 18 0,0 0 0,-1-1 0,0 1 0,1 0 0,-1 0 0,0 0 0,0 0 0,0 0 0,0 0 0,0 0 0,0 0 0,-1 0 0,1 1 0,-1-1 0,1 0 0,-1 1 0,0-1 0,1 1 0,-1 0 0,0 0 0,0-1 0,0 1 0,0 0 0,0 1 0,0-1 0,0 0 0,0 0 0,-1 1 0,1 0 0,0-1 0,0 1 0,0 0 0,-1 0 0,1 0 0,0 0 0,-5 1 0,1 0 0,-1 1 0,1 0 0,-1 0 0,1 0 0,0 0 0,0 1 0,0 0 0,0 1 0,1-1 0,-1 1 0,-7 7 0,4-1 0,0 0 0,1 0 0,0 1 0,1 1 0,0-1 0,1 1 0,1 0 0,-6 15 0,2 0 0,1 0 0,-7 52 0,14-72 0,0-1 0,0 1 0,1 0 0,0 0 0,0-1 0,1 1 0,0 0 0,0 0 0,1-1 0,3 13 0,-2-14 0,0 0 0,0 0 0,1 0 0,-1 0 0,1-1 0,0 1 0,1-1 0,-1 0 0,1 0 0,-1 0 0,1-1 0,9 5 0,-7-4 0,-1 0 0,1 0 0,0-1 0,0 0 0,0 0 0,1 0 0,-1-1 0,1-1 0,-1 1 0,1-1 0,-1 0 0,1-1 0,0 0 0,-1 0 0,1 0 0,0-1 0,-1-1 0,1 1 0,-1-1 0,1 0 0,-1-1 0,0 1 0,0-2 0,0 1 0,0-1 0,-1 0 0,0 0 0,1-1 0,-1 0 0,7-7 0,2-5 0,0 0 0,-1-1 0,0-1 0,-2 0 0,16-33 0,-11 21 0,-15 27 0,0 0 0,1 0 0,0 0 0,-1 0 0,2 0 0,-1 1 0,0 0 0,5-5 0,-7 8 0,-1 0 0,1-1 0,0 1 0,-1 0 0,1-1 0,0 1 0,-1 0 0,1 0 0,-1 0 0,1-1 0,0 1 0,-1 0 0,1 0 0,0 0 0,0 0 0,-1 0 0,1 0 0,0 1 0,-1-1 0,1 0 0,0 0 0,-1 0 0,1 1 0,1 0 0,-1 0 0,0 0 0,0 0 0,0 0 0,0 0 0,0 0 0,0 0 0,0 1 0,-1-1 0,1 0 0,0 1 0,-1-1 0,1 1 0,0 2 0,2 7 0,-1 1 0,0 0 0,0 22 0,-1-23 0,-1 0 0,2 0 0,-1-1 0,5 16 0,-5-25 0,-1 0 0,0-1 0,0 1 0,0 0 0,1-1 0,-1 1 0,0 0 0,0-1 0,1 1 0,-1-1 0,1 1 0,-1-1 0,0 1 0,1-1 0,-1 1 0,1-1 0,-1 1 0,1-1 0,0 1 0,-1-1 0,1 0 0,-1 1 0,1-1 0,0 0 0,-1 0 0,1 1 0,0-1 0,0 0 0,1 0 0,-1-1 0,0 1 0,1 0 0,-1-1 0,0 1 0,0-1 0,0 0 0,0 1 0,1-1 0,-1 0 0,0 0 0,0 0 0,0 0 0,0-1 0,31-41 0,-29 38 0,30-47 0,1 3 0,45-50 0,-61 79 0,-9 9 0,0 0 0,1 1 0,1 0 0,-1 0 0,1 2 0,1-1 0,15-8 0,-25 16 0,-1 1 0,1-1 0,0 1 0,-1 0 0,1-1 0,0 1 0,0 0 0,-1 0 0,1 0 0,0 0 0,0 1 0,-1-1 0,1 0 0,0 1 0,-1-1 0,1 1 0,0 0 0,-1-1 0,1 1 0,-1 0 0,1 0 0,-1 0 0,0 0 0,1 0 0,-1 0 0,0 0 0,0 1 0,0-1 0,1 0 0,-1 1 0,-1-1 0,1 1 0,0-1 0,1 4 0,3 4 0,-1 1 0,0-1 0,-1 1 0,3 14 0,0 14-130,-1 1-1,-2-1 0,-2 1 0,-4 38 0,2-50-580,1-1-6115</inkml:trace>
</inkml:ink>
</file>

<file path=ppt/ink/ink10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36.776"/>
    </inkml:context>
    <inkml:brush xml:id="br0">
      <inkml:brushProperty name="width" value="0.05" units="cm"/>
      <inkml:brushProperty name="height" value="0.05" units="cm"/>
    </inkml:brush>
  </inkml:definitions>
  <inkml:trace contextRef="#ctx0" brushRef="#br0">48 26 24575,'0'-5'0,"-10"-2"0,-4-4 0,1 9 0,3 15 0,13 11 0,6 12 0,1 5 0,0 0 0,-3-2 0,3-2 0,1-2 0,-3-2 0,-2-1 0,-2-1 0,3-7 0,0-6-8191</inkml:trace>
</inkml:ink>
</file>

<file path=ppt/ink/ink10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37.148"/>
    </inkml:context>
    <inkml:brush xml:id="br0">
      <inkml:brushProperty name="width" value="0.05" units="cm"/>
      <inkml:brushProperty name="height" value="0.05" units="cm"/>
    </inkml:brush>
  </inkml:definitions>
  <inkml:trace contextRef="#ctx0" brushRef="#br0">13 18 24575,'-5'0'0,"-2"5"0,16 2 0,22 0 0,15-2 0,11-1 0,1-1 0,0-7 0,-4-3 0,-1 0 0,-4-4 0,-6 0 0,-10 2-8191</inkml:trace>
</inkml:ink>
</file>

<file path=ppt/ink/ink10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37.521"/>
    </inkml:context>
    <inkml:brush xml:id="br0">
      <inkml:brushProperty name="width" value="0.05" units="cm"/>
      <inkml:brushProperty name="height" value="0.05" units="cm"/>
    </inkml:brush>
  </inkml:definitions>
  <inkml:trace contextRef="#ctx0" brushRef="#br0">63 133 24575,'-1'1'0,"-1"0"0,1 0 0,0 0 0,0 1 0,0-1 0,0 0 0,0 1 0,0-1 0,0 0 0,0 1 0,0-1 0,1 1 0,-1 0 0,1-1 0,-1 1 0,1-1 0,-1 1 0,1 0 0,0-1 0,0 1 0,0 0 0,0-1 0,0 1 0,1 2 0,0-2 0,0 0 0,0 0 0,0 0 0,1 0 0,-1-1 0,1 1 0,-1 0 0,1-1 0,0 1 0,-1-1 0,1 1 0,0-1 0,0 0 0,0 0 0,3 1 0,8 3 0,-1 0 0,1-1 0,0-1 0,23 4 0,-21-6 0,-1 0 0,1-1 0,-1-1 0,1 0 0,-1-1 0,1 0 0,-1-1 0,0-1 0,0 0 0,15-8 0,-20 9 0,-1-1 0,0 0 0,0-1 0,-1 0 0,0 0 0,0-1 0,0 0 0,0 0 0,-1 0 0,0-1 0,0 0 0,-1 0 0,0 0 0,0-1 0,-1 0 0,1 0 0,4-15 0,-8 21 0,0-1 0,-1 1 0,1-1 0,-1 1 0,1-1 0,-1 1 0,0-1 0,0 1 0,0-1 0,0 1 0,0-1 0,0 1 0,-1-1 0,1 1 0,-1 0 0,0-1 0,-1-3 0,0 5 0,1-1 0,0 0 0,-1 1 0,1 0 0,-1-1 0,1 1 0,-1 0 0,0 0 0,1 0 0,-1 0 0,0 0 0,0 0 0,0 0 0,0 0 0,0 1 0,-4-1 0,-4 0 0,0 0 0,1 1 0,-1 0 0,0 1 0,0 0 0,0 1 0,-12 3 0,0 1 0,1 1 0,0 0 0,0 2 0,1 1 0,1 0 0,-37 26 0,44-27 0,1 0 0,1 1 0,-1 0 0,1 0 0,1 1 0,0 1 0,1-1 0,0 1 0,1 1 0,0 0 0,-9 25 0,-9 53 0,22-80 0,2 1 0,-1-1 0,1 0 0,1 1 0,0-1 0,3 14 0,-3-22 0,1 0 0,0 0 0,1-1 0,-1 1 0,0-1 0,1 1 0,-1-1 0,1 1 0,0-1 0,0 0 0,0 0 0,0 0 0,0 0 0,0 0 0,0 0 0,1-1 0,-1 1 0,1-1 0,-1 0 0,1 1 0,0-1 0,-1 0 0,1-1 0,0 1 0,4 0 0,6 2 0,0-1 0,1-1 0,-1 0 0,15-1 0,-13 0-124,1-1 0,-1 0 0,1-1 0,-1 0 0,1-1 0,-1-1-1,0-1 1,-1 0 0,1-1 0,25-14 0,-8-4-6702</inkml:trace>
</inkml:ink>
</file>

<file path=ppt/ink/ink10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37.940"/>
    </inkml:context>
    <inkml:brush xml:id="br0">
      <inkml:brushProperty name="width" value="0.05" units="cm"/>
      <inkml:brushProperty name="height" value="0.05" units="cm"/>
    </inkml:brush>
  </inkml:definitions>
  <inkml:trace contextRef="#ctx0" brushRef="#br0">513 25 24575,'0'-1'0,"-1"0"0,1 0 0,-1 0 0,1 0 0,-1 0 0,1 0 0,-1 0 0,0 0 0,1 1 0,-1-1 0,0 0 0,0 0 0,0 1 0,0-1 0,1 1 0,-1-1 0,0 1 0,0-1 0,0 1 0,0-1 0,0 1 0,0 0 0,0-1 0,0 1 0,-2 0 0,-31-6 0,29 5 0,-8 0 0,0 1 0,1 1 0,-1-1 0,0 2 0,0 0 0,0 0 0,1 2 0,-1-1 0,1 1 0,0 1 0,-20 11 0,-11 8 0,-67 51 0,98-66 0,8-7 0,1 1 0,-1-1 0,1 1 0,-1 0 0,1 1 0,0-1 0,0 1 0,1-1 0,-1 1 0,-2 5 0,4-7 0,1 0 0,-1-1 0,1 1 0,0 0 0,0 0 0,0-1 0,0 1 0,0 0 0,0 0 0,1-1 0,-1 1 0,0 0 0,1-1 0,-1 1 0,1-1 0,0 1 0,0 0 0,-1-1 0,1 1 0,0-1 0,0 0 0,0 1 0,1-1 0,-1 0 0,0 0 0,0 1 0,1-1 0,-1 0 0,3 1 0,15 10 0,0-1 0,0-1 0,1-1 0,0-1 0,1-1 0,0 0 0,25 3 0,-16-2 0,-1 0 0,51 23 0,-76-29 0,0 0 0,0 0 0,0 0 0,-1 1 0,1-1 0,-1 1 0,1 0 0,-1 0 0,0 0 0,-1 1 0,1-1 0,0 1 0,-1 0 0,0-1 0,0 1 0,0 0 0,0 0 0,-1 0 0,1 1 0,-1-1 0,0 0 0,0 0 0,-1 1 0,1-1 0,-1 0 0,0 1 0,0-1 0,-1 1 0,1-1 0,-1 0 0,0 1 0,0-1 0,-1 0 0,1 0 0,-1 0 0,0 0 0,0 0 0,0 0 0,-3 4 0,-5 7 0,-1-1 0,-1 0 0,0-1 0,-1 0 0,0-1 0,-1-1 0,0 0 0,-1 0 0,0-2 0,-30 15 0,30-17 0,-1 0 0,0-1 0,0-1 0,-1 0 0,1-2 0,-1 0 0,0 0 0,0-2 0,0 0 0,0-1 0,-27-3 0,41 3-72,0-1 1,0 0-1,0 0 0,0 0 0,0 0 0,1 0 0,-1-1 0,0 1 1,1-1-1,-1 0 0,1 0 0,0 0 0,0 0 0,-1 0 0,1 0 1,1-1-1,-1 1 0,-2-4 0,-10-21-6754</inkml:trace>
</inkml:ink>
</file>

<file path=ppt/ink/ink10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38.529"/>
    </inkml:context>
    <inkml:brush xml:id="br0">
      <inkml:brushProperty name="width" value="0.05" units="cm"/>
      <inkml:brushProperty name="height" value="0.05" units="cm"/>
    </inkml:brush>
  </inkml:definitions>
  <inkml:trace contextRef="#ctx0" brushRef="#br0">276 1 24575,'-7'2'0,"0"0"0,1 0 0,-1 1 0,1 0 0,-1 1 0,1 0 0,0 0 0,0 0 0,-5 5 0,-14 11 0,1 1 0,1 1 0,0 1 0,-23 32 0,37-43 0,2 0 0,-1 0 0,2 1 0,0 0 0,0 0 0,1 0 0,1 1 0,0 0 0,1 0 0,0 0 0,-1 28 0,4-37 0,0 0 0,0 0 0,1 0 0,0 0 0,0 0 0,0-1 0,1 1 0,-1 0 0,1-1 0,0 1 0,1-1 0,-1 1 0,5 5 0,-1-3 0,-1-1 0,1 0 0,1 0 0,-1 0 0,1-1 0,0 0 0,9 6 0,3-2 0,-1 0 0,1-1 0,1-1 0,-1-1 0,36 7 0,-46-12-76,0 1 1,0-2-1,0 1 0,-1-1 0,1 0 0,0-1 0,0 0 0,0 0 1,-1-1-1,1 0 0,0-1 0,-1 0 0,0 0 0,0-1 1,0 0-1,0 0 0,12-10 0,9-11-6750</inkml:trace>
</inkml:ink>
</file>

<file path=ppt/ink/ink10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38.935"/>
    </inkml:context>
    <inkml:brush xml:id="br0">
      <inkml:brushProperty name="width" value="0.05" units="cm"/>
      <inkml:brushProperty name="height" value="0.05" units="cm"/>
    </inkml:brush>
  </inkml:definitions>
  <inkml:trace contextRef="#ctx0" brushRef="#br0">144 46 24575,'-3'1'0,"-1"-1"0,1 1 0,0 0 0,0 0 0,-1 0 0,1 0 0,0 1 0,0-1 0,1 1 0,-1 0 0,0 0 0,0 0 0,1 0 0,-1 0 0,1 1 0,0-1 0,0 1 0,-3 3 0,-6 9 0,1 1 0,-8 17 0,7-15 0,5-7 0,0-1 0,1 1 0,0 0 0,1 0 0,-5 21 0,8-29 0,0 0 0,1 0 0,0 0 0,-1 0 0,1 0 0,0 0 0,1 0 0,-1 0 0,1 1 0,-1-1 0,1 0 0,0 0 0,0-1 0,0 1 0,0 0 0,1 0 0,-1 0 0,1-1 0,-1 1 0,1-1 0,0 1 0,0-1 0,0 0 0,1 1 0,-1-1 0,5 3 0,0-1 0,0 0 0,1 0 0,-1-1 0,1 0 0,-1 0 0,1-1 0,0 0 0,0-1 0,0 1 0,1-1 0,-1-1 0,0 0 0,0 0 0,0 0 0,1-1 0,-1 0 0,0-1 0,0 0 0,0 0 0,9-4 0,-7 1 0,1 0 0,-1 0 0,0-1 0,0 0 0,-1-1 0,1 0 0,-2 0 0,1-1 0,-1 0 0,0-1 0,-1 0 0,0 0 0,10-17 0,-9 12 0,-1 0 0,0 0 0,-1-1 0,0 1 0,4-25 0,-9 36 0,0-1 0,-1 0 0,1 1 0,-1-1 0,0 0 0,0 1 0,-1-1 0,1 0 0,-1 1 0,1-1 0,-1 0 0,-1 1 0,1-1 0,0 1 0,-1 0 0,1-1 0,-1 1 0,0 0 0,0 0 0,-1 0 0,1 0 0,0 1 0,-1-1 0,0 1 0,0-1 0,1 1 0,-1 0 0,-7-4 0,2 3 9,-1-1-1,1 2 1,-1-1-1,0 1 1,0 0 0,1 1-1,-1 0 1,0 0-1,0 1 1,0 0-1,0 1 1,0 0-1,-17 4 1,14-2-158,-1 0 1,1 1-1,0 0 1,1 1-1,-1 1 1,1 0-1,0 0 1,0 1-1,-14 12 1,1 4-6678</inkml:trace>
</inkml:ink>
</file>

<file path=ppt/ink/ink10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39.459"/>
    </inkml:context>
    <inkml:brush xml:id="br0">
      <inkml:brushProperty name="width" value="0.05" units="cm"/>
      <inkml:brushProperty name="height" value="0.05" units="cm"/>
    </inkml:brush>
  </inkml:definitions>
  <inkml:trace contextRef="#ctx0" brushRef="#br0">92 35 24575,'0'0'0,"0"0"0,1-1 0,-1 1 0,0 0 0,0-1 0,0 1 0,0 0 0,0 0 0,0-1 0,0 1 0,0 0 0,0-1 0,0 1 0,0 0 0,0 0 0,0-1 0,0 1 0,0 0 0,0-1 0,0 1 0,0 0 0,0 0 0,-1-1 0,1 1 0,0 0 0,0 0 0,0-1 0,0 1 0,-1 0 0,1 0 0,0 0 0,0-1 0,0 1 0,-1 0 0,1 0 0,0 0 0,0 0 0,-1-1 0,1 1 0,0 0 0,-1 0 0,-8 11 0,-7 22 0,1 17 0,-18 91 0,30-125 0,-2 24 0,0 79 0,4-87 0,1-110 0,-1 46 0,1-1 0,1 1 0,2 0 0,1 1 0,10-37 0,-10 58 0,0 0 0,1 0 0,0 0 0,1 1 0,0 0 0,0 0 0,1 1 0,0-1 0,0 1 0,1 1 0,13-11 0,-15 13 0,1 0 0,0 1 0,0 0 0,0 0 0,0 0 0,1 1 0,-1 0 0,1 0 0,0 1 0,0 0 0,0 0 0,0 1 0,0 0 0,0 1 0,14 0 0,-17 1 0,0 1 0,0-1 0,0 1 0,-1 0 0,1 1 0,-1-1 0,0 1 0,1-1 0,-1 1 0,-1 1 0,1-1 0,0 0 0,-1 1 0,1 0 0,-1 0 0,0 0 0,-1 0 0,1 0 0,-1 1 0,1-1 0,-1 1 0,2 9 0,4 9 0,-1 1 0,-1 1 0,3 28 0,-9-53 0,6 58-682,-3 106-1,-4-138-6143</inkml:trace>
</inkml:ink>
</file>

<file path=ppt/ink/ink10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39.832"/>
    </inkml:context>
    <inkml:brush xml:id="br0">
      <inkml:brushProperty name="width" value="0.05" units="cm"/>
      <inkml:brushProperty name="height" value="0.05" units="cm"/>
    </inkml:brush>
  </inkml:definitions>
  <inkml:trace contextRef="#ctx0" brushRef="#br0">5 59 24575,'-2'75'0,"0"-41"0,2 0 0,6 59 0,-6-92 0,0 0 0,0 0 0,0 1 0,1-1 0,-1 0 0,0 0 0,1 0 0,-1 1 0,1-1 0,-1 0 0,1 0 0,-1 0 0,1 0 0,0 0 0,0 0 0,-1 0 0,1 0 0,0 0 0,0 0 0,0-1 0,0 1 0,0 0 0,0 0 0,0-1 0,1 1 0,0-1 0,0 1 0,-1-1 0,1-1 0,0 1 0,0 0 0,-1 0 0,1 0 0,0-1 0,-1 1 0,1-1 0,-1 0 0,1 1 0,-1-1 0,1 0 0,2-2 0,6-4 0,0-1 0,-1 0 0,15-17 0,-23 23 0,36-41 66,31-50 0,5-7-1563,-51 73-5329</inkml:trace>
</inkml:ink>
</file>

<file path=ppt/ink/ink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3:33.53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209 375,'-9'2,"1"-1,0 1,0 1,0-1,1 1,-15 8,12-6,-15 7,0 1,-39 28,63-41,0 1,0-1,0 1,1-1,-1 1,0 0,0-1,1 1,-1 0,0-1,1 1,-1 0,1 0,-1 0,1-1,-1 1,1 0,-1 0,1 0,0 0,0 0,-1 0,1 0,0 0,0 0,0 0,0 1,1-1,0 0,0 1,-1-1,1 0,0-1,0 1,1 0,-1 0,0 0,0-1,0 1,0 0,1-1,-1 1,0-1,1 0,0 1,9 1,0 0,0 0,0-1,13 0,32-7,0-1,0-4,72-22,-26 7,368-78,493-44,253 74,-385 32,-784 39,18 0,-1-3,92-21,-155 27,19-7,-20 7,1 0,-1 0,1 0,-1-1,0 1,1 0,-1 0,1 0,-1 0,0-1,1 1,-1 0,0 0,0-1,1 1,-1 0,0 0,1-1,-1 1,0 0,0-1,0 1,1 0,-1-1,0 1,0-1,0 1,0 0,0-1,0 1,0-1,1 1,-1 0,0-1,-1 1,1-1,0 0,-8-5</inkml:trace>
</inkml:ink>
</file>

<file path=ppt/ink/ink10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0.332"/>
    </inkml:context>
    <inkml:brush xml:id="br0">
      <inkml:brushProperty name="width" value="0.05" units="cm"/>
      <inkml:brushProperty name="height" value="0.05" units="cm"/>
    </inkml:brush>
  </inkml:definitions>
  <inkml:trace contextRef="#ctx0" brushRef="#br0">30 147 24575,'0'5'0,"0"-1"0,0 1 0,0 0 0,1-1 0,0 1 0,0-1 0,1 6 0,-1-8 0,1 0 0,-1 0 0,0 0 0,1 0 0,-1-1 0,1 1 0,-1 0 0,1 0 0,0-1 0,0 1 0,0-1 0,0 0 0,0 0 0,0 1 0,4 0 0,2 2 0,0-2 0,1 1 0,-1-1 0,0-1 0,1 1 0,-1-1 0,1-1 0,0 0 0,-1 0 0,1-1 0,-1 1 0,1-2 0,-1 1 0,0-2 0,12-3 0,-8 2 0,-1-1 0,1-1 0,-1 0 0,0 0 0,-1-1 0,0-1 0,0 0 0,0 0 0,-1 0 0,9-12 0,-15 17 0,-1 0 0,1 0 0,-1-1 0,0 1 0,0-1 0,0 1 0,0-1 0,0 0 0,-1 0 0,0 0 0,1 0 0,-2 0 0,1 0 0,0 0 0,-1 0 0,0 0 0,0 0 0,-1-8 0,1 9 0,-1 0 0,-1 0 0,1 1 0,0-1 0,-1 0 0,1 1 0,-1-1 0,0 1 0,0-1 0,0 1 0,0 0 0,0 0 0,-1 0 0,1 0 0,-1 0 0,1 1 0,-1-1 0,0 1 0,1-1 0,-1 1 0,0 0 0,0 0 0,0 0 0,0 1 0,-4-1 0,-1-1 0,0 2 0,-1-1 0,1 1 0,0 1 0,0-1 0,-1 1 0,1 1 0,0 0 0,0 0 0,0 0 0,0 1 0,1 0 0,-1 1 0,1 0 0,-1 0 0,1 0 0,1 1 0,-1 0 0,1 0 0,-1 1 0,-7 9 0,2-2 0,1 0 0,1 1 0,0 0 0,1 1 0,0-1 0,1 2 0,1-1 0,0 1 0,-6 25 0,4-7 0,4-18 0,1 0 0,0 0 0,1 0 0,1 1 0,0-1 0,1 1 0,2 16 0,-1-30 0,1-1 0,-1 0 0,1 1 0,0-1 0,0 0 0,0 0 0,0 1 0,0-1 0,0 0 0,1 0 0,-1 0 0,1 0 0,-1-1 0,1 1 0,0 0 0,3 2 0,0-1 0,-1 0 0,1-1 0,0 0 0,0 1 0,0-1 0,0-1 0,7 2 0,5 0 0,1-1 0,0 0 0,25-2 0,-33 0 8,-1 0 0,0-1 0,1-1 0,-1 0 0,0 0 0,0-1 0,0 0 0,0 0 0,0-1 0,-1 0 0,0 0 0,1-1 0,-2-1 0,12-8 0,-1-4-305,-1 0 0,-1-1 0,-1-1 0,15-24 0,-8 12-6529</inkml:trace>
</inkml:ink>
</file>

<file path=ppt/ink/ink10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0.703"/>
    </inkml:context>
    <inkml:brush xml:id="br0">
      <inkml:brushProperty name="width" value="0.05" units="cm"/>
      <inkml:brushProperty name="height" value="0.05" units="cm"/>
    </inkml:brush>
  </inkml:definitions>
  <inkml:trace contextRef="#ctx0" brushRef="#br0">143 5 24575,'0'270'0,"0"-262"0,0 0 0,-1-1 0,0 1 0,-4 12 0,5-19 0,0 0 0,0 0 0,0 0 0,-1 0 0,1 0 0,0-1 0,0 1 0,-1 0 0,1 0 0,-1 0 0,1 0 0,-1-1 0,1 1 0,-1 0 0,1-1 0,-1 1 0,1 0 0,-1-1 0,0 1 0,1 0 0,-1-1 0,0 1 0,0-1 0,0 0 0,1 1 0,-1-1 0,0 0 0,0 1 0,0-1 0,0 0 0,0 0 0,1 0 0,-1 1 0,0-1 0,0 0 0,0 0 0,0 0 0,0-1 0,0 1 0,0 0 0,1 0 0,-1 0 0,0-1 0,0 1 0,0 0 0,0-1 0,1 1 0,-1-1 0,0 1 0,0-1 0,0 0 0,-7-6 0,1 0 0,0 0 0,0-1 0,1 0 0,0 0 0,1-1 0,-8-13 0,3 2 0,1-1 0,-9-30 0,17 46 4,0 1 0,0 0 0,0-1 0,1 1 0,0-1-1,-1 1 1,2-1 0,-1 1 0,1 0 0,-1-1 0,1 1 0,0-1-1,1 1 1,-1 0 0,1 0 0,0 0 0,0 0 0,0 0 0,0 0 0,1 0-1,-1 1 1,1-1 0,0 1 0,0 0 0,1 0 0,-1 0 0,1 0-1,-1 0 1,1 1 0,5-3 0,6-3-190,-1 1 1,1 0-1,0 2 0,1 0 1,-1 0-1,1 1 1,19-1-1,6 0-6640</inkml:trace>
</inkml:ink>
</file>

<file path=ppt/ink/ink10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1.385"/>
    </inkml:context>
    <inkml:brush xml:id="br0">
      <inkml:brushProperty name="width" value="0.05" units="cm"/>
      <inkml:brushProperty name="height" value="0.05" units="cm"/>
    </inkml:brush>
  </inkml:definitions>
  <inkml:trace contextRef="#ctx0" brushRef="#br0">364 66 24575,'-14'-16'0,"11"13"0,1-1 0,-1 1 0,0 0 0,-1 0 0,1 1 0,0-1 0,-1 1 0,1 0 0,-1-1 0,0 1 0,0 1 0,-5-3 0,-8 0 0,-1 0 0,0 1 0,0 1 0,0 1 0,0 0 0,0 1 0,-34 5 0,47-3 0,-1 0 0,1-1 0,0 2 0,0-1 0,0 1 0,0-1 0,0 1 0,0 1 0,1-1 0,0 1 0,0-1 0,0 1 0,-6 8 0,4-4 0,0 0 0,0 1 0,1-1 0,0 1 0,1 1 0,-5 15 0,8-23 0,0 0 0,0 0 0,1 0 0,0 1 0,-1-1 0,1 0 0,0 0 0,0 0 0,0 1 0,0-1 0,0 0 0,1 0 0,-1 1 0,1-1 0,-1 0 0,1 0 0,0 0 0,0 0 0,0 0 0,0 0 0,3 3 0,-2-2 0,1 0 0,0-1 0,0 1 0,1-1 0,-1 0 0,0 1 0,1-2 0,-1 1 0,1 0 0,0-1 0,6 2 0,1 0 0,-1-1 0,1 0 0,0-1 0,1 0 0,-1-1 0,0-1 0,0 1 0,16-4 0,-14 1 0,0-1 0,0-1 0,-1 0 0,0 0 0,16-10 0,-23 12 0,-1 0 0,1 0 0,-1 0 0,0 0 0,0-1 0,0 0 0,-1 1 0,1-2 0,-1 1 0,0 0 0,0-1 0,0 1 0,-1-1 0,0 0 0,0 0 0,2-6 0,-4-11 0,0 22 0,0 0 0,0-1 0,-1 1 0,1-1 0,0 1 0,0-1 0,-1 1 0,1 0 0,0-1 0,-1 1 0,1 0 0,0-1 0,-1 1 0,1 0 0,0-1 0,-1 1 0,1 0 0,-1 0 0,1 0 0,-1-1 0,1 1 0,0 0 0,-1 0 0,0 0 0,-1 0 0,1 0 0,0 1 0,-1-1 0,1 1 0,0-1 0,0 1 0,0-1 0,-1 1 0,1 0 0,0-1 0,0 1 0,0 0 0,0 0 0,0 0 0,0 0 0,0 0 0,1 0 0,-1 0 0,0 0 0,1 1 0,-1-1 0,0 0 0,1 0 0,-1 1 0,1 1 0,-2 3 0,1-1 0,0 1 0,0 0 0,1 0 0,0 0 0,0 0 0,1 0 0,-1 0 0,1 0 0,0 0 0,1-1 0,-1 1 0,1 0 0,0-1 0,1 1 0,-1-1 0,6 8 0,6 10 0,1 0 0,26 28 0,21 16 0,-45-50 0,0 0 0,-2 1 0,1 1 0,-2 0 0,-1 1 0,12 22 0,-24-40 0,0 0 0,0 0 0,0 0 0,-1 1 0,1-1 0,0 0 0,-1 1 0,0-1 0,1 0 0,-1 1 0,0-1 0,0 0 0,0 1 0,0-1 0,-1 0 0,1 1 0,-1-1 0,1 0 0,-1 0 0,0 1 0,0-1 0,0 0 0,-2 2 0,0 0 0,0-1 0,0 0 0,-1 0 0,1 0 0,-1 0 0,0-1 0,0 0 0,0 1 0,0-2 0,-1 1 0,-6 2 0,-15 4 0,0-1 0,-1-2 0,0 0 0,-33 0 0,-112-3 0,146-2 0,17 0 17,0-1 0,-1 0 1,1 0-1,0 0 0,0-2 0,-11-3 0,16 5-116,-1-1 0,2 0 0,-1 0 0,0-1 0,0 1 0,1-1 0,-1 0 0,1 0 0,0 0 0,0 0 0,0-1 0,0 1 0,1-1 0,-5-7 0,-6-20-6727</inkml:trace>
</inkml:ink>
</file>

<file path=ppt/ink/ink10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2.328"/>
    </inkml:context>
    <inkml:brush xml:id="br0">
      <inkml:brushProperty name="width" value="0.05" units="cm"/>
      <inkml:brushProperty name="height" value="0.05" units="cm"/>
    </inkml:brush>
  </inkml:definitions>
  <inkml:trace contextRef="#ctx0" brushRef="#br0">1 173 24575,'0'3'0,"1"0"0,-1 1 0,1-1 0,0 0 0,0 1 0,0-1 0,1 0 0,-1 0 0,1 0 0,0 0 0,0 0 0,0-1 0,0 1 0,0 0 0,0-1 0,1 0 0,-1 1 0,1-1 0,0 0 0,0 0 0,-1 0 0,1-1 0,0 1 0,1-1 0,-1 0 0,4 2 0,8 2 0,0-1 0,0 0 0,0-1 0,21 2 0,-18-3 0,-1-1 0,0 0 0,1-2 0,-1 0 0,20-4 0,-33 5 0,0-1 0,0 0 0,0 0 0,-1 0 0,1-1 0,0 1 0,0-1 0,-1 0 0,1 0 0,-1 0 0,0 0 0,0-1 0,1 1 0,-2-1 0,1 0 0,0 0 0,0 0 0,-1 0 0,0 0 0,0-1 0,0 1 0,0-1 0,0 0 0,0 1 0,-1-1 0,0 0 0,2-7 0,-3 8 0,0 0 0,0 0 0,0-1 0,0 1 0,0 0 0,0 0 0,-1-1 0,1 1 0,-1 0 0,0 0 0,0 0 0,-1 0 0,1 0 0,0 0 0,-1 0 0,0 0 0,0 0 0,0 1 0,0-1 0,0 1 0,0 0 0,-1-1 0,1 1 0,-1 0 0,1 0 0,-1 0 0,0 1 0,0-1 0,0 1 0,-4-2 0,1 1 0,1 0 0,-1 1 0,0-1 0,1 1 0,-1 0 0,0 1 0,0 0 0,1 0 0,-1 0 0,0 0 0,0 1 0,0 0 0,1 0 0,-1 1 0,1-1 0,-8 4 0,3 1 0,1 0 0,0 1 0,0-1 0,1 2 0,0-1 0,0 1 0,0 0 0,1 1 0,1 0 0,-1 0 0,2 0 0,-1 1 0,-4 11 0,3-5 0,0 1 0,2 1 0,-1-1 0,2 1 0,1 0 0,0 0 0,0 22 0,2-36 0,1 0 0,0 1 0,0-1 0,1 0 0,-1 0 0,1 0 0,0 0 0,0 0 0,1 0 0,-1 0 0,1 0 0,0-1 0,0 1 0,0-1 0,0 1 0,0-1 0,1 1 0,0-1 0,-1 0 0,1 0 0,1-1 0,-1 1 0,0-1 0,1 1 0,-1-1 0,6 2 0,-3-1 0,0-1 0,1 0 0,0-1 0,-1 1 0,1-1 0,0-1 0,0 1 0,-1-1 0,1 0 0,0-1 0,0 0 0,-1 0 0,1 0 0,0-1 0,8-3 0,-3 0 0,0-1 0,0 0 0,0 0 0,-1-2 0,0 1 0,0-1 0,-1-1 0,0 0 0,15-18 0,2-6 0,37-63 0,-27 37 0,-36 58 0,-1 0 0,1 0 0,0 0 0,-1 0 0,1 0 0,0 0 0,0 0 0,0 0 0,0 0 0,0 0 0,0 0 0,0 1 0,0-1 0,0 0 0,0 1 0,1-1 0,-1 1 0,0-1 0,0 1 0,1 0 0,1-1 0,-2 1 0,0 0 0,0 1 0,0-1 0,0 1 0,0-1 0,0 1 0,0-1 0,0 1 0,0-1 0,0 1 0,0 0 0,0 0 0,0-1 0,-1 1 0,1 0 0,0 0 0,-1 0 0,1 0 0,0 1 0,3 5 0,-1 0 0,-1-1 0,1 1 0,-1 0 0,0 1 0,1 6 0,2 110 0,-6-151 0,2 1 0,0-1 0,2 1 0,10-43 0,-9 56 0,0 0 0,0 0 0,2 0 0,0 1 0,0 0 0,1 0 0,0 0 0,1 1 0,0 0 0,20-19 0,-26 28 0,6-5 0,0-1 0,0 2 0,1-1 0,16-9 0,-23 15 0,0 0 0,0 0 0,0 0 0,0 0 0,0 1 0,0-1 0,0 1 0,1-1 0,-1 1 0,0 0 0,0 0 0,0 0 0,0 0 0,1 0 0,-1 0 0,0 1 0,0-1 0,0 1 0,0 0 0,0-1 0,0 1 0,0 0 0,0 0 0,0 0 0,0 0 0,0 1 0,-1-1 0,1 0 0,0 1 0,1 2 0,2 2 10,-1 1 1,1 0-1,-2 0 0,1 0 0,-1 0 0,0 0 0,0 1 1,-1 0-1,0-1 0,1 14 0,1 11-627,-1 38 0,-2-64 374,-1 29-6583</inkml:trace>
</inkml:ink>
</file>

<file path=ppt/ink/ink10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2.701"/>
    </inkml:context>
    <inkml:brush xml:id="br0">
      <inkml:brushProperty name="width" value="0.05" units="cm"/>
      <inkml:brushProperty name="height" value="0.05" units="cm"/>
    </inkml:brush>
  </inkml:definitions>
  <inkml:trace contextRef="#ctx0" brushRef="#br0">19 0 24575,'0'10'0,"0"9"0,0 11 0,0 11 0,0 4 0,0-1 0,0-3 0,0-3 0,0-3 0,0-2 0,0-2 0,0 0 0,-5-2 0,-2-9 0,1-10-8191</inkml:trace>
</inkml:ink>
</file>

<file path=ppt/ink/ink10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3.058"/>
    </inkml:context>
    <inkml:brush xml:id="br0">
      <inkml:brushProperty name="width" value="0.05" units="cm"/>
      <inkml:brushProperty name="height" value="0.05" units="cm"/>
    </inkml:brush>
  </inkml:definitions>
  <inkml:trace contextRef="#ctx0" brushRef="#br0">43 19 24575,'-11'-5'0,"-7"-2"0,8 1 0,7 6 0,14 3 0,15 1 0,13 0 0,6-1 0,0-1 0,-2 0 0,-4-1 0,-3-1 0,-3 0 0,-1 0 0,-7 0-8191</inkml:trace>
</inkml:ink>
</file>

<file path=ppt/ink/ink10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3.450"/>
    </inkml:context>
    <inkml:brush xml:id="br0">
      <inkml:brushProperty name="width" value="0.05" units="cm"/>
      <inkml:brushProperty name="height" value="0.05" units="cm"/>
    </inkml:brush>
  </inkml:definitions>
  <inkml:trace contextRef="#ctx0" brushRef="#br0">119 44 24575,'-6'7'0,"0"-1"0,1 1 0,-1 1 0,2-1 0,-1 1 0,-6 14 0,10-20 0,0 0 0,0 0 0,1 0 0,-1 0 0,0 0 0,1 0 0,0 1 0,-1-1 0,1 0 0,0 0 0,0 0 0,1 0 0,-1 0 0,0 1 0,1-1 0,-1 0 0,1 0 0,0 0 0,-1 0 0,1 0 0,0 0 0,0 0 0,0 0 0,1-1 0,-1 1 0,0 0 0,1-1 0,-1 1 0,1-1 0,-1 1 0,1-1 0,3 2 0,1 1 0,0-1 0,0 0 0,0-1 0,1 1 0,-1-1 0,1 0 0,-1-1 0,1 0 0,0 0 0,0 0 0,-1-1 0,1 0 0,0 0 0,0-1 0,0 0 0,-1 0 0,1 0 0,0-1 0,-1 0 0,1 0 0,6-4 0,-2 1 0,-1-1 0,0 0 0,0 0 0,-1-1 0,0-1 0,0 1 0,0-1 0,-1-1 0,-1 1 0,1-1 0,10-18 0,-17 25 0,1 0 0,-1 0 0,0 0 0,-1 0 0,1 0 0,0 0 0,0 0 0,-1 0 0,1 0 0,-1 0 0,0 0 0,1 0 0,-1 0 0,0 0 0,-1-1 0,1 1 0,0 0 0,0 0 0,-1 0 0,1 0 0,-1 0 0,0 0 0,0 0 0,-1-2 0,1 2 0,-1 0 0,0 0 0,1 1 0,-1-1 0,0 1 0,0-1 0,0 1 0,0 0 0,-1 0 0,1 0 0,0 0 0,0 0 0,-1 0 0,1 0 0,0 1 0,-1-1 0,1 1 0,-1 0 0,1 0 0,-1 0 0,1 0 0,-3 0 0,-8 2 0,0 0 0,0 1 0,0 0 0,0 1 0,1 1 0,-1 0 0,1 0 0,-19 13 0,12-6 0,0 1 0,1 1 0,0 1 0,-19 20 0,29-25 0,0 1 0,0-1 0,1 2 0,0-1 0,1 1 0,0 0 0,1 0 0,0 1 0,-4 18 0,9-29 0,-1 1 0,1-1 0,-1 1 0,1-1 0,0 1 0,0-1 0,1 1 0,-1 0 0,0-1 0,1 1 0,0-1 0,-1 1 0,1-1 0,0 0 0,0 1 0,1-1 0,-1 0 0,0 0 0,3 3 0,-1-1 0,1 0 0,0-1 0,0 1 0,0-1 0,0 0 0,1 0 0,-1-1 0,1 1 0,5 1 0,2 1 0,0-1 0,0 0 0,0-2 0,1 1 0,-1-1 0,1-1 0,17 0 0,-22-2-151,1 0-1,0-1 0,-1 1 0,0-2 1,1 0-1,-1 0 0,0 0 1,8-5-1,17-12-6674</inkml:trace>
</inkml:ink>
</file>

<file path=ppt/ink/ink10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3.917"/>
    </inkml:context>
    <inkml:brush xml:id="br0">
      <inkml:brushProperty name="width" value="0.05" units="cm"/>
      <inkml:brushProperty name="height" value="0.05" units="cm"/>
    </inkml:brush>
  </inkml:definitions>
  <inkml:trace contextRef="#ctx0" brushRef="#br0">361 53 24575,'-1'-2'0,"0"1"0,1-1 0,-1 1 0,0 0 0,0-1 0,0 1 0,0 0 0,0 0 0,0 0 0,0 0 0,0-1 0,0 1 0,-1 1 0,1-1 0,-2-1 0,-22-13 0,19 12 0,-1 0 0,1 0 0,-1 1 0,1 0 0,-1 1 0,0 0 0,0 0 0,0 0 0,0 1 0,0 0 0,0 0 0,0 0 0,1 1 0,-1 0 0,0 1 0,0-1 0,1 2 0,-1-1 0,-9 5 0,8-3 0,-1 0 0,1 1 0,0 0 0,1 1 0,-1 0 0,1 0 0,0 0 0,1 1 0,-1 0 0,2 0 0,-1 1 0,1 0 0,0 0 0,-5 10 0,8-15 0,1 0 0,-1 1 0,1-1 0,0 1 0,0-1 0,0 1 0,1-1 0,-1 1 0,1-1 0,0 1 0,0 0 0,0-1 0,0 1 0,1-1 0,-1 1 0,1-1 0,0 1 0,0-1 0,3 7 0,-1-6 0,0 1 0,1-1 0,-1 0 0,1 0 0,0 0 0,0-1 0,0 0 0,1 1 0,-1-1 0,1-1 0,-1 1 0,8 2 0,24 11 0,-19-10 0,-1 2 0,0-1 0,24 18 0,-36-22 0,0 0 0,1 1 0,-2 0 0,1 0 0,0 0 0,-1 0 0,0 0 0,0 1 0,0 0 0,0-1 0,-1 1 0,0 0 0,0 0 0,0 1 0,0-1 0,0 7 0,-1-6 0,0 0 0,-1-1 0,0 1 0,0 0 0,0-1 0,-1 1 0,1 0 0,-1-1 0,-1 1 0,1-1 0,-1 1 0,0-1 0,0 1 0,-1-1 0,0 0 0,1 0 0,-2-1 0,1 1 0,-1 0 0,1-1 0,-1 0 0,0 0 0,-1 0 0,1 0 0,-1-1 0,1 0 0,-1 0 0,0 0 0,-10 4 0,3-2-105,0 0 0,0-1 0,-1 0 0,1-1 0,-1 0 0,0-1 0,0-1 0,0 0 0,0-1 0,0 0 0,0-1 0,-25-4 0,10-2-6721</inkml:trace>
</inkml:ink>
</file>

<file path=ppt/ink/ink10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4.908"/>
    </inkml:context>
    <inkml:brush xml:id="br0">
      <inkml:brushProperty name="width" value="0.05" units="cm"/>
      <inkml:brushProperty name="height" value="0.05" units="cm"/>
    </inkml:brush>
  </inkml:definitions>
  <inkml:trace contextRef="#ctx0" brushRef="#br0">240 0 24575,'0'28'0,"1"40"0,-3 0 0,-21 130 0,3-116 0,-4-1 0,-3-2 0,-71 143 0,90-205 0,-23 48 0,30-61 0,0-1 0,-1 1 0,1 0 0,1-1 0,-1 1 0,0 0 0,1-1 0,0 1 0,0 0 0,0-1 0,0 1 0,1 0 0,0 0 0,1 6 0,-1-9 0,-1 0 0,1 0 0,-1-1 0,1 1 0,0 0 0,-1 0 0,1-1 0,-1 1 0,1-1 0,0 1 0,0-1 0,-1 1 0,1-1 0,0 1 0,0-1 0,0 0 0,0 1 0,-1-1 0,1 0 0,0 0 0,0 1 0,0-1 0,0 0 0,0 0 0,0 0 0,0 0 0,0 0 0,-1-1 0,1 1 0,0 0 0,0 0 0,0 0 0,0-1 0,1 0 0,33-17 0,-28 13 0,35-22 0,56-47 0,-56 40 0,53-32 0,37-4-1365,-106 59-5461</inkml:trace>
</inkml:ink>
</file>

<file path=ppt/ink/ink10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5.796"/>
    </inkml:context>
    <inkml:brush xml:id="br0">
      <inkml:brushProperty name="width" value="0.05" units="cm"/>
      <inkml:brushProperty name="height" value="0.05" units="cm"/>
    </inkml:brush>
  </inkml:definitions>
  <inkml:trace contextRef="#ctx0" brushRef="#br0">97 148 24575,'-3'1'0,"0"1"0,0-1 0,1 1 0,-1 0 0,1 0 0,-1 0 0,1 1 0,0-1 0,-1 0 0,1 1 0,0 0 0,1-1 0,-1 1 0,0 0 0,1 0 0,0 0 0,0 0 0,-1 0 0,2 0 0,-1 0 0,0 0 0,0 4 0,1-5 0,0 0 0,1 0 0,-1 0 0,0 0 0,1 0 0,-1 0 0,1 0 0,0 0 0,0 0 0,0 0 0,0 0 0,0 0 0,0 0 0,0 0 0,0-1 0,1 1 0,-1-1 0,1 1 0,-1-1 0,1 1 0,0-1 0,-1 0 0,1 0 0,0 0 0,0 0 0,0 0 0,0 0 0,0 0 0,0-1 0,0 1 0,0-1 0,0 0 0,0 1 0,3-1 0,3 1 0,1-1 0,0 0 0,-1 0 0,1-1 0,-1 0 0,1-1 0,-1 0 0,1 0 0,-1 0 0,0-1 0,0-1 0,0 1 0,-1-1 0,1-1 0,-1 1 0,7-7 0,-1 1 0,0-1 0,-1 0 0,-1-1 0,0 0 0,0-1 0,-2 0 0,14-24 0,-21 35 0,-1 0 0,1-1 0,-1 0 0,0 1 0,0-1 0,0 0 0,0 0 0,-1 0 0,1 1 0,-1-1 0,1 0 0,-1 0 0,0 0 0,0 0 0,-1-5 0,0 6 0,0 0 0,0 0 0,0-1 0,0 1 0,-1 0 0,1 1 0,-1-1 0,1 0 0,-1 0 0,0 1 0,0-1 0,1 1 0,-1-1 0,0 1 0,0 0 0,-1-1 0,1 1 0,0 1 0,-4-2 0,-4-2 0,1 2 0,-1-1 0,-1 1 0,1 1 0,0 0 0,0 0 0,-1 1 0,1 1 0,0-1 0,0 2 0,0-1 0,0 1 0,0 1 0,0 0 0,0 0 0,1 1 0,-1 0 0,1 1 0,0 0 0,0 1 0,1-1 0,0 2 0,0-1 0,0 1 0,1 0 0,0 1 0,0-1 0,1 2 0,0-1 0,0 0 0,1 1 0,0 0 0,-5 14 0,4-8 0,2-1 0,-1 1 0,2 0 0,0 0 0,1 1 0,-1 22 0,3-31 0,0-1 0,0 0 0,1 0 0,0 0 0,0 0 0,1-1 0,0 1 0,-1 0 0,2 0 0,-1-1 0,1 0 0,0 1 0,0-1 0,0 0 0,1 0 0,0-1 0,0 1 0,0-1 0,5 5 0,2-2 0,-1 0 0,1 0 0,0-1 0,1 0 0,-1-1 0,1 0 0,0-1 0,0-1 0,1 0 0,-1 0 0,1-1 0,13 0 0,-16-1 0,0-1 0,-1-1 0,1 0 0,-1 0 0,1-1 0,-1 0 0,0 0 0,1-1 0,-1-1 0,-1 1 0,1-1 0,0-1 0,-1 0 0,0 0 0,0 0 0,11-11 0,-1-4 0,0-1 0,-2-1 0,0 0 0,-2-1 0,15-29 0,-24 41 0,13-12 0,-17 23 0,0-1 0,-1 1 0,1-1 0,0 1 0,-1-1 0,1 1 0,0 0 0,0 0 0,-1-1 0,1 1 0,0 0 0,0 0 0,0 0 0,-1 0 0,1 0 0,0 0 0,0 0 0,0 0 0,-1 0 0,2 0 0,0 1 0,0 1 0,0-1 0,0 1 0,0-1 0,0 1 0,0 0 0,0 0 0,-1 0 0,1 0 0,-1 0 0,0 0 0,1 0 0,-1 0 0,0 1 0,0-1 0,0 0 0,0 4 0,11 43 0,-11-40 0,0-1 0,1 0 0,0 0 0,1-1 0,-1 1 0,2 0 0,5 11 0,-8-18 0,-1 0 0,1-1 0,-1 1 0,1-1 0,-1 1 0,1-1 0,-1 1 0,1-1 0,0 0 0,-1 1 0,1-1 0,0 1 0,-1-1 0,1 0 0,0 0 0,-1 1 0,1-1 0,0 0 0,0 0 0,-1 0 0,1 0 0,0 0 0,0 0 0,-1 0 0,1 0 0,0 0 0,-1 0 0,1-1 0,0 1 0,0 0 0,-1 0 0,1-1 0,0 1 0,-1 0 0,1-1 0,-1 1 0,1 0 0,0-1 0,-1 1 0,1-1 0,-1 1 0,1-1 0,-1 0 0,1 1 0,-1-1 0,0 1 0,1-2 0,21-33 0,-3-2 0,1 0 0,2 2 0,1 1 0,1 0 0,50-50 0,-73 83 0,0 0 0,0 0 0,0 0 0,0 0 0,0 0 0,0 0 0,0 0 0,1 0 0,-1 1 0,0-1 0,0 1 0,1-1 0,-1 1 0,1-1 0,-1 1 0,0 0 0,1-1 0,-1 1 0,3 0 0,-3 0 0,0 1 0,0-1 0,0 1 0,0-1 0,0 1 0,0-1 0,0 1 0,-1 0 0,1 0 0,0-1 0,0 1 0,-1 0 0,1 0 0,0 0 0,-1-1 0,1 1 0,-1 0 0,1 0 0,0 2 0,2 6 0,-1 0 0,0-1 0,-1 1 0,2 17 0,-2 154-600,-2-157-165,1 7-6061</inkml:trace>
</inkml:ink>
</file>

<file path=ppt/ink/ink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01.46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45 207,'-34'-7,"34"7,-1 0,1 0,-1 0,1 0,-1 0,1 0,-1 0,1-1,0 1,-1 0,1 0,-1 0,1-1,0 1,-1 0,1 0,0-1,-1 1,1 0,0-1,-1 1,1-1,0 1,0 0,-1-1,1 1,0-1,0 1,0 0,0-1,-1 1,1-1,0 1,0-1,0 1,0-1,0 1,0-1,0 1,0 0,0-1,1 1,-1-1,0 1,0-1,0 1,0 0,1-1,-1 1,0-1,0 1,1 0,-1-1,0 1,1 0,-1-1,0 1,1 0,-1 0,1-1,-1 1,0 0,1 0,-1 0,1-1,-1 1,1 0,-1 0,1 0,9-5,0 1,0 0,1 0,-1 1,13-2,16-5,283-78,-192 46,-129 42,-1 0,1 0,-1 0,1 0,-1 0,0 0,1 0,-1-1,1 1,-1 0,0 0,1 0,-1 0,1-1,-1 1,0 0,1 0,-1-1,0 1,0 0,1-1,-1 1,0 0,0-1,1 1,-1 0,0-1,0 1,0 0,1-2,-14-2,-29 2,40 2,-6 0,-1 0,0 1,1-1,-1 2,1-1,-1 1,1 1,0-1,-12 7,17-8,1 1,-1-1,1 1,0 0,-1 0,1 0,0 1,0-1,0 0,1 1,-1-1,1 1,-1 0,1-1,0 1,0 0,0 0,0 0,0 0,1 0,-1 0,1 0,0 0,0 0,0 0,0 0,1 0,-1 0,1 0,1 4,20 65,-14-51,-1 1,6 37,-4 16,11 67,-19-139,-1 1,1 0,-1-1,1 1,-1 0,0 0,-1 6,0-8,1-1,-1 0,1 1,-1-1,0 0,0 1,0-1,0 0,0 0,0 0,0 0,0 0,0 0,0 0,-1 0,1 0,0-1,-1 1,1 0,0-1,-3 1,-22 7</inkml:trace>
</inkml:ink>
</file>

<file path=ppt/ink/ink10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6.165"/>
    </inkml:context>
    <inkml:brush xml:id="br0">
      <inkml:brushProperty name="width" value="0.05" units="cm"/>
      <inkml:brushProperty name="height" value="0.05" units="cm"/>
    </inkml:brush>
  </inkml:definitions>
  <inkml:trace contextRef="#ctx0" brushRef="#br0">101 5 24575,'0'-5'0,"0"9"0,0 13 0,0 15 0,-10 7 0,-4 1 0,1 0 0,3-2 0,2-2 0,4-3 0,-4-1 0,1-1 0,0-1 0,-3 0 0,0-5-8191</inkml:trace>
</inkml:ink>
</file>

<file path=ppt/ink/ink10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6.536"/>
    </inkml:context>
    <inkml:brush xml:id="br0">
      <inkml:brushProperty name="width" value="0.05" units="cm"/>
      <inkml:brushProperty name="height" value="0.05" units="cm"/>
    </inkml:brush>
  </inkml:definitions>
  <inkml:trace contextRef="#ctx0" brushRef="#br0">5 80 24575,'-5'0'0,"14"0"0,15 0 0,24 0 0,10 0 0,4 0 0,-2 0 0,-2 0 0,-5-10 0,-7-3 0,-5 0 0,-6 2 0,-8-1 0,-3 0 0,-7 3-8191</inkml:trace>
</inkml:ink>
</file>

<file path=ppt/ink/ink10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6.860"/>
    </inkml:context>
    <inkml:brush xml:id="br0">
      <inkml:brushProperty name="width" value="0.05" units="cm"/>
      <inkml:brushProperty name="height" value="0.05" units="cm"/>
    </inkml:brush>
  </inkml:definitions>
  <inkml:trace contextRef="#ctx0" brushRef="#br0">1 145 24575,'0'12'0,"0"-5"0,0 0 0,0 0 0,1 0 0,2 14 0,-2-19 0,0 1 0,0-1 0,0 0 0,0 1 0,1-1 0,-1 0 0,1 0 0,-1 0 0,1 0 0,0 0 0,-1 0 0,1-1 0,0 1 0,0 0 0,1-1 0,-1 0 0,4 3 0,3-1 0,0 0 0,0 0 0,1 0 0,-1-1 0,1-1 0,-1 0 0,1 0 0,-1-1 0,1 0 0,0 0 0,-1-1 0,1-1 0,-1 1 0,1-2 0,15-5 0,-3 0 0,1-1 0,-1-2 0,-1 0 0,0-1 0,24-19 0,-39 26 0,0 0 0,-1 0 0,0-1 0,0 1 0,0-1 0,0-1 0,-1 1 0,0-1 0,-1 1 0,5-11 0,-7 14 0,0 1 0,0 0 0,0 0 0,-1 0 0,1-1 0,-1 1 0,1 0 0,-1-1 0,0 1 0,0 0 0,0-1 0,0 1 0,0 0 0,-1-1 0,1 1 0,-1 0 0,0 0 0,1-1 0,-1 1 0,0 0 0,0 0 0,0 0 0,-1 0 0,1 0 0,0 0 0,-1 0 0,1 1 0,-1-1 0,0 0 0,1 1 0,-1-1 0,0 1 0,0 0 0,0-1 0,0 1 0,-4-1 0,-3-1 0,0 0 0,0 1 0,0 1 0,-1-1 0,1 1 0,0 1 0,-1 0 0,1 0 0,-1 1 0,1 0 0,-14 4 0,8-2 0,0 1 0,1 1 0,-1 0 0,1 1 0,0 1 0,-20 12 0,27-14 0,1 0 0,0 1 0,0 0 0,0 0 0,0 0 0,1 1 0,0 0 0,1 0 0,-1 0 0,1 1 0,1-1 0,-1 1 0,-3 14 0,4-11 0,0 1 0,1-1 0,1 1 0,0 0 0,0-1 0,1 1 0,1 0 0,0 0 0,3 14 0,-3-23 0,0 0 0,0 0 0,0-1 0,0 1 0,0 0 0,1-1 0,-1 1 0,1-1 0,-1 0 0,1 1 0,0-1 0,0 0 0,0 0 0,0 0 0,1 0 0,2 2 0,1-1 0,0 0 0,-1-1 0,1 1 0,0-1 0,0 0 0,0-1 0,8 2 0,3-1 0,0-1 0,1 0 0,-1-1 0,29-4 0,29-11-1365,-46 8-5461</inkml:trace>
</inkml:ink>
</file>

<file path=ppt/ink/ink10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7.262"/>
    </inkml:context>
    <inkml:brush xml:id="br0">
      <inkml:brushProperty name="width" value="0.05" units="cm"/>
      <inkml:brushProperty name="height" value="0.05" units="cm"/>
    </inkml:brush>
  </inkml:definitions>
  <inkml:trace contextRef="#ctx0" brushRef="#br0">390 1 24575,'-30'0'0,"0"1"0,0 1 0,-37 8 0,58-8 0,1 0 0,-1 0 0,1 1 0,0 0 0,0 1 0,0 0 0,1 0 0,-1 0 0,1 1 0,0 0 0,0 1 0,1 0 0,0 0 0,0 0 0,0 1 0,-5 6 0,10-11 0,0 0 0,0-1 0,0 1 0,0 0 0,0-1 0,0 1 0,0 0 0,1 0 0,-1 0 0,1 0 0,-1 0 0,1 0 0,0 0 0,-1 0 0,1 0 0,0 0 0,0 0 0,1 0 0,-1 0 0,0 0 0,1-1 0,-1 1 0,2 3 0,0-3 0,-1 1 0,1-1 0,0 0 0,0 0 0,0 0 0,1 0 0,-1-1 0,0 1 0,1 0 0,-1-1 0,1 0 0,-1 0 0,1 1 0,3 0 0,11 2 0,1 0 0,-1-1 0,0-1 0,20 0 0,-27-1 0,12-1 0,-1 2 0,0 0 0,35 10 0,-52-11 0,1 0 0,-1 0 0,0 1 0,1 0 0,-1 0 0,0 0 0,0 0 0,0 0 0,-1 1 0,1 0 0,-1 0 0,1 0 0,-1 0 0,0 1 0,0-1 0,0 1 0,-1 0 0,1 0 0,-1-1 0,0 2 0,0-1 0,0 0 0,1 6 0,-3-6 0,0-1 0,0 1 0,0-1 0,0 1 0,0-1 0,-1 1 0,0-1 0,0 1 0,0-1 0,0 1 0,0-1 0,-1 0 0,1 0 0,-1 0 0,0 0 0,0 0 0,0 0 0,0 0 0,-1 0 0,1-1 0,-1 1 0,0-1 0,-3 2 0,-10 9 0,0-1 0,-34 17 0,39-23 0,-7 2 0,0 0 0,0-2 0,-1 0 0,1-1 0,-1-1 0,-1 0 0,1-2 0,0 0 0,-1-2 0,-28-1 0,45 1-65,-1 0 0,1 0 0,-1 0 0,0-1 0,1 1 0,-1-1 0,1 0 0,-1 0 0,1 0 0,-1-1 0,1 1 0,0-1 0,-1 1 0,1-1 0,0 0 0,0-1 0,1 1 0,-1 0 0,0-1 0,-3-4 0,-7-14-6761</inkml:trace>
</inkml:ink>
</file>

<file path=ppt/ink/ink10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8.098"/>
    </inkml:context>
    <inkml:brush xml:id="br0">
      <inkml:brushProperty name="width" value="0.05" units="cm"/>
      <inkml:brushProperty name="height" value="0.05" units="cm"/>
    </inkml:brush>
  </inkml:definitions>
  <inkml:trace contextRef="#ctx0" brushRef="#br0">552 558 24575,'1'0'0,"0"0"0,0-1 0,-1 1 0,1 0 0,0 0 0,0-1 0,-1 1 0,1 0 0,0-1 0,-1 1 0,1-1 0,0 1 0,-1-1 0,1 1 0,-1-1 0,1 1 0,-1-1 0,1 1 0,-1-1 0,1 0 0,-1 1 0,1-1 0,-1 0 0,0 1 0,1-1 0,-1 0 0,0 0 0,0 0 0,0 1 0,0-1 0,0 0 0,1 0 0,-1 1 0,-1-1 0,1 0 0,0 0 0,0 0 0,0 1 0,0-1 0,0 0 0,-1 0 0,1 1 0,0-1 0,-1 0 0,1 1 0,0-1 0,-1 0 0,1 1 0,-2-2 0,-1-1 0,0 1 0,-1 0 0,1 0 0,-1 0 0,1 0 0,-1 0 0,0 1 0,0-1 0,0 1 0,0 0 0,-6 0 0,-46-3 0,27 6 0,1 1 0,0 2 0,0 1 0,0 1 0,1 1 0,0 1 0,1 2 0,0 1 0,-45 27 0,61-33 0,0 1 0,0 0 0,1 0 0,0 1 0,0 1 0,0-1 0,2 1 0,-1 1 0,1 0 0,0 0 0,1 0 0,0 0 0,1 1 0,0 0 0,0 1 0,1-1 0,1 1 0,0-1 0,1 1 0,0 0 0,0 0 0,2 0 0,0 19 0,0-22 0,1 1 0,0-1 0,0 1 0,1-1 0,0 1 0,1-1 0,5 13 0,-6-19 0,0 1 0,-1-1 0,1 0 0,0 0 0,0-1 0,1 1 0,-1 0 0,1-1 0,-1 1 0,1-1 0,0 0 0,0 0 0,0 0 0,0 0 0,0-1 0,0 1 0,0-1 0,1 1 0,-1-1 0,1-1 0,-1 1 0,1 0 0,3 0 0,0-2 0,0 1 0,0-1 0,0 0 0,0-1 0,-1 1 0,1-1 0,0-1 0,-1 1 0,0-1 0,1 0 0,-1-1 0,0 1 0,-1-1 0,8-7 0,5-3 0,-1-2 0,-1 0 0,15-19 0,-15 14 0,0-2 0,-2 0 0,0 0 0,-2-1 0,0-1 0,12-39 0,31-160 0,0 2 0,23 25 0,-64 173 0,-14 24 0,0-1 0,1 1 0,-1 0 0,0-1 0,0 1 0,0 0 0,0-1 0,1 1 0,-1 0 0,0-1 0,0 1 0,1 0 0,-1 0 0,0-1 0,1 1 0,-1 0 0,0 0 0,1-1 0,-1 1 0,0 0 0,1 0 0,-1 0 0,0 0 0,1-1 0,-1 1 0,1 0 0,-1 0 0,0 0 0,1 0 0,-1 0 0,1 0 0,-1 0 0,0 0 0,1 0 0,-1 0 0,0 0 0,1 1 0,-1-1 0,1 0 0,-1 0 0,0 0 0,1 0 0,-1 1 0,0-1 0,1 0 0,-1 0 0,0 1 0,1-1 0,-1 0 0,0 0 0,0 1 0,1-1 0,-1 0 0,0 1 0,0-1 0,0 0 0,0 1 0,1-1 0,-1 1 0,0-1 0,0 0 0,0 1 0,4 18 0,0 0 0,-1-1 0,-2 1 0,0 0 0,-2 30 0,1-14 0,-3 12 0,-3-1 0,-1 0 0,-2-1 0,-16 48 0,24-91 0,-27 89 0,17-59 0,1-1 0,2 1 0,1 1 0,-5 55 0,12-26-1365,0-37-5461</inkml:trace>
</inkml:ink>
</file>

<file path=ppt/ink/ink10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8.543"/>
    </inkml:context>
    <inkml:brush xml:id="br0">
      <inkml:brushProperty name="width" value="0.05" units="cm"/>
      <inkml:brushProperty name="height" value="0.05" units="cm"/>
    </inkml:brush>
  </inkml:definitions>
  <inkml:trace contextRef="#ctx0" brushRef="#br0">1 272 24575,'0'11'0,"0"8"0,0 6 0,0 9 0,0 4 0,0 1 0,0-1 0,0-8-8191</inkml:trace>
  <inkml:trace contextRef="#ctx0" brushRef="#br0" timeOffset="0.63">121 1 24575,'-5'0'0</inkml:trace>
</inkml:ink>
</file>

<file path=ppt/ink/ink10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8.959"/>
    </inkml:context>
    <inkml:brush xml:id="br0">
      <inkml:brushProperty name="width" value="0.05" units="cm"/>
      <inkml:brushProperty name="height" value="0.05" units="cm"/>
    </inkml:brush>
  </inkml:definitions>
  <inkml:trace contextRef="#ctx0" brushRef="#br0">26 30 24575,'-1'1'0,"-1"0"0,1-1 0,0 1 0,0 0 0,-1 0 0,1 0 0,0-1 0,0 1 0,0 1 0,0-1 0,0 0 0,0 0 0,0 0 0,0 0 0,1 1 0,-1-1 0,0 0 0,1 1 0,-1-1 0,1 1 0,-1-1 0,1 0 0,0 1 0,0-1 0,-1 1 0,1 1 0,-3 43 0,5-32 0,1 0 0,0 1 0,1-2 0,9 24 0,10 34 0,-17-41 0,-4-14 0,0 0 0,2-1 0,0 0 0,1 0 0,10 23 0,-15-38 0,0 1 0,0-1 0,0 0 0,0 1 0,0-1 0,1 0 0,-1 1 0,0-1 0,0 0 0,0 1 0,0-1 0,1 0 0,-1 0 0,0 1 0,0-1 0,1 0 0,-1 0 0,0 1 0,0-1 0,1 0 0,-1 0 0,0 0 0,0 0 0,1 1 0,-1-1 0,0 0 0,1 0 0,-1 0 0,0 0 0,1 0 0,-1 0 0,0 0 0,1 0 0,-1 0 0,0 0 0,1 0 0,-1 0 0,0 0 0,1 0 0,-1 0 0,0 0 0,1-1 0,-1 1 0,0 0 0,1 0 0,-1 0 0,0 0 0,0-1 0,1 1 0,-1 0 0,0 0 0,0 0 0,1-1 0,-1 1 0,0 0 0,0-1 0,0 1 0,1 0 0,-1 0 0,0-1 0,0 1 0,0 0 0,0-1 0,0 0 0,9-27 0,-7 22 0,13-47 0,2 1 0,35-69 0,-40 93-67,14-46-1,-16 44-1162,-2 5-5596</inkml:trace>
</inkml:ink>
</file>

<file path=ppt/ink/ink10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9.468"/>
    </inkml:context>
    <inkml:brush xml:id="br0">
      <inkml:brushProperty name="width" value="0.05" units="cm"/>
      <inkml:brushProperty name="height" value="0.05" units="cm"/>
    </inkml:brush>
  </inkml:definitions>
  <inkml:trace contextRef="#ctx0" brushRef="#br0">2 160 24575,'-1'3'0,"1"0"0,0 0 0,0 0 0,0 0 0,0 0 0,1 0 0,-1 0 0,1 0 0,0-1 0,0 1 0,0 0 0,0 0 0,1 0 0,-1-1 0,1 1 0,-1-1 0,1 1 0,0-1 0,0 0 0,0 0 0,0 1 0,0-1 0,1-1 0,-1 1 0,0 0 0,1-1 0,0 1 0,-1-1 0,1 0 0,0 1 0,0-1 0,0-1 0,-1 1 0,1 0 0,0-1 0,5 1 0,1-1 0,0 0 0,0 0 0,0-1 0,0 0 0,-1 0 0,1-1 0,-1 0 0,1-1 0,-1 0 0,11-5 0,-3 0 0,-1 0 0,0-1 0,-1-1 0,19-15 0,-29 20 0,0 1 0,0-1 0,0 0 0,-1-1 0,0 1 0,0-1 0,0 1 0,-1-1 0,1 0 0,-1 0 0,-1 0 0,3-11 0,-4 15 0,1-1 0,-1 1 0,1-1 0,-1 0 0,0 1 0,0-1 0,0 0 0,0 1 0,0-1 0,-1 1 0,1-1 0,-1 0 0,0 1 0,0-1 0,0 1 0,0 0 0,0-1 0,0 1 0,0 0 0,-1 0 0,1-1 0,-1 1 0,0 0 0,0 1 0,0-1 0,0 0 0,0 0 0,0 1 0,0-1 0,0 1 0,-4-2 0,3 3 0,0-1 0,-1 1 0,1 0 0,0 0 0,-1 0 0,1 0 0,0 1 0,-1-1 0,1 1 0,0 0 0,0 0 0,-1 0 0,1 0 0,0 1 0,0-1 0,0 1 0,0 0 0,1 0 0,-1 0 0,0 0 0,1 0 0,-3 4 0,-8 6 0,2 0 0,-21 28 0,25-30 0,1 0 0,0 0 0,1 0 0,0 0 0,1 1 0,-1 0 0,2 0 0,0 0 0,0 0 0,-1 18 0,4-24 0,-1-1 0,1 0 0,1 1 0,-1-1 0,1 0 0,-1 1 0,1-1 0,0 0 0,1 0 0,-1 0 0,1 0 0,0 0 0,0 0 0,0 0 0,0-1 0,1 1 0,-1-1 0,1 1 0,0-1 0,0 0 0,0 0 0,1 0 0,-1-1 0,1 1 0,-1-1 0,1 0 0,0 0 0,0 0 0,0 0 0,6 1 0,0 0 11,1 0 0,0-1 0,-1 0 0,1 0 0,0-1 0,0-1-1,0 0 1,-1 0 0,1-1 0,14-3 0,-18 2-94,-1 1 1,1-1-1,-1-1 1,1 1-1,-1-1 1,0 0-1,0-1 1,0 0-1,-1 1 1,1-2-1,-1 1 1,0-1-1,0 0 1,0 0-1,-1 0 1,0 0-1,5-8 1,5-14-6744</inkml:trace>
</inkml:ink>
</file>

<file path=ppt/ink/ink10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49.807"/>
    </inkml:context>
    <inkml:brush xml:id="br0">
      <inkml:brushProperty name="width" value="0.05" units="cm"/>
      <inkml:brushProperty name="height" value="0.05" units="cm"/>
    </inkml:brush>
  </inkml:definitions>
  <inkml:trace contextRef="#ctx0" brushRef="#br0">30 52 24575,'0'61'0,"-18"116"0,11-140 0,3-27 0,4-26 0,1-4 0,2 1 0,0 0 0,1 0 0,1 0 0,11-26 0,-12 35 0,0-1 0,2 2 0,-1-1 0,1 1 0,0 0 0,1 0 0,0 0 0,1 1 0,-1 0 0,2 1 0,10-9 0,5 2-199,0 1-1,27-11 1,-38 18-568,5-1-6059</inkml:trace>
</inkml:ink>
</file>

<file path=ppt/ink/ink10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50.501"/>
    </inkml:context>
    <inkml:brush xml:id="br0">
      <inkml:brushProperty name="width" value="0.05" units="cm"/>
      <inkml:brushProperty name="height" value="0.05" units="cm"/>
    </inkml:brush>
  </inkml:definitions>
  <inkml:trace contextRef="#ctx0" brushRef="#br0">272 52 24575,'2'1'0,"-1"-1"0,1 0 0,-1 0 0,1 0 0,-1 0 0,0 0 0,1 0 0,-1-1 0,1 1 0,-1 0 0,1-1 0,-1 1 0,0-1 0,1 1 0,-1-1 0,0 0 0,0 1 0,1-1 0,-1 0 0,0 0 0,0 0 0,0 0 0,0 0 0,0 0 0,0 0 0,0-1 0,-1 1 0,1 0 0,0 0 0,0-3 0,-1 3 0,0-1 0,0 1 0,0-1 0,-1 1 0,1 0 0,-1 0 0,1-1 0,-1 1 0,0 0 0,1 0 0,-1-1 0,0 1 0,0 0 0,0 0 0,0 0 0,0 0 0,0 0 0,0 0 0,0 1 0,0-1 0,0 0 0,0 0 0,0 1 0,-1-1 0,1 1 0,0-1 0,-1 1 0,1 0 0,0-1 0,-1 1 0,-2 0 0,1-1 0,-1 1 0,1 0 0,-1 0 0,1 0 0,-1 0 0,1 1 0,-1 0 0,1-1 0,-1 1 0,1 0 0,0 1 0,-1-1 0,1 1 0,0-1 0,0 1 0,0 0 0,0 0 0,0 0 0,1 1 0,-1-1 0,1 1 0,-1-1 0,1 1 0,0 0 0,0 0 0,0 0 0,0 0 0,1 0 0,-2 4 0,1-4 0,1-1 0,-1 1 0,1 0 0,0 0 0,0 0 0,0 0 0,1 0 0,-1 0 0,1 0 0,0 0 0,0 0 0,0 1 0,0-1 0,0 0 0,0 0 0,1 0 0,0 0 0,0 0 0,0 0 0,0 0 0,0 0 0,0-1 0,1 1 0,-1 0 0,1-1 0,0 1 0,0-1 0,0 1 0,0-1 0,0 0 0,0 0 0,1 0 0,2 2 0,0-2 0,0 1 0,0-1 0,0-1 0,1 1 0,-1-1 0,0 0 0,1 0 0,-1 0 0,1-1 0,-1 0 0,1 0 0,-1 0 0,1-1 0,-1 0 0,1 0 0,-1 0 0,0-1 0,0 0 0,0 0 0,0 0 0,6-3 0,-4 1 0,0 0 0,0-1 0,0 1 0,-1-1 0,0-1 0,0 1 0,0-1 0,-1 0 0,1 0 0,-1-1 0,-1 0 0,1 1 0,5-14 0,-10 20 0,0 0 0,0 0 0,0 0 0,0 0 0,0 0 0,0 1 0,0-1 0,0 0 0,0 0 0,0 0 0,1 0 0,-1 0 0,0 0 0,0 0 0,0 0 0,0 0 0,0 0 0,0 0 0,0 1 0,0-1 0,0 0 0,1 0 0,-1 0 0,0 0 0,0 0 0,0 0 0,0 0 0,0 0 0,0 0 0,1 0 0,-1 0 0,0 0 0,0 0 0,0 0 0,0 0 0,0 0 0,0 0 0,0 0 0,1 0 0,-1 0 0,0-1 0,0 1 0,0 0 0,0 0 0,1 27 0,-2 43 0,0-64 0,1 4 0,-1 3 0,0-1 0,0 1 0,2 0 0,-1 0 0,2-1 0,0 1 0,0 0 0,1-1 0,1 0 0,7 18 0,34 41 0,-32-52 0,-1-1 0,12 25 0,-24-42 0,1 0 0,0 0 0,-1 1 0,1-1 0,-1 0 0,0 1 0,1-1 0,-1 0 0,0 1 0,0-1 0,0 1 0,0-1 0,0 1 0,0-1 0,0 0 0,-1 1 0,1-1 0,0 0 0,-1 1 0,1-1 0,-1 0 0,1 1 0,-1-1 0,-1 2 0,0-1 0,0-1 0,0 1 0,0 0 0,0 0 0,0-1 0,0 1 0,-1-1 0,1 0 0,-1 0 0,1 0 0,-6 1 0,-7 2 0,0-2 0,0 0 0,-24 0 0,32-2 0,-182-2 0,80-1 0,104 4-54,0-1-1,0-1 0,0 1 1,0-1-1,0 0 1,0 0-1,0 0 0,0-1 1,1 0-1,-1 0 1,0 0-1,1 0 0,0-1 1,-1 0-1,1 1 0,0-2 1,0 1-1,1 0 1,-1-1-1,1 0 0,0 0 1,0 0-1,0 0 1,-4-8-1,-1-9-6771</inkml:trace>
</inkml:ink>
</file>

<file path=ppt/ink/ink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01.81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56 115,'-51'0,"47"0,5 0,29 0,62 2,-40 0,-1-2,1-2,74-12,-104 7,0 0,-1-1,0-1,-1-1,0-1,28-20,-21 11</inkml:trace>
</inkml:ink>
</file>

<file path=ppt/ink/ink10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51.532"/>
    </inkml:context>
    <inkml:brush xml:id="br0">
      <inkml:brushProperty name="width" value="0.05" units="cm"/>
      <inkml:brushProperty name="height" value="0.05" units="cm"/>
    </inkml:brush>
  </inkml:definitions>
  <inkml:trace contextRef="#ctx0" brushRef="#br0">1 137 24575,'4'1'0,"1"0"0,0 1 0,-1-1 0,0 1 0,1 0 0,-1 0 0,0 0 0,0 1 0,5 3 0,19 9 0,-14-10 0,0 0 0,0-2 0,0 1 0,0-2 0,0 0 0,0-1 0,1 0 0,-1-1 0,16-2 0,-20 1 0,0-1 0,-1 0 0,1 0 0,-1-1 0,0 0 0,0-1 0,0 0 0,0-1 0,-1 1 0,1-1 0,-1-1 0,0 0 0,-1 0 0,9-9 0,-15 14 0,5-5 0,-1 0 0,1-1 0,-1 1 0,-1-1 0,5-7 0,-9 12 0,1 1 0,0 0 0,-1-1 0,1 1 0,-1 0 0,1-1 0,-1 1 0,0 0 0,0-1 0,0 1 0,0 0 0,0-1 0,0 1 0,0-1 0,0 1 0,0 0 0,0-1 0,-1 1 0,1-1 0,-1 1 0,1 0 0,-1 0 0,1-1 0,-1 1 0,0 0 0,0 0 0,0 0 0,1 0 0,-1-1 0,0 1 0,0 1 0,-1-1 0,1 0 0,0 0 0,0 0 0,0 1 0,-2-2 0,-2 0 0,0-1 0,0 1 0,0 1 0,0-1 0,0 1 0,0 0 0,0 0 0,-1 0 0,1 1 0,0-1 0,0 2 0,-1-1 0,1 0 0,-10 3 0,7-1 0,-1 1 0,1 0 0,0 0 0,0 1 0,1 0 0,-1 0 0,1 1 0,-14 10 0,15-10 0,0 1 0,0-1 0,0 1 0,0 0 0,1 1 0,0 0 0,1-1 0,-1 2 0,1-1 0,0 0 0,1 1 0,0 0 0,0-1 0,1 1 0,0 0 0,0 1 0,1-1 0,0 0 0,0 0 0,2 14 0,0-18 0,0 1 0,1-1 0,-1 0 0,1 0 0,0 0 0,0 0 0,1 0 0,-1-1 0,1 1 0,0-1 0,0 1 0,0-1 0,0 0 0,1 0 0,-1-1 0,1 1 0,0-1 0,0 1 0,0-1 0,0 0 0,0-1 0,0 1 0,0-1 0,6 1 0,0 1 0,0 0 0,0-2 0,1 1 0,-1-1 0,1-1 0,-1 0 0,1 0 0,-1-1 0,16-3 0,-14 0 0,-1 0 0,1-1 0,0 0 0,-1-1 0,0 0 0,-1-1 0,19-15 0,62-65 0,-1-17 0,-90 104 0,0-1 0,0 1 0,1-1 0,-1 1 0,1-1 0,-1 1 0,0-1 0,1 1 0,-1 0 0,1-1 0,-1 1 0,1-1 0,-1 1 0,1 0 0,-1 0 0,1-1 0,-1 1 0,1 0 0,-1 0 0,1 0 0,0-1 0,-1 1 0,1 0 0,-1 0 0,1 0 0,0 0 0,-1 0 0,1 0 0,-1 0 0,1 0 0,-1 1 0,1-1 0,0 0 0,-1 0 0,1 0 0,-1 1 0,1-1 0,-1 0 0,1 0 0,-1 1 0,1-1 0,-1 1 0,1-1 0,-1 0 0,1 1 0,-1-1 0,0 1 0,1-1 0,-1 1 0,0-1 0,0 1 0,1-1 0,-1 1 0,0 0 0,0-1 0,1 1 0,-1-1 0,0 2 0,5 39 0,-5-37 0,-1 15 0,-1-1 0,0 0 0,-1 0 0,-1 0 0,-1 0 0,-1 0 0,-9 20 0,14-36 0,1 0 0,-1-1 0,0 1 0,1 0 0,-1-1 0,0 1 0,0-1 0,0 1 0,0-1 0,-1 0 0,1 1 0,0-1 0,-1 0 0,-1 2 0,1-8 0,7-11 0,5-3 0,1 0 0,0 0 0,2 1 0,0 1 0,1 0 0,1 1 0,0 0 0,1 1 0,1 1 0,0 1 0,1 0 0,35-18 0,-36 20 0,-7 5 0,0-1 0,1 2 0,0-1 0,0 1 0,14-4 0,-23 9 0,0-1 0,0 1 0,0 0 0,0-1 0,0 1 0,0 0 0,0 0 0,0 0 0,0 0 0,0 1 0,0-1 0,0 1 0,-1-1 0,1 1 0,0-1 0,0 1 0,0 0 0,0 0 0,-1 0 0,1 0 0,0 0 0,-1 1 0,1-1 0,-1 0 0,1 1 0,-1-1 0,0 1 0,1-1 0,-1 1 0,0 0 0,0 0 0,0-1 0,0 1 0,-1 0 0,1 0 0,0 0 0,0 3 0,2 12-113,0 1 0,0-1-1,-2 1 1,0 0 0,-3 27 0,1-31-573,0 19-6140</inkml:trace>
</inkml:ink>
</file>

<file path=ppt/ink/ink10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51.871"/>
    </inkml:context>
    <inkml:brush xml:id="br0">
      <inkml:brushProperty name="width" value="0.05" units="cm"/>
      <inkml:brushProperty name="height" value="0.05" units="cm"/>
    </inkml:brush>
  </inkml:definitions>
  <inkml:trace contextRef="#ctx0" brushRef="#br0">0 6 24575,'0'-5'0,"0"8"0,0 9 0,0 13 0,0 12 0,0 5 0,0 1 0,0-2 0,0-3 0,0-3 0,0-2 0,0-1 0,0-1 0,0-2 0,0-14 0,0-16 0</inkml:trace>
</inkml:ink>
</file>

<file path=ppt/ink/ink10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52.228"/>
    </inkml:context>
    <inkml:brush xml:id="br0">
      <inkml:brushProperty name="width" value="0.05" units="cm"/>
      <inkml:brushProperty name="height" value="0.05" units="cm"/>
    </inkml:brush>
  </inkml:definitions>
  <inkml:trace contextRef="#ctx0" brushRef="#br0">6 143 24575,'-5'0'0,"8"0"0,19 0 0,11 0 0,11 0 0,2-5 0,4-2 0,-1 1 0,-5-5 0,-3 1 0,1-4 0,3 1 0,0-3 0,2 1 0,-2 3 0,2-1 0,-2 2 0,-8 2-8191</inkml:trace>
</inkml:ink>
</file>

<file path=ppt/ink/ink10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52.706"/>
    </inkml:context>
    <inkml:brush xml:id="br0">
      <inkml:brushProperty name="width" value="0.05" units="cm"/>
      <inkml:brushProperty name="height" value="0.05" units="cm"/>
    </inkml:brush>
  </inkml:definitions>
  <inkml:trace contextRef="#ctx0" brushRef="#br0">18 112 24575,'0'1'0,"1"1"0,0-1 0,0 0 0,0 0 0,0 0 0,0 0 0,0 0 0,0 0 0,1 0 0,-1 0 0,0 0 0,1 0 0,-1 0 0,0-1 0,1 1 0,-1-1 0,1 1 0,-1-1 0,1 1 0,-1-1 0,1 0 0,-1 0 0,3 0 0,-1 1 0,12 2 0,0 0 0,1-1 0,-1-1 0,0 0 0,1-1 0,-1-1 0,28-5 0,-32 4 0,-1-1 0,0 0 0,1-1 0,-1-1 0,-1 1 0,1-1 0,-1-1 0,0 0 0,0 0 0,0-1 0,14-15 0,-20 19 0,0 0 0,0-1 0,0 1 0,0-1 0,0 1 0,0-1 0,1-4 0,-4 7 0,1 0 0,-1 1 0,0-1 0,0 0 0,0 0 0,0 1 0,1-1 0,-1 0 0,0 0 0,-1 1 0,1-1 0,0 0 0,0 0 0,0 1 0,0-1 0,0 0 0,-1 0 0,1 1 0,0-1 0,-1 0 0,1 1 0,-1-1 0,1 1 0,0-1 0,-1 0 0,0 1 0,1-1 0,-1 1 0,1-1 0,-1 1 0,1-1 0,-1 1 0,0 0 0,1-1 0,-1 1 0,0 0 0,0 0 0,1-1 0,-1 1 0,0 0 0,0 0 0,1 0 0,-1 0 0,-1 0 0,-7-2 0,-1 1 0,1 0 0,0 1 0,-1 0 0,1 0 0,0 1 0,-1 1 0,1-1 0,0 1 0,0 1 0,0 0 0,0 0 0,1 1 0,-1 0 0,-14 9 0,3 0 0,0 1 0,2 0 0,-1 1 0,2 1 0,-20 23 0,31-33 0,0 1 0,0 1 0,1-1 0,0 1 0,0 0 0,1 0 0,-6 13 0,10-18 0,-1-1 0,1 0 0,-1 1 0,1-1 0,0 1 0,0-1 0,0 0 0,0 1 0,0-1 0,1 1 0,-1-1 0,1 0 0,0 1 0,-1-1 0,1 0 0,0 0 0,0 0 0,1 0 0,-1 1 0,0-1 0,1-1 0,-1 1 0,1 0 0,-1 0 0,1-1 0,0 1 0,0 0 0,0-1 0,0 0 0,0 0 0,0 1 0,5 0 0,10 6 0,0-1 0,0-1 0,1-1 0,0 0 0,0-1 0,1-1 0,19 0 0,12-1 0,71-5 0,-90 0 0,-1 0 0,0-3 0,41-12 0,-54 13 0,-2-1 0,1-1 0,-1 0 0,0-1 0,0 0 0,-1-2 0,21-17 0,-30 23-151,-1 0-1,0 0 0,0-1 0,-1 0 1,1 0-1,-1 0 0,0 0 1,3-9-1,2-10-6674</inkml:trace>
</inkml:ink>
</file>

<file path=ppt/ink/ink10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1:53.328"/>
    </inkml:context>
    <inkml:brush xml:id="br0">
      <inkml:brushProperty name="width" value="0.05" units="cm"/>
      <inkml:brushProperty name="height" value="0.05" units="cm"/>
    </inkml:brush>
  </inkml:definitions>
  <inkml:trace contextRef="#ctx0" brushRef="#br0">382 0 24575,'-10'2'0,"1"-1"0,-1 1 0,1 1 0,0 0 0,0 0 0,0 0 0,0 1 0,-9 6 0,-4 1 0,-4 1 0,-2 0 0,-34 21 0,56-30 0,0 1 0,1 0 0,-1 0 0,1 1 0,0-1 0,0 1 0,0 0 0,1 1 0,0-1 0,0 1 0,-5 9 0,8-13 0,0 1 0,0-1 0,0 0 0,1 0 0,-1 1 0,1-1 0,-1 0 0,1 1 0,0-1 0,0 0 0,0 1 0,0-1 0,0 1 0,1-1 0,-1 0 0,1 1 0,0-1 0,1 4 0,0-3 0,0 0 0,0 0 0,1 0 0,-1 0 0,1 0 0,-1 0 0,1-1 0,0 0 0,0 1 0,7 3 0,6 1 0,0 1 0,1-2 0,0 0 0,19 3 0,-20-5 0,30 5 0,-34-7 0,1 0 0,-1 0 0,0 1 0,0 1 0,16 7 0,-26-10 0,1 1 0,0-1 0,-1 1 0,0 0 0,1 0 0,-1 0 0,0 0 0,0 0 0,0 0 0,0 1 0,0-1 0,-1 1 0,1-1 0,-1 1 0,1 0 0,-1-1 0,0 1 0,0 0 0,-1 0 0,1 0 0,0 0 0,-1 0 0,0 0 0,1 0 0,-1 0 0,-1 0 0,1 4 0,-2-2 0,1 0 0,-1 1 0,0-1 0,0 0 0,0 0 0,-1 0 0,0 0 0,0 0 0,0-1 0,0 1 0,-1-1 0,0 0 0,0 0 0,0 0 0,0-1 0,0 1 0,-9 4 0,-8 5 0,-2 0 0,-31 13 0,31-15 40,-1-2 0,-44 12 0,61-19-139,0-1 0,0 1 0,0-1 0,0-1 0,0 0 0,0 0 0,0 0 0,-1-1 0,1 0 0,0 0 0,0 0 0,1-1 0,-1 0 0,-12-6 0,0-6-6727</inkml:trace>
</inkml:ink>
</file>

<file path=ppt/ink/ink10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27.292"/>
    </inkml:context>
    <inkml:brush xml:id="br0">
      <inkml:brushProperty name="width" value="0.05" units="cm"/>
      <inkml:brushProperty name="height" value="0.05" units="cm"/>
    </inkml:brush>
  </inkml:definitions>
  <inkml:trace contextRef="#ctx0" brushRef="#br0">1091 62 24575,'0'-1'0,"0"0"0,-1 0 0,1 1 0,-1-1 0,1 0 0,-1 0 0,1 0 0,-1 0 0,0 1 0,1-1 0,-1 0 0,0 1 0,0-1 0,0 0 0,1 1 0,-1-1 0,0 1 0,0-1 0,0 1 0,0 0 0,0-1 0,0 1 0,0 0 0,-2-1 0,-28-5 0,27 5 0,-8-1 0,-1 1 0,0 0 0,0 1 0,1 0 0,-1 1 0,0 0 0,1 1 0,-1 0 0,1 1 0,0 1 0,0 0 0,0 1 0,-14 6 0,-44 24 0,1 2 0,1 3 0,3 3 0,1 3 0,-86 81 0,111-89 0,1 2 0,2 1 0,2 2 0,2 1 0,-48 90 0,62-98 0,2 1 0,2 0 0,1 1 0,2 0 0,1 1 0,3 0 0,1 0 0,1 1 0,2 46 0,3-64 0,1 1 0,2-1 0,0-1 0,1 1 0,1 0 0,1-1 0,0 0 0,2 0 0,1-1 0,22 38 0,-15-32 0,1-2 0,2 0 0,0-1 0,32 28 0,98 76 0,-106-92 0,24 20 0,1-3 0,3-3 0,132 69 0,-171-105 0,0-2 0,0-1 0,1-1 0,1-2 0,59 5 0,173-5 0,-205-8 0,27 2 0,-39 1 0,-1-2 0,1-2 0,-1-2 0,68-15 0,-100 14 0,0-1 0,0 0 0,-1-2 0,25-15 0,56-45 0,-37 24 0,35-18 0,-32 21 0,64-53 0,-108 78 0,-1-1 0,0 0 0,-1-1 0,-1 0 0,-1-2 0,-1 1 0,18-36 0,-14 16 0,-3 0 0,-1 0 0,-2-1 0,-1-1 0,-3 1 0,-1-2 0,-2 1 0,-3-81 0,-3 107 0,0 0 0,-1 0 0,-1 0 0,0 0 0,-2 0 0,1 1 0,-10-17 0,4 8 0,-10-35 0,5 12 0,-1 1 0,-39-70 0,38 85 0,-1 2 0,-1 0 0,-25-26 0,-13-17 0,29 37 0,-1 0 0,-1 2 0,-2 2 0,0 1 0,-3 1 0,0 2 0,-1 2 0,-2 1 0,0 2 0,-64-24 0,70 32 0,-5-4 0,-1 2 0,0 1 0,-1 3 0,-1 1 0,-53-7 0,-44 4 0,-116-5 0,168 17 0,-199 5 0,248 1-136,1 1-1,0 2 1,0 2-1,0 1 1,1 2-1,1 1 1,0 2-1,1 1 0,-50 35 1,32-16-6690</inkml:trace>
</inkml:ink>
</file>

<file path=ppt/ink/ink10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33.089"/>
    </inkml:context>
    <inkml:brush xml:id="br0">
      <inkml:brushProperty name="width" value="0.05" units="cm"/>
      <inkml:brushProperty name="height" value="0.05" units="cm"/>
    </inkml:brush>
  </inkml:definitions>
  <inkml:trace contextRef="#ctx0" brushRef="#br0">216 0 24575,'1'0'0,"0"1"0,1-1 0,-1 0 0,0 1 0,0-1 0,0 1 0,0-1 0,0 1 0,0 0 0,0-1 0,-1 1 0,1 0 0,0 0 0,0 0 0,0-1 0,-1 1 0,1 0 0,0 0 0,-1 0 0,1 0 0,-1 0 0,1 0 0,-1 0 0,0 0 0,1 0 0,-1 1 0,0-1 0,0 0 0,0 0 0,0 2 0,1 37 0,-5-22 0,0 0 0,-1-1 0,-1 1 0,0-1 0,-2 0 0,-15 27 0,13-28 0,2 0 0,-1 1 0,2 1 0,1-1 0,0 1 0,-5 29 0,-1 38 0,-6 72 0,17-129 0,0-1 0,6 46 0,-4-63 0,2 1 0,-1-1 0,1 0 0,1 0 0,0 0 0,0 0 0,1-1 0,0 1 0,13 15 0,1-2 0,33 30 0,-37-41 0,-2 2 0,0-1 0,0 2 0,-1 0 0,-1 0 0,13 24 0,3 7 0,-69-108 0,3-2 0,-32-71 0,58 108 0,2 0 0,0-1 0,2-1 0,2 1 0,0-1 0,2-1 0,-2-32 0,-8-55 0,9 80 0,-3-52 0,8 75 0,1 0 0,0 1 0,1-1 0,1 0 0,0 0 0,1 1 0,0-1 0,1 1 0,6-15 0,7-7 0,2 2 0,2 0 0,27-35 0,-47 68 0,-1-1 0,0 1 0,0-1 0,1 0 0,-1 1 0,1-1 0,-1 1 0,0-1 0,1 1 0,-1-1 0,1 1 0,-1-1 0,1 1 0,-1 0 0,1-1 0,-1 1 0,1 0 0,0-1 0,-1 1 0,1 0 0,0 0 0,-1-1 0,1 1 0,-1 0 0,2 0 0,0 15 0,-12 28 0,-2-19 0,-1 1 0,-1-2 0,-28 35 0,-17 27 0,50-69 0,0 1 0,1 0 0,1 0 0,1 1 0,0 0 0,-5 31 0,8-35 0,-7 39 0,2 2 0,-1 64 0,8-57 0,-1-29 0,2 0 0,7 51 0,-4-71 0,0-1 0,1 1 0,1-1 0,0 0 0,1 0 0,0-1 0,1 0 0,14 19 0,75 77 0,-82-93 0,-2-1 0,-4-5 0,0 1 0,0-1 0,1 0 0,0-1 0,12 7 0,-33-47 0,-4-5 0,1-1 0,2 0 0,1-1 0,3 0 0,1-1 0,2 0 0,1 0 0,2-46 0,5-427 0,-1 495 0,0 0 0,1 0 0,2 0 0,0 0 0,8-24 0,7 107 0,-9-43 0,-1 0 0,-1 1 0,-1 0 0,-1 0 0,5 38 0,0 8 0,-4-28 0,3 64 0,-7-74 0,0 0 0,9 33 0,0-5 0,1 2 0,-8-39 0,-1-1 0,3 31 0,-5-27 0,0 5 0,-1 1 0,-1-1 0,-6 39 0,4-61 0,0-1 0,0 0 0,-1 0 0,0 0 0,0 0 0,-1 0 0,1-1 0,-1 1 0,0-1 0,-1 0 0,0 0 0,1 0 0,-9 5 0,12-9 0,1-1 0,-1 1 0,1-1 0,-1 0 0,1 1 0,-1-1 0,0 0 0,1 1 0,-1-1 0,0 0 0,1 0 0,-1 0 0,0 0 0,1 1 0,-1-1 0,0 0 0,1 0 0,-1 0 0,0 0 0,1 0 0,-1-1 0,0 1 0,1 0 0,-1 0 0,0 0 0,1-1 0,-1 1 0,0 0 0,1 0 0,-1-1 0,1 1 0,-1-1 0,0 1 0,1 0 0,-1-1 0,1 1 0,0-1 0,-1 0 0,1 1 0,-1-1 0,1 1 0,0-1 0,-1 1 0,1-1 0,0 0 0,0 1 0,-1-1 0,1 0 0,0 1 0,0-1 0,0 0 0,0 0 0,-6-42 0,5 40 0,1-285 0,2 130 0,-2-181 0,0 331 0,-1-1 0,0 1 0,0 0 0,-1-1 0,0 1 0,0 0 0,-6-10 0,7 14 0,0 1 0,-1 0 0,1 0 0,-1 0 0,0 0 0,0 0 0,0 1 0,0-1 0,-1 1 0,1-1 0,-1 1 0,0 0 0,1 0 0,-1 0 0,0 0 0,0 0 0,0 1 0,0 0 0,0-1 0,-5 0 0,8 2 0,-1 0 0,0-1 0,0 1 0,0 0 0,1 0 0,-1 0 0,0 0 0,0 0 0,0 0 0,1 0 0,-1 0 0,0 0 0,0 0 0,0 0 0,1 1 0,-1-1 0,0 0 0,0 1 0,1-1 0,-1 0 0,0 1 0,0-1 0,1 1 0,-1-1 0,1 1 0,-1-1 0,0 1 0,1 0 0,-1 0 0,0 1 0,1-1 0,0 1 0,-1 0 0,1-1 0,0 1 0,0 0 0,0 0 0,0-1 0,0 1 0,0 0 0,0-1 0,1 1 0,0 2 0,3 8 0,0 1 0,12 21 0,-13-28 0,24 51 0,-3 0 0,17 65 0,-31-84 0,-1 1 0,-2 0 0,-2 0 0,0 55 0,-4-79 0,-2 0 0,1 0 0,-2-1 0,0 1 0,0 0 0,-1-1 0,-1 0 0,-8 20 0,7-23 0,-16 35 0,19-43 0,0 0 0,1 0 0,-1 0 0,0 0 0,-1 0 0,1-1 0,0 1 0,-1 0 0,0-1 0,-3 3 0,6-5 0,-1 0 0,0-1 0,1 1 0,-1 0 0,1 0 0,-1 0 0,1-1 0,-1 1 0,1 0 0,-1-1 0,1 1 0,-1 0 0,1-1 0,-1 1 0,1-1 0,-1 1 0,1 0 0,0-1 0,-1 1 0,1-1 0,0 1 0,-1-1 0,1 0 0,0 1 0,0-1 0,0 1 0,-1-1 0,1 1 0,0-1 0,0 0 0,0 1 0,0-1 0,0 1 0,0-1 0,0 0 0,0 0 0,-3-27 0,3 27 0,0-45 0,2 0 0,2 0 0,10-50 0,-4 4 0,-4 0 0,-7-118 0,-2 65 0,4 137 0,-1 1 0,-1 0 0,1 0 0,-1 0 0,-1 0 0,1 0 0,-1 0 0,0 0 0,-1 0 0,0 0 0,0 1 0,0-1 0,-1 1 0,-7-10 0,11 15 0,0 1 0,0 0 0,-1 0 0,1-1 0,0 1 0,0 0 0,-1 0 0,1-1 0,0 1 0,0 0 0,-1 0 0,1-1 0,0 1 0,-1 0 0,1 0 0,0 0 0,-1 0 0,1 0 0,0 0 0,-1-1 0,1 1 0,0 0 0,-1 0 0,1 0 0,0 0 0,-1 0 0,1 0 0,0 0 0,-1 1 0,1-1 0,-1 0 0,1 0 0,0 0 0,-1 0 0,1 0 0,0 0 0,0 1 0,-1-1 0,1 0 0,0 0 0,-1 1 0,-6 17 0,3 23 0,4-22 0,2-1 0,1 0 0,0 1 0,1-1 0,9 25 0,42 83 0,-46-108 0,13 32 0,-3 1 0,21 82 0,-35-110 0,-1 1 0,-1-1 0,0 1 0,-2 0 0,-1 0 0,-6 46 0,3-58 0,0 0 0,-1 0 0,0-1 0,-9 16 0,12-24 0,-1 1 0,0 0 0,0-1 0,0 1 0,-1-1 0,1 0 0,-1 0 0,1 0 0,-1 0 0,0 0 0,0-1 0,-1 1 0,1-1 0,0 0 0,-1 0 0,-5 3 0,8-5 0,1 0 0,-1 0 0,0 0 0,1 0 0,-1 1 0,1-1 0,-1 0 0,1 0 0,-1 0 0,0 0 0,1 0 0,-1 0 0,1-1 0,-1 1 0,0 0 0,1 0 0,-1 0 0,1-1 0,-1 1 0,1 0 0,-1 0 0,1-1 0,-1 1 0,1 0 0,-1-1 0,1 1 0,0-1 0,-1 1 0,1 0 0,-1-1 0,1 1 0,0-1 0,-1 1 0,1-2 0,-1 0 0,1 0 0,0 0 0,0 0 0,0 0 0,0 0 0,0 0 0,0-1 0,0 1 0,1 0 0,0-2 0,20-52 0,-19 53 0,11-26 0,-1 0 0,-1 0 0,-1-1 0,-2 0 0,-1-1 0,-1 0 0,-2 0 0,0-33 0,-2 22 0,10-52 0,-1 12 0,-11 75 0,0 0 0,-1 0 0,0 0 0,0 0 0,0 1 0,-1-1 0,0 0 0,0 1 0,-1 0 0,0-1 0,0 1 0,0 0 0,-5-6 0,0 0 0,-2 0 0,1 0 0,-2 0 0,-21-17 0,31 27 0,-1 0 0,-1 0 0,1 0 0,0 1 0,0-1 0,-1 1 0,1 0 0,0-1 0,-1 1 0,1 0 0,-1 1 0,0-1 0,1 0 0,-1 1 0,0-1 0,0 1 0,1 0 0,-1 0 0,0 0 0,1 0 0,-1 1 0,0-1 0,-3 1 0,2 1 0,1 0 0,0 1 0,-1-1 0,1 0 0,0 1 0,0 0 0,0 0 0,0 0 0,1 0 0,-1 0 0,1 0 0,0 1 0,0-1 0,0 1 0,-1 4 0,-6 16 0,1 1 0,1 0 0,1 0 0,1 0 0,-2 40 0,-3 14 0,0 33 0,9-78 0,-11 61 0,-2-18 0,10-123 0,5-321 0,0 355 0,0 1 0,1-1 0,0 1 0,1 0 0,0 0 0,1 0 0,0 0 0,1 1 0,6-11 0,-11 20 0,1 1 0,-1-1 0,0 0 0,0 1 0,1-1 0,-1 0 0,0 1 0,1-1 0,-1 1 0,1-1 0,-1 1 0,1-1 0,-1 1 0,1-1 0,-1 1 0,1-1 0,-1 1 0,1-1 0,0 1 0,-1 0 0,1 0 0,-1-1 0,1 1 0,1 0 0,-2 0 0,1 0 0,-1 1 0,1-1 0,-1 1 0,1-1 0,-1 1 0,1-1 0,-1 1 0,1-1 0,-1 1 0,0-1 0,1 1 0,-1 0 0,0-1 0,0 1 0,1-1 0,-1 1 0,0 0 0,0 1 0,5 38 0,-5-40 0,1 330 0,-3-138 0,4-206 0,0 1 0,1 0 0,1 1 0,0-1 0,8-16 0,-2 5 0,49-110 0,-16 37 0,-43 96 0,0 1 0,0-1 0,0 1 0,0-1 0,0 1 0,0-1 0,1 1 0,-1-1 0,0 1 0,0-1 0,0 1 0,0-1 0,1 1 0,-1-1 0,0 1 0,1-1 0,-1 1 0,0 0 0,0-1 0,1 1 0,-1 0 0,1-1 0,-1 1 0,0 0 0,1-1 0,-1 1 0,1 0 0,-1 0 0,1 0 0,0-1 0,-6 20 0,-36 85 81,29-72-563,0 0 0,-21 38 0,16-44-6344</inkml:trace>
</inkml:ink>
</file>

<file path=ppt/ink/ink10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58.723"/>
    </inkml:context>
    <inkml:brush xml:id="br0">
      <inkml:brushProperty name="width" value="0.05" units="cm"/>
      <inkml:brushProperty name="height" value="0.05" units="cm"/>
    </inkml:brush>
  </inkml:definitions>
  <inkml:trace contextRef="#ctx0" brushRef="#br0">1 1 24575,'-1'6'0,"2"1"0,-1-1 0,0 0 0,1 1 0,1-1 0,-1 0 0,1 0 0,0 0 0,0 0 0,0 0 0,5 7 0,-5-10 0,1 1 0,0-1 0,0 0 0,0 0 0,0-1 0,0 1 0,1 0 0,-1-1 0,1 0 0,-1 0 0,1 0 0,0 0 0,0-1 0,0 0 0,0 1 0,0-1 0,0-1 0,5 1 0,18 2 0,38-1 0,-42-2 0,0 0 0,29 6 0,-43-4 0,-1 0 0,0 0 0,0 1 0,0 0 0,0 0 0,0 1 0,0 0 0,-1 1 0,13 9 0,37 31 0,37 32 0,-79-64 0,1-2 0,1 1 0,-1-2 0,35 16 0,-25-14 0,30 21 0,-8 0 0,-17-9 0,1-2 0,1-1 0,1-2 0,0-1 0,54 19 0,-62-29 0,4 0 0,-1 2 0,28 13 0,-48-19 0,0 1 0,0 0 0,-1 1 0,0 0 0,0 0 0,-1 1 0,1 0 0,-1 0 0,-1 0 0,8 12 0,14 17 0,2-2 0,0-1 0,3-1 0,42 32 0,-15-12 0,-38-34 0,0 0 0,2-2 0,43 23 0,80 27 0,-93-43 0,-20-6 0,-1 1 0,36 25 0,-47-27 0,0-1 0,2-2 0,-1 0 0,2-1 0,-1-2 0,31 9 0,97 4 0,-30-2 0,34 7 0,33 19 0,-161-42 0,0-1 0,0-1 0,55-2 0,-52-2 0,0 2 0,59 9 0,135 28 0,-95-12 0,-60-13 0,99 31 0,-85-16 0,-35-14 0,-1 3 0,-1 2 0,64 35 0,-98-47 0,0-1 0,0 0 0,1-1 0,-1 0 0,1-1 0,17 3 0,90 7 0,-62-9 0,334 44-1365,-330-40-5461</inkml:trace>
</inkml:ink>
</file>

<file path=ppt/ink/ink10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40.791"/>
    </inkml:context>
    <inkml:brush xml:id="br0">
      <inkml:brushProperty name="width" value="0.05" units="cm"/>
      <inkml:brushProperty name="height" value="0.05" units="cm"/>
    </inkml:brush>
  </inkml:definitions>
  <inkml:trace contextRef="#ctx0" brushRef="#br0">1712 2011 24575,'1'8'0,"-1"1"0,-14-3 0,-2-3 0,0-1 0,0-1 0,-1 0 0,1-1 0,0-1 0,0 0 0,0-1 0,-28-8 0,9 0 0,0-2 0,-61-29 0,-208-119 0,213 105 0,-103-81 0,142 95 0,-92-96 0,118 107 0,1-1 0,2-1 0,1-2 0,-30-59 0,-10-59 0,-15-32 0,12 65 0,-61-125 0,105 198 0,3 0 0,-25-97 0,37 115 0,4 24 0,1 0 0,-1-1 0,1 1 0,0 0 0,1-1 0,-1 1 0,1-1 0,0 0 0,0 1 0,0-1 0,0 1 0,1-1 0,0 1 0,0-1 0,0 1 0,1 0 0,-1-1 0,1 1 0,3-5 0,7-10 0,1-1 0,1 2 0,31-32 0,-45 49 0,1 0 0,-1 1 0,1-1 0,-1 1 0,1-1 0,-1 1 0,1-1 0,0 1 0,-1-1 0,1 1 0,0-1 0,-1 1 0,1 0 0,0-1 0,0 1 0,-1 0 0,1 0 0,0 0 0,0-1 0,-1 1 0,1 0 0,0 0 0,0 0 0,0 0 0,-1 0 0,1 1 0,0-1 0,0 0 0,-1 0 0,1 0 0,0 1 0,0-1 0,-1 0 0,1 1 0,0-1 0,-1 0 0,1 1 0,0-1 0,-1 1 0,1-1 0,-1 1 0,1 0 0,-1-1 0,1 1 0,-1 0 0,1-1 0,-1 1 0,1 0 0,-1-1 0,0 1 0,0 0 0,1 0 0,-1 0 0,2 6 0,0 1 0,0-1 0,-1 0 0,1 10 0,0 5 0,-2 1 0,0-1 0,-1 0 0,-1 0 0,-1 0 0,-2 0 0,-9 33 0,-32 126 0,46-179 0,-9 20 0,4-17 0,0-14 0,0-22 0,2 1 0,1-1 0,4-57 0,0 25 0,-3-11 0,4-77 0,-3 148 0,0 1 0,0-1 0,1 1 0,-1-1 0,1 1 0,-1 0 0,1-1 0,0 1 0,0 0 0,0-1 0,0 1 0,0 0 0,1 0 0,-1 0 0,1 0 0,2-3 0,-2 4 0,-1 0 0,1 1 0,-1-1 0,1 0 0,-1 1 0,1-1 0,-1 1 0,1 0 0,0 0 0,-1-1 0,1 1 0,0 0 0,-1 0 0,1 1 0,0-1 0,-1 0 0,1 0 0,-1 1 0,1-1 0,0 1 0,-1 0 0,1-1 0,-1 1 0,0 0 0,3 1 0,10 7-80,0 1 0,0 0-1,-1 1 1,-1 1 0,1 0-1,-2 0 1,0 1 0,0 1-1,-2 0 1,1 0 0,-2 1 0,0 0-1,0 0 1,-2 1 0,0 0-1,5 23 1,-6-12-6746</inkml:trace>
</inkml:ink>
</file>

<file path=ppt/ink/ink10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41.192"/>
    </inkml:context>
    <inkml:brush xml:id="br0">
      <inkml:brushProperty name="width" value="0.05" units="cm"/>
      <inkml:brushProperty name="height" value="0.05" units="cm"/>
    </inkml:brush>
  </inkml:definitions>
  <inkml:trace contextRef="#ctx0" brushRef="#br0">644 2 24575,'-29'0'0,"5"-1"0,0 0 0,1 2 0,-1 1 0,0 1 0,0 1 0,1 1 0,-33 11 0,14 2 0,1 1 0,-55 34 0,78-40 0,0 0 0,1 0 0,1 2 0,0 0 0,1 1 0,1 0 0,-15 22 0,18-22 0,2 1 0,0 0 0,0 0 0,2 1 0,-10 33 0,15-45 0,0 1 0,1-1 0,-1 1 0,2-1 0,-1 1 0,1 0 0,0-1 0,0 1 0,1 0 0,0-1 0,0 1 0,0-1 0,1 1 0,0-1 0,0 0 0,1 0 0,-1 0 0,2 0 0,-1 0 0,5 6 0,-3-8 6,0 0-1,0 0 1,0 0 0,0 0-1,1-1 1,-1 0-1,1 0 1,0-1-1,0 1 1,0-2-1,0 1 1,1 0 0,11 0-1,10 1-299,51-1 0,-51-2-561,22 0-5971</inkml:trace>
</inkml:ink>
</file>

<file path=ppt/ink/ink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02.23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300 44,'0'-2,"0"0,0 0,0 0,-1 0,1 0,-1 0,0 1,1-1,-1 0,0 0,0 1,0-1,0 0,0 1,-1-1,1 1,0 0,-1-1,1 1,-1 0,1 0,-1 0,0 0,0 0,1 0,-1 0,0 1,0-1,0 1,1-1,-1 1,0 0,0 0,0-1,-3 2,-2-2,1 1,-1 1,0-1,1 1,-1 0,0 0,1 1,0 0,-9 4,8-2,0 1,0 0,0 0,0 1,1-1,0 1,0 1,1-1,0 1,-6 9,10-13,-1 0,1 0,0 0,-1 0,1 0,1 0,-1 0,0 0,1 1,-1-1,1 0,0 0,1 4,-1-5,1 1,-1-1,1 0,0 0,0 0,0 0,0 0,1 0,-1 0,0 0,1 0,-1-1,1 1,0 0,0-1,-1 0,1 1,0-1,0 0,3 2,1-1,0 0,0-1,0 1,0-1,0 0,0 0,0-1,0 0,0 0,0 0,0-1,0 0,0 0,0 0,0-1,0 0,-1 0,1-1,-1 1,6-4,-6 3,0 0,0 0,0-1,0 1,-1-1,1 0,-1 0,0 0,-1-1,1 0,-1 0,0 1,0-2,0 1,-1 0,1-1,-1 1,-1-1,1 1,-1-1,1-6,-2 10,0 0,0 0,0 0,-1 0,1 0,0 0,-1 0,1 0,-1 0,0 0,0 0,0 1,0-1,0 0,0 0,0 1,0-1,-1 1,1-1,0 1,-1 0,0 0,1-1,-1 1,0 0,1 0,-1 0,0 1,0-1,0 0,0 1,0-1,0 1,0 0,0 0,0 0,0 0,0 0,0 0,0 0,0 0,1 1,-1-1,0 1,0 0,0-1,0 1,0 0,1 0,-4 2,4-2,1 0,-1 0,0 0,0 0,1 0,-1 0,1 0,-1 0,1 0,-1 0,1 1,-1-1,1 0,0 0,0 0,0 1,0-1,0 0,0 0,0 3,1 0,0-1,0 1,0-1,1 1,-1-1,1 1,2 2,4 6,0-1,18 18,-13-16,16 17,39 50,-60-69,0 2,-1-1,0 1,-1 0,0 0,-1 1,-1 0,4 16,-6-18,0-1,0 0,-1 1,-1-1,0 1,0-1,-3 13,2-20,0 0,0 0,-1 0,1 0,-1 0,0-1,0 1,-1-1,1 1,-1-1,0 0,1 0,-1 0,-1 0,1-1,0 1,-1-1,1 0,-1 0,1 0,-1 0,-7 2,-5 1,0-1,-1-1,1 0,-1-1,1-1,-1 0,0-1,1-1,-1-1,1 0,-1-1,1-1,-19-6,26 6,-1 1,2-1,-1 0,0-1,1 0,0 0,0-1,1 0,-1 0,1-1,1 1,-1-2,1 1,0-1,1 0,0 0,0-1,1 1,0-1,0 0,1 0,0-1,1 1,-2-10,2-12,2 4</inkml:trace>
</inkml:ink>
</file>

<file path=ppt/ink/ink10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41.670"/>
    </inkml:context>
    <inkml:brush xml:id="br0">
      <inkml:brushProperty name="width" value="0.05" units="cm"/>
      <inkml:brushProperty name="height" value="0.05" units="cm"/>
    </inkml:brush>
  </inkml:definitions>
  <inkml:trace contextRef="#ctx0" brushRef="#br0">125 191 24575,'0'-8'0,"0"-1"0,-1 0 0,0 1 0,-1-1 0,1 0 0,-5-10 0,5 16 0,0 1 0,0-1 0,0 1 0,-1 0 0,1-1 0,0 1 0,-1 0 0,0 0 0,1 0 0,-1 0 0,0 0 0,0 0 0,0 0 0,0 1 0,-1-1 0,1 1 0,0 0 0,-1-1 0,1 1 0,-1 0 0,1 0 0,-1 1 0,1-1 0,-5 0 0,5 1 0,0 0 0,0 0 0,0 1 0,-1-1 0,1 1 0,0-1 0,0 1 0,0 0 0,0-1 0,0 1 0,0 0 0,1 0 0,-1 1 0,0-1 0,0 0 0,1 1 0,-1-1 0,1 1 0,-1-1 0,1 1 0,0 0 0,-1-1 0,1 1 0,0 0 0,0 0 0,0 0 0,1 0 0,-1 0 0,0 0 0,1 0 0,-1 3 0,-3 8 0,2 0 0,-1 1 0,0 19 0,3-33 0,0 7 0,0 0 0,0-1 0,0 1 0,1-1 0,0 1 0,0 0 0,0-1 0,1 0 0,0 1 0,0-1 0,1 0 0,0 0 0,4 6 0,-4-8 0,0 1 0,1-1 0,0 0 0,-1 0 0,1-1 0,1 1 0,-1-1 0,0 0 0,1 0 0,0-1 0,0 1 0,0-1 0,0 0 0,0 0 0,0-1 0,8 2 0,0 0 0,1-1 0,-1-1 0,0 0 0,1 0 0,-1-2 0,1 0 0,-1 0 0,0-1 0,0-1 0,0 0 0,20-8 0,-23 7 0,0-1 0,-1 0 0,1-1 0,-2 0 0,1-1 0,0 0 0,-1 0 0,-1-1 0,1 0 0,-1 0 0,0 0 0,-1-1 0,0 0 0,8-17 0,-10 18 0,4-7 0,-1-1 0,0 0 0,7-29 0,-13 42 0,0 1 0,0-1 0,-1 0 0,1 1 0,-1-1 0,0 0 0,0 1 0,0-1 0,0 0 0,0 0 0,0 1 0,-1-1 0,1 0 0,-1 0 0,0 1 0,0-1 0,0 1 0,0-1 0,0 1 0,-1-1 0,1 1 0,-1 0 0,0 0 0,1-1 0,-1 1 0,0 1 0,0-1 0,0 0 0,0 0 0,-1 1 0,-2-3 0,-9-1 0,0 0 0,-1 1 0,1 1 0,-1 0 0,0 1 0,-27 0 0,-93 6 0,122-3-151,0 0-1,0 1 0,0 0 0,0 1 1,0 1-1,0 0 0,1 0 1,-13 7-1,-5 9-6674</inkml:trace>
</inkml:ink>
</file>

<file path=ppt/ink/ink10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42.210"/>
    </inkml:context>
    <inkml:brush xml:id="br0">
      <inkml:brushProperty name="width" value="0.05" units="cm"/>
      <inkml:brushProperty name="height" value="0.05" units="cm"/>
    </inkml:brush>
  </inkml:definitions>
  <inkml:trace contextRef="#ctx0" brushRef="#br0">0 26 24575,'3'-2'0,"1"-1"0,0 0 0,-1 1 0,1 0 0,0-1 0,0 2 0,1-1 0,-1 0 0,0 1 0,0 0 0,1 0 0,-1 0 0,1 0 0,5 1 0,-7-1 0,0 1 0,0 0 0,0 0 0,0 1 0,0-1 0,0 1 0,0-1 0,0 1 0,0 0 0,0 0 0,0 0 0,0 1 0,0-1 0,0 1 0,-1-1 0,1 1 0,-1 0 0,1 0 0,-1 0 0,4 5 0,-2-1 0,-1 1 0,1 0 0,-1 1 0,-1-1 0,1 1 0,-1-1 0,-1 1 0,1 0 0,-1 9 0,1 76 0,-3-71 0,1-5 0,-3 53 0,3-67 0,-1 1 0,0 0 0,0 0 0,0 0 0,0 0 0,0-1 0,-1 1 0,1-1 0,-1 1 0,0-1 0,0 1 0,-1-1 0,-4 5 0,7-7 0,-1-1 0,1 0 0,0 1 0,-1-1 0,1 0 0,-1 1 0,1-1 0,-1 0 0,1 0 0,-1 0 0,1 1 0,-1-1 0,0 0 0,1 0 0,-1 0 0,1 0 0,-1 0 0,1 0 0,-1 0 0,1 0 0,-1 0 0,1-1 0,-1 1 0,0 0 0,1 0 0,-1 0 0,1 0 0,-1-1 0,1 1 0,0 0 0,-1-1 0,1 1 0,-1 0 0,1-1 0,-1 1 0,1 0 0,0-1 0,-1 1 0,1-1 0,0 1 0,0-1 0,-1 1 0,1-1 0,0 1 0,0-1 0,-1 1 0,1-2 0,-9-25 0,8 17 0,1 0 0,-1-1 0,1 1 0,1 0 0,0 0 0,0 0 0,1 0 0,6-16 0,2-6 0,20-40 0,-26 64 0,0 0 0,1 0 0,0 1 0,0-1 0,0 1 0,1 0 0,0 1 0,1-1 0,-1 1 0,1 1 0,0-1 0,1 1 0,-1 0 0,1 1 0,0 0 0,0 0 0,1 1 0,-1 0 0,1 0 0,0 1 0,-1 0 0,18-1 0,-23 2 0,0 1 0,-1 0 0,1 1 0,0-1 0,-1 0 0,1 1 0,0 0 0,-1-1 0,1 1 0,-1 0 0,1 0 0,-1 0 0,0 1 0,1-1 0,-1 1 0,0-1 0,0 1 0,0 0 0,0 0 0,0 0 0,0 0 0,-1 0 0,1 0 0,-1 0 0,1 0 0,-1 1 0,0-1 0,0 1 0,0-1 0,0 1 0,0-1 0,0 6 0,3 8 0,-2 0 0,0 0 0,-1 1 0,-1 18 0,0-27 0,-5 161-1365,4-143-5461</inkml:trace>
</inkml:ink>
</file>

<file path=ppt/ink/ink10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42.644"/>
    </inkml:context>
    <inkml:brush xml:id="br0">
      <inkml:brushProperty name="width" value="0.05" units="cm"/>
      <inkml:brushProperty name="height" value="0.05" units="cm"/>
    </inkml:brush>
  </inkml:definitions>
  <inkml:trace contextRef="#ctx0" brushRef="#br0">2 28 24575,'-1'63'0,"3"110"0,-2-169 0,0 0 0,1 0 0,0 0 0,0 0 0,0 0 0,0 0 0,0 0 0,4 6 0,-4-10 0,-1 1 0,1 0 0,-1 0 0,1-1 0,0 1 0,-1-1 0,1 1 0,0-1 0,0 1 0,-1-1 0,1 1 0,0-1 0,0 1 0,0-1 0,0 0 0,-1 0 0,1 1 0,0-1 0,0 0 0,0 0 0,0 0 0,0 0 0,0 0 0,0 0 0,-1 0 0,1 0 0,0-1 0,0 1 0,0 0 0,0 0 0,0-1 0,0 1 0,-1 0 0,1-1 0,0 1 0,0-1 0,-1 1 0,1-1 0,0 0 0,-1 1 0,1-1 0,0 0 0,-1 1 0,2-3 0,7-8 0,1-1 0,-1 0 0,-1 0 0,0-1 0,-1 0 0,6-15 0,6-9 0,3-8-682,18-49-1,-30 67-6143</inkml:trace>
</inkml:ink>
</file>

<file path=ppt/ink/ink10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43.342"/>
    </inkml:context>
    <inkml:brush xml:id="br0">
      <inkml:brushProperty name="width" value="0.05" units="cm"/>
      <inkml:brushProperty name="height" value="0.05" units="cm"/>
    </inkml:brush>
  </inkml:definitions>
  <inkml:trace contextRef="#ctx0" brushRef="#br0">0 120 24575,'0'3'0,"1"-1"0,-1 0 0,1 1 0,-1-1 0,1 0 0,0 0 0,0 0 0,0 0 0,0 1 0,0-1 0,1-1 0,-1 1 0,1 0 0,-1 0 0,1 0 0,-1-1 0,1 1 0,0-1 0,0 1 0,0-1 0,0 0 0,0 0 0,0 0 0,0 0 0,0 0 0,0 0 0,1-1 0,3 2 0,9 1 0,-1 0 0,1-1 0,19 1 0,-25-2 0,-5-1 0,18 2 0,-1-1 0,0-1 0,41-6 0,-58 6 0,0-1 0,0 1 0,1-1 0,-1-1 0,0 1 0,0 0 0,0-1 0,-1 0 0,1 0 0,0 0 0,-1-1 0,1 1 0,-1-1 0,0 0 0,1 0 0,-1 0 0,-1 0 0,1 0 0,0-1 0,-1 1 0,0-1 0,0 0 0,0 1 0,0-1 0,-1 0 0,2-5 0,-2 7 0,-1 0 0,1 1 0,-1-1 0,0 0 0,0 0 0,0 0 0,0 0 0,0 0 0,0 0 0,0 0 0,0 0 0,-1 0 0,1 0 0,-1 1 0,0-1 0,1 0 0,-1 0 0,0 0 0,0 1 0,0-1 0,0 1 0,-2-3 0,1 2 0,-1 1 0,1-1 0,-1 0 0,1 1 0,-1-1 0,0 1 0,1 0 0,-1 0 0,0 0 0,0 0 0,0 0 0,-6 0 0,0 1 0,0-1 0,0 1 0,-1 1 0,1 0 0,0 0 0,0 0 0,0 2 0,-11 2 0,12-1 0,0 0 0,0 0 0,0 1 0,0 0 0,1 0 0,0 1 0,0 0 0,0 0 0,1 1 0,0-1 0,0 1 0,0 1 0,1-1 0,-4 9 0,6-11 0,1-1 0,1 0 0,-1 0 0,1 1 0,-1-1 0,1 1 0,1-1 0,-1 1 0,1 0 0,-1-1 0,1 1 0,1 0 0,-1-1 0,1 1 0,-1-1 0,1 1 0,1-1 0,-1 1 0,0-1 0,1 1 0,0-1 0,0 0 0,1 0 0,-1 0 0,1 0 0,0-1 0,0 1 0,6 6 0,-5-6 0,1 0 0,0 0 0,0 0 0,0-1 0,0 0 0,0 0 0,0 0 0,1 0 0,0-1 0,-1 0 0,1 0 0,0-1 0,0 1 0,0-1 0,0-1 0,0 1 0,0-1 0,0 0 0,0 0 0,1-1 0,9-2 0,-8 1 0,1-1 0,-1 0 0,1-1 0,-1 0 0,0 0 0,-1 0 0,1-1 0,-1-1 0,0 1 0,0-1 0,-1 0 0,0-1 0,0 1 0,7-11 0,3-7 0,-2-2 0,0 0 0,12-36 0,-1 5 0,-18 46 0,-2 11 0,1 20 0,-4 39 0,-2-56 0,-1 59 0,1-71 0,0 1 0,1-1 0,-1 1 0,2-1 0,-1 1 0,4-11 0,-1 12-76,0 0 1,1 0-1,0 0 0,0 0 0,0 1 0,1 0 0,0 0 0,0 1 1,1-1-1,-1 2 0,1-1 0,0 0 0,1 1 0,-1 1 1,1-1-1,-1 1 0,16-4 0,8-1-6750</inkml:trace>
</inkml:ink>
</file>

<file path=ppt/ink/ink10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43.975"/>
    </inkml:context>
    <inkml:brush xml:id="br0">
      <inkml:brushProperty name="width" value="0.05" units="cm"/>
      <inkml:brushProperty name="height" value="0.05" units="cm"/>
    </inkml:brush>
  </inkml:definitions>
  <inkml:trace contextRef="#ctx0" brushRef="#br0">682 34 24575,'0'-1'0,"0"1"0,0-1 0,-1 0 0,1 1 0,0-1 0,0 1 0,-1-1 0,1 1 0,0-1 0,-1 0 0,1 1 0,-1-1 0,1 1 0,-1-1 0,1 1 0,-1 0 0,1-1 0,-1 1 0,1 0 0,-1-1 0,1 1 0,-1 0 0,0-1 0,1 1 0,-2 0 0,-19-6 0,18 6 0,-36-7 0,1 3 0,-1 1 0,1 1 0,-1 3 0,-55 6 0,83-5 0,0 0 0,0 1 0,1 0 0,-1 1 0,-13 7 0,20-10 0,1 1 0,0 0 0,0 0 0,0 0 0,0 0 0,0 0 0,1 1 0,-1-1 0,1 1 0,0 0 0,-1 0 0,1 0 0,0 0 0,1 0 0,-1 0 0,0 0 0,1 1 0,0-1 0,0 1 0,-1 3 0,2-5 0,0 0 0,0 0 0,0 0 0,0 0 0,1 0 0,-1 0 0,1 0 0,-1 0 0,1 0 0,0-1 0,0 1 0,0 0 0,0 0 0,0-1 0,0 1 0,0 0 0,0-1 0,1 1 0,-1-1 0,1 0 0,-1 1 0,1-1 0,-1 0 0,1 0 0,0 0 0,0 0 0,-1 0 0,1-1 0,3 2 0,2 1 0,0-1 0,0 0 0,1 0 0,-1 0 0,1-1 0,10 0 0,-5-2 0,-1 0 0,0-2 0,1 1 0,-1-2 0,-1 1 0,1-2 0,0 1 0,15-10 0,-13 7 0,-12 6 0,-1 0 0,0 1 0,1-1 0,-1 1 0,1-1 0,-1 1 0,1 0 0,-1 0 0,1-1 0,-1 1 0,1 0 0,0 0 0,-1 1 0,1-1 0,-1 0 0,1 0 0,-1 1 0,1-1 0,-1 1 0,1-1 0,-1 1 0,3 1 0,-2 0 0,1 0 0,-1 0 0,1 1 0,-1-1 0,0 1 0,0-1 0,0 1 0,0 0 0,-1 0 0,2 3 0,3 8 0,-1 0 0,-1 0 0,5 23 0,-6-20 0,0-1 0,-1 1 0,-1 0 0,0 0 0,-1 0 0,-4 27 0,2-36 0,0-1 0,0 0 0,0 0 0,-1 0 0,0 0 0,0-1 0,-1 1 0,0-1 0,0 0 0,0 0 0,-1 0 0,0-1 0,0 1 0,0-1 0,-1 0 0,0-1 0,-10 7 0,5-4 0,-1-1 0,0-1 0,-1 0 0,1-1 0,-1 0 0,0-1 0,0 0 0,-24 1 0,-10-2 0,-54-4 0,35-1 0,56 4-151,0-1-1,0-1 0,0 0 0,-1 0 1,2-1-1,-1-1 0,0 1 1,-14-7-1,2-4-6674</inkml:trace>
</inkml:ink>
</file>

<file path=ppt/ink/ink10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44.948"/>
    </inkml:context>
    <inkml:brush xml:id="br0">
      <inkml:brushProperty name="width" value="0.05" units="cm"/>
      <inkml:brushProperty name="height" value="0.05" units="cm"/>
    </inkml:brush>
  </inkml:definitions>
  <inkml:trace contextRef="#ctx0" brushRef="#br0">17 62 24575,'-1'0'0,"0"0"0,0 1 0,0-1 0,1 0 0,-1 1 0,0-1 0,0 0 0,1 1 0,-1-1 0,0 1 0,1-1 0,-1 1 0,1-1 0,-1 1 0,0 0 0,1-1 0,-1 1 0,1 0 0,0-1 0,-1 1 0,1 0 0,0 0 0,-1-1 0,1 1 0,0 0 0,0 0 0,-1 0 0,1-1 0,0 1 0,0 0 0,0 1 0,0 0 0,0 1 0,0-1 0,0 0 0,0 0 0,0 0 0,0 0 0,1 0 0,-1 0 0,1 0 0,-1 0 0,3 4 0,0-2 0,1-1 0,-1 1 0,1-1 0,0 0 0,1 0 0,-1 0 0,0-1 0,1 0 0,-1 1 0,1-2 0,0 1 0,0 0 0,-1-1 0,7 1 0,0 0 0,0 0 0,0 0 0,1-2 0,-1 1 0,15-2 0,-19-1 0,0 1 0,-1-1 0,1-1 0,-1 1 0,1-1 0,-1 0 0,0 0 0,0-1 0,-1 0 0,7-5 0,-8 6 0,0 0 0,0-1 0,-1 1 0,1-1 0,-1 0 0,1 0 0,-1-1 0,0 1 0,-1 0 0,1-1 0,-1 0 0,0 0 0,2-8 0,-3 12 0,-1 0 0,0 0 0,0-1 0,0 1 0,0 0 0,0-1 0,0 1 0,0 0 0,-1 0 0,1-1 0,0 1 0,-1 0 0,1 0 0,-1 0 0,1-1 0,-1 1 0,0 0 0,1 0 0,-1 0 0,0 0 0,0 0 0,0 0 0,-1-1 0,-1 0 0,0 1 0,0-1 0,1 0 0,-1 1 0,0 0 0,-1 0 0,1 0 0,0 0 0,-4 0 0,-1-1 0,0 2 0,0-1 0,0 1 0,-1 0 0,1 1 0,0 0 0,-8 1 0,8 1 0,0 1 0,0 0 0,0 0 0,0 0 0,1 1 0,0 0 0,0 1 0,0-1 0,0 1 0,1 1 0,0-1 0,0 1 0,1 0 0,0 0 0,0 1 0,-4 8 0,4-5 0,0-1 0,1 1 0,0-1 0,0 1 0,1 0 0,1 0 0,0 1 0,1-1 0,0 0 0,0 1 0,1-1 0,2 14 0,-2-23 0,1 1 0,-1 0 0,1-1 0,0 1 0,-1-1 0,1 1 0,0-1 0,1 1 0,-1-1 0,0 0 0,1 0 0,-1 0 0,1 1 0,0-1 0,0-1 0,0 1 0,0 0 0,4 3 0,-2-4 0,-1 1 0,1 0 0,0-1 0,0 0 0,0 0 0,0 0 0,0 0 0,0-1 0,0 1 0,0-1 0,5 0 0,3-2 0,0 1 0,0-2 0,0 1 0,-1-1 0,1-1 0,-1 0 0,15-8 0,-3-3 0,1-1 0,-2-1 0,0-1 0,-1-1 0,-1-1 0,26-32 0,-38 43 0,-6 7 0,-1 0 0,1 1 0,-1-1 0,1 0 0,-1 1 0,1 0 0,0-1 0,-1 1 0,1 0 0,0 0 0,0 0 0,0 0 0,0 0 0,4 0 0,-5 1 0,0 0 0,0 0 0,0 1 0,0-1 0,0 1 0,0-1 0,0 1 0,0-1 0,-1 1 0,1 0 0,0-1 0,0 1 0,0 0 0,-1 0 0,1 0 0,0-1 0,-1 1 0,1 0 0,-1 0 0,1 0 0,-1 0 0,1 0 0,-1 0 0,0 0 0,1 0 0,-1 0 0,0 0 0,0 0 0,0 1 0,0 1 0,1 2 0,-1 0 0,0 1 0,0-1 0,0 0 0,0 0 0,-1 1 0,0-1 0,-2 7 0,0 3 0,32-42 0,11-5 0,-21 17 0,-1-1 0,26-28 0,-37 35 0,-1 1 0,1 0 0,0 0 0,1 0 0,-1 1 0,1 0 0,16-10 0,-24 17 0,1 0 0,-1 0 0,1-1 0,-1 1 0,1 0 0,-1 0 0,1 0 0,-1-1 0,1 1 0,-1 0 0,1 0 0,-1 0 0,1 0 0,0 0 0,-1 0 0,1 0 0,-1 0 0,1 0 0,-1 1 0,1-1 0,-1 0 0,1 0 0,-1 0 0,1 1 0,-1-1 0,1 0 0,-1 1 0,1-1 0,-1 0 0,1 1 0,9 19 0,-5 30 0,-5-46 0,-1 14 0,-1 0 0,-1-1 0,0 1 0,-2 0 0,0-1 0,0 0 0,-14 27 0,-6 20 0,16-36-1365,1-3-5461</inkml:trace>
</inkml:ink>
</file>

<file path=ppt/ink/ink10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45.381"/>
    </inkml:context>
    <inkml:brush xml:id="br0">
      <inkml:brushProperty name="width" value="0.05" units="cm"/>
      <inkml:brushProperty name="height" value="0.05" units="cm"/>
    </inkml:brush>
  </inkml:definitions>
  <inkml:trace contextRef="#ctx0" brushRef="#br0">165 0 24575,'0'10'0,"-6"4"0,-1 4 0,-5 9 0,-5 11 0,0 4 0,-2 0 0,2-3 0,-2-2 0,4-2 0,3-2 0,-1-7 0,2-7-8191</inkml:trace>
</inkml:ink>
</file>

<file path=ppt/ink/ink10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45.735"/>
    </inkml:context>
    <inkml:brush xml:id="br0">
      <inkml:brushProperty name="width" value="0.05" units="cm"/>
      <inkml:brushProperty name="height" value="0.05" units="cm"/>
    </inkml:brush>
  </inkml:definitions>
  <inkml:trace contextRef="#ctx0" brushRef="#br0">0 1 24575,'0'10'0,"11"3"0,18 0 0,15-2 0,15 2 0,3-2 0,-4-2 0,-7-2 0,-6-3 0,-7-2 0,-4-1 0,-3-2 0,-1 1 0,-6-1-8191</inkml:trace>
</inkml:ink>
</file>

<file path=ppt/ink/ink10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46.105"/>
    </inkml:context>
    <inkml:brush xml:id="br0">
      <inkml:brushProperty name="width" value="0.05" units="cm"/>
      <inkml:brushProperty name="height" value="0.05" units="cm"/>
    </inkml:brush>
  </inkml:definitions>
  <inkml:trace contextRef="#ctx0" brushRef="#br0">0 114 24575,'0'2'0,"1"0"0,-1 1 0,1-1 0,0 0 0,-1 0 0,1 0 0,0 0 0,0 0 0,0 0 0,0 0 0,1-1 0,-1 1 0,1 0 0,-1-1 0,1 1 0,-1-1 0,1 1 0,0-1 0,0 0 0,-1 1 0,1-1 0,0 0 0,0 0 0,0-1 0,1 1 0,-1 0 0,0-1 0,4 1 0,10 3 0,0-1 0,31 1 0,-33-3 0,1 1 0,126 5 0,-123-7 0,-1-1 0,1-1 0,-1-1 0,1 0 0,32-11 0,-44 11 0,0 0 0,-1 0 0,1-1 0,-1 1 0,0-1 0,0 0 0,0-1 0,-1 1 0,0-1 0,1 0 0,-2 0 0,1 0 0,5-11 0,-7 14 0,-1 0 0,-1 0 0,1 0 0,0 0 0,0 0 0,-1 0 0,1 0 0,-1 0 0,0 0 0,1 0 0,-1 0 0,0-1 0,0 1 0,-1 0 0,1 0 0,0 0 0,-1 0 0,1 0 0,-1 0 0,1 0 0,-1 0 0,0 0 0,0 0 0,0 0 0,0 0 0,-1 0 0,1 1 0,0-1 0,-1 0 0,1 1 0,-1 0 0,1-1 0,-1 1 0,0 0 0,0-1 0,1 1 0,-1 0 0,0 0 0,0 1 0,0-1 0,0 0 0,-5 0 0,-6-3 0,0 1 0,0 1 0,0 0 0,-1 1 0,1 1 0,-1 0 0,1 0 0,0 1 0,-24 6 0,16-3 0,1 2 0,0 0 0,1 2 0,0 0 0,-30 17 0,34-16 0,2 1 0,-1 0 0,2 1 0,-1 0 0,-18 23 0,26-29 0,1 0 0,0 1 0,0 0 0,0 0 0,1 0 0,0 0 0,0 1 0,1-1 0,-1 1 0,1-1 0,1 1 0,-1 0 0,1 0 0,1 0 0,-1 0 0,1 9 0,1-13 0,0 0 0,1 1 0,-1-1 0,0 0 0,1 0 0,0 0 0,0 0 0,0 0 0,0-1 0,0 1 0,1-1 0,-1 1 0,1-1 0,-1 0 0,1 0 0,0 0 0,0 0 0,0 0 0,0-1 0,0 1 0,0-1 0,6 2 0,9 3 0,0-1 0,32 4 0,-49-8 0,46 6 0,1-2 0,0-1 0,0-3 0,61-6 0,-84-1-208,0-1-1,-1-1 1,0-1-1,0 0 1,38-24-1,-59 32 95,15-9-6712</inkml:trace>
</inkml:ink>
</file>

<file path=ppt/ink/ink10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52.254"/>
    </inkml:context>
    <inkml:brush xml:id="br0">
      <inkml:brushProperty name="width" value="0.05" units="cm"/>
      <inkml:brushProperty name="height" value="0.05" units="cm"/>
    </inkml:brush>
  </inkml:definitions>
  <inkml:trace contextRef="#ctx0" brushRef="#br0">76 0 24575,'-5'2'0,"0"1"0,1-1 0,-1 1 0,1 0 0,-1 1 0,1-1 0,0 0 0,0 1 0,1 0 0,-7 9 0,7-11 0,1 0 0,0 1 0,0 0 0,0-1 0,1 1 0,-1 0 0,1 0 0,-1 0 0,1 0 0,0 0 0,0 0 0,0 1 0,1-1 0,-1 0 0,1 0 0,0 1 0,0-1 0,0 0 0,0 1 0,0-1 0,2 5 0,1-1 0,0 0 0,0 0 0,1 0 0,0 0 0,0 0 0,1-1 0,10 11 0,-2-2 0,0-1 0,-1 2 0,-1-1 0,0 2 0,-1 0 0,-1 0 0,-1 0 0,0 1 0,-2 0 0,0 1 0,-1-1 0,5 33 0,-5 20 0,-6 85 0,-1-82 0,1-57-2,-1-1 0,-1 1 0,-1-1 1,0 0-1,-12 30 0,-1 3-1352,9-23-5472</inkml:trace>
</inkml:ink>
</file>

<file path=ppt/ink/ink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02.59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0 141,'5'-1,"0"1,0 0,0 0,0 1,0 0,0-1,-1 1,1 1,0-1,0 1,-1 0,1 0,-1 0,0 1,0-1,0 1,0 0,0 0,0 1,-1-1,1 1,-1-1,4 8,4 5,0-1,1 0,0-1,1-1,16 13,-25-22,0-1,1 0,-1 0,1-1,0 1,0-1,0 0,0-1,0 1,0-1,0 0,0 0,1 0,-1-1,0 0,1 0,-1 0,0-1,1 0,-1 0,0 0,0 0,6-3,0-2,-1 1,1-1,-1-1,0 0,0-1,-1 0,0 0,0-1,-1 0,0 0,-1-1,9-16,-3 4,-1-2,-1 0,-1 0,11-45,-14 39</inkml:trace>
</inkml:ink>
</file>

<file path=ppt/ink/ink10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52.760"/>
    </inkml:context>
    <inkml:brush xml:id="br0">
      <inkml:brushProperty name="width" value="0.05" units="cm"/>
      <inkml:brushProperty name="height" value="0.05" units="cm"/>
    </inkml:brush>
  </inkml:definitions>
  <inkml:trace contextRef="#ctx0" brushRef="#br0">33 1 24575,'-1'0'0,"0"0"0,0 1 0,0-1 0,1 1 0,-1-1 0,0 1 0,0-1 0,0 1 0,0 0 0,1 0 0,-1-1 0,0 1 0,1 0 0,-1 0 0,1 0 0,-1-1 0,1 1 0,-1 0 0,1 0 0,-1 0 0,1 0 0,0 0 0,-1 0 0,1 2 0,-7 29 0,7-29 0,-8 75 0,7 159 0,3-122 0,-2 159 0,0-270-85,0-1 0,0 1-1,0-1 1,1 1 0,-1-1-1,1 0 1,-1 1 0,1-1-1,0 0 1,1 1 0,-1-1-1,0 0 1,1 0 0,0 0-1,2 3 1,16 13-6741</inkml:trace>
</inkml:ink>
</file>

<file path=ppt/ink/ink10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2:54.687"/>
    </inkml:context>
    <inkml:brush xml:id="br0">
      <inkml:brushProperty name="width" value="0.05" units="cm"/>
      <inkml:brushProperty name="height" value="0.05" units="cm"/>
    </inkml:brush>
  </inkml:definitions>
  <inkml:trace contextRef="#ctx0" brushRef="#br0">936 1909 24575,'23'-2'0,"-1"-1"0,1 0 0,-1-2 0,0-1 0,30-12 0,19-4 0,120-30 0,-186 51 0,0-1 0,0 0 0,-1 0 0,1 0 0,-1-1 0,0 1 0,1-1 0,-1 0 0,0-1 0,-1 1 0,1-1 0,-1 1 0,1-1 0,-1 0 0,0 0 0,0-1 0,-1 1 0,1-1 0,-1 1 0,3-9 0,-1-4 0,-1 0 0,0 0 0,-1 0 0,-1-31 0,3-16 0,-4 61 0,22-257 0,-22 252 0,0 1 0,-1-1 0,0 0 0,0 1 0,-1-1 0,0 1 0,0-1 0,-1 1 0,0 0 0,0 0 0,-1 0 0,0 1 0,0-1 0,0 1 0,-1 0 0,0 0 0,0 0 0,-1 1 0,1 0 0,-11-8 0,2 4 0,1 1 0,-1 0 0,-1 1 0,1 1 0,-1 0 0,0 1 0,-1 0 0,1 1 0,-17-2 0,26 6 0,1-1 0,-1 1 0,1 0 0,-1 1 0,1-1 0,-1 1 0,1 0 0,-1 1 0,1-1 0,-9 4 0,11-3 0,0-1 0,0 1 0,0-1 0,1 1 0,-1 0 0,0 0 0,1 0 0,-1 0 0,1 0 0,0 1 0,0-1 0,0 1 0,0 0 0,0-1 0,1 1 0,-1 0 0,1 0 0,0 0 0,-2 4 0,3-6 0,0-1 0,-1 1 0,1 0 0,0-1 0,0 1 0,0 0 0,0 0 0,-1-1 0,1 1 0,0 0 0,0 0 0,0-1 0,1 1 0,-1 0 0,0-1 0,0 1 0,0 0 0,0 0 0,1-1 0,-1 1 0,0 0 0,1-1 0,-1 1 0,0 0 0,1-1 0,-1 1 0,1-1 0,-1 1 0,1-1 0,-1 1 0,1-1 0,0 1 0,-1-1 0,1 0 0,0 1 0,-1-1 0,1 0 0,0 1 0,-1-1 0,1 0 0,0 0 0,-1 0 0,1 1 0,0-1 0,0 0 0,-1 0 0,1 0 0,1 0 0,2-1 0,0 1 0,0-1 0,0 0 0,0 0 0,0 0 0,0 0 0,6-4 0,6-4 0,0-1 0,-1-1 0,0 0 0,-1-1 0,-1-1 0,0 0 0,0-1 0,-2 0 0,1-1 0,-2 0 0,15-28 0,-9 12 0,-1-1 0,-2-1 0,-1 0 0,-2 0 0,8-45 0,-11 28 0,-3 0 0,-2-79 0,-2 123 0,0 0 0,0 0 0,-1-1 0,0 1 0,0 0 0,0 0 0,-1 0 0,0 0 0,0 0 0,-1 1 0,1-1 0,-1 0 0,0 1 0,-1 0 0,1 0 0,-1 0 0,0 0 0,0 1 0,-1-1 0,1 1 0,-1 0 0,0 0 0,0 1 0,-1 0 0,1 0 0,-1 0 0,1 0 0,-1 1 0,0 0 0,0 0 0,0 0 0,0 1 0,-8-1 0,-18-3 0,1 1 0,-1 2 0,0 1 0,0 2 0,0 1 0,-48 9 0,71-8 0,0 0 0,1 1 0,-1 0 0,1 0 0,0 1 0,0 0 0,1 1 0,-1 0 0,1 0 0,0 0 0,-11 15 0,25-30 0,-1 0 0,-1-1 0,1 0 0,-1 0 0,-1 0 0,0 0 0,-1-1 0,0 1 0,0-1 0,2-20 0,-3 16 0,-1 0 0,0 0 0,-1 0 0,-1 0 0,0-1 0,-1 1 0,-7-27 0,6 34 0,-1 0 0,1 0 0,-1 0 0,-1 1 0,1 0 0,-1-1 0,-1 2 0,1-1 0,-1 0 0,0 1 0,-1 0 0,1 1 0,-1 0 0,-1 0 0,1 0 0,0 1 0,-1 0 0,0 0 0,0 1 0,0 0 0,-1 0 0,1 1 0,-1 0 0,1 0 0,-1 1 0,-11 0 0,6 1 0,1 0 0,-1 0 0,0 1 0,1 1 0,0 0 0,-1 1 0,1 1 0,0 0 0,0 1 0,1 0 0,-1 1 0,1 0 0,0 1 0,1 0 0,0 1 0,-14 13 0,2 1 0,-109 113 0,116-115 0,0 0 0,1 1 0,2 0 0,0 1 0,-14 32 0,26-50 0,-1 0 0,1-1 0,0 1 0,0 0 0,0 0 0,1 0 0,-1 0 0,1 0 0,0 0 0,0 0 0,1 0 0,-1 0 0,2 6 0,-1-8 0,-1-1 0,1 1 0,0-1 0,0 1 0,0-1 0,0 0 0,0 1 0,0-1 0,0 0 0,1 0 0,-1 0 0,0 0 0,1 0 0,-1 0 0,0 0 0,1 0 0,-1-1 0,1 1 0,0 0 0,-1-1 0,1 0 0,-1 1 0,1-1 0,0 0 0,-1 0 0,1 1 0,0-1 0,-1-1 0,1 1 0,0 0 0,-1 0 0,1-1 0,0 1 0,-1-1 0,2 0 0,0 0 0,0 1 0,0-1 0,-1-1 0,1 1 0,0 0 0,-1-1 0,1 1 0,-1-1 0,0 0 0,1 0 0,-1 1 0,0-2 0,0 1 0,0 0 0,0 0 0,-1-1 0,1 1 0,2-6 0,-4 7 0,1-1 0,0 1 0,-1-1 0,0 1 0,1-1 0,-1 0 0,0 1 0,0-1 0,0 1 0,0-1 0,0 0 0,0 1 0,0-1 0,-1 0 0,1 1 0,0-1 0,-1 1 0,1-1 0,-1 1 0,0-1 0,0 1 0,1-1 0,-1 1 0,0 0 0,0-1 0,0 1 0,-1 0 0,1 0 0,0 0 0,0 0 0,-1 0 0,1 0 0,0 0 0,-3-1 0,0 0 0,0 0 0,-1 0 0,1 0 0,0 1 0,-1-1 0,1 1 0,0 0 0,-1 1 0,0-1 0,1 1 0,-1 0 0,1 0 0,-1 0 0,1 0 0,-1 1 0,-6 2 0,4-1 0,-1 1 0,1 0 0,0 1 0,0-1 0,0 2 0,1-1 0,0 1 0,0-1 0,-6 7 0,-3 5 0,1 0 0,1 0 0,1 1 0,0 1 0,1 0 0,-12 28 0,11-19 0,-11 39 0,20-56 0,0 0 0,1 0 0,1 1 0,0-1 0,0 0 0,1 1 0,1 15 0,1-20 0,0-1 0,0 1 0,0-1 0,0 0 0,1 0 0,0 0 0,0 0 0,0-1 0,1 1 0,0-1 0,0 0 0,0 0 0,0 0 0,0 0 0,1-1 0,5 4 0,-4-3 0,-1 0 0,1-1 0,0 0 0,0 0 0,1-1 0,-1 1 0,0-1 0,1-1 0,-1 1 0,1-1 0,0 0 0,-1 0 0,10-1 0,-21 2 0,0 1 0,-1 0 0,1 0 0,0 1 0,1-1 0,-1 1 0,0 0 0,-6 9 0,-42 46 0,39-41 0,1 0 0,1 1 0,0 1 0,2 0 0,0 0 0,1 1 0,1 0 0,1 0 0,1 1 0,1 0 0,1 0 0,-2 39 0,6-56 0,0 0 0,1 0 0,0 0 0,0 0 0,0-1 0,0 1 0,1 0 0,0 0 0,0-1 0,0 1 0,1-1 0,-1 1 0,1-1 0,0 0 0,0 0 0,0 0 0,1-1 0,0 1 0,-1-1 0,1 0 0,0 0 0,1 0 0,6 3 0,-5-3 0,-1 0 0,1 0 0,0-1 0,0 0 0,0 0 0,0-1 0,0 0 0,1 0 0,-1 0 0,0-1 0,1 0 0,-1 0 0,0 0 0,1-1 0,-1 0 0,0 0 0,0-1 0,10-3 0,-13 3 0,1 0 0,-1 1 0,0-1 0,0-1 0,0 1 0,0 0 0,-1-1 0,1 1 0,-1-1 0,1 0 0,-1 0 0,3-5 0,-5 8 0,0 0 0,0-1 0,1 1 0,-1 0 0,0 0 0,0 0 0,0 0 0,0 0 0,0 0 0,0-1 0,0 1 0,0 0 0,1 0 0,-1 0 0,0 0 0,0-1 0,0 1 0,0 0 0,0 0 0,0 0 0,0-1 0,0 1 0,0 0 0,0 0 0,0 0 0,0 0 0,0-1 0,0 1 0,0 0 0,0 0 0,0 0 0,-1 0 0,1-1 0,0 1 0,0 0 0,0 0 0,0 0 0,0 0 0,0 0 0,0-1 0,-1 1 0,1 0 0,0 0 0,0 0 0,0 0 0,0 0 0,0 0 0,-1 0 0,1-1 0,0 1 0,0 0 0,0 0 0,0 0 0,-1 0 0,1 0 0,0 0 0,0 0 0,-17 4 0,-17 12 0,13-2 0,1 1 0,1 0 0,0 2 0,1 0 0,1 1 0,1 1 0,1 0 0,-18 29 0,29-42 0,1 1 0,0 0 0,0 0 0,0-1 0,0 2 0,1-1 0,1 0 0,-2 11 0,3-15 0,0 1 0,0-1 0,0 0 0,0 0 0,1 0 0,0 1 0,-1-1 0,1 0 0,1 0 0,-1 0 0,0 0 0,1 0 0,-1-1 0,1 1 0,0 0 0,0-1 0,0 1 0,0-1 0,0 1 0,1-1 0,4 3 0,9 6-124,1-1 0,0-2 0,0 1 0,1-2 0,0 0 0,0-2-1,1 0 1,0 0 0,0-2 0,23 2 0,-8-3-6702</inkml:trace>
</inkml:ink>
</file>

<file path=ppt/ink/ink10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3:03.089"/>
    </inkml:context>
    <inkml:brush xml:id="br0">
      <inkml:brushProperty name="width" value="0.05" units="cm"/>
      <inkml:brushProperty name="height" value="0.05" units="cm"/>
    </inkml:brush>
  </inkml:definitions>
  <inkml:trace contextRef="#ctx0" brushRef="#br0">1 576 24575,'426'0'0,"-405"-1"0,0-2 0,0-1 0,0 0 0,0-1 0,-1-2 0,0 0 0,0-1 0,24-14 0,50-18 0,42 7 0,-110 27 0,1 0 0,-1 2 0,32 0 0,34-6 0,40-9 0,96-21 0,-195 34 0,0 1 0,0 1 0,60 3 0,15-2 0,-34-11 0,-55 9 0,1 1 0,20-1 0,84 4 0,-86 2 0,1-1 0,-1-1 0,55-11 0,-24 2 0,2 2 0,-1 3 0,106 8 0,-48-1 0,615-2 0,-728 0 0,-1-1 0,1-1 0,-1 0 0,1 0 0,-1-2 0,0 0 0,0 0 0,25-13 0,-19 7 0,0 1 0,1 1 0,0 1 0,0 1 0,1 0 0,-1 2 0,1 1 0,30-1 0,146-16 0,-123 10 0,50-16 0,-24 11 0,-60 7 0,67-2 0,16 11 0,73-2 0,-67-27 0,220 23 0,-193 7 0,358-2 0,-492-1 0,0-2 0,38-8 0,-34 6 0,43-4 0,9 7 0,-42 2 0,-1-1 0,54-9 0,-11-1-50,0 4 0,142 6 0,-112 2-1165,-83-1-5611</inkml:trace>
</inkml:ink>
</file>

<file path=ppt/ink/ink10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3:04.586"/>
    </inkml:context>
    <inkml:brush xml:id="br0">
      <inkml:brushProperty name="width" value="0.05" units="cm"/>
      <inkml:brushProperty name="height" value="0.05" units="cm"/>
    </inkml:brush>
  </inkml:definitions>
  <inkml:trace contextRef="#ctx0" brushRef="#br0">1 0 24575,'3'0'0,"1"1"0,-1 0 0,0 0 0,0 0 0,1 0 0,-1 0 0,5 3 0,14 5 0,35 7 0,86 38 0,-3-1 0,-99-40 0,12 2 0,-1 3 0,-1 2 0,67 38 0,-67-31 0,77 30 0,26 12 0,-119-51 0,0-2 0,65 19 0,78 10 0,-95-26 0,81 30 0,370 100 0,-382-113 0,371 76 0,-478-107 0,-32-4 0,0 0 0,0 1 0,24 7 0,-37-9-1,0 0 0,0 0-1,1 0 1,-1 0 0,0 0 0,0 0-1,1 0 1,-1 0 0,0 0 0,1 0-1,-1 0 1,0 0 0,0 0-1,0 0 1,1 1 0,-1-1 0,0 0-1,0 0 1,1 0 0,-1 0 0,0 0-1,0 1 1,0-1 0,1 0 0,-1 0-1,0 0 1,0 0 0,0 1-1,0-1 1,0 0 0,1 0 0,-1 1-1,0-1 1,0 0 0,0 0 0,0 1-1,0-1 1,0 0 0,0 0-1,0 1 1,0-1 0,0 0 0,0 0-1,0 1 1,0-1 0,0 0 0,0 0-1,0 1 1,0-1 0,-16 7 159,-21-1-1618,9-4-5366</inkml:trace>
</inkml:ink>
</file>

<file path=ppt/ink/ink10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3:13.517"/>
    </inkml:context>
    <inkml:brush xml:id="br0">
      <inkml:brushProperty name="width" value="0.05" units="cm"/>
      <inkml:brushProperty name="height" value="0.05" units="cm"/>
    </inkml:brush>
  </inkml:definitions>
  <inkml:trace contextRef="#ctx0" brushRef="#br0">1 1 24575,'31'0'0,"-6"-1"0,0 2 0,36 4 0,-52-3 0,0 0 0,0 1 0,-1-1 0,1 2 0,-1-1 0,0 1 0,0 0 0,0 1 0,0 0 0,10 9 0,-13-9 0,1 1 0,-1 0 0,0 0 0,0 1 0,-1-1 0,1 1 0,-2 0 0,1 0 0,-1 0 0,0 1 0,3 10 0,0 9 0,6 54 0,-5-29 0,-2-13-682,0 43-1,-4-56-6143</inkml:trace>
</inkml:ink>
</file>

<file path=ppt/ink/ink10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3:14.202"/>
    </inkml:context>
    <inkml:brush xml:id="br0">
      <inkml:brushProperty name="width" value="0.05" units="cm"/>
      <inkml:brushProperty name="height" value="0.05" units="cm"/>
    </inkml:brush>
  </inkml:definitions>
  <inkml:trace contextRef="#ctx0" brushRef="#br0">93 1 24575,'-5'0'0,"-2"5"0,1 7 0,0 7 0,3 5 0,0 3 0,2 3 0,-10-4 0,-2-2 0,0 1 0,3 2 0,3 0 0,2 1 0,3 2 0,1-1 0,1 2 0,1-6-8191</inkml:trace>
</inkml:ink>
</file>

<file path=ppt/ink/ink10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3:16.730"/>
    </inkml:context>
    <inkml:brush xml:id="br0">
      <inkml:brushProperty name="width" value="0.05" units="cm"/>
      <inkml:brushProperty name="height" value="0.05" units="cm"/>
    </inkml:brush>
  </inkml:definitions>
  <inkml:trace contextRef="#ctx0" brushRef="#br0">178 0 24575,'-6'6'0,"0"-2"0,-1 1 0,1-1 0,-1 0 0,-13 6 0,-15 9 0,25-12 0,1 1 0,0 0 0,0 0 0,1 1 0,-8 10 0,13-15 0,0 0 0,0 1 0,0 0 0,0 0 0,1 0 0,-1 0 0,1 0 0,1 0 0,-1 0 0,1 1 0,0-1 0,0 0 0,0 7 0,1-10 0,0 0 0,0 0 0,1-1 0,-1 1 0,1 0 0,-1 0 0,1-1 0,0 1 0,0 0 0,-1-1 0,1 1 0,0-1 0,1 1 0,-1-1 0,0 0 0,0 1 0,1-1 0,-1 0 0,0 0 0,1 0 0,2 2 0,37 14 0,-27-13 0,-14-3 0,0 0 0,1 0 0,-1 0 0,0-1 0,0 1 0,0 0 0,-1 0 0,1 0 0,0-1 0,0 1 0,0 0 0,-1 0 0,1-1 0,0 1 0,-1 0 0,1 0 0,0-1 0,-1 1 0,1 0 0,-1-1 0,1 1 0,-1-1 0,1 1 0,-1-1 0,0 1 0,0 0 0,-24 28 0,18-21 0,2-3 0,1 0 0,1 1 0,-1 0 0,1-1 0,0 1 0,0 0 0,0 1 0,1-1 0,0 0 0,0 1 0,-1 11 0,3-16 0,-1 1 0,1-1 0,0 1 0,1-1 0,-1 1 0,0-1 0,1 1 0,-1-1 0,1 1 0,0-1 0,0 0 0,0 1 0,0-1 0,0 0 0,1 0 0,-1 0 0,0 1 0,1-1 0,0-1 0,-1 1 0,1 0 0,0 0 0,0-1 0,0 1 0,0-1 0,0 1 0,1-1 0,-1 0 0,0 0 0,1 0 0,-1 0 0,5 0 0,17 4 0,-22-5 0,0 0 0,0 0 0,-1 0 0,1 0 0,0 0 0,0 0 0,0 1 0,0-1 0,0 1 0,-1-1 0,1 1 0,0 0 0,0 0 0,-1 0 0,1 0 0,-1 0 0,1 0 0,-1 0 0,1 1 0,-1-1 0,0 0 0,1 1 0,-1-1 0,0 1 0,0-1 0,0 1 0,0 0 0,0-1 0,-1 1 0,1 0 0,0 0 0,-1 0 0,1 0 0,-1 2 0,3 19 0,-3-16 0,1-1 0,0 1 0,0-1 0,1 0 0,3 12 0,-4-16 0,0-1 0,1 1 0,-1 0 0,0 0 0,1 0 0,-1-1 0,1 1 0,-1 0 0,1-1 0,0 0 0,0 1 0,-1-1 0,1 0 0,0 0 0,0 0 0,0 0 0,1 0 0,-1 0 0,0-1 0,0 1 0,3 0 0,2-1 0,-1 1 0,0-1 0,0 0 0,0-1 0,0 1 0,0-1 0,0 0 0,0-1 0,0 0 0,0 0 0,0 0 0,7-4 0,-9 4 0,0 0 0,0-1 0,0 1 0,0-1 0,0 0 0,-1 0 0,0 0 0,1-1 0,-1 1 0,0-1 0,0 0 0,-1 0 0,1 0 0,-1 0 0,0 0 0,3-8 0,-5 11 0,0 0 0,1 0 0,-1 0 0,0 0 0,1 0 0,-1-1 0,0 1 0,0 0 0,0 0 0,0 0 0,0-1 0,0 1 0,-1 0 0,1 0 0,0 0 0,-1-1 0,1 1 0,0 0 0,-1 0 0,1 0 0,-1 0 0,0 0 0,1 0 0,-1 0 0,0 0 0,0 0 0,0 0 0,1 1 0,-1-1 0,0 0 0,0 0 0,0 1 0,0-1 0,0 1 0,-1-1 0,1 1 0,0-1 0,0 1 0,0-1 0,0 1 0,0 0 0,-1 0 0,1 0 0,0 0 0,0 0 0,0 0 0,-1 0 0,1 0 0,0 0 0,0 0 0,0 1 0,0-1 0,-1 0 0,1 1 0,0-1 0,0 1 0,0 0 0,0-1 0,0 1 0,0 0 0,0-1 0,0 1 0,-1 1 0,2-1 0,-1-1 0,1 1 0,-1 0 0,1 0 0,0-1 0,-1 1 0,1 0 0,0 0 0,-1 0 0,1-1 0,0 1 0,0 0 0,0 0 0,-1 0 0,1 0 0,0-1 0,0 1 0,0 0 0,1 0 0,-1 0 0,0 0 0,0 0 0,0-1 0,1 1 0,-1 0 0,0 0 0,1 0 0,0 0 0,0 1 0,1 0 0,0 0 0,-1 0 0,1-1 0,0 1 0,0-1 0,0 1 0,1-1 0,3 2 0,2 1 0,0-2 0,0 1 0,0-1 0,0 0 0,9 1 0,-13-3 0,1 0 0,0 0 0,0 0 0,-1-1 0,1 1 0,-1-1 0,1 0 0,0-1 0,-1 1 0,0-1 0,1 0 0,-1 0 0,0 0 0,0-1 0,0 0 0,0 1 0,-1-1 0,1-1 0,-1 1 0,0 0 0,5-6 0,-3 1 0,0 1 0,-1-1 0,0 0 0,0 0 0,-1 0 0,0-1 0,0 1 0,-1-1 0,0 1 0,1-12 0,-2 15 0,0-1 0,1 1 0,-1 1 0,1-1 0,0 0 0,1 0 0,-1 1 0,1-1 0,0 1 0,5-7 0,-5 8 0,-1 0 0,1-1 0,-1 1 0,0-1 0,1 1 0,-2-1 0,1 0 0,0 0 0,-1 0 0,0 0 0,0 0 0,0 0 0,0 0 0,0 0 0,-1-6 0,0 8 0,-1-1 0,0 1 0,0-1 0,0 1 0,0-1 0,0 1 0,0 0 0,0-1 0,-1 1 0,1 0 0,-1 0 0,0 0 0,1 0 0,-1 0 0,0 0 0,0 1 0,0-1 0,-1 1 0,1-1 0,-4-1 0,4 2 0,0 0 0,0 0 0,0 0 0,0 0 0,0 0 0,0 1 0,0-1 0,0 1 0,0 0 0,0-1 0,0 1 0,-1 0 0,1 0 0,0 0 0,0 0 0,0 1 0,0-1 0,0 1 0,0-1 0,0 1 0,0 0 0,0 0 0,0 0 0,-3 2 0,4-3 0,1 0 0,-1 0 0,1 1 0,0-1 0,-1 0 0,1 0 0,0 1 0,-1-1 0,1 0 0,0 1 0,0-1 0,-1 1 0,1-1 0,0 0 0,0 1 0,0-1 0,-1 1 0,1-1 0,0 1 0,0-1 0,0 1 0,0-1 0,0 1 0,0-1 0,0 0 0,0 1 0,0-1 0,0 1 0,0-1 0,0 1 0,0-1 0,1 1 0,-1-1 0,0 1 0,16 10 0,-11-9 0,0-1 0,-1 0 0,1 1 0,0-2 0,0 1 0,6 0 0,-6-2 0,-1 0 0,1 0 0,-1 0 0,1 0 0,-1-1 0,1 0 0,-1 0 0,0 0 0,0 0 0,0-1 0,0 1 0,0-1 0,-1 0 0,1 0 0,-1-1 0,0 1 0,0-1 0,0 0 0,3-4 0,-5 5 0,1 0 0,-1 1 0,0-1 0,0 0 0,0 0 0,0 1 0,0-1 0,-1 0 0,1 0 0,-1 0 0,0 0 0,0 0 0,0 0 0,0 0 0,-1 0 0,1 0 0,-1 0 0,1 0 0,-1 1 0,0-1 0,0 0 0,-1 0 0,1 1 0,0-1 0,-1 1 0,0-1 0,1 1 0,-1 0 0,0-1 0,0 1 0,-4-3 0,-14-10 0,16 13 0,1 0 0,0 0 0,-1 0 0,1-1 0,0 1 0,1-1 0,-1 0 0,0 0 0,1 0 0,-4-6 0,5 7-151,0-1-1,-1 1 0,0-1 0,1 1 1,-1 0-1,0-1 0,0 1 1,-5-3-1,-5-3-6674</inkml:trace>
</inkml:ink>
</file>

<file path=ppt/ink/ink10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3:17.847"/>
    </inkml:context>
    <inkml:brush xml:id="br0">
      <inkml:brushProperty name="width" value="0.05" units="cm"/>
      <inkml:brushProperty name="height" value="0.05" units="cm"/>
    </inkml:brush>
  </inkml:definitions>
  <inkml:trace contextRef="#ctx0" brushRef="#br0">187 0 24575,'-3'0'0,"1"1"0,0-1 0,-1 1 0,1 0 0,0 0 0,0 0 0,0 0 0,-1 0 0,1 0 0,0 0 0,0 1 0,0-1 0,1 1 0,-1-1 0,0 1 0,-1 2 0,-28 37 0,20-25 0,2-5 0,1 1 0,0 0 0,1 1 0,0-1 0,0 1 0,2 1 0,-1-1 0,2 1 0,0 0 0,1 0 0,0 0 0,-1 25 0,3-17 0,-1 0 0,-1 0 0,-1 0 0,-8 28 0,6-83 0,4-15 0,0 8 0,1 1 0,8-62 0,-4 87-170,1 1-1,0 0 0,1 0 1,1 0-1,0 1 0,0 0 1,10-14-1,-1 7-6655</inkml:trace>
</inkml:ink>
</file>

<file path=ppt/ink/ink10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3:19.071"/>
    </inkml:context>
    <inkml:brush xml:id="br0">
      <inkml:brushProperty name="width" value="0.05" units="cm"/>
      <inkml:brushProperty name="height" value="0.05" units="cm"/>
    </inkml:brush>
  </inkml:definitions>
  <inkml:trace contextRef="#ctx0" brushRef="#br0">0 53 24575,'0'7'0,"1"0"0,0 0 0,0 0 0,0 0 0,1-1 0,0 1 0,1 0 0,5 10 0,33 48 0,-33-55 0,-1 1 0,1 0 0,-2 1 0,1-1 0,-2 1 0,0 0 0,6 21 0,-8-15 0,0 2 0,-2-34 0,-2-33 0,-1 1 0,-16-86 0,17 129 0,0-1 0,1 1 0,-1-1 0,1 1 0,0-1 0,0 1 0,0-1 0,0 1 0,0-1 0,1 1 0,0-1 0,0 1 0,1-5 0,-1 6 0,1 0 0,-1 0 0,1 0 0,-1 1 0,1-1 0,0 0 0,-1 1 0,1-1 0,0 1 0,0-1 0,0 1 0,0 0 0,1 0 0,-1 0 0,0 0 0,0 0 0,1 1 0,-1-1 0,0 1 0,5-1 0,13-1 0,-15 2 0,-1-1 0,1 1 0,-1-1 0,1 0 0,-1 0 0,1 0 0,-1 0 0,0-1 0,6-2 0,-9-1 0,-9 3 0,-10 2 0,-5 9 0,22-4 0,14 0 0,31 0 120,-42-5-203,0 0 1,0 0-1,0 0 1,1 0-1,-1 0 1,0-1-1,0 1 1,0 0-1,0-1 1,0 0-1,1 0 1,-1 1-1,0-1 1,-1 0-1,1-1 1,0 1-1,2-2 1</inkml:trace>
</inkml:ink>
</file>

<file path=ppt/ink/ink10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23:22.129"/>
    </inkml:context>
    <inkml:brush xml:id="br0">
      <inkml:brushProperty name="width" value="0.05" units="cm"/>
      <inkml:brushProperty name="height" value="0.05" units="cm"/>
    </inkml:brush>
  </inkml:definitions>
  <inkml:trace contextRef="#ctx0" brushRef="#br0">141 21 24575,'0'-1'0,"0"0"0,0 0 0,-1 0 0,1 0 0,0 0 0,0 1 0,-1-1 0,1 0 0,-1 0 0,1 0 0,-1 0 0,1 1 0,-1-1 0,1 0 0,-1 1 0,0-1 0,1 0 0,-1 1 0,0-1 0,0 1 0,1-1 0,-1 1 0,0-1 0,0 1 0,0-1 0,0 1 0,0 0 0,1 0 0,-1-1 0,0 1 0,0 0 0,-2 0 0,0 0 0,0 0 0,1-1 0,-1 1 0,0 1 0,0-1 0,0 0 0,0 1 0,1-1 0,-6 3 0,2-1 0,1 1 0,-1 1 0,0-1 0,1 1 0,0 0 0,0 0 0,0 1 0,0 0 0,1-1 0,0 1 0,0 1 0,0-1 0,0 1 0,-3 7 0,6-11 0,0 0 0,1 1 0,-1-1 0,0 1 0,1-1 0,-1 1 0,1-1 0,0 1 0,0-1 0,0 1 0,0 0 0,1-1 0,-1 1 0,0-1 0,1 1 0,1 2 0,-1-3 0,1 1 0,0 0 0,-1 0 0,1-1 0,0 1 0,1-1 0,-1 0 0,0 0 0,1 1 0,-1-2 0,1 1 0,0 0 0,-1 0 0,1-1 0,5 3 0,-5-3 0,0 0 0,-1 0 0,1 1 0,0-2 0,0 1 0,0 0 0,0 0 0,-1-1 0,1 0 0,0 0 0,0 0 0,0 0 0,0 0 0,0 0 0,0-1 0,0 1 0,5-2 0,-27 20 0,-26 33 0,39-44 0,1 1 0,0-1 0,0 1 0,1 0 0,0 0 0,0 1 0,1-1 0,-3 12 0,5-18 0,1 0 0,0 0 0,-1 0 0,1 0 0,0 0 0,0 1 0,0-1 0,0 0 0,1 0 0,-1 0 0,0 0 0,1 0 0,0 0 0,-1 0 0,1 0 0,0 0 0,0 0 0,0-1 0,0 1 0,0 0 0,1 0 0,-1-1 0,1 1 0,-1-1 0,1 1 0,-1-1 0,1 0 0,0 1 0,-1-1 0,1 0 0,0 0 0,0 0 0,0-1 0,0 1 0,0 0 0,4 0 0,-1 0 0,-1 0 0,1-1 0,0 1 0,-1-1 0,1 0 0,0-1 0,-1 1 0,1-1 0,0 0 0,-1 0 0,1 0 0,-1-1 0,0 1 0,1-1 0,6-4 0,-2-1 0,16-9 0,-24 16 0,0-1 0,-1 1 0,1 0 0,-1 0 0,1 0 0,0 0 0,-1 0 0,1 0 0,0 0 0,-1 1 0,1-1 0,-1 0 0,1 0 0,0 0 0,-1 1 0,1-1 0,-1 0 0,1 0 0,-1 1 0,1-1 0,-1 1 0,1-1 0,-1 0 0,1 1 0,-1-1 0,0 1 0,1-1 0,-1 1 0,0-1 0,1 1 0,-1 0 0,0-1 0,1 1 0,-1-1 0,0 1 0,0 0 0,0-1 0,0 1 0,0-1 0,0 1 0,0 0 0,0 0 0,3 40 0,-3-33 0,1 0 0,-1-1 0,1 1 0,0-1 0,4 13 0,-4-18 0,-1 0 0,1 0 0,1 0 0,-1 0 0,0 0 0,0 0 0,1 0 0,-1 0 0,1-1 0,0 1 0,0-1 0,-1 1 0,1-1 0,0 0 0,0 1 0,0-1 0,0 0 0,0 0 0,0-1 0,1 1 0,-1 0 0,0-1 0,3 1 0,0 0 0,-1 0 0,1-1 0,0 1 0,-1-1 0,1 0 0,0-1 0,-1 1 0,1-1 0,0 0 0,-1 0 0,1 0 0,-1-1 0,0 0 0,1 0 0,-1 0 0,0 0 0,0 0 0,0-1 0,-1 0 0,1 0 0,-1 0 0,6-6 0,-4 5 0,-1 1 0,1 0 0,-1 0 0,1 0 0,0 1 0,0-1 0,0 1 0,0 0 0,1 1 0,-1-1 0,8 0 0,30-11 0,-38 10 0,0-1 0,0 1 0,-1-1 0,1 0 0,-1 0 0,0 0 0,0-1 0,0 1 0,0-1 0,-1 0 0,0 0 0,0-1 0,0 1 0,2-9 0,-4 12 0,1-1 0,-2 0 0,1 0 0,0 0 0,0 0 0,-1 0 0,0 1 0,1-1 0,-1 0 0,0 0 0,-1 0 0,1 0 0,0 0 0,-1 0 0,0 0 0,1 0 0,-1 0 0,0 1 0,-1-1 0,1 0 0,0 1 0,-1-1 0,1 1 0,-1-1 0,0 1 0,0 0 0,0-1 0,0 1 0,0 0 0,-3-1 0,2 1 0,1 1 0,0 0 0,-1 0 0,1 1 0,0-1 0,-1 0 0,1 1 0,-1 0 0,-2-1 0,5 1 0,-1 0 0,0 0 0,1 0 0,-1 0 0,0 0 0,1 0 0,-1 0 0,0 0 0,1 0 0,-1 0 0,0 0 0,1 0 0,-1 1 0,1-1 0,-1 0 0,0 0 0,1 1 0,-1-1 0,1 0 0,-1 1 0,1-1 0,-1 1 0,1-1 0,-1 1 0,1-1 0,-1 1 0,1-1 0,0 1 0,-1-1 0,1 1 0,0-1 0,-1 1 0,1 0 0,0-1 0,0 1 0,-1 1 0,2-1 0,-1-1 0,0 1 0,0 0 0,0 0 0,1-1 0,-1 1 0,0 0 0,1 0 0,-1-1 0,1 1 0,-1 0 0,1-1 0,-1 1 0,1-1 0,-1 1 0,1 0 0,-1-1 0,1 1 0,0-1 0,-1 0 0,1 1 0,0-1 0,0 0 0,-1 1 0,1-1 0,0 0 0,0 0 0,-1 1 0,1-1 0,0 0 0,0 0 0,0 0 0,0 0 0,-1 0 0,1 0 0,0 0 0,0-1 0,-1 1 0,1 0 0,1-1 0,2 1 0,-1-1 0,0 1 0,0-1 0,0 0 0,0 0 0,0 0 0,0-1 0,0 1 0,4-3 0,-4 1 0,0 0 0,0 0 0,0 0 0,-1 0 0,1 0 0,-1-1 0,0 1 0,0-1 0,0 0 0,0 1 0,-1-1 0,0 0 0,0 0 0,0 0 0,0 0 0,0 0 0,-1 0 0,1 0 0,-1 0 0,0 0 0,-1-1 0,1 1 0,-1 0 0,0 0 0,0 0 0,0 0 0,0 0 0,-1 1 0,1-1 0,-1 0 0,0 1 0,0-1 0,-1 1 0,1-1 0,-5-4 0,-14-6 0,19 13 0,-1-1 0,1 1 0,0 0 0,0-1 0,0 1 0,-1-1 0,1 0 0,1 0 0,-1 1 0,0-1 0,0 0 0,1-1 0,-1 1 0,1 0 0,0 0 0,0-1 0,-1 1 0,2-1 0,-3-4 0,3 5-16,-1-1 0,0 1-1,0 0 1,-1 0-1,1 0 1,0 0 0,-1 0-1,1 0 1,-1 0 0,0 0-1,1 1 1,-1-1-1,0 1 1,0-1 0,0 1-1,0 0 1,0-1 0,-3 0-1,-5-4-1037,-9-7-5772</inkml:trace>
</inkml:ink>
</file>

<file path=ppt/ink/ink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03.10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196 168,'-8'0,"0"-1,0 1,0 1,0-1,1 1,-13 3,17-3,1 0,-1 1,1-1,-1 0,1 1,0 0,0-1,0 1,0 0,0 0,0 0,0 0,0 1,1-1,-1 0,1 1,0-1,0 1,-2 4,1-1,0 1,0 0,1-1,0 1,0 0,0 0,1 0,0 0,0 0,3 12,-3-17,1 1,0-1,0 1,-1-1,2 1,-1-1,0 0,0 0,1 0,-1 1,1-1,-1-1,1 1,0 0,0 0,0-1,0 1,0-1,0 1,1-1,-1 0,0 0,1 0,-1 0,1-1,-1 1,1 0,-1-1,1 0,-1 0,6 0,-1-1,1 0,0 0,-1-1,1 0,-1-1,1 1,-1-2,0 1,0-1,0 0,-1 0,0-1,1 1,-2-1,1-1,0 1,-1-1,0 0,4-8,0 2,0-1,-2-1,1 1,-2-1,0-1,0 1,-1-1,5-28,-10 39,1 0,-1 0,0 0,1 0,-2 0,1 0,0 0,-1 0,0 0,0 0,0 0,-1 0,1 0,-1 0,0 0,0 1,0-1,0 1,-1 0,1-1,-1 1,-4-3,3 3,-1 0,1 0,-1 0,1 1,-1 0,0 0,0 0,0 1,0 0,-1 0,1 0,0 0,0 1,-1 0,1 0,0 0,-6 2,-2 0,0 1,0 1,0 0,1 1,-1 0,1 1,0 0,1 1,-20 14,25-16,-1 0,1 1,0 0,1 0,-1 0,1 0,0 1,1 0,-1 0,2 1,-1-1,1 1,0-1,0 1,1 0,-3 16,6-19,-1 0,1 1,-1-1,1 0,1-1,-1 1,1 0,0 0,0 0,0-1,1 1,-1-1,1 0,0 0,1 0,-1 0,1 0,-1-1,1 0,0 1,0-1,6 2,6 6,1-2,0 0,1-1,29 9,-28-11,0-1,0 0,1-2,19 2,-32-5,0 0,0 0,0 0,0-1,0 0,-1 0,1-1,0 0,-1 0,1-1,-1 1,0-2,0 1,10-7,13-17</inkml:trace>
</inkml:ink>
</file>

<file path=ppt/ink/ink10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18.149"/>
    </inkml:context>
    <inkml:brush xml:id="br0">
      <inkml:brushProperty name="width" value="0.05" units="cm"/>
      <inkml:brushProperty name="height" value="0.05" units="cm"/>
    </inkml:brush>
  </inkml:definitions>
  <inkml:trace contextRef="#ctx0" brushRef="#br0">0 336 24575,'1'1'0,"0"0"0,0 0 0,0 1 0,0-1 0,0 0 0,0 0 0,0 0 0,1 0 0,-1 0 0,0 0 0,0-1 0,1 1 0,-1 0 0,1-1 0,-1 1 0,0-1 0,1 1 0,-1-1 0,1 1 0,-1-1 0,1 0 0,3 0 0,-2 1 0,6 0 0,0 1 0,0-1 0,0-1 0,0 0 0,0 0 0,0 0 0,1-1 0,-1-1 0,-1 0 0,1 0 0,0 0 0,0-1 0,-1-1 0,1 1 0,-1-1 0,0-1 0,-1 0 0,1 0 0,-1 0 0,0-1 0,0 0 0,0 0 0,6-8 0,3-5 0,-1-1 0,17-28 0,-28 41 0,-1 1 0,1-1 0,-1 0 0,-1 0 0,1 0 0,-1 0 0,0-1 0,-1 1 0,1 0 0,-2-1 0,1 1 0,-1-10 0,-1 13 0,0 0 0,-1 0 0,1 0 0,-1 0 0,0 0 0,0 0 0,0 1 0,-1-1 0,1 1 0,-1-1 0,0 1 0,0 0 0,0 0 0,0 1 0,-1-1 0,1 0 0,-1 1 0,0 0 0,1 0 0,-1 0 0,0 0 0,0 1 0,-5-2 0,-5-1 0,-1-1 0,-1 2 0,1 0 0,0 1 0,-17-1 0,22 3-151,0 0-1,0 1 0,1 0 0,-1 0 1,1 1-1,-1 1 0,1-1 1,-13 7-1,-18 11-6674</inkml:trace>
</inkml:ink>
</file>

<file path=ppt/ink/ink10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18.895"/>
    </inkml:context>
    <inkml:brush xml:id="br0">
      <inkml:brushProperty name="width" value="0.05" units="cm"/>
      <inkml:brushProperty name="height" value="0.05" units="cm"/>
    </inkml:brush>
  </inkml:definitions>
  <inkml:trace contextRef="#ctx0" brushRef="#br0">167 1 24575,'0'0'0,"-1"0"0,0 0 0,1 1 0,-1-1 0,1 0 0,-1 0 0,0 1 0,1-1 0,-1 0 0,1 1 0,-1-1 0,1 1 0,-1-1 0,1 1 0,-1-1 0,1 1 0,0-1 0,-1 1 0,1-1 0,0 1 0,-1-1 0,1 1 0,0 0 0,0-1 0,-1 2 0,-4 18 0,4-16 0,-4 27 0,2 0 0,0 41 0,3-42 0,-1-1 0,-11 57 0,5-56 0,-33 162 0,21-115 0,36-102 0,1 0 0,0 2 0,2 0 0,0 1 0,2 1 0,26-20 0,-44 38 0,0 1 0,-1-1 0,1 1 0,0 0 0,0 0 0,0 0 0,0 1 0,0-1 0,1 1 0,7-1 0,-11 2 0,1 0 0,0 0 0,0 0 0,-1 0 0,1 1 0,0-1 0,0 1 0,-1-1 0,1 1 0,0-1 0,-1 1 0,1 0 0,-1 0 0,1 0 0,-1 0 0,0 0 0,1 0 0,-1 1 0,0-1 0,0 0 0,0 0 0,1 1 0,-2-1 0,1 1 0,0-1 0,0 1 0,0 0 0,-1-1 0,2 3 0,0 1 0,-1 0 0,1 0 0,-1 0 0,0 0 0,0 0 0,-1 0 0,1 0 0,-1 0 0,0 1 0,0-1 0,-1 0 0,0 0 0,0 0 0,0 0 0,0 0 0,-1 0 0,0 0 0,0-1 0,0 1 0,0-1 0,-1 1 0,0-1 0,0 0 0,0 0 0,0 0 0,-8 7 0,2-4 0,1-1 0,-1 0 0,0 0 0,0 0 0,0-1 0,-1-1 0,0 0 0,0 0 0,0-1 0,-1 0 0,1-1 0,-12 2 0,8-2-170,0-1-1,0 0 0,0-1 1,0 0-1,0-1 0,0-1 1,-15-3-1,9-3-6655</inkml:trace>
</inkml:ink>
</file>

<file path=ppt/ink/ink10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19.358"/>
    </inkml:context>
    <inkml:brush xml:id="br0">
      <inkml:brushProperty name="width" value="0.05" units="cm"/>
      <inkml:brushProperty name="height" value="0.05" units="cm"/>
    </inkml:brush>
  </inkml:definitions>
  <inkml:trace contextRef="#ctx0" brushRef="#br0">339 0 24575,'-1'7'0,"0"0"0,0 1 0,-1-1 0,1-1 0,-6 12 0,-4 20 0,9-28 0,1 1 0,0-1 0,0 1 0,1-1 0,0 1 0,1 0 0,0-1 0,1 1 0,0-1 0,1 0 0,0 1 0,7 14 0,0-2 0,12 43 0,-20-56 0,1-1 0,-2 1 0,1 0 0,-2 0 0,1 0 0,-1 0 0,-2 14 0,1-22 0,1 1 0,-1-1 0,0 1 0,0-1 0,0 0 0,0 0 0,0 0 0,0 1 0,0-1 0,-1 0 0,1 0 0,-1-1 0,0 1 0,1 0 0,-1 0 0,-3 1 0,0 0 0,0 0 0,0 0 0,0-1 0,0 0 0,-1 0 0,-10 2 0,-2-1 0,-1 0 0,1-2 0,-25-1 0,23 0 30,1-1 0,-1-1 0,-34-8 0,49 9-101,0 0 1,1-1-1,-1 1 0,1-1 0,0 0 1,-1 0-1,1-1 0,0 1 1,0-1-1,0 0 0,1 0 0,-1 0 1,1-1-1,-1 1 0,1-1 1,0 0-1,1 0 0,-1 0 0,1 0 1,-4-8-1,-1-15-6755</inkml:trace>
</inkml:ink>
</file>

<file path=ppt/ink/ink10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19.935"/>
    </inkml:context>
    <inkml:brush xml:id="br0">
      <inkml:brushProperty name="width" value="0.05" units="cm"/>
      <inkml:brushProperty name="height" value="0.05" units="cm"/>
    </inkml:brush>
  </inkml:definitions>
  <inkml:trace contextRef="#ctx0" brushRef="#br0">7 71 24575,'-4'19'0,"1"-5"0,4-13 0,0 0 0,0 0 0,0 0 0,0 0 0,0 0 0,0-1 0,0 1 0,0 0 0,0 0 0,0-1 0,0 1 0,0-1 0,1 1 0,-1-1 0,2 1 0,7 2 0,-1 0 0,1-1 0,0 0 0,0-1 0,0 0 0,0-1 0,0 0 0,0 0 0,-1-1 0,19-3 0,-20 2 0,0 0 0,0-1 0,0 1 0,-1-1 0,1-1 0,-1 1 0,1-1 0,-1-1 0,0 1 0,-1-1 0,1-1 0,-1 1 0,8-10 0,-13 14 0,0 0 0,0 0 0,0-1 0,0 1 0,0 0 0,0-1 0,0 1 0,0 0 0,0-1 0,-1 0 0,1 1 0,-1-1 0,1 1 0,-1-1 0,0 1 0,0-1 0,0 0 0,1 1 0,-1-1 0,-1 0 0,1 1 0,0-1 0,0 0 0,-1 1 0,1-1 0,-1 1 0,1-1 0,-1 1 0,0-1 0,1 1 0,-2-2 0,0 2 0,1-1 0,-1 1 0,1 0 0,-1 0 0,0 0 0,0 1 0,1-1 0,-1 0 0,0 1 0,0-1 0,0 1 0,0 0 0,0-1 0,0 1 0,0 0 0,0 0 0,0 0 0,0 0 0,1 1 0,-1-1 0,0 1 0,0-1 0,0 1 0,0-1 0,0 1 0,-2 2 0,-7 2 0,0 1 0,1 1 0,1 0 0,-1 0 0,1 1 0,0 0 0,1 1 0,-1 0 0,2 0 0,-1 1 0,2 0 0,-1 0 0,1 0 0,1 1 0,-8 21 0,12-29 4,0 0 0,1 0 0,0 0 0,0 0 0,-1 1-1,2-1 1,-1 0 0,0 0 0,1 0 0,-1 0 0,1 0 0,0 0-1,0 0 1,0 0 0,0 0 0,1 0 0,-1-1 0,1 1 0,0 0 0,0-1-1,0 1 1,0-1 0,0 0 0,0 0 0,1 1 0,-1-2 0,1 1-1,-1 0 1,1 0 0,5 1 0,4 3-216,0 0 0,0-2 0,1 1-1,0-2 1,0 0 0,13 2 0,13 0-6614</inkml:trace>
</inkml:ink>
</file>

<file path=ppt/ink/ink10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20.323"/>
    </inkml:context>
    <inkml:brush xml:id="br0">
      <inkml:brushProperty name="width" value="0.05" units="cm"/>
      <inkml:brushProperty name="height" value="0.05" units="cm"/>
    </inkml:brush>
  </inkml:definitions>
  <inkml:trace contextRef="#ctx0" brushRef="#br0">72 6 24575,'0'-5'0,"0"8"0,0 9 0,0 13 0,-10 7 0,-4 9 0,1 2 0,2-1 0,-1-8 0,0-9-8191</inkml:trace>
</inkml:ink>
</file>

<file path=ppt/ink/ink10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20.692"/>
    </inkml:context>
    <inkml:brush xml:id="br0">
      <inkml:brushProperty name="width" value="0.05" units="cm"/>
      <inkml:brushProperty name="height" value="0.05" units="cm"/>
    </inkml:brush>
  </inkml:definitions>
  <inkml:trace contextRef="#ctx0" brushRef="#br0">6 56 24575,'-5'0'0,"8"0"0,14 0 0,20 0 0,14 0 0,3-5 0,3-2 0,-3 0 0,-6 2 0,-6-4 0,-4 0 0,-5 2 0,-6 1-8191</inkml:trace>
</inkml:ink>
</file>

<file path=ppt/ink/ink10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21.047"/>
    </inkml:context>
    <inkml:brush xml:id="br0">
      <inkml:brushProperty name="width" value="0.05" units="cm"/>
      <inkml:brushProperty name="height" value="0.05" units="cm"/>
    </inkml:brush>
  </inkml:definitions>
  <inkml:trace contextRef="#ctx0" brushRef="#br0">245 120 24575,'-20'-1'0,"1"1"0,0 2 0,-1 0 0,1 0 0,-31 10 0,45-10 0,-1 0 0,1 0 0,-1 1 0,1 0 0,0 0 0,0 0 0,0 1 0,0 0 0,1 0 0,0 0 0,-1 0 0,2 1 0,-1-1 0,0 1 0,1 0 0,0 0 0,0 1 0,0-1 0,1 1 0,0-1 0,0 1 0,-2 9 0,3-9 0,-1 0 0,2 0 0,-1 0 0,0 0 0,1 0 0,0 0 0,1 0 0,-1 0 0,1 0 0,0 0 0,1 0 0,0-1 0,-1 1 0,2 0 0,-1-1 0,1 1 0,0-1 0,0 0 0,0 0 0,1 0 0,-1 0 0,1-1 0,0 1 0,1-1 0,-1 0 0,1 0 0,6 3 0,-4-3 0,0 0 0,0-1 0,0 0 0,0 0 0,0-1 0,0 0 0,1 0 0,-1 0 0,1-1 0,-1-1 0,1 1 0,0-1 0,-1 0 0,1-1 0,-1 0 0,1 0 0,-1-1 0,1 0 0,-1 0 0,0 0 0,11-6 0,-6 1 0,0-1 0,-1 0 0,0 0 0,0-1 0,-1-1 0,0 0 0,-1 0 0,0-1 0,9-14 0,-6 7 0,-1-1 0,-1 0 0,0 0 0,-2-1 0,9-27 0,-16 43-4,0 1 0,0 0 0,-1-1 0,1 1 0,-1 0 0,0-1 0,0 1-1,0-1 1,0 1 0,-1 0 0,1-1 0,-1 1 0,0 0 0,0 0 0,0-1 0,0 1 0,-1 0 0,1 0-1,-3-3 1,0 1 23,0 1-1,0 0 0,0 0 0,-1 0 0,1 0 0,-1 1 0,0 0 1,0-1-1,0 2 0,-7-4 0,-12-2-301,0 0 0,0 2 0,-1 1 0,-25-3-1,48 8 217,-54-7-6759</inkml:trace>
</inkml:ink>
</file>

<file path=ppt/ink/ink10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22.601"/>
    </inkml:context>
    <inkml:brush xml:id="br0">
      <inkml:brushProperty name="width" value="0.05" units="cm"/>
      <inkml:brushProperty name="height" value="0.05" units="cm"/>
    </inkml:brush>
  </inkml:definitions>
  <inkml:trace contextRef="#ctx0" brushRef="#br0">14 0 24575,'-10'0'0,"6"0"0,15 0 0,16 0 0,13 0 0,5 0 0,0 0 0,-3 0 0,-2 0 0,-4 0 0,-8 0-8191</inkml:trace>
</inkml:ink>
</file>

<file path=ppt/ink/ink10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22.973"/>
    </inkml:context>
    <inkml:brush xml:id="br0">
      <inkml:brushProperty name="width" value="0.05" units="cm"/>
      <inkml:brushProperty name="height" value="0.05" units="cm"/>
    </inkml:brush>
  </inkml:definitions>
  <inkml:trace contextRef="#ctx0" brushRef="#br0">59 0 24575,'0'5'0,"0"8"0,0 5 0,0 6 0,0 4 0,0 1 0,0 2 0,0 1 0,-5-5 0,-2-3 0,-5-4 0,-5-7 0,0-4-8191</inkml:trace>
</inkml:ink>
</file>

<file path=ppt/ink/ink10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23.301"/>
    </inkml:context>
    <inkml:brush xml:id="br0">
      <inkml:brushProperty name="width" value="0.05" units="cm"/>
      <inkml:brushProperty name="height" value="0.05" units="cm"/>
    </inkml:brush>
  </inkml:definitions>
  <inkml:trace contextRef="#ctx0" brushRef="#br0">21 0 24575,'-5'0'0,"-7"0"0,9 0 0,15 0 0,10 0 0,8 0 0,3 0 0,1 0 0,0 0 0,0 0 0,-7 0-8191</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56.10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35 0,'-5'0,"-2"5,-4 2,-1-1</inkml:trace>
</inkml:ink>
</file>

<file path=ppt/ink/ink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03.47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31 83,'0'-74,"0"66,0 8,0 41,-18 393,5-191,13-211</inkml:trace>
</inkml:ink>
</file>

<file path=ppt/ink/ink11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28.503"/>
    </inkml:context>
    <inkml:brush xml:id="br0">
      <inkml:brushProperty name="width" value="0.05" units="cm"/>
      <inkml:brushProperty name="height" value="0.05" units="cm"/>
    </inkml:brush>
  </inkml:definitions>
  <inkml:trace contextRef="#ctx0" brushRef="#br0">297 666 24575,'6'-1'0,"1"0"0,0 0 0,-1-1 0,1 0 0,-1 0 0,0 0 0,0-1 0,7-4 0,29-10 0,-40 17 0,-1 0 0,1 0 0,-1 0 0,1 0 0,-1 0 0,1 0 0,-1 0 0,1 1 0,-1-1 0,1 0 0,-1 1 0,0-1 0,1 1 0,-1 0 0,0-1 0,1 1 0,-1 0 0,0 0 0,0 0 0,0 0 0,1 0 0,-1 0 0,0 0 0,-1 0 0,1 0 0,0 1 0,0-1 0,0 0 0,-1 0 0,1 1 0,0-1 0,-1 1 0,0-1 0,1 1 0,0 2 0,1 6 0,0 0 0,0 0 0,0 18 0,-2-27 0,0 11 0,2 21 0,-4 36 0,1-59 0,0 0 0,-1 0 0,0 0 0,-1 0 0,0 0 0,0 0 0,-9 16 0,-109 199 0,109-199 0,2 0 0,1 1 0,1 0 0,-6 34 0,9-37 0,-16 62 0,24-86 0,4-6 0,9-11 0,12-17 0,-3-1 0,0-1 0,37-77 0,-51 89 0,-1-1 0,-1 0 0,-1-1 0,-2 1 0,-1-2 0,0 1 0,0-49 0,-7-287 0,2 849 0,0-474 0,-1-1 0,-1 0 0,0 1 0,0-1 0,-1 0 0,-1 0 0,0 0 0,-6 12 0,-7 7 0,-29 44 0,41-67 0,9-15 0,0-1 0,-1 0 0,0-1 0,0 1 0,0-1 0,1-15 0,8-71 0,2-7 0,21-80 0,-27 126 0,-3 1 0,-2-1 0,-6-66 0,1 19 0,2 95 0,0 0 0,-1 1 0,0-1 0,0 1 0,-1-1 0,0 1 0,0 0 0,-1 0 0,0-1 0,0 2 0,-1-1 0,-5-8 0,-3-1 0,-1 1 0,-1 0 0,-20-17 0,24 24 0,-135-112 0,84 62 0,51 46 0,-1 1 0,0 1 0,0 0 0,-1 0 0,0 1 0,-24-13 0,21 20 0,13 12 0,16 16 0,52 46 0,48 61 0,-57-64 0,-36-46 0,26 39 0,-8-7 0,-22-32 0,22 40 0,-34-54 0,-1 1 0,0 0 0,0 0 0,-1 0 0,-1 0 0,1 0 0,0 22 0,-2 1 0,-1 0 0,-1 0 0,-3 0 0,-12 59 0,8-60 0,0-1 0,-2 0 0,-2 0 0,-1-1 0,-20 35 0,14-35 0,1 0 0,2 1 0,2 1 0,0 1 0,-15 61 0,25-79 0,0 0 0,-1 0 0,0 0 0,-2-1 0,1 0 0,-2-1 0,0 1 0,0-1 0,-2-1 0,1 0 0,-14 14 0,-9 12-47,20-23-217,0 0 1,-1-1-1,-1 0 1,-18 14-1,8-12-6562</inkml:trace>
</inkml:ink>
</file>

<file path=ppt/ink/ink11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41.800"/>
    </inkml:context>
    <inkml:brush xml:id="br0">
      <inkml:brushProperty name="width" value="0.05" units="cm"/>
      <inkml:brushProperty name="height" value="0.05" units="cm"/>
    </inkml:brush>
  </inkml:definitions>
  <inkml:trace contextRef="#ctx0" brushRef="#br0">103 1 24575,'-5'0'0,"-7"0"0,-7 0 0,1 5 0,2 12 0,5 14 0,3 11 0,4 5 0,3 3 0,0-1 0,2 2 0,0-4 0,-1-3 0,1-5 0,0-4 0,-1-3 0,-5-6 0,-2-9-8191</inkml:trace>
</inkml:ink>
</file>

<file path=ppt/ink/ink11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42.267"/>
    </inkml:context>
    <inkml:brush xml:id="br0">
      <inkml:brushProperty name="width" value="0.05" units="cm"/>
      <inkml:brushProperty name="height" value="0.05" units="cm"/>
    </inkml:brush>
  </inkml:definitions>
  <inkml:trace contextRef="#ctx0" brushRef="#br0">79 33 24575,'-18'0'0,"11"1"0,1-1 0,-1 0 0,1 0 0,-1-1 0,1 0 0,0 0 0,-10-3 0,16 4 0,0 0 0,1 0 0,-1 1 0,0-1 0,0 0 0,0 0 0,0 0 0,1 0 0,-1 0 0,0 0 0,0 0 0,0 0 0,1-1 0,-1 1 0,0 0 0,0 0 0,0 0 0,0 0 0,1 0 0,-1 0 0,0 0 0,0 0 0,0 0 0,0 0 0,0-1 0,1 1 0,-1 0 0,0 0 0,0 0 0,0 0 0,0 0 0,0-1 0,0 1 0,0 0 0,0 0 0,1 0 0,-1 0 0,0-1 0,0 1 0,0 0 0,0 0 0,0 0 0,0 0 0,0-1 0,0 1 0,0 0 0,0 0 0,0 0 0,0-1 0,0 1 0,0 0 0,0 0 0,-1 0 0,1 0 0,0-1 0,0 1 0,0 0 0,0 0 0,0 0 0,0 0 0,0-1 0,0 1 0,-1 0 0,1 0 0,0 0 0,0 0 0,0 0 0,0 0 0,-1-1 0,20-3 0,50-4 0,1 3 0,-1 3 0,1 3 0,73 11 0,-98-5 0,-2 2 0,72 23 0,78 42 0,-164-62 0,1 0 0,0 1 0,35 22 0,-58-31 0,0 0 0,-1 1 0,0-1 0,0 2 0,0-1 0,0 1 0,-1-1 0,0 2 0,0-1 0,-1 0 0,0 1 0,0 0 0,0 0 0,4 13 0,-7-15 0,-1 0 0,0 0 0,0 0 0,0 0 0,0-1 0,-1 1 0,0 0 0,0 0 0,0 0 0,-1-1 0,1 1 0,-1-1 0,0 1 0,-1-1 0,1 0 0,-1 1 0,0-1 0,0-1 0,0 1 0,-5 5 0,-11 10 0,0 0 0,-32 22 0,47-38 0,-41 28 0,-1-1 0,-2-3 0,0-1 0,-2-3 0,-1-2 0,-1-3 0,0-1 0,-1-3 0,-1-2 0,0-2 0,-72 3 0,115-13 11,1-1 0,0 0 0,-1 0 0,1 0 0,0-2 0,0 1-1,0-1 1,0-1 0,1 1 0,-10-6 0,5 1-259,0 0 1,1-1-1,0-1 1,1 0-1,-20-20 1,14 10-6579</inkml:trace>
</inkml:ink>
</file>

<file path=ppt/ink/ink11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42.672"/>
    </inkml:context>
    <inkml:brush xml:id="br0">
      <inkml:brushProperty name="width" value="0.05" units="cm"/>
      <inkml:brushProperty name="height" value="0.05" units="cm"/>
    </inkml:brush>
  </inkml:definitions>
  <inkml:trace contextRef="#ctx0" brushRef="#br0">112 1 24575,'-11'10'0,"-2"8"0,-5 2 0,1 7 0,3 10 0,4 3 0,4 1 0,2-3 0,-2-7 0,-1-3 0,1-7-8191</inkml:trace>
</inkml:ink>
</file>

<file path=ppt/ink/ink11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43.029"/>
    </inkml:context>
    <inkml:brush xml:id="br0">
      <inkml:brushProperty name="width" value="0.05" units="cm"/>
      <inkml:brushProperty name="height" value="0.05" units="cm"/>
    </inkml:brush>
  </inkml:definitions>
  <inkml:trace contextRef="#ctx0" brushRef="#br0">13 43 24575,'0'-5'0,"0"-7"0,-5-2 0,-2 3-8191</inkml:trace>
</inkml:ink>
</file>

<file path=ppt/ink/ink11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43.384"/>
    </inkml:context>
    <inkml:brush xml:id="br0">
      <inkml:brushProperty name="width" value="0.05" units="cm"/>
      <inkml:brushProperty name="height" value="0.05" units="cm"/>
    </inkml:brush>
  </inkml:definitions>
  <inkml:trace contextRef="#ctx0" brushRef="#br0">0 139 24575,'1'30'0,"7"59"0,-7-78 0,2-1 0,-1 1 0,2-1 0,-1 0 0,1 0 0,1 0 0,0 0 0,11 16 0,-15-25 0,0 1 0,0 0 0,0-1 0,0 1 0,0-1 0,0 1 0,1-1 0,-1 0 0,0 1 0,1-1 0,-1 0 0,1 0 0,0 0 0,-1 0 0,1 0 0,0-1 0,-1 1 0,1 0 0,0-1 0,0 1 0,0-1 0,0 0 0,-1 1 0,1-1 0,0 0 0,0 0 0,0 0 0,0-1 0,0 1 0,0 0 0,-1-1 0,1 1 0,0-1 0,0 0 0,-1 1 0,1-1 0,0 0 0,-1 0 0,1 0 0,-1 0 0,1 0 0,-1-1 0,1 1 0,-1 0 0,0-1 0,2-1 0,6-8 0,-1 0 0,0-1 0,-1 0 0,11-23 0,6-18 0,3 1 0,58-85 0,-60 109-1365,-2 7-5461</inkml:trace>
</inkml:ink>
</file>

<file path=ppt/ink/ink11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43.755"/>
    </inkml:context>
    <inkml:brush xml:id="br0">
      <inkml:brushProperty name="width" value="0.05" units="cm"/>
      <inkml:brushProperty name="height" value="0.05" units="cm"/>
    </inkml:brush>
  </inkml:definitions>
  <inkml:trace contextRef="#ctx0" brushRef="#br0">0 238 24575,'38'-1'0,"0"-1"0,-1-1 0,1-2 0,52-15 0,-71 15 0,-1-1 0,0-1 0,0-1 0,-1-1 0,0 0 0,0-1 0,-1-1 0,0 0 0,-1-1 0,20-22 0,-33 32 0,0 0 0,0 0 0,0 0 0,0 0 0,-1 0 0,1-1 0,-1 1 0,0-1 0,1 1 0,-1-1 0,0 0 0,0 1 0,-1-1 0,1 0 0,0-3 0,-2 5 0,1-1 0,0 0 0,-1 1 0,0-1 0,1 1 0,-1-1 0,0 1 0,0-1 0,0 1 0,0-1 0,0 1 0,0 0 0,0 0 0,0-1 0,0 1 0,-1 0 0,1 0 0,0 0 0,-1 0 0,1 0 0,-1 1 0,1-1 0,-1 0 0,0 1 0,1-1 0,-3 0 0,-7-2 0,0 1 0,0 0 0,0 0 0,0 1 0,0 1 0,0 0 0,0 0 0,0 1 0,1 0 0,-1 1 0,0 0 0,0 1 0,1 0 0,-1 1 0,1 0 0,0 1 0,0 0 0,1 0 0,-1 1 0,-8 7 0,10-7 0,1-1 0,-1 1 0,1 1 0,1-1 0,-1 1 0,1 1 0,0-1 0,1 1 0,0 0 0,0 0 0,1 0 0,0 1 0,0-1 0,1 1 0,0 0 0,1 0 0,-1 0 0,2 1 0,0-1 0,0 0 0,0 1 0,1-1 0,1 1 0,1 8 0,-1-13 0,0-1 0,0 0 0,1 0 0,0 0 0,-1 0 0,2 0 0,-1 0 0,0 0 0,1 0 0,0-1 0,0 0 0,0 1 0,0-1 0,0 0 0,0-1 0,1 1 0,0 0 0,-1-1 0,1 0 0,0 0 0,0 0 0,0 0 0,1-1 0,4 2 0,11 1 0,-1 0 0,1-1 0,0-1 0,20 0 0,-30-2 0,98 4-682,179-16-1,-239 5-6143</inkml:trace>
</inkml:ink>
</file>

<file path=ppt/ink/ink11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44.096"/>
    </inkml:context>
    <inkml:brush xml:id="br0">
      <inkml:brushProperty name="width" value="0.05" units="cm"/>
      <inkml:brushProperty name="height" value="0.05" units="cm"/>
    </inkml:brush>
  </inkml:definitions>
  <inkml:trace contextRef="#ctx0" brushRef="#br0">111 5 24575,'-6'-1'0,"-1"1"0,0 1 0,0-1 0,0 1 0,0 1 0,1-1 0,-1 1 0,1 0 0,-1 1 0,-6 3 0,10-5 0,1 1 0,0 0 0,0 0 0,0 0 0,0 0 0,0 0 0,0 0 0,0 0 0,1 1 0,-1-1 0,1 1 0,0-1 0,0 1 0,0 0 0,0-1 0,0 1 0,0 0 0,1 0 0,-1-1 0,1 1 0,0 0 0,0 0 0,0 0 0,0 0 0,0-1 0,1 1 0,0 3 0,2 6 0,1 1 0,0-1 0,0 0 0,1-1 0,1 1 0,0-1 0,0 0 0,1 0 0,0-1 0,13 14 0,2-1 0,1 0 0,0-2 0,28 20 0,-47-38 0,5 4 0,1 0 0,-1-1 0,1 0 0,12 5 0,-20-11 0,0 1 0,-1 0 0,1 0 0,-1-1 0,1 1 0,0-1 0,0 0 0,-1 1 0,1-1 0,0 0 0,0 0 0,-1 0 0,1 0 0,0 0 0,0 0 0,-1-1 0,1 1 0,0-1 0,-1 1 0,1-1 0,0 0 0,-1 1 0,1-1 0,-1 0 0,1 0 0,-1 0 0,1 0 0,-1 0 0,0 0 0,0-1 0,1 1 0,-1 0 0,0-1 0,0 1 0,1-3 0,1-4 0,0 1 0,0-1 0,-1 0 0,0 0 0,0 0 0,-1 0 0,1-16 0,-6-62 0,2 64 0,1-1 0,2-36 0,0 55-45,0-1-1,0 1 1,0-1-1,1 1 1,0 0-1,0-1 1,0 1-1,0 0 1,0 0-1,1 1 1,0-1-1,0 0 1,0 1-1,0 0 1,1-1-1,-1 1 1,1 1-1,0-1 1,-1 0-1,1 1 1,1 0-1,-1 0 1,0 0-1,0 1 0,1-1 1,-1 1-1,1 0 1,-1 0-1,6 0 1,20-3-6781</inkml:trace>
</inkml:ink>
</file>

<file path=ppt/ink/ink11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44.685"/>
    </inkml:context>
    <inkml:brush xml:id="br0">
      <inkml:brushProperty name="width" value="0.05" units="cm"/>
      <inkml:brushProperty name="height" value="0.05" units="cm"/>
    </inkml:brush>
  </inkml:definitions>
  <inkml:trace contextRef="#ctx0" brushRef="#br0">520 128 24575,'-1'-3'0,"0"1"0,1-1 0,-1 1 0,0-1 0,0 1 0,-1-1 0,1 1 0,0 0 0,-1-1 0,0 1 0,1 0 0,-4-3 0,-25-25 0,27 28 0,-5-5 0,-1 1 0,0 0 0,0 0 0,-1 1 0,1 0 0,-1 1 0,0 0 0,0 0 0,-1 1 0,-12-2 0,8 2 0,0 1 0,-1 1 0,1 0 0,-1 1 0,1 1 0,-26 4 0,31-3 0,1 1 0,-1 0 0,1 1 0,0 0 0,0 0 0,0 1 0,-16 11 0,21-12 0,-1-1 0,1 0 0,0 1 0,0 0 0,0 0 0,0 1 0,1-1 0,-1 1 0,1-1 0,1 1 0,-1 0 0,1 0 0,-1 0 0,1 1 0,-1 7 0,3-11 0,0 0 0,0 0 0,0 0 0,0 0 0,0 0 0,1 0 0,-1 0 0,1 0 0,0 0 0,-1 0 0,1 0 0,0-1 0,0 1 0,0 0 0,1 0 0,-1-1 0,0 1 0,0-1 0,1 1 0,-1-1 0,1 1 0,0-1 0,-1 0 0,1 0 0,0 0 0,0 0 0,-1 0 0,1 0 0,0 0 0,0-1 0,3 1 0,4 2 0,-1 0 0,2-1 0,-1-1 0,0 1 0,15-1 0,-13-1 0,0-1 0,-1-1 0,1 0 0,0 0 0,-1-1 0,1-1 0,-1 1 0,0-2 0,0 1 0,0-1 0,-1-1 0,0 0 0,0 0 0,0-1 0,-1 0 0,0 0 0,0-1 0,-1 0 0,0 0 0,0-1 0,10-19 0,-17 28 0,0 0 0,0-1 0,1 1 0,-1 0 0,0-1 0,0 1 0,0 0 0,1 0 0,-1-1 0,0 1 0,0 0 0,1 0 0,-1-1 0,0 1 0,0 0 0,1 0 0,-1 0 0,0 0 0,1-1 0,-1 1 0,0 0 0,1 0 0,-1 0 0,0 0 0,1 0 0,-1 0 0,0 0 0,1 0 0,-1 0 0,0 0 0,1 0 0,-1 0 0,0 0 0,1 0 0,0 0 0,14 11 0,20 31 0,-21-25 0,10 10 0,-1 1 0,-1 0 0,33 59 0,-46-69 0,-1-1 0,-1 2 0,-1-1 0,0 1 0,-1 0 0,-1 0 0,-1 0 0,1 34 0,-3-41 0,-1 1 0,1 0 0,-2 1 0,0-1 0,-4 18 0,4-27 0,0 0 0,0-1 0,0 1 0,-1-1 0,0 1 0,0-1 0,0 0 0,0 1 0,0-1 0,-1 0 0,1 0 0,-1-1 0,0 1 0,0 0 0,0-1 0,0 0 0,0 0 0,0 0 0,-7 3 0,-1 0 0,0-1 0,0-1 0,0 0 0,0 0 0,-1-1 0,1 0 0,-1-1 0,0-1 0,1 0 0,-1 0 0,0-1 0,1 0 0,-1-1 0,-16-5 0,-2-4 0,0-1 0,1-1 0,0-2 0,-27-18 0,29 17 30,1-1 0,1-1 0,-43-40 0,60 50-129,0 0 0,1-1 0,0 0 0,1 0 0,0-1 0,1 0 0,0 1 0,0-2 0,1 1 0,0-1 0,1 1 0,0-1 0,1 0 0,-2-13 0,3-2-6727</inkml:trace>
</inkml:ink>
</file>

<file path=ppt/ink/ink11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45.554"/>
    </inkml:context>
    <inkml:brush xml:id="br0">
      <inkml:brushProperty name="width" value="0.05" units="cm"/>
      <inkml:brushProperty name="height" value="0.05" units="cm"/>
    </inkml:brush>
  </inkml:definitions>
  <inkml:trace contextRef="#ctx0" brushRef="#br0">95 71 24575,'0'0'0,"-1"0"0,0 1 0,0-1 0,0 0 0,1 1 0,-1-1 0,0 0 0,0 1 0,1-1 0,-1 1 0,0-1 0,1 1 0,-1 0 0,1-1 0,-1 1 0,1-1 0,-1 1 0,1 0 0,-1 0 0,1-1 0,-1 1 0,1 0 0,0 0 0,-1-1 0,1 1 0,0 0 0,0 0 0,0 0 0,0 0 0,0-1 0,0 1 0,0 0 0,0 1 0,0 1 0,0 0 0,0 1 0,0-1 0,0 0 0,1-1 0,-1 1 0,1 0 0,2 5 0,0-3 0,1-1 0,0 1 0,0-1 0,0 1 0,0-1 0,1 0 0,0-1 0,0 1 0,0-1 0,0 0 0,0 0 0,1-1 0,-1 1 0,1-1 0,0-1 0,0 1 0,6 0 0,7 2 0,0-1 0,0-1 0,0 0 0,22-2 0,-30-1 0,-1 0 0,0 0 0,0-1 0,1-1 0,-1 1 0,18-9 0,-25 10 0,-1 0 0,1 0 0,0-1 0,-1 1 0,0-1 0,1 0 0,-1 1 0,0-1 0,0 0 0,0 0 0,0 0 0,0-1 0,0 1 0,0 0 0,-1-1 0,1 1 0,-1-1 0,0 0 0,0 1 0,0-1 0,0 0 0,0 0 0,-1 0 0,1 1 0,-1-1 0,0 0 0,1 0 0,-2-6 0,0 6 0,0 1 0,0-1 0,0 0 0,-1 1 0,1-1 0,-1 1 0,1-1 0,-1 1 0,0-1 0,0 1 0,0 0 0,0 0 0,-1 0 0,1 0 0,0 1 0,-1-1 0,1 1 0,-1-1 0,0 1 0,1 0 0,-1 0 0,0 0 0,0 0 0,0 1 0,-3-1 0,-8-2 0,0 0 0,0 1 0,-26 1 0,27 1 0,1 1 0,-1 0 0,1 0 0,0 2 0,0-1 0,0 2 0,0 0 0,0 0 0,1 1 0,-1 0 0,1 1 0,1 0 0,-1 1 0,1 0 0,0 1 0,1 0 0,-1 0 0,2 1 0,-1 1 0,1-1 0,1 1 0,0 0 0,0 1 0,1 0 0,0 0 0,1 0 0,0 1 0,1-1 0,1 1 0,0 0 0,0 1 0,-2 22 0,5-32 0,0 0 0,0 0 0,0 0 0,1 0 0,-1 0 0,1 0 0,-1 0 0,1 0 0,0 0 0,0 0 0,0 0 0,1-1 0,-1 1 0,1 0 0,-1-1 0,1 1 0,0-1 0,2 3 0,0-2 0,1 1 0,-1-1 0,0 0 0,1-1 0,-1 1 0,1-1 0,0 0 0,0 0 0,9 2 0,1-1 0,0-1 0,0 0 0,0-1 0,0 0 0,0-2 0,26-3 0,-22 0 0,0-1 0,0 0 0,0-2 0,0 0 0,-1-1 0,-1-1 0,1-1 0,-1 0 0,-1-1 0,0-1 0,-1-1 0,28-28 0,46-46 0,-88 86 0,0 0 0,0 0 0,-1 0 0,1 1 0,0-1 0,0 0 0,0 1 0,0-1 0,0 1 0,0-1 0,0 1 0,0-1 0,0 1 0,0-1 0,0 1 0,0 0 0,0 0 0,0-1 0,0 1 0,1 0 0,1 0 0,-3 1 0,1-1 0,0 1 0,0-1 0,-1 1 0,1 0 0,0-1 0,-1 1 0,1 0 0,-1-1 0,1 1 0,-1 0 0,1 0 0,-1 0 0,1-1 0,-1 1 0,0 0 0,1 0 0,-1 0 0,0 0 0,0 1 0,2 9 0,-1-1 0,-1 1 0,-1 17 0,1-18 0,-2 24 0,0-16 0,1 1 0,2 20 0,-1-36 0,0 0 0,1 0 0,-1 1 0,1-1 0,0 0 0,0 0 0,0 0 0,0 0 0,0 0 0,1 0 0,-1 0 0,1-1 0,0 1 0,0 0 0,0-1 0,0 1 0,0-1 0,3 3 0,-3-4 0,-1-1 0,0 1 0,1 0 0,-1-1 0,1 1 0,-1-1 0,1 0 0,-1 1 0,1-1 0,-1 0 0,1 0 0,-1 0 0,1 0 0,-1 0 0,1 0 0,-1-1 0,1 1 0,-1 0 0,1-1 0,-1 1 0,1-1 0,-1 1 0,1-1 0,-1 0 0,0 0 0,2-1 0,33-32 0,-27 24 0,51-57 0,22-24 0,-36 49 0,1 2 0,104-67 0,-147 105 0,1-1 0,0 0 0,-1 1 0,1 0 0,0 0 0,0 0 0,1 1 0,-1 0 0,0 0 0,7-1 0,-10 3 0,0-1 0,0 0 0,0 1 0,0-1 0,0 1 0,0 0 0,-1 0 0,1 0 0,0 0 0,0 0 0,-1 0 0,1 0 0,0 0 0,-1 0 0,0 1 0,1-1 0,-1 1 0,0-1 0,1 1 0,-1 0 0,0-1 0,0 1 0,0 0 0,-1 0 0,1 0 0,0 0 0,-1 0 0,1-1 0,0 5 0,1 6-85,0 0 0,-1-1-1,0 1 1,-1 0 0,-1 0-1,1 0 1,-2 0 0,0 0-1,0-1 1,-1 1 0,0-1-1,-1 0 1,-1 0 0,0 0-1,-11 19 1,-3 2-6741</inkml:trace>
</inkml:ink>
</file>

<file path=ppt/ink/ink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03.85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11,'0'0,"0"0,0-1,0 1,0-1,0 1,0 0,0-1,0 1,0-1,1 1,-1 0,0-1,0 1,0 0,0-1,0 1,1 0,-1-1,0 1,0 0,1-1,-1 1,0 0,1-1,-1 1,0 0,0 0,1 0,-1-1,0 1,1 0,0 0,14 3,11 15,-17-7,1 1,-2 0,0 0,0 0,-1 1,-1 0,0 1,-1-1,0 1,3 16,-1 5,-1 0,3 72,-8-68,1-16,-1 1,-1 0,-1-1,-1 1,-7 29,2-35</inkml:trace>
</inkml:ink>
</file>

<file path=ppt/ink/ink11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45.926"/>
    </inkml:context>
    <inkml:brush xml:id="br0">
      <inkml:brushProperty name="width" value="0.05" units="cm"/>
      <inkml:brushProperty name="height" value="0.05" units="cm"/>
    </inkml:brush>
  </inkml:definitions>
  <inkml:trace contextRef="#ctx0" brushRef="#br0">88 0 24575,'-10'0'0,"-4"10"0,1 9 0,3 12 0,2 4 0,4 3 0,1 5 0,2 5 0,1 0 0,1 1 0,-1-1 0,-4-5 0,-3-4 0,1-3 0,1-4 0,2-16 0</inkml:trace>
</inkml:ink>
</file>

<file path=ppt/ink/ink11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46.342"/>
    </inkml:context>
    <inkml:brush xml:id="br0">
      <inkml:brushProperty name="width" value="0.05" units="cm"/>
      <inkml:brushProperty name="height" value="0.05" units="cm"/>
    </inkml:brush>
  </inkml:definitions>
  <inkml:trace contextRef="#ctx0" brushRef="#br0">0 87 24575,'0'-5'0,"16"-2"0,15 0 0,12 2 0,10 1 0,6-3 0,3-2 0,1 2 0,1 2 0,-1 1 0,-6 2 0,-2-4 0,-5-1 0,-1 0 0,-10 2-8191</inkml:trace>
</inkml:ink>
</file>

<file path=ppt/ink/ink1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46.683"/>
    </inkml:context>
    <inkml:brush xml:id="br0">
      <inkml:brushProperty name="width" value="0.05" units="cm"/>
      <inkml:brushProperty name="height" value="0.05" units="cm"/>
    </inkml:brush>
  </inkml:definitions>
  <inkml:trace contextRef="#ctx0" brushRef="#br0">18 122 24575,'-2'1'0,"1"0"0,-1 0 0,1 1 0,0-1 0,0 0 0,0 1 0,-1 0 0,1-1 0,1 1 0,-1-1 0,0 1 0,0 0 0,1 0 0,-1-1 0,1 1 0,-1 0 0,1 0 0,0 0 0,-1 0 0,1 0 0,1 2 0,-1-2 0,1 0 0,0 0 0,0-1 0,0 1 0,0 0 0,0-1 0,0 1 0,0-1 0,1 0 0,-1 1 0,0-1 0,1 0 0,-1 1 0,1-1 0,0 0 0,-1 0 0,3 0 0,6 4 0,0-1 0,1-1 0,-1 0 0,1 0 0,19 2 0,9-1 0,-1-1 0,0-2 0,1-2 0,49-6 0,-80 5 0,0 0 0,-1-1 0,1 0 0,-1 0 0,1-1 0,-1 1 0,0-2 0,0 1 0,-1-1 0,0 0 0,1 0 0,-2-1 0,1 0 0,-1 0 0,1 0 0,-2 0 0,1-1 0,-1 0 0,0 0 0,0 0 0,3-10 0,-6 15 0,-1 0 0,1 0 0,0 0 0,-1 0 0,1-1 0,-1 1 0,1 0 0,-1 0 0,0 0 0,0-1 0,0 1 0,0 0 0,-1 0 0,1-1 0,-1 1 0,1 0 0,-1 0 0,0 0 0,1 0 0,-1 0 0,0 0 0,0 0 0,-1 0 0,1 0 0,0 0 0,-1 1 0,1-1 0,-1 1 0,1-1 0,-1 1 0,0-1 0,0 1 0,0 0 0,0 0 0,0 0 0,0 0 0,0 0 0,-3-1 0,-6-2 0,0 1 0,1 0 0,-1 1 0,0 0 0,0 0 0,-20 1 0,12 2 0,0 0 0,0 2 0,0 0 0,0 1 0,0 1 0,1 1 0,0 1 0,0 0 0,1 1 0,0 1 0,-25 17 0,33-19 0,0 0 0,0 0 0,1 1 0,0 1 0,0-1 0,1 1 0,0 0 0,1 1 0,-6 11 0,8-13 0,1-1 0,0 1 0,1 0 0,0 0 0,0 0 0,0 0 0,1 1 0,1-1 0,-1 0 0,1 1 0,1-1 0,-1 0 0,4 14 0,-2-16 0,0 0 0,0 0 0,1-1 0,0 1 0,0-1 0,0 0 0,1 0 0,-1 0 0,1 0 0,0-1 0,1 0 0,-1 1 0,1-1 0,0-1 0,0 1 0,0-1 0,0 0 0,1 0 0,-1 0 0,1-1 0,0 0 0,7 2 0,10 2 0,1 0 0,0-2 0,0 0 0,30 0 0,30 0 0,1-4 0,87-10 0,-154 7-227,0-1-1,-1-1 1,0 0-1,0-1 1,27-14-1,-11 3-6598</inkml:trace>
</inkml:ink>
</file>

<file path=ppt/ink/ink1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47.055"/>
    </inkml:context>
    <inkml:brush xml:id="br0">
      <inkml:brushProperty name="width" value="0.05" units="cm"/>
      <inkml:brushProperty name="height" value="0.05" units="cm"/>
    </inkml:brush>
  </inkml:definitions>
  <inkml:trace contextRef="#ctx0" brushRef="#br0">543 19 24575,'0'-1'0,"0"0"0,0 1 0,-1-1 0,1 0 0,0 1 0,-1-1 0,1 0 0,0 1 0,-1-1 0,1 1 0,-1-1 0,1 1 0,-1-1 0,1 1 0,-1-1 0,1 1 0,-1-1 0,0 1 0,1 0 0,-1-1 0,0 1 0,1 0 0,-1 0 0,0-1 0,1 1 0,-2 0 0,-20-4 0,4 3 0,0 0 0,1 2 0,-1 0 0,0 1 0,1 1 0,0 1 0,-1 0 0,-29 12 0,-10 9 0,-64 38 0,36-18 0,75-40 0,4-2 0,0 0 0,0 0 0,1 0 0,-1 1 0,-6 5 0,12-9 0,-1 1 0,1-1 0,0 0 0,-1 1 0,1-1 0,0 1 0,0-1 0,-1 1 0,1-1 0,0 1 0,0-1 0,0 1 0,-1-1 0,1 1 0,0-1 0,0 1 0,0-1 0,0 1 0,0-1 0,0 1 0,0-1 0,0 1 0,0-1 0,0 1 0,0-1 0,1 1 0,-1-1 0,0 1 0,0 0 0,15 12 0,25 3 0,-36-15 0,186 55 0,58 21 0,-220-67 0,0 2 0,0 1 0,-1 1 0,-1 2 0,36 26 0,-60-41 0,0 1 0,0-1 0,-1 1 0,1-1 0,0 1 0,-1 0 0,0-1 0,1 1 0,-1 0 0,0 0 0,0 0 0,0 0 0,0 0 0,0 0 0,0 0 0,-1 0 0,1 1 0,-1-1 0,0 0 0,1 0 0,-1 1 0,0-1 0,0 0 0,0 0 0,-1 4 0,-1-2 0,0 0 0,0-1 0,0 1 0,0-1 0,-1 1 0,1-1 0,-1 0 0,0 0 0,0 0 0,0 0 0,0-1 0,-1 1 0,-5 2 0,-5 3 0,0 0 0,0-2 0,-1 0 0,0 0 0,-24 5 0,-80 11 0,117-22 0,-4 1-53,-12 2-111,-1 0 0,1-1 0,-1 0 0,0-2 0,1 0 0,-1-1 0,-20-5 0,20-1-6662</inkml:trace>
</inkml:ink>
</file>

<file path=ppt/ink/ink1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56.030"/>
    </inkml:context>
    <inkml:brush xml:id="br0">
      <inkml:brushProperty name="width" value="0.05" units="cm"/>
      <inkml:brushProperty name="height" value="0.05" units="cm"/>
    </inkml:brush>
  </inkml:definitions>
  <inkml:trace contextRef="#ctx0" brushRef="#br0">34 186 24575,'5'-5'0,"9"-6"0,-13 12 0,0-1 0,-1 1 0,1-1 0,0 1 0,-1 0 0,1-1 0,-1 1 0,1 0 0,-1 0 0,1-1 0,-1 1 0,1 0 0,-1 0 0,0 0 0,0-1 0,1 1 0,-1 0 0,0 0 0,0 0 0,0 0 0,0 0 0,0 0 0,0 1 0,1 8 0,1 1 0,-2 0 0,0-1 0,0 1 0,-1-1 0,0 1 0,-1-1 0,0 1 0,-1-1 0,0 0 0,-8 19 0,2-6 0,1 0 0,2 1 0,0 0 0,1 0 0,-2 42 0,7 128 0,3-84 0,-3 29 0,-1-156 0,1-1 0,0 1 0,2 0 0,0-1 0,1 1 0,1 0 0,10-29 0,40-109 0,13-29 0,-54 157 0,-2 0 0,-1-2 0,-1 1 0,-2-1 0,-1 0 0,-1-1 0,-1 1 0,-1-44 0,-4-8 0,0 49 0,1 26 0,0 10 0,0 38 0,2-21 0,-2 0 0,0 0 0,-2 0 0,0 0 0,-1-1 0,-1 1 0,-11 29 0,0-9 0,2 0 0,2 1 0,-11 77 0,16-52 0,5 105 0,3-78 0,-2-87 0,0-3 0,-1 0 0,1 0 0,0 0 0,0 0 0,1-1 0,-1 1 0,1 0 0,0 0 0,0-1 0,0 1 0,0 0 0,1-1 0,3 7 0,-5-10 0,1 0 0,-1 0 0,0 0 0,1 0 0,-1 0 0,1 0 0,-1 0 0,0 0 0,1 0 0,-1 0 0,0 0 0,1 0 0,-1 0 0,1 0 0,-1 0 0,0 0 0,1-1 0,-1 1 0,0 0 0,1 0 0,-1 0 0,0-1 0,0 1 0,1 0 0,-1-1 0,0 1 0,0 0 0,1 0 0,-1-1 0,0 1 0,0 0 0,0-1 0,0 1 0,1 0 0,-1-1 0,0 1 0,0-1 0,0 1 0,0 0 0,0-1 0,0 1 0,0 0 0,0-1 0,0 1 0,0-1 0,0 0 0,4-20 0,2-59 0,-6-118 0,-3 75 0,3-363 0,0 945 0,1-447 0,1 1 0,0 0 0,1-1 0,0 0 0,1 0 0,0 0 0,8 15 0,4 11 0,-15-34-102,0-3 55,-1 0 0,1 0 0,-1 0 1,1 0-1,-1 0 0,0 0 0,1 0 1,-1 0-1,0 0 0,0 0 0,0 0 0,0 0 1,0 0-1,0 0 0,0 0 0,0 0 1,0 0-1,0 0 0,0 0 0,-1 0 1,1 0-1,0 0 0,-1 0 0,1 0 0,-1-1 1,0 2-1,-9 4-6779</inkml:trace>
</inkml:ink>
</file>

<file path=ppt/ink/ink1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0:59.227"/>
    </inkml:context>
    <inkml:brush xml:id="br0">
      <inkml:brushProperty name="width" value="0.05" units="cm"/>
      <inkml:brushProperty name="height" value="0.05" units="cm"/>
    </inkml:brush>
  </inkml:definitions>
  <inkml:trace contextRef="#ctx0" brushRef="#br0">0 1 24575,'0'0'-8191</inkml:trace>
</inkml:ink>
</file>

<file path=ppt/ink/ink1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0.515"/>
    </inkml:context>
    <inkml:brush xml:id="br0">
      <inkml:brushProperty name="width" value="0.05" units="cm"/>
      <inkml:brushProperty name="height" value="0.05" units="cm"/>
    </inkml:brush>
  </inkml:definitions>
  <inkml:trace contextRef="#ctx0" brushRef="#br0">307 116 24575,'0'-4'0,"1"0"0,-1 0 0,-1 0 0,1 0 0,0 1 0,-1-1 0,0 0 0,0 0 0,0 1 0,0-1 0,0 0 0,-1 1 0,0-1 0,1 1 0,-1 0 0,-1 0 0,1 0 0,0 0 0,-1 0 0,0 0 0,1 0 0,-1 1 0,0-1 0,0 1 0,-1 0 0,1 0 0,0 0 0,-5-1 0,4 0 0,-1 0 0,0 0 0,0 1 0,0 0 0,-1 0 0,1 0 0,0 0 0,-1 1 0,1 0 0,-1 0 0,-9 0 0,12 2 0,-1-1 0,1 1 0,0 0 0,-1 0 0,1 0 0,0 1 0,0-1 0,0 1 0,0-1 0,0 1 0,0 0 0,0 0 0,1 0 0,-1 1 0,1-1 0,-1 1 0,1-1 0,0 1 0,0 0 0,-2 3 0,-13 22 0,0 1 0,2 1 0,1 1 0,-19 60 0,27-70 0,1 0 0,1 0 0,1 0 0,0 0 0,2 0 0,1 1 0,0-1 0,7 40 0,-5-55 0,0 1 0,1-1 0,-1 0 0,1 0 0,1 0 0,-1 0 0,1 0 0,0-1 0,0 1 0,1-1 0,0 0 0,0-1 0,0 1 0,0-1 0,1 0 0,-1 0 0,1-1 0,12 6 0,-12-6 0,-1-1 0,1 0 0,-1 0 0,1 0 0,0-1 0,0 0 0,0 0 0,0 0 0,0-1 0,0 0 0,0 0 0,0 0 0,0-1 0,0 0 0,0 0 0,0 0 0,0-1 0,-1 0 0,1 0 0,-1-1 0,9-4 0,0-4 0,0-1 0,-1 0 0,0-1 0,-1-1 0,-1 0 0,13-20 0,0-5 0,26-54 0,-46 81 20,1 1 0,-2-1 0,0 0 0,0 0 0,2-22 0,-5 27-155,1 0 0,-1 0 0,0-1 0,0 1 0,-1 0 0,0 0 0,-1 0 0,1 0 0,-1 0 0,-6-13 0,-6 0-6691</inkml:trace>
</inkml:ink>
</file>

<file path=ppt/ink/ink1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1.135"/>
    </inkml:context>
    <inkml:brush xml:id="br0">
      <inkml:brushProperty name="width" value="0.05" units="cm"/>
      <inkml:brushProperty name="height" value="0.05" units="cm"/>
    </inkml:brush>
  </inkml:definitions>
  <inkml:trace contextRef="#ctx0" brushRef="#br0">13 1 24575,'-5'0'0,"-3"5"0,12 2 0,20-1 0,11-1 0,10-1 0,2-2 0,-1 0 0,-4-2 0,-4 0 0,-3 0 0,-7 5 0,-9 2-8191</inkml:trace>
</inkml:ink>
</file>

<file path=ppt/ink/ink1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1.538"/>
    </inkml:context>
    <inkml:brush xml:id="br0">
      <inkml:brushProperty name="width" value="0.05" units="cm"/>
      <inkml:brushProperty name="height" value="0.05" units="cm"/>
    </inkml:brush>
  </inkml:definitions>
  <inkml:trace contextRef="#ctx0" brushRef="#br0">96 0 24575,'-2'0'0,"-1"1"0,0-1 0,1 1 0,-1-1 0,1 1 0,-1 0 0,1 0 0,-1 0 0,1 0 0,0 0 0,-1 1 0,1-1 0,0 1 0,0 0 0,0-1 0,0 1 0,0 0 0,1 0 0,-1 0 0,0 0 0,1 1 0,0-1 0,-1 0 0,1 0 0,0 1 0,0-1 0,0 1 0,1-1 0,-1 1 0,0 0 0,1 4 0,-3 11 0,1 0 0,1 0 0,1 29 0,1-27 0,1 28-98,0-19 208,-2 35-1,0-57-233,-1-1 0,1 1 0,-2-1 1,1 1-1,-1-1 0,0 0 0,0 0 0,0 0 0,-1 0 1,0 0-1,-4 6 0,-6 1-6702</inkml:trace>
</inkml:ink>
</file>

<file path=ppt/ink/ink1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1.895"/>
    </inkml:context>
    <inkml:brush xml:id="br0">
      <inkml:brushProperty name="width" value="0.05" units="cm"/>
      <inkml:brushProperty name="height" value="0.05" units="cm"/>
    </inkml:brush>
  </inkml:definitions>
  <inkml:trace contextRef="#ctx0" brushRef="#br0">5 32 24575,'-5'0'0,"14"0"0,16-5 0,8-2 0,4 1 0,1 1 0,-1 1 0,-2 2 0,-1 0 0,-2 2 0,-1 0 0,0 0 0,-1 0 0,-5 6 0,-7 1-8191</inkml:trace>
</inkml:ink>
</file>

<file path=ppt/ink/ink1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04.20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5 1,'-5'0,"14"0,19 0,15 0,11 0,6 0,2 0,1 0,-1 0,0 0,-7 0,-6 0,-8 0,-5 0,-4 0,-3 0,-6 0</inkml:trace>
</inkml:ink>
</file>

<file path=ppt/ink/ink1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4.792"/>
    </inkml:context>
    <inkml:brush xml:id="br0">
      <inkml:brushProperty name="width" value="0.05" units="cm"/>
      <inkml:brushProperty name="height" value="0.05" units="cm"/>
    </inkml:brush>
  </inkml:definitions>
  <inkml:trace contextRef="#ctx0" brushRef="#br0">788 63 24575,'-15'-1'0,"1"-1"0,-1-1 0,1 0 0,0 0 0,-24-10 0,-34-9 0,41 16 0,0 2 0,0 1 0,0 1 0,-1 2 0,1 1 0,0 1 0,-52 11 0,67-10 0,1 2 0,-1 0 0,1 0 0,1 2 0,-1 0 0,1 0 0,0 1 0,0 1 0,1 1 0,1 0 0,0 0 0,0 1 0,1 0 0,0 1 0,1 1 0,-15 23 0,14-18 0,2 0 0,0 0 0,1 1 0,1 0 0,1 1 0,1 0 0,-5 31 0,10-46 0,0 0 0,0 1 0,1-1 0,0 1 0,0-1 0,0 0 0,0 0 0,1 1 0,0-1 0,0 0 0,0 0 0,1-1 0,0 1 0,0 0 0,0-1 0,0 0 0,1 0 0,-1 0 0,1 0 0,9 6 0,4 4 0,2-1 0,-1-2 0,37 18 0,-33-21-151,0 0-1,1-2 0,0-1 0,0 0 1,0-2-1,0-1 0,0-1 1,31-1-1,-18-1-6674</inkml:trace>
</inkml:ink>
</file>

<file path=ppt/ink/ink1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5.267"/>
    </inkml:context>
    <inkml:brush xml:id="br0">
      <inkml:brushProperty name="width" value="0.05" units="cm"/>
      <inkml:brushProperty name="height" value="0.05" units="cm"/>
    </inkml:brush>
  </inkml:definitions>
  <inkml:trace contextRef="#ctx0" brushRef="#br0">333 84 24575,'-19'0'0,"0"1"0,0 0 0,0 2 0,-36 9 0,46-9 0,1 0 0,-1 0 0,1 1 0,-1 1 0,1-1 0,1 2 0,-1-1 0,1 1 0,0 0 0,0 0 0,0 1 0,-5 7 0,2-1 0,0 0 0,2 0 0,-1 1 0,2 1 0,-9 20 0,14-30 0,0 0 0,1 0 0,-1 1 0,1-1 0,0 1 0,0-1 0,1 1 0,0 0 0,0-1 0,0 1 0,1-1 0,-1 1 0,1-1 0,1 1 0,-1-1 0,1 0 0,0 1 0,5 8 0,-1-4 0,1-1 0,1 0 0,0 0 0,0-1 0,0 0 0,1 0 0,1-1 0,-1-1 0,1 1 0,0-1 0,0-1 0,1 0 0,0-1 0,0 0 0,0 0 0,19 3 0,-19-5 0,0 0 0,1-1 0,-1 0 0,0-1 0,1 0 0,-1-1 0,1 0 0,-1-1 0,0 0 0,0 0 0,0-2 0,0 1 0,0-1 0,-1-1 0,0 0 0,19-12 0,-18 8 0,0 0 0,-1 0 0,0-1 0,0 0 0,-1-1 0,0 0 0,-1-1 0,-1 1 0,0-2 0,6-12 0,-10 19 0,-1-1 0,0 1 0,0-1 0,0 1 0,-1-1 0,0 0 0,0 1 0,-1-1 0,0 0 0,0 0 0,0 1 0,-1-1 0,0 0 0,0 1 0,-1-1 0,0 1 0,0-1 0,-1 1 0,1 0 0,-1 0 0,-1 0 0,-6-9 0,-3-2 0,-1 1 0,-1 0 0,0 1 0,-1 1 0,0 0 0,-2 1 0,1 1 0,-2 1 0,-25-13 0,33 20 0,0 0 0,0 0 0,0 1 0,-1 0 0,1 1 0,-1 0 0,1 1 0,-15 0 0,18 2 0,0-1 0,0 2 0,0-1 0,0 1 0,0 0 0,0 1 0,0 0 0,0 0 0,1 0 0,0 1 0,0 0 0,-10 8 0,2 1-341,0 0 0,1 1-1,-13 16 1,-1 5-6485</inkml:trace>
</inkml:ink>
</file>

<file path=ppt/ink/ink1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5.781"/>
    </inkml:context>
    <inkml:brush xml:id="br0">
      <inkml:brushProperty name="width" value="0.05" units="cm"/>
      <inkml:brushProperty name="height" value="0.05" units="cm"/>
    </inkml:brush>
  </inkml:definitions>
  <inkml:trace contextRef="#ctx0" brushRef="#br0">16 76 24575,'-1'0'0,"0"0"0,1 0 0,-1 1 0,0-1 0,0 0 0,1 1 0,-1-1 0,0 0 0,1 1 0,-1-1 0,0 1 0,1-1 0,-1 1 0,1-1 0,-1 1 0,0 0 0,1-1 0,0 1 0,-1 0 0,1-1 0,-1 1 0,1 0 0,0 0 0,0-1 0,-1 1 0,1 0 0,0 0 0,0-1 0,0 1 0,0 0 0,0 0 0,0 1 0,2 28 0,43 134 0,5 18 0,-30-135 0,-20-48 0,0 1 0,0 0 0,0-1 0,0 1 0,0 0 0,0 0 0,0-1 0,0 1 0,0 0 0,0-1 0,1 1 0,-1 0 0,0 0 0,0-1 0,0 1 0,0 0 0,0-1 0,1 1 0,-1 0 0,0 0 0,0 0 0,1-1 0,-1 1 0,0 0 0,0 0 0,1 0 0,-1 0 0,0-1 0,0 1 0,1 0 0,-1 0 0,0 0 0,1 0 0,-1 0 0,0 0 0,1 0 0,-1 0 0,0 0 0,0 0 0,1 0 0,-1 0 0,0 0 0,1 0 0,-1 0 0,0 0 0,1 0 0,-1 0 0,0 1 0,0-1 0,1 0 0,-1 0 0,0 0 0,0 0 0,1 1 0,-1-1 0,0 0 0,0 0 0,1 0 0,-1 1 0,0-1 0,0 0 0,0 1 0,0-1 0,0 0 0,1 1 0,3-29 0,-4 27 0,3-72 0,-4 54 0,1 0 0,1 0 0,1 0 0,1 1 0,1-1 0,0 0 0,8-18 0,-3 15 0,1 2 0,0-1 0,2 1 0,1 1 0,0 0 0,1 1 0,1 1 0,1 0 0,0 1 0,28-21 0,-41 35 0,0-1 0,1 1 0,-1 1 0,0-1 0,1 0 0,-1 1 0,1 0 0,0 0 0,0 0 0,-1 0 0,1 0 0,0 1 0,0 0 0,-1 0 0,1 0 0,0 0 0,7 2 0,-7-1 0,0 1 0,0 0 0,0 0 0,0 0 0,0 0 0,-1 1 0,1-1 0,-1 1 0,1 0 0,-1 0 0,0 0 0,0 1 0,-1-1 0,1 1 0,3 5 0,0 2 0,-1 0 0,0 0 0,-1 1 0,0-1 0,-1 1 0,0 0 0,-1 0 0,2 15 0,-2 100 0,-3-107 0,0-7 15,0 0 0,-1-1 0,-1 1 0,0-1 0,-1 0 0,-1 0 0,-6 14 0,-46 76-1500,41-77-5341</inkml:trace>
</inkml:ink>
</file>

<file path=ppt/ink/ink1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6.183"/>
    </inkml:context>
    <inkml:brush xml:id="br0">
      <inkml:brushProperty name="width" value="0.05" units="cm"/>
      <inkml:brushProperty name="height" value="0.05" units="cm"/>
    </inkml:brush>
  </inkml:definitions>
  <inkml:trace contextRef="#ctx0" brushRef="#br0">32 43 24575,'-1'0'0,"0"0"0,1 0 0,-1 1 0,0-1 0,0 0 0,0 0 0,1 1 0,-1-1 0,0 1 0,0-1 0,1 1 0,-1-1 0,0 1 0,1-1 0,-1 1 0,1 0 0,-1-1 0,0 1 0,1 0 0,0-1 0,-1 1 0,1 0 0,-1 0 0,1-1 0,0 1 0,0 0 0,-1 1 0,-5 26 0,6-23 0,-6 39 0,3 1 0,5 89 0,-2-129 0,1 0 0,0 0 0,0 0 0,0 0 0,1-1 0,0 1 0,0 0 0,0-1 0,0 1 0,1-1 0,0 1 0,0-1 0,5 6 0,-6-8 0,0 0 0,1 0 0,-1-1 0,0 1 0,0-1 0,1 1 0,-1-1 0,1 0 0,-1 0 0,1 0 0,-1 0 0,1 0 0,0-1 0,-1 1 0,1-1 0,0 0 0,-1 0 0,1 0 0,0 0 0,0 0 0,-1 0 0,1-1 0,0 0 0,-1 1 0,1-1 0,0 0 0,3-2 0,3-1 0,0-2 0,-1 1 0,1-1 0,-1 0 0,0-1 0,12-12 0,41-54 0,-14 15 0,-3 10-455,2 2 0,77-59 0,-102 90-6371</inkml:trace>
</inkml:ink>
</file>

<file path=ppt/ink/ink1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6.601"/>
    </inkml:context>
    <inkml:brush xml:id="br0">
      <inkml:brushProperty name="width" value="0.05" units="cm"/>
      <inkml:brushProperty name="height" value="0.05" units="cm"/>
    </inkml:brush>
  </inkml:definitions>
  <inkml:trace contextRef="#ctx0" brushRef="#br0">11 134 24575,'-5'13'0,"5"-12"0,-1-1 0,1 1 0,-1-1 0,1 1 0,-1-1 0,1 1 0,0-1 0,-1 1 0,1-1 0,0 1 0,0 0 0,0-1 0,-1 1 0,1 0 0,0-1 0,0 1 0,0 0 0,0-1 0,0 1 0,0-1 0,0 1 0,0 0 0,0-1 0,0 1 0,1 0 0,-1-1 0,0 1 0,0 0 0,1-1 0,-1 1 0,0-1 0,1 1 0,-1-1 0,0 1 0,1-1 0,-1 1 0,1 0 0,5 2 0,-1 0 0,1 0 0,-1-1 0,1 1 0,0-1 0,0-1 0,0 1 0,0-1 0,0 0 0,6 0 0,65 2 0,-66-3 0,1-1 0,0-1 0,-1 0 0,0 0 0,1-1 0,-1-1 0,0 1 0,0-2 0,14-8 0,-17 9 0,-1 0 0,0-1 0,-1 0 0,1 0 0,-1-1 0,0 0 0,-1 0 0,1 0 0,-1-1 0,0 0 0,-1 0 0,0 0 0,0 0 0,3-8 0,-6 13 0,0 1 0,-1-1 0,1 0 0,-1 1 0,1-1 0,-1 0 0,1 1 0,-1-1 0,0 0 0,0 1 0,0-1 0,0 0 0,0 1 0,0-1 0,-1 0 0,1 0 0,0 1 0,-1-1 0,1 1 0,-1-1 0,0 0 0,1 1 0,-1-1 0,0 1 0,0 0 0,0-1 0,0 1 0,0 0 0,-1-1 0,1 1 0,0 0 0,0 0 0,-1 0 0,1 0 0,-1 0 0,1 0 0,-1 1 0,1-1 0,-4 0 0,1-1 0,-1 1 0,0 0 0,0 1 0,0-1 0,0 1 0,1 0 0,-1 0 0,0 0 0,0 1 0,0 0 0,0 0 0,1 0 0,-7 3 0,-3 2 0,1 1 0,0 0 0,1 1 0,-1 1 0,2 0 0,-1 1 0,1 0 0,1 0 0,0 1 0,0 1 0,1 0 0,0 0 0,1 1 0,1-1 0,0 2 0,1-1 0,0 1 0,1 0 0,-6 28 0,9-34 0,1 0 0,0 0 0,1 0 0,-1 0 0,3 12 0,-2-17 0,1-1 0,-1 1 0,1-1 0,0 1 0,0-1 0,0 1 0,0-1 0,0 0 0,1 0 0,-1 1 0,1-1 0,-1 0 0,1 0 0,0-1 0,0 1 0,0 0 0,0 0 0,0-1 0,0 1 0,0-1 0,3 1 0,4 2-80,-1-1 0,1-1-1,-1 0 1,1 0 0,0-1-1,0 0 1,0 0 0,0-1-1,0 0 1,0 0 0,0-1 0,0-1-1,-1 1 1,1-1 0,0-1-1,13-5 1,13-7-6746</inkml:trace>
</inkml:ink>
</file>

<file path=ppt/ink/ink1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6.999"/>
    </inkml:context>
    <inkml:brush xml:id="br0">
      <inkml:brushProperty name="width" value="0.05" units="cm"/>
      <inkml:brushProperty name="height" value="0.05" units="cm"/>
    </inkml:brush>
  </inkml:definitions>
  <inkml:trace contextRef="#ctx0" brushRef="#br0">60 0 24575,'-1'16'0,"-1"-1"0,-1 0 0,0 0 0,-1 0 0,-1 0 0,-6 15 0,3-10 0,1 1 0,-4 23 0,9-37 0,1 0 0,1 0 0,-1 0 0,1 0 0,0 0 0,1 0 0,-1-1 0,1 1 0,1 0 0,3 13 0,-1-12 0,1 0 0,0 0 0,0 0 0,0 0 0,1-1 0,0 1 0,10 8 0,-3-2 0,1-1 0,0-1 0,0-1 0,1 0 0,0-1 0,26 13 0,-40-22 0,0-1 0,-1 1 0,1-1 0,0 1 0,-1-1 0,1 0 0,0 1 0,-1-1 0,1 0 0,0 0 0,-1 1 0,1-1 0,0 0 0,0 0 0,-1 0 0,1 0 0,0 0 0,0 0 0,-1 0 0,1 0 0,0-1 0,0 1 0,-1 0 0,1 0 0,0 0 0,-1-1 0,1 1 0,0 0 0,-1-1 0,1 1 0,0-1 0,-1 1 0,1-1 0,-1 1 0,1-1 0,-1 1 0,1-1 0,-1 1 0,1-1 0,-1 0 0,1 1 0,-1-1 0,0 0 0,0 0 0,1 1 0,-1-1 0,0 0 0,0 1 0,0-1 0,0 0 0,0-1 0,0-5 0,0 0 0,-1 0 0,0 1 0,-3-13 0,1 6 0,-4-21 0,1 9 0,1 0 0,1 0 0,1-1 0,2-45 0,1 66 5,1 0 1,1 0-1,-1-1 0,1 1 0,-1 0 0,2 0 1,-1 0-1,0 1 0,1-1 0,0 1 1,0-1-1,0 1 0,1 0 0,0 0 0,-1 0 1,1 1-1,0-1 0,1 1 0,-1 0 0,1 0 1,-1 0-1,8-2 0,2-1-191,-1 1 1,1 1-1,0 0 0,0 1 1,0 0-1,0 1 1,18 0-1,-2 2-6640</inkml:trace>
</inkml:ink>
</file>

<file path=ppt/ink/ink1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7.652"/>
    </inkml:context>
    <inkml:brush xml:id="br0">
      <inkml:brushProperty name="width" value="0.05" units="cm"/>
      <inkml:brushProperty name="height" value="0.05" units="cm"/>
    </inkml:brush>
  </inkml:definitions>
  <inkml:trace contextRef="#ctx0" brushRef="#br0">693 185 24575,'-2'0'0,"-1"-1"0,1 1 0,-1-1 0,0 1 0,1-1 0,0 0 0,-1 0 0,1 0 0,0 0 0,-1-1 0,1 1 0,0 0 0,0-1 0,0 0 0,0 1 0,-3-4 0,-28-40 0,5 7 0,18 29 0,1 0 0,-1 2 0,-1-1 0,0 1 0,0 0 0,0 1 0,-1 1 0,-20-7 0,25 9 0,0 1 0,-1 0 0,1 1 0,-1 0 0,1 0 0,-1 0 0,0 1 0,0 1 0,1-1 0,-1 1 0,1 0 0,-1 1 0,1 0 0,-1 0 0,-10 5 0,-4 4 0,1 2 0,-20 14 0,34-22 0,1-1 0,0 1 0,1 0 0,-1 0 0,1 1 0,0 0 0,1 0 0,-1 0 0,1 0 0,-5 11 0,8-15 0,1 0 0,0 0 0,-1 0 0,1 0 0,0 0 0,0 0 0,0 0 0,0-1 0,0 1 0,1 0 0,-1 0 0,0 0 0,1 0 0,0 0 0,-1-1 0,1 1 0,0 0 0,0 0 0,0-1 0,0 1 0,0-1 0,0 1 0,1-1 0,-1 1 0,0-1 0,1 0 0,-1 0 0,1 0 0,-1 1 0,1-1 0,0-1 0,0 1 0,-1 0 0,5 1 0,3 2 0,0-1 0,1 0 0,-1 0 0,1-1 0,13 1 0,-11-2 0,0-1 0,0 0 0,0-1 0,-1-1 0,1 1 0,0-2 0,-1 0 0,0 0 0,14-6 0,-18 6 0,0 0 0,-1 0 0,0-1 0,0 1 0,0-1 0,0-1 0,0 1 0,-1-1 0,0 0 0,0 0 0,0-1 0,-1 1 0,0-1 0,0 0 0,0 0 0,3-7 0,-7 12 0,1-1 0,-1 1 0,1-1 0,-1 1 0,0-1 0,1 1 0,-1-1 0,0 1 0,0-1 0,0 1 0,0-1 0,0 0 0,0 1 0,-1-2 0,1 2 0,0 1 0,-1-1 0,1 1 0,0-1 0,0 1 0,-1-1 0,1 1 0,0 0 0,-1-1 0,1 1 0,-1-1 0,1 1 0,0 0 0,-1-1 0,1 1 0,-1 0 0,1 0 0,-1-1 0,1 1 0,-1 0 0,1 0 0,-1 0 0,1-1 0,-1 1 0,0 0 0,-1 0 0,1 1 0,-1-1 0,1 0 0,0 1 0,0-1 0,-1 0 0,1 1 0,0 0 0,0-1 0,-1 1 0,1 0 0,0 0 0,0-1 0,0 1 0,0 0 0,0 0 0,0 0 0,0 0 0,1 0 0,-1 1 0,0-1 0,1 0 0,-1 0 0,0 0 0,1 1 0,-1-1 0,1 0 0,-1 3 0,1 1 0,0 1 0,0 0 0,0-1 0,1 1 0,0-1 0,0 1 0,0-1 0,1 1 0,0-1 0,0 0 0,5 10 0,2 6 0,2 12 0,1-6 0,-2 1 0,-2 0 0,0 0 0,-2 1 0,-1 0 0,2 34 0,-7-55 0,0 0 0,0-1 0,0 1 0,-1 0 0,0 0 0,0-1 0,-1 1 0,0 0 0,0-1 0,-1 0 0,0 0 0,0 1 0,-1-2 0,0 1 0,0 0 0,-1-1 0,1 0 0,-1 0 0,-1 0 0,1-1 0,-1 1 0,-13 8 0,4-5 0,-1 0 0,-1-1 0,0 0 0,0-1 0,0-1 0,-1-1 0,-33 6 0,7-6 0,0-1 0,-49-3 0,86-1-54,1-1-1,-1 0 0,1 0 1,-1-1-1,1 1 1,0-1-1,0-1 0,0 1 1,0-1-1,0 0 1,0-1-1,1 0 0,0 1 1,0-2-1,0 1 0,0 0 1,0-1-1,1 0 1,0 0-1,0 0 0,0-1 1,1 0-1,0 1 1,-5-13-1,-2-12-6771</inkml:trace>
</inkml:ink>
</file>

<file path=ppt/ink/ink1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8.556"/>
    </inkml:context>
    <inkml:brush xml:id="br0">
      <inkml:brushProperty name="width" value="0.05" units="cm"/>
      <inkml:brushProperty name="height" value="0.05" units="cm"/>
    </inkml:brush>
  </inkml:definitions>
  <inkml:trace contextRef="#ctx0" brushRef="#br0">1 148 24575,'0'3'0,"0"1"0,0-1 0,0 0 0,0 1 0,1-1 0,0 0 0,-1 1 0,1-1 0,0 0 0,1 0 0,-1 0 0,0 0 0,1 0 0,3 5 0,-2-5 0,0-1 0,1 1 0,-1-1 0,0 1 0,1-1 0,0 0 0,-1-1 0,1 1 0,0-1 0,0 1 0,0-1 0,5 0 0,11 3 0,1-1 0,-1-1 0,0-1 0,1 0 0,-1-2 0,0-1 0,0 0 0,26-7 0,-33 6 0,0 0 0,0-1 0,0-1 0,0 0 0,-1-1 0,0 0 0,0-1 0,0 0 0,-1-1 0,0-1 0,-1 1 0,0-2 0,14-15 0,-23 24 0,1-1 0,-1 0 0,0 0 0,1 0 0,-1 0 0,0 0 0,0 0 0,0-1 0,0 1 0,-1 0 0,1 0 0,-1-1 0,1 1 0,-1 0 0,0-1 0,0 1 0,0 0 0,0-1 0,0 1 0,0-1 0,-1 1 0,1 0 0,-1 0 0,0-1 0,0 1 0,0 0 0,0 0 0,0 0 0,0 0 0,0 0 0,-1 0 0,1 0 0,-1 0 0,1 0 0,-1 1 0,0-1 0,1 1 0,-5-3 0,-1-1 0,1 1 0,-1 0 0,0 1 0,0 0 0,0 0 0,0 0 0,-1 1 0,1 0 0,-1 1 0,1-1 0,-9 1 0,1 1 0,0 1 0,1 0 0,-1 2 0,1-1 0,-1 2 0,1 0 0,0 1 0,0 0 0,1 1 0,0 0 0,-25 16 0,31-17 0,-1 1 0,1-1 0,0 1 0,1 0 0,-1 0 0,1 1 0,0 0 0,1 0 0,0 1 0,0-1 0,0 1 0,1 0 0,0 0 0,1 1 0,0-1 0,0 1 0,1 0 0,0-1 0,0 1 0,0 14 0,2-18 0,1 0 0,0 0 0,0 0 0,0 0 0,1 0 0,-1 0 0,1 0 0,0-1 0,1 1 0,-1-1 0,1 1 0,0-1 0,0 0 0,0 0 0,1 0 0,0 0 0,-1-1 0,1 1 0,0-1 0,1 0 0,-1 0 0,0-1 0,1 1 0,0-1 0,7 3 0,2 0 0,0 0 0,0-1 0,1-1 0,-1 0 0,1 0 0,0-2 0,25 0 0,-24-2 0,0-1 0,0-1 0,0 0 0,0-1 0,-1-1 0,0-1 0,0 0 0,0-1 0,-1 0 0,0-1 0,18-14 0,11-12 0,-1-1 0,36-42 0,2-1 0,-53 56 0,-27 22 0,1-1 0,-1 1 0,0 0 0,0 0 0,0-1 0,1 1 0,-1 0 0,0 0 0,0 0 0,1-1 0,-1 1 0,0 0 0,1 0 0,-1 0 0,0 0 0,0 0 0,1 0 0,-1-1 0,0 1 0,1 0 0,-1 0 0,0 0 0,1 0 0,-1 0 0,0 0 0,1 0 0,-1 0 0,0 1 0,1-1 0,-1 0 0,0 0 0,1 0 0,-1 0 0,0 0 0,1 1 0,-3 10 0,-12 17 0,6-15 0,-82 127 0,1-14 0,140-180 0,2 2 0,2 3 0,94-64 0,-144 109 0,2-2 0,1 1 0,-1 0 0,1 1 0,15-7 0,-22 10 0,0 1 0,0-1 0,1 1 0,-1-1 0,0 1 0,1 0 0,-1 0 0,0 0 0,1 0 0,-1 0 0,0 0 0,1 0 0,-1 0 0,1 0 0,-1 1 0,0-1 0,1 0 0,-1 1 0,0-1 0,0 1 0,0 0 0,1-1 0,-1 1 0,0 0 0,0 0 0,0 0 0,0-1 0,0 1 0,0 0 0,0 0 0,0 1 0,-1-1 0,1 0 0,0 0 0,-1 0 0,1 1 0,0-1 0,0 3 0,2 7 0,0 1 0,0 0 0,-1 0 0,-1 0 0,0 1 0,-1-1 0,0 0 0,-3 17 0,-21 100 0,17-97 0,2-15-1365</inkml:trace>
</inkml:ink>
</file>

<file path=ppt/ink/ink1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8.898"/>
    </inkml:context>
    <inkml:brush xml:id="br0">
      <inkml:brushProperty name="width" value="0.05" units="cm"/>
      <inkml:brushProperty name="height" value="0.05" units="cm"/>
    </inkml:brush>
  </inkml:definitions>
  <inkml:trace contextRef="#ctx0" brushRef="#br0">60 25 24575,'0'-5'0,"0"-7"0,0 4 0,0 14 0,0 15 0,0 15 0,-6 7 0,-1 0 0,0-1 0,2-3 0,1-3 0,2-2 0,-5-2 0,0-1 0,0-2 0,2 1 0,2-5-8191</inkml:trace>
</inkml:ink>
</file>

<file path=ppt/ink/ink1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9.269"/>
    </inkml:context>
    <inkml:brush xml:id="br0">
      <inkml:brushProperty name="width" value="0.05" units="cm"/>
      <inkml:brushProperty name="height" value="0.05" units="cm"/>
    </inkml:brush>
  </inkml:definitions>
  <inkml:trace contextRef="#ctx0" brushRef="#br0">0 1 24575,'15'0'0,"6"10"0,14 4 0,6 0 0,12-4 0,7-2 0,-1-3 0,-1-3 0,-5-1 0,-6-1 0,-6 0 0,-5-1 0,-9 0-8191</inkml:trace>
</inkml:ink>
</file>

<file path=ppt/ink/ink1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04.85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295 91,'-4'-1,"1"2,-1-1,0 0,1 1,-1-1,1 1,-1 0,1 0,-1 1,1-1,0 1,-1 0,1 0,0 0,0 0,-3 3,-1 2,1 1,-1 1,2-1,-9 14,14-21,-7 11,1 0,0 0,1 1,0-1,1 1,0 0,1 0,-1 14,3-23,1 0,0 0,0 0,0 0,0 0,1 0,-1 0,1-1,0 1,0 0,1 0,-1-1,1 1,-1-1,1 1,0-1,1 0,-1 0,1 0,-1 0,1 0,0 0,0-1,0 1,0-1,0 0,1 0,-1 0,1 0,-1-1,6 2,-4-1,1-1,-1 0,1 0,-1 0,1 0,0-1,-1 0,1-1,0 1,-1-1,1 0,-1 0,8-3,-4 0,-1 1,0-2,0 1,0-1,0 0,-1-1,12-11,-8 6,0-1,-1 0,-1-1,0 0,-1 0,0-1,-1 0,-1-1,7-20,-10 26,-1 0,0 0,0 0,-1 0,0 0,-1 0,0 0,-1 0,1 0,-4-15,2 20,1 0,-1 0,0 0,0 0,0 0,-1 1,1-1,-1 0,0 1,0 0,0 0,-1 0,1 0,-1 0,1 1,-1-1,0 1,0 0,0 0,0 1,0-1,0 1,-7-1,-2-1,0 0,0 2,0-1,0 2,0-1,0 2,0 0,0 1,0 0,0 0,1 2,-1 0,1 0,0 1,0 0,0 1,1 1,0 0,0 0,0 1,1 0,1 1,-1 0,1 1,1 0,0 0,-9 14,7-7,1 0,1 1,0 0,1 0,-7 29,12-40,1 0,1-1,-1 1,1 0,0 0,0 0,1 0,2 9,-2-12,0 0,1 0,0-1,-1 1,1 0,0-1,1 1,-1-1,1 0,-1 0,1 0,0 0,0 0,0-1,5 3,-1 0,0-1,0 0,1 0,-1-1,1 0,0-1,0 1,0-1,0-1,0 0,1 0,-1 0,11-2,-7 0,-1-1,-1 0,1-1,0 0,0-1,-1 0,0-1,0 0,10-7,-2 0,0-2,-1 0,-1-1,0-1,-1 0,0-1,-2 0,0-2,16-30,-17 23,-10 20,0 1,1-1,0 0,0 1,0-1,8-9,-11 15,1 0,-1 0,0 0,0 0,1 0,-1 0,0 0,0 0,0 0,1 0,-1 0,0 0,0 0,0 0,1 0,-1 0,0 0,0 0,1 0,-1 0,0 0,0 0,0 0,1 0,-1 1,0-1,0 0,0 0,0 0,1 0,-1 1,0-1,0 0,0 0,0 0,0 0,0 1,0-1,1 0,-1 0,0 0,0 1,0-1,0 0,0 0,0 1,0-1,0 0,0 0,0 0,0 1,0-1,0 0,0 0,-1 1,3 16,-5 27,-9 50,-2 20,16-78,-1-36,-1 1,0-1,0 1,0-1,0 1,1-1,-1 1,0-1,0 1,1-1,-1 1,0-1,1 0,-1 1,0-1,1 0,-1 1,1-1,-1 0,0 1,1-1,0 0,0 0,0 0,0 0,0 0,0 0,0 0,-1-1,1 1,0 0,0-1,0 1,0-1,-1 1,1-1,0 1,-1-1,1 1,0-1,0-1,103-116,-78 85,1 1,2 1,52-43,-78 72,0 0,0-1,0 1,0 1,0-1,1 0,-1 1,0 0,1 0,0 0,-1 0,6 0,-7 1,0 0,-1 1,1-1,-1 0,1 1,0-1,-1 1,1 0,-1 0,0 0,1-1,-1 1,0 0,1 1,-1-1,0 0,0 0,0 0,0 1,0-1,0 0,0 1,-1-1,1 1,-1-1,1 1,-1-1,1 1,0 2,3 19,-1 1,-1-1,-1 0,-1 1,-3 23,2-37,1-9,0-1,0 1,0-1,-1 1,1-1,0 1,0-1,0 1,0-1,0 1,0-1,0 1,1-1,-1 1,0-1,0 1,0-1,0 0,1 1,-1-1,0 1,0-1,1 1,-1-1,0 0,1 1,-1-1,0 0,1 1,11-8,14-25,-24 30,16-24,55-70,-63 83,1 1,1 1,0 0,1 1,16-11,-27 19,0 1,0-1,0 1,0 0,0 0,0 0,0 0,1 0,-1 0,0 1,1-1,-1 1,1 0,-1-1,0 1,1 0,-1 1,1-1,-1 0,1 1,-1-1,0 1,1-1,-1 1,0 0,0 0,0 0,0 1,1-1,-2 0,1 1,0 0,0-1,0 1,2 3,9 18</inkml:trace>
</inkml:ink>
</file>

<file path=ppt/ink/ink1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09.653"/>
    </inkml:context>
    <inkml:brush xml:id="br0">
      <inkml:brushProperty name="width" value="0.05" units="cm"/>
      <inkml:brushProperty name="height" value="0.05" units="cm"/>
    </inkml:brush>
  </inkml:definitions>
  <inkml:trace contextRef="#ctx0" brushRef="#br0">63 177 24575,'0'0'0,"0"0"0,0-1 0,-1 1 0,1 0 0,0 0 0,-1 0 0,1 0 0,0 0 0,-1 0 0,1 0 0,0 0 0,-1 0 0,1 0 0,0 0 0,-1 0 0,1 0 0,0 0 0,0 1 0,-1-1 0,1 0 0,0 0 0,-1 0 0,1 0 0,0 0 0,0 1 0,-1-1 0,1 0 0,0 0 0,0 1 0,-1-1 0,1 0 0,0 0 0,0 1 0,0-1 0,0 0 0,-1 0 0,1 1 0,0-1 0,0 0 0,0 1 0,0-1 0,0 0 0,0 1 0,0-1 0,0 0 0,0 1 0,0-1 0,0 0 0,0 1 0,0-1 0,0 0 0,0 1 0,0-1 0,0 0 0,0 0 0,1 1 0,-1-1 0,0 0 0,0 1 0,0-1 0,0 0 0,1 0 0,-1 1 0,0-1 0,0 0 0,1 0 0,-1 0 0,0 1 0,21 16 0,-8-12 0,0 0 0,0-1 0,1 0 0,0-2 0,0 1 0,-1-1 0,2-1 0,-1-1 0,0 0 0,22-3 0,-19 1 0,1-1 0,0-1 0,-1-1 0,0 0 0,0-1 0,0-1 0,29-17 0,-39 19 0,0 0 0,0-1 0,-1 1 0,0-1 0,0-1 0,0 1 0,-1-1 0,0 0 0,9-16 0,-13 21 0,0 0 0,0 0 0,0 0 0,0-1 0,0 1 0,0 0 0,-1-1 0,1 1 0,-1-1 0,1 1 0,-1-1 0,0 1 0,0-1 0,0 1 0,0-1 0,-1 1 0,1 0 0,-1-1 0,1 1 0,-1-1 0,0 1 0,0 0 0,0-1 0,0 1 0,0 0 0,-1 0 0,1 0 0,-1 0 0,1 0 0,-1 0 0,0 1 0,0-1 0,1 0 0,-1 1 0,0-1 0,-1 1 0,1 0 0,-3-2 0,-2 1 0,-1-1 0,1 1 0,-1 0 0,0 1 0,0 0 0,1 0 0,-1 0 0,0 1 0,0 1 0,0-1 0,0 1 0,1 0 0,-12 4 0,-8 2 0,0 2 0,-37 17 0,43-16 0,1 1 0,0 0 0,0 2 0,-32 27 0,43-32 0,0 0 0,1 0 0,1 1 0,-1 0 0,1 0 0,1 1 0,0 0 0,0 0 0,1 0 0,0 1 0,-4 17 0,7-24 0,1 0 0,1 0 0,-1 0 0,1 0 0,-1 0 0,1 0 0,0 0 0,1 0 0,-1 1 0,1-1 0,0 0 0,0 0 0,0-1 0,0 1 0,1 0 0,3 7 0,-2-6 0,1-1 0,-1 0 0,1 0 0,0 0 0,0 0 0,0 0 0,1-1 0,0 0 0,-1 0 0,1 0 0,5 2 0,9 2 0,-1 0 0,1-2 0,0 0 0,0-1 0,38 3 0,-26-5 0,1 0 0,46-6 0,-61 2 0,-1-1 0,1 0 0,-1-2 0,1 0 0,-1-1 0,19-9 0,22-15-1365,-32 18-5461</inkml:trace>
</inkml:ink>
</file>

<file path=ppt/ink/ink1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1:10.054"/>
    </inkml:context>
    <inkml:brush xml:id="br0">
      <inkml:brushProperty name="width" value="0.05" units="cm"/>
      <inkml:brushProperty name="height" value="0.05" units="cm"/>
    </inkml:brush>
  </inkml:definitions>
  <inkml:trace contextRef="#ctx0" brushRef="#br0">632 2 24575,'-22'0'0,"8"-1"0,0 1 0,-1 0 0,1 1 0,0 0 0,0 1 0,0 1 0,0 0 0,1 1 0,-18 7 0,-155 93 0,176-99 0,1 1 0,0 0 0,0 1 0,-12 11 0,19-17 0,1 1 0,0-1 0,-1 1 0,1-1 0,0 1 0,0 0 0,0-1 0,0 1 0,0 0 0,0 0 0,0 0 0,1 0 0,-1 0 0,0 2 0,2-3 0,-1 0 0,0 1 0,0-1 0,1 0 0,-1 0 0,0 0 0,1 1 0,-1-1 0,1 0 0,0 0 0,-1 0 0,1 0 0,0 0 0,-1 0 0,1 0 0,0-1 0,0 1 0,0 0 0,0 0 0,0 0 0,0-1 0,0 1 0,0-1 0,0 1 0,0-1 0,2 1 0,7 3 0,1 0 0,0 0 0,0-1 0,0-1 0,0 0 0,14 1 0,75-2 0,-12 0 0,-78 0 0,0 0 0,0 1 0,-1 0 0,1 0 0,0 1 0,-1 1 0,1-1 0,-1 1 0,0 1 0,0 0 0,14 11 0,-19-12 0,1-1 0,-1 1 0,-1 1 0,1-1 0,-1 0 0,0 1 0,0 0 0,0 0 0,0 0 0,-1 0 0,0 0 0,0 0 0,0 0 0,-1 1 0,0-1 0,0 1 0,0-1 0,-1 1 0,0 0 0,0-1 0,0 1 0,-1 6 0,0-7 0,-1 0 0,1 0 0,-1 0 0,0 0 0,0-1 0,-1 1 0,1-1 0,-1 1 0,0-1 0,0 0 0,0 0 0,-1 0 0,1-1 0,-1 1 0,0-1 0,0 0 0,0 0 0,-8 4 0,-8 4 0,-2 0 0,-39 13 0,30-13 0,-5 1 0,-1-1 0,0-2 0,-1-2 0,0-1 0,0-2 0,-1-1 0,-54-4 0,5-1-1365,62 2-5461</inkml:trace>
</inkml:ink>
</file>

<file path=ppt/ink/ink1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07:44.095"/>
    </inkml:context>
    <inkml:brush xml:id="br0">
      <inkml:brushProperty name="width" value="0.05" units="cm"/>
      <inkml:brushProperty name="height" value="0.05" units="cm"/>
    </inkml:brush>
  </inkml:definitions>
  <inkml:trace contextRef="#ctx0" brushRef="#br0">1 1 24575,'0'0'-8191</inkml:trace>
</inkml:ink>
</file>

<file path=ppt/ink/ink1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07:44.750"/>
    </inkml:context>
    <inkml:brush xml:id="br0">
      <inkml:brushProperty name="width" value="0.05" units="cm"/>
      <inkml:brushProperty name="height" value="0.05" units="cm"/>
    </inkml:brush>
  </inkml:definitions>
  <inkml:trace contextRef="#ctx0" brushRef="#br0">1 1 24575,'0'0'-8191</inkml:trace>
</inkml:ink>
</file>

<file path=ppt/ink/ink1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1:54:11.039"/>
    </inkml:context>
    <inkml:brush xml:id="br0">
      <inkml:brushProperty name="width" value="0.025" units="cm"/>
      <inkml:brushProperty name="height" value="0.025" units="cm"/>
      <inkml:brushProperty name="color" value="#FF0066"/>
    </inkml:brush>
  </inkml:definitions>
  <inkml:trace contextRef="#ctx0" brushRef="#br0">0 0 24575,'0'0'-8191</inkml:trace>
</inkml:ink>
</file>

<file path=ppt/ink/ink1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1:54:11.654"/>
    </inkml:context>
    <inkml:brush xml:id="br0">
      <inkml:brushProperty name="width" value="0.025" units="cm"/>
      <inkml:brushProperty name="height" value="0.025" units="cm"/>
      <inkml:brushProperty name="color" value="#FF0066"/>
    </inkml:brush>
  </inkml:definitions>
  <inkml:trace contextRef="#ctx0" brushRef="#br0">1 1 24575,'0'0'-8191</inkml:trace>
</inkml:ink>
</file>

<file path=ppt/ink/ink1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7T21:54:12.004"/>
    </inkml:context>
    <inkml:brush xml:id="br0">
      <inkml:brushProperty name="width" value="0.025" units="cm"/>
      <inkml:brushProperty name="height" value="0.025" units="cm"/>
      <inkml:brushProperty name="color" value="#FF0066"/>
    </inkml:brush>
  </inkml:definitions>
  <inkml:trace contextRef="#ctx0" brushRef="#br0">1 1 24575,'0'0'-8191</inkml:trace>
</inkml:ink>
</file>

<file path=ppt/ink/ink1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1.534"/>
    </inkml:context>
    <inkml:brush xml:id="br0">
      <inkml:brushProperty name="width" value="0.05" units="cm"/>
      <inkml:brushProperty name="height" value="0.05" units="cm"/>
    </inkml:brush>
  </inkml:definitions>
  <inkml:trace contextRef="#ctx0" brushRef="#br0">240 223 24575,'1'61'0,"-2"1"0,-4-1 0,-13 69 0,-68 479 0,77-438 0,5-60 0,-1-72 0,-11 51 0,13-85 0,1-16 0,0-20 0,3-5 0,3 1 0,0 0 0,13-45 0,4-27 0,6-107 0,44-247 0,-4 105 0,-59 320 0,-5 16 0,-22 48 0,4-1 0,-184 335 0,193-349 0,-1 0 0,-1-1 0,0 0 0,-16 18 0,24-30 0,-1 1 0,1-1 0,0 0 0,0 1 0,-1-1 0,1 1 0,0-1 0,-1 0 0,1 1 0,0-1 0,-1 0 0,1 0 0,-1 1 0,1-1 0,-1 0 0,1 0 0,0 1 0,-1-1 0,1 0 0,-1 0 0,1 0 0,-1 0 0,1 0 0,-1 0 0,1 0 0,-1 0 0,1 0 0,-1 0 0,1 0 0,-1 0 0,1 0 0,-1 0 0,1 0 0,-1-1 0,1 1 0,-1 0 0,1 0 0,0 0 0,-1-1 0,1 1 0,-1 0 0,1-1 0,0 1 0,-1 0 0,1-1 0,0 1 0,-1 0 0,1-1 0,0 1 0,0-1 0,-1 1 0,1-1 0,0 1 0,0-1 0,0 1 0,-1-1 0,-3-29 0,5 15 0,1 0 0,1 0 0,0 1 0,1-1 0,0 1 0,7-15 0,45-85 0,-21 46 0,100-196 0,-134 261 0,1-1 0,0 1 0,0 0 0,0 0 0,0-1 0,1 2 0,-1-1 0,1 0 0,0 0 0,-1 1 0,6-3 0,-8 4 0,1 1 0,0 0 0,0-1 0,0 1 0,-1 0 0,1 0 0,0 0 0,0 0 0,0 0 0,-1 0 0,1 0 0,0 0 0,0 0 0,0 0 0,0 0 0,-1 0 0,1 1 0,0-1 0,0 0 0,1 1 0,-1 1 0,1-1 0,0 0 0,0 1 0,-1 0 0,1-1 0,-1 1 0,1 0 0,-1 0 0,0 0 0,2 3 0,7 18 0,0 0 0,-2 1 0,10 45 0,1 3 0,26 131 0,-35-144 0,-1 1-1365,-7-34-5461</inkml:trace>
</inkml:ink>
</file>

<file path=ppt/ink/ink1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2.199"/>
    </inkml:context>
    <inkml:brush xml:id="br0">
      <inkml:brushProperty name="width" value="0.05" units="cm"/>
      <inkml:brushProperty name="height" value="0.05" units="cm"/>
    </inkml:brush>
  </inkml:definitions>
  <inkml:trace contextRef="#ctx0" brushRef="#br0">27 24 24575,'-9'-20'0,"9"20"0,0 0 0,-1-1 0,1 1 0,0 0 0,0-1 0,-1 1 0,1 0 0,0 0 0,0 0 0,-1-1 0,1 1 0,0 0 0,0 0 0,-1 0 0,1 0 0,0-1 0,-1 1 0,1 0 0,0 0 0,-1 0 0,1 0 0,0 0 0,-1 0 0,1 0 0,0 0 0,-1 0 0,1 0 0,0 0 0,-1 0 0,1 0 0,0 0 0,-1 1 0,1-1 0,0 0 0,0 0 0,-1 0 0,1 0 0,0 1 0,-1-1 0,1 0 0,0 0 0,0 0 0,-1 1 0,1-1 0,0 0 0,0 0 0,0 1 0,0-1 0,-1 0 0,1 1 0,0-1 0,0 0 0,0 0 0,0 1 0,0-1 0,0 0 0,0 1 0,0-1 0,0 0 0,0 1 0,0-1 0,0 0 0,0 1 0,0-1 0,0 1 0,-2 7 0,1 1 0,0-1 0,1 1 0,0 0 0,0-1 0,1 1 0,0-1 0,1 1 0,0-1 0,0 1 0,4 7 0,6 16 0,26 45 0,-21-44 0,13 27 0,139 297 0,-161-334 0,-2-7 0,0-1 0,0 0 0,2 0 0,14 21 0,-21-34 0,0 1 0,1-1 0,0 0 0,-1 0 0,1-1 0,0 1 0,0 0 0,0 0 0,0-1 0,0 0 0,0 1 0,0-1 0,1 0 0,-1 0 0,0 0 0,1 0 0,-1 0 0,1-1 0,-1 1 0,1-1 0,-1 0 0,1 1 0,0-1 0,-1 0 0,1-1 0,-1 1 0,1 0 0,-1-1 0,1 1 0,-1-1 0,1 0 0,-1 0 0,0 0 0,1 0 0,-1 0 0,2-2 0,3-2 0,0 0 0,0 0 0,-1-1 0,0 0 0,-1 0 0,11-14 0,27-49 0,-13 20 0,61-89 0,61-89 0,-102 160 0,71-76 0,-106 127-1365,-4 2-5461</inkml:trace>
</inkml:ink>
</file>

<file path=ppt/ink/ink1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3.066"/>
    </inkml:context>
    <inkml:brush xml:id="br0">
      <inkml:brushProperty name="width" value="0.05" units="cm"/>
      <inkml:brushProperty name="height" value="0.05" units="cm"/>
    </inkml:brush>
  </inkml:definitions>
  <inkml:trace contextRef="#ctx0" brushRef="#br0">524 1 24575,'-41'0'0,"-1"2"0,1 1 0,0 2 0,-76 21 0,103-22 0,0 0 0,0 2 0,1-1 0,0 2 0,0 0 0,0 0 0,1 1 0,0 1 0,1 0 0,0 0 0,0 1 0,1 1 0,0 0 0,1 0 0,0 1 0,1 0 0,-10 19 0,13-18 0,0 0 0,1 1 0,0 0 0,1 0 0,1 0 0,0 1 0,1-1 0,1 0 0,0 1 0,1-1 0,3 15 0,-3-23 0,1 0 0,1 0 0,-1 0 0,1-1 0,0 1 0,0-1 0,1 0 0,-1 0 0,1 0 0,0 0 0,1-1 0,-1 1 0,1-1 0,0 0 0,0-1 0,0 1 0,0-1 0,1 0 0,-1 0 0,1-1 0,10 4 0,-4-2 0,0-1 0,0 0 0,1 0 0,-1-1 0,0-1 0,1 0 0,-1 0 0,1-2 0,23-2 0,-14-3-124,0 0 0,-1-2 0,0 0 0,0-2 0,0 0 0,-1-1-1,-1-1 1,0-1 0,-1-1 0,30-27 0,-35 26-6702</inkml:trace>
</inkml:ink>
</file>

<file path=ppt/ink/ink1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05.36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178 130,'0'-4,"0"0,0 0,0 0,-1 0,0 0,1 0,-2 0,1 0,0 0,-3-4,3 7,0-1,0 1,0-1,-1 1,1 0,0 0,-1-1,1 1,-1 0,1 0,-1 1,1-1,-1 0,0 0,0 1,1-1,-1 1,0 0,0-1,1 1,-1 0,0 0,0 0,0 0,-2 1,-2 0,0 0,1 1,-1 0,0 0,1 1,-1-1,1 1,0 0,0 0,0 1,1 0,-1 0,1 0,0 0,0 1,0-1,1 1,-1 0,1 0,0 0,1 1,-5 9,4-6,0 0,0 0,0 0,1 0,1 0,-1 0,2 1,-1-1,1 0,1 1,-1-1,2 0,-1 1,4 8,-3-11,1-1,1 1,-1-1,1 0,0 0,1 0,-1-1,1 0,0 0,0 0,1 0,0-1,-1 1,1-2,1 1,-1-1,0 0,1 0,0 0,8 1,-9-2,0-1,1 0,-1 0,0-1,0 1,0-1,0-1,0 1,1-1,-1 0,0-1,0 1,-1-1,1 0,0-1,-1 1,1-1,-1 0,0-1,0 1,0-1,0 0,7-8,-2-1,0-1,0-1,-2 1,0-2,0 1,-2-1,0 0,0 0,-2-1,0 1,-1-1,0 0,-2 0,0-1,-2-20,1 34,-1 0,0 0,0 0,0 0,-1 0,1 0,-1 0,0 0,0 0,0 1,-1-1,1 1,-1 0,0 0,0 0,0 0,0 0,0 1,-1-1,1 1,-1 0,0 0,0 0,0 0,0 1,0 0,0-1,0 2,0-1,0 0,0 1,-7 0,1-1,-1 2,0-1,0 1,0 1,1 0,-1 0,1 1,0 1,0 0,0 0,-17 10,17-7,0 1,0 0,1 1,0 0,0 1,1 0,0 0,1 0,-7 14,11-20,1 0,0 0,0 1,0-1,0 1,1-1,0 1,0 0,0 0,0-1,1 1,0 0,0 0,0-1,0 1,1 0,0 0,0-1,0 1,1 0,-1-1,1 1,0-1,1 0,-1 0,6 7,-2-4,1-1,0 0,0-1,0 0,1 0,-1 0,1-1,0 0,1-1,-1 0,1 0,-1-1,17 3,-8-3,-1-1,1 0,-1-1,1-1,0 0,24-7,-11 1</inkml:trace>
</inkml:ink>
</file>

<file path=ppt/ink/ink1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3.453"/>
    </inkml:context>
    <inkml:brush xml:id="br0">
      <inkml:brushProperty name="width" value="0.05" units="cm"/>
      <inkml:brushProperty name="height" value="0.05" units="cm"/>
    </inkml:brush>
  </inkml:definitions>
  <inkml:trace contextRef="#ctx0" brushRef="#br0">125 98 24575,'1'-4'0,"-2"0"0,1 0 0,0 0 0,-1 0 0,0 0 0,0 1 0,0-1 0,0 0 0,0 1 0,-1-1 0,-3-6 0,4 10 0,1-1 0,-1 0 0,0 0 0,1 1 0,-1-1 0,0 1 0,0-1 0,1 0 0,-1 1 0,0 0 0,0-1 0,0 1 0,0-1 0,0 1 0,1 0 0,-1 0 0,0-1 0,0 1 0,0 0 0,-2 0 0,1 1 0,0-1 0,0 1 0,0-1 0,0 1 0,0 0 0,0 0 0,0 0 0,1 0 0,-1 0 0,0 0 0,0 0 0,1 1 0,-3 2 0,-2 2 0,0 1 0,1 0 0,0 0 0,0 1 0,1-1 0,0 1 0,0 0 0,1 0 0,0 1 0,0-1 0,-2 13 0,0 4 0,2 0 0,-1 46 0,4-67 0,0 0 0,0-1 0,1 1 0,-1-1 0,1 1 0,0 0 0,-1-1 0,2 1 0,-1-1 0,0 1 0,1-1 0,-1 0 0,1 0 0,0 0 0,3 4 0,-2-4 0,0 0 0,1 0 0,-1-1 0,1 1 0,0-1 0,0 0 0,0 0 0,0 0 0,0 0 0,0-1 0,0 0 0,7 2 0,-4-2 0,0 0 0,0 0 0,0 0 0,1-1 0,-1 0 0,0 0 0,0-1 0,0 0 0,0 0 0,0-1 0,0 0 0,0 0 0,0-1 0,-1 1 0,1-1 0,-1-1 0,0 1 0,0-1 0,0 0 0,0-1 0,-1 1 0,0-1 0,8-9 0,-4 3 0,-1 0 0,-1-1 0,1 1 0,-2-1 0,0-1 0,0 1 0,-1-1 0,-1 0 0,0-1 0,-1 1 0,3-22 0,-6 31 4,1-1 0,-1 1-1,0-1 1,0 1 0,-1-1 0,1 0-1,-1 1 1,0-1 0,0 1 0,0 0-1,-1-1 1,0 1 0,0 0 0,0 0-1,0 0 1,0 0 0,-1 0 0,0 0-1,0 1 1,0-1 0,0 1 0,0 0-1,-1 0 1,0 0 0,1 1 0,-1-1-1,0 1 1,0 0 0,0 0 0,-1 0-1,-3-1 1,-10-3-216,-1 1 0,1 1 0,0 1-1,-1 1 1,0 0 0,-23 1 0,6 2-6614</inkml:trace>
</inkml:ink>
</file>

<file path=ppt/ink/ink1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3.932"/>
    </inkml:context>
    <inkml:brush xml:id="br0">
      <inkml:brushProperty name="width" value="0.05" units="cm"/>
      <inkml:brushProperty name="height" value="0.05" units="cm"/>
    </inkml:brush>
  </inkml:definitions>
  <inkml:trace contextRef="#ctx0" brushRef="#br0">120 1 24575,'-1'8'0,"-1"1"0,1 0 0,-2-1 0,1 1 0,-1-1 0,-7 14 0,-5 19 0,-40 180 0,55-219 0,-1 0 0,1 0 0,0 0 0,-1 0 0,1 0 0,-1 0 0,0-1 0,0 1 0,0 0 0,0 0 0,0-1 0,0 1 0,-2 2 0,3-4 0,-1 0 0,1 0 0,0 0 0,0 0 0,-1 0 0,1 0 0,0 0 0,0 0 0,0 0 0,-1 0 0,1 0 0,0 0 0,0 0 0,0 0 0,-1 0 0,1 0 0,0 0 0,0 0 0,-1 0 0,1 0 0,0 0 0,0 0 0,0-1 0,0 1 0,-1 0 0,1 0 0,0 0 0,0 0 0,0 0 0,0-1 0,-1 1 0,1 0 0,0 0 0,0 0 0,0-1 0,0 1 0,-6-19 0,5 6 0,0 0 0,0 0 0,2 0 0,-1 0 0,2 0 0,0 0 0,0 0 0,1 1 0,1-1 0,0 1 0,0 0 0,1 0 0,11-18 0,-10 21 0,-1 1 0,1-1 0,0 1 0,1 1 0,0-1 0,0 1 0,1 0 0,0 1 0,0 0 0,0 0 0,1 1 0,0 0 0,0 0 0,0 1 0,0 0 0,1 1 0,0 0 0,11-2 0,-15 4 0,0 0 0,0 0 0,0 1 0,1 0 0,-1 0 0,0 0 0,0 1 0,0 0 0,0 0 0,0 0 0,0 1 0,0 0 0,0 0 0,-1 1 0,1-1 0,-1 1 0,1 0 0,-1 1 0,0-1 0,0 1 0,-1 0 0,1 0 0,-1 1 0,0-1 0,0 1 0,0 0 0,-1 0 0,0 1 0,0-1 0,5 11 0,-3-1-170,0-1-1,0 1 0,-2 0 1,0 0-1,0 0 0,-1 0 1,-1 27-1,-1-11-6655</inkml:trace>
</inkml:ink>
</file>

<file path=ppt/ink/ink1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4.287"/>
    </inkml:context>
    <inkml:brush xml:id="br0">
      <inkml:brushProperty name="width" value="0.05" units="cm"/>
      <inkml:brushProperty name="height" value="0.05" units="cm"/>
    </inkml:brush>
  </inkml:definitions>
  <inkml:trace contextRef="#ctx0" brushRef="#br0">26 115 24575,'-1'21'0,"-2"0"0,-5 22 0,4-24 0,0 1 0,2 0 0,0 0 0,1 26 0,1-45 0,0-1 0,0 1 0,0-1 0,0 0 0,-1 1 0,1-1 0,0 1 0,0-1 0,0 1 0,0-1 0,0 1 0,1-1 0,-1 0 0,0 1 0,0-1 0,0 1 0,0-1 0,0 0 0,0 1 0,1-1 0,-1 1 0,0-1 0,0 0 0,1 1 0,-1-1 0,0 0 0,1 1 0,-1-1 0,0 0 0,1 1 0,-1-1 0,0 0 0,1 0 0,-1 0 0,1 1 0,-1-1 0,0 0 0,1 0 0,-1 0 0,1 0 0,-1 0 0,1 0 0,-1 0 0,1 0 0,-1 0 0,0 0 0,1 0 0,-1 0 0,1 0 0,-1 0 0,1 0 0,-1 0 0,0 0 0,1-1 0,-1 1 0,1 0 0,-1 0 0,0 0 0,1-1 0,0 1 0,18-22 0,26-66 0,-32 59 0,2 1 0,34-51 0,-41 69-170,0 0-1,1 0 0,0 1 1,0 0-1,1 1 0,0 0 1,12-7-1,0 4-6655</inkml:trace>
</inkml:ink>
</file>

<file path=ppt/ink/ink1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4.641"/>
    </inkml:context>
    <inkml:brush xml:id="br0">
      <inkml:brushProperty name="width" value="0.05" units="cm"/>
      <inkml:brushProperty name="height" value="0.05" units="cm"/>
    </inkml:brush>
  </inkml:definitions>
  <inkml:trace contextRef="#ctx0" brushRef="#br0">1 121 24575,'1'1'0,"0"1"0,0-1 0,0 0 0,0 0 0,0 0 0,0 0 0,0 1 0,0-2 0,1 1 0,-1 0 0,0 0 0,1 0 0,-1-1 0,0 1 0,1 0 0,-1-1 0,1 0 0,-1 1 0,1-1 0,-1 0 0,1 0 0,2 1 0,0-1 0,5 2 0,-1-1 0,1 0 0,0 0 0,0-1 0,0 0 0,0-1 0,0 0 0,0-1 0,0 1 0,17-7 0,-21 6 0,1-1 0,0 0 0,-1 0 0,1 0 0,-1 0 0,0-1 0,0 0 0,-1 0 0,1 0 0,-1-1 0,0 0 0,0 0 0,0 0 0,-1 0 0,1 0 0,-1-1 0,2-6 0,-4 11 0,-1 0 0,1 0 0,0 0 0,-1-1 0,1 1 0,-1 0 0,0 0 0,1-1 0,-1 1 0,0 0 0,0-1 0,0 1 0,0 0 0,0-1 0,0 1 0,0 0 0,0-1 0,-1 1 0,1 0 0,0-1 0,-1 1 0,1 0 0,-1 0 0,1-1 0,-1 1 0,0 0 0,0 0 0,1 0 0,-1 0 0,0 0 0,0 0 0,0 0 0,0 0 0,0 0 0,0 0 0,0 1 0,-1-1 0,-1-1 0,0 1 0,-1 1 0,1-1 0,-1 0 0,1 1 0,-1 0 0,1 0 0,-1 0 0,0 0 0,1 0 0,-1 1 0,1-1 0,0 1 0,-1 0 0,-4 2 0,-2 2 0,0 1 0,1 0 0,-1 0 0,2 1 0,-1 0 0,1 0 0,0 1 0,0 0 0,1 1 0,0 0 0,1 0 0,-7 11 0,10-14 0,-1 1 0,1 0 0,0 0 0,1 0 0,0 1 0,0-1 0,0 0 0,0 12 0,1-15 0,1 0 0,1 1 0,-1-1 0,1 1 0,-1-1 0,1 0 0,0 0 0,1 1 0,-1-1 0,1 0 0,0 0 0,0 0 0,0-1 0,0 1 0,4 4 0,-1-3 0,0-1 0,0 0 0,0 0 0,0 0 0,1-1 0,-1 0 0,1 0 0,0 0 0,0-1 0,0 0 0,0 0 0,1 0 0,10 1 0,-1-1 0,1 0 0,-1-1 0,1-1 0,20-2 0,-22 0-136,-1-1-1,1-1 1,0 0-1,-1-1 1,0 0-1,0-1 1,-1-1-1,1 0 0,11-10 1,3-5-6690</inkml:trace>
</inkml:ink>
</file>

<file path=ppt/ink/ink1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5.044"/>
    </inkml:context>
    <inkml:brush xml:id="br0">
      <inkml:brushProperty name="width" value="0.05" units="cm"/>
      <inkml:brushProperty name="height" value="0.05" units="cm"/>
    </inkml:brush>
  </inkml:definitions>
  <inkml:trace contextRef="#ctx0" brushRef="#br0">64 0 24575,'-2'10'0,"0"0"0,0 0 0,-1-1 0,-1 1 0,-6 12 0,-15 46 0,19-35 0,-3 41 0,9-73 0,0-10 0,0 0 0,0 1 0,0-1 0,0 0 0,1 1 0,1-1 0,-1 1 0,1-1 0,1 1 0,6-15 0,-4 16 6,0 0 0,1 0-1,0 0 1,1 1 0,0 0-1,0 0 1,0 0 0,0 1 0,1 0-1,14-6 1,5 0-209,57-16-1,-39 14-817,-24 7-5805</inkml:trace>
</inkml:ink>
</file>

<file path=ppt/ink/ink1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5.666"/>
    </inkml:context>
    <inkml:brush xml:id="br0">
      <inkml:brushProperty name="width" value="0.05" units="cm"/>
      <inkml:brushProperty name="height" value="0.05" units="cm"/>
    </inkml:brush>
  </inkml:definitions>
  <inkml:trace contextRef="#ctx0" brushRef="#br0">574 97 24575,'-8'-6'0,"0"0"0,-1 1 0,0 0 0,0 0 0,0 1 0,-16-5 0,4 1 0,-3-2 0,-1 1 0,0 1 0,-1 1 0,-38-4 0,57 9 0,-1 2 0,0-1 0,0 1 0,0 0 0,0 0 0,0 1 0,1 0 0,-1 1 0,0 0 0,1 0 0,-1 0 0,1 1 0,0 0 0,-1 1 0,1-1 0,1 1 0,-1 1 0,1-1 0,-9 9 0,13-11 0,0 0 0,0 1 0,0-1 0,0 1 0,1-1 0,-1 1 0,1 0 0,0-1 0,0 1 0,0 0 0,0 0 0,0 0 0,1 0 0,-1 0 0,1 0 0,0 0 0,-1 0 0,2 0 0,-1 5 0,1-7 0,-1 1 0,1 0 0,0 0 0,0-1 0,-1 1 0,1 0 0,1-1 0,-1 1 0,0-1 0,0 1 0,0-1 0,1 0 0,-1 1 0,1-1 0,-1 0 0,1 0 0,-1 0 0,1 0 0,0 0 0,-1 0 0,1-1 0,0 1 0,0-1 0,0 1 0,-1-1 0,1 1 0,0-1 0,0 0 0,0 0 0,0 0 0,0 0 0,2-1 0,29-5 0,-31 4 0,1 1 0,-1 0 0,1 0 0,0 1 0,-1-1 0,1 0 0,0 1 0,0 0 0,0 0 0,-1 0 0,1 0 0,0 0 0,0 0 0,0 1 0,-1-1 0,1 1 0,0 0 0,-1-1 0,1 1 0,0 1 0,-1-1 0,1 0 0,2 3 0,10 13 0,-1 0 0,23 37 0,-10-13 0,87 141 0,-110-177 0,-1 1 0,-1 0 0,1 0 0,-1 1 0,0-1 0,0 0 0,-1 1 0,0-1 0,0 1 0,-1-1 0,1 1 0,-1 0 0,-1-1 0,-1 11 0,1-12 0,-1 0 0,0 0 0,0 0 0,-1 0 0,1 0 0,-1-1 0,0 0 0,0 1 0,0-1 0,-1 0 0,1 0 0,-1-1 0,0 1 0,0-1 0,0 0 0,-1 0 0,1 0 0,-8 3 0,-2 0 8,0 0-1,0-1 1,-1-1-1,1 0 1,-1-1-1,0-1 1,0 0-1,0-1 1,0 0-1,-1-1 1,1-1-1,0-1 1,0 0-1,1 0 1,-19-7-1,22 6-78,0-1 1,0-1-1,0 1 0,0-2 0,1 1 1,0-2-1,0 1 0,1-1 1,0-1-1,0 0 0,1 0 0,0 0 1,0-1-1,1-1 0,0 1 1,0-1-1,1 0 0,1 0 0,0-1 1,-4-11-1,2-1-6755</inkml:trace>
</inkml:ink>
</file>

<file path=ppt/ink/ink1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6.490"/>
    </inkml:context>
    <inkml:brush xml:id="br0">
      <inkml:brushProperty name="width" value="0.05" units="cm"/>
      <inkml:brushProperty name="height" value="0.05" units="cm"/>
    </inkml:brush>
  </inkml:definitions>
  <inkml:trace contextRef="#ctx0" brushRef="#br0">57 76 24575,'-2'0'0,"-1"0"0,1 1 0,-1-1 0,1 1 0,-1-1 0,1 1 0,0 0 0,-1 0 0,1 0 0,0 1 0,0-1 0,0 0 0,0 1 0,0 0 0,0-1 0,0 1 0,0 0 0,1 0 0,-1 0 0,1 0 0,-1 0 0,1 0 0,0 0 0,0 1 0,0-1 0,0 0 0,0 1 0,1-1 0,-1 1 0,1-1 0,-1 4 0,0-3 0,1 0 0,-1 0 0,1 0 0,0 0 0,0 0 0,0 1 0,0-1 0,1 0 0,-1 0 0,1 0 0,0 0 0,0 0 0,0 0 0,0 0 0,1 0 0,-1-1 0,1 1 0,-1 0 0,1-1 0,0 1 0,0-1 0,0 1 0,0-1 0,5 3 0,2-1 0,-1 0 0,1-1 0,0 0 0,0-1 0,0 0 0,0 0 0,1-1 0,-1 0 0,0-1 0,1 0 0,-1 0 0,0-1 0,1 0 0,-1-1 0,0 0 0,0 0 0,0-1 0,0 0 0,11-6 0,-13 6 0,-1 0 0,1-1 0,0 1 0,-1-1 0,0-1 0,0 1 0,-1-1 0,1 0 0,-1 0 0,0-1 0,0 1 0,0-1 0,-1 0 0,0 0 0,0-1 0,-1 1 0,0-1 0,0 0 0,0 0 0,-1 0 0,0 0 0,-1 0 0,1-1 0,0-13 0,-2 19 0,0 0 0,0 0 0,0 0 0,-1 0 0,1 0 0,0 1 0,-1-1 0,0 0 0,1 0 0,-1 0 0,0 0 0,0 0 0,0 1 0,0-1 0,0 0 0,0 1 0,-1-1 0,1 1 0,0-1 0,-1 1 0,-2-2 0,2 1 0,-1 1 0,0 0 0,0 0 0,0 0 0,0 0 0,0 0 0,0 1 0,0-1 0,-1 1 0,1 0 0,0 0 0,-5 1 0,-3 0 0,-1 1 0,0 1 0,1 0 0,-1 1 0,1 0 0,-12 7 0,11-5 0,1 1 0,1 0 0,0 1 0,0 0 0,0 1 0,1 0 0,0 0 0,1 1 0,0 0 0,0 0 0,1 1 0,1 0 0,0 0 0,0 1 0,1 0 0,-7 24 0,11-34 0,1 1 0,-1 0 0,0 0 0,1 0 0,0 0 0,-1 0 0,1 0 0,0 0 0,1 0 0,-1 0 0,0 0 0,1-1 0,0 1 0,0 0 0,0 0 0,0 0 0,0-1 0,0 1 0,1 0 0,-1-1 0,1 1 0,0-1 0,1 2 0,2 0 0,-1 0 0,1-1 0,0 0 0,0 0 0,0-1 0,0 1 0,0-1 0,1 0 0,-1 0 0,1-1 0,6 2 0,2-1 0,0-1 0,0 0 0,0-1 0,-1-1 0,1 0 0,0-1 0,0 0 0,-1-1 0,1 0 0,-1-1 0,0-1 0,0 0 0,0-1 0,17-11 0,0-1 0,-1-2 0,-1-1 0,-1-1 0,38-40 0,-45 47 0,-20 15 0,1 0 0,-1 0 0,0 0 0,0 0 0,1 0 0,-1 0 0,0 0 0,0 0 0,1 0 0,-1 0 0,0 0 0,0 0 0,1 0 0,-1 0 0,0 0 0,0 0 0,0 1 0,1-1 0,-1 0 0,0 0 0,0 0 0,0 0 0,1 1 0,-1-1 0,0 0 0,0 0 0,0 0 0,0 1 0,0-1 0,1 0 0,-1 0 0,0 1 0,0-1 0,0 0 0,0 0 0,0 1 0,0-1 0,0 0 0,0 0 0,0 1 0,0-1 0,0 0 0,0 1 0,-8 44 0,3-21 0,5-24 0,0 1 0,0 0 0,-1-1 0,1 1 0,0-1 0,0 1 0,0 0 0,0-1 0,1 1 0,-1 0 0,0-1 0,0 1 0,0-1 0,0 1 0,1 0 0,-1-1 0,0 1 0,1-1 0,-1 1 0,0-1 0,1 1 0,-1-1 0,0 1 0,1-1 0,-1 1 0,1-1 0,-1 0 0,1 1 0,-1-1 0,1 0 0,0 1 0,-1-1 0,1 0 0,-1 0 0,1 1 0,0-1 0,-1 0 0,1 0 0,-1 0 0,1 0 0,0 0 0,-1 0 0,1 0 0,0 0 0,-1 0 0,1 0 0,-1 0 0,1 0 0,0-1 0,-1 1 0,1 0 0,-1 0 0,1-1 0,-1 1 0,1 0 0,0-1 0,0 0 0,33-21 0,16-31 0,-36 36 0,27-23 0,-40 39 0,-1 0 0,1 0 0,1 0 0,-1 0 0,0 1 0,0-1 0,0 0 0,0 0 0,1 1 0,-1-1 0,0 1 0,0-1 0,1 1 0,-1-1 0,1 1 0,-1 0 0,0 0 0,1 0 0,-1 0 0,1 0 0,-1 0 0,0 0 0,1 0 0,-1 0 0,1 1 0,1 0 0,-1 0 0,0 1 0,-1-1 0,1 1 0,-1-1 0,1 1 0,-1 0 0,1 0 0,-1 0 0,0 0 0,0 0 0,0 0 0,0 0 0,0 0 0,0 4 0,3 9 0,-1 1 0,0 0 0,0 24 0,-2-4-1365,-1-5-5461</inkml:trace>
</inkml:ink>
</file>

<file path=ppt/ink/ink1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6.815"/>
    </inkml:context>
    <inkml:brush xml:id="br0">
      <inkml:brushProperty name="width" value="0.05" units="cm"/>
      <inkml:brushProperty name="height" value="0.05" units="cm"/>
    </inkml:brush>
  </inkml:definitions>
  <inkml:trace contextRef="#ctx0" brushRef="#br0">183 13 24575,'-15'0'0,"-5"-5"0,-5-2 0,3 11 0,4 15 0,1 4 0,3 8 0,3 5 0,5 1 0,-3-1 0,0-1 0,2-2 0,3-1 0,0-1 0,3 0 0,0-11 0,1-9-8191</inkml:trace>
</inkml:ink>
</file>

<file path=ppt/ink/ink1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7.143"/>
    </inkml:context>
    <inkml:brush xml:id="br0">
      <inkml:brushProperty name="width" value="0.05" units="cm"/>
      <inkml:brushProperty name="height" value="0.05" units="cm"/>
    </inkml:brush>
  </inkml:definitions>
  <inkml:trace contextRef="#ctx0" brushRef="#br0">1 30 24575,'109'18'0,"213"-5"0,-310-14 16,0-1 0,-1 0 0,1-1 0,0 0 0,-1-1 0,0 0 0,13-7 0,-8 4-514,0 1 1,22-6-1,-12 7-6328</inkml:trace>
</inkml:ink>
</file>

<file path=ppt/ink/ink1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7.531"/>
    </inkml:context>
    <inkml:brush xml:id="br0">
      <inkml:brushProperty name="width" value="0.05" units="cm"/>
      <inkml:brushProperty name="height" value="0.05" units="cm"/>
    </inkml:brush>
  </inkml:definitions>
  <inkml:trace contextRef="#ctx0" brushRef="#br0">217 174 24575,'-10'0'0,"1"1"0,0 0 0,-1 1 0,1 0 0,0 1 0,0 0 0,0 0 0,-10 6 0,7 1 0,15-1 0,-1-8 0,0 1 0,0-1 0,0 0 0,0 0 0,0 0 0,0-1 0,1 1 0,-1 0 0,0-1 0,4 1 0,9-1 0,0 0 0,0-1 0,0 0 0,0-1 0,-1-1 0,1-1 0,-1 0 0,0 0 0,0-2 0,0 0 0,-1 0 0,0-1 0,0-1 0,0 0 0,-1-1 0,0 0 0,13-14 0,-22 20 0,-1 1 0,1-1 0,-1 0 0,0 0 0,0 0 0,0 0 0,0 0 0,-1 0 0,1-1 0,-1 1 0,0-1 0,0 1 0,0-1 0,-1 1 0,1-1 0,-1 1 0,0-1 0,1 1 0,-2-1 0,1 0 0,0 1 0,-2-5 0,1 5 0,0 0 0,-1 1 0,1-1 0,-1 0 0,0 1 0,0-1 0,1 1 0,-2 0 0,1-1 0,0 1 0,0 0 0,-1 0 0,1 1 0,-1-1 0,0 0 0,1 1 0,-1 0 0,0-1 0,0 1 0,0 0 0,0 1 0,0-1 0,0 0 0,0 1 0,-4 0 0,-3-1 0,1 1 0,-1 1 0,1 0 0,-1 0 0,1 1 0,-1 0 0,1 1 0,0 0 0,0 0 0,0 1 0,0 0 0,1 1 0,0 0 0,-15 11 0,-3 5 0,1 1 0,-42 47 0,52-52 0,1 0 0,1 0 0,-12 22 0,21-33 0,1 1 0,-1 0 0,2 0 0,-1 0 0,1 0 0,0 0 0,0 1 0,1-1 0,0 1 0,0-1 0,1 1 0,0 12 0,1-15 0,1 0 0,0 0 0,-1 0 0,1 0 0,1-1 0,-1 1 0,1-1 0,-1 0 0,1 0 0,1 0 0,-1 0 0,0 0 0,1 0 0,0-1 0,0 0 0,0 0 0,0 0 0,1 0 0,-1-1 0,1 1 0,-1-1 0,7 1 0,7 4 0,1-1 0,-1 0 0,1-2 0,30 3 0,10-1 0,0-3 0,109-9 0,-115-7-1365,-33 6-5461</inkml:trace>
</inkml:ink>
</file>

<file path=ppt/ink/ink1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05.804"/>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94,'-1'19,"2"0,0 0,1 0,1-1,1 1,0-1,1 0,1 0,1 0,1-1,0 0,19 28,-24-42,0 3,1 0,0 0,1-1,-1 0,1 0,8 7,-13-12,1 0,0 0,-1 1,1-1,0 0,-1 0,1 0,0 0,-1 0,1 0,0 0,0 0,-1 0,1 0,0 0,-1 0,1-1,0 1,-1 0,1 0,0-1,-1 1,1 0,-1-1,1 1,-1-1,1 1,-1-1,1 1,-1-1,1 1,-1-1,1 1,-1-1,0 1,1-1,-1 0,0 1,0-1,0 0,1 1,-1-1,0 0,0 1,0-2,7-37,-7 36,3-27,2 1,13-49,-15 68,1-1,0 1,0 1,1-1,1 1,-1 0,2 0,-1 0,1 1,16-15,-7 10,0 2,0 0,2 0,33-14,-40 21,0-1,0 2,0 0,1 0,0 1,0 0,-1 1,1 0,19 2,-27 0,-1-1,1 1,-1 0,1 0,-1 0,0 1,0-1,1 1,-1 0,0 0,-1 0,1 0,0 0,0 0,-1 1,3 3,-1 0,0-1,-1 1,1 0,-2 0,1 1,-1-1,4 13,-2 6,-1-1,-1 1,-2 38,0-62,0 4,0 5,0 1,0 0,1 0,4 20,-4-29,0 1,-1-1,2 1,-1-1,0 1,0-1,1 1,-1-1,1 0,0 0,0 0,-1 0,1 0,1 0,-1 0,0-1,0 1,1-1,-1 0,1 1,-1-1,1 0,-1-1,6 2,20 2,1-3</inkml:trace>
</inkml:ink>
</file>

<file path=ppt/ink/ink1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8.339"/>
    </inkml:context>
    <inkml:brush xml:id="br0">
      <inkml:brushProperty name="width" value="0.05" units="cm"/>
      <inkml:brushProperty name="height" value="0.05" units="cm"/>
    </inkml:brush>
  </inkml:definitions>
  <inkml:trace contextRef="#ctx0" brushRef="#br0">280 1 24575,'-8'7'0,"0"0"0,0 1 0,1 0 0,-11 16 0,-26 34 0,-56 99 0,87-131 0,0 1 0,2-1 0,1 2 0,1 0 0,1 0 0,-7 54 0,10-37 0,3 0 0,4 68 0,-1-97 0,1 1 0,0-1 0,2 0 0,0-1 0,1 1 0,0-1 0,1 1 0,1-2 0,0 1 0,13 18 0,-15-28-45,0 1-1,0-1 1,0 0-1,1 0 1,0-1-1,0 1 1,0-1-1,1-1 1,-1 1-1,1-1 1,0 0-1,0-1 1,0 1-1,0-2 1,0 1-1,0-1 1,1 0-1,-1 0 1,1-1-1,-1 0 1,0 0-1,1-1 1,-1 0-1,0 0 0,1 0 1,-1-1-1,0-1 1,0 1-1,8-5 1,15-8-6781</inkml:trace>
</inkml:ink>
</file>

<file path=ppt/ink/ink1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39.008"/>
    </inkml:context>
    <inkml:brush xml:id="br0">
      <inkml:brushProperty name="width" value="0.05" units="cm"/>
      <inkml:brushProperty name="height" value="0.05" units="cm"/>
    </inkml:brush>
  </inkml:definitions>
  <inkml:trace contextRef="#ctx0" brushRef="#br0">118 1 24575,'2'6'0,"0"-1"0,0 1 0,0-1 0,0 0 0,1 0 0,0 0 0,0 0 0,0 0 0,1 0 0,0-1 0,6 7 0,3 4 0,22 29 0,-1 2 0,27 53 0,-51-81 0,-1 1 0,-1 1 0,0-1 0,-2 1 0,0 1 0,-2-1 0,0 1 0,2 41 0,-8 194 0,1-242 0,-1 1 0,0-1 0,-1 0 0,0 1 0,-1-1 0,-1 0 0,0-1 0,-1 1 0,0-1 0,-1 0 0,-12 15 0,12-17 0,-1 0 0,-1 0 0,0-1 0,-1-1 0,1 1 0,-2-1 0,1-1 0,-1 0 0,-1 0 0,0-2 0,0 1 0,-15 5 0,11-7-227,1-2-1,-1 0 1,0-1-1,0 0 1,-28-2-1,17-1-6598</inkml:trace>
</inkml:ink>
</file>

<file path=ppt/ink/ink1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42.199"/>
    </inkml:context>
    <inkml:brush xml:id="br0">
      <inkml:brushProperty name="width" value="0.05" units="cm"/>
      <inkml:brushProperty name="height" value="0.05" units="cm"/>
    </inkml:brush>
  </inkml:definitions>
  <inkml:trace contextRef="#ctx0" brushRef="#br0">156 15 24575,'0'-14'0,"0"17"0,-2 25 0,-20 53 0,13-53 0,-6 33 0,6 15 0,0 112 0,9-115 0,-20 131 0,13-167 0,-47 291 0,47-289 0,6-33 0,4-26 0,7-15-1365,3-2-5461</inkml:trace>
</inkml:ink>
</file>

<file path=ppt/ink/ink1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43.459"/>
    </inkml:context>
    <inkml:brush xml:id="br0">
      <inkml:brushProperty name="width" value="0.05" units="cm"/>
      <inkml:brushProperty name="height" value="0.05" units="cm"/>
    </inkml:brush>
  </inkml:definitions>
  <inkml:trace contextRef="#ctx0" brushRef="#br0">413 503 24575,'-6'2'0,"0"0"0,0 0 0,0 0 0,0 1 0,1 0 0,-1 0 0,1 1 0,-6 4 0,6-1 0,9-3 0,13-9 0,23-21 0,38-33 0,-27 19 0,84-70 0,-116 91 0,0-1 0,0-1 0,-2-1 0,18-29 0,-20 27 0,40-75 0,-52 84 0,-14 18 0,-15 20 0,-45 67 0,51-61 0,-2-1 0,-28 27 0,-128 98 0,82-74 0,92-75 0,0-1 0,-1 1 0,1-1 0,-1 0 0,-6 3 0,10-6 0,0 0 0,0 1 0,1-1 0,-1 0 0,0 0 0,0 0 0,0 1 0,0-1 0,0 0 0,1 0 0,-1 0 0,0 0 0,0 0 0,0-1 0,0 1 0,1 0 0,-1 0 0,0 0 0,0-1 0,0 1 0,1 0 0,-1-1 0,0 1 0,0-1 0,1 1 0,-1-1 0,0 1 0,1-1 0,-1 0 0,1 1 0,-1-1 0,1 0 0,-1 1 0,1-1 0,-1 0 0,1 0 0,0 1 0,-1-1 0,1 0 0,0 0 0,0 0 0,-1-1 0,-2-10 0,1 0 0,0-1 0,0-24 0,2 22 0,-1 0 0,-5-25 0,2 26 0,-1-1 0,-1 0 0,0 1 0,-1 0 0,-1 1 0,0 0 0,0 0 0,-1 0 0,-1 1 0,-11-10 0,-15-12 0,-70-52 0,95 78 0,2 0 0,0 1 0,1-1 0,0-1 0,0 0 0,-10-15 0,20 21-1365,6 4-5461</inkml:trace>
</inkml:ink>
</file>

<file path=ppt/ink/ink1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44.687"/>
    </inkml:context>
    <inkml:brush xml:id="br0">
      <inkml:brushProperty name="width" value="0.05" units="cm"/>
      <inkml:brushProperty name="height" value="0.05" units="cm"/>
    </inkml:brush>
  </inkml:definitions>
  <inkml:trace contextRef="#ctx0" brushRef="#br0">648 25 24575,'-14'9'0,"-1"1"0,1 1 0,1 0 0,0 0 0,1 2 0,0-1 0,-12 18 0,-10 8 0,-187 226 0,18-22 0,175-206 0,-7 7 0,25-38 0,12-14 0,13-17 0,43-56 0,-21 26 0,72-81 0,-46 68 0,96-136 0,-144 184 0,0 0 0,1 2 0,1 0 0,1 0 0,0 2 0,2 0 0,30-20 0,-50 37 0,1-1 0,0 0 0,0 1 0,0-1 0,-1 1 0,1-1 0,0 1 0,0 0 0,0-1 0,0 1 0,0 0 0,0 0 0,0 0 0,0 0 0,0-1 0,0 1 0,0 0 0,0 1 0,0-1 0,0 0 0,-1 0 0,1 0 0,0 0 0,0 1 0,0-1 0,0 1 0,0-1 0,0 0 0,0 1 0,-1 0 0,1-1 0,0 1 0,0-1 0,-1 1 0,1 0 0,0-1 0,-1 1 0,1 0 0,-1 0 0,1 0 0,-1-1 0,1 1 0,-1 0 0,0 0 0,1 0 0,-1 0 0,0 0 0,0 0 0,0 0 0,1 0 0,-1 1 0,2 8 0,-1 0 0,0 0 0,-1 18 0,0-21 0,3 55 0,2-1 0,2 0 0,4 0 0,2-1 0,26 75 0,-18-83 0,3-1 0,49 76 0,-22-40 0,-50-84-84,22 34 299,-10-24-469,-13-12 227,0-1 0,1 0 0,-1 0 0,0 0 0,0 0 0,0 0 0,1 0 0,-1 0 0,0 0 0,0 0 0,1 0 0,-1 0 0,0 0 0,0 0 0,1 0 0,-1 0 0,0 0 0,0 0 0,1 0 0,-1 0 0,0 0 0,0 0 0,0 0 0,1 0 0,-1 0 0,0 0 0,0 0 0,1-1 0,-1 1 0,0 0 0,0 0 0,0 0 0,0 0 0,1-1 0,-1 1 0,0 0 0,0 0 0,0 0 0,0-1 0,0 1 0,0 0 0,1 0 0,-1 0 0,0-1 0,0 1 0,4-18-6799</inkml:trace>
</inkml:ink>
</file>

<file path=ppt/ink/ink1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47.781"/>
    </inkml:context>
    <inkml:brush xml:id="br0">
      <inkml:brushProperty name="width" value="0.05" units="cm"/>
      <inkml:brushProperty name="height" value="0.05" units="cm"/>
    </inkml:brush>
  </inkml:definitions>
  <inkml:trace contextRef="#ctx0" brushRef="#br0">179 116 24575,'0'-2'0,"-1"1"0,0-1 0,0 1 0,0-1 0,1 1 0,-2 0 0,1 0 0,0-1 0,0 1 0,0 0 0,0 0 0,-1 0 0,1 0 0,-1 1 0,1-1 0,0 0 0,-1 1 0,1-1 0,-1 0 0,0 1 0,1 0 0,-1-1 0,1 1 0,-1 0 0,-3 0 0,4 1 0,-1 0 0,1 0 0,0 1 0,-1-1 0,1 1 0,0-1 0,0 1 0,0-1 0,0 1 0,0-1 0,1 1 0,-1 0 0,0-1 0,1 1 0,-1 0 0,0 3 0,-4 35 0,5-31 0,-4 30 0,1 0 0,3 0 0,6 54 0,-6-90 0,0 0 0,1 0 0,0-1 0,0 1 0,0-1 0,0 1 0,0 0 0,0-1 0,0 0 0,1 1 0,0-1 0,-1 0 0,1 0 0,2 3 0,-3-5 0,-1 1 0,1-1 0,-1 0 0,1 0 0,-1 1 0,0-1 0,1 0 0,-1 0 0,1 0 0,-1 0 0,1 1 0,-1-1 0,1 0 0,-1 0 0,1 0 0,-1 0 0,1 0 0,-1 0 0,1-1 0,-1 1 0,1 0 0,-1 0 0,1 0 0,-1 0 0,1 0 0,-1-1 0,1 1 0,1-2 0,-1 1 0,0 0 0,0 0 0,0-1 0,0 1 0,0-1 0,0 1 0,0-1 0,0 1 0,-1-1 0,1 0 0,0-2 0,5-26 0,-1 0 0,-1 0 0,-2-1 0,-1 1 0,-3-33 0,2 27 0,-1 28 0,0-1 0,0 1 0,-1 0 0,0 0 0,0 0 0,-1 0 0,-5-11 0,4 8 0,3 10 0,1-1 0,-1 1 0,1-1 0,-1 1 0,1-1 0,-1 1 0,1-1 0,0 0 0,0 1 0,0-1 0,0 0 0,0 1 0,0-1 0,0 0 0,0 1 0,1-1 0,-1 1 0,1-1 0,-1 0 0,1 1 0,0-1 0,-1 1 0,3-3 0,-1 2 0,0 1 0,0-1 0,0 0 0,0 0 0,0 1 0,1-1 0,-1 1 0,1 0 0,-1 0 0,1 0 0,0 0 0,4-1 0,2 1 0,-1-1 0,0 2 0,0-1 0,0 1 0,1 0 0,-1 1 0,0 0 0,13 3 0,-6 2 0,-1 0 0,0 1 0,0 1 0,0 0 0,-1 1 0,-1 0 0,1 1 0,-1 1 0,19 22 0,-17-18 0,-2 1 0,0 1 0,-1-1 0,-1 2 0,-1-1 0,0 2 0,8 26 0,-15-40 0,0 0 0,-1 1 0,0-1 0,0 1 0,-1-1 0,0 1 0,0-1 0,0 1 0,0 0 0,-1-1 0,0 0 0,0 1 0,-1-1 0,1 1 0,-5 8 0,2-6 0,-1-1 0,0 0 0,0 0 0,0 0 0,-1-1 0,0 0 0,-1 0 0,1 0 0,-10 6 0,-13 6 0,-1-2 0,-1-1 0,0-1 0,-36 11 0,53-20 0,-6 2 0,0 0 0,0-1 0,-1-2 0,1 0 0,-1 0 0,0-2 0,-37-1 0,55-1-72,1-1 1,0 1-1,-1 0 0,1-1 0,0 0 0,-1 1 0,1-1 0,0 0 1,0 0-1,0 0 0,0-1 0,0 1 0,0 0 0,0-1 0,0 1 1,0-1-1,1 0 0,-4-3 0,-7-15-6754</inkml:trace>
</inkml:ink>
</file>

<file path=ppt/ink/ink1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48.123"/>
    </inkml:context>
    <inkml:brush xml:id="br0">
      <inkml:brushProperty name="width" value="0.05" units="cm"/>
      <inkml:brushProperty name="height" value="0.05" units="cm"/>
    </inkml:brush>
  </inkml:definitions>
  <inkml:trace contextRef="#ctx0" brushRef="#br0">1 1 24575,'0'5'0,"0"7"0,10 2 0,4 3 0,-2 4 0,-1 3 0,-4 4 0,-2 1 0,-3 1 0,-1 1 0,-1 0 0,0-5-8191</inkml:trace>
</inkml:ink>
</file>

<file path=ppt/ink/ink1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48.508"/>
    </inkml:context>
    <inkml:brush xml:id="br0">
      <inkml:brushProperty name="width" value="0.05" units="cm"/>
      <inkml:brushProperty name="height" value="0.05" units="cm"/>
    </inkml:brush>
  </inkml:definitions>
  <inkml:trace contextRef="#ctx0" brushRef="#br0">48 26 24575,'0'-6'0,"-10"0"0,-4-6 0,1 10 0,3 6-8191</inkml:trace>
</inkml:ink>
</file>

<file path=ppt/ink/ink1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48.866"/>
    </inkml:context>
    <inkml:brush xml:id="br0">
      <inkml:brushProperty name="width" value="0.05" units="cm"/>
      <inkml:brushProperty name="height" value="0.05" units="cm"/>
    </inkml:brush>
  </inkml:definitions>
  <inkml:trace contextRef="#ctx0" brushRef="#br0">1 78 24575,'2'33'0,"1"0"0,15 60 0,-16-83 0,-1-6 0,0 0 0,0 1 0,1-1 0,0 0 0,0 0 0,0-1 0,0 1 0,0 0 0,3 3 0,-4-6 0,0 0 0,0 0 0,0-1 0,-1 1 0,1 0 0,0 0 0,0-1 0,0 1 0,0-1 0,0 1 0,0-1 0,0 1 0,0-1 0,0 0 0,1 1 0,-1-1 0,0 0 0,0 0 0,0 0 0,0 0 0,0 0 0,1 0 0,-1 0 0,0 0 0,0 0 0,0 0 0,0-1 0,0 1 0,0-1 0,0 1 0,1-1 0,-1 1 0,0-1 0,-1 1 0,1-1 0,0 0 0,0 1 0,0-1 0,1-1 0,4-4 0,0-1 0,-1 0 0,1 0 0,-1 0 0,-1-1 0,1 1 0,4-14 0,23-64 0,-26 67 0,-2 5-116,2-6-300,1 0-1,14-27 1,-9 26-6410</inkml:trace>
</inkml:ink>
</file>

<file path=ppt/ink/ink1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49.285"/>
    </inkml:context>
    <inkml:brush xml:id="br0">
      <inkml:brushProperty name="width" value="0.05" units="cm"/>
      <inkml:brushProperty name="height" value="0.05" units="cm"/>
    </inkml:brush>
  </inkml:definitions>
  <inkml:trace contextRef="#ctx0" brushRef="#br0">62 144 24575,'-1'2'0,"-1"1"0,1-1 0,0 0 0,-1 0 0,1 0 0,-1 0 0,0 0 0,0 0 0,1-1 0,-4 3 0,-12 13 0,16-15 0,0-1 0,0 1 0,0-1 0,1 1 0,-1 0 0,0-1 0,1 1 0,-1 0 0,1-1 0,-1 1 0,1 0 0,0 0 0,0 0 0,0-1 0,0 1 0,0 0 0,0 0 0,0-1 0,1 1 0,-1 0 0,1 0 0,-1-1 0,2 3 0,-1-2 0,1 0 0,0 0 0,-1 0 0,1 0 0,0 0 0,0-1 0,0 1 0,0-1 0,1 1 0,-1-1 0,0 0 0,1 0 0,-1 0 0,4 1 0,1 0 0,1 0 0,0 0 0,0-1 0,-1 0 0,1-1 0,0 0 0,0 0 0,0 0 0,0-1 0,7-2 0,-5 0 0,-1-1 0,0 0 0,0 0 0,0-1 0,-1 0 0,1 0 0,-1-1 0,10-9 0,-14 11 0,0 1 0,-1-1 0,0 1 0,0-1 0,0 0 0,0-1 0,0 1 0,-1 0 0,0-1 0,0 1 0,0-1 0,0 0 0,-1 0 0,0 0 0,0 1 0,0-1 0,-1 0 0,1-7 0,-1 10 0,0 0 0,-1 0 0,1 1 0,0-1 0,-1 0 0,1 0 0,-1 0 0,1 1 0,-1-1 0,0 0 0,0 0 0,0 1 0,0-1 0,0 1 0,0-1 0,0 1 0,-1-1 0,1 1 0,-1 0 0,1 0 0,-3-2 0,1 2 0,0-1 0,0 1 0,0 0 0,0 0 0,0 0 0,0 1 0,-1-1 0,1 1 0,0 0 0,-1-1 0,-4 2 0,-2 0 0,0 0 0,0 1 0,1 1 0,-1 0 0,0 0 0,1 0 0,-11 7 0,8-3 0,0 1 0,0 0 0,1 1 0,1 0 0,0 0 0,-18 21 0,25-26 0,0 0 0,0 0 0,0 0 0,1 0 0,-1 0 0,1 0 0,0 1 0,0-1 0,1 1 0,-1-1 0,1 1 0,0 0 0,0-1 0,1 1 0,-1 0 0,1 0 0,0 0 0,0 0 0,1-1 0,-1 1 0,1 0 0,0 0 0,3 6 0,-1-6 0,0-1 0,0 1 0,1-1 0,0 0 0,0 0 0,0 0 0,1-1 0,-1 1 0,1-1 0,0 0 0,-1 0 0,2-1 0,-1 1 0,0-1 0,0 0 0,1-1 0,-1 1 0,6 0 0,6 1 0,0 0 0,0-1 0,0-1 0,31-1 0,-36-1 0,-1 0 0,0-1 0,0-1 0,1 1 0,-1-2 0,-1 0 0,1 0 0,0-1 0,-1 0 0,0-1 0,-1 0 0,1 0 0,-1-1 0,0 0 0,0-1 0,-1 0 0,0 0 0,-1-1 0,0 0 0,0-1 0,-1 1 0,0-1 0,-1 0 0,0-1 0,0 1 0,-1-1 0,-1 0 0,0 0 0,0 0 0,1-13 0,-8 49 0,4-8 0,4-16 0,1-8 0,6-13-195,0 2 0,1-1 0,0 2 0,2 0 0,0 0 0,24-21 0,-14 21-6631</inkml:trace>
</inkml:ink>
</file>

<file path=ppt/ink/ink1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06.17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355 179,'-1'-1,"1"0,-1 0,1 0,-1 0,1 1,-1-1,1 0,-1 0,0 0,0 0,1 1,-1-1,0 0,0 1,0-1,0 0,0 1,0-1,0 1,0 0,0-1,0 1,0 0,-2-1,-28-3,23 4,0 2,-1-1,1 1,1 0,-1 1,0 0,0 0,1 1,0 0,0 0,0 1,0 0,1 0,-1 0,1 1,1 0,-9 11,5-5,0 0,1 0,0 1,2 0,-1 0,1 0,1 1,1 0,-4 17,7-27,1 0,-1-1,1 1,0 0,0 0,0 0,1 0,0-1,-1 1,1 0,1 0,-1-1,0 1,1-1,0 1,0-1,0 0,0 1,0-1,1 0,-1-1,1 1,0 0,0-1,0 1,0-1,0 0,1 0,-1 0,0-1,1 1,0-1,4 2,3 0,0 0,1 0,-1-1,1-1,0 0,-1 0,1-1,0-1,0 0,11-3,-9 1,-1-1,1-1,-1 0,0-1,-1 0,1-1,-1 0,-1-1,1 0,-1-1,-1-1,0 0,0 0,12-17,-12 14,-1-1,-1 0,0 0,-1-1,-1 0,0-1,-1 1,0-1,-1 0,-1-1,-1 1,1-19,-3 31,0-1,-1 0,1 1,-1-1,0 0,0 1,0-1,-1 1,1 0,-1-1,0 1,-1 0,1 0,-1 0,-3-4,0 2,1 1,-1 0,0 0,0 1,0 0,-1 0,1 0,-13-4,-3 0,-1 1,-1 2,1 0,0 1,-25 0,-171 3,171 3,5-1</inkml:trace>
</inkml:ink>
</file>

<file path=ppt/ink/ink1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49.846"/>
    </inkml:context>
    <inkml:brush xml:id="br0">
      <inkml:brushProperty name="width" value="0.05" units="cm"/>
      <inkml:brushProperty name="height" value="0.05" units="cm"/>
    </inkml:brush>
  </inkml:definitions>
  <inkml:trace contextRef="#ctx0" brushRef="#br0">515 28 24575,'-31'-2'0,"0"-1"0,-33-7 0,-20-3 0,78 13 0,0 0 0,1 0 0,-1 1 0,0 0 0,0 0 0,1 0 0,-1 0 0,1 1 0,-1 0 0,1 0 0,0 1 0,-9 5 0,12-7 0,-1 1 0,1-1 0,0 1 0,0-1 0,0 1 0,0 0 0,1 0 0,-1 0 0,0 0 0,1 0 0,-1 0 0,1 1 0,0-1 0,0 0 0,0 1 0,0-1 0,0 1 0,0-1 0,1 1 0,-1 0 0,1-1 0,0 1 0,0-1 0,0 1 0,0 0 0,0-1 0,0 1 0,1-1 0,1 5 0,-2-5 0,0 0 0,1-1 0,-1 1 0,0-1 0,1 0 0,0 1 0,-1-1 0,1 1 0,0-1 0,0 0 0,0 1 0,0-1 0,0 0 0,0 0 0,0 0 0,0 0 0,0 0 0,0 0 0,1 0 0,-1 0 0,0 0 0,1-1 0,-1 1 0,1 0 0,-1-1 0,1 1 0,-1-1 0,1 0 0,-1 1 0,1-1 0,-1 0 0,1 0 0,-1 0 0,1 0 0,-1 0 0,1-1 0,0 1 0,1-1 0,5-2 0,0 0 0,-1-1 0,1 0 0,-1-1 0,12-9 0,1 1 0,-19 12 0,0 1 0,-1 0 0,1 0 0,-1 0 0,1 0 0,0 0 0,-1 0 0,1 0 0,-1 0 0,1 0 0,0 0 0,-1 0 0,1 1 0,-1-1 0,1 0 0,0 0 0,-1 0 0,1 1 0,-1-1 0,1 0 0,-1 1 0,1-1 0,-1 1 0,1-1 0,-1 0 0,0 1 0,1-1 0,-1 1 0,1-1 0,-1 1 0,1 0 0,13 22 0,-10-15 0,11 16 0,-2 1 0,0 0 0,-1 1 0,-2 1 0,-1-1 0,-1 1 0,-1 1 0,-1 0 0,-2 0 0,2 47 0,-6-71 0,0-1 0,0 1 0,0-1 0,-1 1 0,1-1 0,-1 1 0,0-1 0,0 0 0,0 0 0,-1 1 0,1-1 0,-1 0 0,0 0 0,1 0 0,-5 5 0,1-5 0,1 1 0,-1-1 0,1 1 0,-1-1 0,0 0 0,0-1 0,0 0 0,0 1 0,-9 1 0,-26 6 0,0-2 0,0-1 0,-1-3 0,1-1 0,-50-3 0,86 0-65,0 1 0,1-1 0,-1 0 0,0-1 0,0 1 0,0-1 0,1 1 0,-1-1 0,0 0 0,1-1 0,-1 1 0,1-1 0,-1 1 0,1-1 0,0 0 0,0 0 0,0-1 0,0 1 0,0-1 0,-5-5 0,-4-12-6761</inkml:trace>
</inkml:ink>
</file>

<file path=ppt/ink/ink1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50.733"/>
    </inkml:context>
    <inkml:brush xml:id="br0">
      <inkml:brushProperty name="width" value="0.05" units="cm"/>
      <inkml:brushProperty name="height" value="0.05" units="cm"/>
    </inkml:brush>
  </inkml:definitions>
  <inkml:trace contextRef="#ctx0" brushRef="#br0">61 114 24575,'0'2'0,"0"-1"0,0 1 0,0-1 0,0 1 0,0-1 0,0 1 0,1-1 0,-1 1 0,1-1 0,-1 1 0,1-1 0,0 1 0,0-1 0,-1 1 0,1-1 0,0 0 0,0 0 0,0 0 0,0 1 0,0-1 0,1 0 0,-1 0 0,0 0 0,2 0 0,0 1 0,1-1 0,-1 0 0,0 0 0,1 0 0,-1 0 0,1-1 0,-1 1 0,1-1 0,-1 0 0,6-1 0,3 0 0,0-1 0,-1 0 0,1-1 0,-1 0 0,20-9 0,-23 7 0,0 0 0,0 0 0,0 0 0,-1-1 0,0 0 0,12-14 0,-17 18 0,-1 0 0,1 0 0,-1 0 0,1 0 0,-1-1 0,0 1 0,0 0 0,0-1 0,0 1 0,0-1 0,-1 1 0,1-6 0,-1 7 0,0-1 0,0 1 0,0-1 0,-1 1 0,1-1 0,-1 1 0,1-1 0,-1 1 0,0-1 0,1 1 0,-1-1 0,0 1 0,0 0 0,0 0 0,0-1 0,0 1 0,0 0 0,0 0 0,-1 0 0,1 0 0,0 0 0,0 0 0,-2 0 0,-2-2 0,-1 1 0,1 0 0,0 1 0,0-1 0,-1 1 0,1 0 0,-1 0 0,1 0 0,-1 1 0,1 0 0,-1 0 0,0 1 0,1-1 0,-1 1 0,1 0 0,0 1 0,-1-1 0,1 1 0,0 0 0,0 1 0,0-1 0,-5 4 0,-4 2 0,1 1 0,0 0 0,0 1 0,1 0 0,0 1 0,-18 21 0,26-26 0,0-1 0,0 1 0,0 1 0,1-1 0,-1 1 0,2-1 0,-1 1 0,-3 14 0,6-19 0,-1 0 0,1 1 0,0-1 0,-1 1 0,1-1 0,0 1 0,0-1 0,1 0 0,-1 1 0,1-1 0,-1 1 0,1-1 0,0 0 0,-1 1 0,1-1 0,1 0 0,-1 0 0,0 0 0,0 0 0,1 0 0,-1 0 0,1 0 0,0 0 0,-1-1 0,1 1 0,0 0 0,0-1 0,0 0 0,4 3 0,4 0 0,0-1 0,0 1 0,1-2 0,-1 1 0,1-2 0,0 1 0,-1-1 0,1-1 0,0 0 0,0-1 0,-1 1 0,1-2 0,0 0 0,-1 0 0,17-7 0,14-5 0,0-3 0,55-31 0,-20-3 0,-76 51 0,1-1 0,-1 1 0,0 0 0,1 0 0,-1 0 0,1 0 0,-1-1 0,0 1 0,1 0 0,-1 0 0,0 0 0,1 0 0,-1 0 0,1 0 0,-1 0 0,0 0 0,1 0 0,-1 0 0,1 0 0,-1 0 0,0 1 0,1-1 0,-1 0 0,1 0 0,-1 0 0,0 0 0,1 1 0,-1-1 0,0 0 0,1 0 0,-1 1 0,0-1 0,0 0 0,1 1 0,7 16 0,-7-15 0,-1-1 0,1 1 0,-1 0 0,1-1 0,-1 1 0,1-1 0,0 1 0,0-1 0,0 1 0,0-1 0,0 0 0,0 1 0,0-1 0,0 0 0,1 0 0,-1 0 0,0 0 0,1 0 0,1 1 0,0-2 0,-1 1 0,1-1 0,-1-1 0,1 1 0,-1 0 0,1-1 0,-1 1 0,1-1 0,-1 0 0,1 1 0,-1-1 0,0 0 0,4-3 0,31-21 0,-22 14 0,17-12 0,-17 12 0,0 0 0,32-17 0,-46 28 3,0-1 0,0 1-1,0 0 1,0-1 0,0 1-1,1 0 1,-1 0 0,0 0-1,0 0 1,0 0-1,0 0 1,0 0 0,0 0-1,0 1 1,1-1 0,-1 0-1,0 1 1,0-1 0,0 0-1,0 1 1,0-1 0,0 1-1,0 0 1,-1-1 0,1 1-1,0 0 1,0 0 0,0-1-1,-1 1 1,1 0 0,0 0-1,-1 0 1,1 0 0,0 0-1,-1 0 1,0 0 0,1 0-1,-1 0 1,1 0 0,-1 2-1,3 5-333,-1 1 0,0-1 0,1 17-1,-3-23 183,2 29-6677</inkml:trace>
</inkml:ink>
</file>

<file path=ppt/ink/ink1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51.103"/>
    </inkml:context>
    <inkml:brush xml:id="br0">
      <inkml:brushProperty name="width" value="0.05" units="cm"/>
      <inkml:brushProperty name="height" value="0.05" units="cm"/>
    </inkml:brush>
  </inkml:definitions>
  <inkml:trace contextRef="#ctx0" brushRef="#br0">133 1 24575,'-11'0'0,"-2"5"0,0 7 0,2 11 0,4 7 0,-3 4 0,1 1 0,2 0 0,1-1 0,-2-1 0,-1-2 0,2 1 0,-4-7 0,1-6-8191</inkml:trace>
</inkml:ink>
</file>

<file path=ppt/ink/ink1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51.459"/>
    </inkml:context>
    <inkml:brush xml:id="br0">
      <inkml:brushProperty name="width" value="0.05" units="cm"/>
      <inkml:brushProperty name="height" value="0.05" units="cm"/>
    </inkml:brush>
  </inkml:definitions>
  <inkml:trace contextRef="#ctx0" brushRef="#br0">18 26 24575,'-5'-6'0,"-7"-1"0,14 0 0,17 2 0,5 6 0,4 4 0,7 0 0,8 0 0,2-1 0,-1-1 0,-9-1-8191</inkml:trace>
</inkml:ink>
</file>

<file path=ppt/ink/ink1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51.830"/>
    </inkml:context>
    <inkml:brush xml:id="br0">
      <inkml:brushProperty name="width" value="0.05" units="cm"/>
      <inkml:brushProperty name="height" value="0.05" units="cm"/>
    </inkml:brush>
  </inkml:definitions>
  <inkml:trace contextRef="#ctx0" brushRef="#br0">57 180 24575,'0'1'0,"0"-1"0,1 1 0,-1 0 0,0 0 0,1-1 0,-1 1 0,1 0 0,0-1 0,-1 1 0,1-1 0,-1 1 0,1-1 0,0 1 0,-1-1 0,1 1 0,0-1 0,0 1 0,-1-1 0,1 0 0,0 0 0,0 1 0,-1-1 0,1 0 0,1 0 0,26 5 0,-24-4 0,11 0 0,-1 0 0,1-1 0,-1-1 0,1 0 0,-1-1 0,0 0 0,1-1 0,-1-1 0,21-8 0,2-4 0,-1-1 0,45-28 0,-74 40 0,0 1 0,1-2 0,-2 1 0,13-12 0,-18 16 0,-1 1 0,1-1 0,0 0 0,-1 0 0,1 0 0,0 0 0,-1 0 0,1 1 0,-1-1 0,1 0 0,-1 0 0,1 0 0,-1 0 0,0-1 0,0 1 0,1 0 0,-1 0 0,0 0 0,0 0 0,0 0 0,0 0 0,0 0 0,-1 0 0,1 0 0,0 0 0,0 0 0,-1 0 0,1 0 0,0 0 0,-1 0 0,1 0 0,-1 0 0,0 0 0,1 0 0,-1 0 0,0 0 0,1 0 0,-1 1 0,0-1 0,0 0 0,0 1 0,1-1 0,-1 0 0,0 1 0,0-1 0,0 1 0,0 0 0,0-1 0,0 1 0,-1-1 0,-8-2 0,0 0 0,0 0 0,0 1 0,0 0 0,-1 1 0,1 0 0,0 0 0,-1 1 0,1 1 0,0-1 0,-14 4 0,2 0 0,1 1 0,-1 1 0,1 1 0,-26 13 0,30-12 0,0 1 0,1 0 0,0 2 0,0 0 0,-17 16 0,25-19 0,0 0 0,1 1 0,0 0 0,0 0 0,1 0 0,0 1 0,1 0 0,0 0 0,0 1 0,-3 11 0,7-19 0,1-1 0,-1 1 0,0-1 0,1 1 0,0-1 0,-1 1 0,1-1 0,0 1 0,0-1 0,1 1 0,-1-1 0,0 1 0,1-1 0,0 1 0,-1-1 0,1 1 0,0-1 0,0 0 0,0 0 0,1 1 0,1 2 0,0-2 0,0 0 0,1 0 0,-1 0 0,1-1 0,0 1 0,-1-1 0,1 0 0,0 0 0,0 0 0,0-1 0,7 2 0,8 2 0,0-2 0,0 0 0,1-2 0,30 0 0,-18-3-455,-1-2 0,42-9 0,-41 5-6371</inkml:trace>
</inkml:ink>
</file>

<file path=ppt/ink/ink1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52.544"/>
    </inkml:context>
    <inkml:brush xml:id="br0">
      <inkml:brushProperty name="width" value="0.05" units="cm"/>
      <inkml:brushProperty name="height" value="0.05" units="cm"/>
    </inkml:brush>
  </inkml:definitions>
  <inkml:trace contextRef="#ctx0" brushRef="#br0">1 0 24575,'618'0'0,"-659"10"85,15-2-1535,0-2-5376</inkml:trace>
</inkml:ink>
</file>

<file path=ppt/ink/ink1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53.177"/>
    </inkml:context>
    <inkml:brush xml:id="br0">
      <inkml:brushProperty name="width" value="0.05" units="cm"/>
      <inkml:brushProperty name="height" value="0.05" units="cm"/>
    </inkml:brush>
  </inkml:definitions>
  <inkml:trace contextRef="#ctx0" brushRef="#br0">0 1 24575,'0'0'-8191</inkml:trace>
</inkml:ink>
</file>

<file path=ppt/ink/ink1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54.384"/>
    </inkml:context>
    <inkml:brush xml:id="br0">
      <inkml:brushProperty name="width" value="0.05" units="cm"/>
      <inkml:brushProperty name="height" value="0.05" units="cm"/>
    </inkml:brush>
  </inkml:definitions>
  <inkml:trace contextRef="#ctx0" brushRef="#br0">62 1 24575,'8'13'0,"0"-1"0,1 0 0,0 0 0,16 14 0,8 13 0,-22-26 0,-1 0 0,-1 1 0,0 0 0,0 1 0,-2 0 0,0 0 0,-1 1 0,0 0 0,-1 0 0,-1 0 0,-1 1 0,0-1 0,-1 1 0,0 19 0,-5 565 0,0-578 0,0 1 0,-1-1 0,-1 0 0,-2 0 0,0 0 0,-13 28 0,9-24 0,-3 3 0,-1-1 0,-2-1 0,-1 0 0,-1-1 0,-27 29 0,42-51 0,0 0 0,-1 0 0,1 0 0,-1 0 0,0-1 0,-1 0 0,1 0 0,-9 4 0,11-10 0,7-6 0,7-8 0,2 5 6,0 1 0,1 0 0,1 1 0,0 1 0,0 0 0,0 1-1,1 0 1,0 2 0,0-1 0,0 2 0,26-4 0,12 3-171,0 2-1,68 4 1,-42 1-775</inkml:trace>
</inkml:ink>
</file>

<file path=ppt/ink/ink1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33:55.344"/>
    </inkml:context>
    <inkml:brush xml:id="br0">
      <inkml:brushProperty name="width" value="0.05" units="cm"/>
      <inkml:brushProperty name="height" value="0.05" units="cm"/>
    </inkml:brush>
  </inkml:definitions>
  <inkml:trace contextRef="#ctx0" brushRef="#br0">500 22 24575,'0'-2'0,"0"1"0,0 0 0,0 0 0,1 0 0,-1 0 0,0 0 0,1-1 0,-1 1 0,1 0 0,-1 0 0,1 0 0,-1 0 0,1 0 0,0 0 0,0 0 0,-1 1 0,3-2 0,-3 1 0,0 1 0,1 0 0,-1 0 0,0 0 0,1 0 0,-1 0 0,1 0 0,-1-1 0,0 1 0,1 0 0,-1 0 0,1 0 0,-1 0 0,1 1 0,-1-1 0,0 0 0,1 0 0,-1 0 0,1 0 0,-1 0 0,0 0 0,1 1 0,-1-1 0,0 0 0,1 0 0,-1 0 0,0 1 0,1-1 0,-1 0 0,0 1 0,1-1 0,-1 0 0,0 1 0,0-1 0,0 0 0,1 1 0,-1-1 0,0 0 0,0 1 0,0-1 0,0 1 0,0-1 0,1 0 0,-1 1 0,0-1 0,0 1 0,0-1 0,0 0 0,0 1 0,0-1 0,0 1 0,-1 0 0,3 21 0,-2 1 0,0-1 0,-1 1 0,-2-1 0,0 0 0,-9 31 0,-19 46 0,-1 2 0,-34 298 0,54-334 0,6-42 0,-3 38 0,8-56 0,1 1 0,0 0 0,0-1 0,1 1 0,-1 0 0,1-1 0,0 1 0,1-1 0,0 1 0,-1-1 0,6 9 0,10 12 0,2-1 0,1-1 0,1 0 0,36 31 0,-51-50 0,9 4 0,-8-12 0,-7 2 0,0 0 0,-1 0 0,1 0 0,0 1 0,0-1 0,0 0 0,0 0 0,-1 0 0,1 0 0,0 1 0,-1-1 0,1 0 0,-1 0 0,1 0 0,-1 1 0,1-1 0,-1 0 0,1 1 0,-1-1 0,0 0 0,1 1 0,-1-1 0,0 1 0,0-1 0,1 1 0,-1 0 0,0-1 0,-1 1 0,-9-6 0,-1 2 0,1-1 0,-1 2 0,0-1 0,-1 2 0,1-1 0,0 2 0,-1 0 0,-14 0 0,-13 2 0,-60 11 0,63-5-56,0 2-1,-43 17 1,38-12-1140,3-1-5630</inkml:trace>
</inkml:ink>
</file>

<file path=ppt/ink/ink1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19.748"/>
    </inkml:context>
    <inkml:brush xml:id="br0">
      <inkml:brushProperty name="width" value="0.05" units="cm"/>
      <inkml:brushProperty name="height" value="0.05" units="cm"/>
    </inkml:brush>
  </inkml:definitions>
  <inkml:trace contextRef="#ctx0" brushRef="#br0">232 129 24575,'-5'0'0,"-7"0"0,-7 0 0,0-5 0,-1-2 0,1-4 0,1-6 0,-4 0 0,-1 3 0,1-1 0,1 1 0,3-1 0,5 1-8191</inkml:trace>
</inkml:ink>
</file>

<file path=ppt/ink/ink1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06.50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51 57,'-2'0,"-1"0,1 1,0-1,-1 0,1 1,-1 0,1 0,0-1,-1 1,1 1,0-1,0 0,0 0,0 1,0-1,0 1,0 0,0 0,-2 3,3-4,1 0,-1 0,1-1,-1 1,1 0,0 0,0 0,-1 0,1 0,0 0,0 0,0 0,0 0,0 0,0 0,0 0,0 0,0-1,1 1,-1 2,1-2,0 1,0-1,0 0,0 0,0 1,0-1,1 0,-1 0,0 0,0 0,1 0,-1-1,1 1,-1 0,1-1,1 2,17 4,0-1,1 0,-1-1,34 1,87-5,-80-4,112-23,56-31,-44 10,-149 40</inkml:trace>
</inkml:ink>
</file>

<file path=ppt/ink/ink1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20.397"/>
    </inkml:context>
    <inkml:brush xml:id="br0">
      <inkml:brushProperty name="width" value="0.05" units="cm"/>
      <inkml:brushProperty name="height" value="0.05" units="cm"/>
    </inkml:brush>
  </inkml:definitions>
  <inkml:trace contextRef="#ctx0" brushRef="#br0">311 204 24575,'-6'0'0,"-1"-6"0,-5-1 0,-5 0 0,0-3 0,-2-1 0,2-3 0,-1 1 0,-3-3 0,-3 2 0,3-3 0,-1 3 0,4-2 0,0 1 0,-2 4 0,2-1 0,-1 0 0,3 3-8191</inkml:trace>
</inkml:ink>
</file>

<file path=ppt/ink/ink1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21.029"/>
    </inkml:context>
    <inkml:brush xml:id="br0">
      <inkml:brushProperty name="width" value="0.05" units="cm"/>
      <inkml:brushProperty name="height" value="0.05" units="cm"/>
    </inkml:brush>
  </inkml:definitions>
  <inkml:trace contextRef="#ctx0" brushRef="#br0">249 142 24575,'0'-5'0,"-5"-2"0,-7 1 0,-6-5 0,-6 1 0,2-5 0,-1 2 0,-1 2 0,2-2 0,1 2 0,-1 2 0,2-3 0,0 2 0,4 2-8191</inkml:trace>
</inkml:ink>
</file>

<file path=ppt/ink/ink1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21.692"/>
    </inkml:context>
    <inkml:brush xml:id="br0">
      <inkml:brushProperty name="width" value="0.05" units="cm"/>
      <inkml:brushProperty name="height" value="0.05" units="cm"/>
    </inkml:brush>
  </inkml:definitions>
  <inkml:trace contextRef="#ctx0" brushRef="#br0">406 105 24575,'-10'0'0,"-14"0"0,-8 0 0,-3 0 0,-2 0 0,7-5 0,2-2 0,1 1 0,5-5 0,2 1 0,-2-4 0,-1 1 0,-3 2 0,-2 3 0,4-2 0,6 1-8191</inkml:trace>
</inkml:ink>
</file>

<file path=ppt/ink/ink1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22.404"/>
    </inkml:context>
    <inkml:brush xml:id="br0">
      <inkml:brushProperty name="width" value="0.05" units="cm"/>
      <inkml:brushProperty name="height" value="0.05" units="cm"/>
    </inkml:brush>
  </inkml:definitions>
  <inkml:trace contextRef="#ctx0" brushRef="#br0">452 257 24575,'0'-5'0,"-5"-2"0,-7 1 0,-1-5 0,-4 1 0,-4-4 0,-4 1 0,-2-3 0,-2-4 0,-7 2 0,-2-1 0,1 2 0,1-1 0,1 3 0,2-2 0,1-2 0,2 1 0,4 5-8191</inkml:trace>
</inkml:ink>
</file>

<file path=ppt/ink/ink1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24.143"/>
    </inkml:context>
    <inkml:brush xml:id="br0">
      <inkml:brushProperty name="width" value="0.05" units="cm"/>
      <inkml:brushProperty name="height" value="0.05" units="cm"/>
    </inkml:brush>
  </inkml:definitions>
  <inkml:trace contextRef="#ctx0" brushRef="#br0">0 0 24575,'0'5'0,"0"7"0,11 7 0,7 5 0,13 3 0,4-2 0,-2-1 0,-2-4 0,-2-6 0,0-4 0,0-6 0,1-2 0,-6-1-8191</inkml:trace>
</inkml:ink>
</file>

<file path=ppt/ink/ink1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24.900"/>
    </inkml:context>
    <inkml:brush xml:id="br0">
      <inkml:brushProperty name="width" value="0.05" units="cm"/>
      <inkml:brushProperty name="height" value="0.05" units="cm"/>
    </inkml:brush>
  </inkml:definitions>
  <inkml:trace contextRef="#ctx0" brushRef="#br0">0 0 24575,'9'1'0,"-1"-1"0,1 1 0,-1 1 0,1 0 0,-1 0 0,0 0 0,1 1 0,7 4 0,59 37 0,-21-11 0,280 120 0,-273-135-1365,-35-14-5461</inkml:trace>
</inkml:ink>
</file>

<file path=ppt/ink/ink1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25.384"/>
    </inkml:context>
    <inkml:brush xml:id="br0">
      <inkml:brushProperty name="width" value="0.05" units="cm"/>
      <inkml:brushProperty name="height" value="0.05" units="cm"/>
    </inkml:brush>
  </inkml:definitions>
  <inkml:trace contextRef="#ctx0" brushRef="#br0">0 0 24575,'5'0'0,"8"5"0,5 7 0,6 1 0,4-1 0,1 2 0,2 4 0,1-1 0,0 1 0,4 4 0,2-3 0,-1-4 0,-1 1 0,-2-3 0,-6 1 0,-9-1-8191</inkml:trace>
</inkml:ink>
</file>

<file path=ppt/ink/ink1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25.880"/>
    </inkml:context>
    <inkml:brush xml:id="br0">
      <inkml:brushProperty name="width" value="0.05" units="cm"/>
      <inkml:brushProperty name="height" value="0.05" units="cm"/>
    </inkml:brush>
  </inkml:definitions>
  <inkml:trace contextRef="#ctx0" brushRef="#br0">0 1 24575,'16'0'0,"20"0"0,4 10 0,6 4 0,0-1 0,2 2 0,-1 0 0,-5-4 0,-8 2 0,-5-1 0,-8-3-8191</inkml:trace>
</inkml:ink>
</file>

<file path=ppt/ink/ink1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32.284"/>
    </inkml:context>
    <inkml:brush xml:id="br0">
      <inkml:brushProperty name="width" value="0.05" units="cm"/>
      <inkml:brushProperty name="height" value="0.05" units="cm"/>
    </inkml:brush>
  </inkml:definitions>
  <inkml:trace contextRef="#ctx0" brushRef="#br0">272 90 24575,'-5'0'0,"-7"0"0,-7 0 0,-5 0 0,-3-5 0,-3-1 0,4-6 0,1 0 0,5-3 0,1 0 0,-1 4 0,-4 3 0,4 3-8191</inkml:trace>
</inkml:ink>
</file>

<file path=ppt/ink/ink1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32.872"/>
    </inkml:context>
    <inkml:brush xml:id="br0">
      <inkml:brushProperty name="width" value="0.05" units="cm"/>
      <inkml:brushProperty name="height" value="0.05" units="cm"/>
    </inkml:brush>
  </inkml:definitions>
  <inkml:trace contextRef="#ctx0" brushRef="#br0">218 79 24575,'-5'0'0,"-2"-5"0,-4-2 0,-7 1 0,-4 1 0,-3-4 0,-4 0 0,-2 1 0,5-3 0,2 1 0,4 1-8191</inkml:trace>
</inkml:ink>
</file>

<file path=ppt/ink/ink1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12.40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1,'0'5,"0"6,0 7,10 0,13-4,13-3,4-4,2-3,-2-2,-3-2,-3 0,-2-1,-1 0,-2 0,-5 1</inkml:trace>
</inkml:ink>
</file>

<file path=ppt/ink/ink1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33.474"/>
    </inkml:context>
    <inkml:brush xml:id="br0">
      <inkml:brushProperty name="width" value="0.05" units="cm"/>
      <inkml:brushProperty name="height" value="0.05" units="cm"/>
    </inkml:brush>
  </inkml:definitions>
  <inkml:trace contextRef="#ctx0" brushRef="#br0">379 104 24575,'-5'0'0,"-7"0"0,-6 0 0,-6 0 0,-4 0 0,-1 0 0,-3-10 0,1-4 0,-1 2 0,1 1 0,5-1 0,2 0 0,0 3 0,-1 3 0,4-3 0,5 1-8191</inkml:trace>
</inkml:ink>
</file>

<file path=ppt/ink/ink1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34.064"/>
    </inkml:context>
    <inkml:brush xml:id="br0">
      <inkml:brushProperty name="width" value="0.05" units="cm"/>
      <inkml:brushProperty name="height" value="0.05" units="cm"/>
    </inkml:brush>
  </inkml:definitions>
  <inkml:trace contextRef="#ctx0" brushRef="#br0">342 140 24575,'-5'0'0,"-2"-5"0,-5-1 0,-5-6 0,-6 0 0,-3 2 0,-2-3 0,-3 1 0,0 3 0,0 3 0,5-3 0,2 0 0,-1 2 0,5-4 0,1 1 0,2 1-8191</inkml:trace>
</inkml:ink>
</file>

<file path=ppt/ink/ink1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34.654"/>
    </inkml:context>
    <inkml:brush xml:id="br0">
      <inkml:brushProperty name="width" value="0.05" units="cm"/>
      <inkml:brushProperty name="height" value="0.05" units="cm"/>
    </inkml:brush>
  </inkml:definitions>
  <inkml:trace contextRef="#ctx0" brushRef="#br0">175 55 24575,'-5'0'0,"-7"0"0,-2-6 0,-2 0 0,-5-1 0,-4-3 0,-2-1 0,-2 3 0,3 1-8191</inkml:trace>
</inkml:ink>
</file>

<file path=ppt/ink/ink1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35.409"/>
    </inkml:context>
    <inkml:brush xml:id="br0">
      <inkml:brushProperty name="width" value="0.05" units="cm"/>
      <inkml:brushProperty name="height" value="0.05" units="cm"/>
    </inkml:brush>
  </inkml:definitions>
  <inkml:trace contextRef="#ctx0" brushRef="#br0">283 201 24575,'-5'0'0,"-7"0"0,-2-11 0,-3-2 0,-4 0 0,1-3 0,0 2 0,-3-2 0,-2 1 0,4-2 0,-1 3 0,4-2 0,-1 1 0,4-1 0,-2 2 0,3 3-8191</inkml:trace>
</inkml:ink>
</file>

<file path=ppt/ink/ink1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35.829"/>
    </inkml:context>
    <inkml:brush xml:id="br0">
      <inkml:brushProperty name="width" value="0.05" units="cm"/>
      <inkml:brushProperty name="height" value="0.05" units="cm"/>
    </inkml:brush>
  </inkml:definitions>
  <inkml:trace contextRef="#ctx0" brushRef="#br0">220 79 24575,'-5'-5'0,"-7"-2"0,-6 1 0,-6 1 0,-4 1 0,4-3 0,-1-1 0,1 1 0,3-4 0,0 1 0,4 2-8191</inkml:trace>
</inkml:ink>
</file>

<file path=ppt/ink/ink1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37.052"/>
    </inkml:context>
    <inkml:brush xml:id="br0">
      <inkml:brushProperty name="width" value="0.05" units="cm"/>
      <inkml:brushProperty name="height" value="0.05" units="cm"/>
    </inkml:brush>
  </inkml:definitions>
  <inkml:trace contextRef="#ctx0" brushRef="#br0">694 316 24575,'-24'0'0,"1"-1"0,0-1 0,-39-8 0,49 6 0,1 0 0,-1 0 0,1-1 0,1-1 0,-1 0 0,1 0 0,0-1 0,-13-11 0,-14-14 0,-2 2 0,0 1 0,-3 2 0,0 3 0,-1 1 0,-1 2 0,-50-16 0,66 27-1365,3 0-5461</inkml:trace>
</inkml:ink>
</file>

<file path=ppt/ink/ink1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37.688"/>
    </inkml:context>
    <inkml:brush xml:id="br0">
      <inkml:brushProperty name="width" value="0.05" units="cm"/>
      <inkml:brushProperty name="height" value="0.05" units="cm"/>
    </inkml:brush>
  </inkml:definitions>
  <inkml:trace contextRef="#ctx0" brushRef="#br0">536 219 24575,'-5'0'0,"-12"0"0,-4-5 0,-2-2 0,-3 1 0,-3-5 0,0 1 0,-2-5 0,-5 2 0,-1-3 0,-1-4 0,-3 2 0,0-1 0,-4-3 0,2 3 0,2-1 0,8 3-8191</inkml:trace>
</inkml:ink>
</file>

<file path=ppt/ink/ink1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38.274"/>
    </inkml:context>
    <inkml:brush xml:id="br0">
      <inkml:brushProperty name="width" value="0.05" units="cm"/>
      <inkml:brushProperty name="height" value="0.05" units="cm"/>
    </inkml:brush>
  </inkml:definitions>
  <inkml:trace contextRef="#ctx0" brushRef="#br0">298 112 24575,'-5'0'0,"-7"0"0,-6 0 0,0-10 0,-3-4 0,-2 1 0,-3 3 0,-2-3 0,-1 1 0,-1 3 0,-1-2 0,0 0 0,6 2-8191</inkml:trace>
</inkml:ink>
</file>

<file path=ppt/ink/ink1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39.395"/>
    </inkml:context>
    <inkml:brush xml:id="br0">
      <inkml:brushProperty name="width" value="0.05" units="cm"/>
      <inkml:brushProperty name="height" value="0.05" units="cm"/>
    </inkml:brush>
  </inkml:definitions>
  <inkml:trace contextRef="#ctx0" brushRef="#br0">153 118 24575,'-6'0'0,"-1"-6"0,-5-1 0,0-5 0,-3 0 0,0-4 0,-1 2 0,1-2 0,-2 1 0,-2 3 0,1 5-8191</inkml:trace>
</inkml:ink>
</file>

<file path=ppt/ink/ink1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39.904"/>
    </inkml:context>
    <inkml:brush xml:id="br0">
      <inkml:brushProperty name="width" value="0.05" units="cm"/>
      <inkml:brushProperty name="height" value="0.05" units="cm"/>
    </inkml:brush>
  </inkml:definitions>
  <inkml:trace contextRef="#ctx0" brushRef="#br0">323 159 24575,'-5'0'0,"-1"-5"0,-6-2 0,-5 1 0,-5-4 0,-4-1 0,-3 2 0,-1-2 0,-1-1 0,-1-2 0,1 1 0,5-3 0,3 2 0,4-2 0,6 1-8191</inkml:trace>
</inkml:ink>
</file>

<file path=ppt/ink/ink1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12.87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104 1,'1'7,"1"0,-1-1,1 1,1 0,-1 0,1-1,6 10,5 12,-2 8,-1-1,-2 1,-1 1,-2 0,-2 0,-1 0,-3 58,0-85,1-1,0 1,4 13,2 22,-7-44,0 1,0-1,0 0,0 1,-1-1,1 1,0-1,-1 1,1-1,-1 0,1 1,-1-1,0 0,0 0,0 1,0-1,1 0,-2 0,1 0,0 0,0 0,-1 1,-2 0,1-1,0 1,-1-1,1 1,-1-1,0 0,1 0,-7 0,0 0,0 0,-1-1,1 0,0-1,-16-3,-45-16,65 16,18 2,23 1,34 2,-23 1,1-2,-1-2,81-14,-117 13,-1 0,0 0,0-1,0 0,-1-1,14-8,6-9</inkml:trace>
</inkml:ink>
</file>

<file path=ppt/ink/ink1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03.454"/>
    </inkml:context>
    <inkml:brush xml:id="br0">
      <inkml:brushProperty name="width" value="0.05" units="cm"/>
      <inkml:brushProperty name="height" value="0.05" units="cm"/>
    </inkml:brush>
  </inkml:definitions>
  <inkml:trace contextRef="#ctx0" brushRef="#br0">53 1864 24575,'-1'0'0,"1"0"0,-1 0 0,1 0 0,-1 0 0,1 0 0,-1-1 0,1 1 0,-1 0 0,1 0 0,0-1 0,-1 1 0,1 0 0,-1-1 0,1 1 0,0 0 0,-1-1 0,1 1 0,0 0 0,-1-1 0,1 1 0,0-1 0,0 1 0,-1-1 0,1 1 0,0-1 0,0 1 0,0-1 0,-1 1 0,1-1 0,0 1 0,0-1 0,0 1 0,0-1 0,0 1 0,0-1 0,0 0 0,3-23 0,-2 20 0,9-42 0,28-78 0,8-31 0,-32 71 7,6-121 0,-15-86-163,-5 280 138,-3-72-97,-3 0 0,-4 1 0,-3 0-1,-4 1 1,-4 1 0,-34-88 0,6 59 113,45 92 6,10 21-12,15 21 172,146 221 690,161 231-1792,-195-303 894,7-6-1,7-7 1,207 175-1,-289-275 45,39 30 0,-103-90 10,0 0-1,0 0 1,0 0-1,0-1 1,0 1 0,0 0-1,0 0 1,0-1 0,0 1-1,1-1 1,-1 1-1,0-1 1,0 1 0,1-1-1,-1 0 1,0 0-1,0 0 1,1 0 0,-1 1-1,0-2 1,1 1 0,-1 0-1,0 0 1,1 0-1,-1-1 1,0 1 0,0 0-1,0-1 1,1 1-1,-1-1 1,0 0 0,0 1-1,0-1 1,0 0 0,0 0-1,0 1 1,0-1-1,0 0 1,0 0 0,0 0-1,-1 0 1,1 0 0,0-1-1,0 1 1,-1 0-1,1 0 1,-1 0 0,1-2-1,3-8 107,-1-1 0,0 1 0,0-1 0,0-16 0,-1 18-97,56-595-19,-58 561 0,-1-1 0,-3 0 0,-2 1 0,-17-65 0,-70-167 0,57 171 0,4-1 0,-29-175 0,43 199-1365,8 56-5461</inkml:trace>
</inkml:ink>
</file>

<file path=ppt/ink/ink1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03.967"/>
    </inkml:context>
    <inkml:brush xml:id="br0">
      <inkml:brushProperty name="width" value="0.05" units="cm"/>
      <inkml:brushProperty name="height" value="0.05" units="cm"/>
    </inkml:brush>
  </inkml:definitions>
  <inkml:trace contextRef="#ctx0" brushRef="#br0">184 156 24575,'-1'-2'0,"1"1"0,-1-1 0,1 1 0,-1 0 0,0-1 0,0 1 0,1 0 0,-1 0 0,0 0 0,0 0 0,0 0 0,0 0 0,-1 0 0,1 0 0,0 0 0,0 0 0,0 0 0,-1 1 0,1-1 0,0 1 0,-1-1 0,1 1 0,-1-1 0,1 1 0,-1 0 0,1 0 0,-1-1 0,-2 1 0,0 0 0,-1-1 0,1 1 0,-1 0 0,0 0 0,1 0 0,-1 0 0,0 1 0,-5 1 0,3 2 0,1-1 0,0 1 0,1 0 0,-1 1 0,1-1 0,0 1 0,0 0 0,0 1 0,0-1 0,1 1 0,0 0 0,0 0 0,1 0 0,0 1 0,0-1 0,-3 11 0,1-3 0,1 0 0,1-1 0,0 1 0,1 1 0,0-1 0,1 0 0,1 21 0,2-21 0,1 0 0,0 0 0,1-1 0,1 1 0,0-1 0,0 1 0,2-1 0,-1-1 0,2 0 0,0 0 0,0 0 0,1-1 0,0 0 0,14 12 0,1-1 0,0-2 0,1 0 0,1-2 0,1-1 0,41 20 0,-41-25 0,2-1 0,0-1 0,0-1 0,0-2 0,1-1 0,37 3 0,-43-7 0,1-1 0,-1-1 0,1-1 0,-1-1 0,0-2 0,0 0 0,0-2 0,28-9 0,-37 8 0,-1 0 0,0-1 0,0 0 0,-1-1 0,-1-1 0,1 0 0,-1 0 0,-1-1 0,0-1 0,-1 0 0,0 0 0,0-1 0,-2 0 0,1-1 0,-2 0 0,0 0 0,-1-1 0,0 0 0,-1 0 0,-1 0 0,4-20 0,-5 16 0,0 0 0,-1 0 0,-1 0 0,0-1 0,-2 1 0,0 0 0,-2 0 0,0 0 0,-1 0 0,0 0 0,-2 1 0,0-1 0,-1 1 0,-1 1 0,-1 0 0,0 0 0,-15-20 0,15 28 0,0-1 0,0 2 0,-1-1 0,0 2 0,0-1 0,-1 1 0,0 1 0,0 0 0,0 0 0,-1 1 0,0 1 0,0 0 0,0 0 0,-1 1 0,1 1 0,-23-1 0,5 1 0,0 1 0,0 2 0,0 1 0,0 2 0,1 1 0,-31 8 0,3 6-455,1 1 0,-94 51 0,71-29-6371</inkml:trace>
</inkml:ink>
</file>

<file path=ppt/ink/ink1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04.558"/>
    </inkml:context>
    <inkml:brush xml:id="br0">
      <inkml:brushProperty name="width" value="0.05" units="cm"/>
      <inkml:brushProperty name="height" value="0.05" units="cm"/>
    </inkml:brush>
  </inkml:definitions>
  <inkml:trace contextRef="#ctx0" brushRef="#br0">583 59 24575,'-7'-7'0,"0"2"0,0-1 0,-1 1 0,1 0 0,-1 0 0,0 1 0,-1 0 0,1 1 0,-1 0 0,1 0 0,-1 0 0,0 1 0,0 1 0,0 0 0,-13-1 0,7 2 0,-1 1 0,1 0 0,0 1 0,0 1 0,0 0 0,0 1 0,0 1 0,-17 8 0,21-8 0,-45 20 0,-60 36 0,113-59 0,-1 0 0,1 0 0,0 0 0,0 1 0,0-1 0,0 1 0,0 0 0,0 0 0,1 0 0,-1 0 0,1 0 0,0 0 0,0 1 0,0-1 0,1 1 0,-1-1 0,1 1 0,0 0 0,0 0 0,-1 4 0,2-4 0,1 1 0,-1-1 0,1 0 0,0 0 0,0 0 0,0 0 0,1 0 0,-1 0 0,1 0 0,0 0 0,0 0 0,1-1 0,-1 1 0,1-1 0,0 0 0,0 1 0,0-1 0,5 4 0,5 3 0,-1-1 0,1 0 0,1-1 0,0 0 0,24 9 0,81 24 0,-94-34 0,281 70 0,-191-53 0,192 69 0,-306-93 0,9 4 0,0 0 0,0 1 0,-1 0 0,13 9 0,-21-13 0,0-1 0,1 1 0,-1 0 0,0 0 0,0-1 0,-1 1 0,1 0 0,0 0 0,0 0 0,0 0 0,-1 0 0,1 0 0,0 0 0,-1 1 0,1-1 0,-1 0 0,1 0 0,-1 0 0,0 1 0,1-1 0,-1 0 0,0 0 0,0 1 0,0-1 0,0 0 0,0 0 0,0 1 0,0-1 0,-1 0 0,1 1 0,0-1 0,-1 0 0,1 0 0,-1 0 0,1 0 0,-1 1 0,1-1 0,-1 0 0,0 0 0,0 0 0,1 0 0,-1 0 0,0 0 0,0-1 0,0 1 0,0 0 0,0 0 0,-2 0 0,-7 6 0,0-1 0,0 0 0,0 0 0,-1-1 0,-20 6 0,-67 15 0,38-11 0,-311 79 0,282-76 0,-1-5 0,-109 3 0,189-15 0,0-1 0,0-1 0,0 1 0,0-2 0,-14-3 0,21 4 0,-1 0 0,1 0 0,0-1 0,0 1 0,0-1 0,0 0 0,0 0 0,1 0 0,-1 0 0,1-1 0,-1 1 0,1-1 0,0 1 0,0-1 0,0 0 0,0 0 0,0 0 0,1 0 0,-2-4 0,-8-29-1365,6 1-5461</inkml:trace>
</inkml:ink>
</file>

<file path=ppt/ink/ink1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05.038"/>
    </inkml:context>
    <inkml:brush xml:id="br0">
      <inkml:brushProperty name="width" value="0.05" units="cm"/>
      <inkml:brushProperty name="height" value="0.05" units="cm"/>
    </inkml:brush>
  </inkml:definitions>
  <inkml:trace contextRef="#ctx0" brushRef="#br0">88 268 24575,'-1'0'0,"0"0"0,0 0 0,-1 0 0,1 0 0,0 0 0,0 1 0,0-1 0,0 0 0,0 1 0,0-1 0,0 1 0,0-1 0,0 1 0,0-1 0,1 1 0,-1 0 0,0-1 0,0 1 0,0 0 0,1 0 0,-1-1 0,0 1 0,1 0 0,-2 2 0,2-3 0,0 1 0,0 0 0,0 0 0,0 0 0,0-1 0,0 1 0,0 0 0,0 0 0,0 0 0,0 0 0,0-1 0,0 1 0,0 0 0,1 0 0,-1-1 0,0 1 0,1 0 0,-1 0 0,1-1 0,-1 1 0,1 0 0,-1-1 0,1 1 0,-1-1 0,1 1 0,-1 0 0,1-1 0,0 1 0,0-1 0,-1 0 0,1 1 0,0-1 0,-1 0 0,3 1 0,9 4 0,1 0 0,0-1 0,1-1 0,-1 0 0,1 0 0,14-1 0,0 0 0,1-1 0,29-4 0,-38 1 0,0-2 0,0 0 0,0-2 0,-1 0 0,0-1 0,0 0 0,0-2 0,30-19 0,-35 19 0,-1 0 0,0-1 0,-1-1 0,0 0 0,0-1 0,-1 0 0,-1 0 0,0-1 0,-1-1 0,0 0 0,9-19 0,-17 30 0,0 1 0,0-1 0,0 1 0,0-1 0,0 1 0,-1-1 0,1 1 0,-1-1 0,0 0 0,0 1 0,0-1 0,0 0 0,0 1 0,0-1 0,-1 0 0,1 1 0,-1-1 0,0 1 0,1-1 0,-1 1 0,-1-1 0,1 1 0,0 0 0,-3-4 0,1 3 0,0 0 0,0 1 0,0-1 0,-1 1 0,1 0 0,-1 0 0,0 0 0,1 0 0,-1 1 0,0-1 0,0 1 0,0 0 0,0 0 0,0 0 0,-8 0 0,-6 1 0,0 0 0,0 2 0,1 0 0,-1 0 0,0 2 0,1 0 0,0 1 0,0 1 0,1 0 0,-1 2 0,1 0 0,1 0 0,-1 1 0,-26 23 0,8-5 0,2 2 0,1 2 0,2 0 0,1 2 0,-27 41 0,40-53 0,1 0 0,1 1 0,1 1 0,1 0 0,-8 27 0,18-47 0,0 0 0,1 0 0,-1 0 0,1 0 0,0 0 0,0 0 0,0 0 0,0 0 0,0 0 0,1 0 0,0 0 0,-1 0 0,1 0 0,0 0 0,0 0 0,1-1 0,-1 1 0,1 0 0,-1-1 0,1 1 0,0-1 0,0 1 0,0-1 0,0 0 0,0 0 0,0 0 0,1 0 0,-1 0 0,1-1 0,0 1 0,-1-1 0,6 3 0,9 3 0,0 0 0,1-1 0,0-1 0,22 4 0,-32-7 0,388 51-1365,-349-49-5461</inkml:trace>
</inkml:ink>
</file>

<file path=ppt/ink/ink1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06.633"/>
    </inkml:context>
    <inkml:brush xml:id="br0">
      <inkml:brushProperty name="width" value="0.05" units="cm"/>
      <inkml:brushProperty name="height" value="0.05" units="cm"/>
    </inkml:brush>
  </inkml:definitions>
  <inkml:trace contextRef="#ctx0" brushRef="#br0">302 1351 24575,'-1'0'0,"0"0"0,0 0 0,0-1 0,0 1 0,-1-1 0,1 1 0,0-1 0,0 1 0,0-1 0,0 0 0,0 0 0,0 1 0,1-1 0,-1 0 0,0 0 0,0 0 0,0 0 0,1 0 0,-1 0 0,0-2 0,-12-25 0,11 24 0,-41-125 0,10 27 0,-15-26 0,-30-90 0,60 159 0,-18-108 0,31 139 0,2-1 0,1 0 0,2 0 0,5-57 0,-3 76 0,0 0 0,0 0 0,1-1 0,0 2 0,1-1 0,0 0 0,1 1 0,0 0 0,0 0 0,1 0 0,0 0 0,1 1 0,-1 0 0,2 1 0,-1-1 0,1 1 0,10-7 0,1 2 0,1 1 0,0 1 0,1 1 0,0 0-1,0 2 1,38-9 0,137-11 43,-20 3-1450,-144 18-5419</inkml:trace>
</inkml:ink>
</file>

<file path=ppt/ink/ink1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06.972"/>
    </inkml:context>
    <inkml:brush xml:id="br0">
      <inkml:brushProperty name="width" value="0.05" units="cm"/>
      <inkml:brushProperty name="height" value="0.05" units="cm"/>
    </inkml:brush>
  </inkml:definitions>
  <inkml:trace contextRef="#ctx0" brushRef="#br0">0 110 24575,'15'0'0,"21"0"0,20 0 0,10-6 0,-1 0 0,-1-1 0,-1-8 0,-7-3 0,-1 3 0,-1-2 0,-4 3 0,-11 3-8191</inkml:trace>
</inkml:ink>
</file>

<file path=ppt/ink/ink1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07.310"/>
    </inkml:context>
    <inkml:brush xml:id="br0">
      <inkml:brushProperty name="width" value="0.05" units="cm"/>
      <inkml:brushProperty name="height" value="0.05" units="cm"/>
    </inkml:brush>
  </inkml:definitions>
  <inkml:trace contextRef="#ctx0" brushRef="#br0">325 194 24575,'-24'-1'0,"13"1"0,0 0 0,-1 0 0,1 1 0,-12 3 0,19-3 0,0 0 0,0 0 0,0 1 0,0 0 0,0 0 0,0 0 0,1 0 0,-1 1 0,1 0 0,-1-1 0,1 1 0,0 0 0,0 1 0,-3 3 0,1 0 0,1 0 0,-1 0 0,1 1 0,1-1 0,-1 1 0,1 0 0,1 0 0,-1 0 0,2 0 0,-1 0 0,1 1 0,0-1 0,0 0 0,1 1 0,0-1 0,1 0 0,0 1 0,0-1 0,1 0 0,0 0 0,0 1 0,1-2 0,0 1 0,1 0 0,-1-1 0,2 1 0,4 7 0,-1-3 0,1 0 0,0-1 0,1 0 0,0 0 0,0-1 0,1 0 0,1-1 0,0-1 0,0 1 0,0-2 0,1 0 0,0 0 0,1-1 0,25 7 0,-24-9 0,1-1 0,-1-1 0,1 0 0,-1-1 0,30-2 0,-37 0 0,0 0 0,0 0 0,0-1 0,0-1 0,0 1 0,-1-1 0,1 0 0,-1-1 0,0 0 0,0 0 0,0-1 0,0 1 0,6-8 0,4-5 0,-2 0 0,1-2 0,-2 0 0,-1-1 0,0 0 0,-2 0 0,0-2 0,10-28 0,-9 16 0,-2 0 0,-1-1 0,-2 0 0,6-66 0,-13 94 0,1 0 0,-1 1 0,-1-1 0,1 0 0,-1 1 0,0-1 0,-2-6 0,2 10 0,-1 0 0,1 1 0,0-1 0,-1 0 0,0 1 0,1 0 0,-1-1 0,0 1 0,0 0 0,-1 0 0,1 0 0,0 0 0,-1 0 0,1 1 0,-1-1 0,1 1 0,-1-1 0,-3 0 0,-10-4 0,-1 1 0,0 1 0,1 0 0,-2 1 0,1 1 0,0 1 0,0 0 0,-1 2 0,1 0 0,0 0 0,-19 5 0,-3 3 0,0 1 0,1 2 0,-64 29 0,72-27-151,1 0-1,1 3 0,0 0 0,1 2 1,1 0-1,1 2 0,1 1 1,-32 37-1,36-31-6674</inkml:trace>
</inkml:ink>
</file>

<file path=ppt/ink/ink1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07.698"/>
    </inkml:context>
    <inkml:brush xml:id="br0">
      <inkml:brushProperty name="width" value="0.05" units="cm"/>
      <inkml:brushProperty name="height" value="0.05" units="cm"/>
    </inkml:brush>
  </inkml:definitions>
  <inkml:trace contextRef="#ctx0" brushRef="#br0">0 64 24575,'2'1'0,"0"0"0,-1 0 0,1 1 0,-1-1 0,1 0 0,-1 1 0,0-1 0,1 1 0,-1-1 0,0 1 0,0 0 0,0-1 0,0 1 0,-1 0 0,1 0 0,0 0 0,-1-1 0,1 4 0,1-1 0,8 28 0,-2 0 0,-1 0 0,5 64 0,-8-57 0,2 0 0,14 52 0,-2-32 0,-15-51 0,0-9 0,1-17 0,-1-29 0,-3 18 0,2 0 0,10-55 0,-8 67 0,1 1 0,1 0 0,0 0 0,1 0 0,1 0 0,13-18 0,-10 16 0,1 2 0,1 0 0,1 0 0,0 1 0,31-25 0,-34 32 0,1 0 0,1 1 0,-1 0 0,1 1 0,0 0 0,0 1 0,1 1 0,-1 0 0,23-3 0,26 2-1365,-35 5-5461</inkml:trace>
</inkml:ink>
</file>

<file path=ppt/ink/ink1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08.412"/>
    </inkml:context>
    <inkml:brush xml:id="br0">
      <inkml:brushProperty name="width" value="0.05" units="cm"/>
      <inkml:brushProperty name="height" value="0.05" units="cm"/>
    </inkml:brush>
  </inkml:definitions>
  <inkml:trace contextRef="#ctx0" brushRef="#br0">53 265 24575,'-2'1'0,"0"-1"0,-1 1 0,1 0 0,0 0 0,0 0 0,0 0 0,0 0 0,0 1 0,0-1 0,0 0 0,1 1 0,-1-1 0,0 1 0,1 0 0,-1 0 0,1 0 0,0 0 0,-1 0 0,1 0 0,0 0 0,0 0 0,1 0 0,-1 0 0,0 0 0,1 1 0,-1 2 0,-2 6 0,0 1 0,1-1 0,-1 23 0,4-15 0,1-1 0,2 1 0,-1-1 0,2 0 0,1 0 0,0 0 0,1-1 0,15 27 0,-22-43 0,1-1 0,-1 1 0,0 0 0,1 0 0,-1 0 0,1 0 0,0-1 0,-1 1 0,1 0 0,0 0 0,-1-1 0,1 1 0,0-1 0,0 1 0,-1 0 0,3 0 0,-3-1 0,1 0 0,-1 0 0,1 0 0,-1 0 0,0-1 0,1 1 0,-1 0 0,1 0 0,-1 0 0,0 0 0,1 0 0,-1-1 0,1 1 0,-1 0 0,0 0 0,1-1 0,-1 1 0,0 0 0,0-1 0,1 1 0,-1 0 0,0-1 0,0 1 0,1 0 0,-1-1 0,0 0 0,13-38 0,-9 22 0,5-6 0,1 1 0,1 1 0,0 0 0,2 0 0,0 1 0,1 1 0,1 0 0,20-18 0,21-17 0,72-53 0,-90 77 0,2 1 0,1 2 0,54-27 0,-90 52 0,0 0 0,0 0 0,0 0 0,1 0 0,-1 1 0,10-2 0,-13 3 0,-1 0 0,1 0 0,0 0 0,-1 0 0,1 1 0,0-1 0,-1 0 0,1 1 0,-1 0 0,1-1 0,-1 1 0,1 0 0,-1-1 0,1 1 0,-1 0 0,0 0 0,1 0 0,-1 0 0,0 1 0,0-1 0,0 0 0,0 0 0,0 1 0,0-1 0,0 1 0,0-1 0,0 2 0,4 9 0,-1 0 0,0 1 0,-1-1 0,-1 1 0,0 0 0,0 24 0,-1-11 0,-2 1 0,-6 38 0,4-53 0,0-1 0,-1 0 0,0 0 0,-7 12 0,7-15 0,0 1 0,0-1 0,1 1 0,0 0 0,-3 16 0,6-25 0,0 1 0,0 0 0,0-1 0,0 1 0,0 0 0,0-1 0,0 1 0,0 0 0,0-1 0,1 1 0,-1-1 0,0 1 0,0 0 0,1-1 0,-1 1 0,0-1 0,1 1 0,-1 0 0,1-1 0,-1 1 0,0-1 0,1 0 0,-1 1 0,1-1 0,0 1 0,-1-1 0,1 0 0,-1 1 0,1-1 0,-1 0 0,1 0 0,0 1 0,-1-1 0,2 0 0,22 1 0,2-6 0,-1-2 0,-1 0 0,1-2 0,28-14 0,4 0 0,188-59 0,-241 81 0,0 0 0,0 0 0,0 0 0,0 0 0,0 1 0,0 0 0,0 0 0,0 0 0,0 0 0,1 1 0,-1-1 0,0 1 0,4 1 0,-6 0 0,1-1 0,-1 1 0,1-1 0,-1 1 0,0 0 0,0 0 0,0 0 0,0 0 0,0 0 0,0 1 0,-1-1 0,1 0 0,-1 1 0,1 0 0,-1-1 0,0 1 0,0 0 0,0-1 0,0 5 0,1 0 0,-1 0 0,0 0 0,-1-1 0,0 1 0,0 0 0,0 0 0,-1-1 0,0 1 0,-2 7 0,-21 61 0,7-24 0,11-34 0,-1 0 0,-8 16 0,7-19 0,2 1 0,-7 21 0,12-35 4,1 0-1,-1 1 1,1-1-1,0 1 1,0-1-1,0 1 1,0-1-1,0 1 1,0-1-1,0 1 0,0-1 1,0 1-1,1-1 1,-1 1-1,1-1 1,-1 0-1,1 1 1,0-1-1,-1 0 1,1 1-1,0-1 1,0 0-1,0 0 1,0 0-1,2 2 1,0 0-166,0-1 0,1 0 0,0 0 1,-1 0-1,1-1 0,0 1 0,-1-1 1,6 1-1,26 5-6664</inkml:trace>
</inkml:ink>
</file>

<file path=ppt/ink/ink1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08.942"/>
    </inkml:context>
    <inkml:brush xml:id="br0">
      <inkml:brushProperty name="width" value="0.05" units="cm"/>
      <inkml:brushProperty name="height" value="0.05" units="cm"/>
    </inkml:brush>
  </inkml:definitions>
  <inkml:trace contextRef="#ctx0" brushRef="#br0">368 87 24575,'-7'0'0,"-1"-1"0,1 0 0,0 0 0,-11-4 0,13 3 0,0 1 0,0 0 0,0-1 0,0 2 0,0-1 0,0 1 0,0 0 0,-1 0 0,1 0 0,-7 2 0,-2 1 0,0 1 0,1 1 0,-1 0 0,1 1 0,0 0 0,1 1 0,-1 0 0,1 1 0,1 1 0,0 0 0,0 0 0,0 1 0,2 0 0,-1 1 0,1 0 0,1 1 0,0 0 0,0 0 0,1 1 0,1-1 0,0 2 0,1-1 0,0 1 0,1-1 0,1 1 0,-3 21 0,5-30 0,1-1 0,0 0 0,0 0 0,0 0 0,0 1 0,1-1 0,0 0 0,0 0 0,0 0 0,0 0 0,1 0 0,-1 0 0,1 0 0,0-1 0,0 1 0,1-1 0,-1 1 0,3 2 0,0-2 0,-1 0 0,1-1 0,-1 1 0,1-1 0,0 0 0,0-1 0,0 1 0,0-1 0,1 0 0,-1 0 0,11 1 0,-1-1 0,1 0 0,-1-1 0,0-1 0,1-1 0,-1 0 0,0 0 0,1-2 0,28-8 0,-21 2 0,-1 0 0,-1-2 0,1 0 0,-2-2 0,1 0 0,28-25 0,-10 3 0,66-78 0,-99 106 0,0 0 0,-1 0 0,0 0 0,0-1 0,-1 0 0,0 0 0,0-1 0,-1 1 0,0-1 0,4-16 0,-7 22 0,0 0 0,0-1 0,0 1 0,0-1 0,-1 1 0,1-1 0,-1 1 0,0-1 0,0 1 0,0 0 0,0 0 0,-1-1 0,1 1 0,-1 0 0,0 0 0,0 0 0,0 1 0,0-1 0,-1 0 0,1 1 0,-1 0 0,1-1 0,-1 1 0,0 0 0,0 0 0,0 0 0,0 1 0,0-1 0,-1 1 0,-5-2 0,-3-1 0,-1 0 0,0 1 0,1 1 0,-1 0 0,-1 0 0,1 1 0,0 1 0,0 0 0,0 1 0,0 1 0,-20 4 0,9 0 0,1 1 0,0 1 0,0 1 0,1 1 0,-31 18 0,39-18 0,0 0 0,1 0 0,0 2 0,1-1 0,1 2 0,0-1 0,0 2 0,1-1 0,1 2 0,0-1 0,1 1 0,1 0 0,0 1 0,-7 25 0,13-38 0,0 0 0,0 1 0,1 0 0,-1-1 0,1 1 0,0-1 0,0 1 0,0-1 0,0 1 0,1-1 0,0 1 0,-1-1 0,1 1 0,1-1 0,-1 1 0,0-1 0,1 0 0,-1 0 0,1 0 0,0 0 0,0 0 0,0 0 0,1 0 0,-1-1 0,1 1 0,-1-1 0,1 0 0,0 1 0,0-1 0,0 0 0,0-1 0,0 1 0,1-1 0,2 2 0,14 4 0,0-1 0,0 0 0,0-1 0,36 2 0,-42-5 0,149 13 0,240-11 0,-246-6 0,43 1-1365,-112 1-5461</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56.45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0,'0'5,"0"2</inkml:trace>
  <inkml:trace contextRef="#ctx0" brushRef="#br0" timeOffset="1">30 116</inkml:trace>
</inkml:ink>
</file>

<file path=ppt/ink/ink1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13.29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57,'0'11,"-1"-1,2 1,-1 0,2 0,-1 0,2-1,-1 1,1-1,1 1,5 10,-1-3,-1 0,0 1,6 33,-12-49,-1-1,1 1,0 0,0 0,0 0,1-1,-1 1,1 0,-1-1,1 1,3 2,-5-4,1-1,-1 0,1 1,-1-1,1 0,-1 1,1-1,0 0,-1 0,1 0,-1 1,1-1,0 0,-1 0,1 0,-1 0,1 0,0 0,-1 0,1 0,1-1,-1 1,1-1,-1 0,0 0,1 0,-1 0,0 0,0 0,1 0,-1 0,0 0,0 0,1-3,15-23,19-39,12-22,-48 88,13-19,1 0,29-33,-39 48,0 0,0 0,0 1,0-1,1 1,-1 0,1 1,0-1,0 1,0 0,0 0,0 0,1 1,-1-1,0 1,1 1,-1-1,10 1,-13 1,1-1,-1 1,1 0,-1 0,1 0,-1 0,0 1,1-1,-1 1,0-1,0 1,0 0,0 0,-1 0,1 0,0 0,-1 0,1 0,-1 1,0-1,0 0,0 1,0-1,1 5,2 6,-1 0,-1 1,2 17,-4-28,4 54,-2-27,6 38,-3-45</inkml:trace>
</inkml:ink>
</file>

<file path=ppt/ink/ink1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09.313"/>
    </inkml:context>
    <inkml:brush xml:id="br0">
      <inkml:brushProperty name="width" value="0.05" units="cm"/>
      <inkml:brushProperty name="height" value="0.05" units="cm"/>
    </inkml:brush>
  </inkml:definitions>
  <inkml:trace contextRef="#ctx0" brushRef="#br0">182 81 24575,'-17'0'0,"-9"0"0,1 0 0,-1-2 0,-50-9 0,75 11 0,1 0 0,-1 0 0,1 0 0,0 0 0,-1 0 0,1 0 0,-1 0 0,1 0 0,0 0 0,-1 0 0,1 0 0,-1 0 0,1 0 0,0-1 0,-1 1 0,1 0 0,0 0 0,-1-1 0,1 1 0,0 0 0,-1 0 0,1-1 0,0 1 0,-1 0 0,1-1 0,0 1 0,0 0 0,0-1 0,-1 1 0,1-1 0,0 1 0,13-5 0,26 0 0,354-11 0,59-2 0,-437 18-273,-1 0 0,1-1 0,-1-1 0,27-6 0,-22 1-6553</inkml:trace>
</inkml:ink>
</file>

<file path=ppt/ink/ink1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09.698"/>
    </inkml:context>
    <inkml:brush xml:id="br0">
      <inkml:brushProperty name="width" value="0.05" units="cm"/>
      <inkml:brushProperty name="height" value="0.05" units="cm"/>
    </inkml:brush>
  </inkml:definitions>
  <inkml:trace contextRef="#ctx0" brushRef="#br0">155 0 24575,'-1'4'0,"-1"0"0,1 0 0,-1-1 0,1 1 0,-1 0 0,0-1 0,-1 0 0,1 1 0,0-1 0,-4 4 0,-7 9 0,-4 16 0,2 1 0,0 1 0,3 0 0,0 1 0,-9 56 0,10-28 0,4 1 0,0 84 0,8-125 14,1 0-1,1 0 0,0 0 0,2-1 1,1 1-1,1-1 0,1 0 1,13 26-1,-1-10-384,1 0-1,2-2 1,42 50 0,-49-67-6455</inkml:trace>
</inkml:ink>
</file>

<file path=ppt/ink/ink1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10.086"/>
    </inkml:context>
    <inkml:brush xml:id="br0">
      <inkml:brushProperty name="width" value="0.05" units="cm"/>
      <inkml:brushProperty name="height" value="0.05" units="cm"/>
    </inkml:brush>
  </inkml:definitions>
  <inkml:trace contextRef="#ctx0" brushRef="#br0">26 1 24575,'-26'3'0,"26"-2"0,0-1 0,0 0 0,0 0 0,0 1 0,0-1 0,0 0 0,0 1 0,0-1 0,0 0 0,0 0 0,0 1 0,0-1 0,0 0 0,0 0 0,0 1 0,0-1 0,1 0 0,-1 0 0,0 1 0,0-1 0,0 0 0,0 0 0,0 0 0,1 1 0,-1-1 0,0 0 0,0 0 0,0 0 0,1 1 0,-1-1 0,0 0 0,0 0 0,0 0 0,1 0 0,-1 0 0,0 0 0,0 1 0,1-1 0,-1 0 0,0 0 0,0 0 0,1 0 0,46 17 0,16-5 0,-1-2 0,80 1 0,127-12 0,-200-4 0,93-19 0,-92 3-1365,-51 15-5461</inkml:trace>
</inkml:ink>
</file>

<file path=ppt/ink/ink1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10.473"/>
    </inkml:context>
    <inkml:brush xml:id="br0">
      <inkml:brushProperty name="width" value="0.05" units="cm"/>
      <inkml:brushProperty name="height" value="0.05" units="cm"/>
    </inkml:brush>
  </inkml:definitions>
  <inkml:trace contextRef="#ctx0" brushRef="#br0">90 4 24575,'-1'-1'0,"0"1"0,0-1 0,1 1 0,-1 0 0,0-1 0,0 1 0,0 0 0,0 0 0,0-1 0,0 1 0,0 0 0,0 0 0,0 0 0,0 0 0,0 1 0,0-1 0,1 0 0,-1 0 0,0 0 0,0 1 0,0-1 0,0 1 0,0-1 0,-1 1 0,0 1 0,1 0 0,-1-1 0,0 1 0,1 0 0,0 0 0,-1 0 0,1 0 0,0 0 0,0 0 0,-1 2 0,-1 8 0,-1-1 0,2 1 0,-3 13 0,5-22 0,-8 82 0,7-62 0,0 0 0,-2 0 0,-1-1 0,-11 38 0,15-60 0,1 0 0,-1 0 0,0 0 0,0 0 0,0 0 0,0 0 0,0-1 0,0 1 0,0 0 0,0 0 0,0 0 0,0 0 0,0 0 0,0 0 0,0 0 0,0 0 0,0-1 0,0 1 0,0 0 0,0 0 0,0 0 0,0 0 0,0 0 0,0 0 0,0 0 0,0 0 0,0-1 0,0 1 0,0 0 0,0 0 0,0 0 0,0 0 0,-1 0 0,1 0 0,0 0 0,0 0 0,0 0 0,0 0 0,0 0 0,0-1 0,0 1 0,0 0 0,0 0 0,-1 0 0,1 0 0,0 0 0,0 0 0,0 0 0,0 0 0,0 0 0,0 0 0,0 0 0,0 0 0,-1 0 0,1 0 0,0 0 0,0 0 0,0 0 0,0 0 0,0 0 0,0 0 0,0 0 0,0 0 0,-1 1 0,1-15 0,2 3 0,1-1 0,1 1 0,0 0 0,1-1 0,0 2 0,0-1 0,1 1 0,1 0 0,0 0 0,0 0 0,1 1 0,12-12 0,14-10 0,69-50 0,-95 75 0,-2 2 0,-1 0 0,0 1 0,1-1 0,0 1 0,0 0 0,0 0 0,0 1 0,1 0 0,-1 0 0,1 0 0,7 0 0,-10 2 0,0 0 0,0 1 0,-1-1 0,1 1 0,0 0 0,0 0 0,-1 1 0,1-1 0,-1 1 0,1-1 0,-1 1 0,1 0 0,-1 0 0,0 1 0,0-1 0,0 1 0,0 0 0,-1-1 0,1 1 0,2 4 0,0-1 0,-1 0 0,0 1 0,-1-1 0,1 1 0,-1-1 0,-1 1 0,1 0 0,-1 0 0,2 9 0,-1 8 0,2 36 0,0 3 0,-5-60 0,0-1 0,1 0 0,-1 0 0,1 1 0,-1-1 0,1 0 0,0 0 0,0 0 0,0 0 0,0 0 0,0 0 0,0 0 0,1-1 0,1 3 0,-2-3 0,1 0 0,-1 0 0,1 0 0,-1-1 0,1 1 0,0 0 0,-1-1 0,1 0 0,0 1 0,0-1 0,-1 0 0,1 0 0,0 0 0,-1 0 0,1 0 0,0 0 0,0 0 0,-1-1 0,1 1 0,2-1 0,45-14 0,-1-3 0,53-25 0,15-7 0,45-2 0,-34 12 0,-123 38 0,0 1 0,0-1 0,0 1 0,1 1 0,-1-1 0,0 0 0,0 1 0,9 0 0,-12 1 0,0-1 0,0 0 0,-1 0 0,1 0 0,0 1 0,0-1 0,-1 0 0,1 1 0,0-1 0,0 1 0,-1-1 0,1 1 0,-1-1 0,1 1 0,0-1 0,-1 1 0,1 0 0,-1-1 0,1 1 0,0 1 0,-1-1 0,0 1 0,1-1 0,-1 1 0,0 0 0,1-1 0,-1 1 0,0 0 0,0-1 0,-1 1 0,1-1 0,0 1 0,0 0 0,-1-1 0,0 2 0,-3 8 12,-1 0-1,0-1 0,-1 0 1,0 0-1,0 0 0,-1-1 1,0 0-1,-1 0 1,-12 11-1,6-6-504,1 1 0,-13 17 0,13-11-6333</inkml:trace>
</inkml:ink>
</file>

<file path=ppt/ink/ink1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11.029"/>
    </inkml:context>
    <inkml:brush xml:id="br0">
      <inkml:brushProperty name="width" value="0.05" units="cm"/>
      <inkml:brushProperty name="height" value="0.05" units="cm"/>
    </inkml:brush>
  </inkml:definitions>
  <inkml:trace contextRef="#ctx0" brushRef="#br0">239 147 24575,'6'-8'0,"1"1"0,-1 0 0,-1-1 0,1 0 0,-1-1 0,4-10 0,-8 16 0,1 0 0,-1 0 0,-1 0 0,1 0 0,0 0 0,-1 0 0,1-1 0,-1 1 0,0-5 0,0 6 0,-1 1 0,1-1 0,-1 1 0,1-1 0,-1 1 0,1-1 0,-1 1 0,0-1 0,1 1 0,-1 0 0,0 0 0,0-1 0,0 1 0,0 0 0,0 0 0,0 0 0,-1 0 0,1 0 0,0 0 0,-3-1 0,2 1 0,0 0 0,-1 1 0,1-1 0,0 1 0,-1 0 0,1-1 0,0 1 0,-1 0 0,1 1 0,-1-1 0,1 0 0,0 1 0,-1-1 0,1 1 0,0-1 0,-1 1 0,1 0 0,0 0 0,0 0 0,0 1 0,-3 1 0,-42 33 0,44-33 0,-15 12 0,1 2 0,1 0 0,1 0 0,-14 21 0,22-28 0,1 1 0,0 0 0,0 0 0,1 0 0,1 1 0,0-1 0,1 1 0,0 0 0,-2 18 0,4-27 0,1 0 0,0 0 0,0 0 0,0 0 0,1 0 0,-1 0 0,1 0 0,-1 0 0,1-1 0,0 1 0,0 0 0,0-1 0,0 1 0,1 0 0,-1-1 0,1 1 0,3 2 0,-2-1 0,0-1 0,1 0 0,0 0 0,-1-1 0,1 1 0,0-1 0,0 0 0,1 0 0,-1 0 0,6 1 0,9 1 0,1 0 0,0-1 0,1-1 0,21-1 0,-30-1 0,3 0 0,0 0 0,0-2 0,0 0 0,0 0 0,0-1 0,-1-1 0,1-1 0,-1 0 0,21-10 0,-27 11 0,0-1 0,1 0 0,-2-1 0,1 0 0,-1 0 0,1 0 0,-2-1 0,1 0 0,-1 0 0,0-1 0,-1 0 0,1 0 0,-2 0 0,1 0 0,6-17 0,-8 15 0,0 0 0,-1 1 0,0-1 0,0 0 0,-1 0 0,0 0 0,-1 0 0,0 0 0,-3-17 0,2 21 0,0 1 0,-1 0 0,0 0 0,0 0 0,0 1 0,-1-1 0,1 0 0,-1 1 0,0-1 0,-1 1 0,1 0 0,-1 0 0,1 0 0,-1 1 0,0-1 0,-1 1 0,1 0 0,-1 0 0,1 1 0,-6-3 0,-2 0 0,-1 0 0,1 0 0,-1 2 0,0-1 0,-1 2 0,1 0 0,0 0 0,-1 1 0,1 1 0,-1 0 0,1 1 0,0 1 0,-1 0 0,1 0 0,-17 7 0,15-4 0,0 0 0,1 1 0,0 1 0,1 1 0,-1 0 0,1 0 0,1 1 0,0 1 0,0 0 0,1 1 0,0 0 0,1 1 0,-12 16 0,19-23 0,0-1 0,0 1 0,1 0 0,-1 0 0,1 0 0,0 0 0,0 0 0,1 1 0,0-1 0,0 0 0,0 1 0,0-1 0,1 1 0,0-1 0,0 1 0,1-1 0,-1 1 0,1-1 0,1 0 0,-1 1 0,1-1 0,-1 0 0,1 0 0,1 0 0,-1 0 0,1 0 0,0 0 0,0-1 0,0 0 0,1 1 0,-1-1 0,1 0 0,0-1 0,1 1 0,-1-1 0,0 1 0,1-1 0,0-1 0,0 1 0,5 2 0,10 3 0,1 0 0,0-1 0,0-1 0,1-1 0,-1-1 0,29 2 0,135-3 0,-170-4-273,0 0 0,0-1 0,-1 0 0,17-6 0,10-6-6553</inkml:trace>
</inkml:ink>
</file>

<file path=ppt/ink/ink1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11.726"/>
    </inkml:context>
    <inkml:brush xml:id="br0">
      <inkml:brushProperty name="width" value="0.05" units="cm"/>
      <inkml:brushProperty name="height" value="0.05" units="cm"/>
    </inkml:brush>
  </inkml:definitions>
  <inkml:trace contextRef="#ctx0" brushRef="#br0">697 221 24575,'0'-20'0,"0"7"0,0-1 0,0 1 0,-4-13 0,3 21 0,0 1 0,0-1 0,-1 1 0,0-1 0,0 1 0,0 0 0,0 0 0,-1 0 0,0 0 0,0 0 0,-6-6 0,0 2 0,0 0 0,0 1 0,-1 1 0,0 0 0,0 0 0,-1 1 0,0 0 0,0 0 0,0 2 0,-11-4 0,6 4 0,1 0 0,-1 0 0,1 2 0,-1 0 0,0 1 0,0 0 0,-16 4 0,24-3 0,1 0 0,0 1 0,-1 0 0,1 1 0,0 0 0,0 0 0,0 0 0,0 1 0,1 0 0,0 0 0,-1 1 0,1 0 0,1 0 0,-1 0 0,1 0 0,0 1 0,0 0 0,1 0 0,-1 1 0,2-1 0,-1 1 0,1 0 0,0 0 0,0 0 0,0 0 0,1 1 0,0-1 0,-1 16 0,3-20 0,1 0 0,-1 1 0,1-1 0,0 1 0,0-1 0,0 0 0,0 0 0,1 1 0,-1-1 0,1 0 0,0 0 0,0 0 0,0-1 0,0 1 0,0 0 0,0-1 0,1 0 0,0 1 0,-1-1 0,1 0 0,0 0 0,0 0 0,0-1 0,0 1 0,0-1 0,0 0 0,1 1 0,3-1 0,2 2 0,0 0 0,1-1 0,-1-1 0,1 0 0,-1 0 0,1-1 0,-1 0 0,1 0 0,12-3 0,-11 1 0,0-1 0,0-1 0,-1 1 0,1-2 0,-1 1 0,17-11 0,-22 11 0,0 1 0,0-1 0,0-1 0,0 1 0,-1 0 0,0-1 0,0 0 0,0 0 0,0-1 0,-1 1 0,0-1 0,0 1 0,3-9 0,5-30 0,-8 31 0,-4 45 0,0-3 0,-1 148 0,3-152 0,2 0 0,0 0 0,2-1 0,1 1 0,9 25 0,-2-18 0,-2 0 0,-1 0 0,-2 1 0,-1 0 0,3 51 0,-9-79 0,-1 1 0,-1-1 0,1 0 0,-1 0 0,0 0 0,0 0 0,0 0 0,-1 0 0,1-1 0,-1 1 0,-1 0 0,1-1 0,0 1 0,-1-1 0,-3 4 0,0-2 0,1 0 0,-1 0 0,0-1 0,-1 0 0,1-1 0,-1 1 0,0-1 0,-12 5 0,-8 1 0,0-1 0,0-2 0,0 0 0,-39 3 0,38-6 0,-1-1 0,1-1 0,-53-4 0,71 1 0,0-1 0,1 0 0,-1 0 0,1-1 0,0 0 0,-1 0 0,2-1 0,-1-1 0,0 1 0,1-1 0,0-1 0,0 0 0,0 0 0,-12-13 0,7 5 0,2 0 0,0-1 0,1 0 0,0-1 0,-8-18 0,15 28 0,1 1 0,-1-1 0,1 0 0,1 1 0,-1-1 0,1 0 0,0 0 0,0 0 0,1 0 0,0 0 0,0-1 0,0 1 0,1 0 0,-1 0 0,2 0 0,-1 0 0,1 0 0,4-11 0,-1 9-227,0 0-1,0 0 1,1 1-1,0-1 1,12-10-1,6-1-6598</inkml:trace>
</inkml:ink>
</file>

<file path=ppt/ink/ink1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12.611"/>
    </inkml:context>
    <inkml:brush xml:id="br0">
      <inkml:brushProperty name="width" value="0.05" units="cm"/>
      <inkml:brushProperty name="height" value="0.05" units="cm"/>
    </inkml:brush>
  </inkml:definitions>
  <inkml:trace contextRef="#ctx0" brushRef="#br0">1 272 24575,'35'11'0,"82"10"0,-1-6 0,123 0 0,-229-16 0,1-1 0,-1 1 0,0-1 0,1-1 0,-1 0 0,0-1 0,0 0 0,-1 0 0,1-1 0,-1 0 0,0 0 0,0-1 0,-1-1 0,0 1 0,11-12 0,-13 12 0,-1 0 0,0 0 0,0 0 0,0 0 0,0-1 0,-1 0 0,0 0 0,-1 0 0,1 0 0,-1-1 0,-1 1 0,0-1 0,0 0 0,0 0 0,-1 1 0,0-1 0,0 0 0,-1 0 0,0 0 0,-1 0 0,-1-9 0,1 13 0,-1 0 0,0 0 0,0 1 0,0-1 0,0 0 0,0 1 0,-1-1 0,0 1 0,0 0 0,0 0 0,0 0 0,0 0 0,0 1 0,-1-1 0,1 1 0,-1 0 0,0 0 0,0 0 0,0 1 0,-5-3 0,-9-2 0,-1 1 0,0 0 0,-19-1 0,21 4 0,1 0 0,0 2 0,-1 0 0,1 1 0,-1 0 0,1 2 0,0 0 0,0 0 0,0 2 0,1 0 0,-1 1 0,1 0 0,1 1 0,-1 1 0,1 0 0,0 1 0,1 1 0,-15 13 0,14-10 0,1 0 0,0 0 0,1 2 0,1-1 0,1 2 0,0-1 0,0 1 0,2 1 0,0-1 0,1 1 0,1 1 0,0 0 0,1-1 0,1 1 0,-3 36 0,6-46 0,1 0 0,0-1 0,0 1 0,1 0 0,0 0 0,0-1 0,4 11 0,-4-14 0,1 0 0,0-1 0,0 1 0,0-1 0,1 0 0,-1 1 0,1-1 0,0 0 0,-1 0 0,1-1 0,1 1 0,-1-1 0,0 1 0,1-1 0,5 3 0,9 2 0,-1 0 0,1-1 0,0 0 0,1-2 0,0 0 0,-1-1 0,1-1 0,0-1 0,25-1 0,-4-2 0,-1-2 0,1-2 0,55-15 0,-54 8 0,0-2 0,-1-2 0,55-31 0,106-77 0,-67 39 0,-107 71 0,-22 14 0,-5 3 0,-31 28 0,15-14 0,-18 15 0,2 1 0,1 2 0,-44 65 0,74-99 0,1 1 0,-1 0 0,1-1 0,0 1 0,-1-1 0,1 1 0,-1 0 0,1-1 0,0 1 0,0 0 0,-1 0 0,1-1 0,0 1 0,0 0 0,0-1 0,0 1 0,0 0 0,0 0 0,0-1 0,0 1 0,0 0 0,0 0 0,0-1 0,1 2 0,-1-1 0,1-1 0,0 0 0,-1 0 0,1 1 0,0-1 0,-1 0 0,1 0 0,0 0 0,0 0 0,-1 0 0,1 0 0,0 0 0,0 0 0,-1 0 0,1 0 0,0 0 0,0 0 0,-1-1 0,2 1 0,41-19 0,-43 19 0,267-155 0,-23 11 0,-234 139 0,208-103 0,-210 104 0,1 1 0,-1 0 0,1 0 0,-1 1 0,14-1 0,-20 2 0,0 1 0,0 0 0,1 0 0,-1 1 0,0-1 0,0 0 0,1 1 0,-1-1 0,0 1 0,0 0 0,0 0 0,0 0 0,0 0 0,0 0 0,0 0 0,0 0 0,0 1 0,0-1 0,-1 1 0,1-1 0,-1 1 0,1 0 0,-1-1 0,1 1 0,-1 0 0,1 2 0,0 2 0,0 0 0,0 1 0,-1-1 0,1 0 0,-1 1 0,-1-1 0,0 1 0,1-1 0,-2 0 0,1 1 0,-1-1 0,0 1 0,0-1 0,-1 0 0,0 0 0,0 0 0,-5 10 0,-7 14 0,0-1 0,-21 30 0,16-31-170,-1 0-1,-1-1 0,-2-1 1,0-1-1,-2-1 0,0-1 1,-39 26-1,35-31-6655</inkml:trace>
</inkml:ink>
</file>

<file path=ppt/ink/ink1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13.662"/>
    </inkml:context>
    <inkml:brush xml:id="br0">
      <inkml:brushProperty name="width" value="0.05" units="cm"/>
      <inkml:brushProperty name="height" value="0.05" units="cm"/>
    </inkml:brush>
  </inkml:definitions>
  <inkml:trace contextRef="#ctx0" brushRef="#br0">0 182 24575,'0'-5'0,"10"-2"0,4-4 0,14-2 0,13-2 0,10-5 0,7-3 0,3 1 0,2 0 0,0-1 0,-10 3-8191</inkml:trace>
</inkml:ink>
</file>

<file path=ppt/ink/ink1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14.188"/>
    </inkml:context>
    <inkml:brush xml:id="br0">
      <inkml:brushProperty name="width" value="0.05" units="cm"/>
      <inkml:brushProperty name="height" value="0.05" units="cm"/>
    </inkml:brush>
  </inkml:definitions>
  <inkml:trace contextRef="#ctx0" brushRef="#br0">31 0 24575,'-5'0'0,"-7"0"0,-2 0-8191</inkml:trace>
</inkml:ink>
</file>

<file path=ppt/ink/ink1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34.084"/>
    </inkml:context>
    <inkml:brush xml:id="br0">
      <inkml:brushProperty name="width" value="0.05" units="cm"/>
      <inkml:brushProperty name="height" value="0.05" units="cm"/>
    </inkml:brush>
  </inkml:definitions>
  <inkml:trace contextRef="#ctx0" brushRef="#br0">637 1 24575,'1'0'0,"-1"0"0,0 0 0,0 0 0,0 0 0,1 0 0,-1 0 0,0 0 0,0 0 0,1 0 0,-1 0 0,0 0 0,0 0 0,0 0 0,1 0 0,-1 1 0,0-1 0,0 0 0,0 0 0,1 0 0,-1 0 0,0 1 0,0-1 0,0 0 0,0 0 0,0 0 0,1 1 0,-1-1 0,0 0 0,0 0 0,0 0 0,0 1 0,0-1 0,0 0 0,0 0 0,0 1 0,0-1 0,0 0 0,0 0 0,0 0 0,0 1 0,0-1 0,0 1 0,-6 14 0,-16 18 0,10-21 0,-30 29 0,2 1 0,2 2 0,2 1 0,-37 61 0,28-25 0,3 2 0,4 2 0,-33 107 0,-50 275 0,100-358 0,5 1 0,-3 150 0,22 35 0,3-209 0,25 123 0,6-48 0,18 93 0,55 268 0,-109-516 0,4 12 0,-3-3 0,1 0 0,1-1 0,1 1 0,0-1 0,0 0 0,2-1 0,12 23 0,-5-27-1365,-3-11-5461</inkml:trace>
</inkml:ink>
</file>

<file path=ppt/ink/ink1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13.66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31,'10'0,"3"10,9 8,2 11,6 1,-2-1,-1 1,0-5,0-7,-4-16,-1-9,0-13,2-13,2-11,-4-2,-1 5,-3 11</inkml:trace>
</inkml:ink>
</file>

<file path=ppt/ink/ink1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35.495"/>
    </inkml:context>
    <inkml:brush xml:id="br0">
      <inkml:brushProperty name="width" value="0.05" units="cm"/>
      <inkml:brushProperty name="height" value="0.05" units="cm"/>
    </inkml:brush>
  </inkml:definitions>
  <inkml:trace contextRef="#ctx0" brushRef="#br0">264 0 24575,'1'10'0,"0"0"0,1 0 0,0 0 0,1 0 0,0 0 0,0-1 0,8 15 0,9 30 0,84 254 0,-91-276 0,-2 0 0,-1 1 0,-1 0 0,-2 1 0,-1 0 0,1 53 0,-2-31 0,1 1 0,4-1 0,1 0 0,24 67 0,6 29 0,-35-118 0,-1 0 0,-1 63 0,-4-69 0,1 0 0,1-1 0,1 1 0,2 0 0,9 33 0,4-1 0,-4 1 0,10 90 0,-18-87 0,-5 98 0,-2-86 0,-1-62 0,0 0 0,0 0 0,-1 0 0,-1 0 0,-1-1 0,-9 22 0,-9 28 0,-135 421 0,143-446 0,-2-2 0,-28 44 0,-18 37 0,-34 72 0,60-124 0,-42 105 0,2-7 9,43-98-1383,25-46-5452</inkml:trace>
</inkml:ink>
</file>

<file path=ppt/ink/ink1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4:39.693"/>
    </inkml:context>
    <inkml:brush xml:id="br0">
      <inkml:brushProperty name="width" value="0.05" units="cm"/>
      <inkml:brushProperty name="height" value="0.05" units="cm"/>
    </inkml:brush>
  </inkml:definitions>
  <inkml:trace contextRef="#ctx0" brushRef="#br0">415 104 24575,'1'0'0,"-1"0"0,0 0 0,1 0 0,-1 1 0,0-1 0,0 0 0,1 0 0,-1 0 0,0 0 0,0 0 0,1 0 0,-1 0 0,0 1 0,0-1 0,1 0 0,-1 0 0,0 0 0,0 1 0,1-1 0,-1 0 0,0 0 0,0 0 0,0 1 0,0-1 0,1 0 0,-1 1 0,0-1 0,0 0 0,0 0 0,0 1 0,0-1 0,0 0 0,0 1 0,0-1 0,0 1 0,-2 15 0,-10 16 0,-18 21 0,-65 86 0,-16 27 0,52-69 0,-21 41 0,75-123 0,7-11 0,0-5 0,-1 0 0,1-1 0,0 1 0,-1 0 0,1 0 0,-1-1 0,1 1 0,-1-1 0,0 1 0,2-4 0,45-61 0,-3-1 0,-4-3 0,-2-1 0,43-112 0,-76 159 0,0 0 0,4-38 0,-7 40 0,1-1 0,0 1 0,10-27 0,-7 26 0,-5 18 0,-1-1 0,1 1 0,0-1 0,0 1 0,1 0 0,0 0 0,3-6 0,14 53 0,-15-31 0,4 9 0,1-1 0,0 0 0,1-1 0,1 0 0,26 30 0,-2-12 0,-9-10 0,-1 1 0,37 50 0,-40-44 0,-2 2 0,-2 0 0,18 42 0,-29-55 0,-1 0 0,-1 1 0,-1-1 0,-1 1 0,0 0 0,-1 44 0,-4-34 0,0-26 0,0-23 0,1-8 0,0 4 0,0 0 0,-2 0 0,0 0 0,-1 0 0,-1 1 0,-11-34 0,1 24 0,-2 0 0,-1 1 0,-1 1 0,-1 1 0,-28-29 0,0-2 0,32 36 0,-22-43 0,26 44 0,-1 0 0,-20-26 0,32 45 0,0 1 0,0 0 0,-1-1 0,1 1 0,0-1 0,0 1 0,0 0 0,-1-1 0,1 1 0,0 0 0,-1-1 0,1 1 0,0 0 0,-1 0 0,1-1 0,0 1 0,-1 0 0,1 0 0,-1 0 0,1-1 0,0 1 0,-1 0 0,1 0 0,-1 0 0,1 0 0,-1 0 0,1 0 0,-1 0 0,1 0 0,0 0 0,-1 0 0,1 0 0,-1 0 0,1 0 0,-1 0 0,1 0 0,0 0 0,-1 1 0,1-1 0,-1 0 0,1 0 0,0 1 0,-1-1 0,1 0 0,0 0 0,-1 1 0,1-1 0,0 0 0,-1 1 0,1-1 0,0 0 0,0 1 0,-1-1 0,1 1 0,0-1 0,0 0 0,0 1 0,0-1 0,-1 1 0,1-1 0,0 1 0,0-1 0,0 0 0,0 1 0,0 0 0,-4 32 0,3-32 0,2 13 0,-1-1 0,2 1 0,0 0 0,0-1 0,1 1 0,1-1 0,0 0 0,7 13 0,8 30 0,-11-20 0,-2 0 0,-2 0 0,-2 0 0,-1 1 0,-5 52 0,1 6 0,3 728 0,-1-803 0,-2 1 0,0-1 0,-1 0 0,-2 0 0,-7 19 0,-4 19 0,4-13 0,3 0 0,1 0 0,-4 90 0,15 872 0,0-977 0,1 0 0,8 35 0,-5-32 0,3 51 0,-8 482 0,-3-273 0,2 119 0,0-405 0,0 0 0,0 0 0,-1-1 0,0 1 0,-3 7 0,4-14 0,0 1 0,0-1 0,0 1 0,0-1 0,-1 1 0,1-1 0,0 1 0,0-1 0,-1 1 0,1-1 0,0 1 0,-1-1 0,1 1 0,-1-1 0,1 0 0,0 1 0,-1-1 0,1 0 0,-1 1 0,1-1 0,-1 0 0,1 0 0,-1 1 0,1-1 0,-1 0 0,0 0 0,-1 0 0,1-1 0,0 1 0,0-1 0,-1 1 0,1-1 0,0 0 0,0 1 0,0-1 0,0 0 0,0 0 0,0 0 0,0 0 0,0 0 0,0 0 0,0 0 0,1 0 0,-2-2 0,-46-69 0,4-2 0,2-2 0,-38-99 0,64 144 0,0 0 0,-3 2 0,0 0 0,-2 1 0,-1 1 0,-31-29 0,29 21 0,19 17 0,5 17 0,0 1 0,1-1 0,-1 1 0,0 0 0,0-1 0,1 1 0,-1-1 0,0 1 0,0-1 0,1 1 0,-1 0 0,1-1 0,-1 1 0,0 0 0,1-1 0,-1 1 0,1 0 0,-1 0 0,1 0 0,-1-1 0,0 1 0,1 0 0,-1 0 0,1 0 0,-1 0 0,1 0 0,-1 0 0,1 0 0,-1 0 0,1 0 0,-1 0 0,2 0 0,2 0 0,0 1 0,0 0 0,0 0 0,1 1 0,-1-1 0,-1 1 0,1 0 0,0 0 0,0 0 0,-1 0 0,1 1 0,3 3 0,44 40 0,-37-31 0,4 1 0,-2 1 0,0 1 0,-1 0 0,-1 1 0,0 1 0,-2 0 0,0 1 0,-1 0 0,-2 1 0,14 44 0,-16-35 0,11 37 0,-17-62 0,2 0 0,-1 0 0,1 0 0,-1-1 0,2 1 0,-1-1 0,1 0 0,5 6 0,-9-10 0,1 0 0,0 0 0,0-1 0,0 1 0,0 0 0,0-1 0,0 1 0,0-1 0,0 1 0,0-1 0,0 0 0,0 1 0,0-1 0,0 0 0,0 0 0,0 1 0,0-1 0,0 0 0,0 0 0,1 0 0,-1 0 0,1-1 0,1 0 0,-1 0 0,1 0 0,-1 0 0,1 0 0,-1 0 0,0-1 0,0 1 0,0-1 0,3-2 0,5-6 0,-1 0 0,0-1 0,7-12 0,-8 12 0,49-71 0,-25 35 0,56-63 0,112-128 0,-174 206-73,-15 20-142,-1 0 0,0-1-1,-1-1 1,-1 1-1,9-18 1,-9 7-6611</inkml:trace>
</inkml:ink>
</file>

<file path=ppt/ink/ink1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5:50.448"/>
    </inkml:context>
    <inkml:brush xml:id="br0">
      <inkml:brushProperty name="width" value="0.05" units="cm"/>
      <inkml:brushProperty name="height" value="0.05" units="cm"/>
    </inkml:brush>
  </inkml:definitions>
  <inkml:trace contextRef="#ctx0" brushRef="#br0">1 1 24575,'5'0'0,"7"0"0,1 0-8191</inkml:trace>
</inkml:ink>
</file>

<file path=ppt/ink/ink1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29.141"/>
    </inkml:context>
    <inkml:brush xml:id="br0">
      <inkml:brushProperty name="width" value="0.05" units="cm"/>
      <inkml:brushProperty name="height" value="0.05" units="cm"/>
    </inkml:brush>
  </inkml:definitions>
  <inkml:trace contextRef="#ctx0" brushRef="#br0">1 0 24575,'1'2'0,"0"0"0,0 0 0,0 0 0,0 0 0,0 0 0,1-1 0,-1 1 0,1 0 0,-1-1 0,1 1 0,0-1 0,-1 0 0,1 1 0,0-1 0,0 0 0,0 0 0,0 0 0,0 0 0,0 0 0,3 0 0,26 11 0,-1 0 0,2-3 0,-1 0 0,1-2 0,0-1 0,1-2 0,46 0 0,-38-3 0,0 1 0,0 3 0,-1 1 0,68 19 0,-55-13 0,77 7 0,-72-12 0,32 0 0,-63-7 0,0 2 0,-1 1 0,37 9 0,70 15 0,-76-17 0,-18-2 0,17 2 0,80 25 0,16 9 0,-17-6 0,-61-18 0,1-4 0,126 11 0,-83-13 0,-56-6 0,85 14 0,136 31 0,-160-32 0,-34-5 0,179 36 0,-76-12 0,52 3 0,175 37 0,-344-61 0,428 98 0,533 69 0,-877-160 0,-1 0 0,984 177 0,-706-136 0,21 4 0,189 77 0,-109-24 0,-434-102-9,550 117 32,6-30-178,-81-21-584,-7 39-683,-540-118-4467</inkml:trace>
</inkml:ink>
</file>

<file path=ppt/ink/ink1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5:54.314"/>
    </inkml:context>
    <inkml:brush xml:id="br0">
      <inkml:brushProperty name="width" value="0.05" units="cm"/>
      <inkml:brushProperty name="height" value="0.05" units="cm"/>
    </inkml:brush>
  </inkml:definitions>
  <inkml:trace contextRef="#ctx0" brushRef="#br0">4391 843 24575,'0'0'0,"1"0"0,0 0 0,0 0 0,0-1 0,0 1 0,-1 0 0,1-1 0,0 1 0,0 0 0,-1-1 0,1 1 0,0-1 0,-1 1 0,1-1 0,0 1 0,-1-1 0,1 1 0,-1-1 0,1 0 0,-1 1 0,1-1 0,-1 0 0,1 0 0,-1 1 0,0-1 0,0 0 0,1 0 0,-1 0 0,0 1 0,0-1 0,0 0 0,0 0 0,0 0 0,0 0 0,0 1 0,0-1 0,0 0 0,0 0 0,0 0 0,0 1 0,-1-1 0,1 0 0,-1-1 0,-12-37 0,5 26 0,-1 0 0,0 0 0,0 1 0,-2 0 0,0 1 0,0 0 0,-1 0 0,-16-10 0,-3-1 0,-2 1 0,-44-20 0,-22-2 0,46 20 0,-65-37 0,32 12 0,-124-52 0,-99-18 0,271 104 0,0 0 0,0 3 0,-2 1 0,-79-8 0,59 12 0,-100-21 0,40 5 0,-161-15 0,225 26 0,49 8 0,-1 1 0,0 0 0,1 0 0,-1 1 0,0 0 0,0 0 0,0 1 0,0 0 0,1 0 0,-1 1 0,0 0 0,-9 3 0,-17 10 0,-31 19 0,42-20 0,-1-1 0,-1-1 0,-42 13 0,-41 0 0,-37 9 0,122-26 0,0 1 0,1 1 0,1 1 0,-26 15 0,3 0 0,-72 28 0,66-31 0,-79 49 0,95-54 0,1 2 0,1 2 0,0 1 0,2 1 0,-43 43 0,-24 23 0,24-24 0,29-23 0,-73 93 0,-41 52 0,4-4 0,119-135 0,-40 74 0,61-96 0,2 0 0,1 1 0,1 0 0,-11 56 0,6-14 0,-3-1 0,-39 99 0,-25 87 0,76-218 0,1 0 0,2 1 0,2-1 0,4 55 0,-1-7 0,-3-27 0,-1-32 0,2 0 0,5 49 0,-3-66 0,0 0 0,1 0 0,0-1 0,0 1 0,0-1 0,1 0 0,0 0 0,8 10 0,47 49 0,-27-32 0,95 97 0,-107-109 0,2-2 0,0 0 0,39 26 0,82 42 0,-56-36 0,-26-16 0,117 51 0,93 32 0,-161-79 0,126 29 0,-50-17 0,-87-22 0,1-5 0,118 15 0,-136-34 0,0-3 0,96-9 0,-99-3 0,105-27 0,-66 11 0,207-52 0,-296 68 0,-1-2 0,-1 0 0,36-22 0,-19 10 0,137-54 0,-113 50 0,91-48 0,-140 62 0,-1 0 0,-1-1 0,0-1 0,-1-1 0,24-29 0,-17 19 0,36-33 0,114-89 0,-139 118 0,31-38 0,6-6 0,-40 46 0,39-38 0,78-91 0,-119 116 0,-1-1 0,-2-1 0,32-75 0,-4-21 0,-36 88 0,2 2 0,37-68 0,-43 96 0,-2 0 0,-1-1 0,-1-1 0,0 1 0,-2-2 0,-1 1 0,0-1 0,-2 0 0,-1 0 0,-1-1 0,0-26 0,-3 32 0,-2 1 0,0 0 0,-1 0 0,-1 0 0,0 0 0,-2 0 0,0 1 0,-1 0 0,0 0 0,-2 1 0,0 0 0,-15-21 0,-16-18 0,25 36 0,1 0 0,1-2 0,1 1 0,0-2 0,-11-28 0,11 11 0,4 13 0,-1 0 0,-1 0 0,-1 1 0,-25-41 0,22 46 0,-89-119 0,89 123 0,-1 1 0,-1 0 0,0 1 0,-1 1 0,0 1 0,-23-13 0,-95-45-1365,95 49-5461</inkml:trace>
</inkml:ink>
</file>

<file path=ppt/ink/ink1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5:56.234"/>
    </inkml:context>
    <inkml:brush xml:id="br0">
      <inkml:brushProperty name="width" value="0.05" units="cm"/>
      <inkml:brushProperty name="height" value="0.05" units="cm"/>
    </inkml:brush>
  </inkml:definitions>
  <inkml:trace contextRef="#ctx0" brushRef="#br0">546 1 24575,'-1'4'0,"-1"0"0,0 0 0,0-1 0,0 1 0,0 0 0,0-1 0,-1 0 0,0 1 0,1-1 0,-1 0 0,-5 4 0,-2 2 0,-95 128 0,16-19 0,65-86 0,-39 66 0,30-42 0,15-25 0,0 1 0,2 0 0,1 2 0,2-1 0,2 2 0,0 0 0,3 0 0,1 1 0,1 0 0,-1 68 0,7-75 0,-1 0 0,-1 0 0,-11 48 0,0-25 0,4-21 0,2 1 0,1 1 0,-3 48 0,11 78-1365,-2-172-5461</inkml:trace>
</inkml:ink>
</file>

<file path=ppt/ink/ink1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5:59.503"/>
    </inkml:context>
    <inkml:brush xml:id="br0">
      <inkml:brushProperty name="width" value="0.05" units="cm"/>
      <inkml:brushProperty name="height" value="0.05" units="cm"/>
    </inkml:brush>
  </inkml:definitions>
  <inkml:trace contextRef="#ctx0" brushRef="#br0">624 49 24575,'-3'0'0,"1"0"0,-1 1 0,1-1 0,-1 0 0,1 1 0,0 0 0,-1 0 0,1-1 0,0 1 0,0 1 0,0-1 0,0 0 0,0 0 0,0 1 0,0-1 0,0 1 0,0 0 0,0 0 0,1-1 0,-1 1 0,1 0 0,0 0 0,-1 0 0,1 1 0,0-1 0,0 0 0,0 0 0,0 1 0,1-1 0,-1 4 0,-2 9 0,1-1 0,0 0 0,1 0 0,1 16 0,0-17 0,1 1 0,1-1 0,0 1 0,1-1 0,1 0 0,0 0 0,11 25 0,-8-23 0,-1 1 0,-1 1 0,0-1 0,2 19 0,-3 19 0,-4 82 0,-2-54 0,1-64 0,0 1 0,-2-1 0,0 0 0,-1 0 0,0 0 0,-2 0 0,0-1 0,-1 0 0,0 0 0,-2-1 0,0 0 0,-17 23 0,-107 184 0,126-212 0,-154 259 0,142-239 0,2 1 0,1 0 0,-17 51 0,32-81 0,-5 11 0,4-14 0,9-23 0,20-26 0,64-91 0,-57 95 0,-3-2 0,25-53 0,-14 14 0,-11 27 0,-4-1 0,38-120 0,-58 140 0,-2 0 0,-2 0 0,-2-1 0,-5-55 0,2-2 0,2 64 0,0 9 0,-4-45 0,3 62 0,-1-1 0,-1 1 0,1 0 0,-1 0 0,-1 0 0,0 1 0,0-1 0,-7-10 0,-35-36 0,39 49 0,1 0 0,0-1 0,0 0 0,0 0 0,1 0 0,0-1 0,1 1 0,-1-1 0,1 0 0,1-1 0,0 1 0,0-1 0,-2-10 0,5 18 0,-1-8 0,0 1 0,-1-1 0,0 1 0,-5-13 0,7 20 0,0 0 0,-1 0 0,1 0 0,-1 0 0,1 0 0,-1 0 0,1 0 0,-1 0 0,0 0 0,1 0 0,-1 0 0,0 0 0,0 0 0,0 1 0,0-1 0,1 0 0,-1 1 0,0-1 0,0 0 0,-1 1 0,1-1 0,0 1 0,0 0 0,0-1 0,0 1 0,0 0 0,0 0 0,0 0 0,-1-1 0,1 1 0,0 0 0,0 1 0,0-1 0,0 0 0,-1 0 0,1 0 0,0 1 0,0-1 0,0 1 0,0-1 0,0 1 0,0-1 0,0 1 0,0-1 0,-1 2 0,-6 5 0,1 1 0,0-1 0,0 1 0,1 0 0,0 1 0,1 0 0,0 0 0,-7 17 0,-2 1 0,-20 42 0,-31 89 0,41-96 0,-52 160 0,67-185 0,1 1 0,2-1 0,1 2 0,1 41 0,5 283 0,1-333 0,1 0 0,8 36 0,-5-34 0,3 52 0,-9 25 0,1-834 0,-3 338 0,3 368 0,0 0 0,1 1 0,1-1 0,0 0 0,2 1 0,0 0 0,1 0 0,1 0 0,1 1 0,16-28 0,-12 24 0,0 1 0,1 1 0,2 0 0,0 0 0,1 2 0,0 0 0,25-19 0,-39 35 0,0-1 0,1 1 0,-1 0 0,1 0 0,-1 0 0,0 1 0,1-1 0,0 0 0,-1 1 0,1 0 0,-1 0 0,1-1 0,-1 2 0,1-1 0,0 0 0,-1 0 0,1 1 0,-1-1 0,1 1 0,-1 0 0,1 0 0,-1 0 0,3 1 0,8 5 0,-1 0 0,0 1 0,13 10 0,-7-5 0,-5-4 0,0 1 0,0 1 0,-1 0 0,0 0 0,15 20 0,-21-22 0,0 0 0,-1 1 0,0-1 0,0 1 0,-1 0 0,0 0 0,-1 0 0,0 1 0,2 15 0,0 31 0,-4-37 0,1 0 0,5 24 0,1-5 0,-3 0 0,-1 1 0,-3 73 0,-2-91 0,1-14 0,-1 0 0,0 0 0,-1 0 0,0 0 0,0 0 0,-1-1 0,0 1 0,0-1 0,-6 10 0,-8 10 0,-22 27 0,5-7 0,-28 53 0,-23 34 0,51-82 0,23-34 0,-1 1 0,-25 27 0,-84 104 0,88-112-682,-36 53-1,55-72-6143</inkml:trace>
</inkml:ink>
</file>

<file path=ppt/ink/ink1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33.147"/>
    </inkml:context>
    <inkml:brush xml:id="br0">
      <inkml:brushProperty name="width" value="0.05" units="cm"/>
      <inkml:brushProperty name="height" value="0.05" units="cm"/>
    </inkml:brush>
  </inkml:definitions>
  <inkml:trace contextRef="#ctx0" brushRef="#br0">0 236 24575,'49'0'0,"-1"-3"0,67-12 0,35-3 0,-37 5 0,-57 8 0,56 1 0,2 1 0,-38-11 0,-56 9 0,39-4 0,306 6 0,-188 5 0,337-2 0,-495 2 0,0-1 0,0 2 0,22 6 0,-19-4 0,40 5 0,181-11 0,28 3 0,-84 25 0,318 37 0,-418-50 0,-53-8 0,61 5 0,557-10 0,-307-3 0,2527 2 0,-2842 1 0,1 2 0,34 8 0,-33-5 0,52 3 0,493-7 0,-277-4 0,-65-14 0,-17 1 0,24-1 0,2 1 0,-67 15 0,218-11 0,388-10 0,-525 23 0,-62 0 0,220-4 0,-207-13 0,50 0 0,13-7 0,-200 14 0,117-18 0,115-8 0,-175 32 0,142-8 0,121-18 0,-208 18 0,689-3 0,-555 15 0,-243-5-341,0-3 0,-1-3-1,85-22 1,-134 25-6485</inkml:trace>
</inkml:ink>
</file>

<file path=ppt/ink/ink1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35.126"/>
    </inkml:context>
    <inkml:brush xml:id="br0">
      <inkml:brushProperty name="width" value="0.05" units="cm"/>
      <inkml:brushProperty name="height" value="0.05" units="cm"/>
    </inkml:brush>
  </inkml:definitions>
  <inkml:trace contextRef="#ctx0" brushRef="#br0">646 313 24575,'3'0'0,"-1"-1"0,1 1 0,-1-1 0,0 0 0,1 0 0,-1 0 0,0 0 0,0 0 0,0-1 0,0 1 0,0 0 0,0-1 0,0 0 0,0 1 0,0-1 0,-1 0 0,1 0 0,-1 0 0,0 0 0,1 0 0,-1-1 0,0 1 0,0 0 0,0-3 0,0 3 0,0 0 0,0 0 0,0 0 0,-1 0 0,1 0 0,-1 0 0,1 0 0,-1 0 0,0 0 0,0-1 0,0 1 0,0 0 0,0 0 0,0 0 0,-1 0 0,1 0 0,-1 0 0,1 0 0,-1 0 0,0 0 0,0 0 0,0 0 0,0 0 0,0 0 0,0 0 0,-1 1 0,-2-4 0,-3 1 0,0 0 0,-1 1 0,0 0 0,0 0 0,0 0 0,0 1 0,0 1 0,0-1 0,-17 0 0,-6 1 0,-40 3 0,52 0 0,0 0 0,0 1 0,0 0 0,1 2 0,-1 0 0,1 1 0,-21 11 0,29-12 0,0 1 0,1 0 0,0 0 0,0 1 0,1 0 0,0 1 0,0 0 0,0 0 0,1 0 0,1 1 0,-1 0 0,1 1 0,-8 17 0,7-10 0,1 0 0,1 0 0,0 0 0,2 1 0,-3 22 0,2 90 0,4-123 0,0-1 0,0 0 0,1 1 0,0-1 0,0 0 0,1 0 0,0 0 0,0 0 0,0 0 0,1 0 0,0 0 0,0-1 0,0 1 0,1-1 0,-1 0 0,6 5 0,-3-5 0,0 0 0,0 0 0,1-1 0,0 1 0,0-2 0,0 1 0,0-1 0,0 0 0,1 0 0,0-1 0,-1 0 0,12 1 0,-3 0 0,0-2 0,1 0 0,-1 0 0,1-2 0,-1 0 0,1 0 0,-1-2 0,28-8 0,-34 8 0,1-1 0,-1 0 0,0-1 0,0 0 0,0 0 0,-1-2 0,0 1 0,0-1 0,-1 0 0,1 0 0,-2-1 0,1-1 0,12-17 0,-11 11 0,0-1 0,-2 0 0,0 0 0,0-1 0,-2 0 0,0 0 0,-1 0 0,3-29 0,-3-8 0,-4-81 0,-1 101 0,1 29 0,-1 0 0,1 0 0,-1 0 0,0 0 0,0 0 0,0 0 0,0 1 0,-1-1 0,0 0 0,0 1 0,0-1 0,-1 1 0,0 0 0,-5-7 0,5 8 0,0 0 0,0 1 0,0-1 0,0 1 0,-1 0 0,1 0 0,-1 1 0,0-1 0,1 1 0,-1-1 0,0 1 0,0 0 0,0 0 0,0 1 0,0-1 0,0 1 0,0 0 0,0 0 0,-4 1 0,-7 1 0,0 1 0,0 0 0,0 1 0,0 1 0,0 0 0,1 1 0,0 0 0,0 1 0,0 1 0,1 0 0,1 1 0,-1 1 0,1 0 0,-19 20 0,21-19 0,0 1 0,0 0 0,1 1 0,1-1 0,0 2 0,1-1 0,0 1 0,1 0 0,1 1 0,0 0 0,1-1 0,0 1 0,1 1 0,1-1 0,0 16 0,2-25 0,0 1 0,1 0 0,0 0 0,0-1 0,0 1 0,1-1 0,0 1 0,1-1 0,-1 0 0,1 0 0,0 0 0,1 0 0,-1 0 0,1 0 0,0-1 0,1 0 0,-1 0 0,1 0 0,0-1 0,0 1 0,1-1 0,-1 0 0,1-1 0,0 1 0,0-1 0,11 4 0,4 0 0,1 0 0,0-1 0,0-2 0,1 0 0,0-1 0,36 0 0,-46-4 0,-1 0 0,0-1 0,0 0 0,0-1 0,0 0 0,0-1 0,0 0 0,-1-1 0,0 0 0,0-1 0,0 0 0,-1-1 0,0 0 0,0-1 0,-1 0 0,0 0 0,14-17 0,2-5 0,0-2 0,-2-1 0,-2-1 0,19-40 0,-24 42 0,-1 0 0,-2-1 0,-1 0 0,-1-1 0,10-59 0,-20 88 0,-1 0 0,1 0 0,-1 1 0,0-1 0,0 0 0,-1 0 0,1 0 0,-1 1 0,-2-8 0,1 9 0,1 1 0,0-1 0,-1 1 0,1-1 0,-1 1 0,0 0 0,0-1 0,0 1 0,0 0 0,0 0 0,0 0 0,-1 1 0,1-1 0,-1 1 0,1-1 0,-1 1 0,-3-2 0,-9-2 0,0 1 0,-1 0 0,1 0 0,-1 2 0,1 0 0,-1 1 0,0 0 0,0 2 0,1-1 0,-26 6 0,11 0 0,0 1 0,0 1 0,1 2 0,-44 21 0,55-21 0,0 1 0,1 0 0,0 2 0,1 0 0,0 1 0,1 0 0,0 1 0,1 1 0,-23 34 0,20-22 0,1 0 0,1 1 0,1 0 0,2 1 0,-15 55 0,24-76 0,1 1 0,0-1 0,0 1 0,1 0 0,1-1 0,0 13 0,0-19 0,1 0 0,-1 0 0,1 0 0,0-1 0,0 1 0,0 0 0,0-1 0,0 1 0,1 0 0,-1-1 0,1 0 0,0 1 0,0-1 0,0 0 0,0 0 0,0 0 0,0 0 0,0 0 0,1-1 0,-1 1 0,0-1 0,1 1 0,0-1 0,4 2 0,5 1 0,0-1 0,0 0 0,0-1 0,0 0 0,0-1 0,0 0 0,0-1 0,1 0 0,-1-1 0,0 0 0,0-1 0,0-1 0,0 0 0,0 0 0,0-1 0,19-10 0,-15 6 0,0-1 0,0-1 0,-1 0 0,0-1 0,-1-1 0,-1 0 0,1-1 0,-2-1 0,0 0 0,17-27 0,-15 19 0,-2 0 0,0-2 0,13-38 0,-21 49 0,-1 1 0,0-1 0,0 0 0,-1 0 0,-1 0 0,0 0 0,-1 0 0,-1 0 0,-1-16 0,1 26 0,0 0 0,0-1 0,0 1 0,0 0 0,0-1 0,-1 1 0,1 0 0,-1 0 0,0 0 0,0 0 0,0 1 0,0-1 0,0 0 0,-1 1 0,1 0 0,-1-1 0,0 1 0,-4-3 0,1 3 0,0-1 0,1 1 0,-1 0 0,0 0 0,0 1 0,-1-1 0,1 1 0,0 1 0,-11-1 0,-1 2 0,-1 1 0,1 0 0,0 1 0,0 1 0,0 1 0,-18 7 0,20-4 0,0 0 0,1 0 0,0 2 0,1-1 0,0 2 0,0 0 0,1 1 0,1 0 0,0 1 0,0 0 0,1 1 0,1 0 0,1 1 0,-12 23 0,9-15 0,2 1 0,1 0 0,1 0 0,1 1 0,1 0 0,1 0 0,1 1 0,1-1 0,1 33 0,2-49 0,0 0 0,1-1 0,0 1 0,0-1 0,1 1 0,0-1 0,6 15 0,-6-19 0,0 0 0,1-1 0,0 1 0,-1-1 0,1 1 0,0-1 0,1 0 0,-1 0 0,0 0 0,1-1 0,0 1 0,-1-1 0,1 0 0,0 0 0,0 0 0,0-1 0,5 2 0,2 0 0,0 0 0,-1 0 0,1-1 0,0-1 0,0 0 0,1 0 0,-1-1 0,0 0 0,0-1 0,0-1 0,0 0 0,0 0 0,-1-1 0,1 0 0,-1-1 0,1 0 0,-1 0 0,0-1 0,-1-1 0,1 0 0,-1 0 0,0-1 0,-1 0 0,0 0 0,0-1 0,0 0 0,-1-1 0,7-9 0,-3 2 0,-1-1 0,-1 0 0,0 0 0,-1-1 0,0 0 0,-2-1 0,8-34 0,-7 12 0,-2 0 0,0-67 0,-6 99 0,1-1 0,-2 1 0,1-1 0,-1 1 0,-1-1 0,0 1 0,0 0 0,0 0 0,-2 0 0,1 1 0,-1-1 0,0 1 0,0 0 0,-1 1 0,0-1 0,-1 1 0,0 0 0,0 1 0,0-1 0,-1 2 0,0-1 0,0 1 0,0 0 0,0 0 0,-1 1 0,0 1 0,0-1 0,0 1 0,-1 1 0,1 0 0,0 0 0,-1 1 0,0 0 0,1 0 0,-1 1 0,0 0 0,1 1 0,-1 0 0,1 1 0,-1 0 0,1 1 0,0-1 0,-11 6 0,14-5 0,0 1 0,1-1 0,-1 1 0,1 0 0,0 1 0,0-1 0,0 1 0,1 0 0,-1 0 0,1 1 0,1-1 0,-1 1 0,1 0 0,0 0 0,0 0 0,0 0 0,1 1 0,-2 7 0,0 6 0,0 1 0,1 0 0,1 1 0,1 30 0,0-46 0,1-1 0,1 1 0,-1-1 0,1 1 0,0-1 0,0 1 0,1-1 0,0 0 0,0 1 0,0-1 0,0 0 0,1 0 0,0-1 0,0 1 0,0 0 0,6 6 0,-3-7 0,-1 1 0,1-1 0,0 0 0,0-1 0,0 0 0,1 0 0,-1 0 0,1-1 0,0 1 0,-1-2 0,1 1 0,13 1 0,-8-2 0,-1-1 0,1 0 0,-1-1 0,1 0 0,-1 0 0,0-1 0,1-1 0,-1 0 0,0 0 0,-1-1 0,1-1 0,-1 0 0,1 0 0,-2-1 0,1 0 0,-1-1 0,1 0 0,-2 0 0,1-1 0,-1 0 0,11-15 0,-17 20 0,1 0 0,-1 0 0,0-1 0,-1 1 0,1 0 0,-1-1 0,1 0 0,-1 1 0,0-1 0,0 0 0,-1 0 0,1 0 0,-1 0 0,0 1 0,0-1 0,0 0 0,0 0 0,-1 0 0,1 0 0,-2-3 0,0 1 0,-1 1 0,0 0 0,0 1 0,0-1 0,0 0 0,0 1 0,-1 0 0,0 0 0,0 0 0,0 0 0,-1 0 0,-6-3 0,-8-5 0,0 2 0,0 1 0,-1 0 0,-1 1 0,0 2 0,-23-6 0,-34-1-341,-1 4 0,0 3-1,-104 5 1,128 2-6485</inkml:trace>
</inkml:ink>
</file>

<file path=ppt/ink/ink1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38.968"/>
    </inkml:context>
    <inkml:brush xml:id="br0">
      <inkml:brushProperty name="width" value="0.05" units="cm"/>
      <inkml:brushProperty name="height" value="0.05" units="cm"/>
    </inkml:brush>
  </inkml:definitions>
  <inkml:trace contextRef="#ctx0" brushRef="#br0">360 1 24575,'-1'2'0,"0"-1"0,0 1 0,0-1 0,0 0 0,0 1 0,0-1 0,0 0 0,-1 0 0,1 1 0,0-1 0,-1 0 0,1 0 0,-1 0 0,1-1 0,-1 1 0,0 0 0,1-1 0,-4 2 0,-3 1 0,-31 19 0,0 1 0,2 2 0,-59 51 0,38-32 0,54-38 0,7-7 0,10-13 0,-12 13 0,-1 1 0,1-1 0,-1 0 0,1 0 0,-1 1 0,1-1 0,-1 0 0,0 0 0,1 0 0,-1 0 0,0 0 0,0 1 0,1-1 0,-1 0 0,0 0 0,0 0 0,0 0 0,0 0 0,0 0 0,0 0 0,-1 0 0,1 0 0,0 1 0,0-1 0,-1 0 0,1 0 0,0 0 0,-1 0 0,1 1 0,-1-1 0,1 0 0,-1 0 0,1 1 0,-1-1 0,-1-1 0,0 2 0,0-1 0,0 1 0,1-1 0,-1 1 0,0 0 0,0 0 0,0 0 0,0 0 0,0 0 0,0 0 0,0 0 0,0 1 0,0-1 0,1 1 0,-4 0 0,3 0 0,0 0 0,-1 0 0,1 0 0,0 0 0,0 1 0,-1-1 0,1 0 0,0 1 0,0 0 0,1-1 0,-1 1 0,-2 2 0,4-3 0,0 0 0,-1-1 0,1 1 0,0 0 0,0-1 0,-1 1 0,1 0 0,0-1 0,0 1 0,0 0 0,0-1 0,0 1 0,0 0 0,0 0 0,0-1 0,0 1 0,0 0 0,0-1 0,0 1 0,1 0 0,-1 0 0,0-1 0,1 1 0,-1 0 0,0-1 0,1 1 0,-1-1 0,0 1 0,1-1 0,-1 1 0,1-1 0,0 1 0,-1-1 0,1 1 0,-1-1 0,1 1 0,0-1 0,-1 0 0,1 1 0,1-1 0,3 2 0,0 0 0,0-1 0,0 0 0,0 0 0,0 0 0,0-1 0,1 1 0,-1-1 0,0-1 0,0 1 0,1-1 0,-1 0 0,0 0 0,0 0 0,0-1 0,0 1 0,0-1 0,0 0 0,-1-1 0,1 1 0,-1-1 0,7-5 0,-10 7-38,0 0 0,0 0 0,0 0 1,-1 0-1,1 0 0,0 0 0,0 0 0,-1 0 0,1 0 0,-1 0 0,1 0 0,-1 0 0,1 0 0,-1-1 0,0 1 0,0 0 1,1 0-1,-1 0 0,0-1 0,0 1 0,0 0 0,0 0 0,-1-1 0,1 1 0,0 0 0,0 0 0,-1 0 0,1-1 0,-1 1 1,1 0-1,-1 0 0,1 0 0,-1 0 0,0 0 0,-1-2 0,-15-14-6788</inkml:trace>
</inkml:ink>
</file>

<file path=ppt/ink/ink1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14.31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7 148,'0'3,"0"0,0 0,0 1,1-1,-1 0,1 0,0 0,-1 0,1 0,1 0,-1 0,0 0,1 0,0 0,2 3,-1-4,0 1,0 0,1-1,-1 0,1 0,-1 0,1 0,0 0,0-1,0 0,6 2,-2-1,0-1,0 1,0-1,0-1,-1 0,1 0,0 0,0-1,0 0,0-1,0 1,-1-1,1-1,-1 0,1 0,-1 0,0-1,0 0,-1 0,1-1,-1 0,0 0,0-1,-1 1,0-1,0 0,0-1,0 1,-1-1,0 0,-1 0,1 0,-1-1,-1 1,3-12,-4 17,0-1,-1 1,0 0,1 0,-1 0,0 0,0 0,0 0,0 0,-1-1,1 1,0 0,-1 0,0 0,1 0,-1 0,0 0,0 0,0 1,0-1,0 0,-1 0,1 1,-1-1,1 1,-1-1,1 1,-1-1,0 1,1 0,-1 0,0 0,0 0,0 0,0 1,0-1,-4 0,1 0,-1 0,0 0,1 1,-1 0,0 1,1-1,-1 1,1 0,-1 0,1 1,-1-1,1 1,-8 4,0 2,0 1,0 0,1 0,1 2,-1-1,2 1,-1 1,2 0,0 0,0 1,1 0,0 1,2 0,-1 0,2 0,0 1,0-1,2 1,-3 16,6-27,-1 0,1 0,0 0,1 0,-1 0,1 0,-1 0,1-1,0 1,1 0,-1 0,0-1,1 1,0-1,0 1,0-1,1 0,-1 0,1 0,-1 0,1 0,0 0,0-1,0 0,1 1,-1-1,0 0,7 2,-2-1,0-1,0 1,-1-2,1 1,0-1,1 0,-1-1,0 0,0 0,0-1,0 0,0 0,9-4,5-2,-1-2,0 0,0-1,-1-1,-1-1,0-1,19-16,0-5,-1-1,36-44,-32 19,-41 60,0 0,0-1,0 1,0-1,0 1,1 0,-1-1,0 1,0 0,0-1,0 1,1 0,-1-1,0 1,0 0,1-1,-1 1,0 0,0-1,1 1,-1 0,0 0,1 0,-1-1,0 1,1 0,-1 0,1 0,-1 0,0 0,1 0,-1 0,0-1,1 1,-1 0,1 0,-1 1,0-1,1 0,-1 0,1 0,0 0,4 21,-5 41,0-56,-2 22,1-18,0-1,0 1,1 0,1-1,-1 1,2-1,-1 1,1-1,4 11,-6-20,0 1,0-1,1 0,-1 0,0 1,0-1,1 0,-1 0,0 1,0-1,1 0,-1 0,0 0,1 1,-1-1,0 0,1 0,-1 0,0 0,1 0,-1 0,0 0,1 0,-1 0,1 0,-1 0,0 0,1 0,-1 0,0 0,1 0,-1 0,0-1,1 1,-1 0,0 0,1 0,-1-1,0 1,0 0,1 0,-1-1,0 1,0 0,1 0,-1-1,0 1,0 0,0-1,0 1,1 0,-1-1,0 1,0-1,11-18,-6 2,-1 1,0-2,3-34,-5 28,10-37,-11 55,1-1,1 0,-1 1,1-1,1 1,-1 0,1 0,0 0,8-9,5 2,1 4</inkml:trace>
</inkml:ink>
</file>

<file path=ppt/ink/ink1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39.914"/>
    </inkml:context>
    <inkml:brush xml:id="br0">
      <inkml:brushProperty name="width" value="0.05" units="cm"/>
      <inkml:brushProperty name="height" value="0.05" units="cm"/>
    </inkml:brush>
  </inkml:definitions>
  <inkml:trace contextRef="#ctx0" brushRef="#br0">490 183 24575,'0'-9'0,"0"1"0,-1 0 0,1-1 0,-2 1 0,1 0 0,-1 0 0,0 0 0,-4-9 0,2 11 0,1 1 0,0-1 0,-1 1 0,0 0 0,0 0 0,-1 1 0,0-1 0,1 1 0,-1 0 0,-1 0 0,-5-4 0,3 3 0,-1 0 0,1 0 0,-1 1 0,0 0 0,0 1 0,-1 0 0,1 0 0,-1 1 0,1 0 0,-1 1 0,0 0 0,1 0 0,-1 1 0,0 0 0,0 1 0,1 0 0,-1 1 0,0 0 0,1 0 0,0 1 0,-1 0 0,1 1 0,0 0 0,1 0 0,-1 1 0,-13 10 0,9-4 0,0 0 0,1 1 0,0 1 0,1 0 0,1 0 0,0 1 0,0 1 0,1-1 0,-10 25 0,12-19 0,0 0 0,2 0 0,0 0 0,1 1 0,1 0 0,1 0 0,0 29 0,2-45 0,0-1 0,0 1 0,1 0 0,-1 0 0,1-1 0,0 1 0,0-1 0,1 1 0,-1-1 0,1 1 0,0-1 0,0 0 0,1 0 0,-1 0 0,1 0 0,0 0 0,0-1 0,0 1 0,0-1 0,1 0 0,-1 1 0,1-2 0,0 1 0,0 0 0,0-1 0,0 0 0,1 0 0,-1 0 0,0 0 0,1-1 0,6 2 0,1-1 0,0 1 0,0-2 0,0 0 0,0 0 0,0-1 0,0 0 0,0-1 0,0-1 0,0 0 0,0 0 0,0-1 0,-1-1 0,1 0 0,-1 0 0,0-1 0,0-1 0,-1 0 0,0 0 0,0-1 0,0 0 0,-1-1 0,0 0 0,0-1 0,-1 1 0,0-2 0,-1 1 0,0-1 0,0 0 0,-1 0 0,0-1 0,6-16 0,-8 14 0,0 1 0,-1-1 0,0 1 0,-1-1 0,0 0 0,-1 0 0,-1 0 0,-1-20 0,0 27 0,0 0 0,0 0 0,-1 0 0,0 0 0,0 0 0,0 0 0,-1 1 0,0-1 0,0 1 0,0-1 0,-1 1 0,1 0 0,-1 0 0,-1 1 0,1-1 0,-1 1 0,1 0 0,-1 0 0,-9-5 0,7 5 7,-1 0 0,0 1-1,0 0 1,0 0 0,0 0-1,-1 1 1,1 0-1,-1 1 1,1 0 0,-1 1-1,1-1 1,-1 1 0,0 1-1,1 0 1,-1 0 0,1 1-1,-10 2 1,6 0-131,1 1 0,-1 0 1,1 0-1,0 1 0,0 0 0,1 1 1,0 0-1,0 1 0,1 0 0,0 1 1,-11 12-1,3 0-6702</inkml:trace>
</inkml:ink>
</file>

<file path=ppt/ink/ink1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0.300"/>
    </inkml:context>
    <inkml:brush xml:id="br0">
      <inkml:brushProperty name="width" value="0.05" units="cm"/>
      <inkml:brushProperty name="height" value="0.05" units="cm"/>
    </inkml:brush>
  </inkml:definitions>
  <inkml:trace contextRef="#ctx0" brushRef="#br0">367 1 24575,'2'8'0,"0"1"0,1-1 0,-1 0 0,2 0 0,-1 0 0,1-1 0,0 1 0,1-1 0,9 12 0,1 4 0,38 71 0,-3 3 0,39 110 0,-87-204 0,-1 0 0,0 0 0,0 0 0,0 0 0,0 1 0,-1-1 0,1 0 0,-1 0 0,0 1 0,0-1 0,0 0 0,0 1 0,0-1 0,-1 0 0,0 0 0,1 0 0,-1 1 0,0-1 0,-1 0 0,1 0 0,0 0 0,-1-1 0,0 1 0,0 0 0,0 0 0,0-1 0,0 1 0,0-1 0,-1 0 0,1 0 0,-1 0 0,1 0 0,-1 0 0,0 0 0,0-1 0,0 1 0,-3 0 0,-9 4 0,0-2 0,0 0 0,0-1 0,0 0 0,-21 1 0,-83-3 0,95-1 0,8-1 0,-1 0 0,0-2 0,1 1 0,-1-2 0,1 0 0,0-1 0,0-1 0,1 0 0,0-1 0,0-1 0,0 0 0,1-1 0,0 0 0,1-2 0,0 1 0,1-2 0,0 1 0,-15-20 0,24 26-195,0 0 0,0 0 0,1 0 0,0 0 0,-1 0 0,-1-10 0,0-7-6631</inkml:trace>
</inkml:ink>
</file>

<file path=ppt/ink/ink1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0.686"/>
    </inkml:context>
    <inkml:brush xml:id="br0">
      <inkml:brushProperty name="width" value="0.05" units="cm"/>
      <inkml:brushProperty name="height" value="0.05" units="cm"/>
    </inkml:brush>
  </inkml:definitions>
  <inkml:trace contextRef="#ctx0" brushRef="#br0">165 119 24575,'-3'0'0,"-1"0"0,1 0 0,-1 1 0,1 0 0,0-1 0,-1 1 0,1 0 0,-1 1 0,1-1 0,0 0 0,0 1 0,0 0 0,0 0 0,0 0 0,0 0 0,0 0 0,1 1 0,-1-1 0,1 1 0,0-1 0,0 1 0,0 0 0,0 0 0,0 0 0,0 0 0,1 0 0,0 1 0,-1-1 0,0 5 0,1-3 0,0 0 0,0 0 0,0 0 0,1 0 0,0 0 0,0 0 0,0 1 0,1-1 0,-1 0 0,1 0 0,0 0 0,1 0 0,-1 0 0,1-1 0,0 1 0,0 0 0,1-1 0,0 1 0,5 7 0,-3-7 0,-1 0 0,1-1 0,0 1 0,0-1 0,1 0 0,-1-1 0,1 1 0,0-1 0,-1 0 0,2-1 0,-1 1 0,0-1 0,0 0 0,1-1 0,-1 1 0,1-1 0,-1-1 0,1 1 0,0-1 0,-1 0 0,1-1 0,-1 0 0,1 0 0,-1 0 0,1 0 0,-1-1 0,0-1 0,1 1 0,-1-1 0,0 0 0,-1 0 0,1 0 0,-1-1 0,1 0 0,-1 0 0,0 0 0,0-1 0,-1 0 0,1 0 0,-1 0 0,0 0 0,-1-1 0,1 1 0,2-7 0,-2 2 0,0 1 0,-1-1 0,0 0 0,-1 0 0,0 0 0,0 0 0,-1 0 0,0-20 0,-2 24 0,1 1 0,-1-1 0,0 1 0,-1-1 0,1 1 0,-1 0 0,0-1 0,0 1 0,-1 0 0,0 0 0,1 1 0,-2-1 0,1 1 0,0-1 0,-1 1 0,0 0 0,-7-6 0,3 4 8,-1 0 0,1 1 0,-1 0 0,0 0 0,-1 1 0,1 0 0,-1 1 0,1 0 0,-1 0 0,0 1 0,0 1 0,0-1 0,0 2 0,-15 0 0,12 1-143,0 0 0,0 1 0,0 1 0,0 0 0,1 1 0,0 0 0,0 1 0,0 0 0,0 1 0,-19 13 0,10-4-6691</inkml:trace>
</inkml:ink>
</file>

<file path=ppt/ink/ink1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1.089"/>
    </inkml:context>
    <inkml:brush xml:id="br0">
      <inkml:brushProperty name="width" value="0.05" units="cm"/>
      <inkml:brushProperty name="height" value="0.05" units="cm"/>
    </inkml:brush>
  </inkml:definitions>
  <inkml:trace contextRef="#ctx0" brushRef="#br0">456 28 24575,'0'-1'0,"-1"0"0,1 0 0,-1 0 0,1 0 0,-1 1 0,1-1 0,-1 0 0,0 0 0,1 0 0,-1 0 0,0 1 0,0-1 0,0 0 0,1 1 0,-1-1 0,0 0 0,0 1 0,0-1 0,0 1 0,0-1 0,0 1 0,0 0 0,0 0 0,0-1 0,-2 1 0,-31-6 0,29 5 0,-8-1 0,-1 1 0,1 0 0,-1 2 0,1-1 0,-1 1 0,1 1 0,-1 1 0,1-1 0,0 2 0,0 0 0,0 1 0,1 0 0,-1 1 0,1 0 0,1 1 0,-1 0 0,1 1 0,0 0 0,1 1 0,-12 12 0,5-4 0,1 1 0,1 0 0,-20 31 0,29-40 0,1-1 0,1 1 0,0 0 0,0 0 0,1 1 0,0-1 0,0 1 0,1 0 0,1 0 0,-1 0 0,1 11 0,1-17 0,1 0 0,-1 0 0,1 0 0,0-1 0,0 1 0,0 0 0,1-1 0,-1 1 0,1 0 0,0-1 0,0 0 0,0 1 0,4 4 0,0-2 0,0 0 0,-1-1 0,2 0 0,-1 0 0,1-1 0,8 6 0,7 0 0,0 0 0,0-2 0,36 10 0,6-4-455,1-2 0,97 5 0,-97-14-6371</inkml:trace>
</inkml:ink>
</file>

<file path=ppt/ink/ink1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1.463"/>
    </inkml:context>
    <inkml:brush xml:id="br0">
      <inkml:brushProperty name="width" value="0.05" units="cm"/>
      <inkml:brushProperty name="height" value="0.05" units="cm"/>
    </inkml:brush>
  </inkml:definitions>
  <inkml:trace contextRef="#ctx0" brushRef="#br0">329 98 24575,'-10'-1'0,"-1"0"0,1-1 0,0 0 0,-11-3 0,11 2 0,0 0 0,0 1 0,-1 0 0,-13 0 0,16 3 0,0 0 0,0 0 0,0 1 0,0 0 0,0 0 0,0 1 0,1 0 0,0 0 0,-1 1 0,1 0 0,0 0 0,1 1 0,-1 0 0,1 0 0,0 0 0,0 1 0,0 0 0,1 0 0,0 1 0,-6 9 0,7-10 0,0 1 0,1-1 0,0 1 0,0-1 0,0 1 0,1 0 0,0 0 0,0 0 0,1 0 0,0 0 0,0 1 0,1-1 0,-1 0 0,2 0 0,-1 1 0,1-1 0,0 0 0,1 0 0,-1 0 0,2 0 0,-1 0 0,1 0 0,4 8 0,-3-10 0,-1 0 0,2-1 0,-1 1 0,0-1 0,1 0 0,0 0 0,0-1 0,0 1 0,0-1 0,1 0 0,-1-1 0,1 1 0,0-1 0,0 0 0,0 0 0,0-1 0,0 0 0,7 1 0,3 0 0,0-1 0,0 0 0,0-2 0,0 1 0,29-7 0,-32 4 0,0-1 0,0 0 0,-1-1 0,1 0 0,-1-1 0,-1-1 0,1 0 0,-1-1 0,0 0 0,0 0 0,-1-1 0,0 0 0,-1-1 0,0 0 0,-1-1 0,0 0 0,0 0 0,-1-1 0,-1 0 0,0 0 0,0 0 0,-2-1 0,1 0 0,-1 0 0,-1 0 0,2-17 0,-5 27 0,1-1 0,-1 1 0,0-1 0,0 0 0,0 1 0,0-1 0,-1 0 0,1 1 0,-1-1 0,0 1 0,0-1 0,-1 1 0,1 0 0,-1-1 0,1 1 0,-1 0 0,-3-4 0,1 3 0,0 0 0,0 0 0,0 1 0,0-1 0,-1 1 0,0 0 0,1 0 0,-1 1 0,0-1 0,-7-1 0,-11-3 0,1 2 0,-1 0 0,0 2 0,-30-1 0,38 3-80,0 0 0,0 1-1,0 1 1,0 0 0,0 1-1,0 1 1,0 0 0,1 1-1,0 1 1,-1 0 0,1 1 0,1 0-1,0 2 1,0-1 0,0 1-1,-20 17 1,-2 11-6746</inkml:trace>
</inkml:ink>
</file>

<file path=ppt/ink/ink1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1.880"/>
    </inkml:context>
    <inkml:brush xml:id="br0">
      <inkml:brushProperty name="width" value="0.05" units="cm"/>
      <inkml:brushProperty name="height" value="0.05" units="cm"/>
    </inkml:brush>
  </inkml:definitions>
  <inkml:trace contextRef="#ctx0" brushRef="#br0">65 114 24575,'0'22'0,"-2"0"0,0 0 0,-1 0 0,-2 0 0,0-1 0,-1 0 0,-1 0 0,-1 0 0,-18 34 0,43-80 0,0 2 0,2 0 0,1 1 0,0 1 0,2 1 0,1 0 0,24-15 0,20-11 0,105-53 0,-165 95 0,1 0 0,0 0 0,0 0 0,1 1 0,16-5 0,-24 8 0,1-1 0,0 1 0,0 0 0,-1 0 0,1 0 0,0 0 0,0 0 0,-1 0 0,1 0 0,0 1 0,-1-1 0,1 1 0,0-1 0,-1 1 0,1-1 0,0 1 0,-1 0 0,1 0 0,-1 0 0,0 0 0,1 0 0,-1 0 0,0 0 0,1 1 0,-1-1 0,0 0 0,0 1 0,0-1 0,0 1 0,0-1 0,0 3 0,3 6 10,-1 0 0,0-1 0,-1 2 0,0-1 0,-1 0 0,0 0 0,0 0 0,-1 1 0,0-1 0,-1 0 0,-2 12 0,-1-3-258,0 0 1,-1-1-1,-1 1 1,-1-1-1,-10 18 1,-8 10-6579</inkml:trace>
</inkml:ink>
</file>

<file path=ppt/ink/ink1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2.736"/>
    </inkml:context>
    <inkml:brush xml:id="br0">
      <inkml:brushProperty name="width" value="0.05" units="cm"/>
      <inkml:brushProperty name="height" value="0.05" units="cm"/>
    </inkml:brush>
  </inkml:definitions>
  <inkml:trace contextRef="#ctx0" brushRef="#br0">327 0 24575,'0'43'0,"-3"0"0,-2 0 0,-1 0 0,-2-1 0,-17 51 0,-29 48 0,-128 240 0,144-301 0,38-79 0,-1 0 0,0 0 0,1 0 0,-1 0 0,1 0 0,-1 0 0,1 0 0,0 0 0,-1 1 0,1-1 0,0 0 0,0 0 0,0 0 0,0 1 0,0-1 0,0 0 0,0 0 0,1 2 0,0-3 0,-1 0 0,1 0 0,0 0 0,0 0 0,-1 0 0,1-1 0,0 1 0,0 0 0,-1 0 0,1-1 0,0 1 0,-1-1 0,1 1 0,0 0 0,-1-1 0,1 1 0,-1-1 0,1 1 0,0-2 0,38-38 0,27-32 0,79-67 0,-105 100 0,16-15 0,-50 50 0,-1-1 0,1 1 0,0 1 0,0-1 0,1 1 0,-1 0 0,1 0 0,7-2 0,-12 5 0,-1 0 0,0-1 0,1 1 0,-1 0 0,1 0 0,-1 0 0,1 0 0,-1 0 0,1 0 0,-1 1 0,1-1 0,-1 0 0,0 1 0,1-1 0,-1 1 0,1-1 0,-1 1 0,0 0 0,0-1 0,1 1 0,-1 0 0,2 2 0,-1-1 0,0 1 0,0-1 0,0 1 0,-1 0 0,1 0 0,-1 0 0,1 0 0,-1 0 0,1 6 0,1 1 0,-2-1 0,1 1 0,-2-1 0,1 1 0,-1 0 0,-2 13 0,-3-4 17,0 0 0,-2 0-1,0-1 1,-1 0 0,-1 0 0,-13 20-1,6-10-757,-14 34 0,19-34-6085</inkml:trace>
</inkml:ink>
</file>

<file path=ppt/ink/ink1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3.095"/>
    </inkml:context>
    <inkml:brush xml:id="br0">
      <inkml:brushProperty name="width" value="0.05" units="cm"/>
      <inkml:brushProperty name="height" value="0.05" units="cm"/>
    </inkml:brush>
  </inkml:definitions>
  <inkml:trace contextRef="#ctx0" brushRef="#br0">42 394 24575,'0'-5'0,"5"-2"0,2 5 0,-11 14 0,-4 15 0,-12 2 0,-2-3-8191</inkml:trace>
  <inkml:trace contextRef="#ctx0" brushRef="#br0" timeOffset="1">224 31 24575,'0'-5'0,"-11"-7"0,-3-2-8191</inkml:trace>
</inkml:ink>
</file>

<file path=ppt/ink/ink1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3.546"/>
    </inkml:context>
    <inkml:brush xml:id="br0">
      <inkml:brushProperty name="width" value="0.05" units="cm"/>
      <inkml:brushProperty name="height" value="0.05" units="cm"/>
    </inkml:brush>
  </inkml:definitions>
  <inkml:trace contextRef="#ctx0" brushRef="#br0">1 402 24575,'0'398'0,"-1"-446"0,7-158 0,-3 176 0,2-1 0,1 1 0,1 0 0,19-51 0,-10 46 0,0 1 0,3 0 0,34-49 0,-40 65 0,1 1 0,1 0 0,0 2 0,1-1 0,0 2 0,1 0 0,30-18 0,-44 30 0,0 1 0,0-1 0,0 0 0,0 1 0,0 0 0,1 0 0,-1 0 0,0 0 0,1 0 0,-1 1 0,0-1 0,1 1 0,-1 0 0,1 0 0,-1 0 0,0 1 0,1-1 0,-1 1 0,0 0 0,1 0 0,4 2 0,-5-1 0,0 0 0,0 1 0,0-1 0,0 1 0,-1 0 0,1 0 0,-1 0 0,0 0 0,0 0 0,0 0 0,0 0 0,-1 1 0,1-1 0,-1 1 0,0-1 0,0 1 0,0 0 0,1 7 0,-1 2 0,1 0 0,-2 0 0,0 0 0,-1 0 0,0 0 0,-1 0 0,0 0 0,-1 0 0,0 0 0,-1-1 0,-1 1 0,0-1 0,0 0 0,-1-1 0,-1 1 0,0-1 0,-1 0 0,0-1 0,-13 14 0,-48 48 0,-55 67 0,108-114-1365,5-4-5461</inkml:trace>
</inkml:ink>
</file>

<file path=ppt/ink/ink1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4.229"/>
    </inkml:context>
    <inkml:brush xml:id="br0">
      <inkml:brushProperty name="width" value="0.05" units="cm"/>
      <inkml:brushProperty name="height" value="0.05" units="cm"/>
    </inkml:brush>
  </inkml:definitions>
  <inkml:trace contextRef="#ctx0" brushRef="#br0">21 170 24575,'0'3'0,"0"0"0,0-1 0,1 1 0,-1 0 0,0 0 0,1 0 0,0 0 0,0-1 0,-1 1 0,2 0 0,-1-1 0,0 1 0,0-1 0,1 1 0,0-1 0,-1 0 0,1 1 0,0-1 0,2 2 0,1 0 0,1-1 0,-1 0 0,1 0 0,-1-1 0,1 1 0,0-1 0,0-1 0,7 2 0,-1-1 0,0 0 0,-1-1 0,1-1 0,0 0 0,0-1 0,0 0 0,0-1 0,0 0 0,-1-1 0,1 0 0,-1-1 0,0 0 0,0-1 0,0 0 0,-1 0 0,0-2 0,0 1 0,0-1 0,-1 0 0,17-18 0,-23 22 0,0 0 0,0 0 0,0 0 0,-1 0 0,0-1 0,1 1 0,-1-1 0,-1 1 0,1-1 0,0 0 0,-1 0 0,0 0 0,0 0 0,0 0 0,0 0 0,-1 0 0,1 0 0,-1 0 0,0 0 0,-1-1 0,1 1 0,-1 0 0,1 0 0,-1 0 0,0 0 0,-1 0 0,1 0 0,-1 1 0,0-1 0,1 0 0,-2 1 0,1-1 0,0 1 0,-1 0 0,1 0 0,-1 0 0,0 0 0,0 0 0,-1 0 0,1 1 0,0 0 0,-1-1 0,1 1 0,-1 1 0,0-1 0,0 0 0,0 1 0,1 0 0,-1 0 0,0 0 0,-8-1 0,2 2 0,0 0 0,1 0 0,-1 0 0,0 1 0,1 1 0,-1 0 0,1 0 0,0 1 0,-1 0 0,1 0 0,1 1 0,-1 0 0,0 1 0,1 0 0,0 0 0,0 1 0,1 0 0,-8 7 0,2 0 0,0 0 0,1 1 0,1 0 0,0 0 0,1 2 0,0-1 0,2 1 0,-13 31 0,20-45 0,-1 1 0,1 0 0,1-1 0,-1 1 0,0 0 0,1 0 0,-1-1 0,1 1 0,0 0 0,0 0 0,0-1 0,0 1 0,1 0 0,-1 0 0,1-1 0,0 1 0,-1 0 0,1-1 0,0 1 0,1 0 0,1 3 0,0-3 0,-1-1 0,1 1 0,0-1 0,0 0 0,0 0 0,0 0 0,0 0 0,1-1 0,-1 1 0,0-1 0,1 0 0,-1 0 0,1 0 0,-1 0 0,1-1 0,-1 0 0,5 1 0,8-1 0,-1 0 0,1-1 0,0 0 0,0-1 0,-1-1 0,1-1 0,-1 0 0,0-1 0,0 0 0,0-2 0,-1 1 0,0-2 0,0 0 0,-1 0 0,0-2 0,-1 1 0,0-2 0,15-14 0,31-52 0,-42 53 0,1 1 0,28-27 0,-45 49 0,1 0 0,0 0 0,-1 1 0,1-1 0,0 0 0,-1 1 0,1-1 0,0 1 0,0-1 0,0 0 0,-1 1 0,1 0 0,0-1 0,0 1 0,0 0 0,0-1 0,0 1 0,0 0 0,0 0 0,0 0 0,0 0 0,1 0 0,-2 0 0,1 1 0,-1-1 0,1 1 0,-1-1 0,1 1 0,-1-1 0,1 1 0,-1 0 0,0-1 0,1 1 0,-1 0 0,0-1 0,0 1 0,0 0 0,1-1 0,-1 1 0,0 0 0,0 0 0,0-1 0,0 1 0,0 1 0,-8 45 0,-27 120 0,35-165 0,-1 5 0,6-23 0,9-33 0,41-66-1365,-38 86-5461</inkml:trace>
</inkml:ink>
</file>

<file path=ppt/ink/ink1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14.67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1,'0'4,"0"13,0 8,0 4,0 3,0 0,0 0,0 0,10-1,3-1,0 0,-3-16,-3-9</inkml:trace>
</inkml:ink>
</file>

<file path=ppt/ink/ink1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4.818"/>
    </inkml:context>
    <inkml:brush xml:id="br0">
      <inkml:brushProperty name="width" value="0.05" units="cm"/>
      <inkml:brushProperty name="height" value="0.05" units="cm"/>
    </inkml:brush>
  </inkml:definitions>
  <inkml:trace contextRef="#ctx0" brushRef="#br0">122 1 24575,'-8'10'0,"0"0"0,1 0 0,0 1 0,1 0 0,0 0 0,-6 16 0,-16 29 0,-12-5 0,60-76 0,30-31 0,-3 4 0,-44 49 0,-1 0 0,0 0 0,1 1 0,0-1 0,0 1 0,0-1 0,0 1 0,0 0 0,0 0 0,7-2 0,-9 3 0,-1 1 0,1 0 0,0 0 0,-1 0 0,1 0 0,0 0 0,-1 0 0,1 0 0,0 0 0,-1 0 0,1 0 0,0 1 0,0-1 0,-1 0 0,1 0 0,-1 1 0,1-1 0,0 0 0,-1 1 0,1-1 0,-1 0 0,2 2 0,-1-1 0,0 1 0,0-1 0,0 1 0,0 0 0,0-1 0,0 1 0,-1 0 0,1 0 0,-1 0 0,1-1 0,-1 1 0,1 2 0,-2 27 0,0-25 0,0 0 0,1 0 0,0-1 0,0 1 0,0 0 0,2 6 0,-1-11 0,-1 0 0,0 0 0,1 0 0,-1 0 0,1 0 0,0 0 0,-1 0 0,1 0 0,0 0 0,0 0 0,-1 0 0,1 0 0,0 0 0,0 0 0,0-1 0,0 1 0,0 0 0,0-1 0,0 1 0,1-1 0,-1 1 0,0-1 0,0 0 0,0 1 0,0-1 0,1 0 0,-1 0 0,0 0 0,0 0 0,0 0 0,1 0 0,-1 0 0,2 0 0,16-4 0,0 0 0,0-1 0,-1-1 0,0-1 0,24-12 0,5-1 0,147-47 0,-190 65 0,1 1 0,-1-1 0,1 1 0,0 0 0,-1 1 0,1-1 0,0 1 0,9 0 0,-13 0 0,0 1 0,0-1 0,0 0 0,-1 0 0,1 0 0,0 1 0,0-1 0,0 1 0,-1-1 0,1 0 0,0 1 0,-1-1 0,1 1 0,0-1 0,-1 1 0,1 0 0,-1-1 0,1 1 0,-1 0 0,1-1 0,0 2 0,-1 0 0,1 0 0,-1-1 0,0 1 0,0 0 0,0-1 0,0 1 0,0 0 0,0-1 0,0 1 0,-1 0 0,1-1 0,-1 1 0,1-1 0,-1 1 0,-1 2 0,-16 32-433,-44 65-1,56-91-64,-15 21-6328</inkml:trace>
</inkml:ink>
</file>

<file path=ppt/ink/ink1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5.220"/>
    </inkml:context>
    <inkml:brush xml:id="br0">
      <inkml:brushProperty name="width" value="0.05" units="cm"/>
      <inkml:brushProperty name="height" value="0.05" units="cm"/>
    </inkml:brush>
  </inkml:definitions>
  <inkml:trace contextRef="#ctx0" brushRef="#br0">0 147 24575,'36'0'0,"0"-2"0,0-1 0,43-10 0,-61 9 0,-1-1 0,0 0 0,-1-2 0,0 0 0,0-1 0,0 0 0,-1-1 0,23-18 0,-37 26 0,0 1 0,0-1 0,0 0 0,0 0 0,0 0 0,0 0 0,0 0 0,0 0 0,0 0 0,0 0 0,-1 0 0,1 0 0,0 0 0,-1-1 0,1 1 0,-1 0 0,1 0 0,-1-1 0,1 1 0,-1 0 0,0-3 0,0 3 0,-1 0 0,1 0 0,-1 0 0,1 0 0,-1 0 0,0 0 0,1 1 0,-1-1 0,0 0 0,0 0 0,1 1 0,-1-1 0,0 0 0,0 1 0,0-1 0,0 1 0,0-1 0,0 1 0,0 0 0,-2-1 0,-5-1 0,0 0 0,-1 0 0,1 1 0,0 1 0,-16 0 0,12 1 0,1 1 0,-1 0 0,1 1 0,0 1 0,0 0 0,0 0 0,1 1 0,-1 0 0,1 1 0,0 0 0,1 1 0,0 0 0,0 0 0,-14 16 0,16-16 0,1 0 0,0 0 0,0 1 0,1 0 0,0 0 0,0 0 0,1 1 0,0-1 0,1 1 0,0 0 0,0 0 0,1 1 0,0-1 0,1 0 0,0 1 0,0-1 0,1 1 0,1 14 0,0-19 5,0-1 0,0 0-1,1 0 1,-1 0-1,1 0 1,0 0 0,0 0-1,0-1 1,1 1 0,-1 0-1,1-1 1,0 0 0,0 0-1,0 0 1,0 0-1,1 0 1,-1-1 0,1 1-1,-1-1 1,1 0 0,0 0-1,0 0 1,0-1 0,7 3-1,8 1-275,0-1 0,0-1 0,0-1-1,20 1 1,-35-3 146,42 2-6701</inkml:trace>
</inkml:ink>
</file>

<file path=ppt/ink/ink1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5.577"/>
    </inkml:context>
    <inkml:brush xml:id="br0">
      <inkml:brushProperty name="width" value="0.05" units="cm"/>
      <inkml:brushProperty name="height" value="0.05" units="cm"/>
    </inkml:brush>
  </inkml:definitions>
  <inkml:trace contextRef="#ctx0" brushRef="#br0">30 0 24575,'0'11'0,"0"12"0,0 14 0,0 6 0,0 0 0,-5-2 0,-2 2 0,1-1 0,1-2 0,1-3 0,2-8-8191</inkml:trace>
</inkml:ink>
</file>

<file path=ppt/ink/ink1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5.947"/>
    </inkml:context>
    <inkml:brush xml:id="br0">
      <inkml:brushProperty name="width" value="0.05" units="cm"/>
      <inkml:brushProperty name="height" value="0.05" units="cm"/>
    </inkml:brush>
  </inkml:definitions>
  <inkml:trace contextRef="#ctx0" brushRef="#br0">1 1 24575,'15'0'0,"16"0"0,13 0 0,9 0 0,0 0 0,-3 0 0,0 0 0,2 5 0,2 2 0,2-1 0,-8 0-8191</inkml:trace>
</inkml:ink>
</file>

<file path=ppt/ink/ink1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6.289"/>
    </inkml:context>
    <inkml:brush xml:id="br0">
      <inkml:brushProperty name="width" value="0.05" units="cm"/>
      <inkml:brushProperty name="height" value="0.05" units="cm"/>
    </inkml:brush>
  </inkml:definitions>
  <inkml:trace contextRef="#ctx0" brushRef="#br0">133 98 24575,'-17'21'0,"0"0"0,-14 25 0,-10 12 0,21-42 0,13-14 0,11-10 0,11-13-16,26-46 0,-29 44 55,1 1 1,28-34-1,-37 50-142,2 1-1,-1-1 0,1 1 1,0 0-1,0 1 0,0-1 1,0 1-1,1 1 0,0-1 1,0 1-1,0 0 0,0 1 1,11-3-1,8 1-6722</inkml:trace>
</inkml:ink>
</file>

<file path=ppt/ink/ink1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6.627"/>
    </inkml:context>
    <inkml:brush xml:id="br0">
      <inkml:brushProperty name="width" value="0.05" units="cm"/>
      <inkml:brushProperty name="height" value="0.05" units="cm"/>
    </inkml:brush>
  </inkml:definitions>
  <inkml:trace contextRef="#ctx0" brushRef="#br0">201 125 24575,'-1'-2'0,"1"-1"0,-1 1 0,1 0 0,-1 0 0,0-1 0,0 1 0,0 0 0,0 0 0,0 0 0,-1 0 0,1 0 0,-1 1 0,1-1 0,-1 0 0,0 1 0,1-1 0,-1 1 0,0-1 0,0 1 0,0 0 0,0 0 0,0 0 0,0 0 0,-1 0 0,1 0 0,-3 0 0,0-1 0,0 1 0,0 0 0,0 0 0,0 0 0,0 0 0,0 1 0,0 0 0,0 0 0,0 0 0,0 1 0,-7 1 0,6 0 0,0 2 0,0-1 0,1 0 0,-1 1 0,1 0 0,0 1 0,0-1 0,0 1 0,0 0 0,1 0 0,0 0 0,0 1 0,0 0 0,-5 11 0,7-14 0,1-1 0,-1 1 0,1 0 0,0 0 0,0-1 0,0 1 0,0 0 0,1 0 0,-1 0 0,1 0 0,0 0 0,0 0 0,0 0 0,0 0 0,0 0 0,1 0 0,-1 0 0,1 0 0,0 0 0,0 0 0,0 0 0,0-1 0,0 1 0,1 0 0,-1-1 0,1 1 0,-1-1 0,1 1 0,0-1 0,0 0 0,1 0 0,-1 0 0,0 0 0,5 3 0,1-1 0,-1-1 0,1 0 0,0 0 0,0-1 0,0 0 0,0-1 0,0 1 0,0-2 0,0 1 0,0-1 0,1 0 0,-1-1 0,0 0 0,0 0 0,0-1 0,0 0 0,0 0 0,13-6 0,-10 3 0,0 0 0,0-1 0,0 0 0,0-1 0,-1 0 0,0 0 0,-1-1 0,0-1 0,0 0 0,-1 0 0,15-20 0,-22 27 0,0 0 0,0 0 0,1-1 0,-1 1 0,-1 0 0,1-1 0,0 1 0,-1-1 0,1 1 0,-1-1 0,0 1 0,1-1 0,-1 0 0,-1 1 0,1-1 0,0 1 0,0-1 0,-1 1 0,0-1 0,1 1 0,-1-1 0,0 1 0,0 0 0,-1-1 0,1 1 0,0 0 0,-1 0 0,1 0 0,-1 0 0,0 0 0,1 0 0,-1 0 0,0 1 0,0-1 0,-4-2 0,-5-3 0,1 0 0,-1 1 0,0 1 0,-1-1 0,1 2 0,-15-5 0,-26-3-1365,4 5-5461</inkml:trace>
</inkml:ink>
</file>

<file path=ppt/ink/ink1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7.032"/>
    </inkml:context>
    <inkml:brush xml:id="br0">
      <inkml:brushProperty name="width" value="0.05" units="cm"/>
      <inkml:brushProperty name="height" value="0.05" units="cm"/>
    </inkml:brush>
  </inkml:definitions>
  <inkml:trace contextRef="#ctx0" brushRef="#br0">124 1058 24575,'-1'0'0,"0"0"0,0-1 0,0 1 0,0 0 0,0-1 0,0 1 0,0-1 0,0 1 0,1-1 0,-1 1 0,0-1 0,0 0 0,0 1 0,1-1 0,-1 0 0,0 0 0,1 0 0,-1 0 0,1 1 0,-1-1 0,1 0 0,-1 0 0,1-2 0,-11-28 0,8 19 0,-17-56 0,4 0 0,-10-91 0,19 109 0,-5-51 0,2-120 0,10 208 0,1 0 0,1 0 0,0 0 0,0 0 0,1 0 0,1 1 0,0-1 0,1 1 0,1 0 0,-1 0 0,2 1 0,0 0 0,0 0 0,1 0 0,0 1 0,1 0 0,12-10 0,-7 8 0,0 0 0,0 2 0,2-1 0,-1 2 0,1 0 0,0 1 0,1 1 0,0 0 0,0 1 0,1 1 0,34-5 0,-47 9 0,-1 1 0,1 0 0,-1 0 0,1 0 0,0 1 0,-1-1 0,0 1 0,1 0 0,-1 1 0,1-1 0,-1 1 0,0 0 0,0 0 0,0 0 0,0 0 0,0 1 0,-1 0 0,1 0 0,-1 0 0,1 0 0,-1 0 0,0 1 0,0-1 0,-1 1 0,1 0 0,-1 0 0,0 0 0,0 0 0,0 0 0,2 6 0,-1-1 0,0 0 0,-1 0 0,0 0 0,0 1 0,-1-1 0,0 1 0,0-1 0,-1 1 0,-1-1 0,1 1 0,-2-1 0,1 1 0,-6 16 0,-13 17 0,-2-1 0,-1-1 0,-3-1 0,-40 50 0,21-30 0,7-8-112,2-5-306,3 2 1,-45 85-1,67-109-6408</inkml:trace>
</inkml:ink>
</file>

<file path=ppt/ink/ink1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7.371"/>
    </inkml:context>
    <inkml:brush xml:id="br0">
      <inkml:brushProperty name="width" value="0.05" units="cm"/>
      <inkml:brushProperty name="height" value="0.05" units="cm"/>
    </inkml:brush>
  </inkml:definitions>
  <inkml:trace contextRef="#ctx0" brushRef="#br0">107 224 24575,'0'5'0,"0"12"0,-10 14 0,-3 6 0,-5 2 0,0 0 0,-1-7 0,3-3 0,3-8-8191</inkml:trace>
  <inkml:trace contextRef="#ctx0" brushRef="#br0" timeOffset="1">229 12 24575,'-10'-5'0,"-4"-1"-8191</inkml:trace>
</inkml:ink>
</file>

<file path=ppt/ink/ink1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47.714"/>
    </inkml:context>
    <inkml:brush xml:id="br0">
      <inkml:brushProperty name="width" value="0.05" units="cm"/>
      <inkml:brushProperty name="height" value="0.05" units="cm"/>
    </inkml:brush>
  </inkml:definitions>
  <inkml:trace contextRef="#ctx0" brushRef="#br0">240 1 24575,'-14'-1'0,"-1"2"0,1 0 0,0 0 0,0 1 0,-24 7 0,32-7 0,0 1 0,0 0 0,1 0 0,-1 0 0,1 1 0,-1-1 0,1 1 0,0 1 0,1-1 0,-1 1 0,1-1 0,0 1 0,0 1 0,0-1 0,-3 8 0,-1 0 0,1 2 0,1-1 0,0 0 0,1 1 0,0 0 0,1 1 0,-2 19 0,5-30 0,1 0 0,-1 0 0,1 0 0,0 0 0,1 0 0,-1-1 0,1 1 0,0 0 0,0 0 0,1-1 0,-1 1 0,1 0 0,0-1 0,0 0 0,1 1 0,-1-1 0,1 0 0,0 0 0,0 0 0,0-1 0,0 1 0,1-1 0,0 0 0,-1 0 0,1 0 0,1 0 0,4 2 0,-2-1 0,1-1 0,-1-1 0,1 1 0,0-1 0,0 0 0,0-1 0,0 0 0,0 0 0,0-1 0,1 0 0,-1-1 0,0 1 0,10-3 0,-5-1 0,1 1 0,-1-1 0,-1-1 0,1-1 0,-1 0 0,0 0 0,14-10 0,-22 13 5,1 0 1,-1-1-1,0 0 0,0 1 0,0-1 0,0-1 1,-1 1-1,1-1 0,-1 1 0,0-1 1,-1 0-1,1 0 0,-1 0 0,0 0 0,0-1 1,-1 1-1,1 0 0,-1-1 0,-1 1 0,1-1 1,-1 1-1,0-8 0,0 7-92,-1-1-1,0 0 1,-1 0 0,0 0-1,0 0 1,0 1 0,-1-1-1,0 1 1,0 0-1,-1 0 1,1 0 0,-1 0-1,-1 0 1,1 1 0,-1 0-1,-10-9 1,-23-14-6739</inkml:trace>
</inkml:ink>
</file>

<file path=ppt/ink/ink1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01.585"/>
    </inkml:context>
    <inkml:brush xml:id="br0">
      <inkml:brushProperty name="width" value="0.05" units="cm"/>
      <inkml:brushProperty name="height" value="0.05" units="cm"/>
    </inkml:brush>
  </inkml:definitions>
  <inkml:trace contextRef="#ctx0" brushRef="#br0">1 1512 24575,'0'2'0,"0"-1"0,1 0 0,-1 1 0,1-1 0,-1 0 0,1 0 0,0 0 0,-1 1 0,1-1 0,0 0 0,0 0 0,0 0 0,0 0 0,0 0 0,0-1 0,0 1 0,0 0 0,0 0 0,0-1 0,0 1 0,1 0 0,-1-1 0,0 1 0,0-1 0,1 0 0,-1 1 0,0-1 0,1 0 0,-1 0 0,0 0 0,1 0 0,1 0 0,1 1 0,1-1 0,0 0 0,0 0 0,-1-1 0,1 1 0,0-1 0,-1 0 0,6-2 0,9-7 0,-1-1 0,0-1 0,0 0 0,-1-2 0,-1 0 0,0 0 0,-1-2 0,-1 0 0,0-1 0,20-32 0,-1-7 0,-2-2 0,30-76 0,-31 48 0,-3-1 0,-4-1 0,14-108 0,-5-79 0,-21 157 0,-1-106-1365,-10 199-5461</inkml:trace>
</inkml:ink>
</file>

<file path=ppt/ink/ink1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15.04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5 1,'-5'0,"13"0,15 0,14 5,11 1,1 0,-2-1,-4-1,-5-2,-3-1,-3 0,-7-1</inkml:trace>
  <inkml:trace contextRef="#ctx0" brushRef="#br0" timeOffset="0.01">589 87,'0'6,"0"5,0 7,0 5,0 4,0 2,0 1,0 0,5-4,1-3,0-4</inkml:trace>
</inkml:ink>
</file>

<file path=ppt/ink/ink1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02.162"/>
    </inkml:context>
    <inkml:brush xml:id="br0">
      <inkml:brushProperty name="width" value="0.05" units="cm"/>
      <inkml:brushProperty name="height" value="0.05" units="cm"/>
    </inkml:brush>
  </inkml:definitions>
  <inkml:trace contextRef="#ctx0" brushRef="#br0">125 1377 24575,'-3'-10'0,"0"1"0,-1 0 0,-9-16 0,-3-5 0,2 0 0,1 0 0,1-1 0,1-1 0,2 1 0,1-2 0,-4-34 0,5-425 0,11 296 0,-4-85 0,0 277-124,0 0 0,0-1 0,0 1 0,1-1 0,0 1 0,0 0-1,0-1 1,0 1 0,0 0 0,4-5 0,8-10-6702</inkml:trace>
</inkml:ink>
</file>

<file path=ppt/ink/ink1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04.601"/>
    </inkml:context>
    <inkml:brush xml:id="br0">
      <inkml:brushProperty name="width" value="0.05" units="cm"/>
      <inkml:brushProperty name="height" value="0.05" units="cm"/>
    </inkml:brush>
  </inkml:definitions>
  <inkml:trace contextRef="#ctx0" brushRef="#br0">335 2108 24575,'-21'1'0,"0"-2"0,1-1 0,-1 0 0,1-1 0,-1-1 0,-29-11 0,42 12 0,0-1 0,0 0 0,1 0 0,-1 0 0,1-1 0,0 0 0,1-1 0,-1 1 0,1-1 0,0 0 0,1-1 0,-1 0 0,1 0 0,0 0 0,1 0 0,0-1 0,0 1 0,-4-13 0,3-1 0,0 1 0,1-1 0,-2-30 0,0-3 0,-4-46 0,4-185 0,8 185 0,-2 87 0,2-1 0,0 1 0,0 0 0,1 0 0,1 0 0,0 0 0,1 1 0,1-1 0,0 1 0,0 1 0,1-1 0,0 1 0,11-12 0,-11 15 0,0-1 0,1 1 0,0 0 0,0 1 0,1 0 0,0 0 0,0 1 0,1 0 0,-1 0 0,1 1 0,1 1 0,-1-1 0,1 2 0,-1-1 0,1 2 0,11-2 0,2 7 0,-18 1 0,-16 0 0,6-4 0,0 0 0,0 0 0,0 0 0,0 0 0,0-1 0,0 1 0,0-1 0,0 0 0,0 0 0,1-1 0,-1 1 0,0-1 0,0 1 0,1-1 0,0-1 0,-1 1 0,1 0 0,0-1 0,0 1 0,0-1 0,-5-6 0,1 0 0,0 0 0,0 0 0,1-1 0,1 0 0,-1 0 0,-6-19 0,2-8 0,1-1 0,1 0 0,3 0 0,0-1 0,3 0 0,3-51 0,0 83 0,-1 1 0,2-1 0,-1 1 0,1 0 0,-1 0 0,2 0 0,-1 0 0,1 0 0,0 0 0,0 0 0,0 1 0,1 0 0,0-1 0,0 1 0,0 1 0,1-1 0,0 1 0,0-1 0,0 2 0,6-5 0,12-6 0,0 0 0,1 2 0,36-13 0,-55 22 0,4-1 0,1 1 0,-1 0 0,1 0 0,18-2 0,-24 4 0,-1 1 0,0 0 0,0 0 0,1 1 0,-1-1 0,0 0 0,0 1 0,0 0 0,0 0 0,0 0 0,0 0 0,0 1 0,0-1 0,0 1 0,0-1 0,0 1 0,-1 0 0,5 4 0,5 10 0,9 6 0,-20-21 0,0-1 0,0 1 0,0-1 0,0 0 0,0 1 0,0-1 0,0 0 0,0 0 0,0 0 0,1 0 0,-1 0 0,0 0 0,0 0 0,0 0 0,0 0 0,0 0 0,0 0 0,0-1 0,0 1 0,0-1 0,0 1 0,0 0 0,0-1 0,0 0 0,0 1 0,0-1 0,1-1 0,17-13 0,-1-2 0,28-33 0,13-12 0,95-69 0,-120 103 0,-4 7 0,0 1 0,1 1 0,51-21 0,-67 34 0,0 1 0,0 1 0,0 0 0,0 1 0,18-1 0,20-4 0,-47 6 0,1 1 0,-1-1 0,1 2 0,0-1 0,-1 1 0,1 0 0,-1 0 0,1 1 0,7 1 0,-12-1 0,1 0 0,0 0 0,-1 1 0,1-1 0,-1 1 0,1 0 0,-1 0 0,0 0 0,0 0 0,0 0 0,0 0 0,0 1 0,0-1 0,-1 0 0,1 1 0,-1 0 0,1-1 0,-1 1 0,0 0 0,0 0 0,0 0 0,0 3 0,1 1 0,0 1 0,-1-1 0,0 0 0,0 1 0,-1-1 0,0 1 0,0-1 0,-1 1 0,1-1 0,-2 0 0,1 1 0,-3 7 0,-3 0 0,1 0 0,-2 0 0,0-1 0,-14 19 0,21-31 0,0-1 0,0 1 0,0-1 0,0 1 0,0 0 0,0 0 0,0-1 0,0 1 0,1 0 0,-1 0 0,0 0 0,1 0 0,0 0 0,0 0 0,-1 0 0,1 0 0,0 0 0,0 0 0,1 0 0,-1 0 0,1 3 0,1-3 0,-1 0 0,1 0 0,-1 0 0,1-1 0,0 1 0,-1-1 0,1 1 0,0-1 0,0 0 0,0 1 0,0-1 0,1 0 0,-1 0 0,0-1 0,0 1 0,1 0 0,-1-1 0,4 1 0,37 7 0,-32-7 0,-1 0 0,1 2 0,-1-1 0,1 1 0,-1 0 0,0 1 0,15 8 0,-12-3 0,-1 1 0,0 0 0,0 1 0,-1 0 0,0 0 0,-1 1 0,-1 1 0,0 0 0,0 0 0,-2 0 0,1 1 0,-2 1 0,0-1 0,0 1 0,-2 0 0,6 25 0,-10-35 0,0-1 0,0 0 0,0 1 0,-1-1 0,0 0 0,1 1 0,-1-1 0,-1 0 0,1 0 0,-1 0 0,1 0 0,-1 0 0,0 0 0,-1 0 0,1-1 0,-1 1 0,0-1 0,1 0 0,-1 1 0,-1-1 0,-3 3 0,-9 7 0,-2 0 0,1-1 0,-21 10 0,28-16 0,-130 70 0,138-75 0,0-1 0,1 1 0,0 0 0,-1-1 0,1 1 0,-1 0 0,1 0 0,0 0 0,0 0 0,-1 0 0,1 0 0,0 0 0,0 1 0,0-1 0,0 0 0,1 1 0,-1-1 0,0 0 0,0 1 0,1-1 0,-1 1 0,0 2 0,1-2 0,1 0 0,-1 0 0,1 0 0,0 0 0,-1 0 0,1 0 0,0 0 0,0 0 0,0 0 0,0 0 0,1 0 0,-1-1 0,0 1 0,1 0 0,-1-1 0,1 0 0,2 2 0,16 16 0,0 1 0,29 38 0,-42-49 0,-1 0 0,-1 1 0,0 0 0,0 0 0,-1 0 0,0 0 0,-1 1 0,0 0 0,0-1 0,0 14 0,-1-10 0,-1 1 0,-1 0 0,0 0 0,-1 0 0,0 0 0,-1 0 0,-1 0 0,-1-1 0,0 0 0,-1 1 0,0-1 0,-12 22 0,5-17 0,-1 0 0,0-1 0,-25 25 0,-15 20 0,52-61 0,-1-1 0,1 1 0,0 0 0,0 0 0,0-1 0,0 1 0,0 0 0,0 0 0,0 0 0,1 0 0,-1 0 0,1 0 0,-1 4 0,2-5 0,-1 1 0,1-1 0,-1 0 0,1 0 0,0 0 0,-1 0 0,1 0 0,0 0 0,0 0 0,0 0 0,0 0 0,0 0 0,0-1 0,0 1 0,0 0 0,0-1 0,0 1 0,0 0 0,1-1 0,-1 1 0,0-1 0,0 0 0,2 1 0,2 1 0,-1 0 0,1 1 0,-1 0 0,0 0 0,0 0 0,0 0 0,0 1 0,-1-1 0,1 1 0,-1 0 0,0 0 0,0 0 0,0 1 0,-1-1 0,0 1 0,1-1 0,-1 1 0,-1 0 0,1 0 0,-1 0 0,0 0 0,0 0 0,0 10 0,0-3 0,0 1 0,-1 0 0,-1-1 0,0 1 0,0 0 0,-1-1 0,-1 1 0,-8 21 0,4-19 0,-1 0 0,0-1 0,-1 0 0,-1-1 0,0 0 0,0 0 0,-2-1 0,-16 15 0,-6 1 0,-72 45 0,97-68 0,-1 0 0,0-1 0,-18 5 0,5-1 0,60-20 0,65-12 0,-39 10 0,150-31-1365,-104 24-5461</inkml:trace>
</inkml:ink>
</file>

<file path=ppt/ink/ink1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57.995"/>
    </inkml:context>
    <inkml:brush xml:id="br0">
      <inkml:brushProperty name="width" value="0.05" units="cm"/>
      <inkml:brushProperty name="height" value="0.05" units="cm"/>
    </inkml:brush>
  </inkml:definitions>
  <inkml:trace contextRef="#ctx0" brushRef="#br0">698 54 24575,'1'-2'0,"1"0"0,0 0 0,-1 0 0,1 0 0,0 1 0,0-1 0,0 0 0,0 1 0,0 0 0,1-1 0,-1 1 0,0 0 0,1 0 0,-1 1 0,5-2 0,5-3 0,7-8 0,-10 5 0,-9 8 0,0 0 0,0 0 0,0 0 0,0 0 0,0 0 0,0 0 0,0 0 0,0 0 0,0 0 0,0 0 0,0-1 0,0 1 0,0 0 0,0 0 0,0 0 0,1 0 0,-1 0 0,0 0 0,0 0 0,0 0 0,0 0 0,0 0 0,0-1 0,0 1 0,0 0 0,0 0 0,0 0 0,0 0 0,0 0 0,0 0 0,-1 0 0,1 0 0,0 0 0,0-1 0,0 1 0,0 0 0,0 0 0,0 0 0,0 0 0,0 0 0,0 0 0,0 0 0,0 0 0,0 0 0,0 0 0,0 0 0,0 0 0,-1 0 0,1-1 0,0 1 0,0 0 0,0 0 0,0 0 0,0 0 0,0 0 0,0 0 0,0 0 0,0 0 0,-1 0 0,1 0 0,0 0 0,0 0 0,0 0 0,0 0 0,0 0 0,0 0 0,-4 2 0,0-1 0,0 0 0,0 1 0,0 0 0,0 0 0,1 0 0,-1 0 0,1 1 0,0-1 0,-4 4 0,-4 2 0,-37 27 0,2 1 0,-80 81 0,102-90 0,1 1 0,1 1 0,1 1 0,1 1 0,-29 63 0,18-10 0,-35 140 0,-35 132 0,64-234 0,6 1 0,6 2 0,5 0 0,-8 248 0,30 459 0,-1-839 0,1 0 0,-1 0 0,1 0 0,1 1 0,3-10 0,4-8 0,24-92-1365,-20 56-5461</inkml:trace>
</inkml:ink>
</file>

<file path=ppt/ink/ink1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6:58.863"/>
    </inkml:context>
    <inkml:brush xml:id="br0">
      <inkml:brushProperty name="width" value="0.05" units="cm"/>
      <inkml:brushProperty name="height" value="0.05" units="cm"/>
    </inkml:brush>
  </inkml:definitions>
  <inkml:trace contextRef="#ctx0" brushRef="#br0">564 1 24575,'0'9'0,"0"1"0,-1 0 0,1 1 0,1-1 0,0 0 0,0 0 0,1 0 0,1 0 0,-1 0 0,2-1 0,7 18 0,13 19 0,-3 1 0,-1 1 0,-3 1 0,-2 0 0,12 66 0,6 92 0,-25-141 0,16 256 0,-22-164 0,-6 228 0,1-349 0,-2 0 0,-1-1 0,-1 1 0,-3-1 0,-16 43 0,4-27 0,-2-2 0,-56 88 0,-221 358 0,265-427 0,3 2 0,4 1 0,-33 116 0,50-142 0,-2-1 0,-1-1 0,-3 0 0,-27 47 0,31-73-1365,2-11-5461</inkml:trace>
</inkml:ink>
</file>

<file path=ppt/ink/ink1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7:02.502"/>
    </inkml:context>
    <inkml:brush xml:id="br0">
      <inkml:brushProperty name="width" value="0.05" units="cm"/>
      <inkml:brushProperty name="height" value="0.05" units="cm"/>
    </inkml:brush>
  </inkml:definitions>
  <inkml:trace contextRef="#ctx0" brushRef="#br0">245 1 24575,'0'4'0,"-2"-1"0,1 1 0,0 0 0,-1 0 0,0-1 0,0 1 0,0-1 0,0 0 0,0 1 0,-1-1 0,1 0 0,-6 4 0,-6 9 0,-57 90 0,21-30 0,38-57 0,1 0 0,2 1 0,0 0 0,1 1 0,1 0 0,0 0 0,2 0 0,1 1 0,0 0 0,0 40 0,4-59-62,-1 1 0,1-1 0,0 1 0,1-1 0,-1 1 0,1-1 0,-1 0 0,1 1 0,0-1 0,0 0 0,0 1 0,1-1-1,-1 0 1,1 0 0,0 0 0,0 0 0,0-1 0,0 1 0,0 0 0,0-1 0,6 5 0,12 5-6764</inkml:trace>
</inkml:ink>
</file>

<file path=ppt/ink/ink1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7:02.842"/>
    </inkml:context>
    <inkml:brush xml:id="br0">
      <inkml:brushProperty name="width" value="0.05" units="cm"/>
      <inkml:brushProperty name="height" value="0.05" units="cm"/>
    </inkml:brush>
  </inkml:definitions>
  <inkml:trace contextRef="#ctx0" brushRef="#br0">333 150 24575,'0'-7'0,"1"-5"0,-1 0 0,-1 0 0,0 0 0,0 0 0,-7-22 0,7 31 0,0 0 0,-1 0 0,1 0 0,-1 0 0,1 1 0,-1-1 0,0 1 0,0-1 0,0 1 0,-1 0 0,1 0 0,0 0 0,-1 0 0,0 0 0,1 0 0,-1 1 0,0-1 0,0 1 0,0 0 0,0 0 0,0 0 0,0 0 0,0 1 0,0-1 0,0 1 0,0-1 0,-6 2 0,3-1 0,0 1 0,0 0 0,0 0 0,0 0 0,0 1 0,1 0 0,-1 0 0,1 1 0,-1-1 0,1 1 0,0 0 0,0 1 0,0-1 0,1 1 0,-1 0 0,1 0 0,-7 9 0,-1 2 0,0 1 0,1-1 0,1 2 0,-10 22 0,8-12 0,1 2 0,2 0 0,-12 55 0,-3 93 0,23-165 0,-2 20-1365,1-6-5461</inkml:trace>
</inkml:ink>
</file>

<file path=ppt/ink/ink1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7:10.997"/>
    </inkml:context>
    <inkml:brush xml:id="br0">
      <inkml:brushProperty name="width" value="0.025" units="cm"/>
      <inkml:brushProperty name="height" value="0.025" units="cm"/>
      <inkml:brushProperty name="color" value="#FF0066"/>
    </inkml:brush>
  </inkml:definitions>
  <inkml:trace contextRef="#ctx0" brushRef="#br0">0 0 24575,'1'2'0,"0"-1"0,-1 1 0,1-1 0,0 0 0,0 1 0,0-1 0,0 0 0,0 0 0,0 1 0,0-1 0,0 0 0,1 0 0,-1 0 0,0-1 0,2 2 0,23 14 0,-5-6 0,1-1 0,0-1 0,0-1 0,1 0 0,0-2 0,0-1 0,0 0 0,0-2 0,1-1 0,23-1 0,23 2 0,0 4 0,0 3 0,-1 3 0,0 3 0,83 29 0,105 43 0,117 41 0,26 9 0,-291-106 0,192 30 0,59-25 0,-30-32 0,-47-3 0,-153 14 0,-86-8 0,64 2 0,572 54 0,-395-26 0,-199-27 0,334 31 0,-119-13 0,115 26 0,-185-21 0,91 19 0,122 12 0,-324-53 0,231 19 0,14 0 0,-219-17 0,97 4 0,322 31 0,-418-30 0,446 62 0,-461-72 0,7 1 0,2 5 0,53 9 0,-145-17 0,92 1 0,-19-3 0,-23 4 0,360 38 0,-399-32-1365,-40-7-5461</inkml:trace>
</inkml:ink>
</file>

<file path=ppt/ink/ink1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7:13.042"/>
    </inkml:context>
    <inkml:brush xml:id="br0">
      <inkml:brushProperty name="width" value="0.025" units="cm"/>
      <inkml:brushProperty name="height" value="0.025" units="cm"/>
      <inkml:brushProperty name="color" value="#FF0066"/>
    </inkml:brush>
  </inkml:definitions>
  <inkml:trace contextRef="#ctx0" brushRef="#br0">1 2 24575,'265'-2'0,"294"5"0,-151 26 0,45 1 0,-138-28 51,520 26-987,-384 16 936,792 59 0,-843-98-134,100 7-54,66 26 188,67-8 0,-22 21 0,-193-29 764,-127-12-321,867 10-443,-770-22 0,957 2 0,-1321 1 0,-1 1 0,31 7 0,19 2 0,-68-11 0,0 0 0,0 0 0,0-1 0,0 0 0,0 0 0,0 0 0,0 0 0,0-1 0,0 0 0,-1 0 0,1 0 0,8-6 0,3-3 0,-1-2 0,16-14 0,7-7 0,-21 21-170,1 0-1,-1 1 0,2 0 1,0 2-1,0 0 0,1 1 1,25-7-1,-31 12-6655</inkml:trace>
</inkml:ink>
</file>

<file path=ppt/ink/ink1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7:13.723"/>
    </inkml:context>
    <inkml:brush xml:id="br0">
      <inkml:brushProperty name="width" value="0.025" units="cm"/>
      <inkml:brushProperty name="height" value="0.025" units="cm"/>
      <inkml:brushProperty name="color" value="#FF0066"/>
    </inkml:brush>
  </inkml:definitions>
  <inkml:trace contextRef="#ctx0" brushRef="#br0">37 24 24575,'-3'0'0,"-1"0"0,1 0 0,0-1 0,0 1 0,-1-1 0,1 1 0,0-1 0,-4-2 0,7 3 0,0 0 0,-1 0 0,1 0 0,0 0 0,0 0 0,0 0 0,0 0 0,0 0 0,-1 0 0,1-1 0,0 1 0,0 0 0,0 0 0,0 0 0,0 0 0,0 0 0,-1 0 0,1-1 0,0 1 0,0 0 0,0 0 0,0 0 0,0 0 0,0-1 0,0 1 0,0 0 0,0 0 0,0 0 0,0-1 0,0 1 0,0 0 0,0 0 0,0 0 0,0 0 0,0-1 0,0 1 0,0 0 0,0 0 0,0 0 0,0 0 0,0-1 0,1 1 0,-1 0 0,0 0 0,0 0 0,0 0 0,0 0 0,0-1 0,0 1 0,0 0 0,1 0 0,-1 0 0,0 0 0,0 0 0,0 0 0,0 0 0,1 0 0,-1 0 0,0-1 0,0 1 0,0 0 0,0 0 0,1 0 0,-1 0 0,0 0 0,0 0 0,1 0 0,15-4 0,6 1 0,0 1 0,-1 1 0,1 1 0,0 1 0,0 1 0,0 1 0,0 1 0,-1 0 0,0 2 0,0 1 0,0 0 0,-1 2 0,0 0 0,-1 1 0,0 1 0,0 1 0,-1 1 0,16 15 0,-19-16-170,-1 1-1,2-2 0,-1 0 1,2-1-1,-1 0 0,1-2 1,24 10-1,-16-10-6655</inkml:trace>
</inkml:ink>
</file>

<file path=ppt/ink/ink1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7:14.625"/>
    </inkml:context>
    <inkml:brush xml:id="br0">
      <inkml:brushProperty name="width" value="0.025" units="cm"/>
      <inkml:brushProperty name="height" value="0.025" units="cm"/>
      <inkml:brushProperty name="color" value="#FF0066"/>
    </inkml:brush>
  </inkml:definitions>
  <inkml:trace contextRef="#ctx0" brushRef="#br0">551 187 24575,'-1'-2'0,"1"1"0,-1 0 0,0-1 0,1 1 0,-1-1 0,0 1 0,0 0 0,0 0 0,0 0 0,0 0 0,-1 0 0,1 0 0,0 0 0,0 0 0,-1 0 0,1 0 0,-2 0 0,-26-14 0,16 10 0,0 0 0,0 1 0,0 0 0,-1 1 0,1 1 0,-1 0 0,0 0 0,0 2 0,1 0 0,-1 0 0,-24 5 0,27-3 0,0 1 0,1 0 0,-1 1 0,1 0 0,0 1 0,0 0 0,1 0 0,-1 1 0,1 0 0,0 1 0,1 0 0,0 0 0,0 1 0,0 0 0,-7 11 0,5-5 0,1 0 0,1 0 0,0 1 0,1 0 0,-8 25 0,12-34 0,1 0 0,1 1 0,-1-1 0,1 1 0,1-1 0,-1 0 0,1 1 0,0 0 0,0-1 0,1 0 0,0 1 0,0-1 0,1 1 0,-1-1 0,1 0 0,1 0 0,2 7 0,3-3 0,0 0 0,0 0 0,1-1 0,0 0 0,0 0 0,1-1 0,0-1 0,1 0 0,-1 0 0,1-1 0,1 0 0,-1-1 0,1 0 0,14 4 0,8 0 0,0-1 0,0-1 0,69 4 0,-88-11 0,-1 0 0,0-1 0,1 0 0,-1-1 0,0-1 0,1 0 0,-2-1 0,1 0 0,0-1 0,-1-1 0,0 0 0,0 0 0,0-2 0,-1 0 0,-1 0 0,1-1 0,-1 0 0,0-1 0,-1 0 0,-1-1 0,1 0 0,-2-1 0,1 0 0,-2 0 0,1 0 0,-2-1 0,0 0 0,0-1 0,-1 1 0,-1-1 0,0 0 0,-1 0 0,2-23 0,-4 28 0,-1 0 0,0-1 0,0 1 0,-1-1 0,0 1 0,0 0 0,-1-1 0,-1 1 0,1 0 0,-2 0 0,1 1 0,-1-1 0,0 1 0,-1-1 0,0 1 0,0 1 0,-1-1 0,0 1 0,-12-12 0,5 6 0,-1 0 0,0 1 0,-1 1 0,0 1 0,-1 0 0,0 1 0,-1 0 0,-26-9 0,31 14 0,1 1 0,-1 0 0,0 0 0,0 1 0,0 1 0,0 0 0,-1 1 0,1 0 0,0 0 0,0 2 0,0-1 0,0 2 0,0-1 0,-12 6 0,-1 3 0,0 1 0,1 1 0,1 1 0,0 1 0,1 1 0,-24 22 0,17-11 0,2 1 0,1 1 0,-38 55 0,54-69 0,1-1 0,1 1 0,1 1 0,0-1 0,0 1 0,2 1 0,0-1 0,1 1 0,-2 18 0,5-28 0,1 0 0,-1 0 0,1 0 0,1 1 0,-1-1 0,1 0 0,1 0 0,-1 0 0,1 0 0,1-1 0,-1 1 0,1 0 0,0-1 0,0 0 0,1 0 0,0 0 0,0 0 0,0 0 0,1-1 0,0 0 0,0 0 0,0 0 0,11 7 0,-2-3 0,0-1 0,1-1 0,0 0 0,0-1 0,0-1 0,1 0 0,30 4 0,-3-3 0,74-1 0,-101-5 0,1-1 0,-1-1 0,0 0 0,0-1 0,0-1 0,0 0 0,-1-2 0,0 1 0,0-2 0,0 0 0,-1-1 0,0 0 0,0-1 0,-1-1 0,0 0 0,-1 0 0,18-20 0,-16 13 0,0-1 0,-1 0 0,-1-1 0,0 0 0,-2-1 0,0 0 0,-1-1 0,-2 0 0,0-1 0,-1 1 0,-1-1 0,3-27 0,-7 43 0,0 1 0,-1-1 0,0 1 0,0-1 0,-1 1 0,1-1 0,-1 1 0,0-1 0,-1 1 0,1 0 0,-1-1 0,0 1 0,0 0 0,-1 0 0,0 1 0,-3-6 0,2 5 0,-1-1 0,-1 1 0,1 1 0,-1-1 0,0 1 0,0 0 0,0 0 0,0 0 0,-1 1 0,1 0 0,-13-3 0,4 1 0,-1 1 0,0 1 0,1 0 0,-1 1 0,0 1 0,0 1 0,0 0 0,0 1 0,0 1 0,1 0 0,-1 1 0,0 1 0,1 0 0,0 1 0,0 1 0,0 0 0,-17 11 0,21-11 0,0 1 0,0 1 0,1 0 0,0 0 0,0 1 0,1 0 0,0 1 0,1 0 0,0 0 0,0 1 0,1 0 0,1 0 0,0 1 0,0 0 0,1 0 0,1 0 0,0 1 0,1-1 0,0 1 0,1 0 0,-1 19 0,2-25 0,1 1 0,0-1 0,0 0 0,1 0 0,0 0 0,1 0 0,-1 0 0,1 0 0,0 0 0,1 0 0,5 9 0,-5-11 0,1 0 0,0 0 0,1 0 0,-1-1 0,1 1 0,0-1 0,0 0 0,0-1 0,1 1 0,-1-1 0,1 0 0,11 4 0,-2-1 0,1-1 0,0-1 0,0-1 0,0 0 0,0-1 0,1 0 0,-1-2 0,1 0 0,-1 0 0,0-2 0,1 0 0,-1-1 0,0-1 0,0 0 0,-1-1 0,1-1 0,-1 0 0,23-13 0,-24 10 0,1 1 0,-2-2 0,1 0 0,-1 0 0,-1-1 0,0-1 0,0 0 0,-2-1 0,1 0 0,-1 0 0,-1-1 0,-1-1 0,0 1 0,-1-1 0,0-1 0,-1 1 0,-1-1 0,5-22 0,-7 22 0,-1-1 0,0 1 0,-1 0 0,-2-24 0,1 35 0,-1 1 0,0-1 0,0 1 0,0-1 0,0 1 0,-1 0 0,0 0 0,1-1 0,-2 1 0,1 0 0,0 1 0,-1-1 0,0 0 0,0 1 0,0-1 0,0 1 0,0 0 0,-1 0 0,1 0 0,-7-3 0,-3 0-85,1 1 0,0 1-1,-1 0 1,0 1 0,0 0-1,0 1 1,0 0 0,0 1-1,-1 1 1,1 0 0,0 1-1,0 0 1,0 1 0,0 0-1,-16 6 1,-17 5-6741</inkml:trace>
</inkml:ink>
</file>

<file path=ppt/ink/ink1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15.44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5,'0'-5,"0"9,0 2</inkml:trace>
</inkml:ink>
</file>

<file path=ppt/ink/ink1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7:17.369"/>
    </inkml:context>
    <inkml:brush xml:id="br0">
      <inkml:brushProperty name="width" value="0.025" units="cm"/>
      <inkml:brushProperty name="height" value="0.025" units="cm"/>
      <inkml:brushProperty name="color" value="#FF0066"/>
    </inkml:brush>
  </inkml:definitions>
  <inkml:trace contextRef="#ctx0" brushRef="#br0">56 1 24575,'-50'0'0,"45"0"0,31 0 0,66 0 0,175 24 0,230 86 0,-238-50 0,-76-20 0,160 35 0,-155-45 0,-85-17 0,113 17 0,-53 0 0,-39-9 0,4 2 0,-45-3 0,216 61 0,-18 1 0,-83-25 0,188 59 0,-345-104 0,47 11 0,164 16 0,114 23 0,-81-18 0,-30-5 0,212 74 0,-424-100 0,-29-8 0,1 0 0,1-1 0,22 2 0,306 51 0,-213-32 0,-122-23 0,0-1 0,0 1 0,0 0 0,15 6 0,-24-8 1,0 0 0,1 0-1,-1 0 1,0 0 0,1 1-1,-1-1 1,1 0 0,-1 0-1,0 0 1,1 1 0,-1-1-1,0 0 1,0 0 0,1 1 0,-1-1-1,0 0 1,1 0 0,-1 1-1,0-1 1,0 0 0,0 1-1,1-1 1,-1 1 0,0-1-1,0 0 1,0 1 0,0-1-1,0 0 1,0 1 0,0-1-1,0 1 1,0-1 0,0 0-1,0 1 1,0 0 0,-10 9-1391,-9 2-5436</inkml:trace>
</inkml:ink>
</file>

<file path=ppt/ink/ink1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7:18.824"/>
    </inkml:context>
    <inkml:brush xml:id="br0">
      <inkml:brushProperty name="width" value="0.025" units="cm"/>
      <inkml:brushProperty name="height" value="0.025" units="cm"/>
      <inkml:brushProperty name="color" value="#FF0066"/>
    </inkml:brush>
  </inkml:definitions>
  <inkml:trace contextRef="#ctx0" brushRef="#br0">0 165 24575,'183'23'0,"-2"-9"0,207 10 0,-18-8 0,68-1 0,885-16 0,-1157-13 0,-34 1 0,288 9 0,-261 5 0,-138-2 0,-1-2 0,1 0 0,-1-1 0,38-14 0,-32 10 0,54-10 0,199-8 0,-147 18 0,-39 4 0,16-12 0,-39 4 0,59-13 0,-73 13 0,62-6 0,-24 12 0,-23 2 0,111-20 0,-183 24-11,1 0-1,0 0 0,0 0 1,0 0-1,0 0 0,-1-1 1,1 1-1,0 0 0,0 0 1,0 0-1,0 0 0,-1 0 1,1 0-1,0 0 0,0 0 1,0 0-1,0-1 0,0 1 1,0 0-1,-1 0 1,1 0-1,0 0 0,0 0 1,0-1-1,0 1 0,0 0 1,0 0-1,0 0 0,0 0 1,0-1-1,0 1 0,0 0 1,0 0-1,0 0 0,0 0 1,0-1-1,0 1 0,0 0 1,0 0-1,0 0 0,0 0 1,0-1-1,0 1 0,0 0 1,0 0-1,0 0 1,0 0-1,0-1 0,1 1 1,-1 0-1,0 0 0,0 0 1,0 0-1,0 0 0,0 0 1,0-1-1,1 1 0,-1 0 1,0 0-1,0 0 0,0 0 1,0 0-1,0 0 0,1 0 1,-2-1-597,-10-6-6218</inkml:trace>
</inkml:ink>
</file>

<file path=ppt/ink/ink1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7:20.145"/>
    </inkml:context>
    <inkml:brush xml:id="br0">
      <inkml:brushProperty name="width" value="0.025" units="cm"/>
      <inkml:brushProperty name="height" value="0.025" units="cm"/>
      <inkml:brushProperty name="color" value="#FF0066"/>
    </inkml:brush>
  </inkml:definitions>
  <inkml:trace contextRef="#ctx0" brushRef="#br0">423 0 24575,'-9'0'0,"0"1"0,0 0 0,0 0 0,1 1 0,-1 0 0,0 0 0,1 1 0,0 0 0,0 0 0,0 1 0,0 1 0,0-1 0,1 1 0,0 0 0,0 1 0,-11 11 0,6-5 0,2 1 0,0 1 0,0 0 0,1 1 0,1 0 0,1 0 0,-12 31 0,6-8 0,-10 46 0,20-71 0,1 1 0,1 0 0,-1 0 0,2 0 0,0 0 0,1 0 0,2 14 0,-1-23 0,0 0 0,-1 0 0,2 0 0,-1-1 0,0 1 0,1-1 0,0 1 0,0-1 0,0 0 0,1 0 0,-1 0 0,1-1 0,0 1 0,0-1 0,0 0 0,1 0 0,-1-1 0,1 1 0,-1-1 0,1 0 0,0 0 0,0 0 0,0-1 0,0 0 0,10 2 0,-5-2 0,0 1 0,0-2 0,0 1 0,0-1 0,0-1 0,0 0 0,0 0 0,-1-1 0,1 0 0,0 0 0,-1-1 0,18-8 0,-16 3 0,1 0 0,-1 0 0,-1-1 0,0 0 0,0-1 0,-1 0 0,0-1 0,8-11 0,-5 3 0,-1 0 0,0 0 0,-1-1 0,9-27 0,-15 35 0,0-1 0,-1-1 0,0 1 0,2-27 0,-5 37 0,0-1 0,0 1 0,0 0 0,0 0 0,0 0 0,-1-1 0,1 1 0,-1 0 0,0 0 0,0 0 0,0 0 0,0 0 0,-1 0 0,1 0 0,-1 1 0,0-1 0,0 0 0,0 1 0,0-1 0,0 1 0,0 0 0,-1 0 0,1 0 0,-1 0 0,0 0 0,-4-2 0,-3 0 0,-1 1 0,0 1 0,0-1 0,0 2 0,0-1 0,0 2 0,0-1 0,0 1 0,0 1 0,0 0 0,0 1 0,-14 4 0,8-2 0,1 1 0,0 0 0,0 2 0,0 0 0,1 0 0,0 2 0,-20 14 0,15-7 0,1 0 0,1 1 0,1 1 0,0 1 0,1 0 0,1 1 0,-20 36 0,26-38 0,1 0 0,0 0 0,2 1 0,0 0 0,1 1 0,0-1 0,2 1 0,0 0 0,1 39 0,2-47 0,0-5 0,0 1 0,1 0 0,0-1 0,3 14 0,-3-18 0,0-1 0,0 1 0,0-1 0,0 0 0,0 0 0,1 1 0,-1-1 0,1 0 0,0 0 0,-1 0 0,1-1 0,0 1 0,0 0 0,0-1 0,0 1 0,1-1 0,-1 0 0,4 2 0,6 2 0,0-1 0,1-1 0,-1 0 0,1 0 0,-1-2 0,1 1 0,0-2 0,0 1 0,0-2 0,0 0 0,-1 0 0,1-1 0,0-1 0,-1 0 0,0-1 0,21-8 0,-19 5 0,0 0 0,-1 0 0,0-1 0,0-1 0,-1 0 0,0-1 0,-1 0 0,0 0 0,-1-2 0,0 1 0,0-1 0,-1-1 0,13-24 0,-8 7 0,-2 0 0,-2 0 0,-1-1 0,-1 0 0,-1-1 0,-2 0 0,-1 0 0,-1-41 0,-3 69 0,0 0 0,0-1 0,0 1 0,0 0 0,-1-1 0,0 1 0,0 0 0,0 0 0,0 0 0,-1 0 0,0 0 0,0 0 0,0 0 0,-4-6 0,4 8 0,-1 0 0,1 0 0,-1 0 0,0 0 0,0 0 0,1 1 0,-1-1 0,0 1 0,0 0 0,0 0 0,0 0 0,-1 0 0,1 1 0,0-1 0,0 1 0,0 0 0,-1 0 0,1 0 0,0 0 0,-5 1 0,-12 2 0,2 1 0,-1 1 0,0 0 0,1 2 0,0 0 0,0 1 0,1 0 0,0 2 0,1 0 0,0 1 0,0 0 0,1 1 0,1 1 0,0 1 0,-18 22 0,18-20 0,2 2 0,-1-1 0,2 2 0,0-1 0,2 2 0,0-1 0,1 1 0,0 1 0,2-1 0,1 1 0,0 0 0,2 1 0,-2 37 0,5-55 0,0-1 0,0 1 0,0-1 0,1 1 0,-1-1 0,1 0 0,0 1 0,0-1 0,0 0 0,0 0 0,1 0 0,0 0 0,-1 0 0,1 0 0,0 0 0,3 3 0,-2-3 0,1-1 0,0 1 0,-1 0 0,1-1 0,0 0 0,0 0 0,1 0 0,-1 0 0,0-1 0,1 0 0,8 2 0,0-1 0,1 0 0,-1-1 0,1-1 0,-1 0 0,1 0 0,-1-2 0,1 1 0,-1-2 0,1 0 0,-1-1 0,0 0 0,-1 0 0,1-2 0,-1 0 0,0 0 0,0-1 0,-1 0 0,0-1 0,0 0 0,12-14 0,-9 8 0,-1 0 0,0-1 0,-2-1 0,0 0 0,0 0 0,-2-1 0,0 0 0,-1-1 0,0 0 0,-2 0 0,0-1 0,-1 0 0,4-34 0,-8 50 0,-1 0 0,0 0 0,0 0 0,0 0 0,0 0 0,0-1 0,-1 1 0,1 0 0,-1 0 0,0 0 0,0 0 0,0 0 0,0 0 0,0 0 0,-1 1 0,1-1 0,-1 0 0,0 1 0,-2-4 0,1 4 0,0 0 0,0 0 0,0 0 0,0 0 0,0 1 0,0-1 0,0 1 0,-1 0 0,1 0 0,0 0 0,-1 0 0,1 1 0,-1-1 0,1 1 0,-1 0 0,1 0 0,-5 0 0,-10 3 0,1 0 0,0 0 0,0 2 0,0 0 0,1 1 0,0 0 0,0 2 0,0-1 0,-25 19 0,13-6 0,1 1 0,1 1 0,0 1 0,-22 29 0,24-24 0,-25 37 0,43-56 0,1-1 0,0 2 0,0-1 0,1 0 0,0 1 0,0 0 0,1 0 0,1 0 0,-3 12 0,5-20 0,1 1 0,-1-1 0,0 0 0,1 1 0,-1-1 0,1 0 0,-1 0 0,1 0 0,0 1 0,0-1 0,0 0 0,0 0 0,0 0 0,1-1 0,-1 1 0,1 0 0,-1 0 0,1-1 0,0 1 0,-1-1 0,1 1 0,0-1 0,0 0 0,0 1 0,0-1 0,0 0 0,0-1 0,1 1 0,-1 0 0,0-1 0,3 1 0,8 3 0,0-2 0,0 0 0,0-1 0,14 0 0,-9-1 0,1 0 0,-1-2 0,0 0 0,0-1 0,0-1 0,0-1 0,0-1 0,-1 0 0,0-1 0,0-1 0,-1 0 0,0-1 0,28-22 0,-38 26 0,-1 0 0,0-1 0,0 1 0,0-1 0,-1 0 0,0 0 0,0 0 0,0-1 0,4-10 0,-1-3 0,0 0 0,3-22 0,-9 39 0,0 0 0,-1 0 0,1 1 0,-1-1 0,0 0 0,0 0 0,0 0 0,0 1 0,0-1 0,-1 0 0,1 0 0,-1 0 0,0 1 0,0-1 0,0 0 0,0 1 0,0-1 0,0 1 0,-1-1 0,-2-2 0,2 3 0,0 0 0,-1 0 0,1 0 0,-1 1 0,1-1 0,-1 1 0,0 0 0,1 0 0,-1 0 0,0 0 0,0 0 0,0 0 0,0 1 0,0-1 0,0 1 0,0 0 0,0 0 0,0 0 0,-5 1 0,-5 2 0,-1 0 0,1 1 0,1 1 0,-1 0 0,1 0 0,-1 1 0,2 1 0,-1 0 0,1 0 0,0 1 0,0 1 0,1 0 0,1 0 0,-1 1 0,1 0 0,1 1 0,0 0 0,0 0 0,1 1 0,-9 21 0,15-30 0,0-1 0,0 1 0,0 0 0,0-1 0,0 1 0,1 0 0,-1 0 0,1 0 0,0 0 0,0-1 0,0 1 0,0 0 0,0 0 0,1 0 0,-1 0 0,1-1 0,0 1 0,0 0 0,0 0 0,0-1 0,0 1 0,0-1 0,1 1 0,-1-1 0,1 1 0,0-1 0,0 0 0,0 0 0,0 0 0,0 0 0,0 0 0,1-1 0,-1 1 0,0-1 0,1 1 0,0-1 0,-1 0 0,1 0 0,0 0 0,-1 0 0,1 0 0,3 0 0,3 1 0,0-1 0,-1 1 0,1-2 0,0 1 0,0-1 0,0-1 0,0 1 0,0-1 0,0-1 0,-1 0 0,1 0 0,13-6 0,-10 2 0,0-1 0,-1 0 0,1-1 0,-2-1 0,1 1 0,11-14 0,-17 17 0,-1 0 0,1 0 0,-1 0 0,0-1 0,-1 1 0,0-1 0,0 0 0,0 0 0,0 0 0,-1-1 0,0 1 0,0 0 0,-1-1 0,2-10 0,-9-8-1365,-6 5-5461</inkml:trace>
</inkml:ink>
</file>

<file path=ppt/ink/ink1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2:08.606"/>
    </inkml:context>
    <inkml:brush xml:id="br0">
      <inkml:brushProperty name="width" value="0.025" units="cm"/>
      <inkml:brushProperty name="height" value="0.025" units="cm"/>
      <inkml:brushProperty name="color" value="#FF0066"/>
    </inkml:brush>
  </inkml:definitions>
  <inkml:trace contextRef="#ctx0" brushRef="#br0">261 4 24575,'0'0'0,"0"0"0,0 0 0,0 0 0,0 0 0,0 0 0,0 0 0,0 0 0,0 0 0,0-1 0,0 1 0,0 0 0,0 0 0,0 0 0,0 0 0,0 0 0,0 0 0,0 0 0,0 0 0,0-1 0,0 1 0,0 0 0,0 0 0,0 0 0,0 0 0,0 0 0,0 0 0,0 0 0,0 0 0,0 0 0,0-1 0,0 1 0,0 0 0,0 0 0,0 0 0,0 0 0,0 0 0,0 0 0,0 0 0,0 0 0,0 0 0,-1 0 0,1 0 0,0 0 0,0-1 0,0 1 0,0 0 0,0 0 0,0 0 0,0 0 0,0 0 0,0 0 0,-1 0 0,1 0 0,0 0 0,0 0 0,0 0 0,0 0 0,0 0 0,0 0 0,0 0 0,0 0 0,-1 0 0,1 0 0,0 0 0,0 1 0,-6 7 0,-4 13 0,4-8 0,0 1 0,-1-1 0,-11 14 0,-10 21 0,-18 31 0,-2 5 0,26-37 0,-20 64 0,37-96 0,1 0 0,1 1 0,0-1 0,1 1 0,1 0 0,1 0 0,0-1 0,3 29 0,0-33 0,0 0 0,1-1 0,0 1 0,0-1 0,1 0 0,0 0 0,11 14 0,53 62 0,-47-61 0,0-3 0,0-1 0,1-2 0,0 0 0,2-1 0,29 15 0,-28-19 0,49 19 0,-13-8 0,-41-15 0,-1-1 0,1-1 0,1-2 0,0 0 0,0-1 0,0-1 0,0-1 0,25 0 0,330-5 0,-322-1 0,-1-2 0,0-3 0,92-26 0,-85 17 0,-1-3 0,-1-2 0,93-50 0,-98 42 0,70-25 0,-101 46 0,0 2 0,0 0 0,1 2 0,0 1 0,0 0 0,27 1 0,-39 3 0,-1 0 0,0 1 0,1 0 0,-1 1 0,0 1 0,21 7 0,-25-7 0,-1-1 0,0 2 0,0-1 0,0 1 0,-1 0 0,1 0 0,-1 0 0,0 1 0,0 0 0,-1 0 0,1 0 0,6 11 0,53 103 0,-57-102 0,0 0 0,-1 0 0,-1 0 0,-1 1 0,4 25 0,-9-37 0,1-1 0,0 1 0,-1 0 0,0-1 0,0 1 0,-1-1 0,0 1 0,1-1 0,-2 0 0,-4 9 0,-5 7 0,-17 22 0,24-36 0,1 0 0,2-5 0,1 1 0,-1 0 0,0 0 0,0 0 0,0-1 0,0 0 0,-1 1 0,1-1 0,-1 0 0,1 0 0,-1 0 0,0 0 0,-3 1 0,5-3 0,1 0 0,-1 0 0,1 0 0,-1 0 0,1 0 0,-1-1 0,1 1 0,-1 0 0,1 0 0,-1 0 0,1-1 0,-1 1 0,1 0 0,0-1 0,-1 1 0,1-1 0,-1 1 0,1 0 0,0-1 0,-1 1 0,1-1 0,0 1 0,0-1 0,-1 1 0,1-1 0,0 1 0,0-1 0,0 1 0,0-1 0,-1 1 0,1-2 0,-3-18 0,3 17 0,0-5 0,-1 0 0,1 0 0,1-1 0,-1 1 0,1 0 0,1 0 0,0 0 0,0 0 0,0 0 0,1 0 0,0 0 0,1 1 0,-1-1 0,2 1 0,-1 0 0,1 0 0,0 1 0,0-1 0,7-5 0,17-18 0,1 0 0,1 2 0,53-35 0,-22 23 0,150-89 0,-198 121 0,1 2 0,0 0 0,0 1 0,0 0 0,1 1 0,0 1 0,24-2 0,116 4 0,-76 3 0,-27-2 0,-1 2 0,0 3 0,0 2 0,64 17 0,-84-13 0,51 25 0,-12-5 0,-19-8 0,66 41 0,-56-28 0,-23-16 0,0-1 0,2-2 0,0-1 0,1-3 0,59 12 0,-58-16 0,-23-4 0,-1-1 0,40 3 0,-28-7 0,148-2 0,-149-2 0,57-15 0,-62 12 0,1 1 0,0 1 0,36-2 0,-48 7 0,1-1 0,-1 0 0,1-1 0,19-6 0,-28 6 0,1 0 0,-1-1 0,1 0 0,-1 0 0,0-1 0,0 0 0,0 0 0,-1 0 0,1-1 0,-1 1 0,6-8 0,16-19 0,-2-1 0,28-47 0,-45 66 0,-1-1 0,0-1 0,-1 1 0,-1-1 0,0 0 0,-1 0 0,-1-1 0,0 1 0,0-20 0,-3 25 0,-1-1 0,0 1 0,0 0 0,-1-1 0,-1 1 0,1 0 0,-2 0 0,-7-16 0,8 17 0,-8-23-52,10 26-49,0 1 0,-1 0 0,1-1 0,-1 1 0,-1 0 0,1 0 0,-1 0 0,0 0 0,0 0 0,0 1 0,-1-1 0,-5-5 0,-6 0-6725</inkml:trace>
</inkml:ink>
</file>

<file path=ppt/ink/ink1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2:10.979"/>
    </inkml:context>
    <inkml:brush xml:id="br0">
      <inkml:brushProperty name="width" value="0.025" units="cm"/>
      <inkml:brushProperty name="height" value="0.025" units="cm"/>
      <inkml:brushProperty name="color" value="#FF0066"/>
    </inkml:brush>
  </inkml:definitions>
  <inkml:trace contextRef="#ctx0" brushRef="#br0">504 94 24575,'6'0'0,"-1"-1"0,0 0 0,0 0 0,0 0 0,0-1 0,0 0 0,6-3 0,-9 4 0,1 0 0,-1 0 0,0 0 0,0 0 0,0 0 0,0-1 0,-1 1 0,1-1 0,0 1 0,0-1 0,-1 0 0,1 1 0,-1-1 0,0 0 0,1 0 0,-1 0 0,1-4 0,-2 5 0,0 1 0,0 0 0,0-1 0,0 1 0,0-1 0,0 1 0,0-1 0,0 1 0,0-1 0,0 1 0,0 0 0,-1-1 0,1 1 0,0-1 0,0 1 0,0-1 0,-1 1 0,1 0 0,0-1 0,-1 1 0,1 0 0,0-1 0,-1 1 0,1 0 0,0 0 0,-1-1 0,1 1 0,-1 0 0,1 0 0,0 0 0,-1-1 0,1 1 0,-2 0 0,-16-3 0,17 3 0,-12 0 0,0 0 0,-1 1 0,1 1 0,0 0 0,-14 4 0,-67 24 0,52-15 0,5-3 0,10-5 0,1 2 0,-46 23 0,70-32 0,1 1 0,0 0 0,0-1 0,0 1 0,-1 0 0,1 0 0,0 0 0,0 0 0,0-1 0,0 2 0,0-1 0,1 0 0,-1 0 0,-1 2 0,2-2 0,0-1 0,0 1 0,0-1 0,0 1 0,0-1 0,0 0 0,0 1 0,0-1 0,0 1 0,0-1 0,1 1 0,-1-1 0,0 0 0,0 1 0,0-1 0,1 0 0,-1 1 0,0-1 0,1 1 0,-1-1 0,0 0 0,1 0 0,-1 1 0,0-1 0,1 0 0,-1 0 0,0 1 0,1-1 0,0 0 0,4 2 0,0 0 0,0-1 0,0 1 0,0-1 0,0 0 0,6 0 0,-11-1 0,36 3 0,-1 1 0,1 2 0,37 11 0,-63-14 0,0 1 0,0 0 0,-1 0 0,0 1 0,0 0 0,0 0 0,0 1 0,-1 0 0,0 1 0,0 0 0,-1 0 0,0 1 0,0 0 0,0 0 0,7 14 0,-9-14 0,0 0 0,-1 1 0,-1-1 0,0 1 0,0 0 0,0 0 0,1 13 0,-3-17 0,-1-1 0,0 0 0,0 0 0,-1 0 0,1 0 0,-1 0 0,0 0 0,0 0 0,0 0 0,-1 0 0,0 0 0,1 0 0,-1 0 0,0-1 0,-1 1 0,1-1 0,-1 0 0,-5 6 0,2-3 0,0-1 0,0 0 0,-1 0 0,1-1 0,-1 1 0,0-2 0,-1 1 0,1-1 0,-1 0 0,1 0 0,-1-1 0,0 0 0,0 0 0,0-1 0,0 0 0,0-1 0,-14 0 0,-8-3 0,1-1 0,-1-1 0,-41-14 0,27 7 0,29 8 0,-2 0 0,1 0 0,-1-1 0,-19-10 0,36 15 0,-1 0 0,0 0 0,1-1 0,-1 1 0,1 0 0,-1 0 0,1-1 0,-1 1 0,1 0 0,-1-1 0,1 1 0,0 0 0,-1-1 0,1 1 0,0-1 0,-1 1 0,1-1 0,0 1 0,-1-1 0,1 1 0,0-1 0,0 1 0,-1-1 0,1 0 0,0 0 0,1 1 0,-1-1 0,0 1 0,1 0 0,-1-1 0,0 1 0,1-1 0,-1 1 0,1 0 0,-1-1 0,1 1 0,-1 0 0,0-1 0,1 1 0,-1 0 0,1 0 0,0 0 0,-1-1 0,1 1 0,32-5 0,131 5 0,9-2 0,-167 2 0,0-1 0,0-1 0,0 1 0,-1-1 0,1 0 0,-1 0 0,1-1 0,-1 0 0,7-4 0,-10 6 0,-1 0 0,0 0 0,1 0 0,-1 0 0,0 0 0,0 0 0,0 0 0,0-1 0,0 1 0,0 0 0,0-1 0,0 1 0,0 0 0,-1-1 0,1 1 0,0-1 0,-1 1 0,0-1 0,1 1 0,-1-1 0,0 0 0,0 1 0,0-1 0,1 1 0,-2-1 0,1 0 0,0 1 0,0-1 0,0 1 0,-1-1 0,1 1 0,-1-1 0,0 1 0,1-1 0,-1 1 0,0-1 0,0 1 0,1 0 0,-3-2 0,-1-3 0,-1 1 0,0 0 0,-1 1 0,1-1 0,-1 1 0,1 0 0,-8-3 0,-48-22 0,41 20 0,-31-12 0,27 11 0,0 0 0,0-2 0,-25-16 0,47 26 0,0 1 0,0 0 0,0-1 0,0 0 0,0 1 0,0-1 0,0 0 0,1 0 0,-1 0 0,1 0 0,-1 0 0,1 0 0,0-1 0,0 1 0,0 0 0,0-1 0,0 1 0,1-1 0,-1 1 0,1-1 0,-1 1 0,1-1 0,0 1 0,0-1 0,0 1 0,0-1 0,1 1 0,-1-1 0,1 1 0,-1-1 0,1 1 0,0-1 0,0 1 0,0 0 0,2-3 0,0-1 0,1 1 0,0 0 0,0 0 0,0 0 0,1 0 0,0 0 0,0 1 0,0 0 0,0 0 0,1 1 0,-1-1 0,12-4 0,14-2 0,2 1 0,-1 2 0,1 0 0,67-2 0,-23 2 0,33-2 0,-143 11 0,-54 9 0,43-5 0,28-3 0,-137 21 0,121-18 0,1 3 0,-53 19 0,71-22 0,1 0 0,-1 1 0,1 1 0,0-1 0,-15 14 0,23-18 0,1 1 0,-1-1 0,1 1 0,0-1 0,-1 1 0,2 0 0,-1 1 0,0-1 0,1 0 0,0 1 0,0-1 0,0 1 0,1-1 0,-1 1 0,1 0 0,0 0 0,0 0 0,1 8 0,0-10 0,0 0 0,1-1 0,-1 1 0,1 0 0,0 0 0,0-1 0,0 1 0,0 0 0,1-1 0,-1 1 0,1-1 0,0 0 0,-1 1 0,1-1 0,0 0 0,0 0 0,0 0 0,1 0 0,-1 0 0,0-1 0,1 1 0,-1-1 0,1 0 0,-1 1 0,1-1 0,4 1 0,7 2 0,1 0 0,0-1 0,29 2 0,-13-2 0,-8 1 0,-1 2 0,-1 0 0,1 1 0,-1 1 0,0 1 0,-1 1 0,0 1 0,33 23 0,-52-33 0,1 0 0,-1 1 0,1-1 0,-1 0 0,0 0 0,0 1 0,1-1 0,-1 1 0,0-1 0,0 1 0,0-1 0,-1 1 0,1-1 0,0 1 0,0 2 0,-1-3 0,0 1 0,1-1 0,-1 0 0,0 0 0,-1 1 0,1-1 0,0 0 0,0 0 0,-1 1 0,1-1 0,0 0 0,-1 0 0,1 0 0,-1 1 0,0-1 0,1 0 0,-2 1 0,0 1 0,-1 0 0,0 0 0,0-1 0,0 1 0,0-1 0,-1 0 0,1 0 0,-1 0 0,1 0 0,-1-1 0,1 1 0,-8 1 0,-19 2 0,-1-1 0,0-2 0,0 0 0,-51-6 0,1 1 0,75 3-65,0 0 0,-1-1 0,1 0 0,0 0 0,-1-1 0,1 1 0,0-1 0,0-1 0,0 1 0,0-1 0,1 0 0,-1 0 0,1-1 0,0 0 0,0 0 0,0 0 0,0 0 0,1-1 0,-1 0 0,-3-6 0,-1-1-6761</inkml:trace>
</inkml:ink>
</file>

<file path=ppt/ink/ink1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2:22.164"/>
    </inkml:context>
    <inkml:brush xml:id="br0">
      <inkml:brushProperty name="width" value="0.025" units="cm"/>
      <inkml:brushProperty name="height" value="0.025" units="cm"/>
      <inkml:brushProperty name="color" value="#FF0066"/>
    </inkml:brush>
  </inkml:definitions>
  <inkml:trace contextRef="#ctx0" brushRef="#br0">50 0 24575,'-1'3'0,"0"0"0,0-1 0,0 1 0,0-1 0,0 1 0,0-1 0,-1 1 0,0-1 0,1 0 0,-1 1 0,-3 2 0,-11 17 0,13-12 0,0-1 0,0 1 0,1 0 0,1 0 0,-2 17 0,5 55 0,-1-38 0,-1 18 0,-1-29 0,1-1 0,2 1 0,7 40 0,-8-69 0,28 113 0,-23-98 0,1 0 0,0-1 0,21 34 0,-17-31 0,-1 0 0,-1 1 0,-1 0 0,-1 0 0,6 34 0,-8-33 0,1 0 0,0-1 0,2 1 0,1-1 0,15 27 0,-2-11 0,-10-18 0,0 0 0,15 18 0,-21-31 0,0 0 0,1-1 0,-1 0 0,1-1 0,0 1 0,1-1 0,-1-1 0,16 8 0,-10-7 0,0-1 0,0-1 0,1 0 0,-1-1 0,1 0 0,0-1 0,-1 0 0,22-2 0,0-3 0,0-1 0,39-10 0,-10-3 0,-33 8 0,62-10 0,-33 12 0,0-2 0,91-29 0,-133 33 0,0 2 0,1 1 0,0 0 0,20 0 0,79 4 0,-56 0 0,379 0 0,-397 2 0,62 10 0,-66-7 0,128 19 0,-28-3 0,-92-17 0,314 47 0,-335-45 0,-1 0 0,0 2 0,41 19 0,70 46 0,-88-46 0,205 127 0,-250-152 0,0 0 0,0 1 0,0-1 0,0 1 0,0 0 0,-1 0 0,1 0 0,-1 0 0,0 0 0,0 1 0,3 8 0,-3-6 0,-1-1 0,-1 1 0,1 0 0,-1 0 0,0 0 0,-1 0 0,0 1 0,0 7 0,0-8 0,0-1 0,0 1 0,1-1 0,0 1 0,0 0 0,1-1 0,2 8 0,-3-11 0,0 0 0,1-1 0,-1 1 0,0 0 0,1-1 0,-1 1 0,1-1 0,0 0 0,0 1 0,0-1 0,0 0 0,0 0 0,1 0 0,-1 0 0,1-1 0,-1 1 0,6 2 0,-7-4 0,0 0 0,0 1 0,-1-1 0,1 0 0,0 0 0,0 0 0,0 0 0,0 0 0,0 0 0,0 0 0,0 0 0,0 0 0,0 0 0,0 0 0,-1-1 0,1 1 0,0 0 0,0-1 0,0 1 0,0 0 0,-1-1 0,3 0 0,-2-1 0,0 1 0,1-1 0,-1 1 0,0-1 0,0 1 0,0-1 0,0 0 0,0 0 0,-1 1 0,2-4 0,0-3 0,0 0 0,-1-1 0,1-15 0,-2-28 0,0 36 0,0-1 0,4-32 0,-2 43 0,-1 0 0,1 0 0,0 0 0,0 0 0,1 0 0,0 1 0,0-1 0,0 1 0,0 0 0,1 0 0,8-8 0,-4 5 0,1 1 0,1 0 0,-1 1 0,1-1 0,0 2 0,15-7 0,66-21 0,-44 18 0,-16 4 0,1 1 0,0 2 0,1 1 0,-1 1 0,37-1 0,-53 7 0,336 2 0,-260 4 0,1 4 0,112 28 0,-65-8 0,74 19 0,14 2 0,105 29 0,306 82 0,-442-116 0,185 33 0,-324-67 0,36 8 0,-83-19 0,-1 0 0,1-1 0,-1 0 0,1 0 0,-1-1 0,20-4 0,-28 4 0,1 0 0,0 0 0,-1 0 0,1 0 0,-1 0 0,1-1 0,-1 1 0,1-1 0,-1 1 0,0-1 0,0 0 0,2-3 0,-3 5 0,0-1 0,-1 0 0,1 0 0,-1 0 0,0 0 0,1 0 0,-1 0 0,0 0 0,1 0 0,-1 0 0,0 0 0,0 0 0,0 0 0,0 0 0,0 0 0,0 0 0,0 0 0,0 0 0,-1 0 0,1 1 0,0-1 0,-1 0 0,1 0 0,0 0 0,-1 0 0,1 0 0,-1 0 0,1 0 0,-1 1 0,0-1 0,1 0 0,-1 0 0,0 1 0,0-1 0,1 0 0,-2 0 0,-5-4-88,-1-1-1,1 1 0,-1 1 0,0 0 0,-16-7 1,14 7-745,-9-4-5993</inkml:trace>
</inkml:ink>
</file>

<file path=ppt/ink/ink1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2:41.280"/>
    </inkml:context>
    <inkml:brush xml:id="br0">
      <inkml:brushProperty name="width" value="0.025" units="cm"/>
      <inkml:brushProperty name="height" value="0.025" units="cm"/>
      <inkml:brushProperty name="color" value="#FF0066"/>
    </inkml:brush>
  </inkml:definitions>
  <inkml:trace contextRef="#ctx0" brushRef="#br0">701 20 24575,'0'0'0,"0"-1"0,-1 1 0,1-1 0,0 1 0,-1-1 0,1 1 0,0-1 0,-1 1 0,1-1 0,-1 1 0,1-1 0,-1 1 0,1 0 0,-1-1 0,1 1 0,-1 0 0,1-1 0,-1 1 0,1 0 0,-1 0 0,1 0 0,-1-1 0,0 1 0,0 0 0,-19-4 0,18 3 0,-19-1 0,0 0 0,0 1 0,0 1 0,0 1 0,0 0 0,-36 9 0,18 0 0,0 1 0,-61 27 0,88-32 0,-1 1 0,1 0 0,0 0 0,-12 11 0,20-15 0,1 0 0,-1-1 0,1 1 0,0 1 0,0-1 0,1 0 0,-1 1 0,0-1 0,1 1 0,0 0 0,0 0 0,0 0 0,1 0 0,-1 0 0,1 0 0,0 0 0,-1 6 0,2-8 0,1 0 0,-1-1 0,1 1 0,-1 0 0,1-1 0,0 1 0,0-1 0,0 1 0,0-1 0,0 1 0,0-1 0,0 1 0,0-1 0,0 0 0,1 0 0,-1 1 0,0-1 0,1 0 0,-1 0 0,1-1 0,-1 1 0,1 0 0,0 0 0,-1-1 0,1 1 0,0-1 0,-1 1 0,3-1 0,9 3 0,0 0 0,21 0 0,-28-2 0,75 0 0,5 2 0,-80-3 0,0 2 0,0-1 0,0 1 0,0-1 0,-1 2 0,1-1 0,-1 1 0,0-1 0,0 1 0,0 1 0,0-1 0,0 1 0,-1 0 0,1 0 0,-1 0 0,0 1 0,0-1 0,5 11 0,-6-12 0,-1 1 0,0 0 0,0 0 0,0 0 0,-1 0 0,0 1 0,1-1 0,-1 0 0,-1 1 0,1-1 0,-1 0 0,1 1 0,-1-1 0,-1 1 0,1-1 0,-1 1 0,1-1 0,-1 0 0,0 0 0,-1 1 0,1-1 0,-1 0 0,0 0 0,0 0 0,-3 4 0,-6 6 0,0-1 0,-1 0 0,0-1 0,-1-1 0,-1 0 0,-27 17 0,7-8 0,-70 29 0,93-45 0,-1 0 0,0-1 0,0 0 0,0 0 0,0-2 0,0 1 0,0-1 0,0-1 0,0 0 0,-1-1 0,1-1 0,0 1 0,0-2 0,0 0 0,1 0 0,-1-1 0,1-1 0,-1 0 0,1 0 0,1-1 0,-17-11 0,24 15 0,1-1 0,-1 1 0,0-1 0,1 1 0,0-1 0,-1 0 0,1 0 0,0 0 0,1 0 0,-1 0 0,0 0 0,1-1 0,0 1 0,0 0 0,0-1 0,0 1 0,0-1 0,1 1 0,-1-1 0,1 0 0,0 1 0,0-1 0,1 1 0,-1-1 0,1 1 0,-1-1 0,1 1 0,0-1 0,1 1 0,-1 0 0,0-1 0,4-4 0,17-14-1365,5 2-5461</inkml:trace>
</inkml:ink>
</file>

<file path=ppt/ink/ink1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2:42.220"/>
    </inkml:context>
    <inkml:brush xml:id="br0">
      <inkml:brushProperty name="width" value="0.025" units="cm"/>
      <inkml:brushProperty name="height" value="0.025" units="cm"/>
      <inkml:brushProperty name="color" value="#FF0066"/>
    </inkml:brush>
  </inkml:definitions>
  <inkml:trace contextRef="#ctx0" brushRef="#br0">1 114 24575,'0'-1'0,"0"0"0,0 0 0,0 1 0,0-1 0,1 0 0,-1 1 0,0-1 0,1 0 0,-1 1 0,0-1 0,1 0 0,-1 1 0,1-1 0,-1 1 0,1-1 0,-1 1 0,1-1 0,-1 1 0,1-1 0,-1 1 0,1-1 0,0 1 0,-1 0 0,1-1 0,0 1 0,0 0 0,-1 0 0,1 0 0,0-1 0,-1 1 0,1 0 0,0 0 0,1 0 0,1 0 0,-1 0 0,1 0 0,-1 0 0,1 0 0,-1 1 0,1-1 0,-1 1 0,6 1 0,-3 0 0,0 1 0,0 0 0,-1 1 0,1-1 0,-1 1 0,1 0 0,-1 0 0,0 0 0,-1 0 0,1 1 0,5 9 0,1 4 0,-2 0 0,8 20 0,-3-5 0,-5-22 0,-11-18 0,-29-42 0,2 0 0,-33-77 0,61 120 0,1 3 0,0 0 0,0 0 0,0 1 0,0-1 0,0 0 0,-1 1 0,1-1 0,-1 0 0,1 1 0,-1 0 0,0-1 0,-3-1 0,2 6 0,6 5 0,6 10 0,-8-16 0,21 37 0,22 55 0,-25-50 0,-11-21 0,2 5 0,-10-27 0,0 0 0,0 0 0,1 1 0,-1-1 0,0 0 0,0 0 0,0 1 0,0-1 0,0 0 0,0 0 0,1 0 0,-1 1 0,0-1 0,0 0 0,0 0 0,1 0 0,-1 0 0,0 0 0,0 0 0,1 1 0,-1-1 0,0 0 0,0 0 0,0 0 0,1 0 0,-1 0 0,0 0 0,0 0 0,1 0 0,-1 0 0,0 0 0,0 0 0,1 0 0,-1 0 0,0 0 0,0 0 0,1 0 0,-1 0 0,0-1 0,0 1 0,1 0 0,-1 0 0,0 0 0,0 0 0,0 0 0,1-1 0,-1 1 0,0 0 0,0 0 0,0 0 0,0 0 0,1-1 0,-1 1 0,0 0 0,0 0 0,0-1 0,0 1 0,0 0 0,0 0 0,0-1 0,0 1 0,0 0 0,0 0 0,0-1 0,0 1 0,5-18 0,-2-6-1365,-2-1-5461</inkml:trace>
</inkml:ink>
</file>

<file path=ppt/ink/ink1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2:53.527"/>
    </inkml:context>
    <inkml:brush xml:id="br0">
      <inkml:brushProperty name="width" value="0.025" units="cm"/>
      <inkml:brushProperty name="height" value="0.025" units="cm"/>
      <inkml:brushProperty name="color" value="#FF0066"/>
    </inkml:brush>
  </inkml:definitions>
  <inkml:trace contextRef="#ctx0" brushRef="#br0">22 291 24575,'-1'0'0,"0"-1"0,1 1 0,-1 0 0,0 0 0,0-1 0,0 1 0,1-1 0,-1 1 0,0-1 0,1 1 0,-1-1 0,0 1 0,1-1 0,-1 1 0,1-1 0,-1 0 0,1 1 0,-1-1 0,1 0 0,-1 0 0,1 1 0,0-1 0,-1 0 0,1 0 0,0 0 0,-1-1 0,-4-25 0,5 24 0,0-2 0,0 0 0,0-1 0,0 1 0,1 0 0,-1 0 0,1 0 0,1 0 0,-1 0 0,1 0 0,0 0 0,0 0 0,0 0 0,1 1 0,-1-1 0,1 1 0,0-1 0,1 1 0,-1 0 0,1 1 0,0-1 0,0 0 0,4-2 0,11-8 0,1 2 0,0 0 0,36-16 0,-38 20 0,10-4 0,1 2 0,41-11 0,-44 17 0,0 1 0,1 1 0,-1 1 0,35 3 0,-4-1 0,-52 0 0,-1-1 0,1 1 0,-1-1 0,1 1 0,-1 1 0,1-1 0,-1 1 0,0-1 0,0 1 0,7 4 0,2 3 0,21 19 0,-25-20 0,0 0 0,1-1 0,0 0 0,13 7 0,-1-5 0,1-1 0,1-1 0,28 5 0,13 3 0,40 16 0,86 22 0,-143-42 0,-2 1 0,-1-3 0,2-1 0,51 1 0,-30-9 0,131-17 0,-195 17 0,24-5 0,50-13 0,-69 15 0,1-1 0,-1 0 0,0-1 0,0 1 0,-1-2 0,1 1 0,-1-1 0,12-12 0,147-159 0,-165 175 0,-1 0 0,1 0 0,0 0 0,0 1 0,-1-1 0,1 1 0,0 0 0,0-1 0,0 1 0,1 0 0,-1 0 0,0 0 0,3 0 0,-4 1 0,1 0 0,-1 0 0,0 0 0,1 0 0,-1 0 0,0 0 0,0 0 0,1 1 0,-1-1 0,0 1 0,1-1 0,-1 1 0,0-1 0,0 1 0,0 0 0,0-1 0,0 1 0,0 0 0,0 0 0,0 0 0,0 0 0,0 0 0,0 0 0,0 0 0,0 2 0,7 10 0,-1 1 0,10 24 0,-12-23 0,2-1 0,14 25 0,-18-35 0,0 0 0,0 0 0,0 0 0,0-1 0,1 1 0,0-1 0,0 0 0,0 0 0,0 0 0,0-1 0,1 1 0,-1-1 0,6 2 0,20 4 0,0-1 0,0-1 0,47 2 0,-17-2 0,112 22 0,-164-26 0,1 0 0,0-1 0,0 0 0,0 0 0,0-1 0,0 0 0,0 0 0,0-1 0,0 0 0,-1-1 0,1 0 0,0-1 0,12-4 0,2-4 0,-8 3 0,0 1 0,1 1 0,0 0 0,24-4 0,25-4 0,95-31 0,-137 39 0,1 1 0,1 2 0,-1 0 0,0 1 0,48 4 0,-32-1 0,-38-2 0,1 1 0,0 0 0,-1 0 0,1 0 0,0 0 0,-1 1 0,1-1 0,0 1 0,-1 0 0,1-1 0,-1 1 0,1 0 0,-1 1 0,1-1 0,-1 0 0,0 1 0,0-1 0,1 1 0,-1 0 0,0-1 0,-1 1 0,1 0 0,0 0 0,0 1 0,-1-1 0,1 0 0,-1 0 0,0 1 0,0-1 0,0 1 0,0-1 0,0 1 0,0-1 0,-1 1 0,1 0 0,-1-1 0,0 5 0,2 9 0,0 0 0,-1 1 0,-1-1 0,-1 1 0,0-1 0,-2 0 0,1 1 0,-2-1 0,0 0 0,-1-1 0,-13 29 0,16-41-91,1 0 0,-1 0 0,0 0 0,0 0 0,0 0 0,-1-1 0,1 1 0,-1-1 0,1 0 0,-1 0 0,0 0 0,0 0 0,0 0 0,-6 2 0,-7 2-6735</inkml:trace>
</inkml:ink>
</file>

<file path=ppt/ink/ink1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2:54.364"/>
    </inkml:context>
    <inkml:brush xml:id="br0">
      <inkml:brushProperty name="width" value="0.025" units="cm"/>
      <inkml:brushProperty name="height" value="0.025" units="cm"/>
      <inkml:brushProperty name="color" value="#FF0066"/>
    </inkml:brush>
  </inkml:definitions>
  <inkml:trace contextRef="#ctx0" brushRef="#br0">0 1052 24575,'0'2'0,"1"0"0,-1 0 0,1 0 0,0 0 0,0 0 0,0 0 0,0 0 0,0 0 0,0 0 0,0 0 0,0-1 0,1 1 0,-1-1 0,1 1 0,-1-1 0,1 1 0,0-1 0,0 0 0,-1 1 0,1-1 0,3 1 0,3 2 0,1 0 0,-1 0 0,15 4 0,-15-6 0,-1 0 0,1-1 0,-1 1 0,1-2 0,0 1 0,-1-1 0,1 0 0,0-1 0,-1 0 0,1 0 0,0 0 0,-1-1 0,0 0 0,1-1 0,-1 0 0,0 0 0,0 0 0,-1-1 0,1 0 0,-1 0 0,1-1 0,-1 1 0,-1-1 0,1-1 0,-1 1 0,0-1 0,7-10 0,-5 3 0,1-1 0,-2 0 0,0 0 0,-1-1 0,0 0 0,-1 0 0,-1 0 0,2-26 0,-1-13 0,-5-62 0,-1 59 0,1-197 0,1 243 0,1 1 0,0-1 0,1 0 0,0 1 0,1 0 0,0-1 0,1 1 0,0 0 0,5-9 0,8-10 0,31-42 0,-2 6 0,-41 55 0,2 1 0,-1 1 0,1-1 0,1 1 0,-1 0 0,1 1 0,1-1 0,-1 2 0,1-1 0,0 1 0,1 1 0,0 0 0,0 0 0,0 1 0,0 0 0,0 0 0,1 1 0,0 1 0,-1 0 0,1 0 0,0 1 0,0 1 0,15 0 0,20 2-1365,-26-1-5461</inkml:trace>
</inkml:ink>
</file>

<file path=ppt/ink/ink1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15.80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384 572,'-3'0,"-1"-2,0 1,1 0,-1-1,1 0,-1 1,1-1,0-1,-5-3,-14-7,16 10,0 0,0 1,0 0,0 0,0 0,-1 1,1 0,0 1,-1-1,1 1,-1 0,1 1,-1-1,1 2,-8 1,4 1,-1 0,1 1,0 1,0 0,1 0,-1 0,-14 15,8-7,1 1,1 0,0 0,-15 23,25-31,0-1,0 1,1 0,-1 0,2 0,-1 0,1 1,0-1,1 0,-1 1,2 0,-1-1,1 1,0 0,1 7,0-13,-1 0,1 1,-1-1,1 0,0 0,0 0,0 0,0 0,0 0,1 0,-1 0,0 0,1-1,0 1,-1 0,1-1,0 0,2 2,0-1,0 0,0 0,0 0,1-1,-1 1,0-1,1 0,8 0,-3 0,0-1,0 0,1-1,-1-1,0 1,0-1,17-6,-9-1,-1 0,0-1,0-1,-1 0,0-2,-1 1,-1-2,0 0,19-25,-6 3,-2 0,-2-1,23-51,-27 44,-1-1,-3 0,12-60,11-141,-38 245,1 0,-1 0,0 0,0 0,0 0,0 0,1 0,-1 0,-1 0,1-1,0 1,0 0,0 0,-1 0,1 0,0 0,-1-1,-9 12,-12 33,22-42,-126 307,107-255,3 1,3 1,-13 107,24-65,3-72</inkml:trace>
</inkml:ink>
</file>

<file path=ppt/ink/ink1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2:54.766"/>
    </inkml:context>
    <inkml:brush xml:id="br0">
      <inkml:brushProperty name="width" value="0.025" units="cm"/>
      <inkml:brushProperty name="height" value="0.025" units="cm"/>
      <inkml:brushProperty name="color" value="#FF0066"/>
    </inkml:brush>
  </inkml:definitions>
  <inkml:trace contextRef="#ctx0" brushRef="#br0">4 0 24575,'-4'0'0,"7"0"0,10 0 0,12 0 0,8 0 0,4 0 0,3 0 0,-2 0 0,1 0 0,-2 0 0,1 0 0,-3 0 0,-3 0 0,-3 0 0,-2 0 0,-3 0 0,0 0 0,-5 0-8191</inkml:trace>
</inkml:ink>
</file>

<file path=ppt/ink/ink1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42.832"/>
    </inkml:context>
    <inkml:brush xml:id="br0">
      <inkml:brushProperty name="width" value="0.05" units="cm"/>
      <inkml:brushProperty name="height" value="0.05" units="cm"/>
    </inkml:brush>
  </inkml:definitions>
  <inkml:trace contextRef="#ctx0" brushRef="#br0">9 0 24575,'-1'1'0,"0"0"0,0-1 0,1 1 0,-1 0 0,1 0 0,-1 0 0,0-1 0,1 1 0,0 0 0,-1 0 0,1 0 0,-1 0 0,1 0 0,0 0 0,0 0 0,0 0 0,-1 0 0,1 0 0,0 0 0,0 0 0,0 0 0,1 0 0,-1 0 0,0 0 0,0 0 0,0 0 0,1 0 0,-1 0 0,0 0 0,1-1 0,-1 1 0,1 0 0,-1 0 0,1 0 0,0 0 0,-1-1 0,1 1 0,0 0 0,-1-1 0,1 1 0,0 0 0,1 0 0,2 2 0,0 0 0,1-1 0,-1 1 0,0-1 0,1 0 0,0 0 0,6 1 0,16 3 0,1-1 0,50 1 0,59-7 0,-63-1 0,-23 1 0,324 10 0,30 21 8,-163-14-113,583 60-380,-535-65 1009,-38-4-466,130 7-45,-84-5-156,215 20-508,-393-23 651,142 11 0,24-8 748,-5-1-715,198 22-33,360 34 0,-645-47 0,347 34 0,3-11 0,-285-27 0,-125-4 0,319 26 0,22 0 0,-327-24 0,80 2 0,681-12 0,-424-3 0,-301 15 0,2-1 0,179-13 0,-353 1-273,0 0 0,0 1 0,-1 1 0,17 4 0,-12-1-6553</inkml:trace>
</inkml:ink>
</file>

<file path=ppt/ink/ink1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45.543"/>
    </inkml:context>
    <inkml:brush xml:id="br0">
      <inkml:brushProperty name="width" value="0.05" units="cm"/>
      <inkml:brushProperty name="height" value="0.05" units="cm"/>
    </inkml:brush>
  </inkml:definitions>
  <inkml:trace contextRef="#ctx0" brushRef="#br0">1445 1 24575,'-38'-1'0,"-38"2"0,68 0 0,-1 0 0,1 0 0,-1 1 0,1 0 0,0 1 0,-14 6 0,4 1 0,1 1 0,0 0 0,1 1 0,-20 20 0,-54 63 0,26-27 0,15-14 0,2 1 0,3 3 0,-45 75 0,-287 546 0,323-551 0,-33 66 0,30-80 0,-66 192 0,102-240 0,3 0 0,-15 116 0,23-75 0,8 152 0,3-125 0,-2 475 0,2-575 0,0 0 0,10 41 0,20 67 0,-28-126 0,77 266 0,-66-227 0,38 149 0,-41-144 0,8 87 0,-20-72-1365,0-87-5461</inkml:trace>
</inkml:ink>
</file>

<file path=ppt/ink/ink1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47.311"/>
    </inkml:context>
    <inkml:brush xml:id="br0">
      <inkml:brushProperty name="width" value="0.05" units="cm"/>
      <inkml:brushProperty name="height" value="0.05" units="cm"/>
    </inkml:brush>
  </inkml:definitions>
  <inkml:trace contextRef="#ctx0" brushRef="#br0">811 8 24575,'-20'-4'0,"19"4"0,0-1 0,0 1 0,0-1 0,-1 1 0,1-1 0,0 1 0,0 0 0,0 0 0,0 0 0,-1-1 0,1 1 0,0 0 0,0 0 0,0 1 0,-1-1 0,1 0 0,0 0 0,0 1 0,0-1 0,0 0 0,-1 1 0,1-1 0,0 1 0,0 0 0,0-1 0,0 1 0,0 0 0,0-1 0,0 1 0,1 0 0,-1 0 0,0 0 0,0 1 0,-1 2 0,0-1 0,1 1 0,0 0 0,0 0 0,0-1 0,0 1 0,1 0 0,0 0 0,0 0 0,0 0 0,0 0 0,0 0 0,1-1 0,-1 1 0,1 0 0,2 6 0,4 8 0,-1 0 0,12 19 0,-13-27 0,38 88 0,50 167 0,-30-4 0,-50-195 0,0 12 0,3 90 0,-7-59 0,0 209 0,-10-245 0,0-49 0,-2-1 0,0 0 0,-10 33 0,-3 19 0,-37 349 0,48-301 0,-4 33 0,-4-66 0,-49 371 0,30-199 0,18-171 0,-53 177 0,32-142 0,-37 92 0,55-170 0,-10 14 0,-2 0 0,-72 111 0,91-156 0,-19 31 0,-36 54 0,18-37 0,25-31 0,-2-2 0,-1 0 0,-50 47 0,71-76 10,-1 0-1,0 0 0,1 0 1,-1-1-1,0 1 0,0-1 1,-1-1-1,1 1 0,0-1 1,-10 2-1,-5-1-514,-31-1 0,43-1 47,-23 0-6368</inkml:trace>
</inkml:ink>
</file>

<file path=ppt/ink/ink1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55.550"/>
    </inkml:context>
    <inkml:brush xml:id="br0">
      <inkml:brushProperty name="width" value="0.05" units="cm"/>
      <inkml:brushProperty name="height" value="0.05" units="cm"/>
    </inkml:brush>
  </inkml:definitions>
  <inkml:trace contextRef="#ctx0" brushRef="#br0">49 9 24575,'0'-4'0,"-8"-1"0,-3 8 0,-3 4 0,1 4 0,10 1 0,6-7 0,2-7 0,-7-3 0,-4 2 0</inkml:trace>
</inkml:ink>
</file>

<file path=ppt/ink/ink1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56.012"/>
    </inkml:context>
    <inkml:brush xml:id="br0">
      <inkml:brushProperty name="width" value="0.05" units="cm"/>
      <inkml:brushProperty name="height" value="0.05" units="cm"/>
    </inkml:brush>
  </inkml:definitions>
  <inkml:trace contextRef="#ctx0" brushRef="#br0">172 4 24575,'-1'-4'0,"1"14"0,-4 63 0,-1-38 0,-2 1 0,-2-1 0,-1-1 0,-2 0 0,-19 41 0,25-63 0,-16 34 0,3 1 0,-17 59 0,33-98-103,-4 14 329,8-22-256,-1 0-1,0 0 1,0 0 0,0 0-1,0 0 1,0 0 0,1 0-1,-1 0 1,0-1-1,0 1 1,0 0 0,0 0-1,0 0 1,1 0 0,-1 0-1,0 0 1,0 0-1,0 0 1,0 0 0,1 0-1,-1 0 1,0 1 0,0-1-1,0 0 1,0 0-1,0 0 1,1 0 0,-1 0-1,0 0 1,0 0 0,0 0-1,0 0 1,0 0-1,0 1 1,0-1 0,1 0-1,-1 0 1,0 0 0,0 0-1,0 0 1,0 0 0,0 1-1,0-1 1,0 0-1,0 0 1,0 0 0,0 0-1,0 1 1,8-10-6796</inkml:trace>
</inkml:ink>
</file>

<file path=ppt/ink/ink1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56.368"/>
    </inkml:context>
    <inkml:brush xml:id="br0">
      <inkml:brushProperty name="width" value="0.05" units="cm"/>
      <inkml:brushProperty name="height" value="0.05" units="cm"/>
    </inkml:brush>
  </inkml:definitions>
  <inkml:trace contextRef="#ctx0" brushRef="#br0">58 113 24575,'-8'-4'0,"-11"-1"0,-1-4 0,9-1 0,12 2 0,17 2 0,9 3 0,9 0 0,5-2 0,0 0 0,1 0 0,1-2 0,-2-1 0,-5 2 0,-4-3 0,-4 1 0,-3 1 0,-5 2-8191</inkml:trace>
</inkml:ink>
</file>

<file path=ppt/ink/ink1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56.729"/>
    </inkml:context>
    <inkml:brush xml:id="br0">
      <inkml:brushProperty name="width" value="0.05" units="cm"/>
      <inkml:brushProperty name="height" value="0.05" units="cm"/>
    </inkml:brush>
  </inkml:definitions>
  <inkml:trace contextRef="#ctx0" brushRef="#br0">10 39 24575,'-4'0'0,"-2"4"0,9 1 0,12 0 0,15-1 0,6-1 0,5-1 0,0-1 0,-4-9 0,-4-2 0,-3 0 0,-3 1 0,-6 0 0,-3 0 0,-5 2-8191</inkml:trace>
</inkml:ink>
</file>

<file path=ppt/ink/ink1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57.118"/>
    </inkml:context>
    <inkml:brush xml:id="br0">
      <inkml:brushProperty name="width" value="0.05" units="cm"/>
      <inkml:brushProperty name="height" value="0.05" units="cm"/>
    </inkml:brush>
  </inkml:definitions>
  <inkml:trace contextRef="#ctx0" brushRef="#br0">0 1 24575,'8'0'0,"3"4"0,7 1 0,1 8 0,0 2 0,-2 6 0,4-1 0,-2 1 0,0 0 0,-4 1 0,1 0 0,-4 1 0,-3 0 0,-3-3-8191</inkml:trace>
</inkml:ink>
</file>

<file path=ppt/ink/ink1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48.504"/>
    </inkml:context>
    <inkml:brush xml:id="br0">
      <inkml:brushProperty name="width" value="0.05" units="cm"/>
      <inkml:brushProperty name="height" value="0.05" units="cm"/>
    </inkml:brush>
  </inkml:definitions>
  <inkml:trace contextRef="#ctx0" brushRef="#br0">27 103 24575,'2'0'0,"0"0"0,0-1 0,-1 1 0,1 0 0,0-1 0,-1 1 0,1 0 0,0-1 0,-1 0 0,1 1 0,-1-1 0,1 0 0,-1 0 0,0 0 0,1 0 0,-1 0 0,0 0 0,1-1 0,-1 1 0,0 0 0,0-1 0,0 1 0,1-2 0,-1 0 0,1 0 0,-1 0 0,0 0 0,0 0 0,-1 0 0,1 0 0,0-1 0,-1 1 0,0 0 0,0 0 0,0-6 0,0 7 0,-1 0 0,1-1 0,0 1 0,-1 0 0,1 0 0,-1 0 0,0 0 0,0 1 0,0-1 0,0 0 0,0 0 0,0 0 0,0 1 0,0-1 0,-1 0 0,-2-1 0,3 2 0,0 0 0,0 1 0,0-1 0,-1 1 0,1-1 0,0 1 0,-1 0 0,1 0 0,0-1 0,-1 1 0,1 0 0,0 0 0,-1 0 0,1 0 0,0 1 0,-1-1 0,1 0 0,0 1 0,-1-1 0,1 0 0,0 1 0,0 0 0,0-1 0,-1 1 0,1 0 0,0-1 0,0 1 0,-1 2 0,0-3 0,1 1 0,0 0 0,0-1 0,0 1 0,0 0 0,0 0 0,0 0 0,1 0 0,-1 0 0,0 0 0,0 0 0,0 0 0,1 0 0,-1 0 0,1 0 0,-1 1 0,1-1 0,-1 0 0,1 0 0,0 1 0,0-1 0,-1 0 0,1 0 0,0 1 0,0-1 0,0 0 0,1 1 0,-1-1 0,0 0 0,0 0 0,1 1 0,-1-1 0,0 0 0,1 0 0,0 0 0,-1 1 0,1-1 0,0 1 0,1-1 0,-1 0 0,0 1 0,0-1 0,1 0 0,-1 0 0,1-1 0,-1 1 0,1 0 0,-1 0 0,1-1 0,-1 1 0,1-1 0,0 1 0,-1-1 0,1 0 0,0 1 0,0-1 0,-1 0 0,1 0 0,0 0 0,-1-1 0,1 1 0,0 0 0,-1-1 0,1 1 0,0-1 0,-1 1 0,1-1 0,2-1 0,-2 0 0,1 1 0,-1-1 0,0 0 0,1 1 0,-1-1 0,0 0 0,0 0 0,0-1 0,-1 1 0,4-5 0,-5 6 0,1 1 0,-1-1 0,0 0 0,1 0 0,-1 0 0,0 0 0,1 1 0,-1-1 0,0 0 0,0 0 0,0 0 0,0 0 0,0 0 0,0 0 0,0 0 0,0 0 0,0 0 0,0 0 0,0 1 0,-1-1 0,1 0 0,0 0 0,-1 0 0,1 0 0,0 0 0,-1 1 0,1-1 0,-1 0 0,0 0 0,1 1 0,-1-1 0,1 0 0,-1 1 0,0-1 0,-1 0 0,1 0 0,0 1 0,-1 0 0,1-1 0,0 1 0,0 0 0,-1-1 0,1 1 0,-1 0 0,1 0 0,0 0 0,-1 0 0,1 0 0,0 1 0,-1-1 0,1 0 0,0 1 0,-1-1 0,1 1 0,0-1 0,0 1 0,0-1 0,-1 1 0,1 0 0,0 0 0,0 0 0,-1 1 0,1-1-53,0-1-174,2-2-858</inkml:trace>
</inkml:ink>
</file>

<file path=ppt/ink/ink1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16.25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209 284,'0'-6,"-1"0,1 0,-1 0,0 0,-4-10,5 15,0 1,0-1,0 0,-1 0,1 0,0 1,-1-1,1 0,0 1,-1-1,1 0,-1 1,1-1,-1 0,0 1,1-1,-1 1,0-1,1 1,-1-1,0 1,1 0,-1-1,0 1,0 0,1-1,-1 1,0 0,0 0,0 0,1 0,-1 0,0 0,0 0,0 0,0 0,1 0,-1 0,0 1,0-1,0 0,1 1,-1-1,0 0,1 1,-1-1,0 1,1-1,-1 1,0-1,0 2,-3 2,0 0,1 1,0-1,0 1,0 0,0-1,1 1,0 1,0-1,0 0,-2 9,1-1,1 1,0-1,0 23,2-32,0 1,0 0,0-1,1 1,0-1,0 1,0-1,0 0,1 1,0-1,-1 0,2 0,-1 0,0 0,1 0,0-1,0 1,0-1,0 0,0 0,1 0,0 0,-1 0,1-1,0 1,0-1,0 0,1-1,-1 1,5 0,-2 0,0-1,0 0,0-1,0 0,0 0,0 0,0-1,0 0,0 0,0-1,0 0,0 0,-1-1,1 0,-1 0,0 0,1-1,9-8,-5 3,0-2,-1 0,0 0,0-1,-1 0,-1 0,0-1,-1-1,9-20,-9 15,-1-1,0 1,-2-2,0 1,-1 0,0-31,-3 46,0-1,0 1,-1 0,1 0,-1 0,-1 0,1 0,-1 0,0 0,0 1,0-1,-1 0,1 1,-1 0,-6-8,4 7,-1 1,1-1,-1 1,1 0,-1 0,0 1,-1 0,1 0,0 1,-13-4,7 3,-1 1,1 0,-1 1,0 0,1 1,-1 0,0 1,1 1,-1 0,1 1,0 0,-20 8,18-4,1 0,0 2,0-1,1 2,0-1,1 2,0-1,0 1,1 1,-15 23,20-27,-1 1,2-1,-1 1,1 0,1 0,-1 1,2-1,-1 1,1-1,1 1,-1 0,2 0,-1-1,2 1,-1 0,1 0,4 17,-2-20,0-1,0 1,0-1,1 0,0 0,0 0,1 0,0-1,0 0,0 0,0 0,1 0,0-1,0 0,0 0,0-1,1 0,11 4,10 3,0-1,1-2,33 4,-22-3,0-3,1-1,-1-2,67-6,-94 2,0-2,0 0,-1 0,22-12,-21 10,12-5</inkml:trace>
</inkml:ink>
</file>

<file path=ppt/ink/ink1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49.003"/>
    </inkml:context>
    <inkml:brush xml:id="br0">
      <inkml:brushProperty name="width" value="0.05" units="cm"/>
      <inkml:brushProperty name="height" value="0.05" units="cm"/>
    </inkml:brush>
  </inkml:definitions>
  <inkml:trace contextRef="#ctx0" brushRef="#br0">163 0 24575,'0'8'0,"0"22"0,-1 1 0,-7 37 0,-49 173 0,-15 79 0,47-176 0,26-135 49,5-16-1463,4-10-5412</inkml:trace>
</inkml:ink>
</file>

<file path=ppt/ink/ink1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49.410"/>
    </inkml:context>
    <inkml:brush xml:id="br0">
      <inkml:brushProperty name="width" value="0.05" units="cm"/>
      <inkml:brushProperty name="height" value="0.05" units="cm"/>
    </inkml:brush>
  </inkml:definitions>
  <inkml:trace contextRef="#ctx0" brushRef="#br0">9 23 24575,'-4'1'0,"-1"2"0,8 3 0,11-1 0,12-1 0,5-2 0,5 0 0,1-1 0,1-4 0,-1-3 0,1 1 0,-2 1 0,-4 1 0,-6-3 0,-5-1 0,-1 2 0,-1 0 0,-3 3-8191</inkml:trace>
</inkml:ink>
</file>

<file path=ppt/ink/ink1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49.765"/>
    </inkml:context>
    <inkml:brush xml:id="br0">
      <inkml:brushProperty name="width" value="0.05" units="cm"/>
      <inkml:brushProperty name="height" value="0.05" units="cm"/>
    </inkml:brush>
  </inkml:definitions>
  <inkml:trace contextRef="#ctx0" brushRef="#br0">9 1 24575,'-4'4'0,"-1"5"0,8 6 0,11-1 0,20-2 0,11-3 0,7-4 0,1-2 0,-3-1 0,-3-10 0,-5-3 0,-6 1 0,-5 1 0,-4 3 0,-7-2 0,-6 0-8191</inkml:trace>
</inkml:ink>
</file>

<file path=ppt/ink/ink1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51.295"/>
    </inkml:context>
    <inkml:brush xml:id="br0">
      <inkml:brushProperty name="width" value="0.05" units="cm"/>
      <inkml:brushProperty name="height" value="0.05" units="cm"/>
    </inkml:brush>
  </inkml:definitions>
  <inkml:trace contextRef="#ctx0" brushRef="#br0">2220 2 24575,'-168'-2'0,"-191"4"0,167 9 8,-49 0-131,-156 1-511,-157 0 678,306-12 69,243 0-113,-28-2 639,32 2-695,-1 0-1,1-1 1,0 1-1,0 0 1,0-1-1,0 1 0,0 0 1,0-1-1,0 1 1,0-1-1,0 1 0,0-1 1,0 0-1,0 1 1,0-1-1,1 0 0,-1 0 1,0 0-1,0 0 1,1 0-1,-1 1 0,0-1 1,1 0-1,-1-2 1,1-7-6768</inkml:trace>
</inkml:ink>
</file>

<file path=ppt/ink/ink1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52.975"/>
    </inkml:context>
    <inkml:brush xml:id="br0">
      <inkml:brushProperty name="width" value="0.05" units="cm"/>
      <inkml:brushProperty name="height" value="0.05" units="cm"/>
    </inkml:brush>
  </inkml:definitions>
  <inkml:trace contextRef="#ctx0" brushRef="#br0">43 0 24575,'-1'1'0,"0"-1"0,0 1 0,0-1 0,0 1 0,0 0 0,0-1 0,0 1 0,0 0 0,0-1 0,1 1 0,-1 0 0,0 0 0,0 0 0,1 0 0,-1 0 0,0 0 0,0 1 0,-10 20 0,8-14 0,0-1 0,1 1 0,0 0 0,0-1 0,1 1 0,-1 15 0,2-21 0,-1 0 0,1 0 0,0 0 0,1 0 0,-1 0 0,0 0 0,1 0 0,-1 0 0,1 0 0,-1 0 0,1 0 0,0 0 0,0-1 0,0 1 0,0 0 0,0 0 0,0-1 0,1 1 0,-1-1 0,1 1 0,-1-1 0,1 1 0,-1-1 0,1 0 0,0 0 0,-1 0 0,1 0 0,0 0 0,0 0 0,0-1 0,3 2 0,-2-2 0,0 0 0,0 0 0,0 0 0,0-1 0,0 1 0,0-1 0,0 0 0,0 0 0,0 0 0,0 0 0,0 0 0,0 0 0,-1-1 0,1 0 0,-1 1 0,1-1 0,3-4 0,-2 4 0,-1-1 0,0 0 0,0-1 0,0 1 0,0 0 0,0-1 0,-1 0 0,1 0 0,-1 1 0,0-1 0,2-7 0,-3 10 0,-1 1 0,0-1 0,0 1 0,0-1 0,0 0 0,1 1 0,-1-1 0,0 0 0,0 1 0,0-1 0,0 0 0,0 1 0,0-1 0,-1 1 0,1-1 0,0 0 0,0 1 0,0-1 0,-1 0 0,1 1 0,0-1 0,0 1 0,-1-1 0,1 1 0,-1-1 0,1 1 0,0-1 0,-1 1 0,1-1 0,-1 1 0,1-1 0,-1 1 0,1 0 0,-1-1 0,0 1 0,1 0 0,-1 0 0,1-1 0,-1 1 0,0 0 0,1 0 0,-1 0 0,0 0 0,1 0 0,-1 0 0,1 0 0,-1 0 0,0 0 0,0 0 0,0 0 0,1 0 0,-1 0 0,1 0 0,-1 0 0,0 1 0,1-1 0,-1 0 0,1 0 0,-1 0 0,1 1 0,-1-1 0,1 0 0,-1 1 0,1-1 0,-1 0 0,1 1 0,0-1 0,-1 1 0,1-1 0,0 1 0,-1-1 0,1 1 0,0-1 0,-1 1 0,1-1 0,0 1 0,0-1 0,0 1 0,-1-1 0,1 1 0,0-1 0,0 1 0,0 0 0,0-1 0,0 1 0,0-1 0,0 1 0,0-1 0,0 1 0,1 0 0,-1-1 0,0 1 0,0-1 0,0 1 0,1-1 0,-1 1 0,0-1 0,0 1 0,1-1 0,0 1 0,-1 0 0,0-1 0,0 1 0,1-1 0,-1 0 0,0 1 0,1-1 0,-1 0 0,0 1 0,1-1 0,-1 0 0,1 0 0,-1 1 0,0-1 0,1 0 0,-1 0 0,1 0 0,-1 0 0,1 1 0,-1-1 0,0 0 0,1 0 0,-1 0 0,1 0 0,-1 0 0,1 0 0,-1 0 0,1 0 0,0 0 0,12-10 0,-11 7 0,1 0 0,-1 0 0,0 0 0,0-1 0,0 1 0,2-6 0,-4-10-1365,-4 2-5461</inkml:trace>
</inkml:ink>
</file>

<file path=ppt/ink/ink1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53.642"/>
    </inkml:context>
    <inkml:brush xml:id="br0">
      <inkml:brushProperty name="width" value="0.05" units="cm"/>
      <inkml:brushProperty name="height" value="0.05" units="cm"/>
    </inkml:brush>
  </inkml:definitions>
  <inkml:trace contextRef="#ctx0" brushRef="#br0">470 108 24575,'1'0'0,"0"0"0,1-1 0,-1 1 0,0-1 0,0 1 0,0-1 0,0 0 0,0 1 0,-1-1 0,1 0 0,0 0 0,0 1 0,0-1 0,-1 0 0,1 0 0,0 0 0,-1 0 0,1 0 0,-1 0 0,1 0 0,-1 0 0,1 0 0,-1-1 0,0 1 0,1 0 0,-1 0 0,0 0 0,0 0 0,0-3 0,0 0 0,1 0 0,-1 0 0,0 0 0,0 0 0,0 0 0,-1-1 0,-1-4 0,1 7 0,0-1 0,0 0 0,-1 1 0,1 0 0,-1-1 0,0 1 0,0 0 0,0 0 0,0 0 0,0 0 0,0 0 0,0 0 0,-1 0 0,1 1 0,-1-1 0,1 1 0,-1 0 0,0 0 0,1 0 0,-1 0 0,0 0 0,0 0 0,1 1 0,-1 0 0,0-1 0,0 1 0,-5 1 0,0-1 0,1 1 0,0 0 0,0 0 0,0 1 0,0-1 0,0 2 0,0-1 0,0 1 0,-12 7 0,-7 8 0,2 0 0,-37 36 0,-38 50 0,97-102 0,-15 17 0,1 0 0,1 1 0,-24 41 0,33-49 0,0 1 0,1-1 0,1 1 0,0 0 0,0 0 0,2 0 0,-1 1 0,0 24 0,3-32 0,0 0 0,0 0 0,0 0 0,1 0 0,0-1 0,0 1 0,0 0 0,1-1 0,0 1 0,0-1 0,0 1 0,1-1 0,-1 0 0,1 0 0,1 0 0,-1 0 0,1-1 0,-1 1 0,1-1 0,9 7 0,0 0 0,1-2 0,0 0 0,1 0 0,-1-1 0,2-1 0,-1 0 0,1-1 0,0-1 0,0-1 0,26 5 0,7-3 0,0-2 0,63-3 0,-78-1-1365,-7-1-5461</inkml:trace>
</inkml:ink>
</file>

<file path=ppt/ink/ink1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1:05.684"/>
    </inkml:context>
    <inkml:brush xml:id="br0">
      <inkml:brushProperty name="width" value="0.05" units="cm"/>
      <inkml:brushProperty name="height" value="0.05" units="cm"/>
    </inkml:brush>
  </inkml:definitions>
  <inkml:trace contextRef="#ctx0" brushRef="#br0">437 0 24575,'-1'7'0,"0"0"0,0 0 0,-1 0 0,0 0 0,-1 0 0,1-1 0,-1 1 0,-6 9 0,-2 6 0,-3 10 0,2 0 0,-13 60 0,4-21 0,-3-1 0,-52 107 0,51-124 0,-130 267 0,112-217-1365,36-88-5461</inkml:trace>
</inkml:ink>
</file>

<file path=ppt/ink/ink1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1:06.376"/>
    </inkml:context>
    <inkml:brush xml:id="br0">
      <inkml:brushProperty name="width" value="0.05" units="cm"/>
      <inkml:brushProperty name="height" value="0.05" units="cm"/>
    </inkml:brush>
  </inkml:definitions>
  <inkml:trace contextRef="#ctx0" brushRef="#br0">579 9 24575,'0'0'0,"0"-1"0,0 1 0,0 0 0,0-1 0,0 1 0,0 0 0,0-1 0,0 1 0,0 0 0,0-1 0,0 1 0,0 0 0,0 0 0,0-1 0,0 1 0,-1 0 0,1-1 0,0 1 0,0 0 0,0 0 0,-1-1 0,1 1 0,0 0 0,0 0 0,-1 0 0,1-1 0,0 1 0,0 0 0,-1 0 0,1 0 0,0 0 0,-1 0 0,1 0 0,0-1 0,-1 1 0,1 0 0,0 0 0,0 0 0,-1 0 0,1 0 0,0 0 0,-1 0 0,1 0 0,0 0 0,-1 0 0,1 1 0,0-1 0,-1 0 0,1 0 0,0 0 0,0 0 0,-1 0 0,1 1 0,0-1 0,-1 0 0,-16 12 0,7 0 0,0 0 0,1 0 0,1 1 0,0 0 0,0 1 0,-7 19 0,-27 92 0,13-34 0,-10 7 0,-6-1 0,-77 127 0,-1 8 0,76-140 0,40-76-81,4-10-133,1 0 0,-2 1 0,1-1 0,0-1 0,-10 12 0</inkml:trace>
</inkml:ink>
</file>

<file path=ppt/ink/ink1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1:11.498"/>
    </inkml:context>
    <inkml:brush xml:id="br0">
      <inkml:brushProperty name="width" value="0.05" units="cm"/>
      <inkml:brushProperty name="height" value="0.05" units="cm"/>
    </inkml:brush>
  </inkml:definitions>
  <inkml:trace contextRef="#ctx0" brushRef="#br0">84 360 24575,'5'0'0,"1"1"0,-1 0 0,0 0 0,10 4 0,13 2 0,39 1 0,71 15 0,-124-20 0,0 1 0,0 1 0,-1 0 0,0 1 0,0 0 0,0 1 0,17 13 0,-27-17 0,27 17 0,-30-20 0,1 1 0,0-1 0,0 1 0,0-1 0,0 1 0,-1-1 0,1 1 0,0-1 0,0 0 0,0 0 0,0 1 0,0-1 0,0 0 0,0 0 0,0 0 0,0 0 0,0 0 0,0 0 0,0 0 0,0-1 0,0 1 0,0 0 0,-1 0 0,1-1 0,0 1 0,0-1 0,0 1 0,1-2 0,-2 2 0,1-1 0,-1 1 0,0-1 0,0 1 0,0-1 0,0 1 0,1-1 0,-1 0 0,0 1 0,0-1 0,0 1 0,0-1 0,0 0 0,-1 1 0,1-1 0,0 1 0,0-1 0,0 0 0,0 1 0,-1-1 0,1 1 0,0-1 0,-1 1 0,1-1 0,0 1 0,-1-1 0,1 1 0,0 0 0,-1-1 0,1 1 0,-1-1 0,0 1 0,-17-14 0,9 10 0,0 0 0,0 1 0,-1 0 0,1 0 0,-19-2 0,-53 0 0,52 4 0,-32-5 0,-126-21 0,120 18 0,89 21 0,21 3 0,97 10 0,7 2 0,-126-23 0,1 0 0,33 1 0,-17-3 0,-27-1 0,1 1 0,-1 0 0,0 1 0,0 0 0,-1 0 0,1 1 0,-1 0 0,1 1 0,12 9 0,-21-13 0,-1 0 0,1 0 0,-1 0 0,1 0 0,0-1 0,-1 1 0,1 0 0,0-1 0,3 1 0,-1-4 0,-8-9 0,-28-32 0,18 25 0,-12-23 0,22 35 0,0-1 0,1 1 0,0-1 0,0 0 0,1 0 0,0 0 0,-1-8 0,1-6 0,1 0 0,0 0 0,1 0 0,5-31 0,-2 45 0,0-1 0,0 1 0,0 0 0,1 0 0,0 1 0,1-1 0,-1 1 0,12-13 0,-9 11 0,0-1 0,0 1 0,5-14 0,-11 22 0,-1 1 0,0 0 0,1 0 0,-1-1 0,0 1 0,0 0 0,0-1 0,1 1 0,-1 0 0,0-1 0,0 1 0,0 0 0,0-1 0,0 1 0,1-1 0,-1 1 0,0 0 0,0-1 0,0 1 0,0-1 0,0 1 0,0 0 0,0-1 0,-1 1 0,1-1 0,0 1 0,0 0 0,0-1 0,0 1 0,0 0 0,-1-1 0,1 1 0,0 0 0,0-1 0,0 1 0,-1 0 0,1-1 0,0 1 0,-1 0 0,1 0 0,0-1 0,-1 1 0,1 0 0,0 0 0,-1 0 0,1-1 0,0 1 0,-1 0 0,1 0 0,0 0 0,-1 0 0,1 0 0,-1 0 0,1 0 0,0 0 0,-1 0 0,1 0 0,-1 0 0,1 0 0,0 0 0,-1 0 0,1 0 0,-1 0 0,1 0 0,0 1 0,-1-1 0,0 0 0,-30 12 0,28-11 0,-53 27 0,-70 44 0,-45 45 0,139-94 0,-64 33 0,9-4 0,74-41 0,21-12 0,25-12 0,169-94 0,-76 37 0,-93 53 0,162-91 0,-195 108 0,6-3 0,-1 0 0,0-1 0,1 1 0,-2-1 0,8-7 0,-11 5 0,-7 7 0,-9 6 0,-3 9 0,0 1 0,1 0 0,1 2 0,1-1 0,-20 33 0,14-22 0,-42 68 0,-11 16 0,73-112 0,1-1 0,-1 1 0,1 0 0,-1 0 0,0-1 0,1 1 0,-1-1 0,0 1 0,1 0 0,-1-1 0,0 1 0,0-1 0,1 0 0,-1 1 0,0-1 0,0 0 0,0 1 0,-1-1 0,2 0 0,0 0 0,0-1 0,-1 1 0,1 0 0,0-1 0,-1 1 0,1 0 0,0-1 0,0 1 0,0-1 0,-1 1 0,1 0 0,0-1 0,0 1 0,0-1 0,0 1 0,0 0 0,0-1 0,0 1 0,0-1 0,0 1 0,0 0 0,0-1 0,0 1 0,0-1 0,0 1 0,0 0 0,0-1 0,0 1 0,1-1 0,-1 1 0,0 0 0,0-1 0,0 1 0,1 0 0,-1-1 0,1 0 0,78-181 0,-42 111 0,-80 142 0,21-34 0,13-22 0,1 1 0,-8 19 0,47-82 0,-25 34 0,0 0 0,-1-1 0,0 0 0,-1 0 0,0 0 0,-1-1 0,-1 1 0,0-22 0,-1 35 0,-1 0 0,0 0 0,0 0 0,0 0 0,0 0 0,0 0 0,0 0 0,0 0 0,0 0 0,0 0 0,-1 0 0,1 0 0,0 0 0,-1 0 0,1 0 0,0 1 0,-1-1 0,1 0 0,-1 0 0,1 0 0,-1 1 0,0-1 0,1 0 0,-1 1 0,0-1 0,0 0 0,1 1 0,-1-1 0,0 1 0,0-1 0,0 1 0,0-1 0,0 1 0,1 0 0,-1 0 0,0-1 0,0 1 0,0 0 0,0 0 0,0 0 0,0 0 0,0 0 0,0 0 0,0 0 0,0 0 0,0 0 0,0 1 0,0-1 0,0 0 0,0 1 0,1-1 0,-1 0 0,0 1 0,-1 0 0,-3 2 0,0-1 0,0 1 0,1 0 0,-1 0 0,1 1 0,-1-1 0,1 1 0,-4 5 0,-2 11 0,10-19 0,0-1 0,0 0 0,-1 1 0,1-1 0,0 0 0,0 1 0,0-1 0,1 0 0,-1 1 0,0-1 0,0 0 0,0 1 0,0-1 0,0 0 0,0 1 0,0-1 0,1 0 0,-1 1 0,0-1 0,0 0 0,0 1 0,1-1 0,-1 0 0,0 0 0,0 1 0,1-1 0,-1 0 0,0 0 0,1 0 0,-1 0 0,0 1 0,0-1 0,1 0 0,-1 0 0,0 0 0,1 0 0,-1 0 0,0 0 0,1 0 0,-1 0 0,1 0 0,-1 0 0,0 0 0,1 0 0,-1 0 0,0 0 0,1 0 0,-1 0 0,0 0 0,1 0 0,-1 0 0,0-1 0,1 1 0,-1 0 0,0 0 0,0 0 0,1-1 0,4-1 0,0 0 0,0 0 0,0-1 0,0 0 0,0 0 0,6-5 0,-7 5 0,-1 0 0,1 0 0,0 1 0,0 0 0,0-1 0,0 1 0,0 1 0,0-1 0,8-1 0,-11 3 0,0 0 0,0 0 0,-1 0 0,1 0 0,0 0 0,0 0 0,-1 1 0,1-1 0,0 0 0,0 0 0,-1 1 0,1-1 0,0 1 0,-1-1 0,1 1 0,0-1 0,-1 1 0,1-1 0,-1 1 0,1-1 0,-1 1 0,1 0 0,-1-1 0,0 1 0,1 0 0,-1-1 0,0 1 0,1 0 0,-1 0 0,0-1 0,0 1 0,1 0 0,-1 0 0,0-1 0,0 2 0,0 29 0,-2-23 0,0 0 0,0 0 0,-4 9 0,-6 21 0,12-38 0,0 1 0,0-1 0,0 0 0,0 0 0,0 0 0,0 0 0,0 1 0,0-1 0,0 0 0,0 0 0,0 0 0,0 1 0,0-1 0,0 0 0,0 0 0,0 0 0,0 1 0,0-1 0,0 0 0,0 0 0,0 0 0,0 0 0,0 1 0,0-1 0,1 0 0,-1 0 0,0 0 0,0 0 0,0 0 0,0 1 0,0-1 0,0 0 0,1 0 0,-1 0 0,0 0 0,0 0 0,0 0 0,0 0 0,1 1 0,6-5 0,8-10 0,5-13 0,23-42 0,-23 37 0,-9 17 0,-11 15 0,1 0 0,-1 0 0,0 0 0,0-1 0,1 1 0,-1 0 0,0 0 0,1 0 0,-1 0 0,0-1 0,1 1 0,-1 0 0,0 0 0,0 0 0,1 0 0,-1 0 0,0 0 0,1 0 0,-1 0 0,0 0 0,1 0 0,-1 0 0,0 0 0,1 0 0,0 0 0,-1 2 0,1-1 0,0 0 0,0 0 0,-1 0 0,1 1 0,0-1 0,-1 0 0,0 1 0,1-1 0,-1 1 0,0-1 0,0 0 0,1 1 0,-1-1 0,0 1 0,0-1 0,-1 0 0,1 2 0,-2 15 0,0 0 0,-6 22 0,4-25 0,2-1 0,-1 1 0,0 22 0,16-84 0,0 8 0,34-68 0,-37 94 0,-10 13 0,0 0 0,0 0 0,0 0 0,0 0 0,0 0 0,1 0 0,-1 0 0,0 0 0,0 0 0,0 0 0,0 0 0,0 0 0,1 0 0,-1 0 0,0 0 0,0 0 0,0 0 0,0 0 0,1 0 0,-1 0 0,0 0 0,0 0 0,0 0 0,0 0 0,0 0 0,0 1 0,1-1 0,-1 0 0,0 0 0,0 0 0,0 0 0,0 0 0,0 0 0,0 0 0,0 1 0,0-1 0,1 0 0,-1 0 0,0 0 0,0 0 0,0 0 0,0 1 0,0-1 0,0 2 0,1 1 0,-1 0 0,1-1 0,-1 1 0,0-1 0,0 1 0,0 0 0,-1 2 0,-1 11 0,-18 147 0,20-163 0,-1 0 0,1 0 0,0 0 0,-1 0 0,1-1 0,-1 1 0,1 0 0,-1 0 0,1 0 0,0-1 0,-1 1 0,1 0 0,0 0 0,-1-1 0,1 1 0,0 0 0,-1-1 0,1 1 0,0 0 0,-1-1 0,1 0 0,-5-6 0,1 0 0,-1 0 0,1-1 0,1 0 0,0 0 0,0 0 0,0 0 0,1 0 0,0 0 0,-1-16 0,1-11 0,2-44 0,1 54 0,-1 24 0,0-7 0,0 1 0,0-1 0,-1 1 0,0-1 0,-3-10 0,4 16 0,0 1 0,-1 0 0,1 0 0,-1 0 0,1 0 0,-1 0 0,0 0 0,1 0 0,-1 0 0,0 0 0,0 0 0,0 0 0,0 0 0,1 0 0,-1 0 0,-1 1 0,1-1 0,0 1 0,0-1 0,0 0 0,0 1 0,0 0 0,0-1 0,-1 1 0,1 0 0,0-1 0,0 1 0,0 0 0,-1 0 0,1 0 0,0 0 0,0 0 0,-1 0 0,1 1 0,0-1 0,0 0 0,0 1 0,-1-1 0,1 1 0,0-1 0,0 1 0,-1 0 0,-22 11 0,0 0 0,2 2 0,-22 16 0,-2 1 0,-94 58 0,129-81 0,0 0 0,0 1 0,1 0 0,1 0 0,0 1 0,0 1 0,1-1 0,-9 15 0,17-24 0,-1-1 0,1 1 0,-1 0 0,1-1 0,-1 1 0,1 0 0,-1 0 0,1 0 0,0-1 0,-1 1 0,1 0 0,0 0 0,0 0 0,0 0 0,0 0 0,0-1 0,0 1 0,0 0 0,0 0 0,0 0 0,0 0 0,0 0 0,1 1 0,-1-1 0,1-1 0,0 1 0,-1-1 0,1 0 0,0 1 0,0-1 0,-1 1 0,1-1 0,0 0 0,0 0 0,0 0 0,-1 1 0,1-1 0,0 0 0,0 0 0,0 0 0,0 0 0,-1 0 0,3-1 0,4 0 0,0 0 0,0-1 0,0 0 0,12-5 0,61-34 0,79-55 0,-105 62 0,-43 27 0,-1 1 0,-1-1 0,1 0 0,-1-1 0,0 0 0,-1-1 0,9-11 0,-17 20 0,0 0 0,1 0 0,-1-1 0,0 1 0,0 0 0,1-1 0,-1 1 0,0 0 0,0-1 0,0 1 0,1 0 0,-1-1 0,0 1 0,0 0 0,0-1 0,0 1 0,0-1 0,0 1 0,0 0 0,0-1 0,0 1 0,0-1 0,0 1 0,0 0 0,0-1 0,0 1 0,0 0 0,-1-1 0,1 1 0,0-1 0,-12 0 0,-17 10 0,-32 22 0,2 3 0,1 3 0,-61 50 0,62-38 0,38-30 0,-2-2 0,-28 20 0,31-29 0,18-8 0,0 0 0,0 0 0,0 0 0,0 0 0,-1 0 0,1 1 0,0-1 0,0 0 0,0 0 0,0 0 0,-1 0 0,1 0 0,0 0 0,0 0 0,0 0 0,0 0 0,-1 0 0,1 0 0,0 0 0,0 0 0,0 0 0,-1 0 0,1 0 0,0 0 0,0 0 0,0 0 0,0-1 0,-1 1 0,1 0 0,0 0 0,0 0 0,0 0 0,0 0 0,0 0 0,-1 0 0,1-1 0,0 1 0,0 0 0,2-8 0,10-8 0,13-11 0,2 1 0,0 1 0,35-23 0,-15 11 0,-31 24 0,79-60 0,-78 61 0,0 1 0,1 1 0,32-13 0,-50 23 0,1-1 0,-1 1 0,0 0 0,1 0 0,-1-1 0,0 1 0,1 0 0,-1 0 0,0 0 0,1 0 0,-1 0 0,0-1 0,1 1 0,-1 0 0,0 0 0,1 0 0,-1 0 0,1 0 0,-1 0 0,0 0 0,1 0 0,-1 0 0,0 0 0,1 1 0,-1-1 0,0 0 0,1 0 0,-1 0 0,0 0 0,1 0 0,-1 1 0,0-1 0,1 0 0,-1 1 0,-6 11 0,-22 18 0,27-28 0,-36 30 0,-1-1 0,-1-2 0,-57 33 0,-53 37 0,145-96 0,-1 1 0,0 0 0,1 0 0,-1 0 0,-5 6 0,10-9 0,0-1 0,-1 1 0,1-1 0,-1 1 0,1-1 0,0 1 0,-1-1 0,1 1 0,0-1 0,0 1 0,0 0 0,-1-1 0,1 1 0,0-1 0,0 1 0,0 0 0,0-1 0,0 1 0,0 0 0,0-1 0,0 1 0,0-1 0,0 1 0,1 0 0,-1-1 0,0 1 0,0-1 0,1 1 0,-1 0 0,0-1 0,0 1 0,1-1 0,-1 1 0,1-1 0,-1 1 0,1-1 0,-1 0 0,0 1 0,1-1 0,-1 1 0,1-1 0,0 0 0,-1 1 0,1-1 0,-1 0 0,1 0 0,-1 0 0,1 1 0,0-1 0,1 0 0,9 3 0,0 0 0,0 0 0,0-2 0,22 2 0,51-4 0,-47 0 0,1 0 0,1 2 0,-1 1 0,39 8 0,-76-10 0,24 6 0,-25-6 0,0 0 0,0 0 0,0 0 0,0 0 0,0 0 0,0 0 0,0 0 0,0 0 0,0 0 0,0 0 0,0 0 0,0 1 0,0-1 0,0 0 0,0 0 0,-1 0 0,1 0 0,0 0 0,0 0 0,0 0 0,0 0 0,0 0 0,0 0 0,0 0 0,0 0 0,0 0 0,0 0 0,0 0 0,0 0 0,0 0 0,0 0 0,0 0 0,0 1 0,0-1 0,0 0 0,0 0 0,0 0 0,0 0 0,0 0 0,0 0 0,0 0 0,0 0 0,0 0 0,0 0 0,0 0 0,0 0 0,0 0 0,1 0 0,-1 0 0,0 0 0,0 0 0,0 0 0,0 0 0,-17 2 0,-4-1 0,-39 0 0,56-1 0,0 0 0,0-1 0,0 1 0,0-1 0,1 0 0,-1 0 0,0-1 0,1 1 0,-1-1 0,0 1 0,-4-5 0,7 6 0,0 0 0,1-1 0,-1 1 0,1-1 0,-1 0 0,1 1 0,0-1 0,-1 1 0,1-1 0,0 0 0,-1 1 0,1-1 0,0 0 0,0 1 0,-1-1 0,1 0 0,0 1 0,0-1 0,0 0 0,0 0 0,0 1 0,0-1 0,0 0 0,0 1 0,0-1 0,1 0 0,-1 1 0,0-1 0,0 0 0,0 0 0,1 1 0,-1-1 0,0 1 0,1-1 0,-1 0 0,1 1 0,-1-1 0,1 1 0,-1-1 0,1 1 0,-1-1 0,1 1 0,-1-1 0,1 1 0,1-1 0,2-2 0,0 1 0,0-1 0,0 1 0,0 0 0,8-3 0,58-12 0,-46 12 0,39-13 0,-60 17 0,-1 0 0,1 0 0,0 0 0,-1-1 0,0 1 0,1-1 0,-1 1 0,0-1 0,0 0 0,0 0 0,0 0 0,0 0 0,0-1 0,-1 1 0,1 0 0,-1-1 0,1 1 0,-1-1 0,0 1 0,0-1 0,0 0 0,-1 1 0,1-1 0,0 0 0,-1 0 0,0 1 0,0-1 0,0 0 0,0 0 0,0 0 0,0 1 0,-1-1 0,1 0 0,-1 0 0,0 1 0,0-1 0,0 0 0,0 1 0,0-1 0,-1 1 0,1-1 0,-1 1 0,-3-4 0,-3-6 0,6 10 0,1 0 0,-1 0 0,1 0 0,-1 0 0,1 0 0,-1 1 0,0-1 0,-4-3 0,5 5 0,0 0 0,-1-1 0,1 1 0,0 0 0,-1 0 0,1-1 0,-1 1 0,1 0 0,0 0 0,-1 1 0,1-1 0,0 0 0,-1 0 0,1 1 0,0-1 0,0 1 0,-1-1 0,1 1 0,0-1 0,0 1 0,-2 1 0,-31 19 0,-54 43 0,2 0 0,188-122 0,-31 20 0,-68 36 0,0 0 0,0 0 0,0 1 0,0-1 0,1 1 0,-1 0 0,0 0 0,1 0 0,-1 0 0,7 0 0,-10 1 0,1 0 0,-1 0 0,0 0 0,1 0 0,-1 0 0,0 1 0,1-1 0,-1 0 0,0 0 0,0 1 0,1-1 0,-1 0 0,0 0 0,0 1 0,1-1 0,-1 0 0,0 1 0,0-1 0,0 0 0,0 0 0,1 1 0,-1-1 0,0 1 0,0-1 0,0 0 0,0 1 0,0-1 0,0 0 0,0 1 0,0-1 0,0 0 0,0 1 0,0-1 0,0 0 0,0 1 0,0-1 0,0 1 0,0-1 0,-1 0 0,1 1 0,0-1 0,0 0 0,0 0 0,-1 1 0,-7 16 0,-6 2-1365,-2-1-5461</inkml:trace>
</inkml:ink>
</file>

<file path=ppt/ink/ink1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1:12.787"/>
    </inkml:context>
    <inkml:brush xml:id="br0">
      <inkml:brushProperty name="width" value="0.05" units="cm"/>
      <inkml:brushProperty name="height" value="0.05" units="cm"/>
    </inkml:brush>
  </inkml:definitions>
  <inkml:trace contextRef="#ctx0" brushRef="#br0">164 44 24575,'2'-1'0,"-1"1"0,0 0 0,0-1 0,0 0 0,-1 1 0,1-1 0,0 1 0,0-1 0,0 0 0,0 0 0,-1 1 0,1-1 0,0 0 0,-1 0 0,1 0 0,0 0 0,-1 0 0,1 0 0,-1 0 0,0 0 0,1 0 0,-1 0 0,0 0 0,0 0 0,1 0 0,-1-2 0,0 2 0,0 0 0,0 1 0,0-1 0,0 0 0,0 0 0,0 0 0,1 0 0,-1 0 0,0 1 0,1-1 0,-1 0 0,0 0 0,1 1 0,-1-1 0,1 0 0,-1 0 0,1 1 0,0-1 0,-1 1 0,1-1 0,0 0 0,-1 1 0,1-1 0,0 1 0,0 0 0,-1-1 0,1 1 0,1-1 0,-1 2 0,0-1 0,-1 1 0,1-1 0,0 1 0,-1-1 0,1 1 0,0 0 0,-1-1 0,1 1 0,-1 0 0,1 0 0,-1-1 0,1 1 0,-1 0 0,0 0 0,1 0 0,-1 0 0,0-1 0,0 1 0,0 0 0,0 0 0,0 2 0,3 24 0,-3-22 0,2 10 0,-1-1 0,-1 1 0,0 0 0,-1 0 0,-1 0 0,0-1 0,-1 1 0,-8 22 0,-9 25 0,3 0 0,-18 127 0,33-175 0,-8 40 0,-5 43 0,25-120 0,-1 5 0,46-193 0,-16 47 0,13-50 0,-70 243 0,-1 15 0,3 1 0,-14 55 0,9-27 0,-4 24 0,-14 113 0,16-75 0,-18 37 107,16-75-1579,23-90-5354</inkml:trace>
</inkml:ink>
</file>

<file path=ppt/ink/ink1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19.67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59 486,'0'-206,"15"466,0 11,-15-195,-1-58,1-55,-1-46,-21-150,4 133,-28-217,46 313,0-1,0 1,0-1,0 0,1 1,-1-1,1 1,0 0,0-1,1 1,0 0,-1 0,1 0,1 0,-1 0,1 0,-1 0,7-6,-3 5,1 0,-1 1,1-1,0 1,0 1,0-1,1 1,-1 1,16-4,-15 4,-1 0,1 1,-1 0,1 1,-1-1,1 1,0 1,-1 0,1 0,-1 0,1 1,-1 0,0 0,1 1,-1 0,11 7,-10-5,0 1,-1 0,0 1,0-1,-1 1,1 1,-2-1,1 1,-1 0,0 0,-1 1,0-1,4 11,-3-3,0 0,-2 1,1-1,-2 1,1 24,-3-29,0 0,-1-1,0 1,-1-1,0 1,-1-1,0 0,-8 18,-2-4,-2 0,0-1,-31 36,37-49,0-2,0 1,-1-1,-1-1,1 1,-1-2,0 0,-1 0,-23 10,8-16,20-5,17-3,6 1,0 1,1 1,0 0,0 2,0 0,0 0,0 2,0 0,0 1,1 1,19 4,-27-3,0 0,0 1,0 0,-1 1,1 0,-1 0,0 1,-1 0,1 0,-1 1,14 16,-5-1,-1 1,-1 1,15 30,-17-31</inkml:trace>
</inkml:ink>
</file>

<file path=ppt/ink/ink1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1:14.433"/>
    </inkml:context>
    <inkml:brush xml:id="br0">
      <inkml:brushProperty name="width" value="0.05" units="cm"/>
      <inkml:brushProperty name="height" value="0.05" units="cm"/>
    </inkml:brush>
  </inkml:definitions>
  <inkml:trace contextRef="#ctx0" brushRef="#br0">302 57 24575,'-1'0'0,"-1"0"0,0 1 0,1-1 0,-1 1 0,0-1 0,1 1 0,-1 0 0,1 0 0,-1 0 0,1-1 0,-1 1 0,1 0 0,0 1 0,0-1 0,-1 0 0,1 0 0,0 1 0,0-1 0,0 0 0,0 1 0,0-1 0,1 1 0,-1-1 0,0 1 0,1 0 0,-1-1 0,1 1 0,-1 3 0,-2 7 0,1 0 0,-1 24 0,2-25 0,-6 71 0,-2-1 0,-5 0 0,-28 97 0,-12 38 0,43-167 0,10-34 0,8-18 0,9-23 0,0-19 0,-2-1 0,10-62 0,-3 16 0,-12 55 0,87-377 0,-74 321 0,-34 196 0,-6-18 0,-32 87 0,0-5 0,26-75 0,-20 87 0,38-144 0,2-14 0,3-47 0,4-17 0,2-1 0,18-70 0,-1 3 0,22-114 0,-12 64 0,-19 106 0,-5 22 0,-7 25 0,-3 10 0,-25 62 0,-24 83 0,17-42 0,12-41 0,2 0 0,3 1 0,-9 75 0,7 4 0,57-288 0,-32 123 0,79-336 0,-45 179 0,-34 144 0,-4 22 0,1 1 0,-1-1 0,6-12 0,-8 23 0,0 1 0,0 0 0,0-1 0,0 1 0,0 0 0,1-1 0,-1 1 0,0 0 0,0 0 0,0-1 0,0 1 0,0 0 0,0 0 0,1-1 0,-1 1 0,0 0 0,0 0 0,0-1 0,1 1 0,-1 0 0,0 0 0,0 0 0,1-1 0,-1 1 0,0 0 0,0 0 0,1 0 0,-1 0 0,0 0 0,0 0 0,1 0 0,-1 0 0,0-1 0,1 1 0,-1 0 0,1 0 0,1 12 0,-4 0 0,0 0 0,-1 0 0,-1 0 0,0 0 0,-9 18 0,0 0 0,2-3 0,-30 75 0,-51 193 0,84-259 0,-5 23 0,-6 64 0,18-113 0,1-14 0,2-18 0,11-41 0,30-85 0,-5 21 0,45-166 0,-80 278 0,-3 15 0,0 0 0,0 0 0,0 0 0,-1 0 0,1 0 0,0 0 0,0 0 0,0 0 0,0 0 0,0 0 0,0 0 0,0 0 0,0 0 0,0-1 0,0 1 0,-1 0 0,1 0 0,0 0 0,0 0 0,0 0 0,0 0 0,0 0 0,0 0 0,0 0 0,0 0 0,-1 0 0,1 0 0,0 0 0,0 0 0,0 0 0,0 0 0,0 1 0,0-1 0,0 0 0,0 0 0,0 0 0,0 0 0,-1 0 0,1 0 0,0 0 0,0 0 0,0 0 0,0 0 0,0 0 0,0 0 0,0 0 0,0 1 0,0-1 0,0 0 0,0 0 0,0 0 0,0 0 0,0 0 0,0 0 0,0 0 0,0 0 0,0 1 0,-16 23 0,-82 205 0,72-161 0,10-27 0,2 0 0,2 1 0,-8 51 0,2 9-1365,16-83-5461</inkml:trace>
</inkml:ink>
</file>

<file path=ppt/ink/ink1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58.006"/>
    </inkml:context>
    <inkml:brush xml:id="br0">
      <inkml:brushProperty name="width" value="0.05" units="cm"/>
      <inkml:brushProperty name="height" value="0.05" units="cm"/>
    </inkml:brush>
  </inkml:definitions>
  <inkml:trace contextRef="#ctx0" brushRef="#br0">6 1 24575,'0'0'0,"0"0"0,0 0 0,0 0 0,0 0 0,0-1 0,-1 1 0,1 0 0,0 0 0,0 0 0,0 0 0,0 0 0,0 0 0,-1 0 0,1 0 0,0 0 0,0 0 0,0 0 0,0 0 0,-1 0 0,1 0 0,0 0 0,0 0 0,0 0 0,0 1 0,0-1 0,-1 0 0,1 0 0,0 0 0,0 0 0,0 0 0,0 0 0,0 0 0,0 0 0,0 0 0,-1 1 0,1-1 0,0 0 0,0 0 0,0 0 0,0 0 0,0 0 0,0 1 0,0-1 0,0 0 0,0 0 0,0 0 0,0 0 0,0 0 0,0 1 0,0-1 0,0 0 0,0 0 0,0 0 0,0 0 0,0 1 0,9 7 0,18 7 0,32 2 0,0-3 0,94 10 0,-97-16 0,503 88-896,-112-14-59,-164-32 478,-53-8-501,-198-35-3907</inkml:trace>
</inkml:ink>
</file>

<file path=ppt/ink/ink1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58.624"/>
    </inkml:context>
    <inkml:brush xml:id="br0">
      <inkml:brushProperty name="width" value="0.05" units="cm"/>
      <inkml:brushProperty name="height" value="0.05" units="cm"/>
    </inkml:brush>
  </inkml:definitions>
  <inkml:trace contextRef="#ctx0" brushRef="#br0">140 64 24575,'-2'-3'0,"0"1"0,0-1 0,0 1 0,0 0 0,-1 0 0,1 0 0,-1 0 0,1 0 0,-1 0 0,0 1 0,-4-3 0,3 2 0,0 0 0,1 0 0,-1 1 0,0-1 0,0 1 0,0 0 0,-1 0 0,1 1 0,0-1 0,0 1 0,0 0 0,-1 0 0,1 0 0,0 0 0,-5 2 0,7-2 0,0 1 0,0 0 0,0 0 0,0 0 0,0 0 0,0 0 0,1 1 0,-1-1 0,0 0 0,0 1 0,1-1 0,-1 1 0,1 0 0,0 0 0,-1-1 0,1 1 0,0 0 0,0 0 0,0 0 0,0 0 0,0 0 0,1 0 0,-1 1 0,1-1 0,-1 0 0,1 0 0,0 0 0,0 1 0,0 3 0,0-4 0,0-1 0,0 1 0,0 0 0,0 0 0,1-1 0,-1 1 0,0 0 0,1-1 0,0 1 0,-1 0 0,1-1 0,0 1 0,0-1 0,0 1 0,0-1 0,0 1 0,0-1 0,0 0 0,0 0 0,2 2 0,-1-2 0,1 1 0,-1-1 0,1 0 0,-1 1 0,1-1 0,0 0 0,-1-1 0,1 1 0,0 0 0,0-1 0,4 1 0,-2-1 0,0 0 0,1 0 0,-1-1 0,0 0 0,0 1 0,0-2 0,1 1 0,-1-1 0,0 1 0,-1-1 0,1-1 0,0 1 0,5-4 0,-8 4 0,0 0 0,0 1 0,0-1 0,0-1 0,0 1 0,0 0 0,-1 0 0,1-1 0,-1 1 0,0-1 0,1 1 0,-1-1 0,0 1 0,0-1 0,-1 0 0,1 0 0,-1 1 0,1-1 0,-1 0 0,0 0 0,0 0 0,0 1 0,0-1 0,-2-5 0,2 6 0,-1-1 0,0 1 0,0 0 0,0 0 0,-1 0 0,1 0 0,0 0 0,-1 0 0,1 1 0,-1-1 0,0 0 0,1 1 0,-1-1 0,0 1 0,0 0 0,0-1 0,0 1 0,0 0 0,-1 0 0,1 0 0,0 1 0,0-1 0,-1 0 0,1 1 0,0 0 0,-1-1 0,1 1 0,0 0 0,-5 1 0,-13 3-1365,5 4-5461</inkml:trace>
</inkml:ink>
</file>

<file path=ppt/ink/ink1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59.198"/>
    </inkml:context>
    <inkml:brush xml:id="br0">
      <inkml:brushProperty name="width" value="0.05" units="cm"/>
      <inkml:brushProperty name="height" value="0.05" units="cm"/>
    </inkml:brush>
  </inkml:definitions>
  <inkml:trace contextRef="#ctx0" brushRef="#br0">378 1 24575,'-44'-1'0,"-47"2"0,81 0 0,1 0 0,0 1 0,-1 0 0,1 0 0,0 1 0,0 0 0,-11 6 0,5 0 0,1-1 0,0 2 0,1 0 0,0 0 0,1 2 0,0-1 0,-11 15 0,19-21 0,-1 1 0,1 0 0,0 1 0,0-1 0,1 1 0,0 0 0,0 0 0,0 0 0,1 0 0,0 0 0,0 0 0,1 1 0,0-1 0,1 1 0,-1-1 0,1 0 0,2 16 0,0-19 0,-1 1 0,1-1 0,0 0 0,0 1 0,0-1 0,1 0 0,0 0 0,-1-1 0,1 1 0,1 0 0,-1-1 0,0 0 0,1 0 0,0 0 0,0 0 0,0 0 0,7 3 0,7 3 0,1 0 0,32 9 0,-47-17 0,154 44 0,-133-40 0,0-2 0,0 0 0,1-1 0,37-3 0,-39-2-1365,-4-3-5461</inkml:trace>
</inkml:ink>
</file>

<file path=ppt/ink/ink1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0:59.695"/>
    </inkml:context>
    <inkml:brush xml:id="br0">
      <inkml:brushProperty name="width" value="0.05" units="cm"/>
      <inkml:brushProperty name="height" value="0.05" units="cm"/>
    </inkml:brush>
  </inkml:definitions>
  <inkml:trace contextRef="#ctx0" brushRef="#br0">103 19 24575,'-5'-1'0,"0"1"0,0-2 0,-1 1 0,-7-3 0,-25-6 0,37 10 0,0 0 0,0 0 0,0 0 0,-1 0 0,1 0 0,0 0 0,0 0 0,0 0 0,0 0 0,-1 1 0,1-1 0,0 1 0,0-1 0,0 1 0,0-1 0,0 1 0,0-1 0,0 1 0,0 0 0,0 0 0,1-1 0,-1 1 0,0 0 0,0 0 0,-1 2 0,2-1 0,-1 0 0,1-1 0,-1 1 0,1 0 0,0 0 0,0 0 0,-1 0 0,1 0 0,1 0 0,-1 0 0,0 0 0,0 0 0,1 0 0,-1 0 0,1 0 0,0-1 0,-1 1 0,3 3 0,0 1 0,1 1 0,0 0 0,6 8 0,31 30-45,7 10 184,-43-48-348,-1-1 1,0 1-1,0 0 1,0 1 0,-1-1-1,5 15 1,-4-1-6618</inkml:trace>
</inkml:ink>
</file>

<file path=ppt/ink/ink1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1:52.300"/>
    </inkml:context>
    <inkml:brush xml:id="br0">
      <inkml:brushProperty name="width" value="0.05" units="cm"/>
      <inkml:brushProperty name="height" value="0.05" units="cm"/>
    </inkml:brush>
  </inkml:definitions>
  <inkml:trace contextRef="#ctx0" brushRef="#br0">27 9 24575,'-2'-8'0,"-4"8"0,5 1 0,0 0 0,1 0 0,-1-1 0,0 1 0,0 0 0,0 0 0,1 0 0,-1 0 0,1 0 0,-1 1 0,0-1 0,0 2 0,-3 21 0,2 0 0,0 0 0,1 0 0,3 30 0,0-1 0,-2 1129 0,3-1125 0,19 104 0,-5-47 0,32 404 0,-42-431 0,50 450 0,-48-443 0,-5-85 0,0-15 0,5-23 0,-7 23 0,10-38-1365,1-3-5461</inkml:trace>
</inkml:ink>
</file>

<file path=ppt/ink/ink1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1:53.027"/>
    </inkml:context>
    <inkml:brush xml:id="br0">
      <inkml:brushProperty name="width" value="0.05" units="cm"/>
      <inkml:brushProperty name="height" value="0.05" units="cm"/>
    </inkml:brush>
  </inkml:definitions>
  <inkml:trace contextRef="#ctx0" brushRef="#br0">2 0 24575,'-1'81'0,"0"9"0,12 100 0,55 388 0,-45-123-406,-14-161 195,7 456-1052</inkml:trace>
</inkml:ink>
</file>

<file path=ppt/ink/ink1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1:53.656"/>
    </inkml:context>
    <inkml:brush xml:id="br0">
      <inkml:brushProperty name="width" value="0.05" units="cm"/>
      <inkml:brushProperty name="height" value="0.05" units="cm"/>
    </inkml:brush>
  </inkml:definitions>
  <inkml:trace contextRef="#ctx0" brushRef="#br0">80 96 24575,'-6'1'0,"1"0"0,-1 0 0,1 0 0,0 0 0,-1 1 0,-4 2 0,5-2 0,-1 0 0,1 0 0,-1-1 0,-9 2 0,48-15 0,30-9 0,-22 7 0,80-17 0,22 12-10,147 0-1,146 19-471,-206 2 420,-24-2-832</inkml:trace>
</inkml:ink>
</file>

<file path=ppt/ink/ink1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1:56.475"/>
    </inkml:context>
    <inkml:brush xml:id="br0">
      <inkml:brushProperty name="width" value="0.05" units="cm"/>
      <inkml:brushProperty name="height" value="0.05" units="cm"/>
    </inkml:brush>
  </inkml:definitions>
  <inkml:trace contextRef="#ctx0" brushRef="#br0">0 135 24575,'2'0'0,"0"1"0,0 0 0,0 0 0,0 0 0,0 0 0,-1 0 0,1 0 0,0 0 0,0 1 0,-1-1 0,1 0 0,-1 1 0,0-1 0,1 1 0,-1 0 0,0 0 0,1 2 0,8 7 0,74 71 0,-52-45 0,36 56 0,19 26 0,23 37 0,-71-93 0,103 178 0,-107-174 0,36 79 0,-67-135 0,-1 1 0,0-1 0,3 22 0,2 15 0,-4-31 0,-3-12 0,0 0 0,0 0 0,1 0 0,-1 0 0,4 5 0,-5-9 0,1-1 0,-1 0 0,0 1 0,1-1 0,-1 0 0,1 0 0,-1 1 0,0-1 0,1 0 0,-1 0 0,1 0 0,-1 1 0,1-1 0,-1 0 0,0 0 0,1 0 0,-1 0 0,1 0 0,-1 0 0,1 0 0,-1 0 0,1 0 0,-1 0 0,1 0 0,-1 0 0,1 0 0,-1 0 0,0-1 0,1 1 0,-1 0 0,1 0 0,-1 0 0,0-1 0,1 1 0,-1 0 0,1-1 0,-1 1 0,0 0 0,1-1 0,-1 1 0,0 0 0,0-1 0,1 1 0,-1-1 0,0 1 0,1-1 0,16-23 0,-15 20 0,141-218 0,-71 112 0,49-65 0,-67 108 0,112-132 0,-24 48 0,-134 141 0,0 0 0,-1 0 0,-1-1 0,0 0 0,0 0 0,-1 0 0,0-1 0,5-21 0,-5 15 0,1 0 0,16-29 0,-12 31 0,-4 7 0,-1 0 0,0 0 0,5-15 0,-9 23 0,-1 1 0,0-1 0,0 1 0,0-1 0,1 1 0,-1-1 0,0 1 0,0-1 0,0 1 0,0-1 0,0 1 0,0-1 0,0 1 0,0-1 0,0 1 0,0-1 0,0 1 0,-1-1 0,1 1 0,0-1 0,0 1 0,0-1 0,-1 1 0,1-1 0,0 1 0,-1 0 0,1-1 0,0 1 0,-1-1 0,1 1 0,0 0 0,-1-1 0,1 1 0,-1 0 0,1 0 0,-1-1 0,1 1 0,-1 0 0,1 0 0,-1 0 0,1-1 0,-1 1 0,1 0 0,-1 0 0,1 0 0,-1 0 0,1 0 0,-1 0 0,1 0 0,-1 0 0,1 0 0,-2 1 0,0-1 0,-1 0 0,0 1 0,0 0 0,0-1 0,0 1 0,0 0 0,1 1 0,-4 1 0,-13 10 0,0 2 0,1 0 0,1 1 0,-29 35 0,-51 82 0,64-85 0,-42 70 0,-9 12 0,42-64 0,3 2 0,-41 94 0,43-81 0,-62 98 0,88-159 0,9-15 0,-1-1 0,1 1 0,-1-1 0,-5 7 0,7-11 0,1 0 0,0 0 0,0 1 0,-1-1 0,1 0 0,0 0 0,-1 0 0,1 1 0,0-1 0,0 0 0,-1 0 0,1 0 0,0 0 0,-1 0 0,1 0 0,0 0 0,-1 0 0,1 0 0,-1 0 0,1 0 0,0 0 0,-1 0 0,1 0 0,0 0 0,-1 0 0,1 0 0,0 0 0,-1 0 0,1 0 0,0-1 0,0 1 0,-1 0 0,1 0 0,0 0 0,-1-1 0,1 1 0,0 0 0,0 0 0,-1-1 0,1 1 0,0 0 0,0 0 0,0-1 0,0 1 0,-1 0 0,1-1 0,0 1 0,0 0 0,0-1 0,0 1 0,0 0 0,0-1 0,0 1 0,0 0 0,0-1 0,0 1 0,-3-23 0,6 8 0,0 0 0,2 0 0,0 1 0,1 0 0,11-22 0,2-4 0,156-304 0,-110 228 0,81-201 0,-138 296 0,2-6 0,0 0 0,10-55 0,-20 80 0,0 0 0,0 1 0,1-1 0,-1 0 0,0 1 0,-1-1 0,1 0 0,0 1 0,0-1 0,-1 1 0,1-1 0,-1 0 0,1 1 0,-1-1 0,0 1 0,1-1 0,-1 1 0,0 0 0,0-1 0,0 1 0,0 0 0,0 0 0,-1-1 0,1 1 0,0 0 0,0 0 0,-1 0 0,1 1 0,-1-1 0,1 0 0,-1 0 0,1 1 0,-1-1 0,1 1 0,-1-1 0,0 1 0,1 0 0,-1 0 0,-2-1 0,-5 1 0,0 0 0,-1 0 0,1 1 0,0 0 0,-15 3 0,6 1 0,1 0 0,0 1 0,0 1 0,0 1 0,-21 13 0,-74 56 0,56-36 0,18-14 0,-229 145 0,260-168 0,4-2 0,0 0 0,-1 0 0,1 0 0,-1-1 0,1 1 0,-1-1 0,0 0 0,1 0 0,-1 0 0,-5 0 0,9-1 0,0-1 0,0 1 0,0 0 0,-1 0 0,1 0 0,0 0 0,0 0 0,0 0 0,0-1 0,0 1 0,0 0 0,0 0 0,0 0 0,0 0 0,0 0 0,0-1 0,0 1 0,0 0 0,0 0 0,-1 0 0,1 0 0,1-1 0,-1 1 0,0 0 0,0 0 0,0 0 0,0 0 0,0-1 0,0 1 0,0 0 0,0 0 0,0 0 0,0 0 0,0 0 0,0-1 0,0 1 0,0 0 0,1 0 0,-1 0 0,0 0 0,0 0 0,0 0 0,0-1 0,0 1 0,0 0 0,1 0 0,-1 0 0,0 0 0,0 0 0,0 0 0,0 0 0,1 0 0,17-16 0,1 0 0,0 2 0,42-24 0,-44 28 0,61-36 0,2 3 0,1 4 0,103-34 0,-172 67 0,-12 6 0,0 0 0,0 0 0,0 0 0,0 0 0,0 0 0,0 0 0,0 0 0,0 0 0,1 0 0,-1 0 0,0 0 0,0 0 0,0 0 0,0 0 0,0 0 0,0 0 0,0 0 0,0 0 0,0 0 0,0 0 0,0-1 0,0 1 0,0 0 0,0 0 0,0 0 0,0 0 0,0 0 0,0 0 0,0 0 0,0 0 0,0 0 0,0 0 0,0 0 0,0 0 0,0 0 0,0-1 0,0 1 0,0 0 0,0 0 0,0 0 0,0 0 0,0 0 0,0 0 0,0 0 0,0 0 0,0 0 0,0 0 0,0 0 0,0 0 0,-1 0 0,1 0 0,0 0 0,0 0 0,0 0 0,0-1 0,0 1 0,0 0 0,0 0 0,0 0 0,0 0 0,0 0 0,0 0 0,0 0 0,-21-2 0,-39 5 0,0 3 0,0 3 0,-60 16 0,60-13 0,-133 33 0,126-28 0,120-49 0,281-183 0,-304 194 0,-8 11 0,-42 34 0,-1-1 0,-39 35 0,36-36 0,-146 125 0,68-61 0,59-49 0,11-11 0,1 1 0,-45 53 0,129-115 0,355-263-1000,-314 231 899,-46 33 64,115-75-204,-162 109 241,-1 0 0,0-1 0,0 1 0,1 0 0,-1 0 0,0-1 0,1 1 1,-1 0-1,0 0 0,1 0 0,-1 0 0,0 0 0,1-1 0,-1 1 0,0 0 1,1 0-1,-1 0 0,0 0 0,1 0 0,-1 0 0,0 0 0,1 0 0,-1 0 0,0 0 1,1 0-1,-1 1 0,1-1 0,-4 9-7,-17 17 138,18-24-77,-274 339 1095,171-203-1100,339-397-49,-173 197 0,-47 47 0,18-18 0,-30 31 0,1 0 0,-1 0 0,1 1 0,-1-1 0,1 0 0,0 1 0,0 0 0,0 0 0,0-1 0,0 2 0,3-2 0,-5 2 0,-1 0 0,1 0 0,-1 0 0,1 0 0,-1 0 0,1 0 0,-1 0 0,1 0 0,-1 0 0,1 0 0,-1 0 0,0 0 0,1 0 0,-1 0 0,1 1 0,-1-1 0,1 0 0,-1 0 0,0 0 0,1 1 0,-1-1 0,0 0 0,1 1 0,-1-1 0,0 0 0,1 1 0,-1-1 0,1 1 0,-1 14 0,-13 21 0,12-34 0,-25 48 0,-54 78 0,36-61 0,-51 77-563,-94 158 272,183-290 303,-9 16-38,15-27 34,2-3 17,11-17 98,230-372 577,-130 206-688,-107 175-12,-3 4 0,0 1 0,0-1 0,1 1 0,0 0 0,0 0 0,0 1 0,7-7 0,-11 11 0,0 0 0,0 0 0,0 0 0,0 0 0,1 0 0,-1 0 0,0 0 0,0 0 0,0 0 0,1 0 0,-1 0 0,0 0 0,0 0 0,0 0 0,1 0 0,-1 0 0,0 0 0,0 0 0,0 0 0,0 0 0,1 0 0,-1 0 0,0 0 0,0 1 0,0-1 0,0 0 0,1 0 0,-1 0 0,0 0 0,0 0 0,0 1 0,0-1 0,0 0 0,0 0 0,1 0 0,-1 0 0,0 0 0,0 1 0,0-1 0,0 0 0,0 0 0,0 0 0,0 1 0,0-1 0,0 0 0,0 0 0,0 0 0,0 1 0,0-1 0,0 0 0,0 0 0,0 0 0,0 0 0,0 1 0,0-1 0,0 0 0,0 0 0,-1 1 0,0 9 0,0 1 0,-2 0 0,1-1 0,-1 1 0,-1-1 0,0 0 0,0 0 0,-9 15 0,4-7 0,-210 372 0,219-390 0,-13 20 0,8-18 0,7-14 0,15-54-1365,-8 27-5461</inkml:trace>
</inkml:ink>
</file>

<file path=ppt/ink/ink1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1:57.446"/>
    </inkml:context>
    <inkml:brush xml:id="br0">
      <inkml:brushProperty name="width" value="0.05" units="cm"/>
      <inkml:brushProperty name="height" value="0.05" units="cm"/>
    </inkml:brush>
  </inkml:definitions>
  <inkml:trace contextRef="#ctx0" brushRef="#br0">73 0 24575,'-1'1'0,"0"-1"0,0 1 0,0-1 0,-1 1 0,1 0 0,0-1 0,0 1 0,1 0 0,-1 0 0,0-1 0,0 1 0,0 0 0,0 0 0,1 0 0,-2 2 0,-10 16 0,9-12 0,0 0 0,0 0 0,0 0 0,1 0 0,0 0 0,1 0 0,-1 9 0,-1 55 0,4-48 0,-4 29 0,-10 69 0,6 2 0,9 142 0,19-34-496,-6-83 241,20 913-1163,-35-899 1212,37 283-1,-37-439 310,1 0 14,0 0-1,0-1 1,1 1-1,-1-1 1,4 8-1,-5-13-92,0 0-1,0 0 0,0 1 0,0-1 0,0 0 0,0 0 0,0 0 0,1 0 0,-1 1 0,0-1 1,0 0-1,0 0 0,0 0 0,0 0 0,0 0 0,0 0 0,1 1 0,-1-1 0,0 0 1,0 0-1,0 0 0,0 0 0,1 0 0,-1 0 0,0 0 0,0 0 0,0 0 0,0 0 0,1 0 1,-1 0-1,0 0 0,0 0 0,0 0 0,1 0 0,-1 0 0,0 0 0,0 0 0,0 0 1,0 0-1,1 0 0,-1 0 0,0 0 0,0 0 0,0 0 0,1-1 0,5-9 315,2-16-57,24-130-1548,-19 94-5559</inkml:trace>
</inkml:ink>
</file>

<file path=ppt/ink/ink1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20.12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1 193,'86'1,"94"-3,-175 2,-1 0,0-1,0 1,0-1,0 0,0 0,-1-1,1 1,0-1,0 0,-1 0,1 0,-1 0,0-1,1 1,-1-1,0 0,-1 0,1 0,3-5,-4 5,-1 0,0 0,0 0,0 0,0 0,0 0,-1-1,1 1,-1 0,0 0,0-1,0 1,0 0,-1 0,1-1,-1 1,0 0,0 0,0 0,0 0,-1 0,1 0,-1 0,0 0,-2-3,0 0,0 1,0 0,-1 0,1 0,-1 1,0 0,0 0,0 0,-1 0,0 1,1 0,-1 0,0 1,-9-4,10 6,1-1,-1 0,0 1,1 0,-1 0,0 0,0 1,1 0,-1-1,1 2,-1-1,1 0,-1 1,1 0,0 0,-1 0,1 1,0-1,1 1,-6 4,0 2,1 1,-1 0,1 0,1 0,0 1,0 0,1 1,1-1,-8 25,-1 10,-9 58,20-94,2 0,-1-1,1 1,0 0,1 0,1 0,2 17,-2-23,0-1,0 1,1-1,-1 1,1-1,0 0,0 1,1-1,-1 0,1 0,-1-1,1 1,0 0,0-1,0 0,0 0,1 0,-1 0,0 0,1-1,-1 1,8 1,6 2,-1-1,1-1,0 0,0-1,0-1,0 0,0-2,29-3,-32 1,-1 0,0 0,1-1,-2-1,1 0,0-1,-1 0,0-1,-1 0,1-1,13-13,0-4</inkml:trace>
</inkml:ink>
</file>

<file path=ppt/ink/ink1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1:58.021"/>
    </inkml:context>
    <inkml:brush xml:id="br0">
      <inkml:brushProperty name="width" value="0.05" units="cm"/>
      <inkml:brushProperty name="height" value="0.05" units="cm"/>
    </inkml:brush>
  </inkml:definitions>
  <inkml:trace contextRef="#ctx0" brushRef="#br0">0 12 24575,'0'-12'0,"0"24"0,2 27 0,15 46 0,1 9 0,26 647-1528,-39-588 1537,3 775-2438,-8-779 2326,-2-81 550,-4 0-1,-22 108 1,21-155 729,7-21-1134,-1-1 0,1 1 0,0 0 0,0-1 0,-1 1 0,1 0 0,0 0 0,0-1 0,-1 1 0,1 0 0,0-1 0,0 1 0,0-1 0,0 1 0,-1 0 0,1-1 0,0 1 0,0 0 0,0-1 0,0 1 0,0-1 0,0 1 0,0 0 0,0-1 0,0 0 0,-1-44-725,1 43 444,-1-42-6587</inkml:trace>
</inkml:ink>
</file>

<file path=ppt/ink/ink1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1:59.635"/>
    </inkml:context>
    <inkml:brush xml:id="br0">
      <inkml:brushProperty name="width" value="0.05" units="cm"/>
      <inkml:brushProperty name="height" value="0.05" units="cm"/>
    </inkml:brush>
  </inkml:definitions>
  <inkml:trace contextRef="#ctx0" brushRef="#br0">305 8 24575,'-1'-7'0,"-1"7"0,-7 14 0,-8 31 0,16-42 0,-156 521 0,150-501 0,1 1 0,2 1 0,0-1 0,0 35 0,4-58 0,-1-1 0,1 1 0,0-1 0,0 1 0,0-1 0,0 1 0,0-1 0,0 1 0,1-1 0,-1 1 0,0-1 0,0 1 0,0-1 0,0 1 0,0-1 0,1 1 0,-1-1 0,0 0 0,1 1 0,-1-1 0,0 1 0,1-1 0,5-7 0,8-26 0,-10 24 0,13-38 0,18-75 0,2-7 0,-37 127 0,11-24 0,-5 18 0,-6 8 0,0 0 0,1 0 0,-1 0 0,0 0 0,0 1 0,0-1 0,1 0 0,-1 0 0,0 0 0,0 0 0,0 0 0,1 0 0,-1 0 0,0 0 0,0 0 0,0 1 0,0-1 0,1 0 0,-1 0 0,0 0 0,0 0 0,0 0 0,0 1 0,0-1 0,0 0 0,1 0 0,-1 0 0,0 1 0,0-1 0,0 0 0,0 0 0,0 0 0,0 1 0,0-1 0,0 0 0,0 0 0,0 1 0,0-1 0,0 0 0,1 8 0,-1-1 0,0 1 0,0 0 0,-1-1 0,0 1 0,0-1 0,0 1 0,-1-1 0,0 0 0,-4 8 0,-3 15 0,-159 501 0,154-491 0,-9 43 0,23-58 0,4-20 0,5-13 0,25-44 0,52-109 0,-31 53 0,-38 83 0,-17 24 0,1 1 0,-1 0 0,0-1 0,0 1 0,0 0 0,1-1 0,-1 1 0,0 0 0,0 0 0,1-1 0,-1 1 0,0 0 0,1 0 0,-1-1 0,0 1 0,1 0 0,-1 0 0,0 0 0,1 0 0,-1-1 0,0 1 0,1 0 0,-1 0 0,1 0 0,-1 0 0,0 0 0,1 0 0,-1 0 0,1 0 0,-1 0 0,0 0 0,1 0 0,-1 0 0,1 1 0,-1-1 0,0 0 0,1 0 0,-1 0 0,0 0 0,1 1 0,-1-1 0,0 0 0,1 0 0,-1 1 0,0-1 0,0 0 0,1 0 0,-1 1 0,0-1 0,0 0 0,1 1 0,-1-1 0,0 0 0,0 1 0,0-1 0,0 1 0,0-1 0,0 0 0,1 1 0,-1-1 0,0 0 0,0 1 0,0-1 0,0 1 0,0-1 0,0 0 0,-1 1 0,1-1 0,0 1 0,1 7 0,-1-1 0,-1 1 0,1-1 0,-1 1 0,-3 9 0,1 1 0,-7 32 0,-25 78 0,-30 47 0,20-55 0,28-73 0,2 1 0,-12 64 0,26-108 0,0 0 0,0 0 0,1 0 0,0-1 0,0 1 0,0 0 0,0 0 0,1 0 0,-1 0 0,1 0 0,0 0 0,1 4 0,-1-8 0,-1 1 0,0-1 0,0 0 0,1 1 0,-1-1 0,0 1 0,1-1 0,-1 0 0,1 1 0,-1-1 0,0 0 0,1 1 0,-1-1 0,1 0 0,-1 0 0,1 1 0,-1-1 0,1 0 0,-1 0 0,0 0 0,1 0 0,-1 0 0,1 0 0,-1 0 0,1 0 0,0 0 0,0 0 0,15-7 0,11-19 0,-26 25 0,18-24 0,-1-1 0,0-1 0,23-51 0,-10 19 0,-9 17 0,16-26 0,-26 55 0,-12 13 0,1 0 0,-1 0 0,0 0 0,0 0 0,0 0 0,1-1 0,-1 1 0,0 0 0,0 0 0,0 0 0,1 0 0,-1 0 0,0 0 0,0 0 0,0 0 0,1 0 0,-1 0 0,0 0 0,0 0 0,0 0 0,0 0 0,1 1 0,-1-1 0,0 0 0,0 0 0,0 0 0,1 0 0,-1 0 0,0 0 0,0 0 0,0 1 0,0-1 0,0 0 0,1 0 0,-1 0 0,0 0 0,0 0 0,0 1 0,1 1 0,-1 0 0,0-1 0,1 1 0,-1 0 0,0 0 0,0 0 0,0 0 0,0 0 0,0 0 0,-1 0 0,1 0 0,-1 0 0,0 1 0,-91 253 0,-3 8 0,86-235 0,5-16 0,0-1 0,1 1 0,-3 17 0,6-30 0,0 1 0,0-1 0,0 1 0,0-1 0,0 1 0,0-1 0,0 1 0,0-1 0,0 1 0,0-1 0,0 1 0,0-1 0,0 1 0,1-1 0,-1 1 0,0-1 0,0 1 0,0-1 0,1 0 0,-1 1 0,1 0 0,7-3 0,12-16 0,-19 16 0,25-31 0,-1-1 0,-2-1 0,22-44 0,17-27 0,-49 86 0,-7 9 0,1 1 0,-1 0 0,15-15 0,-20 25 0,-1-1 0,1 1 0,-1-1 0,1 1 0,0-1 0,-1 1 0,1-1 0,0 1 0,-1-1 0,1 1 0,0 0 0,0 0 0,-1-1 0,1 1 0,0 0 0,1 0 0,-2 0 0,0 0 0,1 0 0,-1 0 0,0 0 0,1 0 0,-1 1 0,0-1 0,0 0 0,1 0 0,-1 0 0,0 1 0,0-1 0,1 0 0,-1 0 0,0 1 0,0-1 0,0 0 0,1 0 0,-1 1 0,0-1 0,0 0 0,0 1 0,0-1 0,0 0 0,0 0 0,0 1 0,1 2 0,-1 0 0,0-1 0,0 1 0,0-1 0,0 1 0,-1 0 0,1-1 0,-2 4 0,-75 200 0,11-38 0,62-156 0,-17 47 0,3 1 0,-13 72 0,30-127 0,1 0 0,-1 0 0,1 0 0,0 0 0,1 5 0,-1-9 0,1 0 0,-1-1 0,0 1 0,0-1 0,0 1 0,0 0 0,1-1 0,-1 1 0,0-1 0,1 1 0,-1-1 0,0 1 0,1-1 0,-1 1 0,0-1 0,1 1 0,-1-1 0,1 0 0,-1 1 0,2 0 0,-2-1 0,1 0 0,0 0 0,0 0 0,0 0 0,-1 0 0,1 0 0,0 0 0,0 0 0,0-1 0,-1 1 0,1 0 0,0 0 0,0-1 0,-1 1 0,1 0 0,0-1 0,0 1 0,-1-1 0,1 1 0,0-1 0,7-6 0,-1 1 0,1-1 0,-2 0 0,1 0 0,-1-1 0,10-16 0,28-59 0,-15 28 0,16-30 0,-45 84 0,0 1 0,0-1 0,0 1 0,0 0 0,1-1 0,-1 1 0,0-1 0,0 1 0,1 0 0,-1-1 0,0 1 0,0 0 0,1 0 0,-1-1 0,0 1 0,1 0 0,-1-1 0,0 1 0,1 0 0,-1 0 0,0 0 0,1 0 0,-1-1 0,1 1 0,3 8 0,-4 17 0,-6 12 0,-16 59 0,13-62 0,-14 41 0,11-37 0,-9 45 0,21-82 0,-1 0 0,1 0 0,0 0 0,0 1 0,-1-1 0,1 0 0,0 0 0,0 0 0,0 0 0,0 0 0,0 1 0,1-1 0,-1 0 0,0 0 0,0 0 0,1 0 0,-1 0 0,1 0 0,-1 0 0,1 0 0,-1 0 0,1 0 0,0 0 0,-1 0 0,1 0 0,0 0 0,0 0 0,1 1 0,0-2 0,-1 0 0,1 0 0,-1 0 0,1 0 0,-1 0 0,1 0 0,-1 0 0,1 0 0,-1 0 0,1-1 0,-1 1 0,1-1 0,-1 1 0,1-1 0,-1 0 0,0 1 0,1-1 0,-1 0 0,0 0 0,0 0 0,2-1 0,12-12 0,0 0 0,-2-1 0,1 0 0,11-18 0,-10 13 0,-15 19 0,18-18 0,-17 19 0,-1 0 0,1-1 0,-1 1 0,1 0 0,-1 0 0,1-1 0,-1 1 0,0 0 0,1 0 0,-1 0 0,1 0 0,0 0 0,-1 0 0,1 0 0,-1 0 0,1 0 0,-1 0 0,1 0 0,-1 0 0,1 0 0,-1 0 0,1 0 0,-1 0 0,1 0 0,-1 1 0,1-1 0,-1 0 0,0 0 0,1 1 0,-1-1 0,1 0 0,-1 1 0,0-1 0,1 0 0,-1 1 0,0-1 0,1 1 0,-1-1 0,0 0 0,1 1 0,-1-1 0,0 1 0,0-1 0,0 1 0,1-1 0,-1 1 0,3 7 0,-1 0 0,0 0 0,0-1 0,-1 1 0,0 0 0,0 0 0,-1 1 0,0-1 0,-1 9 0,-15 75 0,13-74 0,-29 110 0,16-72 0,-11 81 0,17-63-1365,5-47-5461</inkml:trace>
</inkml:ink>
</file>

<file path=ppt/ink/ink1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06.871"/>
    </inkml:context>
    <inkml:brush xml:id="br0">
      <inkml:brushProperty name="width" value="0.05" units="cm"/>
      <inkml:brushProperty name="height" value="0.05" units="cm"/>
    </inkml:brush>
  </inkml:definitions>
  <inkml:trace contextRef="#ctx0" brushRef="#br0">242 0 24575,'-3'1'0,"-1"-1"0,1 1 0,0 0 0,-1 0 0,1 0 0,0 0 0,0 1 0,0-1 0,0 1 0,0 0 0,0 0 0,1 0 0,-1 0 0,0 0 0,1 0 0,-4 5 0,-34 48 0,35-46 0,-13 20 0,2 2 0,2 0 0,0 0 0,2 2 0,-8 33 0,6-5 0,-12 117 0,24-164 0,-2 31 0,2 56 0,2-89 0,1 1 0,1 0 0,0 0 0,1-1 0,0 0 0,1 1 0,0-1 0,1 0 0,8 13 0,-10-21-72,0 0 1,1 0-1,-1 0 0,1 0 0,0 0 0,0-1 0,1 0 0,-1 0 1,1 0-1,-1 0 0,1-1 0,0 0 0,0 0 0,0 0 0,0 0 1,0-1-1,1 0 0,8 1 0,10 0-6754</inkml:trace>
</inkml:ink>
</file>

<file path=ppt/ink/ink1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07.276"/>
    </inkml:context>
    <inkml:brush xml:id="br0">
      <inkml:brushProperty name="width" value="0.05" units="cm"/>
      <inkml:brushProperty name="height" value="0.05" units="cm"/>
    </inkml:brush>
  </inkml:definitions>
  <inkml:trace contextRef="#ctx0" brushRef="#br0">0 0 24575,'0'9'0,"0"7"0,0 11 0,0 4 0,0 2 0,0 0 0,0 3 0,0 0 0,0-1 0,0-3 0,0-2 0,0-2 0,0 0 0,0-2 0,0 1 0,0-6-8191</inkml:trace>
</inkml:ink>
</file>

<file path=ppt/ink/ink1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07.864"/>
    </inkml:context>
    <inkml:brush xml:id="br0">
      <inkml:brushProperty name="width" value="0.05" units="cm"/>
      <inkml:brushProperty name="height" value="0.05" units="cm"/>
    </inkml:brush>
  </inkml:definitions>
  <inkml:trace contextRef="#ctx0" brushRef="#br0">118 0 24575,'208'0'0,"-199"1"0,0 0 0,0 0 0,0 0 0,0 1 0,0 1 0,-1 0 0,1 0 0,-1 0 0,0 1 0,0 0 0,0 1 0,0 0 0,-1 0 0,0 1 0,0-1 0,8 10 0,-7-7 0,-1 0 0,-1 0 0,0 1 0,0 0 0,0 0 0,-1 0 0,-1 1 0,1 0 0,-2 0 0,1 0 0,-1 0 0,-1 0 0,2 18 0,-4-23 0,0 0 0,-1 0 0,0-1 0,0 1 0,0 0 0,0-1 0,-1 1 0,0-1 0,0 1 0,0-1 0,0 0 0,-1 0 0,1 0 0,-1 0 0,0 0 0,-1 0 0,1-1 0,0 0 0,-1 0 0,-5 4 0,-9 7 0,-2-2 0,-37 20 0,51-29 0,-26 14 0,-12 6 0,-66 26 0,94-44 0,0 0 0,1-1 0,-1-1 0,0 0 0,-1-1 0,1-1 0,0 0 0,-24-3 0,19-3-1365,4-1-5461</inkml:trace>
</inkml:ink>
</file>

<file path=ppt/ink/ink1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08.341"/>
    </inkml:context>
    <inkml:brush xml:id="br0">
      <inkml:brushProperty name="width" value="0.05" units="cm"/>
      <inkml:brushProperty name="height" value="0.05" units="cm"/>
    </inkml:brush>
  </inkml:definitions>
  <inkml:trace contextRef="#ctx0" brushRef="#br0">0 1 24575,'9'0'0,"3"4"0,0 11 0,-3 7 0,-3 5 0,-2 2 0,-2-4-8191</inkml:trace>
</inkml:ink>
</file>

<file path=ppt/ink/ink1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08.698"/>
    </inkml:context>
    <inkml:brush xml:id="br0">
      <inkml:brushProperty name="width" value="0.05" units="cm"/>
      <inkml:brushProperty name="height" value="0.05" units="cm"/>
    </inkml:brush>
  </inkml:definitions>
  <inkml:trace contextRef="#ctx0" brushRef="#br0">28 1 24575,'-5'0'0,"-5"0"0,-2 0-8191</inkml:trace>
</inkml:ink>
</file>

<file path=ppt/ink/ink1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09.167"/>
    </inkml:context>
    <inkml:brush xml:id="br0">
      <inkml:brushProperty name="width" value="0.05" units="cm"/>
      <inkml:brushProperty name="height" value="0.05" units="cm"/>
    </inkml:brush>
  </inkml:definitions>
  <inkml:trace contextRef="#ctx0" brushRef="#br0">370 0 24575,'-22'2'0,"-1"2"0,1 0 0,-1 1 0,1 1 0,1 1 0,-39 18 0,54-22 0,-1-1 0,1 1 0,0 1 0,1-1 0,-1 1 0,1 0 0,0 1 0,0-1 0,0 1 0,0 0 0,1 0 0,0 0 0,0 1 0,0 0 0,-4 8 0,8-13 0,-1 0 0,1 1 0,0-1 0,0 0 0,-1 0 0,1 0 0,0 0 0,0 0 0,0 0 0,0 1 0,1-1 0,-1 0 0,0 0 0,0 0 0,1 0 0,-1 0 0,1 0 0,-1 0 0,1 0 0,-1 0 0,1 0 0,-1 0 0,2 1 0,0 0 0,0 0 0,0 0 0,1-1 0,-1 1 0,0-1 0,1 1 0,-1-1 0,1 0 0,3 1 0,7 2 0,0-1 0,0-1 0,16 1 0,-26-2 0,69 0 0,-55-2 0,1 1 0,0 1 0,0 0 0,25 6 0,-41-7 0,0 1 0,0-1 0,0 0 0,0 1 0,0 0 0,0-1 0,0 1 0,0 0 0,0 0 0,-1 0 0,1 0 0,0 0 0,-1 1 0,1-1 0,-1 0 0,1 1 0,-1-1 0,0 1 0,0-1 0,0 1 0,1 0 0,-1 0 0,-1-1 0,1 1 0,0 0 0,0 0 0,-1 0 0,1 0 0,-1 0 0,0 0 0,1 0 0,-1 0 0,0 0 0,0 0 0,0 0 0,0 0 0,-2 4 0,1-2 0,-1 1 0,0-1 0,0 0 0,0 1 0,-1-1 0,1 0 0,-1 0 0,0-1 0,-1 1 0,1-1 0,0 1 0,-1-1 0,0 0 0,-7 5 0,-10 3 20,0-2 0,0 0 0,-1-1 0,0-1 0,-40 8 0,-119 7-1505,158-21-5341</inkml:trace>
</inkml:ink>
</file>

<file path=ppt/ink/ink1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09.681"/>
    </inkml:context>
    <inkml:brush xml:id="br0">
      <inkml:brushProperty name="width" value="0.05" units="cm"/>
      <inkml:brushProperty name="height" value="0.05" units="cm"/>
    </inkml:brush>
  </inkml:definitions>
  <inkml:trace contextRef="#ctx0" brushRef="#br0">81 1 24575,'0'4'0,"0"11"0,-9 3 0,-3 7 0,1 4 0,2 1 0,-2 1 0,1-1 0,2-1 0,3-1 0,1-1 0,3-4-8191</inkml:trace>
</inkml:ink>
</file>

<file path=ppt/ink/ink1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10.040"/>
    </inkml:context>
    <inkml:brush xml:id="br0">
      <inkml:brushProperty name="width" value="0.05" units="cm"/>
      <inkml:brushProperty name="height" value="0.05" units="cm"/>
    </inkml:brush>
  </inkml:definitions>
  <inkml:trace contextRef="#ctx0" brushRef="#br0">5 0 24575,'-4'0'0,"7"0"0,17 0 0,18 0 0,7 0 0,6 0 0,-3 0 0,-3 0 0,-7 0 0,-4 0 0,-3 0 0,-3 0 0,-2 0 0,0 0 0,-1 0 0,1 0 0,-5 0-8191</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56.88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58 0,'0'0</inkml:trace>
  <inkml:trace contextRef="#ctx0" brushRef="#br0" timeOffset="1">0 118,'5'0,"2"0</inkml:trace>
</inkml:ink>
</file>

<file path=ppt/ink/ink1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20.71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330 153,'0'-4,"-1"1,1-1,-1 1,0 0,0-1,0 1,-1 0,1 0,-1 0,0 0,0 0,0 0,0 0,0 1,-1-1,1 1,-1-1,0 1,0 0,1 0,-1 0,0 1,-1-1,-2-1,-3-1,1 1,-1 0,0 0,0 1,0 0,0 1,0-1,-12 2,17 0,-1 1,0 0,0 0,0 0,0 1,1 0,-1 0,1 0,-1 0,1 1,0-1,0 1,0 1,0-1,0 0,1 1,0 0,-1-1,2 1,-1 1,0-1,1 0,-1 1,1-1,1 1,-3 8,1-6,1-1,1 1,-1 0,1 0,0 0,1 0,0 0,0 0,0 0,1 0,0-1,0 1,1 0,0 0,0-1,0 1,1-1,6 11,-4-11,-1-1,1 0,1 0,-1 0,1-1,-1 0,1 0,0 0,1-1,-1 0,1 0,-1 0,1-1,0 0,0-1,0 1,0-1,0-1,0 1,0-1,1 0,10-2,-10 1,1-1,-1 0,0 0,1 0,-1-1,0-1,-1 1,1-1,-1 0,0-1,0 0,0 0,0 0,-1-1,0 0,0 0,-1-1,10-13,-8 7,0-1,-1 1,0-1,-1 0,6-28,-10 38,0 0,0-1,-1 1,0 0,1 0,-2 0,1 0,0 0,-1 0,0 0,0 0,0 0,0 0,-1 0,1 0,-1 1,0-1,0 1,-1-1,1 1,-1 0,1 0,-1 0,0 0,0 0,-4-2,-5-1,1 0,-1 0,0 2,0-1,-1 2,1-1,-1 2,-13-2,-106-2,125 6,-1 0,1 0,-1 1,0 0,1 1,0-1,-1 1,1 1,0 0,0 0,-7 4,10-4,0-1,0 2,1-1,-1 0,1 1,0-1,0 1,0 0,1 0,-1 0,1 1,0-1,0 0,1 1,-1-1,1 1,0 0,-1 6,-1 12,1-1,1 0,1 1,1-1,6 31,-6-48,1 1,0-1,1 1,-1-1,1 0,0 0,1 0,-1 0,1-1,0 1,0-1,0 0,0 0,1-1,0 1,-1-1,1 0,1 0,-1-1,0 1,1-1,5 2,10 2,0-1,1 0,-1-2,34 2,-46-5,1 0,0 0,0-1,0 0,-1-1,1 0,0-1,-1 0,0 0,0-1,0 0,0-1,-1 0,9-6,-7 3,0 0,-1-1,0 0,0-1,-1 0,-1 0,0-1,0 0,-1 0,7-15,-2-3</inkml:trace>
</inkml:ink>
</file>

<file path=ppt/ink/ink1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13.731"/>
    </inkml:context>
    <inkml:brush xml:id="br0">
      <inkml:brushProperty name="width" value="0.05" units="cm"/>
      <inkml:brushProperty name="height" value="0.05" units="cm"/>
    </inkml:brush>
  </inkml:definitions>
  <inkml:trace contextRef="#ctx0" brushRef="#br0">349 1 24575,'-26'0'0,"1"1"0,-1 1 0,1 1 0,-35 9 0,53-11 0,0 2 0,0-1 0,0 1 0,0 0 0,0 0 0,1 1 0,-1-1 0,1 2 0,0-1 0,0 1 0,0 0 0,1 0 0,0 0 0,0 1 0,0 0 0,1 0 0,-1 0 0,2 0 0,-7 12 0,9-14 0,-1 0 0,1 0 0,0 0 0,-1 0 0,2 0 0,-1 0 0,0 0 0,1 0 0,0 0 0,0 1 0,0-1 0,1 0 0,-1 0 0,1 0 0,0 0 0,0 0 0,0 0 0,4 7 0,-3-8 0,0 0 0,1 0 0,-1-1 0,1 1 0,0 0 0,0-1 0,0 0 0,0 0 0,0 0 0,0 0 0,1 0 0,-1 0 0,1-1 0,-1 0 0,1 0 0,0 0 0,-1 0 0,1 0 0,0-1 0,6 1 0,0-1 0,0 0 0,0-1 0,0 0 0,0-1 0,0 0 0,0 0 0,0-1 0,0 0 0,-1-1 0,1 0 0,-1 0 0,0-1 0,15-11 0,-19 13 0,0-1 0,-1 0 0,1 0 0,-1-1 0,0 1 0,0-1 0,0 0 0,0 0 0,-1 0 0,0 0 0,0-1 0,-1 1 0,1-1 0,-1 0 0,0 1 0,-1-1 0,1 0 0,-1 0 0,0-1 0,-1 1 0,0 0 0,0 0 0,-1-12 0,0 15 0,1 1 0,-1 0 0,1-1 0,-1 1 0,0 0 0,0-1 0,0 1 0,-1 0 0,1 0 0,0 0 0,-1 0 0,1 0 0,-1 0 0,0 1 0,0-1 0,0 0 0,1 1 0,-1-1 0,-1 1 0,1 0 0,0 0 0,0 0 0,0 0 0,-1 0 0,1 0 0,0 1 0,-1-1 0,1 1 0,-1-1 0,1 1 0,-1 0 0,1 0 0,0 0 0,-5 1 0,-4 0 0,1 1 0,0 0 0,0 0 0,0 1 0,0 0 0,-18 9 0,-1 3 0,1 1 0,1 2 0,1 0 0,-47 44 0,72-62 0,0 1 0,0 0 0,0-1 0,0 1 0,0 0 0,0 0 0,1 0 0,-1 0 0,0 0 0,1 0 0,-1 0 0,0 0 0,1 0 0,0 0 0,-1 0 0,1 0 0,0 0 0,-1 1 0,1-1 0,0 0 0,0 0 0,0 0 0,0 0 0,0 1 0,0 0 0,1-1 0,0 0 0,0 1 0,0-1 0,0 0 0,0 0 0,0 0 0,0 0 0,0 0 0,0-1 0,0 1 0,0 0 0,1 0 0,-1-1 0,0 1 0,1-1 0,-1 1 0,2 0 0,11 2 0,-1-1 0,0 0 0,19 0 0,-27-1 0,26-1 0,59-7 0,-10 0 0,-73 7-5,0 1-1,-1 0 1,1 0-1,-1 0 0,1 1 1,-1 0-1,1 1 1,-1-1-1,0 1 0,0 0 1,-1 1-1,1-1 1,0 1-1,-1 0 1,7 8-1,18 11-1270,-10-11-5550</inkml:trace>
</inkml:ink>
</file>

<file path=ppt/ink/ink1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14.336"/>
    </inkml:context>
    <inkml:brush xml:id="br0">
      <inkml:brushProperty name="width" value="0.05" units="cm"/>
      <inkml:brushProperty name="height" value="0.05" units="cm"/>
    </inkml:brush>
  </inkml:definitions>
  <inkml:trace contextRef="#ctx0" brushRef="#br0">56 68 24575,'-1'-1'0,"1"1"0,-1-1 0,1 0 0,-1 1 0,0-1 0,1 1 0,-1-1 0,0 1 0,1-1 0,-1 1 0,0-1 0,0 1 0,1 0 0,-1-1 0,0 1 0,0 0 0,0 0 0,0 0 0,1 0 0,-1 0 0,0 0 0,0 0 0,0 0 0,0 0 0,1 0 0,-1 0 0,-1 0 0,1 1 0,-1 0 0,1 0 0,0 0 0,0 0 0,0 0 0,0 0 0,0 0 0,0 1 0,0-1 0,0 0 0,1 0 0,-1 1 0,-1 2 0,-1 5 0,0 0 0,1 0 0,-3 16 0,0 65 0,5-90 0,0 1 0,0-1 0,0 1 0,-1-1 0,1 1 0,0-1 0,0 1 0,0-1 0,0 0 0,0 1 0,1-1 0,-1 1 0,0-1 0,0 1 0,0-1 0,0 1 0,0-1 0,1 1 0,-1-1 0,0 1 0,0-1 0,1 0 0,-1 1 0,0-1 0,1 0 0,-1 1 0,1-1 0,-1 0 0,0 1 0,1-1 0,-1 0 0,1 1 0,15-9 0,20-32 0,-30 33 0,35-46 0,-31 38 0,0 1 0,1 0 0,1 1 0,0 0 0,0 1 0,2 0 0,20-14 0,-33 25 0,0 0 0,1 0 0,-1 1 0,1-1 0,0 0 0,-1 0 0,1 1 0,-1-1 0,1 1 0,0 0 0,-1-1 0,1 1 0,0 0 0,0 0 0,-1 0 0,1 0 0,0 0 0,-1 1 0,1-1 0,0 0 0,-1 1 0,1-1 0,0 1 0,-1 0 0,1 0 0,1 0 0,-1 2 0,0-1 0,1 0 0,-1 1 0,0 0 0,0-1 0,-1 1 0,1 0 0,-1 0 0,1 0 0,-1 0 0,0 0 0,1 6 0,1 5 0,-1 0 0,0 0 0,-1 0 0,0 1 0,-3 21 0,-1-22 13,0 1 0,-1-1 0,-1 0 0,-7 15 0,-3 12-1443,7-17-5396</inkml:trace>
</inkml:ink>
</file>

<file path=ppt/ink/ink1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14.923"/>
    </inkml:context>
    <inkml:brush xml:id="br0">
      <inkml:brushProperty name="width" value="0.05" units="cm"/>
      <inkml:brushProperty name="height" value="0.05" units="cm"/>
    </inkml:brush>
  </inkml:definitions>
  <inkml:trace contextRef="#ctx0" brushRef="#br0">268 26 24575,'-4'-3'0,"1"1"0,-1-1 0,0 1 0,0-1 0,0 1 0,0 0 0,0 1 0,0-1 0,0 1 0,-1 0 0,1 0 0,-1 0 0,1 0 0,-1 1 0,1 0 0,-7 0 0,2 1 0,1 0 0,-1 0 0,1 0 0,-1 1 0,1 1 0,0-1 0,-13 7 0,11-3 0,0 0 0,0 0 0,1 1 0,0 1 0,0 0 0,1 0 0,0 1 0,-11 14 0,17-20 0,0 1 0,0-1 0,0 1 0,0 0 0,0 0 0,1 0 0,-1 0 0,1 0 0,0 0 0,1 0 0,-2 8 0,3-9 0,-1 0 0,0-1 0,1 1 0,0 0 0,-1 0 0,1-1 0,0 1 0,0-1 0,1 1 0,-1-1 0,0 0 0,1 1 0,0-1 0,-1 0 0,1 0 0,0 0 0,0 0 0,0 0 0,5 3 0,0-1 0,0 0 0,0 0 0,1 0 0,0-1 0,0 0 0,0 0 0,0-1 0,0 0 0,0 0 0,1-1 0,-1-1 0,0 1 0,1-1 0,-1 0 0,1-1 0,-1 0 0,12-3 0,9-3 0,-1-2 0,0-1 0,43-21 0,-68 30-4,-1-1 1,1 1-1,-1 0 0,1 0 0,0 0 0,-1 1 0,1-1 1,0 1-1,0-1 0,0 1 0,-1 0 0,1 0 0,0 0 1,0 0-1,0 1 0,-1-1 0,1 1 0,0 0 0,0-1 1,3 3-1,-3-1 18,0 0 0,-1 0 1,1 1-1,0-1 0,-1 1 1,1 0-1,-1-1 0,0 1 0,0 0 1,0 0-1,0 1 0,-1-1 1,3 6-1,1 7-262,-1-1 1,-1 1-1,0 0 1,-1 0-1,0 29 1,-3-21-6579</inkml:trace>
</inkml:ink>
</file>

<file path=ppt/ink/ink1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15.279"/>
    </inkml:context>
    <inkml:brush xml:id="br0">
      <inkml:brushProperty name="width" value="0.05" units="cm"/>
      <inkml:brushProperty name="height" value="0.05" units="cm"/>
    </inkml:brush>
  </inkml:definitions>
  <inkml:trace contextRef="#ctx0" brushRef="#br0">0 5 24575,'0'-4'0</inkml:trace>
</inkml:ink>
</file>

<file path=ppt/ink/ink1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15.914"/>
    </inkml:context>
    <inkml:brush xml:id="br0">
      <inkml:brushProperty name="width" value="0.05" units="cm"/>
      <inkml:brushProperty name="height" value="0.05" units="cm"/>
    </inkml:brush>
  </inkml:definitions>
  <inkml:trace contextRef="#ctx0" brushRef="#br0">185 186 24575,'1'-18'0,"-1"10"0,0-1 0,0 1 0,0-1 0,-1 1 0,-4-15 0,4 21 0,1 0 0,-1 0 0,0 0 0,0 0 0,-1 0 0,1 0 0,0 0 0,-1 0 0,1 1 0,-1-1 0,0 0 0,1 1 0,-1-1 0,0 1 0,0 0 0,0 0 0,0-1 0,0 1 0,0 1 0,0-1 0,-1 0 0,1 0 0,0 1 0,0-1 0,-5 1 0,2-1 0,0 1 0,0 1 0,0-1 0,-1 1 0,1 0 0,0 0 0,0 0 0,0 0 0,0 1 0,0 0 0,0 0 0,1 1 0,-1-1 0,1 1 0,0 0 0,-1 0 0,1 1 0,0-1 0,1 1 0,-1 0 0,1 0 0,0 0 0,0 0 0,0 0 0,0 1 0,1-1 0,-1 1 0,1 0 0,0 0 0,1 0 0,-1 0 0,0 8 0,1-9 0,0 0 0,0 0 0,0 0 0,1 0 0,0 0 0,0 0 0,0 0 0,0 0 0,0 0 0,1 0 0,0 0 0,0 0 0,0 0 0,0-1 0,1 1 0,-1 0 0,1 0 0,0-1 0,0 1 0,1-1 0,-1 0 0,0 0 0,1 0 0,0 0 0,0 0 0,0 0 0,0-1 0,0 1 0,1-1 0,-1 0 0,1 0 0,-1 0 0,1-1 0,0 1 0,0-1 0,-1 0 0,1 0 0,0 0 0,0 0 0,0-1 0,0 0 0,6 0 0,2 0 0,1-1 0,-1 0 0,1-1 0,-1 0 0,0-1 0,0-1 0,0 0 0,0 0 0,0-1 0,-1-1 0,16-10 0,-20 12 0,0-1 0,-1 0 0,0 0 0,0 0 0,0-1 0,0 1 0,-1-1 0,0-1 0,0 1 0,-1-1 0,0 0 0,0 0 0,-1 0 0,1 0 0,-2-1 0,1 0 0,-1 1 0,0-1 0,1-8 0,-2 10 0,-1 1 0,0-1 0,0 1 0,0-1 0,-1 1 0,1 0 0,-1-1 0,0 1 0,-1 0 0,-2-7 0,2 9 0,1 1 0,-1-1 0,0 1 0,0-1 0,0 1 0,-1 0 0,1 0 0,-1 0 0,1 0 0,-1 1 0,1-1 0,-1 1 0,0-1 0,0 1 0,0 0 0,0 0 0,0 0 0,-6-1 0,-1 1 0,-1-1 0,1 1 0,-1 1 0,1 0 0,-1 0 0,1 1 0,-1 0 0,1 1 0,0 0 0,-1 1 0,1 0 0,1 1 0,-1 0 0,-17 10 0,20-10 0,1-1 0,0 2 0,0-1 0,0 1 0,1 0 0,0 0 0,0 0 0,0 1 0,0 0 0,1 0 0,0 0 0,0 0 0,1 1 0,-1 0 0,2 0 0,-1-1 0,1 1 0,0 1 0,0-1 0,1 0 0,0 0 0,0 8 0,1-12 0,0-1 0,1 1 0,-1 0 0,1-1 0,-1 1 0,1-1 0,0 0 0,0 1 0,1-1 0,-1 0 0,0 1 0,1-1 0,-1 0 0,1 0 0,0 0 0,-1 0 0,1-1 0,0 1 0,0 0 0,0-1 0,1 1 0,-1-1 0,0 0 0,1 0 0,-1 0 0,0 0 0,1 0 0,-1 0 0,1-1 0,2 1 0,11 3 0,1-2 0,-1 0 0,26 0 0,-31-2 0,32 1-119,96 7 372,-124-5-467,0 0 0,1 0-1,-1 2 1,0 0 0,-1 0 0,27 15 0,-25-11-6612</inkml:trace>
</inkml:ink>
</file>

<file path=ppt/ink/ink1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16.534"/>
    </inkml:context>
    <inkml:brush xml:id="br0">
      <inkml:brushProperty name="width" value="0.05" units="cm"/>
      <inkml:brushProperty name="height" value="0.05" units="cm"/>
    </inkml:brush>
  </inkml:definitions>
  <inkml:trace contextRef="#ctx0" brushRef="#br0">162 822 24575,'-5'1'0,"0"-2"0,0 1 0,0 0 0,0-1 0,0 0 0,0 0 0,0-1 0,1 1 0,-1-1 0,0 0 0,1-1 0,-1 1 0,1-1 0,-8-5 0,8 3 0,-1 0 0,1 0 0,0 0 0,0-1 0,0 1 0,1-1 0,-1 0 0,2 0 0,-1 0 0,-3-12 0,-5-22 0,2-1 0,1-1 0,3 1 0,1-1 0,2 0 0,5-59 0,-1 78 0,2-1 0,0 1 0,2 1 0,0-1 0,2 1 0,0 0 0,1 1 0,2 0 0,0 0 0,21-28 0,-25 41 0,1 0 0,0 0 0,0 1 0,0 1 0,1-1 0,0 2 0,0-1 0,1 1 0,0 0 0,0 1 0,0 0 0,20-4 0,1 1 0,1 1 0,0 2 0,34 0 0,-59 4 14,0-1-1,0 2 0,0-1 0,0 1 1,1 0-1,-1 0 0,-1 1 1,11 4-1,-12-4-127,-1 0 0,1 1-1,-1 0 1,0 0 0,0 0 0,0 0-1,0 1 1,-1 0 0,0-1 0,1 1-1,-1 0 1,4 8 0,6 13-6712</inkml:trace>
</inkml:ink>
</file>

<file path=ppt/ink/ink1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16.861"/>
    </inkml:context>
    <inkml:brush xml:id="br0">
      <inkml:brushProperty name="width" value="0.05" units="cm"/>
      <inkml:brushProperty name="height" value="0.05" units="cm"/>
    </inkml:brush>
  </inkml:definitions>
  <inkml:trace contextRef="#ctx0" brushRef="#br0">1 49 24575,'9'0'0,"17"0"0,12 0 0,14 0 0,2 0 0,1-5 0,-4 0 0,-6-1 0,-7 1 0,-5 2 0,-4-3 0,-2-1 0,-1 1 0,-5 1-8191</inkml:trace>
</inkml:ink>
</file>

<file path=ppt/ink/ink1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17.328"/>
    </inkml:context>
    <inkml:brush xml:id="br0">
      <inkml:brushProperty name="width" value="0.05" units="cm"/>
      <inkml:brushProperty name="height" value="0.05" units="cm"/>
    </inkml:brush>
  </inkml:definitions>
  <inkml:trace contextRef="#ctx0" brushRef="#br0">266 6 24575,'-26'0'0,"4"-1"0,0 1 0,-31 5 0,46-3 0,0-1 0,1 1 0,-1 0 0,0 1 0,1 0 0,-1 0 0,1 0 0,0 1 0,0-1 0,0 2 0,-8 6 0,8-5 0,0 0 0,0 0 0,1 1 0,-1-1 0,2 1 0,-1 1 0,1-1 0,-7 15 0,10-19 0,1-1 0,-1 1 0,0 0 0,1 0 0,-1 0 0,1 0 0,0 0 0,0 0 0,0 0 0,0 0 0,1 0 0,-1 0 0,1 0 0,0-1 0,0 1 0,0 0 0,0 0 0,0 0 0,0-1 0,1 1 0,0-1 0,-1 1 0,1-1 0,0 0 0,0 0 0,0 1 0,0-1 0,3 2 0,5 3 0,0-1 0,0 0 0,1 0 0,-1-1 0,1 0 0,0-1 0,14 4 0,-1-2 0,0-2 0,37 4 0,-53-8 0,1 0 0,-1-1 0,1 0 0,-1-1 0,1 0 0,-1 0 0,0-1 0,0 0 0,0 0 0,0-1 0,-1 0 0,0 0 0,1-1 0,-1 0 0,-1 0 0,11-11 0,-13 12 0,1 0 0,-1 0 0,-1 0 0,1-1 0,-1 1 0,1-1 0,-1 0 0,-1 0 0,1 0 0,-1-1 0,0 1 0,0-1 0,0 1 0,-1-1 0,0 0 0,0 1 0,-1-1 0,1 0 0,-1 0 0,0 1 0,-1-1 0,1 0 0,-1 0 0,0 1 0,-3-8 0,2 9 0,-1-1 0,0 1 0,0 0 0,0 0 0,0 0 0,0 1 0,-1-1 0,1 1 0,-1 0 0,0 0 0,0 0 0,-1 1 0,1-1 0,0 1 0,-1 0 0,1 0 0,-1 0 0,0 1 0,0 0 0,0 0 0,-6-1 0,-12-1 0,0 1 0,0 1 0,-26 2 0,8 3-1365,8 2-5461</inkml:trace>
</inkml:ink>
</file>

<file path=ppt/ink/ink1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17.870"/>
    </inkml:context>
    <inkml:brush xml:id="br0">
      <inkml:brushProperty name="width" value="0.05" units="cm"/>
      <inkml:brushProperty name="height" value="0.05" units="cm"/>
    </inkml:brush>
  </inkml:definitions>
  <inkml:trace contextRef="#ctx0" brushRef="#br0">391 0 24575,'-13'0'0,"-88"4"0,89-2 0,-1 0 0,1 1 0,0 0 0,0 1 0,0 1 0,-11 5 0,4 0 0,-9 4 0,-35 23 0,56-32 0,1 0 0,-1 0 0,1 0 0,0 0 0,1 1 0,0 0 0,0 1 0,0-1 0,0 1 0,-4 10 0,8-15 0,0 0 0,0 0 0,1 0 0,-1 1 0,1-1 0,0 0 0,0 0 0,0 0 0,0 0 0,0 0 0,0 0 0,0 1 0,1-1 0,-1 0 0,1 0 0,-1 0 0,1 0 0,0 0 0,0 0 0,0 0 0,0 0 0,0-1 0,0 1 0,1 0 0,-1-1 0,0 1 0,1-1 0,0 1 0,-1-1 0,1 1 0,0-1 0,0 0 0,-1 0 0,1 0 0,0 0 0,3 1 0,6 3 0,1-1 0,-1 0 0,1 0 0,24 4 0,-11-4-195,1 0 0,0-2 0,0 0 0,1-2 0,-1-1 0,44-7 0,-47 1-6631</inkml:trace>
</inkml:ink>
</file>

<file path=ppt/ink/ink1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18.548"/>
    </inkml:context>
    <inkml:brush xml:id="br0">
      <inkml:brushProperty name="width" value="0.05" units="cm"/>
      <inkml:brushProperty name="height" value="0.05" units="cm"/>
    </inkml:brush>
  </inkml:definitions>
  <inkml:trace contextRef="#ctx0" brushRef="#br0">311 28 24575,'-8'-4'0,"-1"1"0,1 0 0,-1 0 0,1 0 0,-1 1 0,0 1 0,0 0 0,0 0 0,0 0 0,0 1 0,0 0 0,0 1 0,0 0 0,0 1 0,0 0 0,0 0 0,1 1 0,-11 4 0,8-2 0,2 0 0,-1 1 0,1 0 0,0 1 0,0-1 0,0 2 0,1-1 0,0 1 0,1 1 0,0-1 0,0 1 0,1 1 0,0-1 0,-7 14 0,13-21 0,-1 0 0,0 0 0,0-1 0,1 1 0,-1 0 0,0 0 0,1 0 0,0 0 0,0 0 0,-1 0 0,1-1 0,0 1 0,0 0 0,1 0 0,-1 0 0,0 0 0,1 0 0,-1 0 0,1 0 0,-1-1 0,1 1 0,1 2 0,0-2 0,0 1 0,0-1 0,0 0 0,1 1 0,-1-1 0,1 0 0,-1 0 0,1-1 0,0 1 0,0-1 0,0 1 0,3 0 0,9 3 0,0-1 0,0 0 0,1-2 0,19 2 0,-22-3 0,0-1 0,0-1 0,0 0 0,0-1 0,0 0 0,0-1 0,22-8 0,-26 8 0,0-1 0,0 0 0,0 0 0,0-1 0,-1-1 0,0 1 0,0-1 0,0-1 0,-1 1 0,13-15 0,-18 18 0,1 0 0,-1 0 0,0 1 0,-1-1 0,1 0 0,0 0 0,-1-1 0,0 1 0,1 0 0,-1 0 0,-1-1 0,1 1 0,0-1 0,-1 1 0,0-1 0,1 1 0,-1 0 0,-1-1 0,1 1 0,0-1 0,-1 1 0,0-1 0,0 1 0,0 0 0,0-1 0,-1 1 0,1 0 0,-1 0 0,1 0 0,-1 0 0,0 0 0,0 1 0,-1-1 0,1 0 0,-1 1 0,1 0 0,-1-1 0,0 1 0,0 0 0,1 1 0,-1-1 0,-1 0 0,1 1 0,0 0 0,-5-2 0,-4-1 0,-1 0 0,0 1 0,-1 1 0,1 0 0,0 1 0,-1 0 0,1 1 0,-1 0 0,1 1 0,0 1 0,0 0 0,-14 5 0,20-6 0,0 1 0,0 0 0,1 1 0,-1 0 0,1 0 0,-1 0 0,1 1 0,0 0 0,0 0 0,1 0 0,-1 1 0,1 0 0,0 0 0,0 0 0,1 1 0,0-1 0,-1 1 0,2 0 0,-1 0 0,1 1 0,0-1 0,0 1 0,1 0 0,-2 7 0,3-11 0,1-1 0,0 0 0,0 1 0,0-1 0,0 0 0,0 1 0,0-1 0,1 0 0,-1 0 0,1 1 0,0-1 0,-1 0 0,1 0 0,0 0 0,0 0 0,1 0 0,-1 0 0,0 0 0,0 0 0,1 0 0,0-1 0,-1 1 0,1 0 0,0-1 0,0 1 0,-1-1 0,1 0 0,0 0 0,0 0 0,1 0 0,-1 0 0,0 0 0,3 1 0,9 2 0,0-1 0,-1 0 0,1-1 0,18 1 0,-26-3 0,29 3 60,36-2 0,-59-2-272,1 0 0,-1-1 0,0 0-1,0-1 1,-1 0 0,19-8 0,-4-2-6614</inkml:trace>
</inkml:ink>
</file>

<file path=ppt/ink/ink1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4:21.11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65 16,'-11'-6,"9"5,0 0,1 0,-1 0,0 0,0 0,0 0,0 1,0-1,0 1,0-1,-2 1,3 0,0 1,0-1,0 1,0 0,0-1,0 1,0 0,0-1,0 1,1 0,-1 0,0 0,1 0,-1 0,0 0,1 0,0 0,-1 0,1 0,-1 0,1 0,0 0,0 0,0 1,-1-1,1 1,-5 41,1-1,1 1,6 66,0-24,-2 383,-1-486,0-6</inkml:trace>
</inkml:ink>
</file>

<file path=ppt/ink/ink1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19.093"/>
    </inkml:context>
    <inkml:brush xml:id="br0">
      <inkml:brushProperty name="width" value="0.05" units="cm"/>
      <inkml:brushProperty name="height" value="0.05" units="cm"/>
    </inkml:brush>
  </inkml:definitions>
  <inkml:trace contextRef="#ctx0" brushRef="#br0">122 1 24575,'-1'0'0,"0"0"0,0 1 0,0-1 0,0 0 0,0 1 0,0-1 0,0 1 0,0-1 0,1 1 0,-1-1 0,0 1 0,0 0 0,0 0 0,1-1 0,-1 1 0,0 0 0,1 0 0,-1 0 0,1-1 0,-1 1 0,1 0 0,-1 0 0,1 0 0,0 0 0,-1 0 0,1 0 0,0 2 0,-5 34 0,4-32 0,-4 116 0,-3 30 0,1-95-273,-1-1 0,-3 0 0,-3-1 0,-20 55 0,24-86-6553</inkml:trace>
</inkml:ink>
</file>

<file path=ppt/ink/ink1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19.681"/>
    </inkml:context>
    <inkml:brush xml:id="br0">
      <inkml:brushProperty name="width" value="0.05" units="cm"/>
      <inkml:brushProperty name="height" value="0.05" units="cm"/>
    </inkml:brush>
  </inkml:definitions>
  <inkml:trace contextRef="#ctx0" brushRef="#br0">171 1 24575,'-2'0'0,"0"1"0,0-1 0,0 0 0,0 1 0,0 0 0,0-1 0,0 1 0,1 0 0,-1 0 0,0 0 0,0 0 0,1 1 0,-1-1 0,1 0 0,-1 1 0,1-1 0,-1 1 0,1-1 0,0 1 0,0 0 0,0-1 0,0 1 0,0 0 0,0 0 0,0 0 0,1 0 0,-1 0 0,0 3 0,-2 8 0,0 0 0,1 0 0,0 17 0,2-23 0,-1 0 0,2-1 0,-1 0 0,1 0 0,-1 1 0,2-1 0,-1 0 0,1 0 0,0 0 0,3 7 0,31 50 0,-27-50 0,-1 1 0,0 0 0,10 28 0,-6 0 0,-1 0 0,-3 0 0,4 48 0,-10-65 0,-2 0 0,0 0 0,-1-1 0,-2 1 0,0 0 0,-13 44 0,6-42 0,-2 0 0,-1 0 0,-29 45 0,-59 68 0,99-137 0,-1 2-170,0-1-1,-1 0 0,1 0 1,-1 0-1,0 0 0,0-1 1,-9 7-1,-2-5-6655</inkml:trace>
</inkml:ink>
</file>

<file path=ppt/ink/ink1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29:20.589"/>
    </inkml:context>
    <inkml:brush xml:id="br0">
      <inkml:brushProperty name="width" value="0.05" units="cm"/>
      <inkml:brushProperty name="height" value="0.05" units="cm"/>
    </inkml:brush>
  </inkml:definitions>
  <inkml:trace contextRef="#ctx0" brushRef="#br0">1 26 24575,'0'-5'0,"0"-5"0,0 7 0,9 5 0,3 6 0,4 2 0,4-1 0,-2 2 0,1 0 0,1-2 0,-2 2 0,-13-11 0,-13-8 0,-13-9 0,-8 0 0,1-3 0,6 3-8191</inkml:trace>
</inkml:ink>
</file>

<file path=ppt/ink/ink1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3:48.828"/>
    </inkml:context>
    <inkml:brush xml:id="br0">
      <inkml:brushProperty name="width" value="0.05" units="cm"/>
      <inkml:brushProperty name="height" value="0.05" units="cm"/>
    </inkml:brush>
  </inkml:definitions>
  <inkml:trace contextRef="#ctx0" brushRef="#br0">50 190 24575,'0'0'0,"0"0"0,0 0 0,-1 0 0,1 0 0,0 0 0,0 0 0,-1 0 0,1 0 0,0 0 0,0 0 0,-1 0 0,1 0 0,0 0 0,0 0 0,-1 0 0,1 0 0,0 0 0,0-1 0,0 1 0,-1 0 0,1 0 0,0 0 0,0 0 0,0 0 0,-1-1 0,1 1 0,0 0 0,0 0 0,0 0 0,0 0 0,-1-1 0,1 1 0,0 0 0,0 0 0,0-1 0,0 1 0,0 0 0,0 0 0,0-1 0,0 1 0,0 0 0,0-1 0,6-11 0,18-11 0,-23 23 0,25-23 0,1 1 0,1 2 0,39-22 0,-55 36 0,0 0 0,0 0 0,0 1 0,1 1 0,0 0 0,0 1 0,0 0 0,0 1 0,1 0 0,-1 1 0,23 2 0,-34-1 0,0 0 0,1 1 0,-1-1 0,1 1 0,-1 0 0,0-1 0,1 1 0,-1 0 0,0 1 0,0-1 0,0 0 0,0 0 0,0 1 0,0 0 0,0-1 0,-1 1 0,1 0 0,0 0 0,1 3 0,-1-2 0,0 1 0,0 0 0,-1 0 0,1 1 0,-1-1 0,0 0 0,0 0 0,-1 1 0,1-1 0,-1 6 0,0 1 0,-1 1 0,0-1 0,-1 0 0,-1 0 0,1-1 0,-2 1 0,-8 19 0,6-17 0,-1-1 0,0 0 0,-1 0 0,0-1 0,-1 0 0,-1 0 0,1-1 0,-2 0 0,1-1 0,-1 0 0,-1-1 0,-20 12 0,-84 40 0,111-56 0,16-4 0,18-5 0,26-11 0,30-7 0,-82 23 0,0-1 0,1 1 0,-1 0 0,0-1 0,1 1 0,-1 1 0,0-1 0,1 0 0,-1 1 0,0 0 0,1 0 0,-1 0 0,0 0 0,0 0 0,0 1 0,0-1 0,0 1 0,0 0 0,-1 0 0,1 0 0,0 0 0,-1 1 0,0-1 0,1 0 0,-1 1 0,0 0 0,0 0 0,0-1 0,-1 1 0,1 0 0,-1 0 0,0 1 0,0-1 0,1 4 0,0-1 0,0 1 0,-1 0 0,0-1 0,0 1 0,-1 0 0,1 0 0,-2 0 0,1-1 0,-1 1 0,0 0 0,0 0 0,-1-1 0,0 1 0,0-1 0,0 1 0,-5 6 0,1-4 0,0-1 0,0 1 0,-1-1 0,-1-1 0,1 1 0,-1-1 0,0-1 0,-1 0 0,0 0 0,0 0 0,-16 7 0,7-6 0,-1 1 0,0-2 0,-1-1 0,1 0 0,-25 2 0,35-7 10,0 0 0,0-1 0,0 0 1,0-1-1,0 0 0,0 0 0,1-1 0,-1 0 0,-13-7 0,-35-9-1476,35 14-5360</inkml:trace>
</inkml:ink>
</file>

<file path=ppt/ink/ink1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3:50.076"/>
    </inkml:context>
    <inkml:brush xml:id="br0">
      <inkml:brushProperty name="width" value="0.05" units="cm"/>
      <inkml:brushProperty name="height" value="0.05" units="cm"/>
    </inkml:brush>
  </inkml:definitions>
  <inkml:trace contextRef="#ctx0" brushRef="#br0">43 239 24575,'1'1'0,"-1"-1"0,0 1 0,0 0 0,0-1 0,0 1 0,0-1 0,0 1 0,0-1 0,0 1 0,-1-1 0,1 1 0,0-1 0,0 1 0,0-1 0,0 1 0,-1-1 0,1 0 0,0 1 0,0-1 0,-1 1 0,1-1 0,0 1 0,-1-1 0,1 0 0,-1 1 0,1-1 0,0 0 0,-1 0 0,1 1 0,-1-1 0,1 0 0,-1 0 0,1 1 0,-1-1 0,1 0 0,-1 0 0,1 0 0,-1 0 0,1 0 0,-1 0 0,1 0 0,-1 0 0,1 0 0,-1 0 0,1 0 0,-1 0 0,1 0 0,-1-1 0,-1 1 0,0-1 0,1 1 0,-1-1 0,1 0 0,0 1 0,-1-1 0,1 0 0,0 0 0,-1 0 0,1 0 0,0 0 0,0-1 0,0 1 0,-2-2 0,2-1 0,0 1 0,0-1 0,0 1 0,1-1 0,-1 1 0,1-1 0,0 0 0,0 1 0,0-1 0,0 0 0,1 1 0,0-1 0,-1 1 0,1-1 0,0 1 0,1-1 0,-1 1 0,1 0 0,-1 0 0,1 0 0,0 0 0,0 0 0,4-4 0,5-8 0,1 2 0,0-1 0,18-14 0,-16 16 0,0 0 0,1 2 0,20-12 0,-28 18 0,1 0 0,0 1 0,0 0 0,0 0 0,0 1 0,1 0 0,-1 0 0,17-1 0,-22 3 0,-1 1 0,0-1 0,1 1 0,-1-1 0,0 1 0,1-1 0,-1 1 0,0 0 0,0 0 0,0 1 0,1-1 0,-1 0 0,-1 0 0,1 1 0,0 0 0,0-1 0,0 1 0,-1 0 0,1 0 0,-1 0 0,1 0 0,-1 0 0,0 0 0,0 0 0,0 0 0,0 0 0,0 1 0,-1-1 0,1 0 0,0 1 0,-1-1 0,0 4 0,3 10 0,-2 0 0,0 0 0,-2 27 0,1-31 0,-1 23 0,0 4 0,-6 43 0,4-69 0,1 0 0,-2 0 0,1-1 0,-2 1 0,0-1 0,0 0 0,-9 14 0,-140 193 0,77-116 0,77-102 0,-14 21 0,14-22 0,0-1 0,1 1 0,-1 0 0,0 0 0,0 0 0,1 0 0,-1 0 0,0 0 0,0-1 0,1 1 0,-1 0 0,0 0 0,1 0 0,-1 0 0,0 0 0,0 0 0,1 0 0,-1 0 0,0 0 0,1 0 0,-1 0 0,0 0 0,0 0 0,1 1 0,-1-1 0,0 0 0,0 0 0,1 0 0,-1 0 0,0 0 0,0 1 0,1-1 0,-1 0 0,0 0 0,0 0 0,0 1 0,1-1 0,-1 0 0,0 0 0,0 0 0,0 1 0,0-1 0,0 0 0,1 1 0,-1-1 0,0 0 0,0 0 0,0 1 0,0-1 0,0 0 0,0 0 0,0 1 0,0-1 0,0 0 0,0 1 0,0-1 0,0 0 0,0 0 0,0 1 0,0-1 0,-1 0 0,1 1 0,0-1 0,21-9 0,0-2 0,-1 0 0,21-16 0,19-10 0,-49 30 0,1 0 0,1 1 0,-1 0 0,1 1 0,0 0 0,0 1 0,1 1 0,-1 0 0,1 1 0,0 0 0,17 1 0,11 0-102,-19 0-109,-1 1 1,0 1-1,1 1 1,-1 1-1,23 6 1,-28-3-6616</inkml:trace>
</inkml:ink>
</file>

<file path=ppt/ink/ink1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10.869"/>
    </inkml:context>
    <inkml:brush xml:id="br0">
      <inkml:brushProperty name="width" value="0.05" units="cm"/>
      <inkml:brushProperty name="height" value="0.05" units="cm"/>
    </inkml:brush>
  </inkml:definitions>
  <inkml:trace contextRef="#ctx0" brushRef="#br0">1 5 24575,'0'-5'0</inkml:trace>
</inkml:ink>
</file>

<file path=ppt/ink/ink1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12.223"/>
    </inkml:context>
    <inkml:brush xml:id="br0">
      <inkml:brushProperty name="width" value="0.05" units="cm"/>
      <inkml:brushProperty name="height" value="0.05" units="cm"/>
    </inkml:brush>
  </inkml:definitions>
  <inkml:trace contextRef="#ctx0" brushRef="#br0">123 152 24575,'-1'1'0,"-1"-1"0,1 0 0,-1 1 0,1-1 0,0 1 0,-1-1 0,1 1 0,-1 0 0,1 0 0,0 0 0,0-1 0,-1 1 0,1 0 0,0 0 0,0 1 0,-1 0 0,-14 10 0,16-12 0,0 0 0,0 0 0,-1 0 0,1 0 0,0 0 0,0 0 0,0 0 0,0 0 0,0 0 0,0 0 0,0 0 0,-1 0 0,1 0 0,0 0 0,0 0 0,0 0 0,0 0 0,0 0 0,0 0 0,0 0 0,0 0 0,-1-1 0,1 1 0,0 0 0,0 0 0,0 0 0,0 0 0,0 0 0,0 0 0,0 0 0,0 0 0,0 0 0,0 0 0,0-1 0,0 1 0,-1 0 0,1 0 0,0 0 0,0 0 0,0 0 0,0 0 0,0 0 0,0-1 0,0 1 0,0 0 0,0 0 0,0 0 0,0 0 0,0 0 0,0 0 0,0 0 0,0-1 0,1 1 0,-1 0 0,0 0 0,0 0 0,0 0 0,0 0 0,0 0 0,0 0 0,0 0 0,0 0 0,0-1 0,7-12 0,11-13 0,-3 9 0,1 2 0,1 0 0,0 0 0,1 2 0,0 0 0,1 1 0,30-13 0,-47 24 0,0-1 0,0 1 0,1 0 0,-1 1 0,0-1 0,1 0 0,-1 1 0,1-1 0,-1 1 0,0 0 0,1 0 0,-1-1 0,1 2 0,-1-1 0,1 0 0,-1 0 0,1 1 0,-1 0 0,0-1 0,1 1 0,-1 0 0,0 0 0,0 0 0,4 3 0,-2 0 0,0-1 0,-1 1 0,0 0 0,0 0 0,0 1 0,0-1 0,-1 1 0,1-1 0,-1 1 0,-1 0 0,3 6 0,0 3 0,0 0 0,-1 0 0,0 1 0,-1-1 0,-1 1 0,0-1 0,-1 1 0,-3 26 0,1-31 0,-1 1 0,0-1 0,0 0 0,-1 0 0,0 0 0,0-1 0,-1 1 0,-1-1 0,1 0 0,-2 0 0,1-1 0,-14 14 0,-3-2 0,-1-1 0,-46 28 0,-3 3 0,45-30 0,8-5 0,0 0 0,-30 30 0,50-45 0,-1 1 0,1-1 0,-1 1 0,1-1 0,-1 1 0,1-1 0,0 1 0,-1-1 0,1 1 0,-1-1 0,1 1 0,0 0 0,0-1 0,-1 1 0,1 0 0,0-1 0,0 1 0,0-1 0,0 1 0,0 0 0,0-1 0,0 1 0,0 0 0,0-1 0,0 1 0,0 0 0,0-1 0,0 1 0,0 0 0,1-1 0,-1 1 0,0 0 0,1 0 0,1 0 0,-1 1 0,1-1 0,-1 0 0,1 0 0,0 0 0,0 0 0,-1 0 0,1-1 0,0 1 0,0 0 0,3 0 0,57 5 0,-59-6 0,321-3-1365,-302 3-5461</inkml:trace>
</inkml:ink>
</file>

<file path=ppt/ink/ink1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12.814"/>
    </inkml:context>
    <inkml:brush xml:id="br0">
      <inkml:brushProperty name="width" value="0.05" units="cm"/>
      <inkml:brushProperty name="height" value="0.05" units="cm"/>
    </inkml:brush>
  </inkml:definitions>
  <inkml:trace contextRef="#ctx0" brushRef="#br0">321 1 24575,'-11'-1'0,"0"2"0,0-1 0,1 2 0,-1-1 0,-11 4 0,17-3 0,0 0 0,-1 1 0,1-1 0,0 1 0,1 0 0,-1 0 0,1 1 0,-1-1 0,1 1 0,0 0 0,-5 6 0,-22 28 0,1 1 0,-33 57 0,54-79 0,0 0 0,1 0 0,1 1 0,1 0 0,0 1 0,2-1 0,0 1 0,1 0 0,-1 21 0,4-36 0,0 0 0,0 0 0,1 0 0,-1 0 0,1 0 0,0 0 0,0 0 0,1 0 0,-1 0 0,1 0 0,-1-1 0,1 1 0,0-1 0,1 1 0,3 4 0,-2-4 0,1 1 0,0-1 0,0 0 0,0 0 0,1 0 0,-1-1 0,1 0 0,11 4 0,3 0 0,0-1 0,1-2 0,0 0 0,40 2 0,-48-6 0,-1-1 0,0 0 0,0-1 0,0 0 0,0-1 0,0 0 0,0-1 0,-1 0 0,0-1 0,0-1 0,0 0 0,0 0 0,-1-1 0,0 0 0,0 0 0,16-18 0,-16 14 0,0 1 0,0-2 0,-1 1 0,-1-1 0,0 0 0,0-1 0,-2 0 0,1 0 0,-2-1 0,1 0 0,-2 1 0,0-2 0,4-27 0,-7 29 0,0-1 0,-1 1 0,-1 0 0,0-1 0,-1 1 0,0 0 0,-1 0 0,-5-14 0,5 20 0,1 1 0,-1 1 0,-1-1 0,1 0 0,-1 1 0,0-1 0,0 1 0,-1 0 0,1 1 0,-1-1 0,0 1 0,-1 0 0,1 0 0,-1 0 0,1 1 0,-1 0 0,0 0 0,-9-3 0,4 3 10,1 0 0,-1 0 0,-1 1 0,1 0 0,0 0 0,0 2 0,-1-1 0,1 2 0,0-1 0,-1 1 0,-13 4 0,3 1-307,0 1 0,1 1 0,0 1 0,-30 17 0,15-6-6529</inkml:trace>
</inkml:ink>
</file>

<file path=ppt/ink/ink1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13.893"/>
    </inkml:context>
    <inkml:brush xml:id="br0">
      <inkml:brushProperty name="width" value="0.05" units="cm"/>
      <inkml:brushProperty name="height" value="0.05" units="cm"/>
    </inkml:brush>
  </inkml:definitions>
  <inkml:trace contextRef="#ctx0" brushRef="#br0">185 30 24575,'-12'1'0,"9"-1"0,0 1 0,0-1 0,0 0 0,-1 0 0,1 0 0,0 0 0,0 0 0,0-1 0,-1 1 0,1-1 0,0 0 0,0 0 0,-3-1 0,7 0 0,0 1 0,0 0 0,1 0 0,-1 0 0,0 1 0,1-1 0,-1 0 0,0 0 0,1 1 0,-1-1 0,1 1 0,-1-1 0,1 1 0,-1 0 0,1 0 0,-1-1 0,2 1 0,87-12 0,-80 11 0,1 0 0,-1 1 0,0 1 0,0-1 0,0 2 0,20 4 0,-27-5 0,0 1 0,-1 0 0,1-1 0,0 1 0,0 0 0,-1 0 0,1 0 0,-1 1 0,0-1 0,0 1 0,0-1 0,0 1 0,0-1 0,0 1 0,-1 0 0,1 0 0,-1 0 0,0 0 0,0 0 0,0 1 0,0-1 0,-1 0 0,1 0 0,-1 0 0,0 1 0,0-1 0,0 4 0,0 2 0,-1 0 0,0-1 0,0 1 0,-1 0 0,0 0 0,0-1 0,-1 1 0,-8 14 0,5-12 0,-1 0 0,0-1 0,-1 0 0,0 0 0,-1-1 0,-17 15 0,-3-2 0,-33 19 0,15-10 0,47-31 0,-1 0 0,1 0 0,0 0 0,-1 0 0,1 0 0,-1 1 0,1-1 0,0 0 0,-1 0 0,1 1 0,0-1 0,-1 0 0,1 0 0,0 1 0,-1-1 0,1 0 0,0 1 0,0-1 0,-1 1 0,1-1 0,0 0 0,0 1 0,0-1 0,0 1 0,-1-1 0,1 0 0,0 1 0,0-1 0,0 1 0,13 1 0,28-9 0,-37 6 0,2 0 0,17-4 0,0 1 0,0 2 0,0 0 0,31 1 0,-50 1 0,1 1 0,-1-1 0,1 1 0,-1-1 0,0 1 0,1 0 0,-1 1 0,0-1 0,0 1 0,0 0 0,0 0 0,0 0 0,0 1 0,-1-1 0,1 1 0,-1 0 0,1 0 0,-1 0 0,0 0 0,0 1 0,-1-1 0,1 1 0,-1-1 0,0 1 0,0 0 0,0 0 0,0 0 0,0 1 0,1 6 0,-2-4 0,0 0 0,0 1 0,0-1 0,-1 0 0,0 1 0,0-1 0,-1 1 0,0-1 0,0 0 0,-1 1 0,0-1 0,0 0 0,-1 0 0,1 0 0,-2-1 0,1 1 0,-7 8 0,4-7 0,-1 0 0,0 0 0,0-1 0,-1 0 0,0 0 0,0-1 0,-1 0 0,0-1 0,0 0 0,0 0 0,-1-1 0,-11 4 0,-5-1 0,0-1 0,-1-2 0,0 0 0,0-2 0,-1-1 0,1-1 0,-38-5 0,62 4-105,0 1 0,0-1 0,0 1 0,0-1 0,0 0 0,1 0 0,-1 0 0,0 0 0,0-1 0,1 1 0,-1-1 0,-3-2 0,-5-8-6721</inkml:trace>
</inkml:ink>
</file>

<file path=ppt/ink/ink1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14.452"/>
    </inkml:context>
    <inkml:brush xml:id="br0">
      <inkml:brushProperty name="width" value="0.05" units="cm"/>
      <inkml:brushProperty name="height" value="0.05" units="cm"/>
    </inkml:brush>
  </inkml:definitions>
  <inkml:trace contextRef="#ctx0" brushRef="#br0">318 22 24575,'-6'-1'0,"-1"0"0,1 0 0,0 0 0,0-1 0,-9-3 0,-18-5 0,24 10 0,1-1 0,-1 1 0,1 1 0,0-1 0,-1 2 0,1-1 0,0 1 0,-1 0 0,1 1 0,1 0 0,-1 0 0,0 0 0,1 1 0,-1 1 0,1-1 0,0 1 0,1 0 0,-1 1 0,1-1 0,0 1 0,0 1 0,1-1 0,0 1 0,0 0 0,-5 9 0,2 1 0,0 1 0,2 0 0,0 1 0,1 0 0,0-1 0,2 1 0,-3 38 0,6-53 0,0 0 0,1 0 0,-1 0 0,0 0 0,1 0 0,0 0 0,0 0 0,0 0 0,1-1 0,-1 1 0,1 0 0,0-1 0,0 1 0,3 3 0,0-1 0,0 0 0,0-1 0,0 1 0,1-1 0,0-1 0,0 1 0,8 4 0,2-1 0,0 0 0,0-1 0,1-1 0,0 0 0,31 6 0,-32-10 0,1 1 0,0-2 0,-1-1 0,1 0 0,0 0 0,0-2 0,-1 0 0,1-1 0,-1-1 0,24-8 0,-30 8 0,-1 0 0,1-1 0,-1 0 0,0 0 0,-1-1 0,1 0 0,-1-1 0,0 1 0,-1-2 0,1 1 0,-1-1 0,-1 0 0,0 0 0,0-1 0,0 0 0,-1 0 0,-1 0 0,5-12 0,-6 9 0,1 0 0,-2-1 0,0 1 0,0-1 0,-2 1 0,1-1 0,-3-20 0,2 26 0,-1-1 0,0 1 0,-1-1 0,1 1 0,-2 0 0,1 0 0,-1 0 0,0 0 0,0 0 0,-1 1 0,0-1 0,0 1 0,-10-12 0,9 14 0,-1 0 0,-1 0 0,1 1 0,0-1 0,-1 1 0,1 0 0,-1 1 0,0 0 0,0 0 0,0 0 0,0 1 0,0 0 0,-9 0 0,0 1 0,0 0 0,0 1 0,0 0 0,1 1 0,-17 5 0,-13 5-1365,4 1-5461</inkml:trace>
</inkml:ink>
</file>

<file path=ppt/ink/ink1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33.48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385 89,'24'0,"0"-2,0-1,-1-1,1-1,-1-2,-1 0,29-12,-50 18,0 1,0 0,0 0,0 0,0-1,0 1,0-1,0 1,0 0,0-1,0 0,-1 1,1-1,0 1,0-1,-1 0,1 0,0 1,-1-1,1 0,-1 0,1 0,-1 0,1 0,-1 1,1-3,-2 2,0 0,0 0,1 0,-1 0,0 1,0-1,0 0,0 1,0-1,-1 0,1 1,0-1,0 1,0 0,0-1,-1 1,0 0,-63-9,26 6,-1 3,-74 8,90-4,0 1,0 1,1 1,0 1,-42 22,53-24,1 1,0 1,1 0,0 0,0 1,1 0,0 1,0 0,1 1,0-1,1 1,0 1,1-1,0 1,1 0,1 1,0-1,0 1,1 0,1 0,-2 24,4-32,0 0,0 0,1 0,-1 0,1 0,0 0,1-1,-1 1,1 0,0 0,0-1,0 1,4 4,0-1,0 0,0-1,1 0,0 0,0-1,12 8,3 1,1-2,0-1,1-1,28 9,-29-12,-1-1,1-1,0-1,1-1,26 1,-38-5,-1 0,1-1,-1 0,0-1,0 0,0-1,0 0,0 0,0-1,-1-1,0 0,16-10,7-9</inkml:trace>
</inkml:ink>
</file>

<file path=ppt/ink/ink1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15.797"/>
    </inkml:context>
    <inkml:brush xml:id="br0">
      <inkml:brushProperty name="width" value="0.05" units="cm"/>
      <inkml:brushProperty name="height" value="0.05" units="cm"/>
    </inkml:brush>
  </inkml:definitions>
  <inkml:trace contextRef="#ctx0" brushRef="#br0">123 159 24575,'-13'5'0,"-2"0"0,13-8 0,8-6 0,6-3 0,0-1 0,0 1 0,1 1 0,1 0 0,0 1 0,1 1 0,-1 0 0,23-9 0,-13 8 0,1 0 0,0 2 0,0 1 0,48-7 0,-69 13 0,0 0 0,0 1 0,0 0 0,0 0 0,0 0 0,0 0 0,0 1 0,0-1 0,0 1 0,0 0 0,0 0 0,-1 0 0,1 1 0,0 0 0,-1-1 0,4 4 0,-3-2 0,-1 0 0,0 0 0,0 0 0,0 1 0,-1 0 0,1-1 0,-1 1 0,0 0 0,0 0 0,0 0 0,-1 0 0,1 1 0,-1-1 0,1 6 0,-1-1 0,1 1 0,-1 0 0,-1 0 0,0 0 0,0 0 0,-1 0 0,0 0 0,-1-1 0,0 1 0,-1 0 0,0-1 0,0 0 0,-1 1 0,0-1 0,-1-1 0,1 1 0,-8 8 0,-11 13 0,-1 0 0,-1-2 0,-34 29 0,31-29 0,-46 40 0,-146 104 0,217-170 0,1-1 0,0 1 0,-1 0 0,1 0 0,0 0 0,0 0 0,0 1 0,0-1 0,-1 3 0,3-5 0,-1 1 0,1-1 0,0 1 0,0-1 0,0 0 0,0 1 0,0-1 0,0 1 0,0-1 0,0 0 0,0 1 0,0-1 0,0 1 0,0-1 0,0 0 0,0 1 0,0-1 0,0 1 0,0-1 0,1 0 0,-1 1 0,0-1 0,0 0 0,0 1 0,1 0 0,16 6 0,20-2 0,-1-2 0,1-1 0,60-6 0,-12 1 0,-17 5 0,-40 0 0,1-1 0,55-7 0,-79 5-105,-1-1 0,1 1 0,-1-1 0,1 0 0,-1 0 0,0 0 0,0-1 0,0 0 0,0 1 0,0-1 0,-1-1 0,6-4 0,3-7-6721</inkml:trace>
</inkml:ink>
</file>

<file path=ppt/ink/ink1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16.599"/>
    </inkml:context>
    <inkml:brush xml:id="br0">
      <inkml:brushProperty name="width" value="0.05" units="cm"/>
      <inkml:brushProperty name="height" value="0.05" units="cm"/>
    </inkml:brush>
  </inkml:definitions>
  <inkml:trace contextRef="#ctx0" brushRef="#br0">0 44 24575,'0'-7'0,"2"-2"0,13 4 0,26 1 0,1 1 0,54 4 0,-57 1 0,0-2 0,-1-2 0,50-8 0,-82 9 0,1-1 0,0 1 0,0-1 0,0 2 0,0-1 0,12 1 0,-18 0 0,0 1 0,0-1 0,0 0 0,0 0 0,0 1 0,0-1 0,0 1 0,0-1 0,0 1 0,0-1 0,0 1 0,0 0 0,0-1 0,-1 1 0,1 0 0,0 0 0,0 0 0,-1-1 0,1 1 0,0 0 0,-1 0 0,1 0 0,-1 0 0,0 0 0,1 0 0,-1 0 0,0 0 0,1 0 0,-1 0 0,0 1 0,0-1 0,0 0 0,0 0 0,0 0 0,0 0 0,0 0 0,0 0 0,-1 0 0,1 0 0,0 0 0,-1 0 0,1 0 0,0 0 0,-2 2 0,-4 14 0,-1-1 0,-1 1 0,0-1 0,-1-1 0,-17 23 0,10-15 0,-16 31 0,-15 43 0,4 2 0,5 1 0,-39 158 0,68-220 0,-9 53 0,18-91-57,-1 10 240,0-12-1674,0-10-5335</inkml:trace>
</inkml:ink>
</file>

<file path=ppt/ink/ink1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17.065"/>
    </inkml:context>
    <inkml:brush xml:id="br0">
      <inkml:brushProperty name="width" value="0.05" units="cm"/>
      <inkml:brushProperty name="height" value="0.05" units="cm"/>
    </inkml:brush>
  </inkml:definitions>
  <inkml:trace contextRef="#ctx0" brushRef="#br0">62 51 24575,'-4'0'0,"-6"0"0,-7 0 0,-3 0 0,9 0 0,17 0 0,15-4 0,9-2 0,5 0 0,-1 2 0,0 0 0,-3 2 0,0 1 0,-3-4 0,0-1 0,-2 1 0,0 1 0,-4 1-8191</inkml:trace>
</inkml:ink>
</file>

<file path=ppt/ink/ink1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19.248"/>
    </inkml:context>
    <inkml:brush xml:id="br0">
      <inkml:brushProperty name="width" value="0.05" units="cm"/>
      <inkml:brushProperty name="height" value="0.05" units="cm"/>
    </inkml:brush>
  </inkml:definitions>
  <inkml:trace contextRef="#ctx0" brushRef="#br0">10 367 24575,'0'0'0,"0"0"0,-1 0 0,1 0 0,-1 0 0,1 0 0,0 0 0,-1 0 0,1 0 0,-1 0 0,1-1 0,0 1 0,-1 0 0,1 0 0,0 0 0,-1-1 0,1 1 0,0 0 0,-1-1 0,1 1 0,0 0 0,0-1 0,-1 1 0,1 0 0,0-1 0,0 1 0,0 0 0,-1-1 0,1 1 0,0 0 0,0-1 0,0 1 0,0-1 0,0 1 0,0-1 0,0 1 0,0 0 0,0-1 0,0 1 0,0-1 0,0 1 0,0 0 0,0-1 0,0 1 0,0-1 0,1 1 0,-1 0 0,0-1 0,0 1 0,1-1 0,10-23 0,-10 21 0,16-23 0,0 1 0,1 1 0,2 0 0,41-39 0,-30 33 0,41-53 0,-64 71 0,-7 9 0,1 0 0,0 0 0,0-1 0,0 2 0,0-1 0,1 0 0,-1 0 0,1 1 0,-1-1 0,1 1 0,0 0 0,4-2 0,-7 4 0,1 0 0,0 0 0,-1 1 0,1-1 0,-1 0 0,1 1 0,-1-1 0,1 0 0,-1 1 0,1-1 0,-1 1 0,1-1 0,-1 1 0,1-1 0,-1 1 0,0-1 0,1 1 0,-1 0 0,0-1 0,0 1 0,1-1 0,-1 1 0,0 0 0,0-1 0,0 1 0,0 0 0,0-1 0,0 1 0,0 0 0,0-1 0,0 1 0,0 0 0,0-1 0,0 1 0,0-1 0,-1 1 0,1 0 0,-1 0 0,-5 29 0,-66 154 0,0 0 0,62-153-112,-2 6-138,1 1-1,1 0 0,2 1 1,-4 75-1,12-93-6575</inkml:trace>
</inkml:ink>
</file>

<file path=ppt/ink/ink1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19.761"/>
    </inkml:context>
    <inkml:brush xml:id="br0">
      <inkml:brushProperty name="width" value="0.05" units="cm"/>
      <inkml:brushProperty name="height" value="0.05" units="cm"/>
    </inkml:brush>
  </inkml:definitions>
  <inkml:trace contextRef="#ctx0" brushRef="#br0">400 77 24575,'-6'-4'0,"1"1"0,-1-1 0,0 1 0,0 0 0,0 0 0,0 1 0,-1-1 0,-12-1 0,-5-4 0,17 5 0,-1 1 0,1 0 0,-1 0 0,1 0 0,-1 1 0,0 0 0,1 1 0,-1 0 0,0 0 0,-10 1 0,12 1 0,0 0 0,0 0 0,0 0 0,1 1 0,-1-1 0,1 1 0,-1 1 0,1-1 0,0 1 0,0 0 0,0 0 0,1 0 0,-5 6 0,-2 3 0,1 1 0,1 0 0,0 0 0,1 1 0,0 0 0,-10 31 0,-23 100 0,40-142 0,-2 9 0,-2 5 0,1 1 0,1 0 0,-2 34 0,5-50 0,0 1 0,0-1 0,0 1 0,1 0 0,-1-1 0,1 1 0,0-1 0,0 1 0,0-1 0,0 1 0,0-1 0,1 0 0,0 0 0,0 0 0,0 0 0,0 0 0,0 0 0,0 0 0,1 0 0,-1-1 0,1 0 0,0 1 0,0-1 0,0 0 0,0 0 0,5 2 0,8 1 0,-1 0 0,1-2 0,0 0 0,0 0 0,1-2 0,-1 0 0,0 0 0,1-2 0,22-3 0,-11 0 0,1-2 0,-2-1 0,1-1 0,42-19 0,-56 20 0,-1-1 0,0 0 0,0-1 0,-1 0 0,0-1 0,0 0 0,-1-1 0,-1 0 0,0-1 0,0 0 0,-1-1 0,-1 0 0,14-28 0,-15 27 0,-1-2 0,-1 1 0,0 0 0,0-1 0,-2 0 0,0 0 0,-1 0 0,-1-1 0,0 1 0,-1 0 0,-1-1 0,0 1 0,-5-20 0,4 30 0,0 1 0,-1-1 0,1 1 0,-1-1 0,0 1 0,-1 0 0,1 0 0,-1 0 0,0 1 0,0-1 0,-1 1 0,1 0 0,-1 0 0,0 0 0,0 1 0,0 0 0,0 0 0,-1 0 0,1 1 0,-1-1 0,-6 0 0,-1-2 0,-1 2 0,1-1 0,-1 2 0,0 0 0,1 1 0,-1 0 0,0 1 0,-18 2 0,-21 7-1365,6 2-5461</inkml:trace>
</inkml:ink>
</file>

<file path=ppt/ink/ink1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20.444"/>
    </inkml:context>
    <inkml:brush xml:id="br0">
      <inkml:brushProperty name="width" value="0.05" units="cm"/>
      <inkml:brushProperty name="height" value="0.05" units="cm"/>
    </inkml:brush>
  </inkml:definitions>
  <inkml:trace contextRef="#ctx0" brushRef="#br0">1 190 24575,'5'0'0,"0"-1"0,1 0 0,-1 0 0,0 0 0,0-1 0,0 0 0,0 0 0,0 0 0,5-4 0,45-30 0,-18 11 0,108-74 0,-144 98 0,1 0 0,-1 0 0,0 0 0,1 0 0,-1 0 0,1 0 0,-1 0 0,1 1 0,-1-1 0,1 0 0,-1 1 0,1 0 0,0-1 0,-1 1 0,1 0 0,0 0 0,-1 0 0,1 0 0,0 0 0,2 0 0,-3 1 0,0 0 0,0 0 0,0-1 0,0 1 0,0 0 0,0 0 0,0 0 0,-1 0 0,1 0 0,0 0 0,0 0 0,-1 1 0,1-1 0,-1 0 0,1 0 0,-1 0 0,0 1 0,1-1 0,-1 0 0,0 0 0,0 1 0,0-1 0,0 0 0,0 1 0,0-1 0,0 0 0,0 1 0,-1 1 0,0 5 0,-1 1 0,0-1 0,0 1 0,-1-1 0,0 0 0,-1 0 0,-7 14 0,-41 56 0,24-39 0,-23 36-79,14-24-350,3 3 1,-34 70-1,59-102-6397</inkml:trace>
</inkml:ink>
</file>

<file path=ppt/ink/ink1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20.911"/>
    </inkml:context>
    <inkml:brush xml:id="br0">
      <inkml:brushProperty name="width" value="0.05" units="cm"/>
      <inkml:brushProperty name="height" value="0.05" units="cm"/>
    </inkml:brush>
  </inkml:definitions>
  <inkml:trace contextRef="#ctx0" brushRef="#br0">323 82 24575,'-3'-2'0,"1"0"0,-1 0 0,0 0 0,0 0 0,0 1 0,0-1 0,-1 1 0,1 0 0,0 0 0,-1 0 0,1 0 0,-1 1 0,1-1 0,0 1 0,-1 0 0,-6 0 0,1 1 0,1 0 0,0 0 0,-1 1 0,1 0 0,-14 6 0,6-1 0,1 0 0,1 1 0,0 1 0,0 0 0,0 0 0,1 2 0,1 0 0,-12 12 0,17-15 0,1-1 0,0 1 0,1 1 0,-1-1 0,2 1 0,-1 0 0,1 0 0,0 1 0,1-1 0,0 1 0,1-1 0,0 1 0,1 0 0,-1 14 0,1-13 0,1 0 0,0 0 0,1 0 0,0 0 0,1 0 0,4 16 0,-4-24 0,-1 1 0,1-1 0,0 1 0,0-1 0,0 1 0,1-1 0,-1 0 0,1 0 0,0 0 0,0-1 0,-1 1 0,2-1 0,-1 1 0,0-1 0,1 0 0,-1 0 0,1 0 0,-1-1 0,1 1 0,0-1 0,5 1 0,4 2 0,0-2 0,1 0 0,-1 0 0,0-1 0,1-1 0,-1 0 0,1-1 0,-1 0 0,1-1 0,-1-1 0,0 0 0,0-1 0,0 0 0,13-7 0,-8 2 0,-1 0 0,-1-2 0,0 0 0,-1-1 0,0 0 0,0-1 0,-2-1 0,1 0 0,13-20 0,-13 15 0,-1 0 0,19-38 0,-28 49 0,-1 1 0,0-1 0,0 0 0,-1 0 0,0 0 0,0 0 0,-1 0 0,0 0 0,0-1 0,-1 1 0,-1-11 0,0 14 0,-1 0 0,0 1 0,1 0 0,-2-1 0,1 1 0,0 0 0,-1 0 0,0 0 0,1 0 0,-2 1 0,1-1 0,0 1 0,-1 0 0,1 0 0,-1 0 0,0 0 0,0 1 0,0-1 0,-1 1 0,1 0 0,-6-2 0,-7-2 0,-1 0 0,-1 1 0,-36-6 0,31 8-170,1 1-1,-1 2 0,0 0 1,1 2-1,-1 0 0,1 1 1,-28 8-1,5 2-6655</inkml:trace>
</inkml:ink>
</file>

<file path=ppt/ink/ink1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21.744"/>
    </inkml:context>
    <inkml:brush xml:id="br0">
      <inkml:brushProperty name="width" value="0.05" units="cm"/>
      <inkml:brushProperty name="height" value="0.05" units="cm"/>
    </inkml:brush>
  </inkml:definitions>
  <inkml:trace contextRef="#ctx0" brushRef="#br0">28 230 24575,'-4'4'0,"2"-3"0,0 1 0,0-1 0,0 1 0,1-1 0,-1 1 0,1 0 0,-1 0 0,1 0 0,0 0 0,0 0 0,0 0 0,0 0 0,0 0 0,0 0 0,0 0 0,1 1 0,-1 3 0,1-6 0,0 1 0,1-1 0,-1 0 0,0 1 0,1-1 0,-1 0 0,0 1 0,1-1 0,-1 0 0,0 0 0,1 1 0,-1-1 0,1 0 0,-1 0 0,0 0 0,1 0 0,-1 0 0,1 1 0,-1-1 0,1 0 0,-1 0 0,1 0 0,-1 0 0,1 0 0,-1 0 0,0 0 0,1-1 0,-1 1 0,1 0 0,-1 0 0,1 0 0,-1 0 0,1 0 0,-1-1 0,0 1 0,1 0 0,-1 0 0,0-1 0,1 1 0,0-1 0,19-11 0,-20 12 0,17-13 0,-1-2 0,0 1 0,-1-2 0,-1 0 0,20-29 0,-23 29 0,1 0 0,0 1 0,1 1 0,0 0 0,1 0 0,1 2 0,29-21 0,-43 33 0,0-1 0,0 0 0,0 0 0,0 1 0,0-1 0,1 0 0,-1 1 0,0-1 0,0 1 0,0 0 0,1-1 0,-1 1 0,0 0 0,1 0 0,-1 0 0,0 0 0,1 0 0,-1 0 0,0 0 0,0 0 0,1 1 0,-1-1 0,0 0 0,0 1 0,1-1 0,-1 1 0,0-1 0,0 1 0,0 0 0,0-1 0,0 1 0,0 0 0,0 0 0,0 0 0,0 0 0,0 0 0,0 0 0,-1 0 0,1 0 0,0 0 0,-1 0 0,1 1 0,0-1 0,-1 0 0,0 0 0,1 0 0,-1 2 0,2 4 0,-1 0 0,0 0 0,0 0 0,-1 0 0,1 0 0,-2 0 0,-1 11 0,-12 48 0,-3-2 0,-36 89 0,12-36 0,23-69 6,9-25-691,-11 43-1,16-44-6140</inkml:trace>
</inkml:ink>
</file>

<file path=ppt/ink/ink1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22.301"/>
    </inkml:context>
    <inkml:brush xml:id="br0">
      <inkml:brushProperty name="width" value="0.05" units="cm"/>
      <inkml:brushProperty name="height" value="0.05" units="cm"/>
    </inkml:brush>
  </inkml:definitions>
  <inkml:trace contextRef="#ctx0" brushRef="#br0">363 139 24575,'-29'-11'0,"3"1"0,19 9 0,0 0 0,0 1 0,0 0 0,0 0 0,0 0 0,0 1 0,0 0 0,0 0 0,0 1 0,0 0 0,0 0 0,-12 7 0,9-4 0,1 1 0,0 0 0,0 0 0,0 1 0,1 1 0,0-1 0,-13 17 0,11-11 0,1 0 0,0 0 0,2 1 0,-1 0 0,2 0 0,-1 0 0,2 1 0,0 0 0,1 0 0,1 1 0,-3 30 0,5-34 0,1 1 0,0-1 0,1 0 0,1 0 0,0 0 0,4 16 0,-4-23 0,0-1 0,0 0 0,0 0 0,0 0 0,0 0 0,1 0 0,0 0 0,0 0 0,0-1 0,0 0 0,1 0 0,-1 0 0,1 0 0,0 0 0,0-1 0,0 1 0,0-1 0,0 0 0,8 2 0,2 1 0,0-1 0,1-1 0,0 0 0,-1-1 0,1 0 0,0-2 0,0 1 0,0-2 0,0 0 0,0-1 0,0 0 0,-1-1 0,1-1 0,-1 0 0,0-1 0,0-1 0,0 0 0,-1-1 0,0 0 0,0-1 0,-1-1 0,0 0 0,-1 0 0,0-1 0,19-21 0,-12 11 0,-1-1 0,-1 0 0,23-40 0,-32 47 0,-1 0 0,0 0 0,-1 0 0,-1-1 0,0 0 0,-1 0 0,3-29 0,-5 33 0,0-5 0,0 1 0,-1 0 0,-3-24 0,2 35 0,0-1 0,0 1 0,0 0 0,0 0 0,-1 0 0,0 0 0,0 0 0,0 1 0,0-1 0,0 0 0,-1 1 0,0 0 0,1 0 0,-1-1 0,-1 2 0,1-1 0,-5-4 0,-1 2 0,0 0 0,1 1 0,-2 0 0,1 0 0,0 1 0,-1 0 0,1 1 0,-1 0 0,0 0 0,-17 0 0,12 2 0,0 1 0,0 0 0,-1 2 0,1-1 0,0 2 0,-19 6 0,3 3 0,1 1 0,0 1 0,1 2 0,1 1 0,-43 34 0,44-29-455,1 0 0,-25 30 0,32-29-6371</inkml:trace>
</inkml:ink>
</file>

<file path=ppt/ink/ink1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54.259"/>
    </inkml:context>
    <inkml:brush xml:id="br0">
      <inkml:brushProperty name="width" value="0.05" units="cm"/>
      <inkml:brushProperty name="height" value="0.05" units="cm"/>
    </inkml:brush>
  </inkml:definitions>
  <inkml:trace contextRef="#ctx0" brushRef="#br0">1 202 24575,'6'0'0,"0"-1"0,0 0 0,0-1 0,0 0 0,0 0 0,7-3 0,-9 3 0,0 0 0,0 1 0,0-1 0,1 1 0,-1 0 0,0 0 0,1 0 0,-1 1 0,1 0 0,-1-1 0,9 2 0,-12-1 0,0 1 0,0-1 0,0 0 0,-1 1 0,1-1 0,0 1 0,0-1 0,0 1 0,0-1 0,-1 1 0,1 0 0,0-1 0,0 1 0,-1 0 0,1-1 0,-1 1 0,1 0 0,0 0 0,-1 0 0,0 0 0,1 0 0,-1-1 0,1 1 0,-1 0 0,0 0 0,0 0 0,0 0 0,1 0 0,-1 0 0,0 0 0,-1 1 0,-6 37 0,2-11 0,5-27 0,0-1 0,0 0 0,0 1 0,0-1 0,0 1 0,1-1 0,-1 0 0,0 1 0,0-1 0,0 0 0,0 1 0,1-1 0,-1 0 0,0 1 0,1-1 0,-1 0 0,0 1 0,0-1 0,1 0 0,-1 0 0,0 1 0,1-1 0,-1 0 0,0 0 0,1 0 0,-1 0 0,1 1 0,-1-1 0,0 0 0,1 0 0,-1 0 0,1 0 0,-1 0 0,0 0 0,1 0 0,-1 0 0,1 0 0,-1 0 0,0 0 0,1 0 0,-1 0 0,1-1 0,-1 1 0,0 0 0,1 0 0,-1 0 0,1-1 0,21-10 0,-21 10 0,239-164 0,-100 80-1365,-116 71-5461</inkml:trace>
</inkml:ink>
</file>

<file path=ppt/ink/ink1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33.97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327 63,'0'-1,"0"-1,0 1,0-1,0 1,-1-1,1 1,0-1,-1 1,1-1,-1 1,1 0,-1-1,0 1,0-1,1 1,-1 0,0 0,0 0,0 0,-1-1,1 1,0 0,0 1,-2-2,0 0,-1 1,1 0,0 0,0 0,-1 1,1-1,0 1,-1 0,1 0,-7 1,1 0,0 0,1 1,-1 0,1 1,-1 0,1 0,0 1,-9 5,12-5,0-1,1 1,-1 1,1-1,0 1,0 0,0 0,0 0,1 0,0 0,0 1,0 0,1 0,0-1,0 1,1 0,-1 1,1-1,0 0,1 0,0 0,0 1,0-1,1 0,0 0,0 0,0 1,1-1,0-1,0 1,0 0,1 0,0-1,0 1,1-1,-1 0,1 0,0 0,0-1,1 1,-1-1,1 0,8 5,-2-3,0-1,0 0,0-1,1 0,-1-1,1 0,0-1,0 0,16 0,-19-2,-1 0,1 0,-1-1,1-1,-1 0,0 0,0 0,0-1,0 0,0-1,0 0,-1 0,1 0,6-7,-2 1,1-1,-2-1,0 0,0-1,14-22,-22 29,1 1,-1-1,0 0,0-1,-1 1,1 0,-2-1,1 0,-1 1,0-1,0 0,0 1,-1-1,0 0,-1 0,-1-7,1 10,-1 0,1 0,-1 1,0-1,-1 1,1 0,0-1,-1 1,0 0,1 0,-1 1,-1-1,1 0,0 1,0 0,-1 0,0 0,1 0,-1 1,0-1,0 1,-6-1,-10-2,1 0,-1 2,-25-1,35 3,-6 0,0 1,0 1,0 0,0 1,0 1,0 0,1 1,0 1,0 0,0 1,1 1,0 0,0 1,1 1,0 0,1 0,0 1,1 1,0 0,1 1,0 0,1 0,-11 21,15-24,0 0,1 0,0 0,1 0,0 0,1 1,0-1,-1 12,3-17,0-1,0 1,0 0,0 0,1 0,0-1,0 1,0 0,0-1,1 1,0-1,0 1,0-1,1 0,-1 0,1 0,0 0,0 0,7 6,0-3,1 1,1-1,-1-1,1 0,0-1,0 0,1-1,-1 0,18 3,11-1,66 3,-95-9,-1 0,1-1,0 0,0-1,-1 0,1 0,-1-1,20-9,-2-2</inkml:trace>
</inkml:ink>
</file>

<file path=ppt/ink/ink1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54.787"/>
    </inkml:context>
    <inkml:brush xml:id="br0">
      <inkml:brushProperty name="width" value="0.05" units="cm"/>
      <inkml:brushProperty name="height" value="0.05" units="cm"/>
    </inkml:brush>
  </inkml:definitions>
  <inkml:trace contextRef="#ctx0" brushRef="#br0">73 135 24575,'0'17'0,"-1"-1"0,-1 1 0,-1-1 0,0 0 0,-8 24 0,-39 75 0,50-115 0,0 1 0,-1-1 0,1 0 0,0 0 0,0 0 0,0 1 0,0-1 0,0 0 0,-1 0 0,1 0 0,0 1 0,0-1 0,0 0 0,0 0 0,0 1 0,0-1 0,0 0 0,0 0 0,0 1 0,0-1 0,0 0 0,0 0 0,0 1 0,0-1 0,0 0 0,0 0 0,0 1 0,0-1 0,0 0 0,0 0 0,0 1 0,1-1 0,-1 0 0,0 0 0,0 0 0,0 1 0,0-1 0,0 0 0,1 0 0,-1 0 0,0 0 0,0 1 0,0-1 0,1 0 0,-1 0 0,0 0 0,0 0 0,1 0 0,15-5 0,19-19 0,104-91 0,106-80 0,-233 187-341,0 0 0,0 2-1,14-7 1,-2 5-6485</inkml:trace>
</inkml:ink>
</file>

<file path=ppt/ink/ink1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57.579"/>
    </inkml:context>
    <inkml:brush xml:id="br0">
      <inkml:brushProperty name="width" value="0.05" units="cm"/>
      <inkml:brushProperty name="height" value="0.05" units="cm"/>
    </inkml:brush>
  </inkml:definitions>
  <inkml:trace contextRef="#ctx0" brushRef="#br0">1380 112 24575,'0'-1'0,"0"-1"0,-1 1 0,1 0 0,-1 0 0,0 0 0,1 0 0,-1 0 0,0 0 0,0 0 0,0 0 0,1 0 0,-1 0 0,0 0 0,0 0 0,-1 0 0,1 1 0,0-1 0,0 0 0,-2 0 0,-27-12 0,26 11 0,-19-5 0,-1 0 0,-41-5 0,7 2 0,23 4 0,-51-2 0,-21-3 0,59 4 0,0 2 0,0 2 0,0 3 0,-51 5 0,66 1 0,0 0 0,0 2 0,-45 18 0,-10 3 0,68-24 0,1 0 0,0 2 0,0 0 0,1 1 0,-1 1 0,2 1 0,-1 0 0,2 1 0,-1 1 0,-14 14 0,6-2 0,0 1 0,-33 45 0,52-61 0,-1 1 0,2 0 0,-1 0 0,1 0 0,1 1 0,0 0 0,0 0 0,1 0 0,0 0 0,1 1 0,-1 20 0,3-27 0,-1 0 0,1 0 0,0 0 0,1 0 0,-1 0 0,1 1 0,0-1 0,0 0 0,1-1 0,-1 1 0,1 0 0,0 0 0,0-1 0,1 1 0,-1-1 0,1 1 0,0-1 0,1 0 0,-1 0 0,0-1 0,1 1 0,0-1 0,0 0 0,0 0 0,0 0 0,1 0 0,-1-1 0,1 1 0,5 1 0,31 12 0,-1-2 0,2-2 0,0-2 0,65 8 0,21 6 0,162 36 0,-101-34 0,-28 0 0,-128-21 0,0-1 0,0-2 0,0-2 0,1-1 0,-1-1 0,58-12 0,-67 9 0,-1-1 0,0 0 0,-1-2 0,1-1 0,-2 0 0,1-2 0,27-18 0,-24 12 0,0-1 0,-2-1 0,0-1 0,-1-1 0,32-39 0,-48 51 0,0 1 0,0-1 0,-1 0 0,0-1 0,0 0 0,5-16 0,-9 22 0,1 0 0,-2 0 0,1 0 0,0-1 0,-1 1 0,0 0 0,0 0 0,0 0 0,0 0 0,0-1 0,-1 1 0,0 0 0,0 0 0,0 0 0,-1 0 0,1 0 0,-1 1 0,0-1 0,0 0 0,-3-3 0,-6-6 0,-1 1 0,0 0 0,-1 1 0,0 1 0,-1 0 0,0 1 0,-1 0 0,0 1 0,0 1 0,-32-11 0,-12 0 0,-98-16 0,154 33 0,-55-7 60,35 6-772,-36-9-1,40 5-6113</inkml:trace>
</inkml:ink>
</file>

<file path=ppt/ink/ink1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11.266"/>
    </inkml:context>
    <inkml:brush xml:id="br0">
      <inkml:brushProperty name="width" value="0.05" units="cm"/>
      <inkml:brushProperty name="height" value="0.05" units="cm"/>
    </inkml:brush>
  </inkml:definitions>
  <inkml:trace contextRef="#ctx0" brushRef="#br0">1 316 24575,'2'-3'0,"0"-1"0,1 1 0,-1 0 0,1 0 0,0 0 0,0 1 0,0-1 0,0 1 0,0-1 0,7-2 0,0-2 0,258-207 0,-203 157 0,-65 56 0,0 1 0,0 0 0,1-1 0,-1 1 0,0 0 0,1 0 0,-1-1 0,0 1 0,1 0 0,-1 0 0,1 0 0,-1 0 0,0 0 0,1-1 0,-1 1 0,0 0 0,1 0 0,-1 0 0,1 0 0,-1 0 0,0 0 0,1 0 0,-1 0 0,1 0 0,-1 1 0,0-1 0,1 0 0,-1 0 0,1 0 0,-1 0 0,0 0 0,1 1 0,-1-1 0,0 0 0,1 0 0,-1 1 0,0-1 0,0 0 0,1 0 0,-1 1 0,0-1 0,0 0 0,1 1 0,-1-1 0,0 0 0,0 1 0,0-1 0,0 1 0,1-1 0,-1 0 0,0 1 0,0-1 0,0 1 0,0-1 0,0 0 0,0 1 0,0-1 0,0 1 0,0-1 0,0 0 0,-1 1 0,0 27 0,-4-10 0,0 0 0,-2-1 0,0 1 0,-1-2 0,-12 20 0,-57 71 0,41-60 0,19-20 0,0 1 0,-21 48 0,-8 16 0,3-8-1365,36-68-5461</inkml:trace>
</inkml:ink>
</file>

<file path=ppt/ink/ink1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11.950"/>
    </inkml:context>
    <inkml:brush xml:id="br0">
      <inkml:brushProperty name="width" value="0.05" units="cm"/>
      <inkml:brushProperty name="height" value="0.05" units="cm"/>
    </inkml:brush>
  </inkml:definitions>
  <inkml:trace contextRef="#ctx0" brushRef="#br0">408 20 24575,'-1'-1'0,"1"0"0,0 0 0,-1 0 0,1 0 0,0 0 0,-1 0 0,1 0 0,-1 0 0,0 0 0,1 1 0,-1-1 0,0 0 0,1 0 0,-1 1 0,0-1 0,0 0 0,0 1 0,0-1 0,1 1 0,-1-1 0,0 1 0,0-1 0,0 1 0,0 0 0,0-1 0,0 1 0,0 0 0,0 0 0,0 0 0,0 0 0,-2 0 0,-34 0 0,26 0 0,0 2 0,0-1 0,-1 2 0,1-1 0,1 1 0,-1 1 0,0 0 0,1 1 0,0 0 0,0 0 0,0 1 0,1 0 0,0 1 0,0 0 0,1 0 0,-1 1 0,2 0 0,-12 15 0,-17 20 0,16-20 0,-29 43 0,45-60 0,0 1 0,1-1 0,0 1 0,0-1 0,0 1 0,1 0 0,0 0 0,0 0 0,0 1 0,1-1 0,1 0 0,-1 10 0,1-14 0,1 0 0,-1-1 0,1 1 0,0 0 0,-1 0 0,1-1 0,1 1 0,-1 0 0,0-1 0,1 1 0,-1-1 0,1 0 0,0 1 0,-1-1 0,1 0 0,0 0 0,4 3 0,-1-2 0,0 1 0,0-1 0,1 0 0,0-1 0,-1 1 0,1-1 0,11 3 0,-3-2 0,1-1 0,-1 0 0,1-1 0,-1-1 0,1 0 0,19-3 0,-26 1 0,0 0 0,0 0 0,0-1 0,0 0 0,-1-1 0,1 0 0,-1 0 0,0 0 0,0-1 0,9-8 0,-12 10 0,0-1 0,0 0 0,0 0 0,-1 0 0,1 0 0,-1-1 0,0 1 0,0-1 0,0 0 0,-1 0 0,0 0 0,0 0 0,0-1 0,-1 1 0,1 0 0,0-11 0,-2 13 0,0 1 0,-1-1 0,1 1 0,0-1 0,-1 1 0,0-1 0,1 1 0,-1-1 0,0 1 0,0-1 0,0 1 0,-1 0 0,1 0 0,-1-1 0,1 1 0,-1 0 0,-3-3 0,1 2 0,0 0 0,0 0 0,-1 0 0,1 1 0,-1-1 0,1 1 0,-1 0 0,-9-2 0,5 2 0,0 0 0,-1 1 0,1 0 0,-1 0 0,1 1 0,-1 0 0,1 0 0,0 1 0,-17 4 0,12-1-124,0 0 0,0 1 0,1 1 0,0 0 0,0 0 0,0 1-1,1 1 1,0 0 0,0 1 0,-19 19 0,17-12-6702</inkml:trace>
</inkml:ink>
</file>

<file path=ppt/ink/ink1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12.399"/>
    </inkml:context>
    <inkml:brush xml:id="br0">
      <inkml:brushProperty name="width" value="0.05" units="cm"/>
      <inkml:brushProperty name="height" value="0.05" units="cm"/>
    </inkml:brush>
  </inkml:definitions>
  <inkml:trace contextRef="#ctx0" brushRef="#br0">258 1 24575,'-5'0'0,"-1"4"0,1 7 0,0 5 0,-7 0 0,-3 2 0,3 2 0,-7 3 0,-8 1 0,0 2 0,0-4 0,5-2 0,-4 1 0,0 2 0,2-5-8191</inkml:trace>
</inkml:ink>
</file>

<file path=ppt/ink/ink1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13.357"/>
    </inkml:context>
    <inkml:brush xml:id="br0">
      <inkml:brushProperty name="width" value="0.05" units="cm"/>
      <inkml:brushProperty name="height" value="0.05" units="cm"/>
    </inkml:brush>
  </inkml:definitions>
  <inkml:trace contextRef="#ctx0" brushRef="#br0">1 2 24575,'102'-1'0,"112"3"0,-212-2 0,0 0 0,0 0 0,0 0 0,0 0 0,0 0 0,0 1 0,0-1 0,0 1 0,0-1 0,0 1 0,0 0 0,0 0 0,0 0 0,-1 0 0,1 0 0,0 0 0,-1 1 0,1-1 0,-1 0 0,1 1 0,-1-1 0,1 1 0,-1 0 0,0-1 0,2 5 0,-3-4 0,1 1 0,-1 0 0,0-1 0,0 1 0,0 0 0,-1-1 0,1 1 0,-1 0 0,1-1 0,-1 1 0,0-1 0,0 1 0,0-1 0,0 1 0,0-1 0,-1 0 0,1 1 0,-1-1 0,-3 4 0,-76 100 0,-103 178 0,119-182-1365,57-87-5461</inkml:trace>
</inkml:ink>
</file>

<file path=ppt/ink/ink1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13.933"/>
    </inkml:context>
    <inkml:brush xml:id="br0">
      <inkml:brushProperty name="width" value="0.05" units="cm"/>
      <inkml:brushProperty name="height" value="0.05" units="cm"/>
    </inkml:brush>
  </inkml:definitions>
  <inkml:trace contextRef="#ctx0" brushRef="#br0">1 1 24575,'9'0'0,"12"0"0,12 0 0,8 0 0,3 0 0,-2 0 0,-4 0 0,-4 0 0,-3 0 0,-2 0 0,-2 0 0,0 0 0,-6 0-8191</inkml:trace>
</inkml:ink>
</file>

<file path=ppt/ink/ink1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48.412"/>
    </inkml:context>
    <inkml:brush xml:id="br0">
      <inkml:brushProperty name="width" value="0.05" units="cm"/>
      <inkml:brushProperty name="height" value="0.05" units="cm"/>
    </inkml:brush>
  </inkml:definitions>
  <inkml:trace contextRef="#ctx0" brushRef="#br0">0 185 24575,'1'-3'0,"0"-1"0,-1 0 0,2 0 0,-1 1 0,0-1 0,1 1 0,0-1 0,-1 1 0,1 0 0,1-1 0,-1 1 0,0 0 0,1 0 0,-1 1 0,7-6 0,47-34 0,-37 30 0,0 0 0,1 2 0,0 0 0,1 1 0,0 1 0,0 1 0,41-7 0,-59 13 0,0 1 0,-1-1 0,1 1 0,0 0 0,0 0 0,-1 0 0,1 0 0,0 1 0,-1-1 0,1 1 0,0 0 0,-1-1 0,1 1 0,-1 1 0,1-1 0,-1 0 0,0 0 0,1 1 0,-1-1 0,0 1 0,0 0 0,0 0 0,0 0 0,0 0 0,-1 0 0,1 0 0,0 0 0,-1 1 0,0-1 0,1 0 0,-1 1 0,0-1 0,0 1 0,-1-1 0,2 5 0,-1 0 0,0-1 0,0 0 0,-1 1 0,0-1 0,0 1 0,-1-1 0,0 0 0,0 1 0,0-1 0,-1 0 0,1 0 0,-2 0 0,1 0 0,-6 10 0,1-6 0,-1 1 0,0-1 0,-1 0 0,0-1 0,-1 0 0,0-1 0,-11 8 0,-83 49 0,85-55 0,-18 11 0,-39 24 0,75-45 0,-1 1 0,1 0 0,0-1 0,0 1 0,0 0 0,0 0 0,0 0 0,0-1 0,0 1 0,1 0 0,-1 0 0,0 0 0,0 1 0,1-1 0,-1 0 0,1 0 0,-1 0 0,1 0 0,-1 1 0,1-1 0,0 0 0,0 0 0,-1 3 0,2-3 0,-1 1 0,1-1 0,0 0 0,-1 0 0,1 0 0,0 1 0,0-1 0,0 0 0,-1 0 0,1 0 0,0 0 0,1-1 0,-1 1 0,0 0 0,0 0 0,0 0 0,3 0 0,5 3 0,1 0 0,-1-1 0,1 0 0,17 2 0,-12-4-91,1 0 0,0-2 0,-1 0 0,1 0 0,-1-2 0,1 1 0,-1-2 0,0 0 0,0-1 0,0-1 0,-1 0 0,0-1 0,0-1 0,18-12 0,-15 6-6735</inkml:trace>
</inkml:ink>
</file>

<file path=ppt/ink/ink1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48.985"/>
    </inkml:context>
    <inkml:brush xml:id="br0">
      <inkml:brushProperty name="width" value="0.05" units="cm"/>
      <inkml:brushProperty name="height" value="0.05" units="cm"/>
    </inkml:brush>
  </inkml:definitions>
  <inkml:trace contextRef="#ctx0" brushRef="#br0">232 27 24575,'-14'0'0,"-1"0"0,1 1 0,0 1 0,-20 4 0,29-4 0,-1 0 0,1 0 0,0 0 0,0 1 0,0 0 0,0 0 0,0 0 0,0 0 0,1 1 0,0 0 0,0-1 0,0 2 0,-6 7 0,3-3 0,1 0 0,1 0 0,-1 0 0,2 0 0,-1 1 0,1 0 0,1 0 0,0 0 0,0 0 0,1 1 0,0-1 0,1 1 0,0-1 0,1 1 0,2 20 0,-2-29 0,1 0 0,-1 1 0,1-1 0,0 0 0,0 0 0,0 0 0,0 0 0,0 0 0,0 0 0,0 0 0,1 0 0,-1 0 0,1 0 0,-1-1 0,1 1 0,0-1 0,-1 1 0,1-1 0,4 2 0,-3-1 0,1-1 0,0 1 0,0-1 0,0 0 0,0-1 0,0 1 0,0-1 0,0 1 0,0-1 0,6-1 0,2-1 0,-1 0 0,0 0 0,1-1 0,-1 0 0,-1-1 0,22-11 0,-20 8 0,0-2 0,0 1 0,-1-1 0,0-1 0,-1 0 0,0 0 0,16-22 0,-21 25 0,0 0 0,-1 0 0,0-1 0,0 1 0,0-1 0,-1 0 0,0 0 0,-1-1 0,1 1 0,-2-1 0,1 1 0,-1-1 0,-1 1 0,0-12 0,0 18 0,-1-1 0,0 0 0,0 1 0,0-1 0,0 0 0,0 1 0,0 0 0,-1-1 0,1 1 0,-1 0 0,0-1 0,0 1 0,1 0 0,-1 0 0,-1 0 0,1 1 0,0-1 0,0 1 0,-1-1 0,1 1 0,-1-1 0,1 1 0,-1 0 0,0 0 0,1 1 0,-1-1 0,0 0 0,-5 1 0,-2-2 0,0 1 0,-1 0 0,1 1 0,0 0 0,-1 1 0,-14 3 0,4 1-195,1 1 0,0 0 0,0 1 0,1 2 0,0 0 0,-25 16 0,14-3-6631</inkml:trace>
</inkml:ink>
</file>

<file path=ppt/ink/ink1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49.390"/>
    </inkml:context>
    <inkml:brush xml:id="br0">
      <inkml:brushProperty name="width" value="0.05" units="cm"/>
      <inkml:brushProperty name="height" value="0.05" units="cm"/>
    </inkml:brush>
  </inkml:definitions>
  <inkml:trace contextRef="#ctx0" brushRef="#br0">194 0 24575,'-5'0'0,"-5"0"0,-2 9 0,-3 8 0,-3 9 0,-4 1 0,3 0 0,-1-4 0,4 2 0,0-2 0,2-1 0,0 0 0,1-3-8191</inkml:trace>
</inkml:ink>
</file>

<file path=ppt/ink/ink1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34.37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427 1,'-25'0,"1"2,-1 1,0 0,1 2,0 1,0 1,0 1,-30 15,48-20,0 0,0 0,1 1,-1 0,1 0,-1 1,1-1,1 1,-1 0,1 0,0 1,0-1,-4 8,7-10,0-1,0 0,1 0,-1 0,0 1,1-1,0 0,0 0,-1 1,1-1,0 0,1 1,-1-1,0 0,1 1,1 3,-1-3,1 0,0-1,0 1,0 0,0-1,0 0,0 1,1-1,-1 0,1 0,-1 0,1 0,0-1,0 1,4 1,7 2,0 0,1 0,-1-2,1 1,25 1,79-3,-82-2,1 0,36 7,-70-7,0 1,0 0,0 0,0 0,0 0,0 1,0-1,-1 1,1 0,0 0,-1 0,0 1,0-1,1 1,-2 0,6 5,-7-6,0 1,0-1,0 0,0 1,-1-1,1 1,-1-1,0 1,0-1,0 1,0-1,0 1,0-1,-1 1,1-1,-1 1,0-1,0 1,0-1,0 0,0 0,0 1,0-1,-1 0,1 0,-1 0,-3 3,-7 9,-2 0,0-1,0-1,-1 0,0-1,-1-1,-1 0,-27 12,-19 4,-70 19,85-30,29-9,-48 13,62-18,0 0,0 0,0 0,-1-1,1 0,0 0,0-1,-1 0,1 0,-6-1,-10-9</inkml:trace>
</inkml:ink>
</file>

<file path=ppt/ink/ink1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50.196"/>
    </inkml:context>
    <inkml:brush xml:id="br0">
      <inkml:brushProperty name="width" value="0.05" units="cm"/>
      <inkml:brushProperty name="height" value="0.05" units="cm"/>
    </inkml:brush>
  </inkml:definitions>
  <inkml:trace contextRef="#ctx0" brushRef="#br0">20 135 24575,'-1'0'0,"0"0"0,0 0 0,0 0 0,0-1 0,0 1 0,1 0 0,-1-1 0,0 1 0,0 0 0,0-1 0,1 1 0,-1-1 0,0 1 0,1-1 0,-1 1 0,0-1 0,1 0 0,-1 1 0,0-1 0,1 0 0,-1 1 0,1-1 0,0 0 0,-1 0 0,1 1 0,0-1 0,-1 0 0,1 0 0,0 0 0,0 0 0,-1 0 0,1 1 0,0-1 0,0 0 0,0 0 0,0 0 0,0 0 0,1 0 0,-1 0 0,0 1 0,1-3 0,-1-1 0,1 1 0,0-1 0,0 1 0,0-1 0,0 1 0,1 0 0,-1-1 0,1 1 0,2-3 0,3-1 0,-1 0 0,1 1 0,0 1 0,1-1 0,-1 1 0,1 0 0,0 1 0,1 0 0,-1 0 0,1 0 0,0 1 0,-1 1 0,1 0 0,0 0 0,1 0 0,-1 1 0,15 1 0,-22 0 0,0 0 0,0 0 0,0 1 0,1-1 0,-1 1 0,0-1 0,0 1 0,0 0 0,0 0 0,0 0 0,-1 0 0,1 0 0,0 0 0,0 1 0,-1-1 0,1 1 0,0-1 0,1 3 0,-1 0 0,1-1 0,-1 1 0,0 0 0,-1 0 0,1 0 0,-1 0 0,1 0 0,-1 0 0,0 5 0,1-1 0,-2 1 0,1-1 0,-1 1 0,0-1 0,-1 1 0,0-1 0,0 1 0,-1-1 0,-3 10 0,-2-4 0,-1 0 0,-1 0 0,0-1 0,-1 0 0,0 0 0,-1-1 0,0-1 0,-1 0 0,-15 11 0,10-8 0,1 1 0,0 1 0,-21 28 0,37-44 0,0 0 0,-1 1 0,1-1 0,-1 0 0,1 1 0,0-1 0,0 1 0,-1-1 0,1 0 0,0 1 0,0-1 0,-1 1 0,1-1 0,0 1 0,0-1 0,0 1 0,0-1 0,0 1 0,0-1 0,0 1 0,0-1 0,0 1 0,0-1 0,0 0 0,0 1 0,0-1 0,0 1 0,0-1 0,1 1 0,-1-1 0,0 1 0,0-1 0,1 1 0,17 2 0,29-14 0,-41 9 0,11-2-124,1 0 0,-1 1 0,1 0 0,0 2 0,0 0 0,0 1-1,0 1 1,0 0 0,0 2 0,31 7 0,-31-4-6702</inkml:trace>
</inkml:ink>
</file>

<file path=ppt/ink/ink1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04.961"/>
    </inkml:context>
    <inkml:brush xml:id="br0">
      <inkml:brushProperty name="width" value="0.05" units="cm"/>
      <inkml:brushProperty name="height" value="0.05" units="cm"/>
    </inkml:brush>
  </inkml:definitions>
  <inkml:trace contextRef="#ctx0" brushRef="#br0">11 284 24575,'-1'0'0,"1"0"0,-1 0 0,1 0 0,0-1 0,-1 1 0,1 0 0,-1 0 0,1 0 0,-1-1 0,1 1 0,0 0 0,-1 0 0,1-1 0,-1 1 0,1 0 0,0-1 0,-1 1 0,1-1 0,0 1 0,0 0 0,-1-1 0,1 1 0,0-1 0,0 1 0,0-1 0,-1 1 0,1-1 0,0 1 0,0 0 0,0-1 0,0 1 0,0-1 0,0 1 0,0-1 0,0 1 0,0-1 0,0 1 0,0-1 0,0 1 0,1-1 0,-1 1 0,0-1 0,0 1 0,0-1 0,1 1 0,9-26 0,6-1 0,0 1 0,38-44 0,-30 39 0,25-40 0,-33 55 0,-12 17 0,-9 10 0,-15 25 0,3 0 0,1 2 0,1-1 0,-9 44 0,-8 18 0,15-47-1365,12-29-5461</inkml:trace>
</inkml:ink>
</file>

<file path=ppt/ink/ink1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05.332"/>
    </inkml:context>
    <inkml:brush xml:id="br0">
      <inkml:brushProperty name="width" value="0.05" units="cm"/>
      <inkml:brushProperty name="height" value="0.05" units="cm"/>
    </inkml:brush>
  </inkml:definitions>
  <inkml:trace contextRef="#ctx0" brushRef="#br0">0 27 24575,'233'-10'0,"-139"0"-682,111 3-1,-183 7-6143</inkml:trace>
</inkml:ink>
</file>

<file path=ppt/ink/ink1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06.137"/>
    </inkml:context>
    <inkml:brush xml:id="br0">
      <inkml:brushProperty name="width" value="0.05" units="cm"/>
      <inkml:brushProperty name="height" value="0.05" units="cm"/>
    </inkml:brush>
  </inkml:definitions>
  <inkml:trace contextRef="#ctx0" brushRef="#br0">120 3 24575,'26'-1'0,"46"0"0,-67 1 0,1 0 0,-1 0 0,0 1 0,0 0 0,0 0 0,0 1 0,0-1 0,0 1 0,0 0 0,7 5 0,-11-7 0,0 1 0,-1-1 0,1 1 0,-1-1 0,1 1 0,-1 0 0,1-1 0,-1 1 0,1-1 0,-1 1 0,1 0 0,-1 0 0,0-1 0,1 1 0,-1 0 0,0 0 0,0-1 0,0 1 0,1 0 0,-1 0 0,0 0 0,0-1 0,0 1 0,0 0 0,0 0 0,-1 0 0,1-1 0,0 1 0,0 0 0,0 0 0,-1-1 0,1 1 0,0 0 0,-1 0 0,1-1 0,-1 1 0,1 0 0,-1-1 0,1 1 0,-1-1 0,1 1 0,-1 0 0,-1 0 0,-1 2 0,0-1 0,0 1 0,-1-1 0,1 0 0,-1 0 0,1 0 0,-5 2 0,-4-1 0,-32 13 0,43-16 0,0 0 0,0 0 0,1 1 0,-1-1 0,0 0 0,1 0 0,-1 1 0,1-1 0,-1 1 0,0-1 0,1 1 0,-1-1 0,1 1 0,-1-1 0,1 1 0,-1-1 0,1 1 0,-1 0 0,1-1 0,0 1 0,-1 0 0,1-1 0,0 1 0,0 0 0,0 0 0,-1-1 0,1 1 0,0 0 0,0 0 0,0-1 0,0 1 0,0 0 0,0 0 0,0-1 0,1 1 0,-1 0 0,0-1 0,0 1 0,0 0 0,1 0 0,-1-1 0,0 1 0,1 0 0,-1-1 0,1 1 0,-1-1 0,1 1 0,0 0 0,21 19 0,-15-14 0,0 0 0,-1 0 0,1 0 0,-1 1 0,5 8 0,-10-14 0,0 0 0,0 1 0,0-1 0,-1 1 0,1-1 0,-1 1 0,1-1 0,-1 1 0,1-1 0,-1 1 0,0 0 0,0-1 0,0 1 0,0-1 0,0 1 0,0 0 0,0-1 0,0 1 0,-1-1 0,1 1 0,-1 0 0,1-1 0,-1 1 0,0-1 0,1 0 0,-1 1 0,0-1 0,0 0 0,0 1 0,0-1 0,0 0 0,0 0 0,-3 2 0,-6 5 0,-2-1 0,1 0 0,-1-1 0,0 0 0,0-1 0,-1 0 0,0-1 0,0-1 0,0 0 0,0 0 0,0-1 0,0-1 0,-24-1 0,11-6-1365,6-6-5461</inkml:trace>
</inkml:ink>
</file>

<file path=ppt/ink/ink1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06.804"/>
    </inkml:context>
    <inkml:brush xml:id="br0">
      <inkml:brushProperty name="width" value="0.05" units="cm"/>
      <inkml:brushProperty name="height" value="0.05" units="cm"/>
    </inkml:brush>
  </inkml:definitions>
  <inkml:trace contextRef="#ctx0" brushRef="#br0">51 91 24575,'1'-4'0,"0"0"0,0 0 0,0 0 0,1 0 0,0 0 0,0 0 0,0 0 0,0 1 0,0-1 0,1 1 0,0-1 0,0 1 0,0 0 0,0 0 0,0 0 0,0 1 0,6-4 0,-6 3 0,0 0 0,1 1 0,0 0 0,-1-1 0,1 1 0,0 1 0,0-1 0,0 0 0,0 1 0,1 0 0,-1 0 0,0 0 0,0 1 0,1-1 0,-1 1 0,0 0 0,5 1 0,-7-1 0,-1 0 0,1 1 0,0 0 0,-1-1 0,1 1 0,-1 0 0,1 0 0,-1-1 0,0 1 0,1 1 0,-1-1 0,0 0 0,0 0 0,0 0 0,1 1 0,-1-1 0,0 0 0,-1 1 0,1-1 0,0 1 0,0-1 0,0 2 0,-1 0 0,1 0 0,-1 0 0,0 0 0,0 0 0,0-1 0,0 1 0,0 0 0,-1 0 0,1 0 0,-1 0 0,0-1 0,-1 4 0,-1 2 0,-1 0 0,0 0 0,0 0 0,-1-1 0,0 0 0,-1 0 0,-8 10 0,-13 6 0,-1-2 0,-52 33 0,78-54 0,1 1 0,-1 0 0,1 0 0,0 0 0,0 0 0,0 0 0,-1 0 0,1 0 0,0 0 0,0 1 0,0-1 0,1 0 0,-2 3 0,1-4 0,1 1 0,0 0 0,0-1 0,0 1 0,0 0 0,0-1 0,0 1 0,0-1 0,0 1 0,0 0 0,0-1 0,1 1 0,-1-1 0,0 1 0,0 0 0,1-1 0,-1 1 0,0-1 0,1 1 0,-1-1 0,0 1 0,1-1 0,0 1 0,3 2 0,0 0 0,0 0 0,0-1 0,0 1 0,1-1 0,-1 0 0,8 2 0,1 0 24,0 0 0,0-1 0,0 0 0,27 1 0,-33-4-148,-1 0 0,1 0 1,0-1-1,-1 0 0,1 0 0,0-1 1,-1 1-1,1-1 0,-1-1 0,0 1 1,10-6-1,1-4-6702</inkml:trace>
</inkml:ink>
</file>

<file path=ppt/ink/ink1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07.332"/>
    </inkml:context>
    <inkml:brush xml:id="br0">
      <inkml:brushProperty name="width" value="0.05" units="cm"/>
      <inkml:brushProperty name="height" value="0.05" units="cm"/>
    </inkml:brush>
  </inkml:definitions>
  <inkml:trace contextRef="#ctx0" brushRef="#br0">5 0 24575,'-5'0'0,"8"0"0,17 0 0,9 0 0,5 0 0,0 0 0,-5 0-8191</inkml:trace>
</inkml:ink>
</file>

<file path=ppt/ink/ink1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07.687"/>
    </inkml:context>
    <inkml:brush xml:id="br0">
      <inkml:brushProperty name="width" value="0.05" units="cm"/>
      <inkml:brushProperty name="height" value="0.05" units="cm"/>
    </inkml:brush>
  </inkml:definitions>
  <inkml:trace contextRef="#ctx0" brushRef="#br0">1 1 24575,'0'4'0,"9"2"0,12 0 0,11-1 0,10-2 0,6-1 0,-5-1-8191</inkml:trace>
</inkml:ink>
</file>

<file path=ppt/ink/ink1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26.819"/>
    </inkml:context>
    <inkml:brush xml:id="br0">
      <inkml:brushProperty name="width" value="0.05" units="cm"/>
      <inkml:brushProperty name="height" value="0.05" units="cm"/>
    </inkml:brush>
  </inkml:definitions>
  <inkml:trace contextRef="#ctx0" brushRef="#br0">273 29 24575,'8'-3'0,"-14"-3"0,-20-3 0,18 9 0,0 2 0,1-1 0,-1 1 0,0 1 0,1-1 0,-1 1 0,1 0 0,0 1 0,-12 7 0,5-1 0,0 0 0,0 1 0,-17 18 0,21-18 0,0 0 0,2 1 0,-1-1 0,1 2 0,1-1 0,1 1 0,-8 18 0,11-21 0,0 0 0,0 0 0,1 0 0,0 0 0,0 0 0,1 1 0,1-1 0,0 0 0,0 1 0,1-1 0,2 11 0,-2-16 0,1-1 0,-1 0 0,1 1 0,0-1 0,1 0 0,-1 0 0,1 0 0,-1-1 0,1 1 0,0-1 0,0 1 0,1-1 0,-1 0 0,1 0 0,0-1 0,-1 1 0,1-1 0,0 0 0,1 0 0,-1 0 0,0 0 0,0-1 0,1 1 0,-1-1 0,1 0 0,-1-1 0,1 1 0,7-1 0,-4 1 0,0-1 0,0 0 0,0-1 0,1 0 0,-1 0 0,0-1 0,0 0 0,0 0 0,-1 0 0,1-1 0,0-1 0,-1 1 0,0-1 0,0-1 0,8-5 0,-5 0 0,-1 0 0,1-1 0,-2 0 0,1 0 0,-2-1 0,0-1 0,0 1 0,-1-1 0,8-23 0,-7 13 0,-1-1 0,-1 0 0,-1 0 0,1-44 0,-5 64 0,1 1 0,-2 0 0,1-1 0,0 1 0,-1 0 0,1-1 0,-1 1 0,0 0 0,0 0 0,0-1 0,-1 1 0,1 0 0,-1 0 0,0 1 0,0-1 0,0 0 0,0 0 0,0 1 0,-4-4 0,2 3 0,0 1 0,0-1 0,0 1 0,0 0 0,0 1 0,0-1 0,-1 1 0,1 0 0,-1 0 0,1 0 0,-1 0 0,1 1 0,-1 0 0,-5 0 0,-1 1-97,0 2-1,1-1 1,-1 1-1,0 1 1,1 0-1,0 0 1,0 1-1,0 1 1,0-1-1,1 2 1,0-1-1,0 1 0,-8 9 1,-6 6-6729</inkml:trace>
</inkml:ink>
</file>

<file path=ppt/ink/ink1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27.176"/>
    </inkml:context>
    <inkml:brush xml:id="br0">
      <inkml:brushProperty name="width" value="0.05" units="cm"/>
      <inkml:brushProperty name="height" value="0.05" units="cm"/>
    </inkml:brush>
  </inkml:definitions>
  <inkml:trace contextRef="#ctx0" brushRef="#br0">237 1 24575,'-9'0'0,"-3"9"0,-9 3 0,0 4 0,-1-1 0,3 6 0,0-1 0,-1 6 0,-2 3 0,3 0 0,0 1 0,4-1 0,4-1 0,3-5-8191</inkml:trace>
</inkml:ink>
</file>

<file path=ppt/ink/ink1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27.671"/>
    </inkml:context>
    <inkml:brush xml:id="br0">
      <inkml:brushProperty name="width" value="0.05" units="cm"/>
      <inkml:brushProperty name="height" value="0.05" units="cm"/>
    </inkml:brush>
  </inkml:definitions>
  <inkml:trace contextRef="#ctx0" brushRef="#br0">177 9 24575,'-11'0'0,"0"0"0,1 1 0,-1 0 0,-18 5 0,25-5 0,1 0 0,-1 1 0,1-1 0,-1 1 0,1 0 0,-1 0 0,1 1 0,0-1 0,0 1 0,0-1 0,1 1 0,-1 0 0,1 0 0,-1 0 0,1 0 0,-2 5 0,0-1 0,0 0 0,0 0 0,1 0 0,1 0 0,-1 1 0,1 0 0,0-1 0,1 1 0,-1 0 0,1 11 0,1-14 0,1-1 0,0 1 0,0 0 0,0-1 0,0 1 0,1 0 0,-1-1 0,1 0 0,0 1 0,1-1 0,-1 0 0,1 0 0,0 0 0,0 0 0,0-1 0,0 1 0,1-1 0,4 4 0,-2-3 0,0 1 0,0-1 0,0 0 0,1 0 0,0-1 0,0 0 0,0 0 0,0 0 0,0-1 0,0 0 0,1-1 0,-1 1 0,1-2 0,-1 1 0,1-1 0,0 0 0,-1 0 0,1-1 0,-1 0 0,1-1 0,-1 1 0,0-1 0,0-1 0,0 1 0,0-1 0,0-1 0,0 1 0,-1-1 0,1 0 0,-1-1 0,0 1 0,0-1 0,-1-1 0,0 1 0,0-1 0,0 1 0,0-2 0,-1 1 0,5-9 0,-5 7 0,0-1 0,0 1 0,-1-1 0,0 0 0,-1 0 0,0 0 0,-1 0 0,1 0 0,-1-11 0,-1 17 0,0 0 0,-1-1 0,1 1 0,-1 0 0,0 0 0,0 0 0,0 0 0,0 0 0,0 0 0,-1 0 0,1 0 0,-1 1 0,1-1 0,-1 1 0,0-1 0,0 1 0,-1-1 0,1 1 0,0 0 0,-1 0 0,1 0 0,-1 1 0,0-1 0,0 0 0,1 1 0,-1 0 0,0 0 0,0 0 0,-6-1 0,-5-2-76,-1 0 1,0 2-1,-1 0 0,1 1 0,0 0 0,0 1 0,-1 1 0,1 0 1,0 1-1,0 1 0,0 0 0,0 1 0,1 1 0,0 0 1,0 1-1,0 1 0,-17 10 0,14-4-6750</inkml:trace>
</inkml:ink>
</file>

<file path=ppt/ink/ink1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34.84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236 34,'-10'-1,"0"2,-1-1,1 1,0 1,0 0,0 1,0 0,0 0,1 1,-1 0,-14 9,16-7,1 0,0 0,0 0,1 1,0 0,0 0,1 1,0 0,0 0,0 0,1 0,0 1,-2 9,3-11,1 0,0 0,0 0,1 0,0 1,0-1,0 0,1 1,2 13,-1-17,0 0,0 0,1 0,-1 0,1 0,0 0,1 0,-1-1,0 1,1-1,0 0,0 0,0 0,0 0,0 0,1-1,-1 1,8 3,7 3,1-1,0-1,1 0,0-1,0-1,0-1,0-1,0-1,1-1,40-2,-51-1,-1 0,0-1,0 0,0 0,0-1,0 0,-1-1,0 0,0 0,0-1,0 0,-1 0,0 0,-1-1,7-8,-6 6,1-1,-1 0,-1 0,0-1,0 1,-1-1,-1 0,0-1,0 1,-1-1,2-17,-4 25,-1-1,0 0,0 1,0-1,-1 0,0 0,1 1,-2-1,1 1,0-1,-1 1,0-1,0 1,0 0,-1 0,-3-5,1 4,1 0,-1 1,-1-1,1 1,0 0,-1 1,0-1,0 1,0 0,-8-2,-13-3,0 2,0 1,0 1,-40 0,58 3,-8-1,0 1,-1 0,1 2,-1 0,1 0,0 2,0 0,0 1,-23 9,11 0,5-2</inkml:trace>
</inkml:ink>
</file>

<file path=ppt/ink/ink1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28.676"/>
    </inkml:context>
    <inkml:brush xml:id="br0">
      <inkml:brushProperty name="width" value="0.05" units="cm"/>
      <inkml:brushProperty name="height" value="0.05" units="cm"/>
    </inkml:brush>
  </inkml:definitions>
  <inkml:trace contextRef="#ctx0" brushRef="#br0">55 54 24575,'47'-16'0,"-9"5"0,-19 5 0,-1 1 0,1 0 0,-1 1 0,1 2 0,0 0 0,22 0 0,-39 2 0,0 0 0,0 0 0,0 0 0,0 0 0,0 1 0,-1-1 0,1 0 0,0 1 0,0-1 0,0 1 0,-1 0 0,1 0 0,0-1 0,-1 1 0,1 0 0,-1 1 0,1-1 0,-1 0 0,1 0 0,-1 1 0,0-1 0,0 0 0,1 1 0,-1-1 0,0 1 0,-1 0 0,1-1 0,0 1 0,0 0 0,-1-1 0,1 1 0,-1 0 0,1 0 0,-1 0 0,0 0 0,1-1 0,-1 1 0,0 0 0,-1 0 0,1 0 0,0 0 0,0 0 0,-1-1 0,0 4 0,-1 2 0,0 0 0,-1-1 0,1 1 0,-2 0 0,1-1 0,-1 0 0,1 1 0,-2-2 0,1 1 0,-8 8 0,-12 5 0,0 0 0,-45 25 0,10-7 0,58-36 0,-1 0 0,1-1 0,0 1 0,0 0 0,0 0 0,0-1 0,0 1 0,0 0 0,0 0 0,0 0 0,0 0 0,0 1 0,0-1 0,0 0 0,1 0 0,-1 0 0,1 1 0,-1-1 0,0 3 0,1-4 0,1 1 0,-1 0 0,1-1 0,-1 1 0,0-1 0,1 1 0,0-1 0,-1 1 0,1-1 0,-1 1 0,1-1 0,0 1 0,-1-1 0,1 0 0,0 1 0,-1-1 0,1 0 0,0 0 0,-1 1 0,1-1 0,0 0 0,0 0 0,-1 0 0,2 0 0,8 1 0,-1-1 0,1 1 0,-1-2 0,12-1 0,7-4 0,-12 3 0,0 0 0,1 0 0,-1 2 0,0 0 0,24 2 0,-36-1 0,0 1 0,-1 0 0,1-1 0,-1 1 0,0 1 0,1-1 0,-1 0 0,0 1 0,0 0 0,0 0 0,0 0 0,0 0 0,0 0 0,0 1 0,-1-1 0,1 1 0,-1-1 0,0 1 0,1 0 0,-1 0 0,-1 0 0,1 0 0,0 1 0,-1-1 0,0 0 0,1 1 0,-1-1 0,-1 1 0,1-1 0,0 6 0,-1-7 0,0 1 0,0 0 0,0 0 0,0-1 0,0 1 0,-1 0 0,1-1 0,-1 1 0,0 0 0,0-1 0,0 1 0,0-1 0,0 1 0,-1-1 0,1 0 0,-1 1 0,1-1 0,-1 0 0,0 0 0,0 0 0,0 0 0,0 0 0,0-1 0,0 1 0,-1-1 0,-2 3 0,-8 2 0,0 1 0,-1-1 0,-24 6 0,28-9 0,-25 8 60,-55 9 0,76-17-272,-1-2 0,1 1 0,-1-2-1,0 0 1,1-1 0,-26-5 0,18 0-6614</inkml:trace>
</inkml:ink>
</file>

<file path=ppt/ink/ink1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29.377"/>
    </inkml:context>
    <inkml:brush xml:id="br0">
      <inkml:brushProperty name="width" value="0.05" units="cm"/>
      <inkml:brushProperty name="height" value="0.05" units="cm"/>
    </inkml:brush>
  </inkml:definitions>
  <inkml:trace contextRef="#ctx0" brushRef="#br0">1 255 24575,'0'-3'0,"1"-1"0,-1 0 0,1 0 0,0 1 0,1-1 0,-1 0 0,0 1 0,1-1 0,0 1 0,0 0 0,0-1 0,0 1 0,1 0 0,3-3 0,45-41 0,-28 27 0,12-11 0,-18 17 0,-1 0 0,0-1 0,-2-1 0,17-21 0,-27 31 0,-2 8 0,-5 17 0,-11 27 0,-10 9 0,15-35 0,-14 41 0,-2 45 23,16-60-717,-30 85 0,34-120-6132</inkml:trace>
</inkml:ink>
</file>

<file path=ppt/ink/ink1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30.152"/>
    </inkml:context>
    <inkml:brush xml:id="br0">
      <inkml:brushProperty name="width" value="0.05" units="cm"/>
      <inkml:brushProperty name="height" value="0.05" units="cm"/>
    </inkml:brush>
  </inkml:definitions>
  <inkml:trace contextRef="#ctx0" brushRef="#br0">70 79 24575,'1'-3'0,"-1"-1"0,1 0 0,0 1 0,1 0 0,-1-1 0,0 1 0,1 0 0,0-1 0,0 1 0,0 0 0,0 0 0,0 0 0,0 1 0,1-1 0,0 1 0,-1-1 0,1 1 0,0 0 0,0 0 0,0 0 0,0 0 0,1 0 0,-1 1 0,0 0 0,8-2 0,-7 1 0,0 1 0,0-1 0,1 1 0,-1 0 0,1 0 0,-1 1 0,1-1 0,-1 1 0,1 0 0,-1 1 0,1-1 0,-1 1 0,1 0 0,-1 0 0,0 0 0,1 0 0,-1 1 0,0-1 0,0 1 0,7 5 0,-8-5 0,-1 1 0,1-1 0,-1 1 0,0 0 0,0 0 0,0 0 0,0 0 0,-1 0 0,1 0 0,-1 0 0,0 1 0,1-1 0,-2 0 0,1 1 0,0-1 0,-1 1 0,1-1 0,-1 1 0,0-1 0,0 1 0,-1-1 0,1 1 0,-1-1 0,0 1 0,1-1 0,-1 1 0,-1-1 0,-1 5 0,-3 3 0,1-1 0,-1 0 0,-1 0 0,0 0 0,0-1 0,-1 0 0,-11 10 0,-46 35 0,47-40 0,-1 1 0,2 0 0,0 2 0,-25 30 0,41-46 0,0 0 0,0 0 0,1 0 0,-1 0 0,0 0 0,1 0 0,-1 0 0,1 0 0,-1 0 0,1 0 0,0 0 0,-1 1 0,1-1 0,0 0 0,0 0 0,0 0 0,0 0 0,0 1 0,0-1 0,0 0 0,0 0 0,0 0 0,1 1 0,-1-1 0,0 0 0,1 0 0,-1 0 0,2 1 0,-1 0 0,1 0 0,0 0 0,0-1 0,0 1 0,0-1 0,0 0 0,1 1 0,-1-1 0,0 0 0,1 0 0,-1 0 0,5 0 0,7 2 0,1 0 0,0-1 0,21-1 0,-5 0-111,-11 0-140,0-1 0,0 0 1,0-2-1,30-5 0,-32 1-6575</inkml:trace>
</inkml:ink>
</file>

<file path=ppt/ink/ink1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30.586"/>
    </inkml:context>
    <inkml:brush xml:id="br0">
      <inkml:brushProperty name="width" value="0.05" units="cm"/>
      <inkml:brushProperty name="height" value="0.05" units="cm"/>
    </inkml:brush>
  </inkml:definitions>
  <inkml:trace contextRef="#ctx0" brushRef="#br0">0 0 24575,'9'0'0,"12"0"0,7 0 0,3 0 0,1 0 0,-5 0-8191</inkml:trace>
</inkml:ink>
</file>

<file path=ppt/ink/ink1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31.186"/>
    </inkml:context>
    <inkml:brush xml:id="br0">
      <inkml:brushProperty name="width" value="0.05" units="cm"/>
      <inkml:brushProperty name="height" value="0.05" units="cm"/>
    </inkml:brush>
  </inkml:definitions>
  <inkml:trace contextRef="#ctx0" brushRef="#br0">104 0 24575,'-6'7'0,"0"0"0,1 0 0,0 1 0,0-1 0,1 1 0,0 0 0,0 0 0,-5 17 0,7-19 0,0 1 0,1-1 0,0 1 0,0 0 0,0 0 0,1 0 0,0 0 0,0-1 0,1 1 0,0 0 0,0 0 0,2 7 0,-2-12 0,0 0 0,0 0 0,-1 0 0,1 0 0,0 0 0,1 0 0,-1-1 0,0 1 0,0 0 0,1-1 0,-1 1 0,1 0 0,-1-1 0,1 0 0,0 1 0,0-1 0,0 0 0,-1 0 0,1 0 0,0 0 0,0 0 0,0-1 0,1 1 0,-1-1 0,0 1 0,0-1 0,0 0 0,0 1 0,0-1 0,1 0 0,-1-1 0,0 1 0,3-1 0,5-1 0,1-1 0,-1-1 0,0 1 0,-1-2 0,13-6 0,-16 8 0,2-1 0,1 0 0,-1 0 0,1 1 0,0 0 0,0 1 0,0 0 0,12-1 0,-19 3 0,1-1 0,-1 1 0,1 0 0,0 0 0,-1 1 0,1-1 0,-1 0 0,0 1 0,1 0 0,-1 0 0,1-1 0,-1 1 0,0 0 0,0 1 0,1-1 0,-1 0 0,0 1 0,0-1 0,0 1 0,0 0 0,-1 0 0,1-1 0,0 1 0,-1 0 0,1 0 0,-1 1 0,0-1 0,0 0 0,0 0 0,2 5 0,-1 0 0,0 1 0,0-1 0,0 1 0,-1 0 0,0 0 0,0 0 0,-1 0 0,0 0 0,0 0 0,-1 0 0,0-1 0,-1 1 0,0 0 0,0 0 0,0-1 0,-1 1 0,0-1 0,-1 0 0,1 0 0,-9 11 0,6-11 0,0 0 0,-1 0 0,0-1 0,0 0 0,0 0 0,-1 0 0,0-1 0,0-1 0,0 1 0,-1-1 0,1-1 0,-1 1 0,0-1 0,0-1 0,0 0 0,0 0 0,-13 0 0,15-1 0,0-1 0,1 0 0,-1 0 0,0 0 0,0-1 0,0 0 0,0 0 0,1-1 0,-8-2 0,10 2 0,-1-1 0,1 1 0,-1-1 0,1 0 0,0 0 0,0 0 0,1-1 0,-1 1 0,1-1 0,0 0 0,0 0 0,0 0 0,-3-5 0,-10-26-1365,4 1-5461</inkml:trace>
</inkml:ink>
</file>

<file path=ppt/ink/ink1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34.085"/>
    </inkml:context>
    <inkml:brush xml:id="br0">
      <inkml:brushProperty name="width" value="0.05" units="cm"/>
      <inkml:brushProperty name="height" value="0.05" units="cm"/>
    </inkml:brush>
  </inkml:definitions>
  <inkml:trace contextRef="#ctx0" brushRef="#br0">1 284 24575,'0'0'0,"0"0"0,0 0 0,0 0 0,0 1 0,0-1 0,0 0 0,0 0 0,0 0 0,0 0 0,0 1 0,0-1 0,0 0 0,0 0 0,0 0 0,0 1 0,0-1 0,0 0 0,0 0 0,0 0 0,0 0 0,0 1 0,1-1 0,-1 0 0,0 0 0,0 0 0,0 0 0,0 0 0,0 0 0,0 1 0,0-1 0,1 0 0,-1 0 0,0 0 0,0 0 0,0 0 0,0 0 0,1 0 0,-1 0 0,0 0 0,0 0 0,0 0 0,0 0 0,1 1 0,-1-1 0,0 0 0,0 0 0,1-1 0,9-5 0,8-16 0,35-104 0,-6 14 0,-47 111 0,1-1 0,-1 1 0,1 0 0,-1-1 0,1 1 0,0 0 0,0 0 0,-1 0 0,1 0 0,0 0 0,0 0 0,0 0 0,0 0 0,0 0 0,0 0 0,0 0 0,0 1 0,1-1 0,-1 0 0,0 1 0,0-1 0,2 0 0,-1 2 0,-1-1 0,0 1 0,0 0 0,0-1 0,0 1 0,1 0 0,-1 0 0,0-1 0,-1 1 0,1 0 0,0 0 0,0 0 0,0 0 0,0 0 0,-1 0 0,1 0 0,0 1 0,-1-1 0,1 0 0,-1 0 0,0 0 0,1 1 0,-1-1 0,0 2 0,7 26-8,-3 1-1,0-1 0,-2 1 0,0-1 1,-7 56-1,2-4-1304,3-59-5513</inkml:trace>
</inkml:ink>
</file>

<file path=ppt/ink/ink1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34.628"/>
    </inkml:context>
    <inkml:brush xml:id="br0">
      <inkml:brushProperty name="width" value="0.05" units="cm"/>
      <inkml:brushProperty name="height" value="0.05" units="cm"/>
    </inkml:brush>
  </inkml:definitions>
  <inkml:trace contextRef="#ctx0" brushRef="#br0">0 108 24575,'1'-1'0,"0"0"0,0 0 0,0 0 0,0 0 0,-1 0 0,1 0 0,1 0 0,-1 0 0,0 1 0,0-1 0,0 0 0,0 1 0,0-1 0,1 0 0,-1 1 0,0-1 0,1 1 0,-1 0 0,0 0 0,1-1 0,-1 1 0,3 0 0,-1 0 0,47-12 0,-13 4 0,1 0 0,43-1 0,-29 4 56,77-18-1,-83 14-547,1 1 0,52-2 0,-77 10-6334</inkml:trace>
</inkml:ink>
</file>

<file path=ppt/ink/ink1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35.281"/>
    </inkml:context>
    <inkml:brush xml:id="br0">
      <inkml:brushProperty name="width" value="0.05" units="cm"/>
      <inkml:brushProperty name="height" value="0.05" units="cm"/>
    </inkml:brush>
  </inkml:definitions>
  <inkml:trace contextRef="#ctx0" brushRef="#br0">1 116 24575,'7'-4'0,"-1"-1"0,1 0 0,-1 0 0,0 0 0,0-1 0,5-6 0,24-21 0,-23 25 0,-6 2 0,1 2 0,0-1 0,0 1 0,0 0 0,9-4 0,-15 8 0,0 0 0,0-1 0,0 1 0,0 0 0,0-1 0,1 1 0,-1 0 0,0 0 0,0 0 0,0 0 0,0 0 0,0 1 0,1-1 0,-1 0 0,0 0 0,0 1 0,0-1 0,0 0 0,0 1 0,0-1 0,0 1 0,0 0 0,0-1 0,0 1 0,0 0 0,0 0 0,-1-1 0,1 1 0,0 0 0,0 0 0,-1 0 0,1 0 0,0 0 0,-1 0 0,1 0 0,-1 0 0,0 0 0,1 0 0,-1 0 0,0 1 0,0-1 0,1 2 0,2 18-15,0 1 0,-1 0-1,-2 0 1,-3 39 0,1-13-1274,1-24-5537</inkml:trace>
</inkml:ink>
</file>

<file path=ppt/ink/ink1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35.992"/>
    </inkml:context>
    <inkml:brush xml:id="br0">
      <inkml:brushProperty name="width" value="0.05" units="cm"/>
      <inkml:brushProperty name="height" value="0.05" units="cm"/>
    </inkml:brush>
  </inkml:definitions>
  <inkml:trace contextRef="#ctx0" brushRef="#br0">53 27 24575,'-2'1'0,"0"-1"0,0 1 0,0 0 0,1 0 0,-1-1 0,0 1 0,1 0 0,-1 1 0,1-1 0,-1 0 0,1 0 0,-1 1 0,1-1 0,0 1 0,0-1 0,-1 1 0,1-1 0,0 1 0,1 0 0,-1-1 0,0 1 0,0 2 0,-14 41 0,13-40 0,1 0 0,0 0 0,1-1 0,-1 1 0,1 0 0,0 0 0,0-1 0,0 1 0,1 0 0,0 0 0,2 7 0,-2-9 0,1 0 0,-1-1 0,1 1 0,0-1 0,0 1 0,0-1 0,0 0 0,0 0 0,0 0 0,1 0 0,-1 0 0,1 0 0,-1-1 0,1 1 0,0-1 0,0 0 0,-1 0 0,1 0 0,5 1 0,1 0 0,0-1 0,1 0 0,-1 0 0,0-1 0,1-1 0,-1 1 0,0-1 0,1-1 0,-1 0 0,0 0 0,0-1 0,0 0 0,-1 0 0,1-1 0,9-6 0,-13 8 0,1-1 0,-1 0 0,0-1 0,0 1 0,0-1 0,-1 0 0,1 0 0,-1 0 0,0-1 0,0 1 0,-1-1 0,1 0 0,-1 0 0,0 0 0,-1-1 0,1 1 0,-1-1 0,0 0 0,0 1 0,-1-1 0,1 0 0,-1 0 0,-1 0 0,1-10 0,-2 14 0,1-1 0,-1 1 0,0 0 0,0-1 0,0 1 0,0 0 0,0-1 0,-1 1 0,1 0 0,-1 0 0,1 0 0,-1 0 0,0 0 0,0 1 0,0-1 0,0 0 0,0 1 0,0-1 0,0 1 0,-1 0 0,1 0 0,0 0 0,-1 0 0,1 0 0,-1 0 0,1 1 0,-5-1 0,-4-1 0,0 0 0,0 1 0,0 1 0,0-1 0,-12 3 0,-14 3-1365,5 1-5461</inkml:trace>
</inkml:ink>
</file>

<file path=ppt/ink/ink1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36.565"/>
    </inkml:context>
    <inkml:brush xml:id="br0">
      <inkml:brushProperty name="width" value="0.05" units="cm"/>
      <inkml:brushProperty name="height" value="0.05" units="cm"/>
    </inkml:brush>
  </inkml:definitions>
  <inkml:trace contextRef="#ctx0" brushRef="#br0">0 0 24575,'9'0'0,"12"0"0,12 0 0,4 0 0,1 0 0,-2 0 0,-7 0-8191</inkml:trace>
</inkml:ink>
</file>

<file path=ppt/ink/ink1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35.60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17 149,'12'-4,"-1"1,1-1,-1-1,13-7,17-7,-9 6,11-6,0 3,1 1,1 2,74-12,-115 25,1 0,0 0,0 0,0 0,-1 1,1 0,0 0,-1 0,1 0,4 3,-7-3,-1-1,0 1,1 0,-1 0,0 0,0 0,1 0,-1 0,0 0,0 0,0 0,0 1,-1-1,1 0,0 1,0-1,-1 1,1-1,-1 0,1 1,-1-1,0 1,0 0,1-1,-1 1,0-1,0 1,-1-1,1 1,0-1,0 1,-1-1,1 1,-2 2,-2 5,0 0,-1-1,0 1,-1-1,0 0,0 0,-1-1,1 1,-2-2,1 1,-1-1,-9 6,-16 9,-58 28,-115 35,177-72,29-12,-1 0,1 0,0 0,0 0,-1 0,1 0,0 0,0 0,-1 1,1-1,0 0,0 0,0 0,-1 0,1 0,0 1,0-1,0 0,-1 0,1 0,0 1,0-1,0 0,0 0,0 1,0-1,0 0,0 0,-1 1,1-1,0 0,0 0,0 1,0-1,0 0,0 0,0 1,1-1,-1 0,0 0,0 1,0-1,0 0,0 0,0 1,0-1,0 0,1 0,15 7,24-1,121-4,-103-3,1 2,70 10,-122-9,1-1,-1 1,0 0,0 1,0-1,0 1,-1 1,1-1,-1 1,9 8,-11-10,-1 1,-1 1,1-1,0 0,-1 1,1-1,-1 1,0 0,-1 0,1 0,0 0,-1 0,0 0,0 0,0 0,-1 0,1 1,-1-1,-1 8,0-6,0 0,-1-1,0 1,0 0,-1-1,0 1,0-1,0 0,0 0,-1 0,0 0,0 0,0-1,0 0,-7 5,-10 7,1 0,-29 14,30-19,-2-2,1 0,-1-1,0-1,0-2,-39 7,9-6,-91-2,134-4,0 0,0-1,0-1,0 1,0-1,1 0,-1-1,1 0,-1 0,1-1,0 0,0 0,-11-9,-1-4</inkml:trace>
</inkml:ink>
</file>

<file path=ppt/ink/ink1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36.919"/>
    </inkml:context>
    <inkml:brush xml:id="br0">
      <inkml:brushProperty name="width" value="0.05" units="cm"/>
      <inkml:brushProperty name="height" value="0.05" units="cm"/>
    </inkml:brush>
  </inkml:definitions>
  <inkml:trace contextRef="#ctx0" brushRef="#br0">11 1 24575,'-4'0'0,"-2"4"0,9 2 0,14 0 0,12-2 0,6 0 0,6-7 0,1-2 0,-8 0-8191</inkml:trace>
</inkml:ink>
</file>

<file path=ppt/ink/ink1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46.920"/>
    </inkml:context>
    <inkml:brush xml:id="br0">
      <inkml:brushProperty name="width" value="0.05" units="cm"/>
      <inkml:brushProperty name="height" value="0.05" units="cm"/>
    </inkml:brush>
  </inkml:definitions>
  <inkml:trace contextRef="#ctx0" brushRef="#br0">326 69 24575,'0'-3'0,"0"1"0,0-1 0,0 0 0,0 0 0,-1 0 0,0 0 0,0 1 0,1-1 0,-1 0 0,-1 1 0,1-1 0,0 1 0,-1-1 0,1 1 0,-1 0 0,0-1 0,0 1 0,0 0 0,0 0 0,0 0 0,0 0 0,0 1 0,-1-1 0,1 1 0,-1-1 0,1 1 0,-1 0 0,1 0 0,-1 0 0,0 0 0,0 0 0,1 1 0,-1-1 0,0 1 0,0 0 0,-4 0 0,-4 0 0,0 0 0,0 1 0,-1 1 0,1-1 0,0 2 0,0 0 0,0 0 0,1 1 0,-1 0 0,1 1 0,0 0 0,0 1 0,1 0 0,-1 0 0,2 1 0,-10 8 0,10-8 0,1 0 0,0 1 0,1-1 0,0 1 0,0 1 0,1-1 0,0 1 0,-6 13 0,9-16 0,0 0 0,0 0 0,1 1 0,-1-1 0,1 1 0,1-1 0,-1 1 0,1 0 0,0-1 0,1 1 0,-1-1 0,1 1 0,3 8 0,-1-8 0,-1 0 0,2-1 0,-1 1 0,1-1 0,0 0 0,0 0 0,0 0 0,1-1 0,0 0 0,0 0 0,0 0 0,1 0 0,0-1 0,0 0 0,0 0 0,0 0 0,8 3 0,1-1 0,1 0 0,-1-1 0,1 0 0,0-1 0,0-1 0,25 2 0,-27-3 0,0-2 0,0 0 0,0 0 0,27-5 0,-35 3 0,0 0 0,0 0 0,-1 0 0,1-1 0,0 0 0,-1 0 0,0 0 0,0 0 0,0-1 0,0 0 0,0 0 0,-1-1 0,7-7 0,-1-1 0,0-1 0,0-1 0,-2 0 0,12-27 0,-16 33 0,0-1 0,-1 0 0,0 1 0,-1-2 0,0 1 0,-1 0 0,0 0 0,0 0 0,-2-13 0,1 20 0,0 1 0,-1 0 0,1-1 0,-1 1 0,0 0 0,0 0 0,0 0 0,0 0 0,0 0 0,0 0 0,0 0 0,-1 0 0,1 0 0,-1 0 0,1 0 0,-1 1 0,0-1 0,0 1 0,0 0 0,1-1 0,-1 1 0,-1 0 0,1 0 0,0 0 0,0 0 0,0 0 0,0 1 0,-1-1 0,1 1 0,0-1 0,-1 1 0,-3 0 0,-5 0 0,-1 0 0,1 1 0,0 0 0,0 1 0,-15 4 0,10-1-341,0 0 0,0 1-1,-18 9 1,0 5-6485</inkml:trace>
</inkml:ink>
</file>

<file path=ppt/ink/ink1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47.446"/>
    </inkml:context>
    <inkml:brush xml:id="br0">
      <inkml:brushProperty name="width" value="0.05" units="cm"/>
      <inkml:brushProperty name="height" value="0.05" units="cm"/>
    </inkml:brush>
  </inkml:definitions>
  <inkml:trace contextRef="#ctx0" brushRef="#br0">136 1 24575,'0'9'0,"0"8"0,0 5 0,-9-1 0,-3 0 0,1 1 0,-7 2 0,0 1 0,-7-4 0,2-1 0,4-3-8191</inkml:trace>
</inkml:ink>
</file>

<file path=ppt/ink/ink1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7:47.973"/>
    </inkml:context>
    <inkml:brush xml:id="br0">
      <inkml:brushProperty name="width" value="0.05" units="cm"/>
      <inkml:brushProperty name="height" value="0.05" units="cm"/>
    </inkml:brush>
  </inkml:definitions>
  <inkml:trace contextRef="#ctx0" brushRef="#br0">30 542 24575,'-9'3'0,"-8"2"0,14-7 0,7-6 0,267-405 0,-260 394 0,-5 6 0,2 0 0,0 0 0,0 1 0,1 0 0,1 1 0,15-15 0,-25 25 0,1 0 0,0 1 0,-1-1 0,1 1 0,0-1 0,-1 1 0,1-1 0,0 1 0,-1-1 0,1 1 0,0 0 0,0-1 0,0 1 0,-1 0 0,1 0 0,0 0 0,0-1 0,0 1 0,0 0 0,0 0 0,-1 0 0,1 0 0,2 1 0,-3-1 0,0 1 0,1 0 0,-1-1 0,0 1 0,1 0 0,-1-1 0,0 1 0,0 0 0,1-1 0,-1 1 0,0 0 0,0 0 0,0-1 0,0 1 0,0 0 0,0 0 0,0-1 0,0 1 0,0 0 0,-1 1 0,-12 42 0,-26 49 0,-52 148 0,80-204-455,-2-1 0,-34 67 0,34-81-6371</inkml:trace>
</inkml:ink>
</file>

<file path=ppt/ink/ink1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6:15.323"/>
    </inkml:context>
    <inkml:brush xml:id="br0">
      <inkml:brushProperty name="width" value="0.05" units="cm"/>
      <inkml:brushProperty name="height" value="0.05" units="cm"/>
    </inkml:brush>
  </inkml:definitions>
  <inkml:trace contextRef="#ctx0" brushRef="#br0">1 360 24575,'1'0'0,"1"0"0,-1 0 0,0 0 0,1 0 0,-1 0 0,1 0 0,-1 1 0,0-1 0,1 1 0,-1-1 0,0 1 0,0-1 0,1 1 0,-1 0 0,0-1 0,0 1 0,0 0 0,0 0 0,0 0 0,0 0 0,0 0 0,0 0 0,0 0 0,-1 0 0,1 1 0,0-1 0,-1 0 0,1 0 0,-1 1 0,1-1 0,0 2 0,25-22 0,24-28 0,85-102 0,-69 72 0,-56 64 0,0 0 0,-2-1 0,1 0 0,7-18 0,-12 26 0,-4 10 0,-5 14 0,-13 25 0,2 1 0,-19 80 0,-1 3 0,11-19-1365,18-86-5461</inkml:trace>
</inkml:ink>
</file>

<file path=ppt/ink/ink1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6:15.837"/>
    </inkml:context>
    <inkml:brush xml:id="br0">
      <inkml:brushProperty name="width" value="0.05" units="cm"/>
      <inkml:brushProperty name="height" value="0.05" units="cm"/>
    </inkml:brush>
  </inkml:definitions>
  <inkml:trace contextRef="#ctx0" brushRef="#br0">1 129 24575,'108'-1'0,"0"-5"0,135-23 0,68-45 0,-248 55-1365</inkml:trace>
</inkml:ink>
</file>

<file path=ppt/ink/ink1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6:17.959"/>
    </inkml:context>
    <inkml:brush xml:id="br0">
      <inkml:brushProperty name="width" value="0.05" units="cm"/>
      <inkml:brushProperty name="height" value="0.05" units="cm"/>
    </inkml:brush>
  </inkml:definitions>
  <inkml:trace contextRef="#ctx0" brushRef="#br0">1 207 24575,'0'1'0,"0"-1"0,0 0 0,0 1 0,0-1 0,0 1 0,0-1 0,0 0 0,0 1 0,0-1 0,0 1 0,1-1 0,-1 0 0,0 1 0,0-1 0,1 0 0,-1 1 0,0-1 0,0 0 0,1 1 0,-1-1 0,0 0 0,1 0 0,-1 1 0,0-1 0,1 0 0,-1 0 0,0 0 0,1 1 0,-1-1 0,1 0 0,-1 0 0,0 0 0,1 0 0,-1 0 0,1 0 0,-1 0 0,0 0 0,1 0 0,-1 0 0,1 0 0,-1 0 0,0 0 0,1 0 0,-1 0 0,1 0 0,-1-1 0,0 1 0,1 0 0,-1 0 0,0 0 0,1-1 0,0 1 0,21-14 0,6-14 0,-1 0 0,-2-2 0,30-44 0,-31 41 0,-24 33 0,0-1 0,0 1 0,0-1 0,1 1 0,-1 0 0,0-1 0,0 1 0,1-1 0,-1 1 0,0 0 0,1-1 0,-1 1 0,0 0 0,1-1 0,-1 1 0,1 0 0,-1 0 0,0-1 0,1 1 0,-1 0 0,1 0 0,-1 0 0,1-1 0,-1 1 0,1 0 0,-1 0 0,1 0 0,-1 0 0,1 0 0,0 0 0,3 13 0,-6 23 0,-3-7 0,-2-1 0,-1 0 0,-1 0 0,-21 45 0,27-67-78,-6 11-244,1 1 0,1 1 1,-8 27-1,10-23-6504</inkml:trace>
</inkml:ink>
</file>

<file path=ppt/ink/ink1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6:18.360"/>
    </inkml:context>
    <inkml:brush xml:id="br0">
      <inkml:brushProperty name="width" value="0.05" units="cm"/>
      <inkml:brushProperty name="height" value="0.05" units="cm"/>
    </inkml:brush>
  </inkml:definitions>
  <inkml:trace contextRef="#ctx0" brushRef="#br0">1 45 24575,'9'0'0,"3"-5"0,8 0 0,10-1 0,5 1 0,0 2 0,-1 1 0,-2 1 0,-6-4 0,-4-1 0,-5 0-8191</inkml:trace>
</inkml:ink>
</file>

<file path=ppt/ink/ink1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6:18.935"/>
    </inkml:context>
    <inkml:brush xml:id="br0">
      <inkml:brushProperty name="width" value="0.05" units="cm"/>
      <inkml:brushProperty name="height" value="0.05" units="cm"/>
    </inkml:brush>
  </inkml:definitions>
  <inkml:trace contextRef="#ctx0" brushRef="#br0">231 1 24575,'-2'0'0,"0"0"0,0 1 0,0-1 0,0 1 0,0 0 0,0 0 0,1 0 0,-1 0 0,0 0 0,1 0 0,-1 0 0,0 0 0,1 0 0,-1 1 0,1-1 0,0 1 0,0-1 0,-1 1 0,0 3 0,-21 38 0,18-32 0,-14 24 0,-11 24 0,30-58 0,0-1 0,0 1 0,-1-1 0,1 1 0,0-1 0,0 1 0,0-1 0,0 1 0,0-1 0,-1 1 0,1-1 0,0 1 0,0-1 0,0 1 0,0 0 0,1-1 0,-1 1 0,0-1 0,0 1 0,0-1 0,0 1 0,0-1 0,1 1 0,-1-1 0,0 1 0,0-1 0,1 0 0,-1 1 0,0-1 0,1 1 0,-1-1 0,1 1 0,20-1 0,28-18 0,-45 16 0,18-7 0,0 1 0,37-9 0,-51 15 0,0 1 0,0 0 0,0 0 0,0 1 0,-1 0 0,1 0 0,0 0 0,0 1 0,0 1 0,0-1 0,11 5 0,-16-5 0,0 1 0,-1-1 0,1 1 0,-1 0 0,1-1 0,-1 1 0,0 0 0,0 0 0,0 1 0,0-1 0,0 0 0,0 1 0,0-1 0,-1 1 0,1 0 0,-1-1 0,0 1 0,0 0 0,0 0 0,0 0 0,-1 0 0,1 0 0,-1 0 0,1 0 0,-1 0 0,0 0 0,0 0 0,0 0 0,-1 0 0,0 4 0,-1 2 0,0 0 0,-1 0 0,1 0 0,-2 0 0,1-1 0,-1 0 0,-1 1 0,-8 11 0,7-13 0,0 0 0,0 0 0,0-1 0,-1 0 0,0 0 0,-1-1 0,1 0 0,-1 0 0,0-1 0,0 0 0,0 0 0,-1-1 0,1 0 0,-1-1 0,-10 3 0,-9-1 0,-1-1 0,-1-1 0,-38-3 0,62 0-68,-1 0 0,1 0-1,0 0 1,0-1 0,0 0 0,0 0-1,0-1 1,1 0 0,-1 0 0,1 0-1,-1 0 1,1-1 0,0 0 0,0 0-1,1 0 1,-1-1 0,1 0 0,0 0-1,-6-9 1,0-1-6758</inkml:trace>
</inkml:ink>
</file>

<file path=ppt/ink/ink1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6:19.416"/>
    </inkml:context>
    <inkml:brush xml:id="br0">
      <inkml:brushProperty name="width" value="0.05" units="cm"/>
      <inkml:brushProperty name="height" value="0.05" units="cm"/>
    </inkml:brush>
  </inkml:definitions>
  <inkml:trace contextRef="#ctx0" brushRef="#br0">1 0 24575,'9'0'0,"12"0"0,11 0 0,10 0 0,1 0 0,-1 0 0,-4 0 0,-4 0 0,-2 0 0,-4 0 0,-5 0-8191</inkml:trace>
</inkml:ink>
</file>

<file path=ppt/ink/ink1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36.38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 63,'-1'14,"1"-13,0 0,-1 0,1 0,0 0,0 0,0 0,0 0,0 0,0 1,0-1,0 0,1 0,-1 0,0 0,1 0,-1 0,1 0,-1 0,1 0,-1-1,1 1,-1 0,1 0,0 0,0 0,-1-1,1 1,0 0,0-1,0 1,0-1,0 1,0-1,0 1,0-1,0 0,0 1,0-1,0 0,0 0,2 0,14 4,0 0,0-2,0 0,1 0,18-3,92-9,-125 10,277-38,145-14,724 31,-936 22,701 31,-70-1,-724-29,241-6,-346 4,-1-1,1-1,-1 0,0-1,0 0,0-2,0 1,0-2,15-8,-6-3</inkml:trace>
</inkml:ink>
</file>

<file path=ppt/ink/ink1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6:19.758"/>
    </inkml:context>
    <inkml:brush xml:id="br0">
      <inkml:brushProperty name="width" value="0.05" units="cm"/>
      <inkml:brushProperty name="height" value="0.05" units="cm"/>
    </inkml:brush>
  </inkml:definitions>
  <inkml:trace contextRef="#ctx0" brushRef="#br0">1 1 24575,'9'0'0,"12"0"0,11 0 0,10 0 0,-3 0-8191</inkml:trace>
</inkml:ink>
</file>

<file path=ppt/ink/ink1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6:45.277"/>
    </inkml:context>
    <inkml:brush xml:id="br0">
      <inkml:brushProperty name="width" value="0.05" units="cm"/>
      <inkml:brushProperty name="height" value="0.05" units="cm"/>
    </inkml:brush>
  </inkml:definitions>
  <inkml:trace contextRef="#ctx0" brushRef="#br0">160 130 24575,'0'-1'0,"0"-4"0,0 0 0,0 0 0,0 0 0,-1 0 0,0 0 0,-1-6 0,1 11 0,1-1 0,0 1 0,0-1 0,0 1 0,-1 0 0,1-1 0,0 1 0,-1-1 0,1 1 0,0-1 0,-1 1 0,1 0 0,-1-1 0,1 1 0,-1 0 0,1-1 0,-1 1 0,1 0 0,-1 0 0,1 0 0,-1-1 0,1 1 0,-1 0 0,0 0 0,-1 0 0,1 0 0,-1 1 0,1-1 0,-1 0 0,1 1 0,0 0 0,-1-1 0,1 1 0,-1 0 0,1-1 0,0 1 0,0 0 0,-2 2 0,-11 9 0,2 0 0,-1 1 0,2 1 0,0 0 0,0 1 0,2 0 0,0 0 0,-14 31 0,21-38 0,0 0 0,0 0 0,0 0 0,1 0 0,0 0 0,0 0 0,1 0 0,1 0 0,-1 1 0,1-1 0,3 10 0,-4-14 0,1-1 0,0 0 0,0 0 0,0 1 0,1-1 0,-1 0 0,1 0 0,0 0 0,0 0 0,0-1 0,0 1 0,0 0 0,1-1 0,-1 0 0,1 1 0,-1-1 0,1 0 0,0 0 0,0 0 0,0-1 0,0 1 0,0-1 0,0 0 0,1 0 0,-1 0 0,0 0 0,1 0 0,-1-1 0,5 1 0,-2-1 0,-1-1 0,1 0 0,-1 0 0,0 0 0,1-1 0,-1 0 0,0 0 0,0 0 0,0-1 0,0 1 0,-1-1 0,1-1 0,-1 1 0,0 0 0,1-1 0,-1 0 0,-1 0 0,1 0 0,-1 0 0,1-1 0,2-6 0,7-9 0,-1-2 0,-1 0 0,11-31 0,-11 26 0,18-53 0,-26 72 0,-1 0 0,0 0 0,-1-1 0,0 1 0,0 0 0,-1-1 0,-1-12 0,1 19 0,-1-1 0,1 1 0,-1 0 0,0-1 0,1 1 0,-1 0 0,0 0 0,-1-1 0,1 1 0,0 0 0,-1 0 0,1 1 0,-1-1 0,1 0 0,-1 0 0,0 1 0,0-1 0,0 1 0,0-1 0,0 1 0,0 0 0,0 0 0,0 0 0,0 0 0,-1 0 0,1 0 0,0 1 0,-1-1 0,1 1 0,0 0 0,-1-1 0,1 1 0,-1 0 0,1 1 0,-4-1 0,0 1 0,0 0 0,0 0 0,0 0 0,0 0 0,1 1 0,-1 0 0,0 1 0,1-1 0,0 1 0,-1 0 0,1 0 0,0 1 0,-5 4 0,4-2-97,0 1-1,0-1 1,1 1-1,0 1 1,0-1-1,0 1 1,1 0-1,0 0 1,1 1-1,0-1 1,0 1-1,1-1 0,-2 12 1,0 10-6729</inkml:trace>
</inkml:ink>
</file>

<file path=ppt/ink/ink1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6:45.710"/>
    </inkml:context>
    <inkml:brush xml:id="br0">
      <inkml:brushProperty name="width" value="0.05" units="cm"/>
      <inkml:brushProperty name="height" value="0.05" units="cm"/>
    </inkml:brush>
  </inkml:definitions>
  <inkml:trace contextRef="#ctx0" brushRef="#br0">202 0 24575,'0'5'0,"-9"1"0,-3 8 0,1 8 0,-7 3 0,0 2 0,2 2 0,1-1 0,1 1 0,0-2 0,1 1 0,-1-1 0,2-1 0,-2 1 0,2-1 0,3-4-8191</inkml:trace>
</inkml:ink>
</file>

<file path=ppt/ink/ink1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6:47.015"/>
    </inkml:context>
    <inkml:brush xml:id="br0">
      <inkml:brushProperty name="width" value="0.05" units="cm"/>
      <inkml:brushProperty name="height" value="0.05" units="cm"/>
    </inkml:brush>
  </inkml:definitions>
  <inkml:trace contextRef="#ctx0" brushRef="#br0">186 1 24575,'-7'0'0,"0"0"0,0 0 0,0 1 0,0 0 0,1 0 0,-1 1 0,0-1 0,1 2 0,-13 4 0,15-4 0,0 0 0,0 0 0,0 1 0,0-1 0,0 1 0,1 0 0,0 0 0,0 0 0,0 0 0,0 0 0,0 1 0,1-1 0,-4 10 0,-6 15 0,2 0 0,0 1 0,2 0 0,-6 41 0,14-68 0,-1-1 0,1 1 0,0-1 0,0 1 0,0-1 0,0 1 0,1-1 0,-1 1 0,0-1 0,1 0 0,0 1 0,0-1 0,0 1 0,0-1 0,0 0 0,0 0 0,0 0 0,1 0 0,-1 1 0,1-2 0,-1 1 0,1 0 0,0 0 0,0-1 0,0 1 0,0 0 0,0-1 0,0 0 0,0 0 0,1 0 0,-1 0 0,0 0 0,1 0 0,-1 0 0,0-1 0,1 1 0,-1-1 0,1 0 0,-1 1 0,1-1 0,4-1 0,6 1 0,-1-1 0,0-1 0,1 0 0,-1-1 0,0 0 0,0 0 0,14-8 0,-12 5 0,-2 0 0,1-1 0,-1-1 0,0 0 0,0-1 0,-1-1 0,0 1 0,-1-2 0,0 1 0,-1-1 0,0-1 0,-1 0 0,0 0 0,0 0 0,-2-1 0,1 0 0,6-24 0,-12 34 0,0 1 0,-1 0 0,1-1 0,-1 1 0,0 0 0,1-1 0,-1 1 0,0 0 0,-1-1 0,1 1 0,0 0 0,-1-1 0,1 1 0,-1 0 0,0 0 0,0-1 0,0 1 0,0 0 0,0 0 0,0 0 0,-2-2 0,0 1 0,0 0 0,0 1 0,0-1 0,0 1 0,-1 0 0,1 0 0,-1 0 0,1 0 0,-1 1 0,0 0 0,1-1 0,-5 1 0,-2-1 0,1 0 0,-1 1 0,0 0 0,1 1 0,-1 0 0,0 1 0,0 0 0,1 0 0,-1 1 0,-11 3 0,7 2-124,0 0 0,0 1 0,0 0 0,1 1 0,0 1 0,1 0-1,0 0 1,0 1 0,1 1 0,-14 18 0,10-7-6702</inkml:trace>
</inkml:ink>
</file>

<file path=ppt/ink/ink1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6:47.898"/>
    </inkml:context>
    <inkml:brush xml:id="br0">
      <inkml:brushProperty name="width" value="0.05" units="cm"/>
      <inkml:brushProperty name="height" value="0.05" units="cm"/>
    </inkml:brush>
  </inkml:definitions>
  <inkml:trace contextRef="#ctx0" brushRef="#br0">146 0 24575,'1'1'0,"0"-1"0,1 1 0,-1-1 0,0 1 0,0-1 0,0 1 0,0 0 0,0 0 0,0-1 0,0 1 0,0 0 0,0 0 0,0 0 0,0 0 0,-1 0 0,1 0 0,0 0 0,-1 1 0,1-1 0,-1 0 0,1 0 0,-1 0 0,1 1 0,-1-1 0,0 0 0,0 0 0,0 1 0,0-1 0,0 0 0,0 2 0,0 41 0,-5-24 0,0 0 0,-1 0 0,-1-1 0,-1 0 0,-1-1 0,-17 27 0,14-24 0,0 0 0,2 1 0,0 1 0,-6 24 0,7-17 0,6-20 0,0-1 0,0 1 0,1 1 0,0-1 0,0 13 0,2-20 0,1 0 0,-1 0 0,0 0 0,1 0 0,0 0 0,0 0 0,0 0 0,0-1 0,0 1 0,0 0 0,1-1 0,-1 1 0,1-1 0,0 1 0,0-1 0,0 0 0,0 0 0,0 0 0,0 0 0,1 0 0,-1 0 0,0-1 0,4 2 0,-3-1 0,1 0 0,-1 0 0,1-1 0,-1 0 0,1 0 0,0 0 0,0 0 0,0 0 0,-1-1 0,1 0 0,0 0 0,0 0 0,0 0 0,0 0 0,0-1 0,0 0 0,-1 0 0,1 0 0,0 0 0,-1-1 0,1 1 0,-1-1 0,1 0 0,-1 0 0,0 0 0,0 0 0,0-1 0,6-5 0,1-1 0,-1-1 0,0-1 0,-1 0 0,0 0 0,-1 0 0,0-1 0,5-13 0,-11 23 0,0 0 0,0 0 0,0-1 0,0 1 0,-1 0 0,1 0 0,-1 0 0,0 0 0,1-1 0,-1 1 0,0 0 0,0 0 0,-1-1 0,1 1 0,0 0 0,-1 0 0,1 0 0,-1 0 0,0-1 0,1 1 0,-1 0 0,-2-3 0,1 3 0,1 1 0,-1 0 0,1-1 0,-1 1 0,0 0 0,1 0 0,-1 0 0,0 0 0,0 0 0,0 0 0,0 1 0,1-1 0,-1 0 0,0 1 0,0 0 0,0-1 0,0 1 0,0 0 0,-1 0 0,1 0 0,0 0 0,0 1 0,0-1 0,0 1 0,-3 0 0,-7 3-91,0 0 0,0 1 0,0 0 0,0 0 0,1 2 0,0-1 0,0 2 0,1-1 0,0 1 0,0 1 0,1 0 0,0 0 0,0 1 0,-13 19 0,13-16-6735</inkml:trace>
</inkml:ink>
</file>

<file path=ppt/ink/ink1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6:50.245"/>
    </inkml:context>
    <inkml:brush xml:id="br0">
      <inkml:brushProperty name="width" value="0.05" units="cm"/>
      <inkml:brushProperty name="height" value="0.05" units="cm"/>
    </inkml:brush>
  </inkml:definitions>
  <inkml:trace contextRef="#ctx0" brushRef="#br0">73 1 24575,'-5'0'0,"0"1"0,1 0 0,-1 0 0,1 0 0,-1 0 0,1 1 0,-1 0 0,1 0 0,0 0 0,0 0 0,0 1 0,0-1 0,0 1 0,-4 4 0,8-6 0,-1-1 0,1 0 0,0 0 0,0 0 0,0 0 0,-1 1 0,1-1 0,0 0 0,0 0 0,0 0 0,0 1 0,-1-1 0,1 0 0,0 0 0,0 1 0,0-1 0,0 0 0,0 1 0,0-1 0,0 0 0,0 0 0,0 1 0,-1-1 0,1 0 0,0 0 0,1 1 0,-1-1 0,0 0 0,0 1 0,0-1 0,0 0 0,0 0 0,0 1 0,0-1 0,0 0 0,0 0 0,1 1 0,-1-1 0,0 0 0,0 0 0,0 1 0,0-1 0,1 0 0,-1 0 0,0 1 0,18 5 0,22-1 0,-38-5 0,148 1 0,-136-2 0,1 0 0,-1-2 0,0 1 0,1-2 0,-1 0 0,-1 0 0,1-2 0,16-8 0,-26 11 0,-5 2 0,-16 3 0,-44 14 0,25-6 0,25-8 0,-42 12 0,0-3 0,-63 4 0,148-17 0,-1-2 0,1 0 0,46-15 0,-40 9 0,63-7 0,-148 23 0,-53 15 0,57-11 0,-71 8 0,342-19 0,-109 2 0,-113-1 0,0 0 0,0-1 0,0 1 0,0-1 0,9-2 0,-10-3 0,-13 1 0,-15-1 0,-54 0 0,-130 5 0,117 2 0,143-1 0,-1-2 0,63-12 0,-3 3 0,-150 11-116,-3-1-301,0 2 1,-60 10 0,74-5-6410</inkml:trace>
</inkml:ink>
</file>

<file path=ppt/ink/ink1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16.706"/>
    </inkml:context>
    <inkml:brush xml:id="br0">
      <inkml:brushProperty name="width" value="0.05" units="cm"/>
      <inkml:brushProperty name="height" value="0.05" units="cm"/>
    </inkml:brush>
  </inkml:definitions>
  <inkml:trace contextRef="#ctx0" brushRef="#br0">10 256 24575,'-1'0'0,"1"0"0,0 0 0,-1 0 0,1-1 0,-1 1 0,1 0 0,-1 0 0,1 0 0,0-1 0,-1 1 0,1 0 0,0 0 0,-1-1 0,1 1 0,0 0 0,-1-1 0,1 1 0,0 0 0,-1-1 0,1 1 0,0 0 0,0-1 0,0 1 0,-1-1 0,1 1 0,0-1 0,0 1 0,0 0 0,0-1 0,0 1 0,0-1 0,0 1 0,0-1 0,0 1 0,0-1 0,0 1 0,0-1 0,0 1 0,0 0 0,0-1 0,0 1 0,1-1 0,-1 1 0,0-1 0,0 1 0,1 0 0,-1-1 0,0 1 0,0 0 0,1-1 0,15-28 0,-13 24 0,14-22 0,2 1 0,1 0 0,1 2 0,36-34 0,-42 42 0,-12 12 0,1 0 0,-1 1 0,1-1 0,-1 1 0,9-5 0,-17 12 0,1 1 0,0 0 0,0-1 0,0 1 0,-4 8 0,-2 3 0,-34 47-682,-49 98-1,85-146-6143</inkml:trace>
</inkml:ink>
</file>

<file path=ppt/ink/ink1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17.295"/>
    </inkml:context>
    <inkml:brush xml:id="br0">
      <inkml:brushProperty name="width" value="0.05" units="cm"/>
      <inkml:brushProperty name="height" value="0.05" units="cm"/>
    </inkml:brush>
  </inkml:definitions>
  <inkml:trace contextRef="#ctx0" brushRef="#br0">0 0 24575,'711'0'0,"-697"0"-170,1 1-1,-1 0 0,0 1 1,-1 0-1,1 1 0,0 1 1,21 8-1,-18-3-6655</inkml:trace>
</inkml:ink>
</file>

<file path=ppt/ink/ink1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19.105"/>
    </inkml:context>
    <inkml:brush xml:id="br0">
      <inkml:brushProperty name="width" value="0.05" units="cm"/>
      <inkml:brushProperty name="height" value="0.05" units="cm"/>
    </inkml:brush>
  </inkml:definitions>
  <inkml:trace contextRef="#ctx0" brushRef="#br0">81 81 24575,'-14'8'0,"-5"4"0,14-12 0,7-8 0,1 3 0,0 1 0,0-1 0,0 0 0,1 1 0,0 0 0,0 0 0,0 0 0,0 1 0,1-1 0,0 1 0,-1 0 0,1 0 0,0 1 0,0-1 0,1 1 0,7-2 0,10-3 0,0 1 0,34-5 0,-56 11 0,10-2 0,1 0 0,0 1 0,0 0 0,0 1 0,23 2 0,-32-1 0,0 0 0,0-1 0,0 1 0,0 1 0,-1-1 0,1 0 0,-1 1 0,1-1 0,-1 1 0,1 0 0,-1 0 0,0 0 0,0 0 0,0 0 0,0 0 0,0 1 0,0-1 0,-1 0 0,1 1 0,-1 0 0,1-1 0,-1 1 0,0 0 0,0 0 0,-1 0 0,1 0 0,0-1 0,-1 7 0,1-3 0,0 0 0,-1 0 0,1 0 0,-2 0 0,1 0 0,-1 0 0,0 0 0,0 0 0,0 0 0,-1 0 0,0-1 0,-5 12 0,3-10 0,-1-1 0,1 1 0,-1-1 0,-1 0 0,1-1 0,-1 1 0,0-1 0,0 0 0,-11 6 0,-20 12 0,0-2 0,-1-2 0,-2-2 0,1-1 0,-52 13 0,90-29 0,0 0 0,-1 1 0,1-1 0,0 0 0,0 1 0,0-1 0,-1 1 0,1 0 0,0-1 0,0 1 0,0 0 0,0 0 0,0-1 0,-1 2 0,2-1 0,0-1 0,0 1 0,0-1 0,0 0 0,0 1 0,0-1 0,-1 0 0,1 1 0,0-1 0,0 1 0,0-1 0,0 0 0,0 1 0,0-1 0,1 1 0,-1-1 0,0 0 0,0 1 0,0-1 0,0 1 0,0-1 0,1 0 0,-1 1 0,0-1 0,0 0 0,0 1 0,1-1 0,-1 1 0,3 1 0,-1 0 0,1 0 0,-1-1 0,1 1 0,0 0 0,0-1 0,0 0 0,-1 1 0,1-1 0,6 1 0,12 3-124,1-1 0,1-1 0,-1 0 0,0-2 0,1-1 0,-1 0-1,1-2 1,-1-1 0,0 0 0,30-9 0,-21 0-6702</inkml:trace>
</inkml:ink>
</file>

<file path=ppt/ink/ink1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19.788"/>
    </inkml:context>
    <inkml:brush xml:id="br0">
      <inkml:brushProperty name="width" value="0.05" units="cm"/>
      <inkml:brushProperty name="height" value="0.05" units="cm"/>
    </inkml:brush>
  </inkml:definitions>
  <inkml:trace contextRef="#ctx0" brushRef="#br0">465 0 24575,'-19'1'0,"-1"0"0,1 0 0,-1 2 0,1 1 0,0 0 0,0 1 0,1 1 0,-1 1 0,1 0 0,0 2 0,-24 15 0,5-5 0,30-17 0,1 1 0,-1 0 0,1 0 0,0 1 0,0 0 0,0 0 0,1 0 0,-7 7 0,11-10 0,1-1 0,0 1 0,0-1 0,-1 1 0,1 0 0,0-1 0,0 1 0,0 0 0,-1-1 0,1 1 0,0 0 0,0-1 0,0 1 0,0 0 0,1-1 0,-1 1 0,0 0 0,0-1 0,0 1 0,0 0 0,1-1 0,-1 1 0,0 0 0,1-1 0,-1 1 0,0-1 0,1 1 0,-1-1 0,1 1 0,-1-1 0,1 1 0,-1-1 0,1 1 0,-1-1 0,1 0 0,-1 1 0,1-1 0,1 1 0,24 12 0,-13-8 0,1-2 0,-1 0 0,1 0 0,19 1 0,-19-3 0,0 1 0,0 0 0,28 9 0,-40-11 0,0 1 0,-1-1 0,1 1 0,0-1 0,-1 1 0,1 0 0,-1 0 0,1 0 0,-1 0 0,1 0 0,-1 0 0,1 0 0,-1 0 0,0 0 0,0 1 0,1-1 0,-1 0 0,0 1 0,0-1 0,-1 1 0,1 0 0,0-1 0,0 1 0,-1-1 0,1 1 0,-1 0 0,1 0 0,-1-1 0,0 1 0,0 0 0,0 0 0,0-1 0,0 1 0,0 0 0,0 0 0,-1 0 0,1-1 0,0 1 0,-2 2 0,0 1 0,-1 0 0,0 0 0,0-1 0,0 1 0,-1 0 0,1-1 0,-1 0 0,0 0 0,-1 0 0,1-1 0,-6 5 0,-6 1 0,-1 0 0,1 0 0,-1-2 0,-1 0 0,-26 7 0,31-11 0,0 0 0,-1-1 0,1 0 0,-1-1 0,1-1 0,-1 0 0,1-1 0,-18-2 0,9-6-1365,5-4-5461</inkml:trace>
</inkml:ink>
</file>

<file path=ppt/ink/ink1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48.54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62 113,'-1'-1,"0"1,-1 0,1 0,0 0,0 1,0-1,0 0,-1 0,1 1,0-1,0 0,0 1,0-1,0 1,0 0,0-1,0 1,0 0,0 0,0-1,0 1,1 0,-1 0,0 0,1 0,-1 0,0 0,1 0,0 0,-1 0,1 0,-1 0,1 1,0-1,0 0,0 2,-1 5,2 0,-1-1,1 1,4 14,-1-4,8 83,-4 199,-11-266,2-33,1-1,0 0,0 0,0 1,0-1,0 0,0 0,0 0,0 1,0-1,-1 0,1 0,0 0,0 0,0 1,0-1,0 0,-1 0,1 0,0 0,0 0,0 1,-1-1,1 0,0 0,0 0,0 0,-1 0,1 0,0 0,0 0,-1 0,1 0,0 0,0 0,-1 0,1 0,0 0,-1 0,-11-16,6 3,0 0,1-1,0 0,1 0,1 0,0 0,0-18,-1-108,4 104,0 19,1-1,1 1,1 0,0 0,1 0,0 1,9-19,-8 23,0 1,1 0,0 1,1 0,1 0,-1 0,1 1,1 0,0 0,15-11,-13 12,0 0,0 1,1 0,0 1,0 1,18-7,-28 12,1-1,-1 1,0-1,1 1,-1 0,0 0,1 0,-1 0,0 0,1 1,-1-1,0 1,0 0,1-1,-1 1,0 0,4 2,-4-1,0 0,0 1,0-1,-1 0,1 1,0-1,-1 1,0-1,1 1,-1 0,0 0,-1 0,1-1,0 1,-1 0,1 0,-1 6,0 2,-1 0,0-1,0 1,-1 0,0 0,-1-1,-1 1,1-1,-1 0,-1 0,0 0,-1-1,0 1,-8 9,-5 6,-2-2,-1 0,-41 34,-22 4,84-61,0 0,1 1,-1-1,1 0,-1 0,1 1,-1-1,1 1,0-1,-1 0,1 1,-1-1,1 1,0-1,-1 1,1-1,0 1,0 0,-1-1,1 1,0-1,0 1,0-1,0 1,0 0,0-1,0 2,13 5,30-4,-39-3,18 0,0 1,38 7,-52-6,0 0,-1 0,1 1,-1 1,1-1,-1 1,0 0,-1 1,1-1,11 12,-1 4,-15-17,0 0,0 0,0 0,0 0,1-1,-1 1,1-1,0 0,-1 1,1-1,0 0,0-1,0 1,1 0,-1-1,0 0,6 2,8-7</inkml:trace>
</inkml:ink>
</file>

<file path=ppt/ink/ink1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20.194"/>
    </inkml:context>
    <inkml:brush xml:id="br0">
      <inkml:brushProperty name="width" value="0.05" units="cm"/>
      <inkml:brushProperty name="height" value="0.05" units="cm"/>
    </inkml:brush>
  </inkml:definitions>
  <inkml:trace contextRef="#ctx0" brushRef="#br0">12 28 24575,'-9'-5'0,"6"0"0,13-1 0,8 1 0,7 2 0,3 1 0,1 1 0,-4 5 0,-6 2-8191</inkml:trace>
</inkml:ink>
</file>

<file path=ppt/ink/ink1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20.567"/>
    </inkml:context>
    <inkml:brush xml:id="br0">
      <inkml:brushProperty name="width" value="0.05" units="cm"/>
      <inkml:brushProperty name="height" value="0.05" units="cm"/>
    </inkml:brush>
  </inkml:definitions>
  <inkml:trace contextRef="#ctx0" brushRef="#br0">0 1 24575,'9'0'0,"17"0"0,12 0 0,5 0 0,-6 0-8191</inkml:trace>
</inkml:ink>
</file>

<file path=ppt/ink/ink1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36.030"/>
    </inkml:context>
    <inkml:brush xml:id="br0">
      <inkml:brushProperty name="width" value="0.05" units="cm"/>
      <inkml:brushProperty name="height" value="0.05" units="cm"/>
    </inkml:brush>
  </inkml:definitions>
  <inkml:trace contextRef="#ctx0" brushRef="#br0">160 53 24575,'-5'1'0,"0"0"0,0 0 0,0 0 0,1 0 0,-1 1 0,0 0 0,1 0 0,-1 0 0,1 1 0,0-1 0,-1 1 0,1 0 0,0 0 0,-4 5 0,-1 1 0,0 0 0,1 1 0,-1 0 0,-8 16 0,11-17 0,2 1 0,-1-1 0,1 1 0,0 0 0,1 0 0,0 0 0,1 0 0,0 1 0,1-1 0,0 1 0,0-1 0,1 1 0,1 12 0,0-18 0,0 1 0,0-1 0,1 0 0,0 1 0,0-1 0,0 0 0,0 0 0,1 0 0,-1 0 0,1-1 0,1 1 0,-1-1 0,1 0 0,-1 1 0,1-2 0,0 1 0,1 0 0,-1-1 0,1 0 0,-1 0 0,1 0 0,0 0 0,0-1 0,0 0 0,1 0 0,7 2 0,-7-3 0,1-1 0,-1 1 0,0-1 0,1 0 0,-1-1 0,0 1 0,0-1 0,0 0 0,1-1 0,-1 0 0,0 0 0,-1 0 0,1 0 0,0-1 0,9-6 0,10-7 0,-2-1 0,25-23 0,-30 25 0,-2 2 0,-1-1 0,-1-1 0,25-31 0,-33 37 0,0 0 0,-1 0 0,0-1 0,0 0 0,-1 0 0,-1 0 0,1-1 0,-2 1 0,3-14 0,-5 21 0,0 0 0,1 0 0,-1 0 0,0 0 0,-1 0 0,1 0 0,-1 0 0,1 0 0,-1 0 0,0 0 0,0 0 0,0 0 0,0 0 0,-1 0 0,1 1 0,-1-1 0,-3-4 0,1 3 0,0 0 0,0 1 0,0-1 0,0 1 0,-1 0 0,1 0 0,-1 1 0,0 0 0,-9-4 0,5 3 0,-1 0 0,0 1 0,0 0 0,0 0 0,0 1 0,0 1 0,0 0 0,0 0 0,0 1 0,-18 3 0,-38 19-1365,40-13-5461</inkml:trace>
</inkml:ink>
</file>

<file path=ppt/ink/ink1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36.388"/>
    </inkml:context>
    <inkml:brush xml:id="br0">
      <inkml:brushProperty name="width" value="0.05" units="cm"/>
      <inkml:brushProperty name="height" value="0.05" units="cm"/>
    </inkml:brush>
  </inkml:definitions>
  <inkml:trace contextRef="#ctx0" brushRef="#br0">59 0 24575,'4'0'0,"7"0"0,5 0 0,0 9 0,-2 7 0,-4 11 0,-12 4 0,-7 7 0,-10 0 0,-2-1 0,-2-7 0,3-3 0,1-8 0,3-6-8191</inkml:trace>
</inkml:ink>
</file>

<file path=ppt/ink/ink1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36.929"/>
    </inkml:context>
    <inkml:brush xml:id="br0">
      <inkml:brushProperty name="width" value="0.05" units="cm"/>
      <inkml:brushProperty name="height" value="0.05" units="cm"/>
    </inkml:brush>
  </inkml:definitions>
  <inkml:trace contextRef="#ctx0" brushRef="#br0">185 1 24575,'-5'1'0,"-1"1"0,1 0 0,0 1 0,0-1 0,0 1 0,0 0 0,0 0 0,0 1 0,1-1 0,0 1 0,-5 4 0,-4 5 0,1 0 0,0 1 0,1 0 0,1 0 0,0 2 0,0-1 0,2 1 0,0 0 0,1 1 0,0 0 0,-6 26 0,13-41 0,0 0 0,-1 1 0,1-1 0,0 0 0,0 0 0,0 0 0,0 1 0,1-1 0,-1 0 0,1 0 0,-1 0 0,1 0 0,0 0 0,0 0 0,0 0 0,0 0 0,0 0 0,0 0 0,0 0 0,3 3 0,-1-3 0,0 1 0,0-1 0,1 0 0,-1 0 0,1 0 0,-1 0 0,1 0 0,0-1 0,-1 0 0,8 2 0,3-1 0,0 0 0,0-1 0,0 0 0,0-2 0,24-2 0,-26 1 0,-1-1 0,0 0 0,1-1 0,-2 0 0,1-1 0,0 0 0,-1-1 0,0 0 0,0 0 0,10-10 0,-14 11 0,1 0 0,-2-1 0,1 0 0,-1 0 0,1 0 0,-2 0 0,1-1 0,-1 0 0,0 0 0,0 0 0,-1-1 0,0 1 0,0-1 0,-1 0 0,2-10 0,-4 15 0,0-1 0,0 1 0,0 0 0,0 0 0,-1 0 0,1 0 0,-1 0 0,0 0 0,0 0 0,0 0 0,-1 1 0,1-1 0,-1 0 0,1 0 0,-1 1 0,0-1 0,0 1 0,0 0 0,0 0 0,0-1 0,-1 1 0,1 1 0,-1-1 0,1 0 0,-1 0 0,1 1 0,-1 0 0,0-1 0,0 1 0,0 0 0,-3 0 0,-6-3 0,0 1 0,-1 1 0,1 0 0,-1 0 0,1 1 0,-18 2 0,15 0-151,0 1-1,1 0 0,-1 2 0,0 0 1,1 0-1,0 1 0,0 1 1,-18 10-1,11-2-6674</inkml:trace>
</inkml:ink>
</file>

<file path=ppt/ink/ink1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37.691"/>
    </inkml:context>
    <inkml:brush xml:id="br0">
      <inkml:brushProperty name="width" value="0.05" units="cm"/>
      <inkml:brushProperty name="height" value="0.05" units="cm"/>
    </inkml:brush>
  </inkml:definitions>
  <inkml:trace contextRef="#ctx0" brushRef="#br0">1 1 24575,'0'9'0,"1"-1"0,1 1 0,-1-1 0,2 1 0,-1-1 0,1 0 0,7 15 0,8 24 0,-16-42 0,-1-1 0,0 1 0,1-1 0,0 1 0,0-1 0,0 0 0,1 0 0,-1 0 0,1 0 0,0 0 0,0 0 0,0-1 0,1 1 0,-1-1 0,1 0 0,0 0 0,0-1 0,0 1 0,0-1 0,0 0 0,1 0 0,-1 0 0,0 0 0,1-1 0,0 0 0,-1 0 0,1 0 0,0 0 0,-1-1 0,10 0 0,-1 0 15,1-1 0,-1 0 0,0-1 0,1 0 0,-1-1 0,0 0 0,18-8 0,-4 0-510,-2-1 0,37-23 0,-45 23-6331</inkml:trace>
</inkml:ink>
</file>

<file path=ppt/ink/ink1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38.110"/>
    </inkml:context>
    <inkml:brush xml:id="br0">
      <inkml:brushProperty name="width" value="0.05" units="cm"/>
      <inkml:brushProperty name="height" value="0.05" units="cm"/>
    </inkml:brush>
  </inkml:definitions>
  <inkml:trace contextRef="#ctx0" brushRef="#br0">235 0 24575,'-1'1'0,"0"-1"0,0 0 0,0 1 0,1-1 0,-1 1 0,0-1 0,0 1 0,1-1 0,-1 1 0,0-1 0,1 1 0,-1 0 0,1-1 0,-1 1 0,1 0 0,-1 0 0,1-1 0,-1 1 0,1 0 0,0 0 0,-1 0 0,1 0 0,0-1 0,0 3 0,-6 24 0,5-23 0,-5 66 0,5-53 0,0 0 0,-1-1 0,-1 1 0,0-1 0,-8 23 0,-9 12 0,-29 54 0,35-75 0,1 0 0,-15 57 0,7-19 0,-15 47-1365,31-97-5461</inkml:trace>
</inkml:ink>
</file>

<file path=ppt/ink/ink1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39.647"/>
    </inkml:context>
    <inkml:brush xml:id="br0">
      <inkml:brushProperty name="width" value="0.05" units="cm"/>
      <inkml:brushProperty name="height" value="0.05" units="cm"/>
    </inkml:brush>
  </inkml:definitions>
  <inkml:trace contextRef="#ctx0" brushRef="#br0">0 418 24575,'0'-7'0,"0"-1"0,1 1 0,0-1 0,0 1 0,0-1 0,1 1 0,1 0 0,-1 0 0,1 0 0,0 0 0,0 0 0,1 1 0,0-1 0,5-5 0,79-115 0,-34 43 0,1-1 0,-55 85 0,1-1 0,-1 0 0,0 1 0,0-1 0,1 1 0,-1-1 0,0 1 0,1-1 0,-1 1 0,1-1 0,-1 1 0,1-1 0,-1 1 0,1 0 0,-1-1 0,1 1 0,-1 0 0,1-1 0,0 1 0,-1 0 0,1 0 0,-1-1 0,1 1 0,0 0 0,-1 0 0,1 0 0,0 0 0,-1 0 0,1 0 0,0 0 0,-1 0 0,1 0 0,-1 0 0,1 1 0,0-1 0,1 1 0,-1 1 0,0-1 0,0 1 0,0-1 0,-1 1 0,1-1 0,0 1 0,-1-1 0,1 1 0,-1 0 0,1-1 0,-1 4 0,5 59 0,-5-62 0,-1 13 0,0 1 0,-1-1 0,-1 0 0,0 0 0,-1 0 0,-1-1 0,-11 24 0,16-37 0,-33 105-1365,26-84-5461</inkml:trace>
</inkml:ink>
</file>

<file path=ppt/ink/ink1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40.255"/>
    </inkml:context>
    <inkml:brush xml:id="br0">
      <inkml:brushProperty name="width" value="0.05" units="cm"/>
      <inkml:brushProperty name="height" value="0.05" units="cm"/>
    </inkml:brush>
  </inkml:definitions>
  <inkml:trace contextRef="#ctx0" brushRef="#br0">15 134 24575,'-1'0'0,"0"0"0,1 0 0,-1 0 0,0 0 0,0 0 0,1 1 0,-1-1 0,0 0 0,0 0 0,1 1 0,-1-1 0,0 0 0,1 1 0,-1-1 0,0 1 0,1-1 0,-1 0 0,-1 2 0,2-2 0,0 1 0,0-1 0,0 0 0,0 1 0,0-1 0,0 1 0,0-1 0,0 0 0,0 1 0,0-1 0,1 0 0,-1 1 0,0-1 0,0 0 0,0 1 0,0-1 0,0 0 0,1 1 0,-1-1 0,0 0 0,0 0 0,1 1 0,-1-1 0,0 0 0,0 0 0,1 1 0,-1-1 0,0 0 0,1 0 0,-1 0 0,0 1 0,1-1 0,-1 0 0,0 0 0,1 0 0,-1 0 0,0 0 0,1 0 0,-1 0 0,0 0 0,1 0 0,-1 0 0,1 0 0,6 1 0,1-1 0,0 1 0,-1-1 0,1-1 0,-1 0 0,1 0 0,-1 0 0,0-1 0,1 0 0,8-4 0,15-3 0,55-10 0,116-11 0,3-4 0,-124 18 0,-30 6-41,-16 2-621,47-3 0</inkml:trace>
</inkml:ink>
</file>

<file path=ppt/ink/ink1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41.198"/>
    </inkml:context>
    <inkml:brush xml:id="br0">
      <inkml:brushProperty name="width" value="0.05" units="cm"/>
      <inkml:brushProperty name="height" value="0.05" units="cm"/>
    </inkml:brush>
  </inkml:definitions>
  <inkml:trace contextRef="#ctx0" brushRef="#br0">10 134 24575,'-1'1'0,"1"-1"0,0 0 0,-1 0 0,1 0 0,0 0 0,-1 0 0,1 0 0,0-1 0,-1 1 0,1 0 0,-1 0 0,1 0 0,0 0 0,0 0 0,-1 0 0,1-1 0,0 1 0,-1 0 0,1 0 0,0 0 0,-1-1 0,1 1 0,0 0 0,0 0 0,0-1 0,-1 1 0,1 0 0,0-1 0,0 1 0,0 0 0,0-1 0,-1 1 0,1 0 0,0-1 0,4-14 0,12-11 0,-13 23 0,17-18 0,44-37 0,-63 58 0,-1 0 0,0-1 0,0 1 0,0 0 0,1 0 0,-1-1 0,0 1 0,0 0 0,1 0 0,-1-1 0,0 1 0,1 0 0,-1 0 0,0 0 0,1-1 0,-1 1 0,0 0 0,1 0 0,-1 0 0,0 0 0,1 0 0,-1 0 0,0 0 0,1 0 0,-1 0 0,1 0 0,-1 0 0,0 0 0,1 0 0,-1 0 0,0 0 0,1 0 0,-1 0 0,0 0 0,1 1 0,-1-1 0,0 0 0,1 0 0,-1 0 0,0 1 0,1-1 0,-1 0 0,-2 20 0,-16 26 0,17-44 0,-47 130-1365,40-115-5461</inkml:trace>
</inkml:ink>
</file>

<file path=ppt/ink/ink1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48.98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57 110,'-2'0,"0"0,0 1,0-1,1 1,-1-1,0 1,0 0,0 0,1 0,-1 0,0 0,1 0,-1 0,1 0,-1 1,1-1,0 1,0-1,-1 1,1-1,0 1,0 0,0 0,1-1,-1 1,0 0,1 0,-1 3,0-3,1 1,-1-1,1 0,0 0,0 0,0 0,0 0,0 0,0 0,0 0,1 0,-1 1,1-1,0 0,-1 0,1-1,0 1,0 0,0 0,0 0,1-1,-1 1,0 0,1-1,-1 1,1-1,2 2,6 2,1-1,-1 0,1-1,0 0,0-1,0 0,1 0,-1-1,0-1,0 0,1-1,-1 0,0 0,0-1,12-4,-3 1,0-2,0 0,-1-1,0-1,-1-1,1-1,22-18,-37 27,-1-1,0 0,0 0,0-1,-1 1,1 0,-1-1,0 0,0 1,0-1,0 0,0 0,-1 0,0 0,1-8,-1 10,-1 0,0 0,0-1,0 1,-1 0,1 0,-1 0,1-1,-1 1,0 0,1 0,-1 0,0 0,0 0,-1 0,1 0,0 0,-1 1,1-1,-1 0,1 1,-1-1,0 1,0-1,0 1,1 0,-1 0,0 0,-1 0,-2-1,-6-1,1 1,-1 0,0 0,1 1,-1 0,0 1,0 0,0 1,-21 4,7 1,-1 0,2 2,-29 12,42-14,0-1,1 2,0-1,0 1,0 1,1 0,-13 13,16-15,1 0,0 1,1-1,-1 1,1 0,1 0,-1 0,1 1,0-1,1 1,0 0,-2 10,4-14,0 0,0 0,1 0,-1 0,1 0,0-1,0 1,0 0,1 0,-1 0,1-1,0 1,0-1,0 0,0 1,1-1,-1 0,1 0,0 0,0-1,0 1,0-1,0 1,1-1,-1 0,1-1,4 3,8 3,0-1,1 0,-1-1,34 4,-32-6,0-1,0-1,1-1,-1 0,0-1,32-7,-38 5,0 0,1-2,-1 1,-1-2,1 1,-1-2,0 1,0-1,-1-1,13-12,2-5</inkml:trace>
</inkml:ink>
</file>

<file path=ppt/ink/ink1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41.774"/>
    </inkml:context>
    <inkml:brush xml:id="br0">
      <inkml:brushProperty name="width" value="0.05" units="cm"/>
      <inkml:brushProperty name="height" value="0.05" units="cm"/>
    </inkml:brush>
  </inkml:definitions>
  <inkml:trace contextRef="#ctx0" brushRef="#br0">159 0 24575,'-3'1'0,"-1"0"0,1 1 0,0-1 0,0 1 0,0-1 0,0 1 0,0 0 0,0 0 0,0 0 0,0 1 0,1-1 0,-1 1 0,1-1 0,0 1 0,-4 5 0,-2 3 0,-11 9 0,2 2 0,-16 23 0,29-38 0,0-1 0,0 1 0,0 1 0,1-1 0,0 0 0,1 1 0,-1 0 0,2-1 0,-1 1 0,1 0 0,-1 14 0,2-20 0,0 0 0,0 0 0,1 0 0,-1 0 0,0 0 0,1 0 0,-1 0 0,1 0 0,0 0 0,-1 0 0,1 0 0,0 0 0,0-1 0,1 1 0,-1 0 0,0-1 0,0 1 0,1-1 0,-1 1 0,1-1 0,2 3 0,-1-3 0,0 0 0,-1 0 0,1-1 0,0 1 0,-1 0 0,1-1 0,0 0 0,0 1 0,0-1 0,-1 0 0,1-1 0,0 1 0,0 0 0,2-2 0,3 1 0,0-2 0,0 1 0,-1-1 0,0-1 0,1 1 0,-1-1 0,0 0 0,-1-1 0,1 0 0,6-5 0,-12 8 0,1 1 0,-1-1 0,0 1 0,1-1 0,-1 1 0,0-1 0,0 0 0,0 0 0,0 1 0,0-1 0,0 0 0,-1 0 0,1 0 0,-1 0 0,1 0 0,-1 0 0,0 0 0,1 0 0,-1 0 0,0 0 0,-1-3 0,0 3 0,1 0 0,-1 0 0,0 1 0,-1-1 0,1 0 0,0 0 0,0 1 0,-1-1 0,1 1 0,-1-1 0,1 1 0,-1 0 0,0 0 0,0-1 0,1 1 0,-1 0 0,0 1 0,0-1 0,0 0 0,0 0 0,-2 0 0,-3 0-124,0-1 0,0 1 0,1 0 0,-1 0 0,0 1 0,0 0-1,0 0 1,0 1 0,0 0 0,-8 2 0,-7 3-6702</inkml:trace>
</inkml:ink>
</file>

<file path=ppt/ink/ink1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42.132"/>
    </inkml:context>
    <inkml:brush xml:id="br0">
      <inkml:brushProperty name="width" value="0.05" units="cm"/>
      <inkml:brushProperty name="height" value="0.05" units="cm"/>
    </inkml:brush>
  </inkml:definitions>
  <inkml:trace contextRef="#ctx0" brushRef="#br0">155 0 24575,'-5'0'0,"0"5"0,-6 1 0,0 4 0,-2 0 0,0 4 0,-2-1 0,2 2 0,3 2 0,-1-1 0,1 1 0,-2-2 0,1 0 0,2 3 0,3-2-8191</inkml:trace>
</inkml:ink>
</file>

<file path=ppt/ink/ink1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42.826"/>
    </inkml:context>
    <inkml:brush xml:id="br0">
      <inkml:brushProperty name="width" value="0.05" units="cm"/>
      <inkml:brushProperty name="height" value="0.05" units="cm"/>
    </inkml:brush>
  </inkml:definitions>
  <inkml:trace contextRef="#ctx0" brushRef="#br0">1 21 24575,'32'-1'0,"43"-8"0,2 0 0,-75 8 0,0 1 0,0 0 0,0 0 0,0 0 0,0 0 0,0 0 0,0 0 0,0 1 0,0-1 0,0 1 0,-1-1 0,1 1 0,0 0 0,0 0 0,0 0 0,-1 0 0,1 0 0,-1 0 0,1 0 0,-1 0 0,1 1 0,-1-1 0,1 0 0,-1 1 0,0-1 0,0 1 0,0 0 0,0-1 0,0 1 0,0 0 0,-1 0 0,1 0 0,0-1 0,-1 1 0,0 0 0,1 0 0,-1 0 0,0 0 0,0 0 0,0 0 0,0 0 0,-1 3 0,0 9 0,-1 0 0,0 0 0,-1-1 0,-8 22 0,11-35 0,-35 91 0,21-59 0,2 0 0,-8 34 0,17-53-1365</inkml:trace>
</inkml:ink>
</file>

<file path=ppt/ink/ink1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43.181"/>
    </inkml:context>
    <inkml:brush xml:id="br0">
      <inkml:brushProperty name="width" value="0.05" units="cm"/>
      <inkml:brushProperty name="height" value="0.05" units="cm"/>
    </inkml:brush>
  </inkml:definitions>
  <inkml:trace contextRef="#ctx0" brushRef="#br0">1 96 24575,'9'0'0,"3"-9"0,4-3 0,8 1 0,5 2 0,1 2 0,-4-1 0,-1 0 0,-2 1 0,-3-2 0,-2 0 0,-3 2-8191</inkml:trace>
</inkml:ink>
</file>

<file path=ppt/ink/ink1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43.804"/>
    </inkml:context>
    <inkml:brush xml:id="br0">
      <inkml:brushProperty name="width" value="0.05" units="cm"/>
      <inkml:brushProperty name="height" value="0.05" units="cm"/>
    </inkml:brush>
  </inkml:definitions>
  <inkml:trace contextRef="#ctx0" brushRef="#br0">1 0 24575,'9'0'0,"12"0"0,7 0 0,3 0 0,1 0 0,-6 0-8191</inkml:trace>
</inkml:ink>
</file>

<file path=ppt/ink/ink1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44.162"/>
    </inkml:context>
    <inkml:brush xml:id="br0">
      <inkml:brushProperty name="width" value="0.05" units="cm"/>
      <inkml:brushProperty name="height" value="0.05" units="cm"/>
    </inkml:brush>
  </inkml:definitions>
  <inkml:trace contextRef="#ctx0" brushRef="#br0">16 0 24575,'-4'5'0,"-2"5"0,0 7 0,11-1 0,17-2 0,10-4 0,8-4 0,2-2 0,-2-3 0,-3-1 0,-7 0-8191</inkml:trace>
</inkml:ink>
</file>

<file path=ppt/ink/ink1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54.527"/>
    </inkml:context>
    <inkml:brush xml:id="br0">
      <inkml:brushProperty name="width" value="0.05" units="cm"/>
      <inkml:brushProperty name="height" value="0.05" units="cm"/>
    </inkml:brush>
  </inkml:definitions>
  <inkml:trace contextRef="#ctx0" brushRef="#br0">136 51 24575,'0'-1'0,"0"0"0,0 0 0,1 0 0,-1 1 0,0-1 0,1 0 0,-1 0 0,1 1 0,-1-1 0,1 0 0,-1 1 0,1-1 0,-1 0 0,1 1 0,0-1 0,-1 1 0,1-1 0,0 1 0,1-1 0,-2 0 0,1 1 0,0-1 0,0 1 0,-1-1 0,1 1 0,0-1 0,-1 1 0,1-1 0,0 0 0,-1 1 0,1-1 0,-1 0 0,1 0 0,-1 1 0,0-1 0,1 0 0,-1 0 0,0 0 0,1 1 0,-1-3 0,-3 5 0,-1-1 0,1 1 0,0 0 0,0 0 0,0 0 0,-6 4 0,-4 8 0,0 1 0,0 0 0,2 1 0,0 0 0,0 1 0,2 0 0,0 1 0,1 0 0,1 0 0,1 0 0,0 1 0,-5 34 0,10-51 0,1 0 0,0 0 0,-1 0 0,1 1 0,0-1 0,0 0 0,0 1 0,1-1 0,-1 0 0,1 0 0,-1 1 0,1-1 0,0 0 0,-1 0 0,1 0 0,0 0 0,0 0 0,1 0 0,-1 0 0,0 0 0,1 0 0,-1-1 0,1 1 0,-1-1 0,1 1 0,0-1 0,0 1 0,0-1 0,0 0 0,0 0 0,0 0 0,0 0 0,0 0 0,0 0 0,0-1 0,1 1 0,-1-1 0,0 1 0,0-1 0,1 0 0,-1 0 0,0 0 0,0 0 0,1-1 0,2 0 0,8 0 0,0-2 0,0 0 0,0 0 0,0-1 0,-1-1 0,1 0 0,-1-1 0,0 0 0,-1-1 0,0 0 0,0-1 0,0 0 0,-1-1 0,15-16 0,-17 18 0,-2-1 0,1 0 0,-1 0 0,-1 0 0,1-1 0,-1 0 0,-1 0 0,0 0 0,0 0 0,-1-1 0,0 0 0,0 1 0,-1-1 0,0 0 0,-1 0 0,-1-1 0,1 1 0,-1 0 0,-1 0 0,-2-11 0,3 18 0,-1 1 0,1-1 0,-1 1 0,0-1 0,0 1 0,0 0 0,0-1 0,0 1 0,-1 0 0,1 0 0,-1 0 0,1 0 0,-1 0 0,0 0 0,0 1 0,0-1 0,0 1 0,0-1 0,0 1 0,0-1 0,0 1 0,-1 0 0,1 0 0,-1 0 0,1 1 0,0-1 0,-1 0 0,1 1 0,-1 0 0,1-1 0,-1 1 0,1 0 0,-1 0 0,0 1 0,1-1 0,-1 1 0,1-1 0,0 1 0,-4 1 0,-3 0 0,0 1 0,0 1 0,0-1 0,1 2 0,0-1 0,-1 1 0,2 0 0,-1 1 0,-9 8 0,-3 9-1365,5-2-5461</inkml:trace>
</inkml:ink>
</file>

<file path=ppt/ink/ink1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54.992"/>
    </inkml:context>
    <inkml:brush xml:id="br0">
      <inkml:brushProperty name="width" value="0.05" units="cm"/>
      <inkml:brushProperty name="height" value="0.05" units="cm"/>
    </inkml:brush>
  </inkml:definitions>
  <inkml:trace contextRef="#ctx0" brushRef="#br0">212 1 24575,'-4'0'0,"-2"4"0,-9 2 0,-1 9 0,-3 2 0,1 2 0,0 3 0,-1 2 0,2 1 0,-1 1 0,-1-3 0,2-2 0,5 0 0,-1-3 0,15-5 0,8-5-8191</inkml:trace>
</inkml:ink>
</file>

<file path=ppt/ink/ink1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8:55.641"/>
    </inkml:context>
    <inkml:brush xml:id="br0">
      <inkml:brushProperty name="width" value="0.05" units="cm"/>
      <inkml:brushProperty name="height" value="0.05" units="cm"/>
    </inkml:brush>
  </inkml:definitions>
  <inkml:trace contextRef="#ctx0" brushRef="#br0">237 29 24575,'-1'-1'0,"1"0"0,-1 0 0,1 0 0,-1 1 0,1-1 0,-1 0 0,1 0 0,-1 0 0,0 1 0,1-1 0,-1 0 0,0 1 0,0-1 0,0 1 0,1-1 0,-1 1 0,0-1 0,0 1 0,0-1 0,0 1 0,0 0 0,0 0 0,0-1 0,-1 1 0,-26-5 0,22 6 0,-1-1 0,1 1 0,0 0 0,-1 1 0,1-1 0,0 1 0,0 1 0,0-1 0,0 1 0,0 0 0,0 0 0,1 1 0,-1-1 0,1 1 0,0 0 0,0 1 0,1 0 0,0-1 0,-1 1 0,-4 8 0,4-6 0,0 0 0,0 0 0,1 0 0,0 1 0,0 0 0,1 0 0,0 0 0,0 0 0,1 0 0,0 0 0,0 1 0,1-1 0,0 1 0,1-1 0,0 11 0,1-17 0,-1 0 0,0 0 0,1 1 0,-1-1 0,1 0 0,0 0 0,0 0 0,0 0 0,0 0 0,0 0 0,0-1 0,0 1 0,1 0 0,-1 0 0,1-1 0,-1 1 0,1-1 0,0 1 0,-1-1 0,1 0 0,3 2 0,-2-2 0,1 0 0,0 0 0,0 0 0,0 0 0,-1 0 0,1-1 0,0 0 0,0 0 0,0 0 0,0 0 0,5-1 0,1-1 0,1-1 0,-1 0 0,0 0 0,0-1 0,0 0 0,-1 0 0,1-1 0,8-7 0,-9 5 0,0 0 0,-1-1 0,0 0 0,-1 0 0,0-1 0,11-17 0,-15 21 0,1-1 0,-1 0 0,-1 0 0,1 0 0,-1-1 0,0 1 0,0 0 0,-1-1 0,0 0 0,0 1 0,-1-1 0,0-10 0,-1 14 0,0 0 0,0 1 0,0-1 0,0 0 0,0 1 0,-1-1 0,1 0 0,-1 1 0,0 0 0,1-1 0,-1 1 0,0 0 0,0 0 0,-1 0 0,1 0 0,0 1 0,-1-1 0,1 0 0,-1 1 0,0 0 0,1 0 0,-1 0 0,0 0 0,0 0 0,1 0 0,-1 1 0,-6-1 0,1-1 0,0 1 0,-1 0 0,1 1 0,0 0 0,-1 0 0,1 1 0,0 0 0,-15 4 0,-6 6-58,-30 17 1,32-15-1193,4-2-5576</inkml:trace>
</inkml:ink>
</file>

<file path=ppt/ink/ink1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14.242"/>
    </inkml:context>
    <inkml:brush xml:id="br0">
      <inkml:brushProperty name="width" value="0.05" units="cm"/>
      <inkml:brushProperty name="height" value="0.05" units="cm"/>
    </inkml:brush>
  </inkml:definitions>
  <inkml:trace contextRef="#ctx0" brushRef="#br0">199 148 24575,'1'-4'0,"0"-1"0,0 1 0,0-1 0,1 1 0,-1-1 0,1 1 0,0 0 0,0 0 0,0 0 0,1 0 0,0 0 0,0 0 0,0 1 0,0-1 0,0 1 0,6-5 0,4-3 0,1 1 0,0 0 0,17-9 0,-30 19 0,0-1 0,0 1 0,0-1 0,0 1 0,0-1 0,0 0 0,0 0 0,0 0 0,0 1 0,0-1 0,0 0 0,-1 0 0,1 0 0,1-2 0,-2 2 0,0 1 0,0 0 0,0-1 0,0 1 0,0 0 0,0-1 0,0 1 0,-1 0 0,1-1 0,0 1 0,0 0 0,0-1 0,0 1 0,-1 0 0,1 0 0,0-1 0,0 1 0,0 0 0,-1 0 0,1-1 0,0 1 0,-1 0 0,1 0 0,0-1 0,0 1 0,-1 0 0,1 0 0,0 0 0,-1 0 0,1 0 0,0 0 0,-1 0 0,-3-1 0,0 0 0,0 0 0,0 1 0,0-1 0,0 1 0,0 0 0,0 1 0,-5 0 0,-14 3 0,0 2 0,-34 13 0,47-15 0,-1 1 0,1 0 0,0 0 0,1 1 0,-1 0 0,1 1 0,-12 12 0,19-18 0,0 1 0,0 0 0,1 0 0,-1-1 0,1 1 0,-1 1 0,1-1 0,0 0 0,0 0 0,0 0 0,0 1 0,0-1 0,1 0 0,-1 1 0,1-1 0,-1 4 0,1-4 0,0 0 0,1 0 0,-1-1 0,1 1 0,-1 0 0,1-1 0,0 1 0,0-1 0,0 1 0,0-1 0,0 1 0,0-1 0,0 0 0,0 1 0,0-1 0,0 0 0,1 0 0,1 1 0,8 5 0,0-1 0,0-1 0,1 0 0,0-1 0,17 5 0,9 3 0,-28-6 0,0 0 0,0 0 0,-1 1 0,0 0 0,0 1 0,-1 0 0,1 0 0,-2 1 0,1 0 0,8 15 0,-15-23 0,0 1 0,0-1 0,-1 1 0,1-1 0,0 0 0,-1 1 0,1 0 0,-1-1 0,0 1 0,1-1 0,-1 1 0,0-1 0,0 1 0,0 0 0,0-1 0,0 1 0,-1-1 0,1 1 0,0 0 0,-1-1 0,0 2 0,0 0 0,-1 0 0,0 0 0,0 0 0,0-1 0,0 1 0,0-1 0,0 0 0,-1 1 0,-5 3 0,-1 0 0,0-1 0,-1 1 0,0-2 0,0 1 0,-15 3 0,-6 0 0,-36 3 0,0 0 0,65-10-91,-1-1 0,1 1 0,0-1 0,-1 0 0,1 1 0,-1-1 0,1 0 0,-1-1 0,1 1 0,0 0 0,-1-1 0,1 0 0,0 1 0,-4-3 0,-9-7-6735</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57.25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24 0,'-10'0,"-3"0</inkml:trace>
</inkml:ink>
</file>

<file path=ppt/ink/ink1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49.82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260 575,'1'0,"0"-1,-1 1,1 0,0 0,0-1,0 1,0 0,0-1,0 1,0-1,-1 1,1-1,0 1,0-1,-1 0,1 0,0 1,-1-1,1 0,-1 0,1 1,-1-1,1 0,-1 0,0 0,1 0,-1 0,0 0,0 0,1-1,-1 0,0 1,1-1,-1 0,0 1,0-1,0 0,0 1,0-1,-1 0,1 0,-1 1,1-1,-1 1,1-1,-1 0,-1-2,-1 1,-1 1,1-1,0 1,-1-1,0 1,1 0,-1 1,0-1,0 1,0-1,0 1,0 0,0 1,-1-1,1 1,0-1,0 1,-1 1,1-1,0 1,0-1,-7 3,0 0,-1 0,1 1,-1 0,1 1,0 0,-19 12,23-11,0 0,1 0,0 1,0-1,1 1,-1 0,1 1,1-1,-1 1,2 0,-1 0,1 1,0-1,1 0,-1 1,2 0,-2 12,3-16,-1-1,1 0,0 1,0-1,1 0,0 0,-1 1,1-1,0 0,1 0,-1 0,1 0,0 0,0 0,0-1,1 1,-1 0,1-1,0 0,-1 0,2 0,-1 0,0 0,1-1,-1 1,1-1,0 0,-1 0,1 0,0 0,0-1,0 0,1 0,-1 0,0 0,7 0,2-1,1 0,-1-1,0 0,0-1,0-1,0 0,-1-1,1 0,-1-1,0 0,0-1,0 0,-1-1,0 0,11-10,-9 7,-2 0,0 0,0-1,-1 0,0-1,-1 0,0-1,-1 0,0 0,-1 0,-1-1,9-28,-14 39,0 0,-1 0,1-1,-1 1,0 0,0 0,0 0,-1-1,1 1,-1 0,1 0,-1 0,0 0,0 0,0 0,-1 0,1 0,-3-3,1 2,0 0,-1 1,0-1,1 1,-1 0,-1 0,1 0,0 0,-1 1,-7-4,-1 2,0-1,0 2,-1 0,1 0,-1 1,0 1,-23 1,27 1,-1 1,1 0,0 0,0 1,0 1,0 0,1 0,0 0,-1 2,2-1,-1 1,1 0,-14 13,18-16,1 1,-1-1,1 1,0 0,0 0,0 0,1 0,-1 0,1 1,0-1,1 1,-1-1,1 1,-1 0,2-1,-1 1,0 0,1 0,0 0,0 0,0 0,1-1,0 1,-1 0,2 0,-1-1,1 1,-1 0,1-1,0 0,4 6,-3-6,0-1,0 1,1-1,-1 1,1-1,0 0,0 0,0-1,0 1,1-1,-1 0,1 0,-1 0,1-1,7 2,9 1,0-1,26 0,-41-2,23 0,-1 0,1-2,-1-2,44-8,-62 9,0-1,0 0,0 0,0-1,0-1,-1 1,1-2,-1 1,-1-1,1-1,-1 0,0 0,-1 0,1-1,8-12,102-178,-86 143,-16 26,0-1,-2 0,12-42,-20 52,-1 1,-1-1,-1-1,-1 1,-1 0,-2-32,0 159,-2-32,-15 225,6-90,11-200,2-24</inkml:trace>
</inkml:ink>
</file>

<file path=ppt/ink/ink1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15.096"/>
    </inkml:context>
    <inkml:brush xml:id="br0">
      <inkml:brushProperty name="width" value="0.05" units="cm"/>
      <inkml:brushProperty name="height" value="0.05" units="cm"/>
    </inkml:brush>
  </inkml:definitions>
  <inkml:trace contextRef="#ctx0" brushRef="#br0">290 76 24575,'-5'-1'0,"1"0"0,-1-1 0,1 0 0,0 0 0,0 0 0,0 0 0,-7-6 0,1 2 0,-7-3 0,-1 1 0,0 0 0,0 1 0,0 1 0,-32-6 0,45 12 0,1 0 0,-1 1 0,1-1 0,-1 1 0,1 0 0,0 0 0,0 0 0,-1 0 0,1 1 0,0 0 0,0 0 0,0 0 0,1 0 0,-1 1 0,0-1 0,1 1 0,0 0 0,-5 5 0,6-6 0,1-1 0,-1 0 0,1 1 0,-1-1 0,1 1 0,0 0 0,0-1 0,0 1 0,0 0 0,0 0 0,0-1 0,0 1 0,1 0 0,-1 0 0,1 0 0,-1 0 0,1 0 0,0 0 0,0 0 0,0 0 0,0 0 0,0 0 0,0 0 0,1 0 0,-1 0 0,1 0 0,-1 0 0,1 0 0,0 0 0,-1 0 0,1 0 0,0-1 0,0 1 0,1 0 0,-1-1 0,0 1 0,0 0 0,1-1 0,-1 0 0,1 1 0,2 1 0,0-1 0,1 0 0,0 0 0,-1 0 0,1 0 0,0-1 0,0 1 0,0-1 0,0-1 0,0 1 0,0-1 0,1 0 0,-1 0 0,0 0 0,0-1 0,0 1 0,0-1 0,7-3 0,1 1 0,0-2 0,0 1 0,-1-2 0,1 1 0,16-12 0,9-13 0,-17 13 0,-16 14 0,-6 5 0,-18 26 0,8-13 0,0 1 0,1 0 0,1 1 0,0 0 0,-7 23 0,-2 23-40,10-33-402,-1 0 1,-23 52-1,24-67-6384</inkml:trace>
</inkml:ink>
</file>

<file path=ppt/ink/ink1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16.044"/>
    </inkml:context>
    <inkml:brush xml:id="br0">
      <inkml:brushProperty name="width" value="0.05" units="cm"/>
      <inkml:brushProperty name="height" value="0.05" units="cm"/>
    </inkml:brush>
  </inkml:definitions>
  <inkml:trace contextRef="#ctx0" brushRef="#br0">269 2 24575,'-34'0'0,"12"-1"0,0 0 0,0 2 0,0 1 0,-34 7 0,51-8 0,0 0 0,0 1 0,1 0 0,-1 0 0,1 0 0,0 0 0,-1 0 0,1 1 0,0 0 0,0 0 0,1 0 0,-1 0 0,1 1 0,-1-1 0,1 1 0,0 0 0,1 0 0,-1 0 0,1 0 0,-1 1 0,1-1 0,0 1 0,1-1 0,-1 1 0,1-1 0,-1 8 0,1-7 0,1 1 0,-1 0 0,1-1 0,0 1 0,1 0 0,-1-1 0,1 1 0,0 0 0,1-1 0,2 8 0,-4-11 0,1-1 0,0 1 0,0-1 0,0 1 0,0-1 0,0 0 0,0 1 0,0-1 0,0 0 0,0 0 0,1 0 0,-1 0 0,0 0 0,1 0 0,-1 0 0,1 0 0,-1-1 0,1 1 0,-1-1 0,1 1 0,0-1 0,-1 1 0,1-1 0,0 0 0,-1 0 0,1 0 0,0 0 0,-1 0 0,1 0 0,0 0 0,-1 0 0,1-1 0,-1 1 0,1-1 0,0 1 0,-1-1 0,1 0 0,-1 1 0,2-2 0,10-6 0,0 1 0,-1-2 0,0 1 0,0-2 0,-1 0 0,0 0 0,14-18 0,-20 24 0,-3 6 0,-5 17 0,-15 34 0,17-48 0,-25 65 0,10-29 0,-18 70 0,28-90-1365,0-4-5461</inkml:trace>
</inkml:ink>
</file>

<file path=ppt/ink/ink1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21.390"/>
    </inkml:context>
    <inkml:brush xml:id="br0">
      <inkml:brushProperty name="width" value="0.05" units="cm"/>
      <inkml:brushProperty name="height" value="0.05" units="cm"/>
    </inkml:brush>
  </inkml:definitions>
  <inkml:trace contextRef="#ctx0" brushRef="#br0">53 264 24575,'-3'0'0,"1"-1"0,0 1 0,-1-1 0,1 0 0,0 1 0,0-1 0,0 0 0,0-1 0,0 1 0,0 0 0,0 0 0,0-1 0,0 1 0,0-1 0,1 0 0,-1 0 0,1 1 0,-1-1 0,1 0 0,0 0 0,0 0 0,0 0 0,0-1 0,0 1 0,0 0 0,0 0 0,1-1 0,-1 1 0,1-4 0,-2-3 0,0-1 0,1 1 0,0-1 0,1 1 0,0-1 0,2-11 0,1 7 0,0 2 0,1-1 0,0 0 0,1 1 0,0-1 0,1 1 0,1 1 0,10-16 0,-17 27 0,0-1 0,1 1 0,-1-1 0,0 1 0,0-1 0,1 1 0,-1-1 0,0 1 0,1-1 0,-1 1 0,1 0 0,-1-1 0,1 1 0,-1-1 0,1 1 0,-1 0 0,1 0 0,-1-1 0,1 1 0,-1 0 0,1 0 0,-1 0 0,1-1 0,-1 1 0,1 0 0,0 0 0,-1 0 0,1 0 0,0 0 0,0 1 0,0-1 0,-1 1 0,1 0 0,0 0 0,-1-1 0,1 1 0,-1 0 0,1 0 0,-1 0 0,0 0 0,1 0 0,-1-1 0,0 1 0,1 0 0,-1 0 0,0 1 0,3 45 0,-3-44 0,-2 188-1365,2-180-5461</inkml:trace>
</inkml:ink>
</file>

<file path=ppt/ink/ink1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22.005"/>
    </inkml:context>
    <inkml:brush xml:id="br0">
      <inkml:brushProperty name="width" value="0.05" units="cm"/>
      <inkml:brushProperty name="height" value="0.05" units="cm"/>
    </inkml:brush>
  </inkml:definitions>
  <inkml:trace contextRef="#ctx0" brushRef="#br0">4 97 24575,'-3'0'0,"10"0"0,31 1 0,55-3 0,45-14 0,-69 6 0,93-18 0,-30 3 0,-89 14-1365,-26 5-5461</inkml:trace>
</inkml:ink>
</file>

<file path=ppt/ink/ink1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22.791"/>
    </inkml:context>
    <inkml:brush xml:id="br0">
      <inkml:brushProperty name="width" value="0.05" units="cm"/>
      <inkml:brushProperty name="height" value="0.05" units="cm"/>
    </inkml:brush>
  </inkml:definitions>
  <inkml:trace contextRef="#ctx0" brushRef="#br0">33 100 24575,'0'1'0,"-1"0"0,1-1 0,0 1 0,0 0 0,-1 0 0,1 0 0,-1-1 0,1 1 0,-1 0 0,1-1 0,-1 1 0,1 0 0,-1-1 0,0 1 0,1-1 0,-1 1 0,0-1 0,1 1 0,-1-1 0,0 1 0,0-1 0,0 0 0,1 1 0,-1-1 0,0 0 0,0 0 0,0 0 0,0 1 0,0-1 0,1 0 0,-1 0 0,-1-1 0,1 2 0,1-1 0,-1 0 0,1 0 0,-1-1 0,1 1 0,0 0 0,-1 0 0,1 0 0,-1 0 0,1 0 0,0 0 0,-1 0 0,1-1 0,-1 1 0,1 0 0,0 0 0,-1-1 0,1 1 0,0 0 0,-1 0 0,1-1 0,0 1 0,0 0 0,-1-1 0,1 0 0,0 0 0,0 1 0,0-1 0,0 0 0,0 1 0,0-1 0,0 0 0,1 0 0,-1 1 0,0-1 0,0 0 0,1 1 0,-1-1 0,0 0 0,1 1 0,-1-1 0,1 1 0,-1-1 0,1 0 0,-1 1 0,1-1 0,0 0 0,101-88 0,-101 88 0,-1 1 0,1-1 0,-1 1 0,1-1 0,-1 1 0,1-1 0,-1 1 0,1 0 0,0-1 0,-1 1 0,1 0 0,0 0 0,-1 0 0,1-1 0,0 1 0,-1 0 0,1 0 0,0 0 0,-1 0 0,1 0 0,0 0 0,-1 0 0,1 0 0,0 0 0,-1 1 0,1-1 0,0 0 0,-1 0 0,1 1 0,-1-1 0,1 0 0,0 1 0,-1-1 0,1 0 0,-1 1 0,1-1 0,-1 1 0,1-1 0,-1 1 0,1-1 0,-1 1 0,0-1 0,1 1 0,-1 0 0,0-1 0,1 1 0,-1-1 0,0 1 0,0 0 0,0-1 0,1 1 0,-1 0 0,0-1 0,0 1 0,0 1 0,4 42 0,-4-40 0,0 5-80,1 12-134,-1 0-1,-1 0 1,-1-1 0,-1 1 0,-6 23 0,3-26-6612</inkml:trace>
</inkml:ink>
</file>

<file path=ppt/ink/ink1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23.489"/>
    </inkml:context>
    <inkml:brush xml:id="br0">
      <inkml:brushProperty name="width" value="0.05" units="cm"/>
      <inkml:brushProperty name="height" value="0.05" units="cm"/>
    </inkml:brush>
  </inkml:definitions>
  <inkml:trace contextRef="#ctx0" brushRef="#br0">210 48 24575,'0'-1'0,"-1"0"0,1 0 0,-1 0 0,1 1 0,-1-1 0,1 0 0,-1 0 0,0 0 0,1 1 0,-1-1 0,0 0 0,0 1 0,1-1 0,-1 1 0,0-1 0,0 1 0,0-1 0,0 1 0,0-1 0,0 1 0,0 0 0,1 0 0,-1-1 0,-2 1 0,-24-4 0,21 5 0,1 0 0,0 1 0,0-1 0,-1 1 0,1 0 0,0 0 0,1 1 0,-1 0 0,0-1 0,1 2 0,-1-1 0,1 0 0,0 1 0,0 0 0,0 0 0,1 0 0,-6 8 0,2-2 0,1-1 0,0 1 0,0 0 0,1 1 0,0-1 0,1 1 0,-4 17 0,7-25 0,0-1 0,1 1 0,0-1 0,0 1 0,0-1 0,0 1 0,0-1 0,0 1 0,0-1 0,1 1 0,-1-1 0,1 0 0,0 1 0,0-1 0,0 0 0,0 1 0,0-1 0,0 0 0,1 0 0,-1 0 0,1 0 0,-1 0 0,1 0 0,0-1 0,-1 1 0,1 0 0,0-1 0,0 1 0,1-1 0,-1 0 0,0 0 0,0 0 0,1 0 0,-1 0 0,0 0 0,1-1 0,-1 1 0,4 0 0,1 0 0,-1 0 0,1-1 0,0 0 0,0 0 0,-1 0 0,1-1 0,0 1 0,-1-2 0,1 1 0,0-1 0,-1 0 0,0 0 0,11-6 0,-2-1 0,-1-1 0,0-1 0,0 0 0,-1 0 0,14-17 0,-23 23 0,0 0 0,0 0 0,0 0 0,0 0 0,-1-1 0,0 0 0,0 0 0,-1 0 0,1 0 0,-1 0 0,-1 0 0,1 0 0,-1-1 0,0 1 0,-1-1 0,1 1 0,-1-9 0,-1 13 0,1 0 0,0 0 0,-1 0 0,1 0 0,-1 0 0,0 0 0,1 0 0,-1 0 0,0 0 0,0 0 0,0 0 0,-1 0 0,1 1 0,0-1 0,-1 0 0,1 1 0,-1-1 0,1 1 0,-1 0 0,0 0 0,-3-2 0,2 1 0,-1 1 0,1 0 0,-1 0 0,0 0 0,0 1 0,1-1 0,-1 1 0,0 0 0,0 0 0,1 0 0,-6 1 0,-6 2 0,1 1 0,0 0 0,0 1 0,0 0 0,-14 8 0,-6 6-682,-55 38-1,68-41-6143</inkml:trace>
</inkml:ink>
</file>

<file path=ppt/ink/ink1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24.182"/>
    </inkml:context>
    <inkml:brush xml:id="br0">
      <inkml:brushProperty name="width" value="0.05" units="cm"/>
      <inkml:brushProperty name="height" value="0.05" units="cm"/>
    </inkml:brush>
  </inkml:definitions>
  <inkml:trace contextRef="#ctx0" brushRef="#br0">10 29 24575,'-4'0'0,"-2"-4"0,9-3 0,14 1 0,7 2 0,6 0 0,0 2 0,1 1 0,0 1 0,-2 0 0,-1 0 0,-5 0-8191</inkml:trace>
</inkml:ink>
</file>

<file path=ppt/ink/ink1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24.830"/>
    </inkml:context>
    <inkml:brush xml:id="br0">
      <inkml:brushProperty name="width" value="0.05" units="cm"/>
      <inkml:brushProperty name="height" value="0.05" units="cm"/>
    </inkml:brush>
  </inkml:definitions>
  <inkml:trace contextRef="#ctx0" brushRef="#br0">18 53 24575,'-4'0'0,"-7"0"0,9 0 0,8 0 0,12 0 0,4-4 0,2-2 0,2 0 0,0 2 0,-4-4 0,-1-1 0,1 2 0,0 2 0,-3 2-8191</inkml:trace>
</inkml:ink>
</file>

<file path=ppt/ink/ink1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27.728"/>
    </inkml:context>
    <inkml:brush xml:id="br0">
      <inkml:brushProperty name="width" value="0.05" units="cm"/>
      <inkml:brushProperty name="height" value="0.05" units="cm"/>
    </inkml:brush>
  </inkml:definitions>
  <inkml:trace contextRef="#ctx0" brushRef="#br0">196 59 24575,'0'-1'0,"-1"0"0,1 0 0,-1 0 0,1 0 0,-1 1 0,1-1 0,-1 0 0,0 0 0,1 1 0,-1-1 0,0 0 0,0 1 0,1-1 0,-1 1 0,0-1 0,0 1 0,0-1 0,0 1 0,0-1 0,0 1 0,0 0 0,0 0 0,0-1 0,-1 1 0,-25-5 0,21 5 0,1 1 0,0-1 0,0 1 0,0 0 0,-1 0 0,1 0 0,0 1 0,0 0 0,1 0 0,-1 0 0,0 0 0,1 1 0,-1 0 0,1 0 0,0 0 0,0 0 0,0 1 0,0 0 0,1 0 0,0 0 0,-1 0 0,1 0 0,1 1 0,-4 5 0,1-1 0,1-1 0,0 1 0,0 0 0,1 0 0,0 1 0,1-1 0,0 1 0,0-1 0,1 1 0,0 0 0,1-1 0,1 15 0,0-21 0,-1 1 0,1-1 0,0 1 0,0-1 0,0 1 0,0-1 0,1 0 0,-1 0 0,1 1 0,0-1 0,0 0 0,0-1 0,0 1 0,1 0 0,-1-1 0,1 1 0,3 2 0,-1-2 0,-1 0 0,1-1 0,-1 0 0,1 0 0,0-1 0,0 1 0,0-1 0,0 0 0,0 0 0,0-1 0,5 1 0,4-1 0,0-1 0,0-1 0,0 0 0,0-1 0,-1 0 0,1-1 0,23-10 0,-25 8 0,0 0 0,-1-1 0,0 0 0,0-1 0,-1 0 0,0-1 0,-1 0 0,1 0 0,-2-1 0,1 0 0,-1-1 0,-1 0 0,0 0 0,-1 0 0,0-1 0,0 0 0,-2 0 0,1-1 0,2-14 0,-6 24 0,-1 1 0,0 0 0,1-1 0,-1 1 0,0 0 0,0-1 0,0 1 0,-1 0 0,1-1 0,-1 1 0,1 0 0,-1-1 0,0 1 0,0 0 0,0 0 0,0 0 0,0 0 0,0 0 0,0 0 0,-4-3 0,2 2 0,0 0 0,0 1 0,-1-1 0,1 1 0,-1 0 0,0 0 0,0 1 0,0-1 0,0 1 0,-7-2 0,-7 0 0,-1 1 0,1 0 0,0 1 0,-25 3 0,30-2-80,1 1 0,-1 0-1,1 1 1,-1 1 0,1 0-1,0 0 1,0 1 0,0 1-1,0 0 1,1 0 0,0 1 0,0 1-1,1 0 1,-1 0 0,2 1-1,-19 18 1,12-7-6746</inkml:trace>
</inkml:ink>
</file>

<file path=ppt/ink/ink1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28.131"/>
    </inkml:context>
    <inkml:brush xml:id="br0">
      <inkml:brushProperty name="width" value="0.05" units="cm"/>
      <inkml:brushProperty name="height" value="0.05" units="cm"/>
    </inkml:brush>
  </inkml:definitions>
  <inkml:trace contextRef="#ctx0" brushRef="#br0">204 0 24575,'0'9'0,"0"12"0,-9 2 0,-4 3 0,-7 4 0,-1 3 0,-6 0 0,-3-2 0,4 0 0,1-7 0,6-2 0,5-5-8191</inkml:trace>
</inkml:ink>
</file>

<file path=ppt/ink/ink1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54.82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44,'10'0,"13"0,13 0,9 0,8-5,5-1,-8-5,-7-1,-11 2</inkml:trace>
</inkml:ink>
</file>

<file path=ppt/ink/ink1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28.859"/>
    </inkml:context>
    <inkml:brush xml:id="br0">
      <inkml:brushProperty name="width" value="0.05" units="cm"/>
      <inkml:brushProperty name="height" value="0.05" units="cm"/>
    </inkml:brush>
  </inkml:definitions>
  <inkml:trace contextRef="#ctx0" brushRef="#br0">13 340 24575,'-12'14'0,"12"-14"0,0 0 0,0 0 0,0 0 0,0 0 0,0 0 0,0 0 0,0 0 0,0 0 0,0 0 0,0 0 0,0 0 0,1 0 0,-1 0 0,0 0 0,0 0 0,0 0 0,0 0 0,0 0 0,0 0 0,0 0 0,0 0 0,0 0 0,0 0 0,0 0 0,0 0 0,0 0 0,0 0 0,0 0 0,0 0 0,0 0 0,0 1 0,1-1 0,-1 0 0,0 0 0,0 0 0,0 0 0,0 0 0,0 0 0,0 0 0,0 0 0,0 0 0,0 0 0,0 0 0,0 0 0,0 0 0,0 1 0,0-1 0,0 0 0,0 0 0,0 0 0,0 0 0,-1 0 0,1 0 0,0 0 0,0 0 0,0 0 0,0 0 0,0 0 0,0 0 0,0 0 0,24-19 0,8-20 0,34-54 0,-12 15 0,17-38 0,-70 115 0,-1 1 0,0-1 0,1 0 0,-1 1 0,1-1 0,-1 0 0,1 1 0,-1-1 0,1 1 0,0-1 0,-1 1 0,1-1 0,0 1 0,-1 0 0,1-1 0,0 1 0,0 0 0,-1-1 0,1 1 0,1 0 0,-1 0 0,-1 0 0,1 0 0,-1 0 0,1 1 0,-1-1 0,1 0 0,-1 1 0,1-1 0,-1 0 0,0 1 0,1-1 0,-1 0 0,0 1 0,1-1 0,-1 1 0,0-1 0,1 1 0,-1-1 0,0 1 0,0-1 0,0 1 0,1 0 0,0 3 0,0 0 0,0 1 0,0-1 0,-1 0 0,0 0 0,0 7 0,-2 3 0,-1 0 0,-1-1 0,0 0 0,-1 1 0,-1-1 0,0-1 0,0 1 0,-9 11 0,4-6 0,1 1 0,-11 30 0,9-8 0,3 0 0,1 0 0,-3 47 0,11-85-136,-1 0-1,1 0 1,-1 0-1,1 0 1,-1 0-1,0 0 1,0 0-1,0 0 0,-2 3 1</inkml:trace>
</inkml:ink>
</file>

<file path=ppt/ink/ink1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51.774"/>
    </inkml:context>
    <inkml:brush xml:id="br0">
      <inkml:brushProperty name="width" value="0.05" units="cm"/>
      <inkml:brushProperty name="height" value="0.05" units="cm"/>
    </inkml:brush>
  </inkml:definitions>
  <inkml:trace contextRef="#ctx0" brushRef="#br0">48 263 24575,'-2'0'0,"1"0"0,0 1 0,0-1 0,-1 1 0,1-1 0,0 1 0,0-1 0,0 1 0,0 0 0,0 0 0,0-1 0,0 1 0,0 0 0,0 0 0,0 0 0,0 0 0,0 0 0,1 0 0,-1 0 0,0 0 0,1 1 0,-2 0 0,2 0 0,-1-1 0,0 0 0,1 1 0,-1-1 0,0 0 0,0 0 0,0 0 0,0 0 0,0 0 0,0 0 0,0 0 0,-1 0 0,1 0 0,-2 0 0,3-1 0,0 0 0,-1 0 0,1 0 0,0 0 0,-1 0 0,1 0 0,0 0 0,-1 0 0,1 0 0,0 0 0,0 0 0,-1 0 0,1-1 0,0 1 0,0 0 0,-1 0 0,1 0 0,0-1 0,0 1 0,-1 0 0,1 0 0,0-1 0,0 1 0,0 0 0,0 0 0,-1-1 0,1 1 0,0 0 0,0 0 0,0-1 0,0 1 0,0 0 0,0-1 0,0 1 0,0 0 0,0-1 0,0 1 0,0 0 0,0 0 0,0-1 0,0 1 0,0 0 0,0-1 0,0 1 0,1-1 0,1-19 0,-1 17 0,5-22 0,1 0 0,1 1 0,23-44 0,10-33 0,-30 79 0,-11 22 0,1 0 0,-1 0 0,0 0 0,0 0 0,1 0 0,-1 0 0,0-1 0,0 1 0,1 0 0,-1 0 0,0 0 0,1 1 0,-1-1 0,0 0 0,0 0 0,1 0 0,-1 0 0,0 0 0,0 0 0,1 0 0,-1 0 0,0 0 0,0 1 0,1-1 0,-1 0 0,0 0 0,0 0 0,0 0 0,1 1 0,-1-1 0,0 0 0,0 0 0,0 1 0,0-1 0,0 0 0,0 0 0,1 1 0,-1-1 0,0 0 0,0 1 0,2 4 0,0 1 0,-1-1 0,1 1 0,-1-1 0,0 12 0,1 185 47,-3-110-1459,1-70-5414</inkml:trace>
</inkml:ink>
</file>

<file path=ppt/ink/ink1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52.239"/>
    </inkml:context>
    <inkml:brush xml:id="br0">
      <inkml:brushProperty name="width" value="0.05" units="cm"/>
      <inkml:brushProperty name="height" value="0.05" units="cm"/>
    </inkml:brush>
  </inkml:definitions>
  <inkml:trace contextRef="#ctx0" brushRef="#br0">0 206 24575,'18'-2'0,"0"-1"0,-1-1 0,31-10 0,19-5 0,-9 6 0,273-70 0,-117 26 0,-209 56-81,-1-1-4,0 1-1,0-1 1,0 1-1,0 0 0,1 0 1,-1 1-1,0-1 0,1 1 1,-1 0-1,0 0 0,1 0 1,-1 1-1,1 0 1,4 1-1,7 7-6740</inkml:trace>
</inkml:ink>
</file>

<file path=ppt/ink/ink1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52.861"/>
    </inkml:context>
    <inkml:brush xml:id="br0">
      <inkml:brushProperty name="width" value="0.05" units="cm"/>
      <inkml:brushProperty name="height" value="0.05" units="cm"/>
    </inkml:brush>
  </inkml:definitions>
  <inkml:trace contextRef="#ctx0" brushRef="#br0">1 16 24575,'100'-8'0,"-35"1"0,-60 7 0,-1-1 0,1 1 0,0 1 0,-1-1 0,1 0 0,-1 1 0,1 0 0,-1 0 0,5 2 0,-8-2 0,1-1 0,-1 1 0,0 0 0,0-1 0,0 1 0,0 0 0,0 0 0,0 0 0,0 0 0,0 0 0,0 0 0,0 0 0,0 0 0,-1 0 0,1 0 0,0 1 0,-1-1 0,1 0 0,-1 1 0,1-1 0,-1 0 0,0 0 0,0 1 0,1-1 0,-1 1 0,0-1 0,0 0 0,0 1 0,-1-1 0,1 0 0,0 1 0,0-1 0,-1 2 0,-1 4 0,0 0 0,-1 0 0,0 0 0,0 0 0,0-1 0,-1 0 0,0 1 0,0-1 0,-6 7 0,-4 1 0,-1 0 0,-16 12 0,-17 15 0,46-39 0,0 0 0,0 0 0,0 0 0,0 0 0,0 1 0,1-1 0,-1 0 0,1 1 0,0-1 0,-1 1 0,1 0 0,-1 3 0,2-6 0,0 1 0,0-1 0,0 1 0,0 0 0,0-1 0,0 1 0,1 0 0,-1-1 0,0 1 0,0-1 0,0 1 0,1-1 0,-1 1 0,0 0 0,0-1 0,1 1 0,-1-1 0,1 1 0,-1-1 0,0 1 0,1-1 0,0 1 0,1 0 0,-1 0 0,1 0 0,0 0 0,0-1 0,-1 1 0,1 0 0,0-1 0,0 0 0,0 1 0,0-1 0,2 0 0,12 0-170,1-1-1,-1-1 0,0 0 1,0-2-1,0 1 0,0-2 1,19-8-1,-2 0-6655</inkml:trace>
</inkml:ink>
</file>

<file path=ppt/ink/ink1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53.369"/>
    </inkml:context>
    <inkml:brush xml:id="br0">
      <inkml:brushProperty name="width" value="0.05" units="cm"/>
      <inkml:brushProperty name="height" value="0.05" units="cm"/>
    </inkml:brush>
  </inkml:definitions>
  <inkml:trace contextRef="#ctx0" brushRef="#br0">159 79 24575,'0'-1'0,"0"0"0,-1 0 0,1 0 0,0 0 0,-1 0 0,1 0 0,-1 0 0,0 0 0,1 0 0,-1 0 0,0 0 0,0 0 0,0 1 0,1-1 0,-1 0 0,0 0 0,0 1 0,0-1 0,0 1 0,0-1 0,0 1 0,0-1 0,-1 1 0,1-1 0,0 1 0,0 0 0,0 0 0,0 0 0,0-1 0,-1 1 0,1 0 0,-2 1 0,-1-2 0,0 1 0,0 0 0,-1 0 0,1 1 0,0-1 0,0 1 0,-8 2 0,8-1 0,1 0 0,-1 1 0,0-1 0,1 1 0,0 0 0,-1 0 0,1 0 0,0 0 0,0 0 0,1 1 0,-1-1 0,1 1 0,0 0 0,0-1 0,0 1 0,0 0 0,0 0 0,1 1 0,0-1 0,-1 5 0,1-6 0,1 0 0,0 1 0,0-1 0,0 0 0,0 1 0,0-1 0,1 0 0,-1 0 0,1 0 0,0 1 0,0-1 0,0 0 0,0 0 0,1 0 0,-1 0 0,1 0 0,0-1 0,0 1 0,0 0 0,0-1 0,0 0 0,0 1 0,1-1 0,-1 0 0,1 0 0,5 3 0,-1-1 0,-1-1 0,1 0 0,0 0 0,0-1 0,0 1 0,0-2 0,1 1 0,-1-1 0,0 0 0,1-1 0,-1 1 0,1-1 0,-1-1 0,0 0 0,1 0 0,-1 0 0,0-1 0,0 0 0,11-4 0,-10 2 0,-1 0 0,1 0 0,-1-1 0,0 0 0,0-1 0,-1 1 0,1-1 0,-1 0 0,-1-1 0,1 0 0,-1 1 0,0-2 0,-1 1 0,1 0 0,-2-1 0,6-12 0,-8 17 0,0 1 0,-1-1 0,1 0 0,0 0 0,-1 0 0,0 0 0,1 0 0,-1 0 0,0 0 0,-1 1 0,1-1 0,0 0 0,-1 0 0,0 0 0,0 0 0,0 0 0,0 1 0,0-1 0,0 0 0,-1 1 0,1-1 0,-1 1 0,1 0 0,-1-1 0,0 1 0,0 0 0,0 0 0,-1 0 0,1 0 0,0 1 0,-1-1 0,1 0 0,-1 1 0,1 0 0,-5-2 0,-4-2 0,0 1 0,0 1 0,0-1 0,-1 2 0,1 0 0,-1 0 0,-21 0 0,17 3-151,1 1-1,-1 1 0,1 0 0,0 1 1,0 0-1,0 1 0,1 1 1,-16 9-1,4-2-6674</inkml:trace>
</inkml:ink>
</file>

<file path=ppt/ink/ink1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53.819"/>
    </inkml:context>
    <inkml:brush xml:id="br0">
      <inkml:brushProperty name="width" value="0.05" units="cm"/>
      <inkml:brushProperty name="height" value="0.05" units="cm"/>
    </inkml:brush>
  </inkml:definitions>
  <inkml:trace contextRef="#ctx0" brushRef="#br0">0 28 24575,'0'-5'0,"9"-1"0,12 1 0,7 0 0,3 2 0,1 1 0,-5 1-8191</inkml:trace>
</inkml:ink>
</file>

<file path=ppt/ink/ink1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9:54.146"/>
    </inkml:context>
    <inkml:brush xml:id="br0">
      <inkml:brushProperty name="width" value="0.05" units="cm"/>
      <inkml:brushProperty name="height" value="0.05" units="cm"/>
    </inkml:brush>
  </inkml:definitions>
  <inkml:trace contextRef="#ctx0" brushRef="#br0">1 17 24575,'9'0'0,"12"0"0,7 0 0,-2-5 0,0-1 0,-5 1-8191</inkml:trace>
</inkml:ink>
</file>

<file path=ppt/ink/ink1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04.254"/>
    </inkml:context>
    <inkml:brush xml:id="br0">
      <inkml:brushProperty name="width" value="0.05" units="cm"/>
      <inkml:brushProperty name="height" value="0.05" units="cm"/>
    </inkml:brush>
  </inkml:definitions>
  <inkml:trace contextRef="#ctx0" brushRef="#br0">157 19 24575,'-6'0'0,"1"1"0,-1-1 0,0 1 0,1 0 0,-1 1 0,1-1 0,-1 1 0,1 0 0,0 1 0,-1-1 0,1 1 0,1 0 0,-1 0 0,0 1 0,1-1 0,-1 1 0,1 0 0,0 0 0,0 0 0,-5 9 0,2-2 0,1 0 0,0 0 0,1 1 0,0 0 0,1 0 0,0 0 0,1 0 0,-3 20 0,6-29 0,-1-1 0,1 1 0,0 0 0,0 0 0,1-1 0,-1 1 0,1 0 0,-1-1 0,1 1 0,0 0 0,0-1 0,0 1 0,0-1 0,0 1 0,1-1 0,-1 1 0,1-1 0,-1 0 0,1 0 0,0 0 0,0 0 0,0 0 0,0 0 0,0-1 0,1 1 0,-1-1 0,0 1 0,1-1 0,-1 0 0,1 0 0,0 0 0,3 1 0,1 0 0,1 0 0,0 0 0,0-1 0,0 0 0,0 0 0,-1-1 0,1 0 0,0-1 0,0 1 0,12-4 0,-8 1 0,1-2 0,-1 1 0,-1-1 0,1-1 0,-1 0 0,0-1 0,0 0 0,-1 0 0,0-1 0,12-13 0,-16 15 0,0 0 0,0-1 0,-1 0 0,0 0 0,-1 0 0,0 0 0,0-1 0,0 1 0,-1-1 0,0 0 0,0 0 0,-1-1 0,0 1 0,-1 0 0,0-1 0,0-11 0,-1 18 4,0-1 1,0 1-1,0 0 0,-1-1 0,1 1 0,-1 0 0,1-1 0,-1 1 0,0 0 1,0 0-1,0-1 0,0 1 0,0 0 0,-1 0 0,1 0 0,-1 0 0,1 1 1,-1-1-1,0 0 0,0 1 0,1-1 0,-1 1 0,0-1 0,0 1 0,-1 0 1,1 0-1,0 0 0,-4-1 0,1 0-128,0 1 0,-1 1 1,1-1-1,0 1 0,-1 0 0,1 0 1,0 0-1,-1 1 0,1-1 0,0 1 1,-9 3-1,-15 7-6702</inkml:trace>
</inkml:ink>
</file>

<file path=ppt/ink/ink1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04.595"/>
    </inkml:context>
    <inkml:brush xml:id="br0">
      <inkml:brushProperty name="width" value="0.05" units="cm"/>
      <inkml:brushProperty name="height" value="0.05" units="cm"/>
    </inkml:brush>
  </inkml:definitions>
  <inkml:trace contextRef="#ctx0" brushRef="#br0">186 0 24575,'-9'0'0,"-3"9"0,-4 7 0,-4 11 0,2 4 0,-1 2 0,3 0 0,0-2 0,-3-5 0,4-4 0,2 0 0,5 1 0,3-5-8191</inkml:trace>
</inkml:ink>
</file>

<file path=ppt/ink/ink1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05.044"/>
    </inkml:context>
    <inkml:brush xml:id="br0">
      <inkml:brushProperty name="width" value="0.05" units="cm"/>
      <inkml:brushProperty name="height" value="0.05" units="cm"/>
    </inkml:brush>
  </inkml:definitions>
  <inkml:trace contextRef="#ctx0" brushRef="#br0">163 0 24575,'-5'1'0,"0"0"0,0 0 0,0 0 0,0 1 0,0 0 0,0-1 0,1 2 0,-1-1 0,1 0 0,-1 1 0,1 0 0,0 0 0,-6 6 0,0 0 0,0 1 0,1 1 0,-16 20 0,19-21 0,1 0 0,0 0 0,1 1 0,0-1 0,1 1 0,0 0 0,0 0 0,1 0 0,1 0 0,0 1 0,0-1 0,1 0 0,3 18 0,-3-26 0,1 0 0,0 0 0,0-1 0,0 1 0,0 0 0,1-1 0,-1 1 0,1-1 0,-1 0 0,1 1 0,0-1 0,0 0 0,0 0 0,0 0 0,0 0 0,1-1 0,-1 1 0,1 0 0,-1-1 0,1 0 0,-1 0 0,1 1 0,0-1 0,-1-1 0,1 1 0,0 0 0,0-1 0,0 0 0,0 1 0,3-1 0,3 0 0,1 0 0,-1 0 0,1-1 0,-1 0 0,1-1 0,-1 0 0,17-6 0,-17 4 0,-1-1 0,1 0 0,-1 0 0,0 0 0,-1-1 0,1 0 0,-1-1 0,0 0 0,-1 0 0,10-13 0,-11 14 0,-1 0 0,0-1 0,0 0 0,-1 1 0,0-1 0,0-1 0,0 1 0,-1 0 0,0-1 0,-1 1 0,0-1 0,0 1 0,0-15 0,-2 19 0,1 0 0,-1 0 0,0 1 0,0-1 0,-1 0 0,1 1 0,0-1 0,-1 1 0,0-1 0,1 1 0,-1 0 0,0-1 0,0 1 0,0 0 0,0 0 0,-1 1 0,1-1 0,-1 0 0,1 1 0,-1 0 0,1-1 0,-1 1 0,0 0 0,0 0 0,1 0 0,-1 1 0,-3-1 0,-3-1 0,1 0 0,-1 1 0,1 1 0,-1-1 0,1 1 0,-1 1 0,0-1 0,-9 3 0,3 1-341,0 1 0,0 1-1,-14 7 1,-2 4-6485</inkml:trace>
</inkml:ink>
</file>

<file path=ppt/ink/ink1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55.17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31 0,'-5'10,"-1"13,-1 8,2 8,2 3,1-1,0 2,2 0,0-4,0-2,0-4,1-2,-1-1,0-5</inkml:trace>
</inkml:ink>
</file>

<file path=ppt/ink/ink1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05.733"/>
    </inkml:context>
    <inkml:brush xml:id="br0">
      <inkml:brushProperty name="width" value="0.05" units="cm"/>
      <inkml:brushProperty name="height" value="0.05" units="cm"/>
    </inkml:brush>
  </inkml:definitions>
  <inkml:trace contextRef="#ctx0" brushRef="#br0">422 0 24575,'-30'0'0,"0"2"0,0 0 0,-44 10 0,56-7 0,1 1 0,0 0 0,0 1 0,0 0 0,0 2 0,-29 20 0,38-24 0,1 1 0,-1 1 0,1-1 0,0 1 0,1 0 0,0 0 0,0 1 0,-8 14 0,12-19 0,1 0 0,0-1 0,0 1 0,0 0 0,0-1 0,1 1 0,-1 0 0,1 0 0,-1 0 0,1 0 0,0 0 0,0-1 0,0 1 0,1 0 0,-1 0 0,1 0 0,-1 0 0,1-1 0,0 1 0,0 0 0,1-1 0,-1 1 0,0-1 0,1 1 0,-1-1 0,1 1 0,0-1 0,0 0 0,0 0 0,0 0 0,0 0 0,0 0 0,4 1 0,11 8 0,0-1 0,1 0 0,0-2 0,1 0 0,0-1 0,32 7 0,41 16 0,-88-29 0,1 1 0,-1 0 0,0 1 0,0-1 0,0 1 0,-1 0 0,1-1 0,-1 2 0,5 4 0,-7-7 0,0 0 0,0 0 0,0 1 0,0-1 0,-1 1 0,1-1 0,0 0 0,-1 1 0,1-1 0,-1 1 0,0 0 0,0-1 0,1 1 0,-1-1 0,0 1 0,0-1 0,0 1 0,0 0 0,-1-1 0,1 1 0,0-1 0,-1 1 0,1-1 0,-1 1 0,0-1 0,1 1 0,-1-1 0,0 0 0,0 1 0,0-1 0,-1 1 0,-5 7 0,-1-1 0,0-1 0,0 1 0,-1-2 0,0 1 0,-1-1 0,1 0 0,-16 6 0,-7 2 0,-47 14 0,69-24-124,0-1 0,0 0 0,0-1 0,0 0 0,0-1 0,0 0-1,-1 0 1,1-1 0,0 0 0,-12-3 0,-7-6-6702</inkml:trace>
</inkml:ink>
</file>

<file path=ppt/ink/ink1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07.197"/>
    </inkml:context>
    <inkml:brush xml:id="br0">
      <inkml:brushProperty name="width" value="0.05" units="cm"/>
      <inkml:brushProperty name="height" value="0.05" units="cm"/>
    </inkml:brush>
  </inkml:definitions>
  <inkml:trace contextRef="#ctx0" brushRef="#br0">0 259 24575,'3'-1'0,"0"1"0,-1-1 0,1 1 0,0-1 0,-1 0 0,1 0 0,-1 0 0,1-1 0,-1 1 0,0 0 0,1-1 0,-1 0 0,0 1 0,0-1 0,0 0 0,2-3 0,28-38 0,-28 37 0,13-23 0,24-57 0,-16 30 0,-25 55 0,0 0 0,1 1 0,-1-1 0,0 0 0,0 1 0,0-1 0,1 1 0,-1-1 0,0 0 0,0 1 0,1-1 0,-1 1 0,1-1 0,-1 1 0,1-1 0,-1 1 0,1-1 0,-1 1 0,1-1 0,-1 1 0,1 0 0,-1-1 0,1 1 0,0 0 0,-1-1 0,1 1 0,-1 0 0,1 0 0,0 0 0,-1 0 0,1-1 0,0 1 0,-1 0 0,1 0 0,1 1 0,-1 0 0,1 0 0,-1 0 0,0 1 0,0-1 0,0 0 0,0 1 0,0 0 0,0-1 0,0 1 0,0-1 0,-1 1 0,2 3 0,12 58 0,-10-33 0,-1-1 0,-2 1 0,0 0 0,-7 52 0,4-75-15,0-1 1,-1 0-1,1 1 0,-1-1 0,-7 10 0,1-1-1261,-1 3-5550</inkml:trace>
</inkml:ink>
</file>

<file path=ppt/ink/ink1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07.690"/>
    </inkml:context>
    <inkml:brush xml:id="br0">
      <inkml:brushProperty name="width" value="0.05" units="cm"/>
      <inkml:brushProperty name="height" value="0.05" units="cm"/>
    </inkml:brush>
  </inkml:definitions>
  <inkml:trace contextRef="#ctx0" brushRef="#br0">8 155 24575,'-8'2'0,"14"4"0,17 2 0,-13-7 0,0 0 0,0 0 0,0-1 0,0-1 0,0 0 0,17-3 0,64-21 0,-44 11 0,292-76 0,-173 56-1365,-147 30-5461</inkml:trace>
</inkml:ink>
</file>

<file path=ppt/ink/ink1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08.404"/>
    </inkml:context>
    <inkml:brush xml:id="br0">
      <inkml:brushProperty name="width" value="0.05" units="cm"/>
      <inkml:brushProperty name="height" value="0.05" units="cm"/>
    </inkml:brush>
  </inkml:definitions>
  <inkml:trace contextRef="#ctx0" brushRef="#br0">4 0 24575,'7'0'0,"1"1"0,-1-1 0,0 1 0,1 0 0,-1 1 0,12 4 0,-18-6 0,1 1 0,0 0 0,-1-1 0,1 1 0,0 0 0,-1 0 0,1 1 0,-1-1 0,0 0 0,1 0 0,-1 1 0,0-1 0,0 0 0,1 1 0,-1 0 0,0-1 0,-1 1 0,1-1 0,0 1 0,0 0 0,-1 0 0,1-1 0,-1 1 0,0 0 0,1 0 0,-1 0 0,0 0 0,0-1 0,0 1 0,0 0 0,0 0 0,-1 0 0,1 0 0,0 0 0,-1-1 0,-1 4 0,-1 3 0,-1 0 0,0 0 0,-1-1 0,1 1 0,-2-1 0,1 0 0,-12 11 0,10-10 0,0 0 0,0 1 0,-10 17 0,16-25 0,0 0 0,1 0 0,-1 0 0,1 0 0,-1 0 0,1 0 0,-1 0 0,1 0 0,0 0 0,0 0 0,-1 0 0,1 0 0,0 0 0,0 1 0,0-1 0,0 0 0,0 0 0,1 0 0,-1 0 0,0 0 0,0 0 0,1 0 0,-1 0 0,1 1 0,0 0 0,0-1 0,0 0 0,0-1 0,0 1 0,1 0 0,-1 0 0,0 0 0,1-1 0,-1 1 0,0-1 0,1 1 0,-1-1 0,1 1 0,-1-1 0,1 0 0,-1 0 0,2 0 0,5 0 0,0 0 0,0-1 0,0 1 0,0-2 0,13-3 0,7-6 62,44-23 0,-8 2-1551,-45 25-5337</inkml:trace>
</inkml:ink>
</file>

<file path=ppt/ink/ink1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08.865"/>
    </inkml:context>
    <inkml:brush xml:id="br0">
      <inkml:brushProperty name="width" value="0.05" units="cm"/>
      <inkml:brushProperty name="height" value="0.05" units="cm"/>
    </inkml:brush>
  </inkml:definitions>
  <inkml:trace contextRef="#ctx0" brushRef="#br0">209 4 24575,'-16'0'0,"0"1"0,0 0 0,0 1 0,0 1 0,-19 6 0,29-7 0,1 0 0,-1 0 0,0 0 0,1 1 0,-1 0 0,1 0 0,0 1 0,0-1 0,0 1 0,1 0 0,-1 1 0,1-1 0,0 1 0,0 0 0,1 0 0,-6 10 0,8-14 0,0 1 0,0-1 0,0 1 0,1 0 0,-1-1 0,1 1 0,-1 0 0,1 0 0,0-1 0,0 1 0,0 0 0,0 0 0,0 0 0,0-1 0,0 1 0,0 0 0,1 0 0,-1-1 0,1 1 0,-1 0 0,1-1 0,0 1 0,-1 0 0,1-1 0,0 1 0,0-1 0,0 0 0,0 1 0,1-1 0,-1 0 0,0 1 0,1-1 0,-1 0 0,0 0 0,1 0 0,-1 0 0,1 0 0,0-1 0,-1 1 0,1 0 0,0-1 0,-1 1 0,4 0 0,5 1 0,0 0 0,0 0 0,0-1 0,0 0 0,0 0 0,15-2 0,-16 0 0,0-1 0,0 0 0,-1 0 0,1 0 0,-1-1 0,0-1 0,0 1 0,0-1 0,0-1 0,-1 1 0,1-1 0,-1-1 0,0 1 0,-1-1 0,0 0 0,0-1 0,0 1 0,9-15 0,-14 20 3,0-1 0,-1 1-1,1 0 1,0 0 0,-1 0 0,1 0-1,-1-1 1,0 1 0,1 0-1,-1-1 1,0 1 0,0 0 0,0-1-1,0 1 1,0 0 0,0-1-1,0 1 1,0 0 0,0-1 0,-1 1-1,1 0 1,0 0 0,-1-1-1,0 1 1,1 0 0,-1 0 0,1 0-1,-1 0 1,0-1 0,0 1-1,0 0 1,0 0 0,0 1-1,0-1 1,0 0 0,0 0 0,0 0-1,0 1 1,0-1 0,0 0-1,-1 1 1,1-1 0,-2 1 0,-5-4-251,0 1 1,-1 1-1,0 0 1,1 0-1,-11-1 1,-15 1-6579</inkml:trace>
</inkml:ink>
</file>

<file path=ppt/ink/ink1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09.265"/>
    </inkml:context>
    <inkml:brush xml:id="br0">
      <inkml:brushProperty name="width" value="0.05" units="cm"/>
      <inkml:brushProperty name="height" value="0.05" units="cm"/>
    </inkml:brush>
  </inkml:definitions>
  <inkml:trace contextRef="#ctx0" brushRef="#br0">141 1 24575,'0'4'0,"-9"2"0,-2 5 0,-5 4 0,-4 5 0,2 2 0,4 3 0,-1-3 0,3-1 0,-2-3 0,3-6-8191</inkml:trace>
</inkml:ink>
</file>

<file path=ppt/ink/ink1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09.916"/>
    </inkml:context>
    <inkml:brush xml:id="br0">
      <inkml:brushProperty name="width" value="0.05" units="cm"/>
      <inkml:brushProperty name="height" value="0.05" units="cm"/>
    </inkml:brush>
  </inkml:definitions>
  <inkml:trace contextRef="#ctx0" brushRef="#br0">53 17 24575,'-4'-2'0,"11"-3"0,13-3 0,-19 7 0,1 1 0,-1 0 0,0 0 0,1 0 0,0 0 0,-1 0 0,1 0 0,-1 0 0,1 0 0,-1 0 0,0 1 0,1-1 0,-1 1 0,1-1 0,-1 1 0,1-1 0,-1 1 0,0 0 0,0 0 0,1-1 0,-1 1 0,0 0 0,0 0 0,0 0 0,0 1 0,0-1 0,0 0 0,0 0 0,0 1 0,-1-1 0,1 0 0,0 1 0,-1-1 0,1 0 0,-1 1 0,1-1 0,-1 1 0,0-1 0,0 1 0,0-1 0,0 1 0,0-1 0,0 1 0,0-1 0,0 3 0,-1 5 0,0 0 0,0 0 0,-1 0 0,0 0 0,-1 0 0,-3 9 0,-1-4 0,0-1 0,-1 0 0,-1-1 0,-14 19 0,11-18 0,2 1 0,-11 18 0,21-31 0,-1 0 0,0 0 0,1 0 0,-1 0 0,1 1 0,-1-1 0,1 0 0,0 0 0,-1 0 0,1 1 0,0-1 0,0 0 0,0 0 0,0 1 0,0-1 0,0 0 0,0 0 0,0 1 0,0-1 0,1 0 0,-1 0 0,1 1 0,-1-1 0,1 0 0,-1 0 0,2 2 0,0-1 0,0 0 0,0-1 0,0 1 0,0-1 0,0 1 0,1-1 0,-1 0 0,0 0 0,1 0 0,-1 0 0,1 0 0,3 0 0,6 1 0,1 0 0,0-1 0,0-1 0,15-1 0,25-10-1365,-33 4-5461</inkml:trace>
</inkml:ink>
</file>

<file path=ppt/ink/ink1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10.513"/>
    </inkml:context>
    <inkml:brush xml:id="br0">
      <inkml:brushProperty name="width" value="0.05" units="cm"/>
      <inkml:brushProperty name="height" value="0.05" units="cm"/>
    </inkml:brush>
  </inkml:definitions>
  <inkml:trace contextRef="#ctx0" brushRef="#br0">6 1 24575,'-5'0'0,"8"0"0,12 0 0,8 0 0,10 0 0,-2 0-8191</inkml:trace>
</inkml:ink>
</file>

<file path=ppt/ink/ink1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10.853"/>
    </inkml:context>
    <inkml:brush xml:id="br0">
      <inkml:brushProperty name="width" value="0.05" units="cm"/>
      <inkml:brushProperty name="height" value="0.05" units="cm"/>
    </inkml:brush>
  </inkml:definitions>
  <inkml:trace contextRef="#ctx0" brushRef="#br0">1 1 24575,'9'0'0,"12"0"0,11 0 0,5 0 0,-4 0-8191</inkml:trace>
</inkml:ink>
</file>

<file path=ppt/ink/ink1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23.052"/>
    </inkml:context>
    <inkml:brush xml:id="br0">
      <inkml:brushProperty name="width" value="0.05" units="cm"/>
      <inkml:brushProperty name="height" value="0.05" units="cm"/>
    </inkml:brush>
  </inkml:definitions>
  <inkml:trace contextRef="#ctx0" brushRef="#br0">184 0 24575,'-4'1'0,"1"0"0,-1-1 0,1 1 0,0 1 0,-1-1 0,1 1 0,0-1 0,0 1 0,0 0 0,0 0 0,0 0 0,0 0 0,0 1 0,1-1 0,-1 1 0,-3 5 0,-35 51 0,37-53 0,-8 15 0,0 0 0,1 1 0,1 0 0,2 0 0,0 1 0,1 0 0,-7 43 0,14-61 0,0 0 0,-1-1 0,1 1 0,1 0 0,-1-1 0,1 1 0,0 0 0,0-1 0,0 1 0,1-1 0,-1 1 0,1-1 0,0 0 0,0 0 0,1 0 0,-1 0 0,1 0 0,0 0 0,0-1 0,0 1 0,1-1 0,-1 0 0,1 0 0,4 3 0,-2-3 0,-1 0 0,1 0 0,0 0 0,0 0 0,0-1 0,1 0 0,-1-1 0,0 1 0,1-1 0,-1-1 0,1 1 0,-1-1 0,1 0 0,-1 0 0,1-1 0,-1 0 0,7-2 0,-1 0 0,-1-1 0,1 0 0,-1-1 0,0-1 0,0 0 0,-1 0 0,1-1 0,-2 0 0,1-1 0,-1 0 0,17-18 0,-16 13 0,0 0 0,-1-1 0,0 0 0,-1-1 0,-1 0 0,0 0 0,-1 0 0,6-24 0,-11 35 0,0 1 0,0-1 0,-1 1 0,1-1 0,-1 1 0,1-1 0,-1 1 0,0-1 0,-1 1 0,1-1 0,-1 0 0,1 1 0,-1-1 0,0 1 0,-3-6 0,3 7 0,-1 0 0,0-1 0,0 1 0,0 0 0,0 0 0,-1 0 0,1 1 0,0-1 0,-1 0 0,0 1 0,1 0 0,-1-1 0,0 1 0,1 0 0,-1 1 0,0-1 0,0 0 0,0 1 0,-4-1 0,-3 0-72,1 0 1,-1 1-1,1 0 0,-1 0 0,1 1 0,0 0 0,-1 1 0,1 0 1,0 1-1,0 0 0,0 0 0,0 0 0,0 2 0,1-1 0,0 1 1,0 0-1,0 0 0,-8 8 0,-1 6-6754</inkml:trace>
</inkml:ink>
</file>

<file path=ppt/ink/ink1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55.53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 76,'-5'0,"13"0,21 0,14 0,16 0,-3-5,-5-2,-2-5,-5 1,-8-4,-7 1,-8 3</inkml:trace>
</inkml:ink>
</file>

<file path=ppt/ink/ink1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23.532"/>
    </inkml:context>
    <inkml:brush xml:id="br0">
      <inkml:brushProperty name="width" value="0.05" units="cm"/>
      <inkml:brushProperty name="height" value="0.05" units="cm"/>
    </inkml:brush>
  </inkml:definitions>
  <inkml:trace contextRef="#ctx0" brushRef="#br0">255 1 24575,'-5'0'0,"-5"0"0,-6 4 0,-5 7 0,-2 9 0,1 7 0,1-2 0,3 0 0,1 0 0,-1 0 0,2 0 0,-1-4 0,3-1 0,-1 1 0,3 1 0,2-3-8191</inkml:trace>
</inkml:ink>
</file>

<file path=ppt/ink/ink1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24.494"/>
    </inkml:context>
    <inkml:brush xml:id="br0">
      <inkml:brushProperty name="width" value="0.05" units="cm"/>
      <inkml:brushProperty name="height" value="0.05" units="cm"/>
    </inkml:brush>
  </inkml:definitions>
  <inkml:trace contextRef="#ctx0" brushRef="#br0">81 1 24575,'-33'66'0,"31"-61"0,-7 13 0,2 1 0,-1 0 0,2 1 0,-7 38 0,12-54 0,0 0 0,1-1 0,0 1 0,0 0 0,0 0 0,0 0 0,1 0 0,-1-1 0,1 1 0,0 0 0,0 0 0,0-1 0,1 1 0,-1-1 0,1 1 0,0-1 0,0 0 0,0 1 0,0-1 0,1 0 0,-1 0 0,1-1 0,0 1 0,0-1 0,0 1 0,0-1 0,0 0 0,0 0 0,1 0 0,-1 0 0,1-1 0,-1 1 0,7 0 0,-3 0 0,1 0 0,0 0 0,0-1 0,0-1 0,0 1 0,0-1 0,0-1 0,0 0 0,0 0 0,0 0 0,-1-1 0,1 0 0,0 0 0,-1-1 0,8-4 0,-2 0 0,0 0 0,-1-1 0,0 0 0,0-1 0,-1-1 0,0 0 0,15-17 0,-23 22 0,1 1 0,-1-1 0,1 0 0,-2 0 0,1 0 0,0 0 0,-1 0 0,0-1 0,0 1 0,-1-1 0,1 1 0,-1-1 0,0 0 0,-1 1 0,1-12 0,-2 13 0,1 1 0,-1-1 0,0 0 0,0 1 0,0-1 0,0 1 0,-1-1 0,0 1 0,1 0 0,-1 0 0,0-1 0,-1 1 0,1 1 0,0-1 0,-1 0 0,0 0 0,1 1 0,-1 0 0,0-1 0,0 1 0,-1 0 0,1 1 0,0-1 0,-1 0 0,-3 0 0,-8-3-124,0 1 0,-1 0 0,1 2 0,-1 0 0,1 0 0,-1 1-1,0 1 1,0 1 0,1 0 0,-30 7 0,17-1-6702</inkml:trace>
</inkml:ink>
</file>

<file path=ppt/ink/ink1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25.299"/>
    </inkml:context>
    <inkml:brush xml:id="br0">
      <inkml:brushProperty name="width" value="0.05" units="cm"/>
      <inkml:brushProperty name="height" value="0.05" units="cm"/>
    </inkml:brush>
  </inkml:definitions>
  <inkml:trace contextRef="#ctx0" brushRef="#br0">136 0 24575,'-6'1'0,"1"-1"0,-1 1 0,1 0 0,-1 0 0,1 1 0,-1 0 0,1-1 0,0 2 0,0-1 0,0 1 0,0 0 0,1 0 0,-1 0 0,1 0 0,0 1 0,0 0 0,0 0 0,-5 7 0,4-5 0,1-1 0,0 1 0,0 1 0,1-1 0,0 0 0,0 1 0,1 0 0,-1 0 0,1 0 0,1 0 0,-1 0 0,1 0 0,1 0 0,-1 7 0,1-12 0,0 0 0,0 0 0,1 0 0,-1 0 0,0 0 0,1 0 0,-1 0 0,1-1 0,0 1 0,-1 0 0,1 0 0,0-1 0,0 1 0,0 0 0,0-1 0,1 1 0,-1-1 0,0 1 0,1-1 0,-1 0 0,0 0 0,1 1 0,0-1 0,-1 0 0,1 0 0,0-1 0,-1 1 0,1 0 0,0-1 0,0 1 0,0-1 0,0 1 0,0-1 0,-1 0 0,1 0 0,0 1 0,0-2 0,0 1 0,0 0 0,3-1 0,3 0 0,-1 0 0,1-1 0,0 0 0,-1 0 0,1-1 0,-1 0 0,0 0 0,11-8 0,-5 1 0,0 0 0,-1-1 0,-1 0 0,12-15 0,10-11 0,-32 37 0,0-1 0,-1 0 0,1 1 0,-1-1 0,1 1 0,0-1 0,-1 1 0,1-1 0,0 1 0,0 0 0,-1-1 0,1 1 0,0 0 0,0 0 0,-1 0 0,1-1 0,0 1 0,1 0 0,-1 1 0,-1-1 0,0 0 0,0 0 0,0 1 0,1-1 0,-1 0 0,0 0 0,0 1 0,0-1 0,0 0 0,0 1 0,0-1 0,1 0 0,-1 1 0,0-1 0,0 0 0,0 1 0,0-1 0,0 0 0,0 1 0,0-1 0,0 0 0,0 1 0,-1-1 0,1 0 0,0 1 0,0-1 0,0 0 0,0 1 0,0-1 0,-1 0 0,1 0 0,0 1 0,0-1 0,0 0 0,-1 0 0,1 1 0,0-1 0,0 0 0,-1 0 0,1 0 0,0 1 0,-1-1 0,1 0 0,-17 24 0,2 1 0,1 1 0,1 0 0,1 1 0,1 0 0,2 0 0,-7 35 0,12-45-455,1 1 0,0 27 0,2-23-6371</inkml:trace>
</inkml:ink>
</file>

<file path=ppt/ink/ink1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26.134"/>
    </inkml:context>
    <inkml:brush xml:id="br0">
      <inkml:brushProperty name="width" value="0.05" units="cm"/>
      <inkml:brushProperty name="height" value="0.05" units="cm"/>
    </inkml:brush>
  </inkml:definitions>
  <inkml:trace contextRef="#ctx0" brushRef="#br0">132 114 24575,'0'-3'0,"0"0"0,0 0 0,0 0 0,0 0 0,-1 0 0,1 0 0,-1 0 0,0 0 0,0 0 0,0 0 0,0 0 0,-2-2 0,2 4 0,0 0 0,0 0 0,0 0 0,0 1 0,0-1 0,0 0 0,0 1 0,-1-1 0,1 1 0,0-1 0,0 1 0,0 0 0,-1-1 0,1 1 0,0 0 0,0 0 0,-1 0 0,1 0 0,0 0 0,-1 0 0,1 0 0,0 0 0,0 1 0,-1-1 0,1 1 0,0-1 0,0 0 0,0 1 0,0 0 0,-1-1 0,0 2 0,-5 2 0,1 0 0,-1 1 0,1-1 0,0 1 0,0 1 0,1-1 0,-1 1 0,1 0 0,-5 8 0,8-11 0,0 0 0,0 0 0,0 0 0,0 0 0,1 0 0,-1 0 0,1 0 0,0 0 0,0 0 0,0 1 0,0-1 0,1 0 0,-1 1 0,1-1 0,0 1 0,0-1 0,0 0 0,0 1 0,1-1 0,-1 1 0,1-1 0,0 0 0,2 6 0,-2-8 0,1 1 0,-1 0 0,0-1 0,1 1 0,-1-1 0,1 1 0,0-1 0,-1 0 0,1 0 0,0 0 0,0 0 0,0 0 0,0 0 0,0 0 0,0 0 0,0-1 0,0 1 0,0-1 0,0 0 0,0 0 0,0 1 0,1-1 0,-1-1 0,0 1 0,0 0 0,0 0 0,0-1 0,0 1 0,0-1 0,0 0 0,0 1 0,0-1 0,3-2 0,6-2 0,-1-1 0,1 0 0,-1-1 0,14-11 0,-4 0 0,-2-1 0,1-1 0,-2 0 0,26-42 0,-24 35 0,-19 26 0,1 0 0,-1 0 0,1 0 0,0 0 0,-1 0 0,1 0 0,0 0 0,0 0 0,0 0 0,0 0 0,0 0 0,0 0 0,0 1 0,0-1 0,0 0 0,1 1 0,-1-1 0,0 1 0,0-1 0,1 1 0,1-1 0,-3 2 0,1-1 0,0 1 0,0-1 0,-1 1 0,1-1 0,0 1 0,-1-1 0,1 1 0,0-1 0,-1 1 0,1 0 0,-1-1 0,1 1 0,-1 0 0,1 0 0,-1-1 0,0 1 0,1 0 0,-1 0 0,0 0 0,0-1 0,1 1 0,-1 1 0,1 4 0,0-1 0,-1 1 0,1 0 0,-1-1 0,0 1 0,0 0 0,-1-1 0,-2 11 0,-4 1 0,-2 0 0,0-1 0,-1 0 0,0-1 0,-22 25 0,13-16 0,-17 28 0,17-14 0,0 1 0,-18 58 0,21-52 0,12-37 113,4-8-136,0 0 1,0 0-1,0 0 0,0 0 0,0 0 1,0 0-1,-1 0 0,1 0 0,0 0 1,0 0-1,0 1 0,0-1 0,0 0 1,0 0-1,0 0 0,0 0 0,0 0 1,0 0-1,-1 0 0,1 0 0,0 0 1,0 0-1,0 0 0,0 0 1,0 0-1,0 0 0,0 0 0,0 0 1,0 0-1,-1 0 0,1 0 0,0 0 1,0-1-1,0 1 0,0 0 0,0 0 1,0 0-1,0 0 0,0 0 0,0 0 1,0 0-1,0 0 0,-1 0 0,1 0 1,0 0-1,0 0 0,0 0 1,0-1-1,0 1 0,0 0 0,0 0 1,0 0-1,0 0 0,0 0 0,0 0 1,0 0-1,0 0 0,0 0 0,0-1 1,0 1-1,0 0 0,0 0 0,0 0 1,0 0-1,-2-8-6803</inkml:trace>
</inkml:ink>
</file>

<file path=ppt/ink/ink1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26.881"/>
    </inkml:context>
    <inkml:brush xml:id="br0">
      <inkml:brushProperty name="width" value="0.05" units="cm"/>
      <inkml:brushProperty name="height" value="0.05" units="cm"/>
    </inkml:brush>
  </inkml:definitions>
  <inkml:trace contextRef="#ctx0" brushRef="#br0">55 1 24575,'-4'0'0,"-6"0"0,-2 4 0,2 7 0,2 5 0,3 5 0,2 3 0,1 2 0,2 1 0,0 1 0,0-1 0,1 1 0,8-5 0,3-7-8191</inkml:trace>
</inkml:ink>
</file>

<file path=ppt/ink/ink1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27.300"/>
    </inkml:context>
    <inkml:brush xml:id="br0">
      <inkml:brushProperty name="width" value="0.05" units="cm"/>
      <inkml:brushProperty name="height" value="0.05" units="cm"/>
    </inkml:brush>
  </inkml:definitions>
  <inkml:trace contextRef="#ctx0" brushRef="#br0">18 11 24575,'0'-5'0,"4"-1"0,3 10 0,-2 7 0,0 8 0,-6 4 0,-3 4 0,-1 5 0,-8-2 0,-2-7-8191</inkml:trace>
</inkml:ink>
</file>

<file path=ppt/ink/ink1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31.074"/>
    </inkml:context>
    <inkml:brush xml:id="br0">
      <inkml:brushProperty name="width" value="0.05" units="cm"/>
      <inkml:brushProperty name="height" value="0.05" units="cm"/>
    </inkml:brush>
  </inkml:definitions>
  <inkml:trace contextRef="#ctx0" brushRef="#br0">216 1 24575,'-9'0'0,"-5"-1"0,0 2 0,0-1 0,0 2 0,-19 4 0,28-5 0,0 1 0,0 0 0,1 0 0,-1 1 0,0-1 0,1 1 0,0 0 0,0 0 0,0 0 0,0 1 0,0 0 0,1-1 0,-1 1 0,1 1 0,-4 5 0,0 2 0,1 1 0,-1-1 0,2 1 0,0 0 0,1 1 0,0-1 0,1 1 0,0 0 0,1 0 0,1-1 0,0 1 0,1 0 0,2 17 0,0-25 0,0 0 0,0 0 0,0 0 0,1 0 0,0-1 0,0 1 0,0-1 0,1 0 0,0 1 0,0-2 0,0 1 0,1 0 0,-1-1 0,1 0 0,9 6 0,-2-2 0,1 0 0,0-1 0,1 0 0,0-1 0,21 7 0,-15-7 0,0-1 0,0-1 0,0-1 0,37 2 0,-48-5 0,-1 0 0,1-1 0,0 0 0,0-1 0,-1 0 0,1 0 0,-1-1 0,1 0 0,-1 0 0,0-1 0,0 0 0,-1 0 0,13-9 0,-6 0 0,0-1 0,0 0 0,-1 0 0,-1-1 0,0-1 0,-2 0 0,1-1 0,-2 0 0,0-1 0,-1 0 0,-1 0 0,-1 0 0,6-29 0,-12 44 0,1 0 0,-1 0 0,0 0 0,0 0 0,0 0 0,0-1 0,-1 1 0,1 0 0,-1 0 0,0 0 0,0 0 0,0 0 0,0 0 0,-1 0 0,1 1 0,-4-6 0,1 3 0,0 1 0,0 0 0,0 0 0,-1 0 0,1 1 0,-1-1 0,0 1 0,-9-5 0,2 3 0,-1 0 0,1 1 0,-1 0 0,0 1 0,0 0 0,-1 1 0,-17-1 0,21 3-151,0 1-1,0 0 0,0 1 0,0 0 1,0 0-1,0 1 0,0 1 1,-14 7-1,-17 11-6674</inkml:trace>
</inkml:ink>
</file>

<file path=ppt/ink/ink1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31.429"/>
    </inkml:context>
    <inkml:brush xml:id="br0">
      <inkml:brushProperty name="width" value="0.05" units="cm"/>
      <inkml:brushProperty name="height" value="0.05" units="cm"/>
    </inkml:brush>
  </inkml:definitions>
  <inkml:trace contextRef="#ctx0" brushRef="#br0">363 0 24575,'-5'0'0,"-10"0"0,-2 9 0,-4 4 0,-2 3 0,-2-1 0,-1 6 0,0 4 0,-1 2 0,0 2 0,0-1 0,0 0 0,0-4 0,5-3 0,2 0 0,3 1 0,6-3-8191</inkml:trace>
</inkml:ink>
</file>

<file path=ppt/ink/ink1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32.033"/>
    </inkml:context>
    <inkml:brush xml:id="br0">
      <inkml:brushProperty name="width" value="0.05" units="cm"/>
      <inkml:brushProperty name="height" value="0.05" units="cm"/>
    </inkml:brush>
  </inkml:definitions>
  <inkml:trace contextRef="#ctx0" brushRef="#br0">23 307 24575,'-1'0'0,"1"0"0,0 0 0,-1 0 0,1 0 0,-1 0 0,1 0 0,0 0 0,-1-1 0,1 1 0,0 0 0,-1 0 0,1 0 0,0-1 0,-1 1 0,1 0 0,0 0 0,0-1 0,-1 1 0,1 0 0,0 0 0,0-1 0,-1 1 0,1 0 0,0-1 0,0 1 0,0 0 0,0-1 0,0 1 0,-1 0 0,1-1 0,0 1 0,0-1 0,0 1 0,0 0 0,0-1 0,0 1 0,0 0 0,0-1 0,0 1 0,1-1 0,-1 1 0,0 0 0,0-1 0,0 1 0,0 0 0,0-1 0,1 1 0,-1 0 0,0-1 0,0 1 0,0 0 0,1-1 0,14-25 0,-11 20 0,143-223 0,-124 201 0,-18 26 0,-13 19 0,-23 38 0,2 2 0,3 0 0,-28 91 0,-4 63-1365,53-189-5461</inkml:trace>
</inkml:ink>
</file>

<file path=ppt/ink/ink1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8.375"/>
    </inkml:context>
    <inkml:brush xml:id="br0">
      <inkml:brushProperty name="width" value="0.05" units="cm"/>
      <inkml:brushProperty name="height" value="0.05" units="cm"/>
    </inkml:brush>
  </inkml:definitions>
  <inkml:trace contextRef="#ctx0" brushRef="#br0">429 58 24575,'0'-1'0,"-1"0"0,1 0 0,-1 0 0,0-1 0,1 1 0,-1 0 0,0 0 0,1 0 0,-1 0 0,0 0 0,0 0 0,0 1 0,0-1 0,0 0 0,0 0 0,0 1 0,0-1 0,0 0 0,0 1 0,-1-1 0,1 1 0,0 0 0,0-1 0,0 1 0,-1 0 0,1 0 0,-2 0 0,-41-5 0,39 4 0,-25-1 0,0 1 0,1 1 0,-1 1 0,0 2 0,-36 8 0,59-10 0,0 1 0,0 0 0,1 1 0,-1-1 0,0 1 0,1 1 0,-1-1 0,1 1 0,0 0 0,0 1 0,1-1 0,-1 1 0,1 0 0,0 1 0,0-1 0,1 1 0,0 0 0,0 0 0,0 0 0,1 1 0,0-1 0,0 1 0,0 0 0,1 0 0,0 0 0,-2 14 0,3-16 0,0 0 0,1 0 0,-1 0 0,1 0 0,0 0 0,1 0 0,-1 0 0,1 0 0,0 0 0,0 0 0,0-1 0,1 1 0,0 0 0,0-1 0,0 1 0,0-1 0,1 1 0,0-1 0,0 0 0,0 0 0,0 0 0,0-1 0,1 1 0,0-1 0,0 1 0,0-1 0,0-1 0,0 1 0,1-1 0,-1 1 0,1-1 0,-1 0 0,8 1 0,8 4 0,0-1 0,0-1 0,0-1 0,0-1 0,1-1 0,0-1 0,-1 0 0,1-2 0,-1 0 0,36-8 0,-42 6 0,0 0 0,0-2 0,0 1 0,-1-2 0,0 0 0,0-1 0,0 0 0,-1 0 0,0-2 0,0 1 0,-1-1 0,0-1 0,-1 0 0,0-1 0,-1 0 0,9-14 0,-14 20 0,0-1 0,-1 0 0,0 0 0,-1 0 0,1 0 0,-1-1 0,0 1 0,-1-1 0,1 1 0,-2-1 0,1 1 0,0-1 0,-1 0 0,-1-9 0,0 11 0,0 1 0,0 0 0,-1 0 0,1 0 0,-1 0 0,0 0 0,0 0 0,0 0 0,0 1 0,-1-1 0,0 1 0,1-1 0,-1 1 0,0 0 0,-1 0 0,1 1 0,0-1 0,-1 0 0,0 1 0,0 0 0,1 0 0,-9-3 0,-3 1-227,0 0-1,0 0 1,0 2-1,0 0 1,-26 0-1,6 1-6598</inkml:trace>
</inkml:ink>
</file>

<file path=ppt/ink/ink1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55.91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33 16,'-1'1,"0"-1,0 1,0-1,0 1,0-1,0 1,0-1,0 1,1 0,-1-1,0 1,0 0,1 0,-1-1,0 1,1 0,-1 0,1 0,0 0,-1 0,1 0,-1 0,1 0,0 0,0 2,-7 30,7-29,-5 44,1 0,6 89,3-112,1-18,2-16,30-65,-23 41,1 1,2 1,1 1,1 0,47-51,-66 79,1 1,-1-1,1 1,-1-1,1 1,-1 0,1-1,0 1,0 0,0 0,0 0,0 1,0-1,0 0,0 1,0-1,0 1,0 0,0 0,0-1,0 1,0 1,1-1,-1 0,0 0,0 1,3 1,-2 0,0 0,0 0,0 0,-1 1,1 0,-1-1,1 1,-1 0,0 0,0 0,-1 0,1 1,0-1,-1 0,1 6,11 36,-2 2,-3-1,4 56,-7-56,0-21,2-5</inkml:trace>
</inkml:ink>
</file>

<file path=ppt/ink/ink1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8.763"/>
    </inkml:context>
    <inkml:brush xml:id="br0">
      <inkml:brushProperty name="width" value="0.05" units="cm"/>
      <inkml:brushProperty name="height" value="0.05" units="cm"/>
    </inkml:brush>
  </inkml:definitions>
  <inkml:trace contextRef="#ctx0" brushRef="#br0">333 1 24575,'0'9'0,"-9"3"0,-3 4 0,-8 8 0,-1 5 0,-1-3 0,3-1 0,-5-1 0,-2 5 0,-1-2 0,-1-2 0,0 0 0,5 0 0,2 0 0,-1-4 0,4-2 0,5-2-8191</inkml:trace>
</inkml:ink>
</file>

<file path=ppt/ink/ink1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9.229"/>
    </inkml:context>
    <inkml:brush xml:id="br0">
      <inkml:brushProperty name="width" value="0.05" units="cm"/>
      <inkml:brushProperty name="height" value="0.05" units="cm"/>
    </inkml:brush>
  </inkml:definitions>
  <inkml:trace contextRef="#ctx0" brushRef="#br0">45 269 24575,'0'2'0,"0"-1"0,0 1 0,-1-1 0,1 1 0,-1 0 0,1-1 0,-1 1 0,0-1 0,1 1 0,-1-1 0,0 0 0,0 1 0,0-1 0,0 0 0,0 1 0,-3 1 0,3-2 0,-1 0 0,1 0 0,0 0 0,0 0 0,0 1 0,0-1 0,0 0 0,0 1 0,1-1 0,-1 1 0,0-1 0,1 1 0,-1-1 0,1 1 0,-1 2 0,1-3 0,0-1 0,0 0 0,0 0 0,0 0 0,0 1 0,0-1 0,0 0 0,0 0 0,0 0 0,0 0 0,0 1 0,0-1 0,0 0 0,0 0 0,0 0 0,0 1 0,0-1 0,0 0 0,1 0 0,-1 0 0,0 0 0,0 1 0,0-1 0,0 0 0,0 0 0,0 0 0,1 0 0,-1 0 0,0 0 0,0 1 0,0-1 0,0 0 0,1 0 0,-1 0 0,0 0 0,0 0 0,0 0 0,1 0 0,-1 0 0,0 0 0,0 0 0,0 0 0,1 0 0,-1 0 0,0 0 0,0 0 0,1 0 0,13-7 0,10-12 0,3-9 0,-1-2 0,-1-1 0,-2-1 0,-1-1 0,-2 0 0,22-51 0,-41 81 0,1 0 0,-1 0 0,1 0 0,0 0 0,0 0 0,0 1 0,4-4 0,-5 5 0,-1 1 0,0 0 0,0 0 0,0 0 0,1 0 0,-1-1 0,0 1 0,1 0 0,-1 0 0,0 0 0,0 0 0,1 0 0,-1 0 0,0 0 0,1 0 0,-1 0 0,0 0 0,1 0 0,-1 0 0,0 0 0,0 0 0,1 0 0,-1 0 0,0 0 0,1 0 0,-1 0 0,0 0 0,1 0 0,-1 1 0,0-1 0,1 0 0,5 17 0,-4-6 0,-2-1 0,1 1 0,-1-1 0,-1 1 0,0 0 0,-1-1 0,0 0 0,0 1 0,-7 17 0,-6 9 0,-26 44 0,18-36 0,-104 180 0,77-139 0,41-73-1365</inkml:trace>
</inkml:ink>
</file>

<file path=ppt/ink/ink1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55.453"/>
    </inkml:context>
    <inkml:brush xml:id="br0">
      <inkml:brushProperty name="width" value="0.05" units="cm"/>
      <inkml:brushProperty name="height" value="0.05" units="cm"/>
    </inkml:brush>
  </inkml:definitions>
  <inkml:trace contextRef="#ctx0" brushRef="#br0">205 163 24575,'-1'0'0,"-1"0"0,1 1 0,-1-1 0,0 0 0,1 1 0,-1 0 0,1-1 0,-1 1 0,1 0 0,0 0 0,-1 0 0,1 0 0,0 0 0,0 0 0,-1 0 0,1 0 0,0 0 0,0 1 0,0-1 0,0 0 0,1 1 0,-1-1 0,0 1 0,0-1 0,0 4 0,-13 47 0,10-33 0,-1 2 0,-2 0 0,-1-1 0,-19 38 0,24-53 0,1 0 0,-1 1 0,-1-1 0,1-1 0,-1 1 0,0 0 0,0-1 0,0 0 0,-1 0 0,0 0 0,1 0 0,-1-1 0,0 0 0,-1 0 0,1 0 0,0-1 0,-1 0 0,-9 3 0,14-5 0,1 0 0,0 1 0,-1-1 0,1 0 0,-1 0 0,1 0 0,0 0 0,-1 1 0,1-1 0,-1 0 0,1 0 0,-1 0 0,1 0 0,0 0 0,-1 0 0,1 0 0,-1 0 0,1 0 0,-1 0 0,1-1 0,0 1 0,-1 0 0,1 0 0,-1 0 0,1 0 0,0-1 0,-1 1 0,1 0 0,0 0 0,-1-1 0,1 1 0,0 0 0,-1-1 0,1 1 0,0 0 0,0-1 0,-1 1 0,1 0 0,0-1 0,0 1 0,0 0 0,0-1 0,-1 1 0,1-1 0,0 1 0,0-1 0,0 1 0,0 0 0,0-1 0,0 1 0,0-1 0,0 1 0,0-1 0,0 1 0,0 0 0,0-1 0,1 1 0,-1-1 0,13-21 0,7-3 0,1 2 0,0 1 0,2 1 0,29-22 0,109-67 0,-116 81 0,30-17 0,84-38 0,-150 81-227,-1-1-1,1 1 1,0 1-1,0-1 1,17-1-1,-5 2-6598</inkml:trace>
</inkml:ink>
</file>

<file path=ppt/ink/ink1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35:56.057"/>
    </inkml:context>
    <inkml:brush xml:id="br0">
      <inkml:brushProperty name="width" value="0.05" units="cm"/>
      <inkml:brushProperty name="height" value="0.05" units="cm"/>
    </inkml:brush>
  </inkml:definitions>
  <inkml:trace contextRef="#ctx0" brushRef="#br0">160 418 24575,'0'13'0,"-1"0"0,-1 0 0,0 0 0,-1 0 0,0 0 0,-1-1 0,0 0 0,-1 1 0,-12 21 0,6-16 0,-1-1 0,0 0 0,-2-1 0,0 0 0,-22 19 0,16-18 0,33-29 0,35-31 0,510-414 0,-544 445-79,25-22-243,3 2 1,0 2-1,77-41 1,-93 59-6505</inkml:trace>
</inkml:ink>
</file>

<file path=ppt/ink/ink1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52.223"/>
    </inkml:context>
    <inkml:brush xml:id="br0">
      <inkml:brushProperty name="width" value="0.05" units="cm"/>
      <inkml:brushProperty name="height" value="0.05" units="cm"/>
    </inkml:brush>
  </inkml:definitions>
  <inkml:trace contextRef="#ctx0" brushRef="#br0">4 289 24575,'-2'-57'0,"1"30"0,0 0 0,6-46 0,-2 64 0,0 0 0,0 0 0,1 0 0,0 1 0,1-1 0,0 1 0,0 0 0,0 0 0,1 0 0,7-6 0,-12 13 0,-1 1 0,0 0 0,0-1 0,1 1 0,-1 0 0,0-1 0,1 1 0,-1 0 0,0 0 0,1-1 0,-1 1 0,1 0 0,-1 0 0,0 0 0,1-1 0,-1 1 0,1 0 0,-1 0 0,0 0 0,1 0 0,-1 0 0,1 0 0,-1 0 0,1 0 0,-1 0 0,1 0 0,-1 0 0,0 0 0,1 0 0,-1 0 0,1 1 0,-1-1 0,0 0 0,1 0 0,-1 0 0,1 1 0,-1-1 0,0 0 0,1 0 0,-1 1 0,0-1 0,1 0 0,-1 1 0,0-1 0,0 0 0,1 1 0,-1-1 0,0 1 0,0-1 0,0 0 0,1 1 0,-1-1 0,0 1 0,0-1 0,0 1 0,0-1 0,0 0 0,0 1 0,0-1 0,0 1 0,3 30 0,-5-2 0,-11 44 0,1-4 0,-13 53 70,17-91-429,0 1 0,3-1 1,-3 41-1,8-50-6467</inkml:trace>
</inkml:ink>
</file>

<file path=ppt/ink/ink1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52.967"/>
    </inkml:context>
    <inkml:brush xml:id="br0">
      <inkml:brushProperty name="width" value="0.05" units="cm"/>
      <inkml:brushProperty name="height" value="0.05" units="cm"/>
    </inkml:brush>
  </inkml:definitions>
  <inkml:trace contextRef="#ctx0" brushRef="#br0">1 5 24575,'0'-5'0,"0"8"0,0 8 0,0 11 0,0 6 0,0 3 0,0 1 0,0-1 0,9-5 0,7-8 0,6-6 0,3-5 0,2-5 0,2-10 0,-1-5 0,0 0 0,-1 2 0,-4 3-8191</inkml:trace>
</inkml:ink>
</file>

<file path=ppt/ink/ink1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53.339"/>
    </inkml:context>
    <inkml:brush xml:id="br0">
      <inkml:brushProperty name="width" value="0.05" units="cm"/>
      <inkml:brushProperty name="height" value="0.05" units="cm"/>
    </inkml:brush>
  </inkml:definitions>
  <inkml:trace contextRef="#ctx0" brushRef="#br0">109 1 24575,'1'30'0,"0"-2"0,-2 1 0,0-1 0,-2 1 0,-1-1 0,-9 37 0,-53 117 0,61-165-195,0-1 0,1 1 0,1-1 0,0 1 0,1 0 0,1 22 0,1-17-6631</inkml:trace>
</inkml:ink>
</file>

<file path=ppt/ink/ink1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53.694"/>
    </inkml:context>
    <inkml:brush xml:id="br0">
      <inkml:brushProperty name="width" value="0.05" units="cm"/>
      <inkml:brushProperty name="height" value="0.05" units="cm"/>
    </inkml:brush>
  </inkml:definitions>
  <inkml:trace contextRef="#ctx0" brushRef="#br0">88 0 24575,'0'9'0,"0"8"0,0 9 0,0 6 0,-9 1 0,-3-1 0,1 0 0,2-2 0,2-2 0,-6-4 0,-1-3 0,2-5-8191</inkml:trace>
</inkml:ink>
</file>

<file path=ppt/ink/ink1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54.325"/>
    </inkml:context>
    <inkml:brush xml:id="br0">
      <inkml:brushProperty name="width" value="0.05" units="cm"/>
      <inkml:brushProperty name="height" value="0.05" units="cm"/>
    </inkml:brush>
  </inkml:definitions>
  <inkml:trace contextRef="#ctx0" brushRef="#br0">22 153 24575,'-9'51'0,"6"-40"0,0 0 0,1 0 0,0 0 0,0 20 0,2-28 0,0 1 0,1-1 0,-1 1 0,1-1 0,0 0 0,0 0 0,0 1 0,0-1 0,0 0 0,1 0 0,0 0 0,-1 0 0,1-1 0,0 1 0,1 0 0,-1-1 0,0 1 0,1-1 0,-1 0 0,6 4 0,1-2 0,0 1 0,0-2 0,0 1 0,0-1 0,1-1 0,-1 0 0,1 0 0,0-1 0,0 0 0,0-1 0,-1 0 0,1 0 0,0-1 0,0 0 0,-1-1 0,1 0 0,-1-1 0,1 0 0,-1 0 0,0-1 0,0 0 0,0-1 0,-1 0 0,0 0 0,11-9 0,-11 6 0,0-1 0,0 1 0,-1-2 0,-1 1 0,1-1 0,-2 0 0,1 0 0,-1 0 0,-1-1 0,0 0 0,0 0 0,-1 0 0,-1 0 0,0-1 0,0 1 0,-1-1 0,-1 1 0,0-1 0,-1-11 0,0 18 0,-1 0 0,0 0 0,0 1 0,0-1 0,-1 1 0,1-1 0,-1 1 0,0 0 0,-1 0 0,1 0 0,0 1 0,-1-1 0,0 1 0,0 0 0,0 0 0,0 0 0,-1 0 0,1 1 0,-1 0 0,1 0 0,-9-3 0,3 1 0,-1 1 0,1 0 0,-1 1 0,0 0 0,0 1 0,0 0 0,0 0 0,0 1 0,-11 2 0,8 0-170,1 0-1,0 1 0,0 1 1,0 0-1,1 1 0,-1 0 1,-13 9-1,-2 5-6655</inkml:trace>
</inkml:ink>
</file>

<file path=ppt/ink/ink1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54.865"/>
    </inkml:context>
    <inkml:brush xml:id="br0">
      <inkml:brushProperty name="width" value="0.05" units="cm"/>
      <inkml:brushProperty name="height" value="0.05" units="cm"/>
    </inkml:brush>
  </inkml:definitions>
  <inkml:trace contextRef="#ctx0" brushRef="#br0">293 81 24575,'0'-4'0,"0"1"0,0 0 0,0-1 0,-1 1 0,1 0 0,-1-1 0,1 1 0,-1 0 0,0 0 0,-1 0 0,1 0 0,0 0 0,-1 0 0,0 0 0,-2-3 0,1 3 0,0 1 0,0-1 0,0 1 0,-1 0 0,1 0 0,-1 0 0,1 1 0,-1-1 0,0 1 0,0 0 0,1 0 0,-9-1 0,6 1 0,0 0 0,0 1 0,0-1 0,-1 1 0,1 0 0,0 1 0,0-1 0,0 1 0,0 1 0,0-1 0,0 1 0,0 0 0,0 0 0,-7 5 0,5-3 0,1 2 0,0-1 0,0 1 0,0 0 0,1 1 0,0-1 0,0 1 0,1 1 0,-7 9 0,3-2 0,0 0 0,1 0 0,1 1 0,-9 25 0,14-36 0,1 0 0,0 0 0,1 0 0,-1 0 0,1 0 0,0 0 0,0-1 0,0 1 0,2 6 0,-1-8 0,-1-1 0,1 1 0,0 0 0,1-1 0,-1 1 0,0-1 0,1 1 0,-1-1 0,1 0 0,0 0 0,0 0 0,0 1 0,0-2 0,0 1 0,0 0 0,1 0 0,2 1 0,5 2 0,1 0 0,0 0 0,0-1 0,0 0 0,1-1 0,0 0 0,-1-1 0,1-1 0,0 0 0,0 0 0,14-2 0,-9 0 0,1-1 0,-1-1 0,1 0 0,-1-1 0,0-1 0,31-14 0,-34 13 0,-1-2 0,0 1 0,0-2 0,22-18 0,-31 23 0,1 0 0,-1 0 0,0-1 0,0 1 0,-1-1 0,1 0 0,-1 0 0,0-1 0,0 1 0,-1-1 0,0 1 0,0-1 0,0 0 0,2-12 0,-4 16 0,0 0 0,0-1 0,0 1 0,0 0 0,-1 0 0,1-1 0,-1 1 0,1 0 0,-1 0 0,0-1 0,0 1 0,1 0 0,-2 0 0,1 0 0,0 0 0,0 0 0,-1 0 0,-2-2 0,1 1 0,-1-1 0,0 1 0,0 1 0,-1-1 0,1 0 0,0 1 0,-1 0 0,-6-2 0,-7-1 0,0 0 0,0 2 0,-30-3 0,31 6-124,-1 0 0,1 1 0,0 0 0,0 2 0,0 0 0,0 1-1,0 1 1,1 0 0,0 1 0,-22 11 0,12-3-6702</inkml:trace>
</inkml:ink>
</file>

<file path=ppt/ink/ink1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56.28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1,'-1'22,"1"1,2-1,0 1,1-1,1 0,9 27,-7-33,0 0,0 0,2-1,0 0,1 0,13 16,-20-28,0 0,1-1,-1 1,1-1,0 0,-1 0,1 0,0 0,0-1,1 1,-1-1,0 0,0 0,1 0,4 1,-4-2,-1 0,1-1,-1 1,1-1,-1 0,1 0,-1 0,0 0,1-1,-1 1,0-1,0 0,0 0,0 0,0 0,-1 0,1-1,3-3,4-5,-1-1,1 0,-2-1,0 1,11-23,24-74,-19 45,-16 44</inkml:trace>
</inkml:ink>
</file>

<file path=ppt/ink/ink1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59.442"/>
    </inkml:context>
    <inkml:brush xml:id="br0">
      <inkml:brushProperty name="width" value="0.05" units="cm"/>
      <inkml:brushProperty name="height" value="0.05" units="cm"/>
    </inkml:brush>
  </inkml:definitions>
  <inkml:trace contextRef="#ctx0" brushRef="#br0">1 317 24575,'2'-16'0,"1"1"0,1-1 0,0 1 0,1-1 0,1 1 0,12-24 0,15-42 0,-27 62 0,1 1 0,0-1 0,13-22 0,-20 41 0,0-1 0,1 1 0,-1 0 0,0-1 0,0 1 0,0 0 0,0 0 0,0-1 0,1 1 0,-1 0 0,0-1 0,0 1 0,0 0 0,1 0 0,-1-1 0,0 1 0,1 0 0,-1 0 0,0 0 0,0-1 0,1 1 0,-1 0 0,0 0 0,1 0 0,-1 0 0,0 0 0,1 0 0,-1 0 0,0 0 0,1 0 0,-1 0 0,0 0 0,1 0 0,0 0 0,4 11 0,-2 25 0,-3-33 0,0 212-1365,-1-192-5461</inkml:trace>
</inkml:ink>
</file>

<file path=ppt/ink/ink1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0:59.857"/>
    </inkml:context>
    <inkml:brush xml:id="br0">
      <inkml:brushProperty name="width" value="0.05" units="cm"/>
      <inkml:brushProperty name="height" value="0.05" units="cm"/>
    </inkml:brush>
  </inkml:definitions>
  <inkml:trace contextRef="#ctx0" brushRef="#br0">0 136 24575,'38'-2'0,"0"-1"0,0-1 0,41-12 0,110-36 0,-142 38 0,-26 7-111,7-2-140,0 1 1,1 2-1,0 0 0,46-2 0,-53 8-6575</inkml:trace>
</inkml:ink>
</file>

<file path=ppt/ink/ink1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0.619"/>
    </inkml:context>
    <inkml:brush xml:id="br0">
      <inkml:brushProperty name="width" value="0.05" units="cm"/>
      <inkml:brushProperty name="height" value="0.05" units="cm"/>
    </inkml:brush>
  </inkml:definitions>
  <inkml:trace contextRef="#ctx0" brushRef="#br0">38 23 24575,'11'-1'0,"0"-1"0,0 1 0,15-6 0,31-4 0,-54 11 0,1-1 0,-1 1 0,0 0 0,0 1 0,1-1 0,-1 1 0,0-1 0,0 1 0,0 0 0,0 0 0,0 0 0,0 1 0,0-1 0,4 3 0,-6-3 0,0-1 0,0 1 0,0 0 0,0 0 0,-1 0 0,1-1 0,0 1 0,0 0 0,0 0 0,-1 0 0,1 0 0,-1 1 0,1-1 0,-1 0 0,1 0 0,-1 0 0,1 0 0,-1 0 0,0 1 0,0-1 0,0 0 0,0 0 0,0 1 0,0-1 0,0 0 0,0 0 0,0 0 0,0 1 0,-1-1 0,1 0 0,-1 0 0,1 0 0,-1 0 0,1 0 0,-1 1 0,1-1 0,-1 0 0,0 0 0,0-1 0,1 1 0,-1 0 0,0 0 0,0 0 0,-1 0 0,-4 5 0,0-1 0,0-1 0,0 1 0,-1-1 0,-11 6 0,-14 2 0,23-9 0,1 0 0,0 0 0,0 0 0,1 1 0,-1 0 0,1 0 0,0 1 0,-7 6 0,14-11 0,0 0 0,0 1 0,0-1 0,0 0 0,0 1 0,0-1 0,0 0 0,0 1 0,0-1 0,0 0 0,0 1 0,0-1 0,0 0 0,0 1 0,0-1 0,1 0 0,-1 1 0,0-1 0,0 0 0,0 1 0,0-1 0,1 0 0,-1 0 0,0 1 0,0-1 0,1 0 0,-1 0 0,0 1 0,1-1 0,-1 0 0,0 0 0,0 0 0,1 0 0,-1 0 0,0 1 0,1-1 0,-1 0 0,0 0 0,1 0 0,-1 0 0,0 0 0,1 0 0,-1 0 0,1 0 0,-1 0 0,0 0 0,1 0 0,-1 0 0,1-1 0,20 4 0,-21-3 0,28 0 0,-18-1 0,1 1 0,-1 1 0,1-1 0,-1 2 0,21 4 0,-29-5 0,0 0 0,0 0 0,0 0 0,0 0 0,0 1 0,0-1 0,0 0 0,0 1 0,0 0 0,-1-1 0,1 1 0,0 0 0,-1 0 0,0 0 0,1 0 0,-1 0 0,0 0 0,0 0 0,0 0 0,0 0 0,-1 1 0,1-1 0,-1 0 0,1 1 0,-1-1 0,0 0 0,0 1 0,0-1 0,0 0 0,0 1 0,0-1 0,-1 3 0,-1 0 6,1 0-1,-1 1 1,0-2-1,0 1 0,0 0 1,-1 0-1,0-1 1,0 1-1,0-1 1,0 0-1,-1 0 1,0 0-1,0 0 0,0-1 1,0 0-1,0 1 1,-1-1-1,1-1 1,-1 1-1,0-1 1,-9 4-1,5-3-129,0 1 0,0-1 1,-1-1-1,1 1 0,-1-2 0,1 1 1,-1-1-1,0-1 0,1 0 0,-1 0 1,-11-2-1,3-4-6702</inkml:trace>
</inkml:ink>
</file>

<file path=ppt/ink/ink1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1.209"/>
    </inkml:context>
    <inkml:brush xml:id="br0">
      <inkml:brushProperty name="width" value="0.05" units="cm"/>
      <inkml:brushProperty name="height" value="0.05" units="cm"/>
    </inkml:brush>
  </inkml:definitions>
  <inkml:trace contextRef="#ctx0" brushRef="#br0">162 18 24575,'-31'-7'0,"29"6"0,-1 0 0,1 0 0,-1 1 0,1-1 0,-1 0 0,1 1 0,-1 0 0,0-1 0,1 1 0,-1 0 0,1 0 0,-1 1 0,1-1 0,-1 0 0,-4 2 0,1 1 0,1 0 0,0 0 0,-1 0 0,1 0 0,1 1 0,-1 0 0,0 0 0,1 0 0,0 1 0,0-1 0,0 1 0,1 0 0,-1 0 0,1 1 0,0-1 0,1 1 0,0-1 0,-1 1 0,2 0 0,-3 10 0,3-13 0,0 1 0,0 0 0,1 0 0,0 0 0,-1-1 0,1 1 0,1 0 0,-1 0 0,1 0 0,-1-1 0,1 1 0,0 0 0,0 0 0,1-1 0,-1 1 0,1-1 0,0 1 0,-1-1 0,2 0 0,-1 0 0,0 0 0,1 0 0,-1 0 0,1 0 0,0-1 0,0 1 0,0-1 0,0 0 0,0 0 0,0 0 0,1 0 0,-1 0 0,7 1 0,-1 0 0,0-2 0,0 1 0,0-1 0,1 0 0,-1-1 0,0 0 0,0 0 0,0-1 0,0-1 0,0 1 0,0-1 0,0-1 0,0 0 0,0 0 0,-1-1 0,14-7 0,-13 6 0,0-1 0,0 0 0,-1 0 0,0-1 0,0 0 0,0 0 0,-1-1 0,0 0 0,-1-1 0,0 1 0,0-1 0,-1 0 0,0-1 0,6-14 0,-10 23 0,0-1 0,-1 0 0,1 0 0,0 1 0,-1-1 0,1 0 0,-1 0 0,1 0 0,-1 0 0,0 0 0,0 0 0,0 0 0,0 0 0,0 0 0,0 0 0,-1 0 0,1 0 0,-1 1 0,1-1 0,-1 0 0,0 0 0,0 0 0,0 1 0,0-1 0,0 0 0,0 1 0,0-1 0,0 1 0,-1-1 0,1 1 0,0 0 0,-1-1 0,0 1 0,1 0 0,-1 0 0,0 0 0,1 0 0,-1 0 0,0 1 0,0-1 0,0 0 0,1 1 0,-1-1 0,-3 1 0,-4-1 0,-1 0 0,1 0 0,-1 1 0,1 1 0,-1-1 0,1 2 0,-18 3 0,16-2-273,0 1 0,1 0 0,-1 0 0,-16 11 0,-2 4-6553</inkml:trace>
</inkml:ink>
</file>

<file path=ppt/ink/ink1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1.811"/>
    </inkml:context>
    <inkml:brush xml:id="br0">
      <inkml:brushProperty name="width" value="0.05" units="cm"/>
      <inkml:brushProperty name="height" value="0.05" units="cm"/>
    </inkml:brush>
  </inkml:definitions>
  <inkml:trace contextRef="#ctx0" brushRef="#br0">1 26 24575,'0'-4'0,"9"-2"0,12 0 0,7 2 0,3 0 0,-4 2-8191</inkml:trace>
</inkml:ink>
</file>

<file path=ppt/ink/ink1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2.184"/>
    </inkml:context>
    <inkml:brush xml:id="br0">
      <inkml:brushProperty name="width" value="0.05" units="cm"/>
      <inkml:brushProperty name="height" value="0.05" units="cm"/>
    </inkml:brush>
  </inkml:definitions>
  <inkml:trace contextRef="#ctx0" brushRef="#br0">0 1 24575,'0'4'0,"14"2"0,9 0 0,9-2 0,4 0 0,-5-2-8191</inkml:trace>
</inkml:ink>
</file>

<file path=ppt/ink/ink1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13.644"/>
    </inkml:context>
    <inkml:brush xml:id="br0">
      <inkml:brushProperty name="width" value="0.05" units="cm"/>
      <inkml:brushProperty name="height" value="0.05" units="cm"/>
    </inkml:brush>
  </inkml:definitions>
  <inkml:trace contextRef="#ctx0" brushRef="#br0">166 36 24575,'6'-14'0,"-1"1"0,-5 12 0,-1 1 0,1-1 0,0 1 0,0 0 0,0-1 0,0 1 0,-1-1 0,1 1 0,0 0 0,0-1 0,-1 1 0,1 0 0,0-1 0,-1 1 0,1 0 0,0 0 0,-1-1 0,1 1 0,0 0 0,-1 0 0,1-1 0,-1 1 0,1 0 0,0 0 0,-1 0 0,1 0 0,-1 0 0,1 0 0,-1 0 0,1 0 0,0 0 0,-1 0 0,-3 0 0,0 0 0,0 0 0,0 0 0,0 1 0,0 0 0,0 0 0,0 0 0,0 0 0,0 1 0,1 0 0,-1-1 0,1 1 0,-1 0 0,-3 3 0,-4 4 0,-1-1 0,-16 19 0,22-20 0,0 0 0,1 0 0,0 1 0,0 0 0,1 0 0,0 0 0,0 0 0,1 1 0,0-1 0,1 1 0,0 0 0,0 0 0,1 0 0,-1 18 0,2-23 0,0 1 0,0 0 0,1 0 0,-1-1 0,1 1 0,0 0 0,0 0 0,1-1 0,-1 1 0,1-1 0,0 1 0,0-1 0,0 0 0,1 0 0,0 0 0,0 0 0,0 0 0,0-1 0,0 1 0,1-1 0,-1 0 0,1 0 0,0 0 0,0 0 0,0-1 0,0 0 0,1 0 0,-1 0 0,5 1 0,1 0 0,0-1 0,0 0 0,0 0 0,0-1 0,1-1 0,-1 0 0,0 0 0,0-1 0,0 0 0,0-1 0,0 0 0,0-1 0,0 0 0,14-6 0,-13 3 0,-1 0 0,1 0 0,-1-1 0,-1 0 0,1-1 0,-1 0 0,-1-1 0,1 0 0,-1 0 0,-1-1 0,0 1 0,6-12 0,-8 12 0,1 0 0,-2-1 0,1 1 0,-2-1 0,1 0 0,2-14 0,-5 21 0,-1 1 0,0-1 0,0 0 0,0 0 0,0 0 0,0 0 0,0 1 0,-1-1 0,1 0 0,-1 0 0,0 0 0,0 1 0,0-1 0,0 1 0,0-1 0,-1 1 0,1-1 0,-1 1 0,0 0 0,1-1 0,-1 1 0,0 0 0,0 0 0,-1 0 0,1 1 0,0-1 0,-5-2 0,-1 1 0,0-1 0,0 1 0,0 1 0,0 0 0,0 0 0,-1 1 0,1 0 0,-1 0 0,1 1 0,-1 0 0,1 0 0,-17 4 0,8-1 0,0 0 0,0 2 0,0 0 0,0 1 0,-22 11 0,30-11-341,-1 0 0,2 1-1,-15 12 1,5-2-6485</inkml:trace>
</inkml:ink>
</file>

<file path=ppt/ink/ink1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14.013"/>
    </inkml:context>
    <inkml:brush xml:id="br0">
      <inkml:brushProperty name="width" value="0.05" units="cm"/>
      <inkml:brushProperty name="height" value="0.05" units="cm"/>
    </inkml:brush>
  </inkml:definitions>
  <inkml:trace contextRef="#ctx0" brushRef="#br0">182 1 24575,'-5'9'0,"-1"12"0,-4 2 0,0 3 0,-4-5 0,-3 5 0,-4-3 0,2-1 0,0 1 0,-1-5 0,2 1 0,5 0 0,4-2-8191</inkml:trace>
</inkml:ink>
</file>

<file path=ppt/ink/ink1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14.583"/>
    </inkml:context>
    <inkml:brush xml:id="br0">
      <inkml:brushProperty name="width" value="0.05" units="cm"/>
      <inkml:brushProperty name="height" value="0.05" units="cm"/>
    </inkml:brush>
  </inkml:definitions>
  <inkml:trace contextRef="#ctx0" brushRef="#br0">111 27 24575,'0'-1'0,"0"1"0,0 0 0,0-1 0,0 1 0,0 0 0,0-1 0,0 1 0,0 0 0,-1-1 0,1 1 0,0 0 0,0-1 0,0 1 0,0 0 0,0-1 0,0 1 0,-1 0 0,1 0 0,0-1 0,0 1 0,-1 0 0,1 0 0,0-1 0,0 1 0,-1 0 0,1 0 0,0 0 0,0 0 0,-1-1 0,1 1 0,0 0 0,-1 0 0,1 0 0,0 0 0,-1 0 0,1 0 0,-1 0 0,-17 4 0,-12 14 0,24-13 0,1 1 0,1-1 0,-1 1 0,1-1 0,0 1 0,0 0 0,1 1 0,0-1 0,0 1 0,0-1 0,1 1 0,0 0 0,0 0 0,1 0 0,-1 0 0,2 0 0,-1 0 0,1 0 0,0 1 0,1 7 0,0-13 0,0 1 0,0 0 0,0 0 0,0 0 0,1 0 0,-1-1 0,1 1 0,-1-1 0,1 1 0,0-1 0,0 0 0,0 1 0,0-1 0,1 0 0,-1 0 0,0-1 0,1 1 0,0 0 0,-1-1 0,1 0 0,0 1 0,-1-1 0,1 0 0,0 0 0,0-1 0,0 1 0,0-1 0,0 1 0,0-1 0,4 0 0,3 0 0,-1 0 0,1 0 0,-1-1 0,0 0 0,1-1 0,-1 0 0,0 0 0,15-6 0,-9 0 0,0 0 0,-1 0 0,0-2 0,0 0 0,14-14 0,-23 21 0,-1-1 0,0 0 0,0 0 0,0-1 0,-1 1 0,1-1 0,-1 0 0,0 0 0,0 0 0,-1 0 0,1 0 0,-1-1 0,-1 1 0,1-1 0,-1 1 0,0-1 0,0 0 0,0-9 0,-1 13 0,0 0 0,-1 0 0,1 0 0,-1 1 0,0-1 0,1 0 0,-1 0 0,0 1 0,0-1 0,0 1 0,0-1 0,0 1 0,-1-1 0,1 1 0,0-1 0,-1 1 0,1 0 0,-3-2 0,0 1 0,-1-1 0,1 1 0,-1 0 0,1 1 0,-1-1 0,1 1 0,-7-1 0,-4 0 0,0 1 0,0 0 0,-25 3 0,24-1-151,1 1-1,0 0 0,0 1 0,1 1 1,-1 1-1,1 0 0,-1 1 1,-13 7-1,3 2-6674</inkml:trace>
</inkml:ink>
</file>

<file path=ppt/ink/ink1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15.400"/>
    </inkml:context>
    <inkml:brush xml:id="br0">
      <inkml:brushProperty name="width" value="0.05" units="cm"/>
      <inkml:brushProperty name="height" value="0.05" units="cm"/>
    </inkml:brush>
  </inkml:definitions>
  <inkml:trace contextRef="#ctx0" brushRef="#br0">158 106 24575,'-20'1'0,"15"-1"0,0 1 0,0-1 0,0 0 0,0 0 0,0-1 0,-6-1 0,11 2 0,0 0 0,0-1 0,-1 1 0,1 0 0,0 0 0,0-1 0,0 1 0,0 0 0,0-1 0,0 1 0,0 0 0,0-1 0,0 1 0,0 0 0,0 0 0,0-1 0,0 1 0,0 0 0,0-1 0,1 1 0,-1 0 0,0 0 0,0-1 0,0 1 0,0 0 0,0 0 0,1-1 0,-1 1 0,0 0 0,0 0 0,0-1 0,1 1 0,-1 0 0,0 0 0,0 0 0,1 0 0,-1-1 0,0 1 0,0 0 0,1 0 0,14-13 0,-14 11 0,15-8 0,0-1 0,0 2 0,1 0 0,0 1 0,0 1 0,1 0 0,0 1 0,22-4 0,-38 10 0,1-1 0,-1 0 0,0 1 0,1 0 0,-1 0 0,0 0 0,1 0 0,-1 0 0,0 0 0,1 0 0,-1 1 0,0-1 0,0 1 0,1 0 0,-1-1 0,0 1 0,0 0 0,0 0 0,0 1 0,0-1 0,0 0 0,0 1 0,0-1 0,1 3 0,-2-2 0,0 0 0,0 0 0,0 0 0,-1 0 0,1 0 0,-1 0 0,1 1 0,-1-1 0,0 0 0,0 0 0,0 0 0,0 0 0,0 1 0,-1-1 0,1 0 0,0 0 0,-1 0 0,0 0 0,0 0 0,1 0 0,-1 0 0,0 0 0,-1 0 0,1 0 0,0-1 0,-3 3 0,-12 17 0,-2-2 0,0 0 0,-1-1 0,-1-1 0,-1-1 0,0-1 0,-1-1 0,-1-1 0,-40 18 0,56-27 0,8-2 0,15-2 0,24-6 0,-25 3 0,14-3 0,49-3 0,-72 9 0,1-1 0,-1 1 0,1 1 0,-1-1 0,1 1 0,-1 0 0,1 1 0,-1 0 0,0 0 0,1 0 0,-1 0 0,0 1 0,8 5 0,-11-6 0,-1 0 0,1 0 0,-1 0 0,0 1 0,0-1 0,1 0 0,-2 1 0,1-1 0,0 1 0,0 0 0,-1 0 0,0-1 0,1 1 0,-1 0 0,0 0 0,-1 0 0,1 1 0,0-1 0,-1 0 0,0 0 0,1 0 0,-1 0 0,-1 0 0,1 1 0,0-1 0,-1 0 0,-1 6 0,0-4 0,-1 1 0,1-1 0,-1 0 0,0 0 0,-1 0 0,1 0 0,-1 0 0,0-1 0,0 1 0,-1-1 0,1 0 0,-1 0 0,-9 5 0,-9 4-124,0-1 0,-1-1 0,-1-1 0,0-1 0,0-1 0,-1-1-1,1-1 1,-1-2 0,-1-1 0,-36 1 0,39-4-6702</inkml:trace>
</inkml:ink>
</file>

<file path=ppt/ink/ink1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56.89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3 169,'0'5,"0"-1,0 1,1-1,-1 0,1 1,0-1,0 0,1 0,-1 0,1 0,0 0,2 4,-3-6,1 0,0-1,-1 1,1-1,0 0,-1 1,1-1,0 0,0 0,0 0,0 0,0-1,0 1,0 0,1-1,-1 1,0-1,0 0,0 0,0 0,1 0,-1 0,0 0,0-1,0 1,4-2,5-1,0-1,-1 0,1-1,-1 0,0 0,0-1,0-1,-1 1,0-2,0 1,-1-1,0-1,0 1,-1-1,0-1,-1 1,0-1,6-13,-11 22,0-1,0 1,0-1,-1 0,1 1,0-1,-1 0,1 0,-1 0,0 0,1 1,-1-1,0 0,0 0,0 0,-1 0,1 0,0 0,-1 1,1-1,-1 0,1 0,-1 1,-2-4,2 3,-1 1,1 0,-1-1,0 1,0 0,1 0,-1 0,0 0,0 1,0-1,0 0,0 1,0-1,0 1,-1 0,1 0,0 0,0 0,0 0,0 0,0 0,-4 2,-3 0,0 1,0 0,0 0,1 1,-1 0,1 1,0-1,0 2,0-1,1 1,0 0,0 1,-9 10,7-5,0 0,0 0,1 1,0 1,1-1,1 1,-9 25,14-36,0 0,0 1,0-1,0 0,1 1,-1-1,1 0,0 1,0-1,0 1,0-1,1 0,-1 1,1-1,0 0,0 1,0-1,0 0,1 0,-1 0,1 0,0 0,0 0,0 0,0-1,1 1,-1-1,1 0,-1 1,1-1,0 0,0-1,-1 1,2 0,-1-1,0 0,0 1,0-1,6 1,1 0,0-1,0 1,0-1,0-1,1 0,-1-1,0 0,0 0,0-1,0 0,0-1,12-5,-12 3,0-1,-1 0,1 0,-2-1,1 0,-1 0,0-1,0-1,-1 1,0-1,-1 0,7-13,-1 0,-1-1,-1 1,-1-2,8-34,-16 52,0 2,0 0,-1 1,2-1,-1 1,0-1,1 1,-1 0,5-6,-6 8,0 1,0 0,0 0,1 0,-1 0,0 0,0 0,0 0,0 0,0 0,1 0,-1 0,0 0,0 0,0 0,0 0,0 0,1 0,-1 0,0 0,0 0,0 0,0 0,0 0,1 0,-1 0,0 0,0 0,0 0,0 0,0 0,0 0,1 1,-1-1,0 0,0 0,0 0,0 0,0 0,0 0,0 0,0 1,0-1,0 0,1 0,-1 0,0 0,0 0,0 1,0-1,4 14,0 15,-3 145,-2-108,2-90,1 1,0-1,2 0,7-25,-8 37,1 0,0 0,1 0,0 1,1-1,0 1,1 0,0 1,13-15,-12 19,0 0,0 1,0 0,0 0,1 1,-1 1,1-1,15-3,-1 0</inkml:trace>
</inkml:ink>
</file>

<file path=ppt/ink/ink1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15.913"/>
    </inkml:context>
    <inkml:brush xml:id="br0">
      <inkml:brushProperty name="width" value="0.05" units="cm"/>
      <inkml:brushProperty name="height" value="0.05" units="cm"/>
    </inkml:brush>
  </inkml:definitions>
  <inkml:trace contextRef="#ctx0" brushRef="#br0">5 107 24575,'-4'0'0,"7"0"0,12 0 0,3-5 0,13-1 0,10 0 0,7-3 0,4 0 0,-2-4 0,-1 2 0,-4-3 0,-5 1 0,-1 4 0,-2 2 0,-7 3-8191</inkml:trace>
</inkml:ink>
</file>

<file path=ppt/ink/ink1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3.254"/>
    </inkml:context>
    <inkml:brush xml:id="br0">
      <inkml:brushProperty name="width" value="0.05" units="cm"/>
      <inkml:brushProperty name="height" value="0.05" units="cm"/>
    </inkml:brush>
  </inkml:definitions>
  <inkml:trace contextRef="#ctx0" brushRef="#br0">1 226 24575,'2'-1'0,"0"1"0,0-1 0,0 0 0,0 0 0,0 0 0,0 0 0,0 0 0,0 0 0,0 0 0,0-1 0,0 1 0,-1-1 0,1 1 0,1-3 0,22-25 0,-25 28 0,22-31 0,-2-2 0,-1 0 0,16-40 0,-35 74 0,0 0 0,0 0 0,0 0 0,1 1 0,-1-1 0,0 0 0,0 0 0,0 0 0,0 0 0,0 0 0,0 0 0,0 0 0,0 0 0,1 0 0,-1 0 0,0 0 0,0 0 0,0 0 0,0 0 0,0 1 0,0-1 0,1 0 0,-1 0 0,0 0 0,0 0 0,0 0 0,0 0 0,0 0 0,0-1 0,1 1 0,-1 0 0,0 0 0,0 0 0,0 0 0,0 0 0,0 0 0,0 0 0,0 0 0,1 0 0,-1 0 0,0 0 0,0 0 0,0 0 0,0-1 0,0 1 0,0 0 0,0 0 0,0 0 0,0 0 0,0 0 0,1 0 0,-1 0 0,0-1 0,0 1 0,0 0 0,0 0 0,0 0 0,0 0 0,0 0 0,0 0 0,0-1 0,0 1 0,0 0 0,0 0 0,0 0 0,2 17 0,0 22 0,-5 130-1365,3-146-5461</inkml:trace>
</inkml:ink>
</file>

<file path=ppt/ink/ink1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3.670"/>
    </inkml:context>
    <inkml:brush xml:id="br0">
      <inkml:brushProperty name="width" value="0.05" units="cm"/>
      <inkml:brushProperty name="height" value="0.05" units="cm"/>
    </inkml:brush>
  </inkml:definitions>
  <inkml:trace contextRef="#ctx0" brushRef="#br0">1 159 24575,'40'-3'0,"0"-2"0,-1-1 0,1-2 0,50-17 0,-8 2 0,-2 1 0,-45 11 0,1 1 0,1 2 0,56-5 0,-75 11 45,0 0-1,20-6 1,20-3-1544,-38 9-5327</inkml:trace>
</inkml:ink>
</file>

<file path=ppt/ink/ink1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4.321"/>
    </inkml:context>
    <inkml:brush xml:id="br0">
      <inkml:brushProperty name="width" value="0.05" units="cm"/>
      <inkml:brushProperty name="height" value="0.05" units="cm"/>
    </inkml:brush>
  </inkml:definitions>
  <inkml:trace contextRef="#ctx0" brushRef="#br0">7 101 24575,'-5'4'0,"4"-8"0,10-12 0,84-54 0,-78 59 0,-14 11 0,-1-1 0,1 1 0,-1 0 0,1-1 0,-1 1 0,1 0 0,-1-1 0,1 1 0,-1 0 0,1 0 0,0 0 0,-1 0 0,1 0 0,-1 0 0,1 0 0,-1 0 0,1 0 0,0 0 0,-1 0 0,1 0 0,-1 0 0,1 0 0,-1 0 0,1 0 0,0 1 0,-1-1 0,1 0 0,-1 0 0,1 1 0,-1-1 0,0 0 0,1 1 0,-1-1 0,1 1 0,-1-1 0,1 0 0,-1 1 0,0-1 0,1 1 0,-1-1 0,0 1 0,0-1 0,1 1 0,-1 0 0,0-1 0,0 1 0,0-1 0,0 1 0,0-1 0,0 1 0,1 0 0,-1-1 0,-1 1 0,1 0 0,2 35 0,-3-21 29,-1 0 0,-7 24-1,0-4-1479,5-12-5375</inkml:trace>
</inkml:ink>
</file>

<file path=ppt/ink/ink1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4.804"/>
    </inkml:context>
    <inkml:brush xml:id="br0">
      <inkml:brushProperty name="width" value="0.05" units="cm"/>
      <inkml:brushProperty name="height" value="0.05" units="cm"/>
    </inkml:brush>
  </inkml:definitions>
  <inkml:trace contextRef="#ctx0" brushRef="#br0">1 1 24575,'0'4'0,"0"7"0,4 1 0,7-2 0,5-2 0,5-2 0,3-3 0,2-2 0,-3-5 0,-6-2-8191</inkml:trace>
</inkml:ink>
</file>

<file path=ppt/ink/ink1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5.175"/>
    </inkml:context>
    <inkml:brush xml:id="br0">
      <inkml:brushProperty name="width" value="0.05" units="cm"/>
      <inkml:brushProperty name="height" value="0.05" units="cm"/>
    </inkml:brush>
  </inkml:definitions>
  <inkml:trace contextRef="#ctx0" brushRef="#br0">53 1 24575,'0'4'0,"0"7"0,0 5 0,0 4 0,0 4 0,0 2 0,-9-3 0,-3-1 0,1 0 0,1 1 0,4 0 0,2-2-8191</inkml:trace>
</inkml:ink>
</file>

<file path=ppt/ink/ink1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5.519"/>
    </inkml:context>
    <inkml:brush xml:id="br0">
      <inkml:brushProperty name="width" value="0.05" units="cm"/>
      <inkml:brushProperty name="height" value="0.05" units="cm"/>
    </inkml:brush>
  </inkml:definitions>
  <inkml:trace contextRef="#ctx0" brushRef="#br0">35 1 24575,'0'4'0,"0"7"0,0 5 0,0 5 0,0 3 0,0 2 0,0 1 0,-4-4 0,-2-1 0,0 0 0,-3-4 0,0-5-8191</inkml:trace>
</inkml:ink>
</file>

<file path=ppt/ink/ink1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6.046"/>
    </inkml:context>
    <inkml:brush xml:id="br0">
      <inkml:brushProperty name="width" value="0.05" units="cm"/>
      <inkml:brushProperty name="height" value="0.05" units="cm"/>
    </inkml:brush>
  </inkml:definitions>
  <inkml:trace contextRef="#ctx0" brushRef="#br0">100 1 24575,'-4'0'0,"0"1"0,-1 0 0,1 1 0,0-1 0,1 1 0,-1-1 0,0 1 0,0 1 0,1-1 0,-1 0 0,1 1 0,0 0 0,-1-1 0,1 1 0,0 0 0,-2 4 0,1-2 0,0-1 0,0 1 0,1 0 0,0 0 0,0 0 0,0 1 0,1-1 0,0 1 0,0-1 0,-3 12 0,5-15 0,0 0 0,0-1 0,0 1 0,0 0 0,0-1 0,1 1 0,-1-1 0,1 1 0,-1 0 0,1-1 0,-1 1 0,1-1 0,0 1 0,0-1 0,0 1 0,-1-1 0,1 0 0,1 1 0,-1-1 0,0 0 0,0 0 0,0 0 0,1 0 0,-1 0 0,1 0 0,-1 0 0,0-1 0,1 1 0,0 0 0,-1-1 0,1 1 0,-1-1 0,1 1 0,0-1 0,2 0 0,1 1 0,0-1 0,0 1 0,0-1 0,0-1 0,0 1 0,-1-1 0,1 1 0,0-1 0,0-1 0,-1 1 0,6-3 0,-2 0 0,-1-1 0,0 1 0,0-2 0,0 1 0,-1-1 0,9-9 0,-13 13 0,0 0 0,0 0 0,0 0 0,-1 0 0,1 0 0,-1-1 0,1 1 0,-1-1 0,0 1 0,0-1 0,0 1 0,0-1 0,-1 0 0,1 1 0,-1-1 0,0 0 0,1 0 0,-1 1 0,0-1 0,0 0 0,-1 0 0,1 1 0,-2-5 0,1 5-76,-1 0 1,1 0-1,-1 0 0,1 0 0,-1 1 0,0-1 0,0 1 0,0-1 1,0 1-1,0 0 0,0-1 0,0 1 0,0 0 0,0 0 1,-1 1-1,1-1 0,-5 0 0,-21-6-6750</inkml:trace>
</inkml:ink>
</file>

<file path=ppt/ink/ink1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6.560"/>
    </inkml:context>
    <inkml:brush xml:id="br0">
      <inkml:brushProperty name="width" value="0.05" units="cm"/>
      <inkml:brushProperty name="height" value="0.05" units="cm"/>
    </inkml:brush>
  </inkml:definitions>
  <inkml:trace contextRef="#ctx0" brushRef="#br0">132 30 24575,'0'-1'0,"0"1"0,0-1 0,0 1 0,0-1 0,0 1 0,0-1 0,0 1 0,0-1 0,0 0 0,0 1 0,0-1 0,-1 1 0,1-1 0,0 1 0,0 0 0,-1-1 0,1 1 0,0-1 0,0 1 0,-1-1 0,1 1 0,0 0 0,-1-1 0,1 1 0,-1 0 0,1-1 0,-1 1 0,1 0 0,0-1 0,-1 1 0,0 0 0,-17 3 0,-15 19 0,26-16 0,0 1 0,1-1 0,0 1 0,1 1 0,-1-1 0,1 1 0,1 0 0,-1 0 0,1 0 0,1 0 0,0 1 0,0 0 0,0-1 0,1 1 0,1 0 0,-2 11 0,3-18 0,1 1 0,-1-1 0,0 0 0,1 0 0,-1 0 0,1 0 0,-1 0 0,1-1 0,0 1 0,0 0 0,0 0 0,0 0 0,0-1 0,1 1 0,-1 0 0,0-1 0,1 1 0,-1-1 0,1 0 0,2 2 0,-1-1 0,0 0 0,1-1 0,0 1 0,-1-1 0,1 0 0,0 1 0,0-2 0,0 1 0,0 0 0,4-1 0,-1 0 0,1 0 0,-1 0 0,0-1 0,0 0 0,0 0 0,0-1 0,0 0 0,0 0 0,-1 0 0,1-1 0,9-6 0,-11 6 0,-1-1 0,0 1 0,0-1 0,0 0 0,0 0 0,-1-1 0,0 1 0,0-1 0,0 0 0,0 1 0,-1-1 0,0-1 0,0 1 0,0 0 0,0 0 0,-1-1 0,0 1 0,0-1 0,-1 1 0,1-8 0,-1 9 0,-1-1 0,1 1 0,-1 0 0,0 0 0,0-1 0,-1 1 0,1 0 0,-1 0 0,0 0 0,0 0 0,0 1 0,0-1 0,-1 0 0,1 1 0,-1 0 0,0-1 0,0 1 0,-1 0 0,1 1 0,0-1 0,-1 0 0,0 1 0,1 0 0,-1 0 0,-8-3 0,2 2-341,-1 0 0,0 0-1,-19-1 1,-2 1-6485</inkml:trace>
</inkml:ink>
</file>

<file path=ppt/ink/ink1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7.070"/>
    </inkml:context>
    <inkml:brush xml:id="br0">
      <inkml:brushProperty name="width" value="0.05" units="cm"/>
      <inkml:brushProperty name="height" value="0.05" units="cm"/>
    </inkml:brush>
  </inkml:definitions>
  <inkml:trace contextRef="#ctx0" brushRef="#br0">17 0 24575,'-5'0'0,"-1"5"0,1 5 0,9 2 0,14-2 0,12-2 0,6-3 0,1-2 0,-5-1-8191</inkml:trace>
</inkml:ink>
</file>

<file path=ppt/ink/ink1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57.26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0,'0'5,"0"12,0 12,0 7,0 2,0-1,0-1,0-2,0-2,0-2,0 0,0 0,5-6,1-17,1-9</inkml:trace>
</inkml:ink>
</file>

<file path=ppt/ink/ink1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07.411"/>
    </inkml:context>
    <inkml:brush xml:id="br0">
      <inkml:brushProperty name="width" value="0.05" units="cm"/>
      <inkml:brushProperty name="height" value="0.05" units="cm"/>
    </inkml:brush>
  </inkml:definitions>
  <inkml:trace contextRef="#ctx0" brushRef="#br0">1 17 24575,'9'0'0,"7"0"0,1-5 0,7 0 0,-1-1-8191</inkml:trace>
</inkml:ink>
</file>

<file path=ppt/ink/ink1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27.991"/>
    </inkml:context>
    <inkml:brush xml:id="br0">
      <inkml:brushProperty name="width" value="0.05" units="cm"/>
      <inkml:brushProperty name="height" value="0.05" units="cm"/>
    </inkml:brush>
  </inkml:definitions>
  <inkml:trace contextRef="#ctx0" brushRef="#br0">132 83 24575,'-3'0'0,"1"1"0,0-1 0,-1 1 0,1 0 0,0 0 0,-1 0 0,1 0 0,0 0 0,0 1 0,0-1 0,0 0 0,0 1 0,0 0 0,1-1 0,-1 1 0,0 0 0,1 0 0,-3 3 0,-22 41 0,24-42 0,-1 2 0,-3 5 0,1 0 0,0 1 0,0 0 0,-4 21 0,8-30 0,1 1 0,-1-1 0,1 1 0,0-1 0,0 1 0,1-1 0,-1 1 0,1-1 0,-1 1 0,1-1 0,0 0 0,1 1 0,-1-1 0,0 0 0,1 0 0,0 0 0,0 0 0,0 0 0,0 0 0,0 0 0,4 3 0,1 0 0,0-1 0,0 1 0,0-1 0,0-1 0,1 1 0,0-1 0,0-1 0,0 1 0,0-1 0,1-1 0,-1 0 0,1 0 0,0 0 0,-1-1 0,1-1 0,0 1 0,0-1 0,0-1 0,-1 0 0,1 0 0,0-1 0,-1 0 0,1 0 0,-1-1 0,0 0 0,0 0 0,0-1 0,0 0 0,0-1 0,-1 1 0,0-2 0,0 1 0,0-1 0,7-8 0,-8 7 0,0 0 0,0 0 0,-1 0 0,0-1 0,-1 0 0,0 0 0,0 0 0,-1 0 0,0-1 0,0 1 0,-1-1 0,0 0 0,0 0 0,-1 1 0,0-13 0,-1 13 0,-1 1 0,0 0 0,0 0 0,-1 0 0,0 0 0,0 0 0,-1 1 0,1-1 0,-1 1 0,-1-1 0,1 1 0,-1 0 0,0 0 0,-1 0 0,0 1 0,1 0 0,-2 0 0,1 0 0,-10-7 0,8 8 7,0-1-1,0 1 0,-1 0 0,0 1 1,1 0-1,-1 0 0,0 0 1,-1 1-1,1 0 0,0 1 1,-1 0-1,1 0 0,0 1 0,-1 0 1,1 1-1,-1 0 0,1 0 1,-11 3-1,8-1-112,0 1 0,1-1 0,-1 2 0,1 0 0,0 0 0,1 1-1,0 0 1,-1 0 0,2 1 0,-1 1 0,1-1 0,0 1 0,-8 11 0,-7 13-6720</inkml:trace>
</inkml:ink>
</file>

<file path=ppt/ink/ink1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28.427"/>
    </inkml:context>
    <inkml:brush xml:id="br0">
      <inkml:brushProperty name="width" value="0.05" units="cm"/>
      <inkml:brushProperty name="height" value="0.05" units="cm"/>
    </inkml:brush>
  </inkml:definitions>
  <inkml:trace contextRef="#ctx0" brushRef="#br0">327 1 24575,'-5'0'0,"-5"0"0,-2 4 0,-3 2 0,-3 9 0,-4 1 0,-2 8 0,-1-1 0,3 1 0,1 0 0,-1 1 0,0 0 0,-2 2 0,4-1 0,0-4 0,4-1 0,0 0 0,3-4-8191</inkml:trace>
</inkml:ink>
</file>

<file path=ppt/ink/ink1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29.250"/>
    </inkml:context>
    <inkml:brush xml:id="br0">
      <inkml:brushProperty name="width" value="0.05" units="cm"/>
      <inkml:brushProperty name="height" value="0.05" units="cm"/>
    </inkml:brush>
  </inkml:definitions>
  <inkml:trace contextRef="#ctx0" brushRef="#br0">184 32 24575,'-10'0'0,"0"0"0,0 0 0,0 1 0,0 1 0,0 0 0,-10 3 0,15-3 0,1 0 0,-1 1 0,0-1 0,1 1 0,0 0 0,0 0 0,0 1 0,0-1 0,0 1 0,0 0 0,1 0 0,0 0 0,-4 7 0,0 0 0,1 1 0,1-1 0,0 1 0,0 0 0,1 0 0,1 0 0,0 1 0,-2 23 0,5-32 0,0 1 0,0-1 0,0 1 0,0-1 0,1 1 0,0-1 0,0 0 0,0 1 0,1-1 0,-1 0 0,1 0 0,3 6 0,-3-8 0,0 1 0,1 0 0,-1-1 0,1 0 0,-1 0 0,1 1 0,0-2 0,-1 1 0,1 0 0,0 0 0,0-1 0,0 0 0,1 1 0,-1-1 0,0-1 0,0 1 0,1 0 0,4 0 0,-2-1 0,-1 0 0,1 0 0,-1 0 0,1-1 0,-1 0 0,0 0 0,1 0 0,-1-1 0,0 1 0,0-1 0,0-1 0,0 1 0,9-6 0,2-4 0,-1 0 0,22-22 0,-18 16 0,-15 13 0,1 0 0,0 0 0,-1 0 0,0-1 0,-1 1 0,1-1 0,-1 0 0,0 0 0,-1-1 0,1 1 0,-1-1 0,0 1 0,-1-1 0,0 0 0,0 1 0,0-13 0,-1 15 0,0 0 0,0 0 0,-1 0 0,1 0 0,-1 0 0,0 0 0,-1 0 0,1 0 0,-1 0 0,0 0 0,1 0 0,-2 1 0,1-1 0,0 1 0,-1 0 0,1 0 0,-1-1 0,0 2 0,0-1 0,0 0 0,-1 1 0,1-1 0,-1 1 0,1 0 0,-1 0 0,0 0 0,0 1 0,-4-2 0,-3-1-91,-1 1 0,0 1 0,0 0 0,0 1 0,-1 0 0,1 0 0,0 2 0,0-1 0,0 1 0,0 1 0,0 1 0,0-1 0,0 2 0,-18 7 0,5 1-6735</inkml:trace>
</inkml:ink>
</file>

<file path=ppt/ink/ink1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31.357"/>
    </inkml:context>
    <inkml:brush xml:id="br0">
      <inkml:brushProperty name="width" value="0.05" units="cm"/>
      <inkml:brushProperty name="height" value="0.05" units="cm"/>
    </inkml:brush>
  </inkml:definitions>
  <inkml:trace contextRef="#ctx0" brushRef="#br0">338 0 24575,'-9'1'0,"0"1"0,-1 0 0,1 0 0,0 0 0,0 1 0,1 1 0,-1-1 0,0 1 0,1 1 0,0 0 0,0 0 0,1 0 0,-1 1 0,-9 10 0,-3 3 0,1 1 0,1 1 0,-26 40 0,40-56 0,-13 22 0,-17 32 0,30-51 0,1-1 0,-1 1 0,2 0 0,-1 0 0,1 0 0,0 1 0,1-1 0,0 0 0,0 15 0,1-20 0,0 0 0,1 0 0,-1-1 0,1 1 0,0 0 0,0 0 0,0-1 0,0 1 0,0-1 0,0 1 0,1-1 0,-1 1 0,1-1 0,0 0 0,0 0 0,0 1 0,0-1 0,0-1 0,0 1 0,0 0 0,1 0 0,-1-1 0,1 0 0,-1 1 0,1-1 0,-1 0 0,1 0 0,0 0 0,0-1 0,-1 1 0,1-1 0,5 1 0,0-1 0,-1 1 0,0-2 0,0 1 0,0-1 0,0 0 0,0 0 0,0-1 0,0 0 0,0 0 0,0-1 0,-1 0 0,8-4 0,-5 1 0,0-1 0,0 0 0,-1-1 0,11-12 0,-17 18 0,0-1 0,0 1 0,0-1 0,-1 1 0,1-1 0,-1 1 0,0-1 0,0 0 0,0 0 0,1-2 0,-2 4 0,0 0 0,0 0 0,0 0 0,0 0 0,0 0 0,-1 0 0,1 0 0,0 0 0,0 0 0,-1 0 0,1 0 0,0 0 0,-1 0 0,1 1 0,-1-1 0,1 0 0,-1 0 0,1 0 0,-1 1 0,0-1 0,1 0 0,-1 1 0,0-1 0,0 1 0,1-1 0,-1 0 0,0 1 0,0 0 0,-1-1 0,-2 0 0,1 0 0,-1 0 0,0 0 0,1 1 0,-1 0 0,0 0 0,1 0 0,-1 0 0,0 0 0,1 1 0,-1-1 0,0 1 0,1 0 0,-5 2 0,-50 21 0,53-21 0,-8 3-170,1 1-1,0 0 0,0 0 1,0 2-1,1-1 0,1 2 1,-16 15-1,16-12-6655</inkml:trace>
</inkml:ink>
</file>

<file path=ppt/ink/ink1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32.160"/>
    </inkml:context>
    <inkml:brush xml:id="br0">
      <inkml:brushProperty name="width" value="0.05" units="cm"/>
      <inkml:brushProperty name="height" value="0.05" units="cm"/>
    </inkml:brush>
  </inkml:definitions>
  <inkml:trace contextRef="#ctx0" brushRef="#br0">0 114 24575,'1'-1'0,"-1"0"0,1 0 0,0-1 0,-1 1 0,1 0 0,0 0 0,0 0 0,0 0 0,-1 0 0,1 0 0,0 0 0,0 0 0,1 0 0,-1 1 0,0-1 0,0 0 0,2 0 0,22-12 0,98-27 0,-16 5 0,-104 34 0,1-1 0,0 1 0,-1 0 0,1 0 0,0 1 0,-1-1 0,1 1 0,0-1 0,4 1 0,-7 0 0,0 1 0,-1-1 0,1 0 0,-1 0 0,1 0 0,0 1 0,-1-1 0,1 0 0,-1 1 0,1-1 0,-1 0 0,1 1 0,-1-1 0,1 1 0,-1-1 0,1 0 0,-1 1 0,1 0 0,-1-1 0,0 1 0,1-1 0,-1 2 0,1-1 0,-1 1 0,0 0 0,1-1 0,-1 1 0,0 0 0,0-1 0,0 1 0,-1 0 0,1 0 0,0-1 0,-1 1 0,0 2 0,-12 29 0,-2-1 0,0-1 0,-2-1 0,-31 41 0,22-32 0,6-4 0,2 0 0,1 1 0,2 1 0,-17 60 0,27-83-1365</inkml:trace>
</inkml:ink>
</file>

<file path=ppt/ink/ink1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1:32.593"/>
    </inkml:context>
    <inkml:brush xml:id="br0">
      <inkml:brushProperty name="width" value="0.05" units="cm"/>
      <inkml:brushProperty name="height" value="0.05" units="cm"/>
    </inkml:brush>
  </inkml:definitions>
  <inkml:trace contextRef="#ctx0" brushRef="#br0">11 79 24575,'-5'0'0,"-1"-5"0,9 0 0,9-1 0,11-3 0,7 0 0,2 1 0,0 2 0,0 3 0,-2 1 0,-1 1 0,-1-4 0,-1-1 0,-1 1 0,1 1 0,-1 1 0,-4 1-8191</inkml:trace>
</inkml:ink>
</file>

<file path=ppt/ink/ink1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05.818"/>
    </inkml:context>
    <inkml:brush xml:id="br0">
      <inkml:brushProperty name="width" value="0.05" units="cm"/>
      <inkml:brushProperty name="height" value="0.05" units="cm"/>
    </inkml:brush>
  </inkml:definitions>
  <inkml:trace contextRef="#ctx0" brushRef="#br0">1 317 24575,'3'-8'0,"1"0"0,1 0 0,-1 0 0,1 1 0,1-1 0,9-9 0,6-10 0,110-175 0,-131 200 0,1 1 0,-1 0 0,1-1 0,0 1 0,0 0 0,0-1 0,0 1 0,0 0 0,0 0 0,0 0 0,0 0 0,0 0 0,0 0 0,0 0 0,1 0 0,-1 0 0,0 0 0,1 1 0,-1-1 0,3 0 0,-3 1 0,0 1 0,0 0 0,0-1 0,0 1 0,0 0 0,0 0 0,0-1 0,0 1 0,-1 0 0,1 0 0,0 0 0,0 0 0,-1 0 0,1 0 0,-1 0 0,1 0 0,-1 0 0,1 1 0,-1-1 0,0 0 0,1 0 0,-1 0 0,0 1 0,0-1 0,0 0 0,0 2 0,4 18 0,-2 1 0,0 0 0,-2 0 0,0 0 0,-1 0 0,-2 0 0,0-1 0,-1 1 0,-10 28 0,-79 247 0,72-206 111,9-37-1587,7-32-5350</inkml:trace>
</inkml:ink>
</file>

<file path=ppt/ink/ink1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06.471"/>
    </inkml:context>
    <inkml:brush xml:id="br0">
      <inkml:brushProperty name="width" value="0.05" units="cm"/>
      <inkml:brushProperty name="height" value="0.05" units="cm"/>
    </inkml:brush>
  </inkml:definitions>
  <inkml:trace contextRef="#ctx0" brushRef="#br0">346 40 24575,'5'-2'0,"0"0"0,1 0 0,-1 0 0,0-1 0,0 0 0,-1 0 0,9-6 0,-13 9 0,1 0 0,-1 0 0,0-1 0,0 1 0,0 0 0,1 0 0,-1 0 0,0 0 0,0-1 0,0 1 0,0 0 0,1 0 0,-1 0 0,0-1 0,0 1 0,0 0 0,0 0 0,0-1 0,0 1 0,0 0 0,0 0 0,0-1 0,0 1 0,0 0 0,0 0 0,0-1 0,0 1 0,0 0 0,0 0 0,0-1 0,0 1 0,0 0 0,0 0 0,0-1 0,0 1 0,0 0 0,0 0 0,0 0 0,-1-1 0,1 1 0,0 0 0,0 0 0,0-1 0,-15-3 0,-17 6 0,14 3 0,0 0 0,0 1 0,1 1 0,-17 10 0,24-12 0,1 1 0,0-1 0,1 1 0,-1 1 0,1 0 0,0 0 0,1 1 0,-10 11 0,16-17 0,0-1 0,0 1 0,0-1 0,0 1 0,0-1 0,0 1 0,0-1 0,1 1 0,-1 0 0,1 0 0,-1-1 0,1 1 0,0 0 0,0 0 0,-1-1 0,1 1 0,1 0 0,-1 0 0,0 0 0,0-1 0,1 1 0,-1 0 0,1-1 0,-1 1 0,1 0 0,0-1 0,-1 1 0,1 0 0,0-1 0,0 1 0,0-1 0,0 0 0,1 1 0,-1-1 0,0 0 0,1 0 0,-1 0 0,0 1 0,1-1 0,-1-1 0,3 2 0,8 4 0,0 0 0,0-1 0,0-1 0,22 5 0,-16-4 0,-8-1 0,0-1 0,0 1 0,-1 1 0,0-1 0,0 2 0,0-1 0,-1 1 0,0 1 0,0-1 0,12 13 0,-18-16 0,1 0 0,-1 0 0,0 0 0,0 0 0,0 1 0,-1-1 0,1 0 0,-1 1 0,0-1 0,1 1 0,-2-1 0,1 1 0,0 0 0,-1-1 0,1 1 0,-1 0 0,0 0 0,-1-1 0,1 1 0,0 0 0,-1-1 0,0 1 0,0-1 0,0 1 0,0 0 0,-1-1 0,0 0 0,1 1 0,-1-1 0,0 0 0,0 0 0,-6 5 0,0 1 8,0-1 0,-1-1 0,0 1 0,-1-1 0,0-1 0,0 0 0,0 0 0,0-1 0,-1-1 0,0 1 0,0-2 0,-1 0 0,1 0 0,-15 1 0,-14 1-503,0-1 0,-71-4 0,87-1-6331</inkml:trace>
</inkml:ink>
</file>

<file path=ppt/ink/ink1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06.859"/>
    </inkml:context>
    <inkml:brush xml:id="br0">
      <inkml:brushProperty name="width" value="0.05" units="cm"/>
      <inkml:brushProperty name="height" value="0.05" units="cm"/>
    </inkml:brush>
  </inkml:definitions>
  <inkml:trace contextRef="#ctx0" brushRef="#br0">227 7 24575,'0'-5'0,"0"4"0,0 6 0,0 11 0,-13 3 0,-5 7 0,-8 4 0,0 1 0,0-4 0,5-3 0,1 0 0,-5-1 0,-2-4 0,2-4-8191</inkml:trace>
</inkml:ink>
</file>

<file path=ppt/ink/ink1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57.62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 1,'-5'0,"8"0,14 0,18 0,9 0,7 0,4 0,3 0,-4 0,0 0,0 0,-4 0,-6 0,-5 0,-10 0</inkml:trace>
</inkml:ink>
</file>

<file path=ppt/ink/ink1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07.616"/>
    </inkml:context>
    <inkml:brush xml:id="br0">
      <inkml:brushProperty name="width" value="0.05" units="cm"/>
      <inkml:brushProperty name="height" value="0.05" units="cm"/>
    </inkml:brush>
  </inkml:definitions>
  <inkml:trace contextRef="#ctx0" brushRef="#br0">314 81 24575,'7'0'0,"-1"-1"0,1 0 0,-1 0 0,12-4 0,-17 5 0,-1 0 0,1 0 0,0 0 0,-1 0 0,1 0 0,0 0 0,-1-1 0,1 1 0,-1 0 0,1 0 0,0-1 0,-1 1 0,1 0 0,-1-1 0,1 1 0,-1 0 0,1-1 0,-1 1 0,1-1 0,-1 1 0,0-1 0,1 1 0,-1-1 0,0 1 0,1-1 0,-1 0 0,0 1 0,0-1 0,1 1 0,-1-1 0,0 0 0,0 1 0,0-1 0,0 0 0,0 1 0,0-1 0,0 1 0,0-1 0,0 0 0,0 1 0,0-1 0,0 0 0,0 1 0,-1-1 0,1 1 0,0-1 0,0 0 0,-1 1 0,1-1 0,-1 1 0,1-1 0,0 1 0,-1-1 0,1 1 0,-1-1 0,1 1 0,-1 0 0,1-1 0,-1 1 0,1 0 0,-1-1 0,1 1 0,-1 0 0,0 0 0,0-1 0,-7-4 0,-1 0 0,0 1 0,0 0 0,-1 0 0,1 1 0,-1 0 0,0 1 0,-12-2 0,-83-5 0,99 9 0,0 0 0,0 0 0,1 1 0,-1 0 0,0 0 0,1 1 0,-1-1 0,1 1 0,-1 0 0,1 1 0,0-1 0,0 1 0,0 0 0,0 1 0,0-1 0,1 1 0,-5 4 0,2 0 0,0-1 0,1 1 0,0 1 0,1-1 0,0 1 0,0 0 0,1 0 0,0 1 0,-3 9 0,6-17 0,0 1 0,1-1 0,-1 0 0,1 0 0,-1 0 0,1 0 0,0 0 0,0 1 0,0-1 0,0 0 0,0 0 0,1 0 0,-1 1 0,0-1 0,1 0 0,0 0 0,0 0 0,-1 0 0,1 0 0,2 3 0,0-3 0,-1 1 0,0-1 0,0 0 0,1 0 0,-1-1 0,1 1 0,-1 0 0,1-1 0,0 0 0,0 1 0,0-1 0,0 0 0,3 0 0,5 1 0,1 0 0,-1-1 0,0 0 0,1-1 0,-1-1 0,1 0 0,12-2 0,-12 0 0,-1 0 0,0 0 0,0-1 0,-1-1 0,1 0 0,-1 0 0,0-1 0,0 0 0,13-12 0,1-4 0,-1 0 0,21-27 0,-2 1 0,-42 47 0,0 1 0,1 0 0,-1-1 0,0 1 0,0 0 0,1-1 0,-1 1 0,0 0 0,0 0 0,1-1 0,-1 1 0,0 0 0,1 0 0,-1-1 0,1 1 0,-1 0 0,0 0 0,1 0 0,-1 0 0,0 0 0,1-1 0,-1 1 0,1 0 0,-1 0 0,0 0 0,1 0 0,-1 0 0,1 0 0,-1 0 0,1 1 0,-1-1 0,0 0 0,1 0 0,-1 0 0,0 0 0,1 0 0,-1 1 0,1-1 0,-1 0 0,0 0 0,0 1 0,1-1 0,-1 0 0,0 0 0,1 1 0,-1-1 0,0 0 0,0 1 0,1-1 0,-1 0 0,0 1 0,0-1 0,0 1 0,0-1 0,1 0 0,-1 1 0,0-1 0,0 0 0,0 1 0,0-1 0,0 1 0,0-1 0,0 1 0,0-1 0,0 0 0,0 1 0,-1 0 0,3 34 0,-2-31 0,1 28 0,-1 0 0,-2 1 0,-1-1 0,-2-1 0,-1 1 0,-1-1 0,-2 0 0,-15 37 0,-48 88 0,65-143-1365</inkml:trace>
</inkml:ink>
</file>

<file path=ppt/ink/ink1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10.150"/>
    </inkml:context>
    <inkml:brush xml:id="br0">
      <inkml:brushProperty name="width" value="0.05" units="cm"/>
      <inkml:brushProperty name="height" value="0.05" units="cm"/>
    </inkml:brush>
  </inkml:definitions>
  <inkml:trace contextRef="#ctx0" brushRef="#br0">1 302 24575,'0'1'0,"0"-1"0,0 0 0,0 0 0,0 0 0,0 0 0,0 0 0,0 0 0,0 1 0,0-1 0,0 0 0,0 0 0,1 0 0,-1 0 0,0 0 0,0 0 0,0 0 0,0 0 0,0 0 0,0 0 0,0 1 0,0-1 0,0 0 0,1 0 0,-1 0 0,0 0 0,0 0 0,0 0 0,0 0 0,0 0 0,0 0 0,1 0 0,-1 0 0,0 0 0,0 0 0,0 0 0,0 0 0,0 0 0,0 0 0,0 0 0,1 0 0,-1 0 0,0 0 0,0 0 0,0 0 0,0 0 0,0 0 0,0-1 0,0 1 0,1 0 0,-1 0 0,0 0 0,11-7 0,10-11 0,20-28 0,-2-3 0,38-60 0,-44 64 0,-31 42 0,0 1 0,0-1 0,1 1 0,-1-1 0,1 1 0,-1 0 0,1 0 0,0 0 0,0 1 0,0-1 0,0 0 0,0 1 0,6-2 0,-9 3 0,1 0 0,-1 0 0,0 0 0,1 0 0,-1 0 0,0 0 0,1 1 0,-1-1 0,1 0 0,-1 0 0,0 0 0,1 0 0,-1 1 0,0-1 0,1 0 0,-1 0 0,0 1 0,0-1 0,1 0 0,-1 0 0,0 1 0,0-1 0,1 0 0,-1 1 0,0-1 0,0 0 0,0 1 0,1-1 0,-1 0 0,0 1 0,0-1 0,0 1 0,0-1 0,0 0 0,0 1 0,0-1 0,0 1 0,0-1 0,0 0 0,0 1 0,0-1 0,0 0 0,0 1 0,-1-1 0,1 1 0,0-1 0,0 0 0,0 1 0,-1 0 0,-10 27 0,7-18 0,-39 86 39,32-75-320,1 1 0,0 1 1,2 0-1,-11 43 0,16-43-6545</inkml:trace>
</inkml:ink>
</file>

<file path=ppt/ink/ink1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10.679"/>
    </inkml:context>
    <inkml:brush xml:id="br0">
      <inkml:brushProperty name="width" value="0.05" units="cm"/>
      <inkml:brushProperty name="height" value="0.05" units="cm"/>
    </inkml:brush>
  </inkml:definitions>
  <inkml:trace contextRef="#ctx0" brushRef="#br0">9 0 24575,'-8'3'0,"10"1"0,16 5 0,59 6 0,2-4 0,152 1 0,33-13-1365,-242 1-5461</inkml:trace>
</inkml:ink>
</file>

<file path=ppt/ink/ink1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11.516"/>
    </inkml:context>
    <inkml:brush xml:id="br0">
      <inkml:brushProperty name="width" value="0.05" units="cm"/>
      <inkml:brushProperty name="height" value="0.05" units="cm"/>
    </inkml:brush>
  </inkml:definitions>
  <inkml:trace contextRef="#ctx0" brushRef="#br0">123 49 24575,'0'0'0,"0"0"0,0 0 0,-1 0 0,1 0 0,0 0 0,-1 0 0,1 0 0,0 0 0,0 0 0,-1 0 0,1 0 0,0 0 0,-1 0 0,1 0 0,0 0 0,0 0 0,-1 0 0,1 0 0,0 0 0,-1-1 0,1 1 0,0 0 0,0 0 0,0 0 0,-1 0 0,1-1 0,0 1 0,0 0 0,0 0 0,-1-1 0,1 1 0,0 0 0,0 0 0,0-1 0,0 1 0,5-10 0,17-7 0,-13 14 0,0 0 0,0 0 0,-1 0 0,2 1 0,-1 1 0,0 0 0,16-1 0,-23 2 0,-1 0 0,1 0 0,0 1 0,0-1 0,-1 0 0,1 1 0,0-1 0,0 1 0,-1-1 0,1 1 0,-1 0 0,1 0 0,-1-1 0,1 1 0,-1 0 0,1 0 0,-1 1 0,2 1 0,-2-1 0,0 0 0,-1-1 0,1 1 0,-1 0 0,1 0 0,-1 0 0,0-1 0,0 1 0,0 0 0,0 0 0,0 0 0,-1 0 0,1-1 0,0 1 0,-1 0 0,1 0 0,-1 0 0,0-1 0,0 1 0,1 0 0,-1-1 0,-2 3 0,-2 4 0,1 0 0,-2-1 0,1 1 0,-1-1 0,-1 0 0,1-1 0,-13 11 0,-4-1 0,-30 17 0,37-25 0,1 1 0,0 1 0,0 1 0,1 0 0,-22 22 0,35-32 0,0 0 0,0 0 0,0 1 0,0-1 0,0 0 0,1 0 0,-1 0 0,0 0 0,1 1 0,-1-1 0,0 0 0,1 1 0,0-1 0,-1 1 0,1-1 0,0 0 0,0 1 0,0-1 0,-1 1 0,2-1 0,-1 0 0,0 3 0,1-2 0,0-1 0,0 0 0,0 1 0,0-1 0,0 0 0,0 0 0,0 0 0,0 0 0,0 0 0,0 0 0,1 0 0,-1-1 0,0 1 0,1 0 0,-1-1 0,1 1 0,1 0 0,8 2 0,1-1 0,-1 0 0,1 0 0,13-1 0,-24-1 0,139 0-50,-91-1-1265,-26 0-5511</inkml:trace>
</inkml:ink>
</file>

<file path=ppt/ink/ink1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12.152"/>
    </inkml:context>
    <inkml:brush xml:id="br0">
      <inkml:brushProperty name="width" value="0.05" units="cm"/>
      <inkml:brushProperty name="height" value="0.05" units="cm"/>
    </inkml:brush>
  </inkml:definitions>
  <inkml:trace contextRef="#ctx0" brushRef="#br0">0 3 24575,'27'-1'0,"-10"0"0,-1 1 0,0 0 0,1 1 0,23 5 0,-38-6 0,1 0 0,-1 1 0,0 0 0,0-1 0,1 1 0,-1 0 0,0 0 0,0 0 0,0 0 0,0 0 0,-1 1 0,1-1 0,0 0 0,0 1 0,-1 0 0,1-1 0,-1 1 0,1 0 0,-1 0 0,0 0 0,0 0 0,1 0 0,-2 0 0,1 0 0,0 0 0,0 0 0,-1 0 0,1 1 0,-1-1 0,1 0 0,-1 0 0,0 1 0,0-1 0,0 0 0,0 0 0,-1 1 0,1-1 0,-2 4 0,-7 23 0,-1-1 0,-1 0 0,-2 0 0,-16 26 0,3-6 0,16-28-1365,2-3-5461</inkml:trace>
</inkml:ink>
</file>

<file path=ppt/ink/ink1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12.494"/>
    </inkml:context>
    <inkml:brush xml:id="br0">
      <inkml:brushProperty name="width" value="0.05" units="cm"/>
      <inkml:brushProperty name="height" value="0.05" units="cm"/>
    </inkml:brush>
  </inkml:definitions>
  <inkml:trace contextRef="#ctx0" brushRef="#br0">23 28 24575,'-5'0'0,"0"-4"0,-6-2 0,10 0 0,13 2 0,13 0 0,8 2 0,2 1 0,0 1 0,-6 0-8191</inkml:trace>
</inkml:ink>
</file>

<file path=ppt/ink/ink1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12.926"/>
    </inkml:context>
    <inkml:brush xml:id="br0">
      <inkml:brushProperty name="width" value="0.05" units="cm"/>
      <inkml:brushProperty name="height" value="0.05" units="cm"/>
    </inkml:brush>
  </inkml:definitions>
  <inkml:trace contextRef="#ctx0" brushRef="#br0">5 1 24575,'-5'0'0,"8"0"0,13 0 0,12 0 0,5 0 0,3 0 0,-6 0-8191</inkml:trace>
</inkml:ink>
</file>

<file path=ppt/ink/ink1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13.283"/>
    </inkml:context>
    <inkml:brush xml:id="br0">
      <inkml:brushProperty name="width" value="0.05" units="cm"/>
      <inkml:brushProperty name="height" value="0.05" units="cm"/>
    </inkml:brush>
  </inkml:definitions>
  <inkml:trace contextRef="#ctx0" brushRef="#br0">1 1 24575,'0'4'0,"9"2"0,12 0 0,6-2 0,9 0 0,2-2 0,-6-6 0,-7-1-8191</inkml:trace>
</inkml:ink>
</file>

<file path=ppt/ink/ink1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20.527"/>
    </inkml:context>
    <inkml:brush xml:id="br0">
      <inkml:brushProperty name="width" value="0.05" units="cm"/>
      <inkml:brushProperty name="height" value="0.05" units="cm"/>
    </inkml:brush>
  </inkml:definitions>
  <inkml:trace contextRef="#ctx0" brushRef="#br0">112 64 24575,'2'-1'0,"0"0"0,0 0 0,0 0 0,0 0 0,0-1 0,-1 1 0,1-1 0,0 1 0,-1-1 0,2-2 0,12-10 0,45-11 0,-54 18 0,-17 6 0,-18 8 0,19-3 0,-1 0 0,2 1 0,-1 1 0,1 0 0,-1 0 0,2 0 0,-1 1 0,1 1 0,0 0 0,0 0 0,1 0 0,0 1 0,1 0 0,0 0 0,-9 17 0,9-14 0,1 1 0,0-1 0,1 1 0,1-1 0,0 1 0,0 0 0,1 0 0,1 0 0,0 1 0,1-1 0,0 0 0,1 0 0,3 14 0,-3-24 0,0 0 0,-1-1 0,1 1 0,1 0 0,-1-1 0,0 1 0,1-1 0,-1 1 0,1-1 0,0 0 0,-1 1 0,1-1 0,0 0 0,1 0 0,-1 0 0,0-1 0,0 1 0,1 0 0,-1-1 0,1 0 0,0 1 0,-1-1 0,1 0 0,0-1 0,0 1 0,-1 0 0,1-1 0,0 1 0,0-1 0,0 0 0,0 0 0,0 0 0,5-1 0,1 0 0,0 0 0,1-1 0,-1 0 0,0-1 0,0 0 0,0 0 0,0-1 0,-1 0 0,9-5 0,-5 1 0,-1-1 0,0 0 0,0-1 0,-1 0 0,0-1 0,-1 0 0,0 0 0,-1-1 0,0 0 0,-1 0 0,0-1 0,-1 0 0,-1 0 0,0-1 0,6-26 0,-11 38 0,1 0 0,-1 0 0,1 0 0,-1 0 0,0 0 0,0-1 0,0 1 0,0 0 0,0 0 0,-1 0 0,1 0 0,-1 0 0,1 0 0,-1 0 0,0 0 0,0 0 0,0 0 0,0 0 0,0 0 0,0 0 0,0 1 0,-1-1 0,1 0 0,-1 1 0,1-1 0,-1 1 0,1 0 0,-1-1 0,0 1 0,0 0 0,0 0 0,0 0 0,0 0 0,0 0 0,0 1 0,0-1 0,0 1 0,0-1 0,0 1 0,0 0 0,0 0 0,-1 0 0,-1 0 0,-7 0 0,0 0 0,1 1 0,-1 0 0,0 1 0,1 0 0,-1 1 0,-14 5 0,16-4-273,0 0 0,0 1 0,0 0 0,-12 9 0,3 2-6553</inkml:trace>
</inkml:ink>
</file>

<file path=ppt/ink/ink1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21.007"/>
    </inkml:context>
    <inkml:brush xml:id="br0">
      <inkml:brushProperty name="width" value="0.05" units="cm"/>
      <inkml:brushProperty name="height" value="0.05" units="cm"/>
    </inkml:brush>
  </inkml:definitions>
  <inkml:trace contextRef="#ctx0" brushRef="#br0">226 1 24575,'0'9'0,"-9"3"0,-3 4 0,-8-1 0,-1 7 0,-1 3 0,-6 2 0,1 1 0,2 1 0,0-1 0,4 0 0,6-6-8191</inkml:trace>
</inkml:ink>
</file>

<file path=ppt/ink/ink1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57.99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31 216,'0'5,"-5"2,-1 4,-1 6,2 4,2 5,1 1,0 2,2 1,0 1,0-1,5 0,2 0,0-6</inkml:trace>
  <inkml:trace contextRef="#ctx0" brushRef="#br0" timeOffset="1">206 12,'-10'-5,"-3"-1</inkml:trace>
</inkml:ink>
</file>

<file path=ppt/ink/ink1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21.660"/>
    </inkml:context>
    <inkml:brush xml:id="br0">
      <inkml:brushProperty name="width" value="0.05" units="cm"/>
      <inkml:brushProperty name="height" value="0.05" units="cm"/>
    </inkml:brush>
  </inkml:definitions>
  <inkml:trace contextRef="#ctx0" brushRef="#br0">1 56 24575,'0'-1'0,"0"0"0,0 0 0,1 0 0,-1 0 0,0 0 0,1 0 0,-1 0 0,0 0 0,1 0 0,-1 0 0,1 0 0,0 0 0,-1 0 0,1 1 0,0-1 0,0 0 0,0 0 0,0 0 0,-1 1 0,0 0 0,0 0 0,1 0 0,-1 0 0,0 0 0,1-1 0,-1 1 0,0 0 0,1 0 0,-1 0 0,0 0 0,0 0 0,1 0 0,-1 0 0,0 0 0,1 0 0,-1 0 0,0 0 0,1 0 0,-1 0 0,0 1 0,1-1 0,-1 0 0,0 0 0,1 0 0,-1 0 0,0 0 0,0 1 0,1-1 0,-1 0 0,0 0 0,0 1 0,0-1 0,1 0 0,-1 0 0,0 1 0,0-1 0,0 0 0,0 0 0,1 1 0,-1-1 0,0 0 0,0 1 0,0-1 0,0 0 0,0 1 0,0-1 0,0 0 0,0 1 0,0-1 0,0 0 0,0 0 0,0 1 0,0-1 0,0 0 0,0 1 0,0 0 0,0 11 0,-1 0 0,1 1 0,-2-1 0,-4 18 0,4-19 0,-1 1 0,2-1 0,0 1 0,0-1 0,2 20 0,-1-27 0,1-1 0,0 1 0,0-1 0,0 0 0,0 0 0,1 1 0,-1-1 0,1 0 0,0 0 0,0 0 0,0 0 0,0-1 0,1 1 0,-1-1 0,1 1 0,-1-1 0,1 0 0,0 0 0,0 0 0,0 0 0,0 0 0,0-1 0,4 2 0,0-1 0,0 0 0,0 0 0,0-1 0,0 0 0,0-1 0,1 1 0,-1-1 0,0-1 0,0 1 0,0-1 0,0 0 0,0-1 0,0 0 0,0 0 0,0 0 0,-1-1 0,1 0 0,-1 0 0,10-7 0,-9 6 0,0-1 0,-1 0 0,1 0 0,-1 0 0,0-1 0,-1 0 0,1 0 0,-1 0 0,0-1 0,-1 1 0,0-1 0,0-1 0,0 1 0,-1 0 0,0-1 0,0 0 0,1-10 0,-2 9 0,-1 0 0,0 0 0,-1 0 0,0 0 0,0-1 0,-3-12 0,2 19 0,0 1 0,0-1 0,0 0 0,0 1 0,0-1 0,0 1 0,-1-1 0,1 1 0,-1-1 0,0 1 0,1 0 0,-1 0 0,0 0 0,0 0 0,-1 0 0,1 0 0,0 1 0,-1-1 0,1 1 0,-1 0 0,1-1 0,-1 1 0,1 0 0,-5 0 0,-6-2-97,1 1-1,-1 0 1,0 1-1,0 1 1,1 0-1,-1 1 1,0 0-1,1 1 1,-1 0-1,1 1 1,-1 1-1,1 0 0,-12 5 1,6 2-6729</inkml:trace>
</inkml:ink>
</file>

<file path=ppt/ink/ink1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22.464"/>
    </inkml:context>
    <inkml:brush xml:id="br0">
      <inkml:brushProperty name="width" value="0.05" units="cm"/>
      <inkml:brushProperty name="height" value="0.05" units="cm"/>
    </inkml:brush>
  </inkml:definitions>
  <inkml:trace contextRef="#ctx0" brushRef="#br0">16 76 24575,'-1'0'0,"1"0"0,0 0 0,-1 0 0,1 0 0,0 0 0,0 0 0,-1 0 0,1 0 0,0 0 0,-1 0 0,1 0 0,0 0 0,-1 0 0,1 0 0,0 0 0,0 0 0,-1 0 0,1-1 0,0 1 0,0 0 0,-1 0 0,1 0 0,0 0 0,0-1 0,-1 1 0,1 0 0,0 0 0,0-1 0,0 1 0,-1 0 0,1 0 0,0-1 0,0 1 0,0-1 0,5-8 0,17-9 0,-9 11 0,0 1 0,0 0 0,0 0 0,1 1 0,0 1 0,23-4 0,-34 7 0,0 1 0,1 0 0,-1 0 0,1 0 0,-1 0 0,1 0 0,-1 1 0,1 0 0,-1-1 0,0 1 0,1 0 0,-1 1 0,0-1 0,4 3 0,-5-3 0,0 1 0,0 0 0,0 0 0,0 0 0,-1 0 0,1 1 0,-1-1 0,1 0 0,-1 1 0,0-1 0,0 1 0,0-1 0,0 1 0,0 0 0,-1-1 0,1 1 0,-1 0 0,0-1 0,0 1 0,0 0 0,0 2 0,0 0 0,-1 0 0,0 0 0,1 0 0,-1-1 0,-1 1 0,1 0 0,-1-1 0,0 1 0,0-1 0,0 0 0,-1 0 0,1 0 0,-1 0 0,-5 6 0,-4 2 0,0 0 0,-25 18 0,7-7 0,29-22 0,1-1 0,0 0 0,0 0 0,-1 0 0,1 0 0,0 0 0,0 1 0,-1-1 0,1 0 0,0 0 0,0 0 0,0 1 0,-1-1 0,1 0 0,0 0 0,0 1 0,0-1 0,0 0 0,0 0 0,0 1 0,-1-1 0,1 0 0,0 1 0,0-1 0,0 0 0,0 1 0,0-1 0,0 0 0,0 0 0,0 1 0,0-1 0,0 0 0,0 1 0,0-1 0,1 0 0,-1 0 0,0 1 0,0-1 0,0 0 0,0 1 0,0-1 0,1 0 0,-1 1 0,17 5 0,26-3 0,-41-3 0,44-2 0,-33 1 0,0 0 0,-1 1 0,1 1 0,-1 0 0,1 0 0,13 4 0,-24-5 0,-1 1 0,1-1 0,0 1 0,-1-1 0,1 1 0,-1 0 0,1 0 0,-1 0 0,1-1 0,-1 1 0,1 1 0,-1-1 0,0 0 0,0 0 0,0 0 0,1 1 0,-1-1 0,0 1 0,-1-1 0,1 0 0,0 1 0,0 0 0,-1-1 0,1 1 0,0 2 0,-1-1 0,0 0 0,0 0 0,-1 0 0,1 0 0,-1 0 0,1 0 0,-1 0 0,0 0 0,0-1 0,-1 1 0,1 0 0,0 0 0,-3 2 0,-4 7 0,-1-1 0,0 1 0,-1-2 0,-21 19 0,13-15 0,0-1 0,0 0 0,-2-2 0,1 0 0,-1-1 0,-1 0 0,0-2 0,-24 6 0,42-13-91,0 0 0,0-1 0,0 1 0,0-1 0,0 0 0,0 0 0,0 0 0,0 0 0,0 0 0,0-1 0,0 1 0,0-1 0,0 0 0,-3-1 0,-11-9-6735</inkml:trace>
</inkml:ink>
</file>

<file path=ppt/ink/ink1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23.300"/>
    </inkml:context>
    <inkml:brush xml:id="br0">
      <inkml:brushProperty name="width" value="0.05" units="cm"/>
      <inkml:brushProperty name="height" value="0.05" units="cm"/>
    </inkml:brush>
  </inkml:definitions>
  <inkml:trace contextRef="#ctx0" brushRef="#br0">1 38 24575,'36'0'0,"7"2"0,0-3 0,1-1 0,-1-3 0,65-14 0,-56 7 0,-52 12 0,1 0 0,-1 0 0,0 0 0,0 0 0,1 0 0,-1 0 0,0 0 0,0 0 0,1 0 0,-1 0 0,0 0 0,0 0 0,1 0 0,-1 0 0,0 0 0,0 0 0,1 1 0,-1-1 0,0 0 0,0 0 0,0 0 0,1 0 0,-1 0 0,0 1 0,0-1 0,0 0 0,0 0 0,0 1 0,1-1 0,-1 0 0,0 0 0,0 0 0,0 1 0,0-1 0,0 0 0,0 0 0,0 1 0,0-1 0,0 0 0,0 0 0,0 1 0,-3 16 0,-13 14 0,-38 53 0,35-57 0,2 1 0,0 1 0,2 0 0,-19 49 0,16-29 0,-2 0 0,-33 56 0</inkml:trace>
</inkml:ink>
</file>

<file path=ppt/ink/ink1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23.779"/>
    </inkml:context>
    <inkml:brush xml:id="br0">
      <inkml:brushProperty name="width" value="0.05" units="cm"/>
      <inkml:brushProperty name="height" value="0.05" units="cm"/>
    </inkml:brush>
  </inkml:definitions>
  <inkml:trace contextRef="#ctx0" brushRef="#br0">1 28 24575,'0'-5'0,"9"-1"0,12 1 0,7 0 0,8 2 0,2 1 0,-1 1 0,-2 0 0,-3 1 0,-2 0 0,-2 1 0,-1-1 0,0 0 0,-5 0-8191</inkml:trace>
</inkml:ink>
</file>

<file path=ppt/ink/ink1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26.120"/>
    </inkml:context>
    <inkml:brush xml:id="br0">
      <inkml:brushProperty name="width" value="0.05" units="cm"/>
      <inkml:brushProperty name="height" value="0.05" units="cm"/>
    </inkml:brush>
  </inkml:definitions>
  <inkml:trace contextRef="#ctx0" brushRef="#br0">0 200 24575,'3'0'0,"-1"-1"0,1 1 0,0-1 0,-1 0 0,1 0 0,-1 0 0,1 0 0,-1 0 0,1-1 0,-1 1 0,0-1 0,0 1 0,0-1 0,0 0 0,0 0 0,0 0 0,0 0 0,-1 0 0,2-2 0,29-51 0,-26 42 0,9-16 0,-6 9 0,23-33 0,-32 53 0,0 1 0,0-1 0,0 1 0,0-1 0,0 0 0,0 1 0,0-1 0,0 1 0,0-1 0,0 0 0,0 1 0,0-1 0,1 0 0,-1 1 0,0-1 0,0 0 0,0 1 0,1-1 0,-1 0 0,0 1 0,0-1 0,1 0 0,-1 0 0,0 1 0,1-1 0,-1 0 0,0 0 0,1 0 0,-1 1 0,0-1 0,1 0 0,-1 0 0,1 0 0,-1 0 0,0 0 0,1 0 0,-1 0 0,1 0 0,-1 0 0,0 0 0,1 0 0,-1 0 0,1 0 0,-1 0 0,0 0 0,1 0 0,-1 0 0,0 0 0,1-1 0,-1 1 0,0 0 0,1 0 0,-1 0 0,0-1 0,1 1 0,-1 0 0,0 0 0,1-1 0,-1 1 0,0 0 0,0-1 0,0 1 0,1 0 0,-1-1 0,0 1 0,0 0 0,1-2 0,2 38 0,-3-34 0,2 17 0,-2-1 0,0 0 0,-1 0 0,0 0 0,-2 0 0,0 0 0,-1 0 0,-8 23 0,0-14-1365,3-4-5461</inkml:trace>
</inkml:ink>
</file>

<file path=ppt/ink/ink1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26.682"/>
    </inkml:context>
    <inkml:brush xml:id="br0">
      <inkml:brushProperty name="width" value="0.05" units="cm"/>
      <inkml:brushProperty name="height" value="0.05" units="cm"/>
    </inkml:brush>
  </inkml:definitions>
  <inkml:trace contextRef="#ctx0" brushRef="#br0">1 68 24575,'0'1'0,"1"1"0,0-1 0,0 0 0,0 0 0,0 0 0,-1 0 0,2 0 0,-1-1 0,0 1 0,0 0 0,0 0 0,0-1 0,0 1 0,1 0 0,-1-1 0,0 1 0,0-1 0,1 0 0,-1 1 0,0-1 0,1 0 0,-1 0 0,2 0 0,0 1 0,47 6 0,0-2 0,1-2 0,76-5 0,-36 0 0,-66-1 0,0-1 0,0-1 0,-1-1 0,1-1 0,-2-1 0,27-12 0,-40 15 0,52-24-1365,-43 20-5461</inkml:trace>
</inkml:ink>
</file>

<file path=ppt/ink/ink1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27.447"/>
    </inkml:context>
    <inkml:brush xml:id="br0">
      <inkml:brushProperty name="width" value="0.05" units="cm"/>
      <inkml:brushProperty name="height" value="0.05" units="cm"/>
    </inkml:brush>
  </inkml:definitions>
  <inkml:trace contextRef="#ctx0" brushRef="#br0">1 160 24575,'1'-5'0,"1"-1"0,0 1 0,0 0 0,1-1 0,0 1 0,0 0 0,0 1 0,0-1 0,1 0 0,4-4 0,4-6 0,0-2 0,-8 9 0,1 1 0,0 0 0,1 0 0,0 0 0,0 0 0,0 1 0,1 0 0,8-6 0,-15 12 0,1 0 0,-1 0 0,1 0 0,-1 0 0,1 0 0,-1-1 0,1 1 0,-1 0 0,1 1 0,-1-1 0,1 0 0,-1 0 0,1 0 0,-1 0 0,1 0 0,-1 0 0,1 1 0,-1-1 0,0 0 0,1 0 0,-1 1 0,1-1 0,-1 0 0,1 1 0,-1-1 0,0 0 0,1 1 0,-1-1 0,0 1 0,0-1 0,1 0 0,-1 1 0,0-1 0,0 1 0,1-1 0,-1 1 0,0-1 0,0 1 0,0-1 0,0 1 0,0-1 0,0 1 0,0-1 0,0 1 0,0-1 0,0 2 0,2 28 0,-2-27 0,1 26-341,-2-1 0,0 1-1,-11 49 1,6-54-6485</inkml:trace>
</inkml:ink>
</file>

<file path=ppt/ink/ink1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28.074"/>
    </inkml:context>
    <inkml:brush xml:id="br0">
      <inkml:brushProperty name="width" value="0.05" units="cm"/>
      <inkml:brushProperty name="height" value="0.05" units="cm"/>
    </inkml:brush>
  </inkml:definitions>
  <inkml:trace contextRef="#ctx0" brushRef="#br0">195 1 24575,'-12'1'0,"0"1"0,0 0 0,0 1 0,1 0 0,-1 1 0,0 0 0,1 1 0,0 0 0,0 1 0,1 0 0,0 0 0,0 1 0,0 1 0,-15 15 0,24-22 0,0 0 0,0-1 0,0 1 0,0 0 0,0 0 0,0 0 0,1-1 0,-1 1 0,0 0 0,1 0 0,-1 0 0,0 0 0,1 0 0,-1 0 0,1 0 0,0 0 0,-1 1 0,1-1 0,0 0 0,0 0 0,-1 0 0,1 0 0,0 0 0,0 1 0,0-1 0,1 0 0,-1 0 0,0 0 0,0 0 0,1 0 0,-1 1 0,0-1 0,1 0 0,-1 0 0,1 0 0,-1 0 0,1 0 0,0 0 0,0 0 0,1 1 0,4 3 0,0-1 0,0 0 0,0 0 0,1-1 0,11 5 0,-12-6 0,-1 0 0,0 0 0,0 1 0,0 0 0,6 5 0,-10-7 3,0 0 0,0 0 0,0 0 1,-1 0-1,1 0 0,0 1 0,-1-1 0,1 0 0,-1 0 0,1 1 0,-1-1 0,1 0 0,-1 1 0,0-1 0,0 0 0,0 1 0,0-1 1,0 1-1,0-1 0,0 0 0,0 1 0,0-1 0,-1 0 0,1 1 0,-1-1 0,1 0 0,-1 1 0,1-1 0,-1 0 0,0 0 0,1 0 0,-1 0 1,0 1-1,0-1 0,0 0 0,0 0 0,0-1 0,-2 3 0,-2 1-215,0 0 0,-1 0 0,1 0-1,-1-1 1,0 0 0,-9 4 0,-7 0-6614</inkml:trace>
</inkml:ink>
</file>

<file path=ppt/ink/ink1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28.472"/>
    </inkml:context>
    <inkml:brush xml:id="br0">
      <inkml:brushProperty name="width" value="0.05" units="cm"/>
      <inkml:brushProperty name="height" value="0.05" units="cm"/>
    </inkml:brush>
  </inkml:definitions>
  <inkml:trace contextRef="#ctx0" brushRef="#br0">140 0 24575,'-4'0'0,"-2"5"0,-9 1 0,-1 4 0,-3 0 0,2 4 0,-1 3 0,3 3 0,-1-1 0,3-4-8191</inkml:trace>
</inkml:ink>
</file>

<file path=ppt/ink/ink1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29.384"/>
    </inkml:context>
    <inkml:brush xml:id="br0">
      <inkml:brushProperty name="width" value="0.05" units="cm"/>
      <inkml:brushProperty name="height" value="0.05" units="cm"/>
    </inkml:brush>
  </inkml:definitions>
  <inkml:trace contextRef="#ctx0" brushRef="#br0">189 54 24575,'0'-2'0,"-1"0"0,1 0 0,-1 0 0,0 0 0,0 0 0,1 0 0,-1 0 0,0 0 0,-1 0 0,1 0 0,0 0 0,0 1 0,-1-1 0,1 1 0,-1-1 0,0 1 0,1-1 0,-1 1 0,0 0 0,0 0 0,0 0 0,1 0 0,-1 0 0,0 0 0,0 1 0,-1-1 0,-1 0 0,-7-2 0,0 0 0,0 1 0,-19-1 0,27 2 0,-1 1 0,0 0 0,0 0 0,1 0 0,-1 1 0,0-1 0,1 1 0,-1 0 0,0 0 0,1 0 0,-1 1 0,1-1 0,-1 1 0,1-1 0,-5 5 0,6-4 0,0 0 0,0 1 0,0-1 0,0 1 0,0-1 0,0 1 0,1 0 0,0 0 0,-1 0 0,1 0 0,0-1 0,0 2 0,1-1 0,-1 0 0,1 0 0,-1 0 0,1 0 0,0 0 0,0 4 0,0-5 0,1 0 0,-1 0 0,0 1 0,1-1 0,-1 0 0,1 0 0,-1 0 0,1 0 0,0 0 0,0 0 0,0 0 0,0 0 0,1 0 0,-1 0 0,0 0 0,1-1 0,-1 1 0,1 0 0,0-1 0,-1 0 0,1 1 0,0-1 0,0 0 0,0 0 0,0 0 0,0 0 0,0 0 0,0 0 0,0-1 0,0 1 0,3 0 0,0 0 0,0-1 0,0 1 0,-1-1 0,1 0 0,0 0 0,0-1 0,0 1 0,0-1 0,-1 0 0,1-1 0,0 1 0,-1-1 0,8-3 0,-2-1 0,-6 4 0,0-1 0,0 1 0,1-1 0,-1 1 0,1 0 0,-1 1 0,9-3 0,-12 4 0,0 0 0,-1 0 0,1 0 0,0 0 0,0 1 0,-1-1 0,1 0 0,0 0 0,-1 0 0,1 0 0,0 1 0,-1-1 0,1 0 0,-1 1 0,1-1 0,-1 1 0,1-1 0,0 0 0,-1 1 0,1-1 0,-1 1 0,0-1 0,2 2 0,-1 0 0,-1 0 0,1 0 0,0 1 0,-1-1 0,1 0 0,-1 0 0,1 1 0,-1-1 0,0 0 0,0 1 0,-1 2 0,-1 12-15,-1 1 0,-1-1 0,0 0-1,-2 0 1,0-1 0,-1 1 0,-11 19 0,-3 9-1229,14-27-5582</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57.61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12 0,'0'5,"-5"2,-1-1</inkml:trace>
  <inkml:trace contextRef="#ctx0" brushRef="#br0" timeOffset="1">70 204,'0'0</inkml:trace>
</inkml:ink>
</file>

<file path=ppt/ink/ink1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58.42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353 663,'2'-63,"0"34,-2 0,-6-54,6 80,-1 1,0-1,0 0,0 1,0-1,-1 1,1-1,-1 1,0-1,1 1,-1 0,0 0,0 0,0 0,-1 0,1 0,0 1,-1-1,1 1,-1 0,1 0,-1 0,0 0,1 0,-1 0,0 0,0 1,-3-1,-1 1,-1-1,1 1,-1 0,0 1,1-1,0 2,-1-1,1 1,-13 4,6 1,1 0,0 0,0 1,0 1,1 0,1 1,-1 0,2 0,-1 2,2-1,-1 1,2 0,-1 1,2 0,0 1,0-1,1 1,1 0,-6 25,11-36,-1-1,1 1,0 0,0-1,-1 1,2 0,-1 0,0-1,1 1,-1 0,1-1,0 1,-1-1,1 1,1-1,-1 1,0-1,1 0,-1 1,1-1,-1 0,1 0,0 0,0 0,0-1,3 3,-1-2,-1 0,1 0,1-1,-1 1,0-1,0 0,0 0,1 0,-1-1,0 0,1 1,-1-2,0 1,1 0,7-3,-3 1,-1-1,0 0,0-1,0 0,-1 0,1-1,-1 0,0 0,-1-1,1 1,-1-1,0-1,0 1,-1-1,5-9,10-15,-2-1,17-43,-23 50,171-396,-176 405,-2 3,-3 9,-1 0,1-1,0 1,0 0,1 0,-1 0,4-4,-3 8,-2 6,-5 11,-69 191,42-130,3 1,-32 162,54-175,6-40</inkml:trace>
</inkml:ink>
</file>

<file path=ppt/ink/ink1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29.947"/>
    </inkml:context>
    <inkml:brush xml:id="br0">
      <inkml:brushProperty name="width" value="0.05" units="cm"/>
      <inkml:brushProperty name="height" value="0.05" units="cm"/>
    </inkml:brush>
  </inkml:definitions>
  <inkml:trace contextRef="#ctx0" brushRef="#br0">5 1 24575,'-5'0'0,"13"0"0,8 0 0,12 0 0,4 0 0,3 0 0,-2 0 0,0 0 0,-8 0-8191</inkml:trace>
</inkml:ink>
</file>

<file path=ppt/ink/ink1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30.351"/>
    </inkml:context>
    <inkml:brush xml:id="br0">
      <inkml:brushProperty name="width" value="0.05" units="cm"/>
      <inkml:brushProperty name="height" value="0.05" units="cm"/>
    </inkml:brush>
  </inkml:definitions>
  <inkml:trace contextRef="#ctx0" brushRef="#br0">0 1 24575,'9'0'0,"12"0"0,7 0 0,3 0 0,1 0 0,0 0 0,-2 0 0,-5 0-8191</inkml:trace>
</inkml:ink>
</file>

<file path=ppt/ink/ink1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36.886"/>
    </inkml:context>
    <inkml:brush xml:id="br0">
      <inkml:brushProperty name="width" value="0.05" units="cm"/>
      <inkml:brushProperty name="height" value="0.05" units="cm"/>
    </inkml:brush>
  </inkml:definitions>
  <inkml:trace contextRef="#ctx0" brushRef="#br0">191 41 24575,'0'-2'0,"1"1"0,-1 0 0,0-1 0,0 1 0,0-1 0,-1 1 0,1-1 0,0 1 0,0-1 0,-1 1 0,1-1 0,-1 1 0,1 0 0,-1-1 0,0 1 0,0 0 0,1-1 0,-1 1 0,0 0 0,0 0 0,0 0 0,0 0 0,0 0 0,-1 0 0,1 0 0,0 0 0,0 0 0,-1 1 0,1-1 0,0 0 0,-1 1 0,1-1 0,-1 1 0,1 0 0,0-1 0,-1 1 0,1 0 0,-1 0 0,1 0 0,-1 0 0,1 0 0,-1 0 0,-1 1 0,-3 0 0,0 0 0,0 0 0,0 1 0,0 0 0,0 1 0,1-1 0,-1 1 0,1 0 0,-7 5 0,4-1 0,0 1 0,1 0 0,0 0 0,0 0 0,1 1 0,0 0 0,1 1 0,0-1 0,0 1 0,1 0 0,0 0 0,1 0 0,0 1 0,1-1 0,0 1 0,0 0 0,1-1 0,1 1 0,0 0 0,0 0 0,2 11 0,-1-17 0,1-1 0,-1 0 0,0 0 0,1 0 0,0 0 0,0 0 0,0 0 0,1 0 0,-1-1 0,1 1 0,0-1 0,0 0 0,0 0 0,0 0 0,0 0 0,1 0 0,0-1 0,-1 1 0,1-1 0,0 0 0,0 0 0,0-1 0,0 1 0,0-1 0,1 0 0,-1 0 0,0 0 0,1-1 0,-1 1 0,5-1 0,1 0 0,-1 0 0,1 0 0,-1-1 0,1 0 0,-1-1 0,1 0 0,-1-1 0,0 0 0,0 0 0,0-1 0,0 0 0,14-9 0,-14 7 0,-1-1 0,1-1 0,-1 1 0,-1-1 0,1 0 0,-1-1 0,0 0 0,-1 0 0,0 0 0,-1-1 0,0 0 0,0 0 0,-1 0 0,-1-1 0,0 1 0,0-1 0,-1 0 0,0 0 0,0-12 0,-2 20 0,0 0 0,0-1 0,-1 1 0,1 0 0,-1-1 0,0 1 0,0 0 0,0 0 0,-1 0 0,1 0 0,-1 0 0,0 0 0,1 0 0,-1 0 0,-1 1 0,1-1 0,0 1 0,-4-4 0,0 2 0,1 1 0,0 0 0,0 0 0,-1 0 0,0 1 0,0 0 0,1 0 0,-1 0 0,-11-1 0,5 1 0,0 1 0,0 1 0,0 0 0,-1 0 0,1 1 0,0 1 0,0 0 0,0 0 0,-22 9 0,11 3-1365,6 2-5461</inkml:trace>
</inkml:ink>
</file>

<file path=ppt/ink/ink1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37.259"/>
    </inkml:context>
    <inkml:brush xml:id="br0">
      <inkml:brushProperty name="width" value="0.05" units="cm"/>
      <inkml:brushProperty name="height" value="0.05" units="cm"/>
    </inkml:brush>
  </inkml:definitions>
  <inkml:trace contextRef="#ctx0" brushRef="#br0">305 1 24575,'-9'0'0,"-3"9"0,1 8 0,-11 0 0,-3 3 0,-5 1 0,2 3 0,1-4 0,6 0 0,-3 1 0,3 1 0,0 2 0,-1 1 0,4 0 0,4-3-8191</inkml:trace>
</inkml:ink>
</file>

<file path=ppt/ink/ink1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37.911"/>
    </inkml:context>
    <inkml:brush xml:id="br0">
      <inkml:brushProperty name="width" value="0.05" units="cm"/>
      <inkml:brushProperty name="height" value="0.05" units="cm"/>
    </inkml:brush>
  </inkml:definitions>
  <inkml:trace contextRef="#ctx0" brushRef="#br0">109 8 24575,'0'0'0,"0"-1"0,0 1 0,0 0 0,0 0 0,0 0 0,0-1 0,0 1 0,0 0 0,0 0 0,0 0 0,0-1 0,-1 1 0,1 0 0,0 0 0,0 0 0,0-1 0,0 1 0,0 0 0,0 0 0,0 0 0,-1 0 0,1-1 0,0 1 0,0 0 0,0 0 0,0 0 0,0 0 0,-1 0 0,1 0 0,0 0 0,0-1 0,0 1 0,-1 0 0,1 0 0,0 0 0,0 0 0,0 0 0,-1 0 0,1 0 0,0 0 0,-11 4 0,-10 10 0,14-6 0,0 0 0,0 0 0,1 1 0,0-1 0,0 1 0,1 1 0,1-1 0,-1 1 0,1 0 0,1 0 0,0 0 0,0 0 0,1 1 0,1-1 0,-1 1 0,2-1 0,-1 1 0,3 17 0,-1-23 0,1 0 0,-1-1 0,1 1 0,0 0 0,1-1 0,-1 1 0,1-1 0,0 0 0,0 0 0,0 0 0,0 0 0,1 0 0,0-1 0,-1 1 0,1-1 0,1 0 0,-1-1 0,0 1 0,1-1 0,7 4 0,-4-3 0,0 0 0,0 0 0,0-1 0,0 0 0,0 0 0,0-1 0,1 0 0,-1 0 0,1-1 0,-1 0 0,15-3 0,-11 0 0,-1 0 0,1-1 0,-1-1 0,0 0 0,0-1 0,0 0 0,-1 0 0,0-1 0,0-1 0,13-13 0,-11 9 0,0 0 0,-1-1 0,-1-1 0,0 0 0,-1 0 0,0-1 0,6-16 0,-13 28 0,-1 1 0,0-1 0,0 0 0,0 0 0,0 0 0,0 0 0,-1 0 0,0 0 0,1 0 0,-1 0 0,0 0 0,0 0 0,0 0 0,-1 0 0,1 0 0,-1 0 0,0 0 0,0 0 0,0 0 0,0 1 0,-2-5 0,0 4 0,0-1 0,0 1 0,0 1 0,0-1 0,0 0 0,0 1 0,-1 0 0,1 0 0,-1 0 0,0 0 0,1 0 0,-1 1 0,0-1 0,0 1 0,-6-1 0,-15-3 40,-1 1 0,-27-1 0,40 5-252,1 0 0,0 0 0,0 1-1,0 1 1,0 0 0,-19 6 0,3 4-6614</inkml:trace>
</inkml:ink>
</file>

<file path=ppt/ink/ink1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38.716"/>
    </inkml:context>
    <inkml:brush xml:id="br0">
      <inkml:brushProperty name="width" value="0.05" units="cm"/>
      <inkml:brushProperty name="height" value="0.05" units="cm"/>
    </inkml:brush>
  </inkml:definitions>
  <inkml:trace contextRef="#ctx0" brushRef="#br0">344 0 24575,'-5'1'0,"-1"0"0,1 0 0,-1 0 0,1 1 0,0 0 0,-1 0 0,1 0 0,-8 5 0,-41 28 0,46-30 0,-5 5 0,0 1 0,0 0 0,1 1 0,1 1 0,-14 19 0,2 1 0,-21 40 0,40-63 0,-1 0 0,2 1 0,-1-1 0,2 1 0,-1-1 0,1 1 0,1 0 0,0 0 0,1 0 0,1 17 0,-1-23 0,0 0 0,0 0 0,1 0 0,0 0 0,0 0 0,0 0 0,1-1 0,0 1 0,0 0 0,0-1 0,0 1 0,1-1 0,-1 0 0,1 0 0,0 0 0,1 0 0,-1 0 0,0-1 0,1 0 0,0 1 0,0-1 0,0-1 0,0 1 0,8 3 0,-6-4 0,0 0 0,0-1 0,1 0 0,-1 0 0,0 0 0,0-1 0,0 0 0,1 0 0,-1-1 0,0 0 0,0 0 0,0 0 0,0-1 0,0 0 0,0 0 0,0 0 0,8-5 0,-5 1 0,0 1 0,0-2 0,-1 1 0,0-1 0,-1 0 0,1-1 0,-1 0 0,-1 0 0,11-16 0,-16 23 0,0-1 0,0 1 0,-1 0 0,1 0 0,0-1 0,-1 1 0,1 0 0,-1-1 0,1 1 0,-1 0 0,0-1 0,0 1 0,0-1 0,1 1 0,-1-1 0,-1 1 0,1 0 0,0-1 0,0 1 0,0-1 0,-1 1 0,1 0 0,-1-1 0,1 1 0,-1 0 0,-1-3 0,0 2 0,0-1 0,-1 1 0,1 0 0,-1 0 0,1 0 0,-1 0 0,0 1 0,0-1 0,0 1 0,0-1 0,-4 0 0,-10-3 0,0 1 0,0 1 0,-24-2 0,28 5-105,1 0 0,-1 1 0,1 0 0,0 2 0,0-1 0,-1 1 0,1 1 0,1 0 0,-1 1 0,1 0 0,-1 0 0,-14 11 0,3-2-6721</inkml:trace>
</inkml:ink>
</file>

<file path=ppt/ink/ink1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40.942"/>
    </inkml:context>
    <inkml:brush xml:id="br0">
      <inkml:brushProperty name="width" value="0.05" units="cm"/>
      <inkml:brushProperty name="height" value="0.05" units="cm"/>
    </inkml:brush>
  </inkml:definitions>
  <inkml:trace contextRef="#ctx0" brushRef="#br0">47 155 24575,'-1'0'0,"1"0"0,-1 0 0,1 1 0,-1-1 0,0 0 0,1 0 0,-1-1 0,1 1 0,-1 0 0,1 0 0,-1 0 0,1 0 0,-1 0 0,1 0 0,-1-1 0,1 1 0,-1 0 0,1-1 0,0 1 0,-1 0 0,1 0 0,-1-1 0,1 1 0,0-1 0,-1 1 0,1 0 0,0-1 0,-1 1 0,1-1 0,0 1 0,0-1 0,-1 0 0,6-18 0,21-13 0,-7 16 0,1 2 0,0 1 0,1 0 0,1 2 0,28-12 0,-48 22 0,-1 0 0,1 1 0,0-1 0,0 0 0,-1 1 0,1-1 0,0 1 0,0 0 0,0 0 0,0 0 0,-1 0 0,1 0 0,0 0 0,0 0 0,0 0 0,0 1 0,-1-1 0,1 1 0,0-1 0,0 1 0,-1 0 0,1-1 0,0 1 0,-1 0 0,1 0 0,-1 0 0,1 1 0,-1-1 0,0 0 0,1 0 0,-1 1 0,0-1 0,0 1 0,0-1 0,0 1 0,0 0 0,0-1 0,-1 1 0,1 0 0,0-1 0,-1 1 0,1 0 0,-1 2 0,1 1 0,0 1 0,0 0 0,-1-1 0,0 1 0,0 0 0,-1-1 0,0 1 0,0 0 0,0-1 0,0 1 0,-1-1 0,0 0 0,-4 8 0,-13 17 0,-2-1 0,-38 41 0,28-33 0,-6 4 0,18-20 0,1 0 0,1 1 0,-24 40 0,41-62 0,-1 1 0,1-1 0,0 1 0,-1-1 0,1 1 0,0-1 0,0 1 0,-1-1 0,1 1 0,0-1 0,0 1 0,0 0 0,0-1 0,0 1 0,0-1 0,0 1 0,0 0 0,0-1 0,0 1 0,0-1 0,0 1 0,0-1 0,0 1 0,0 0 0,1-1 0,-1 1 0,0-1 0,0 1 0,1-1 0,0 2 0,0-2 0,0 1 0,0-1 0,0 1 0,1-1 0,-1 1 0,0-1 0,0 0 0,1 0 0,-1 0 0,0 0 0,1 1 0,-1-2 0,3 1 0,52-13 0,-44 10 0,-5 1-97,0 1-1,1 0 1,-1 0-1,1 0 1,-1 1-1,0 0 1,1 1-1,-1 0 1,1 0-1,-1 0 1,0 1-1,1 0 0,11 5 1,-5 2-6729</inkml:trace>
</inkml:ink>
</file>

<file path=ppt/ink/ink1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42.009"/>
    </inkml:context>
    <inkml:brush xml:id="br0">
      <inkml:brushProperty name="width" value="0.05" units="cm"/>
      <inkml:brushProperty name="height" value="0.05" units="cm"/>
    </inkml:brush>
  </inkml:definitions>
  <inkml:trace contextRef="#ctx0" brushRef="#br0">401 52 24575,'-1'-2'0,"1"1"0,-1-1 0,0 1 0,0-1 0,1 1 0,-1 0 0,0-1 0,0 1 0,0 0 0,-1 0 0,1-1 0,0 1 0,0 0 0,-1 0 0,1 0 0,0 1 0,-1-1 0,1 0 0,-1 0 0,1 1 0,-3-1 0,-36-13 0,38 13 0,-8-2 0,-1 1 0,1-1 0,-1 2 0,0-1 0,0 2 0,0-1 0,0 1 0,0 1 0,0 0 0,0 1 0,0 0 0,1 0 0,-1 2 0,1-1 0,0 1 0,-1 0 0,2 1 0,-1 0 0,1 1 0,-1 0 0,1 0 0,1 1 0,0 0 0,0 1 0,0 0 0,1 0 0,0 1 0,0-1 0,-9 19 0,9-12 0,2 0 0,0 0 0,0 1 0,2 0 0,0 0 0,0 0 0,2 0 0,0 0 0,2 28 0,-1-41 0,0 0 0,0-1 0,1 1 0,-1 0 0,1 0 0,0-1 0,0 1 0,0 0 0,0-1 0,0 1 0,0-1 0,1 1 0,-1-1 0,1 0 0,0 1 0,-1-1 0,4 2 0,-2-1 0,1 0 0,0 0 0,1 0 0,-1-1 0,0 0 0,1 0 0,-1 0 0,1 0 0,5 1 0,6 0 0,1 0 0,-1-1 0,1-1 0,-1-1 0,17-1 0,-13-1 0,-1-1 0,0-1 0,0 0 0,-1-1 0,1-2 0,-1 0 0,0 0 0,-1-2 0,19-11 0,-15 6 0,0-1 0,-1 0 0,-1-2 0,0 0 0,-1-1 0,23-30 0,-35 40 0,-1 1 0,0 0 0,-1-1 0,0 0 0,0 0 0,2-10 0,-5 17 0,0-1 0,-1 0 0,1 0 0,-1 0 0,0 0 0,1 0 0,-1 1 0,0-1 0,0 0 0,0 0 0,0 0 0,-1 0 0,1 0 0,0 0 0,-1 0 0,0 1 0,1-1 0,-1 0 0,0 0 0,0 1 0,0-1 0,0 0 0,0 1 0,0-1 0,0 1 0,-1-1 0,1 1 0,0 0 0,-1 0 0,1-1 0,-1 1 0,0 0 0,1 0 0,-3 0 0,-8-4 0,-1 1 0,1 1 0,-1 0 0,1 1 0,-1 0 0,0 1 0,-16 0 0,7 1 0,0 2 0,0 0 0,-34 8 0,42-5-341,0 0 0,-1 0-1,-19 12 1,6-1-6485</inkml:trace>
</inkml:ink>
</file>

<file path=ppt/ink/ink1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42.362"/>
    </inkml:context>
    <inkml:brush xml:id="br0">
      <inkml:brushProperty name="width" value="0.05" units="cm"/>
      <inkml:brushProperty name="height" value="0.05" units="cm"/>
    </inkml:brush>
  </inkml:definitions>
  <inkml:trace contextRef="#ctx0" brushRef="#br0">307 0 24575,'-9'0'0,"-3"9"0,-3 3 0,0 8 0,-7 6 0,-3 3 0,-2 0 0,-1 1 0,-1-1 0,1-5 0,5-3 0,2 1 0,-1-5 0,5 1 0,4-4-8191</inkml:trace>
</inkml:ink>
</file>

<file path=ppt/ink/ink1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42.794"/>
    </inkml:context>
    <inkml:brush xml:id="br0">
      <inkml:brushProperty name="width" value="0.05" units="cm"/>
      <inkml:brushProperty name="height" value="0.05" units="cm"/>
    </inkml:brush>
  </inkml:definitions>
  <inkml:trace contextRef="#ctx0" brushRef="#br0">0 404 24575,'2'-1'0,"0"0"0,0 0 0,0 0 0,0-1 0,-1 1 0,1 0 0,-1-1 0,1 1 0,-1-1 0,1 1 0,0-3 0,3-1 0,58-68 0,68-103 0,-63 81 0,-64 90 0,0 0 0,0 0 0,0 0 0,1 1 0,6-5 0,-11 8 0,1 1 0,-1 0 0,1-1 0,-1 1 0,1 0 0,-1-1 0,1 1 0,0 0 0,-1 0 0,1 0 0,-1-1 0,1 1 0,0 0 0,-1 0 0,1 0 0,0 0 0,-1 0 0,1 0 0,-1 0 0,1 0 0,0 1 0,-1-1 0,2 0 0,-1 1 0,0 0 0,-1 0 0,1 0 0,-1 0 0,1 0 0,0 0 0,-1 0 0,0 0 0,1 0 0,-1 0 0,0 0 0,1 0 0,-1 0 0,0 0 0,0 1 0,0-1 0,0 0 0,0 2 0,-1 10 0,0 0 0,0 0 0,-2 0 0,0 0 0,-8 24 0,-31 63 0,39-93 0,-117 263-1365,108-241-5461</inkml:trace>
</inkml:ink>
</file>

<file path=ppt/ink/ink1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5:58.92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202 60,'-5'0,"0"0,-1 0,1 0,0 1,-1 0,1 0,0 1,0-1,0 1,0 0,0 0,0 1,0-1,1 1,0 0,-1 0,1 1,0 0,0-1,1 1,-1 0,1 1,0-1,0 0,-3 8,1-2,0 0,1 1,0 0,0 0,1 0,1 0,0 0,1 1,-1 12,2-19,0 1,0 0,1 0,0-1,0 1,0 0,1-1,0 1,0-1,0 0,0 1,1-1,0 0,0-1,1 1,-1 0,1-1,0 0,7 6,-6-6,1 0,-1 0,1-1,0 1,0-1,0-1,1 1,-1-1,0 0,1-1,0 1,-1-1,1-1,12 1,-12-2,1-1,-1 1,1-1,-1-1,1 1,-1-1,0-1,-1 1,1-1,0 0,-1-1,10-7,-5 2,-1 0,0-1,0 0,-1 0,-1-1,0 0,0-1,-1 1,7-21,-11 27,-1-1,0 0,0 0,0 0,-1 0,0 0,-1 0,1-1,-1 1,-1 0,1 0,-1 0,-1-1,1 1,-1 0,0 1,-1-1,0 0,0 1,-8-13,7 14,-1 0,1 1,-1 0,0-1,-1 2,1-1,-1 1,0-1,0 2,0-1,0 1,0-1,0 2,-1-1,-8 0,1 0,1 0,-1 1,0 1,1 0,-1 1,-19 4,24-3,0 1,1 0,-1 1,1-1,0 2,0-1,0 1,1 0,-1 1,1 0,0 0,1 0,0 1,-10 13,10-11,0 0,0 1,1-1,1 1,0 1,0-1,1 1,0-1,0 1,1 0,0 19,2-24,1 0,0 0,0 0,0-1,1 1,0-1,0 1,0-1,1 0,-1 1,1-1,1-1,-1 1,1 0,-1-1,1 0,1 0,-1 0,1 0,-1-1,1 1,0-1,10 4,5 3,0-1,1-1,1-1,39 7,-3-4,-6-5</inkml:trace>
</inkml:ink>
</file>

<file path=ppt/ink/ink1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54.162"/>
    </inkml:context>
    <inkml:brush xml:id="br0">
      <inkml:brushProperty name="width" value="0.05" units="cm"/>
      <inkml:brushProperty name="height" value="0.05" units="cm"/>
    </inkml:brush>
  </inkml:definitions>
  <inkml:trace contextRef="#ctx0" brushRef="#br0">254 0 24575,'0'825'0,"-2"-798"0,0 1 0,-2-1 0,-1 0 0,-2-1 0,-16 47 0,23-71 0,-1 0 0,1 0 0,-1 0 0,1 0 0,-1-1 0,0 1 0,0 0 0,0 0 0,0 0 0,0-1 0,0 1 0,-1 0 0,1-1 0,0 1 0,-1-1 0,1 0 0,-1 1 0,0-1 0,1 0 0,-1 0 0,0 0 0,0 0 0,0 0 0,1 0 0,-1-1 0,-3 1 0,3-1 0,-1-1 0,0 0 0,0 1 0,1-2 0,-1 1 0,1 0 0,-1 0 0,1-1 0,-1 1 0,1-1 0,0 0 0,0 0 0,-1 0 0,2 0 0,-1 0 0,0 0 0,0 0 0,-2-5 0,-10-15 0,1-1 0,1 0 0,1-1 0,-9-29 0,9 23 0,-2 0 0,-16-28 0,24 46 0,10 12 0,14 17 0,-6 4 0,0 1 0,-2 0 0,14 38 0,-13-30 0,22 42 0,0-7 0,-22-39 0,22 33 0,-33-57 0,1 0 0,-1 0 0,1 0 0,-1 0 0,1 0 0,0 0 0,0-1 0,0 1 0,0-1 0,0 0 0,0 1 0,0-1 0,0 0 0,1 0 0,-1 0 0,0 0 0,1-1 0,-1 1 0,1-1 0,-1 1 0,1-1 0,-1 0 0,1 0 0,-1 0 0,1 0 0,-1-1 0,1 1 0,-1 0 0,0-1 0,1 0 0,-1 0 0,0 0 0,1 0 0,-1 0 0,0 0 0,0 0 0,0-1 0,3-1 0,7-7 0,1 1 0,-2-2 0,0 1 0,19-24 0,29-36-83,-12 16-344,-3-1-1,38-62 1,-73 102-6399</inkml:trace>
</inkml:ink>
</file>

<file path=ppt/ink/ink1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55.327"/>
    </inkml:context>
    <inkml:brush xml:id="br0">
      <inkml:brushProperty name="width" value="0.05" units="cm"/>
      <inkml:brushProperty name="height" value="0.05" units="cm"/>
    </inkml:brush>
  </inkml:definitions>
  <inkml:trace contextRef="#ctx0" brushRef="#br0">234 1 24575,'0'0'0,"-1"0"0,0 0 0,1-1 0,-1 1 0,0 0 0,1 0 0,-1 0 0,0 0 0,1 1 0,-1-1 0,1 0 0,-1 0 0,0 0 0,1 0 0,-1 1 0,0-1 0,1 0 0,-1 1 0,1-1 0,-1 0 0,1 1 0,-1-1 0,1 1 0,-1 0 0,4 17 0,-2-14 0,10 43 0,-1 1 0,6 96 0,-13 99 0,-4-163 0,0-52 0,-2 0 0,0 0 0,-2 0 0,-11 36 0,-44 105 0,24-73 0,34-92 0,1 0 0,0-1 0,-1 1 0,1-1 0,-1 1 0,-4 5 0,6-9 0,-1 0 0,1 0 0,0 1 0,0-1 0,-1 0 0,1 0 0,0 0 0,0 0 0,-1 0 0,1 1 0,0-1 0,0 0 0,-1 0 0,1 0 0,0 0 0,0 0 0,-1 0 0,1 0 0,0 0 0,-1 0 0,1 0 0,0 0 0,0 0 0,-1 0 0,1 0 0,0 0 0,0 0 0,-1 0 0,1-1 0,0 1 0,-1 0 0,-9-14 0,-29-64 0,25 52 0,0-1 0,2-1 0,-12-39 0,28 89 0,2 8 0,19 54 0,-22-75 0,1 0 0,0 0 0,0 0 0,1-1 0,0 1 0,0-1 0,1 0 0,0-1 0,1 1 0,0-1 0,12 10 0,-10-11 0,-1-1 0,1 0 0,0 0 0,0-1 0,0 0 0,1 0 0,-1-1 0,12 2 0,-17-4 0,1-1 0,-1 0 0,0 0 0,1 0 0,-1 0 0,0-1 0,1 1 0,-1-1 0,0 0 0,0-1 0,0 1 0,1-1 0,-1 0 0,-1 0 0,1 0 0,0 0 0,0-1 0,-1 1 0,0-1 0,6-5 0,2-5-136,0-1-1,-1 0 1,0 0-1,-1-1 1,0 0-1,-1-1 1,-1 0-1,-1 0 0,8-32 1,-10 27-6690</inkml:trace>
</inkml:ink>
</file>

<file path=ppt/ink/ink1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4:42:56.512"/>
    </inkml:context>
    <inkml:brush xml:id="br0">
      <inkml:brushProperty name="width" value="0.05" units="cm"/>
      <inkml:brushProperty name="height" value="0.05" units="cm"/>
    </inkml:brush>
  </inkml:definitions>
  <inkml:trace contextRef="#ctx0" brushRef="#br0">220 0 24575,'-2'0'0,"0"1"0,0-1 0,0 1 0,0-1 0,0 1 0,0 0 0,0-1 0,0 1 0,0 0 0,0 0 0,1 1 0,-1-1 0,0 0 0,1 0 0,-1 1 0,1-1 0,0 1 0,-1 0 0,1-1 0,0 1 0,0 0 0,0-1 0,0 1 0,0 0 0,0 0 0,1 0 0,-1 0 0,1 0 0,-1 0 0,0 4 0,0 2 0,0 0 0,0-1 0,1 1 0,0 0 0,0 0 0,1-1 0,2 11 0,5 18 0,44 231 0,-48-233 0,-2 0 0,-1 1 0,-1-1 0,-2 0 0,-13 65 0,5-56 0,-1 0 0,-21 47 0,24-68 0,4-10 0,0-1 0,-1 0 0,0 0 0,-11 15 0,16-24 0,-1-1 0,0 1 0,-1-1 0,1 1 0,0-1 0,0 0 0,-1 0 0,1 1 0,0-1 0,-1 0 0,1 0 0,-1 0 0,0-1 0,1 1 0,-1 0 0,0-1 0,1 1 0,-1 0 0,0-1 0,0 0 0,1 0 0,-1 1 0,0-1 0,0 0 0,0 0 0,0-1 0,1 1 0,-1 0 0,0 0 0,0-1 0,1 0 0,-1 1 0,0-1 0,1 0 0,-1 1 0,-2-3 0,1 1 0,0-1 0,0 1 0,-1-1 0,2 0 0,-1 0 0,0 0 0,1 0 0,-1-1 0,1 1 0,0-1 0,0 0 0,0 1 0,-1-5 0,-15-58 0,4 14 0,12 42 0,11 21 0,14 25 0,-12-15 0,-1-2 0,1 0 0,0 0 0,17 19 0,-25-35 0,0 1 0,0-1 0,0 0 0,0 0 0,1 0 0,-1 0 0,1 0 0,0-1 0,0 0 0,0 0 0,0 0 0,0 0 0,0 0 0,1-1 0,-1 0 0,0 0 0,1 0 0,-1 0 0,1-1 0,-1 0 0,6 0 0,2-2 0,1-1 0,-1 0 0,-1-1 0,1 0 0,0-1 0,-1 0 0,17-11 0,72-58 0,-47 34 0,-51 39-36,16-12-296,-1 0 0,-1-1-1,19-19 1,-26 21-6494</inkml:trace>
</inkml:ink>
</file>

<file path=ppt/ink/ink1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4:41.42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1,'0'0</inkml:trace>
</inkml:ink>
</file>

<file path=ppt/ink/ink1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6:00.34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118 94,'-3'35,"0"-1,-3 0,0-1,-3 1,0-1,-2-1,-22 45,26-62,1 0,0 0,2 1,-1-1,2 1,0 0,1 0,1 0,0 25,2-39,-1 0,0 0,0 0,1 0,-1-1,1 1,0 0,-1 0,1-1,0 1,0 0,0-1,2 3,-3-4,1 1,0-1,-1 1,1-1,0 1,-1-1,1 0,0 0,-1 1,1-1,0 0,0 0,-1 0,1 0,0 0,0 0,-1 0,1 0,0 0,0 0,-1 0,1 0,1-1,1 0,1-1,-1 0,1 0,-1-1,0 1,0-1,0 1,0-1,0 0,-1 0,4-5,13-23,-2-1,-1 0,-1-1,-2-1,13-52,19-47,-31 96,-7 16,2 1,16-30,-25 50,0 1,0-1,0 0,0 0,0 1,0-1,0 0,0 1,0-1,1 0,-1 1,0-1,0 0,0 0,0 1,1-1,-1 0,0 0,0 0,0 1,1-1,-1 0,0 0,0 0,1 1,-1-1,0 0,1 0,-1 0,0 0,1 0,-1 0,0 0,0 0,1 0,-1 0,0 0,1 0,-1 0,0 0,1 0,-1 0,0 0,1 0,-1 0,0 0,0-1,1 1,-1 0,0 0,0 0,1 0,-1-1,0 1,0 0,1 0,-1-1,0 1,0 0,0 0,0-1,1 1,-1 0,0-1,0 1,0-1,4 29,-4-27,2 95,-3-70,1 1,1-1,2 1,0-1,8 28,-9-49,0 0,0 0,0-1,0 1,1-1,0 1,0-1,0 0,0 0,1 0,-1-1,1 1,6 4,-8-7,1 1,0-1,0 1,0-1,-1 0,1 0,0 0,0 0,0-1,0 1,1-1,-1 0,0 0,0 0,0 0,0-1,0 1,0-1,0 1,0-1,0 0,0-1,5-2,1-2,0 0,0-1,-1 0,1-1,-2 0,1 0,-1-1,0 0,-1 0,8-16,7-15,18-52,-38 88,73-203,-70 200,-1 9,1 17,-2 29,-6 41,-19 108,18-161,-7 13,-1 13,12-58,1 0,0 1,0-1,0 0,0 1,1-1,-1 0,1 1,0-1,4 8,6 7</inkml:trace>
</inkml:ink>
</file>

<file path=ppt/ink/ink1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6:01.02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118 26,'-4'1,"-1"0,1-1,-1 1,0 1,1-1,0 1,-1 0,1 0,0 0,0 0,0 1,0-1,0 1,1 0,-1 0,1 1,0-1,0 1,0 0,1-1,-1 1,1 0,0 1,-2 3,-1 2,1 0,0 0,1 1,0-1,1 1,0 0,1-1,0 1,0 14,2-22,-1 0,1 0,0 0,-1 0,1 0,1 0,-1 0,0 0,1 0,-1 0,1-1,0 1,0 0,0-1,0 0,1 1,-1-1,1 0,-1 0,1 0,0-1,-1 1,1-1,0 1,0-1,0 0,6 1,-3 0,1-1,-1 0,0 0,1-1,-1 0,1 0,-1 0,0-1,1 0,-1 0,0-1,1 0,6-3,-2 0,0-1,-1 0,0-1,0 0,0-1,-1 0,0 0,-1-1,10-12,-13 15,-1-1,0 1,0-1,0 0,-1 0,0 0,-1-1,1 1,-1-1,-1 1,0-1,0 0,0 0,-1 1,-1-14,0 18,1 0,-1 0,0 0,-1 0,1 0,0 1,-1-1,0 1,1-1,-1 1,0-1,0 1,0 0,-1 0,1 0,-1 0,1 0,-1 1,1-1,-1 1,0 0,0-1,1 1,-1 1,0-1,0 0,0 1,-5-1,1 0,0 0,0 1,0 0,-1 0,1 0,0 1,0 0,0 1,0-1,0 1,-8 4,9-3,1 1,-1 0,1 0,0 0,0 1,0-1,1 1,-1 0,1 1,1-1,-1 1,1-1,0 1,0 0,0 1,1-1,0 0,0 1,1-1,-2 12,3-14,-1 1,1 0,0-1,0 1,1-1,0 1,-1-1,2 1,-1-1,0 0,1 1,0-1,0 0,0 0,0 0,1 0,-1-1,1 1,0-1,0 1,1-1,-1 0,1 0,-1-1,1 1,0-1,0 1,0-1,0-1,7 3,1-1,-1 0,1-1,0-1,0 0,0 0,0-2,0 1,-1-1,1-1,0 0,0-1,-1 0,0-1,1 0,-1 0,14-9,-12 5,0 0,0 0,-1-1,0-1,-1 0,0-1,0 0,-1 0,-1-1,0-1,0 1,9-21,9-33,-25 68,0 0,0 0,0 0,0 0,0 0,-1 0,1 1,-1-1,0 1,1-1,0 6,9 11,-7-12,0-1,1 0,0 0,0-1,0 1,1-1,0 0,0-1,0 1,1-1,-1 0,13 4,-14-6,0 0,0-1,0 0,0 0,0 0,0-1,1 0,-1 0,0 0,0-1,0 1,1-1,-1-1,0 1,0-1,0 1,-1-1,1-1,5-2,25-19,-4 1</inkml:trace>
</inkml:ink>
</file>

<file path=ppt/ink/ink1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6:01.37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409 0,'-10'10,"-3"14,-14 6,-3 10,-6 1,3 1,-3 1,0-1,1 3,2-2,1 2,6-2,3-4,5-2,5-4,6-6</inkml:trace>
</inkml:ink>
</file>

<file path=ppt/ink/ink1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6:01.70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256 3,'-2'0,"0"1,0 0,0 0,0 0,0 0,0 1,0-1,0 0,1 1,-1-1,0 1,1 0,-1 0,-1 2,-3 2,-3 5,-1 0,1 0,1 1,0 0,1 1,-11 24,15-27,-1-1,2 1,-1-1,1 1,1 0,0 0,0 0,1 0,0 0,3 19,-2-24,0-1,0 0,1 0,-1 0,1 0,0 0,0 0,0-1,1 1,-1-1,1 1,0-1,0 0,0 0,0 0,0-1,1 1,-1-1,1 1,0-1,0 0,0-1,0 1,0-1,0 0,0 0,7 1,-5-1,0 0,1-1,-1 0,0 0,0-1,1 0,-1 0,0 0,0-1,0 0,0 0,-1 0,1-1,0 0,-1 0,0 0,0-1,6-5,-3 1,-1-1,0 0,-1-1,0 0,-1 1,0-2,-1 1,1-1,-2 1,0-1,0 0,-1 0,0 0,-1-1,0 1,-1 0,0-1,-1 1,-2-12,2 20,0-1,0 0,-1 0,1 1,-1-1,0 0,1 1,-2 0,1-1,0 1,-1 0,1 0,-1 0,0 1,-3-4,0 2,0 1,0-1,-1 1,1 0,-1 0,0 1,-13-3,5 2,0 1,0 1,0 0,0 1,0 1,0 0,-21 5,5 3,1 1,-41 19,38-14</inkml:trace>
</inkml:ink>
</file>

<file path=ppt/ink/ink1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6:02.05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29,'1'12,"0"-1,1 0,0 1,1-1,0 0,1 0,9 18,44 72,-44-80,0 8,-11-24,0 0,0 0,1-1,-1 1,1-1,0 1,1-1,5 7,-9-12,0 1,1 0,-1 0,0 0,1 0,-1 0,0-1,1 1,-1 0,0 0,0 0,1-1,-1 1,0 0,0 0,1-1,-1 1,0 0,0-1,0 1,1 0,-1-1,0 1,0 0,0-1,0 1,0 0,0-1,0 1,0 0,0-1,0 1,0-1,0 1,0 0,0-1,2-17,-4-54,0 53,2 0,0 0,4-36,-2 50,0-1,0 1,0 0,1 0,-1 1,1-1,0 0,1 1,-1 0,1 0,0 0,0 0,0 0,0 1,1 0,6-4,2-1,0 2,0 0,0 0,1 2,14-4,3 1</inkml:trace>
</inkml:ink>
</file>

<file path=ppt/ink/ink1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6:02.53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1,'0'10,"0"13,0 8,0 8,0 3,0 4,0-1,0 2,0-2,0 1,0-2,0-4,5-3,1-4,1-6</inkml:trace>
</inkml:ink>
</file>

<file path=ppt/ink/ink1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6:02.91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 0,'-5'0,"14"0,24 0,17 0,10 0,10 0,2 0,0 0,-4 0,-2 0,-8 0,-9 0,-2 0,-5 5,-5 2,-8-1</inkml:trace>
</inkml:ink>
</file>

<file path=ppt/ink/ink1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6:03.68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295 36,'-6'0,"-1"1,1-1,0 1,-1 1,1-1,0 1,0 0,0 0,0 1,0 0,0 0,1 0,-1 0,1 1,0 0,0 0,1 1,-9 9,10-10,0 0,1 1,-1-1,1 1,0-1,0 1,0 0,1 0,0 0,0 0,0 0,0 0,1 0,0 0,0 0,0 0,1 0,-1 0,1 0,1 0,-1 0,1 0,0 0,3 6,-2-6,0 0,0 0,1 0,-1 0,1-1,0 0,1 0,-1 0,1 0,0 0,0-1,0 0,0 0,0-1,1 1,-1-1,1 0,0-1,-1 1,8 0,-9-2,0 1,0-1,0 0,-1 0,1-1,0 1,0-1,0 0,0 0,0 0,0 0,-1-1,1 0,-1 1,1-1,-1-1,1 1,-1 0,0-1,0 0,0 1,-1-1,1 0,-1-1,1 1,-1 0,0-1,-1 1,1-1,2-6,-1 0,1 0,-2 0,1-1,-2 1,1-1,-1 0,-1 1,0-1,-2-14,1 20,0 0,0 1,0-1,0 1,-1-1,0 1,0-1,0 1,-1 0,1 0,-1 0,0 0,0 1,-1-1,1 1,0 0,-1 0,0 0,0 0,0 1,0-1,0 1,-6-2,-2 0,0 0,0 1,0 1,-1 0,1 0,-1 1,1 1,-1 0,-19 3,24-2,1 0,-1 1,1 0,0 0,0 1,0 0,0 0,1 1,-1-1,1 1,0 1,0-1,0 1,1 0,0 1,0-1,-7 10,5-3,0 1,1-1,0 1,1 1,0-1,1 1,1 0,0-1,-2 28,5-35,0-1,1 0,-1 0,1 1,0-1,0 0,1 0,-1 0,1 0,0 0,0 0,6 7,-6-9,1 0,0 0,0 0,1 0,-1 0,1-1,-1 1,1-1,0 0,0 0,0-1,0 1,0-1,0 0,1 0,-1 0,6 0,1 0,0-1,0 0,0-1,-1 0,1-1,-1 0,1-1,-1 0,1-1,-1 0,-1 0,1-1,-1-1,1 1,-1-1,12-11,4-6,0-1,-2-1,38-51,-60 74,0 1,0-1,0 1,0-1,1 1,-1-1,0 1,1 0,-1-1,1 1,0 0,-1 0,4-1,-5 2,1 0,-1 0,1 0,-1 0,1 1,-1-1,0 0,1 0,-1 0,1 0,-1 1,1-1,-1 0,0 0,1 1,-1-1,0 0,1 1,-1-1,0 0,1 1,-1-1,0 0,0 1,1-1,-1 1,0-1,0 1,0-1,0 0,1 1,-1 0,1 8,0 0,0 0,0-1,-2 12,1-15,-1 7,0-8,0 0,1 0,-1 0,1 0,0 0,0 0,1 0,-1 0,1 0,0 0,1 4,-1-8,0 0,-1 0,1 0,0 0,0 0,0 0,-1 0,1 0,0 0,0 0,0-1,-1 1,1 0,0 0,0-1,-1 1,1-1,0 1,-1-1,1 1,-1-1,1 1,-1-1,2 0,16-18,-16 18,92-116,-93 115,1 0,0 0,-1 0,1 0,0 1,0-1,0 1,1-1,-1 1,0 0,1-1,-1 1,4-1,-5 2,1 0,-1 0,0 1,0-1,0 0,0 0,0 1,0-1,0 1,0-1,0 1,0-1,0 1,0 0,0-1,0 1,0 0,-1 0,1-1,0 1,-1 0,1 0,0 0,-1 0,1 0,-1 0,1 0,-1 0,0 0,0 0,1 1,-1-1,0 1,4 31,0 4,-4-35,0-1,0 1,1-1,-1 1,1-1,-1 1,1-1,-1 1,1-1,0 0,0 1,0-1,0 0,0 0,1 2,0-2,-1-1,0 0,0 1,0-1,0 0,0 0,0 0,0 0,0 0,0 0,1 0,-1 0,0 0,0-1,0 1,0 0,0-1,0 1,0-1,0 1,0-1,0 1,1-2,24-19,-21 16,28-27,39-50,-35 39,-36 42,0-1,0 1,0 0,0 0,0 0,0 0,0 0,0 0,1 0,-1 0,0 1,1-1,-1 0,1 1,-1-1,1 1,1-1,-2 1,-1 1,1-1,0 0,-1 0,1 0,0 1,0-1,-1 0,1 1,-1-1,1 0,0 1,-1-1,1 1,-1-1,1 1,-1 0,1-1,-1 1,1-1,-1 1,0 0,1-1,-1 2,2 2,-1-1,0 1,-1 0,1 0,0 0,-1 0,0-1,0 1,0 0,-1 0,1 0,-3 5,-20 59,12-36</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57.97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0,'0'5,"0"7,0 1</inkml:trace>
  <inkml:trace contextRef="#ctx0" brushRef="#br0" timeOffset="1">58 87,'10'0,"9"0,0 0</inkml:trace>
</inkml:ink>
</file>

<file path=ppt/ink/ink1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6:04.67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228 65,'-6'0,"-1"1,0-1,0 1,1 1,-1-1,1 1,-1 0,1 0,0 1,0 0,0 0,0 1,1-1,-10 9,8-6,1 1,0 0,0 0,0 0,1 1,0 0,1 0,0 0,0 1,-3 12,4-13,0 1,1-1,0 1,1-1,0 1,0 0,1 0,0 0,2 9,-2-16,1 1,0 0,0 0,0 0,0-1,0 1,1 0,-1-1,1 1,0-1,-1 0,1 1,0-1,0 0,1 0,-1 0,0-1,1 1,-1 0,1-1,-1 0,1 1,0-1,0 0,0-1,-1 1,1 0,0-1,5 1,0-1,-1 0,1 0,-1-1,1 0,-1-1,1 1,-1-1,0-1,0 1,0-1,11-6,-2-1,-1 0,0 0,23-21,-33 25,0 1,0-1,-1 0,0-1,0 1,0-1,-1 0,0 0,0 0,-1 0,1 0,-2 0,1-1,-1 1,0-1,-1 1,0-1,0-9,-1 12,1 0,-1 0,0 0,0 0,0 0,-1 0,0 0,0 0,0 0,0 1,-1-1,0 1,1 0,-2 0,1 0,0 0,-1 0,0 1,0 0,0 0,0 0,-1 0,1 0,-1 1,1 0,-1 0,-5-2,-2 2,1-1,0 2,-1-1,1 2,-1-1,1 2,-1-1,1 2,-1-1,1 1,0 1,-17 6,22-6,0 0,0 0,0 0,0 0,1 1,-1 0,1 0,0 1,0 0,1-1,0 2,-1-1,2 0,-1 1,0 0,1-1,0 2,1-1,-1 0,1 0,1 1,-3 12,3-14,0 0,1 0,0 0,0 0,0 0,0 0,1 0,0-1,0 1,0 0,1 0,-1-1,1 1,0-1,1 1,-1-1,1 0,0 0,0 0,0 0,0-1,1 1,-1-1,1 0,0 0,0 0,0 0,0-1,5 3,0-2,-1 0,1 0,0-1,0 0,0-1,0 0,0 0,0 0,0-2,0 1,0-1,0 0,0-1,17-5,-12 2,-1-2,0 1,0-2,-1 0,1 0,-2-1,1 0,-1-1,-1-1,0 0,0 0,-1-1,12-21,-20 31,0 1,0 0,-1-1,1 1,0 0,0-1,0 1,0 0,0 0,1 0,-1 0,3-2,-4 3,0 0,1 0,-1 1,0-1,1 0,-1 0,0 0,0 0,1 1,-1-1,0 0,0 0,1 0,-1 1,0-1,0 0,1 1,-1-1,0 0,0 0,0 1,0-1,0 0,1 1,-1-1,0 0,0 1,0-1,0 0,0 1,0-1,0 0,0 1,0 0,-2 49,0-37,-1 55,3-68,0 1,0 0,-1-1,1 1,0-1,0 1,0-1,0 1,0-1,0 1,0 0,0-1,0 1,0-1,0 1,1-1,-1 1,0-1,0 1,0-1,1 1,-1-1,0 1,1-1,-1 1,0-1,1 0,-1 1,1-1,-1 1,0-1,1 0,0 1,1-1,-1-1,0 1,0-1,1 1,-1-1,0 1,0-1,0 0,0 1,0-1,0 0,0 0,2-2,32-41,-33 42,33-52,-21 33,0 0,1 0,21-21,-30 37,-1-1,1 1,0 1,1-1,-1 1,1 0,0 1,0-1,0 1,1 1,-1-1,1 1,-1 1,14-2,-10 2,0 0,0 1,0 0,0 1,0 0,0 1,12 3,-20-4,-1 0,1 0,-1 1,0-1,0 0,1 1,-1 0,0-1,0 1,0 0,-1 0,1 0,0 0,-1 0,1 0,-1 1,0-1,0 0,0 1,0-1,0 1,0-1,-1 1,1 0,-1-1,0 1,0-1,0 1,0 0,0-1,0 1,-1 0,1-1,-3 6,-1 13,-2-1,-1 1,0-1,-1 0,-2 0,0-1,-12 18,0-9</inkml:trace>
</inkml:ink>
</file>

<file path=ppt/ink/ink1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6:05.07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90 67,'-3'1,"0"-1,0 1,0-1,0 1,0 0,0 0,0 0,0 1,0-1,0 1,1-1,-1 1,1 0,-1 0,1 0,0 0,0 1,0-1,0 1,0-1,0 1,1 0,-1-1,1 1,0 0,-2 6,-2 6,1 0,0 0,-2 30,5-41,-1 10,1 1,0-1,1 1,3 26,-2-38,-1 1,1-1,0 1,0-1,1 0,-1 1,1-1,-1 0,1 0,0 0,0 0,1 0,-1-1,0 1,1-1,0 0,-1 1,1-1,0 0,0 0,0-1,1 1,-1-1,0 1,6 0,-4-1,0 0,0 0,0 0,0-1,0 0,1 0,-1 0,0-1,0 0,0 0,0 0,0 0,7-4,-4 2,0-2,-1 1,1-1,-1 0,0 0,0-1,8-9,-5 5,-1-1,0-1,-1 1,0-1,-1-1,-1 0,1 0,-2 0,6-22,-8 26,-2 0,1 0,-1 0,0 0,-1 0,0 0,-1 0,0 0,-3-13,3 18,0 0,-1 0,0 0,0 0,0 0,0 1,-1-1,1 1,-1 0,0-1,0 1,0 0,0 1,0-1,-1 1,0-1,1 1,-1 0,0 0,0 0,0 1,-5-2,-12-1,-1 0,1 1,-1 2,0 0,-26 2,35 0,-23 0</inkml:trace>
</inkml:ink>
</file>

<file path=ppt/ink/ink1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6:05.42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 0,'-6'0,"10"0,17 0,26 0,10 0,5 0,-3 0,-2 0,-5 0,-7 0,-6 0,-5 0,-7 0</inkml:trace>
</inkml:ink>
</file>

<file path=ppt/ink/ink1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12.31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551 3,'-52'-1,"0"0,-86 8,124-5,0 0,0 1,0 1,0 0,1 1,-1 0,1 1,0 0,1 1,0 1,-14 10,-50 55,68-64,0 0,1 0,1 1,-1 0,1 0,-8 22,13-30,0 0,1 0,-1 0,1 0,0 0,-1 0,1 1,0-1,0 0,0 0,1 0,-1 1,0-1,1 0,-1 0,1 0,0 0,0 0,0 0,2 3,0-1,0-1,0 0,0 0,0 0,1 0,-1-1,1 1,0-1,0 0,4 2,9 2,1 0,0-1,37 5,-21-5,67 0,-84-5,0-1,-1-1,1-1,-1-1,0 0,16-6,0-3</inkml:trace>
</inkml:ink>
</file>

<file path=ppt/ink/ink1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12.79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234 89,'0'-2,"1"-1,-1 0,0 0,0 0,-1 0,1 0,-1 0,1 0,-1 1,0-1,0 0,0 0,0 1,-1-1,1 1,-1-1,1 1,-1 0,0-1,0 1,0 0,0 0,0 0,-1 1,1-1,-1 0,1 1,-1 0,1-1,-1 1,0 0,0 0,1 1,-5-2,1 1,0 1,1 0,-1 0,0 0,0 0,1 1,-1 0,0 0,1 1,-1-1,1 1,-1 0,1 1,0-1,0 1,0 0,0 1,1-1,-1 1,1 0,0 0,0 0,-4 6,3-4,-1 1,1 0,1 0,0 1,0-1,0 1,1 0,0 0,0 0,1 1,0-1,1 0,0 1,0-1,1 12,0-17,1 1,-1-1,1 1,0-1,0 1,0-1,1 0,-1 1,1-1,0 0,0 0,0 0,0 0,1-1,-1 1,5 4,-1-3,0 0,-1-1,1 0,1 0,-1 0,0 0,1-1,9 2,-2-1,1-1,-1-1,1 0,-1 0,1-2,-1 0,26-5,-27 3,0 0,0-1,-1-1,1 0,-1 0,0-1,0-1,-1 0,0-1,0 0,-1 0,0-1,-1-1,0 1,0-2,-1 1,0-1,-1 0,7-15,-12 24,-1-1,0 1,0-1,-1 0,1 1,0-1,-1 0,0 0,0 1,1-1,-2 0,1 0,0 0,0 1,-1-1,0 0,1 1,-1-1,0 0,-2-2,1 1,-1 1,0-1,0 1,0 0,0 0,0 1,0-1,-1 1,1-1,-1 1,0 0,-4-1,-7-3,0 1,0 1,-1 0,0 1,0 1,-16 0,18 2,0 0,0 2,1-1,-1 2,1 0,0 0,0 1,0 1,0 0,1 1,-19 12,26-15,-1 0,1 1,0 0,1 0,-1 0,1 0,-1 1,1-1,1 1,-1 1,1-1,0 0,0 1,0-1,1 1,0 0,0 0,0 0,1 0,0 0,0 0,1 0,-1 1,1-1,1 0,-1 0,3 9,-2-11,1 1,-1-1,1 0,0 0,0 0,1 0,0 0,-1 0,1 0,0-1,1 1,-1-1,1 0,-1 0,1 0,0-1,0 0,0 1,0-1,0 0,1-1,6 3,9 1,-1-1,1-1,35 2,-50-5,53 3</inkml:trace>
</inkml:ink>
</file>

<file path=ppt/ink/ink1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13.18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483 36,'-1'-2,"0"1,0 0,0 0,0-1,0 1,0 0,0 0,0 0,0 0,-1 1,1-1,0 0,-1 0,1 1,0-1,-1 1,1-1,-1 1,1-1,-1 1,1 0,-1 0,-2 0,2-1,-36-5,1 1,-59 0,72 5,-1 1,1 1,0 2,-1 0,-24 9,42-11,0 1,0 0,1 0,-1 0,1 1,0 0,0 1,0-1,0 1,1 0,0 1,0-1,1 1,-1 0,1 0,0 0,-3 9,6-14,1 1,-1-1,1 1,0 0,-1-1,1 1,0 0,0 0,0-1,1 1,-1 0,0-1,1 1,-1 0,1-1,-1 1,1-1,0 1,-1-1,2 2,1 0,-1 0,1 0,-1 0,1-1,0 1,0-1,0 0,6 3,6 2,0 0,1-2,20 6,-30-10,41 10,40 13,-77-21,0 1,-1 0,1 0,-1 1,0 0,11 9,-19-13,0 0,1 0,-1 0,0 0,0 0,0 1,0-1,0 0,0 0,0 1,-1-1,1 1,0-1,-1 1,1-1,-1 1,1-1,-1 1,0-1,0 1,1-1,-1 1,0 0,-1-1,1 1,0-1,0 1,-1-1,1 1,-1 0,1-1,-1 0,0 1,1-1,-1 1,0-1,0 0,0 1,0-1,-2 2,-4 3,0 1,0-1,-1-1,0 1,-14 6,-2 0,0-2,-1-1,0-1,0-1,0-2,-52 6,30-7</inkml:trace>
</inkml:ink>
</file>

<file path=ppt/ink/ink1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13.60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234 62,'-7'0,"-1"1,1 0,0 0,0 1,0 0,0 0,0 0,1 1,-1 0,1 1,0-1,0 1,0 1,0-1,1 1,-1 0,-8 10,8-8,1 0,0 1,0-1,1 1,0 0,0 0,1 0,0 0,0 1,1-1,0 1,1 0,0 0,0 12,1-19,0 1,1-1,-1 1,1 0,0-1,-1 1,1-1,0 1,1-1,-1 0,0 1,1-1,-1 0,1 0,0 0,-1 0,1 0,0 0,0 0,1-1,-1 1,0-1,0 0,1 0,-1 1,1-1,-1-1,1 1,-1 0,1-1,0 1,-1-1,5 0,3 1,0-1,-1 0,1 0,0-1,-1 0,1-1,18-6,-12 2,1-2,-2 1,1-2,-1 0,0-1,22-20,-31 25,-1 0,0 0,0 0,0 0,0-1,-1 0,0 0,-1 0,1-1,-1 1,0-1,-1 0,0 0,0 0,0 0,-1 0,0 0,0-13,-1 16,-1 0,0 0,0 0,0 1,0-1,-1 0,0 1,0-1,0 1,0 0,0-1,0 1,-1 0,0 0,1 1,-1-1,0 0,-1 1,1 0,0 0,-1 0,1 0,-1 0,1 1,-1 0,-7-2,-8-2,0 1,-1 1,-38-1,49 4,-175 0,153 1</inkml:trace>
</inkml:ink>
</file>

<file path=ppt/ink/ink1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14.01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107 0,'0'0,"-1"1,0-1,0 0,1 0,-1 1,0-1,1 0,-1 1,0-1,1 1,-1-1,0 1,1-1,-1 1,1 0,-1-1,1 1,-1 0,1-1,0 1,-1 0,1-1,0 1,-1 1,-6 24,3-13,-4 6,-1 0,-16 24,14-26,-15 35,26-50,-1-1,1 1,-1-1,1 1,0-1,-1 1,1-1,0 1,0 0,0-1,1 1,-1-1,0 1,0-1,1 1,-1-1,1 1,-1-1,1 1,0-1,0 0,0 1,-1-1,1 0,0 0,1 1,-1-1,0 0,0 0,0 0,1 0,-1-1,0 1,1 0,-1 0,1-1,-1 1,1-1,-1 0,2 1,9 2,0 0,0 0,24 1,-31-4,28 2,-1-1,0-2,1-1,-1-2,0-1,0-1,30-11,-55 14,-1 1,1-1,-1 0,0-1,0 1,0-1,0-1,0 1,-1-1,9-10,-4 1</inkml:trace>
</inkml:ink>
</file>

<file path=ppt/ink/ink1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14.37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431 3,'-2'-1,"-1"1,1-1,-1 1,0 0,1-1,-1 1,1 0,-1 0,1 1,-1-1,0 0,1 1,-1 0,1-1,0 1,-1 0,1 0,0 1,-1-1,1 0,0 1,0-1,0 1,-3 3,-6 6,0 0,-17 23,25-30,-8 10,-202 277,195-261,1 1,2 0,-17 51,23-57</inkml:trace>
</inkml:ink>
</file>

<file path=ppt/ink/ink1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14.91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102 129,'-89'46,"89"-46,-1 0,0 1,0-1,0 1,1-1,-1 1,0-1,0 1,1 0,-1-1,0 1,1 0,-1 0,1-1,-1 1,1 0,0 0,-1 0,0 1,2-1,-1-1,0 1,0-1,0 1,0-1,1 1,-1-1,0 1,1-1,-1 1,0-1,1 1,-1-1,0 0,1 1,-1-1,1 1,-1-1,1 0,-1 0,1 1,-1-1,1 0,4 2,0 0,0-1,0 0,0 0,0 0,7 0,34-2,0-2,83-17,-44 5,536-72,148 26,0 50,-191 13,-571-2,0 0,-1 0,1-1,12-3,-3-2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8:04.42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527 208,'-4'1,"1"0,-1 0,1 0,-1 1,1-1,0 1,-1 0,1 0,-5 4,0-1,-16 11,-98 69,105-70,0-1,1 2,1 0,-23 32,-1 9,2 2,-43 96,66-119,0-1,3 2,1-1,1 2,3-1,-3 46,7 153,3-151,-1-73,1 1,1-1,0 1,0-1,1 0,1 0,0 0,0 0,10 16,0-5,1-1,1 0,24 25,-4-7,2-2,43 34,-55-53,1 0,1-1,1-2,47 20,-3-7,1-4,114 24,-122-41,1-2,1-4,-1-2,118-17,-143 11,0-2,72-25,78-41,-111 40,-66 28,44-17,62-35,-103 47,0 0,-1-1,0 0,-1-2,0 0,-1-1,18-23,13-19,-23 29,-1 0,31-53,-36 47,-1 0,-1-1,-3 0,-1-1,-1 0,7-56,-5 19,5-42,-16 102,0 0,-2 0,1 0,-2 0,0 0,-5-21,-3 7,-1 1,-1 0,-28-46,-59-67,22 33,56 75,-2 1,-1 0,-36-33,43 48,0 1,-1 1,0 0,-1 2,0 0,-1 1,-22-8,-77-22,-171-34,252 68,0 2,0 1,-1 2,1 2,-1 1,1 2,0 2,1 2,-1 1,1 1,1 3,-66 31,79-31,1 1,1 1,-29 26,-9 6,-139 107,155-116,2 0,-51 65,74-79,2 0,1 2,1 0,-17 41,-30 115,45-124,2 1,3 1,-3 63,3-28,5-58,2 0,1 0,5 67,-1-93,1 0,0 0,1 0,0 0,0-1,2 1,-1-1,1 0,1 0,-1-1,2 1,-1-1,1-1,1 1,0-1,0 0,9 6,3 0,-1-2,2 0,-1-2,2 0,-1-1,28 7,139 25,-105-30,109 2,85-15,-97-1,-80-2,1-5,131-29,-204 32,-1-2,-1-1,47-24,-32 15,313-170,-337 179,0-1,-1-1,-1 0,0-1,0-1,16-21,-23 25,-1 0,0-1,0-1,-1 1,-1-1,0 0,-1 0,0 0,0-1,2-23,-1-43,-7-123,-3 69,5-270,-1 393,0 0,-1 0,0 0,-1 1,0-1,0 0,-1 1,0 0,-1 0,0 0,0 1,-1 0,0 0,0 0,-1 1,-10-10,-8-5,-1 1,-1 1,-45-25,45 30,0 2,-1 1,0 2,0 0,-2 2,1 1,-1 2,1 0,-2 2,1 2,0 0,-37 5,8 4,1 2,0 2,1 3,1 3,-66 29,22-2</inkml:trace>
</inkml:ink>
</file>

<file path=ppt/ink/ink1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28.44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8 94,'-8'-3,"13"-2,17-3,-17 8,-1 1,1 0,0 0,-1 0,1 1,0-1,-1 1,0 0,1 1,-1-1,0 1,0-1,0 1,-1 1,1-1,-1 0,0 1,0 0,5 7,2 2,-1 2,-1-1,-1 1,9 22,-5-1,-2 0,8 65,-5-25,-11-72,0-1,0 1,0-1,0 1,0-1,1 0,-1 1,1-1,2 3,-3-5,0 0,-1 0,1-1,0 1,0-1,-1 1,1-1,0 1,0-1,0 1,0-1,0 0,0 1,0-1,0 0,0 0,-1 0,1 0,0 0,0 0,0 0,0 0,0 0,0 0,0-1,0 1,0 0,0 0,0-1,0 1,0-1,-1 1,1-1,0 1,0-1,-1 0,1 1,1-2,13-13,1-1,-2-1,0 0,-1-1,16-30,-5 9,35-48,-20 33,54-104,-84 136,-3 2</inkml:trace>
</inkml:ink>
</file>

<file path=ppt/ink/ink1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28.82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1,'10'0,"4"10,3 8,0 6,2 3,-3 4,-4 0,-4-5</inkml:trace>
</inkml:ink>
</file>

<file path=ppt/ink/ink1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29.16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53 31,'0'-6,"-10"0,-3-6,1 5,2 9,3 4</inkml:trace>
</inkml:ink>
</file>

<file path=ppt/ink/ink1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29.51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27 37,'-1'0,"0"0,0 0,0 1,0-1,1 0,-1 1,0-1,0 0,0 1,1-1,-1 1,0 0,1-1,-1 1,1-1,-1 1,0 0,1-1,-1 1,1 0,0 0,-1 0,1-1,0 1,-1 0,1 0,0 1,-5 28,4-25,-1 11,1 0,0-1,2 1,-1 0,2-1,0 1,1 0,8 23,-6-52,-2-11,-3 16,2-1,-1 1,1-1,0 1,1-1,0 1,0 0,1 0,0 1,0-1,1 1,0 0,0 0,1 0,0 1,0 0,1 0,-1 0,1 1,13-8,-6 5,1 0,-1 1,2 1,-1 0,1 1,-1 0,2 2,-1 0,0 0,20 1,-9 2</inkml:trace>
</inkml:ink>
</file>

<file path=ppt/ink/ink1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29.89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298 1,'-5'0,"-6"0,-2 9,2 10,2 4,3 5,3 2,1 2,2-1,0 0,0-1,1 0,-1 0,1-1,4-4,2-8</inkml:trace>
  <inkml:trace contextRef="#ctx0" brushRef="#br0" timeOffset="1">6 88,'-5'0,"18"0,22 0,20 0,15 0,1 0,-6 0,-5 0,-8 0,-7 0,-7 0,-9 0</inkml:trace>
</inkml:ink>
</file>

<file path=ppt/ink/ink1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0.26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111 1,'-3'0,"-1"1,1 0,0 0,-1 0,1 1,0-1,0 1,0 0,0 0,0 0,0 0,-4 4,-29 34,32-35,1 1,-1 0,1 0,0 0,1 0,-1 0,1 0,1 1,-1-1,1 1,0-1,1 1,-1 0,2 11,0-13,0 0,0 0,0 0,1 0,0-1,0 1,0 0,1-1,0 1,-1-1,1 0,1 0,-1 0,1 0,-1-1,1 1,0-1,1 0,5 3,-3-1,1-1,0-1,0 1,0-1,1-1,-1 1,1-1,-1-1,1 0,0 0,0-1,0 0,-1 0,1-1,0 0,-1 0,1-1,-1 0,1-1,-1 0,0 0,0-1,0 0,0-1,-1 1,0-1,0-1,0 1,10-12,5-6,-1 0,-1-2,-1 0,26-47,-32 48</inkml:trace>
</inkml:ink>
</file>

<file path=ppt/ink/ink1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0.71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238 105,'-47'-8,"42"6,0 1,-1 0,1 0,0 0,-1 1,1-1,-1 1,1 1,-10 0,7 2,0-1,1 1,-1 0,1 0,0 1,0 0,0 1,1-1,-1 1,1 0,0 1,1 0,-1 0,-7 11,11-13,-1-1,1 1,0 0,0 0,0 0,1 0,0 1,-1-1,2 0,-1 1,0-1,1 0,0 1,0-1,0 1,0-1,1 1,0-1,0 0,0 0,0 1,1-1,-1 0,1 0,0 0,1 0,-1-1,4 6,-2-5,0 0,0-1,0 1,0 0,0-1,1 0,0 0,-1-1,1 1,0-1,0 0,1 0,-1-1,0 1,1-1,-1-1,0 1,1-1,-1 1,1-2,-1 1,1-1,-1 1,1-1,-1-1,9-2,-2 0,-1-1,0 1,0-2,-1 1,1-2,-1 1,-1-1,1-1,-1 0,0 0,9-12,-11 10,0 0,-1 0,0 0,-1-1,0 0,0 0,-1-1,-1 1,0-1,2-12,-5 20,1 0,-1 0,0 0,0 0,0 1,0-1,-1 0,1 0,-1 0,0 0,0 1,0-1,-1 0,0 1,1-1,-1 1,0 0,-1-1,1 1,0 0,-1 0,0 1,0-1,0 0,0 1,0 0,0 0,0 0,-1 0,1 0,-1 1,0-1,1 1,-5-1,1 1,-1 0,1 0,0 1,0 0,0 1,0-1,-1 1,1 1,0-1,0 1,1 0,-1 1,0 0,1 0,-1 0,1 1,0-1,0 2,1-1,-1 1,-5 5,0 1,1 0,0 1,0 0,1 0,1 1,0 0,1 1,-11 27,15-33,1-1,0 0,0 1,0-1,1 1,1 0,-1-1,1 1,1 0,-1-1,3 12,-1-15,-1 1,1 0,0-1,1 1,-1-1,1 0,0 0,0 0,0 0,0 0,1-1,0 1,-1-1,1 0,1 0,-1 0,0-1,7 3,2 1,0 0,1-1,0-1,0 0,1-1,-1-1,1 0,-1 0,1-2,-1 0,19-2,-8-2,0-1,0-1,0-2,0 0,34-17,-26 9,31-20,-26 10</inkml:trace>
</inkml:ink>
</file>

<file path=ppt/ink/ink1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1.06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149 1,'-2'0,"1"1,-1-1,1 1,0 0,0-1,-1 1,1 0,0 0,0 0,0 0,0 0,0 0,0 0,0 0,0 1,1-1,-2 3,-12 25,4 4,3 1,1 0,-3 46,3-19,-23 142,9-80,-6 229,26-322,0-5</inkml:trace>
</inkml:ink>
</file>

<file path=ppt/ink/ink1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1.674"/>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0,'0'10,"0"9,0 5,0 9,0 3,0 7,0 5,0-1,0 2,0-2,0-5,0-4,0-4,0-2,0-2,10-6,3-17,0-10</inkml:trace>
</inkml:ink>
</file>

<file path=ppt/ink/ink1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2.06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70 0,'-8'3,"15"2,19 5,60 2,120 26,-185-32,0 0,-1 1,0 2,0 0,-1 1,0 0,27 22,-39-26,1 1,-1 0,0 1,-1 0,1 0,-2 0,1 1,-1 0,0 0,-1 0,6 20,-8-22,0 0,-1 0,0 0,0 1,-1-1,0 0,0 1,-1-1,0 0,0 0,0 0,-1 1,0-2,-1 1,1 0,-1 0,-6 8,-2 1,0-1,-2-1,0 0,0 0,-1-2,-1 1,0-2,-23 14,-15 4,-73 30,95-45,-2-1,0-2,0-1,-52 9,81-18,-1-1,1 1,-1-1,1 0,-1 0,1-1,-1 1,1-1,0 0,-1 0,1 0,0-1,-1 0,-3-2,-17-14</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8:06.48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78 1316,'1'-9,"0"0,1 1,0-1,0 1,1 0,0 0,0 0,1 0,7-10,54-79,-34 54,61-87,97-150,-47 52,-118 194,2 2,1 0,2 2,46-38,76-43,-146 107,0 1,-1-1,0 0,0 0,0-1,-1 1,1-1,-1 0,0 0,0 0,-1 0,1-1,-1 1,0 0,1-10,-1 10,-26 27,8 0,-26 49,0-1,17-37,-2-1,-54 50,-18 20,-66 80,-50 64,141-158,38-46,-44 66,63-82,5-10,1 1,1 0,0 1,2 0,0 0,-6 20,14-37,0-1,0 1,0-1,0 0,-1 1,1-1,0 1,0-1,0 1,0-1,0 1,0-1,0 1,0-1,0 1,0-1,1 1,-1-1,0 1,0-1,0 1,1-1,-1 1,0-1,0 0,1 1,-1-1,0 0,1 1,-1-1,0 0,1 1,0-1,16-4,16-22,-10-4,-2 0,0-2,-2 0,26-64,30-51,-11 50,3 4,5 2,130-127,26 6,-227 211,1 0,-1 0,1-1,-1 1,0 0,0 0,0-1,1 1,-1-1,0 1,-1-1,1 1,0-1,0 1,-1-1,1 0,-1 0,1 1,-1-1,0 0,0 0,0 1,0-1,0 0,0 0,0 1,0-1,-1 0,1 0,-1 1,1-1,-1 0,0 1,0-1,0 1,0-1,0 1,0-1,0 1,0 0,0-1,-1 1,-1-2,-3-1,-1 0,1 0,-1 0,0 0,0 1,0 0,0 1,0 0,-8-2,-6 1,-40 0,17 2,43 1,0 0,0 0,0 0,0 0,0 0,-1 0,1 0,0-1,0 1,0 0,0-1,0 1,0-1,0 1,-1-2,2 2,0-1,0 1,0 0,0-1,0 1,0-1,0 1,0 0,0-1,0 1,0 0,1-1,-1 1,0 0,0 0,0-1,0 1,1 0,-1-1,0 1,0 0,1 0,-1-1,0 1,1 0,-1 0,0 0,0 0,1-1,0 1,36-16,41-7,1 5,1 2,1 4,132-3,-208 15,-1 0,1 0,-1 1,1-1,-1 1,0 0,1 0,-1 1,0-1,1 1,-1 0,0 0,0 0,6 6,-6-4,-1 0,1 0,-1 1,0-1,0 1,0 0,-1 0,1 0,-1 0,-1 0,3 10,2 15,-2 1,-1-1,-2 1,-3 47,1-43,1-23,-1 0,-1 0,0-1,-1 1,0-1,0 1,-1-1,-8 15,2-8,-2 0,0 0,-25 28,-1-1,21-23,-2-1,0-1,-29 25,35-40,4-6</inkml:trace>
</inkml:ink>
</file>

<file path=ppt/ink/ink1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2.76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1 139,'0'25,"-1"-13,1 0,1 0,2 20,-2-28,0-1,0 1,0-1,0 0,1 1,-1-1,1 0,0 0,0 0,0 0,0-1,1 1,-1-1,1 1,0-1,5 4,2 0,0-1,0-1,1 0,0 0,0-1,0 0,0-1,0 0,1-1,-1 0,0-1,1 0,-1-1,0 0,1-1,-1 0,0-1,18-7,-19 7,0-1,-1-1,1 1,-1-1,0-1,-1 0,1 0,-1-1,-1 0,1 0,-1-1,0 0,-1 0,0 0,0-1,-1 0,0 0,0-1,-1 1,4-15,-7 21,0 0,0 0,-1 0,1 0,-1 0,0 0,0 0,0 0,0 0,0 0,-1 0,1 0,-1 0,0 0,0 0,0 0,0 0,0 1,-1-1,1 0,-1 1,0-1,0 1,0 0,0-1,0 1,0 0,-1 0,1 0,-1 1,1-1,-1 1,0-1,-3 0,-3-1,0 0,1 1,-1 1,0 0,0 0,0 0,0 1,0 0,0 1,-12 2,10-1,0 0,0 1,1 0,-1 1,1 0,0 1,0 0,0 0,1 1,0 0,0 1,0 0,1 0,0 1,0 0,1 0,0 1,1 0,0 0,0 1,1 0,0 0,1 0,0 0,0 1,-3 20,6-28,1 0,0 0,-1 0,1 0,1-1,-1 1,0 0,1 0,-1 0,1-1,0 1,0 0,0 0,0-1,1 1,-1-1,1 0,-1 1,1-1,2 2,0 0,0-1,0 0,1 0,-1 0,1-1,0 1,0-1,0 0,0-1,6 2,12 2,0-2,1-1,42-1,-63-1,23-1,1 0,0-2,-1 0,0-2,0-1,0-1,-1-1,0-2,39-19,16-17,-79 46,0-1,0 1,-1 0,1-1,0 1,0 0,0 0,0 0,-1 0,1 0,0 0,0 0,0 0,0 0,0 0,-1 0,1 1,0-1,0 0,0 1,-1-1,1 0,0 1,0-1,-1 1,1-1,0 1,-1-1,1 1,0 0,-1-1,1 1,-1 0,1 0,-1-1,0 1,1 0,-1 0,0-1,1 1,-1 0,0 0,0 0,0 0,0 0,0-1,0 1,0 1,2 47,-2-45,-1 8,-1-13,4-19,5 0,0 1,2-1,1 1,0 1,1 0,1 0,1 1,0 1,27-26,-13 17,36-26,-47 40</inkml:trace>
</inkml:ink>
</file>

<file path=ppt/ink/ink1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3.19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33 130,'0'3,"0"-1,-1 0,0 1,1-1,-1 0,0 0,0 1,0-1,-1 0,1 0,0 0,-1 0,0 0,-2 2,2-2,1-1,-1 1,1 0,-1 0,1 0,0 0,0 0,0 0,-2 5,3-6,0 0,0 1,0-1,1 0,-1 0,0 1,1-1,-1 0,0 0,1 1,0-1,-1 0,1 0,0 0,-1 0,1 0,0 0,0 0,0 0,0 0,0-1,0 1,0 0,2 0,3 3,0 0,0-1,0 0,1 0,0-1,-1 1,1-1,0-1,0 0,0 0,0 0,1 0,-1-1,0-1,0 1,0-1,0 0,0-1,10-3,-6 2,1-1,-1-1,0 0,0-1,0 0,-1-1,0 1,0-2,-1 0,16-16,-22 19,1 0,-1 0,0 0,0 0,-1-1,0 1,0-1,0 0,0 1,-1-1,0 0,0 0,-1 0,1 0,-1 0,-1 0,0-7,0 11,1-1,-1 1,0 0,1 0,-1-1,0 1,0 0,0 0,-1 0,1 0,0 0,-1 0,0 1,1-1,-1 0,0 1,0 0,-2-3,1 3,0 0,0 0,0 1,0-1,0 1,0-1,0 1,0 0,-1 0,1 0,0 1,0-1,0 1,0-1,0 1,0 0,-5 3,-4 1,0 1,0 1,1 0,0 1,0 0,1 1,0 0,0 0,1 1,0 0,-14 23,14-18,0 0,1 1,0 0,1 1,1-1,1 1,0 1,-3 27,7-41,1 0,-1 0,1 0,0 0,1 0,-1 0,1 0,0 0,0 0,0 0,0 0,1 0,-1-1,1 1,0-1,0 1,0-1,1 1,-1-1,1 0,0 0,0 0,0-1,0 1,1-1,-1 0,0 1,1-2,0 1,-1 0,1-1,0 1,5 0,13 3,0-1,0-1,0-1,42-1,-48-1,33-2,0-3,82-17,-88 13,16-2</inkml:trace>
</inkml:ink>
</file>

<file path=ppt/ink/ink1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4.07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329 605,'-1'0,"1"-1,0 0,0 1,-1-1,1 0,0 1,-1-1,1 1,0-1,-1 0,1 1,-1-1,1 1,-1-1,1 1,-1 0,0-1,1 1,-1 0,1-1,-1 1,0 0,1-1,-1 1,0 0,0 0,-21-4,11 3,-1 0,0 1,1 1,-1 0,1 0,0 1,-1 1,1 0,0 0,0 1,1 1,-1 0,1 0,0 1,0 0,1 1,0 0,0 0,0 1,1 0,0 1,1 0,0 0,0 0,1 1,1 0,-1 0,1 1,1 0,0-1,1 1,0 1,0-1,1 0,0 16,1-20,1-1,0 1,1-1,-1 1,1-1,1 1,-1-1,1 1,4 9,-4-14,-1 1,1 0,0-1,0 0,0 1,1-1,-1 0,0 0,1 0,-1 0,1-1,0 1,0-1,-1 0,1 1,0-1,0 0,0-1,0 1,0-1,6 1,-1-1,-1 0,0-1,1 0,-1 0,0-1,0 0,0 0,0 0,0-1,-1 0,1-1,-1 1,0-1,0 0,7-6,5-6,0-1,-1 0,20-26,-15 12,0-2,23-50,8-13,68-76,-70 104,52-93,-94 144,0-1,12-35,-20 48,0 0,0 0,0 1,-1-1,1 0,-1 0,-1-9,1 13,-1-1,1 0,0 0,-1 1,0-1,1 0,-1 1,0-1,0 1,0-1,0 1,0-1,0 1,-1 0,1-1,0 1,-1 0,1 0,-1 0,1 0,-2-1,0 2,1-1,0 0,-1 1,1 0,0-1,-1 1,1 0,0 0,-1 0,1 1,0-1,-1 1,1-1,0 1,0 0,0-1,-1 1,1 0,0 1,0-1,0 0,0 1,1-1,-1 1,0-1,1 1,-1 0,-2 3,-3 3,0 2,1-1,0 1,-7 14,-4 17,1 0,2 1,-14 77,-4 136,27-91,5-163,0 1,0-1,0 0,0 0,0 0,0 1,0-1,0 0,1 0,-1 0,0 0,1 0,-1 1,1-1,0 0,-1 0,2 1,-2-2,1 0,-1 0,0 0,1 0,-1 0,1 1,-1-1,1 0,-1 0,1 0,-1 0,1 0,-1 0,1-1,-1 1,1 0,-1 0,1 0,-1 0,0-1,1 1,-1 0,1 0,-1-1,1 1,-1 0,1-1,27-31,-10 6,9-13,2 1,2 1,52-49,-53 60,1 1,1 1,2 2,0 2,1 1,0 1,45-14,-76 30,0 1,0 0,0 0,0 1,0-1,0 1,0-1,0 1,0 1,0-1,0 0,0 1,7 2,-9-2,1 1,-1-1,0 1,0-1,1 1,-1 0,0 0,-1 0,1 0,0 0,-1 1,1-1,-1 0,1 1,-1-1,0 1,0-1,-1 1,1 0,1 4,-1 3,0-1,0 1,-1-1,0 1,-1-1,0 1,0-1,-1 1,-5 14,-4 8,-21 41,22-52,-2 6</inkml:trace>
</inkml:ink>
</file>

<file path=ppt/ink/ink1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4.61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591 149,'-110'-50,"96"43,0 1,0 0,0 1,0 0,-1 1,1 1,-1 1,0 0,0 0,0 2,-1 0,-20 3,29-1,1 0,-1 0,1 1,0 0,0 1,0-1,0 1,0 0,1 0,0 1,0 0,0 0,0 0,1 1,0-1,-4 8,-5 8,2 1,0 0,-9 27,15-35,0 0,0 0,2 1,-4 27,7-39,-1 0,1 0,0 1,0-1,1 0,-1 0,1 0,-1 0,1 0,0 0,0 0,0 0,1 0,-1 0,1-1,-1 1,1 0,0-1,0 1,0-1,1 0,-1 0,0 0,1 0,-1 0,1 0,0-1,0 1,3 0,7 3,1-1,1 0,-1-1,0 0,1-1,-1-1,1-1,0 0,-1 0,1-2,-1 0,1 0,-1-2,0 0,0 0,0-1,-1-1,0 0,0-1,0 0,-1-1,0-1,0 0,-1 0,0-1,-1 0,0-1,11-17,-12 15,-1 0,-1 0,0-1,-1 0,-1 0,0 0,0-1,-2 0,0 0,0 0,-2 0,0 0,-1-1,-2-28,1 41,0 0,-1 0,1 0,0 1,-1-1,1 0,-1 1,0 0,0-1,0 1,0 0,0 0,-1 0,1 0,0 0,-1 1,0-1,1 1,-1-1,0 1,0 0,0 0,-4-1,-5-1,1 1,-1 0,0 1,-21 0,7 3,0 1,1 1,-1 1,1 1,1 1,-1 2,1 0,1 2,-1 0,2 2,0 0,0 2,2 0,0 2,-28 27,42-36,0-1,0 1,1 0,0 0,0 1,1 0,0 0,1 0,0 0,0 0,1 1,0-1,-1 16,3-19,0-1,1 0,0 1,0-1,0 0,0 1,1-1,0 0,0 0,0 0,1-1,-1 1,1 0,0-1,1 0,-1 0,1 0,0 0,0 0,0-1,0 1,0-1,1 0,0-1,8 4,15 6,2-1,-1-1,2-2,-1-1,1-2,38 2,193-4,-258-3,22-1,-1-2,35-7,-30 3</inkml:trace>
</inkml:ink>
</file>

<file path=ppt/ink/ink1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6.43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188 79,'-3'1,"0"-1,0 1,0-1,0 1,0 0,0 0,1 0,-1 1,0-1,1 1,-1-1,1 1,-1 0,1 0,0 0,0 0,0 1,0-1,0 0,-2 6,-4 5,0 1,-9 26,12-27,-82 253,79-235,20-54,5-14,124-262,-124 274,-17 24,0 1,0-1,1 1,-1 0,0-1,1 1,-1 0,1-1,-1 1,0 0,1 0,-1-1,1 1,-1 0,1 0,-1 0,1 0,-1 0,1-1,-1 1,1 0,-1 0,1 0,-1 0,1 1,-1-1,1 0,-1 0,0 0,1 0,-1 0,1 1,-1-1,1 0,-1 0,1 1,-1-1,0 0,1 0,-1 1,0-1,1 1,-1-1,0 0,1 1,-1-1,0 1,0-1,0 0,1 1,-1-1,0 1,0-1,0 1,0 0,4 14,0 0,-1-1,-1 2,0-1,-1 0,-1 0,0 0,-3 16,2 45,1-74,0 0,0 0,0 1,1-1,-1 0,1 0,-1 0,1 0,0 0,-1 0,1 0,0 0,0 0,1 0,-1 0,0 0,1-1,-1 1,3 2,-2-3,0 0,0-1,-1 1,1-1,0 1,0-1,0 1,0-1,0 0,0 0,0 0,-1 0,1 0,0-1,0 1,0 0,3-2,6-3,-1 1,1-2,-1 1,-1-2,19-13,18-23,-1-2,51-66,-43 49,-38 44,-11 12,0 0,0 1,0 0,1 0,0 0,0 1,0-1,1 1,-1 0,10-4,-14 8,0-1,-1 1,1 0,0 0,0 0,0 0,-1 0,1-1,0 1,0 0,0 1,-1-1,1 0,0 0,0 0,0 0,-1 1,1-1,0 0,0 1,-1-1,1 1,0-1,-1 1,1-1,0 1,0 0,0 1,0 0,0-1,0 1,-1 0,1 0,-1 0,1 0,-1 0,0 0,1-1,-1 4,-1 6,0 1,0-2,-4 14,5-23,-12 41,-1-1,-23 47,-17 53,31-64,13-45</inkml:trace>
</inkml:ink>
</file>

<file path=ppt/ink/ink1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7.12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113 114,'-5'1,"1"0,0 0,0 0,0 1,0-1,1 1,-1 0,0 0,1 1,-1-1,1 1,0-1,0 1,0 0,-5 6,2-2,0 0,1 1,0-1,0 1,0 0,-4 12,7-14,0 0,1-1,0 1,0 0,0 0,0 0,1-1,1 12,-1-14,1-1,-1 0,1 0,0 1,0-1,0 0,0 0,0 0,0 0,0 0,1 0,-1 0,1 0,0 0,-1-1,1 1,0-1,0 1,0-1,0 0,0 1,0-1,1 0,2 0,3 1,1 0,0-1,-1 0,1 0,0-1,0 0,-1-1,1 0,0 0,-1-1,1 0,-1-1,10-4,-2 1,0-1,0-1,-1 0,0-1,24-20,-27 18,0 0,-1-1,12-16,-20 23,1 0,-1 0,0 0,0 0,0-1,-1 1,0-1,0 0,-1 0,1 0,0-9,-2 12,-1 0,0 0,0 0,0 1,0-1,0 0,-1 1,1-1,-1 1,1-1,-1 1,0 0,0 0,0 0,0 0,-1 0,1 0,0 0,-1 1,1-1,-1 1,-5-2,-4-3,0 2,0 0,0 0,-13-2,16 5,1 0,-1 1,1 0,-1 1,0 0,1 0,-1 0,1 1,0 1,0-1,0 1,0 1,0 0,0 0,1 0,-9 7,10-6,-1 0,1 0,1 0,-1 1,1 0,0 0,0 0,0 1,1-1,0 1,0 0,1 1,0-1,1 0,-1 1,1 0,-2 14,4-19,0-1,0 1,0 0,0-1,0 1,1 0,-1-1,1 1,0 0,0-1,0 1,0-1,0 0,0 1,1-1,-1 0,1 0,0 1,2 1,-1-1,1-1,-1 1,1-1,0 0,0 0,0 0,0-1,0 0,0 1,0-1,5 0,5 1,0-1,0-1,0 0,1-1,-1-1,16-3,-11 0,1 0,-1-1,0-1,-1-1,0-1,0 0,-1-1,0-1,-1 0,0-2,-1 0,0 0,-1-1,0-1,-2-1,1 0,-2 0,16-30,-27 45,1 0,0 0,0-1,-1 1,1 0,-1 0,1-1,-1 1,1-1,-1 1,0 0,0-1,0 1,0-1,0 1,0-1,0 1,0-1,-1-1,-6 4,-4 15,7-5,0 0,0 0,1 0,1 0,0 0,0 1,1-1,2 23,-1-30,0 0,1 0,-1 0,1-1,0 1,1 0,-1-1,1 1,-1-1,1 1,0-1,0 0,3 4,-3-6,0 1,0 0,0-1,1 1,-1-1,0 0,1 0,-1 0,1 0,-1 0,1 0,-1-1,1 1,0-1,-1 0,1 0,-1 0,1 0,0 0,-1 0,4-2,19-4</inkml:trace>
</inkml:ink>
</file>

<file path=ppt/ink/ink1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7.49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556 1,'-6'1,"1"1,-1-1,1 1,0 1,-1-1,1 1,1 0,-1 0,0 0,1 1,-1-1,-3 6,-10 5,-193 168,79-64,131-117,-15 11,1 1,0 1,1 0,1 0,1 2,-19 27,23-24</inkml:trace>
</inkml:ink>
</file>

<file path=ppt/ink/ink1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7.86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326 6,'-8'0,"-18"-1,1 2,-49 7,66-6,0 0,0 1,0 0,0 0,0 0,1 1,0 1,-1-1,2 1,-1 0,0 0,-9 12,4-4,0 2,1-1,1 2,-9 16,15-26,1 1,0 0,0 0,1 0,0 1,0-1,1 1,0-1,0 1,1-1,0 1,1 11,0-16,0 0,0-1,0 1,0 0,1 0,-1-1,1 1,0 0,0-1,0 0,0 1,0-1,0 0,1 0,-1 0,1-1,-1 1,1-1,0 1,-1-1,1 0,0 0,0 0,0 0,0 0,0-1,0 0,0 1,6-1,-1 0,0 0,0 0,0 0,0-1,0-1,0 1,-1-1,1 0,0-1,10-5,-5-1,-1 0,-1-1,0 0,0 0,-1-2,0 1,-1-1,0 0,-1-1,0 0,-1-1,-1 1,0-1,-1 0,4-16,-8 27,0 1,-1-1,1 1,-1-1,0 1,1-1,-1 1,0-1,0 0,-1 1,1-1,-1 1,1-1,-1 1,0-1,0 1,0 0,0-1,0 1,0 0,-1 0,1 0,-4-4,1 3,-1-1,1 1,-1 1,1-1,-1 1,0 0,0 0,0 0,-1 0,-9-1,-3 0,-1 1,0 0,1 1,-1 1,-33 4,18 3</inkml:trace>
</inkml:ink>
</file>

<file path=ppt/ink/ink1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8.25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1,'0'359,"0"-382,1 0,1 0,2 0,0 0,1 0,9-24,-10 37,0 0,0 1,1-1,0 1,1 0,0 1,0-1,1 1,0 0,0 1,0 0,1 0,1 1,-1 0,1 0,11-5,0 1,-3 0</inkml:trace>
</inkml:ink>
</file>

<file path=ppt/ink/ink1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8.64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61 1,'0'10,"0"8,0 11,0 5,0 3,0-1,0 3,0 1,0-2,-10 3,-3-1,0-3,3-2,3-2,3-1,1-2,2-6</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03:49:05.32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125 1,'-4'0,"-7"0,-5 0,-4 0,-4 0,-1 0,7 0,12 0,6 0</inkml:trace>
</inkml:ink>
</file>

<file path=ppt/ink/ink1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6 31,'-5'0,"13"-5,15-1,14-1,10 2,3 2,2 0,-3 2,-4 1,-5 0,-5 0,-3 0,-2 1,-6-1</inkml:trace>
</inkml:ink>
</file>

<file path=ppt/ink/ink1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39.71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181 200,'0'-1,"0"1,0-1,-1 0,1 1,0-1,-1 0,1 1,0-1,-1 1,1-1,-1 1,1-1,-1 1,1-1,-1 1,1-1,-1 1,1 0,-1-1,0 1,1 0,-1-1,0 1,1 0,-1 0,0-1,-19-2,15 4,1-1,0 1,0 0,-1 0,1 1,0-1,0 1,0 0,1 0,-1 0,0 1,1 0,0-1,-1 1,1 0,-5 6,-1 2,0 0,1 1,-14 24,18-29,1 0,-1 1,2-1,-1 1,1-1,0 1,1 0,0 0,0-1,0 14,2-17,-1-1,1 0,0 1,0-1,0 0,0 0,0 0,1 0,-1 0,1 0,0 0,0-1,0 1,0-1,0 1,1-1,-1 0,1 1,-1-1,1-1,0 1,0 0,0-1,0 1,0-1,0 0,5 1,3 1,0-1,0-1,-1 1,1-2,0 0,0 0,0-1,0 0,0 0,-1-2,1 1,18-8,-22 7,-1 1,0-1,0 0,0-1,0 0,0 0,-1 0,0 0,0-1,0 0,0 0,-1 0,0-1,0 0,0 1,-1-1,0-1,0 1,0 0,-1-1,2-10,-1-3,0 1,-2-1,0 0,-2 0,0 0,-4-20,4 37,0 0,0 0,0 0,-1 0,1 0,-1 0,1 0,-1 1,0-1,0 1,0-1,0 1,-1 0,1 0,-1 0,1 0,-1 0,1 0,-1 1,0 0,0-1,0 1,0 0,0 0,0 1,0-1,-1 0,1 1,0 0,0 0,0 0,-7 1,0 0,0 0,-1 1,1 0,0 1,0 0,0 1,0 0,-16 10,16-8,0 1,1 1,0 0,1 0,0 1,0 0,1 0,0 1,0 0,-7 15,7-10,1 0,0 0,1 1,1 0,0 0,1 0,-1 18,4-31,0 0,0 0,0 0,0 1,0-1,1 0,0 0,-1 0,1 0,0 0,0 0,1-1,-1 1,1 0,-1 0,1-1,0 1,0-1,0 0,2 3,-1-3,0 0,1 0,-1 0,0-1,0 1,1-1,-1 0,1 0,-1 0,1-1,0 1,-1-1,1 0,-1 0,1 0,0 0,5-2,11-2,0-1,0-1,0-1,-1-1,-1-1,1-1,-1 0,-1-1,0-1,0 0,15-17,19-21,82-103,-131 151,-1 1,0-1,1 1,-1 0,0 0,1 0,0-1,-1 1,1 1,0-1,-1 0,1 0,0 1,0-1,3 0,-5 1,0 0,0 0,1 0,-1 0,0 0,1 0,-1 0,0 0,0 0,1 0,-1 0,0 1,0-1,1 0,-1 0,0 0,0 0,1 0,-1 1,0-1,0 0,0 0,1 0,-1 1,0-1,0 0,0 0,0 1,1-1,-1 0,0 0,0 1,0-1,0 0,-6 18,-124 203,121-201,22-31,24-32,-30 33,154-173,-140 162,0 2,1 0,1 1,1 2,0 0,37-16,-58 30,0 1,0-1,1 1,-1 0,1 0,-1 1,1-1,-1 1,1 0,-1 0,1 0,-1 0,1 0,-1 1,4 0,-5 0,0 0,-1 0,1 0,-1 0,1 0,-1 1,1-1,-1 0,0 1,0-1,0 1,0-1,0 1,0 0,0-1,0 1,0 0,-1 0,1-1,-1 1,1 0,-1 0,0 0,0 0,0 0,0-1,0 1,0 0,-1 3,-2 13,-1-1,0 0,-2 0,0 0,0-1,-2 1,-11 18,-2 5,6-8</inkml:trace>
</inkml:ink>
</file>

<file path=ppt/ink/ink1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40.66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431 61,'-44'-1,"4"1,0 1,-39 6,66-5,0 1,0 0,0 1,0 0,1 1,0 1,0 0,0 0,-20 16,25-16,0 0,0 0,1 0,0 1,0-1,0 2,1-1,0 0,1 1,0 0,0 0,0 1,1-1,1 1,-1-1,0 10,2-16,1 0,0 0,1-1,-1 1,0 0,0 0,1 0,-1-1,1 1,-1 0,1-1,0 1,0-1,0 1,0-1,0 1,0-1,0 1,0-1,1 0,1 2,1-1,-1 1,1-1,0-1,0 1,0-1,-1 1,1-1,1 0,3 0,5 0,0 0,0-1,0 0,0-1,14-3,-13 0,0 0,0-1,0 0,-1-1,0-1,0 0,-1-1,0 0,0-1,-1-1,0 1,0-2,-1 1,-1-2,0 1,0-1,-1 0,-1-1,0 0,-1 0,7-20,-12 30,0 1,-1-1,1 0,-1 0,1 0,-1 1,0-1,0 0,0 0,0 0,-1 0,1 1,-1-1,0 0,0 0,0 1,0-1,0 1,-2-4,1 4,0-1,-1 1,1-1,-1 1,0 0,1 0,-1 1,0-1,0 0,0 1,0 0,0 0,-1 0,1 0,-7-1,4 1,-1 1,1-1,-1 1,1 1,-1-1,0 1,1 0,0 1,-1-1,1 1,0 1,0-1,0 1,0 0,0 0,1 1,-1 0,1 0,0 0,0 0,0 1,-7 9,6-6,1 0,-1 0,1 1,1-1,-1 1,2 0,-1 0,1 1,0-1,1 0,0 1,1 0,0 0,1 18,0-24,0-1,1 0,0 0,0 0,0 0,0-1,0 1,0 0,1 0,-1-1,1 1,0 0,0-1,0 0,0 1,0-1,1 0,-1 0,0-1,1 1,0 0,-1-1,1 1,0-1,0 0,0 0,0 0,0 0,0-1,3 1,3 1,0-1,1-1,-1 0,0 0,0-1,0 0,0 0,18-6,-17 4,1-2,-1 1,0-1,0-1,0 0,-1 0,0-1,0 0,-1 0,0-1,10-13,0-3,-1-2,24-48,-13 22,-28 52,0-1,0 1,0-1,0 1,0-1,0 1,1 0,-1-1,0 1,0 0,1-1,-1 1,0-1,1 1,-1 0,0 0,1-1,-1 1,0 0,1 0,-1-1,1 1,-1 0,0 0,1 0,-1 0,1 0,-1-1,1 1,0 0,4 12,-3 27,-2-36,1 21,-1 1,-1-1,-1 1,-2-1,-10 39,14-63,0 1,0-1,0 0,-1 0,1 0,0 1,0-1,0 0,0 0,0 1,0-1,-1 0,1 0,0 0,0 1,0-1,0 0,0 0,0 1,0-1,0 0,0 0,0 1,0-1,0 0,0 0,0 1,1-1,-1 0,0 0,0 1,0-1,0 0,0 0,0 0,1 1,-1-1,0 0,0 0,10-7,16-21,-23 25,28-34,55-60,-74 85,0 1,1 1,0-1,1 2,21-12,-32 20,-1-1,1 1,0 0,-1 0,1 0,0 1,0-1,0 1,-1-1,1 1,0 0,0 0,0 0,0 1,0-1,0 1,-1 0,5 1,-6-2,1 1,-1 0,0 1,1-1,-1 0,0 0,1 1,-1-1,0 0,0 1,0 0,0-1,0 1,-1-1,1 1,0 0,-1-1,1 1,-1 0,0 0,1 0,-1-1,0 1,0 0,0 0,0 0,-1-1,0 4,-3 18,-13 36,8-30,0 3</inkml:trace>
</inkml:ink>
</file>

<file path=ppt/ink/ink1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41.06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238 34,'-8'1,"1"0,-1 1,1 0,0 0,-1 0,1 1,0 0,0 1,1-1,-1 1,1 0,0 1,0 0,-6 6,-2 2,0 1,1 1,0 0,-12 22,17-25,1 0,0 1,1-1,0 2,-6 23,11-34,1 0,-1 0,0 0,1 0,0 0,0 0,0 0,0 0,0 0,0 0,1 1,0-1,0 0,-1 0,2-1,-1 1,0 0,1 0,-1 0,1-1,0 1,-1-1,1 1,1-1,-1 0,0 0,0 0,1 0,0 0,-1-1,1 1,3 1,3 1,-1-1,1 0,0-1,1 0,-1 0,0-1,1 0,-1 0,1-1,-1 0,1-1,-1 0,0-1,1 0,-1 0,0-1,0 0,-1-1,1 0,-1 0,1-1,9-7,-8 5,0-1,-1 0,0-1,0 0,0 0,-1-1,-1 0,0-1,0 1,-1-1,0-1,-1 1,-1-1,1 0,-2 0,4-17,-6 23,0 0,-1 1,1-1,-1 0,0 0,-1 1,1-1,-1 0,0 0,-1 1,-3-10,3 11,-1 0,1 0,-1 1,0-1,0 1,0 0,0 0,0 0,-1 0,0 1,1-1,-1 1,0 0,0 0,-7-2,-7-2,-1 1,0 1,0 0,0 1,-20 0,-1 2</inkml:trace>
</inkml:ink>
</file>

<file path=ppt/ink/ink1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41.43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31 1,'-6'0,"-5"0,-2 9,16 4,28 0,18-3,11-3,6-2,0-3,0-1,-7-1,-3 0,-6-1,-7 0,-6 1,-4 0,-7-1</inkml:trace>
</inkml:ink>
</file>

<file path=ppt/ink/ink1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8:42.20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6 134,'-6'-3,"12"-4,13-7,-19 14,149-100,-147 99,0 0,-1 0,1 0,0 0,-1 0,1 0,0 1,0-1,0 1,0-1,0 1,0 0,0-1,0 1,0 0,0 0,0 0,-1 1,1-1,0 0,0 1,0 0,0-1,2 2,-1 0,0 0,-1 0,1 1,-1-1,1 1,-1 0,0-1,0 1,0 0,-1 0,1 0,2 7,-1 0,1 1,-2 0,1 0,-1 0,-1 0,0 0,-1 0,-1 13,-1-16,0 1,-1-1,-1 0,0 0,0 0,0 0,-1 0,0-1,0 0,-1 0,0 0,0-1,-14 11,2-1</inkml:trace>
</inkml:ink>
</file>

<file path=ppt/ink/ink1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9:10.67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5760 368,'-849'0,"806"-2,-61-11,60 6,-58-1,-22 8,-226-10,-388-9,513 20,59 14,23-1,-521-12,340-4,-803 2,941-15,4 0,33 16,149-1,0 0,0 0,-1 0,1 0,0 0,-1 0,1 1,0-1,0 0,-1 0,1 0,0-1,-1 1,1 0,0 0,-1 0,1 0,0 0,0 0,-1 0,1 0,0-1,0 1,-1 0,1 0,0 0,0-1,-1 1,1 0,0 0,0 0,0-1,-1 1,1 0,0-1,0 1,0 0,0 0,0-1,0 1,0 0,0-1,9-14,34-22,-33 28,107-80,15-13,-63 55,-67 43,-9 6,-11 7,-83 76,53-44,-74 50,36-41,41-24,1 1,-41 33,76-52,4-5,0 1,0 0,0 1,0-1,1 1,0 0,0 0,-6 10,10-14,0 0,0-1,0 1,0 0,0 0,0-1,0 1,0 0,0-1,0 1,1 0,-1-1,0 1,0 0,1-1,-1 1,1-1,-1 1,0 0,1-1,-1 1,1-1,-1 1,1-1,0 0,-1 1,2 0,20 9,-20-9,69 22,0-3,2-3,127 13,-139-26,-37-3</inkml:trace>
</inkml:ink>
</file>

<file path=ppt/ink/ink1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6:59.68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69,'10'-5,"3"-7,5-1,3 1,-1-2,-4 2</inkml:trace>
</inkml:ink>
</file>

<file path=ppt/ink/ink1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7:01.24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77,'0'-5,"5"-2,7 0,1-3,3 0,0-4,1 1,-2 3</inkml:trace>
</inkml:ink>
</file>

<file path=ppt/ink/ink1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7:01.60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0 205,'5'0,"2"-5,-1-6,-1-7,-1 0</inkml:trace>
  <inkml:trace contextRef="#ctx0" brushRef="#br0" timeOffset="1">147 30,'5'0,"1"-5,0-6,-1-2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26.47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0 260,'23'-1,"-1"-1,29-7,15-1,387 1,-273 11,1922-2,-2050 3,58 9,52 3,-33-17,-50-1,84 9,-132-1,0 1,31 11,-35-9,0-1,1-1,33 2,241-6,-139-5,-139 3,9 1,55-7,-78 4,0 1,-1-2,1 1,-1-1,0-1,0 1,0-2,0 1,-1-1,10-8,-16 13,-1-1,0-1,1 1,-1 0,0 0,0 0,0-1,0 1,0-1,0 1,0-1,0 1,-1-1,1 1,-1-1,1 1,-1-1,1 0,-1 0,0 1,0-4,0 2,-1 1,0 0,1-1,-1 1,0 0,0 0,-1-1,1 1,0 0,-1 0,1 0,-1 1,-3-4,-6-4,-1 0,0 1,-1 0,-14-7,20 12,-41-21,-2 2,0 3,-1 2,0 2,-73-11,49 6,67 16,16 2,17 4,16 3,-14-3,0 2,-1 1,1 0,-1 3,46 17,-68-23,0 1,0-1,0 1,0-1,0 1,-1 0,1 1,-1-1,0 1,0-1,0 1,-1 0,1 0,-1 0,0 0,3 8,-4-7,0 1,0 0,0 0,-1 0,1 0,-2 0,1 0,-1 0,0 0,0 0,-3 9,-1-1,-1 0,0-1,-1 0,0 0,-1-1,-1 1,0-2,-1 1,-18 16,-245 247,263-264,4-3,-1-1,1 0,-1 0,-1 0,1-1,-1 0,-10 5,2-4</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03:50:15.98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0,'0'0</inkml:trace>
</inkml:ink>
</file>

<file path=ppt/ink/ink2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9:12.70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5901 1,'-23'20,"0"-1,-1-2,-46 26,0 0,-210 130,-65 38,72-59,17-11,175-92,-112 77,-5-6,10-7,120-63,2 2,-75 76,102-89,-2-1,-2-3,-1-1,-70 40,44-33,1 3,-104 88,122-84,22-21,-1 0,-34 22,-96 76,23-15,75-68,24-17,-63 54,15-7,-2-4,-130 76,19-14,124-84,-1-2,-87 34,-231 81,172-72,1-9,-2 2,192-66,1 0,1 3,0 0,1 2,1 0,-43 42,32-33,35-29,5-6,7-13,-6 14,61-123,107-158,-164 277,-1 0,0-1,6-16,-11 26,-1 1,0-1,0 1,1-1,-1 1,0-1,0 1,0-1,1 1,-1-1,0 1,0-1,0 1,0-1,0 1,0-1,0 1,0-1,-1 1,1-1,0 1,0-1,0 1,0-1,-1 1,1-1,-1 0,-11 6,-14 20,-23 38,2 2,4 2,3 1,-38 88,64-119,1 0,1 0,3 1,1 0,1 1,3 0,0 54,4-88,0 0,0 0,1 0,0-1,0 1,0 0,0-1,1 1,0-1,0 1,0-1,0 0,1 0,0 0,0 0,4 5,-1-4,1 1,-1-2,1 1,0-1,0 0,0 0,0-1,1 0,8 3,12 1,1-2,0 0,0-2,40-1,-16-1,-17 1,0-1,1-2,57-10,-71 5</inkml:trace>
</inkml:ink>
</file>

<file path=ppt/ink/ink2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9:16.29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43 1,'-5'0,"-6"0,-7 0,9 0,13 0,4 5,11 1,13 1,5-2,2-2,-1 0,-3-2,-6-1</inkml:trace>
</inkml:ink>
</file>

<file path=ppt/ink/ink2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9:17.39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5 189,'-5'0,"9"0,2-5,12-2,16-4,9 0,6-4,-1 1,-2-7,-5 0,-4-2,-4-1,-2 3,-7 5</inkml:trace>
</inkml:ink>
</file>

<file path=ppt/ink/ink2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9:17.75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0 118,'15'0,"5"-10,8-3,6 0,6 3,1-2,-1 0,-3-1,-2-5,-7 1</inkml:trace>
</inkml:ink>
</file>

<file path=ppt/ink/ink2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9:16.65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0,'15'0,"15"0,12 0,4 0,5 0,2 5,-2 2,0-1,-3-1,-6-2,-9 0</inkml:trace>
</inkml:ink>
</file>

<file path=ppt/ink/ink2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9:17.03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11 0,'-10'10,"11"8,17 1,19-3,8 1,12-2,6-4,7 1,6-1,6-3,-2 3,2-1,-10-2,-16-3</inkml:trace>
</inkml:ink>
</file>

<file path=ppt/ink/ink2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9:18.14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55 511,'-15'0,"-5"-5,1-7,19-1,9-3,13 0,3-1,-3-3,-5 2</inkml:trace>
  <inkml:trace contextRef="#ctx0" brushRef="#br0" timeOffset="1">348 102,'9'0,"14"0,18-10,11-3,8 0,-3 3,0-2,-5 1,-6 2,-2 3,-2 3,-5 1,-7-4,-10 0</inkml:trace>
</inkml:ink>
</file>

<file path=ppt/ink/ink2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00.00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1,'0'5,"0"7,0 6,0 0</inkml:trace>
</inkml:ink>
</file>

<file path=ppt/ink/ink2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03.40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17 498,'-7'6,"-3"3,11-8,-1-1,0 1,0-1,0 0,0 1,1-1,-1 0,0 1,0-1,1 1,-1-1,0 0,0 0,1 1,-1-1,0 0,1 1,-1-1,1 0,-1 0,0 0,1 1,-1-1,1 0,-1 0,0 0,1 0,-1 0,1 0,-1 0,1 0,-1 0,0 0,2 0,29 3,0-1,0-2,1-1,-1-2,43-8,-31 5,305-66,-332 68,68-16,311-66,-250 58,-143 28,0 0,-1-1,1 1,-1 0,1-1,0 1,-1-1,1 0,-1 0,1 1,-1-1,0 0,1 0,-1 0,2-2,-6-4,-14 1,5 4,-42-8,-67-22,49 14,76 15,-1 1,0 0,1 1,-1-1,1 0,-1 1,6-1,1-1,-2 1,0-1,1 2,0-1,0 1,-1 0,14 1,-20 1,1-1,-1 1,1 0,-1 0,0-1,1 1,-1 1,0-1,0 0,0 1,0-1,0 1,0-1,0 1,-1 0,1 0,-1 0,1 0,-1 0,0 0,1 0,-1 0,0 1,0-1,-1 0,1 1,0-1,-1 3,4 14,-1 0,-1 0,-1 0,-1 1,-5 37,-24 93,24-131,-1 0,0 0,-1-1,-1 0,-11 19,39-67,123-176,-123 180,-2-2,-1 0,23-52,-39 78,0-1,0 1,-1 0,1 0,-1 0,1-1,-1 1,1 0,-1 0,0-1,0 1,0 0,-1-1,1 1,-1 0,1 0,-1-1,1 1,-1 0,0 0,0 0,0 0,-1 0,1 0,0 0,-1 0,1 1,-1-1,1 1,-1-1,0 1,0-1,0 1,0 0,0 0,-2-2,-10-2,1-1,-1 2,0 0,-25-5,24 6,-25-3,-42-2,46 6,-58-12,85 11,9 0,15 0,28 1,-13 4,-1 1,1 1,-1 2,0 1,0 1,-1 1,0 2,26 14,-51-24,-1 0,1 1,-1-1,0 1,0-1,0 1,0 0,0 0,0 0,0 0,0 0,-1 0,1 1,-1-1,0 0,0 1,0-1,0 1,0-1,0 1,0 0,-1-1,0 1,1 0,-1 0,0-1,0 1,-1 0,1-1,0 1,-1 0,-1 4,-3 7,-1-1,0 0,-1 0,-16 24,12-20,-2 2,-1-1,-1-1,0 0,-1 0,-1-2,-24 18,41-33,-1 1,1-1,0 1,-1-1,1 1,-1-1,1 0,-1 1,1-1,-1 0,1 1,-1-1,1 0,-1 0,1 0,-1 1,0-1,1 0,-1 0,1 0,-1 0,0 0,1 0,-1 0,1 0,-1 0,1 0,-1 0,0-1,4-15,18-23,120-212,-137 244,-1 1,0-1,-1 0,1 0,-1-1,-1 1,0 0,0-1,0 1,-1-9,0 12,0 0,-1 0,0 0,0 0,0 1,0-1,0 1,-1-1,0 1,1-1,-1 1,-1 0,1 0,0 0,-1 0,1 0,-1 0,0 1,0-1,0 1,-4-2,-10-5,0 1,-1 1,-30-8,3 0,80 19,-26-2,0 1,1 0,-2 0,1 1,0 0,-1 1,13 8,-17-10,-1 0,1 1,0-1,-1 1,0 0,0 0,0 0,-1 1,1-1,-1 0,0 1,0 0,0-1,-1 1,0 0,1 6,0 2,-1 0,-1 0,0 0,0 0,-2 0,1 0,-2 0,0-1,0 1,-7 15,-2-2,-2 0,0 0,-26 33,22-34,-19 26,24-39</inkml:trace>
</inkml:ink>
</file>

<file path=ppt/ink/ink2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16.56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11 1138,'-1'0,"1"-1,0 1,-1 0,1 0,-1 0,1 0,-1 0,1-1,-1 1,1 0,0 0,-1-1,1 1,-1 0,1 0,0-1,-1 1,1-1,0 1,0 0,-1-1,1 1,0-1,0 1,-1 0,1-1,0 1,0-1,0 1,0-1,0 1,0-1,0 1,0-1,0 1,0-1,0 0,3-20,-3 21,11-41,2 0,19-41,6-17,78-189,-31 86,22-78,-105 275,0-1,0 1,0 0,1 0,0 0,6-8,-9 13,0 0,1-1,-1 1,0 0,0 0,0 0,1-1,-1 1,0 0,0 0,1 0,-1 0,0 0,1-1,-1 1,0 0,0 0,1 0,-1 0,0 0,1 0,-1 0,0 0,1 0,-1 0,0 0,0 0,1 0,-1 0,0 0,1 1,-1-1,0 0,0 0,1 0,-1 0,0 1,0-1,1 0,0 2,0 0,0 0,0 0,0 0,0 0,-1 0,1 1,-1-1,0 0,1 3,3 44,-3 0,-4 49,0-44,6 72,2-95,2 1,1-1,2-1,1 1,16 33,-25-61,-1 0,1 0,-1 0,1 0,0 0,0 0,0-1,0 1,0-1,1 1,-1-1,1 0,0 0,0 0,0 0,0 0,0-1,0 1,0-1,0 0,0 0,1 0,-1 0,0-1,1 1,6-1,-4-1,-1 0,1 0,-1-1,1 1,-1-1,1-1,-1 1,0-1,0 0,0 0,-1 0,1 0,-1-1,1 0,4-6,19-26,-1-1,-2-1,-2-1,31-72,8-11,67-105,-126 221,1 0,0 0,1 0,6-6,-11 12,1-1,0 1,-1-1,1 1,-1-1,1 1,0-1,-1 1,1 0,0-1,-1 1,1 0,0 0,0 0,-1-1,1 1,0 0,0 0,-1 0,2 0,-1 1,0-1,0 1,-1 0,1-1,0 1,-1 0,1-1,-1 1,1 0,-1 0,1-1,-1 1,1 0,-1 0,0 0,0 0,1 0,-1-1,0 1,0 0,0 0,0 1,1 15,-1 1,-1-1,-1 0,0 0,-1 0,-8 24,7-27,-21 71,-39 87,33-93,-29 111,11 67,46-226</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8:52.70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2458 3203,'0'2,"0"0,0 0,0-1,0 1,0 0,0 0,-1-1,1 1,-1 0,1-1,-1 1,0 0,1-1,-1 1,0-1,0 1,0-1,0 1,-1-1,1 0,-3 2,2-1,0-1,0-1,-1 1,1 0,0-1,-1 1,1-1,-1 1,1-1,0 0,-1 0,1 0,-5-1,-7-3,0 1,1-2,-1 0,-15-8,24 11,-24-13,1-1,1-1,1-1,0-1,-32-33,-105-124,25 23,-31-27,-194-267,125 131,212 278,-38-78,19 32,2 16,-56-66,32 46,-10-8,-11-17,76 93,1-1,0-1,2 0,1 0,-11-43,13 40,-1 1,-1-1,-1 2,-24-44,-57-90,-9-12,80 139,-2 2,-1 1,-42-40,50 52,9 10,0 0,-1 0,1 0,-1 0,0 1,0 0,-12-6,17 10,1 0,-1 0,1 0,-1 0,0 0,1 0,-1 0,0 0,1 0,-1 0,0 0,1 1,-1-1,1 0,-1 0,0 1,1-1,-1 0,1 1,-1-1,1 1,-1-1,1 1,0-1,-1 1,1-1,-1 1,1-1,0 1,-1-1,1 1,0-1,0 1,0 0,-1-1,1 1,0 1,-4 26,4-26,2 213,1-116,-3-635,-1 535,1 0,0 1,0-1,0 0,0 0,0 1,0-1,0 0,0 0,0 1,1-1,-1 0,0 0,0 1,1-1,-1 0,0 1,1-1,-1 0,1 1,-1-1,2-1,-2 3,1-1,0 0,-1 0,1 0,-1 0,1 0,0 1,-1-1,1 0,-1 0,1 1,-1-1,1 1,0-1,-1 0,0 1,1-1,-1 1,1-1,0 2,25 38,-23-35,95 181,-28-50,-67-132,-1 0,0 0,1 0,0 0,0-1,0 1,0-1,1 0,-1 0,1 0,0 0,0-1,0 0,6 3,10 2</inkml:trace>
</inkml:ink>
</file>

<file path=ppt/ink/ink2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17.30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1 170,'0'1,"0"-1,1 1,-1 0,0 0,1-1,-1 1,1-1,-1 1,1 0,0-1,-1 1,1-1,-1 1,1-1,0 1,-1-1,1 0,0 1,0-1,-1 0,1 0,0 0,0 1,1-1,24 5,-21-4,20 2,1 0,0-1,0-2,0-1,0-1,33-6,-47 5,0 1,-1-2,0 0,1 0,-1-1,-1 0,1-1,-1 0,0-1,0 0,-1 0,0-1,0 0,-1-1,0 0,7-11,-14 19,1 0,-1-1,0 1,-1-1,1 1,0-1,0 1,-1-1,1 0,-1 1,1-1,-1 0,0 1,0-1,1 0,-1 0,0 1,-1-1,1 0,0 0,0 1,-1-1,1 0,-2-1,1 1,-1 0,1 0,-1 1,0-1,1 0,-1 1,0 0,0-1,0 1,0 0,-1 0,1 0,0 0,0 0,-4 0,-4-1,0 0,0 1,0 0,0 1,0 0,0 0,-15 3,8 2,-1 0,1 1,0 1,1 1,0 0,0 1,1 1,0 0,-25 23,30-25,0 2,1 0,0 0,1 0,0 1,1 0,0 1,1-1,0 2,0-1,2 0,-1 1,2 0,-3 13,6-23,-1 0,1 0,0 0,0 0,0 0,0 0,1 0,-1 0,1 0,0 0,0 0,0 0,0-1,0 1,1 0,-1-1,1 1,0-1,2 3,0-2,-1 0,1 0,0 0,0-1,0 0,0 0,0 0,0 0,0-1,1 0,6 2,3-1,0-1,0 0,1-1,-1 0,0-1,0-1,20-5,-11 0,0-1,0-1,-1-1,0-1,-1-1,0 0,-1-2,0 0,-1-2,-1 0,-1-1,21-25,-34 36,19-18,-22 23,-1 1,1-1,-1 1,1 0,0-1,-1 1,1 0,0 0,-1-1,1 1,0 0,-1 0,1 0,0 0,-1 0,1 0,0 0,-1 0,1 0,0 0,-1 0,1 0,0 1,-1-1,1 0,-1 0,1 1,0-1,-1 0,1 1,-1-1,1 1,-1-1,1 1,-1-1,1 1,-1-1,1 1,-1-1,0 1,1-1,-1 1,0 1,3 4,0 1,0 0,-1 0,0 0,-1 0,0 0,1 12,-2 58,0-46,0-23,0-1,0 1,1 0,3 13,-3-20,-1 0,0 0,0 0,1 0,-1 0,0 0,1 0,-1-1,1 1,-1 0,1 0,0-1,-1 1,1 0,0-1,0 1,-1 0,1-1,0 1,0-1,0 0,-1 1,1-1,0 0,0 1,0-1,0 0,0 0,0 0,0 1,0-1,0 0,0-1,0 1,0 0,0 0,-1 0,1 0,0-1,0 1,0 0,0-1,0 1,0-1,-1 1,1-1,0 0,0 1,-1-1,2 0,87-66,-25 18,-1 3,-16 9,2 2,2 3,91-44,-141 75,0 0,0 1,0-1,1 1,-1-1,0 1,0 0,0-1,1 1,-1 0,0 0,0 0,1 0,-1 0,0 0,0 0,0 1,1-1,-1 0,0 1,0-1,0 1,2 0,-2 0,0 0,0 0,-1 1,1-1,-1 0,1 0,-1 0,1 1,-1-1,0 0,1 1,-1-1,0 0,0 1,0-1,0 0,0 3,-2 8,0-1,-1 1,-7 18,8-24,-57 157,50-132</inkml:trace>
</inkml:ink>
</file>

<file path=ppt/ink/ink2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17.67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64 153,'2'0,"-1"-1,1 1,0-1,-1 0,1 1,-1-1,1 0,-1 0,0 0,1 0,-1 0,0 0,0 0,1-1,-1 1,0 0,0-1,-1 1,1-1,1-1,14-32,-15 32,0-1,-1 1,1 0,0-1,-1 1,0 0,0-1,0 1,0-1,-2-4,2 7,0 1,0-1,-1 0,1 0,0 0,-1 0,1 0,-1 1,1-1,-1 0,1 1,-1-1,0 0,1 1,-1-1,0 0,1 1,-1-1,0 1,0-1,0 1,0 0,1-1,-1 1,0 0,0 0,0-1,0 1,0 0,0 0,0 0,0 0,1 0,-1 0,0 1,0-1,0 0,0 0,0 1,0-1,0 0,0 1,-3 2,0-1,0 0,0 1,0 0,1 0,0 0,-1 0,1 0,0 1,1-1,-1 1,1 0,-1 0,1 0,0 0,1 0,-1 1,-1 7,-2 8,0 0,-2 35,6-43,-1 1,0 1,2 0,0 0,0 1,4 18,-3-30,0 0,0 1,0-1,0 0,0 0,1 0,0 0,-1 0,1 0,0-1,1 1,-1-1,0 1,1-1,-1 0,1 0,0 0,0 0,0 0,0-1,0 1,0-1,0 0,0 0,0 0,1 0,4 0,0 0,0-1,0 0,0-1,0 1,0-2,-1 1,1-1,0 0,-1 0,1-1,-1 0,0-1,0 0,0 0,-1 0,1-1,-1 1,0-2,0 1,-1-1,1 0,4-7,-3 4,0 0,0-1,-1 0,0-1,-1 1,0-1,-1 0,0 0,-1 0,0-1,-1 1,0-1,0 1,-1-19,-2 25,1 0,-1 0,0 0,0 0,0 0,-1 0,0 0,0 0,0 1,-1-1,1 1,-1 0,0-1,0 1,-1 1,1-1,-1 0,0 1,0 0,0 0,0 0,0 0,-1 1,0-1,-5-1,-6-1,0 0,-1 1,1 1,-1 0,0 2,-22-1,2 2</inkml:trace>
</inkml:ink>
</file>

<file path=ppt/ink/ink2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18.05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54 1,'0'8,"-2"0,1 1,-1-1,0 0,-1 0,-6 14,-7 20,11-21,0-1,-3 33,8-45,-1 0,2 0,-1 0,1-1,0 1,0 0,1-1,0 1,1-1,4 11,5 3,1 0,2-1,0-1,0 0,2-1,1 0,28 22,10 2,82 47,-125-81,-2-1,0 0,0-1,1 0,22 7,-32-12,1-1,-1 1,0-1,0 1,0-1,1 0,-1 0,0 0,0 0,0 0,1-1,-1 1,0-1,0 1,0-1,0 0,0 0,0 0,0 0,0 0,0 0,0 0,0-1,-1 1,1-1,-1 1,1-1,-1 0,1 0,-1 1,0-1,0 0,0 0,1-4,3-8,-2-1,1 0,-2 0,0 0,-1 0,0 0,-1 0,-4-24,3 21,0 0,0-1,2 1,1 0,5-30,-2 32,0 1,1-1,1 1,1 0,0 1,0 0,2 0,0 1,0 0,1 0,23-19,-16 18,1 0,0 2,1 1,0 0,1 1,0 1,0 1,25-5,35-9,-48 15</inkml:trace>
</inkml:ink>
</file>

<file path=ppt/ink/ink2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18.54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31 0,'-1'1,"0"-1,0 1,0-1,1 1,-1-1,0 1,0 0,0-1,0 1,0 0,1 0,-1 0,0 0,1-1,-1 1,1 0,-1 0,1 0,-1 0,1 0,0 0,-1 0,1 1,0-1,0 2,-6 32,6-30,-8 256,8-202,3-11,2 0,18 76,-11-70,6 81,-17-107</inkml:trace>
</inkml:ink>
</file>

<file path=ppt/ink/ink2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18.90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31 88,'-2'0,"0"-1,1 1,-1-1,0 1,1-1,-1 1,0-1,1 0,-1 0,1 0,-1 0,1 0,-3-3,3 4,1 0,-1-1,1 1,0-1,-1 1,1 0,0-1,0 1,-1-1,1 1,0-1,0 1,-1-1,1 1,0-1,0 1,0-1,0 1,0-1,0 1,0-1,0 1,0-1,0 1,0-1,0 1,0-1,0 1,1-1,-1 1,0-1,0 1,1-1,-1 1,0 0,0-1,1 1,-1-1,0 1,1 0,-1-1,1 1,-1 0,1-1,-1 1,0 0,1 0,-1 0,1-1,-1 1,1 0,0 0,15-5,0 0,1 2,-1 0,1 0,0 2,22 0,-7 0,185-11,182-7,-195 18,-181 2</inkml:trace>
</inkml:ink>
</file>

<file path=ppt/ink/ink2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19.83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235 224,'-9'-1,"-1"0,1 0,-1-1,-16-6,-27-5,49 12,0 1,-1-1,1 1,-1 0,1 1,0-1,-1 1,1 0,0 0,0 0,0 0,0 1,0 0,0 0,0 0,0 0,1 0,-1 1,1 0,-1 0,1 0,0 0,0 0,1 0,-1 1,1-1,-1 1,1 0,0 0,0 0,1 0,-1 0,1 0,0 1,0-1,1 0,-1 0,1 9,0-9,1 0,-1 0,1 0,0 0,0 0,0-1,1 1,-1 0,1-1,0 1,0-1,0 0,0 1,1-1,0 0,-1-1,1 1,0 0,0-1,0 1,1-1,-1 0,0 0,1-1,0 1,-1 0,8 1,3 1,0-1,0 0,1 0,-1-1,1-1,18-1,-20-1,0 0,1-1,-1-1,0 0,-1-1,1 0,-1-1,1 0,-2-1,1 0,15-11,-12 6,-1-1,0 0,-1-1,-1-1,0 0,-1 0,17-28,-24 35,0-1,-1 0,0 1,0-2,0 1,-1 0,0 0,-1-1,0 1,0-1,-1 1,0-1,-2-13,1 18,0 0,1 0,-2 0,1 0,0 1,-1-1,0 0,0 0,0 1,0 0,-1-1,1 1,-1 0,0 0,0 0,0 0,0 1,0-1,-1 1,1 0,-1 0,0 0,1 0,-1 1,0-1,0 1,0 0,0 0,-6 0,-2 0,0 1,1 0,-1 0,0 1,1 1,-1 0,1 0,-1 1,1 1,0 0,0 0,1 1,0 1,-1 0,2 0,-1 1,1 0,0 0,-13 15,11-10,0 0,2 2,-1-1,1 1,1 0,1 1,0 0,1 0,0 1,1 0,1 0,1 0,-3 23,5-31,1 0,0 1,0-1,0 0,1 1,0-1,1 0,-1 0,2 0,3 10,-3-14,-1 1,1-1,0 0,1 0,-1 0,1-1,0 1,0-1,0 0,0 0,0 0,1 0,-1-1,1 0,0 0,0 0,8 2,1-1,1 0,-1-1,0-1,1 0,-1-1,1-1,-1 0,1 0,-1-2,0 0,0 0,0-2,0 1,-1-2,0 0,19-12,18-13,-2-2,79-71,-57 44,-69 59,0 1,-1-1,1 0,0 0,0 0,0 1,0-1,0 1,0-1,0 1,0-1,1 1,-1-1,0 1,0 0,0 0,0 0,1-1,-1 1,0 0,0 1,0-1,2 0,-2 1,0-1,0 1,0 0,-1 0,1 0,0 0,0 0,-1-1,1 1,0 0,-1 1,1-1,-1 0,0 0,1 0,-1 0,0 0,1 2,0 6,-1 0,1-1,-1 1,-1 0,-1 8,-1-7,0-1,0 0,-1 1,-7 11,-10 25,20-43,0 0,1-1,-1 1,0 0,1 0,0 0,-1 0,1-1,0 1,1 0,-1 0,1 5,0-8,0 1,-1 0,1 0,-1-1,1 1,0-1,0 1,-1 0,1-1,0 1,0-1,0 1,-1-1,1 0,0 1,0-1,0 0,0 0,0 0,0 0,0 1,0-1,0 0,0-1,0 1,0 0,-1 0,1 0,0 0,0-1,0 1,2-1,34-14,-31 12,201-103,19-7,-163 86,-63 26,1 1,0-1,-1 1,1 0,0-1,-1 1,1 0,0 0,-1-1,1 1,0 0,-1 0,1 0,0 0,0 0,-1 0,1 0,0 0,0 0,-1 0,1 0,0 0,-1 1,1-1,0 0,-1 1,1-1,0 0,-1 1,1-1,0 1,-1-1,1 0,-1 1,1 0,-1-1,1 1,-1-1,0 1,1 0,-1-1,0 1,1 0,-1-1,0 1,0 0,0-1,1 1,-1 0,0 0,0-1,0 1,0 0,0 0,0-1,-1 1,1 0,0 0,-2 7,1 0,-2 0,-5 15,8-22,-12 40,12-40,0 0,-1 0,1 0,0 0,0 0,0 0,0 0,0 0,0 0,0 0,0 0,0 0,1 0,-1 0,0 0,1 0,-1-1,0 1,1 0,-1 0,1 0,0 0,-1 0,1-1,0 1,-1 0,1-1,0 1,0 0,0-1,-1 1,1-1,0 1,0-1,0 0,0 1,0-1,0 0,1 1,6-2,0-1,0 1,-1-1,1-1,-1 1,1-1,-1 0,0-1,0 0,0 0,9-8,0 2,217-127,-228 135,0-1,0 1,0 0,1 0,-1 0,1 1,10-2,-15 3,0 0,0 0,0 0,0 0,0 0,0 1,0-1,0 0,0 0,0 1,-1-1,1 0,0 1,0-1,0 1,0-1,-1 1,1 0,0-1,0 1,0 0,-1 1,1-1,0 1,-1-1,0 1,1-1,-1 1,0-1,0 1,0 0,0-1,0 1,0-1,0 1,0-1,-1 1,1-1,-2 3,-4 12,-1 0,-1 0,0-1,-1-1,-1 1,0-1,-16 16,-8 12,16-17</inkml:trace>
</inkml:ink>
</file>

<file path=ppt/ink/ink2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20.76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205 168,'-3'-4,"1"1,-1 0,1 0,-1 0,0 1,0-1,-1 1,1-1,0 1,-1 0,-5-2,7 3,-1-1,1 1,0 0,-1 1,1-1,0 0,-1 1,1-1,-1 1,1 0,-1 0,1 0,-1 0,1 0,-1 1,1-1,-1 1,1-1,-5 3,3-1,0 0,0 1,0-1,1 1,-1 0,1 0,-1 1,1-1,0 1,-3 4,1 0,0 0,1 0,0 0,0 0,1 0,0 1,1 0,-1-1,2 1,-2 18,3-25,0 0,0 0,1 0,-1 1,1-1,-1 0,1 0,0 0,0 0,0 0,0 0,0 0,1 0,-1-1,0 1,1 0,-1-1,3 3,1-1,-1 0,1-1,-1 1,1-1,0 0,0 0,8 2,1-1,0 0,0-1,0-1,29-1,-30-2,1 0,-1 0,1-1,-1-1,0-1,0 0,-1 0,1-1,20-14,-25 15,-1-1,0 1,0-1,0 0,-1-1,0 0,0 0,-1 0,1-1,-2 1,1-1,-1 0,-1 0,1-1,3-16,-6 23,-1-1,1 0,-1 0,0 1,0-1,-1 0,1 0,0 1,-1-1,0 0,1 1,-1-1,0 0,0 1,-1-1,1 1,0 0,-1-1,0 1,1 0,-1 0,0 0,0 0,0 0,0 1,-1-1,1 0,0 1,-1 0,1 0,-1-1,1 1,-1 1,0-1,-3 0,-10-3,1 1,-1 1,1 0,-32 1,31 1,0 1,1 1,-1 0,0 1,1 1,-1 0,1 1,-26 12,33-13,1 1,0 0,-1 0,1 1,1-1,-1 1,1 1,0-1,1 1,0 0,0 1,0-1,1 1,0 0,0 0,1 0,-3 11,4-13,1 0,-1 0,1 0,0 0,1 0,0 0,0 0,1 12,0-15,0 1,0-1,1 0,-1 0,1 0,-1 0,1 0,0 0,0-1,1 1,-1 0,0-1,1 0,-1 1,1-1,0 0,5 2,1 1,0 0,1-1,0 0,0-1,0 0,1 0,-1-1,1-1,-1 0,1 0,0-1,-1 0,1-1,-1 0,1-1,17-4,-14 1,-1 1,0-1,0-1,-1-1,0 0,0 0,0-1,-1-1,0 0,0 0,-1-1,11-14,26-37,100-97,-143 154,0 0,1 0,-1 1,1 0,0 0,0 0,7-2,-31 45,3-2,-23 71,25-65,-23 49,21-72,6-15,10-6,0 0,-1 0,1 0,0 0,0 0,-1 0,1 0,0 0,0 0,0-1,-1 1,1 0,0 0,0 0,0 0,-1 0,1-1,0 1,0 0,0 0,0 0,-1-1,1 1,0 0,0 0,0-1,0 1,0 0,0 0,0-1,0 1,0 0,0 0,0-1,0 1,0 0,0 0,0-1,0 1,0-3,1 0,0 0,0 1,0-1,0 0,0 1,1-1,-1 1,1-1,2-2,3-6,5-10,1-1,1 2,1-1,1 2,1 0,0 1,2 1,0 1,1 0,21-12,-4 7,1 1,0 1,77-23,-112 41,1-1,-1 1,0 1,1-1,-1 0,1 1,-1 0,1 0,-1 0,1 0,-1 0,1 1,-1-1,0 1,1 0,-1 0,0 0,1 1,-1-1,0 1,0 0,0 0,-1 0,1 0,0 0,-1 1,1-1,-1 1,0-1,0 1,0 0,0 0,0 0,0 0,-1 0,0 1,0-1,2 5,-1-1,0 1,0-1,0 0,-1 1,0-1,-1 1,0-1,0 1,0 0,-1-1,0 0,0 1,-1-1,0 0,-1 1,1-1,-1 0,0-1,-1 1,0 0,0-1,0 0,-1 0,0 0,0-1,-7 6,-81 71,68-63</inkml:trace>
</inkml:ink>
</file>

<file path=ppt/ink/ink2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21.21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383 63,'-3'-3,"-1"0,1 1,-1 0,0 0,0 0,0 0,0 0,0 1,0 0,0 0,-8-1,-52-3,47 4,5 1,1 0,0 1,0 0,0 1,0 0,0 1,0 0,1 1,-1 0,1 1,0-1,0 2,1 0,0 0,-9 8,11-9,1 1,0 0,0 0,1 1,0-1,0 1,1 0,0 0,0 1,0-1,1 1,0 0,1 0,0 0,0 0,0 0,1 1,1-1,-1 0,2 15,0-18,0 0,0 0,1 1,0-1,0 0,0 0,1-1,-1 1,1 0,0-1,0 0,1 1,-1-1,1 0,0-1,0 1,0-1,1 0,-1 0,1 0,0-1,0 1,0-1,6 2,7 2,0-1,0-1,0-1,1 0,30 0,-39-3,0-1,0 0,0-1,0 0,0 0,0-1,-1 0,1-1,-1 0,15-9,-4 0,-1 0,-1-1,27-26,-40 34,1 0,-1 0,-1 0,1-1,-1 0,0 0,-1 0,1 0,-1 0,-1-1,1 0,1-14,-3 17,0 1,-1-1,0 0,0 1,0-1,-1 1,0-1,1 1,-2-1,1 1,0-1,-1 1,0 0,0 0,0-1,0 2,-1-1,0 0,1 0,-1 1,-1-1,-6-4,-2-1,0 2,-1 0,0 0,-1 1,1 1,-1 0,0 1,0 0,-25-2,-9 1,-74 3,116 2,-30 1</inkml:trace>
</inkml:ink>
</file>

<file path=ppt/ink/ink2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21.63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127 2,'-77'-1,"27"0,102 4,149 10,119 3,-255-15,132-3,-170-2,-8-3</inkml:trace>
</inkml:ink>
</file>

<file path=ppt/ink/ink2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22.76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1 323,'112'1,"120"-2,-172-2,110-22,238-86,-395 106,28-9,-39 13,0 0,-1 0,1 0,0 0,-1 0,1 0,-1 0,1-1,-1 1,1 0,-1-1,0 1,0-1,0 0,0 1,0-1,1-2,-2 2,0 1,0-1,-1 0,1 1,-1-1,1 1,-1-1,0 0,1 1,-1-1,0 1,0-1,0 1,0 0,0-1,0 1,0 0,-1 0,1 0,0 0,-1 0,1 0,-1 0,1 0,-3 0,-43-20,-4 6,0 2,-1 2,-58-4,294 1,-7 0,-169 13,1 1,-1 1,1-1,-1 2,16 3,-21-4,-1 0,1 0,-1 0,1 1,-1 0,1-1,-1 1,0 0,0 0,0 0,0 0,0 1,0-1,-1 0,1 1,-1 0,0-1,1 1,-1 0,1 4,0 0,-1 0,0 0,0-1,0 1,-1 0,0 0,0 0,-1 0,0 0,0 0,-1 0,-4 13,-4 3,0 0,-19 28,-6 13,24-39,6-12,-1 0,0-1,-1 0,-9 14,3-13</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8:53.46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0 204,'286'0,"-279"0,1 0,-1-1,0 0,0-1,0 0,0 0,0 0,0-1,0 0,-1 0,1 0,-1-1,11-9,-13 10,0-1,0 0,0 0,-1 0,1-1,-1 1,0-1,-1 0,1 0,-1 0,0 0,0 0,0 0,-1 0,0-1,0 1,0-1,-1 1,0-7,0 10,0 0,0 0,-1-1,1 1,-1 0,1 0,-1 0,0 0,0 0,0 0,0 0,0 0,-1 0,1 0,0 0,-1 1,0-1,-2-1,0 0,1 1,-1-1,0 1,-1 0,1 0,0 1,0 0,-9-2,2 1,-1 1,0 0,0 1,0 0,1 1,-15 2,9 1,1 0,0 1,0 1,1 0,-1 1,1 1,1 0,-26 19,32-21,1 1,0 0,0 0,0 0,1 1,0 0,0 0,1 1,0 0,1-1,0 2,0-1,1 0,0 1,0 0,0 10,3-15,0 1,0-1,1 0,0 0,0 0,0 0,1 0,0 0,0 0,0 0,0-1,1 1,0-1,0 1,0-1,0 0,1 0,-1-1,1 1,0-1,6 4,6 6,2-1,0-2,37 18,-5-7,1-2,0-2,2-2,55 7,-82-18</inkml:trace>
</inkml:ink>
</file>

<file path=ppt/ink/ink2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24.57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7 20,'0'0,"0"0,-1 0,1 0,0 0,-1 0,1 0,0 0,0 0,-1 1,1-1,0 0,0 0,-1 0,1 0,0 1,0-1,-1 0,1 0,0 1,0-1,0 0,0 0,-1 1,1-1,0 0,0 0,0 1,0-1,0 0,0 1,0-1,0 0,0 0,0 1,0-1,0 0,0 1,0-1,0 0,0 0,0 1,0-1,0 0,0 1,1-1,-1 0,0 0,0 1,0-1,0 0,1 0,-1 0,0 1,0-1,0 0,1 0,-1 0,1 1,18 24,-8-10,14 25,-1 1,-3 1,-1 1,-2 1,24 87,-33-93,-5-17,2 1,0-1,1 0,1-1,1 0,20 35,-28-54,0 0,0 0,0 1,-1-1,1 0,0 0,0 0,1 0,-1 0,0 0,0 0,0 0,1-1,-1 1,1 0,-1-1,0 1,1-1,-1 1,1-1,-1 0,1 0,-1 0,1 1,-1-1,1-1,-1 1,1 0,-1 0,1-1,-1 1,0 0,1-1,-1 1,1-1,-1 0,0 0,1 1,-1-1,0 0,0 0,0 0,0 0,0 0,0-1,1 0,6-8,-1 0,0-1,0 1,7-18,-10 18,96-210,15-31,-111 244,1-4,1 0,1 0,9-11,-15 20,1 1,-1-1,0 0,1 1,-1-1,1 1,0 0,0-1,-1 1,1 0,0 0,0 0,0 0,0 1,0-1,0 0,0 1,0 0,0-1,1 1,-1 0,0 0,0 0,0 0,4 1,10 7</inkml:trace>
</inkml:ink>
</file>

<file path=ppt/ink/ink2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24.94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0,'0'5,"0"12,0 7,0 6,0 1,0 2,0-1,0 0,0-1,0-1,0 0,0-1,0-5</inkml:trace>
</inkml:ink>
</file>

<file path=ppt/ink/ink2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25.29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30 0,'-5'0,"-6"0,-2 0</inkml:trace>
</inkml:ink>
</file>

<file path=ppt/ink/ink2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25.65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25 4,'-1'1,"-1"-1,1 1,0 0,0 0,0-1,-1 1,1 0,0 0,0 0,0 0,0 0,1 0,-1 0,0 1,0-1,1 0,-1 0,0 1,1-1,-1 0,1 1,0-1,0 1,-1-1,1 0,0 3,-3 40,6-24,2 1,1-1,0 0,1 0,17 31,-20-42,1-1,-1 0,1 0,1-1,9 11,-15-17,0-1,0 0,1 1,-1-1,0 0,1 0,-1 1,0-1,1 0,-1 0,0 0,1 0,-1 1,1-1,-1 0,0 0,1 0,-1 0,1 0,-1 0,0 0,1 0,-1 0,1 0,-1 0,1 0,-1 0,0-1,1 1,-1 0,0 0,1 0,-1 0,0-1,1 1,-1 0,0-1,1 1,-1 0,0 0,1-1,-1 1,0 0,0-1,0 1,1 0,-1-1,0 1,0-1,0 1,0 0,0-1,0 1,0-1,0 1,0-1,5-28,-4 28,2-47,-3 33,1 0,0-1,2 1,0 0,5-17,-6 27,1 0,-1 0,1 0,0 0,0 0,1 1,-1-1,1 1,0 0,0 0,0 1,1-1,-1 1,1 0,0 0,0 1,0-1,8-2,6 0,1 0,-1 1,1 1,0 1,34 0,-22 2</inkml:trace>
</inkml:ink>
</file>

<file path=ppt/ink/ink2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26.02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1,'0'10,"0"8,0 12,0 4,0 3,0-1,0-1,0-2,0-2,0-5</inkml:trace>
</inkml:ink>
</file>

<file path=ppt/ink/ink2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26.39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 63,'-5'0,"14"0,19 0,21 0,6 0,5 0,-4 0,-1 0,-5 0,-7 0,1-5,-4-2,-2-4,-4 0,-7-4,-8 1</inkml:trace>
</inkml:ink>
</file>

<file path=ppt/ink/ink2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26.75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63 25,'-1'4,"0"0,0-1,-1 1,1 0,-1-1,0 1,0-1,0 0,-4 5,-8 14,9-10,0 1,1 0,0 0,1 0,-2 21,4-30,0-1,1 1,0-1,0 1,0 0,0-1,1 1,-1-1,1 1,0-1,0 1,0-1,0 0,1 1,-1-1,1 0,0 0,0 0,0 0,1 0,-1-1,0 1,1 0,0-1,4 3,-1-2,1 0,-1-1,1 1,0-1,-1-1,1 0,0 0,0 0,0 0,0-1,0-1,0 1,11-3,-7 0,0 0,-1 0,1-1,-1-1,1 0,-1 0,18-14,-16 10,0-1,0-1,-1 1,-1-2,0 1,0-2,-1 1,-1-1,0-1,0 1,-2-1,9-25,-9 9,-2 4</inkml:trace>
</inkml:ink>
</file>

<file path=ppt/ink/ink2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27.25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299 437,'-16'0,"0"0,0 2,0 0,0 0,1 2,-20 6,28-7,-1 0,1 0,0 1,0 1,0-1,0 1,1 0,0 1,0-1,0 1,0 0,1 1,0 0,-4 7,5-8,1 1,0-1,0 1,0-1,1 1,-1 0,2 0,-1 1,1-1,0 0,1 0,0 13,1-16,-1-1,1 1,0-1,1 1,-1-1,0 0,1 0,0 0,0 0,0 0,0 0,0 0,1-1,-1 1,1-1,-1 0,1 1,0-1,0 0,0-1,0 1,1-1,-1 1,0-1,1 0,-1 0,7 1,2 0,0-1,0 0,1 0,-1-1,1-1,-1 0,0 0,0-2,0 1,0-2,0 1,0-2,-1 1,0-2,18-10,-19 10,-1 0,0-1,-1 0,1 0,-2-1,1 0,-1-1,0 1,0-1,-1 0,-1-1,0 0,0 0,0 0,-1 0,-1-1,4-19,-6 28,0-10,1 0,-1 1,-1-1,-1-12,1 21,-1 0,1 0,-1 0,1 0,-1 0,0 1,0-1,-1 0,1 1,0-1,-1 1,0-1,1 1,-1 0,0 0,0 0,0 0,-1 0,1 0,0 0,-1 1,-2-2,-5-1,1 1,-1 0,0 1,0 0,0 0,0 1,0 0,-1 1,1 0,0 1,0 0,-13 3,3 1,-1 0,1 1,0 2,0 0,-18 10,27-11,0 0,0 1,1 0,0 1,0 0,1 1,-15 20,20-25,0 0,1 0,-1 1,1-1,1 1,-1 0,1 0,0 0,0 0,1 0,0 0,0 1,0-1,1 0,0 1,0-1,0 0,3 9,-2-11,1 0,0-1,0 1,0-1,0 1,1-1,-1 0,1 0,0 0,0-1,0 1,0 0,0-1,0 0,1 0,-1 0,8 2,4 2,0-1,0 0,18 2,-19-4,0 0,1-1,-1-1,0 0,1-1,-1 0,1-1,-1-1,0 0,0-1,0-1,0 0,0-1,-1 0,1-1,-2-1,1 0,17-14,3-5,-1-2,-2-1,-1-2,-2-1,0-1,28-48,28-29,3-3,-75 97,-1-1,-1 0,0-1,-2 0,7-19,-10 17,-7 14,1 7,1 0,0 0,-1 0,1 0,0 0,0 1,0-1,0 1,0-1,0 1,0-1,0 1,0-1,0 4,-93 233,84-210,4-10,0 1,2-1,0 1,2 0,-2 38,5-33</inkml:trace>
</inkml:ink>
</file>

<file path=ppt/ink/ink2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28.41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0 377,'10'-2,"0"1,0-1,0-1,-1 0,1 0,-1-1,13-7,18-6,139-33,-80 26,14-5,73-22,-145 38,0-2,52-28,-91 42,0 0,0-1,0 1,0-1,0 1,0-1,0 0,0 0,0 1,-1-1,1-1,-1 1,2-3,-2 3,-1 1,0 0,0 0,0 0,0 0,0 0,0 0,0 0,0 0,0 0,-1 0,1 0,0 0,-1 0,1 0,-1 0,1 0,-1 0,1 0,-1 0,0 0,1 0,-1 1,0-1,0 0,1 1,-1-1,0 0,0 1,0-1,0 1,0-1,0 1,-2-1,-8-4,-1 1,1 0,-1 1,0 1,0-1,-19 0,-80 2,79 1,-6 3,34-3,25-1,79-10,35-2,-132 13,0 0,0 0,0 0,1 1,-1-1,0 1,0 0,0 0,0 0,0 0,-1 1,1-1,0 1,-1-1,1 1,-1 0,1 0,3 4,-3-1,0-1,0 1,0-1,-1 1,0 0,0 0,0 0,-1 0,1 0,0 8,0 2,-1 0,-1 0,0 0,-2 0,1 0,-1 0,-6 17,0-7,0-4</inkml:trace>
</inkml:ink>
</file>

<file path=ppt/ink/ink2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32.78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44,'0'-34,"0"24,0 22,1-1,1 0,0 0,0-1,1 1,9 19,1 9,24 57,-28-78,-1 0,-1 1,-1 0,0 0,-2 0,4 34,-7-28</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8:53.79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211 1,'-3'2,"1"1,0 0,0 0,0 0,0 0,1 0,0 0,-1 1,1-1,0 0,0 1,1-1,-1 1,1-1,-1 1,1-1,0 1,1-1,0 6,0-2,1 0,0 0,0 0,0-1,1 1,0 0,0-1,7 9,12 14,3-1,51 46,-52-53,-1 1,0 1,-2 1,30 45,-48-65,-1 1,1 0,-1 0,0 0,0 0,0 0,0 0,-1 0,0 1,0-1,-1 0,0 1,0-1,0 1,0-1,-1 0,-2 9,1-8,0 0,-1 0,0-1,-1 1,1-1,-1 0,0 0,0 0,-1 0,1-1,-1 1,0-1,0-1,-9 6,-14 6,0-1,0-2,-2-1,1-1,-1-2,0 0,-1-2,-46 2,71-7,1-1,-1 0,0 0,1 0,-1-1,0 0,1 0,-1 0,1-1,-10-4,11 4,1 0,0 0,0-1,0 1,0-1,1 0,-1 1,1-2,-1 1,1 0,0 0,0-1,1 1,-1-1,1 1,-2-7,-6-26</inkml:trace>
</inkml:ink>
</file>

<file path=ppt/ink/ink2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33.30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48 118,'-4'1,"0"-1,-1-1,1 1,0 0,0-1,0 0,-1 0,-4-2,9 2,-1 1,1 0,0 0,0 0,-1 0,1-1,0 1,0 0,-1 0,1-1,0 1,0 0,0 0,0-1,-1 1,1 0,0 0,0-1,0 1,0 0,0-1,0 1,0 0,0-1,0 1,0 0,0-1,0 1,0 0,0 0,0-1,0 1,0 0,0-1,0 1,0 0,1-1,19-16,-1 8,0 0,0 1,1 1,0 1,21-4,107-14,-102 18,1 3,-1 2,1 1,-1 3,0 2,0 1,56 17,-65-14,1 2,-1 2,-1 2,67 36,-93-44,1 0,-1 0,0 1,0 1,-1 0,0 0,0 1,-1-1,-1 2,0-1,0 1,-1 1,0-1,-1 1,-1 0,1 0,-2 0,5 25,-6-17,0 0,-1 1,-1-1,-1 0,-1 1,-8 34,7-43,0-2,-1 1,-1 0,0-1,0 0,-1 0,0 0,-1-1,0 0,0 0,-1-1,0 0,-15 11,-12 4,-1-2,-1-2,-1-1,-43 14,75-30,-26 11,0-2,0-1,-1-2,-1-1,1-1,-1-2,0-2,-61-3,85 0,0-1,1 0,0 0,-1-1,1 0,0-1,0 0,1 0,-1-1,1 0,0-1,-14-12,16 13,1-1,0 1,1-1,0 0,0-1,0 1,1 0,-1-1,2 0,-1 0,1 0,0 0,0 0,1-1,0 1,0 0,1-12,7-12,5 6</inkml:trace>
</inkml:ink>
</file>

<file path=ppt/ink/ink2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34.07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151 141,'0'3,"0"0,0 0,0 0,1 0,-1 1,1-1,0 0,-1 0,1 0,1 0,-1 0,0 0,1-1,-1 1,1 0,2 2,0-2,-1 0,1 0,0-1,0 0,0 0,0 0,0 0,0 0,1-1,-1 0,5 1,12 3,1-2,-1 0,26 0,-38-3,0 0,0-1,0 0,-1 0,1-1,-1 0,1 0,-1-1,1 0,12-7,-18 7,0 1,0-1,0 1,-1-1,1 0,-1 0,1 0,-1 0,0 0,0-1,0 1,-1-1,1 1,-1-1,0 0,0 1,0-1,0 0,-1-4,1 5,-1 0,0 1,0-1,0 0,-1 0,1 0,-1 0,0 0,0 1,1-1,-2 0,1 1,0-1,-1 1,1-1,-1 1,1 0,-1-1,0 1,0 0,0 0,-1 0,1 1,0-1,-5-2,-5-1,0 0,-1 1,1 1,-1 0,0 1,0 0,0 1,0 1,-19 0,16 2,-1-1,0 2,1 0,-1 1,1 1,-30 13,32-11,1 0,1 1,-1 1,1 0,1 1,0 0,-10 12,16-17,1 0,0 1,0-1,0 1,0 0,1 0,0 1,1-1,-1 0,1 1,0 0,1 0,0-1,0 1,0 0,1 0,0 9,1-11,1-1,-1 1,1-1,0 1,0-1,0 0,0 0,1 0,0 0,0 0,0-1,0 1,0-1,1 0,-1 1,1-2,0 1,0 0,0-1,1 0,4 2,8 3,-1-1,2 0,-1-1,23 2,-18-4,0-1,0-1,0-1,0-1,0-1,0-1,0-1,0-1,31-12,-24 6,-1-1,-1-1,0-1,-1-2,-1-1,33-28,-34 20,-21 21,0 0,0 1,1-1,-1 1,1-1,0 1,0 0,0 1,8-5,-11 7,-1 0,1 0,-1 0,1 0,0 0,-1 0,1 0,0 0,-1 0,1 0,-1 0,1 1,0-1,-1 0,1 0,-1 1,1-1,-1 0,1 1,0-1,-1 1,0-1,1 1,-1-1,1 1,-1-1,0 1,1-1,-1 1,0-1,1 1,-1-1,0 1,0 0,0-1,1 1,-1 0,0-1,0 2,4 28,-4-27,-3 116,3-134,1 1,0-1,0 1,1-1,1 1,1-1,0 1,1 0,0 1,1-1,13-21,-12 24,0 0,1 0,0 1,1 0,0 0,0 1,1 0,0 1,0 0,1 1,0 0,1 1,19-9,28-3,-34 11</inkml:trace>
</inkml:ink>
</file>

<file path=ppt/ink/ink2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34.51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109 22,'-1'2,"0"0,0 0,-1 0,1 0,-1 0,1 0,-1 0,0 0,1-1,-4 3,-11 13,14-14,-1 1,1 0,0 0,1 1,-1-1,1 0,-1 1,1-1,0 0,1 1,-1-1,1 1,0-1,0 1,1 0,0 5,0-7,0 0,1-1,-1 1,0 0,1-1,0 1,0-1,0 1,0-1,0 0,0 0,0 0,1 0,-1 0,1 0,0-1,-1 1,1-1,0 0,0 0,0 0,0 0,0 0,4 0,4 0,0 0,0 0,0-1,0-1,-1 0,1 0,0-1,-1-1,1 1,-1-2,1 0,-1 0,-1 0,1-1,-1-1,0 0,0 0,0-1,-1 0,0 0,0-1,11-14,-17 20,-1 0,1 0,-1 0,0 0,0 0,0-1,0 1,0 0,0-1,0 1,-1-1,1 1,-1-1,0 1,1-1,-1 1,0-1,-1 1,1-1,0 1,-1 0,1-1,-1 1,-2-4,2 3,-1 1,0 0,0-1,-1 1,1 0,0 0,-1 1,1-1,-1 0,0 1,1 0,-1-1,0 1,0 0,0 0,0 1,0-1,0 1,0-1,-3 1,-7 0,-1 0,1 1,0 1,-1 0,1 1,0 0,1 1,-1 1,1 0,-1 0,2 1,-1 1,-17 12,20-13,0 1,1 0,-1 0,1 1,1 0,0 0,0 1,0 0,1 0,1 1,-1 0,2 0,-1 0,1 0,1 1,-4 19,6-27,1 1,0 0,0-1,1 1,-1 0,1-1,0 1,0-1,0 1,0-1,0 1,1-1,0 0,-1 1,1-1,0 0,1 0,-1 0,1-1,-1 1,1-1,0 1,0-1,0 0,0 0,0 0,0 0,1-1,6 3,0 0,1-1,0 0,0-1,0 0,0-1,0 0,0 0,20-3,15-5,-1-3,62-20,-90 24,25-7</inkml:trace>
</inkml:ink>
</file>

<file path=ppt/ink/ink2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34.88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438 58,'0'-2,"0"0,-1 0,1-1,-1 1,0 0,0 0,0 0,0 0,0 0,0 0,0 0,0 0,-1 1,1-1,-1 0,1 1,-1-1,0 1,0 0,0-1,0 1,0 0,0 0,0 0,0 0,0 1,0-1,-4 0,-8-3,0 2,-1-1,-18 1,25 1,-3 1,-1 1,1 0,0 0,0 1,-1 0,1 1,1 1,-1 0,1 0,-1 1,1 0,0 1,1 0,-1 0,1 1,1 0,-1 1,-8 10,5-4,0-1,2 1,-1 1,2 0,0 0,1 1,1 0,0 0,1 1,0 0,-2 19,7-34,1 1,0 0,-1-1,1 1,0 0,0-1,1 1,-1 0,1-1,-1 1,1 0,0-1,0 1,0-1,0 0,0 1,1-1,2 5,-1-5,0 1,0 0,0-1,1 1,-1-1,0 0,1 0,0-1,-1 1,1-1,6 2,2 0,0-2,0 1,0-1,0-1,0 0,0-1,21-3,-15 0,-1-1,1-1,-1 0,0-1,-1 0,1-2,-2 0,1-1,-1 0,-1-1,0-1,0 0,-1-1,-1-1,21-28,-6 1,-3 2</inkml:trace>
</inkml:ink>
</file>

<file path=ppt/ink/ink2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35.45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235 274,'0'-274,"-22"310,1 9,3 0,-22 81,18-52,-15 61,-26 189,57-273,0 85,6-135,0 0,0 0,0 0,0 0,0 0,0 0,0 0,1 0,-1 1,0-1,0 0,1 0,-1-1,1 1,-1 0,1 0,-1 0,2 1,-1-1,-1-1,1 0,-1 0,1 0,-1 0,1 0,-1 0,1 0,-1 0,1 0,0 0,-1 0,1 0,-1 0,1-1,-1 1,1 0,-1 0,1 0,-1-1,0 1,1 0,-1-1,1 1,0-1,27-31,32-70,-48 78,1 0,2 1,0 0,1 1,1 1,31-30,-15 24,41-26,-64 46,1 1,0 0,0 0,1 1,-1 1,1 0,0 1,19-4,-29 7,0 0,0 0,0 0,0 0,0 0,0 0,0 1,-1-1,1 1,0-1,0 1,0 0,0 0,-1 0,1 0,0 0,-1 0,1 0,-1 0,1 1,1 1,-1 0,0 0,0 0,0 0,-1 0,1 1,-1-1,0 1,0-1,0 1,1 6,-2-2,1 1,-1-1,0 1,-1-1,0 1,0-1,-1 1,0-1,-4 10,-6 4,-27 40,-4 5,34-47</inkml:trace>
</inkml:ink>
</file>

<file path=ppt/ink/ink2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36.02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483 178,'-48'-33,"41"27,0 1,0 0,0 0,0 1,-12-5,16 7,-1 2,1-1,-1 0,1 1,-1-1,0 1,1 0,-1 0,1 0,-1 1,1-1,-1 1,1 0,-1 0,1 0,0 1,-5 1,0 2,1 0,-1 0,1 1,1 0,-1 0,1 0,0 1,0 0,0 0,1 1,1-1,-7 14,5-9,1 0,0 0,1 0,1 1,0-1,0 1,1 0,0 14,2-23,1 1,-1-1,1 0,0 0,0 1,0-1,0 0,1 0,-1 0,1 0,0-1,0 1,1 0,-1-1,1 0,0 1,0-1,0 0,0 0,0-1,1 1,-1-1,1 1,0-1,0 0,0-1,0 1,0-1,0 1,0-1,5 0,1 1,0 0,0-1,0 0,0-1,0 0,0-1,0 0,0-1,-1 0,1 0,0-1,13-6,-11 4,0-1,-1 0,0-1,0-1,0 0,-1 0,0-1,-1 0,0-1,0 0,-1 0,0-1,-1 0,0-1,-1 1,0-1,-1 0,-1-1,0 1,0-1,-1 0,1-15,-4 22,0 0,0 0,-1 0,0 0,-1 1,1-1,-1 0,0 1,-1-1,1 1,-1 0,0 0,0 0,-1 0,1 0,-1 1,0-1,0 1,-1 0,1 0,-1 1,-7-5,1 1,-1-1,-1 2,1-1,-1 2,-1 0,1 0,0 2,-22-4,19 5,0 0,0 2,-1 0,1 1,0 0,0 2,0 0,1 0,-1 2,1 0,-1 0,2 2,-1 0,1 0,0 2,0-1,1 2,0 0,1 0,0 1,1 1,0 0,1 0,0 1,1 1,0-1,-7 18,14-27,1-1,-1 1,1-1,0 1,0 0,0-1,1 1,-1 0,1 0,0 0,0-1,0 1,0 0,1 0,0-1,-1 1,1 0,1-1,-1 1,3 5,0-4,-1 0,1-1,0 1,0-1,1 0,-1 0,1-1,0 1,0-1,0 0,0 0,0-1,6 2,28 10,1-2,-1-2,2-1,81 6,170-11,-168-6,-100 2</inkml:trace>
</inkml:ink>
</file>

<file path=ppt/ink/ink2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41.60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1,'10'0,"3"0</inkml:trace>
</inkml:ink>
</file>

<file path=ppt/ink/ink2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45.45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0 152,'7'-1,"0"0,0 0,0-1,0 0,10-3,20-6,25 4,0 4,86 4,-39 2,299-3,-379-2,1-1,32-7,-30 4,49-3,497 8,-279 3,-38-2,-251-1,-1-1,0 1,1-1,-1-1,0 0,0 0,-1-1,13-6,-11 4,1 1,0 1,0 0,0 0,17-2,47 1,-49 4,47-7,5-3,-1 4,1 3,82 7,-27-1,1205-2,-1365 1,1 0,0 1,0 2,0 1,1 0,-38 15,32-11,0 0,-45 5,27-6,-156 21,158-22,-67-1,-24 4,-107 4,97-10,48 9,-10 1,-461-11,293-5,-343 2,595 1,1 2,0 1,1 1,-41 14,-29 6,63-18,-9 1,1-1,-65 3,-51 5,107-8,-62 0,159-9,65-11,-47 4,204-26,212-21,278 22,-552 20,-23 0,41-1,-14 1,-179 11,0-1,0-2,36-11,-37 8,0 2,0 1,43-2,381 8,-200 1,-251-1</inkml:trace>
</inkml:ink>
</file>

<file path=ppt/ink/ink2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0:57.39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2527 1784,'-13'0,"-1"-1,0-1,0-1,1 1,-1-2,1 0,0-1,0 0,-12-8,-14-9,-52-40,41 26,26 20,-2-4,-2 2,0 1,0 1,-2 1,-40-14,53 22,0 0,1-2,0 0,0-1,1 0,-17-15,2 2,-24-22,3-1,-55-64,68 69,12 11,-44-68,51 68,-2 0,-42-45,50 64,0 0,0 1,-17-8,-12-10,-197-166,197 159,0 3,-52-31,-99-45,35 21,140 76,0 0,-31-27,44 33,-1-1,1 0,0 1,0-2,0 1,1 0,0-1,1 0,-1 0,1 0,-2-9,2 6,0 1,0-1,-1 1,0 0,-1 0,-5-8,7 12,0 1,-1 0,1 0,-1 0,0 0,0 1,0 0,0 0,-1 0,1 0,-1 0,-9-3,13 6,0-1,0 1,0-1,0 1,0 0,0-1,0 1,0 0,0 0,0 0,0 0,-1 0,1 0,0 0,0 0,0 0,0 1,0-1,0 0,0 1,0-1,0 1,0-1,0 1,0 0,0-1,0 1,0 0,1-1,-1 1,0 0,0 0,0 1,0 0,0 0,1 0,-1 1,1-1,0 0,0 0,0 0,0 0,0 0,0 0,0 0,0 0,1 0,-1 0,1 0,0 0,1 4,14 23,2-1,1 0,34 39,-21-28,-1-2,2-2,1-1,2-2,61 43,9 8,16 11,-102-81,1 0,1-1,0-2,33 12,14 5,-1 2,97 59,-93-48,132 55,36-19,-219-70,-1 1,0 1,0 1,0 1,-1 0,-1 2,25 19,6 10,50 57,-73-71,1-2,2-1,53 34,-45-33,39 34,-76-59,1 1,0-1,0 1,0-1,0 1,-1 0,1-1,0 1,-1 0,1 0,0-1,-1 1,1 0,-1 0,1 0,-1 0,0 0,1 0,-1 1,-16-5,-30-19,-11-8,12 9,2-3,0-1,2-3,-59-49,53 31,-99-87,119 110,-1 3,-1 0,-52-25,-66-17,97 43,1-2,0-2,-84-55,-149-101,-9-7,285 181,0 0,0-1,0 0,1 0,0 0,0 0,1-1,-1 0,-4-10,1-5,-12-42,17 51,0 0,-1-1,-1 2,0-1,-1 0,0 1,-1 0,0 1,-10-13,7 13,0 1,-1 0,-13-10,18 16,1 1,-1 0,0 0,0 0,0 1,0 0,-1 0,1 0,-12 0,-210-28,245 28,-1 0,0-1,1 0,-1-1,21-9,-15 6,0 0,27-4,41 4,162 6,-105 4,-95-3,-46 0,-8 0,-27 0,-24 0,0 2,-104 19,53 2,-1-5,-122 6,150-18,69-5,0 0,0 1,0 0,1 0,-1 1,0 0,-8 5,14-6,1-1,-1 0,1 1,0-1,-1 1,1 0,0 0,0-1,0 1,0 0,0 0,1 0,-1 0,1 0,-1 0,1 0,0 0,-1 0,1 0,0 0,0 0,1 0,-1 0,0 0,1 0,-1 0,1 0,0 0,1 2,3 11,2 0,14 25,-12-24,120 251,-60-105,-66-163,-1-9,0-13,-2-8,-1 0,-2 0,-1 0,-14-52,12 63,-1 1,-1 0,0 0,-2 1,0 0,-1 1,0 0,-18-19,-3 5,23 23,1-1,-1 0,1 0,-7-10,15 18,-1 0,1-1,-1 1,1 0,-1 0,1 0,0 0,-1 0,1 0,0-1,0 1,0 0,0 0,0 0,0-1,0 1,1 0,-1 0,0 0,1 0,-1-1,0 1,1 0,0 0,0-1,1-1,0 0,1 1,-1-1,1 1,0-1,0 1,0 0,5-3,3 0,0 0,0 0,1 1,12-3,38-7,1 3,0 2,66 1,29-6,-11 0,17 15,-450 21,209-14,-1 5,49-7,-38 2,-54 7,-5-1,117-14,0 1,-1 0,1 0,0 1,-15 4,23-5,-1-1,1 1,-1 0,1 0,-1-1,1 1,0 0,-1 0,1 0,0 1,0-1,0 0,0 0,0 1,0-1,0 0,0 1,1-1,-1 1,1-1,-1 1,1 0,-1-1,1 1,0-1,-1 1,1 0,0-1,0 1,1 0,-1-1,0 1,0-1,1 1,-1-1,1 1,-1 0,1-1,0 0,1 3,7 14,2 0,-1-1,17 19,-16-22,0 0,-1 1,-1 0,-1 1,9 21,42 146,-53-164</inkml:trace>
</inkml:ink>
</file>

<file path=ppt/ink/ink2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04.12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4,'50'-1,"-17"-1,-1 1,1 2,-1 2,41 8,-54-6,0 0,-1 1,0 1,-1 1,0 1,0 0,0 1,-1 1,-1 0,0 2,21 20,-19-17,2-1,0-2,0 0,43 21,-2-1,-46-25,2-1,-1-1,1-1,31 8,26 8,28 22,25 10,-14-22,-67-21,44 18,219 88,-279-106,1 1,32 7,54 11,1-1,-87-22,124 19,-101-16,0 2,-1 3,100 39,116 25,-186-57,-43-11,-1 2,52 23,13 3,1 1,-51-17,66 18,-5-2,61 19,-171-55,0-1,0 0,1 1,-1-1,0-1,1 1,5 0,-10-1,-1 0,1 0,0 0,0-1,0 1,0 0,0 0,0 0,0 0,0 0,0 0,0 0,0 0,0 0,0 0,0 0,-1 0,1 0,0 0,0 0,0 0,0 0,0-1,0 1,0 0,0 0,0 0,0 0,0 0,0 0,0 0,0 0,0 0,0 0,0 0,0 0,0-1,0 1,0 0,0 0,0 0,0 0,0 0,0 0,1 0,-1 0,0 0,0 0,0 0,0 0,0 0,0 0,0-1,0 1,0 0,0 0,0 0,0 0,0 0,0 0,1 0,-1 0,0 0,0 0,0 0,0 0,-10-7,-14-4,-64-21,-288-92,211 71,39 10,86 29,1-2,-52-30,48 24,-65-25,-64-1,23 8,52 7,-98-27,168 55,0 0,1-2,0 0,-40-17,38 9</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8:54.28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89 58,'-1'0,"0"0,0 0,1 1,-1-1,0 0,0 1,1-1,-1 1,0-1,1 1,-1-1,0 1,1-1,-1 1,1-1,-1 1,1 0,-1-1,1 1,-1 0,1 0,0-1,0 1,-1 0,1 0,0 0,0-1,0 1,0 0,0 0,0 0,0 0,0 1,4 28,-1-24,0 0,0 0,1 0,0 0,0-1,1 0,-1 0,1 0,0 0,0-1,1 0,-1 0,1-1,0 1,0-1,0 0,1-1,7 3,-7-3,1 0,-1-1,0 1,1-2,0 1,-1-1,1 0,-1-1,1 1,-1-1,1-1,-1 0,0 0,0 0,0-1,8-4,-6 2,0 0,0-1,-1 0,0-1,0 1,-1-2,0 1,0-1,0 0,-1 0,-1-1,1 0,-1 0,4-10,-9 17,1 0,-1 1,0-1,1 0,-1 0,0 1,0-1,0 0,-1 0,1 0,0 1,-1-1,1 0,-1 1,1-1,-1 0,0 1,0-1,0 1,0-1,0 1,0-1,0 1,0 0,0-1,-1 1,1 0,-1 0,1 0,-1 0,1 0,-1 0,1 1,-3-2,-3 0,0-1,0 1,0 0,0 1,0 0,0 0,-9 0,3 2,0 0,0 1,0 0,0 1,0 1,0 0,1 1,0 0,0 1,0 0,-14 10,9-4,0 1,1 0,1 1,0 1,0 0,-16 25,25-33,1 1,1-1,0 1,0 0,0 0,1 1,1-1,-3 13,4-18,1 0,-1 0,1 1,0-1,0 0,1 1,-1-1,1 0,-1 0,1 1,0-1,0 0,0 0,1 0,-1 0,1 0,0 0,0-1,0 1,0 0,0-1,0 0,1 1,-1-1,5 3,2 0,0 0,0-1,1 0,0 0,0-1,0 0,20 2,78 3,-88-7,-9-1,29 2,57-4,-85 0,1 0,-1 0,0-1,0 0,0-1,0-1,0 0,18-11,-5-1</inkml:trace>
</inkml:ink>
</file>

<file path=ppt/ink/ink2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09.49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3134 172,'-2'0,"0"0,-1 0,1 0,0-1,0 1,-1-1,1 1,0-1,-4-2,24 10,28 17,1-1,1-3,65 19,-61-31,-41-7,1 1,-2 0,1 0,13 5,-24-7,0 0,0 0,1 0,-1 0,0 0,0 0,1 0,-1 0,0 0,1 0,-1 0,0 1,0-1,0 0,1 0,-1 0,0 0,0 0,1 1,-1-1,0 0,0 0,0 0,0 1,1-1,-1 0,0 0,0 1,0-1,0 0,0 0,0 1,0-1,0 0,0 0,0 1,0-1,0 0,0 1,-11 4,-20-1,-347-2,190-4,-801 2,965-1,1-2,-38-8,36 6,0 1,-30-2,-104 6,71 2,-1-4,-94-15,76 0,0 4,-119 2,-323 12,528 1,15-1,0-1,0 1,0-1,0 0,-10-2,16 2,-1 0,1 0,-1 0,1-1,-1 1,0 0,1 0,-1-1,1 1,-1 0,1-1,0 1,-1-1,1 1,-1 0,1-1,0 1,-1-1,1 1,0-1,-1 1,1-1,0 0,0-1,0 1,0-1,0 1,0-1,0 1,0 0,1-1,-1 1,1 0,-1-1,1 1,0 0,-1-1,2 0,6-8,-1 1,2 0,-1 1,1 0,0 0,1 1,14-9,26-21,37-47,-82 80,-6 8,-9 10,-307 295,315-308,1 0,0 0,0-1,0 1,0 0,1 0,-1 0,0 1,0-1,1 0,-1 0,0 0,1 0,-1 1,1-1,0 0,-1 0,1 1,0-1,0 0,0 1,0-1,0 0,0 3,1-2,0-1,0 1,0 0,0-1,0 1,1-1,-1 0,0 1,1-1,-1 0,1 0,-1 0,1 0,0 0,2 1,10 3,0 0,1 0,22 3,-25-6,48 11,22 5,111 38,-166-47,25 12,-42-12,-18-4,-22-6,-92-29,81 18,0 1,-1 3,-81-6,114 14,0 0,1-1,-1 0,0 0,1-1,-1 0,-13-6,19 7,0-1,0 1,1-1,-1 0,0 0,1 0,0 0,-1-1,1 1,0-1,0 1,0-1,1 0,-1 1,1-1,-1 0,1 0,0 0,0 0,0-1,1 1,-1 0,1 0,0-4,0-2,0 0,1 1,1-1,-1 0,2 1,-1-1,1 1,0 0,1 0,-1 0,2 0,-1 1,1 0,0-1,1 2,9-11,11-8,1 0,47-31,-69 52,9-6,1 1,0 0,1 1,0 1,0 1,1 0,0 1,0 0,28-3,-44 8,0 0,0-1,0 1,1 0,-1 0,0 0,0 0,0 0,0 0,1 0,-1 0,0 1,0-1,0 0,0 1,0-1,0 0,0 1,1 0,-2-1,1 1,0 0,0-1,0 1,2 2,-3-2,0 0,0 1,0-1,1 1,-1-1,0 0,-1 1,1-1,0 1,0-1,-1 0,1 1,0-1,-1 0,1 1,-1-1,-1 2,-3 6,-1-1,0 1,0-1,-14 13,-70 58,-131 126,220-204,0-1,0 1,1 0,-1 0,0-1,0 1,0 0,1 0,-1 0,0 0,1 0,-1 0,1 0,-1 0,1 0,-1 0,1 0,0 0,0 0,-1 0,1 0,0 0,0 1,0-1,0 0,0 0,1 2,0-2,1 0,0 0,0 0,0 0,0 0,0 0,0 0,0 0,0-1,0 1,0-1,1 0,-1 1,4-1,48 3,65-5,-119 2,0 0,0 0,0-1,0 1,0 0,-1 0,1 0,0 0,0 0,0 0,0 0,0-1,0 1,0 0,0 0,0 0,0 0,0 0,0-1,0 1,0 0,0 0,0 0,0 0,0 0,0-1,0 1,0 0,0 0,0 0,0 0,0 0,0-1,0 1,0 0,0 0,0 0,0 0,0 0,0 0,1-1,-1 1,0 0,0 0,0 0,0 0,0 0,1 0,-17-7,-67-8,83 15,0 0,-1 0,1 0,0 0,0 0,0 0,-1 0,1 0,0 0,0 0,0 0,-1 0,1 0,0 0,0 0,0-1,-1 1,1 0,0 0,0 0,0 0,0 0,-1 0,1-1,0 1,0 0,0 0,0 0,0 0,-1-1,1 1,0 0,0 0,0 0,0-1,0 1,0 0,0 0,0 0,0-1,0 1,0 0,0 0,0 0,0-1,0 1,0 0,0 0,0 0,0-1,0 1,0 0,1-1,12-11,21-7,-9 11,1 1,-1 2,1 0,35-1,26-4,-16 2,1 3,106 6,-61 1,2153-2,-2241 0</inkml:trace>
</inkml:ink>
</file>

<file path=ppt/ink/ink2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19.79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120 1,'-8'0,"-1"0,0 0,1 1,-1 0,0 0,1 1,-15 5,20-5,1-1,0 1,-1-1,1 1,0 0,0 0,0 0,0 0,0 0,1 0,-1 0,0 1,1-1,0 0,0 1,-1 0,1-1,1 1,-1-1,0 1,1 0,-1 0,1 0,0-1,0 1,0 0,0 0,1 4,1-1,0 0,0 0,0 0,0 0,1 0,0-1,0 1,1-1,0 0,0 0,0 0,0 0,1-1,5 5,13 10,38 25,63 30,-67-42,64 49,-34-17,-62-46</inkml:trace>
</inkml:ink>
</file>

<file path=ppt/ink/ink2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20.92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1,'10'0,"8"5,7 1,3 5,2 1,1-2,-5 2,-2-1,0-2,-4-2</inkml:trace>
</inkml:ink>
</file>

<file path=ppt/ink/ink2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21.26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12 1,'0'10,"-5"3,-1 4,9 0,5 2,1 2,9-2,6 0,5 3,1-4,-4-3</inkml:trace>
</inkml:ink>
</file>

<file path=ppt/ink/ink2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21.63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1,'0'10,"0"8,10 2,3 1,5-2,-1-5</inkml:trace>
</inkml:ink>
</file>

<file path=ppt/ink/ink2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22.02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14 0,'-10'0,"7"5,8 2,4-1</inkml:trace>
  <inkml:trace contextRef="#ctx0" brushRef="#br0" timeOffset="1">247 29,'0'10,"0"8,0 1</inkml:trace>
</inkml:ink>
</file>

<file path=ppt/ink/ink2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22.36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0,'0'5,"0"7,0 6,0 5,15 4,5 1,4-3,3-6,1-7,-3-4</inkml:trace>
</inkml:ink>
</file>

<file path=ppt/ink/ink2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22.72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0,'10'0,"4"5,-2 7,4 1,2-1,0-3</inkml:trace>
</inkml:ink>
</file>

<file path=ppt/ink/ink2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24.73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26 0,'-10'0,"-3"5,10 2,11-1,9-1,6-2,5 0,2-2,2-1,-1 0,0 0,-6 0</inkml:trace>
</inkml:ink>
</file>

<file path=ppt/ink/ink2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25.08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 0,'-5'0,"9"0,13 0,9 0,4 0,-2 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8:54.87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233 47,'0'-2,"1"0,-2 0,1 1,0-1,0 0,-1 0,1 1,0-1,-1 0,0 0,1 1,-1-1,0 1,0-1,0 1,0-1,0 1,-1-1,1 1,0 0,-1 0,-1-2,1 2,-1 0,0-1,0 1,1 1,-1-1,0 0,0 1,0-1,0 1,0 0,0 0,-5 1,2-1,1 1,-1 0,0 1,1-1,-1 1,1 0,0 0,0 1,0 0,0 0,0 0,0 0,1 1,-7 6,8-6,-1 1,1 0,0 0,0 0,1 0,-1 0,1 1,0-1,1 1,-1-1,1 1,0 0,1 0,-1 0,1-1,0 1,1 0,-1 0,3 9,0-6,0-1,1 1,0-1,0 0,0 0,1-1,0 0,1 1,0-1,0-1,0 0,8 6,-4-3,1-1,0-1,0 0,1-1,0 0,0-1,0 0,17 4,-21-7,0 0,0-1,0 1,0-2,0 1,0-1,1-1,-1 1,0-2,0 1,0-1,0 0,9-4,-8 2,0-1,0-1,-1 0,0 0,0 0,0-1,-1 0,0-1,0 0,-1 0,0 0,0-1,5-10,-8 14,-1-1,1 1,-1-1,0 0,0 0,-1 0,0 0,0 0,0 0,-1 0,0 0,0 0,0 0,-1-1,0 1,0 0,-1 0,1 1,-1-1,-1 0,1 1,-1-1,-4-6,3 8,0-1,0 1,0 1,0-1,-1 0,0 1,0 0,0 0,0 0,0 1,-1 0,1 0,-1 0,0 1,-9-2,-11 0,0 0,-31 2,39 1,-2 0,0 0,0 1,0 2,0 0,1 1,-1 1,1 0,0 2,-36 17,25-7</inkml:trace>
</inkml:ink>
</file>

<file path=ppt/ink/ink2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25.44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60,'10'0,"13"0,3 0</inkml:trace>
  <inkml:trace contextRef="#ctx0" brushRef="#br0" timeOffset="1">526 1,'5'0,"7"0,1 0</inkml:trace>
</inkml:ink>
</file>

<file path=ppt/ink/ink2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25.77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1,'5'0,"6"0,2 0</inkml:trace>
</inkml:ink>
</file>

<file path=ppt/ink/ink2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26.13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12 1,'-5'0,"-2"0</inkml:trace>
</inkml:ink>
</file>

<file path=ppt/ink/ink2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1:27.53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208 177,'0'-2,"-1"-1,1 1,-1 0,1 0,-1-1,0 1,0 0,0 0,0 0,0 0,0 0,-1 0,1 1,-1-1,1 0,-1 1,0-1,0 1,1-1,-1 1,0 0,0 0,0 0,-1 0,1 0,0 0,0 0,0 1,-1-1,1 1,0 0,-5 0,5-1,0 1,0 0,0 0,0 0,-1 0,1 0,0 1,0-1,0 1,0-1,0 1,0 0,0 0,0 0,0 0,0 0,0 0,1 0,-1 1,0-1,1 1,-1-1,1 1,0 0,-1-1,1 1,0 0,0 0,0 0,0 0,1 0,-1 0,0 0,1 0,-1 0,1 3,0-4,0 1,0 0,0 0,0-1,0 1,1 0,-1-1,1 1,-1-1,1 1,-1 0,1-1,0 1,0-1,0 0,0 1,0-1,0 0,0 1,3 1,-1-1,0 0,1 0,-1 0,1 0,0-1,-1 1,1-1,7 1,-2 0,1-1,0 0,0 0,0-2,0 1,14-3,-16 1,-1 0,1-1,0 0,-1-1,1 0,-1 0,0 0,-1-1,1 0,-1 0,0-1,0 0,7-9,-11 13,1-1,-1 0,0 0,0 0,-1 0,1-1,-1 1,1 0,-1-1,0 1,0-1,-1 1,1-1,-1 0,1 1,-1-1,0 1,-1-1,1 0,-1 1,1-1,-1 1,0-1,0 1,-1-1,1 1,-1 0,0 0,1 0,-2 0,1 0,-3-3,0 1,0 1,0 0,0 0,0 1,-1 0,0 0,0 0,0 0,0 1,0 0,0 0,0 1,-11-2,5 2,0 0,0 1,0 0,0 1,0 0,-18 4,22-3,0 1,0 0,0 1,0 0,1 0,0 0,0 1,0 0,0 1,1-1,0 1,0 0,0 1,1-1,0 1,0 1,1-1,0 0,0 1,0 0,1 0,1 0,-1 0,1 1,1-1,0 0,0 1,0 14,2-20,0 0,-1 0,2 0,-1 0,0-1,0 1,1 0,0 0,0-1,-1 1,1-1,1 0,-1 0,0 1,0-1,1 0,-1-1,1 1,0 0,0-1,-1 0,1 1,0-1,0 0,0-1,5 2,6 1,0 0,0-2,0 1,22-2,-25 0,0-1,-1-1,1 0,0 0,-1-1,1-1,-1 0,0 0,0-1,11-7,-15 9,-1-1,0 0,0 0,0 0,0 0,-1-1,0 0,0 0,0 0,0-1,-1 1,0-1,0 0,-1 1,1-1,-1-1,-1 1,3-9,-4 13,0-1,0 1,0 0,0 0,0 0,-1 0,1 0,0 0,-1 0,0 0,1 0,-1 0,0 0,0 0,0 1,0-1,0 0,-1 1,1-1,0 0,-1 1,1 0,-1-1,0 1,1 0,-1 0,0 0,0 0,0 0,0 0,1 0,-1 1,0-1,0 1,-1-1,-1 1,-3-1,1 0,0 1,-1 0,1 0,0 1,0-1,-1 1,1 1,0-1,-11 5,8-2,1 1,0 0,1 1,-1-1,1 1,0 1,-6 7,9-10,0 0,1 1,-1-1,1 1,0 0,1 0,-1 0,1 1,0-1,0 0,1 1,-2 9,3-13,0 0,0 0,0 0,1 0,-1 0,1 0,-1 0,1 0,0 0,-1 0,1 0,0 0,0 0,1-1,-1 1,0 0,0-1,1 1,-1-1,1 1,0-1,-1 0,1 1,0-1,0 0,-1 0,1-1,0 1,0 0,0 0,0-1,0 0,0 1,1-1,-1 0,3 0,3 1,1-1,-1 0,1 0,-1-1,0 0,0-1,1 0,7-3,-9 2,1 0,-1 0,0-1,0 0,0-1,0 1,-1-1,0 0,0-1,0 0,0 0,-1 0,0 0,-1-1,1 0,-1 0,-1 0,1 0,-1-1,-1 1,1-1,1-8,-4 14,0-1,1 1,-1-1,0 1,-1-1,1 1,0 0,-1-1,1 1,-1 0,1-1,-1 1,0 0,0 0,0 0,-1-1,1 1,0 0,-1 1,-3-5,2 4,0 0,0 0,-1 0,1 0,-1 0,1 1,-1-1,0 1,0 0,0 0,-6-1,-1 2,0-1,0 1,0 1,0 0,0 0,0 1,1 0,-15 6,19-5,-1 0,1 1,-1 0,1 1,0-1,1 1,-1 0,1 0,0 1,-7 9,10-13,1 0,0 0,0 0,-1 0,1 0,0 0,0 0,1 0,-1 0,0 0,1 0,-1 0,1 1,0-1,0 0,0 0,0 1,0-1,0 0,1 0,-1 0,1 1,-1-1,1 0,0 0,0 0,0 0,0 0,0 0,0 0,1 0,-1-1,1 1,-1 0,1-1,-1 1,1-1,3 2,3 1,-1 0,0-1,1 0,0-1,0 1,-1-1,1-1,0 0,1 0,-1 0,0-1,9-1,-12 1,-1 0,0-1,0 1,0-1,0 0,0 0,0 0,0-1,0 1,-1-1,1 0,-1 0,1 0,-1-1,1 1,-1-1,0 0,0 1,-1-2,1 1,0 0,-1 0,0-1,0 1,3-7,-5 9,1 0,-1 0,0 0,0 0,1 0,-1 0,0-1,0 1,0 0,0 0,0 0,0 0,-1-1,1 1,0 0,0 0,-1 0,1 0,-1 0,1 0,-1 0,0 0,1 0,-2-1,0 0,1 1,-1 0,0 0,0 0,0 0,0 0,0 0,0 0,0 1,0-1,-1 1,-1-1,-4 0,-1 1,1 0,0 0,-1 0,-14 4,11-1,1 1,-1 0,-17 9,25-11,0 0,1 0,-1 0,0 1,1 0,0 0,-1 0,1 0,0 0,1 0,-1 1,-4 7,7-11,0 1,-1 0,1 0,0 0,-1 0,1 0,0 0,0 0,0-1,0 1,0 0,0 0,0 0,0 0,1 0,-1 0,0 0,0 0,1-1,-1 1,0 0,1 0,-1 0,1-1,-1 1,2 1,0 0,1 0,-1 0,0-1,1 1,0-1,-1 1,1-1,4 2,7 0,-1 1,24 1,-36-4,8-1,-1 1,1-1,-1 0,1-1,14-3,-21 4,0 0,1-1,-1 1,0-1,0 0,0 0,0 0,0 0,0 0,0 0,0 0,-1-1,1 1,0 0,-1-1,1 0,-1 1,1-1,-1 0,0 0,0 0,0 0,0 0,0 0,0 0,0-4,-1 5,0 0,0-1,0 1,0 0,-1 0,1-1,0 1,-1 0,1 0,-1 0,0 0,1 0,-1 0,0 0,0 0,1 0,-1 0,0 0,0 0,0 0,0 1,0-1,0 0,0 1,-1-1,1 1,0-1,-1 0,-38-10,37 11,-31-6</inkml:trace>
</inkml:ink>
</file>

<file path=ppt/ink/ink2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1:16.69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0,'0'0</inkml:trace>
</inkml:ink>
</file>

<file path=ppt/ink/ink2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6:03.66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60 287,'-3'0,"0"1,0 0,0 0,0 0,0 0,0 0,1 1,-1-1,1 1,-1 0,1 0,-4 3,5-4,-1 0,0 1,1-1,-1 1,1-1,0 1,-1 0,1 0,0-1,0 1,0 0,0 0,1 0,-1 0,0 0,1 0,-1 4,2-4,0-1,-1 1,1 0,1 0,-1-1,0 1,0-1,0 1,1-1,-1 1,1-1,-1 0,1 0,0 0,-1 0,1 0,0 0,0 0,0 0,0-1,-1 1,1-1,0 1,0-1,3 0,55 5,-53-5,265-3,-190-11,-53 9,35-4,37-5,-68 7,37-1,41-7,-76 9,53-3,193 9,-124 1,-145 0,-1 0,1 1,-1 1,1 0,-1 0,0 1,11 6,-6-3,0-1,25 6,17 1,-29-6,-1-1,1-2,31 2,-10-5,162-4,-141-11,-53 9,1 2,21-3,233 6,13-1,-166-13,49-2,-123 17,-26 0,1-1,0 0,0-2,-1 0,1-2,-1 0,21-7,4-5,0 2,0 2,54-7,23 14,-169 8,-51 9,52-4,-65 1,30-9,-112 16,44-1,-5 0,68-6,-1-4,-108-6,60-1,52 0,-96 4,89 12,59-8,-52 3,-201-8,130-2,123-1,-58-10,0-1,67 12,-158-19,25-9,131 25,0 1,0 1,-34 1,37 2,-1-2,0 0,0-1,-30-8,-116-26,122 24,14 3,0 2,-52-5,50 14,33-2,0 0,0 0,0 1,0-1,0 0,0 0,0 1,0-1,0 1,0-1,0 1,0-1,0 1,0-1,0 1,1 0,-1 0,0-1,1 1,-1 0,0 0,1 0,-1 0,1 0,-1 0,1 0,0 0,-1 0,1 1,0-1,0 0,1 0,-1 1,1-1,-1 0,1 0,-1 0,1 0,0 0,0 0,-1 0,1-1,0 1,0 0,0 0,0 0,0-1,0 1,0-1,0 1,0-1,1 1,-1-1,0 1,0-1,2 0,38 8,-36-7,74 7,0-4,85-7,-28 0,1756 3,-1861-1,-1-2,33-8,-29 5,47-2,515 6,-287 4,-78-2,-225-2,-14-5,-31-14,3 2,25 10,0-1,1 0,0-1,-9-11,-28-30,42 48,1 0,-1 1,0 0,0 0,0 0,0 0,0 1,-1-1,-8-1,13 3,0 1,-1 0,1-1,0 1,0 0,-1 0,1 0,0 0,0 0,-1 0,1 0,0 0,0 0,-1 1,0-1,1 1,1-1,0 0,0 1,0-1,0 1,0-1,0 0,0 1,0-1,0 0,0 1,0-1,0 1,0-1,0 0,0 1,0-1,0 0,0 1,1-1,-1 0,0 1,0-1,0 0,1 1,-1-1,0 0,0 0,1 1,-1-1,1 0,2 4,1 0,0-1,1 1,-1-1,9 5,8 2,-2-2,-1 1,0 1,25 19,-38-25,0 0,-1 0,0 0,0 1,0-1,-1 1,1 0,-1 0,0 0,-1 1,1-1,-1 1,0-1,0 1,-1 0,2 10,-2-6,-1 1,0-1,-1 1,0-1,0 0,-1 0,0 0,-1 0,0 0,-1 0,0-1,0 1,-1-1,-1 0,1 0,-1-1,-1 0,-9 11,-2-2</inkml:trace>
</inkml:ink>
</file>

<file path=ppt/ink/ink2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6:10.51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2102,'0'1,"0"1,0-1,0 1,0-1,0 1,0-1,1 1,-1-1,0 0,1 1,-1-1,1 1,-1-1,1 0,0 1,0-1,-1 0,1 0,0 1,0-1,0 0,0 0,1 0,-1 0,0-1,2 2,0-1,0 0,-1-1,1 1,0-1,0 0,0 0,-1 0,1 0,0-1,0 1,-1-1,1 1,3-2,8-3,-1-1,1 0,-2-1,20-13,70-57,172-167,-260 228,26-37,3-4,14-9,49-78,-46 59,-16 24,48-89,-63 99,54-71,-26 42,21-24,7-11,-44 58,3 3,56-56,-46 52,-34 32,-17 21,0 0,0 1,0-1,1 1,-1 0,1 0,0 0,1 1,8-7,-13 10,0 0,0 0,0 0,0 0,1 0,-1-1,0 1,0 0,0 0,0 0,0 0,1 0,-1 0,0 0,0 0,0-1,0 1,1 0,-1 0,0 0,0 0,0 0,0 0,1 0,-1 0,0 0,0 0,0 0,0 0,1 0,-1 0,0 0,0 0,0 0,0 1,1-1,-1 0,0 0,0 0,0 0,0 0,1 0,-1 0,0 1,0-1,0 0,0 0,0 0,0 0,0 0,0 1,1-1,-1 0,0 0,0 0,0 1,-7 11,-15 13,-33 30,-113 109,43-33,-10 8,-119 109,227-220,-13 12,-56 75,36-31,-209 276,208-282,-31 34,42-42,129-167,58-62,-15 24,-6 6,89-106,-78 86,-45 57,192-224,-233 268,2 2,56-46,109-68,-181 139,-27 21,0 0,0 0,0 0,0 0,0 0,-1 0,1 0,0 0,0 0,0 0,0 0,0 0,0 0,0 0,0-1,0 1,0 0,0 0,0 0,0 0,0 0,0 0,0 0,0 0,0 0,0 0,0 0,0 0,0 0,0 0,1 0,-19 10,-42 30,2 3,-61 59,-95 112,-70 63,141-144,-131 156,137-139,119-128,0 1,-22 40,22-35,-26 35,86-125,89-67,5-6,403-432,-420 438,-33 33,-1-3,93-141,-152 203,-17 24,11-17,47-50,-27 28,-15 17,-24 34,0 0,0 0,0 0,0 0,-1-1,1 1,0 0,0-1,-1 1,1 0,-1-1,1 1,-1-1,0-1,0 3,0-1,0 1,0 0,0-1,-1 1,1 0,0 0,0-1,-1 1,1 0,0 0,0-1,-1 1,1 0,0 0,-1-1,1 1,0 0,-1 0,1 0,0 0,-1 0,1 0,0 0,-1 0,1 0,-1 0,1 0,0 0,-1 0,1 0,0 0,-1 0,-4 1,1 0,-1 0,1 0,0 1,-1-1,1 1,-7 4,-14 8,-1-1,0-2,-1 0,-31 7,-53 22,89-28,18-7,17-7,67-23,136-63,-211 85,2-1,0 1,0 0,0 1,0-1,12-1,-18 4,1 0,-1-1,0 1,1 0,-1 1,0-1,1 0,-1 0,0 1,1-1,-1 0,0 1,0-1,0 1,1 0,-1-1,0 1,0 0,0 0,0 0,0 0,0 0,0 0,-1 0,1 0,0 0,0 0,-1 0,1 0,-1 0,1 1,-1-1,0 0,1 1,-1-1,0 0,0 3,4 31,-2 0,-2 1,-3 36,-1 16,6-21,0-41,-2 0,0 0,-2 0,-5 31,-2-35,9-22,0 0,-1 0,1 0,0 0,0 0,0 0,-1 0,1 0,0 0,0 0,0 0,-1 0,1 0,0 0,0 0,0 0,-1 0,1 0,0 0,0 0,0 0,-1 0,1 0,0 0,0-1,0 1,0 0,-1 0,1 0,0 0,0-1,0 1,0 0,0 0,0 0,-1 0,1-1,0 1,0 0,0 0,0 0,0-1,0 1,0 0,0 0,0-1,-7-43,5 25,0-1,2 1,0-1,2 1,0 0,1-1,1 1,10-30,-6 30,-1 0,0-1,-2 0,0 0,-2 0,0 0,-1-1,-1 1,-1-1,-1 1,-3-22,3 39,1 0,-1 0,0 1,1-1,-1 0,-1 1,1-1,0 1,-1 0,1-1,-1 1,1 0,-1 0,0 0,0 0,0 0,-1 0,1 0,0 1,0-1,-1 1,1 0,-1 0,0 0,1 0,-1 0,0 0,1 1,-1-1,0 1,0 0,1 0,-1 0,-6 0,-1 2,0 0,-1 0,1 1,0 0,0 1,0 0,-17 10,11-4,0 0,1 1,0 1,1 1,0 0,1 1,1 0,-18 25,23-28,0-1,-1 0,-1 0,0-1,0-1,0 1,-1-1,-1-1,1 0,-19 9,4-6</inkml:trace>
</inkml:ink>
</file>

<file path=ppt/ink/ink2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6:16.36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94 140,'-93'0,"96"-2,-2 2,-1 0,0 0,1-1,-1 1,0 0,1 0,-1-1,0 1,1 0,-1 0,0 0,1 0,-1-1,1 1,-1 0,0 0,1 0,-1 0,1 0,-1 0,1 0,-1 0,0 0,1 0,-1 0,1 1,-1-1,0 0,1 0,-1 0,0 0,1 1,-1-1,1 0,-1 0,0 1,0-1,1 0,-1 1,0-1,1 0,-1 1,3 3,-1 0,0 1,0-1,-1 0,1 1,-1-1,0 1,1 8,-1-8,0 1,0-1,0 0,1 0,0 1,3 5,-4-9,0-1,1 1,-1-1,0 1,0-1,1 0,-1 0,1 0,-1 0,1 0,0 0,-1 0,1 0,0 0,0-1,0 1,-1-1,1 1,0-1,0 0,0 0,3 0,-2 0,-1-1,1 1,-1-1,0 1,1-1,-1 0,0 0,0 0,1 0,-1 0,0-1,0 1,0-1,-1 1,1-1,0 0,0 0,-1 0,0 0,1 0,-1 0,0 0,1-2,0 1,-1 0,0 1,1-1,-2 0,1 0,0 0,0 0,-1 0,0 0,1 0,-1 0,0 0,-1 0,1 0,0 0,-1 0,0 0,-1-3,2 4,-1 1,0 0,0 0,0 0,0 0,0 0,0 0,0 0,0 0,0 0,0 0,-1 0,1 1,0-1,-1 0,1 1,0 0,-1-1,1 1,0 0,-1-1,1 1,-1 0,1 0,-1 0,1 0,-1 0,1 1,0-1,-1 0,1 1,-1-1,1 1,0-1,-1 1,1 0,-2 1,-3 1,0 0,1 1,-1-1,1 1,0 1,0-1,-5 7,7-7,0 0,0 1,0-1,1 1,-1 0,1 0,0 0,0 0,1 0,0 0,0 0,0 0,0 1,1-1,0 8,1-10,-1 0,1 0,-1 0,1 0,0 0,0 0,0-1,1 1,-1 0,1-1,-1 1,1-1,0 0,0 1,0-1,0 0,1 0,-1 0,0-1,1 1,-1 0,1-1,0 0,-1 1,1-1,0 0,0-1,0 1,3 0,1 0,-1-1,1 0,-1-1,1 1,-1-1,1-1,-1 1,0-1,0 0,0-1,0 1,0-1,0 0,10-8,-1 1,0-1,-1-1,0-1,13-14,-25 24,54-67,-52 65,0-1,0 0,-1 0,0 0,0-1,0 1,-1-1,0 0,-1 0,2-10,-3 16,0-1,0 0,0 1,0-1,-1 1,1-1,0 1,-1-1,1 1,-1-1,0 1,1-1,-1 1,0 0,0-1,0 1,0 0,0 0,0-1,-1 1,1 0,0 0,0 1,-1-1,1 0,-1 0,1 1,0-1,-1 0,1 1,-1 0,0-1,1 1,-1 0,1 0,-1 0,0 0,-2 0,-4 0,0 1,0 0,0 0,0 1,0 0,-12 5,7-2,1 1,-1 1,1 0,0 0,1 1,-1 1,2 0,-1 1,1 0,1 0,0 1,-14 22,22-32,0 1,0-1,0 1,1 0,-1-1,1 1,-1 0,1-1,0 1,0 0,-1 0,1-1,0 1,1 0,-1-1,0 1,0 0,1 0,-1-1,1 1,0-1,-1 1,2 1,0 0,0-1,0 0,0 0,0 0,1 0,-1 0,0-1,1 1,0-1,-1 1,1-1,3 1,6 2,0-1,0-1,-1 0,1 0,20-1,-24-1,1-1,-1 1,1-2,-1 1,1-2,11-3,-17 5,-1 0,1 0,-1-1,1 1,-1 0,0-1,0 1,1-1,-1 0,0 0,-1 0,1 0,0 0,0 0,-1-1,1 1,-1 0,0-1,0 1,0-1,0 1,0-1,0-4,-1 5,0 0,0 0,-1-1,1 1,-1 0,0 0,1 0,-1 1,0-1,0 0,0 0,0 0,-1 1,1-1,0 0,-1 1,1-1,-1 1,1 0,-1-1,0 1,0 0,1 0,-1 0,0 0,0 1,0-1,0 0,0 1,-3-1,1 0,-1 0,1 0,0 0,0 0,-1 1,1 0,0 0,-1 0,1 1,0-1,-1 1,1 0,0 0,-5 2,6-1,1 0,-1 1,1-1,0 0,-1 1,1-1,0 1,0 0,1-1,-1 1,1 0,-1 0,1 0,0 0,0 1,0-1,0 0,1 0,0 1,-1-1,1 0,1 6,-1-8,0 1,0 0,0 0,0-1,1 1,-1 0,1-1,-1 1,1 0,-1-1,1 1,0-1,0 1,0-1,0 1,0-1,0 1,1-1,-1 0,0 0,1 0,-1 0,0 0,1 0,0 0,-1 0,1-1,-1 1,1 0,0-1,-1 1,1-1,0 0,0 0,-1 0,1 0,0 0,0 0,0 0,-1 0,4-1,0-1,-1 0,1 0,-1-1,0 1,0-1,0 0,0 0,-1 0,1 0,-1-1,0 1,0-1,0 0,0 0,-1 0,1 0,-1-1,0 1,0-1,1-4,1-4,1-1,-2 1,0-1,0 0,0-25,-2 36,-1 0,0-1,0 1,0-1,-1 1,1 0,-1-1,0 1,0 0,0-1,0 1,-1 0,1 0,-1 0,0 0,0 0,0 1,0-1,0 1,-1-1,1 1,-1 0,0-1,1 2,-5-4,-12 1</inkml:trace>
</inkml:ink>
</file>

<file path=ppt/ink/ink2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6:28.02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1,'0'5,"0"6,0 2</inkml:trace>
</inkml:ink>
</file>

<file path=ppt/ink/ink2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6:28.34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 1,'-5'0,"8"0,4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8:55.43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99 493,'-2'0,"0"0,0 1,0-1,0 1,0 0,0-1,1 1,-1 0,0 0,0 0,1 1,-1-1,1 0,-1 1,1-1,0 1,-1-1,1 1,0-1,0 1,0 0,0 0,0 0,1-1,-1 1,0 3,-3 7,1-1,-3 25,6-34,-7 68,6 121,2-140,0-507,-1 431,2 0,1 0,1 0,1 1,1-1,1 1,1 0,21-42,-22 52,1 1,0 0,1 0,0 1,1 0,0 1,1 0,0 0,1 1,0 1,1 0,0 1,0 0,0 1,26-10,-37 16,1 0,-1 1,0-1,1 1,-1-1,1 1,-1 0,1 0,-1 0,1 0,-1 0,1 1,-1-1,0 1,1 0,-1-1,0 1,1 0,-1 0,0 1,0-1,0 0,0 1,0-1,0 1,0 0,-1-1,1 1,0 0,-1 0,0 0,1 0,-1 1,0-1,0 0,0 0,1 5,2 7,0 0,-1 1,-1-1,0 1,-1 17,-1-18,-1-1,-1 1,0 0,-1-1,0 0,-1 0,-1 0,0 0,-12 20,-8 10,-39 52,-9-1,-99 98,152-173</inkml:trace>
</inkml:ink>
</file>

<file path=ppt/ink/ink2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6:28.68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62 0,'0'5,"-4"2,-3 4,-9 0,-2 4,2-1</inkml:trace>
</inkml:ink>
</file>

<file path=ppt/ink/ink2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6:29.04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130 0,'0'0</inkml:trace>
  <inkml:trace contextRef="#ctx0" brushRef="#br0" timeOffset="1">12 204,'0'5,"-5"2,-1-1</inkml:trace>
</inkml:ink>
</file>

<file path=ppt/ink/ink2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6:29.38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176 1,'0'0</inkml:trace>
  <inkml:trace contextRef="#ctx0" brushRef="#br0" timeOffset="1">1 205</inkml:trace>
</inkml:ink>
</file>

<file path=ppt/ink/ink2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6:29.75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158 1,'-5'5,"-2"7,1 6,1 0</inkml:trace>
  <inkml:trace contextRef="#ctx0" brushRef="#br0" timeOffset="1">12 293,'-5'0,"-2"0</inkml:trace>
</inkml:ink>
</file>

<file path=ppt/ink/ink2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6:46.23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197 346,'1870'0,"-1851"-1,-1-1,0 0,22-7,-19 4,39-4,293 6,-180 5,760-2,-923-1,-1 0,1-1,-1 0,1 0,-1-1,0-1,0 1,10-7,-9 5,1 0,0 0,1 1,-1 1,16-4,34 3,96 5,-75 1,-89-1,-1 1,1-1,0 1,0 1,-9 3,-5 2,-17 5,-9 3,-1-1,-51 7,42-10,37-7,0-1,-29 2,-102 9,-48 0,171-13,0 0,-37 9,34-5,-50 3,53-8,-31 0,-88 14,74-6,0-4,-105-5,95-2,-123 13,29 4,-243-10,223-8,-704 3,852 3,-60 9,-36 3,45-16,-50 2,143 0,0 0,0 1,0-1,-9 5,16-6,-1 0,1 0,0 0,0 0,0 0,0 0,-1 0,1 0,0 0,0 0,0 0,0 0,0 0,-1 0,1 0,0 0,0 0,0 0,0 0,0 0,-1 0,1 1,0-1,0 0,0 0,0 0,0 0,0 0,0 0,0 0,-1 1,1-1,0 0,0 0,0 0,0 0,0 1,0-1,0 0,0 0,0 0,0 0,0 0,0 1,0-1,0 0,0 0,0 0,0 0,0 0,0 1,1-1,-1 0,0 0,0 0,0 0,0 1,13 3,20-1,19-9,0-2,89-27,-45 10,46-2,289-16,-296 30,42-2,-87 15,158-10,215-8,-439 18,21 2,56 11,23 1,402-12,-271-4,182 2,-418-1,0-1,0-1,-1-1,1-1,24-9,-24 7,2 1,-1 0,1 2,23-2,70 4,-114 2,1 0,-1 0,1 0,-1 0,1 0,-1 0,1 0,-1 0,1 0,0 0,-1 0,1-1,-1 1,1 0,-1 0,0-1,1 1,-1 0,1-1,-1 1,1 0,-1-1,0 1,1-1,-1 1,0 0,1-1,-1 1,0-1,0 1,1-1,-1 1,0-1,0 0,0-1,0 1,-1-1,1 1,-1-1,1 1,-1-1,1 1,-1 0,0-1,0 1,0 0,-1-2,-31-32,-33-19,24 20,-50-51,84 76,0 0,-1 0,-1 1,1 1,-1 0,0 0,-1 1,-18-9,57 29,0 0,41 29,35 20,-98-60,0 0,0 0,-1 1,0 0,1 0,-2 0,1 1,0 0,-1 0,0 0,6 10,-8-11,0-1,-1 1,1-1,-1 1,0 0,0 0,0 0,-1 0,1 0,-1 0,0 0,0 0,0 0,-1-1,1 1,-1 0,0 0,0 0,-1 0,-2 6,-16 28,-2-2,-1 0,-2-1,-2-1,-1-2,-1 0,-34 27,1-3,102-88,-2-3,57-66,-53 55,-38 41,0 0,-1 0,1-1,-1 1,0-1,0 0,-1 0,1 0,-1 0,-1-1,1 1,-1 0,0-1,-1 1,0-1,0 1,0-1,-1 1,1-1,-2 1,1-1,-1 1,0 0,0 0,0 0,-1 0,0 0,0 0,-1 1,0 0,0-1,-5-4,-22-21,-2 2,-63-44,85 65,6 6,0-1,1 1,-1-1,1-1,0 1,0-1,0 1,0-1,1 0,0-1,-4-4,8 9,-1 0,1-1,0 1,-1 0,1 0,-1 0,1-1,0 1,-1 0,1 0,-1 0,1 0,0 0,-1 0,1 0,0 0,-1 0,1 1,-1-1,1 0,0 0,-1 1,1-1,-1 0,1 0,0 1,20 7,1 6,-1 0,0 1,0 2,-2 0,30 32,-41-41,-1 0,-1 1,1-1,-1 1,0 1,-1-1,0 1,-1 0,0 0,-1 0,0 1,4 19,-5-12,0 0,-2 0,1 0,-2 0,-1 0,-4 25,4-37,0 0,0 1,0-1,-1 0,0 0,0-1,-1 1,1-1,-7 8,-45 40,41-41,0 1,-20 24,31-33,-1 0,1 0,-1 0,1-1,-1 0,0 0,0 0,-6 3,-13 5</inkml:trace>
</inkml:ink>
</file>

<file path=ppt/ink/ink2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6:47.67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82 25,'-5'11,"5"-10,-1 0,0 0,0 0,1 0,-1 1,1-1,-1 0,1 0,-1 0,1 0,0 1,-1-1,1 0,0 0,0 0,0 1,0-1,0 0,0 0,1 3,-22-22,20 17,-1 1,1-1,-1 1,1 0,0-1,-1 1,1 0,-1 0,1 0,-1 0,1 0,-1 0,1 1,0-1,-1 0,1 1,-1-1,1 1,0-1,0 1,-1 0,1 0,0 0,0-1,0 1,0 0,0 0,0 0,0 1,0-1,0 0,0 0,0 0,1 1,-1-1,0 3,0-2,1 0,-1 0,1 0,0 0,-1 0,1 0,0 0,0 0,0 0,1 0,-1 0,1 0,-1 0,1 0,-1 0,1 0,0 0,0 0,0-1,0 1,0 0,0-1,1 1,-1-1,1 1,2 1,0 0,0-1,0 0,1 0,-1-1,1 1,-1-1,1 0,0 0,0-1,-1 1,1-1,0 0,0 0,-1-1,1 1,0-1,6-2,-7 2,1 0,-1 0,0-1,0 0,1 0,-1 0,0 0,-1 0,1-1,0 0,-1 0,1 0,-1 0,0 0,0-1,0 0,-1 1,4-7,-5 8,-1 0,0 1,1-1,-1 0,0 0,0 0,0 0,0 0,0 1,0-1,-1 0,1 0,0 0,-1 1,0-1,1 0,-1 0,0 1,0-1,0 0,0 1,0-1,0 1,0 0,-1-1,1 1,-1 0,1 0,-1 0,1 0,-1 0,-2-1,-1-1,-1 0,1 0,-1 1,0-1,1 2,-1-1,0 0,-9 0,13 2,0 0,0-1,0 1,1 0,-1 0,0 0,0 1,0-1,0 0,0 1,0-1,0 1,1 0,-1 0,0 0,0 0,1 0,-1 0,1 0,-1 0,1 0,-1 1,1-1,0 1,-1-1,1 1,0-1,0 1,0 0,1-1,-1 1,0 0,0 0,1 0,0 0,-1 0,1 0,0-1,0 1,0 0,0 3,-1-4,1 0,-1 0,1 0,-1 0,0 0,1 0,-1 0,0 0,0 0,0 0,0 0,0 0,0-1,0 1,0 0,0-1,0 1,0-1,-1 0,0 1,-5 3,-10 8</inkml:trace>
</inkml:ink>
</file>

<file path=ppt/ink/ink2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6:56.02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1,'1'0,"-1"0,0 0,0 0,1 0,-1 0,0 0,0 0,1 0,-1 0,0 0,1 0,-1 0,0 0,0 0,1 0,-1 1,0-1,0 0,1 0,-1 0,0 0,0 1,1-1,-1 0,0 0,0 0,0 1,1-1,-1 0,0 0,0 1,0-1,0 0,0 0,0 1,0-1,1 0,-5 12,1 6,5-13,0 0,0 0,0 0,1 0,0 0,0-1,0 1,1-1,0 0,-1 0,1 0,1-1,-1 1,0-1,1 0,0 0,6 3,12 4,-1 0,36 9,-55-18,84 23,-48-14,0 1,0 2,-1 2,42 23,123 68,-181-95,0 1,0 2,-1 0,26 25,33 21,28 14,48 30,-14-8,-77-48,-35-30,0-1,1-2,40 15,-32-15,61 35,31 19,-5-2,-97-50,-8-2,1-2,1-1,-1 0,2-2,0-1,28 8,-34-13,1 1,-1 0,0 2,-1 0,0 1,0 1,-1 1,0 0,0 1,23 22,-19-20,-19-13,-1 1,1-1,-1 0,1 0,-1 0,1 0,-1 0,1 0,-1 0,1 0,-1 0,1 0,-1 0,1 0,-1 0,1 0,-1-1,1 1,-1 0,1 0,-1-1,0 1,1 0,0-1,-1 0,1 0,-1-1,1 1,-1-1,0 1,0 0,1-1,-1 1,0-1,0 1,-1-1,1 1,0 0,0-1,-1 1,1-1,-1 1,1 0,-1-1,1 1,-1 0,0 0,0-1,1 1,-2-1,-15-20,0 0,-2 2,0 0,-1 1,-1 1,-32-21,17 12,-41-40,75 64,-21-18,11 15,12 6,0 0,0 0,-1 0,1 0,0 0,0 0,0 0,-1 0,1 0,0 0,0 0,-1 0,1 0,0 0,0 0,0 1,0-1,-1 0,1 0,0 0,0 0,0 0,0 1,0-1,-1 0,1 0,0 0,0 1,0-1,0 0,0 0,0 0,0 1,0-1,0 0,0 0,0 0,0 1,0-1,0 0,0 0,0 1,1 2,0 1,0-1,0 0,0 1,1-1,0 0,-1 0,1 0,4 5,3 5,5 9,0 0,1-1,2-1,0-1,0 0,34 25,-41-35,2 0,0 1,-1 0,0 1,13 19,-22-29,-1 1,0 0,0 0,1-1,-1 1,0 0,0 0,-1 0,1 0,0 0,-1 0,1 0,-1 1,0-1,0 0,0 0,0 0,0 0,0 0,0 1,-1-1,1 0,-1 0,1 0,-1 0,0 0,0 0,0 0,0 0,0-1,-1 1,1 0,0-1,-1 1,1 0,-1-1,0 0,1 1,-5 1,-5 2,-1 1,1-2,-1 0,-1 0,1-1,0-1,-1 0,-21 1,-22 4,-151 25,203-31,-26 6,30-7,1 0,-1 0,0 0,0 0,0 0,0 0,0 0,0 0,0 0,0 0,0 0,0 0,0 0,0 0,0 0,0 0,0 0,1 0,-1 0,0 0,0 0,0 0,0 0,0 0,0 0,0 0,0 0,0 1,0-1,0 0,0 0,0 0,0 0,0 0,0 0,0 0,0 0,0 0,0 0,0 0,0 0,0 0,0 0,0 1,0-1,0 0,0 0,0 0,0 0,0 0,0 0,20 1,260-1,-274-1,0 1,0-1,0 0,0 0,0-1,0 0,-1 0,1 0,-1-1,1 1,-1-1,0-1,0 1,0-1,0 0,-1 0,0 0,1 0,-2-1,1 0,0 0,-1 0,0 0,0-1,-1 1,1-1,-1 1,0-1,1-7,0 3,-1 0,0-1,-1 1,0 0,-1-1,0 1,0-1,-1 1,0 0,-1-1,-1 1,1 0,-1 0,-1 1,0-1,-8-14,10 21,-20-32,-45-51,67 85,-1 0,1 1,0-1,-1 1,1-1,-1 1,0-1,1 1,-1 0,1-1,-1 1,0 0,1-1,-1 1,0 0,1 0,-1-1,0 1,1 0,-1 0,0 0,-1 0,2 0,-1 1,1-1,0 0,0 1,-1-1,1 1,0-1,0 0,0 1,0-1,0 1,-1-1,1 0,0 1,0-1,0 1,0-1,0 0,0 1,0-1,0 1,1-1,-1 1,0-1,0 0,0 1,0-1,0 1,1-1,-1 0,0 1,0-1,1 0,-1 1,0-1,1 0,41 75,35 83,-73-147,0 1,0-1,-1 1,-1 0,2 17,-3-24,-1-1,0 0,0 1,0-1,0 0,-1 1,0-1,0 0,0 0,0 1,0-1,-1 0,0 0,0 0,0-1,0 1,-1 0,-3 3,0-2,0 0,-1 0,0-1,0 0,0 0,0 0,-1-1,1 0,-1-1,0 1,-16 1,-3-1,1-2,-37-2,43-1,0 2,0 0,0 1,0 1,-20 5,29-1,18-1,24-1,12-2,3 0</inkml:trace>
</inkml:ink>
</file>

<file path=ppt/ink/ink2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29:31.845"/>
    </inkml:context>
    <inkml:brush xml:id="br0">
      <inkml:brushProperty name="width" value="0.1" units="cm"/>
      <inkml:brushProperty name="height" value="0.1" units="cm"/>
      <inkml:brushProperty name="ignorePressure" value="1"/>
    </inkml:brush>
  </inkml:definitions>
  <inkml:trace contextRef="#ctx0" brushRef="#br0">1 1,'1'66,"15"106,49 80,-18-90,-19 9,-8-35,111 684,-66-264,-65-553,10 177,-7-106,12 85,-6-101,-5-188,-5 78</inkml:trace>
</inkml:ink>
</file>

<file path=ppt/ink/ink2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29:33.724"/>
    </inkml:context>
    <inkml:brush xml:id="br0">
      <inkml:brushProperty name="width" value="0.1" units="cm"/>
      <inkml:brushProperty name="height" value="0.1" units="cm"/>
      <inkml:brushProperty name="ignorePressure" value="1"/>
    </inkml:brush>
  </inkml:definitions>
  <inkml:trace contextRef="#ctx0" brushRef="#br0">0 60,'45'1,"-1"-2,0-3,0-1,58-14,-65 10,1 1,70-4,77 10,-161 2,-14 1,1 0,-1 1,0 0,0 0,0 1,0 0,-1 1,15 7,73 50,-53-32,228 159,-54 9,-183-160,-2 1,54 83,36 97,-85-143,-3 1,-3 1,36 137,-66-202,8 29,-2 1,6 82,1 42,-7-109,-1 63,-7-112,-1 0,0-1,0 1,0-1,-1 1,-1-1,1 0,-1 0,-8 13,-2 1,-29 34,28-38,1 1,-19 32,-18 37,-10 20,49-84,0-1,-1 0,-2-1,0 0,-1-1,-1-1,-21 20,-41 43,-21 20,88-92,0-1,0 0,-1 0,0-1,-1-1,0 0,0 0,-20 6,-50 22,68-27,0-1,-1-1,0 0,0 0,0-2,-1 0,-22 2,9-4,-1 1,-37 10,44-8,2-1,1 1,1 1,-1 1,-37 18,32-9,20-11,0-1,-1 0,1-1,-1 1,1-1,-1 0,0-1,0 0,0 0,-1 0,-10 0,-7-5</inkml:trace>
</inkml:ink>
</file>

<file path=ppt/ink/ink2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0:04.034"/>
    </inkml:context>
    <inkml:brush xml:id="br0">
      <inkml:brushProperty name="width" value="0.1" units="cm"/>
      <inkml:brushProperty name="height" value="0.1" units="cm"/>
      <inkml:brushProperty name="ignorePressure" value="1"/>
    </inkml:brush>
  </inkml:definitions>
  <inkml:trace contextRef="#ctx0" brushRef="#br0">1 26,'0'-1,"1"0,-1 0,0 0,1 0,-1 0,1 1,0-1,-1 0,1 0,0 1,-1-1,1 0,0 1,0-1,-1 1,1-1,0 1,0-1,0 1,0-1,0 1,0 0,0 0,1-1,29-5,-28 5,1 0,1 0,-1 1,1-1,-1 1,1 0,0 0,-1 1,1-1,-1 1,0 0,1 0,-1 1,0-1,1 1,-1 0,0 0,6 5,-6-4,0 1,-1 0,1 0,-1 1,0-1,0 1,-1-1,1 1,-1 0,0 0,0 0,-1 0,0 1,2 9,1 28,-1 0,-6 84,-1-40,3 141,1-811,1 657,0 23,-21 184,15-238,4-29,-1-1,0 0,-6 23,1-26,2-15,-1-19,0-50,4-86,3 106,-1 17</inkml:trace>
</inkml:ink>
</file>

<file path=ppt/ink/ink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8:55.79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0,'0'5,"0"7,0 11,0 7,0 2,0 2,0 5,0 0,0-1,0 3,0-1,0-2,0-2,0-8</inkml:trace>
</inkml:ink>
</file>

<file path=ppt/ink/ink2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0:05.662"/>
    </inkml:context>
    <inkml:brush xml:id="br0">
      <inkml:brushProperty name="width" value="0.1" units="cm"/>
      <inkml:brushProperty name="height" value="0.1" units="cm"/>
      <inkml:brushProperty name="ignorePressure" value="1"/>
    </inkml:brush>
  </inkml:definitions>
  <inkml:trace contextRef="#ctx0" brushRef="#br0">0 599,'10'-1,"-1"0,0-1,0 0,0-1,-1 0,14-7,15-4,476-117,-480 126,59-2,21-3,-43 1,131 2,-58 4,-23-11,-77 8,56-2,313 9,-400-2,1 0,-1-1,0-1,0 0,0 0,0-1,18-9,15-5,-37 16,0 0,1 1,-1-1,1 1,-1 1,14 1,22-3,-43 2,1-1,0 0,-1 1,1-1,0 0,-1 0,1 0,-1 0,0 0,1-1,-1 1,0 0,0-1,0 1,0-1,1-1,17-30,-16 26,4-13,0 0,-2-1,0 0,-2 0,2-26,-6 93,1 144,0-187,0-1,1 0,-1 1,0-1,1 0,0 1,0-1,-1 0,1 0,1 0,1 4,-3-6,1 0,-1 1,0-1,1 0,-1 1,0-1,1 0,-1 0,1 0,-1 1,0-1,1 0,-1 0,1 0,-1 0,1 0,-1 0,0 0,1 0,-1 0,1 0,-1 0,1 0,-1 0,1 0,13-13,-2-6,-1-1,0-1,-2 0,-1 0,7-25,9-24,-10 35,-7 14,1 1,16-28,-24 47,0 1,0-1,0 1,1-1,-1 0,0 1,1-1,-1 1,0-1,1 1,-1-1,1 1,-1-1,1 1,-1-1,1 1,-1 0,1-1,-1 1,1 0,-1-1,1 1,0 0,-1 0,1 0,-1-1,1 1,0 0,-1 0,1 0,0 0,0 0,0 1,0 0,0 0,0 0,-1 0,1 0,0 0,-1 1,1-1,-1 0,1 0,-1 0,1 1,-1-1,0 2,6 53,-6-55,-2 230,2-226,0 0,0 0,-1 0,0-1,0 1,0 0,0 0,-1-1,0 1,0-1,0 1,0-1,-1 0,0 0,1 0,-2 0,1 0,0-1,-1 1,0-1,1 0,-1 0,0-1,-1 1,1-1,0 0,-1 0,0 0,-9 2,-9 1</inkml:trace>
</inkml:ink>
</file>

<file path=ppt/ink/ink2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0:08.274"/>
    </inkml:context>
    <inkml:brush xml:id="br0">
      <inkml:brushProperty name="width" value="0.1" units="cm"/>
      <inkml:brushProperty name="height" value="0.1" units="cm"/>
      <inkml:brushProperty name="ignorePressure" value="1"/>
    </inkml:brush>
  </inkml:definitions>
  <inkml:trace contextRef="#ctx0" brushRef="#br0">21 144,'2'75,"-5"85,-2-135,0-15,4-10,1 1,0-1,0 0,0 0,0 0,0 0,-1 0,1 0,0 0,0 0,0 0,0 0,0 0,-1 0,1 0,0 0,0 0,0 0,0 0,-1 0,1 0,0 0,0 0,0 0,0 0,-1 0,1 0,0-1,0 1,0 0,0 0,0 0,0 0,-1 0,1 0,0 0,0-1,0 1,0 0,0 0,0 0,0 0,0 0,0-1,0 1,0 0,0 0,0 0,0-1,-1-1,0 0,1 0,-1-1,1 1,-1 0,1-1,0 1,0 0,0-1,1 1,-1 0,0-1,2-2,13-37,-6 18,4-24,-7 26,0 0,1 0,1 0,21-38,-28 59,-1 0,1 0,0 0,-1 1,1-1,0 0,0 0,0 0,0 1,0-1,0 0,0 1,0-1,0 1,0-1,0 1,0 0,2-1,-3 1,1 0,-1 0,1 1,-1-1,1 0,-1 0,1 1,-1-1,0 0,1 0,-1 1,0-1,1 1,-1-1,0 0,1 1,-1-1,0 1,0-1,0 0,1 1,-1-1,0 1,0-1,0 1,0-1,0 1,0-1,0 1,0-1,0 1,0-1,0 1,0-1,0 1,0-1,-1 1,1-1,0 1,0-1,0 0,-1 2,-5 24,-2 1,0-1,-2 0,-1-1,-16 29,19-36,8-17,0-1,0 0,0 0,0 0,0 1,0-1,0 0,0 0,1 0,-1 1,0-1,0 0,0 0,0 0,0 1,0-1,0 0,1 0,-1 0,0 0,0 1,0-1,0 0,1 0,-1 0,0 0,0 0,0 0,1 0,-1 0,0 0,0 0,0 1,1-1,-1 0,0 0,0 0,0 0,1 0,-1-1,33-9,-22 5,18-7,-3 1,0 2,30-8,8 3,7-3,89-9,-120 21,49-11,-50 10,0 1,0 3,65 3,-41 0,-57-1,-1 0,1-1,-1 0,1 0,0 0,-1-1,0 0,1 0,-1 0,0-1,0 1,0-1,-1 0,8-6,-10 7,1-1,-1 1,0-1,0 1,0-1,0 0,0 0,-1 0,1 0,-1 0,1 0,-1 0,0-1,-1 1,1 0,0-1,-1 1,0 0,0-1,0 1,0-1,0 1,-1 0,0-1,-1-3,1 2,-1 1,0-1,0 1,0 0,-1-1,1 1,-1 0,0 1,0-1,-6-5,8 8,0 1,1-1,-1 1,0-1,1 1,-1-1,0 1,0 0,0 0,1-1,-1 1,0 0,0 0,0 0,0 0,0 0,1 0,-1 0,0 0,0 0,0 0,0 0,1 1,-2-1,0 1,1 1,-1-1,1 0,-1 1,1-1,0 1,0-1,0 1,0 0,0-1,0 1,0 0,0 0,1 0,-1 3,-4 12,2 0,0 1,1 0,2 35,0-69,2-58,-2 65,1 9,-1 45,0 40,0-69</inkml:trace>
</inkml:ink>
</file>

<file path=ppt/ink/ink2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0:15.664"/>
    </inkml:context>
    <inkml:brush xml:id="br0">
      <inkml:brushProperty name="width" value="0.1" units="cm"/>
      <inkml:brushProperty name="height" value="0.1" units="cm"/>
      <inkml:brushProperty name="ignorePressure" value="1"/>
    </inkml:brush>
  </inkml:definitions>
  <inkml:trace contextRef="#ctx0" brushRef="#br0">1 5,'24'-2,"13"0,-36 2,0 1,1-1,-1 0,0 1,0-1,0 1,1-1,-1 1,0 0,0-1,0 1,0 0,0 0,0 0,-1 0,1 0,0 0,0 0,-1 0,1 0,0 0,-1 0,1 1,-1-1,1 2,3 21,0 0,-2 0,-1 0,0 0,-5 38,0 6,4 6,0-56,0-55,0-253,0 581,0-286,0 1,0-1,0 0,1 0,0 0,0 0,0 0,1 0,2 7,9 7</inkml:trace>
</inkml:ink>
</file>

<file path=ppt/ink/ink2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0:16.545"/>
    </inkml:context>
    <inkml:brush xml:id="br0">
      <inkml:brushProperty name="width" value="0.1" units="cm"/>
      <inkml:brushProperty name="height" value="0.1" units="cm"/>
      <inkml:brushProperty name="ignorePressure" value="1"/>
    </inkml:brush>
  </inkml:definitions>
  <inkml:trace contextRef="#ctx0" brushRef="#br0">1 157,'0'0,"0"-1,0 0,-1 1,1-1,0 1,0-1,0 1,0-1,0 1,0-1,0 1,0-1,0 1,1-1,-1 0,0 1,0-1,0 1,1-1,-1 1,0 0,0-1,1 1,-1-1,1 1,-1-1,0 1,1 0,-1-1,1 1,-1 0,0-1,1 1,-1 0,1 0,-1 0,2-1,0 2,-1-1,1 1,-1-1,1 1,-1 0,1 0,-1 0,1 0,-1 0,0 0,1 0,0 2,6 5,-1 1,1-1,5 12,-9-12,-1 0,0 1,0-1,0 1,-1 0,1 16,8 27,-4-44,-2-14,0-16,0-48,-4-94,-2 93,1 377,0-279</inkml:trace>
</inkml:ink>
</file>

<file path=ppt/ink/ink2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0:17.335"/>
    </inkml:context>
    <inkml:brush xml:id="br0">
      <inkml:brushProperty name="width" value="0.1" units="cm"/>
      <inkml:brushProperty name="height" value="0.1" units="cm"/>
      <inkml:brushProperty name="ignorePressure" value="1"/>
    </inkml:brush>
  </inkml:definitions>
  <inkml:trace contextRef="#ctx0" brushRef="#br0">10 147,'0'0,"-1"1,1-1,0 0,-1 0,1 0,0 0,-1 0,1 0,0 0,-1 0,1 0,0-1,-1 1,1 0,0 0,-1 0,1 0,0 0,0-1,-1 1,1 0,0 0,-1 0,1-1,0 1,0 0,0 0,-1-1,1 1,0 0,0-1,0 1,-1-1,6-10,19-9,-9 14,0 1,1 1,0 0,0 1,0 0,20 0,105 4,-73 2,-28-5,-1-2,1-1,69-20,-15 4,-92 20,0 1,0 0,-1-1,1 1,0-1,0 1,0-1,-1 0,1 0,0 0,-1 0,1 0,2-2,-7-4,-13 0,-5 4</inkml:trace>
</inkml:ink>
</file>

<file path=ppt/ink/ink2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0:19.752"/>
    </inkml:context>
    <inkml:brush xml:id="br0">
      <inkml:brushProperty name="width" value="0.1" units="cm"/>
      <inkml:brushProperty name="height" value="0.1" units="cm"/>
      <inkml:brushProperty name="ignorePressure" value="1"/>
    </inkml:brush>
  </inkml:definitions>
  <inkml:trace contextRef="#ctx0" brushRef="#br0">0 11,'0'0,"0"-1,0 1,0-1,0 1,0 0,0-1,1 1,-1-1,0 1,0 0,0-1,0 1,0-1,1 1,-1 0,0-1,0 1,1 0,-1-1,0 1,0 0,1 0,-1-1,0 1,1 0,-1 0,0-1,1 1,-1 0,1 0,-1 0,0 0,1 0,-1-1,1 1,-1 0,0 0,1 0,-1 0,1 0,-1 0,0 0,1 0,-1 1,1-1,-1 0,0 0,1 0,-1 0,1 1,-1-1,0 0,1 1,1-1,0 1,0 0,0 0,-1 1,1-1,0 0,-1 1,1-1,-1 0,3 4,0 3,-1 0,0 0,0 0,0 0,-1 0,0 1,0 12,2 66,-4-65,-3 224,1-358,5-131,-3 242,0 0,0-1,0 1,0 0,0 0,0 0,0 0,1-1,-1 1,0 0,1 0,-1 0,1 0,-1 0,1 0,-1 0,1 0,0 0,-1 0,1 0,0 0,1-1,-1 3,0 0,0-1,0 1,0 0,0 0,0 0,-1 0,1 0,0 0,-1 0,1 0,-1 1,1-1,-1 0,1 0,-1 0,0 1,0-1,0 0,0 0,0 1,0 1,8 152,-8-147,0 26</inkml:trace>
</inkml:ink>
</file>

<file path=ppt/ink/ink2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0:21.313"/>
    </inkml:context>
    <inkml:brush xml:id="br0">
      <inkml:brushProperty name="width" value="0.1" units="cm"/>
      <inkml:brushProperty name="height" value="0.1" units="cm"/>
      <inkml:brushProperty name="ignorePressure" value="1"/>
    </inkml:brush>
  </inkml:definitions>
  <inkml:trace contextRef="#ctx0" brushRef="#br0">0 328,'806'0,"-765"-2,64-12,-62 8,58-3,164 10,-262 0,1-1,-1-1,1 1,-1 0,1-1,-1 1,0-1,0 0,1 0,-1-1,0 1,0-1,0 1,0-1,0 0,0 0,-1 0,1-1,-1 1,1-1,2-4,-2 2,0-1,0-1,0 1,-1 0,0-1,0 1,-1-1,0 0,0 1,-1-10,-5-164,5 491,0-627,0 492,0-149</inkml:trace>
</inkml:ink>
</file>

<file path=ppt/ink/ink2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33.112"/>
    </inkml:context>
    <inkml:brush xml:id="br0">
      <inkml:brushProperty name="width" value="0.05" units="cm"/>
      <inkml:brushProperty name="height" value="0.05" units="cm"/>
    </inkml:brush>
  </inkml:definitions>
  <inkml:trace contextRef="#ctx0" brushRef="#br0">18 182 24575,'-1'0'0,"1"0"0,-1 0 0,0 0 0,0 0 0,1 0 0,-1 0 0,0 0 0,1 0 0,-1 1 0,1-1 0,-1 0 0,0 0 0,1 1 0,-1-1 0,1 0 0,-1 1 0,0-1 0,1 1 0,-1-1 0,1 1 0,-1-1 0,1 1 0,0-1 0,-1 1 0,1-1 0,0 1 0,-1-1 0,1 1 0,0 0 0,-1-1 0,1 1 0,0 0 0,0-1 0,0 1 0,0 0 0,0-1 0,0 1 0,0 0 0,0 0 0,0 0 0,0 1 0,0-1 0,0 0 0,1 1 0,-1-1 0,1 0 0,-1 0 0,1 1 0,-1-1 0,1 0 0,-1 0 0,1 0 0,0 0 0,0 0 0,0 0 0,-1 0 0,1 0 0,0 0 0,3 1 0,4 2 0,0 0 0,0-1 0,1 0 0,0-1 0,-1 0 0,1 0 0,16 0 0,70-2 0,-59-1 0,-5-1 0,61-13 0,-59 9 0,55-4 0,479 9 0,-268 3 0,385 37 0,-325 7 0,-279-40 0,104-5 0,33 2 0,329 22 0,-422-23 0,112-5 0,-218 1 0,-1-1 0,1-1 0,0 0 0,-1-1 0,0-1 0,0-1 0,0-1 0,19-11 0,-33 17 0,0-1 0,0 1 0,0-1 0,0 0 0,-1 0 0,1 0 0,-1 0 0,1 0 0,-1 0 0,0-1 0,0 1 0,-1-1 0,1 1 0,-1-1 0,0 0 0,0 0 0,0 0 0,0 1 0,-1-1 0,1 0 0,-1 0 0,0 0 0,0 0 0,-2-6 0,2 4 0,-2 1 0,1 0 0,-1 0 0,1 0 0,-2 0 0,1 0 0,0 0 0,-1 0 0,0 1 0,0-1 0,0 1 0,-1 0 0,1 0 0,-1 0 0,0 1 0,0-1 0,-7-3 0,-2-1 0,-1 1 0,1 1 0,-2 0 0,1 1 0,-30-6 0,-78-6 0,80 13 0,-49-10 0,51 7 0,-1 1 0,-67 1 0,106 5 0,0 0 0,-1 0 0,1 0 0,0 0 0,-1 1 0,1-1 0,0 1 0,-1 0 0,1 0 0,0-1 0,0 1 0,0 1 0,0-1 0,0 0 0,-3 3 0,4-4 0,1 1 0,0-1 0,-1 1 0,1 0 0,0-1 0,0 1 0,-1-1 0,1 1 0,0-1 0,0 1 0,0 0 0,0-1 0,0 1 0,0-1 0,0 1 0,0 0 0,0-1 0,0 1 0,0-1 0,0 1 0,0-1 0,1 2 0,-1 0 0,1-1 0,0 1 0,0 0 0,1-1 0,-1 1 0,0-1 0,0 1 0,1-1 0,-1 0 0,3 2 0,6 4 0,1-1 0,0 0 0,0 0 0,0-1 0,1-1 0,13 4 0,75 14 0,-74-18 0,39 0 0,18 3 0,-80-7 0,0 1 0,0 0 0,1 1 0,-1-1 0,0 1 0,-1-1 0,1 1 0,0 0 0,0 0 0,-1 0 0,1 0 0,-1 0 0,0 1 0,0-1 0,1 1 0,-2 0 0,1-1 0,0 1 0,0 0 0,-1 0 0,0 0 0,0 0 0,1 1 0,-2-1 0,1 0 0,0 0 0,0 5 0,0-1 0,0 1 0,-1-1 0,0 0 0,0 1 0,-1-1 0,1 0 0,-2 0 0,1 1 0,-1-1 0,0 0 0,-4 10 0,-4-1 7,0 1-1,0-1 1,-2-1-1,-21 23 1,-60 49-151,34-34-1110,40-34-5572</inkml:trace>
</inkml:ink>
</file>

<file path=ppt/ink/ink2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35.419"/>
    </inkml:context>
    <inkml:brush xml:id="br0">
      <inkml:brushProperty name="width" value="0.05" units="cm"/>
      <inkml:brushProperty name="height" value="0.05" units="cm"/>
    </inkml:brush>
  </inkml:definitions>
  <inkml:trace contextRef="#ctx0" brushRef="#br0">1 2425 24575,'6'0'0,"0"-1"0,0 0 0,0 0 0,0-1 0,0 1 0,0-1 0,0-1 0,-1 1 0,11-7 0,45-35 0,-48 34 0,75-70 0,-64 56 0,0 1 0,32-23 0,-5 12 0,110-83 0,-137 97 0,-1-1 0,-1 0 0,-1-2 0,25-35 0,-14 12 0,3 1 0,1 2 0,65-61 0,-86 90 0,-1 0 0,-1-1 0,0-1 0,15-25 0,-2 5 0,2 1 0,1 2 0,45-39 0,23-27 0,51-47 0,-94 86 0,-1 4 0,-3-2 0,73-111 0,-94 126 0,1 1 0,59-60 0,-76 88 0,14-20 0,-1 0 0,-2-2 0,23-44 0,-18 27 0,115-191 0,-122 206 0,-22 37 0,1 1 0,-1-1 0,0 0 0,1 1 0,-1-1 0,0 0 0,1 1 0,-1-1 0,0 0 0,0 0 0,0 1 0,0-1 0,0 0 0,0 0 0,0 1 0,0-1 0,0 0 0,0 0 0,0 1 0,0-1 0,0 0 0,-1 0 0,1 1 0,0-1 0,-1 0 0,1 1 0,0-1 0,-1 0 0,1 1 0,-1-1 0,1 1 0,-1-1 0,1 1 0,-1-1 0,1 1 0,-1-1 0,1 1 0,-1-1 0,0 1 0,1 0 0,-1-1 0,0 1 0,0 0 0,1 0 0,-1-1 0,0 1 0,1 0 0,-1 0 0,0 0 0,0 0 0,1 0 0,-2 0 0,-6 1 0,1 0 0,-1 0 0,1 0 0,0 1 0,-1 0 0,1 1 0,-8 3 0,-53 29 0,42-20 0,-18 9 0,1 2 0,-50 39 0,79-50 0,14-15 0,0 0 0,0 0 0,0 0 0,0 0 0,0 0 0,0 1 0,0-1 0,0 0 0,0 0 0,0 0 0,-1 0 0,1 0 0,0 0 0,0 1 0,0-1 0,0 0 0,0 0 0,0 0 0,0 0 0,0 0 0,0 1 0,0-1 0,0 0 0,0 0 0,0 0 0,1 0 0,-1 0 0,0 1 0,0-1 0,0 0 0,0 0 0,0 0 0,0 0 0,0 0 0,0 0 0,0 1 0,0-1 0,0 0 0,1 0 0,-1 0 0,0 0 0,0 0 0,0 0 0,0 0 0,0 0 0,0 0 0,1 0 0,-1 0 0,0 0 0,0 0 0,3 0 0,-1 0 0,0-1 0,1 1 0,-1-1 0,0 0 0,0 0 0,1 0 0,-1 0 0,0 0 0,0 0 0,0 0 0,2-3 0,31-22 0,-3 1 0,68-40 0,47 0 0,-76 36 0,-68 27 0,1 0 0,-1 1 0,1 0 0,0 0 0,0 0 0,-1 0 0,1 1 0,0-1 0,0 1 0,0 0 0,5 1 0,-7-1 0,0 1 0,0-1 0,0 1 0,-1 0 0,1 0 0,0 0 0,-1 0 0,1 0 0,0 0 0,-1 1 0,1-1 0,-1 0 0,0 1 0,1-1 0,-1 1 0,0 0 0,0-1 0,0 1 0,0 0 0,0-1 0,-1 1 0,1 0 0,0 0 0,0 2 0,3 20 0,0 0 0,-1 1 0,-2-1 0,0 0 0,-5 42 0,1-12 0,1-31 0,-1 0 0,-2-1 0,0 0 0,-1 1 0,-11 23 0,-2 11 0,16-47-114,2-4 10,-1 0 0,0 0 0,1 0-1,-2-1 1,1 1 0,-1 0-1,0-1 1,0 0 0,0 0 0,-1 0-1,-8 9 1,-4-6-6722</inkml:trace>
</inkml:ink>
</file>

<file path=ppt/ink/ink2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38.261"/>
    </inkml:context>
    <inkml:brush xml:id="br0">
      <inkml:brushProperty name="width" value="0.05" units="cm"/>
      <inkml:brushProperty name="height" value="0.05" units="cm"/>
    </inkml:brush>
  </inkml:definitions>
  <inkml:trace contextRef="#ctx0" brushRef="#br0">50 245 24575,'-4'-7'0,"0"0"0,-1 0 0,0 1 0,-6-7 0,-6-7 0,17 20 0,-1-1 0,1 0 0,-1 1 0,1-1 0,0 1 0,-1-1 0,1 0 0,0 1 0,0-1 0,-1 0 0,1 1 0,0-1 0,0 0 0,0 0 0,0 1 0,0-1 0,0 0 0,0 1 0,0-1 0,0 0 0,1 1 0,-1-1 0,0 0 0,0 0 0,0 1 0,1-1 0,-1 1 0,0-1 0,1 0 0,-1 1 0,1-1 0,-1 1 0,1-1 0,-1 1 0,1-1 0,-1 1 0,1-1 0,-1 1 0,1 0 0,0-1 0,-1 1 0,1 0 0,-1-1 0,1 1 0,0 0 0,-1 0 0,1-1 0,0 1 0,0 0 0,-1 0 0,2 0 0,41-7 0,-41 7 0,71-3 0,116 9 0,-7 21 0,-98-16 0,-11 0 0,104 1 0,-76-12 0,135 17 0,-100-5 0,219-9 0,-172-5 0,617 2 0,-778-2 0,1 0 0,-1-1 0,22-6 0,-20 3 0,0 2 0,36-2 0,591 4 0,-311 4 0,-320-3 0,-1-1 0,-1-1 0,23-6 0,-19 4 0,41-4 0,-39 6 0,40-9 0,-40 6 0,45-3 0,-25 3 0,-26-4 0,-17 10 0,-1-1 0,0 1 0,0 0 0,0-1 0,1 1 0,-1-1 0,0 1 0,0-1 0,0 1 0,0-1 0,0 1 0,0-1 0,0 1 0,0-1 0,0 1 0,0-1 0,0 1 0,0-1 0,0 1 0,0-1 0,0 1 0,-1-1 0,1 1 0,0 0 0,0-1 0,0 1 0,-1-1 0,1 1 0,0 0 0,-1-1 0,1 1 0,0-1 0,-1 1 0,1 0 0,-1-1 0,-6-4 0,-1 0 0,1 1 0,-1 0 0,0 0 0,0 1 0,0 0 0,-17-4 0,6 1 0,-206-56 0,146 43 0,264 21 0,-182-1 0,0-1 0,0 0 0,0 1 0,0 0 0,0-1 0,0 1 0,0 0 0,0 1 0,0-1 0,0 0 0,-1 1 0,1 0 0,-1-1 0,1 1 0,-1 0 0,1 0 0,-1 1 0,3 3 0,-2-2 0,-1 0 0,0 0 0,0 1 0,-1-1 0,1 0 0,-1 1 0,0-1 0,0 0 0,0 1 0,-1 0 0,0 7 0,-1 3 0,0 0 0,-1 0 0,-1 0 0,-1-1 0,0 1 0,-11 25 0,11-32 17,-1-1-1,0 1 0,0-1 0,-1 0 1,0 0-1,0-1 0,-10 8 1,-22 28-1513</inkml:trace>
</inkml:ink>
</file>

<file path=ppt/ink/ink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8:56.16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13 0,'-10'0,"7"0,19 0,16 0,18 0,5 0,-2 0,-4 0,-1 0,-4 0,-10 0</inkml:trace>
</inkml:ink>
</file>

<file path=ppt/ink/ink2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39.751"/>
    </inkml:context>
    <inkml:brush xml:id="br0">
      <inkml:brushProperty name="width" value="0.05" units="cm"/>
      <inkml:brushProperty name="height" value="0.05" units="cm"/>
    </inkml:brush>
  </inkml:definitions>
  <inkml:trace contextRef="#ctx0" brushRef="#br0">9 1120 24575,'0'0'0,"0"0"0,0 0 0,0 0 0,-1 0 0,1-1 0,0 1 0,0 0 0,-1 0 0,1 0 0,0 0 0,0 0 0,-1 0 0,1 0 0,0 0 0,0 0 0,-1 0 0,1 0 0,0 0 0,0 0 0,-1 0 0,1 0 0,0 0 0,0 0 0,0 0 0,-1 1 0,1-1 0,0 0 0,0 0 0,-1 0 0,1 0 0,0 0 0,0 1 0,0-1 0,0 0 0,-1 0 0,1 0 0,0 1 0,0-1 0,0 0 0,0 0 0,0 0 0,0 1 0,-1-1 0,1 0 0,0 0 0,0 1 0,0-1 0,0 0 0,0 0 0,0 1 0,0-1 0,0 0 0,0 0 0,0 1 0,0-1 0,0 0 0,0 0 0,0 1 0,1-1 0,-1 0 0,0 0 0,0 1 0,16 9 0,1-6 0,-1 0 0,1-2 0,0 0 0,0-1 0,-1-1 0,1 0 0,0-1 0,26-6 0,13-5 0,65-25 0,-3 1 0,229-61 0,40-10 0,-213 73 0,215-14 0,-242 33 0,551-84 0,-643 87 0,106-40 0,47-37 0,-160 67 0,14-2 0,1 3 0,102-20 0,-49 14 0,-53 13 0,-43 11 0,0-1 0,0-1 0,-1 0 0,1-2 0,-1 0 0,20-12 0,-38 19 0,0-1 0,1 1 0,-1-1 0,0 0 0,0 0 0,0 0 0,1 0 0,-1 0 0,0 0 0,0 0 0,-1 0 0,1 0 0,0 0 0,0 0 0,0 0 0,-1-1 0,1 1 0,-1 0 0,1-1 0,-1 1 0,1-3 0,-1 3 0,-1 0 0,1 0 0,0 0 0,-1-1 0,0 1 0,1 0 0,-1 0 0,0 0 0,1 1 0,-1-1 0,0 0 0,0 0 0,0 0 0,1 0 0,-1 1 0,0-1 0,0 0 0,0 1 0,0-1 0,-2 0 0,-9-4 0,0 1 0,-1 0 0,-21-4 0,26 6 0,-208-27 0,9 2 0,105 6 0,-217-49 0,317 69 0,-39-12 0,27 2 0,14 10 0,0 1 0,-1-1 0,1 1 0,0-1 0,0 1 0,0-1 0,0 1 0,0 0 0,0-1 0,1 1 0,-1-1 0,0 1 0,0-1 0,0 1 0,0-1 0,0 1 0,1 0 0,-1-1 0,0 1 0,0-1 0,1 1 0,-1 0 0,0-1 0,1 1 0,-1 0 0,0 0 0,1-1 0,-1 1 0,0 0 0,1-1 0,-1 1 0,1 0 0,0 0 0,9-5 0,1 1 0,0 0 0,0 1 0,1 0 0,-1 1 0,1 0 0,-1 1 0,15 0 0,19-4 0,18-5 0,0 2 0,0 3 0,108 4 0,-163 2 0,0 0 0,0 1 0,-1 0 0,1 0 0,-1 0 0,1 1 0,-1 0 0,0 1 0,0 0 0,0 0 0,-1 0 0,1 1 0,-1-1 0,0 2 0,-1-1 0,1 1 0,5 6 0,-5-2 0,0 0 0,0 0 0,-1 0 0,0 1 0,0-1 0,-1 1 0,-1 0 0,0 0 0,0 1 0,-1-1 0,0 14 0,1 7 0,-1 0 0,-2 0 0,-7 56 0,1-67 0,-2 0 0,0 0 0,-1 0 0,-1-1 0,-19 29 0,9-14 0,17-30-105,0 0 0,0 0 0,0 0 0,-1 0 0,0-1 0,1 1 0,-2-1 0,1 0 0,0 0 0,-1 0 0,0-1 0,-5 4 0,-6-2-6721</inkml:trace>
</inkml:ink>
</file>

<file path=ppt/ink/ink2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46.341"/>
    </inkml:context>
    <inkml:brush xml:id="br0">
      <inkml:brushProperty name="width" value="0.05" units="cm"/>
      <inkml:brushProperty name="height" value="0.05" units="cm"/>
    </inkml:brush>
  </inkml:definitions>
  <inkml:trace contextRef="#ctx0" brushRef="#br0">138 0 24575,'0'6'0,"0"6"0,0 6 0,0 6 0,-10-1 0,-4 0 0,-4-4 0,-5-5 0,3 0 0,-7-2 0,2-3-8191</inkml:trace>
</inkml:ink>
</file>

<file path=ppt/ink/ink2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46.682"/>
    </inkml:context>
    <inkml:brush xml:id="br0">
      <inkml:brushProperty name="width" value="0.05" units="cm"/>
      <inkml:brushProperty name="height" value="0.05" units="cm"/>
    </inkml:brush>
  </inkml:definitions>
  <inkml:trace contextRef="#ctx0" brushRef="#br0">1 1 24575,'0'10'0,"0"3"-8191</inkml:trace>
</inkml:ink>
</file>

<file path=ppt/ink/ink2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47.038"/>
    </inkml:context>
    <inkml:brush xml:id="br0">
      <inkml:brushProperty name="width" value="0.05" units="cm"/>
      <inkml:brushProperty name="height" value="0.05" units="cm"/>
    </inkml:brush>
  </inkml:definitions>
  <inkml:trace contextRef="#ctx0" brushRef="#br0">40 0 24575,'-5'0'0,"-2"5"0,1 7 0,-5 7 0,1-1-8191</inkml:trace>
</inkml:ink>
</file>

<file path=ppt/ink/ink2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47.458"/>
    </inkml:context>
    <inkml:brush xml:id="br0">
      <inkml:brushProperty name="width" value="0.05" units="cm"/>
      <inkml:brushProperty name="height" value="0.05" units="cm"/>
    </inkml:brush>
  </inkml:definitions>
  <inkml:trace contextRef="#ctx0" brushRef="#br0">217 1 24575,'-5'0'0</inkml:trace>
  <inkml:trace contextRef="#ctx0" brushRef="#br0" timeOffset="1">36 214 24575,'0'5'0,"-5"2"0,-2 4 0,-5 6 0,0 0-8191</inkml:trace>
</inkml:ink>
</file>

<file path=ppt/ink/ink2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47.813"/>
    </inkml:context>
    <inkml:brush xml:id="br0">
      <inkml:brushProperty name="width" value="0.05" units="cm"/>
      <inkml:brushProperty name="height" value="0.05" units="cm"/>
    </inkml:brush>
  </inkml:definitions>
  <inkml:trace contextRef="#ctx0" brushRef="#br0">0 0 24575,'0'5'0</inkml:trace>
</inkml:ink>
</file>

<file path=ppt/ink/ink2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49.377"/>
    </inkml:context>
    <inkml:brush xml:id="br0">
      <inkml:brushProperty name="width" value="0.05" units="cm"/>
      <inkml:brushProperty name="height" value="0.05" units="cm"/>
    </inkml:brush>
  </inkml:definitions>
  <inkml:trace contextRef="#ctx0" brushRef="#br0">218 245 24575,'1'-2'0,"-1"1"0,0-1 0,-1 1 0,1-1 0,0 1 0,0-1 0,0 1 0,-1-1 0,1 1 0,-1-1 0,1 1 0,-1 0 0,0-1 0,-1-1 0,1 2 0,1 1 0,-1-1 0,1 1 0,-1 0 0,0-1 0,1 1 0,-1-1 0,0 1 0,1 0 0,-1 0 0,0-1 0,1 1 0,-1 0 0,0 0 0,0 0 0,1 0 0,-1 0 0,0 0 0,1 0 0,-1 0 0,-1 0 0,-1 1 0,1 0 0,-1 0 0,0 0 0,1 1 0,-1-1 0,1 1 0,0-1 0,0 1 0,-1 0 0,1 0 0,0-1 0,0 2 0,1-1 0,-3 3 0,2-2 0,-1 0 0,1 1 0,1-1 0,-1 1 0,0 0 0,1-1 0,0 1 0,-1 0 0,2 0 0,-1 0 0,0 0 0,1 0 0,0 0 0,0 0 0,0 0 0,0 0 0,1 0 0,-1 0 0,2 4 0,-1-6 0,0 0 0,0 1 0,0-1 0,1 0 0,-1 0 0,1-1 0,-1 1 0,1 0 0,0 0 0,-1-1 0,1 1 0,0-1 0,0 1 0,0-1 0,0 0 0,0 0 0,1 0 0,-1 0 0,0 0 0,0 0 0,1-1 0,-1 1 0,0-1 0,1 1 0,-1-1 0,1 0 0,-1 0 0,0 0 0,1-1 0,-1 1 0,0 0 0,5-2 0,-2 1 0,0-1 0,0 1 0,0-1 0,-1 0 0,1 0 0,-1 0 0,1 0 0,-1-1 0,0 0 0,0 0 0,0 0 0,0-1 0,-1 1 0,1-1 0,-1 0 0,0 0 0,0 0 0,0 0 0,-1 0 0,0-1 0,1 1 0,-1-1 0,-1 1 0,2-6 0,-2 6 0,0 0 0,-1 1 0,1-1 0,-1 0 0,0 1 0,0-1 0,0 0 0,-1 0 0,1 1 0,-1-1 0,0 0 0,0 1 0,0-1 0,-1 1 0,1-1 0,-1 1 0,0-1 0,0 1 0,0 0 0,0 0 0,0 0 0,-1 0 0,1 1 0,-1-1 0,0 1 0,0-1 0,0 1 0,0 0 0,0 0 0,-1 0 0,1 1 0,-7-3 0,5 2 0,-1 1 0,1-1 0,-1 1 0,0 0 0,0 1 0,0 0 0,1-1 0,-1 2 0,0-1 0,0 1 0,0 0 0,1 0 0,-1 1 0,1-1 0,-1 1 0,1 0 0,-1 1 0,1 0 0,0-1 0,-7 6 0,6-3 0,0-1 0,0 1 0,0 0 0,1 0 0,0 1 0,-1-1 0,2 1 0,-1 1 0,1-1 0,0 0 0,0 1 0,1 0 0,0 0 0,0 0 0,-2 9 0,5-14 0,-1 0 0,1 1 0,0-1 0,0 0 0,0 0 0,0 0 0,0 1 0,0-1 0,0 0 0,1 0 0,-1 0 0,1 1 0,-1-1 0,1 0 0,0 0 0,0 0 0,0 0 0,0 0 0,0 0 0,1-1 0,1 3 0,0-1 0,0-1 0,0 0 0,0 0 0,0 0 0,0 0 0,0 0 0,0-1 0,1 0 0,-1 1 0,1-1 0,-1-1 0,5 2 0,0-1 0,-1 0 0,0-1 0,0 0 0,0 0 0,1 0 0,-1-1 0,0 0 0,0-1 0,0 0 0,0 0 0,0 0 0,0-1 0,7-3 0,-7 0 0,1 0 0,-1 0 0,0-1 0,0 0 0,0 0 0,-1 0 0,-1-1 0,1 0 0,-1 0 0,0-1 0,-1 1 0,0-1 0,-1 0 0,1 0 0,3-19 0,-7 25 0,0 1 0,0-1 0,0 1 0,0-1 0,0 1 0,0-1 0,-1 1 0,1-1 0,-1 1 0,0-1 0,1 1 0,-1 0 0,0-1 0,-1 1 0,1 0 0,0 0 0,-1 0 0,1 0 0,-1 0 0,0 0 0,1 0 0,-1 0 0,0 1 0,0-1 0,0 1 0,0-1 0,-1 1 0,1 0 0,0 0 0,-1 0 0,1 0 0,0 0 0,-1 0 0,1 1 0,-4-1 0,-1-1 0,-1 1 0,1 1 0,0-1 0,0 1 0,-1 1 0,1-1 0,0 1 0,0 0 0,-1 1 0,1 0 0,-9 3 0,7 0 0,-1 0 0,1 1 0,1 0 0,-1 0 0,1 1 0,0 0 0,0 0 0,1 1 0,0 0 0,0 1 0,1-1 0,-8 16 0,7-11 0,0 1 0,1 1 0,0-1 0,1 1 0,1 0 0,0 0 0,1 0 0,0 17 0,2-28 0,1-1 0,0 0 0,0 1 0,0-1 0,0 0 0,1 1 0,-1-1 0,1 0 0,0 0 0,0 1 0,0-1 0,1 0 0,-1 0 0,0 0 0,1 0 0,0-1 0,0 1 0,0 0 0,5 4 0,-5-5 0,1-1 0,-1 1 0,1-1 0,-1 0 0,1 0 0,0 0 0,0 0 0,-1-1 0,1 1 0,0-1 0,0 1 0,0-1 0,0 0 0,0 0 0,0 0 0,0-1 0,-1 1 0,1-1 0,0 1 0,0-1 0,0 0 0,-1 0 0,6-3 0,11-5 0,0-1 0,-1-1 0,22-16 0,-31 20 0,0 0 0,0-1 0,-1 0 0,0 0 0,0-1 0,-1 0 0,11-18 0,-17 24 0,0 1 0,0 0 0,0-1 0,0 1 0,0-1 0,-1 1 0,1-1 0,-1 1 0,0-1 0,1 0 0,-1 1 0,0-1 0,-1 1 0,1-1 0,0 1 0,-1-1 0,0 1 0,1-1 0,-3-3 0,1 2 0,-1 0 0,1 0 0,-1 0 0,0 0 0,0 1 0,-1-1 0,1 1 0,-1 0 0,1 0 0,-6-3 0,-1 1 0,1-1 0,-1 1 0,-1 1 0,1 0 0,0 0 0,-1 1 0,0 1 0,-17-3 0,23 5 0,0 0 0,1 0 0,-1 1 0,0-1 0,1 1 0,-1 0 0,1 1 0,-1-1 0,1 1 0,-1 0 0,1 0 0,0 0 0,0 0 0,0 1 0,0 0 0,0 0 0,1 0 0,-1 0 0,1 0 0,0 1 0,0 0 0,0-1 0,1 1 0,-1 0 0,1 1 0,0-1 0,0 0 0,0 0 0,-1 7 0,1-5 0,0-1 0,1 1 0,-1 0 0,2 0 0,-1 0 0,0 0 0,1 0 0,0 0 0,1 0 0,-1 0 0,1 0 0,0 0 0,1 0 0,-1-1 0,1 1 0,1 0 0,-1-1 0,1 1 0,-1-1 0,2 0 0,-1 0 0,6 7 0,-3-7 0,0 0 0,1 0 0,-1-1 0,1 0 0,0 0 0,0-1 0,0 0 0,0 0 0,1 0 0,-1-1 0,1 0 0,0-1 0,-1 0 0,1 0 0,0 0 0,0-1 0,8-1 0,-7 0 0,0 0 0,0 0 0,0-1 0,0 0 0,0 0 0,-1-1 0,1 0 0,-1-1 0,0 0 0,0 0 0,0-1 0,0 0 0,-1 0 0,12-11 0,-9 4 0,1-1 0,-2 0 0,0-1 0,0 0 0,-1 0 0,-1-1 0,6-18 0,-8 22 0,-1-1 0,-1 0 0,0-1 0,-1 1 0,0-1 0,-1 1 0,0-1 0,-1 1 0,-1-1 0,-1-12 0,0 21 0,1 0 0,-1 1 0,1-1 0,-1 1 0,0-1 0,0 1 0,0 0 0,-1 0 0,1 0 0,-1 0 0,0 0 0,0 0 0,0 1 0,0-1 0,0 1 0,0 0 0,-1 0 0,1 0 0,-8-2 0,-2-2 0,-1 2 0,0-1 0,-29-3 0,35 7 0,0 0 0,0 1 0,0 0 0,0 0 0,0 1 0,0 0 0,0 0 0,0 1 0,0 0 0,1 1 0,-1 0 0,1 0 0,-1 0 0,1 1 0,0 0 0,1 1 0,-1-1 0,1 1 0,0 1 0,0-1 0,0 1 0,-6 8 0,5-5 0,0 0 0,1 0 0,0 1 0,1 0 0,0 1 0,0-1 0,1 1 0,0 0 0,1 0 0,1 0 0,0 0 0,0 0 0,1 1 0,0-1 0,1 15 0,0-21 0,1-1 0,-1 0 0,1 1 0,0-1 0,0 0 0,0 0 0,1 0 0,-1 1 0,1-1 0,0-1 0,0 1 0,1 0 0,-1 0 0,1-1 0,0 0 0,-1 1 0,1-1 0,1 0 0,-1 0 0,0-1 0,1 1 0,0-1 0,-1 0 0,1 0 0,8 3 0,-6-3 0,1 0 0,0-1 0,0 0 0,0 0 0,0 0 0,0-1 0,0 0 0,0-1 0,1 0 0,-1 0 0,-1 0 0,1-1 0,0 0 0,0 0 0,7-4 0,4-3 0,0 0 0,0-2 0,-1 0 0,0-1 0,-1 0 0,-1-1 0,19-20 0,-24 21 0,0 0 0,0 0 0,-2-1 0,1 0 0,-1-1 0,-1 0 0,-1 0 0,0 0 0,-1-1 0,4-17 0,-8 28 0,0 0 0,-1 0 0,1 0 0,-1 0 0,0 0 0,0 0 0,0 0 0,-1 0 0,0 0 0,1 0 0,-1 1 0,-1-1 0,1 0 0,0 0 0,-1 1 0,-3-6 0,3 6 0,0 1 0,0 0 0,0-1 0,-1 1 0,1 0 0,0 0 0,-1 0 0,0 1 0,1-1 0,-1 0 0,0 1 0,0 0 0,0 0 0,0 0 0,0 0 0,0 0 0,0 1 0,-1-1 0,1 1 0,0 0 0,-5 0 0,-1 1 0,0 0 0,0 1 0,-1 0 0,1 0 0,1 1 0,-1 1 0,0-1 0,1 1 0,-14 9 0,6-3 0,-1 2 0,1 0 0,-21 22 0,28-25-341,1 1 0,-1 0-1,-7 13 1,3 1-6485</inkml:trace>
</inkml:ink>
</file>

<file path=ppt/ink/ink2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6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254 27,'-29'-22,"12"17,17 5,0 0,-1 0,1 0,-1 1,1-1,0 0,0 0,-1 0,1 0,0 1,-1-1,1 0,0 0,-1 0,1 1,0-1,0 0,0 1,-1-1,1 0,0 1,0-1,0 0,0 1,-1-1,1 0,0 1,0-1,0 0,0 1,0-1,0 0,0 1,0-1,0 1,0-1,0 1,2 2,-1 1,0-1,1 1,0-1,0 0,0 0,0 0,0 0,1 0,-1 0,1-1,0 1,0-1,0 1,0-1,5 3,10 8,-7-3,1 1,-1 1,0 0,-1 0,15 26,-20-28,0 0,-1 1,0-1,-1 1,0 0,0 0,-1 0,-1 0,0 12,3 17,1 0,2 0,14 47,-19-84,-2 0,1 1,0-1,-1 0,1 1,-1-1,0 0,0 1,0-1,-1 1,1-1,-3 7,2-9,0 1,0-1,0 1,0-1,0 0,0 0,-1 1,1-1,0 0,-1 0,1 0,-1 0,1-1,-1 1,1 0,-1-1,0 1,1-1,-1 1,0-1,1 0,-1 1,0-1,0 0,1 0,-1-1,-3 1,-44-3,-269-8,318 11,0 0,0 0,0 0,0 0,0 0,0 0,1 0,-1 0,0 0,0 0,0 0,0 0,0 0,0 0,0 0,0 0,0 0,0 0,0 1,0-1,0 0,0 0,0 0,0 0,0 0,0 0,0 0,0 0,0 0,0 0,0 0,0 0,0 0,0 0,0 0,0 1,0-1,0 0,0 0,0 0,0 0,0 0,0 0,0 0,0 0,0 0,0 0,0 0,11 6,17 4,-1 1,37 20,7 3,-70-33,1-1,0 1,-1-1,1 1,0-1,0 0,-1 0,1 0,0 0,0 0,-1 0,1 0,0-1,0 1,-1-1,1 1,0-1,-1 1,1-1,1-1,1-1,-1 1,1-1,-1 0,0 0,0 0,-1-1,1 1,2-5,2-4,-1-1,0 1,-1-1,6-20,-6 6,-1-1,-1 0,-1 1,-2-1,0 0,-2 0,-1 0,-1 0,-2 1,-1 0,-1 0,-16-39,23 65,1 0,0 0,-1-1,1 1,-1 0,1 0,-1 0,0 0,0 0,1 0,-1 0,0 0,0 0,0 0,0 1,0-1,0 0,-2-1,2 2,1 1,-1-1,0 0,1 0,-1 1,1-1,-1 0,1 0,-1 1,1-1,-1 1,1-1,-1 0,1 1,-1-1,1 1,0-1,-1 1,1-1,0 1,-1-1,1 1,0 0,0-1,-1 2,-1 6,-1 0,1 0,1 0,-2 11,4-5,0 0,0 1,1-1,1 0,0 0,1 0,1 0,6 12,11 41,-10-24,2 0,30 62,-42-101,0 0,-1 0,1 0,-1 0,0 0,0 1,0-1,0 0,-1 0,0 1,0-1,0 6,-1-9,1 1,-1 0,0 0,1-1,-1 1,0 0,0-1,0 1,0-1,-1 1,1-1,0 0,0 0,-1 1,1-1,-1 0,1 0,-1 0,0 0,1 0,-1-1,0 1,1 0,-1-1,0 0,0 1,0-1,1 0,-5 0,-3 0,-1-1,1 0,0 0,0-1,0-1,0 1,0-2,-13-5,-33-11,-28 4,64 9</inkml:trace>
</inkml:ink>
</file>

<file path=ppt/ink/ink2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6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57 0,'-4'1,"-1"-1,1 1,0 0,0 0,0 0,0 0,1 1,-1-1,0 1,-5 3,9-4,-1-1,1 0,-1 1,1-1,-1 1,1-1,-1 0,1 1,0-1,-1 1,1-1,0 1,-1-1,1 1,0 0,-1-1,1 1,0-1,0 1,0 0,0-1,0 1,0-1,-1 1,2 0,-1 0,0 0,1 0,0 0,0 0,0 0,0 0,0 0,0 0,0 0,0-1,0 1,0 0,0-1,1 1,-1-1,0 1,0-1,1 1,1-1,30 7,1-2,0-1,0-2,56-3,-38 1,475-3,484 4,-411 25,92 6,-155-5,-340-24,-1105-3,387-2,-274-25,661 12,-291-25,249 27,-224-9,103 24,487-4,349 14,991 90,-742-40,-339-21,-235-20,121 7,-350-29</inkml:trace>
</inkml:ink>
</file>

<file path=ppt/ink/ink2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6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27 0,'-1'1,"0"-1,0 0,0 1,0-1,0 0,0 1,0-1,0 1,0 0,1-1,-1 1,0 0,0-1,1 1,-1 0,0 0,1 0,-1 0,0 0,1 0,0-1,-1 1,1 0,-1 0,1 1,0 1,-7 31,7-31,-1 4,1 1,0-1,1 0,0 1,0-1,0 0,1 0,0 1,0-1,1-1,0 1,0 0,1-1,-1 1,8 7,6 8,2-1,38 34,-3-4,93 119,-123-144,2 0,0-1,34 24,44 41,-79-65,23 23,55 71,5 15,-48-62,-24-31,66 56,-8-8,-93-88,0 0,0 0,0 0,0 0,0 0,0 0,1 0,-1 0,0 0,0-1,1 1,-1 0,1-1,-1 1,0-1,1 1,-1-1,1 0,2 0,-3 0,0 0,-1-1,1 1,0-1,0 1,0-1,0 1,-1-1,1 0,0 1,0-1,-1 0,1 0,-1 0,1 1,-1-1,1 0,-1 0,1 0,-1 0,1-2,1-7,0 0,0 0,-1-1,0-12,-1 20,1-8,0 0,-1-1,-1 1,1 0,-2-1,0 1,0 0,-1 0,0 0,-1 0,0 1,-1-1,-10-16,4 10,-2 0,0 1,0 1,-2 0,-19-16,18 19</inkml:trace>
</inkml:ink>
</file>

<file path=ppt/ink/ink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8:56.52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1 362,'0'5,"0"7,0 6,0 5,0 4,0 1,0 2,0 1,0-1,0 1,0-1,0-6</inkml:trace>
  <inkml:trace contextRef="#ctx0" brushRef="#br0" timeOffset="1">147 12,'-10'-5,"-3"-1</inkml:trace>
</inkml:ink>
</file>

<file path=ppt/ink/ink2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6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1245,'4'-1,"0"0,0 0,0 0,0-1,-1 0,1 0,-1 0,1 0,-1-1,0 1,0-1,0 0,5-6,19-14,-14 17,1 0,0 0,0 1,1 1,15-3,32-10,134-64,40-14,-90 40,-26 8,310-139,27-9,-419 182,-1-1,0-3,-1-1,-1-1,56-43,68-40,-35 25,-95 59,26-21,-55 39,1 0,-1 0,0-1,1 1,-1 0,1-1,-1 1,0 0,1-1,-1 1,0-1,0 1,1-1,-1 1,0 0,0-1,0 1,1-1,-1 1,0-1,0 1,0-1,0 1,0-1,-9-3,-19 7,-191 47,174-37,42-12,5-1,20-10,189-98,-202 103,-1 0,0 1,0 0,1 0,-1 1,16-4,-21 6,-1 1,1 0,-1 0,1 0,-1 0,1 1,-1-1,1 1,-1-1,1 1,-1 0,1 0,-1 0,0 0,0 0,1 1,-1-1,0 1,0-1,0 1,-1 0,1 0,0-1,-1 1,3 3,1 3,-1 1,1-1,-2 1,1-1,-1 1,0 1,-1-1,0 0,0 0,-1 1,0-1,-1 1,-1 15,0-10,-1-1,-1 1,0-1,-1 1,0-1,-2 0,1 0,-9 13,9-16,-2-1,0 0,0 0,0 0,-1-1,-1 0,0-1,-17 14,4-10</inkml:trace>
</inkml:ink>
</file>

<file path=ppt/ink/ink2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64"/>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7 2218,'0'0,"0"0,-1 0,1 0,0 0,0 0,-1 0,1 0,0 0,0 0,-1 0,1 0,0 0,0 0,0 0,-1-1,1 1,0 0,0 0,0 0,0 0,-1-1,1 1,0 0,0 0,0 0,0-1,0 1,0 0,-1 0,1 0,0-1,0 1,0 0,0 0,0-1,0 1,0 0,0 0,3-15,14-18,-13 24,16-27,-12 24,-1-1,-1 0,0 0,0-1,-1 0,3-18,27-240,-24 163,5 1,4 0,6 2,4 1,45-107,57-157,-101 261,26-166,-48 182,4-24,-7 87</inkml:trace>
</inkml:ink>
</file>

<file path=ppt/ink/ink2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6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355 0,'2'64,"-1"-33,-1 0,-5 47,3-68,-1 0,0-1,-1 1,0-1,0 1,-1-1,0-1,-1 1,0-1,0 0,-1 0,-12 10,-1 1,-2-1,0-2,-35 20,54-33,-1-1,1 0,-1 0,0-1,1 1,-1-1,0 0,0 0,0 0,0-1,0 1,0-1,0 0,0 0,-1 0,1-1,0 1,0-1,0 0,-5-2,5 0,0 1,0-1,0 0,0 0,1 0,-1 0,1-1,0 1,0-1,0 0,0 0,1 0,0 0,0 0,0-1,0 1,-1-7,-1 0,1-1,0 0,1 0,1 0,0 0,0 0,1 0,1 0,3-21,-4 32,0-1,1 1,0-1,-1 1,1-1,-1 1,1 0,0-1,0 1,0 0,0 0,0-1,0 1,0 0,0 0,1 0,-1 1,0-1,1 0,-1 0,0 1,1-1,-1 0,1 1,-1 0,1-1,-1 1,1 0,-1 0,1 0,0 0,-1 0,1 0,-1 0,1 0,-1 1,1-1,-1 0,3 2,8 2,-1 1,0 0,0 0,11 8,-11-7,12 7,4 1,-2 0,1 2,-2 1,0 1,27 27,-35-29,-1-4</inkml:trace>
</inkml:ink>
</file>

<file path=ppt/ink/ink2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6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328 12,'0'0,"0"-1,0 1,0-1,0 1,0 0,0-1,0 1,0 0,0-1,0 1,0 0,0-1,0 1,1-1,-1 1,0 0,0-1,0 1,0 0,1 0,-1-1,0 1,0 0,1-1,-1 1,0 0,0 0,1-1,-1 1,0 0,1 0,-1 0,0 0,1-1,-1 1,0 0,1 0,0 0,-1 0,1 0,0 1,-1-1,1 0,-1 0,1 1,0-1,-1 1,1-1,-1 0,1 1,-1-1,1 1,-1-1,0 1,1-1,-1 1,0-1,1 1,-1 0,0-1,1 2,1 7,0 0,0 1,-1-1,0 0,0 1,-1-1,-1 1,1-1,-2 0,1 1,-1-1,-1 0,1 0,-7 14,-7 12,-1-1,-26 38,42-72,-1 4,-7 11,-1-1,0 1,-15 15,21-26,0 0,-1-1,1 1,-1-1,0 0,1 0,-1-1,-1 1,1-1,0 0,0-1,-1 1,1-1,-8 1,8-1,-1-1,1 1,-1-1,0 0,1 0,-1-1,1 0,-1 0,1 0,0-1,-1 1,-5-4,8 3,0-1,0 1,0-1,0 1,1-1,0 0,-1 0,1 0,0 0,0-1,1 1,-1-1,1 1,-1-1,1 1,0-1,1 0,-1 1,0-5,-2-14,1 0,1-36,1 52,0-1,1 1,0-1,0 1,0-1,1 1,0 0,0-1,1 1,-1 0,1 1,1-1,4-7,-6 11,0 0,0 0,1 0,-1 1,0-1,1 0,-1 1,1-1,0 1,-1 0,1 0,0 0,0 0,-1 1,1-1,0 1,0 0,0-1,0 1,0 1,0-1,0 0,0 1,5 1,3 2,1 1,-1 0,0 1,18 11,9 6,-9-9,-7-5,-1 1,0 1,-1 1,0 1,0 0,31 30,-36-25</inkml:trace>
</inkml:ink>
</file>

<file path=ppt/ink/ink2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6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5,'100'-2,"-37"0,92 8,-125 1,0 1,-1 1,0 1,-1 2,0 1,33 20,-39-20,-1 1,0 0,-1 2,0 0,-2 1,0 1,-1 1,0 1,-2 0,0 1,-2 0,0 1,13 33,30 64,-34-74,-13-27</inkml:trace>
</inkml:ink>
</file>

<file path=ppt/ink/ink2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6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2666 143,'-1'2,"0"-1,0 1,0-1,-1 1,1-1,0 0,-1 1,1-1,-1 0,1 0,-1 0,0 0,1 0,-1 0,0-1,0 1,1-1,-4 1,1 1,-60 18,-2-4,1-2,-81 7,118-17,-93 9,0-5,-176-11,-204-67,215 23,53 15,-428-70,619 94</inkml:trace>
</inkml:ink>
</file>

<file path=ppt/ink/ink2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6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1 829,'0'-25,"-1"-14,2 0,10-61,67-238,-71 311,1 0,13-26,-21 52,1 1,-1-1,0 0,1 0,-1 0,0 0,1 1,-1-1,1 0,-1 1,1-1,0 0,-1 1,1-1,0 0,-1 1,1-1,0 1,-1-1,2 1,-1 0,-1 0,1 0,-1 1,1-1,-1 1,0-1,1 0,-1 1,1-1,-1 1,0-1,0 1,1-1,-1 1,0-1,0 1,1-1,-1 1,0-1,0 1,0-1,0 2,4 42,-4-40,-1 122,1 31,0-155,0-1,0 1,0-1,1 1,-1-1,0 0,0 1,1-1,-1 1,1-1,-1 0,1 1,-1-1,1 0,0 1,0-1,0 0,0 0,0 0,0 0,2 2,-1-3,-1 0,1 0,-1 0,1 0,-1 0,1 0,-1 0,1-1,-1 1,1 0,-1-1,1 1,-1-1,0 0,1 0,-1 1,0-1,1 0,-1 0,0 0,2-2,19-17,-2-1,0 0,-1-1,-1-2,19-30,66-135,-96 176,16-38,-18 36,1 1,1 0,0 1,1 0,0 0,15-18,-20 32,-3 7,-3 10,-43 107,-14 45,50-131,-1 4,-21 53,24-77</inkml:trace>
</inkml:ink>
</file>

<file path=ppt/ink/ink2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7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5 102,'0'7,"0"-1,0 1,1 0,0-1,0 1,1-1,3 12,-3-15,-1-1,1 1,0 0,0 0,0-1,1 1,-1-1,0 1,1-1,0 0,-1 0,1 0,0-1,0 1,0-1,0 1,5 0,-1 0,1 0,0 0,0-1,0 0,0 0,0-1,1 0,-1-1,0 0,0 0,0-1,-1 1,1-2,0 1,-1-1,1-1,-1 1,8-6,-9 5,0 1,-1-1,1-1,-1 1,0-1,-1 0,1 0,-1 0,0-1,0 1,-1-1,1 0,-1 0,-1 0,1-1,-1 1,0-1,-1 1,1-1,-1 0,0 1,-1-10,0 14,0 0,0 0,0 0,0 0,0 0,-1 0,1 1,-1-1,0 0,1 0,-1 0,0 0,0 1,0-1,0 0,0 1,-1-1,1 1,0-1,-1 1,1 0,-3-2,2 2,-1 0,0 0,0 0,0 0,0 1,0-1,1 1,-1-1,0 1,0 0,0 1,0-1,-4 1,-6 2,0 1,1 0,-1 0,1 1,-18 11,20-9,-1 0,1 1,0 0,0 1,1 0,1 1,-1 0,1 0,1 1,-8 15,10-17,0 0,1 1,0 0,0 0,1 0,1 1,-1-1,2 1,0-1,0 1,1-1,0 1,2 11,-2-18,1-1,1 0,-1 0,0 1,1-1,0 0,-1 0,1-1,0 1,1 0,-1-1,0 1,1-1,-1 0,1 0,0 0,0 0,0 0,4 2,5 1,-1 0,1-1,23 5,9 0</inkml:trace>
</inkml:ink>
</file>

<file path=ppt/ink/ink2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7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525 610,'-4'0,"1"-1,0 0,0 1,-1-1,1 0,0-1,-4-1,-15-6,-9 4,0 0,-1 2,0 1,0 2,1 1,-1 1,-47 10,69-9,0 1,1 0,0 0,0 1,0 0,1 1,-1-1,1 2,1-1,-1 1,1 0,-11 15,12-15,1 0,0 0,0 1,0 0,1 0,0 0,1 1,-1-1,2 1,-1 0,1 0,1 0,0 0,-1 13,3-18,-1-1,1 0,-1 0,1 0,0 0,0 0,0 0,0 0,1 0,-1 0,1 0,0-1,0 1,0 0,0-1,0 0,1 0,-1 1,1-1,-1-1,1 1,0 0,-1-1,1 1,0-1,0 0,0 0,1 0,-1 0,0-1,0 1,0-1,4 1,2-1,0 0,0 0,0-1,0 0,0-1,-1 1,1-2,-1 1,1-1,-1-1,9-4,3-5,-1-1,0-1,-1-1,-1 0,0-1,-1-1,-1-1,-1 0,17-30,10-26,39-99,-75 163,164-392,-169 403,0 0,0 0,0 0,0 1,0-1,0 0,1 0,-1 0,0 0,0 0,0 0,0 0,0 0,0 0,0 0,0 0,0 0,0 0,0 0,0 0,0 0,0 0,0 0,0 1,0-1,1 0,-1 0,0 0,0 0,0 0,0 0,0 0,0 0,0 0,0 0,0 0,0 0,0 0,0 0,1 0,-1 0,0-1,0 1,0 0,0 0,0 0,0 0,0 0,0 0,0 0,0 0,0 0,2 14,-1 20,-4 3,-1-1,-1 0,-2-1,-15 45,-59 137,65-178,-25 60,-45 122,83-210,-6 30,9-41,0 0,0 1,0-1,0 0,0 0,0 1,0-1,0 0,0 0,0 1,0-1,0 0,0 0,0 1,0-1,1 0,-1 0,0 0,0 1,0-1,0 0,1 0,-1 0,0 0,0 1,0-1,1 0,-1 0,0 0,0 0,1 0,-1 0,0 0,0 1,1-1,-1 0,0 0,0 0,1 0,-1 0,21-13,1-7,-2-2,0 0,-2-1,0-1,-2-1,0 0,15-36,-13 10,-15 42,-1 0,1 0,1 0,-1 1,2 0,-1 0,8-11,-12 19,1-1,-1 1,0-1,0 1,1 0,-1-1,0 1,1 0,-1 0,0-1,1 1,-1 0,0 0,1-1,-1 1,0 0,1 0,-1 0,1 0,-1-1,0 1,1 0,-1 0,1 0,-1 0,1 0,-1 0,0 0,1 0,-1 0,1 0,-1 1,1-1,-1 0,0 0,1 0,-1 0,1 1,-1-1,0 0,1 0,-1 1,0-1,1 0,-1 1,0-1,0 0,1 1,-1-1,0 0,0 1,0-1,1 1,-1-1,0 0,0 1,0-1,0 1,7 28,-7-28,5 58,-3 91,-3-121,1-24,0 1,0-1,-1 0,1 0,-1 0,0-1,-1 1,1 0,-4 7,-8 6</inkml:trace>
</inkml:ink>
</file>

<file path=ppt/ink/ink2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7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39 24,'-10'0,"-3"-5,6-2,3 1</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35.03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706 326,'0'-1,"1"0,-1 1,0-1,0 0,1 1,-1-1,1 0,-1 1,0-1,1 0,-1 1,1-1,-1 1,1-1,0 1,-1-1,1 1,0 0,-1-1,1 1,0 0,-1-1,1 1,1 0,24-8,-13 5,-7 0,0 0,-1 0,1 0,-1 0,1-1,-1 0,0 0,0-1,-1 1,0-1,1 0,-1 0,-1 0,1-1,-1 1,0-1,0 0,-1 0,0 0,0 0,0-1,1-8,-2 10,-1-1,0 1,0-1,0 0,0 1,-1-1,0 0,0 1,-1 0,0-1,0 1,0 0,0-1,-1 1,0 1,0-1,0 0,0 1,-1-1,0 1,0 0,0 0,0 1,-1-1,-8-4,-2 0,0 1,0 1,0 0,0 1,-1 1,0 0,-29-2,-6 3,-58 4,46 0,50 0,-1 0,1 0,-1 1,1 1,0 0,0 1,0 1,1 0,-1 0,1 2,0-1,1 1,0 1,-19 16,10-5,1 2,1 0,1 1,1 1,0 0,-13 30,17-31,0 1,2 0,1 0,1 1,-6 26,13-44,0 1,0 0,0-1,1 1,0 0,0-1,0 1,1 0,0-1,1 1,-1 0,1-1,1 0,-1 1,1-1,0 0,0-1,1 1,-1 0,1-1,1 0,-1 0,1 0,6 5,7 2,0 0,0-1,2-1,-1-1,38 12,-18-9,1-2,49 6,-55-12,0-1,0-2,0-1,0-2,45-7,-60 4,-1-1,1 0,-1-2,0 0,25-15,80-63,-102 68,-1 0,0-2,-2 0,0-2,-1 0,-2 0,0-2,-1 0,16-39,-26 52,0 0,-1 0,0-1,-1 1,0-1,-1 1,0-1,-1 1,-1-14,0 18,0 0,0 0,-1 0,0 0,0 0,0 0,-1 1,0 0,0-1,-1 1,1 0,-1 0,-1 1,1-1,-10-8,3 6,0 0,-1 1,0 1,0 0,0 0,-1 1,1 1,-1 0,0 1,-24-4,-8 4,-85 2,84 3,4-1,-1 2,-60 13,83-12,-1 2,1 0,0 1,1 1,0 1,-36 23,47-26,0 1,1 1,0-1,0 1,0 0,1 1,0-1,1 1,0 0,0 1,1-1,0 1,1 0,0 0,1 0,0 1,0-1,0 20,1-14,2 0,-1-1,2 1,0-1,1 0,0 1,1-1,1-1,1 1,0-1,0 1,10 13,-9-19,0 1,0-1,1 0,0 0,1-1,0 0,0 0,0-1,1-1,1 1,10 4,-5-5,0 0,0-1,0-1,0-1,1 0,0-1,22 0,9-2,0-1,0-3,0-2,-1-2,1-2,-2-1,52-22,-88 29,1-1,-1-1,0 1,-1-2,1 1,-1-1,-1-1,16-16,-21 21,-1 0,1 0,-1 0,1-1,-1 1,0-1,0 0,-1 1,1-1,-1 0,0 0,0 0,0 0,-1 0,1 0,-1 0,0 0,0 0,0 0,-1 0,1 0,-1 0,0 0,0 0,0 0,-1 0,-2-5,-19-23</inkml:trace>
</inkml:ink>
</file>

<file path=ppt/ink/ink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8:56.86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315 28,'-3'-3,"-1"0,0 0,-1 1,1-1,0 1,-1 0,0 0,1 1,-1-1,0 1,0 0,0 1,-5-1,2 0,0 1,0 0,0 0,0 1,0 0,0 0,-10 4,8-1,1 1,0 0,0 0,1 1,0 0,0 0,0 1,0 0,1 0,0 1,-10 15,7-7,0 0,1 0,1 1,0 0,-8 30,15-44,0 0,1-1,-1 1,1 0,0 0,-1 0,1 0,1 0,-1 0,0 0,1 0,-1 0,1 0,0-1,0 1,0 0,1-1,1 5,0-4,0 1,0 0,0-1,1 0,0 0,-1 0,1 0,0-1,0 1,7 2,5 1,1 0,0-2,0 0,0 0,20 0,128 1,-122-6</inkml:trace>
</inkml:ink>
</file>

<file path=ppt/ink/ink3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7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153 78,'-5'0,"1"1,-1 0,0 1,0-1,1 1,-1 0,1 0,-1 1,1-1,0 1,0 0,0 0,0 0,0 0,-3 6,-2 1,0 0,1 0,0 1,-10 19,14-21,-1 1,2 0,-1 0,1 0,1 0,-3 20,5-27,-1 0,1 0,0 1,0-1,0 0,1 0,-1 0,1 0,-1 0,1 0,0 0,0 0,1 0,-1 0,1 0,-1 0,1-1,0 1,0-1,0 1,0-1,0 0,1 0,-1 0,1 0,4 2,2 0,0-1,0 0,0-1,0 0,1 0,-1-1,1 0,0-1,-1 0,1 0,-1-1,1 0,-1-1,1 0,-1-1,0 0,9-4,-8 3,0 0,0-1,-1-1,0 0,0 0,0 0,-1-1,0-1,0 1,-1-1,0-1,0 1,-1-1,10-19,14-48,-28 69,0 0,0 0,-1 0,0 0,0 0,-1-1,1 1,-3-15,1 20,0-1,0 0,0 0,-1 1,1-1,-1 1,1-1,-1 1,0-1,0 1,0 0,0 0,-1 0,1 0,0 0,-1 1,1-1,-5-1,-4-2,0 0,-1 1,-13-3,9 3,0 1,0 1,-1 0,1 2,-31 1,-15 7</inkml:trace>
</inkml:ink>
</file>

<file path=ppt/ink/ink3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7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7 491,'-5'10,"5"-10,0 0,0 0,0 0,0 0,0 0,0 0,0 0,-1-1,1 1,0 0,0 0,0 0,0 0,0 0,0 0,0 0,0 0,0 0,0 0,0 0,0 0,0 0,0 0,-1 0,1 0,0 0,18-24,0 0,-2-2,22-47,30-91,-43 98,-11 26,-10 26,1 1,1-1,0 1,7-13,-13 26,0 0,0 0,0 0,0 0,1-1,-1 1,0 0,0 0,0 0,0 0,0 0,0 0,0-1,0 1,0 0,0 0,0 0,1 0,-1 0,0 0,0 0,0 0,0-1,0 1,0 0,1 0,-1 0,0 0,0 0,0 0,0 0,0 0,1 0,-1 0,0 0,0 0,0 0,0 0,0 0,1 0,-1 0,0 0,0 0,0 0,0 0,0 0,1 1,-1-1,0 0,0 0,0 0,0 0,0 0,0 0,0 0,1 0,-1 1,0-1,0 0,0 0,0 0,0 0,0 0,0 1,0-1,0 0,0 0,1 12,-5 12,-2 0,-13 37,1-7,-87 287,100-322,0 0,-2 22,-6 26,7-50</inkml:trace>
</inkml:ink>
</file>

<file path=ppt/ink/ink3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7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0 889,'1'-9,"0"1,0 0,1-1,0 1,1 0,0 0,4-10,9-23,31-158,6-20,-30 139,35-103,-57 182,-1 0,0 1,0-1,0 0,0 1,1-1,-1 0,0 1,1-1,-1 0,0 1,1-1,-1 0,1 1,-1-1,1 1,-1-1,1 1,0-1,-1 1,1 0,-1-1,2 1,4 13,-3 32,-3-43,-2 339,1-337,1 0,1-1,-1 1,1-1,-1 1,1-1,0 0,3 7,-4-9,1 0,-1-1,1 1,-1 0,1-1,-1 1,1-1,0 1,0-1,-1 1,1-1,0 1,0-1,-1 1,1-1,0 0,0 0,0 1,0-1,0 0,0 0,-1 0,1 0,0 0,0 0,0 0,0 0,0-1,0 1,-1 0,1 0,0-1,0 1,0 0,-1-1,1 1,0-1,0 1,-1-1,2 0,5-5,1 1,-1-1,0 0,-1 0,0-1,10-13,30-51,-30 44,173-288,-186 311,-1-2,1 1,0 0,1 0,-1 1,1-1,0 1,8-8,-23 62,-15 21,0-1,-32 137,30-63,25-118</inkml:trace>
</inkml:ink>
</file>

<file path=ppt/ink/ink3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7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1 200,'0'3,"0"0,0 0,0-1,0 1,1 0,-1-1,1 1,0 0,0-1,0 1,0-1,0 1,1-1,-1 1,1-1,-1 0,1 0,0 0,2 2,1 0,0-1,0 0,1 0,-1-1,1 0,-1 0,1 0,7 1,-4-1,0-1,0 1,0-2,0 1,0-2,0 1,1-1,-1 0,0-1,0 0,0 0,-1-1,1-1,-1 1,1-1,7-5,-9 4,0 1,-1-1,0 0,0-1,0 1,0-1,-1 0,0-1,0 1,-1-1,0 0,0 0,-1 0,1-1,-1 1,-1-1,0 0,2-13,-3 15,0 1,-1-1,0 0,0 1,0-1,-1 0,1 1,-1-1,-1 1,1-1,-5-8,5 11,-1 1,0-1,0 1,0-1,0 1,0 0,-1 0,1 0,-1 0,1 0,-1 0,0 1,0-1,1 1,-1 0,0 0,0 0,-1 0,1 0,0 1,-5-1,1 0,1 1,-1 0,1 0,-1 1,1 0,0 0,-1 0,1 1,0 0,0 0,0 0,0 1,-8 5,6-3,0 1,0 0,0 1,1 0,0 0,1 1,0 0,-7 9,4 0,0-1,1 1,1 0,0 1,1-1,1 1,1 0,-4 38,8-50,0 0,0 0,1 0,-1 0,1-1,1 1,-1 0,1 0,0-1,0 1,1-1,-1 1,1-1,0 0,1 0,-1 0,1-1,0 1,0-1,1 0,-1 0,1 0,0-1,0 0,9 5,3 0,-1-1,1-1,1 0,-1-2,1 0,0 0,21 0,8-1</inkml:trace>
</inkml:ink>
</file>

<file path=ppt/ink/ink3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7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235 767,'0'-17,"0"8,1 1,-1-1,-1 1,0 0,0-1,-5-15,6 23,-1 0,0-1,1 1,-1 0,0-1,0 1,0 0,0 0,0 0,0 0,0 0,0 0,0 0,-1 0,1 1,0-1,-1 0,-1 0,1 1,-1-1,0 1,0 0,0 0,0 0,0 0,1 0,-1 0,0 1,0 0,0-1,-4 3,-5 2,1 1,0-1,0 2,1 0,-1 0,1 0,1 2,-13 13,16-16,0 0,1 1,-1 0,2 0,-1 0,1 0,0 1,1 0,-1 0,2 0,-1 0,1 0,-2 13,4-19,0 0,0 1,1-1,-1 0,0 1,1-1,-1 0,1 0,0 0,0 1,0-1,0 0,0 0,0 0,1 0,-1-1,1 1,-1 0,1-1,0 1,-1 0,1-1,0 0,0 0,0 1,0-1,0 0,0 0,0-1,1 1,-1 0,0-1,0 0,4 1,1 0,-1 0,1-1,-1 0,1 0,-1-1,1 0,-1 0,1 0,-1-1,0 0,8-3,-4-1,0 0,-1 0,1-1,-2-1,1 1,-1-2,0 1,12-17,48-87,-33 53,61-95,134-225,-220 363,-5 8,0 0,-1 0,1 0,-2 0,1-1,-1 0,3-16,-6 25,0-1,1 1,-1 0,0-1,0 1,0 0,0-1,0 1,0 0,0-1,0 1,-1 0,1-1,0 1,0 0,0-1,0 1,0 0,0 0,-1-1,1 1,0 0,0 0,0-1,-1 1,1 0,0 0,0-1,-1 1,1 0,0 0,0 0,-1 0,1 0,-1-1,0 1,1 0,-1 1,1-1,-1 0,0 0,1 0,-1 1,1-1,-1 0,0 0,1 1,-1-1,1 1,-1-1,1 0,0 1,-1-1,1 1,-1-1,1 2,-19 28,2 1,2 1,0 1,-13 47,21-60,-56 150,-26 78,82-224,1 0,-5 43,8-39</inkml:trace>
</inkml:ink>
</file>

<file path=ppt/ink/ink3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7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142 103,'0'5,"0"7,0 11,0 12,0 4,0 2,0-2,0-3,0-2,0-7</inkml:trace>
</inkml:ink>
</file>

<file path=ppt/ink/ink3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7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110 37,'0'-5,"0"-2</inkml:trace>
</inkml:ink>
</file>

<file path=ppt/ink/ink3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8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203 177,'0'-2,"0"0,0 0,0 0,-1 0,1 0,-1 0,1 0,-1 0,0 0,0 0,0 0,0 0,0 0,0 1,-1-1,1 0,0 1,-1-1,1 1,-1 0,0-1,1 1,-1 0,0 0,0 0,0 0,0 0,0 0,0 1,0-1,-3 0,0 1,1-1,0 1,-1-1,1 1,0 0,-1 1,1-1,0 1,0 0,-1 0,1 0,0 1,0 0,-6 3,2 1,0 0,1 1,0 0,1 0,0 0,0 1,0 0,1 0,0 1,0-1,1 1,1 0,-1 0,1 1,-1 9,2-14,2 1,-1-1,1 0,-1 1,2-1,-1 0,0 1,1-1,0 0,0 0,1 0,3 9,-3-11,0 1,1-1,-1 1,1-1,-1 0,1 0,0 0,0 0,1-1,-1 1,1-1,-1 0,1 0,0 0,-1 0,1-1,0 1,4 0,5 1,0-1,0-1,0 1,-1-2,1 0,0 0,0-2,0 1,0-2,-1 1,1-2,-1 0,0 0,0-1,0-1,-1 0,1 0,-2-1,1 0,-1-1,0-1,0 1,-1-2,-1 1,1-1,-1 0,-1-1,0 0,-1 0,0 0,0-1,-1 0,-1 0,0-1,-1 1,4-23,-7 30,0 1,1 0,-2-1,1 1,0 0,-1-1,0 1,0 0,0-1,0 1,-1 0,0 0,0 0,0 0,0 1,-4-6,1 4,0 0,0 0,0 1,-1-1,1 1,-1 1,0-1,0 1,-10-4,-3 0,0 2,0 0,0 1,0 1,-1 1,-30 0,23 4,1 1,-46 10,18 1</inkml:trace>
</inkml:ink>
</file>

<file path=ppt/ink/ink3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8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176 187,'-15'-15,"-24"-24,-22-26,1-2</inkml:trace>
</inkml:ink>
</file>

<file path=ppt/ink/ink3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8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58,'13'10,"0"1,0-2,1 0,0 0,1-2,-1 0,2 0,24 6,14 1,63 9,-116-23,316 28,2-26,186 12,-491-12,-1-2,0 1,19-4,-30 3,0 0,0-1,1 1,-1-1,0 1,0-1,0 0,0 0,0 0,0 0,0-1,2-1,-3 2,-1 0,1 1,-1-1,1 0,-1 0,1 0,-1 0,0 0,1 0,-1 0,0 0,0 0,0 0,0 0,0 0,0 0,0 0,0 0,0 0,-1 0,1 0,0 0,0 0,-1 1,1-1,-1 0,1 0,-1 0,0-1,-3-3,-1-1,1 1,-1-1,0 1,-1 1,1-1,-1 1,0 0,0 0,0 0,-9-3,-15-6,-33-9,59 21,-141-41,143 42,0-1,0 0,0 1,0-1,0 0,0 0,0-1,0 1,0 0,0 0,-1-3,3 4,0 0,-1-1,1 1,0 0,0-1,0 1,0 0,0-1,0 1,0 0,0-1,0 1,0 0,0-1,0 1,0 0,0-1,0 1,0 0,0-1,0 1,1 0,-1-1,0 1,0 0,0-1,0 1,1 0,-1 0,0-1,0 1,1 0,-1 0,0-1,1 1,-1 0,1 0,3-3,1 1,0 0,0 0,0 1,0-1,1 1,6 0,2-1,-1 1,1 0,-1 1,1 1,-1 0,1 1,-1 0,0 1,19 7,-26-8,-1 1,1 0,0 0,-1 0,0 1,0 0,0 0,0 0,-1 1,0 0,0 0,0 0,0 0,-1 0,0 1,0-1,0 1,-1 0,0 0,0 0,0 0,1 10,1 24,-2 1,-1 0,-6 42,1 16,4-94,0 0,0-1,-1 1,0-1,1 1,-1-1,-1 1,1-1,-4 7,-7 8</inkml:trace>
</inkml:ink>
</file>

<file path=ppt/ink/ink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8:57.24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443 50,'0'0,"0"-1,0 0,-1 0,1 1,-1-1,1 1,0-1,-1 0,1 1,-1-1,0 1,1-1,-1 1,1 0,-1-1,0 1,1-1,-1 1,0 0,1 0,-1-1,0 1,-1 0,-22-6,21 6,-19-4,0 1,0 1,0 1,0 0,0 2,0 1,1 1,-1 0,-29 10,42-10,1 0,-1 0,1 1,-1 0,1 1,1 0,-1 0,1 1,0 0,0 0,0 1,1-1,0 1,0 1,1-1,0 1,0 0,1 0,0 1,1-1,-1 1,2 0,-1 0,-2 17,5-22,-1 0,1 1,0-1,0 0,0 0,1 0,-1 1,1-1,0 0,0 0,1 0,-1 0,1 0,0-1,0 1,0 0,3 3,0-2,-1 0,1-1,1 1,-1-1,0 0,1 0,0-1,0 0,11 5,4-1,1-1,0 0,1-2,-1 0,30 0,-35-4,0-1,-1-1,1 0,-1-1,0 0,1-2,-1 0,-1 0,1-2,-1 0,0 0,14-11,-13 7,0 0,-1-1,0-1,-1 0,-1-1,0-1,0 0,-2 0,0-1,10-19,-19 31,0 0,0-1,0 1,-1 0,1-1,-1 1,0-1,0 1,-1-1,1 0,-1-7,-1 9,0 1,0-1,0 0,0 0,0 1,0-1,-1 1,0-1,1 1,-1-1,0 1,0 0,0 0,0 0,0 0,-1 0,1 0,-1 1,-4-3,-36-14,-4 5</inkml:trace>
</inkml:ink>
</file>

<file path=ppt/ink/ink3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8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0 156,'4'19,"1"1,0-1,1 1,18 35,-12-26,17 48,-4 2,18 89,15 167,-38-205,-15-107,1-1,-7-18,-2-9,-11-22,2 0,2-1,-11-38,1 1,-12-27,4-1,4-1,5-1,-12-150,29 209,-1-2,2-1,8-74,-7 109,1 0,0 0,0 0,1 0,-1 0,1 1,0-1,0 1,0-1,1 1,-1 0,1-1,0 1,0 0,5-4,-2 4,0-1,0 1,0-1,0 2,0-1,1 1,0 0,11-2,-4 2,1 0,-1 2,0 0,1 0,-1 1,0 1,0 0,21 7,-24-6,0 1,-1 1,1 0,-1 0,0 1,0 0,0 0,9 10,-14-11,0 1,0 0,0 0,0 1,-1-1,0 1,-1 0,1 0,-1 0,-1 0,1 1,2 13,-3-2,0 1,-1-1,-1 0,-1 1,-1-1,0 1,-2-1,0 0,-1-1,-1 1,0-1,-2 0,-11 21,-16 21,-2-2,-58 71,90-123,0 1,0 0,-1-1,0 0,0 0,-1-1,-9 8,14-12,1 0,-1 0,1-1,-1 1,0 0,0-1,1 1,-1 0,0-1,0 0,0 0,0 1,1-1,-1 0,0 0,0-1,0 1,0 0,0-1,1 1,-1-1,0 1,0-1,1 0,-1 0,0 0,1 0,-1 0,1 0,-1 0,1 0,0-1,-3-2,4 4,0 0,-1-1,1 1,0 0,0-1,-1 1,1-1,0 1,0 0,-1-1,1 1,0-1,0 1,0-1,0 1,0 0,0-1,-1 1,1-1,0 1,0-1,1 1,-1-1,0 1,0-1,0 1,0-1,0 1,0 0,1-1,-1 1,0-1,0 1,1-1,-1 1,0 0,0-1,1 1,-1 0,1-1,-1 1,0 0,1 0,-1-1,1 1,-1 0,0 0,1 0,-1 0,1-1,-1 1,1 0,-1 0,1 0,-1 0,1 0,31-2,26 14,0 3,0 3,-2 2,60 30,-72-31,-32-14,0 0,0-1,23 4,-29-8,-1 1,1 0,0-1,-1 0,1-1,0 1,-1-1,1 0,0 0,8-4,11-8</inkml:trace>
</inkml:ink>
</file>

<file path=ppt/ink/ink3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8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1 183,'0'5,"-1"2,1 0,1 0,-1 0,1 0,3 11,-3-16,0 1,0-1,1 1,-1-1,1 0,-1 1,1-1,0 0,0 0,0 0,0 0,0 0,1-1,-1 1,0-1,1 0,2 2,4 1,1-1,-1 0,0 0,1-1,-1 0,1-1,0 0,0 0,0-1,-1-1,1 1,0-2,-1 1,1-1,0-1,-1 0,0 0,0-1,0 0,0 0,14-10,-11 6,-1-1,1 0,-2 0,1-1,-2 0,1-1,-1 0,-1 0,0-1,-1 0,0-1,0 0,-2 0,7-20,-11 30,0 0,0 0,-1 0,1 0,-1 0,0 0,0 0,0 0,0 0,0 0,-1 0,0 0,1 0,-1 0,0 0,0 0,-2-3,2 5,-1-1,1 1,-1 0,1 0,-1-1,1 1,-1 0,0 1,0-1,1 0,-1 0,0 1,0-1,0 1,0 0,0-1,0 1,1 0,-1 0,0 0,0 0,0 1,0-1,0 0,0 1,0-1,1 1,-5 1,-10 5,0 0,1 1,0 1,0 0,0 1,1 1,-22 21,17-13,1 0,1 1,1 1,-22 36,32-43,-1-1,2 1,0-1,1 2,0-1,1 0,0 1,0 29,3-39,0 0,0 0,1 0,0 1,0-1,0 0,1 0,-1 0,1-1,1 1,-1 0,4 6,-3-8,0-1,-1 1,1 0,0-1,0 0,0 1,1-1,-1 0,1-1,-1 1,1-1,-1 1,1-1,0 0,0 0,-1-1,1 1,7-1,-2 0,0 0,0-1,-1-1,1 1,0-1,-1-1,1 1,7-5,8-4,31-20,-1-4</inkml:trace>
</inkml:ink>
</file>

<file path=ppt/ink/ink3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8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436 822,'-1'3,"0"0,0-1,0 1,0 0,0-1,0 1,-1-1,1 1,-1-1,0 0,0 0,-2 3,-26 23,28-27,1 0,-1 0,0 0,0 0,1 0,-1 0,0 0,0-1,0 1,0-1,0 0,0 1,0-1,0 0,0 0,0 0,0 0,0-1,0 1,0-1,0 1,0-1,0 1,0-1,0 0,0 0,1 0,-1 0,0 0,1-1,-1 1,1 0,-1-1,1 1,0-1,-2-2,-6-7,1 0,1-1,0 1,-7-16,11 21,-176-352,162 328,1-1,2 0,2-1,0-1,-7-41,18 68,1-1,1 1,-1 0,1-1,0 1,1 0,-1-1,1 1,0 0,1 0,0 0,0 1,0-1,0 1,1-1,0 1,0 0,8-7,-3 3,0 1,0 0,1 0,0 1,0 0,1 1,-1 0,2 1,10-4,-12 6,0 0,0 1,0 0,0 0,0 1,0 1,11 0,-18 0,0 0,0 1,0-1,0 1,0 0,-1 0,1 0,0 0,0 1,-1-1,1 1,-1-1,1 1,-1 0,0 0,0 0,0 0,0 1,0-1,0 1,-1-1,1 1,-1-1,1 1,-1 0,0 0,1 3,5 26</inkml:trace>
</inkml:ink>
</file>

<file path=ppt/ink/ink3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8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1 147,'0'5,"0"6,0 7,9 0,9-8,11-1,11-11,3-6,-1-7,-2 0,-3-2,-3 0,-3-5,-5-5,-3 2,-1 1,-4 0,-4 3</inkml:trace>
</inkml:ink>
</file>

<file path=ppt/ink/ink3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8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25 54,'0'-2,"-1"0,1 0,0 0,-1 0,0 0,1 0,-1 0,0 0,0 0,0 0,0 0,0 1,-1-1,-1-1,2 2,0-1,0 1,0 0,0-1,0 1,1 0,-1-1,0 1,1-1,-1 1,1-1,-1 0,1 1,-1-3,14 19,1 17,-2 1,-1 1,-2 0,-1 1,-2-1,3 69,-6 201,-5-169,2-109</inkml:trace>
</inkml:ink>
</file>

<file path=ppt/ink/ink3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8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34 201,'-1'0,"-1"0,1 0,-1 1,1-1,-1 0,1 1,0-1,-1 1,1 0,-1-1,1 1,0 0,0 0,-1 0,1 0,0 0,0 0,0 0,0 0,0 0,0 1,0-1,1 0,-1 1,0-1,1 0,-1 1,1-1,-1 1,1-1,0 1,0-1,-1 1,1-1,0 1,1-1,-1 1,0-1,0 1,0-1,1 1,-1-1,1 1,-1-1,1 0,0 1,0-1,-1 0,1 1,0-1,0 0,0 0,0 0,0 0,3 2,0 0,1 0,0-1,0 1,0-1,0 0,1 0,-1 0,1-1,-1 0,1 0,-1 0,1-1,0 1,10-2,-8-1,0 1,-1-1,1-1,-1 1,0-1,1 0,-1-1,-1 0,14-9,-11 5,0 0,0 0,0-1,-1 0,-1 0,0-1,0 0,-1 0,0 0,0-1,-1 0,-1 0,0-1,3-12,-7 20,0 1,0-1,0 1,0 0,0-1,-1 1,1 0,-1-1,0 1,0 0,0-1,0 1,-1 0,1 0,-1 0,0 0,0 1,0-1,0 0,0 1,-1 0,1-1,-1 1,0 0,1 0,-1 0,0 1,0-1,0 1,-1-1,1 1,0 0,0 0,-1 1,1-1,0 1,-1-1,1 1,0 0,-1 0,1 1,-1-1,1 1,0-1,-1 1,1 0,0 1,0-1,-4 2,-4 4,1 0,-1 0,1 1,0 0,1 1,0 0,0 1,1 0,0 0,-11 20,8-11,1 0,1 1,1-1,1 2,-9 37,15-54,0 0,1 0,-1 0,1-1,0 1,0 0,0 0,0 0,1 0,-1 0,1 0,0-1,0 1,1 0,-1-1,1 1,-1-1,1 1,1-1,-1 0,0 0,1 0,-1 0,1 0,0 0,0-1,0 0,0 1,0-1,1 0,-1 0,1-1,-1 1,1-1,5 2,36 8,1-5</inkml:trace>
</inkml:ink>
</file>

<file path=ppt/ink/ink3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8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351 1,'0'4,"0"13,0 8,0 4,0 3,-10 0,-3 0,-10 0,0 4,-7 1,2-1,-4-2,-2-1,0-1,1-2,1-6,6-6</inkml:trace>
  <inkml:trace contextRef="#ctx0" brushRef="#br0" timeOffset="1">1 118,'9'5,"15"1,1 10,8 3,-2 2,-2-2,-6 1,4-4,-3 2,-6 1,4-1,-1 0,-5 2,-5 4,-4-4</inkml:trace>
</inkml:ink>
</file>

<file path=ppt/ink/ink3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9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61 1,'-10'0,"-3"5,0 12,3 12,3 7,3 2,1-1,12-1,4-2,5-6,-1-9</inkml:trace>
</inkml:ink>
</file>

<file path=ppt/ink/ink3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9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110 138,'0'-5,"0"-7,0-2</inkml:trace>
</inkml:ink>
</file>

<file path=ppt/ink/ink3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9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204 122,'0'-1,"0"1,0-1,0 1,0 0,0-1,0 1,0-1,0 1,-1 0,1-1,0 1,0-1,0 1,0 0,0-1,-1 1,1 0,0-1,0 1,-1 0,1-1,0 1,-1 0,1 0,0-1,-1 1,1 0,0 0,-1 0,1 0,0-1,-1 1,1 0,-1 0,1 0,0 0,-1 0,1 0,-1 0,1 0,0 0,-1 0,1 0,-1 0,1 0,0 0,-1 1,1-1,0 0,-1 0,1 0,0 0,-1 1,-1 0,0 0,0 0,0 0,1 0,-1 0,1 1,-1-1,1 0,-1 1,-1 2,-1 4,0 0,1 0,1 0,-1 0,1 0,0 1,0 10,-1 64,2-63,1-14,0-1,0 0,1 0,0 0,-1 0,2 0,-1 0,0 0,1 0,0-1,0 1,1-1,4 9,-4-11,0 1,-1 0,1-1,0 0,0 0,0 0,0 0,1 0,-1-1,0 1,1-1,-1 0,1 0,0 0,-1 0,1-1,-1 1,1-1,0 0,3-1,0 1,0-2,0 1,-1-1,1 0,-1 0,0 0,1-1,-1 0,0 0,0-1,-1 0,1 0,-1 0,0-1,0 0,0 0,-1 0,0 0,0-1,5-9,-1 3,-1-2,-1 1,0 0,-1-1,0 0,-1-1,-1 1,2-23,-3 22,0-2,-1 1,-1-1,-2-18,2 32,0-1,-1 1,1 0,-1-1,0 1,0 0,0 0,-1 0,1 0,-1 0,1 0,-1 0,0 0,0 1,0-1,-1 1,1-1,-1 1,1 0,-1 0,-4-3,-1 2,-1-1,1 1,-1 1,0 0,0 0,0 0,0 1,0 1,0-1,0 2,0-1,0 1,0 0,0 1,0 0,-15 6,-4 4,1 2,0 0,-40 30,36-24,4-3</inkml:trace>
</inkml:ink>
</file>

<file path=ppt/ink/ink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8:58.81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621 0,'-4'1,"0"-1,0 1,1 1,-1-1,0 0,0 1,1 0,-1 0,1 0,0 0,-1 0,1 1,0 0,0-1,1 1,-1 0,-3 6,-6 7,-20 36,31-50,-31 59,-42 115,-4 72,69-213,2-1,1 1,-1 47,6 107,3-90,-3-117,-1 1,0-1,-1 1,-1 0,-1 0,0 1,-2-1,1 1,-2 0,0 1,-1 0,-1 0,0 1,-1 0,0 0,-1 2,-1-1,0 2,-27-20,30 24,4 3,0 0,-1 0,1 1,-1-1,1 1,-12-3,16 6,1 0,-1 0,1 0,-1 0,1 0,-1 0,1 0,-1 0,1 1,-1-1,1 1,-1-1,1 1,-1 0,1-1,0 1,-1 0,1 0,0 0,0 0,0 0,0 0,0 0,0 1,0-1,0 0,0 1,0-1,1 0,-1 1,0-1,1 1,-1-1,1 1,0-1,-1 3,-3 18,1 1,0-1,2 1,0-1,5 35,-2-6,0-37,0 0,1-1,0 1,1-1,0 0,10 19,10 31,-22-54,1 2,0-1,1 0,-1 0,2 0,5 9,-9-17,0 0,1 0,-1 0,1-1,-1 1,1 0,0-1,-1 1,1-1,0 0,0 1,0-1,0 0,0 0,1 0,-1-1,0 1,0 0,0-1,1 0,-1 1,0-1,1 0,-1 0,0 0,1-1,-1 1,0 0,3-2,3 0,0-1,0-1,0 0,-1 0,1 0,-1-1,0 0,-1 0,7-7,10-11,21-27,-15 16,88-93,-92 102</inkml:trace>
</inkml:ink>
</file>

<file path=ppt/ink/ink3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9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59 141,'-2'0,"0"1,0-1,0 1,0 0,1-1,-1 1,0 0,0 0,0 0,1 1,-1-1,1 0,-1 1,1-1,-1 1,1-1,0 1,0 0,0-1,0 1,0 0,0 0,0 0,0 0,1 0,-1 2,-3 9,1 1,-3 20,5-30,-5 159,11-190,0 0,2 1,1 0,1 0,2 1,0 0,1 1,2 0,0 1,2 0,0 1,2 1,37-35,-51 52,-1 1,1 0,-1 0,1 0,0 1,0-1,1 1,-1 0,0 0,1 1,6-3,-8 4,0 0,-1 0,1 0,-1 1,1-1,-1 1,1-1,0 1,-1 0,0 0,1 0,-1 0,0 0,1 1,-1-1,0 0,0 1,0 0,0 0,0 0,2 3,3 4,0 0,-1 0,-1 0,1 1,-1 0,-1 1,0-1,5 19,-3 1,6 56,-10-60</inkml:trace>
</inkml:ink>
</file>

<file path=ppt/ink/ink3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29.59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6 160,'-5'0,"13"0,16-9,13-9,15-12,4-4,-7-3,-13 6</inkml:trace>
</inkml:ink>
</file>

<file path=ppt/ink/ink3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49.04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1,'0'5,"0"1</inkml:trace>
</inkml:ink>
</file>

<file path=ppt/ink/ink3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50.76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126 326,'0'-3,"0"1,-1 0,1 0,-1-1,0 1,0 0,0 0,0 0,0 0,0 0,-1 0,1 0,-2-1,2 2,1 0,-1 1,1-1,0 1,-1-1,1 1,-1-1,1 1,-1 0,1-1,-1 1,1 0,-1-1,1 1,-1 0,0 0,1-1,-1 1,0 0,1 0,-1 0,1 0,-1 0,0 0,1 0,-1 0,0 0,1 0,-1 0,0 0,1 1,-1-1,1 0,-1 0,0 1,1-1,-1 0,1 1,-1-1,1 0,-1 1,1-1,-1 1,1-1,0 1,-1-1,1 1,-3 4,1 0,0 0,0 1,0-1,1 0,0 0,0 1,0-1,1 1,-1-1,2 10,11 66,-6-51,47 535,-49-494,2 44,-3-25,30 176,-29-250,3 9,-8-22,-4-12,-16-40,2-1,-21-88,8 9,5 0,6-2,-6-156,26 232,-3-19,4 0,17-135,-15 197,1-1,1 0,0 1,0 0,2 0,-1 0,1 1,1-1,0 1,13-14,-9 13,2 0,-1 1,1 0,1 1,0 1,0 0,26-11,-18 10,1 1,0 0,1 2,0 1,0 1,1 1,-1 1,1 1,31 2,-49 0,1 1,-1 0,0 0,0 1,0 0,0 1,-1-1,1 1,-1 0,1 1,-1 0,0 0,0 0,-1 0,9 10,-7-7,-1 2,0-1,0 1,-1 0,0 0,-1 1,0-1,-1 1,5 20,-3-5,-2 1,-1-1,-1 1,-1-1,-2 1,0-1,-2 1,-7 28,-2-10,-2-1,-2-1,-2 0,-1-1,-2-1,-37 49,-184 205,167-207,76-87,-8 9,-1 0,-16 14,23-21,0-1,1 0,-1 0,0 0,0 0,0 0,0 0,0-1,0 1,-4 0,5-1,1 0,-1 0,0 0,0 0,1-1,-1 1,0 0,1 0,-1-1,0 1,0 0,1-1,-1 1,1-1,-1 1,0 0,1-1,-1 0,1 1,-1-1,1 1,-1-1,1 0,0 1,-1-1,1 0,0 1,-1-1,1-1,0 1,0 0,0-1,0 1,0 0,0 0,0-1,0 1,0 0,1 0,-1-1,1 1,-1 0,1 0,-1 0,1 0,-1 0,1 0,0 0,0 0,0 0,-1 0,1 0,0 0,0 0,0 1,0-1,0 0,1 1,-1-1,0 1,0-1,0 1,2-1,45-14,-47 15,25-5,0 2,0 0,1 2,-1 1,1 1,-1 1,0 1,0 2,44 12,8 10,133 65,-186-81</inkml:trace>
</inkml:ink>
</file>

<file path=ppt/ink/ink3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51.21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174 314,'0'3,"0"-1,0 1,1-1,-1 1,0-1,1 1,0-1,0 0,0 1,0-1,0 0,0 0,0 1,1-1,-1 0,1 0,0-1,-1 1,4 2,-1-1,0 0,0-1,1 1,-1-1,1 0,0-1,0 1,-1-1,8 1,2 0,0-1,0 0,0-1,-1-1,1 0,18-5,-20 3,0-1,0-1,-1 0,0-1,0 0,0 0,-1-1,1-1,-2 0,1 0,-1-1,15-18,-16 16,0 0,0 0,-1-1,0 0,-1-1,0 1,-1-1,-1 0,0-1,-1 1,3-23,-5 33,-1-1,0 1,-1 0,1 0,0-1,-1 1,0 0,0 0,0 0,0 0,0 0,0 0,-1 0,0 0,1 0,-1 1,-3-4,1 2,0 0,-1 1,1 0,-1-1,0 1,1 1,-1-1,0 1,-9-3,1 1,0 1,-1 1,0 0,0 0,1 2,-1-1,-21 4,18 0,0 1,1 0,0 2,0 0,0 0,0 2,1 0,1 1,-1 0,1 1,1 1,0 0,0 0,1 2,1 0,-10 14,4-4,1 1,1 0,1 2,1-1,2 2,0 0,2 0,-10 50,18-69,-1-1,2 0,-1 1,1-1,0 1,1-1,0 0,0 1,0-1,1 0,0 0,1 0,-1 0,7 11,-3-10,-1 0,1-1,0 0,1 0,0 0,0-1,0 0,1-1,-1 1,12 4,5 1,-1-1,2-1,-1-2,1 0,0-1,1-2,40 2,-39-4,0-2,1-1,-1-1,0-1,28-7,-38 5,-1 0,1-1,-1-1,0 0,-1-2,1 1,-2-2,27-21,-9 3,-7 5</inkml:trace>
</inkml:ink>
</file>

<file path=ppt/ink/ink3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51.55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266 1259,'-2'3,"-1"0,0 0,1 0,-1 0,0 0,0-1,-1 1,1-1,0 0,-1 0,-5 3,6-4,1 1,-1-1,0 0,0 0,1 0,-1 0,0-1,0 1,0-1,0 0,0 0,0 0,0 0,0 0,0-1,0 1,0-1,0 0,-3-1,1 0,0-1,1 0,-1 0,1 0,-1 0,1-1,0 0,0 0,-6-8,1-1,0-1,1-1,0 0,2 0,-1 0,-4-19,-5-32,3-1,-8-130,17-139,4 285,0 37,1 0,0 0,1 1,1-1,0 0,8-21,-7 26,0 1,0-1,1 1,1 0,-1 1,1-1,0 1,1 0,0 1,12-10,13-6,1 0,1 3,68-29,118-26,-196 68,0 0,33-2,-31 6</inkml:trace>
</inkml:ink>
</file>

<file path=ppt/ink/ink3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51.89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0 196,'0'4,"0"8,10 1,13-12,18-15,11-6,8-5,2 3,-3-6,-2 3,-6 0,-7 5,-1 0,-2 4,-9 5</inkml:trace>
</inkml:ink>
</file>

<file path=ppt/ink/ink3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52.25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1 267,'1'14,"0"-1,1 0,1 1,0-1,0 0,2-1,7 19,50 82,-55-100,21 29,51 60,1 0,-77-97,-13-15,-13-23,-9-25,-35-91,58 122,0 1,2-1,1-1,1 1,1-1,1-35,3 58,1-1,-1 1,2-1,-1 1,0-1,1 1,0 0,1 0,-1 0,1 0,0 0,0 1,0-1,0 1,1 0,0 0,7-6,7-4,1 0,40-21,-33 20,6-3,1 1,0 2,1 1,1 2,0 1,0 2,1 1,56-4,-53 10</inkml:trace>
</inkml:ink>
</file>

<file path=ppt/ink/ink3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52.94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377 234,'1'-25,"0"13,-1-1,0 1,0 0,-4-15,4 25,0 0,-1 0,1 0,-1 0,1 1,-1-1,0 0,0 0,0 0,0 1,0-1,0 1,0-1,-1 1,1-1,0 1,-1 0,0-1,1 1,-1 0,1 0,-1 0,0 0,0 1,0-1,0 0,1 1,-1-1,0 1,0 0,-4-1,-1 2,0 0,0 0,0 1,0 0,0 0,0 1,0 0,0 0,1 0,0 1,0 0,0 0,0 1,0 0,1 0,-5 6,-3 3,1 0,0 1,1 0,1 1,-10 20,14-22,0-1,1 1,1 0,0 0,1 1,0-1,0 22,2-31,1 0,0-1,0 1,0 0,1-1,0 1,0 0,0-1,0 1,1-1,-1 0,1 1,0-1,1 0,-1 0,1 0,0-1,0 1,0-1,0 1,0-1,1 0,-1 0,1 0,0-1,8 5,-2-4,1 0,-1 0,1-1,0 0,0-1,-1 0,1-1,0 0,0 0,0-2,0 1,-1-1,1-1,-1 0,1 0,-1-1,0 0,0-1,-1 0,1-1,-1 0,12-10,-9 6,0 0,-1-1,0-1,0 1,-1-2,-1 1,0-1,-1-1,-1 1,0-2,0 1,-2-1,0 1,0-1,2-19,-5 18,0 1,-1-1,-1 1,0-1,-1 1,-4-20,4 30,0 0,-1 0,0 0,0 0,0 0,0 0,-1 1,0-1,0 1,0 0,0 0,-1 0,1 0,-1 0,0 1,-1-1,1 1,0 0,-1 1,0-1,-8-2,4 1,0 1,0 1,0 0,0 0,0 1,-1 0,1 1,0 0,-1 0,1 1,0 0,-1 1,-11 3,7 0,0 1,0 0,0 1,1 1,0 0,0 1,-16 14,-1 4,0 1,-31 38,49-51,1 0,0 1,1 0,1 1,1 0,-13 35,20-49,0 0,1 0,-1 0,1 0,-1 0,1 0,0 1,0-1,1 0,-1 0,1 0,-1 0,1 0,0 0,0 0,0 0,2 3,0-2,0 0,0 0,1 0,-1 0,1-1,-1 1,1-1,0 0,9 4,1 1,1-2,-1 0,2-1,-1 0,29 4,-22-5,0-1,1 0,-1-2,1-1,-1-1,1 0,-1-2,0-1,33-9,0-7,-21 7,53-12,-75 22,1 1,-1 1,1 0,-1 1,1 0,0 1,-1 0,15 4,111 31,-101-29</inkml:trace>
</inkml:ink>
</file>

<file path=ppt/ink/ink3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53.53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379 136,'7'-1,"1"-1,-1 0,0-1,1 1,-1-1,-1-1,13-7,-5 3,0 1,-1 0,-1-2,1 1,19-19,-32 27,1-1,-1 1,1-1,-1 1,1-1,-1 1,1-1,-1 0,1 1,-1-1,0 0,1 1,-1-1,0 0,0 0,0 1,1-1,-1 0,0 0,0 1,0-1,0 0,0 0,0 1,0-1,-1 0,1 0,0 1,0-1,-1 0,1 1,0-1,-1 0,1 1,0-1,-1 1,1-1,-1 0,1 1,-1-1,0 1,1-1,-1 1,1 0,-1-1,0 1,-1-1,-1-1,-1 0,1 1,-1-1,0 1,0 0,1 0,-7 0,1 1,-1 1,1 0,0 0,0 1,0 0,0 1,0 0,0 0,1 1,0 0,-16 10,-1 3,1 1,-30 28,21-15,2 0,1 3,2 0,1 2,2 0,1 2,-34 74,54-101,0 0,0 0,1 0,0 0,1 1,0-1,0 24,2-31,1 0,-1 0,1 0,0 0,0 0,0 0,1 0,0 0,-1 0,1-1,1 1,-1-1,0 1,1-1,0 0,0 0,0 0,0 0,0-1,0 1,1-1,-1 0,1 0,0 0,4 2,9 2,0-1,0-1,0 0,0-1,0-1,1-1,-1 0,1-1,0-1,-1-1,0-1,1 0,-1-1,17-6,5-4,-1-1,-1-1,-1-3,66-43,-45 22,-8 5</inkml:trace>
</inkml:ink>
</file>

<file path=ppt/ink/ink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17.17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32 3105,'0'0,"0"1,1-1,-1 0,0 0,0 1,0-1,0 0,0 0,0 0,0 1,0-1,0 0,0 0,0 1,0-1,0 0,0 0,0 1,0-1,0 0,0 0,0 1,0-1,0 0,0 0,0 0,-1 1,1-1,0 0,0 0,0 0,0 1,-1-1,1 0,0 0,0 0,0 0,0 1,-1-1,1 0,0 0,0 0,-1 0,1 0,0 0,0 0,-1 0,1 0,0 0,0 0,-1 0,1 0,0 0,0 0,-1 0,1 0,0 0,0 0,0 0,-1 0,1 0,-10-16,5-3,1-1,2 1,0-1,0 1,4-40,3 11,15-62,-2 36,56-136,50-63,46-122,-124 240,-7-2,32-275,-42 227,67-252,-86 428,1 0,26-48,8-17,-40 82,-1 0,0 0,-1-1,-1 1,2-25,-3 35,-1 0,0 0,0 0,0 0,0-1,0 1,-1 0,1 0,-1 0,1 0,-1 0,0 0,0 0,0 0,0 0,0 0,0 0,-1 1,1-1,0 1,-1-1,1 1,-1-1,0 1,0 0,1-1,-1 1,0 0,0 0,0 0,0 1,0-1,0 0,0 1,0 0,-1-1,1 1,0 0,-2 0,-4 0,0 1,0 0,0 0,0 0,0 1,0 1,1-1,-1 1,-8 5,10-5,-60 35,60-35,1 1,-1 1,1-1,0 1,0-1,0 1,1 1,-6 8,10-14,0 0,0 0,0 0,0 0,0 0,0 0,0 0,0 0,-1 1,1-1,0 0,0 0,0 0,0 0,0 0,0 0,0 0,0 1,0-1,0 0,0 0,0 0,0 0,0 0,0 0,0 0,1 1,-1-1,0 0,0 0,0 0,0 0,0 0,0 0,0 0,0 0,0 0,0 1,0-1,0 0,1 0,-1 0,0 0,0 0,0 0,0 0,0 0,0 0,0 0,1 0,-1 0,0 0,0 0,0 0,0 0,0 0,0 0,0 0,1 0,-1 0,13-3,16-8,62-34,93-39,-169 79,-11 3,0 0,0 1,0-1,0 1,0 0,1 0,7 0,-11 1,1 1,-1-1,0 1,1-1,-1 1,0-1,1 1,-1 0,0 0,0-1,0 1,1 0,-1 0,0 0,0 0,0 1,-1-1,1 0,0 0,0 0,-1 1,1-1,0 0,-1 1,0-1,1 1,-1 1,5 19,-1 1,-1 0,-2 0,0-1,-3 38,0-23,2-23,-2 0,0 0,0 0,-1-1,-1 1,-9 22,-1-6</inkml:trace>
</inkml:ink>
</file>

<file path=ppt/ink/ink3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54.04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442 1,'-13'0,"1"0,-1 1,1 1,0 0,-1 0,1 2,0-1,1 1,-1 1,1 0,-22 14,-2 3,1 1,2 2,-34 33,54-48,2 1,0 1,0 0,1 0,0 1,1 0,1 0,0 1,0 0,2 1,-7 24,11-37,1 1,-1 0,1 0,0 0,0-1,0 1,0 0,1 0,-1-1,1 1,-1 0,1 0,0-1,0 1,0-1,0 1,1-1,-1 1,1-1,0 0,-1 0,1 0,0 0,0 0,0 0,1 0,-1 0,0-1,1 0,-1 1,1-1,-1 0,1 0,-1 0,1 0,4 0,8 2,-1-1,1 0,-1-1,1-1,25-2,-23 0,-1 0,0-2,0 0,0 0,0-2,0 0,27-16,-3-3,53-43,-53 37,48-28,-82 55,1 0,0 1,0 0,0 0,0 1,10-3,-14 5,0-1,-1 1,1 0,-1 0,1 0,0 0,-1 1,1-1,-1 1,1-1,-1 1,1 0,-1 0,1 0,-1 0,0 1,1-1,-1 1,0-1,0 1,3 3,1 2,-1 0,0 1,0-1,-1 1,0 0,0 0,3 13,13 61,-17-63</inkml:trace>
</inkml:ink>
</file>

<file path=ppt/ink/ink3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54.54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55 82,'0'-5,"-10"-2,-4-4,2-6,1-4,4 0</inkml:trace>
</inkml:ink>
</file>

<file path=ppt/ink/ink3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54.92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462 96,'-14'-1,"0"-1,0 0,-24-7,-25-3,54 11,-1 0,1 0,-1 1,1 1,-1 0,1 0,-18 5,22-4,0 0,1 0,-1 1,1 0,-1 0,1 0,0 0,0 1,0-1,1 1,0 0,-1 0,1 0,0 1,1-1,-3 6,-4 10,1 1,0 0,2 1,0 0,2 0,0 0,2 0,0 29,1-46,2 1,-1 0,0 0,1 0,0 0,1-1,-1 1,1 0,0-1,0 0,1 1,0-1,0 0,0 0,4 4,-2-2,1-2,0 1,1-1,-1 0,1 0,0-1,0 0,1 0,12 4,5 0,0-2,0 0,1-2,0-1,45 0,-62-3,0-1,0 0,0 0,0-1,0 0,0-1,-1 0,1 0,-1-1,0 0,0 0,0-1,-1 0,1 0,-1-1,0 0,-1 0,0-1,0 0,0 0,-1 0,8-14,2-7,-1 0,-2-1,-1 0,-1-1,8-40,-15 56,0 0,0-1,-1 1,-1-1,0-16,-2 26,1 1,-1 0,0 0,0 0,0 0,0 0,-1 0,0 0,0 1,0-1,0 0,0 1,-1 0,1-1,-1 1,0 0,0 0,0 1,-1-1,1 1,-1-1,-6-2,-3-1,1 2,-1 0,0 0,0 1,0 1,-1 0,-21 0,14 2,-1 0,0 2,-42 8,36-2,0 1,0 1,1 1,1 1,-48 31,56-31,1 0,1 1,0 1,1 1,1 0,0 1,1 0,-21 35,21-25</inkml:trace>
</inkml:ink>
</file>

<file path=ppt/ink/ink3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55.31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62 255,'-2'0,"0"0,0 1,0-1,0 1,0 0,1-1,-1 1,0 0,0 0,1 0,-1 1,1-1,-1 0,1 0,-1 1,1-1,0 1,0-1,0 1,0 0,0 0,0-1,0 1,0 0,0 3,-3 6,1 0,-4 23,7-32,-6 58,3 0,4 68,1-52,0-101,0 0,2 0,1 0,0 0,2 1,1 0,1 1,1-1,1 2,20-31,1 5,1 3,2 0,67-63,-98 103,73-65,-68 62,1 1,0 0,0 1,0 0,1 0,15-5,-23 10,-1 1,1-1,-1 0,1 1,-1 0,1-1,-1 1,1 0,-1 0,1 0,-1 1,1-1,-1 1,1-1,-1 1,1 0,-1 0,1 0,-1 0,0 0,0 1,0-1,0 1,0-1,0 1,0 0,0 0,0-1,-1 1,1 1,-1-1,0 0,1 0,-1 0,0 1,1 4,2 5,0 1,-1 0,-1 0,0 1,0 19,-1-16,-1 1,-1-1,-1 0,0 0,-1 0,-1 0,-1-1,0 1,-11 22,-7 19,16-36,-2-1,0 0,-1-1,-14 20,7-22,1-5</inkml:trace>
</inkml:ink>
</file>

<file path=ppt/ink/ink3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55.66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68 340,'-5'0,"-6"0,-7-5,0-6,2-7,20-5,9-3,17-3,4-6,10-2,3 0,4 7,-3 2,-3 3,-6 4,-8 7</inkml:trace>
</inkml:ink>
</file>

<file path=ppt/ink/ink3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4:56.83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40 1,'-8'0,"6"-1,0 1,0 0,-1 0,1 0,0 0,0 1,0-1,-1 0,1 1,0 0,-4 1,6-1,-1 0,1 0,0 1,-1-1,1 0,0 0,0 1,0-1,0 0,0 0,0 0,1 1,-1-1,0 0,0 0,1 0,-1 1,1-1,-1 0,1 0,0 0,-1 0,1 0,1 1,92 149,-63-96,-3 1,-3 1,32 106,-29-7,-22-112,1-1,2-1,26 72,-30-102,1-1,0 0,1 0,0 0,0-1,2 0,-1-1,18 16,-11-13,1 0,1-1,0-1,0-1,21 9,3-4,0-1,1-2,1-1,64 5,401-3,-395-13,238-15,-192 6,-125 9,-1-2,1-1,0-2,-1-2,42-14,-73 22,0-1,0 0,1 0,-1 0,0 0,0 0,0 0,0-1,0 1,0-1,-1 1,1-1,0 0,-1 1,1-1,2-4,-4 4,0 1,0-1,0 0,0 1,0-1,-1 0,1 1,0-1,-1 0,1 1,-1-1,0 1,1-1,-1 1,0 0,0-1,0 1,0 0,0-1,0 1,0 0,-1 0,-1-2,-25-21,-1 2,-40-24,-18-13,66 43,0 1,-2 1,0 1,0 2,-1 0,0 1,-1 1,0 2,-1 0,-41-4,43 8,6 1,41 2,106-1,116 5,-237-4,1 1,-1-1,1 2,-1-1,1 2,-1-1,0 1,0 0,12 7,-16-8,0 1,-1 0,1 0,-1 1,0-1,0 1,0-1,0 1,-1 0,0 0,1 1,-2-1,1 0,0 0,-1 1,0-1,0 1,0 0,0 5,0 1,-1 1,-1-1,0 0,0 0,-1 0,0 0,-1 0,0-1,-10 21,-5 7,-30 44,37-63,-37 54,24-37,1 0,2 2,-18 45,35-72,1 1,0-1,-2 16,3-2</inkml:trace>
</inkml:ink>
</file>

<file path=ppt/ink/ink3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22.17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204 941,'-1'1,"0"-1,1 0,-1 1,0-1,0 0,0 1,0-1,1 0,-1 0,0 0,0 0,0 0,0 0,0 0,0 0,0 0,0 0,1 0,-1-1,0 1,0 0,0 0,0-1,1 1,-2-2,0 1,0-1,1 0,-1 1,1-1,-1 0,1 0,0 0,0 0,0 0,-1-3,-1-6,-1 0,2-1,-2-12,4 22,-44-206,5 28,7 20,-5-30,38 211,6 26,18 52,-13-48,31 85,-41-131,0 0,0-1,1 0,-1 1,1-1,0 0,0 0,6 5,-8-8,0 0,1 0,-1 0,0-1,0 1,1 0,-1-1,0 1,0-1,1 0,-1 1,1-1,-1 0,0 0,1 0,-1 0,1 0,-1 0,0 0,1-1,-1 1,0 0,1-1,-1 1,0-1,1 1,-1-1,0 0,0 1,0-1,0 0,0 0,1 0,-2 0,3-1,4-6,-1 1,1-1,-2 0,1-1,-1 0,0 1,5-13,22-70,-23 59,33-126,-7 21,-35 136,0 1,0-1,0 0,0 0,0 0,1 0,-1 0,0 1,1-1,-1 0,0 0,1 0,-1 1,1-1,-1 0,1 1,0-1,-1 0,1 1,0-1,0 0,5 16,-3 36,-3-50,-1 222,2 72,-1-290,1 0,-1-1,1 1,0 0,0 0,1-1,-1 1,1-1,0 1,0-1,6 8,11 8</inkml:trace>
</inkml:ink>
</file>

<file path=ppt/ink/ink3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22.68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36 101,'-2'1,"0"1,0-1,1 1,-1 0,0 0,1 0,-1 0,1 0,0 0,0 0,-1 0,1 0,1 1,-1-1,-1 5,-2 5,2-11,2 1,-1-1,0 1,0 0,0-1,1 1,-1 0,1 0,-1 0,1-1,0 1,0 0,0 0,0 0,0 0,0 0,0-1,1 1,-1 0,1 0,-1 0,1-1,1 3,-1-2,1-1,-1 1,1-1,0 1,0-1,0 0,0 0,0 0,0 0,0 0,0-1,0 1,0 0,0-1,0 0,4 1,3-1,0 0,0 0,0-1,-1 0,1 0,0-1,-1 0,1-1,8-3,-8 1,0 1,-1-2,1 1,-1-1,-1 0,1-1,12-13,-17 15,1 0,-1 0,0 0,0 0,-1 0,1-1,-1 1,0-1,-1 1,1-1,-1 0,0 0,-1 0,1-9,-1 13,0 0,0 1,0-1,0 0,0 0,-1 0,1 0,-1 0,1 0,-1 1,0-1,1 0,-1 0,0 1,0-1,0 0,-1 1,1-1,0 1,-1 0,0-2,0 2,0 0,0 1,0-1,0 1,0-1,0 1,1-1,-1 1,0 0,0 0,0 0,0 0,0 1,0-1,0 0,-4 2,-1 1,-1 0,1 0,0 1,-1 0,2 0,-1 0,0 1,-10 10,5 0,-1 0,2 1,0 0,1 1,1 0,0 0,1 1,1 0,1 1,0-1,-2 23,7-37,1 0,0 0,0-1,0 1,0 0,0 0,1 0,0 0,0-1,0 1,0 0,1-1,-1 1,1-1,0 0,0 1,0-1,1 0,-1 0,1 0,0 0,-1-1,1 1,0-1,1 0,-1 0,7 4,-4-3,1 0,0 0,0-1,0 0,1 0,-1 0,0-1,1 0,-1-1,1 0,-1 0,1 0,13-3,-3-3,1-1,-1 0,0-2,27-16,-37 21,30-18</inkml:trace>
</inkml:ink>
</file>

<file path=ppt/ink/ink3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23.27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240 648,'0'-4,"0"1,0 0,0-1,0 1,-1 0,0 0,1-1,-1 1,0 0,0 0,-1 0,1 0,-1 0,1 0,-1 0,0 0,0 1,0-1,-1 1,1-1,-1 1,1 0,-1 0,0 0,1 1,-1-1,0 0,0 1,0 0,-1 0,1 0,0 0,0 0,0 1,-1-1,1 1,-5 0,2 0,0 0,0 1,0 0,0 0,0 0,0 1,0 0,1 0,-1 1,0-1,1 1,0 0,0 1,0-1,0 1,1 0,-1 0,-5 8,4-5,1 0,0 1,0-1,1 1,0 0,0 1,1-1,0 1,1-1,-1 1,0 16,2-24,0 13,0 0,1 0,0 0,3 20,-2-32,-1 0,0 0,1 1,-1-1,1 0,-1 0,1 0,0 0,0 0,0-1,0 1,0 0,1 0,-1-1,0 1,1 0,-1-1,1 1,0-1,-1 0,1 0,0 0,0 0,0 0,0 0,0 0,0 0,0-1,0 1,0-1,0 1,0-1,0 0,1 0,-1 0,0 0,4-1,0-1,1 0,-1 0,0-1,0 0,0 0,0 0,0-1,-1 0,1 0,-1 0,0-1,0 1,-1-1,0-1,1 1,3-8,3-3,-1-1,-1-1,-1 0,9-26,2-27,-4 0,11-121,-18 125,9-165,-17 228,0 1,0 0,0-1,0 1,-1 0,0-1,1 1,-1 0,-1 0,1 0,-2-4,3 7,0 0,-1-1,1 1,0 0,0-1,-1 1,1 0,0 0,-1-1,1 1,0 0,-1 0,1 0,0-1,-1 1,1 0,0 0,-1 0,1 0,-1 0,1 0,-1 0,1 0,0 0,-1 0,1 0,-1 0,1 0,0 0,-1 0,-1 1,1 0,0 0,-1 0,1 0,0 0,0 0,0 0,0 1,0-1,0 0,0 1,-1 2,-3 6,1 1,0 0,0 0,1 0,1 0,0 1,-1 17,2 86,3-70,0 349,-3-387,1 0,1 0,-1-1,1 1,0 0,0-1,1 1,0-1,0 1,6 10,5 1</inkml:trace>
</inkml:ink>
</file>

<file path=ppt/ink/ink3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23.59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0,'0'10,"0"9,0 10,10 5,3 3,0-1,-2-1,-4-2,-3-16,-1-11</inkml:trace>
</inkml:ink>
</file>

<file path=ppt/ink/ink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17.63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411 31,'0'-1,"0"0,0 0,0-1,0 1,-1 0,1-1,0 1,-1 0,1 0,-1 0,1-1,-1 1,0 0,1 0,-1 0,0 0,0 0,1 0,-1 0,0 0,0 0,0 1,0-1,-1 0,1 1,0-1,0 1,0-1,0 1,-1-1,1 1,0 0,0-1,-1 1,1 0,0 0,-3 0,-6 1,0-1,0 2,0-1,-11 4,6-2,-2 1,0 0,0 1,1 1,-1 1,2 0,-1 1,1 0,0 2,1 0,-24 21,27-21,2 0,-1 1,1 0,1 1,0-1,1 2,0-1,1 1,0 0,1 1,0-1,1 1,-4 24,8-34,-1 1,1-1,0 1,0-1,0 1,1-1,0 0,-1 1,2-1,-1 0,0 1,1-1,0 0,0 0,4 6,-2-5,0 0,0-1,1 1,-1-1,1 0,0 0,1-1,-1 1,11 4,5 0,1 0,-1-2,2-1,42 6,-42-10,0 0,0-1,-1-1,1-2,0 0,-1-1,43-14,-28 6</inkml:trace>
</inkml:ink>
</file>

<file path=ppt/ink/ink3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23.93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18 61,'0'-5,"0"-6,-5-2,-2-3,1 1</inkml:trace>
</inkml:ink>
</file>

<file path=ppt/ink/ink3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24.29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150 92,'0'-1,"0"0,-1 0,1 0,-1 0,1 1,-1-1,0 0,1 0,-1 0,0 0,0 1,0-1,1 0,-1 1,0-1,0 0,0 1,0-1,0 1,0 0,0-1,0 1,0 0,-2-1,-27-4,27 5,1-1,-1 1,0 1,1-1,-1 0,1 1,-1-1,1 1,-1 0,1 0,-1 0,1 0,0 0,-1 0,1 1,0-1,-2 3,0-1,1 1,0 0,0 0,0 0,0 0,0 0,1 1,-3 6,0 3,1 0,0 1,1-1,1 1,-1 15,2-19,0 0,1 0,0 0,1 0,0 0,1-1,4 16,-4-22,0 0,0 0,0 0,0 0,1 0,0-1,-1 1,1-1,1 0,-1 0,0 0,1 0,0 0,-1-1,1 0,0 1,0-2,0 1,1 0,6 1,-4-1,1-1,-1 1,1-1,-1-1,1 0,0 0,-1 0,1-1,-1 0,1-1,-1 1,0-1,1-1,-1 1,0-1,-1-1,1 1,0-1,-1 0,0-1,0 0,0 0,-1 0,1 0,7-11,-3 3,0-1,0-1,-1 0,-1 0,-1-1,0 1,-1-2,0 1,-1-1,3-24,-7 37,-1 0,1 0,-1 0,0 0,0 0,-1 0,1 0,-1 0,0 1,1-1,-2 0,1 0,0 1,-1-1,0 1,0-1,0 1,0-1,0 1,-4-4,0 3,0-1,0 1,0 0,-1 0,1 1,-1 0,0 0,0 0,-14-3,-2 1,1 1,-1 1,0 0,0 2,-42 3,17 4</inkml:trace>
</inkml:ink>
</file>

<file path=ppt/ink/ink3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26.61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58 713,'-3'1,"0"-1,1 0,-1 0,1 0,-1 0,1-1,-1 1,0-1,1 0,-1 1,1-1,0 0,-1 0,1-1,0 1,0 0,-5-4,6 2,0 1,-1-1,1 0,0 0,0 0,1 1,-1-1,1 0,-1 0,1 0,0 0,0 0,0 0,1 0,0-5,5-22,1 1,2 0,0 1,21-41,-11 24,20-60,33-142,-69 236,-2 5,0 1,0 0,0 0,1-1,0 1,0 0,1 1,4-9,-7 13,0 0,1 0,-1 0,0 0,0 0,0 0,1 0,-1-1,0 1,0 0,0 0,1 0,-1 0,0 0,0 0,1 0,-1 0,0 0,0 0,0 0,1 0,-1 1,0-1,0 0,0 0,1 0,-1 0,0 0,0 0,0 0,1 1,-1-1,0 0,0 0,0 0,0 0,0 1,1-1,-1 0,0 0,0 0,0 1,0-1,0 0,0 0,0 0,0 1,0-1,0 0,0 0,0 1,0-1,4 12,-1 0,-1 1,0-1,0 0,-1 22,-5 67,-7-12,-24 93,25-134,-18 56,19-74,0-1,3 1,-7 59,12-63</inkml:trace>
</inkml:ink>
</file>

<file path=ppt/ink/ink3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27.66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59 923,'0'-599,"-2"547,-3 0,-1 0,-26-96,23 129,5 31,4 36,8-13,2-1,2 0,16 36,4 8,-13-20,25 60,-40-108,1 0,1 0,-1-1,2 0,-1 0,1-1,0 0,17 14,-23-20,1-1,-1 0,1 0,-1 0,1-1,0 1,-1 0,1 0,0-1,0 1,-1-1,1 0,0 0,0 1,0-1,0 0,0 0,-1-1,1 1,3-1,-2 0,0-1,0 1,0-1,0 1,0-1,0 0,0 0,-1-1,1 1,2-4,5-6,-2-1,0 1,13-27,-8 9,-1 0,-2 0,-1-1,-1-1,6-56,-10 36,-2 0,-8-92,8 180,-4 37,0-8,2-12,2 0,19 102,21 86,-42-237,0-1,1 1,0-1,0 0,0 1,0-1,0 0,1 0,-1 0,1 0,0 0,0 0,0 0,0 0,1-1,-1 1,1-1,0 0,-1 0,1 0,0 0,0 0,0 0,0-1,6 2,11 1</inkml:trace>
</inkml:ink>
</file>

<file path=ppt/ink/ink3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28.08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181 107,'0'4,"0"-1,1 1,-1-1,1 0,0 0,0 1,0-1,1 0,-1 0,1 0,-1 0,1 0,0-1,0 1,1 0,-1-1,0 1,1-1,0 0,-1 0,1 0,0 0,0-1,0 1,0-1,6 2,-5-1,1-1,-1 0,0 0,0 0,1 0,-1-1,0 0,1 0,-1 0,0 0,1-1,-1 0,0 0,1 0,-1 0,0-1,0 1,0-1,0 0,6-5,-6 3,0 0,0 0,0 0,-1 0,1-1,-1 1,0-1,-1 0,1 0,-1 0,0-1,0 1,0 0,-1-1,0 1,0-1,-1 0,1 1,-1-9,-1 11,1 1,0-1,-1 0,0 0,0 1,0-1,0 0,0 1,0-1,-1 1,1 0,-1-1,1 1,-1 0,0 0,-3-3,2 3,0 0,-1 0,1 1,0-1,0 1,-1 0,1 0,-1 0,1 1,-1-1,1 1,-1 0,1-1,-1 2,1-1,-5 1,-5 1,1 1,0 0,0 1,0 1,0-1,0 2,1 0,0 0,-11 9,7-4,1 1,0 0,1 1,0 0,-19 27,23-27,0 1,2 1,-1-1,2 1,0 1,-5 19,9-30,1 0,0 0,0 0,0 0,1 0,-1 0,1 0,1 0,-1 0,1 0,0 0,0 0,0 0,0 0,1 0,0 0,0-1,1 1,-1-1,1 0,0 1,0-1,0 0,4 3,9 4,0 0,0-2,1 0,0-1,0 0,1-1,0-2,0 1,1-2,-1-1,1 0,0-1,27-1,-37-2,1-1,0 0,0 0,-1-1,18-7,1-4</inkml:trace>
</inkml:ink>
</file>

<file path=ppt/ink/ink3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28.69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387 953,'1'-40,"0"25,0 0,-2-1,1 1,-6-27,4 38,1-1,0 1,-1 0,0 0,0 0,0 0,-1 0,1 1,-1-1,0 1,0-1,0 1,0 0,-1 0,1 0,-1 1,0-1,0 1,0 0,-7-3,5 3,0 0,0 0,0 0,-1 1,1 0,-1 0,1 1,-1 0,1 0,-1 0,1 1,0 0,-1 0,1 0,-10 4,7-1,0 1,1-1,-1 2,1-1,0 1,0 0,1 1,-1 0,-7 10,1 1,1 0,1 1,0 0,2 1,0 0,1 1,2 0,-8 31,10-35,2 0,0 0,1 0,1 1,1-1,3 29,-3-43,1-1,-1 1,1-1,0 1,0-1,0 1,1-1,-1 0,0 0,1 1,0-1,-1 0,1-1,0 1,0 0,0 0,0-1,0 1,1-1,-1 0,0 1,1-1,-1 0,1 0,-1-1,1 1,-1-1,1 1,0-1,-1 0,1 0,-1 0,1 0,0 0,-1 0,4-2,3 1,0-1,1 0,-1-1,-1 0,1 0,0-1,-1 0,16-11,-10 4,-1-1,-1-1,1 0,-2-1,0 0,-1-1,0 0,14-32,-3 0,26-95,-28 66,13-105,-6-82,2-10,-23 244,-2 25,-1 16,-2 33,-1 0,-12 82,-32 88,23-118,-11 108,5 129,22-164,6-146</inkml:trace>
</inkml:ink>
</file>

<file path=ppt/ink/ink3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29.04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0,'0'10,"0"13,0 13,0 5,0 1,0-2,0-3,0-3,0-2,0-1,5-7,2-6</inkml:trace>
</inkml:ink>
</file>

<file path=ppt/ink/ink3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29.40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72 14,'-10'0,"-3"-5,-5-2,1 6,4 2</inkml:trace>
</inkml:ink>
</file>

<file path=ppt/ink/ink3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29.78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174 234,'0'0,"0"-1,0 1,0-1,0 1,0-1,0 1,0-1,0 1,0-1,0 1,-1 0,1-1,0 1,0-1,0 1,-1 0,1-1,0 1,-1-1,1 1,0 0,-1 0,1-1,-1 1,1 0,0 0,-1-1,1 1,-1 0,1 0,-1 0,1 0,0-1,-1 1,1 0,-1 0,1 0,-1 0,1 0,-1 0,1 0,-1 0,1 1,-1-1,-1 0,0 1,1-1,-1 1,0 0,1-1,-1 1,1 0,-1 0,1 0,0 0,-1 0,-1 1,-4 9,1 0,-1 0,2 0,-1 1,2 0,-1 0,2 0,0 1,0-1,1 1,1-1,-1 19,2-26,0-1,0 0,1 0,-1 0,1 1,0-1,0 0,0 0,1 0,0 0,-1 0,1-1,1 1,-1-1,0 1,1-1,0 0,0 1,0-1,0-1,0 1,0 0,1-1,-1 0,1 0,7 3,-6-3,0 0,1 0,-1-1,0 1,1-1,-1-1,1 1,-1-1,1 0,-1 0,1-1,-1 0,1 0,-1 0,1 0,-1-1,0 0,0 0,0 0,6-4,-2-1,0 1,0-1,-1-1,0 0,-1 0,0 0,0-1,-1 0,0 0,0-1,-1 1,-1-1,1-1,-1 1,3-16,-2-2,0 1,-2-1,-2 0,-2-55,0 76,-1 1,1-1,-1 0,0 1,0 0,-1 0,0-1,0 1,0 1,-1-1,0 0,0 1,0 0,-1 0,1 0,-1 1,-1-1,1 1,-1 0,-10-5,10 5,-1 1,1 0,-1 0,0 0,0 1,0 0,0 1,0 0,0 0,0 0,-1 1,1 0,0 0,0 1,-1 0,1 0,0 0,0 1,-9 4,-2 4,0 1,0 0,2 2,-1 0,-20 22,12-8</inkml:trace>
</inkml:ink>
</file>

<file path=ppt/ink/ink3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30.22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201 488,'-3'4,"0"0,1 0,-1 0,-1 0,1-1,0 1,-1-1,0 0,1 0,-1 0,-1-1,1 1,0-1,-1 0,1 0,-1-1,1 1,-1-1,0 0,1 0,-8 0,8-1,0 0,0 1,0-2,0 1,0 0,0-1,0 1,0-1,0 0,0-1,1 1,-1-1,1 1,-1-1,1 0,-1-1,1 1,0 0,0-1,0 0,0 0,1 0,-1 0,1 0,-4-6,3 1,0 0,1 0,0 0,0 0,1 0,0 0,1 0,0 0,0 0,0 0,1 0,1 0,-1 0,1 0,1 0,-1 0,1 0,0 1,1 0,6-11,10-12,1 0,1 2,32-33,-52 59,14-17,2 1,0 1,1 0,0 1,2 2,-1 0,2 1,0 1,30-12,-49 23,0 0,0 0,0 0,0 0,0 0,1 1,-1 0,0 0,0-1,0 2,0-1,1 0,-1 1,0-1,0 1,0 0,0 0,0 0,0 1,3 1,-3 0,0-1,0 2,0-1,0 0,0 0,0 1,-1 0,0-1,0 1,0 0,0 0,2 8,1 10,-1 0,0 0,-2 1,-1 32,-1-52,0 31,-1-1,-3 0,0 0,-2 0,-1 0,-2-1,-1 0,-2-1,-28 53,23-50,-85 153,76-145,-2-1,-42 48,47-57,23-32,0 1,-1 0,1-1,0 1,0-1,0 1,0-1,0 1,-1-1,1 1,0-1,0 1,0 0,1-1,-1 1,0-1,0 1,0-1,0 1,0-1,1 1,-1-1,1 2,0-2,-1 1,1-1,0 1,0-1,0 1,0-1,0 1,0-1,0 0,0 0,1 1,-1-1,0 0,0 0,0 0,0 0,2-1,17-1,-1-2,1-1,-1 0,30-13,37-10,-54 22,0 1,57-2,-63 7</inkml:trace>
</inkml:ink>
</file>

<file path=ppt/ink/ink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18.44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35 154,'-1'0,"-1"0,1 0,0 0,-1 0,1 1,0-1,-1 0,1 0,0 1,0-1,-1 1,1-1,0 1,0-1,0 1,0 0,-1 0,1 0,0-1,0 1,1 0,-1 0,0 0,0 1,0-1,1 0,-1 0,1 0,-1 0,1 1,-1-1,1 0,-1 0,1 1,0-1,0 0,0 1,0-1,0 0,0 1,0-1,0 0,1 1,-1-1,0 0,1 0,-1 1,1-1,-1 0,1 0,0 0,0 0,-1 1,1-1,0 0,0-1,0 1,0 0,0 0,0 0,0 0,2 0,4 3,1-1,0 1,0-2,0 1,1-1,-1 0,0-1,1 0,-1 0,1-1,-1 0,1 0,-1-1,1 0,15-5,-8 2,0 0,0-2,-1 0,1 0,-1-2,-1 0,19-13,-26 15,0 1,0-2,-1 1,0-1,0 1,-1-2,0 1,5-10,-9 16,0-1,0 0,0 0,0 0,-1 1,1-1,-1 0,1 0,-1 0,0 0,0 0,0 0,0 0,0 0,0 0,0 0,-1 0,1 0,-1 0,1 0,-1 0,0 1,0-1,0 0,0 0,0 1,0-1,0 0,0 1,-1 0,1-1,-1 1,1 0,-1-1,1 1,-1 0,0 0,0 0,1 1,-5-2,-3-1,1 1,-1 0,1 0,-1 1,0 0,0 1,0 0,0 0,1 1,-1 0,0 1,0 0,1 0,-1 1,1 0,0 0,0 1,-10 6,8-5,0 1,0 1,0 0,1 0,0 1,1 0,0 0,0 1,1 0,0 1,0-1,1 1,-8 17,11-18,0 0,0 1,1-1,0 1,1 0,0-1,0 1,2 12,-1-17,1-1,-1 0,1 0,0 0,1 0,-1 0,1 0,-1 0,1 0,0 0,1-1,-1 1,1-1,-1 0,1 1,0-1,0 0,1-1,-1 1,7 4,1-2,0 1,0-2,0 0,1 0,-1-1,1 0,0-1,0 0,0-1,17 0,-12-2,1-1,-1 0,0-2,0 0,-1-1,27-11,-12 2,-1-3,-1 0,0-2,-1-1,-1-1,44-45,-69 63,0 1,0-1,1 1,-1 0,1 0,-1 0,1 1,4-3,-6 4,-1 0,0-1,1 1,-1 0,0 0,1 0,-1 0,0 0,1 1,-1-1,0 0,1 0,-1 0,0 0,1 0,-1 0,0 0,0 1,1-1,-1 0,0 0,1 0,-1 1,0-1,0 0,1 0,-1 1,0-1,0 1,5 19,-6 36,0-46,0-1,1 1,0-1,0 1,1-1,0 0,1 1,0-1,4 12,-6-20,1-1,-1 1,1 0,-1-1,1 1,0 0,-1-1,1 1,0-1,-1 1,1-1,0 1,0-1,-1 1,1-1,0 0,0 0,0 1,0-1,-1 0,1 0,0 0,0 0,0 0,0 0,0 0,0 0,0 0,-1 0,1-1,0 1,0 0,0-1,0 1,-1 0,1-1,0 1,0-1,-1 1,2-2,30-25,-29 24,126-142,14-15,-142 159,0 0,0 0,1-1,-1 1,0 0,0 0,1 0,-1 0,1 0,-1 1,1-1,-1 0,1 1,0-1,-1 1,1-1,0 1,-1 0,1 0,0 0,2 0,-3 1,1-1,-1 1,0 0,1 0,-1 1,0-1,0 0,0 0,0 0,0 1,0-1,0 1,0-1,-1 1,1-1,0 1,-1-1,1 1,-1-1,0 1,1 0,-1 3,5 40,-2 0,-6 83,0-48,3-55</inkml:trace>
</inkml:ink>
</file>

<file path=ppt/ink/ink3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33.91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0 468,'19'0,"0"-1,0-1,0-1,0-1,0 0,-1-1,0-1,0-1,19-10,0 2,0 1,47-10,12-4,-72 22,0 1,0 1,0 0,27 1,33-4,173-28,-101 22,-22 4,513-11,-470 22,-46 1,158-6,-193-11,-61 8,54-3,527 8,-290 3,-112-16,-43 2,725 7,-499 7,2008-2,-2291-5,114-20,74-5,-229 30,-42 1,1-1,-1-2,45-8,20-7,173-7,191 18,-448 6,18-2,0 0,40-10,14-1,429-17,-222 32,-306-2</inkml:trace>
</inkml:ink>
</file>

<file path=ppt/ink/ink3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37.06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0,'1'6,"-1"0,1 0,0 0,1 0,0 0,0 0,0-1,0 1,1 0,0-1,0 0,0 0,1 0,0 0,0-1,0 1,6 4,11 8,0-1,42 24,-14-9,149 115,75 45,-180-127,28 22,-49-33,133 73,-40-27,127 79,69 55,-361-233,114 74,-54-38,60 50,-42-28,132 74,-91-61,-71-41,4 1,77 61,92 70,-195-147,1-1,41 14,4 3,153 73,-223-103,0 0,0 0,0 0,0-1,1 1,-1-1,0 1,1-1,-1 0,0 0,1 0,-1 0,0 0,1 0,-1-1,0 1,4-2,-5 1,0 0,1 1,-1-1,0 0,-1 0,1 0,0 0,0 0,0 0,0 0,-1 0,1-1,-1 1,1 0,-1 0,1-1,-1 1,0 0,1 0,-1-1,0 1,0 0,0-1,0 1,0 0,0-1,-1 1,1 0,0 0,-1-1,1 1,-2-2,-31-84,21 62,2-1,-11-44,11 19,6 23,-2 0,-1 0,-1 0,-1 1,-17-35,25 61,1 0,-1 0,0 0,1 0,-1 0,0 0,0 0,0 0,0 0,0 0,0 0,0 0,0 0,0 1,0-1,0 0,-2 0,2 1,1 0,-1 0,0 0,1 0,-1 0,0 1,1-1,-1 0,0 0,1 0,-1 1,0-1,1 0,-1 1,1-1,-1 0,1 1,-1-1,1 1,-1-1,1 1,-1-1,0 2,0 1,-1 0,0 0,1 0,0 1,0-1,0 0,0 1,0-1,1 0,-1 1,1 6,1 0,1 1,1-1,-1 0,1-1,1 1,0 0,0-1,11 16,0-2,1-1,21 24,44 34,-43-44,-37-35,0 0,0 1,0-1,0 0,0 0,0 1,0-1,0 0,0 1,-1-1,1 1,0-1,-1 1,0-1,1 1,-1 0,0-1,0 1,0-1,0 1,0 3,-1-3,0 1,0-1,0 1,0-1,0 1,-1-1,1 0,-1 0,1 0,-1 0,0 0,-2 2,-5 3,0-1,0 0,0 0,-1-1,-14 6,-187 56,35-14,146-43,5-1</inkml:trace>
</inkml:ink>
</file>

<file path=ppt/ink/ink3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7:38.40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inkml:trace>
</inkml:ink>
</file>

<file path=ppt/ink/ink3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7:43.46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0,'0'0</inkml:trace>
</inkml:ink>
</file>

<file path=ppt/ink/ink3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7:44.73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0,'0'0</inkml:trace>
</inkml:ink>
</file>

<file path=ppt/ink/ink3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05.06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1 194,'0'-5,"5"-2,2-9,-1-12,0-7,-3-1,0-1,-2 7</inkml:trace>
</inkml:ink>
</file>

<file path=ppt/ink/ink3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05.40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0 169,'0'-5,"0"-7,0-6,0-5,0-3,0-3,0-1,0 5</inkml:trace>
</inkml:ink>
</file>

<file path=ppt/ink/ink3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05.89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62 2259,'0'-585,"-1"565,-2 1,0 0,-1 0,0 1,-10-24,6 20,2 1,0-2,-3-27,5-274,7 170,-3-529,1 665,0 0,1 1,2-1,0 1,6-18,37-82,-38 98</inkml:trace>
</inkml:ink>
</file>

<file path=ppt/ink/ink3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09.28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2101,'0'-2,"1"1,0-1,0 0,1 0,-1 0,0 1,1-1,-1 1,0-1,1 1,2-2,2-4,16-15,0 1,1 1,43-28,84-43,-95 63,-27 14,27-18,231-140,-134 75,-47 26,240-138,-309 186,-2-3,42-38,-5 4,108-68,88-35,-250 153,0 0,-1-1,0-1,-1 0,-1-1,0-1,12-15,-3 6,1 2,0 1,2 1,0 1,45-23,-3 0,259-140,-326 181,8-5,0 0,-1 0,1-1,-1 0,-1-1,9-8,-15 14,0 0,0 0,-1 0,1 0,0 0,-1 0,1 0,0 0,-1 0,1-1,-1 1,0 0,1 0,-1-1,0 1,0 0,0-1,0 1,0 0,0-1,-1-1,0 1,0 1,0-1,0 1,0-1,-1 1,1-1,-1 1,1 0,-1 0,0 0,1 0,-1 0,0 0,0 0,0 0,0 1,1-1,-1 1,-3-1,-26-5,0 2,0 1,-1 2,1 1,-36 4,-20-1,3-2,83-1,1 0,0 0,-1 0,1 0,0 0,-1 0,1 0,0 0,-1 0,1 0,0 0,0 0,-1 0,1 0,0 0,-1-1,1 1,0 0,0 0,-1 0,1 0,0-1,-1 1,1 0,0 0,0 0,0-1,-1 1,1 0,0 0,0-1,0 1,0 0,-1-1,1 1,0-1,6-11,17-11,-6 11,1 1,0 0,0 1,21-7,10-7,-15 8,58-21,-74 31,0 1,0 1,1 0,0 2,22-1,-39 3,1 0,-1 0,0 0,0 0,0 1,1-1,-1 1,0-1,0 1,0 0,0 0,0 0,0 0,0 0,0 0,0 1,-1-1,1 1,0-1,-1 1,1-1,1 4,0 1,0 0,-1 0,1 1,-1-1,2 14,6 17,9 10,24 70,-38-90,0 1,-2 0,-1 0,-2 1,-3 34,1 2,2-59,0 0,0 0,-1 0,0 0,0 0,0 0,-1 0,-3 7,-8 9</inkml:trace>
</inkml:ink>
</file>

<file path=ppt/ink/ink3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11.47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27 20,'-5'-5,"-2"-6,1 8,1 10,2 3</inkml:trace>
</inkml:ink>
</file>

<file path=ppt/ink/ink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18.79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204 1,'-22'0,"9"-1,0 1,0 1,0 0,0 0,-15 5,25-5,0 0,-1 0,1 1,0 0,0-1,0 1,0 0,0 0,0 1,1-1,-1 1,1-1,-1 1,1 0,0 0,0 0,0 0,1 0,-1 0,1 0,0 1,0-1,-2 7,-1 15,1 1,1 0,3 41,0-38,-2 0,-5 45,-8 17,11-66</inkml:trace>
</inkml:ink>
</file>

<file path=ppt/ink/ink3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11.81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1,'0'5,"0"6,0 7,0 5,0 3,0 3,0 1,0 0,0 1,0-6</inkml:trace>
</inkml:ink>
</file>

<file path=ppt/ink/ink3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12.25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294 0,'0'30,"1"-12,-1 0,0 0,-2 0,0 0,0 0,-2 0,-10 30,-1-8,2 1,2 0,1 1,2 0,-2 46,-17 72,17-114,2 1,-4 81,13-47,1-33,-2 0,-2 0,-2 0,-14 66,-40 71,43-138,3 1,1 0,-7 95,13-98,-2 63,7 122,3-88,12 38,-1-14,-14 140,0-267</inkml:trace>
</inkml:ink>
</file>

<file path=ppt/ink/ink3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16.15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0,'2'5,"-1"0,1 0,0 0,0 0,1 0,-1 0,6 7,-2-3,36 59,-21-36,-2 1,-1 0,25 66,-23-38,23 85,-33-103,-4-19,-1 1,0 1,0 29,-6-1,0-33,1-1,1 1,1 0,7 36,-2-28,-1 0,-2 1,1 37,-7 93,0-54,2-97,2 1,0-1,0 1,0-1,1 0,1 0,-1 0,7 10,-5-8,0 0,0 0,-1 0,-1 1,3 14,-1 29,-4-38,0 1,1-1,1 0,11 34,24 43,-17-46,-3 2,-1 0,11 58,-2 18,7 40,-4-21,1 2,-23-115,0 0,2-1,16 37,9 31,-1 20,-8-27,-16-64,-1 1,8 53,1 19,-3-25,-2-18,2-1,3 0,2-1,35 71,-45-91,-9-36,1 1,-1 0,0-1,0 1,0 0,0-1,0 1,0-1,0 1,0 0,-1-1,1 1,0-1,0 1,0 0,-1-1,1 1,0-1,-1 1,1-1,0 1,-1-1,1 1,-1-1,1 1,0-1,-1 0,1 1,-1-1,0 0,1 1,-1-1,1 0,-1 0,1 1,-1-1,0 0,1 0,-1 0,1 0,-1 0,0 0,1 0,-1 0,0 0,1 0,-1 0,1 0,-1-1,0 1,1 0,-1 0,1-1,-1 1,1 0,-1-1,-11-5,0-1,1-1,0 0,0 0,1-1,0 0,-11-14,-11-9,-12-6,-1 2,-2 2,-84-46,102 61,1-1,0-1,2-1,-42-46,59 56,21 19,23 20,209 199,-191-176,-31-30,23 26,88 89,-69-74,-63-60,0 0,0 0,-1 0,2 0,-1 0,0 0,0 0,0-1,0 1,0 0,1-1,-1 1,0-1,0 0,1 1,-1-1,0 0,1 0,-1 0,0 0,1 0,-1 0,0 0,1 0,-1 0,3-2,-2 1,1-1,0 1,-1-1,0 0,1 0,-1 0,0 0,0-1,0 1,0 0,2-5,2-5,0 1,-1-1,0-1,6-22,29-117,-18 74,13-92,-23 97,-4 27,3-79,-35 202,7 20,-41 131,40-161,14-47,-1 0,-1 0,-1-1,-13 27,19-43,-1-1,1 1,-1-1,0 1,1-1,-1 0,0 0,-1 0,1 0,0 0,-1 0,1 0,-1-1,1 1,-1-1,0 0,1 0,-1 0,0 0,0 0,0-1,0 1,0-1,0 0,-5 0,2-1,1 0,0 0,0 0,0-1,0 0,0 0,0 0,1-1,-1 0,1 0,0 0,0 0,-6-6,-5-5,-1 0,0 2,-1 0,0 1,-1 0,0 2,-1 0,1 1,-2 1,-35-9,17 6,-74-31,94 33,1-1,-1-1,2-1,-1 0,-26-26,34 26,17 10,19 14,77 55,134 93,-39-17,-197-143,-1 1,1-1,1 0,-1 1,0-1,0 0,0 0,0 0,1-1,-1 1,1 0,-1-1,0 0,3 1,-4-2,1 1,-1 0,0-1,1 1,-1-1,0 1,0-1,0 0,0 0,0 1,0-1,0 0,0 0,0 0,0 0,0 0,0 0,-1 0,1 0,0-1,-1 1,1 0,-1 0,0-1,1 1,-1 0,0 0,1-2,2-14,0 0,-1 0,-1 0,0 0,-1 0,-1 0,-1 0,0 0,-1 1,-1-1,0 0,-9-19,-1 9</inkml:trace>
</inkml:ink>
</file>

<file path=ppt/ink/ink3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54.57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56,'0'-5,"0"-6,0-7,5 5,2 4</inkml:trace>
</inkml:ink>
</file>

<file path=ppt/ink/ink3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5:54.95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0,'0'5,"10"1,3 11,-1 1</inkml:trace>
  <inkml:trace contextRef="#ctx0" brushRef="#br0" timeOffset="1">439 321,'-10'5,"-3"2</inkml:trace>
</inkml:ink>
</file>

<file path=ppt/ink/ink3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22.88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1,'15'0,"0"0,1 1,-2 1,1 0,16 5,-23-4,0 0,0 0,-1 1,1 1,-1-1,0 1,0 0,-1 1,1-1,7 10,48 59,-37-42,59 55,-73-77,125 100,-112-96,-3-4</inkml:trace>
</inkml:ink>
</file>

<file path=ppt/ink/ink3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23.23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1,'0'4,"11"8,12 6,3 5,1-1,-3 0,-1-3,-4-1,-1 3,2-3,-3 0,1 3,3-2,-3-5</inkml:trace>
</inkml:ink>
</file>

<file path=ppt/ink/ink3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23.60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0,'0'5,"5"7,7 5,6 6,0 4,2-3,-2-1,0 1,2 2,3 0,3 2,-4 0,0-3,1-7,-3-2,-1-3,-3-4</inkml:trace>
</inkml:ink>
</file>

<file path=ppt/ink/ink3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23.96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1,'5'1,"0"1,0-1,0 1,0 0,-1 1,1-1,6 6,0-1,-2-2,0 0,-1 1,1 0,-1 1,-1 0,1 0,-1 1,-1 0,1 0,-1 0,-1 1,1 0,-2 0,1 0,-1 1,4 14,-2-7,0 0,1-1,1 0,0 0,1-1,1 0,15 17,-9-15</inkml:trace>
</inkml:ink>
</file>

<file path=ppt/ink/ink3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24.31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0,'15'18,"-1"0,-1 1,0 1,11 26,-13-26,0 1,2-1,0-1,19 22,-15-25,1-2,0 1,1-2,22 13,-22-16,0 2,-2 0,1 1,28 29,49 84,-72-91,1-1,56 57,89 60,-49-47,-89-77,76 76,-89-81</inkml:trace>
</inkml:ink>
</file>

<file path=ppt/ink/ink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19.16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12 61,'-1'0,"0"-1,0 0,1 1,-1-1,0 0,1 1,-1-1,0 0,1 0,-1 0,1 1,-1-1,1 0,-1 0,1 0,0 0,-1-2,2 2,0 0,1 1,-1-1,1 0,-1 1,1-1,-1 1,1-1,-1 1,1 0,-1 0,1 0,2 0,82-8,139 7,43-3,-174-6,104-5,-174 14</inkml:trace>
</inkml:ink>
</file>

<file path=ppt/ink/ink3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24.64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0,'79'69,"250"204,-328-272,120 101,-99-81</inkml:trace>
  <inkml:trace contextRef="#ctx0" brushRef="#br0" timeOffset="1">701 672,'32'41,"5"4,-2-11,0 3,-2 0,-2 2,31 52,-12-21,-36-52</inkml:trace>
</inkml:ink>
</file>

<file path=ppt/ink/ink3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24.99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1,'177'186,"-115"-118,-2 2,-4 3,70 116,13 9,-128-185</inkml:trace>
  <inkml:trace contextRef="#ctx0" brushRef="#br0" timeOffset="1">761 935,'5'5,"6"7,7 6,4 5,5 3,-4-2</inkml:trace>
</inkml:ink>
</file>

<file path=ppt/ink/ink3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31.94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62 845,'-3'11,"-4"-12,6 0,-1 0,1 0,0 0,0 0,0 0,0-1,1 1,-1 0,0-1,0 1,1 0,-2-4,-2-20,1 0,1 0,1-1,5-47,-1-42,-4 103,0-1,-1 1,0 0,-1 0,-1 0,1 0,-7-11,8 19,1 1,0 0,-1-1,1 1,0-1,0-6,1 9,0 1,0-1,0 1,0 0,0-1,0 1,0 0,0-1,0 1,0 0,0-1,0 1,0 0,0-1,1 1,-1 0,0 0,0-1,1 1,-1 0,0 0,0-1,1 1,-1 0,0 0,0-1,1 1,-1 0,18 4,2 9,1 1,-2 0,0 1,20 22,-16-16,1 0,27 18,-43-34,0-1,0 1,0-1,1 0,-1-1,1 0,0-1,0 0,0 0,0 0,12-1,-18-1,-1 0,1-1,0 1,-1-1,1 1,-1-1,1 0,-1 0,1 0,-1 0,1 0,-1-1,0 1,0-1,0 0,0 1,0-1,0 0,0 0,-1 0,1-1,-1 1,1 0,-1 0,0-1,0 1,0-1,0 1,0-1,-1 0,1 1,-1-4,3-12,-1 0,-1 1,-3-34,1 29,0 6,0 1,-1 0,-1-1,-1 1,0 0,-1 0,-1 1,0 0,0 0,-18-26,-4 2,-1 1,-44-41,13 14,39 39</inkml:trace>
</inkml:ink>
</file>

<file path=ppt/ink/ink3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32.47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126 113,'-2'0,"0"0,0 1,0-1,0 0,0 1,-1-1,1 1,0-1,0 1,0 0,0 0,1 0,-1 0,0 0,0 1,1-1,-1 0,0 1,1-1,-1 1,-1 3,1-1,0-1,0 1,1 0,-1 0,1 0,0 0,0 1,0-1,1 0,0 9,0-7,0 0,0 0,1 1,0-1,0 0,1 0,0 0,0 0,0 0,1 0,-1-1,2 1,-1-1,0 0,9 9,-8-10,1-1,0 0,-1 0,1 0,0-1,1 0,-1 1,0-2,1 1,-1-1,0 0,1 0,0 0,-1-1,1 0,-1 0,1 0,0-1,-1 0,1 0,-1 0,0-1,1 0,-1 0,0 0,0-1,0 1,0-1,7-6,-4 3,-1 0,0 0,0-1,-1 0,0 0,0 0,0-1,-1 0,-1 0,1 0,-1 0,0-1,-1 0,0 0,-1 0,1 0,0-11,-2 15,-1 0,1 0,-1 1,0-1,-1 0,1 0,-1 0,0 1,0-1,0 0,-1 1,0-1,0 1,0-1,0 1,0 0,-1 0,0 0,0 0,0 1,0-1,-1 1,0 0,1 0,-1 0,0 0,0 1,-7-4,4 3,1 0,0 0,-1 1,0 0,0 0,1 0,-1 1,0 0,0 0,0 1,0 0,0 0,0 1,0 0,0 0,-8 3,5 0,1 0,0 0,0 1,0 0,1 1,0 0,0 0,0 1,0 0,-9 12,6-5,1 0,1 0,-11 21,1 4</inkml:trace>
</inkml:ink>
</file>

<file path=ppt/ink/ink3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32.90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0,'0'7,"1"0,0 0,0 0,1 0,0 0,0-1,1 1,-1-1,1 1,8 10,4 5,29 31,-12-14,-24-29,4 7,1-1,1 0,22 19,-47-80,9 38,1 0,-1-1,1 1,0 0,1 0,0-1,0 1,0 0,1 0,0-1,1 1,-1 0,2 0,-1 0,1 1,-1-1,2 0,-1 1,1 0,0 0,0 0,1 0,0 1,0-1,0 1,1 1,-1-1,1 1,11-7,15-6,-2 2</inkml:trace>
</inkml:ink>
</file>

<file path=ppt/ink/ink3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33.59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62 0,'-3'2,"0"0,0 1,0-1,0 1,1-1,-1 1,1 0,0 0,-1 0,1 0,1 0,-4 7,0 1,1 0,1 0,0 0,0 0,1 1,-1 12,-1 72,4-93,2 9,0 0,1 0,0 0,1-1,0 1,0-1,1 0,1 0,0-1,1 0,8 12,-15-22,1 1,-1-1,0 1,0-1,0 1,1-1,-1 0,0 1,1-1,-1 1,0-1,1 0,-1 1,0-1,1 0,-1 1,1-1,-1 0,1 0,-1 0,1 1,-1-1,1 0,-1 0,0 0,1 0,-1 0,1 0,-1 0,1 0,-1 0,1 0,-1 0,1 0,-1 0,1 0,-1 0,1-1,-1 1,1 0,-1 0,1-1,-1 1,0 0,1 0,-1-1,1 1,-1 0,0-1,1 1,-1-1,0 1,0 0,1-1,-1 1,0-1,0 1,0-1,1 1,-1-1,0 1,0-1,0 1,0-2,7-35,-5-109,-3 109,2 28,0 1,1 0,0 0,0-1,0 1,1 1,1-1,-1 0,1 1,0 0,1 0,0 0,7-8,-9 11,0 1,1 0,-1 0,1 0,-1 0,1 0,0 1,0 0,0 0,1 0,6-2,-9 4,1-1,0 1,0 0,0-1,0 1,0 1,0-1,0 0,-1 1,1 0,0-1,0 1,0 0,-1 0,1 1,-1-1,1 1,-1-1,4 4,0 1,0 0,-1 1,0 0,0 0,-1 0,0 1,0-1,0 1,-1 0,-1 0,3 9,18 40,-23-56,0 0,1 0,-1-1,0 1,1 0,-1 0,1-1,-1 1,1 0,0-1,-1 1,1-1,0 1,-1-1,1 1,0-1,0 1,0-1,-1 1,1-1,0 0,0 0,0 0,0 1,0-1,1 0,-1-1,1 1,-1-1,0 1,1-1,-1 0,0 1,1-1,-1 0,0 0,0 0,0 0,0 0,0 0,1-2,6-8,-1 0,-1-1,6-12,-6 10,-1 5,1 0,-1 0,2 0,10-11,-16 19,0-1,0 1,0 0,0 0,0 0,1 0,-1 0,0 0,1 0,-1 0,0 0,1 1,-1-1,1 1,-1-1,1 1,0-1,-1 1,1 0,-1 0,1 0,0 0,-1 0,1 0,-1 0,1 0,0 1,-1-1,1 1,-1-1,1 1,-1 0,0-1,1 1,-1 0,1 0,-1 0,0 0,0 0,2 2,39 66,-26-51</inkml:trace>
</inkml:ink>
</file>

<file path=ppt/ink/ink3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34.23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472 2,'-36'-1,"0"1,-45 5,68-4,0 2,1 0,-1 0,1 1,-1 1,1 0,-12 7,14-6,0-1,0 2,1-1,-1 1,1 1,1 0,0 0,0 1,0 0,1 0,1 0,-1 1,2 0,-1 1,1-1,1 1,0 0,0 0,1 0,1 1,0-1,-1 14,3-18,0 0,0 1,1-1,-1 0,2 0,-1 0,1 0,0 0,6 13,-6-16,0 0,1-1,0 1,0-1,0 1,0-1,1 0,-1 0,1 0,0-1,-1 1,1-1,0 0,1 0,-1-1,0 1,5 0,-1 0,1 0,-1-1,1 0,-1-1,1 0,-1 0,0-1,1 0,-1 0,1-1,-1 0,0-1,0 1,0-2,-1 1,1-1,-1 0,10-8,-8 6,0-1,-1 0,0 0,-1-1,1 0,-1-1,-1 1,0-1,0-1,-1 1,0-1,0 0,5-19,-7 20,-2 1,1-1,-1 0,0 1,-1-1,0 0,-1-13,0 17,-1 0,1 0,-1 0,1 0,-1 1,-1-1,1 1,-1-1,1 1,-1 0,-1 0,1 0,0 1,-7-6,1 1,-1 0,-1 1,1 0,-1 0,-1 1,1 1,-1 0,-22-6,29 9,-1 1,1 0,-1 1,0-1,0 1,1 0,-1 1,0-1,1 1,-1 0,1 1,-1-1,1 1,-1 0,1 1,0-1,0 1,0 0,0 0,1 0,-7 7,-2 3,1 0,1 1,0 0,0 1,2 1,0-1,1 2,0-1,1 1,1 0,1 0,0 1,2-1,0 1,-1 25,3-40,1 0,0 0,0 0,1 0,-1 0,1 0,-1 0,1 0,0 0,0-1,1 1,-1 0,0-1,1 1,-1 0,1-1,0 0,4 5,-2-4,0 0,0 0,1-1,-1 1,1-1,0 0,0 0,-1 0,1-1,7 2,4-1,0 0,0-1,0-1,0 0,0-1,19-4,-10-1,-2 0,1-1,-1-2,0 0,0-1,-1-1,-1-2,0 0,0-1,-2-1,0-1,0 0,16-20,-32 31,0 0,0 1,0-2,0 1,-1 0,4-9,0-9</inkml:trace>
</inkml:ink>
</file>

<file path=ppt/ink/ink3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48:34.71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11,'0'-1,"0"1,0-1,0 1,1-1,-1 1,0-1,0 1,0-1,1 1,-1-1,0 1,1-1,-1 1,0 0,1-1,-1 1,1 0,-1-1,0 1,1 0,-1-1,1 1,-1 0,1 0,-1 0,1-1,-1 1,1 0,-1 0,1 0,-1 0,1 0,0 0,-1 0,1 0,-1 0,1 0,-1 0,1 1,-1-1,1 0,-1 0,1 0,-1 1,1-1,25 10,-6 2,-1 0,-1 0,0 2,-1 0,0 1,-1 1,-1 0,0 2,-1-1,-2 2,1-1,10 25,13 31,51 156,-56-141,16 22,-30-74,24 72,-37-94,-1-10</inkml:trace>
</inkml:ink>
</file>

<file path=ppt/ink/ink3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0:59.374"/>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27 6,'-1'-1,"1"1,0 0,-1-1,1 1,0 0,-1-1,1 1,0 0,-1-1,1 1,-1 0,1 0,-1-1,1 1,-1 0,1 0,-1 0,1 0,-1 0,1 0,-1 0,1 0,-1 0,1 0,-1 0,1 0,-1 0,1 0,-1 0,1 0,0 1,-1-1,1 0,-1 0,1 1,-1-1,1 0,0 0,-1 1,1-1,0 1,-1-1,1 0,0 1,-1-1,1 1,0-1,0 1,-1-1,1 0,0 1,-1 2,0-1,0 1,1-1,-1 1,0-1,1 1,0-1,0 1,0 2,0-2,1 0,0 1,1-1,-1 0,0-1,1 1,0 0,-1 0,1-1,0 1,0-1,1 1,3 2,39 31,-28-24,36 28,-4-4,78 76,-88-73,2-1,2-2,58 38,-74-56,-1 1,34 32,-24-20,-27-24,0 0,0 1,-1 0,13 17,4 8,1-2,1-1,46 39,34 32,-60-54,75 58,-84-77,10 6,71 66,-108-88,-1 1,15 24,17 20,-26-40,2 4,1-1,1-1,44 33,-48-41,-1 1,0 1,18 20,-21-17,-3 0</inkml:trace>
</inkml:ink>
</file>

<file path=ppt/ink/ink3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1:01.574"/>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1134,'20'0,"-1"0,1-1,0-1,-1-1,1-1,28-9,172-73,-86 25,-34 13,14 4,-54 22,94-49,-127 57,0 2,48-14,24-10,-85 30,15-8,0 2,55-15,-6 5,106-44,-22 7,63-26,-36 14,-6 1,-143 55,62-32,-6 2,-5 9,136-59,-209 84,-3 1</inkml:trace>
</inkml:ink>
</file>

<file path=ppt/ink/ink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19.50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0,'1'11,"0"0,1 0,0-1,1 1,1 0,-1-1,9 15,-6-11,0 1,7 29,-8-11,-2 1,-2 0,-2 38,-1 9,3-93,0-1,1 1,0 0,1-1,1 1,0 1,0-1,7-12,5-7,34-51,-37 63,1 1,0 0,1 2,1-1,1 2,21-16,-9 12</inkml:trace>
</inkml:ink>
</file>

<file path=ppt/ink/ink3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1:07.854"/>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10 1,'-1'0,"1"0,0 0,-1 0,1 0,0 0,-1 0,1 0,0 0,-1 0,1 0,0 0,0 0,-1 0,1 0,0 0,-1 0,1 1,0-1,0 0,-1 0,1 0,0 0,-1 1,1-1,0 0,0 0,0 0,-1 1,1-1,0 0,0 0,0 1,0-1,-1 0,1 1,0-1,0 1,6 11,18 11,3-2,0-2,2 0,0-2,48 21,132 39,-170-64,15 5,272 98,-34-22,-90-34,-158-43,66 37,-29-13,155 65,-211-93,42 28,-42-25,36 18,89 32,54 26,-170-74,99 56,-88-40,-32-23,0 0,1-2,17 10,64 32,59 28,-121-64,0 2,-1 1,32 25,83 76,-116-95,2-2,67 37,-62-40,-2 2,52 41,-56-33,-2 1,-1 2,26 38,-29-35,2-1,1-1,35 30,-3-10,-36-29,1-1,1-2,1-1,41 24,-57-40</inkml:trace>
</inkml:ink>
</file>

<file path=ppt/ink/ink3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1:10.894"/>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91 0,'1'27,"0"-8,-1 0,-1 0,0 0,-1 0,-1-1,-1 1,-10 27,5-20,1 1,2 0,0 0,-3 46,-4 1,8-49,1 0,-1 28,4-36,0-5,0-1,1 1,1 0,-1-1,2 1,-1-1,2 1,0-1,0 0,1 0,5 12,-1-6,0 0,-2 0,0 0,-1 1,3 26,-3-19,15 45,-6-32,1 0,2-1,2 0,1-2,2 0,1-1,29 32,-7-18,-2 2,38 60,-53-68,2-2,58 61,-84-95,0-1,0 1,0-1,0 1,-1 0,0 1,0-1,3 14,10 58,-12-57,60 277,-35-218,-22-65,-1 0,-1 1,0-1,-1 1,-1 0,2 17,-1 5,1 0,3 0,1 0,1-2,18 43,-21-59,-1 0,-1 0,-1 0,-1 1,0 22,-4 107,-2-60,3 528,1-617,-1 1,0-1,0 0,0 0,0 0,0 0,0 1,0-1,0 0,-1 0,1 0,0 0,-1 0,1 1,-1-1,1 0,-1 0,1 0,-1 0,0 0,0-1,1 1,-1 0,0 0,0 0,0-1,0 1,-2 1,1-2,0 0,0 0,0 0,0 0,0 0,0-1,0 1,0-1,0 1,0-1,0 0,0 0,1 0,-4-2,-9-6,1 0,-23-23,35 32,-114-130,88 95,-2 2,-2 1,-43-37,-36-4,230 163,-15-13,-19-4,111 83,-137-108,-40-32,29 20,-48-35,0-1,1 1,-1-1,0 0,1 1,-1-1,0 0,1 0,-1 0,0 0,1 0,-1 0,0 0,1 0,-1 0,1-1,-1 1,0-1,0 1,1-1,-1 1,0-1,0 0,0 1,0-1,1 0,-1 0,0 0,-1 0,1 0,1-1,29-42,-25 34,88-114,-38 56,222-274,-270 332,43-48,-36 44</inkml:trace>
</inkml:ink>
</file>

<file path=ppt/ink/ink3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9:10.99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61 18,'-1'-18,"1"25,1 30,11 56,4 64,-15 114,10 167,42-11,-26-217,22 128,-20-160,7 237,-20-257,50 224,-55-330,-3-21,-2 1,4 62,-9-84,-1-1,1 1,0-1,1 1,5 14,-8-24,1 1,0-1,0 0,0 0,0 1,0-1,1 0,-1 0,0 1,0-1,0 0,0 0,0 1,0-1,0 0,0 0,0 0,1 1,-1-1,0 0,0 0,0 0,0 0,1 1,-1-1,0 0,0 0,0 0,1 0,-1 0,0 0,0 0,1 0,-1 1,0-1,0 0,1 0,-1 0,0 0,0 0,1 0,-1 0,5-12,-2-18,-6 19,0 1,-1 0,0 0,0 0,-8-12,-2-6,-1 1,-1 0,-1 1,-1 0,-26-27,34 41,-30-47,40 58,0 1,-1-1,1 1,0-1,0 1,-1-1,1 1,0 0,-1-1,1 1,-1 0,1-1,0 1,-1 0,1-1,-1 1,1 0,-1 0,1 0,-1-1,1 1,-1 0,1 0,-1 0,1 0,-1 0,1 0,-1 0,1 0,-1 0,0 0,0 0,-5 17,9 28,-1-38,21 86,4-1,56 125,-81-212,1-1,-1 0,1 0,0 0,0 0,0 0,0 0,1-1,-1 1,1-1,0 0,7 4,-9-6,1 0,0 0,0 0,0 0,0 0,0-1,0 0,0 1,0-1,0 0,0 0,0-1,-1 1,1-1,0 1,0-1,0 0,0 0,0 0,-1 0,1-1,3-1,1-3,1 0,-1 0,0-1,0 1,-1-2,0 1,0-1,-1 0,0 0,6-11,6-18,13-41,-24 63,19-50,3 1,3 2,44-66,-55 91,-16 29,0 0,0 1,0-1,1 1,1 0,7-9,-8 13,-4 5,-11 13,-17 21,-68 83,-37 40,15-19,50-57,66-81,0 0,0-1,0 1,-1-1,1 0,-1 1,1-1,-1 0,1 0,-1 0,0 0,0 0,1 0,-1-1,0 1,0-1,0 1,0-1,0 0,0 1,-2-1,1-1,1 0,0 1,0-1,-1 0,1 0,0-1,0 1,0 0,0-1,0 1,1-1,-1 0,0 1,1-1,-1 0,1 0,-2-3,-46-75,-33-45,67 109,-2 0,0 1,0 0,-1 2,-26-15,30 19,13 8,0 0,0 1,0-1,-1 0,1 1,0-1,-1 0,1 1,0-1,-1 1,1 0,-1 0,-1-1,2 1,1 1,0-1,-1 0,1 0,0 0,0 0,-1 1,1-1,0 0,0 0,-1 1,1-1,0 0,0 1,0-1,-1 0,1 0,0 1,0-1,0 0,0 1,0-1,0 0,0 1,0-1,0 0,0 1,0-1,0 0,0 1,0-1,0 1,0-1,1 6,1-1,0 0,-1 0,2 1,4 8,20 27,60 73,-33-46,92 109,-145-175,1 0,0 0,0 1,0-2,1 1,-1 0,0 0,1-1,-1 1,1-1,0 0,-1 0,1 0,0 0,0 0,4 0,-5-1,0 0,0-1,0 1,0-1,0 1,0-1,0 0,-1 1,1-1,0 0,0 0,-1 0,1-1,-1 1,1 0,-1-1,1 1,-1-1,0 1,0-1,1 1,-1-1,-1 0,1 0,1-2,2-7,0 1,-1-1,0 0,2-16,0-8</inkml:trace>
</inkml:ink>
</file>

<file path=ppt/ink/ink3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9:12.47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287 134,'15'-1,"8"-1,-23 2,1 0,-1 0,1 0,-1 1,0-1,1 0,-1 0,1 0,-1 1,0-1,1 0,-1 0,0 1,1-1,-1 0,0 1,0-1,1 0,-1 1,0-1,0 0,0 1,1-1,-1 1,0-1,0 1,0-1,0 0,0 1,0-1,0 1,0-1,0 1,0-1,0 0,0 1,0-1,0 1,0-1,0 1,-1-1,1 0,0 1,-6 13,0-1,0 0,-1-1,-1 1,0-1,-10 10,-12 18,-17 32,2 2,4 2,-53 137,91-203,-1 0,2 0,0 1,0-1,0 12,2-21,0-1,0 1,0-1,0 1,0 0,0-1,0 1,0-1,0 1,0-1,0 1,0 0,0-1,1 1,-1-1,0 1,0-1,1 1,-1-1,0 1,1-1,-1 1,1-1,-1 0,0 1,1-1,-1 1,1-1,-1 0,1 0,-1 1,1-1,0 0,-1 0,1 1,1-1,0-1,0 1,0 0,-1-1,1 1,0-1,0 1,-1-1,1 0,0 0,1-1,5-3,0-1,-1 1,12-13,7-16,30-50,5-8,-32 51,-2-2,-2-1,-2-1,-2 0,-2-2,-1 0,-3-2,-3 1,14-101,-15 173,30 97,11 27,-41-122,1-1,2 0,24 36,-13-28,-1 1,-1 2,-3 0,24 55,-25-46,-13-37,-4-13,-6-18,-81-159,12 26,59 124,0-3,-1 1,-2 1,-25-37,42 69,-1 0,1 0,-1 0,0 0,0 0,0 0,1 0,-1 0,0 0,0 0,0 0,0 1,0-1,-1 0,1 1,0-1,0 1,0-1,-1 1,1-1,0 1,0 0,-1 0,1 0,0 0,-1 0,1 0,0 0,0 0,-1 0,1 1,0-1,0 0,-1 1,1-1,0 1,0-1,0 1,0 0,0-1,0 1,0 0,0 0,0 0,0 0,-1 1,-5 7,-1 1,2-1,-1 1,-6 15,2-5,-51 86,29-47,-70 95,89-136,9-10,-1 0,0-1,-12 10,6-8</inkml:trace>
</inkml:ink>
</file>

<file path=ppt/ink/ink3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9:15.04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 1,'0'27,"-1"51,14 130,8-95,28 192,-31-92,4 14,-9-71,63 372,-58-440,56 293,-24 4,-49-367,6 53,-6-64,0 0,1 0,0-1,0 1,0 0,1-1,3 8,-5-14,-1 1,0-1,0 1,1-1,-1 1,1-1,-1 0,0 1,1-1,-1 1,1-1,-1 0,1 1,-1-1,1 0,-1 0,1 1,-1-1,1 0,-1 0,1 0,-1 1,1-1,0 0,-1 0,1 0,-1 0,1 0,0 0,0-1,14-12,6-24,-5-3</inkml:trace>
</inkml:ink>
</file>

<file path=ppt/ink/ink3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9:16.29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675 556,'2'-12,"0"1,0 0,1 0,1 0,0 1,0-1,10-15,1-7,40-132,-3 9,-36 87,-13 42,-4 24,-2 11,-12 28,-1 0,-32 49,29-52,1 0,1 1,-12 37,14-24,2-11,1 1,2 0,2 1,-4 48,12-80,0 0,-1 0,0 0,0 0,0 0,-1-1,-2 9,3-13,0 0,1 0,-1 0,0 0,0 0,0 0,0 0,0 0,0 0,-1 0,1-1,0 1,0 0,0-1,-1 1,1-1,0 0,-1 1,1-1,0 0,-1 0,1 0,-1 0,1 0,0 0,-1 0,1 0,0 0,-1-1,1 1,0 0,-1-1,1 0,0 1,0-1,-1 0,0-1,-19-9,1-2,0 0,1-1,1-1,-19-19,-16-13,5 7,14 10,-1 1,-1 2,-1 1,-2 2,-42-19,80 43,-29-11,29 10,0 1,-1-1,1 1,0 0,0 0,-1-1,1 1,0 0,-1 0,1 0,0 0,-1 0,1 0,0 1,-1-1,1 0,0 1,-1-1,1 1,-1 0,2 3</inkml:trace>
</inkml:ink>
</file>

<file path=ppt/ink/ink3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9:17.66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259 21,'5'0,"-1"0,0 0,0 1,1-1,-1 1,0 0,0 0,0 0,7 3,-9-3,-1 0,0 0,0 0,0 0,0 1,0-1,0 0,0 0,-1 1,1-1,0 0,-1 1,1-1,-1 1,1-1,-1 1,0-1,1 0,-1 1,0 0,0-1,0 1,0-1,-1 1,1-1,0 1,0-1,-1 0,1 1,-2 1,-11 36,-2-1,-2 0,-2-1,-24 37,-25 50,-43 146,83-199,24-63,3-12,6-16,58-144,30-70,-78 200,0-1,-3 0,-1-1,7-38,-18 70,3-12,0-1,1 1,1 0,12-29,-16 44,0-1,0 1,0-1,0 1,0-1,1 1,-1 0,1-1,-1 1,1 0,-1 0,1 0,0 0,-1 0,1 1,0-1,0 0,0 1,-1 0,1-1,0 1,0 0,0 0,0 0,0 0,0 0,0 0,0 0,-1 1,1-1,0 1,0 0,0-1,-1 1,4 2,6 3,0 0,0 1,-1 1,12 10,-10-8,31 24,-2 1,-1 3,-1 2,-3 1,-1 1,56 92,-83-119,24 38,-30-49,1 0,0 0,0-1,1 1,-1-1,1 0,0 0,0 0,8 4,4-2</inkml:trace>
</inkml:ink>
</file>

<file path=ppt/ink/ink3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9:59.52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912 0,'-5'0,"-6"0,-2 0</inkml:trace>
  <inkml:trace contextRef="#ctx0" brushRef="#br0" timeOffset="1">446 175,'-5'5,"-7"2,-6-1,-5-1,-3 3,-3 1,-1-1,0-3,-1 4,1-1,0-1,5 4,2-2,0 0,-1-4,-1 4,-7 0,2-1</inkml:trace>
</inkml:ink>
</file>

<file path=ppt/ink/ink3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9:59.86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1193 0,'0'3,"-1"-1,0 1,0-1,0 1,0-1,0 0,0 0,-1 1,1-1,-1 0,1 0,-4 2,-25 25,27-26,-36 29,-1-2,-2-1,0-2,-2-2,-1-2,-1-2,-49 14,-26 8,86-32</inkml:trace>
  <inkml:trace contextRef="#ctx0" brushRef="#br0" timeOffset="1">229 555,'0'5,"-5"1,-1 6,-6 0,1 3,-4-1,1 2,-2-2,-3 2,1 3,-1-2,-2 2,-3 2,-2 3,4-4</inkml:trace>
</inkml:ink>
</file>

<file path=ppt/ink/ink3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0.23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42 1,'-5'5,"-1"6,0 7,1 5,1 3,2 3,-5 1,0-4</inkml:trace>
</inkml:ink>
</file>

<file path=ppt/ink/ink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19.88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238 180,'-1'-2,"0"1,0 0,0-1,0 1,0-1,0 1,0 0,-1 0,1 0,0 0,-1 0,1 0,-1 0,1 0,-1 0,-3 0,1-2,-1 1,1-1,-1 1,0 0,0 1,1-1,-1 1,0 0,0 0,0 0,-1 1,1 0,0 0,0 0,0 1,-5 0,3 1,1 1,0-1,-1 1,1 0,0 1,0-1,1 1,-1 0,1 1,-9 8,9-7,-1 0,2 1,-1 0,1 0,0 0,0 0,0 0,1 1,1 0,-3 10,4-14,0-1,0 0,1 0,-1 1,1-1,0 0,0 0,0 1,0-1,1 0,-1 1,1-1,0 0,0 0,0 0,0 0,1 0,-1 0,1 0,0 0,0-1,0 1,0 0,0-1,0 0,1 1,4 2,0-1,1-1,0 0,0 0,0 0,0-1,0 0,0-1,1 0,14 0,6-2,42-5,-56 2,1 0,-1-1,0 0,0-2,0 1,-1-2,0 0,0 0,-1-2,0 1,-1-2,0 0,18-22,-27 30,0 0,-1 0,1 0,-1 0,0-1,0 1,0-1,0 1,-1-1,1 0,-1 0,0 1,0-1,-1 0,1 0,-1 0,0 0,0 0,0 0,0 0,-2-4,0 1,0 1,-1 0,0 0,0 0,-1 1,1-1,-1 1,-1 0,1 0,-1 0,-9-8,1 3,-1 0,0 0,0 1,-1 1,0 1,0 0,-1 0,0 2,0 0,-1 1,1 1,-1 0,0 1,-27 0,13 2</inkml:trace>
</inkml:ink>
</file>

<file path=ppt/ink/ink3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1.38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60,'0'-5,"10"-2,13-4,13-1,5 2,0 3,-1 2,-8 3</inkml:trace>
</inkml:ink>
</file>

<file path=ppt/ink/ink3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12.89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104 146,'-2'0,"0"0,0 0,0 0,0 0,0 0,0 0,0-1,0 1,0-1,0 1,0-1,1 0,-1 0,0 0,-1-1,2 1,0 0,0-1,0 1,1-1,-1 1,1-1,-1 1,1-1,0 1,0-1,-1 1,1-1,0 1,0-1,1 1,-1-1,0 1,1-4,1-6,-1 3,1 1,-1-1,-1 0,1 1,-1-1,-1 0,1 1,-1-1,-3-8,4 15,0 0,0 1,0-1,-1 1,1-1,0 1,-1-1,1 1,0-1,-1 1,1-1,-1 1,1 0,0-1,-1 1,1-1,-1 1,1 0,-1 0,0-1,1 1,-1 0,1 0,-1 0,1-1,-1 1,0 0,1 0,-1 0,0 0,-17 11,13-6,1-1,0 1,0 1,-6 9,9-12,0-1,0 0,0 1,0-1,0 1,0-1,1 1,0-1,-1 1,1-1,0 1,0-1,0 1,0-1,1 1,-1 0,1-1,0 0,-1 1,1-1,0 1,3 3,-2-3,1 0,-1 0,1 0,0 0,0-1,0 0,0 1,1-1,-1 0,1-1,-1 1,1-1,-1 1,5 0,-2-1,0 1,0-1,0-1,0 1,0-1,0 0,0 0,0-1,7-1,-9 1,-1 0,0 0,0 0,0 0,1 0,-1-1,-1 1,1-1,0 0,0 0,-1 0,1 0,-1 0,1-1,-1 1,3-5,-4 6,-1 0,1 0,-1 0,1 0,-1 0,1 0,-1 0,1 0,-1 0,0 0,0 0,1 0,-1-1,0 1,0 0,0 0,0 0,-1-2,1 3,0-1,-1 1,1-1,0 1,-1-1,1 1,-1 0,1-1,0 1,-1 0,1-1,-1 1,1 0,-1 0,1-1,-1 1,1 0,-1 0,0 0,1 0,-1-1,1 1,-1 0,1 0,-2 0,1 0,-1 1,0-1,0 0,0 1,0-1,1 1,-1-1,0 1,1 0,-1-1,0 1,1 0,-1 0,1 0,-1 1,1-1,0 0,-1 1,1-1,-2 3,3-4,-1 1,1 0,-1-1,1 1,-1 0,1-1,0 1,-1 0,1-1,0 1,0 0,-1 0,1 0,0-1,0 1,0 0,0 0,0 0,0 0,0-1,0 1,0 0,1 0,-1 0,0-1,0 1,1 0,-1 0,0-1,1 1,-1 0,1-1,-1 1,1 0,-1-1,2 1,-1 0,1-1,0 1,-1-1,1 1,0-1,-1 0,1 0,0 0,0 0,-1 0,1 0,0 0,-1-1,1 1,3-1,-3 0,0 0,0 1,0-1,0 0,0 0,-1 0,1-1,0 1,0 0,-1-1,1 1,-1-1,3-2,-4 3,1 0,-1 1,0-1,1 0,-1 0,0 0,0 0,1 0,-1 0,0 0,0 0,0 1,0-1,0 0,0 0,-1 0,1 0,0 0,0 0,-1 0,1 0,0 1,-1-1,1 0,-1 0,1 0,-1 1,0-1,1 0,-1 1,0-1,1 0,-2 0,-11-6,-1 6</inkml:trace>
</inkml:ink>
</file>

<file path=ppt/ink/ink3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0.59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147 0,'-1'16,"-1"0,-1 0,0-1,-2 0,-9 27,6-21,-9 42,13-28,1 0,3 49,1-52,-2 0,0 0,-9 41,4-39,-5 48,10-57</inkml:trace>
  <inkml:trace contextRef="#ctx0" brushRef="#br0" timeOffset="1">1 1226,'0'5,"0"7,10 11,3 6,-1 4,8 1,1 0,-4-2,-4 0,-5-1,-3-1,-13-1,-5 0,-1 0,-12 0,-1-5</inkml:trace>
</inkml:ink>
</file>

<file path=ppt/ink/ink3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1.04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0,'0'216,"1"-208,-1 0,2 1,-1-1,1 0,0 0,1 0,0 0,0 0,1-1,0 0,0 1,6 6,9 10,43 43,-38-42,18 12,-30-27,-1 0,16 17,-23-22,-1-1,0 0,0 1,-1-1,1 1,-1 0,0 0,-1 0,1 0,-1 0,1 7,-1-1,1 1,0 0,0 0,1-1,0 0,1 1,1-1,0-1,0 1,1-1,11 16,8 10,39 76,-41-69,33 47,-36-63,2-1,1-1,1-1,1-2,51 37,152 74,-109-78,-72-36,64 38,-10-1,186 71,-265-119,-3-2</inkml:trace>
</inkml:ink>
</file>

<file path=ppt/ink/ink3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47.81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4112 3,'-115'-2,"-125"4,151 12,58-8,-50 3,-303-8,179-2,153-2,-59-9,-50-3,-359 16,495 0,0 1,-36 9,32-5,-39 2,-406-5,242-5,-691 2,904 1,-1 1,1 1,0 1,0 1,-22 9,20-7,0 0,0-2,-40 5,36-9</inkml:trace>
</inkml:ink>
</file>

<file path=ppt/ink/ink3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49.12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58 158,'60'1,"-26"1,64-7,-90 4,0-2,0 1,-1-1,1 0,0-1,-1 1,0-2,0 1,9-8,-12 9,-1 1,0-1,0 1,0-1,0 0,-1 0,1-1,-1 1,0 0,0-1,0 1,0-1,0 0,-1 0,0 0,0 0,0 0,0 0,0 0,-1-6,0 8,-1 0,1 1,-1-1,1 0,-1 0,0 0,0 1,0-1,0 0,0 1,0-1,-1 1,1 0,0-1,-1 1,1 0,-1 0,0-1,1 1,-1 1,0-1,1 0,-1 0,0 1,0-1,0 1,0-1,0 1,0 0,-2-1,-2 1,-1 0,0 0,0 0,1 0,-1 1,0 0,-10 4,-10 7,0 1,1 1,1 1,0 2,-37 32,52-41,1 0,1 0,0 1,-9 11,15-16,-1 0,0 1,1-1,0 0,-1 1,2 0,-1-1,1 1,-1 0,1 0,1 0,-1 6,1-8,1 0,0 0,0-1,0 1,0 0,0-1,0 1,1-1,-1 1,1-1,0 1,0-1,0 0,0 0,0 0,0 0,0-1,1 1,-1 0,1-1,-1 0,1 1,-1-1,5 1,8 4,1-1,29 6,-29-7,1-1,0 0,0-1,0-1,1-1,-1 0,0-1,0-1,18-4,-2-7</inkml:trace>
</inkml:ink>
</file>

<file path=ppt/ink/ink3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49.46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170 1,'10'5,"0"0,0 0,-1 1,0 1,0 0,9 8,4 2,-13-10,-1 0,1 0,-1 0,0 1,-1 0,0 1,0 0,-1 0,0 0,0 1,-1 0,-1 0,0 0,0 0,0 1,-2 0,1 0,-1 0,-1 0,0 0,-1 19,0-12,-1 1,0 0,-5 20,4-32,0-1,0 1,-1-1,0 0,0 0,0 0,-1 0,0 0,0 0,0-1,-10 9,-3 2,-2-1,0-1,-35 20,44-28,-1-1,1 0,-1-1,-1 0,1-1,0 0,-1 0,1-1,-17 0,24-2,0 0,0-1,0 0,1 0,-1 0,0 0,1 0,-1-1,1 1,-1-1,1 0,0 0,0 0,0-1,0 1,0-1,1 1,-1-1,1 0,-4-6,-8-15</inkml:trace>
</inkml:ink>
</file>

<file path=ppt/ink/ink3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49.93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62 110,'0'1,"1"0,-1 0,1 0,-1 0,1-1,-1 1,1 0,0 0,-1 0,1-1,0 1,-1 0,1-1,0 1,0-1,0 1,0-1,0 1,0-1,0 1,0-1,0 0,0 0,0 1,1-1,31 6,-29-6,6 1,0-1,0 0,-1-1,1 0,0 0,-1-1,1-1,13-5,-3 1,-2-1,1-1,19-13,-36 20,0 1,0-1,0 1,0-1,0 0,0 0,0 1,0-2,-1 1,3-4,-3 5,-1 0,0 0,1 1,-1-1,0 0,0 0,0 0,0 0,0 0,0 0,0 0,0 0,0 0,0 0,0 0,0 1,-1-1,1 0,0 0,-1 0,0-1,-1 0,0 0,0 0,0 0,-1 0,1 0,-1 1,1-1,-1 1,1-1,-1 1,0 0,0 0,0 0,0 0,0 1,-5-1,-6 0,0 0,-1 1,1 1,0 1,0 0,0 0,0 1,1 1,-1 1,1 0,0 0,0 1,1 1,-1 0,2 1,-1 0,1 1,-15 15,23-22,1 1,0 0,-1-1,2 1,-1 0,0 0,0 0,1 0,0 0,-1 0,1 0,0 1,1-1,-1 0,1 1,-1-1,1 0,0 1,0-1,0 1,1-1,-1 0,1 1,0-1,0 0,0 0,0 1,1-1,-1 0,1 0,0 0,0-1,0 1,0 0,0-1,1 1,-1-1,1 0,-1 0,5 3,8 3,0 0,1-1,-1 0,1-2,33 8,-10-6,58 3,-90-9,1 0,-1-1,1 0,-1-1,0 0,1 0,-1-1,11-3,7-8</inkml:trace>
</inkml:ink>
</file>

<file path=ppt/ink/ink3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50.79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62 125,'2'0,"0"1,0-1,0 1,0-1,0 1,-1 0,1 0,0 0,0 0,-1 0,1 0,-1 0,1 1,-1-1,1 0,-1 1,0 0,1-1,-1 1,0-1,0 1,0 0,-1 0,1 0,0 0,0 2,3 8,-1 0,3 23,-6-33,7 71,-6 128,-3-102,2-92,0 1,0-1,-1 1,-3 13,4-20,0-1,-1 0,1 1,0-1,0 0,0 1,0-1,0 0,0 1,-1-1,1 0,0 1,0-1,0 0,-1 0,1 1,0-1,0 0,-1 0,1 1,0-1,-1 0,1 0,0 0,-1 0,1 1,0-1,-1 0,1 0,0 0,-1 0,1 0,-1 0,1 0,0 0,-1 0,1 0,0 0,-1 0,1 0,0-1,-1 1,1 0,0 0,-1 0,1 0,0-1,-1 1,1 0,0 0,0 0,-1-1,1 1,0 0,0-1,-1 1,1 0,0 0,0-1,0 1,0 0,-1-1,1 0,-13-22,-7-32,2-1,-16-91,28 104,2 0,1 0,4-45,0 61,-1 22,1 0,0 0,0 0,0 0,0 0,1 0,0 0,0 0,0 0,1 1,0-1,-1 1,2 0,-1 0,0 0,1 0,0 1,0-1,0 1,0 0,0 0,1 0,-1 1,1-1,6-1,-4 1,1 0,-1 1,1 0,-1 1,1 0,-1 0,1 0,0 1,-1 0,1 0,0 1,-1 0,1 1,-1-1,1 1,-1 1,8 3,-9-3,-1 1,-1-1,1 1,0 0,-1 0,0 1,0-1,0 1,-1 0,1 0,-1 0,0 0,-1 1,1-1,-1 1,2 6,-2-4,0-1,-1 1,1-1,-2 1,1-1,-1 1,0 0,0-1,-1 1,0-1,-1 1,-3 10,-5 5,-2-1,0 0,-2 0,0-2,-2 0,-31 32,24-26,1-1</inkml:trace>
</inkml:ink>
</file>

<file path=ppt/ink/ink3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51.23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20 34,'1'14,"1"-1,1 1,0-1,0 0,1 0,1 0,6 12,10 31,-14-38,-6-16,1 1,-1-1,0 0,0 1,0-1,-1 1,1 0,-1-1,1 1,-1 0,0-1,0 1,0 0,0-1,-1 6,0-7,1-1,0 0,0 1,-1-1,1 0,0 0,0 1,-1-1,1 0,0 0,-1 0,1 1,0-1,-1 0,1 0,-1 0,1 0,0 0,-1 0,1 1,0-1,-1 0,1 0,-1 0,1 0,0-1,-1 1,1 0,-1 0,1 0,0 0,-1 0,1 0,0-1,-1 1,1 0,-1 0,-12-10,7 5,0-1,1 0,0 0,0 0,1-1,-1 1,1-1,1 0,0-1,0 1,-3-10,5 13,-1-1,1 1,1-1,-1 1,1-1,0 0,0 1,0-1,0 0,1 1,0-1,0 1,0-1,0 1,1-1,0 1,0 0,0 0,0 0,4-5,0 2,0 1,0 0,1 0,0 1,0 0,0 0,0 1,1-1,0 2,0-1,0 1,9-3,3 2,-1 0,1 1,41 0,-30 3</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43.91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1445,'137'-2,"154"5,-174 11,30 2,496-15,-306-3,422 49,-452-36,5 0,351 61,-553-59,-69-6,1-2,-1-1,1-3,76-7,-36-4,142-1,-198 9,-1-1,0-1,1-1,-2-1,28-10,-1 0,-45 15,1-1,-1-1,0 1,0-1,0 0,0 0,-1-1,1 1,-1-1,6-6,-10 9,1-1,-1 0,0 0,0 1,0-1,0 0,0 0,0 0,0 0,-1 0,1-1,-1 1,1 0,-1 0,0 0,0 0,0-1,0 1,0 0,-1 0,1 0,-1 0,1 0,-1 0,0 0,0 0,0 0,0 0,0 0,0 0,0 0,-1 1,-2-4,-4-3,-1-1,-1 1,0 1,0 0,0 0,-1 1,0 0,0 1,-24-7,16 4,0 0,-23-14,26 11,0-2,-22-22,22 19,-29-22,14 13,0-2,2-2,1 0,-39-55,-34-36,73 91,2-2,1 0,-40-66,41 53,-50-66,62 95,-1 1,0-1,-1 2,-1 0,0 1,-1 0,-23-12,-27-10,-45-26,97 50,-1 0,1-1,1 0,0-1,-13-15,3 1,-1 2,-1 0,-1 2,-1 0,-1 2,-1 1,-41-19,60 32,0 1,0-2,0 1,1-1,0 0,0-1,1 0,-10-13,7 8</inkml:trace>
</inkml:ink>
</file>

<file path=ppt/ink/ink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20.52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421 866,'-1'-3,"1"0,-1 1,0-1,0 1,-1-1,1 1,0-1,-1 1,0-1,1 1,-1 0,-3-2,-25-24,16 19,-1 2,0 0,-1 1,1 0,-1 2,0-1,-1 2,1 0,-27 0,31 2,-1 0,0 1,1 0,-1 1,1 1,-1 0,-13 5,21-6,1 1,0-1,0 1,0 0,0 1,0-1,1 1,-1-1,1 1,-1 0,1 1,0-1,0 0,0 1,1 0,0 0,-1 0,1 0,0 0,1 0,-1 0,1 0,-1 6,1-7,1 0,-1 0,1 1,0-1,0 0,1 0,-1 1,1-1,-1 0,1 0,0 0,0 0,1 0,-1 0,1 0,-1 0,1 0,0 0,0-1,0 1,0-1,1 0,-1 1,1-1,-1 0,1-1,0 1,-1 0,1-1,6 3,3 1,-1-1,1 0,0-1,0 0,0-1,22 2,-16-4,0-1,0 0,0-1,0 0,-1-2,1 0,30-12,-24 5,-1-1,0 0,0-2,35-28,-7-3,-3-2,-1-3,50-68,89-134,53-65,-367 499,58-78,-5 14,-84 176,111-182,44-102,1 1,0 0,1 0,0 0,1 0,0 0,0 0,3 20,6-7,6-5</inkml:trace>
</inkml:ink>
</file>

<file path=ppt/ink/ink4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51.61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30 0,'0'5,"-4"2,-3 9,1 7,1 5,1 2,2 1,1 1,0-6</inkml:trace>
</inkml:ink>
</file>

<file path=ppt/ink/ink4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51.98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0,'0'10,"0"3</inkml:trace>
</inkml:ink>
</file>

<file path=ppt/ink/ink4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52.33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34 23,'-1'0,"-1"0,1 0,0 0,0 0,0 0,0 0,-1 0,1 0,0 0,0 0,0 1,0-1,0 0,0 1,0-1,0 1,0-1,0 1,0 0,0-1,0 1,0 0,0 0,0 0,1 0,-1 0,0-1,1 1,-1 0,1 0,-1 1,1-1,-1 0,1 0,0 0,-1 0,1 0,0 0,0 0,0 1,0 0,1 5,0 0,1-1,-1 1,1-1,6 12,-5-10,-2-7,-1-1,0 0,0 1,0-1,0 0,0 0,1 1,-1-1,0 0,0 0,0 1,1-1,-1 0,0 0,0 0,1 0,-1 1,0-1,0 0,1 0,-1 0,0 0,1 0,-1 0,0 0,0 0,1 1,-1-1,0 0,1 0,-1-1,0 1,1 0,-1 0,0 0,1 0,-1 0,0 0,0 0,1 0,-1 0,0-1,0 1,1 0,-1 0,0 0,0-1,1 1,-1 0,0 0,0-1,0 1,1 0,-1 0,0-1,0 1,0 0,0-1,0 1,0 0,0-1,18-29,-5 8,-8 16,0 1,0 0,1-1,0 2,0-1,0 1,1 0,-1 0,12-4,-16 7,0 0,0 0,0 1,0-1,0 1,0-1,0 1,0 0,0 0,0 0,0 0,1 0,-1 0,0 1,0-1,0 1,0-1,0 1,0 0,0 0,-1 0,1 0,0 0,0 0,-1 0,1 1,0-1,-1 1,1-1,-1 1,0 0,0-1,1 1,-1 0,0 0,-1 0,1 0,1 2,2 11,-1 0,0 0,-1 1,-1-1,0 1,-1-1,-2 20,1-18,0 10</inkml:trace>
</inkml:ink>
</file>

<file path=ppt/ink/ink4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52.66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118 16,'0'0,"0"-1,1 0,-1 1,0-1,0 1,-1-1,1 1,0-1,0 0,0 1,0-1,0 1,-1-1,1 1,0-1,0 0,-1 1,1-1,0 1,-1 0,1-1,0 1,-1-1,1 1,-1-1,1 1,-1 0,1 0,-1-1,0 1,-18 3,-16 21,29-18,0 1,0 0,1 0,0 0,0 0,1 1,-6 13,9-18,-1 1,1 0,0-1,0 1,0 0,0 0,1 0,0 0,-1 0,1-1,1 1,-1 0,1 0,-1 0,1 0,0 0,1-1,-1 1,3 4,-3-6,1 1,0-1,0 0,1 0,-1-1,0 1,1 0,-1-1,1 1,-1-1,1 0,0 0,0 0,-1 0,1 0,0-1,0 1,0-1,0 0,0 0,-1 0,1 0,0 0,0-1,4 0,6-2,1 0,0-1,25-11,-4-2,-1-2,-1-2,53-43,-84 63,0-1,0 0,0 1,0 0,0-1,0 1,0 0,1 0,-1 0,0 0,0 1,1-1,-1 1,1-1,2 1,-3 0,-1 1,0 0,0-1,1 1,-1 0,0 0,0-1,0 1,0 0,0 0,0 0,0 0,0 1,0-1,-1 0,1 0,0 0,-1 1,1-1,-1 0,1 1,-1-1,0 0,1 1,-1-1,0 1,0 1,2 7,0 1,-1-1,0 1,-1-1,0 1,-1-1,0 0,0 1,-1-1,-6 20,-6-6</inkml:trace>
</inkml:ink>
</file>

<file path=ppt/ink/ink4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53.01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12,'0'-5,"0"-1</inkml:trace>
</inkml:ink>
</file>

<file path=ppt/ink/ink4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53.42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33 463,'0'169,"-3"-150,3-19,0 0,0 0,0 0,0 0,0 0,0 0,0 0,0 0,0 1,-1-1,1 0,0 0,0 0,0 0,0 0,0 0,0 0,0 0,-1 0,1 0,0 0,0 0,0 0,0 0,0 0,0 0,-1 0,1 0,0 0,0 0,0 0,0 0,0 0,0 0,-1 0,1-1,0 1,0 0,0 0,0 0,0 0,0 0,0 0,0 0,0 0,0 0,-1-1,1 1,0 0,0 0,0 0,0 0,0 0,0-1,-11-28,4-31,2 0,4-103,2 94,-1 58,1 0,0 1,1-1,0 0,1 1,0 0,1 0,0 0,0 0,1 0,0 1,1 0,0 0,1 0,9-9,-6 7,1 1,0 1,1-1,1 2,-1 0,1 0,0 1,1 1,-1 0,22-5,-31 10,0 0,-1 0,1 0,0 0,0 1,0 0,0 0,-1 0,1 0,0 0,0 1,0 0,0 0,-1 0,1 0,0 0,-1 1,1 0,-1 0,4 2,-3-1,-1 1,1 0,-1 0,1 0,-1 0,0 1,-1-1,1 1,-1 0,0 0,0 0,-1 0,1 0,0 6,0 1,0-1,-1 1,0-1,-1 1,0-1,-1 1,0-1,-1 1,0-1,-1 1,0-1,-1 0,0-1,-1 1,0-1,-1 0,0 0,0 0,-1-1,-1 0,-11 11,-57 52,52-51,1 1,1 1,-20 26,26-25</inkml:trace>
</inkml:ink>
</file>

<file path=ppt/ink/ink4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53.82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91 3,'-1'0,"0"1,0-1,0 1,0-1,1 1,-1-1,0 1,0-1,0 1,1 0,-1-1,0 1,1 0,-1 0,1-1,-1 1,1 0,-1 0,1 0,0 0,-1 0,1 0,0 0,-1 1,-5 29,5-28,0 4,0-1,0 1,1 0,-1 0,1-1,1 1,-1 0,1 0,1-1,1 8,-2-11,1-1,-1 1,1 0,0-1,0 1,0-1,0 0,0 0,0 0,1 0,-1 0,1 0,-1-1,1 1,0-1,-1 1,1-1,0 0,0 0,0-1,0 1,0 0,0-1,5 0,-1 1,-1-1,0 0,1-1,-1 1,0-1,0-1,1 1,-1-1,0 0,0 0,-1-1,1 0,0 0,-1 0,9-7,-12 8,1 0,-1 0,0 0,0-1,-1 1,1 0,0-1,-1 1,0-1,1 0,-1 1,0-1,0 0,-1 0,1 0,0 0,-1 0,0 1,0-1,0 0,0 0,0 0,0 0,-1 0,0 0,1 0,-1 0,0 1,0-1,-1 0,1 1,0-1,-1 1,0-1,-2-2,0 0,0 1,0 0,0 1,0-1,-1 1,1 0,-1 0,0 0,0 0,0 1,0 0,-1 0,1 1,0-1,-1 1,1 0,-1 1,0-1,1 1,-1 0,1 0,-1 1,-10 2,10-2,0 0,0 1,0 0,0 0,0 0,1 0,-1 1,1 0,-1 1,1-1,0 1,1 0,-1 0,1 0,-1 1,1-1,0 1,1 0,-1 1,1-1,-3 8,4-9,1 0,0 1,-1-1,2 0,-1 0,0 1,1-1,0 0,0 1,0-1,1 0,0 1,-1-1,2 0,-1 1,0-1,1 0,0 0,-1 0,2-1,-1 1,4 5,-2-4,0-2,1 1,-1 0,1-1,-1 0,1 0,0 0,0 0,0-1,1 0,-1 0,0-1,1 1,-1-1,1 0,0-1,6 1,-2-2,0 0,0 0,0-1,0 0,0-1,0 0,-1 0,1-1,13-8,7-6</inkml:trace>
</inkml:ink>
</file>

<file path=ppt/ink/ink4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54.28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207 0,'1'19,"1"94,-2-88,-2 0,0-1,-7 28,-27 71,-71 159,68-202,33-71,2-10,0-15,3-2</inkml:trace>
</inkml:ink>
</file>

<file path=ppt/ink/ink4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9:58.80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12 0,'-5'0,"-2"0</inkml:trace>
</inkml:ink>
</file>

<file path=ppt/ink/ink4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9:59.16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616 30,'-5'0,"-7"0,-5 0,-1 0</inkml:trace>
  <inkml:trace contextRef="#ctx0" brushRef="#br0" timeOffset="1">61 1,'-5'0,"-6"0,-2 10,-3 3,1-1</inkml:trace>
</inkml:ink>
</file>

<file path=ppt/ink/ink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21.00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259 200,'-5'0,"1"0,0 0,-1 0,1 1,0 0,0 0,0 0,0 1,0-1,0 1,0 0,0 0,0 0,1 1,-1-1,1 1,0 0,0 0,0 0,-4 6,7-9,-1 1,1 0,0 0,0 0,-1 0,1 0,0 0,0 0,0 0,0-1,0 1,1 0,-1 0,0 0,0 0,1 0,-1 0,0-1,1 1,-1 0,1 0,-1 0,1-1,-1 1,1 0,-1-1,1 1,0 0,-1-1,1 1,0-1,0 1,0-1,-1 1,1-1,0 0,0 1,0-1,0 0,1 0,40 11,-41-11,31 5,0-1,1-2,-1-1,0-2,0-1,0-1,49-12,-71 11,0 0,0-1,-1 0,0-1,0 0,-1 0,0 0,0-1,0-1,-1 1,0-1,0-1,-1 1,0-1,-1 0,1 0,-2-1,0 0,0 1,0-1,-1-1,2-13,-5 22,1-1,-1 0,0 1,0-1,0 0,0 1,-1-1,1 0,-1 1,1-1,-1 1,0-1,0 1,0-1,0 1,0 0,-1-1,1 1,-1 0,0 0,1 0,-1 0,0 0,0 0,0 1,0-1,-1 1,1-1,0 1,-1 0,1 0,-1 0,1 0,-1 0,1 1,-4-1,-8-2,1 1,-1 1,0 0,1 1,-26 3,10 1,1 2,0 1,1 1,-1 1,2 1,-1 2,1 1,-25 16,24-11,0 1,1 1,1 1,1 1,1 1,-37 49,53-62,0-1,0 2,1-1,1 1,0-1,1 1,0 1,0-1,-2 14,6-20,-1 0,1-1,1 1,-1 0,0-1,1 1,0 0,0-1,1 1,-1-1,1 0,0 1,0-1,0 0,1 0,0 0,-1 0,1-1,1 1,-1-1,0 0,1 1,0-2,-1 1,9 4,4 2,0-1,1-1,0-1,0 0,1-1,-1 0,36 2,130 0,-164-8,1-1,-1-1,0 0,0-2,0 0,0-1,18-9,-10 3</inkml:trace>
</inkml:ink>
</file>

<file path=ppt/ink/ink4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1.74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78,'142'2,"156"-5,-248-3,1-2,75-23,-71 16,-23 6,-3 2</inkml:trace>
</inkml:ink>
</file>

<file path=ppt/ink/ink4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2.08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1 406,'83'0,"103"2,-152 0,0 2,-1 2,49 13,30 13,0-6,2-5,0-4,143 1,-249-17,1-1,-1 1,1-1,-1-1,1 0,-1 0,1-1,-1 0,0 0,1-1,-1 0,13-7,2-4,0 0,1 2,0 1,1 1,1 2,36-9,-17 5,-1-1,44-21,-31 12,305-128,-323 133,4-1,57-32,-89 43,-1 0,1 0,-1-1,-1 0,0-1,0 0,0 0,-1-1,-1 0,8-12,-5 0</inkml:trace>
</inkml:ink>
</file>

<file path=ppt/ink/ink4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9:57.71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81 18,'-15'0,"-4"-4,-5-3,2 1</inkml:trace>
</inkml:ink>
</file>

<file path=ppt/ink/ink4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9:58.07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183 177,'-5'0,"-1"-6,-1-5,-8-2,-1-4,-9-3,0-4,0 3,4-1,0-1,4 4</inkml:trace>
</inkml:ink>
</file>

<file path=ppt/ink/ink4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59:58.46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666 582,'0'-5,"0"-6,0-7,0-5,0 2</inkml:trace>
  <inkml:trace contextRef="#ctx0" brushRef="#br0" timeOffset="1">82 56,'-5'0,"-6"0,-2-5,-3-1,0-5,4-6,3 1</inkml:trace>
</inkml:ink>
</file>

<file path=ppt/ink/ink4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4.33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1228,'2'-3,"0"-1,1 1,0 0,-1 0,1 0,0 0,0 0,1 1,4-4,0 0,17-19,0-1,-2-1,33-49,14-19,-32 46,48-85,-53 80,60-78,-18 27,-4 5,3 5,70-81,-134 167,0 0,0 1,18-11,16-13,-26 15</inkml:trace>
</inkml:ink>
</file>

<file path=ppt/ink/ink4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4.74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0 320,'1'-2,"-1"1,1 0,-1 0,1 0,0-1,0 1,-1 0,1 0,0 0,0 0,0 0,0 0,0 0,0 1,1-1,-1 0,0 1,2-2,28-12,-28 13,31-13,18-7,86-49,-109 54,0 1,1 1,40-12,99-21,-99 29,60-6,-56 12,-46 8,-2 0</inkml:trace>
</inkml:ink>
</file>

<file path=ppt/ink/ink4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5.08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0 146,'26'-2,"-1"-1,0-1,1-1,-2-2,29-10,50-13,235-37,-282 58,-32 7</inkml:trace>
</inkml:ink>
</file>

<file path=ppt/ink/ink4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5.44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0,'5'0,"7"0,6 0,5 5,-1 7,0 0,1 0,3-4,1-2,-4 2,-1 1,1-3,1-1,2 3,-4 0</inkml:trace>
</inkml:ink>
</file>

<file path=ppt/ink/ink4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5.80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0,'19'2,"1"1,-1 0,0 1,23 9,-18-6,192 76,-51-17,-119-50,130 41,-125-48,-44-9,0 1,0-1,-1 2,1-1,0 1,-1 0,1 0,-1 1,0-1,0 1,0 1,0-1,-1 1,10 8,21 28,-24-25,1-1,0 0,23 17,-1-7,-1-2</inkml:trace>
</inkml:ink>
</file>

<file path=ppt/ink/ink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21.95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387 104,'0'0,"0"0,0 0,-1 0,1 0,0-1,0 1,-1 0,1 0,0 0,0-1,0 1,0 0,-1 0,1-1,0 1,0 0,0 0,0-1,0 1,0 0,0-1,0 1,0 0,0 0,0-1,0 1,0 0,0-1,0 1,0 0,0 0,0-1,0 1,0 0,0 0,1-1,-1 1,0 0,0 0,0-1,0 1,1 0,-1 0,0 0,0-1,0 1,1 0,-1 0,0 0,0 0,1 0,-1 0,0-1,1 1,-1 0,0 0,0 0,1 0,-1 0,0 0,0 0,1 0,-1 0,0 0,1 0,-9-3,0 0,0 1,0 0,0 0,0 1,0 0,-1 0,1 1,-16 1,5 1,0 1,0 0,-23 8,28-6,0 0,1 1,0 1,0 0,1 0,0 1,0 1,1 0,-15 16,20-20,1 1,0 0,0 1,0-1,1 1,0 0,1 0,-1 0,1 1,1-1,-1 1,1-1,1 1,0 0,0 0,0 0,1 0,1 14,0-18,0 0,0 1,0-1,1 0,0 0,0 0,0 0,0 0,0-1,1 1,0-1,0 1,0-1,0 0,0 0,1 0,-1-1,1 1,0-1,-1 0,1 0,0 0,0-1,1 1,-1-1,7 1,11 3,0-2,1 0,42-2,-46-1,7-1,-1-1,1-2,0-1,-1 0,0-2,0-1,0-1,-1-1,-1-1,0-1,0-1,-1-2,-1 0,-1 0,0-2,-1-1,0 0,-2-2,0 0,19-31,-28 40,-12 24,-2 9,5-17,0 1,0-1,1 1,0-1,0 0,0 1,1-1,-1 1,1-1,1 0,-1 1,1-1,0 0,0 0,0 0,1 0,0-1,0 1,0-1,5 5,-3-4,1 0,-1 0,1 0,1-1,-1 0,0-1,1 1,0-1,0-1,0 1,0-1,0 0,1-1,8 1,-5-1,0-1,-1-1,1 0,0 0,-1-1,1 0,-1-1,0 0,0-1,0 0,0 0,-1-1,1-1,-1 0,-1 0,1 0,-1-1,9-10,-4 4,0-1,-1-1,-1 0,0 0,-1-1,-1 0,0-1,-1 0,8-29,-15 43,0-1,0 0,0 1,0-1,-1 0,1 0,-1 0,0 1,-1-1,1 0,-1 0,1 0,-3-5,-8-11</inkml:trace>
</inkml:ink>
</file>

<file path=ppt/ink/ink4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6.19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 1,'-1'39,"0"-18,1 0,6 40,-5-55,0 0,1 0,0 0,0 0,0 0,1 0,0-1,0 1,0-1,1 0,0 0,0 0,0 0,6 4,12 7,1 0,1-1,1-2,46 20,7 3,-74-34,0 0,0 1,0-1,0 1,0 0,0 0,-1 1,1-1,-1 1,0-1,0 1,-1 0,1 0,-1 1,1-1,-2 0,1 1,0-1,-1 1,0 0,0 0,0-1,0 1,-1 0,0 0,0 5,0 0,2 0,-1-1,1 1,1 0,-1-1,2 1,-1-1,6 10,44 70,-41-70,17 26,2-2,2-2,44 45,47 17,-27-25,-76-59</inkml:trace>
  <inkml:trace contextRef="#ctx0" brushRef="#br0" timeOffset="1">995 1344,'2'6,"-1"-1,1 0,1 0,-1 0,1 0,-1 0,1 0,1-1,-1 1,1-1,-1 0,8 5,4 8,-2 0,0 1,0 0,-2 1,16 34,-24-45,0-1,0 1,-1 0,0 0,-1 0,0 0,0 0,0 0,-1 0,0 0,-1 0,0 0,0 0,-1 0,0 0,-3 8,-16 29,-46 73,56-99</inkml:trace>
</inkml:ink>
</file>

<file path=ppt/ink/ink4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6.58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237 0,'-4'1,"1"-1,0 1,-1 0,1 0,0 0,0 0,0 1,0-1,0 1,0 0,1 0,-1 0,0 0,1 1,0-1,-1 1,1-1,0 1,0 0,0-1,1 1,-1 0,1 0,-2 6,-2 3,0 1,2 0,-1 0,-2 24,2-4,2 0,1 1,1-1,7 43,-3-63,-1 0,2-1,-1 0,2 0,0 0,0-1,1 0,11 15,9 7,36 34,-54-58,15 14,-2 2,25 33,-41-49,0 0,-1 0,0 1,0 0,-1-1,-1 1,0 1,0-1,-1 0,0 1,0 12,-4 131,-1-49,2-94,0 0,-1 0,0-1,0 1,-1 0,-8 18,-35 61,21-43,-34 99,47-109,-2-1,-1-1,-33 56,22-53,2 2,1 0,2 2,2 1,-26 85,41-111,-7 26,2 1,2 0,-4 72,12-88,-1-3</inkml:trace>
</inkml:ink>
</file>

<file path=ppt/ink/ink4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6.92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254 0,'0'5,"-5"7,-6 1,-2 4,-3-2,-4 2,-4 3,-2 3,-3 3,5 1,1-3,4-1,1-4,3-1,4-3</inkml:trace>
</inkml:ink>
</file>

<file path=ppt/ink/ink4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7.29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1135 0,'-2'5,"1"-1,-2 0,1 1,0-1,-1 0,0 0,0-1,0 1,0 0,0-1,-1 0,-4 3,-2 4,-8 10,-19 29,30-38,-1 1,-1-1,0-1,0 0,-1 0,0-1,0 0,-1 0,-1-1,-12 7,-138 67,112-62,-56 15,5-3,-107 62,151-65,43-22,-1 0,0 0,0-2,0 1,-1-2,0 0,1-1,-1-1,-20 1,8-3,2 0</inkml:trace>
</inkml:ink>
</file>

<file path=ppt/ink/ink4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7.66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474 1,'-5'0,"-7"0,-6 0,-4 0,0 0</inkml:trace>
  <inkml:trace contextRef="#ctx0" brushRef="#br0" timeOffset="1">269 29,'0'0</inkml:trace>
  <inkml:trace contextRef="#ctx0" brushRef="#br0" timeOffset="2">36 29,'-10'0,"-3"11,0 2</inkml:trace>
</inkml:ink>
</file>

<file path=ppt/ink/ink4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7.98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1162 108,'-5'0,"-7"0,0 5,-5 1,-3 0,-4-1,-3-1,-1-2,-1-1,-1 0,0-1,0 0,1-1,-1 1,6 0</inkml:trace>
  <inkml:trace contextRef="#ctx0" brushRef="#br0" timeOffset="1">169 50,'-5'0,"-2"-5,-4-2,-5 1,-6 1,-3 1,-3-3,-1-1,4 1</inkml:trace>
</inkml:ink>
</file>

<file path=ppt/ink/ink4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8.35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296 67,'-5'0,"-7"0,-6 0,-5-6,-3 0,-3-1,-1 2,-1 1,1 2,5-4,1-2,1-3,4 0</inkml:trace>
</inkml:ink>
</file>

<file path=ppt/ink/ink4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08.70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1243 779,'-5'0,"-7"0,-6 0,-5 0,-3 0,-3 0,-1 0,-5-5,-2-1,0-1,-3-3,0 0,7-3,4 0,2-2,6 1</inkml:trace>
  <inkml:trace contextRef="#ctx0" brushRef="#br0" timeOffset="1">629 458,'0'-4,"0"0,-1 0,0 0,0 0,0 0,-1 0,1 0,-1 1,0-1,-3-4,-28-37,19 29,-21-30,-2 2,-44-39,64 67,-1 1,-1 1,0 1,0 1,-2 1,1 0,-1 1,-23-6,-137-34,148 42</inkml:trace>
</inkml:ink>
</file>

<file path=ppt/ink/ink4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11.00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177 92,'1'-2,"-1"1,0-1,0 1,0-1,0 0,0 1,-1-1,1 1,0-1,-1 1,1-1,-1 1,1-1,-1 1,0 0,0-1,1 1,-1 0,-1-2,1 3,0 0,0 0,1-1,-1 1,0 0,0 0,0 0,0 0,1 0,-1 0,0 0,0 0,0 0,1 1,-1-1,0 0,0 0,1 1,-1-1,0 1,0-1,1 0,-1 1,0-1,0 2,-3 1,-1 2,1-1,0 0,0 1,0 0,0 0,1 0,-4 8,3-5,1 1,0-1,1 1,0 0,0 0,0 0,1 15,1-22,0 0,0 1,0-1,0 0,1 0,-1 1,1-1,-1 0,1 0,0 0,0 0,0 0,0 0,0 0,1 0,-1 0,0 0,1-1,0 1,-1 0,1-1,0 1,0-1,0 0,0 0,0 0,0 0,0 0,0 0,0 0,0-1,1 1,-1-1,3 1,2-1,-1 0,0-1,0 0,0 0,0 0,0-1,0 0,0 0,0 0,0-1,-1 1,1-1,-1-1,0 1,0-1,0 0,-1 0,1-1,-1 1,0-1,6-9,-7 10,0 0,0-1,0 1,0-1,-1 0,0 0,0 0,0 0,-1 0,0 0,0-1,0 1,0 0,-1-1,0 1,0 0,-1-1,1 1,-1 0,0 0,0-1,-1 1,0 0,0 0,-4-8,2 9,1 0,-1 0,0 0,0 0,0 1,-1 0,1 0,-1 0,1 0,-1 1,0 0,0 0,0 0,-1 1,1-1,0 1,-1 0,-8 0,6 1,0 0,0 0,1 0,-1 1,0 0,1 1,-1 0,1 0,-1 0,1 1,0 0,-10 6,12-5,-1 0,0 1,1-1,0 1,0 0,0 1,1-1,-1 1,1 0,1 0,-1 0,1 1,-3 8,5-12,0 1,0 0,0 0,1 0,0 0,-1 0,1 0,1 0,-1 0,1 0,-1 0,1 0,0 0,1 0,-1-1,1 1,-1 0,1-1,0 1,0-1,1 0,-1 1,1-1,4 4,-2-2,0 0,1 0,0-1,0 0,0 0,0 0,1-1,-1 0,1 0,0 0,0-1,8 2,-9-4,0 1,0-1,0 0,0-1,0 1,0-1,0 0,-1-1,1 1,0-1,-1 0,1-1,-1 1,0-1,7-5,-4 3,0-1,0-1,0 1,-1-1,0-1,8-9,-14 16,0-1,0 1,0 0,0-1,0 1,0-1,-1 0,1 1,0-1,-1 1,1-1,-1 0,0 0,1 1,-1-1,0 0,0 0,0 1,0-1,0 0,-1 0,1 1,0-1,-1 0,0 1,1-1,-1 1,0-1,0 0,1 1,-1 0,0-1,-1 1,1-1,0 1,0 0,-1 0,1 0,0 0,-1 0,1 0,-1 0,-1 0,-4-3,0 1,0 1,0-1,0 1,0 1,0-1,0 1,-1 1,1-1,-1 1,1 0,-10 2,11-1,1 0,-1 0,1 0,-1 1,1 0,0 0,0 1,0-1,0 1,0 0,0 1,1-1,-1 1,1-1,0 2,-5 5,5-4,0-1,0 1,1 0,0 0,0 0,1 1,-1-1,1 1,-1 7,3-12,0 0,0 0,0 0,0 0,1 0,-1 0,0-1,1 1,-1 0,1 0,0 0,0-1,0 1,0 0,0-1,0 1,0-1,0 1,1-1,-1 1,0-1,1 0,-1 0,1 0,0 0,-1 0,1 0,0 0,0 0,-1-1,1 1,0-1,0 1,0-1,0 0,2 0,1 1,0 0,0-1,0 0,0 0,1 0,-1 0,0-1,0 0,0 0,0 0,0-1,-1 0,1 0,0 0,-1 0,1-1,-1 0,0 0,0 0,0 0,0-1,0 1,3-6,-3 3,1 1,-1-1,-1 0,1-1,-1 1,0-1,0 0,-1 1,0-1,0 0,-1 0,0 0,0 0,-1-1,1 1,-2-8,0 12,1 0,-1 0,0 0,0 0,0 0,-1 0,1 0,-1 0,1 0,-1 1,0-1,0 1,0-1,-1 1,1 0,0 0,-1 0,0 0,1 0,-1 1,0-1,0 1,0 0,0 0,0 0,0 0,0 0,-4 0,4 0,0 1,1 0,-1 0,0 0,1 0,-1 0,0 0,1 1,-1-1,0 1,1 0,-1-1,1 1,-1 1,1-1,0 0,-1 0,1 1,0 0,0-1,0 1,0 0,0 0,0 0,1 0,-1 0,1 0,-1 1,1-1,0 0,0 1,0-1,-1 4,1-4,1-1,-1 0,1 0,0 1,-1-1,1 0,0 0,0 1,0-1,0 0,0 1,0-1,0 0,0 1,1-1,-1 0,0 1,1-1,-1 0,1 0,-1 0,1 1,0-1,-1 0,1 0,0 0,0 0,0 0,0 0,0 0,0-1,0 1,0 0,0 0,0-1,1 1,-1-1,0 1,0-1,3 1,-1-1,1 1,0-1,-1 0,1-1,0 1,-1-1,1 1,-1-1,1 0,-1 0,1-1,-1 1,6-4,-1 0,-1 0,0-1,0 0,7-8,-13 13,1 0,-1 0,0 0,0-1,0 1,0 0,0 0,0-1,-1 1,1 0,0-1,-1 1,1-1,-1 1,1-1,-1 1,0-1,0 1,0-1,0 1,0-1,0 1,0-1,0 1,0-1,-1 1,1-1,-1 1,1-1,-1 1,-1-3,2 3,-1 1,1 0,0-1,-1 1,1 0,-1-1,1 1,-1 0,1-1,-1 1,1 0,-1 0,1 0,-1 0,1-1,-1 1,1 0,-1 0,1 0,-1 0,1 0,-1 0,0 0,1 1,-1-1,1 0,-1 0,1 0,-1 0,1 1,-1-1,1 0,-1 1,1-1,0 0,-1 1,1-1,-1 0,1 1,0-1,-1 1,1-1,0 1,0-1,-1 1,-13 24,13-23,-24 55,15-31</inkml:trace>
</inkml:ink>
</file>

<file path=ppt/ink/ink4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14.52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83 69,'-5'0,"-1"-5,-6-2,1 11,-4 4,1 6,2 5,4 5,14-2,14-5,5-15,3-8,1-13,-4-7,-6-6,-6-1,-11 4,-5 8</inkml:trace>
</inkml:ink>
</file>

<file path=ppt/ink/ink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22.49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26 63,'-1'0,"1"0,-1 1,0-1,0 0,1 0,-1 1,0-1,0 0,1 1,-1-1,0 1,1-1,-1 1,0-1,1 1,-1 0,1-1,-1 1,1 0,-1-1,1 1,0 0,-1 0,1-1,0 1,-1 0,1 1,-6 25,6-22,-2 8,1 0,0 0,1 0,1 0,0 0,0-1,1 1,1 0,0 0,1-1,1 0,-1 0,2 0,11 18,-5-20,-5-15,-6 2,0 1,-1 0,1 0,-1-1,0 1,0 0,0-1,0 1,0 0,-1-4,-14-60,9 45,1 1,1 0,1-1,-1-26,4 44,1 0,-1 0,1-1,-1 1,1 0,0 0,0 0,0 0,0 1,1-1,-1 0,1 0,0 1,0-1,0 1,4-5,-1 3,0 1,0-1,0 1,1 0,-1 0,1 1,0-1,6-1,11-1,-1 1,1 1,35-1,-56 4,131 0,-101 1</inkml:trace>
</inkml:ink>
</file>

<file path=ppt/ink/ink4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0:15.29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8,'0'-5,"0"3,0 2</inkml:trace>
</inkml:ink>
</file>

<file path=ppt/ink/ink4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1:17.81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211 117,'0'-1,"0"0,0 1,0-1,-1 1,1-1,0 1,0-1,-1 1,1-1,0 1,-1-1,1 1,-1-1,1 1,0-1,-1 1,1-1,-1 1,1 0,-1-1,0 1,1 0,-1 0,1 0,-1-1,1 1,-1 0,0 0,1 0,-1 0,1 0,-1 0,0 0,1 0,-1 0,1 0,-2 0,-1 0,7-4,-2 3,1-1,-1 0,0 0,0 1,-1-2,1 1,0 0,0 0,-1 0,0-1,1 1,0-5,-1 6,-1 0,1 1,-1-1,0 0,0 0,1 0,-1 0,0 1,0-1,0 0,0 0,0 0,0 0,0 0,0 0,0 0,-1 1,1-1,0 0,-1 0,1 0,0 1,-1-1,1 0,-1 0,1 1,-1-1,1 0,-1 1,0-1,1 0,-1 1,0-1,0 1,1-1,-1 1,0 0,0-1,0 1,1 0,-3-1,2 1,0 0,0 0,-1 0,1 0,0 0,0 0,0 0,-1 1,1-1,0 0,0 1,0-1,0 1,0-1,0 1,0 0,0-1,0 1,0 0,0 0,0 0,0-1,0 1,1 0,-1 0,0 0,1 0,-1 1,1-1,-1 0,0 1,0 0,0 1,0-1,1 0,-1 1,0-1,1 1,0-1,-1 1,1-1,0 1,0-1,1 1,-1-1,1 4,0-3,1-1,-1 1,0-1,1 1,0-1,-1 0,1 0,0 0,0 0,0 0,1 0,-1 0,0-1,1 1,-1-1,1 1,-1-1,1 0,0 0,-1 0,1-1,0 1,0-1,0 1,-1-1,1 0,0 0,0 0,0-1,0 1,-1-1,1 1,0-1,0 0,-1 0,1 0,0 0,-1-1,1 1,-1-1,0 1,0-1,1 0,-1 0,0 0,0 0,-1 0,1-1,0 1,-1 0,2-4,-2 3,1 1,-1-1,0 0,-1 0,1 1,0-1,-1 0,1 0,-1 0,0 0,0 0,0 0,-1 0,1 0,-1 0,1 0,-1 0,0 1,0-1,-2-4,1 5,1 1,-1-1,0 1,0-1,0 1,1 0,-1-1,0 1,-1 0,1 0,0 0,0 1,0-1,0 1,-1-1,1 1,0 0,-1-1,1 1,0 0,0 1,-1-1,1 0,0 1,0-1,-1 1,-1 1,-3 0,1 0,-1 1,1 0,0 1,0-1,1 1,-1 0,1 1,-1-1,-7 10,12-12,0-1,-1 0,1 1,0-1,1 1,-1 0,0-1,0 1,1 0,-1 0,1-1,-1 1,1 0,0 0,0 0,0-1,0 1,0 2,1-2,-1 0,1 0,0-1,0 1,0 0,1-1,-1 1,0-1,1 1,-1-1,1 0,-1 1,1-1,-1 0,1 0,0 0,0 0,-1-1,1 1,0 0,2 0,1 0,0 1,0-1,0-1,0 1,1-1,-1 0,0 0,0 0,0-1,0 1,0-1,1-1,-2 1,1-1,7-3,-5 2,0-1,0 0,-1 0,1 0,-1-1,0 0,0 0,-1-1,10-11,-14 15,0 1,0 0,0 0,0 0,0 0,-1-1,1 1,0 0,-1-1,1 1,-1-1,1 1,-1-1,1 1,-1-1,0 1,0-1,0 1,0-1,0 1,0-1,0 1,-1-1,1 1,-1-1,1 1,-1-1,1 1,-1 0,0-1,1 1,-1 0,0-1,0 1,0 0,0 0,0 0,0 0,-1 0,1 0,0 0,0 0,-1 1,1-1,-1 0,1 1,0-1,-3 0,-4-1,0 0,0 0,1 0,-1 1,0 0,-1 1,1 0,-10 1,6 0,0 2,0-1,0 2,0 0,0 0,1 1,0 0,0 1,-15 11,20-13,1 0,0 0,0 1,0 0,1 0,-1 0,1 0,0 0,1 1,0 0,-1 0,2 0,-1 0,1 0,0 1,0-1,1 1,0-1,-1 9,2-13,0 1,1-1,-1 1,0-1,1 1,0-1,0 0,-1 1,1-1,1 0,-1 1,0-1,0 0,1 0,0 0,-1 0,1 0,0-1,0 1,0 0,0-1,0 0,0 1,0-1,0 0,1 0,-1 0,0 0,1 0,-1-1,1 1,-1-1,4 1,5 0,0 0,0-1,0 0,0 0,-1-1,17-3,-20 2,-1 0,0 0,1-1,-1 1,0-2,0 1,0 0,-1-1,1 0,-1-1,0 1,6-8,-8 8,1 0,-1 0,0 0,0-1,-1 1,0-1,0 0,0 0,0 0,0 1,-1-2,0 1,0 0,-1 0,1 0,-1-9,-1 11,0 0,0 1,0-1,0 0,0 0,-1 1,1-1,-1 1,1 0,-1-1,0 1,0 0,0 0,0 0,0 0,-1 0,1 0,-1 1,1-1,-1 1,1 0,-1 0,0 0,0 0,1 0,-1 1,-6-2,0 1,-1-1,0 1,0 1,1 0,-1 0,0 1,-11 2,13-1,0 0,1 0,0 0,-1 1,1 0,0 1,0 0,0 0,1 0,-1 1,1-1,0 2,1-1,-1 1,1 0,0 0,0 0,1 0,0 1,0 0,1 0,-1 0,2 0,-1 1,1-1,0 1,0 0,1-1,0 1,1 0,0 0,0 8,0-13,1 0,0 0,-1 0,1 0,0 0,0 0,0 0,1 0,-1 0,1-1,-1 1,1-1,0 1,0-1,0 0,1 1,-1-1,0 0,1-1,-1 1,1 0,0-1,-1 1,1-1,0 0,0 0,0 0,0 0,0-1,0 1,0-1,0 0,0 1,0-1,0-1,5 0,3 0,1 0,-1-1,1-1,-1 0,0-1,0 0,0 0,14-9,-18 8,1 0,-1-1,0 0,0 0,-1 0,1-1,-1 0,-1 0,0-1,0 1,0-1,6-15,-10 19,1 1,-1 0,0-1,-1 1,1-1,-1 1,1-1,-1 0,0 1,0-1,-1 1,1-1,-1 1,0-1,0 1,0-1,0 1,0 0,-1 0,1-1,-1 1,0 0,0 0,0 1,-1-1,1 0,-1 1,1-1,-1 1,0 0,0 0,0 0,0 0,-6-2,1 0,-1 1,0 0,0 0,-1 1,1 0,-1 0,1 1,-1 1,1-1,-1 1,1 1,-1 0,-16 4,21-4,0 0,1 0,0 1,-1 0,1-1,0 2,-1-1,1 0,1 1,-1 0,0-1,1 2,-1-1,1 0,0 1,0-1,0 1,0 0,1 0,0 0,0 0,0 1,0-1,0 0,1 1,0-1,0 1,0 0,0 7,1-8,0-1,1 0,-1 1,1-1,0 1,-1-1,2 0,-1 0,0 1,0-1,1 0,0 0,0 0,0 0,0-1,0 1,3 2,-1-1,1 0,0-1,-1 0,1 1,1-1,-1-1,0 1,1-1,9 2,-9-2,1 0,-1-1,1 0,0 0,-1 0,1-1,0 0,-1-1,1 1,0-1,-1-1,1 1,-1-1,1 0,-1-1,0 1,0-1,8-6,-9 5,-1 0,0-1,0 0,0 1,-1-2,1 1,-1 0,-1-1,1 1,-1-1,0 0,2-9,-3 13,0 0,-1 0,0 0,0 0,1-1,-1 1,0 0,-1 0,1 0,0 0,-1 0,1 0,-1 0,1 0,-1 0,0 0,0 0,0 0,0 0,0 0,-1 1,1-1,0 0,-1 1,1-1,-1 1,0 0,1-1,-1 1,0 0,0 0,0 0,0 0,0 1,0-1,0 0,0 1,-4-1,1 1,0 0,0 0,0 1,0-1,1 1,-1 1,0-1,0 1,0-1,1 1,-1 1,1-1,0 1,-1-1,1 1,0 0,1 1,-1-1,0 1,1-1,0 1,0 0,0 1,0-1,1 0,-4 9,6-11,-1-1,1 0,0 1,-1-1,1 1,0-1,0 1,0-1,0 1,0-1,1 1,-1-1,0 1,1-1,-1 1,1-1,-1 0,1 1,0-1,-1 0,1 1,0-1,0 0,0 0,0 0,0 0,0 0,0 0,1 0,-1 0,0 0,0 0,1-1,-1 1,1-1,-1 1,0-1,1 1,-1-1,1 0,-1 0,4 0,0 1,1 0,-1-1,1 0,0 0,-1 0,1-1,-1 0,1 0,-1 0,8-4,-11 5,0-1,0 0,-1 0,1 0,0 0,-1-1,1 1,0 0,-1-1,0 1,1-1,-1 1,0-1,0 1,0-1,0 0,0 0,1-3,-2 4,0 0,0 0,0 0,0-1,-1 1,1 0,0 0,-1 0,1 0,-1 0,1 0,-1 0,0 0,1 0,-1 0,0 0,0 0,1 0,-1 0,0 1,0-1,0 0,0 1,0-1,0 1,0-1,0 1,-1-1,1 1,0 0,0-1,-2 1,-5-2,1 0,-1 1,1 0,-1 1,1-1,-1 1,0 1,1-1,-9 3,13-3,0 1,0-1,0 1,1 0,-1 0,0 0,0 0,1 1,-1-1,0 1,1-1,0 1,-1 0,1 0,0 0,0 0,0 0,0 1,0-1,1 1,-1-1,1 1,-1 0,1-1,-2 7,3-8,0 1,0-1,0 1,0 0,1-1,-1 1,0-1,1 1,-1 0,1-1,-1 1,1-1,0 0,-1 1,1-1,0 1,0-1,0 0,0 0,0 0,1 1,-1-1,0 0,0 0,1-1,-1 1,1 0,-1 0,0-1,1 1,0-1,2 1,1 1,-1-1,1 0,0 0,0 0,0-1,0 0,0 0,0 0,8-1,-5-2,0 1,0-1,-1-1,0 0,12-7,-17 10,0 0,-1 1,1-1,-1 0,1-1,-1 1,1 0,-1 0,1-1,-1 1,0-1,0 1,0-1,0 1,0-1,0 0,0 1,-1-1,1 0,-1 0,1 1,-1-1,0 0,1 0,-1 0,0 0,0 0,0 0,-1-2,1 3,-1 0,1 1,0-1,0 1,-1-1,1 1,0-1,-1 1,1-1,-1 1,1-1,0 1,-1 0,1-1,-1 1,1 0,-1-1,1 1,-1 0,0-1,1 1,-1 0,1 0,-1 0,0 0,1 0,-1 0,1 0,-1 0,0 0,1 0,-1 0,1 0,-1 0,0 0,1 0,-1 1,1-1,-1 0,1 0,-1 1,0-1,1 0,-1 1,0 0,0 0,0 0,0 0,0-1,0 1,0 0,1 0,-1 1,0-1,0 0,1 0,-1 0,1 0,-1 1,1-1,0 0,0 0,-1 1,1-1,0 0,0 0,0 2,5 16,1-1,1 0,1 0,0 0,1-1,1-1,12 16,-3-2,77 102,-86-120,19 20,1-1,1-2,49 35,13 13,-28-22,-28-25,49 52,-13-10,-50-51,0 2,-2 0,21 29,-34-41,1 3,0-2,0 1,23 22,-31-34,1 1,-1 0,1-1,0 0,-1 1,1-1,0 0,0 0,0 0,0 0,0 0,0 0,0 0,1-1,-1 1,0-1,0 0,0 1,1-1,-1 0,0 0,0-1,1 1,-1 0,0-1,0 1,0-1,0 0,1 0,-1 0,0 0,0 0,-1 0,1 0,3-3,-2 0,0 0,0 0,0 0,-1 0,0 0,0 0,0-1,0 1,-1-1,1 1,-1-1,0 0,-1 0,1-5,0-13,-2-38,0 33,-1-11,2 36,0 6,-1 21,1-12,1 0,-1 0,0 0,-1 0,-1 0,0 0,0 0,-1-1,0 1,-8 15,1-8,-23 51,31-66,1 0,-1 0,1 0,0 0,0 1,0-1,1 0,0 1,-1-1,2 0,-1 1,0-1,2 6,-1-9,-1 1,1-1,0 0,0 1,0-1,0 0,0 0,0 1,0-1,1 0,-1 0,0-1,0 1,1 0,-1 0,1-1,-1 1,1 0,-1-1,1 0,-1 1,1-1,-1 0,1 0,0 0,-1 0,1 0,-1 0,1 0,-1 0,1-1,-1 1,1-1,-1 1,4-2,2-1,1 0,0 0,-1-1,0 0,10-8,-6 4,-2 1,1 0,-1 0,0-2,-1 1,10-13,-16 18,0 0,0 0,-1 0,1 0,-1 0,0 0,0-1,0 1,0 0,-1 0,0-1,1 1,-1-1,0 1,0 0,-1-1,1 1,-1 0,0-1,0 1,0 0,0 0,0 0,-2-4,0 3,-1-1,1 0,-1 1,0 0,0 0,0 0,0 0,-1 1,0-1,1 1,-1 0,0 1,-1-1,1 1,0 0,-1 0,1 1,-11-2,-13-2</inkml:trace>
</inkml:ink>
</file>

<file path=ppt/ink/ink4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1:20.48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321 23,'0'0,"0"0,1 0,-1 0,0 0,0 0,1 0,-1 1,0-1,0 0,0 0,1 0,-1 0,0 0,0 0,1 0,-1 0,0 0,0 0,1 0,-1 0,0 0,0 0,0 0,1-1,-1 1,0 0,0 0,1 0,-1 0,0 0,0 0,0-1,0 1,1 0,-1 0,0 0,0 0,0-1,0 1,0 0,1 0,-1 0,0-1,0 1,0 0,0 0,0-1,0 1,0 0,0 0,0-1,0 1,0 0,0 0,0-1,0 1,0 0,0 0,0 0,0-1,0 1,0 0,-1 0,1-1,-15-9,8 8,-1 1,1 0,-1 1,0-1,1 2,-1-1,1 1,-1 0,0 0,1 1,0 0,-1 0,1 1,0 0,0 0,-10 7,-4 3,0 1,1 1,-34 32,47-40,1-1,0 1,1 1,0-1,0 1,0 0,1 0,1 0,-1 1,1-1,-2 13,4-18,0 1,0-1,1 1,0 0,0-1,0 1,0 0,0-1,1 1,-1-1,1 1,0-1,0 1,1-1,-1 1,1-1,0 0,-1 0,1 0,1 0,-1 0,0 0,1 0,-1-1,1 1,0-1,0 0,0 0,0 0,4 2,6 1,0 1,1-2,0 0,0-1,0 0,0-1,1 0,-1-1,27-2,-20-1,0-1,0 0,0-2,0 0,-1-2,20-8,108-50,-143 62,-1 0,0 0,1 0,-1 0,0-1,0 0,-1 0,1 0,3-5,-6 8,0 0,-1 0,1 0,0 0,-1 0,1 0,-1 0,1 0,-1 0,0 0,1 0,-1-1,0 1,0 0,0 0,0 0,0 0,0-1,0 1,0 0,0 0,0 0,-1 0,1-1,0 1,-1 0,1 0,-1 0,1 0,-1 0,0 0,1 0,-1 0,0 0,0 1,0-1,0 0,0 0,0 1,0-1,0 0,0 1,0-1,0 1,-2-1,1 0,1 1,-1-1,0 1,0 0,0 0,0-1,0 1,0 0,1 1,-1-1,0 0,0 1,0-1,0 1,1-1,-1 1,0 0,0 0,1-1,-4 4,4-4,0 1,1 0,-1-1,0 1,0 0,1 0,-1 0,0-1,1 1,-1 0,1 0,-1 0,1 0,0 0,-1 0,1 0,0 0,-1 0,1 0,0 1,0-1,0 0,0 0,0 0,0 0,1 0,-1 0,0 0,1 0,-1 0,0 0,1 0,-1 0,1 0,-1 0,1 0,1 1,1 2,1 0,0-1,0 1,0-1,0 0,1 0,-1 0,1 0,0-1,-1 0,1 0,0 0,0-1,1 0,-1 0,0 0,0 0,1-1,9 0,-7 0,0-1,1 0,-1-1,0 0,0 0,0 0,-1-1,1 0,0-1,-1 0,0 0,8-6,-13 9,-1 0,0 0,1 0,-1 0,0 0,0 0,0 0,0 0,0 0,0-1,0 1,0 0,-1-1,1 1,0 0,-1-1,1 1,-1-1,1 1,-1-1,0 0,0 1,0-1,0 1,0-1,0 1,0-1,0 1,-1-1,1 1,0-1,-1 1,1-1,-1 1,0-1,0 1,1 0,-1-1,0 1,0 0,-2-2,0 0,-1 0,1 0,-1 0,0 0,0 1,0 0,0-1,0 2,-1-1,1 0,-1 1,-8-2,8 3,-1 0,0 0,0 1,0-1,0 1,1 1,-1-1,0 1,1 0,0 0,-1 1,1-1,0 1,0 0,0 1,1-1,-1 1,1 0,0 0,0 0,0 1,0 0,1-1,0 1,0 0,0 1,1-1,-1 0,1 1,0-1,1 1,0 0,-1 6,2-10,0 1,0-1,0 0,1 1,-1-1,1 0,-1 0,1 1,0-1,0 0,0 0,0 0,0 0,0 0,1 0,-1-1,1 1,1 2,1-1,0 0,0-1,0 1,0-1,1 1,-1-1,0-1,8 3,-2-1,0-1,-1-1,1 0,0 0,0-1,0 0,0 0,12-3,-3-3,0 0,0-1,-1-2,0 1,30-21,-17 10,-31 18,1 1,0-1,0 0,0 1,0-1,0 1,0 0,0-1,0 1,0 0,0-1,0 1,0 0,0 0,0 0,0 0,0 0,0 0,0 0,0 0,0 0,0 1,1-1,0 1,0 0,-1 1,0-1,1 1,-1 0,0-1,0 1,0 0,0-1,-1 1,2 2,-2-2,1 0,-1-1,1 1,0-1,-1 1,1 0,0-1,0 0,0 1,0-1,0 1,0-1,1 0,-1 0,0 0,1 0,-1 0,0 0,1 0,-1 0,1 0,0-1,2 1,2 0,1-1,0-1,0 1,-1-1,1 0,0-1,-1 1,1-1,7-4,60-30,-53 25,8-6,-22 12,0 1,0 0,0 0,1 0,0 1,-1 0,1 0,0 1,16-3,-23 5,1 1,-1-1,1 0,-1 1,1-1,-1 0,1 1,-1 0,0-1,1 1,-1 0,0 0,1 0,-1 0,0 0,0 0,0 0,0 0,0 0,0 1,0-1,0 0,-1 0,1 1,0-1,-1 1,1-1,-1 1,0-1,1 1,-1-1,0 1,0-1,0 1,0-1,0 1,0-1,-1 4,0 2,0 1,0-1,-1 1,0-1,-1 0,-4 10,-6 9,1-3</inkml:trace>
</inkml:ink>
</file>

<file path=ppt/ink/ink4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1:20.85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88 6,'0'-5,"-5"8,-1 9,-1 12,-3 7,0 3,-3 1,0 0,2-2,3-11,4-9</inkml:trace>
</inkml:ink>
</file>

<file path=ppt/ink/ink4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1:21.20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36 93,'0'-2,"-1"1,1 0,-1 0,1-1,-1 1,0 0,1 0,-1 0,0 0,0 0,0 0,0 0,0 0,0 0,0 0,0 0,0 1,-2-2,2 2,0-1,0 1,0-1,0 1,0-1,0 1,0-1,0 0,0 0,0 1,1-1,-1 0,0 0,1 0,-1 0,0 0,1 0,-1 0,1 0,-1 0,1 0,0 0,0 0,-1 0,1 0,0 0,0 0,0 0,0-1,0 1,0 0,0 0,1 0,-1 0,0 0,1-1,1-1,-1 1,1 0,0 0,1 0,-1 0,0 1,0-1,1 1,-1-1,1 1,-1 0,1 0,0 0,-1 0,1 0,0 0,3 0,55-5,-51 6,13-2,67-1,-79 3,-1 1,0 0,0 1,0 0,0 1,15 5,-23-7,-1-1,1 1,-1-1,1 1,-1 0,1 0,-1 0,0-1,1 1,-1 1,0-1,0 0,0 0,0 0,0 1,0-1,0 0,0 1,-1-1,1 1,0-1,-1 1,1-1,-1 1,0-1,1 1,-1-1,0 1,0 0,0-1,0 1,0-1,0 1,-1 0,0 2,-2 4,-1 1,-1-1,1 0,-1-1,-9 12,-12 19,17-15,8-18,-1 0,0 0,0-1,0 1,-1 0,1-1,-1 1,0-1,-1 0,1 0,-5 5,39-52,-1-2,-16 24,23-28,-32 43,1 0,0 1,0 0,0 0,0 0,1 1,0 0,13-6,6 0,-3 2</inkml:trace>
</inkml:ink>
</file>

<file path=ppt/ink/ink4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1:21.59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143 94,'-9'-1,"-1"1,1 1,0 0,-1 0,1 1,0 0,-11 3,17-3,-1 0,0 0,1 1,-1-1,1 1,0 0,0 0,0 0,0 0,1 0,-1 0,1 1,0 0,0-1,0 1,0 0,0 0,0 5,0-6,1 0,1-1,-1 1,0 0,1 0,-1-1,1 1,0 0,0 0,0 0,0-1,1 1,-1 0,1 0,0-1,0 1,0 0,0-1,0 1,0-1,1 1,-1-1,1 1,-1-1,1 0,0 0,0 0,0 0,0 0,1 0,-1-1,0 1,1-1,-1 0,1 1,-1-1,1 0,0-1,-1 1,1 0,0-1,5 1,5 0,-1-1,1 0,0 0,-1-2,1 1,0-2,-1 0,0 0,0-1,21-10,-23 10,-1-1,-1 1,1-2,-1 1,1-2,-2 1,1-1,-1 0,0 0,0-1,-1 0,0 0,0 0,4-12,-8 18,-1-1,0 1,0-1,0 0,-1 1,1-1,-1 0,1 1,-1-1,0 0,0 0,0 1,0-1,-1 0,1 0,-1 1,1-1,-1 0,0 1,0-1,-2-2,1 2,-1 0,0 0,0 0,0 0,0 0,0 0,-1 1,1 0,-1 0,1 0,-1 0,-6-2,-10-2,1 2,-1-1,0 2,-31-1,-1 2,5 2</inkml:trace>
</inkml:ink>
</file>

<file path=ppt/ink/ink4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1:22.29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224 54,'-14'0,"0"0,0 1,0 1,0 0,0 1,-14 4,21-4,0 0,1 0,0 1,0 0,0 0,0 0,0 1,1-1,-1 2,2-1,-1 0,0 1,-5 10,7-12,-1 2,1-1,0 0,1 1,0-1,0 1,0 0,0 0,1 0,0 0,0 0,1 0,-1 0,2 6,0-8,0-1,0 1,0 0,0-1,1 1,0-1,0 1,0-1,0 0,0 0,1 0,-1 0,1 0,0-1,0 1,0-1,0 1,0-1,1 0,-1-1,1 1,6 2,-1-1,1 0,-1 0,1-1,0-1,0 0,0 0,0-1,0 0,0 0,0-1,0-1,-1 1,1-2,0 1,-1-1,1-1,-1 0,15-9,-15 8,-1 0,0 0,0-1,0-1,-1 1,0-1,0 0,-1-1,0 1,0-1,-1 0,0-1,0 0,-1 1,0-1,-1-1,0 1,0 0,1-12,-3 15,0 0,-1 0,0 0,0 0,0 1,-1-1,0 0,0 0,0 0,-1 0,-3-7,4 10,-1 0,0 0,0 1,0-1,0 1,-1 0,1-1,0 1,-1 0,0 1,1-1,-1 0,0 1,0-1,0 1,0 0,0 0,0 0,0 0,-1 1,1-1,-3 1,-4 0,0 0,0 1,0 0,1 1,-1 0,1 0,-1 1,1 1,0-1,0 1,0 1,1 0,-15 10,4-1,0 1,1 1,1 1,-23 27,15-10,6-3</inkml:trace>
</inkml:ink>
</file>

<file path=ppt/ink/ink4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1:22.86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179 318,'-3'1,"-1"0,1 0,0 0,0 0,0 0,0 0,0 1,1 0,-1-1,0 1,1 0,-1 0,1 1,0-1,0 0,0 1,0 0,0-1,0 1,1 0,-1 0,1 0,-2 5,-3 6,1 0,0 1,-4 26,5-4,1 0,3 44,-2-69,-4-15,-7-21,-2-18,2 0,2 0,2-1,2-1,1 0,1-54,5 88,1 0,1 0,0 0,0 0,1 1,0-1,0 0,1 1,1 0,0 0,0 1,0-1,1 1,0 0,13-13,-11 13,1 1,-1-1,1 1,1 1,-1 0,1 0,0 0,0 2,1-1,0 1,-1 1,1 0,21-3,-28 6,0-1,0 1,1 1,-1-1,0 1,0-1,0 1,0 0,-1 0,1 1,0-1,0 1,-1 0,1 0,-1 0,1 1,3 2,-2 0,-1 0,1 1,-1-1,0 1,0 0,-1 0,1 0,-1 0,3 11,-2-5,-1-1,-1 0,1 1,-2-1,0 1,0 0,-1 0,-1-1,1 1,-2 0,-5 21,2-20,0-1,-1 1,0-1,-1 0,-1 0,-13 16,-4-2,-35 30,55-50,-87 76,68-58</inkml:trace>
</inkml:ink>
</file>

<file path=ppt/ink/ink4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1:23.23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0,'5'0,"1"5,1 12,-2 7,-2 10,-1 5,0-1,-2-1,0-1,0-3,0-1,-1-2,1-6</inkml:trace>
</inkml:ink>
</file>

<file path=ppt/ink/ink4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1:23.59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10 60,'-1'0,"0"-1,0 1,1-1,-1 0,0 1,1-1,-1 0,1 0,-1 1,1-1,-1 0,1 0,0 0,-1 1,1-1,0 0,0 0,-1 0,1 0,0 0,0 0,0 0,0 0,0 0,0 1,1-1,-1 0,0-2,2 2,-1 0,0-1,0 1,0 0,1-1,-1 1,0 0,1 0,-1 0,1 0,0 1,-1-1,4-1,6-1,0 0,0 0,17-1,35-1,71 5,-111 0,-20 0,1 0,-1 0,1 0,-1 1,1-1,-1 1,1 0,-1 0,1 0,-1 1,0-1,0 1,0 0,0-1,0 1,0 1,0-1,0 0,-1 1,1-1,-1 1,0 0,0 0,0 0,0 0,0 0,-1 0,0 1,1-1,-1 0,0 1,0-1,-1 1,1-1,-1 7,2-1,-1 0,0-1,-1 1,0 0,-1 0,1 0,-2 0,1 0,-1-1,0 1,-1 0,0-1,-1 0,-5 12,-15 32,11-19,10-29</inkml:trace>
</inkml:ink>
</file>

<file path=ppt/ink/ink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23.01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1 131,'1'15,"1"0,1 0,0 0,1 0,0 0,1-1,1 0,0 0,14 23,1 4,-19-38,-1 0,1 0,0 0,0 0,0 0,0 0,0 0,0-1,1 1,0-1,-1 1,1-1,0 0,0 0,0 0,0-1,0 1,1-1,-1 0,0 0,1 0,-1 0,1 0,-1-1,1 1,-1-1,1 0,0 0,-1-1,1 1,-1-1,1 0,-1 1,0-1,1-1,-1 1,0-1,0 1,1-1,-1 0,2-2,14-9,-1 0,-1-2,0 0,17-19,55-76,-58 71,-16 18,25-46,-23 37,-6 13</inkml:trace>
</inkml:ink>
</file>

<file path=ppt/ink/ink4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1:23.968"/>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14 18,'-10'-5,"7"-1,4 0</inkml:trace>
</inkml:ink>
</file>

<file path=ppt/ink/ink4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1:24.32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206 16,'-1'0,"1"-1,0 0,0 1,0-1,-1 0,1 1,0-1,-1 1,1-1,-1 0,1 1,-1-1,1 1,-1-1,1 1,-1 0,1-1,-1 1,0-1,1 1,-1 0,0 0,1-1,-1 1,0 0,0 0,-19-4,13 5,0 0,0 0,1 0,-1 1,0 0,1 0,0 0,-1 1,1 0,0 1,0-1,1 1,-1 0,1 0,0 1,0 0,0 0,0 0,1 0,-5 8,4-5,-1 0,1 1,1-1,0 1,0 0,0 0,1 1,1-1,-1 1,2-1,-1 1,1 0,1 17,0-25,1 1,0-1,-1 1,1-1,0 0,0 1,0-1,1 0,-1 0,0 0,1 0,-1 0,1 0,0 0,0 0,0-1,0 1,0 0,0-1,0 0,0 0,1 1,1-1,5 3,0-1,1-1,-1 1,17 1,12-1</inkml:trace>
</inkml:ink>
</file>

<file path=ppt/ink/ink4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1:24.68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241 17,'0'0,"-1"-1,1 0,0 1,0-1,-1 0,1 1,0-1,-1 1,1-1,0 0,-1 1,1-1,-1 1,1-1,-1 1,1 0,-1-1,0 1,1-1,-1 1,1 0,-1-1,0 1,1 0,-1 0,-1-1,-19-2,12 3,0 0,0 1,1 0,-1 1,0 0,1 0,0 1,-1 0,1 0,0 1,0 0,1 1,-1-1,1 1,0 1,1 0,-1 0,1 0,0 0,0 1,1 0,0 0,0 1,1 0,0-1,0 1,1 0,0 1,1-1,-1 1,0 9,2-11,0 1,1-1,0 0,0 0,0 0,1 1,0-1,1 0,3 11,-3-14,0-1,0 0,0 0,0 0,1 0,-1 0,1-1,0 1,0-1,0 1,0-1,0 0,0 0,0-1,1 1,-1 0,1-1,0 0,-1 0,6 0,3 1,0-1,1 0,-1-1,1-1,-1 0,1-1,-1 0,0-1,0 0,0-1,0 0,-1-1,1 0,-1-1,0 0,-1-1,0 0,0-1,0 0,-1 0,11-13,-16 15,-1 0,1 0,-1 0,0 0,-1-1,1 1,-1-1,0 1,-1-1,0 0,0 0,0-10,-1 13,0 1,0 0,0-1,0 1,-1 0,0-1,1 1,-1 0,0-1,-1 1,1 0,0 0,-1 0,0 0,0 0,0 1,0-1,0 0,0 1,-1 0,1-1,-1 1,0 0,0 0,0 0,-5-2,-14-2,-1 1,1 1,-1 1,0 1,-27 1,44 1,-52-1</inkml:trace>
</inkml:ink>
</file>

<file path=ppt/ink/ink4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1:26.37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132 22,'-1'0,"0"1,0-1,0 1,-1-1,1 1,0 0,0-1,0 1,0 0,1 0,-1 0,0 0,0 0,0 0,1 0,-1 0,1 0,-1 0,0 0,1 0,0 1,-1-1,1 0,0 0,0 0,-1 3,-4 39,4-37,-2 9,0 0,-1-1,0 1,-12 23,11-27,0 0,1 0,0 0,1 1,0 0,1-1,0 1,0 17,2-27,1 1,-1-1,1 0,-1 0,1 0,-1 0,1 0,0 0,0 0,0 0,0 0,1-1,-1 1,0 0,1-1,-1 1,1-1,2 2,0 0,0 0,0-1,1 0,-1 0,1 0,-1 0,10 1,-3-1,0 0,-1-1,1-1,0 0,0 0,19-3,-25 1,0 1,0-1,0 1,-1-1,1 0,-1-1,1 1,-1-1,0 0,0 0,0-1,0 1,-1-1,1 0,-1 1,0-2,0 1,0 0,2-7,3-6,-1-2,-1 1,7-36,2-6,-14 58,3-10,0 0,-1 0,-1 1,1-2,-1-16,-2 27,0 0,0 0,0 0,0 1,0-1,-1 0,1 0,-1 0,0 0,1 0,-1 0,0 1,0-1,0 0,0 1,0-1,-1 1,1-1,0 1,-1-1,1 1,-1 0,0 0,1 0,-1 0,0 0,1 0,-1 0,0 1,0-1,0 0,0 1,0 0,0-1,0 1,0 0,0 0,0 0,0 0,0 1,1-1,-4 1,-3 1,-1 0,1 0,-1 1,1 0,0 0,0 1,0 1,1-1,-1 1,1 0,0 1,1-1,-1 1,-8 11,-1 2,0 1,1 1,-22 41,-47 82,83-143,1 0,-1 0,0 0,1 0,-1 1,0-1,1 0,-1 0,1 1,0-1,0 0,-1 1,1-1,0 1,0-1,0 0,0 1,0-1,1 0,-1 1,0-1,1 0,-1 1,0-1,2 2,-1-1,1 0,0-1,-1 1,1 0,0-1,0 1,0-1,0 0,1 0,-1 0,0 0,0 0,3 1,5 0,-1 1,1-2,-1 1,1-1,0-1,14 0,-14-2,-1-1,1 1,0-1,-1-1,0 0,1 0,-2-1,1 0,0 0,13-13,-5 4,-1-1,-1-1,26-34,-35 41,0 0,-1 0,0-1,0 1,-1-1,0-1,-1 1,0 0,0-1,-1 0,-1 1,0-1,0 0,-3-21,2 29,-1 0,0 0,0 0,0 0,0 1,-1-1,1 0,-1 1,0-1,0 1,0 0,0-1,0 1,0 0,0 0,-1 1,1-1,-1 0,1 1,-1-1,0 1,1 0,-1 0,0 0,-3 0,-1-1,0 1,1 0,-1 0,0 1,0 0,0 0,1 0,-1 1,-13 3,-12 8</inkml:trace>
</inkml:ink>
</file>

<file path=ppt/ink/ink4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2:16.87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380 36,'-35'0,"-9"-1,-69 8,99-5,0 1,1 0,-1 1,1 0,-1 1,1 1,0 0,1 0,-18 13,27-17,1 0,-1 0,0 0,1 0,-1 0,1 1,0 0,0-1,0 1,0 0,0 0,0 0,1 0,0 0,-1 0,1 1,1-1,-1 0,0 1,1-1,-1 0,1 1,0-1,0 1,1-1,-1 0,0 1,2 3,1-1,-1-1,1 0,0 0,0 0,0 0,1 0,-1-1,1 1,1-1,-1 0,0 0,1-1,0 0,0 1,9 3,2 0,0 0,0-2,1 0,0-1,0 0,22 1,6-3,51-2,-294-3,191 2,0 1,0-1,1 0,-1-1,0 1,1-1,0-1,-1 1,1-1,0 0,-9-7,11 7,0-1,1 1,-1-1,1 0,0 0,0 0,1-1,-1 1,1-1,0 1,0-1,1 0,-1 0,1 0,0 0,0-6,-1 1,1 0,1 0,0 0,0 0,1-1,0 1,1 1,0-1,4-13,-4 19,0 0,0-1,0 1,1 0,-1 0,1 0,0 1,0-1,1 1,-1-1,1 1,-1 0,1 1,0-1,0 1,1-1,-1 1,0 0,1 1,-1-1,9-1,17-1,0 2,0 1,57 4,-23 0,-89-1,1 0,-1 2,1 0,-1 2,2 1,-1 1,1 0,0 2,0 1,-40 27,58-35,0 1,1 0,0 0,0 0,0 1,0-1,1 1,-1 0,1 0,1 0,-1 1,1-1,0 0,0 1,-2 7,4-9,0 0,-1 0,1-1,0 1,1 0,-1-1,1 1,0 0,0-1,0 1,0-1,0 1,1-1,0 0,-1 1,1-1,1 0,-1 0,0 0,1-1,-1 1,1-1,0 1,0-1,3 2,6 4,0-2,0 1,0-2,1 0,0 0,0-1,1-1,21 3,3-2,71-1,-98-5,1 1,-1-2,1 1,-1-2,0 1,0-2,0 1,-1-2,0 1,0-1,9-8,0 0</inkml:trace>
</inkml:ink>
</file>

<file path=ppt/ink/ink4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2:18.60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210 4,'9'13,"-2"-5,-7-8,0 0,0 1,0-1,0 0,0 0,0 1,0-1,0 0,0 0,0 0,0 1,-1-1,1 0,0 0,0 0,0 0,0 1,0-1,0 0,0 0,-1 0,1 0,0 1,0-1,0 0,-1 0,1 0,0 0,0 0,0 0,0 0,-1 0,1 0,0 0,0 0,-1 0,1 0,0 0,0 0,0 0,-1 0,1 0,-17 4,1 1,-1 1,1 0,0 1,1 1,0 0,-22 16,30-18,0-1,1 1,-1 1,1-1,1 1,-1 0,-6 11,10-13,0-1,0 1,0 0,0 0,1 0,0 0,0 0,0 0,0 0,1 0,0 1,0-1,2 8,-1-9,0 1,0-1,1 0,0 0,0 0,0 0,0 0,1 0,-1-1,1 1,0-1,0 0,0 0,0 0,1 0,0 0,-1-1,1 1,0-1,0 0,0 0,0-1,8 3,1 0,1-1,0 0,0-1,1-1,-1 0,14-1,-43-3,1-1,-1 0,1-1,-23-12,30 14,0-1,1 0,-1-1,1 0,0 0,0 0,1 0,0-1,0 0,0 0,0-1,1 1,0-1,-3-7,6 10,-1-1,1 1,-1 0,1-1,1 0,-1 1,1-1,0 1,0-1,0 0,0 1,1-1,0 1,0-1,0 1,0-1,1 1,0 0,0 0,0 0,0 0,1 0,0 0,5-6,1 2,0 0,0 0,0 1,1 1,0 0,0 0,1 1,0 0,0 1,14-4,-2 1,1 2,-1 1,0 1,28 0,-25 3</inkml:trace>
</inkml:ink>
</file>

<file path=ppt/ink/ink4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2:19.24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0,'5'0,"0"1,0 0,-1 0,1 0,0 0,0 1,-1-1,1 1,0 0,-1 1,0-1,0 1,0 0,0 0,0 0,0 1,-1-1,4 6,5 7,0 0,-2 0,11 23,-14-25,-5-10,6 11,0-1,0 0,1 0,12 12,-21-25,0-1,0 0,1 0,-1 1,0-1,0 0,0 1,1-1,-1 0,0 0,1 0,-1 1,0-1,0 0,1 0,-1 0,0 0,1 1,-1-1,0 0,1 0,-1 0,0 0,1 0,-1 0,0 0,1 0,-1 0,1 0,-1 0,0 0,1 0,-1 0,0-1,1 1,-1 0,0 0,0 0,1 0,-1-1,0 1,1 0,-1 0,0-1,0 1,1 0,-1 0,0-1,0 1,1-1,-1 0,0 0,1 0,-1 0,0-1,0 1,0 0,0 0,0 0,0 0,0 0,0 0,-1 0,1 0,-1-2,-5-10,-1 0,-1 0,0 1,-1 0,0 0,-13-12,-67-57,74 71,12 8,7 7,5 3</inkml:trace>
</inkml:ink>
</file>

<file path=ppt/ink/ink4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2:22.81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18 70,'0'5,"-5"2,-2 5,1 5,11-1,5-12,5-7,1-9,-3-6,-3-6,-4-3,-7 2,-15 7,-3 15,1 13,3 5</inkml:trace>
</inkml:ink>
</file>

<file path=ppt/ink/ink4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2:23.33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12,'0'-5,"5"-2,2 11,-1 9,-1 12,-2 13,0 4,-2 0,-1-3,0-2,0-3,0-2,0-1,-1-2,-4-5,-1-7</inkml:trace>
</inkml:ink>
</file>

<file path=ppt/ink/ink4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2:23.74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5 137,'-5'0,"8"0,14 0,4-5,8-1,14-6,5 1,-1-4,-4 1,-3 2,-5 5,-2-3,-3 0,0 3,-2 2,-4-3,-2 0,-5 1</inkml:trace>
</inkml:ink>
</file>

<file path=ppt/ink/ink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23.63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290 152,'-1'-3,"1"1,-1 0,0-1,1 1,-1 0,0-1,0 1,-1 0,1 0,0 0,-1 0,1 0,-1 0,0 0,1 1,-1-1,0 1,0-1,0 1,0 0,0-1,-1 1,1 0,0 0,0 1,-1-1,1 0,-4 0,-4-1,-1 0,1 0,-1 1,0 0,-14 1,15 2,-1 0,1 0,0 1,0 0,1 0,-1 1,1 0,-13 9,17-11,1 1,0-1,0 1,0 0,0 0,1 1,-1-1,1 1,0-1,0 1,0 0,1 0,-1 1,1-1,0 0,0 1,1-1,-1 1,-1 9,4-11,-1 1,1-1,-1 0,1 1,0-1,1 0,-1 0,0 0,1 0,0 0,0 0,0 0,0 0,0-1,0 1,1-1,-1 1,1-1,0 0,0 0,-1 0,1-1,1 1,-1-1,5 2,10 4,1 0,-1-2,22 4,-39-9,25 6,0-2,0-1,1-1,46-2,-63-1,0 0,0-1,0 0,0-1,0 0,0 0,-1-1,1 0,-1-1,0 0,0-1,-1 0,0 0,0 0,10-11,-10 8,0 0,-1-1,0 0,0 0,-1-1,-1 1,1-1,3-13,-8 20,0 1,0 0,0-1,-1 1,0-1,1 1,-1-1,-1 1,1-1,0 1,-1-1,1 1,-1-1,0 1,-1 0,1 0,0-1,-1 1,0 0,1 0,-1 0,0 0,-1 1,1-1,0 1,-1-1,0 1,1 0,-1 0,0 0,-6-3,-7-3,0 1,-1 0,0 2,0 0,-34-5,37 7,0 2,0 0,0 1,0 0,0 1,1 0,-1 1,-16 5,22-4,1 0,-1 1,1 0,0 0,0 0,1 1,-1 0,1 1,0-1,0 1,1 0,-9 12,11-14,1 0,-1 1,1-1,0 0,0 1,0-1,1 1,-1-1,1 1,0 0,1-1,-1 1,1 0,0 0,0 0,1-1,-1 1,1 0,0 0,0-1,1 1,3 8,0-4,1 0,1 0,0-1,0 1,1-2,0 1,0-1,1 0,0-1,0 0,0 0,1-1,0 0,0-1,0 0,19 5,-6-4,0 0,0-1,0-2,1 0,-1-1,46-5,-9-10,-36 7</inkml:trace>
</inkml:ink>
</file>

<file path=ppt/ink/ink4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2:24.06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65,'15'0,"15"0,12 0,-1-5,7-1,1 0,-3-5,-5 1,-4-4,-8 1</inkml:trace>
</inkml:ink>
</file>

<file path=ppt/ink/ink4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2:25.68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85 1,'0'5,"0"11,-10 14,-3 6,1 1,2 1,3-2,2-2,3-2,1-1,-4-2,-1 1,0-1,1 0,2-6</inkml:trace>
</inkml:ink>
</file>

<file path=ppt/ink/ink4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2:26.02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66,'15'0,"15"0,12 0,8 0,2 0,-3-10,-6-3,-5 0,-3 3,-4 3,-1 3,-1 1,-6-3,-6 10,-17 3,-8 1</inkml:trace>
</inkml:ink>
</file>

<file path=ppt/ink/ink4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2:26.39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9,'0'5,"10"2,13 0,13-2,5-1,5-2,1-1,-9-6,-5-1,-4-1,-1-4,-6 1</inkml:trace>
</inkml:ink>
</file>

<file path=ppt/ink/ink4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2:26.99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32 13,'-5'-5,"-7"-2,-1 10,12 5,5 6,3 6,5-1,5 1,-1 3,3-4,3 2,-7-10,-12-10,-16-11,-10-8,-7-2,2 3</inkml:trace>
</inkml:ink>
</file>

<file path=ppt/ink/ink4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02:27.71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92 0,'0'5,"-10"1,-3 11,-5 1,1 4,4 2,3 2,4 2,3 1,2 0,1-4</inkml:trace>
</inkml:ink>
</file>

<file path=ppt/ink/ink4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3:26.474"/>
    </inkml:context>
    <inkml:brush xml:id="br0">
      <inkml:brushProperty name="width" value="0.1" units="cm"/>
      <inkml:brushProperty name="height" value="0.1" units="cm"/>
      <inkml:brushProperty name="ignorePressure" value="1"/>
    </inkml:brush>
  </inkml:definitions>
  <inkml:trace contextRef="#ctx0" brushRef="#br0">1 415,'0'-8,"0"6,0 1,0-1,0 0,0 0,0 0,0 0,1 1,-1-1,1 0,-1 0,1 1,-1-1,1 0,0 1,0-1,0 1,0-1,0 1,0-1,1 1,-1 0,2-2,7-6,-1 1,1 0,1 0,-1 1,1 1,0 0,15-6,89-27,-97 34,10-3,0 2,0 1,49-2,88 9,-56 0,1544-2,-1614-2,73-14,-47 6,-16 3,152-19,13 0,-100 10,145-1,663 19,-842-7,0-3,122-28,-158 30,1 1,67 2,-58 3,63-8,210-30,-259 30,-42 6</inkml:trace>
</inkml:ink>
</file>

<file path=ppt/ink/ink4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3:38.154"/>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29 81,'-5'0,"-1"-5,-1-7,2-6,1-5,2 1</inkml:trace>
</inkml:ink>
</file>

<file path=ppt/ink/ink4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3:45.705"/>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7917 1745,'-1'0,"1"0,-1 1,0-1,0 0,0 1,0-1,0 0,1 1,-1-1,0 1,0-1,1 1,-1-1,0 1,1 0,-1-1,1 1,-1 0,1-1,-1 1,1 0,-1 0,1 0,0-1,-1 1,1 0,0 0,0 0,-1 0,1 0,0 0,0 0,0-1,0 3,0 1,0 0,1 0,-1 0,1 0,-1 0,3 7,1-3,0 0,1-1,-1 1,8 8,-6-9,-1 1,1 0,6 16,8 27,-7-17,28 56,-32-70,0 0,-2 0,0 1,5 34,-7-34,2 21,-3 0,-1 1,-5 82,0-33,2 440,0-522,2-1,0 0,0 1,0-1,1 0,0 0,1 0,7 12,-6-11,0 1,0 0,-1 0,0 0,2 18,-1 35,-6 111,-2-60,4 328,-2-428,-1 0,0 0,0 0,-2 0,-5 15,-31 72,29-74,-15 26,-37 59,-21 45,60-91,20-52,0 0,-2 0,0 0,0-1,-2 0,-10 16,-99 136,100-139,1 2,1 0,2 0,-13 42,-20 42,34-87,1 0,2 1,-11 42,15-49,-1 1,-1-2,-1 1,-17 31,-52 69,16-26,34-54,-2-1,-54 57,-26 31,95-107,-1-1,0 0,-2-2,0 1,-1-2,-39 27,23-18,0 1,2 2,-57 63,32-32,42-45,-2-1,1-1,-36 20,-22 16,52-32,-47 24,12-8,46-26,-1 0,0-2,-1 1,1-1,-1-1,0-1,1 1,-25-1,14 1,-38 7,11 2,16-4,-47 18,50-16,0-1,-1-2,-40 5,-52 12,78-14,-1-3,0-1,-1-2,-77-4,83-1,14 3,-1 0,-37 9,34-5,-49 3,-66-11,-60 4,115 13,62-9,-55 4,-460-9,262-3,139 4,-160-5,73-24,3 0,114 16,-140-31,219 36,-70-2,78 8,0-2,0-1,0-1,-44-12,46 8,-29-11,-74-15,106 30,0-1,0-1,1-1,0-1,0-1,0 0,-33-23,1-3,31 22,0-2,1 0,-34-34,-10-22,18 19,-81-71,24 30,61 52,-83-60,97 81,1-1,2-2,-34-35,28 18,-38-59,42 56,-49-58,-176-191,237 271,2-1,0 0,1-1,2 0,-10-26,5 12,-21-35,-59-118,-2-4,85 172,0 0,2-1,1 0,1-1,1 0,1-1,1 0,1 0,1 0,1 0,2-38,1 53,0-18,5-34,-4 53,1 0,0 0,1 0,0 0,1 1,-1-1,9-13,11-18,-3-1,-1-1,21-71,3-5,-36 97,-1-1,-1 1,-1-1,-1 0,-1 0,-1-36,2-13,2 28,18-72,-14 75,-1 0,3-47,4-25,-9 75,3-51,-7 42,13-85,-6 64,-4 0,-5-124,-2 73,3 83,2 0,1 0,2 0,1 0,2 1,20-52,-13 40,2 1,2 1,2 0,33-49,7 3,-29 38,3 2,66-70,-81 98,146-150,-92 85,56-57,-108 123,2 1,0 1,33-19,88-40,-85 48,80-54,-67 33,3 2,1 4,3 4,86-32,42-12,-161 64,-7 6,64-15,-7 4,-14-1,149-51,-109 36,252-50,-263 68,-56 11,-1 3,84-5,83 0,3 0,-174 13,0 2,1 2,-1 3,67 14,-101-14,174 38,-149-35,0-3,68 1,-102-6,1 1,-1 1,0 0,1 0,-1 1,0 0,0 1,11 6,-9-4,0-1,0-1,1 0,-1-1,15 3,27 2,1 2,103 33,21 23,-70-30,27 10,161 54,-291-99,59 18,280 91,-281-86,-28-13,-1 2,-1 1,62 38,-56-28,0 0,1-3,77 30,-96-43,0 2,0 0,-1 2,32 23,69 68,-58-48,26 24,-75-68</inkml:trace>
</inkml:ink>
</file>

<file path=ppt/ink/ink4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3:47.305"/>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331 93,'8'-26,"-7"26,0-1,0 0,-1 0,1 0,-1 0,1-1,-1 1,1 0,-1 0,1 0,-1 0,0 0,0-1,0 1,0 0,0 0,0 0,0-1,0 1,0 0,0 0,-1 0,1 0,0-1,-1 1,1 0,-1 0,1 0,-1 0,0 0,1 0,-1 0,0 0,0 0,0 1,1-1,-1 0,0 0,0 1,0-1,0 1,0-1,-3 0,-2-2,0 1,0-1,-1 2,1-1,-1 1,0 0,1 0,-1 1,0-1,1 2,-1-1,0 1,-10 2,6-1,0 1,0 0,1 1,-1 0,1 1,-1 0,-12 9,12-6,-1 1,2 1,-1 0,1 1,1-1,0 2,0-1,-7 15,12-18,0 1,0-1,0 1,1 0,0-1,1 2,0-1,1 0,0 0,0 0,1 1,0-1,2 16,0-20,-1 0,1 1,1-1,-1 0,1 0,0 0,0 0,0-1,1 1,-1-1,1 0,0 0,0 0,1-1,-1 1,1-1,0 0,0 0,8 3,1 0,0 0,0-1,1-1,-1-1,1 0,19 2,-25-5,0 0,1 0,-1-1,0-1,0 1,0-1,0-1,0 0,-1 0,1-1,-1 0,0 0,0-1,0 0,0 0,-1-1,0 0,0 0,-1-1,0 0,0 0,0 0,-1-1,0 0,-1 0,1 0,-2 0,1-1,-1 0,0 1,-1-1,1-10,-2 14,-1 0,1-1,-2 1,1-1,0 1,-1 0,0-1,0 1,-1 0,0 0,1 0,-2 0,1 0,-5-7,5 9,-1 0,1 1,-1 0,1 0,-1-1,0 2,0-1,0 0,0 0,0 1,-1 0,1 0,0 0,0 0,-1 0,1 0,-1 1,1 0,-1 0,1 0,-1 0,1 0,0 1,-5 0,2 1,1-1,-1 1,1 0,-1 1,1-1,0 1,0 0,0 0,1 1,-1-1,1 1,0 0,0 1,0-1,0 0,1 1,0 0,-1 0,-2 7,2-4,1 0,-1 1,2-1,-1 1,1-1,0 1,1 0,0 0,0 0,1-1,0 1,2 11,-1-17,0 0,0 0,0 0,0 0,1 0,-1 0,1 0,0-1,0 1,0 0,0-1,0 0,0 1,1-1,-1 0,1 0,-1 0,1-1,0 1,0-1,0 1,0-1,0 0,0 0,4 0,9 3,-1-2,1 0,29 0,-33-2,4 1,-1-1,1 0,0-2,0 0,-1 0,25-9,-32 8,1-1,-1 0,-1 0,1-1,0 0,-1 0,0-1,-1 0,1 0,-1 0,0-1,0 0,4-9,-2 5,-1-2,-1 1,0 0,-1-1,0 0,-1-1,-1 1,0-1,-1 1,1-16,-2 24,-1 0,0 0,0 0,0 0,-1 0,0 1,0-1,0 0,0 0,-1 1,0-1,0 1,0-1,0 1,-1 0,0 0,0 0,0 0,0 1,0-1,-1 1,0 0,0 0,0 0,0 0,0 1,0-1,-1 1,1 0,-1 1,-6-3,-3 1,0 0,0 0,0 2,0-1,0 2,0 0,-1 1,1 0,0 1,-27 7,33-6,0 0,0 1,0-1,1 1,-1 1,1-1,0 1,1 0,-1 1,1 0,0 0,1 0,-1 1,1 0,0 0,1 0,0 0,0 1,-5 13,4-5,0 0,1 0,1 1,-3 28,6-42,0 1,0 0,0-1,1 1,-1 0,1-1,0 1,0-1,0 1,1-1,-1 0,3 4,-3-5,1-1,-1 1,0-1,1 1,0-1,-1 0,1 0,0 0,0 0,-1 0,1 0,0 0,0-1,0 1,0-1,0 1,0-1,0 0,0 0,0 0,0 0,0 0,3 0,2-2,0 1,0-1,0 0,-1 0,1-1,-1 0,1 0,-1-1,0 0,0 0,7-7,8-8,27-31,-42 44,1-3,0 0,-1 0,0-1,0 1,-1-1,-1 0,6-15,-9 20,0 1,0 0,0 0,-1-1,1 1,-1-1,0 1,-1 0,0-8,0 10,1 0,-1 0,0 0,0 0,0 0,0 0,0 0,0 0,0 1,-1-1,1 0,-1 1,1-1,-1 1,0-1,0 1,1 0,-1 0,-4-2,4 2,0 1,-1-1,1 1,0-1,-1 1,1 0,-1 0,1 0,0 0,-1 0,1 1,-1-1,1 1,0 0,0-1,-1 1,1 0,-3 2,-40 27,31-19,-17 10</inkml:trace>
</inkml:ink>
</file>

<file path=ppt/ink/ink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23.99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118 1,'-10'0,"-4"5,1 11,3 8,3 6,2 1,3 2,1-1,-9-1,-3 0,1 0,3-2,2 1,3-6</inkml:trace>
</inkml:ink>
</file>

<file path=ppt/ink/ink4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3:58.695"/>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361 3873,'-1'-44,"0"24,0 0,1 0,2 0,0 0,1 1,0-1,13-34,-1 18,-5 17,-2 0,-1 0,0-1,-1 0,-1 0,3-35,-7-249,-3 136,0 104,0 36,1 0,2 0,4-30,-3 50,1 1,-1-1,1 1,1 0,7-12,9-22,14-62,15-41,-41 119,0 0,3-28,10-32,88-209,0 40,-70 170,5-10,99-155,-30 109,-61 79,-10 11,54-70,-62 75,3 3,72-66,-48 48,-29 33,0 0,51-31,-12 10,-44 30,46-22,-8 5,-9 5,1 3,67-22,-19 8,51-9,-55 21,-57 15,1 1,53-7,-29 9,63-5,-94 12,42-8,-44 5,53-2,53 8,-50 2,95-12,9-4,236 10,-228 7,-139-3,-25 0,1 1,-1 2,58 10,101 21,-170-29,152 10,-21-4,-54 0,-64-7,0 1,0 2,-1 1,0 3,52 19,140 50,-67-26,136 78,-265-113,136 54,36 17,18 15,-189-87,6 4,-2 1,-1 2,-1 2,57 48,129 142,-205-195,-1 1,-1 1,-1 1,-2 0,0 1,-1 1,21 52,-19-43,1-1,1 0,2-2,2 0,37 41,41 59,133 266,-217-364,-1 0,-2 1,-1 1,-2 0,9 53,-12 13,-7-66,7 38,2 9,-4 1,-5 92,-1-110,1-37,2 1,7 32,4 41,8 67,-15-127,6 29,-6-39,-1 1,1 40,-7-7,-1-35,1 0,2 1,7 38,12 74,-5-24,-8-53,-3 0,-5 120,-2-69,2 531,-1-640,-1 0,0-1,0 1,0-1,-1 0,-1 0,0 0,-7 12,-12 34,3 21,3 0,-6 80,-1 7,13-97,7-33,-2 1,-12 38,-151 334,165-399,-18 49,-22 78,-4 13,39-122,-2-1,-1-1,-29 43,-96 94,95-114,16-19,-2-1,0-2,-37 25,-102 56,142-90,-62 43,59-37,0-2,-2-1,-31 14,-216 98,235-111,5-1,0-2,-1-1,-48 11,-71 19,22-6,41-9,27-8,32-13,-42 4,25-4,-109 19,38-4,85-17,-1 0,0-3,0-1,-1-2,-43-5,-6 2,-383 2,442-1,1-2,-35-8,32 5,-50-3,40 8,13 2,0-3,-48-7,38 2,-63-1,37 3,-6-8,51 9,-38-5,-7 3,-105-24,108 16,-9-1,2-3,-73-29,95 31,-1 2,-83-15,74 19,-85-28,87 21,-70-12,10 3,28 6,44 11,0-2,-49-19,-28-13,72 27,-69-32,72 23,1-2,-42-34,14-2,-12-8,47 42,-37-38,-26-21,-9-1,-52-36,-17-8,97 66,-128-80,177 124,0-1,2-2,-49-53,-42-68,82 97,-29-50,50 70,-1 1,-2 2,-27-30,-118-125,158 173,-8-8,1-1,0 0,1-1,1-1,1 0,-16-35,-3-28,-51-98,29 73,-15-30,57 117,1 0,1-1,1-1,1 1,1-1,1 0,-4-43,5-12,6-81,1 38,-3-322,1 434,0 1,1 0,-1-1,2 1,-1 0,1 0,0 1,9-15,-7 11,0 0,0 0,5-20,42-156,-13 55,-31 107,0 6</inkml:trace>
</inkml:ink>
</file>

<file path=ppt/ink/ink4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4:01.200"/>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589 22,'-3'-18,"3"17,-1 1,1 0,0 0,0-1,0 1,-1 0,1 0,0-1,0 1,-1 0,1 0,0 0,-1 0,1 0,0-1,-1 1,1 0,0 0,-1 0,1 0,0 0,-1 0,1 0,0 0,0 0,-1 0,1 0,0 0,-1 1,-1 0,0 0,0 0,0 1,0-1,0 1,1-1,-1 1,0 0,1-1,0 1,-1 0,-1 4,-1 3,0 1,0 0,1 0,0 0,0 0,1 0,1 0,0 1,0-1,2 14,-1-17,1-1,0 0,0 0,0-1,1 1,0 0,0 0,5 8,-5-11,-1-1,1 1,0 0,0-1,1 1,-1-1,1 0,-1 0,1 0,-1 0,1 0,0-1,0 1,0-1,0 0,5 2,-6-3,-1 0,1 0,0 0,-1 0,1 0,0 0,0 0,-1 0,1-1,0 1,-1-1,1 1,-1-1,1 0,0 1,-1-1,0 0,1 0,-1 0,1 0,-1 0,0-1,0 1,0 0,0-1,0 1,0 0,0-1,0 1,0-1,-1 0,1 1,-1-1,2-2,-1 0,0 0,0 0,0 1,-1-1,1 0,-1 0,0 0,0 0,0 0,-1 0,1 1,-1-1,0 0,-2-7,-2 4,0 0,-1 0,1 0,-1 1,-1 0,1 0,-1 1,0-1,-1 1,1 1,-1-1,0 2,0-1,0 1,0 0,0 0,-14-1,3 0,1 1,-1 1,0 1,0 0,1 1,-1 2,-25 4,13 1,0 1,0 2,-34 17,48-20,0 2,1 0,0 1,1 1,0 0,-24 24,36-32,0 1,0-1,0 0,1 1,0-1,-1 1,1 0,1 0,-1 0,1 0,-1 0,1 0,0 0,0 0,0 6,2-7,-1 0,1 0,-1 1,1-1,0 0,0 0,1 0,-1 0,0 0,1 0,0 0,0-1,0 1,0-1,0 1,0-1,1 0,-1 1,6 2,1 2,0-1,1-1,-1 1,1-2,0 1,0-1,1-1,-1 0,1 0,17 1,-22-3,1-1,-1 0,0-1,1 1,-1-1,0 0,1-1,-1 0,0 0,0 0,0 0,-1-1,1 0,0 0,-1-1,0 0,0 0,0 0,6-7,5-6,-1-1,21-32,-31 42,0 0,-1 0,-1-1,0 0,0 0,0 0,-1 0,0 0,0-15,-3-72,3 99,-1 1,0-1,1 1,0-1,0 0,0 0,0 0,1 0,-1 0,1 0,0 0,-1-1,1 0,1 1,-1-1,0 0,0-1,1 1,-1 0,1-1,-1 0,1 0,4 1,-1 0,1 0,0 0,0-1,-1 0,1 0,0-1,0 0,0 0,0-1,11-2,-18 3,1-1,0 1,-1-1,1 0,0 1,-1-1,1 0,-1 0,1 0,-1 0,1 0,-1-1,0 1,0 0,0-1,1 1,-1-1,0 1,-1-1,1 1,0-1,0 1,-1-1,1 0,-1 0,1 1,-1-1,0 0,0 0,0 1,0-1,0 0,0 0,0 0,-1 1,1-1,0 0,-1 0,0 1,1-1,-1 1,0-1,0 0,0 1,0-1,0 1,-2-2,2 1,0 1,0-1,0 1,0-1,0 1,0-1,-1 1,1 0,-1-1,1 1,-1 0,1 0,-1 0,0 0,0 1,1-1,-1 0,0 1,0-1,0 1,0-1,1 1,-1 0,0 0,0 0,0 0,0 0,0 1,0-1,0 0,1 1,-1-1,0 1,0 0,0 0,1 0,-1 0,1 0,-1 0,1 0,-1 0,-1 2,0 2,0-1,1 1,-1 0,1 0,0 0,0 1,0-1,1 0,0 1,0-1,1 1,-1-1,1 1,0-1,1 9,0-11,-1 0,0 0,1-1,-1 1,1 0,0 0,0-1,0 1,0-1,1 1,-1-1,0 1,1-1,0 0,0 0,0 0,0 0,0 0,0 0,0 0,0 0,1-1,-1 0,1 1,-1-1,1 0,0 0,-1 0,1 0,0-1,4 1,-4-1,0-1,0 0,0 1,0-1,-1 0,1 0,0-1,-1 1,1-1,0 1,-1-1,0 0,0 0,1 0,-1 0,0 0,0 0,-1-1,1 1,0-1,-1 1,0-1,2-5,1 0,0 0,-1 0,0 0,-1 0,0-1,2-16,-4 24,0-1,0 1,1 0,-1-1,0 1,0-1,-1 1,1 0,0-1,0 1,-1-1,1 1,-1 0,1-1,-1 1,1 0,-1 0,0 0,0-1,1 1,-1 0,0 0,0 0,0 0,0 0,0 1,-1-1,1 0,0 0,0 1,-1-1,1 0,0 1,0 0,-1-1,1 1,-1 0,-1-1,0 2,-1-1,1 0,0 1,0 0,0 0,0 0,0 0,0 0,0 1,0 0,0-1,1 1,-1 0,1 0,-1 0,1 0,-3 3,1 0,-1 1,1-1,0 1,0 0,0 0,1 0,0 0,0 1,1-1,-1 1,2-1,-1 1,1 0,0 0,0 0,0 0,1 0,1 0,-1 0,1 0,0 0,3 10,7 7</inkml:trace>
</inkml:ink>
</file>

<file path=ppt/ink/ink4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4:15.328"/>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1 180,'76'1,"-16"1,0-3,82-12,65-35,45-6,-94 27,-86 12,1 4,102-2,-170 13,0 0,-1 0,1 1,0 0,-1 0,1 0,-1 1,1 0,-1-1,0 1,6 4,1 2,-1 0,17 18,-26-25,13 13</inkml:trace>
</inkml:ink>
</file>

<file path=ppt/ink/ink4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4:16.125"/>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0 120,'0'1,"0"0,1 0,-1 0,0 1,1-1,-1 0,1 0,-1 0,1 0,-1 0,1 0,0 0,-1 0,1 0,0 0,0 0,0 0,0 0,0-1,0 1,0 0,2 0,28 11,-4-5,-1-2,1-1,0-1,50-1,113-16,-137 9,181-21,182-14,408 9,55-18,-786 41,-59 6</inkml:trace>
</inkml:ink>
</file>

<file path=ppt/ink/ink4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4:22.554"/>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229 146,'-7'1,"0"1,0-1,0 1,1 1,-1 0,0 0,-11 7,-1 0,9-5,0 1,1-1,0 2,0-1,1 1,0 1,0-1,-7 10,11-12,0 0,0 1,1-1,0 1,0 0,0 0,1 0,-1 0,1 0,1 0,0 0,-1 1,2-1,-1 14,1-18,1 1,-1 0,1 0,0 0,0-1,0 1,0 0,0-1,1 1,-1-1,1 1,-1-1,1 0,0 0,0 1,0-1,0-1,1 1,-1 0,0 0,1-1,-1 0,1 1,-1-1,1 0,0 0,0 0,-1-1,1 1,5 0,-3 0,0-1,0 0,0 0,-1 0,1 0,0 0,0-1,0 0,0 0,0-1,-1 1,1-1,-1 0,1 0,-1-1,0 1,5-4,0-4,0 1,-1-1,0 0,-1-1,7-13,-10 18,0-1,-1-1,0 1,0 0,-1-1,0 0,0 1,0-1,-1-12,-1 18,-1-1,0 1,1-1,-1 1,-1-1,1 1,0 0,-1-1,1 1,-1 0,1 0,-1 0,0 0,0 1,0-1,0 0,0 1,0-1,-1 1,1 0,0 0,-1 0,1 0,-1 0,1 1,-5-2,-2 0,0 0,-1 0,1 1,-1 0,0 1,-10 0,15 1,-1 1,1-1,0 1,-1 0,1 0,0 1,0 0,0 0,1 0,-1 0,1 1,0 0,0 0,0 0,-7 9,6-7,0 1,0 1,1-1,0 1,0-1,1 1,0 0,0 1,-2 13,5-19,-1 0,1-1,0 1,0 0,0 0,0 0,0 0,1-1,-1 1,1 0,0 0,0-1,0 1,0-1,0 1,1-1,-1 1,1-1,-1 0,1 1,0-1,0 0,0 0,0 0,1-1,-1 1,0 0,1-1,-1 0,1 1,-1-1,5 1,-1 0,-1-1,1 0,0 0,0-1,-1 1,1-1,0 0,0-1,0 0,-1 0,1 0,0 0,-1-1,10-3,-7 0,1 0,-1-1,0 0,0 0,0-1,-1 0,0 0,-1-1,1 1,-1-2,-1 1,0 0,0-1,0 0,-1 0,-1-1,1 1,-2-1,1 0,-1 1,-1-1,0 0,0 0,-1 0,0 0,-3-18,3 25,-1-1,0 1,0-1,0 1,0 0,0-1,-1 1,1 0,-1 0,0 0,0 0,0 0,0 0,0 1,-1-1,0 1,1-1,-1 1,0 0,0 0,0 0,0 1,0-1,-1 1,1 0,0-1,-1 1,1 1,-1-1,1 1,-1-1,1 1,-1 0,1 0,-1 0,1 1,-1-1,1 1,-1 0,1 0,0 0,-1 0,1 1,0-1,0 1,0 0,0 0,0 0,0 0,1 1,-1-1,1 1,-1 0,1-1,0 1,0 0,0 0,1 0,-1 1,1-1,-1 0,0 4,1-3,0 0,1 1,-1-1,1 0,0 0,0 0,0 0,0 0,1 0,-1 0,1 1,0-1,1-1,-1 1,1 0,0 0,-1 0,2-1,-1 1,0-1,1 0,-1 0,1 1,0-2,0 1,0 0,1-1,3 3,-3-2,1 0,0 0,0 0,0-1,1 0,-1 0,1 0,-1 0,1-1,-1 0,1-1,0 1,-1-1,1 0,0 0,0-1,-1 1,1-1,0-1,6-1,-8 0,0 1,0-1,0 0,-1 0,1 0,-1 0,0-1,0 1,0-1,-1 0,1 0,-1 0,0 0,0 0,0-1,0 1,-1-1,0 1,0-1,1-7,-1 8,-1-1,1 1,-1 0,0-1,0 1,0-1,0 1,-1 0,0-1,0 1,0 0,0 0,-1 0,1 0,-1 0,0 0,-1 0,1 0,-1 1,1-1,-7-5,6 7,0-1,0 1,0 0,0 1,-1-1,1 1,0-1,-1 1,0 0,1 0,-1 0,1 1,-1-1,0 1,1 0,-1 0,0 0,0 1,1-1,-1 1,1 0,-1 0,1 0,-1 1,1-1,-1 1,1-1,0 1,0 0,0 1,0-1,0 0,1 1,-1 0,1-1,-3 5,-3 2,1 1,0 0,1 0,1 1,-1 0,2 0,-1 0,2 0,-1 1,-1 13,4-17,0 0,0 0,1 0,0 0,0 0,1 0,3 14,-3-19,0-1,0 1,0-1,0 0,0 1,1-1,-1 0,1 0,-1 0,1 0,0 0,0 0,0 0,0 0,0-1,1 1,-1-1,0 0,1 0,-1 0,1 0,-1 0,1 0,-1 0,1-1,4 1,-1-1,0 0,0 0,0-1,-1 0,1 0,0 0,0-1,-1 0,1 0,-1 0,1-1,-1 0,0 0,0 0,0-1,-1 1,1-1,-1 0,0-1,0 1,0-1,-1 1,1-1,-1 0,0-1,2-5,-2 6,-1 0,0 0,0 0,0 0,0-1,-1 1,0 0,0-1,0 1,-1-1,0 1,0-1,0 1,-1 0,0-1,0 1,0-1,-1 1,0 0,1 0,-2 0,1 0,-1 0,0 0,0 1,0-1,0 1,-6-5,0 2,0 0,0 1,0 0,-1 0,0 1,0 1,-16-6,23 9,1 0,-1 0,0 0,0 0,0 1,0 0,0-1,0 1,0 0,0 0,0 1,0-1,0 1,0-1,0 1,0 0,0 0,0 0,1 0,-1 1,0-1,1 1,-1 0,1 0,-1-1,1 2,0-1,0 0,0 0,0 1,-2 2,1 1,0 0,1 1,-1-1,1 0,0 1,1 0,-1-1,1 1,1 0,-1-1,1 1,0 0,1 0,0-1,1 8,-1-10,1-1,-1 1,1-1,-1 1,1-1,0 1,0-1,1 0,-1 0,1 0,-1 0,1-1,0 1,0-1,0 1,0-1,0 0,1 0,-1-1,1 1,-1-1,1 1,0-1,0 0,-1-1,1 1,6 0,-1-1,1 0,0 0,0-1,-1 0,1-1,-1 0,1 0,-1-1,0 0,0-1,0 0,9-6,-14 8,-1 0,1 0,-1 0,0-1,0 0,0 1,0-1,0 0,0-1,-1 1,0 0,0-1,0 1,0-1,0 0,-1 1,1-1,-1 0,0 0,0 0,-1 0,1 0,-1 0,0-1,0 1,0 0,0 0,-1 0,0 0,-2-7,0 3,0 1,-1 0,0 0,0 0,0 0,-1 0,0 1,-1 0,1 0,-1 1,0 0,0 0,-12-7,13 8,-1 1,1 0,-1 1,0-1,0 1,0 0,0 0,0 1,0 0,-1 0,1 1,0-1,-1 1,1 1,0-1,-1 1,-10 3,12-2,1 0,0 1,0-1,1 1,-1 0,0 0,1 0,0 1,0-1,0 1,0 0,0 0,1 0,0 0,0 0,0 0,0 1,0-1,1 1,-1 7,-1 1,1 0,0 0,1 0,0 0,1 0,3 19,-1-24,0 1,1-1,0 0,0 0,1-1,0 1,0-1,1 0,-1 0,2 0,-1 0,1-1,0 0,1 0,-1-1,1 0,0 0,0 0,1-1,-1 0,1-1,0 1,0-2,0 1,0-1,1 0,-1-1,1 0,-1 0,12-1,-13-1,-1 0,0-1,0 0,0 0,0-1,0 0,-1 0,1 0,-1 0,0-1,0 0,0 0,-1 0,1-1,-1 0,0 0,0 0,-1 0,1 0,-1-1,0 0,-1 1,1-1,1-7,-1 6,-1 1,0-1,0 0,-1 0,0 0,0 0,0 0,-1-1,0 1,0 0,-1 0,0 0,0 0,-1 0,0 0,0 0,0 0,-1 1,0-1,-1 1,-4-7,3 8,1 0,-2 1,1 0,0 0,-1 0,0 0,0 1,0 0,0 0,0 1,-1-1,1 2,-1-1,0 1,1 0,-1 0,0 0,-10 1,12 1,0-1,0 1,0-1,0 1,0 1,0-1,0 1,1 0,-1 0,0 0,1 0,0 1,0 0,-1 0,2 0,-1 0,0 1,1 0,-1 0,1-1,0 2,1-1,-1 0,1 1,-4 7,3-1,-1 0,2 0,-1 0,2 1,-1-1,2 0,0 1,1 15,0-21,-1-1,1 1,1 0,-1 0,1-1,0 1,0-1,1 1,0-1,0 0,0 0,0 0,1 0,0-1,0 0,0 1,9 5,-2-3,0 0,0 0,1-2,0 1,20 5,-29-10,0 0,-1 0,1-1,1 1,-1-1,0 1,0-1,0 0,0 0,0 0,0-1,0 1,0-1,0 1,0-1,0 0,0 0,0-1,0 1,-1 0,1-1,0 0,-1 0,0 1,1-1,-1-1,0 1,3-4,0-3,-1 0,0-1,-1 1,0-1,-1 1,0-1,0 0,0-14,-1 8,-1-1,0 1,-1-1,-5-21,4 34,1-1,-1 0,0 1,0-1,-1 1,0-1,1 1,-1 0,-1 0,1 1,0-1,-1 1,0-1,0 1,0 0,0 1,-1-1,1 1,-1 0,1 0,-1 0,0 0,0 1,1 0,-11-1,8 1,1 0,-1 0,1 1,-1 0,1 0,-1 1,0 0,1 0,0 0,-1 1,1 0,0 0,0 1,0 0,0 0,0 0,1 1,-1-1,-5 7,6-4,0-1,1 1,0 0,0 1,1-1,-1 1,2-1,-1 1,1 0,0 0,0 0,0 1,1-1,1 0,-1 1,1-1,0 0,1 1,0-1,0 0,0 0,1 0,0 0,1 0,-1 0,1 0,1 0,-1-1,1 0,0 0,0 0,1 0,0-1,0 1,0-1,1 0,0-1,0 0,0 0,10 6,-8-7,1 0,0 0,-1-1,1 0,0 0,0-1,0-1,0 1,0-1,0-1,17-2,-21 2,-1 0,1-1,-1 1,0-1,1 0,-1 0,0 0,0-1,0 1,-1-1,1 0,-1 0,1-1,-1 1,0-1,0 1,-1-1,1 0,-1 0,0 0,0 0,0 0,0-1,1-8,-1 6,-2 1,1-1,-1 1,0-1,0 0,0 1,-1-1,0 1,-1-1,1 1,-1-1,-1 1,1 0,-1 0,0 0,0 0,-1 1,1-1,-1 1,-1 0,1 0,-10-8,10 9,0 1,-1 0,1 0,0 1,-1-1,1 1,-1 0,0 0,0 0,0 1,0 0,0 0,0 0,0 0,0 1,-1 0,1 0,0 0,0 1,0 0,0 0,0 0,0 1,0-1,0 1,0 0,1 0,-1 1,-7 5,-14 16,5 1</inkml:trace>
</inkml:ink>
</file>

<file path=ppt/ink/ink4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4:33.293"/>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111 52,'-2'1,"0"0,1 0,-1 0,0 0,0 1,1-1,-1 0,0 1,1-1,0 1,-2 1,-4 4,-1 1,0-1,1 1,0 1,0-1,1 1,0 1,0-1,1 1,1 0,-1 0,2 0,-1 0,-2 16,6-24,0 0,0 1,0-1,0 0,0 0,0 0,1 1,-1-1,1 0,-1 0,1 0,0 0,0 0,0 0,0 0,0 0,1 0,-1 0,0 0,1-1,0 1,-1-1,1 1,0-1,0 0,-1 1,1-1,0 0,0 0,0 0,1-1,-1 1,0 0,0-1,0 0,1 1,2-1,5 1,-1-1,1 0,-1 0,1-1,-1 0,0-1,16-4,-8 0,0-1,-1 0,0-1,0-1,-1 0,0-1,14-13,-24 19,1-1,-1 0,0 0,0-1,0 1,-1-1,0 0,0-1,-1 1,1 0,-1-1,-1 0,1 0,-1 0,0 0,-1 0,0 0,0 0,0 0,-1-9,-1 13,1 1,-1-1,1 1,-1 0,0-1,0 1,0 0,0 0,0-1,-1 1,1 0,-1 0,1 0,-1 1,0-1,0 0,1 1,-1-1,0 1,-1-1,1 1,0 0,0 0,-1 0,1 0,0 0,-1 1,1-1,0 1,-1-1,1 1,-1 0,-2 0,-3 0,1 0,-1 1,0 0,0 0,1 0,-1 1,1 0,0 1,-11 4,7 0,0 0,0 1,1 0,0 0,0 1,1 1,0-1,1 1,0 1,1 0,0 0,0 0,1 1,1 0,0 0,1 0,-4 17,8-27,-1 1,1 0,0-1,0 1,1-1,-1 1,0 0,1-1,-1 1,1-1,0 1,0-1,0 1,0-1,1 0,-1 0,0 1,1-1,0 0,-1 0,1-1,0 1,0 0,0 0,0-1,1 0,-1 1,0-1,0 0,1 0,-1 0,1 0,3 1,-1-1,-1 0,1-1,-1 1,1-1,-1 1,1-1,-1-1,1 1,-1-1,1 1,-1-1,0-1,1 1,-1 0,0-1,0 0,0 0,0 0,4-4,-2 1,-1 0,0-1,0 1,0-1,-1 0,7-12,-9 15,-1-1,1 0,0 1,-1-1,0 0,0 0,0 0,-1 0,1 0,-1 0,0 0,0 0,-1-8,-7-10</inkml:trace>
</inkml:ink>
</file>

<file path=ppt/ink/ink4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4:34.765"/>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185 75,'-26'-9,"6"1,16 7,0 0,0 1,0-1,-1 1,1 0,0 0,0 1,-1-1,1 1,0 0,0 0,0 0,0 1,0-1,0 1,1 0,-1 0,-5 4,5-2,-1 0,1 0,-1 1,1-1,1 1,-1 0,1 0,0 0,0 1,0-1,1 1,-2 6,2-7,0 0,1 0,-1 0,1 0,1 0,-1 0,1 0,0 0,0 0,0 1,1-1,-1 0,1 0,1 0,-1 0,1 0,0 0,0-1,0 1,1-1,-1 1,1-1,0 0,0 0,1 0,-1 0,1-1,0 1,0-1,0 0,9 5,-7-6,0 1,0-1,0 0,0-1,1 1,-1-1,1-1,-1 1,1-1,-1 0,1 0,-1-1,0 0,1 0,-1-1,0 1,1-2,-1 1,0 0,-1-1,1 0,0-1,-1 1,0-1,1 0,-2 0,1-1,0 1,7-11,-5 5,0 1,-1-1,0 0,-1 0,0-1,0 1,-1-1,0 0,-1 0,-1-1,1 1,-2 0,0-1,0 0,-1 1,-2-16,2 25,0 0,0 0,0 0,-1 0,1 0,-1 0,1 0,-1 0,0 0,0 0,0 1,0-1,0 0,0 0,0 1,0-1,-1 1,1-1,-1 1,1 0,-1 0,0-1,1 1,-1 0,0 0,0 1,0-1,0 0,1 1,-1-1,0 1,0-1,0 1,0 0,0 0,0 0,0 0,-3 0,-1 2,0-1,1 1,-1-1,1 2,-1-1,1 1,0-1,-1 1,1 1,1-1,-10 9,6-3,0-1,0 2,1-1,1 1,-1 0,1 1,1 0,0-1,1 2,0-1,0 0,2 1,-3 17,4-26,1 0,0-1,0 1,0 0,1 0,-1-1,1 1,-1 0,1-1,0 1,0 0,0-1,0 0,1 1,-1-1,1 0,-1 1,5 3,-3-4,0 1,0-1,1 0,-1 1,1-2,0 1,0 0,0-1,-1 0,1 1,7-1,-2 1,-1-2,1 1,0-1,0-1,0 1,-1-1,1-1,0 0,-1 0,0-1,13-5,-10 2,0-1,-1-1,0 0,0 0,0-1,15-18,-20 21,0-1,-1 1,1-1,-1 0,0 0,-1 0,0-1,0 1,0-1,-1 0,2-15,-4 21,1 0,-1 0,0 0,-1 0,1-1,0 1,0 0,-1 0,1 0,-1 0,0 0,0 1,0-1,0 0,0 0,0 0,0 1,0-1,-1 0,1 1,0-1,-1 1,0 0,1 0,-1-1,0 1,0 0,1 0,-1 0,0 1,0-1,0 0,0 1,0-1,0 1,0 0,-4 0,0-1,-1 1,1 1,-1-1,1 1,-1 0,1 0,0 1,-1 0,1 0,-11 6,12-5,0 1,0 0,0-1,0 2,1-1,0 0,0 1,0 0,0 0,1 0,0 1,0-1,0 1,1-1,-1 1,-1 8,4-11,-1-1,1 1,-1-1,1 1,0 0,0-1,0 1,1-1,-1 1,1-1,-1 1,1-1,0 1,0-1,0 1,0-1,0 0,1 1,-1-1,1 0,-1 0,1 0,0 0,0-1,0 1,0 0,0-1,0 1,0-1,0 0,1 0,-1 0,0 0,1 0,-1 0,1 0,0-1,-1 0,6 1,-2 0,0-1,0 0,0 0,0 0,0-1,0 0,0 0,-1-1,1 1,0-1,0 0,-1-1,1 1,7-6,-9 5,-1 1,1-1,-1 1,0-1,0 0,0-1,0 1,0 0,-1-1,1 1,-1-1,0 0,0 0,0 0,-1 0,1 0,-1 0,0-1,-1 1,2-8,-2 10,-1 0,1 0,0-1,-1 1,0 0,1 0,-1 0,0 0,0 0,0 0,0 0,-1 0,1 0,0 0,-1 1,1-1,-1 0,0 1,1 0,-1-1,0 1,-3-2,-21-11</inkml:trace>
</inkml:ink>
</file>

<file path=ppt/ink/ink4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7:48.719"/>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30 0,'-5'0,"-6"0,-3 0</inkml:trace>
</inkml:ink>
</file>

<file path=ppt/ink/ink4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7:53.895"/>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6 89,'0'0,"-1"1,1-1,0 0,-1 0,1 1,0-1,-1 0,1 0,0 1,-1-1,1 0,0 1,0-1,0 0,-1 1,1-1,0 0,0 1,0-1,0 1,0-1,0 0,-1 1,1-1,0 1,0-1,0 0,0 1,1-1,-1 1,0-1,0 0,0 1,0 0,15 2,27-7,-38 3,86-8,170 6,-138 4,-108-2,0-1,0-1,0 0,0-1,0-1,21-9,20-7,-49 19,17-5,0 0,1 1,0 1,0 1,27 0,505 5,-530 1,0 1,0 1,0 1,32 11,-31-8,0-1,0-2,51 5,1-11,-46 0,1 1,0 1,49 10,-38-3,1-2,57 1,96-8,-65-2,-77 4,-18 0,-1-1,0-2,51-9,-22 1,0 2,1 4,102 6,-45 0,379-2,-438 4,127 22,33 4,183-29,-190-4,1462 3,-1659 1,0 2,38 8,-35-6,39 4,-59-9,12 1,0-1,0 0,17-3,-28 2,0 0,-1-1,1 1,0-2,-1 1,0 0,1-1,-1 0,0 0,0-1,-1 1,7-7,-4 3,0 0,1 0,0 0,0 1,1 0,-1 1,1 0,1 0,-1 1,1 0,0 1,-1 0,1 0,1 1,-1 0,13 0,107 3,21-1,-122-5,-19 0,-10 5,0 0,0-1,0 1,0 0,0-1,-1 1,1 0,0 0,0-1,0 1,0 0,0 0,0-1,-1 1,1 0,0 0,0 0,0-1,0 1,-1 0,1 0,0 0,0 0,-1 0,1-1,0 1,0 0,-1 0,1 0,0 0,0 0,-1 0,1 0,0 0,-1 0,1 0,0 0,-9-3,0 1,0 1,0-1,0 2,0-1,0 1,0 0,0 1,0 0,0 1,-10 2,7 2,9-1</inkml:trace>
</inkml:ink>
</file>

<file path=ppt/ink/ink4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8:05.723"/>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39 426,'-2'2,"0"1,-1-1,1 0,-1 0,0 0,0 0,1-1,-1 1,0-1,0 0,-6 2,17-21,29-23,12-16,13-32,78-154,-162 285,3-5,-28 69,7 7,20-63,2 2,-12 60,29-106,0 0,2-8,6-21,5-6</inkml:trace>
</inkml:ink>
</file>

<file path=ppt/ink/ink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24.34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19,'15'0,"15"0,17 0,10 0,1 0,0 0,1 0,0 0,-1 0,1 0,-6 0,-1 0,-5 0,-5 0,-10-5,-6-2,-6 1</inkml:trace>
</inkml:ink>
</file>

<file path=ppt/ink/ink4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8:06.280"/>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759 68,'-3'0,"-1"-1,0 0,0 0,1 0,-1-1,1 1,-4-3,-22-7,-22 5,-1 2,-95 5,48 1,87-1,0 0,1 1,-1 0,0 1,1 0,0 0,0 2,0-1,0 1,0 1,1 0,0 0,1 1,-1 1,1-1,1 1,-1 1,-12 16,3 0,0 1,2 0,1 2,1-1,1 2,-9 31,17-47,1 1,0 0,1 0,1 0,0 1,1-1,1 26,0-33,1 0,1-1,-1 1,1 0,1-1,-1 1,1-1,0 0,0 0,1 0,0 0,0 0,0-1,1 0,0 0,0 0,0-1,7 6,27 14,2-1,0-2,1-2,0-1,2-3,0-1,54 9,-70-18,0 0,0-2,31 0,-45-3,-1-1,1-1,-1 0,1-1,-1 0,0-1,0-1,19-9,0-2,-1-3,-1 0,0-2,-1-1,33-33,-44 36,-1 0,-1-1,-1-1,-1 0,-1-1,0 0,-2-1,12-33,-12 21,-1-1,-2 0,-2-1,4-60,-10 92,0-1,0 1,0 0,-1 0,1 0,-1 0,-1 0,1-1,-1 2,0-1,0 0,0 0,0 1,-1-1,0 1,-5-7,3 6,-1 1,1 0,0 0,-1 0,0 0,0 1,0 0,0 0,-1 1,1 0,-1 0,-8-1,-47-5,0 3,1 2,-101 10,132-6,-8 1,1 2,0 1,0 2,0 2,1 1,1 2,0 1,0 2,1 1,-42 28,32-15</inkml:trace>
</inkml:ink>
</file>

<file path=ppt/ink/ink4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8:21.880"/>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465 439,'-20'-18,"-40"-27,52 39,-17-11,6 5,0-1,2-1,-1-1,2 0,-25-30,39 43,1 1,0 0,1 0,-1-1,0 1,0-1,0 1,1 0,-1-1,1 1,-1-1,1 0,0 1,0-1,-1 1,1-1,0 1,0-1,1-1,-1 2,1 0,-1 0,1 1,-1-1,1 0,0 1,-1-1,1 0,0 1,0-1,-1 1,1-1,0 1,0-1,0 1,0 0,-1-1,1 1,0 0,0 0,0 0,0 0,1 0,4-1,1 1,-1 1,0-1,0 1,0 1,0-1,0 1,8 3,14 10,0 1,-2 1,40 32,-15-9,-45-36,-2-1,0-1,-1 1,1 0,-1 0,0 0,3 4,-5-6,-1-1,1 1,-1 0,0-1,0 1,1 0,-1-1,0 1,0 0,0-1,0 1,0 0,0 0,0-1,0 1,0 0,0-1,0 1,-1 0,1 0,0-1,0 1,-1 0,1-1,0 1,-1-1,1 1,-1 0,1-1,-1 1,1-1,-1 1,1-1,-1 0,1 1,-1-1,0 1,1-1,-1 0,0 0,1 1,-1-1,0 0,-1 0,-26 12,-1-2,-1-2,-34 7,-40 11,80-19,0 0,-1-2,1 0,-1-2,0-1,0-1,-37-2,41-5,21 5,-1 1,1 0,0 0,0 0,-1 0,1-1,0 1,0 0,0 0,0 0,-1-1,1 1,0 0,0 0,0-1,0 1,0 0,0 0,0-1,0 1,0 0,0-1,0 1,0 0,0 0,0-1,0 1,0 0,0 0,0-1,0 1,0 0,0 0,0-1,0 1,1 0,-1-1,2-1,0 0,0 0,1 1,-1-1,1 0,-1 1,1-1,0 1,-1 0,1 0,5-1,21-6,0 2,1 1,45-1,95 5,-101 3,-61-3,0 1,0-1,0 0,0 0,0-1,-1 0,1-1,8-3,-14 5,0 0,0 0,0 0,-1 0,1 0,0 0,-1 0,1-1,-1 1,1 0,-1-1,0 0,1 1,-1-1,0 0,0 1,0-1,-1 0,1 0,0 0,-1 0,1 0,-1 0,1 0,-1 0,0 0,0 0,0 0,0 0,0 0,-1 0,1 0,0 0,-1 0,0 0,-1-3,-11-25,4 11,1-1,-9-29,16 42,-1 1,1-1,1 0,-1 1,1-1,0 0,1 1,0-1,0 0,0 1,1-1,2-6,-1 5,0 0,0 1,1-1,0 1,0 0,1 0,0 0,11-11,-15 18,-1-1,1 1,0-1,-1 1,1 0,0-1,0 1,-1 0,1 0,0-1,0 1,0 0,-1 0,1 0,0 0,0 0,0 0,-1 0,1 0,0 0,0 0,0 1,-1-1,1 0,0 0,0 1,-1-1,1 1,0-1,-1 0,1 1,0 0,-1-1,1 1,-1-1,1 1,-1 0,1-1,-1 1,1 0,-1-1,0 1,1 0,-1 0,0-1,0 1,1 1,13 46,-12-40,4 14,-2 1,0 0,-1-1,-1 2,-1-1,-2 0,0 0,-6 34,6-54,0 0,0 0,0 0,0 0,0 0,-1-1,1 1,-1 0,0 0,1-1,-1 1,-1-1,1 0,0 0,-1 0,1 0,-1 0,1 0,-6 2,3-2,0-1,0 0,-1 0,1 0,0-1,0 1,0-1,0-1,-1 1,1-1,-8-2,-22-4,-61-6,83 12,-1 1,1 1,0 0,0 1,-1 0,1 1,-23 9,-49 18,-39 17,115-39,15-3,19-1,4-2,-1-2,1 0,0-2,-1-2,1 0,-1-2,0-1,50-20,-40 12,105-47,-121 50,0 0,-1-1,-1-1,23-21,-41 34,-1-1,1 1,0 0,-1-1,1 1,-1-1,0 0,0 1,1-1,-1 0,0 0,-1 0,1 0,0 0,0 0,-1 0,1 0,-1 0,0 0,0 0,1 0,-1 0,-1 0,1 0,0 0,0-1,-1 1,1 0,-1 0,0 0,1 0,-1 1,-2-4,-3-3,-1-1,0 1,-1 0,0 1,-15-12,16 14,0-1,0 0,0 0,1 0,0-1,-9-13,11 6,1 0,0 0,1 0,1 0,0 0,1 0,1-16,0 25,3 23,2 0,0-1,0 0,15 25,-10-21,15 44,-23-57,-1 1,-1-1,1 1,-1 0,-1-1,1 1,-2 0,1 0,-3 9,3-13,-1-1,1 0,-1 0,-1 0,1 0,0-1,-1 1,0 0,0-1,0 1,0-1,-1 1,1-1,-1 0,0 0,0 0,0 0,0-1,0 1,-1-1,1 0,-1 0,1 0,-1 0,0-1,0 1,0-1,0 0,0 0,0-1,0 1,0-1,0 0,0 0,0 0,-1-1,1 1,0-1,0 0,0 0,-4-2,-16-6,0 0,-40-23,43 20,-1 1,-1 1,-30-9,-109-19,137 32,6-2</inkml:trace>
</inkml:ink>
</file>

<file path=ppt/ink/ink4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8:25.56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0,'0'0</inkml:trace>
</inkml:ink>
</file>

<file path=ppt/ink/ink4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8:38.11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7,'10'0,"3"-5,-10 4,-6 6,-2 8,-1 1</inkml:trace>
</inkml:ink>
</file>

<file path=ppt/ink/ink4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8:43.30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266 180,'1'7,"-1"0,0 0,-1 0,0 0,0 0,0-1,-4 10,4-14,1-1,-1 0,0 0,1 0,-1 0,0 0,0 0,0 0,0 0,0 0,0 0,0 0,0-1,0 1,-1 0,1-1,-2 2,1-2,-1 0,1 1,-1-1,1 0,-1 0,1 0,0-1,-1 1,1 0,-1-1,1 0,-4-1,-8-4,0-1,-20-13,18 10,0 0,-18-6,30 14,0 0,1 1,-1 0,0 0,0 0,0 1,0-1,0 1,0 0,0 0,0 0,0 1,1-1,-8 3,11-3,0 0,0 0,1 0,-1 0,0 0,0 0,0 0,0 0,0 0,1 0,-1 0,0 0,0 0,0 0,0 0,0 0,0 0,1 0,-1 1,0-1,0 0,0 0,0 0,0 0,0 0,0 0,1 0,-1 1,0-1,0 0,0 0,0 0,0 0,0 0,0 1,0-1,0 0,0 0,0 0,0 0,0 0,0 1,0-1,0 0,0 0,0 0,0 0,0 0,0 1,0-1,0 0,0 0,-1 0,1 0,0 0,0 0,0 1,0-1,0 0,0 0,0 0,-1 0,1 0,0 0,0 0,0 0,0 0,13 5,13 1,1-2,-1 0,1-2,-1-1,1-2,45-5,-69 6,1-1,0 0,-1 0,1 0,-1-1,0 1,1-1,-1 0,0 0,0 0,0 0,0 0,0-1,0 1,-1-1,0 0,1 0,-1 0,0 0,0 0,0-1,-1 1,1 0,-1-1,0 1,0-1,0 1,0-1,-1 0,1 1,-1-1,0 0,0 0,0 1,-1-1,0 0,1 1,-1-1,0 1,0-1,-1 1,-2-7,0 5,0 0,0-1,0 2,0-1,-1 0,1 1,-1 0,-1 0,1 0,0 1,-1 0,0 0,1 0,-1 0,-1 1,-7-2,2 1,1 1,-1 0,0 0,0 1,0 0,0 2,0-1,-12 3,19-2,-1 1,0 0,1 0,-1 1,1-1,0 1,0 1,0-1,0 1,1-1,-1 1,1 1,0-1,0 0,1 1,-1 0,1 0,0 0,0 0,1 1,-4 7,5-9,-1 0,1 0,0 0,0 0,0 1,1-1,-1 0,1 0,0 0,1 1,-1-1,0 0,1 0,0 0,0 0,1 0,-1 0,1 0,-1 0,1 0,1-1,-1 1,0 0,1-1,0 0,-1 0,1 0,1 0,-1 0,6 3,0-1,0-1,1 0,-1-1,1 0,0 0,0-1,0-1,0 1,1-2,-1 1,0-1,0-1,1 0,-1 0,0-1,0 0,0-1,0 0,-1-1,1 0,-1-1,0 1,0-2,-1 1,1-1,-1 0,0-1,11-13,-16 16,0 0,-1 0,1-1,-1 1,0-1,-1 0,1 1,-1-1,1 0,-2 0,1 0,0 0,-1-8,0 11,0 0,0 0,-1 0,1 0,0 1,-1-1,0 0,1 0,-1 1,0-1,0 0,0 1,0-1,0 1,0-1,0 1,0-1,-1 1,1 0,-1 0,1-1,-1 1,1 0,-1 0,0 1,1-1,-1 0,0 1,0-1,0 1,1-1,-1 1,0 0,0 0,0-1,0 1,0 1,-1-1,-4 1,0 0,1 1,-1-1,1 1,-1 1,1-1,0 1,0 0,0 1,0 0,1-1,-1 2,1-1,0 1,1-1,-8 10,6-7,0 1,1-1,1 1,-1 0,1 0,0 0,1 1,0-1,0 1,1 0,0 0,-1 10,3-15,0 0,0-1,1 1,-1 0,1-1,-1 1,1 0,0-1,1 1,-1-1,1 0,-1 1,1-1,0 0,0 0,1 0,-1 0,0-1,1 1,0 0,0-1,0 0,0 0,0 0,0 0,0 0,1-1,-1 1,0-1,1 0,0 0,-1 0,5 0,0 1,-1-1,1-1,-1 1,1-1,-1 0,1-1,0 0,-1 0,0-1,1 0,-1 0,0 0,0-1,0 0,10-7,-11 5,1 0,-1-1,0 0,-1 0,1 0,-1-1,0 0,-1 0,0 0,0-1,0 1,-1-1,3-11,-4 14,-1 0,0 0,0 0,-1 0,1 0,-1 0,0 0,-1 0,1 0,-1 0,0 0,0 0,0 0,-1 0,0 1,0-1,0 1,0-1,-1 1,0 0,0 0,-6-7,0 3,-1 0,0 1,0 1,0 0,-1 0,0 1,0 0,-12-3,15 5,1 1,0 0,-1 0,0 1,1 0,-1 1,0-1,1 1,-1 1,0 0,1 0,-1 0,-11 4,15-3,1-1,0 1,0-1,0 1,0 0,0 0,0 1,0-1,0 1,1-1,0 1,-1 0,1 0,0 0,0 0,1 0,-1 0,1 0,-1 1,1-1,0 1,0-1,1 1,-1-1,1 1,-1 0,2 6,-1-5,1 0,0 0,0-1,1 1,-1 0,1-1,0 1,1-1,-1 0,1 0,-1 0,1 0,0 0,1 0,-1-1,1 1,-1-1,1 0,8 5,-5-5,0 0,0 0,0 0,0-1,0 0,1 0,-1-1,1 0,-1 0,1-1,-1 0,1 0,-1-1,13-2,-15 2,-1 0,0-1,0 1,0-1,0 0,0 1,-1-2,1 1,0 0,-1-1,0 0,1 0,-1 0,0 0,-1 0,1-1,0 1,-1-1,0 1,0-1,0 0,0 0,-1 0,0 0,0-1,2-6,-3 8,0-1,1 1,-1-1,0 1,-1-1,1 1,-1 0,1-1,-1 1,0 0,0-1,-1 1,1 0,0 0,-1 0,0 0,0 0,-4-5,2 4,-1 0,1 1,-1-1,0 1,0 0,0 0,0 0,-1 0,1 1,-9-2,6 1,0 1,-1 1,1-1,0 1,-1 1,1 0,0 0,-1 0,1 1,0 0,0 1,-1 0,1 0,0 1,-13 6,16-6,1 1,-1-1,1 1,0 0,0 0,0 1,1-1,-1 1,1 0,0 0,1 0,-5 10,6-12,0 0,1-1,-1 1,1 0,-1 0,1 0,0 0,0-1,0 1,0 0,1 0,-1 0,1 0,-1-1,1 1,0 0,0-1,1 1,-1 0,0-1,1 0,0 1,-1-1,1 0,0 0,0 0,3 2,1 1,1 0,0-1,1 1,-1-2,1 1,-1-1,1 0,0-1,0 0,0 0,0 0,1-1,-1-1,0 1,14-2,-16 0,0 0,0 0,0 0,-1-1,1 1,0-1,-1-1,1 1,-1-1,0 0,0 0,0-1,0 1,0-1,-1 0,0 0,0-1,0 1,0-1,-1 0,0 0,5-9,-7 12,0 0,1-1,-1 1,0-1,-1 0,1 1,0-1,-1 0,1 1,-1-1,0 0,0 0,0 1,0-1,-1 0,1 1,-1-1,1 0,-1 1,0-1,0 0,0 1,0 0,-1-1,1 1,-1 0,1-1,-1 1,0 0,0 0,0 0,0 1,0-1,0 0,-1 1,1-1,0 1,-4-1,2 0,-1 0,0 1,0 0,0 0,1 0,-1 0,0 1,-1 0,1 0,0 0,0 0,0 1,0 0,1 0,-1 0,0 1,0 0,1 0,-1 0,-6 4,7-3,1-1,-1 1,1 0,-1 0,1 0,0 0,0 1,0-1,1 1,-1 0,1 0,0 0,0 0,0 0,0 0,1 1,0-1,0 1,0-1,0 1,1-1,0 1,0-1,0 1,0-1,1 1,0-1,0 1,0-1,0 0,1 1,-1-1,1 0,0 0,1 0,-1 0,1-1,-1 1,1 0,0-1,0 0,1 0,-1 0,1 0,0 0,-1-1,1 0,0 0,0 0,1 0,-1 0,0-1,1 0,-1 0,0 0,1 0,6-1,-3 0,0 0,0-1,0 0,1 0,-1-1,0 0,-1-1,1 0,0 0,-1-1,1 1,10-9,-14 9,0 1,-1-1,0 0,1 0,-1 0,0 0,0-1,-1 1,1-1,-1 0,0 1,0-1,0 0,0-1,-1 1,1 0,-1 0,0-1,0 1,-1 0,0-1,1 1,-1-1,-1 1,0-6,0 7,-1-1,1 1,-1 0,0 0,0 0,0 0,0 0,-1 0,1 0,-1 1,1-1,-1 1,0 0,0 0,0 0,-1 0,1 1,0-1,-1 1,1-1,-1 1,1 1,-8-2,-3-1,1 1,-1 0,0 1,0 1,-15 1,23 0,0 1,-1-1,1 1,0 0,0 0,0 1,0 0,0 0,1 0,-8 7,11-9,0 0,0 1,0-1,0 1,1-1,-1 1,1 0,-1 0,1 0,0 0,0 0,0 0,0 0,0 0,0 0,1 1,-1-1,1 0,-1 0,1 1,0-1,0 0,0 1,0-1,0 0,0 1,1-1,-1 0,1 0,0 1,0-1,1 3,-1-3,1 0,0 1,0-1,0 0,0 0,0 1,0-2,0 1,1 0,-1 0,1-1,-1 1,1-1,0 0,-1 0,1 0,0 0,0 0,0-1,3 1,-2-1,0 1,0-1,1 0,-1-1,0 1,0-1,0 0,-1 0,1 0,0 0,0-1,0 1,6-5,-9 6,-1-1,1 1,0-1,0 1,0-1,0 1,0-1,-1 0,1 1,0-1,-1 0,1 0,0 0,-1 0,1 1,-1-1,0 0,1 0,-1 0,0 0,1 0,-1 0,0 0,0 0,0 0,0-2,0 2,-1 0,0 0,1 0,-1 0,0-1,0 1,1 0,-1 0,0 1,0-1,0 0,-1 0,1 0,0 1,0-1,0 0,-2 0,-1-1,-1 0,0 1,1-1,-1 1,0 0,0 0,0 1,0-1,-9 2,1 10,12-10,-1 0,1 0,-1 0,1 0,0 0,-1 0,1 0,0 0,0 0,0 1,0-1,0 0,0 1,-1 2,2-3,0-1,0 1,-1 0,1-1,0 1,0 0,0-1,1 1,-1 0,0-1,0 1,0-1,0 1,1 0,-1-1,0 1,1-1,-1 1,0-1,1 1,-1-1,0 1,1-1,-1 1,1-1,0 1,1 0,0 0,1 0,-1 0,0 0,1 0,-1 0,0 0,1-1,-1 0,1 1,-1-1,1 0,-1 0,1 0,-1-1,1 1,-1 0,4-2,6-4,-11 1,-17-7,15 12,0 0,0 0,1-1,-1 1,0 0,0-1,1 1,-1-1,0 1,1-1,-1 1,0-1,1 1,-1-1,1 1,-1-1,1 0,-1 1,1-1,0 0,-1-1,0 2,0-1,-1 1,1 0,0 0,0 0,0 0,-1-1,1 1,0 1,0-1,0 0,0 0,-1 0,1 1,0-1,-1 1,-6 5,8-6,1 1,-1 0,0-1,1 1,-1-1,1 1,-1-1,1 1,-1-1,1 0,0 1,-1-1,1 0,-1 1,1-1,0 0,-1 0,1 1,0-1,-1 0,2 0,2 1,0 1,1-1,-1 0,1-1,-1 1,1-1,0 0,-1 0,1 0,-1-1,1 0,-1 1,7-4,-11 4,0-1,0 0,0 1,0-1,0 0,-1 1,1-1,0 1,0-1,-1 0,1 1,0-1,-1 1,1-1,-1 1,1-1,0 1,-1-1,1 1,-1-1,0 1,1 0,-1-1,1 1,-1 0,0-1,0 1,-19-13,2 5</inkml:trace>
</inkml:ink>
</file>

<file path=ppt/ink/ink4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8:47.47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0,'5'0,"1"5,6 2,4-1,6-1,3-1,-2 3,0 0,-5 5,1 0,1-2,3-3,2-2,-3-2</inkml:trace>
</inkml:ink>
</file>

<file path=ppt/ink/ink4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8:57.54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231 182,'2'0,"0"0,-1 0,1 0,-1 0,1 0,-1 0,1 0,-1-1,1 1,-1 0,0-1,1 1,-1-1,1 0,-1 0,0 1,0-1,1 0,-1 0,2-2,-3 2,1 0,-1 0,0 0,1 0,-1-1,0 1,0 0,0 0,0 0,0 0,0-1,0 1,0 0,0 0,0 0,-1 0,1-1,0 1,-1 0,0-1,-1-2,0 0,-1 0,1 0,-1 0,0 0,0 1,0-1,-1 1,1 0,-7-5,13 10,0 0,0-1,0 1,0 0,-1 0,1 0,0 1,-1-1,0 1,1-1,-1 1,3 6,-4-8,-1 1,1 0,-1 0,0 0,0 0,1 0,-1 0,0 0,-1 0,1 0,0 0,0-1,-1 1,1 0,-1 0,0 0,0 0,1-1,-1 1,0 0,0-1,-1 1,1-1,0 1,0-1,-2 2,-10 8,-1-1,1 0,-2 0,1-2,-1 0,-1 0,1-2,-19 6,-21 11,37-8,18-9,13-7,99-40,-30 9,-51 23,41-7,-58 14,-12 1,1 1,0-1,0 0,-1 0,1 0,0 0,-1 0,1 0,-1-1,1 1,-1-1,0 0,0 0,0 0,0 0,0 0,0 0,0 0,2-5,-3 5,0 0,-1 0,1-1,-1 1,0 0,0 0,0 0,0 0,0 0,0 0,0-1,0 1,-1 0,1 0,-1 0,0 0,0 0,0 0,0 0,0 1,0-1,0 0,0 0,-1 1,1-1,-4-2,-8-8,-1 1,0 0,-1 1,0 0,-20-8,-2 1,-45-14,82 34,9 9,12 12,-9-14,0-1,0 0,1-1,0 0,0-1,26 9,22 13,-59-28,-1 0,1 0,0-1,-1 1,1 0,0 1,-1-1,1 0,-1 0,0 1,1-1,-1 0,0 1,0-1,0 1,0 0,0-1,0 1,-1 0,1 0,0-1,-1 1,1 0,-1 2,0-2,-1 0,0 0,0-1,0 1,0 0,0 0,0-1,0 1,0-1,-1 1,1-1,-1 0,1 1,-1-1,1 0,-1 0,0 0,1 0,-1 0,0 0,0-1,-3 2,-100 32,73-25,0 2,0 0,-47 26,77-36,0 0,0 0,0 0,1 0,-1 1,0-1,1 1,-1-1,1 1,-1-1,1 1,0 0,0 0,-2 3,4-5,0 0,1 0,-1 0,0 0,1 0,-1 0,0 0,1-1,-1 1,0 0,0-1,1 1,0-2,242-116,-241 117,3-2,-1 0,1 0,0-1,8-7,-13 10,0 0,0 0,-1 0,1 0,0 0,0 0,0 0,-1 0,1 0,-1-1,1 1,-1 0,1 0,-1-1,0 1,1 0,-1-1,0 1,0-1,0 1,0 0,0-1,0 1,-1 0,1-1,0 1,-1 0,1-1,-1 0,-4-5,1 0,-1 0,0 1,-1 0,0 0,1 1,-2-1,1 1,-14-8,-9-4,-31-14,3 6,57 25,0 0,0 0,0 0,0 0,0 0,0 0,0 1,0-1,0 0,0 0,0 0,0 0,-1 0,1 0,0 0,0 0,0 0,0 1,0-1,0 0,0 0,0 0,0 0,0 0,0 0,0 0,0 0,-1 0,1 0,0 0,0 0,0 0,0 0,0 0,0 0,0 0,0 0,-1 0,1 0,0 0,0 0,0 0,0 0,0 0,0 0,0 0,0 0,0 0,-1 0,1 0,0 0,0 0,0 0,10 12,18 13,117 107,-125-117,-17-13,0 0,-1 0,1-1,-1 1,0 1,1-1,-1 0,3 5,-5-7,0 0,0 1,0-1,0 0,0 1,0-1,0 0,0 1,0-1,0 0,0 1,0-1,0 0,0 1,0-1,0 0,0 1,-1-1,1 0,0 0,0 1,0-1,0 0,-1 1,1-1,0 0,0 0,-1 0,1 1,-1-1,-20 8,-37 5,15-6,0 3,1 2,0 1,-59 29,85-33,25-10,27-12,76-32,-63 27,64-33,-112 51,1-1,-1 0,1 0,-1 1,0-1,0 0,0 0,1 0,-1 0,0 0,0 0,0-1,1-1,-2 3,0-1,0 1,0 0,0-1,0 1,0 0,-1-1,1 1,0 0,0-1,0 1,0 0,0-1,-1 1,1 0,0-1,0 1,-1 0,1 0,0-1,0 1,-1 0,1 0,0 0,-1-1,1 1,0 0,-1 0,1 0,0 0,-1 0,1 0,-1-1,-45-4,-134 5,102 1,50-1</inkml:trace>
</inkml:ink>
</file>

<file path=ppt/ink/ink4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9:17.128"/>
    </inkml:context>
    <inkml:brush xml:id="br0">
      <inkml:brushProperty name="width" value="0.025" units="cm"/>
      <inkml:brushProperty name="height" value="0.025" units="cm"/>
      <inkml:brushProperty name="color" value="#008C3A"/>
      <inkml:brushProperty name="ignorePressure" value="1"/>
    </inkml:brush>
  </inkml:definitions>
  <inkml:trace contextRef="#ctx0" brushRef="#br0">23 1,'-10'0,"-3"0</inkml:trace>
</inkml:ink>
</file>

<file path=ppt/ink/ink4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9:32.538"/>
    </inkml:context>
    <inkml:brush xml:id="br0">
      <inkml:brushProperty name="width" value="0.025" units="cm"/>
      <inkml:brushProperty name="height" value="0.025" units="cm"/>
      <inkml:brushProperty name="color" value="#008C3A"/>
      <inkml:brushProperty name="ignorePressure" value="1"/>
    </inkml:brush>
  </inkml:definitions>
  <inkml:trace contextRef="#ctx0" brushRef="#br0">67 416,'0'2,"0"0,0-1,0 1,1 0,-1 0,0-1,1 1,0 0,-1-1,1 1,0 0,0-1,0 1,0-1,0 1,0-1,0 0,3 3,-1-2,1 0,-1 1,1-1,0-1,0 1,0 0,7 1,6 0,-1 0,1-1,18 0,-31-2,237 0,-96-2,-136 2,0 0,0-1,0 0,0-1,0 0,11-3,-20 5,1 0,-1-1,1 1,-1 0,0 0,1 0,-1 0,1 0,-1-1,1 1,-1 0,0 0,1-1,-1 1,0 0,1 0,-1-1,0 1,1 0,-1-1,0 1,0-1,1 1,-1 0,0-1,0 1,0-1,1 1,-1-1,0 1,0-1,0 1,0 0,0-1,0 1,0-1,0 1,0-1,0 1,-1-1,1 1,0-1,0 1,0 0,0-1,-1 1,1-1,0 1,0 0,-1-1,1 1,0 0,-1-1,1 1,0 0,-1-1,1 1,0 0,-1 0,1-1,-1 1,1 0,-1 0,1 0,0 0,-2 0,-30-14,0 8,0 1,-61 0,-32-4,51 0,-139 0,898 10,-1269-1,551 2,1 1,-54 13,75-14,6 0,7 0,18 0,32 0,-35-2,192-3,-161 0,0-3,65-15,-53 9,1 4,0 2,119 4,-140 2,-11 2,0 1,0 2,0 0,32 12,-4-2,-54-14,36 6,-37-7,-1 0,1 0,0 0,0 0,0 0,-1 0,1-1,0 1,-1 0,1-1,0 1,-1-1,1 0,0 0,-1 0,1 0,-1 0,3-2,-4 3,0-1,1 0,-1 1,0-1,0 0,0 1,0-1,0 0,0 0,0 1,0-1,0 0,0 1,0-1,0 0,0 0,-1 1,1-1,0 0,-1 1,1-1,0 0,-1 1,1-1,-1 1,1-1,0 1,-1-1,0 1,1-1,-1 1,1-1,-1 1,0 0,1-1,-1 1,0 0,1 0,-2-1,-35-16,30 14,-222-82,31 13,187 65,13 2,24-1,248 4,-154 4,-110-2,0 1,0 0,0 0,-1 1,1 1,11 4,-20-7,0 0,1 1,-1-1,0 1,1-1,-1 1,0 0,1-1,-1 1,0 0,0 0,0 0,0 0,0 0,0 0,0 0,0 0,0 0,-1 1,1-1,0 0,-1 0,1 1,-1-1,1 1,-1-1,0 0,1 1,-1-1,0 1,0-1,0 1,0-1,0 0,-1 1,1-1,0 1,-1-1,1 0,-1 1,1-1,-1 0,1 1,-1-1,0 0,0 0,0 0,0 0,0 0,0 0,0 0,-1 1,-11 11,-1-1,0-1,-1 0,-18 10,-26 19,46-30,-188 163,183-152,17-16,15-11,25-14,0 1,56-16,30-14,-116 45,-1 0,1 0,-1-1,-1 0,1-1,-1 0,0 0,0 0,-1-1,1 0,-1 0,-1-1,0 0,5-9,-9 15,-1 0,1 0,-1 0,0-1,0 1,0 0,0 0,0-1,0 1,-1 0,1 0,-1 0,0 0,1 0,-1 0,0 0,0 0,0 0,-1 0,1 0,0 0,-1 0,1 1,-1-1,1 1,-1-1,0 1,0 0,1 0,-5-2,-8-6,0 2,-1-1,-17-5,15 6,-380-187,315 154,76 34,13 7,16 6,59 36,101 70,-155-90,-2 1,48 55,-5-3,-68-75,1 0,-1 0,0 0,0 0,1 0,-1 0,0 1,0-1,-1 0,1 1,0-1,0 1,-1-1,1 1,-1-1,1 1,-1-1,1 1,-1 0,0-1,0 1,0-1,0 1,0 0,0-1,-1 1,1 0,0-1,-1 1,1-1,-1 1,0-1,1 1,-1-1,0 0,0 1,0-1,0 0,0 1,0-1,0 0,-1 0,1 0,0 0,-2 1,-8 5,-1 0,0-1,0-1,-21 8,15-6,-137 67,153-73,0 0,0 0,1 0,-1-1,0 1,0-1,0 1,0-1,0 0,0 0,0 0,-2 0,3 0,1 0,0-1,0 1,0 0,-1 0,1-1,0 1,0 0,0-1,0 1,-1 0,1-1,0 1,0 0,0-1,0 1,0-1,0 1,0 0,0-1,0 1,0 0,0-1,0 1,1 0,-1-1,0 1,0 0,0-1,0 1,0 0,1-1,-1 1,0 0,0-1,1 1,5-9,0 1,1 0,10-9,234-197,-249 212,0 0,0 1,1-1,-1 0,0-1,-1 1,1 0,0 0,-1-1,2-2,-2 4,-1 0,0-1,0 1,0 0,0 0,0 0,0 0,0 0,0 0,0 0,0 0,-1-1,1 1,-1 0,1 0,0 0,-1 0,0 0,1 0,-1 1,1-1,-1 0,0 0,0 0,0 1,1-1,-1 0,0 1,0-1,-1 0,-29-19,-2 2,-59-26,73 36,19 8,-1-1,0 1,0-1,1 1,-1-1,0 1,0 0,0-1,0 1,0 0,0 0,0-1,1 1,-1 0,0 0,0 0,0 0,0 0,0 1,0-1,0 0,0 0,0 1,0-1,1 0,-1 1,0-1,0 1,-1 0,2 0,0 1,0-1,0 0,0 0,0 1,0-1,0 0,0 1,0-1,1 0,-1 0,1 0,-1 1,1-1,-1 0,1 0,0 0,-1 0,1 0,0 0,0 0,1 1,13 14,0 0,1-2,1 0,0-1,0 0,2-2,-1 0,2-1,-1-1,1 0,27 6,-41-11,-9-2,-26 2,-41-3,32-2,-175 3,174 1,0 2,0 1,-53 16,67-15</inkml:trace>
</inkml:ink>
</file>

<file path=ppt/ink/ink4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9:49.66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16 41,'-8'22,"1"-4,10-16,6-8,20-19,12-10,-38 33,-1 0,1 0,0 1,0-1,0 1,0 0,0 0,0 0,0 0,0 0,0 0,5 1,-6 0,0 1,-1-1,1 1,0 0,-1 0,1-1,-1 1,1 0,-1 1,1-1,-1 0,0 0,1 1,-1-1,0 0,0 1,0-1,0 1,0 0,-1-1,1 1,0 0,-1-1,1 1,-1 0,0 0,1 3,5 57,-5-55,-1 3,0 0,-1 0,0 0,0 0,-1 0,-1 0,0-1,0 1,0-1,-1 1,-9 13,3-8,0 0,-2-1,0-1,0 0,-24 20,32-31,1 1,0 0,1-1,-1 1,0 0,1 1,-1-1,-1 4,4-7,0 1,0-1,0 0,0 1,-1-1,1 0,0 1,0-1,0 0,0 1,0-1,0 1,0-1,0 0,0 1,1-1,-1 0,0 1,0-1,0 0,0 1,0-1,1 0,-1 1,0-1,0 0,1 0,-1 1,0-1,0 0,1 0,-1 1,2 0,0-1,0 1,0-1,0 1,0-1,0 0,0 1,0-1,0 0,3-1,41-4,68-17,20-2,-104 21</inkml:trace>
</inkml:ink>
</file>

<file path=ppt/ink/ink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24.71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62 1,'-2'0,"1"1,-1-1,1 1,-1-1,1 1,0 0,-1-1,1 1,0 0,0 0,-1 0,1 0,0 0,0 0,0 0,0 1,0-1,0 0,1 1,-1-1,-1 3,-11 30,7-16,2 0,0 1,1-1,1 0,0 1,2-1,2 28,-2-42,1-1,-1 0,1 0,0 1,0-1,0 0,0 0,0 0,1 0,-1 0,1 0,0-1,0 1,0 0,0-1,0 0,1 1,-1-1,1 0,-1 0,1 0,0-1,0 1,0 0,0-1,0 0,0 0,0 0,1 0,-1-1,0 1,0-1,1 0,3 0,3 0,1-1,-1-1,0 0,0 0,0-1,0 0,0-1,-1 0,17-10,-16 8,0-1,-1 0,0-1,0 0,-1 0,0-1,-1 0,1 0,-2-1,1 0,-1 0,-1 0,0-1,-1 0,0 0,0 0,-1 0,-1-1,2-12,-1-6</inkml:trace>
</inkml:ink>
</file>

<file path=ppt/ink/ink4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9:50.37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736 91,'-33'-2,"-63"-11,-9 0,96 13,0 0,-1 1,1 0,0 1,0 0,0 1,1 0,-1 0,-15 8,-7 7,-34 25,42-28,-16 11,5-4,2 1,-54 47,78-62,0 1,1 0,-1 0,2 0,-1 1,1 0,1 0,0 1,0-1,1 1,1 0,0 0,0 1,-1 13,1-1,2 1,1 0,2 25,-1-42,1 0,-1-1,1 1,0 0,1-1,-1 0,2 1,-1-1,1 0,0-1,0 1,1-1,9 11,4-2,0-1,0-1,2-1,-1 0,2-1,-1-2,1 0,1-1,0-1,0-1,24 3,16 1,1-3,112-3,-152-4,1-2,-1-1,0 0,0-2,0-1,-1 0,0-2,0 0,37-21,-44 20,-1-1,0 0,0-1,-1 0,-1-2,0 1,0-1,-1-1,-1 0,0 0,-1-1,-1-1,12-27,-13 24,-1-1,-1 0,6-33,-10 43,-1 1,1-1,-1 1,-1 0,0-1,0 1,-1 0,0 0,0 0,-5-11,-5-5,-1 0,-1 1,-1 1,-1 0,-1 1,-1 1,-1 1,-1 1,-33-27,35 33,0 1,-1 1,0 0,-1 2,-1 0,1 1,-1 1,0 1,-1 0,1 2,-1 1,-32-1,28 3,0 2,-36 5,53-5,1 1,0 0,0 1,0 0,0 0,1 1,-1 0,1 0,0 0,0 1,-10 9,-5 9,0 2,2 0,0 1,2 1,1 0,1 2,2 0,0 1,2 0,2 0,0 2,-6 43,10-30</inkml:trace>
</inkml:ink>
</file>

<file path=ppt/ink/ink4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9:55.633"/>
    </inkml:context>
    <inkml:brush xml:id="br0">
      <inkml:brushProperty name="width" value="0.025" units="cm"/>
      <inkml:brushProperty name="height" value="0.025" units="cm"/>
      <inkml:brushProperty name="color" value="#008C3A"/>
      <inkml:brushProperty name="ignorePressure" value="1"/>
    </inkml:brush>
  </inkml:definitions>
  <inkml:trace contextRef="#ctx0" brushRef="#br0">342 142,'103'-68,"-74"53,0 1,1 1,54-15,-82 28,0-1,0 0,0 1,0 0,0-1,0 1,0 0,0 0,0 0,0 0,0 0,0 0,0 1,0-1,0 1,0-1,0 1,0 0,-1 0,1 0,0 0,2 1,-3 0,0 0,0-1,0 1,0 0,0 0,-1 0,1 0,-1 0,1 0,-1 0,0 0,1 0,-1 0,0 0,0 0,-1 0,0 4,-1 6,-1 1,-1-1,0 0,-1 0,-11 19,7-14,-2 0,1-1,-2 0,0-1,-1-1,-1 1,0-2,-1 0,0-1,-1 0,0-2,-1 0,0 0,-30 11,41-19,-23 11,29-13,-1 0,1 0,0 0,0 0,0 0,0 0,0 1,0-1,-1 0,1 0,0 0,0 0,0 0,0 0,0 0,0 0,0 1,0-1,0 0,-1 0,1 0,0 0,0 0,0 0,0 1,0-1,0 0,0 0,0 0,0 0,0 0,0 1,0-1,0 0,0 0,0 0,0 0,0 0,0 1,0-1,0 0,1 0,-1 0,0 0,0 0,0 0,0 1,0-1,0 0,18 4,40-4,-41-1,1 1,-1 1,1 1,26 5,-39-6,-1 1,0-1,1 1,-1 0,0 0,0 0,0 1,0-1,0 1,-1 0,1 0,-1 1,0-1,0 1,0-1,0 1,-1 0,0 0,1 0,-1 0,2 9,-2-8,-1-1,0 1,0 0,0-1,0 1,-1 0,0-1,0 1,0 0,-1-1,1 1,-1 0,0-1,-1 1,1-1,-1 0,0 1,0-1,0 0,0 0,-1 0,0 0,-4 4,1-1,-1-1,0-1,0 1,-1-1,1 0,-1-1,-1 0,1 0,0-1,-1 0,-12 3,-14 0,-1-1,0-2,-1-2,-44-3,60 1,13 1,-1-2,0 1,1-1,-1 0,1-1,0 0,-1 0,1-1,1 0,-1 0,-13-11,-2-3,1-2,-23-25,38 36,1 0,0 0,0-1,1 1,0-1,-5-15,1 2</inkml:trace>
</inkml:ink>
</file>

<file path=ppt/ink/ink4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19:56.393"/>
    </inkml:context>
    <inkml:brush xml:id="br0">
      <inkml:brushProperty name="width" value="0.025" units="cm"/>
      <inkml:brushProperty name="height" value="0.025" units="cm"/>
      <inkml:brushProperty name="color" value="#008C3A"/>
      <inkml:brushProperty name="ignorePressure" value="1"/>
    </inkml:brush>
  </inkml:definitions>
  <inkml:trace contextRef="#ctx0" brushRef="#br0">763 291,'0'-12,"0"1,0 0,0-1,-1 1,0 0,-6-19,6 26,-1 1,0-1,0 0,0 1,0-1,-1 1,1 0,-1 0,0 0,0 0,0 0,0 1,-1-1,1 1,-1 0,1 0,-1 0,0 1,-6-3,-3 1,-1 0,1 0,-1 1,0 1,0 0,0 1,0 1,0 0,0 0,-21 7,2 0,-1 2,1 2,-36 18,53-22,0 2,1 0,0 0,1 2,0 0,-18 19,-65 90,81-97,1 1,1 0,1 1,1 0,1 1,2 1,1-1,1 1,-5 39,4 24,4 146,4-234,0 10,0 1,2 0,0 0,0-1,1 1,1-1,0 1,10 19,-9-23,1 0,1-1,0 0,0 0,0 0,1-1,1 0,-1 0,1-1,19 11,-4-5,0-1,1-1,0-1,1-1,0-1,0-2,1 0,0-2,0-1,0-1,0-1,0-2,0 0,1-2,44-11,-26 2,0-2,-1-2,-1-2,0-1,-2-3,0-1,-2-3,44-34,-60 39,-1 0,-1-1,-1-2,-1 0,-1-1,-1-1,-1 0,-2-2,23-54,-22 40,-3 0,-1-1,-2 0,-2-1,-1 0,-1-62,-6 95,0-1,-1 0,-1 1,0-1,-1 1,0 0,-1 0,0 0,0 0,-8-13,2 9,0-1,-1 2,-1-1,0 2,-27-24,2 8,0 3,-3 1,0 1,-56-23,63 32,-1 1,-1 2,0 1,0 2,-1 1,-56-4,70 11,0 1,0 1,1 1,-1 0,1 2,-1 1,1 0,1 2,-1 0,1 1,0 2,-23 14,-71 58,65-42</inkml:trace>
</inkml:ink>
</file>

<file path=ppt/ink/ink4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3:12.804"/>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560 89,'0'-2,"0"0,0 1,0-1,0 0,0 0,-1 1,1-1,0 0,-1 1,0-1,1 0,-1 1,0-1,0 1,0-1,0 1,0 0,0-1,0 1,0 0,0 0,-1 0,1 0,-3-2,0 2,1-1,-1 1,0 0,1 1,-1-1,0 1,1 0,-1-1,0 2,1-1,-6 1,-4 1,-1 1,1 1,0 0,0 1,-18 9,21-7,0-1,1 2,0-1,1 1,-1 1,1 0,1 0,0 0,0 1,1 0,0 0,1 0,0 1,-4 13,0 4,0 0,2 1,1 0,-3 44,9-70,0 0,0 0,0 0,0 0,1 0,-1 0,1 0,-1-1,1 1,0 0,0 0,1 0,-1-1,0 1,1-1,0 1,-1-1,1 0,4 5,-1-4,0 0,0 1,0-1,0-1,0 1,0-1,1 0,-1 0,10 1,6 1,0-2,0-1,0 0,36-5,-50 3,1 0,0-1,-1 0,1-1,-1 1,1-2,-1 1,0-1,-1 0,1 0,-1-1,1 1,-2-1,1-1,0 1,-1-1,5-8,-2 3,-1 0,0-1,-1 0,0 0,-1-1,0 0,-1 0,0 0,1-16,-4 26,-1 0,1-1,-1 1,0-1,0 1,0-1,-1 1,1-1,-1 1,0 0,0-1,0 1,-1 0,1 0,-1 0,1 0,-1 0,-4-5,2 4,0 0,0 1,-1-1,1 1,-1 0,0 0,0 1,0-1,0 1,-9-3,-4 1,0 1,-1 0,1 1,-1 1,1 0,-21 3,30-1,1 1,-1-1,1 2,-1-1,1 1,0 0,0 1,0 0,0 0,1 1,0 0,-1 0,2 0,-1 1,1 0,0 1,0-1,-9 15,7-8,0 1,1 0,0 0,1 1,1 0,1 0,0 0,0 1,-1 27,4-39,1 0,0 0,0 1,0-1,1 0,-1 0,1 1,0-1,0 0,1 0,-1 0,1 0,0-1,0 1,0 0,0-1,5 6,-2-5,-1 0,1-1,-1 1,1-1,0 0,0 0,1-1,-1 1,0-1,1-1,8 3,4-1,-1-1,1-1,-1 0,1-1,0-1,-1-1,27-6,-34 5,0 0,0-1,-1 0,0 0,0-1,0 0,0-1,-1 0,1-1,-2 1,1-1,-1-1,0 0,10-15,-1-1,-1-2,-1 0,21-54,-30 67,-1 0,0-1,-1 0,0 0,-1 0,0-28,-2 37,0 0,-1-1,1 1,-1 0,0 0,-1 0,1 0,-1 0,0 0,0 0,0 0,-1 1,0-1,0 1,0 0,0 0,-1 0,0 0,1 0,-1 1,-7-5,-2 1,0 2,0-1,0 2,0 0,-1 0,0 1,-23-2,6 3,0 1,-45 5,64-3,0 1,0 0,0 1,0 0,0 1,1 0,0 1,0 0,0 1,0 0,1 1,-11 9,9-5,0 1,1 0,1 0,0 2,0-1,1 1,1 0,-10 24,11-21,0 0,1 1,1-1,1 1,0 0,1 1,1-1,1 0,1 1,2 22,-1-33,0-1,1 1,-1-1,2 0,-1 0,1 0,0 0,0 0,1 0,0-1,0 1,1-1,0 0,0-1,0 1,1-1,-1 0,1 0,0-1,1 0,-1 0,1 0,0-1,0 0,0 0,0-1,9 2,3 1,0-1,1-1,0-1,0-1,25-1,-35-1,-1 0,1 0,-1-1,0 0,0-1,0 0,0 0,0-1,-1 0,1-1,-1 1,0-2,8-6,-4 0,0 0,-1-1,0 0,-1-1,-1 0,0 0,-1-1,0 0,8-25,-13 32,-1-1,0 1,-1 0,0-1,0 1,-1 0,0-1,0 1,-2-11,0 13,1 0,-1 0,0 0,0 1,-1-1,0 1,0 0,0 0,0 0,-1 0,0 0,0 1,0-1,-6-3,-3-2,0 1,-1 0,0 1,-1 1,1 0,-2 1,1 0,-26-5,8 5,1 1,-1 2,-44 0,68 4,0 0,1 1,-1 0,1 0,-1 1,1 0,0 1,0-1,0 1,0 1,1 0,0 0,0 0,0 1,1 0,0 1,0-1,0 1,-5 9,0 0,1-1,1 1,0 1,1-1,1 1,1 1,0-1,-3 25,6-26,0 0,2 1,0-1,1 1,0-1,4 23,-2-34,-1 1,1 0,-1-1,2 1,-1-1,1 1,-1-1,1 0,1 0,-1 0,1-1,0 1,0-1,0 0,1 0,-1 0,1-1,0 0,0 1,9 3,0-1,1-1,0 0,0-1,1-1,-1 0,1-1,-1 0,1-2,0 0,0 0,-1-2,1 0,-1-1,1 0,-1-1,0-1,0 0,-1-1,1-1,13-8,-8 2,-1-1,0-1,-1-1,-1 0,-1-1,0-1,18-26,-24 28,-1 0,0-1,-1 1,-1-2,-1 1,0-1,-1 0,-1 0,-1 0,1-19,-4 33,0 0,0 0,-1 0,1 0,-1 0,0 0,0 0,0 1,0-1,-1 0,1 1,-1-1,0 1,-3-5,0 2,0 1,0-1,0 1,-1 0,0 1,0-1,-7-3,-5-2,0 2,0 0,0 1,-39-9,25 9,-60-6,82 12,0 1,-1 0,1 1,0 0,-1 1,1 0,0 0,0 1,1 0,-12 6,8-2,1 1,0 0,0 1,1 0,0 1,0 0,1 1,1 0,-1 1,2 0,0 0,-10 20,8-11,1 1,1 0,1 0,1 1,1 0,1 0,-1 27,4-45,1-1,1 1,-1-1,1 1,-1-1,1 0,1 1,-1-1,0 0,1 0,0 0,0 0,0 0,5 6,-2-3,1-1,0 0,0 0,1-1,0 1,0-1,9 5,3-1,0 0,1-1,0 0,0-2,31 5,-36-8,1 0,-1-2,1 0,0-1,19-1,-27-1,1 0,-1 0,0 0,0-1,0 0,-1 0,1-1,-1 0,0 0,0-1,8-7,9-7,-2-1,0-1,-1-1,32-44,-49 61,0-2,0 1,-1 0,0-1,0 1,0-1,-1 0,0 0,0 0,-1 0,0-1,0 1,-1 0,0 0,0-1,0 1,-1 0,0 0,-1-1,0 1,0 0,0 1,-1-1,0 0,-7-11,3 8,-1 1,0 0,-1 0,0 0,0 1,-1 1,0 0,0 0,-1 1,1 0,-18-6,1 1,0 2,-1 1,-51-8,73 15,1 1,0 0,-1 0,1 0,0 1,-1-1,1 1,0 1,0-1,-1 1,1-1,0 2,-7 3,4-1,0 1,0 0,1 0,0 0,0 1,1 0,-7 8,-2 7,2 0,0 1,1 0,-15 43,23-57,1 1,1-1,-1 1,1-1,1 1,0 0,0 0,1 0,0-1,1 1,3 15,-3-20,1 0,0 0,0 0,1 0,-1 0,1 0,0 0,0-1,1 0,-1 1,1-1,0-1,0 1,1 0,-1-1,1 0,0 0,-1 0,1-1,0 0,11 4,5 0,0-1,0 0,0-2,1 0,-1-2,1 0,-1-1,30-4,-34 1,-1 0,1 0,-1-2,0 0,0-1,0 0,-1-2,1 1,-2-2,0 0,16-13,-21 13,0 0,0 0,-1-1,0-1,0 1,-1-1,-1-1,0 1,-1-1,0 0,0 0,-2 0,1-1,-2 0,1 1,-2-1,0 0,0 0,-1 0,-1 0,0 0,-1 0,0 1,-1-1,0 0,-1 1,-10-21,7 23,1 0,-2 1,1 0,-1 1,-1-1,1 1,-1 1,-1 0,1 0,-1 1,-12-6,3 3,0 0,-1 2,0 0,0 1,-29-5,43 11,-1 0,0 0,1 0,-1 1,1 0,0 0,-1 0,1 1,0 0,0 0,0 1,0 0,0 0,0 0,1 1,-1-1,1 2,0-1,-5 6,-5 6,1 0,0 1,2 0,-18 31,24-37,1-1,0 2,0-1,1 0,1 1,0 0,0 0,1 0,1 0,0 0,1 16,0-22,1 1,0-1,0 0,1 0,-1 0,1-1,1 1,-1 0,1-1,0 1,0-1,0 0,1 0,0 0,0-1,0 1,0-1,1 0,0 0,0 0,0-1,0 0,10 5,15 5,1-2,56 14,-70-21,0-1,1-1,-1 0,1-2,-1 0,35-4,-46 2,1 0,0 0,0-1,-1 0,0 0,1-1,-1 0,0 0,-1 0,1 0,-1-1,0 0,0 0,0-1,-1 1,0-1,0 0,0 0,-1 0,5-13,-1 2,-2 1,0-1,0 0,-2-1,0 1,-1-1,-1-23,0 36,-2 0,1 0,-1 0,0 0,0 0,0 0,-1 0,1 0,-1 0,0 1,-1-1,1 1,-1-1,0 1,-7-8,4 7,0 0,0 0,-1 0,1 1,-1 0,0 0,0 1,-1 0,-10-3,-10-1,0 2,0 1,0 1,-48 1,50 2,-1 1,1 1,-30 7,48-8,0 1,1 1,-1 0,0 0,1 0,0 1,-1 0,1 0,1 1,-1 0,1 0,0 1,0-1,-6 10,-1 1,1 1,1 1,0 0,1 1,2 0,-1 0,2 1,1 0,1 0,0 0,1 1,2-1,-1 28,3-34,0 0,1 1,6 26,-5-34,0-1,0 0,0 0,1 0,0 0,1 0,-1 0,1-1,0 0,0 0,6 5,5 3,0 0,1-1,0-1,1-1,0 0,0-1,1-1,1 0,24 5,-29-9,-1-1,1 0,0-2,0 1,0-2,1 0,-1 0,0-2,0 1,0-2,0 0,-1-1,25-9,-26 7,1-1,-1-1,0 0,-1-1,1 0,-2 0,1-1,-2-1,1 0,-1 0,-1 0,0-1,-1-1,0 1,-1-1,0 0,-1-1,-1 1,0-1,-1 0,0 0,-1 0,0-1,-2-18,1 26,-1 0,-1-1,1 1,-1 0,-1-1,1 1,-1 0,0 0,-1 0,-6-13,5 15,0 0,0 0,0 0,0 1,-1-1,0 1,0 0,0 1,0-1,0 1,-1 0,0 0,-9-3,-3 0,-1 1,0 1,0 0,-32-1,-80 4,102 2</inkml:trace>
</inkml:ink>
</file>

<file path=ppt/ink/ink4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3:38.780"/>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63 1,'-9'5,"-9"1,-2 6,4-1</inkml:trace>
</inkml:ink>
</file>

<file path=ppt/ink/ink4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3:42.408"/>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112 171,'2'10,"-1"-10,-1 1,0-1,0 0,0 1,0-1,0 0,1 1,-1-1,0 0,0 1,0-1,0 1,0-1,0 0,0 1,0-1,0 0,0 1,-1-1,1 0,0 1,0-1,0 1,0-1,0 0,-1 0,1 1,0-1,0 0,-1 1,1-1,0 0,0 0,-1 1,1-1,0 0,-1 0,1 0,0 1,-1-1,1 0,0 0,-1 0,1 0,0 0,-1 0,1 0,0 0,-1 0,-17 7,7-2,-1 0,1 1,-14 9,23-14,0 0,0 0,1 0,-1 1,1-1,-1 1,1-1,-1 1,1-1,0 1,-1 0,1 0,0 0,0 0,1 0,-1 0,0 0,1 0,-1 0,1 0,0 0,-1 0,1 0,0 0,0 1,1 1,-1-2,1 0,0 0,0-1,0 1,0 0,0-1,0 1,0 0,1-1,-1 1,1-1,-1 0,1 0,-1 1,1-1,0 0,-1 0,1 0,0-1,0 1,0 0,0-1,0 1,0-1,-1 0,1 1,0-1,0 0,0 0,3-1,1 1,0 0,0-1,0 0,0 0,0-1,-1 1,1-1,-1 0,7-4,-4 1,0 0,0-1,-1 0,10-10,-16 15,0-1,1 1,-1-1,0 1,0-1,0 1,-1-1,1 0,0 1,-1-1,1 0,-1 0,1-1,-1 2,0 0,0 0,0 0,-1 0,1 0,0 0,-1 0,1 0,-1 0,1 0,-1 0,1 1,-1-1,1 0,-1 0,0 1,1-1,-1 0,0 1,0-1,0 1,1-1,-1 1,0-1,0 1,-1-1,-5-1,0 0,0 0,1 1,-1-1,-1 2,1-1,0 1,0 0,0 0,-13 3,16-2,1-1,-1 1,1-1,-1 1,1 1,0-1,-1 0,1 1,0-1,0 1,0 0,0 0,0 0,0 1,1-1,-1 1,1-1,0 1,0 0,0 0,0 0,0 0,-2 5,4-6,0 0,0-1,0 1,0 0,0-1,0 1,0-1,1 1,-1 0,0-1,1 1,0-1,-1 1,1-1,0 1,0-1,0 0,0 1,0-1,0 0,0 0,0 0,0 0,1 0,-1 0,0 0,1 0,-1 0,1-1,-1 1,1 0,-1-1,3 1,6 3,1-1,0-1,17 3,-18-4,0-1,0 0,0-1,0 0,-1 0,1-1,0 0,0-1,-1 0,15-7,-20 8,1 0,-1 0,0-1,0 1,0-1,0 0,0 0,-1 0,1 0,-1-1,0 1,0-1,0 0,-1 0,1 0,-1 0,0-1,0 1,0-1,-1 1,1-1,-1 1,-1-1,2-6,-3 8,0 0,0 0,0 1,0-1,0 0,0 0,-1 1,1-1,-1 1,0-1,0 1,0 0,0 0,0 0,0 0,-1 0,1 0,-1 1,1-1,-1 1,0-1,1 1,-5-1,-7-4,-1 1,0 0,-15-2,25 6,0 0,1 1,-1-1,0 1,0 0,1 1,-1-1,0 1,1 0,-1 0,0 1,1-1,-1 1,1 0,0 0,-7 4,9-4,0 0,0 0,0 0,0 0,0 0,0 0,1 0,-1 0,1 1,0-1,-1 1,1-1,0 1,0 0,1-1,-1 1,1 0,-1 0,1-1,0 1,0 0,0 0,0-1,0 1,1 0,-1 0,1-1,0 1,2 4,-2-2,1-1,0 0,0 0,1 0,-1 0,1 0,0-1,0 1,0-1,0 0,1 1,-1-2,1 1,0 0,0-1,0 1,0-1,0 0,1-1,-1 1,0-1,1 0,-1 0,1 0,0 0,-1-1,1 0,-1 0,7-1,-6 1,1-1,-1 0,1-1,-1 1,1-1,-1 0,0 0,0-1,0 1,0-1,-1 0,1-1,-1 1,1-1,-1 0,-1 0,1 0,0 0,-1-1,0 1,0-1,0 0,-1 0,3-6,-4 8,1-1,-1 0,0 1,0-1,-1 0,1 0,-1 0,1 1,-1-1,-1 0,1 0,0 0,-1 0,0 1,0-1,0 0,0 1,-1-1,1 1,-4-7,2 7,0 0,-1 0,1 0,-1 0,1 1,-1-1,0 1,0 0,0 0,0 0,0 1,0-1,-1 1,1 0,0 1,-1-1,-7 0,4 1,0 0,1 1,-1 0,0 0,1 0,0 1,-1 0,1 1,0-1,0 1,0 1,0-1,1 1,-10 8,11-9,1 1,0 0,-1 0,2 0,-1 1,0 0,1-1,0 1,0 0,0 1,1-1,0 0,0 1,0-1,0 1,1 0,0-1,0 1,1 11,0-14,0 1,1-1,0 1,0-1,0 0,0 1,0-1,1 0,-1 0,1 0,0 0,0 0,0 0,0 0,1-1,-1 1,1-1,0 1,-1-1,1 0,0 0,0 0,0-1,1 1,-1-1,0 0,1 0,-1 0,1 0,6 0,-1 1,0-1,1 0,-1-1,1 0,-1-1,0 1,1-2,-1 0,0 0,13-5,-17 5,-1 0,1 0,-1-1,0 0,1 0,-1 0,0 0,-1-1,1 0,-1 1,1-1,-1 0,-1-1,1 1,0-1,-1 1,0-1,2-5,-3 6,0 1,-1 0,1 0,-1 0,0 0,0-1,0 1,0 0,-1 0,1 0,-1-1,0 1,0 0,0 0,0 0,-1 0,1 1,-1-1,1 0,-1 0,0 1,0-1,0 1,-1 0,1 0,0 0,-1 0,0 0,-4-3,-1 1,0 1,-1-1,1 1,-1 1,0 0,0 0,0 0,0 1,0 1,0-1,0 1,-17 3,21-2,-1 0,1 0,0 1,-1 0,1 0,0 0,0 0,0 1,-8 6,10-6,1-1,-1 0,1 1,0 0,-1-1,2 1,-1 0,0 0,0 0,1 1,0-1,-1 0,1 0,0 1,1-1,-1 7,1-8,0 1,0-1,0 0,1 1,-1-1,1 0,0 0,0 1,0-1,0 0,0 0,0 0,0 0,1 0,-1 0,1-1,0 1,-1 0,1-1,0 1,0-1,0 0,0 1,0-1,0 0,0 0,0 0,1-1,-1 1,3 0,4 2,0-1,0 0,0-1,0 0,0 0,14-1,-14-1,-1-1,1 1,-1-2,1 1,-1-1,0 0,0-1,0 0,-1 0,14-11,-19 14,0-1,0 1,0-1,0 0,0 1,-1-1,1 0,0 0,-1 0,0 0,0 0,1 0,-1 0,0-1,-1 1,1 0,0-1,-1 1,1-1,-1 1,0 0,0-1,0 1,0-1,0 1,0-1,-1 1,1 0,-1-1,0 1,0 0,0-1,0 1,0 0,0 0,0 0,-1 0,1 0,-1 0,1 0,-5-3,1 1,0 0,-1 0,0 0,0 0,0 1,0 0,-1 0,1 1,-1 0,1 0,-1 0,0 1,0 0,0 0,0 1,0 0,0 0,0 1,1 0,-9 1,10-1,1 0,-1 0,1 0,0 1,-1 0,1 0,0 0,0 0,0 0,0 1,1-1,-1 1,1 0,-1 1,1-1,0 0,0 1,1 0,-1 0,1-1,-1 1,1 1,1-1,-1 0,1 0,-1 1,1-1,0 1,1-1,-1 1,1 5,0-8,0 1,1-1,-1 1,1 0,-1-1,1 1,0-1,0 0,0 1,0-1,0 0,1 0,-1 1,1-1,0 0,-1-1,1 1,0 0,0 0,0-1,0 1,1-1,-1 0,0 1,0-1,1 0,-1-1,1 1,-1 0,1-1,-1 1,1-1,4 1,0-1,1 1,-1-1,1 0,-1-1,0 0,1 0,-1-1,0 0,1 0,10-5,-12 4,0 0,-1-1,1 0,-1 0,1-1,-1 1,0-1,-1 0,6-8,-8 11,-1 0,0 0,0 0,0 0,0 0,0 0,-1 0,1 0,-1 0,1 0,-1 0,0 0,1 0,-1 0,0 0,-1-1,1 1,0 0,-1 0,1 0,-1 0,1 0,-1 0,0 0,0 0,0 0,0 0,0 1,-1-1,1 0,0 1,-1-1,-1-1,-3-2,0 1,0 1,0-1,-1 1,1 0,-1 0,1 1,-1 0,0 0,0 0,0 1,0 0,0 1,-1 0,1 0,0 0,-7 2,9-2,1 1,-1-1,1 1,-1 0,1 0,-1 1,1-1,0 1,0 0,0 0,0 1,0-1,0 1,1 0,-1 0,1 0,0 0,0 1,0-1,0 1,1 0,-1 0,1 0,0 0,0 0,0 0,-1 7,3-9,0 0,-1 0,2 0,-1 0,0 0,0 0,0 0,1 0,-1 0,1 0,0 0,0 0,-1 0,1 0,0-1,1 1,-1 0,0-1,0 1,1-1,-1 1,1-1,-1 1,1-1,0 0,-1 0,1 0,0 0,0 0,0 0,0-1,0 1,3 0,6 2,1 0,0 0,0-2,14 2,-13-3,-1 0,1 0,0-2,-1 1,1-1,-1-1,15-5,-22 6,0 0,0 1,-1-2,0 1,1 0,-1-1,0 0,0 0,0 0,0 0,-1-1,0 0,1 1,-1-1,0 0,-1-1,1 1,-1 0,0-1,0 1,2-7,-4 9,1 0,-1 0,0 0,0 0,0 0,0 0,0-1,0 1,0 0,-1 0,1 0,-1 0,1 0,-1 0,0 0,0 0,0 0,0 1,-2-3,1 1,-1 0,0 0,0 1,0 0,0-1,-1 1,1 0,0 0,-7-2,-4 0,0 0,0 1,0 0,-21-1,27 4,0 0,-1 0,1 1,0 0,0 0,0 1,0 0,0 0,-10 6,14-7,1 1,0-1,-1 1,1 0,0 0,1 1,-1-1,0 0,0 1,1 0,0-1,-1 1,1 0,0 0,1 1,-1-1,0 0,1 1,0-1,0 0,0 1,0 0,0 4,1-5,0-1,0 0,1 0,-1 1,1-1,0 0,-1 0,1 1,0-1,0 0,1 0,-1 0,0 0,1-1,-1 1,1 0,-1 0,1-1,0 1,0-1,0 0,0 1,0-1,0 0,0 0,0 0,0-1,0 1,1 0,1 0,10 2,0 0,0-1,21 1,-33-3,7 1,0-1,0 0,1-1,-1 0,0 0,0-1,0-1,12-3,-18 5,0-1,-1 1,1 0,0-1,-1 0,1 1,-1-1,0 0,0 0,1 0,-1-1,-1 1,1 0,0-1,0 1,-1-1,0 0,1 1,-1-1,0 0,0 0,-1 0,1 0,-1 0,1 0,-1 0,0 0,0 0,0-4,-1 5,1 0,-1 0,1 0,-1 0,1 0,-1 0,0 0,0 0,0 0,0 1,0-1,-1 0,1 1,0-1,-1 1,0-1,-1-1,-2 0,1 1,-1-1,0 1,1-1,-1 2,-9-4,-2 2,1 0,-1 1,-27 0,36 3,-1 0,0 0,1 0,-1 1,1 0,0 0,-1 1,-8 4,15-6,-1 0,1 0,-1 0,1 0,0 0,0 0,-1 0,1 0,0 0,0 0,0 1,0-1,1 0,-1 1,0-1,0 1,1-1,-1 3,1-2,0-1,0 1,0 0,1 0,-1-1,1 1,-1 0,1-1,0 1,-1-1,1 1,0-1,0 1,0-1,0 1,1-1,-1 0,0 0,0 0,1 0,1 2,7 3,-1-1,0 0,1 0,0-1,0 0,1-1,-1 0,1-1,-1 0,1-1,0 0,0 0,-1-1,1 0,18-4,-27 4,0-1,1 0,-1 0,0 0,0 0,1 0,-1 0,0-1,0 1,0-1,-1 1,1-1,0 0,0 1,-1-1,1 0,-1 0,0 0,0-1,1 1,-1 0,-1 0,2-4,-1 4,-1 0,0 0,0 0,0-1,0 1,0 0,-1 0,1 0,0 1,-1-1,0 0,1 0,-1 0,0 0,0 0,0 1,0-1,0 0,-1 1,1-1,0 1,-1-1,1 1,-1 0,1-1,-1 1,0 0,-1-1,-3-1,0 1,0-1,0 1,-1 0,1 0,0 1,-1 0,1 0,-1 0,-8 1,10 0,1 1,0-1,0 1,0 0,0 0,0 0,0 0,0 1,0 0,0 0,1 0,-1 0,0 0,1 1,0-1,-6 7,8-9,1 1,-1 0,1-1,-1 1,1 0,-1-1,1 1,0 0,-1 0,1 0,0-1,-1 1,1 0,0 0,0 0,0 0,0-1,0 1,0 0,0 0,0 0,0 0,0 0,1-1,-1 1,0 0,0 0,1 0,-1-1,1 1,-1 0,1 0,-1-1,1 1,-1 0,1-1,-1 1,1-1,0 1,-1-1,1 1,0-1,0 1,-1-1,1 0,0 1,0-1,0 0,1 1,3 1,1-1,-1 1,1-1,-1 0,1 0,8 0,-9-1,-1-1,1 0,-1 0,1 0,-1 0,1-1,-1 0,0 0,0 0,0 0,0-1,0 0,0 0,-1 0,1 0,-1 0,4-5,-6 6,1 1,-1-1,0 0,0 0,0 0,0 0,0 0,0 0,-1 0,1 0,-1 0,1 0,-1 0,0 0,0 0,0-1,0 1,0 0,0 0,0 0,-1 0,1 0,-1 0,0 0,0 0,1 0,-1 0,0 0,-1 0,1 0,0 0,0 1,-1-1,1 1,-1-1,0 1,1-1,-5-1,3 1,-1 0,1 0,-1 0,0 0,0 1,0-1,0 1,0 0,0 1,-1-1,1 1,0-1,0 1,0 1,-1-1,1 0,0 1,0 0,0 0,-4 2,4-2,1 0,0 1,0-1,0 1,0 0,0 0,0 0,0 0,1 0,-1 1,1-1,0 1,0-1,0 1,0 0,0 0,0 0,1 0,-1 0,1 0,0 1,0-1,0 0,0 1,1 3,-1-4,2-1,-1 0,0 1,0-1,1 1,0-1,-1 0,1 1,0-1,0 0,0 0,0 0,1 0,-1 0,1 0,-1 0,1 0,-1 0,1-1,0 1,0 0,0-1,0 0,0 1,0-1,1 0,-1 0,0 0,0-1,1 1,-1-1,1 1,-1-1,0 0,4 1,0-1,0 1,-1-1,1 0,0 0,0 0,0-1,0 0,-1 0,1-1,0 0,-1 0,1 0,7-5,-12 7,0-1,1 0,-1 0,0 0,0 0,0 0,0 0,0 0,-1-1,1 1,0 0,0-1,-1 1,1 0,-1-1,1 1,-1 0,1-1,-1 1,0-1,0 1,0-1,0 1,0-1,0 1,0-1,-1 1,1 0,-1-2,-7-18</inkml:trace>
</inkml:ink>
</file>

<file path=ppt/ink/ink4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3:55.375"/>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353 12,'-1'0,"0"0,0 0,0 0,0 0,0-1,0 1,0 0,0-1,0 1,0 0,0-1,0 1,1-1,-1 0,0 1,0-1,0 0,1 1,-1-1,0 0,0-1,1 2,4 15,5 35,-3 0,-2 0,-2 0,-5 53,2-17,1 21,-12 249,-42 14,41-304,-22 137,34-201,1 1,0 0,0-1,0 1,0-1,1 1,-1-1,0 1,1-1,0 1,0-1,0 1,1 2,-2-5,0 0,0 0,1 1,-1-1,0 0,0 0,1 1,-1-1,0 0,0 0,1 0,-1 1,0-1,0 0,1 0,-1 0,0 0,1 0,-1 0,0 0,1 0,-1 0,0 0,1 0,-1 0,0 0,1 0,-1 0,0 0,1 0,-1 0,0 0,1 0,0-1,1-1,-1 1,0 0,0 0,1 0,-1-1,0 1,-1-1,1 1,0 0,1-4,9-19,-2-2,0 1,-2-2,-1 1,-1-1,2-36,-4-169,-5 151,1-326,0 395,0 1,0 0,-1 0,-1 0,0 0,0 0,-1 1,0-1,-1 1,0 0,-12-16,10 11,0 1,1-1,1-1,1 1,0 0,1-1,1 0,0 0,1-19,0 30,6 507,-7-275,2 129,0-1437,1 1061,0 0,2 1,0-1,6-18,-3 25,-4 25,-3 25,-45 218,-21 44,57-246,2 0,-1 70,6-56,2-63,1 1,0 0,-1 0,0 0,0 0,-1-1,-2 8,4-12,0 0,-1 0,1 0,0 0,0 0,0 0,0 0,0 1,-1-1,1 0,0 0,0 0,0 0,0 0,-1 0,1 0,0 0,0 0,0 0,-1 0,1 0,0 0,0 0,0 0,0 0,-1 0,1 0,0 0,0 0,0-1,0 1,-1 0,1 0,0 0,0 0,0 0,0 0,0 0,-1-1,1 1,0 0,0 0,0 0,0 0,0 0,0-1,0 1,0 0,0 0,0 0,0 0,0-1,0 1,0 0,0 0,0 0,0-1,0 1,0 0,0 0,-4-14,-3-48,3-1,6-88,0 51,1 44,4 0,1 1,19-64,8-55,-8 23,-35 167,0 1,2 0,0 1,1 0,0-1,2 1,-3 29,3 136,4-124,-2 80,5 148,6-224,-10-63,0 1,0-1,0 1,0-1,0 1,0-1,0 1,0-1,1 0,-1 1,0-1,0 1,0-1,0 1,1-1,-1 0,0 1,0-1,1 0,-1 1,0-1,0 0,1 1,-1-1,1 0,-1 1,0-1,1 0,-1 0,1 0,-1 1,1-1,4-15,-1-28,-4-22,-12-90,-1 10,10-146,3 155,-2 188,-3 0,-18 85,17-106,-7 51,-2 141,17 82,1-143,-3-1052,0 860,2-1,1 1,1 0,2 0,14-44,-9 49,-11 25,0 0,0 0,0 0,0 0,0-1,0 1,0 0,0 0,0 0,0 0,0 0,0-1,1 1,-1 0,0 0,0 0,0 0,0 0,0 0,0 0,0-1,1 1,-1 0,0 0,0 0,0 0,0 0,1 0,-1 0,0 0,0 0,0 0,0 0,1 0,-1 0,0 0,0 0,0 0,0 0,0 0,1 0,-1 0,0 0,0 0,0 0,0 0,1 1,-1-1,0 0,0 0,0 0,0 0,5 12,-2 16,-2 1,-1 0,-1 0,-2-1,-1 1,-12 46,-7 15,5 1,-8 110,14-93,-5 107,16-199,0-1,-1 1,-6 25,8-40,0-1,0 1,0-1,0 0,0 1,0-1,0 1,0-1,0 1,0-1,0 0,0 1,-1-1,1 1,0-1,0 0,-1 1,1-1,0 0,0 1,-1-1,1 0,0 1,-1-1,1 0,-1 0,1 1,0-1,-1 0,0 0,-4-12,1-28,2-324,4 195,0 121,3 1,2 0,18-64,-12 55,-11 52,0 10,0 26,0 46,-22 416,16-451,-2 29,2 0,6 81,-2-151,0-1,0 0,1 1,-1-1,0 1,0-1,1 0,-1 1,1-1,-1 0,1 0,0 1,-1-1,1 0,1 1,-2-1,1-1,-1 0,1 0,-1 0,0 0,1 0,-1 0,1 0,-1 0,1 0,-1 0,0 0,1 0,-1 0,1 0,-1 0,1 0,-1 0,0 0,1-1,-1 1,0 0,1 0,-1-1,1 1,-1 0,0 0,1-1,-1 1,0-1,5-4,-2 1,1-1,-1-1,1 1,3-11,6-16,-2-1,-2 0,6-37,-3 14,30-143,45-177,-11 121,-69 232,-5 27,-7 38,-58 313,-20 128,35-210,47-272,0-10,-1-28,3-50,11 1,22-85,-5 38,27-139,-33 186,34-90,-57 174,1 1,-1 0,0-1,1 1,-1 0,1 0,-1-1,1 1,0 0,-1 0,1 0,0 0,0 0,0 0,0 0,0 0,0 0,1-1,-1 3,-1 1,1-1,-1 0,0 0,0 1,0-1,1 0,-1 0,0 1,-1-1,1 0,0 1,0-1,-1 0,1 0,0 1,-1-1,0 1,-70 347,34 6,13-183,24-172,0-1,0 1,0 0,0 0,0 0,0 0,0 0,0 0,0 0,0-1,0 1,0 0,0 0,0 0,0 0,0 0,0 0,-1 0,1 0,0-1,0 1,0 0,0 0,0 0,0 0,0 0,0 0,0 0,0 0,0 0,-1 0,1 0,0 0,0 0,0 0,0 0,0-1,0 1,0 0,0 0,-1 0,1 0,0 0,0 0,0 0,0 0,0 0,0 1,0-1,-1 0,1 0,0 0,0 0,0 0,0 0,0 0,0 0,0 0,0 0,0 0,-1 0,1 0,-8-19,-8-29,16 46,-13-37</inkml:trace>
</inkml:ink>
</file>

<file path=ppt/ink/ink4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3:50.625"/>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440 469,'0'0,"-1"0,1 0,0 0,0 0,-1 0,1 0,0 0,-1 0,1 0,0 0,0 0,-1 0,1 0,0 0,-1 0,1 0,0 0,0 0,-1 0,1-1,0 1,0 0,-1 0,1 0,0 0,0-1,-1 1,1 0,0 0,0-1,0 1,0 0,-1 0,1-1,0 1,0 0,0 0,0-1,0 1,0-1,8-12,22-14,-26 23,80-67,-36 32,-1-2,74-86,-116 120,0 0,0 0,-1-1,4-8,-9 16,1 0,0 0,0 1,0-1,0 0,-1 0,1 0,0 0,0 0,0 0,-1 0,1 1,0-1,0 0,-1 0,1 0,0 0,0 0,0 0,-1 0,1 0,0 0,0 0,-1 0,1 0,0 0,0-1,0 1,-1 0,1 0,0 0,0 0,0 0,-1 0,1 0,0-1,0 1,0 0,-1 0,1 0,0-1,0 1,0 0,0 0,0 0,0-1,0 1,0 0,-1 0,1 0,0-1,0 1,0 0,0 0,0-1,0 1,0 0,0 0,0 0,0-1,0 1,1 0,-1 0,0-1,0 1,-20 11,19-11,-15 11,0 1,1 1,1 0,0 1,-20 25,7-2,-32 54,52-80,-11 20,-22 49,43-79,7-7,8-10,77-107,0 0,11-4,-111 131,0-2,0 1,0-1,0 1,0-1,-1-1,1 1,-1-1,1 0,-12 1,-71 6,79-8,-91 3,85-4,12-2,49-8,14 2,81-1,-187 10,24-1,1 0,-1 2,1 1,-1 0,1 1,0 2,-28 8,28-5,-1-1,1-1,-2-1,1-1,-29 1,-109-3,94-4,209 4,157-4,-208-13,-34 4,-189 8,90 3,-33 0,0 2,-75 14,109-10,-65 1,97-4,14 4,18 5,-1-4,0-1,0-2,0 0,47 3,94-6,-96-3,-194 3,-110-4,65-26,166 28,15 1,48 9,-23 1,-2 1,0 2,0 1,-1 2,-1 1,30 23,-50-34,-1-1,23 9,-24-11,0 0,0 1,15 9,-23-10,-8-5,-10-3,-10-9,1-1,-48-33,52 31,-1 1,0 1,-1 1,-29-11,49 22,-1 1,0-1,0 1,1 0,-1 0,0 1,0-1,0 1,0 0,0 0,0 1,-6 1,11-2,-1 0,1 0,-1 1,1-1,-1 0,1 1,-1-1,1 0,0 1,-1-1,1 1,-1-1,1 0,0 1,-1-1,1 1,0-1,0 1,-1 0,1-1,0 1,0-1,0 1,0-1,0 1,0-1,0 1,0 0,0-1,0 1,0-1,0 1,0-1,0 1,0-1,1 1,-1 0,0-1,0 1,1-1,-1 0,0 1,1 0,17 20,33 18,1-2,77 41,-55-35,-40-27,-19-16,-14 0,-1-1,0 1,0-1,1 0,-1 1,0-1,0 1,0-1,1 0,-1 1,0-1,0 0,0 1,0-1,0 1,0-1,-1 0,1 1,0-1,0 1,0-1,-1 0,1 1,0-1,0 1,-1-2,-11-21,0 0,-1 1,-2 0,0 1,-1 1,-1 0,-1 2,-1 0,0 0,-39-25,51 39,0 1,0 0,-1 0,0 1,1 0,-17-3,23 5,-1 0,0 0,0-1,1 1,-1 1,0-1,0 0,0 0,1 1,-1-1,0 1,1-1,-1 1,0 0,-2 1,4-1,-1 0,0 0,1 0,-1 0,1 0,-1 0,1 0,-1 0,1 0,0 1,-1-1,1 0,0 0,0 0,0 0,0 0,0 1,0-1,0 0,1 0,-1 0,0 0,1 0,-1 1,1-1,0 2,5 9,0-1,0 1,1-1,0 0,1 0,1-1,-1 0,14 11,3 0,1 0,30 18,-49-36,-12-10,-12-10,-103-70,82 61,0-1,-51-49,78 59,11 17,0-1,0 1,0 0,0-1,0 1,0 0,0 0,0-1,0 1,0 0,0 0,0-1,0 1,1 0,-1 0,0-1,0 1,0 0,0 0,1-1,-1 1,0 0,0 0,0 0,1 0,-1-1,0 1,0 0,1 0,-1 0,0 0,0 0,1 0,-1 0,1 0,2 0,0 0,0 0,-1 0,1 0,0 1,0 0,0-1,-1 1,1 0,0 0,3 2,17 12,0 1,-1 1,-1 1,-1 1,19 22,21 18,-38-35,-16-18,-1 0,1-1,0 1,11 7,-23-33,-20-21,-2 2,-2 1,-45-46,65 74,0 1,-1 0,-1 1,1 0,-1 0,-19-7,31 15,0-1,0 1,0 0,-1 0,1 0,0 0,0 0,-1 0,1 0,0-1,0 1,-1 0,1 0,0 0,0 0,-1 0,1 0,0 0,0 0,0 0,-1 0,1 0,0 1,0-1,-1 0,1 0,0 0,0 0,-1 0,1 0,0 0,0 1,0-1,0 0,-1 0,1 0,0 1,0-1,0 0,0 0,-1 1,3 11,11 13,13 9,3-2,0-1,2-2,64 47,-68-54,-23-18,0-1,0 1,0-1,0 0,1-1,0 1,-1-1,1 0,0 0,0 0,0-1,7 2,-12-3,0 0,1 0,-1 0,0 0,0 0,0 0,1 0,-1 0,0 0,0 0,0 0,0 0,1 0,-1 0,0 0,0 0,0 0,0-1,1 1,-1 0,0 0,0 0,0 0,0 0,0 0,0 0,0-1,1 1,-1 0,0 0,0 0,0 0,0-1,0 1,0 0,0 0,0 0,0 0,0-1,0 1,0 0,0 0,0 0,0-1,0 1,0 0,-5-12,-11-7,-9-4,-1 1,-1 1,-43-25,38 26,1-1,-46-41,75 60,-4-5,0 1,0 0,-1 1,0 0,0 0,0 0,-1 1,-8-4,11 8,9 7,10 5,32 27,2-3,75 44,-88-57,-27-17,0-1,1 1,-1-1,1-1,0 0,0 0,15 4,-23-8,0 1,0-1,-1 0,1 0,0 1,0-1,-1 0,1 0,0 0,0 0,0 0,0 0,-1 0,1 0,0-1,0 1,-1 0,1 0,0-1,0 1,-1 0,1-1,0 1,-1-1,1 1,0-1,-1 1,1-1,-1 0,1 1,-1-1,1 1,-1-1,1 0,-1 0,0 1,1-1,-1 0,0 0,0 1,1-1,-1 0,0 0,0 0,0 1,0-1,0 0,0-1,-1-2,0 1,0-1,0 0,0 0,-1 1,1-1,-1 1,0-1,-3-3,-12-16,-2 0,0 1,-2 2,-37-31,44 40,-1 0,-1 2,1 0,-2 0,1 1,-1 1,0 1,-26-6,269 14,-117-1,147-20,-20 7,-208 12,-79 0,-43 1,0 4,-104 18,133-10,-1-4,-1-2,1-3,-75-6,330 3,-89-2,37 3,155-5,-251-4,-40 7,0 0,0-1,0 1,0 0,0 0,0 0,-1-1,1 1,0 0,0-1,0 1,-1-1,1 1,0-1,0 1,-1-1,1 1,0-1,-1 0,1 1,-1-1,1 0,-1 0,1 1,-1-1,1 0,-1 0,0 0,0 0,1 1,-1-1,0 0,0 0,0 0,0 0,0 0,0 0,0 0,0-1,-1 1,0 1,1-1,-1 1,0-1,0 1,1-1,-1 1,0 0,0-1,0 1,1 0,-1 0,0-1,0 1,0 0,0 0,0 0,0 0,1 0,-1 0,0 1,0-1,0 0,0 0,0 0,1 1,-1-1,0 1,0-1,0 0,0 2,-32 14,29-13,-66 40,3 4,1 3,2 3,-77 82,129-123,7-7,0 0,-1 0,2 0,-1 1,0 0,1-1,0 2,1-1,0 0,-1 1,-2 9,6-16,0 1,0-1,0 0,0 0,0 1,0-1,0 0,0 1,0-1,0 0,0 0,0 1,0-1,0 0,0 1,0-1,0 0,1 0,-1 1,0-1,0 0,0 0,0 1,0-1,1 0,-1 0,0 1,0-1,0 0,1 0,-1 0,0 0,0 1,1-1,-1 0,14-1,16-13,-27 12,47-23,-1-2,-2-2,-1-2,-1-2,41-40,33-28,-113 93,-9 5,-15 7,-27 13,-79 44,52-24,-31 19,104-57,14-9,0-1,-1-1,0 0,21-25,-35 37,-1 0,1 0,0 0,0 0,0 0,-1 0,1 0,0 0,0 0,-1 0,1 0,0 0,0 0,-1 0,1 0,0 0,0 0,-1 0,1 0,0 0,0 0,0 0,-1 0,1 0,0 0,0 0,0-1,-1 1,1 0,0 0,0 0,0 0,-1-1,1 1,0 0,0 0,0 0,0-1,0 1,0 0,0 0,-1-1,1 1,0 0,0 0,0 0,0-1,0 1,0 0,0 0,0-1,0 1,0 0,0 0,1-1,-1 1,0 0,0 0,0-1,0 1,0 0,0 0,0 0,1-1,-1 1,0 0,0 0,-24 8,20-7,-119 53,123-54,-1 0,1 0,0 0,0 0,0 0,0 0,0 0,0 0,-1 0,1 0,0 1,0-1,0 0,0 0,0 0,-1 0,1 0,0 0,0 0,0 0,0-1,0 1,-1 0,1 0,0 0,0 0,0 0,0 0,0 0,-1 0,1 0,0 0,0 0,0 0,0-1,0 1,0 0,0 0,0 0,0 0,-1 0,1 0,0-1,0 1,0 0,0 0,0 0,0 0,0 0,0-1,0 1,0 0,0 0,0 0,0-1,4-12,1-14,-5 27,0-1,0 0,0 0,0 1,0-1,0 0,0 1,-1-1,1 1,0-1,0 0,-1 1,1-1,0 1,-1-1,1 0,-1 1,1-1,-1 1,1 0,-1-1,1 1,-1-1,1 1,-1 0,0-1,1 1,-1 0,0 0,1-1,-1 1,0 0,1 0,-2 0,-8 1,0 0,0 0,0 1,0 1,0-1,0 2,1-1,0 1,0 1,0 0,0 0,1 1,0 0,-12 11,7-1</inkml:trace>
</inkml:ink>
</file>

<file path=ppt/ink/ink4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3:52.018"/>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2 44,'0'-3,"1"1,0-1,1 0,-1 0,0 0,1 1,0-1,-1 1,1-1,0 1,0 0,4-3,0-2,-4 10,-1 1,-1 0,1 0,0 0,-1 0,0-1,0 1,-1 7,1 112,-4 50,-10-82,8-62,-4 55,9-23,3 0,16 97,47 146,-51-273,-14-31,0 0,0 0,1 1,-1-1,0 0,0 0,0 1,1-1,-1 0,0 0,0 0,1 1,-1-1,0 0,0 0,1 0,-1 0,0 0,1 0,-1 1,0-1,1 0,-1 0,0 0,1 0,-1 0,0 0,0 0,1 0,-1-1,7-14,-3-15,-2 1,0-1,-5-44,1 41,1-1,6-49,3 53,5 3</inkml:trace>
</inkml:ink>
</file>

<file path=ppt/ink/ink4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4:05.759"/>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178 23,'-3'0,"15"0,35 0,-1 0,-37 0,-15 0,-84 0,67 0,64 0,-13-1,12 0,-31 2,-15 2,-5 1,-1 0,1 1,0 0,0 1,1 0,-1 1,1 0,1 1,-1-1,2 2,-1 0,1 0,0 0,1 1,0 0,0 1,1-1,1 1,0 0,0 1,1-1,1 1,-5 23,8-34,0 0,-1 0,1 0,0 0,0-1,0 1,0 0,0 0,0 0,0 0,0 0,0 0,0 0,0 0,0 0,1 0,-1 0,0 0,1 0,-1-1,1 2,11-13,11-30,75-141,-111 207,1 0,1 1,-10 38,0-3,-102 310,118-350,0 1,1 0,-1 43,28-92,-5-11,-3 0,18-68,-43 156,1 1,3 0,2 0,3 56,2 123,-2-229,1-1,0 1,0-1,0 1,0 0,0-1,0 1,0-1,0 1,0-1,0 1,0-1,0 1,0-1,1 1,-1-1,0 1,0-1,1 1,-1-1,0 1,0-1,1 1,-1-1,1 1,8-11,11-38,-14 34,-5 13,-1 0,0 1,0-1,0 0,1 1,-1-1,0 1,1-1,-1 0,1 1,-1-1,0 1,1-1,-1 1,1-1,0 1,-1 0,1-1,-1 1,1 0,-1-1,2 1,5 10,-4 25,-5-15,-1-1,-7 30,4-24,5-11,5-10,13-18,17-27,-33 40,-1 0,1 0,-1 1,1-1,-1 0,1 0,-1 1,1-1,0 1,-1-1,1 0,0 1,-1-1,1 1,0 0,0-1,-1 1,1-1,0 1,0 0,0 0,0 0,1-1,11 13,-12-10,0-1,1 1,-1-1,0 1,1-1,-1 1,1-1,-1 0,1 0,-1 0,1 0,0 0,0 0,0 0,1 0,5 0,10 0,-16 1,-9-1,7-1,-1 0,0 0,1 0,-1 0,1 0,-1 0,0 0,1 0,-1 0,1 0,-1-1,0 1,1 0,-1 0,1-1,-1 1,1 0,-1-1,1 1,-1-1,1 1,0-1,-1 1,1-1,-1 1,1-1,0 1,0-1,-1 1,1-1,0 1,0-1,0 0,-1 1,1-1,0 1,0-1,0 0,0 1,0-1,0 0,0 1,0-1,1 0,5-38,-3 26,6-66,-4-1,-7-90,1 56,2 101,1 0,0 0,1 0,0 1,1 0,10-23,-8 20,0 0,-1 0,0 0,2-19,-3-19,-5-78,-1 53,2 73,0 1,0 0,-1 0,0-1,1 1,-1 0,-1 0,1 0,-1 0,1 0,-1 0,0 1,-1-1,-4-5,2 3,-1 1,0-1,-1 1,1 1,-1-1,-12-5,2-3,15 1,4 10,-1 0,1-1,0 1,0 0,0 0,0 1,0-1,0 0,4-1,-5 2,0 1,-1 0,0-1,1 1,-1 0,1 0,-1 0,0 0,0-1,1 1,-1 0,0 0,1 0,-1-1,0 1,0 0,1 0,-1-1,0 1,0 0,0-1,1 1,-1 0,0-1,0 1,0 0,0-1,0 1,0 0,0-1,0 1,0 0,0-1,0 1,0-1,0 1,-13-3,-23 6,-93 30,122-31,-10 6,28-4,31-1,-41-3,97 0,-105 0,3-1,0 1,0 0,0 0,0 0,0 0,-1 1,1 0,0 0,0 0,0 0,1 1,-1-1,0 1,0 0,1 0,-1 0,1 1,0-1,0 1,0 0,0 0,0 0,0 0,1 1,0-1,-4 7,1 3,1 0,1 0,0 0,1 0,0 0,0 18,6 87,0-45,-3 107,-1-461,1 264,1 0,1 1,1-1,0 0,1 1,1 0,9-20,-23 82,-49 219,54-228,3-37,0 0,0 0,0 0,0 0,0 0,0 1,0-1,0 0,0 0,0 0,0 0,0 1,0-1,0 0,0 0,0 0,0 0,0 0,0 1,0-1,0 0,0 0,0 0,1 0,-1 0,0 0,0 1,0-1,0 0,0 0,0 0,0 0,1 0,-1 0,0 0,0 0,0 1,0-1,0 0,1 0,-1 0,0 0,0 0,0 0,0 0,0 0,1 0,-1 0,0 0,0 0,0 0,1 0,10-18,170-302,-180 319,0-1,0 1,0-1,0 1,0 0,0 0,0 0,0 0,1 0,-1 0,3-2,-4 3,1 0,-1 0,1 0,-1 0,0 0,1 0,-1 0,1 0,-1 0,1 0,-1 0,0 0,1 0,-1 0,1 0,-1 0,0 0,1 1,-1-1,0 0,1 0,-1 0,0 1,1-1,-1 0,0 1,1-1,-1 0,0 1,2 1,-1 1,0 0,0-1,0 1,0 0,-1-1,1 1,-1 0,0 0,1 0,-1 0,-1 3,-2 15,-1-1,-1 0,-1 0,-9 22,-4 11,-7 20,26-73,0 0,0 0,0 0,0 0,0-1,-1 1,1 0,0 0,0 0,0 0,0 0,0 0,0 0,-1 0,1 0,0 0,0 0,0 0,0 0,0 0,0 0,-1 0,1 0,0 0,0 0,0 0,0 0,0 0,-1 0,1 0,0 0,0 0,0 0,0 0,0 0,0 0,-1 0,1 0,0 0,0 1,0-1,0 0,0 0,0 0,0 0,0 0,0 0,0 0,0 1,-1-1,1 0,0 0,0 0,0 0,0 0,0 1,0-1,0 0,0 0,0 0,0 0,0 0,0 1,-3-20,1-25,4-167,-1 271,-3 78,-8-106,5-27,4-19,16-103,-13 106,1-1,0 1,1 0,0-1,0 2,2-1,10-17,-16 27,1 0,0 0,-1 0,1 0,0 0,0 0,0 0,0 0,0 0,0 0,0 1,0-1,0 0,0 1,0-1,0 1,0-1,1 1,-1 0,0-1,3 1,-3 0,0 0,0 1,0-1,-1 1,1-1,0 1,0 0,0-1,-1 1,1 0,0 0,0-1,-1 1,1 0,-1 0,1 0,-1 0,1 0,-1-1,1 3,1 5,1 1,-1 0,-1 0,2 11,-3-12,0-3,0-1,1 0,-1 1,1-1,0 0,3 7,-4-11,0 0,0 0,0 0,0 0,0 1,0-1,0 0,0 0,1 0,-1 0,0 0,0 0,0 1,0-1,0 0,1 0,-1 0,0 0,0 0,0 0,0 0,1 0,-1 0,0 0,0 0,0 0,0 0,1 0,-1 0,0 0,0 0,0 0,0 0,1 0,-1 0,0 0,0 0,0 0,0 0,1 0,-1-1,0 1,0 0,0 0,9-10,2-12,20-46,-32 62,-7 10,7-3,1-1,-1 1,1 0,-1-1,0 0,0 1,1-1,-1 1,0-1,0 0,0 1,1-1,-1 0,0 0,0 0,0 0,0 0,1 0,-1 0,0 0,0 0,0 0,-1 0,-3-8</inkml:trace>
</inkml:ink>
</file>

<file path=ppt/ink/ink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25.18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57 94,'-2'0,"-1"0,1 1,0-1,-1 1,1 0,0 0,-1 0,1 0,0 0,0 1,0-1,0 0,0 1,0 0,0-1,1 1,-1 0,1 0,-1 0,1 0,0 0,-1 0,1 0,0 1,1-1,-1 0,0 1,1-1,-1 1,0 2,-1 8,0-1,1 1,0 0,2 18,1-16,1 0,0-1,1 1,1-1,9 20,-4-8,-10-25,0-1,0 1,1-1,-1 1,0 0,0-1,0 1,0 0,1-1,-1 1,0-1,0 1,1-1,-1 1,1-1,-1 1,0-1,1 1,-1-1,1 1,-1-1,1 1,-1-1,1 0,-1 1,1-1,0 0,-1 0,1 1,0-1,9-16,-4 2,20-38,-5 8,51-76,-64 109,0 0,1 0,0 1,1 0,0 1,0 0,1 1,0 0,1 0,0 1,18-7,-22 11,1 0,0 1,17-2,-2 3</inkml:trace>
</inkml:ink>
</file>

<file path=ppt/ink/ink4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4:26.303"/>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0,'0'0</inkml:trace>
</inkml:ink>
</file>

<file path=ppt/ink/ink4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4:26.691"/>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1,'10'0,"9"0,0 0</inkml:trace>
</inkml:ink>
</file>

<file path=ppt/ink/ink4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4:58.793"/>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1 150,'446'-12,"-67"-38,7 0,152 13,-537 36</inkml:trace>
</inkml:ink>
</file>

<file path=ppt/ink/ink4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5:15.494"/>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742 62,'0'2,"1"1,-1-1,0 1,0-1,0 1,0-1,-1 1,1-1,-1 1,0-1,1 1,-1-1,-2 3,2-4,-1-2,1 1,-1 0,1 0,-1 0,1-1,-1 1,1 0,0-1,-1 0,1 1,0-1,-1 0,1 0,0 1,0-1,0 0,-1 0,1 0,0-1,-1-1,-12-7,-1 0,0 1,-1 1,1 0,-2 1,1 1,-1 0,0 2,0-1,0 2,-25-2,13 3,-1 1,1 2,-1 1,1 1,0 1,-31 9,-28 13,-52 12,117-34</inkml:trace>
</inkml:ink>
</file>

<file path=ppt/ink/ink4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5:17.834"/>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62 386,'-6'1,"0"2,-1-1,1 1,1 0,-1 0,0 0,-7 7,13-10,-1 0,1 0,-1 1,1-1,0 0,-1 0,1 1,0-1,-1 1,1-1,0 0,-1 1,1-1,0 1,0-1,-1 0,1 1,0-1,0 1,0-1,0 1,0-1,-1 1,1-1,0 1,0-1,0 1,0-1,0 1,1-1,-1 1,0-1,0 1,0-1,0 0,1 1,-1-1,0 1,0-1,1 1,-1-1,0 0,0 1,1-1,-1 0,1 1,-1-1,0 0,1 1,-1-1,1 0,-1 0,1 0,-1 1,0-1,1 0,-1 0,1 0,-1 0,1 0,-1 0,2 0,34 8,-23-7,-1 0,1 0,0-1,0-1,0 0,0-1,0 0,0-1,-1 0,20-9,6-1,1 1,0 2,69-8,22-6,-74 14,0 3,0 3,1 2,58 5,-3-1,-31-1,101-3,-157-1,1-2,-1-1,26-9,-28 7,1 1,0 1,40-4,6 8,-24 0,75-11,-79 7,51 0,-63 5,-1-1,0-1,0-2,44-11,-28 3,73-11,-3 1,69-11,-86 18,-29 8,0 3,116 6,-64 1,1884-2,-1974-2,-1-1,34-7,-31 4,49-3,398 8,-229 2,-219-2,-1-2,33-8,-30 5,49-2,64 9,60-3,-116-11,-59 6,51-2,395 8,-230 3,-217-2</inkml:trace>
</inkml:ink>
</file>

<file path=ppt/ink/ink4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5:32.254"/>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199 12,'-25'-1,"4"1,0 0,-26 4,42-3,0-1,0 2,0-1,0 0,0 1,1 0,-1 0,0 1,1-1,0 1,-1 0,1 0,1 0,-7 6,9-8,0 1,0-1,0 0,0 1,0-1,1 0,-1 1,0-1,1 1,-1-1,1 1,-1-1,1 1,0 0,0-1,0 1,0-1,0 1,0 0,0-1,0 1,1-1,-1 1,0 0,1-1,0 1,-1-1,1 0,0 1,0-1,0 1,1 1,0-1,0-1,0 1,-1-1,1 1,0-1,0 0,0 0,1 0,-1 0,0 0,0 0,1-1,-1 1,0-1,0 0,1 1,-1-1,1 0,-1 0,0-1,1 1,3-1,0-1,0 0,0-1,0 0,-1 0,1 0,-1 0,1-1,-1 0,0 0,0-1,-1 1,0-1,1 0,-2 0,1-1,0 1,-1-1,2-6,-4 11,-1 0,0 0,1 0,-1 0,0 0,0 0,0 0,0 0,0 0,0 0,0 0,0 0,-1 0,1 0,0 0,-1 0,1 0,-1 0,1 0,-1 0,1 0,-1 0,1 0,-1 0,0 1,0-1,1 0,-1 0,0 1,0-1,0 1,0-1,0 1,0-1,0 1,0-1,0 1,0 0,0 0,0-1,0 1,-1 0,-3 0,0-1,0 1,0 1,0-1,0 1,0-1,-8 4,-12 5</inkml:trace>
</inkml:ink>
</file>

<file path=ppt/ink/ink4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5:39.366"/>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1 28,'0'-1,"0"0,0-1,1 1,-1 0,1 1,-1-1,1 0,-1 0,1 0,0 0,-1 0,1 0,0 1,0-1,-1 0,1 1,0-1,0 0,0 1,0-1,0 1,0-1,0 1,0 0,0-1,2 1,32-6,-32 5,14 1,0 0,0 1,0 0,0 2,0 0,0 1,31 11,-26-7,0-2,0-1,42 5,142-10,21 1,-200 2,1 2,-2 1,28 10,-29-9,0 0,1-1,38 3,-9-7,-27-2,1 2,37 6,57 7,-69-11,15 9,-49-8,0-1,20 1,83-5,18 1,-69 13,-53-9,-1-1,22 1,26-4,-46-1,1 0,-1 1,1 1,26 7,-7 3,0 1,50 26,44 14,4 2,169 79,-254-112,1-1,61 13,66 25,-73-16,125 31,-176-61,61 3,-41-6,46 2,31 5,22 25,-7-2,312 57,-281-69,-104-14,110 23,-172-28,138 31,-142-35,0 1,0 2,-1 1,0 1,0 1,33 20,-20-12,0-2,1-1,61 13,-20-6,11 2,-35-10,64 26,134 43,-135-50,79 18,-84-20,59 27,-61-22,64 15,-82-34,71 18,-86-7,-52-17,63 15,-24-11,113 40,-79-21,127 26,-188-53,-5 0,-1 1,41 15,-40-11,0-3,65 11,-11-4,181 43,-124-14,114 25,-205-52,-1 2,74 37,-91-38,23 5,114 31,26 10,-140-42,-29-11,57 28,-64-28,1-1,0-2,49 12,-2-1,13 11,-40-14,59 15,641 173,-717-197,398 107,-166-58,62 2,-166-30,94 11,-185-28,-48-8,0-1,22 1,18 2,97 22,-50-7,182 35,-113-16,37 6,399 46,-302-34,-33-4,-209-45,5 2,91 2,-135-14</inkml:trace>
</inkml:ink>
</file>

<file path=ppt/ink/ink4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5:57.491"/>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26,'0'-1,"1"-1,-1 1,1 0,0-1,-1 1,1 0,0 0,0 0,0 0,0 0,0 0,0 0,0 0,0 0,0 0,0 0,0 1,1-1,-1 0,0 1,1-1,-1 1,0 0,1-1,-1 1,0 0,1 0,-1 0,3 0,3-1,0 0,0 1,0 0,12 1,-13 1,0 1,0-1,0 1,0 0,-1 1,1-1,-1 1,0 0,0 0,0 1,0 0,-1 0,0 0,6 8,-5-5,1 0,1-1,-1 0,1-1,0 0,1 0,8 6,91 34,-9-4,-83-33,0 1,0 1,-1 1,-1 0,0 1,12 15,-9-11,1 0,35 28,80 48,-107-76,0-2,1-1,1-1,45 17,-30-13,0 2,-2 2,46 32,-82-50,23 12,50 20,7 4,33 18,-72-37,-1 2,71 48,-97-56,0-1,1-1,0 0,1-2,38 15,55 7,6-4,-97-22,0 1,-1 1,38 19,-32-13,32 11,55 7,-63-18,-1 3,0 1,54 29,-95-43,22 13,42 28,-47-28,1 0,35 15,67 12,-38-15,25 19,38 12,-130-51,-1 1,0 1,42 28,-22-13,-23-13,34 29,-35-27,37 25,219 105,-98-56,-119-62,-14-5,0-2,94 27,-113-40,0 0,-1 2,0 0,-1 2,0 1,38 26,-28-18,37 18,-36-20,36 24,69 67,-84-63,77 49,-107-78,0 2,-2 1,33 34,17 15,-35-40,63 37,-68-46,0 2,-1 1,40 37,-46-37,1-1,1-1,49 27,-42-28,-1 2,33 29,-55-41,0-1,1-1,0 0,0-1,1 0,23 8,93 21,-28-10,227 75,-271-86,-30-8,-1 0,0 2,50 23,-51-19,-5-3,-2 1,21 15,-36-23,0 0,0 0,0 0,-1 1,1-1,-1 1,0 0,0 0,0 0,-1 0,1 1,-1-1,0 1,-1-1,3 7,-4-8,0 0,0-1,0 1,-1 0,1-1,-1 1,0 0,1-1,-1 1,0 0,-1-1,1 0,0 1,-1-1,1 0,-1 1,0-1,1 0,-1 0,0 0,0-1,-1 1,1 0,-3 1,-18 10</inkml:trace>
</inkml:ink>
</file>

<file path=ppt/ink/ink4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6:03.575"/>
    </inkml:context>
    <inkml:brush xml:id="br0">
      <inkml:brushProperty name="width" value="0.2" units="cm"/>
      <inkml:brushProperty name="height" value="0.4" units="cm"/>
      <inkml:brushProperty name="color" value="#FFACD5"/>
      <inkml:brushProperty name="tip" value="rectangle"/>
      <inkml:brushProperty name="rasterOp" value="maskPen"/>
      <inkml:brushProperty name="ignorePressure" value="1"/>
    </inkml:brush>
  </inkml:definitions>
  <inkml:trace contextRef="#ctx0" brushRef="#br0">0 770,'1'-3,"-1"1,1 0,0-1,-1 1,1 0,0 0,0-1,0 1,1 0,-1 0,1 0,-1 1,1-1,-1 0,1 0,0 1,0-1,0 1,0 0,0-1,0 1,0 0,0 0,5-1,9-4,0 1,25-5,-20 5,88-29,-64 18,53-10,167-32,-208 46,-23 5,1 1,45-2,593 7,-312 3,850-2,-1198 2,0-1,0 2,0-1,-1 2,1 0,22 10,-20-7,0-2,0 1,1-2,18 3,29-2,95-6,-54-2,-82 2,1-1,37-10,-35 7,-1 1,28-2,-26 5,0-2,0 0,25-8,-23 6,-1 1,36 0,-33 3,47-9,-28 3,0 2,0 2,52 3,65-3,-74-11,-60 8,51-3,480 8,-272 3,-225-1,77-3,-72-12,-53 10,1 0,21-2,310 3,-181 6,227-21,-129-14,23-2,17 9,19-4,-15-18,28-4,-155 21,-101 18,201-25,120-4,-176 12,-148 18,48-4,26-2,-97 9,0 3,67 2,-120 3,-1 0,-1 0,0 0,1 0,-1 0,0 0,1 1,-1-1,0 1,0-1,1 1,-1 0,0 0,0 0,0 0,3 3,-4 2</inkml:trace>
</inkml:ink>
</file>

<file path=ppt/ink/ink4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6:29.765"/>
    </inkml:context>
    <inkml:brush xml:id="br0">
      <inkml:brushProperty name="width" value="0.1" units="cm"/>
      <inkml:brushProperty name="height" value="0.1" units="cm"/>
      <inkml:brushProperty name="ignorePressure" value="1"/>
    </inkml:brush>
  </inkml:definitions>
  <inkml:trace contextRef="#ctx0" brushRef="#br0">0 1,'0'5,"0"2</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44.950"/>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217 84,'-2'10,"1"-1,-1 0,-1 0,0 0,0 0,-1-1,0 1,-9 15,-10 21,-10 37,-25 71,56-148,-16 50,-30 64,59-153,15-34,-10 32,0-1,-2-1,-2 0,-2-1,-1 0,-2 0,-2-1,0-80,-5 119,0-8,0 0,0 0,1 0,0 0,4-18,-4 25,0 0,0-1,0 1,0 0,1 0,-1 0,0 0,1 0,0 1,0-1,-1 0,1 1,0-1,0 1,0-1,0 1,1 0,-1 0,0 0,0 0,1 1,-1-1,1 1,-1-1,0 1,5 0,4-1,0 2,1-1,-1 2,0-1,0 2,0-1,0 1,0 1,-1 0,0 1,11 6,0 1,0 1,-1 1,-1 1,20 20,-25-20,-1 1,-1 0,13 22,22 29,-42-61,0 0,0 0,1-1,0 0,0 0,1 0,10 6,0-5</inkml:trace>
</inkml:ink>
</file>

<file path=ppt/ink/ink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25.53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173 64,'-4'1,"0"0,0-1,0 1,0 1,0-1,0 1,0-1,1 1,-1 0,-5 4,-33 28,40-33,-6 7,-1 1,1 0,1 0,-1 1,2 0,-1 0,1 1,-8 20,12-26,1-1,0 1,0 0,0-1,0 1,1 0,0-1,0 1,0 0,0-1,2 7,-1-8,0 0,0 0,0 0,1 0,-1 0,1-1,0 1,0-1,0 1,0-1,0 1,0-1,1 0,-1 0,1 0,-1-1,1 1,4 1,12 4,0-1,0-1,1 0,-1-2,1 0,0-2,0 0,0-1,37-5,-45 3,0-1,0 0,0-1,-1 0,1-1,-1 0,0-1,-1 0,1-1,-1 0,-1-1,1 0,14-16,-15 14,0-1,-1 0,-1 0,1-1,-2 0,0 0,0 0,-1-1,-1 0,0 0,0 0,1-17,-5 27,0 0,1 0,-1 0,-1 0,1 0,0 0,-1-1,0 1,0 0,0 0,0 1,0-1,0 0,-1 0,1 0,-1 1,0-1,0 1,0-1,0 1,0 0,-1 0,1 0,-1 0,1 0,-1 1,0-1,1 1,-1-1,0 1,0 0,-5-1,-10-2,1 0,-1 2,0 0,-26 0,38 2,-23-1,1 2,0 1,-32 6,46-5,1 0,0 1,1 0,-1 1,1 1,0-1,0 2,-18 13,27-18,1-1,0 1,-1 0,1 0,0 0,0 0,1 0,-1 1,0-1,1 0,-1 1,1-1,0 1,0 0,0-1,0 1,0 0,1-1,-1 1,0 6,2-6,0 0,0 0,0 1,0-1,0 0,0 0,1 0,0 0,-1 0,1-1,0 1,0 0,1-1,-1 1,3 1,7 6,1-1,0-1,0 0,0-1,1 0,23 8,23 2,1-2,0-3,1-3,0-2,117-3,-150-4</inkml:trace>
</inkml:ink>
</file>

<file path=ppt/ink/ink5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7:02.332"/>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412 65,'-2'-3,"0"1,0-1,0 1,0-1,0 1,-1 0,1 0,-1 0,0 0,1 0,-1 1,0-1,0 1,-5-2,2 2,-1 0,1 1,0 0,0 0,-1 1,1 0,0 0,0 0,0 1,0-1,0 1,0 1,0-1,1 1,-1 0,-4 4,0 0,0 0,1 0,0 0,1 1,0 0,0 1,-12 18,10-13,2 1,0 0,1 0,-7 21,13-33,0 0,0 1,0-1,0 0,1 1,-1-1,1 0,0 1,0-1,0 0,1 1,-1-1,1 0,0 1,-1-1,1 0,1 0,-1 0,0 0,1 0,0 0,0 0,0 0,0-1,0 1,0-1,5 5,2-2,0 0,0-1,0 0,0 0,1-1,-1 0,1-1,0 0,0 0,0-1,0 0,0-1,0 0,0-1,0 0,14-3,-11 1,0 0,-1-1,1 0,-1-1,0-1,-1 0,1 0,-1-1,0 0,-1-1,0 0,13-14,-18 16,-1-1,1 0,-1-1,-1 1,1-1,-1 0,-1 0,0 0,0 0,0 0,-1 0,0-1,0-14,-1 17,0 1,0-1,-1 1,1 0,-1-1,0 1,-1 0,1-1,-1 1,0 0,0 0,-1 0,1 1,-1-1,0 1,-1-1,1 1,-1 0,1 0,-1 0,-1 1,-3-4,-3 2,-1 1,1 0,-1 0,0 1,1 1,-1 0,-13-1,0 2,1 0,-38 5,47-2,0 1,1 1,0 0,0 1,0 0,0 1,1 0,0 2,0-1,-22 19,27-19,0 0,1 0,-1 1,2 0,-1 0,1 0,0 1,1 0,0 0,1 1,0-1,0 1,1 0,0 0,1 0,-2 13,3-18,1 0,-1 0,1 0,0 0,1 0,-1 0,1 0,0 0,0 0,1-1,-1 1,1 0,0-1,1 1,-1-1,1 0,-1 1,1-1,1 0,-1-1,0 1,1-1,0 1,0-1,0 0,0-1,7 5,4 1,0 0,1-1,0 0,0-2,1 1,0-2,-1 0,1-2,0 1,1-2,-1 0,0-2,0 1,0-2,1 0,24-8,-36 8,0-1,0 0,0 0,-1 0,1-1,-1 1,0-2,0 1,-1 0,1-1,-1 0,0 0,0 0,0-1,-1 1,0-1,0 0,0 0,-1 0,2-7,-1 7,-2 0,1 0,-1-1,0 1,0-1,0 1,-1-1,0 1,-1-1,1 1,-1 0,0-1,-1 1,0 0,0-1,0 1,-1 0,1 1,-2-1,-4-7,4 9,-1-1,-1 1,1 0,0 0,-1 1,0-1,0 1,0 0,0 1,-1 0,1 0,0 0,-1 1,-9-1,6 0,-1 1,0 1,1 0,-1 0,0 1,1 1,-1-1,-13 6,13-4,0 2,1-1,0 2,0-1,0 1,1 1,0-1,0 2,0-1,1 1,1 1,-1-1,1 1,1 0,-1 1,1 0,1 0,0 0,1 1,0-1,0 1,1 0,1 0,-3 17,5-24,-1 1,1-1,0 0,1 0,-1 1,1-1,0 0,0 0,0 0,0 0,1 0,0 0,-1 0,1 0,1-1,-1 1,1-1,-1 1,1-1,0 0,0 0,0 0,0-1,1 1,-1-1,1 0,0 0,5 3,-1-2,-1 0,1 0,0 0,1-1,-1 0,0-1,1 0,-1 0,0-1,1 0,-1 0,1-1,13-3,-6-1,0-1,0 0,-1-1,0-1,-1 0,0-1,0-1,0 0,-2-1,14-13,-19 17,0-1,0 0,-1 0,0-1,0 0,-1 0,0 0,0-1,-1 1,-1-1,0 0,0 0,-1 0,0 0,-1-1,0 1,0-15,-2 19,0 0,-1 1,1-1,-1 0,0 1,-1 0,1 0,-1-1,0 2,0-1,-1 0,1 0,-1 1,0 0,0 0,-1 0,1 0,-1 1,0 0,0 0,0 0,-6-2,-7-3,0 1,0 0,-1 2,0 0,-25-3,36 8,1-1,-1 1,1 1,0-1,-1 1,1 1,0-1,-1 1,1 0,0 1,1 0,-1 0,0 0,1 1,0 0,0 0,0 1,0 0,1 0,-1 0,1 0,0 1,1 0,0 0,0 0,0 1,1-1,-1 1,2 0,-1 0,1 0,0 0,0 0,1 0,0 1,0-1,1 1,0-1,0 0,1 1,0-1,2 9,-1-12,-1 1,1-1,-1 0,1 0,0 0,1 0,-1 0,1 0,-1-1,1 1,0-1,1 0,-1 0,1 0,6 4,-4-4,0 0,0 0,0-1,0 0,1 0,-1 0,1-1,0 0,11 0,-4-1,0-1,0 0,0-1,-1-1,1 0,-1-1,1 0,-1-1,20-11,-20 8,0 0,-1 0,-1-1,1-1,-1 0,-1 0,13-17,-21 24,1 0,-1-1,0 1,0-1,0 1,0-1,0 0,-1 0,1 1,-1-1,0 0,-1 0,1 0,-1-1,1 1,-1 0,-1 0,1 0,0 0,-1 0,0 0,0 0,0 0,0 0,-1 0,0 1,1-1,-1 0,-1 1,1 0,-3-4,0 2,0 1,1 0,-2 1,1-1,0 1,-1 0,1 0,-1 1,0 0,0 0,0 0,0 0,-10 0,-5-1,1 1,-38 2,50 1,1 0,-1 1,0-1,0 1,1 1,-1 0,1 0,0 0,0 1,0 0,0 0,1 1,0 0,0 0,0 1,0-1,1 1,0 0,0 1,-5 9,0 0,1 1,1 0,1 0,0 1,1 0,1 0,-4 31,8-45,0 0,1 0,0 0,0 0,0 0,0 0,0 0,1 0,0 0,0 0,0 0,0 0,1-1,-1 1,1 0,0-1,0 1,0-1,1 0,-1 1,6 4,-2-4,0 0,0 0,0-1,0 0,1 0,-1 0,1-1,0 0,0 0,0 0,12 0,-9 0,0-1,0 0,0-1,0 0,1 0,-1-1,0 0,0-1,0 0,0-1,0 0,-1-1,1 1,-1-2,0 0,0 0,-1 0,1-1,10-10,-9 7,-1-1,0 1,-1-1,0-1,0 0,-1 0,0-1,-1 1,-1-1,7-19,-10 23,0 0,0 1,-1-1,0 0,-1 0,1 1,-1-1,-1 0,1 0,-2 0,1 1,-1-1,0 0,0 1,-1 0,0-1,0 1,-9-13,8 15,-1 0,0 0,0 0,0 1,0-1,-1 1,1 0,-1 1,0-1,0 1,0 1,-1-1,1 1,-1 0,0 0,1 1,-1 0,0 0,0 1,-9 0,8 0,1 0,-1 1,0 0,0 1,1 0,-1 0,0 0,1 1,0 0,0 0,0 1,0 0,0 0,1 1,0 0,0 0,-7 8,4 0,0 0,2 0,0 1,0-1,1 2,1-1,0 1,2-1,-1 1,2 0,-1 1,2-1,0 0,1 1,1-1,4 23,-4-34,0 1,1-1,-1 1,1-1,0 0,1 1,-1-1,1 0,0 0,0-1,0 1,0-1,0 1,1-1,0 0,0 0,-1-1,2 1,-1-1,0 0,0 0,1 0,-1-1,1 1,0-1,-1 0,1 0,0-1,-1 0,6 0,2 1,-1-2,1 0,0 0,-1-1,1 0,-1-1,0 0,0-1,0-1,0 1,11-8,-8 3,0 0,-1-1,0 0,-1-1,0-1,0 0,-1 0,-1-1,0-1,-1 1,0-2,-2 1,1-1,-2 0,9-26,-14 38,-1 0,1 0,0 0,-1-1,0 1,1 0,-1 0,-1 0,1 0,0-1,-1 1,1 0,-1 0,0 0,0 0,-1 0,1 0,0 1,-1-1,-2-4,0 3,0 1,1-1,-2 1,1 0,0 0,-1 0,1 0,-1 1,0-1,1 1,-9-1,-1-1,1 1,-2 0,1 1,0 1,0 1,-1 0,1 0,-20 4,22-1,0 1,1 0,0 1,-1 0,2 0,-1 2,0-1,1 1,1 0,-1 1,1 1,0-1,1 1,0 1,-7 10,8-10,1-1,0 1,1 0,0 1,1-1,0 1,0 0,1 0,0 0,1 0,1 1,0-1,0 1,1-1,1 1,2 13,-2-20,0 0,1-1,0 1,0-1,0 0,0 1,1-1,0 0,0 0,0-1,0 1,0-1,1 1,0-1,0 0,-1 0,2-1,-1 1,0-1,0 0,1 0,-1 0,1-1,0 0,8 2,12 1,-1-1,1-1,44-2,-50-1,-11 2,-1-1,0-1,0 1,0-1,0 0,0-1,0 1,0-1,0-1,0 1,-1-1,1-1,-1 1,0-1,0 0,0 0,-1-1,1 0,-1 0,0 0,-1 0,1-1,-1 0,7-12,-2 2,0 0,-1-1,-1 0,-1 0,6-22,-11 34,0 0,0 0,-1 1,1-1,-1 0,0 0,-1 0,1 0,-1 0,0 0,0 1,0-1,-1 0,1 1,-1-1,-1 1,1-1,0 1,-1 0,0 0,0 0,0 1,-1-1,-4-4,-2 1,0 0,0 1,0 0,-1 0,0 1,0 1,-1 0,1 0,-1 1,0 1,0 0,0 0,0 1,0 1,0 0,-18 2,23-1,-1 1,0-1,1 1,0 1,-1-1,1 1,0 0,0 1,0 0,1 0,-1 0,1 1,0 0,1 0,-1 0,1 1,0 0,0 0,1 0,-1 1,1 0,1 0,0 0,0 0,0 0,-2 11,1-4,1 0,1 1,1-1,0 1,0-1,2 0,3 25,-3-34,0 0,0 0,0-1,1 1,0 0,0-1,0 1,0-1,1 1,0-1,-1 0,2 0,-1-1,0 1,1-1,0 1,0-1,0 0,0-1,0 1,0-1,1 1,-1-1,1-1,6 3,2-1,0 0,1-1,-1-1,1 0,-1 0,1-2,-1 0,1 0,-1-1,0-1,14-4,-20 5,1-1,-1 0,0-1,0 1,-1-2,1 1,-1 0,0-1,0 0,0-1,-1 0,1 1,-2-1,1-1,-1 1,1-1,-2 0,1 0,-1 0,4-12,-4 8,-1 1,1-1,-2 0,1-1,-2 1,1 0,-2 0,1 0,-4-16,3 22,0 1,-1-1,1 1,-1-1,0 1,0-1,0 1,-1 0,1 0,-1 0,0 0,0 1,-1-1,1 1,-1 0,0 0,1 0,-1 0,0 1,-1 0,1-1,0 2,-1-1,-4-1,-3 0,0 1,0 0,1 1,-1 1,0 0,0 0,0 1,0 1,0 0,1 0,-1 1,1 1,-19 8,24-10,1 1,-1 0,1 1,-1-1,1 1,0 0,0 0,0 0,1 1,0 0,0 0,0 0,0 0,1 1,0-1,0 1,0 0,1 0,0 0,0 0,1 0,-1 1,1-1,1 0,-1 1,1-1,0 8,1-9,0 0,1 0,-1 1,1-1,0 0,0 0,1-1,-1 1,1 0,0-1,0 0,1 1,-1-1,1-1,0 1,0 0,0-1,0 0,1 0,0 0,-1-1,1 1,0-1,0 0,8 2,-6-2,1 0,0 0,-1-1,1 1,0-2,0 1,0-1,0 0,-1-1,1 0,0 0,0-1,-1 0,1 0,-1-1,13-5,-9 1,-1-1,0 1,0-2,-1 1,0-1,10-14,-15 17,1 0,-1 0,0-1,-1 1,1-1,-1 0,-1 0,1 0,-1-1,-1 1,2-13,-3 18,0-1,0 1,0 0,0 0,0 0,-1 0,1 0,-1 0,1 0,-1 0,0 0,0 0,0 0,0 0,0 0,0 1,-1-1,1 0,0 1,-3-2,1 0,0 1,0 1,-1-1,1 0,0 1,-1-1,1 1,-1 0,0 1,-6-2,0 1,0 1,0 0,0 1,0 0,0 0,0 1,-18 6,15-3,-1 1,1 1,-21 15,29-20,1 1,0 1,0-1,0 1,0-1,0 1,1 0,0 1,0-1,0 1,0-1,1 1,-4 8,6-12,0 0,-1 0,1 0,0 0,0 1,0-1,0 0,0 0,0 0,1 0,-1 1,0-1,1 0,-1 0,0 0,1 0,-1 0,1 0,0 0,-1 0,1 0,0 0,0 0,-1-1,1 1,0 0,0 0,0-1,0 1,0-1,0 1,0-1,0 1,0-1,0 1,1-1,-1 0,0 0,0 0,0 1,0-1,0 0,1 0,0-1,5 1,0 0,-1 0,1-1,0 0,-1 0,9-3,-5 1,-1 0,0-1,0 0,0 0,-1-1,1-1,-1 1,0-1,-1-1,1 1,7-10,-14 15,-1 1,0-1,1 1,-1-1,0 1,1-1,-1 1,0-1,0 1,1-1,-1 1,0-1,0 1,0-1,0 1,0-1,0 1,0-1,0 0,0 1,0-1,0 1,0-1,0 1,0-1,-1 1,1-1,0 1,0-1,-1 1,1-1,0 1,-1-1,1 1,0-1,-1 0,-1 1,1-1,0 1,-1-1,1 1,-1 0,1-1,-1 1,1 0,-1 0,1 0,-1 0,0 0,-1 1,0-1,1 0,0 1,0-1,0 0,0 1,1 0,-1-1,0 1,0 0,0 0,0 0,1 0,-1 0,0 0,1 1,-1-1,1 1,-1-1,1 1,0-1,0 1,0 0,0-1,-1 3,8 2,7 6,-14-8,-10-2,9-2,1-1,-1 0,1 0,-1 0,1 0,0 0,0 0,-1 0,1 0,0 0,0 0,0-1,0 1,1 0,-1-1,0 1,0-1,1 1,-1-3,-13-17,11 19,-1 0,1 0,-1 0,0 1,1-1,-1 1,0 0,0 0,0 1,0-1,0 1,0 0,0 0,0 0,0 0,1 1,-1-1,0 1,0 0,0 0,-3 2,-8 1,14-4,1 0,0 0,0 0,-1 1,1-1,0 0,-1 0,1 0,0 0,-1 0,1 0,0 0,0 0,-1 0,1 0,0 0,-1 0,1 0,0 0,-1 0,1 0,0 0,-1 0,1-1,0 1,0 0,-1 0,1 0,0 0,0-1,-1 1,1 0,0 0,0-1,0 1,-1 0,1 0,0-1,0 1,5-14,16-13,-6 8,-13 14,-14 11,5 0,0 0,1 0,0 0,-10 13,-2 7</inkml:trace>
</inkml:ink>
</file>

<file path=ppt/ink/ink5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7:05.019"/>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65 119,'39'-29,"-45"36,0 0,0 1,1-1,0 1,1 1,0-1,0 0,1 1,0 0,-2 10,-1 3,1 1,1 0,-2 43,5-57,2-1,-1 1,1-1,0 0,1 0,0 1,0-1,5 12,-4-15,0 0,0 0,0-1,1 1,0-1,0 1,0-1,0 0,1-1,-1 1,1-1,0 0,7 4,-2-2,-1-1,0 0,1-1,0 0,-1 0,1-1,0-1,1 1,-1-2,0 1,0-1,0-1,0 0,0 0,0-1,17-5,-17 2,1 1,-1-1,0-1,0 0,-1 0,1-1,-2 0,1-1,-1 0,0 0,0-1,-1 1,0-2,9-16,-9 13,-1 0,0-1,-1 0,0 0,-1 0,-1 0,0-1,-1 0,-1 1,0-1,-1 0,0 0,-4-18,2 27,0 0,-1 0,1 0,-2 0,1 1,0-1,-1 1,0 0,0 0,-1 0,0 1,1 0,-1-1,-1 2,1-1,0 1,-12-6,11 6,-1 0,1 0,-1 0,0 1,0 0,0 1,0-1,0 1,0 1,0-1,0 1,0 0,-1 1,1 0,-12 3,2 3,1 1,1 1,-1 0,2 2,-1-1,1 2,1 0,0 0,1 1,0 1,1 0,1 0,0 1,1 1,0 0,-8 23,12-21,1 0,0 0,2 0,0 0,1 0,0 0,2 1,5 33,-4-46,0 0,0 0,1 0,-1 0,1-1,1 1,-1-1,1 0,0 0,0 0,0-1,1 1,-1-1,1 0,0-1,1 1,-1-1,1 0,-1 0,8 3,-1-2,0 0,0 0,0-1,0 0,0-1,1-1,-1 0,1 0,16-2,-18-2,-1 1,0-1,0-1,0 1,-1-2,1 1,-1-2,0 1,0-1,-1 0,0-1,15-15,-6 4,0-1,-1-1,-1-1,15-28,-23 36,-1 0,0 0,-1-1,-1 0,0 0,-1 0,0-1,1-25,-4 31,0 1,0 0,-1-1,0 1,0 0,-1 0,0 0,0 0,-1 0,0 0,-1 1,0-1,0 1,0 0,-1 0,-9-10,6 10,1 1,-2-1,1 1,-1 1,0-1,0 2,0-1,-1 1,1 1,-1-1,0 2,-12-3,5 3,0 0,0 1,0 1,0 1,0 0,-29 7,36-5,0 1,0 0,0 0,1 1,0 0,0 1,0 0,0 0,1 1,0 0,1 1,-1 0,1 0,1 0,0 1,0 0,-5 10,2-2,1 0,0 0,1 1,1 0,1 0,1 0,0 1,-1 35,4-40,1 1,1 0,4 26,-4-36,0 0,1 0,0 0,0-1,0 1,1 0,-1-1,1 0,0 0,0 0,1 0,-1 0,1-1,7 7,5 0,0 0,0-1,1 0,0-2,0 0,1-1,-1 0,2-2,-1 0,0-1,1-1,-1 0,1-2,0 0,24-3,-35 0,1 0,-1 0,0 0,1-1,-2 0,1-1,0 0,-1 0,0 0,0-1,-1 0,1 0,8-12,4-7,-1 0,21-42,-31 52,-1 1,-1-1,0-1,-1 1,-1-1,0 0,-1 0,-1 0,0 0,-1 0,-1 0,-1-1,-4-27,3 37,-1 1,1 0,-1 0,-1 1,1-1,-1 1,0-1,0 1,0 0,-1 1,1-1,-1 1,-1 0,1 0,0 0,-11-4,-2-2,0 2,0 1,-1 0,-25-6,30 10,0 0,0 1,-1 1,1 0,-1 1,1 0,-15 3,19-1,-1 0,1 1,0 0,0 1,0 0,0 1,1 0,-1 0,1 1,-9 8,3-2,0 1,1 1,1 0,0 0,1 1,-12 19,18-22,0 0,0 0,1 0,1 0,0 1,1 0,0-1,1 1,0 1,1 12,1-25,-1 21,1 0,6 44,-5-59,1 0,0 0,0 0,1-1,0 1,0 0,0-1,1 0,0 0,0 0,1 0,0-1,5 6,2-1,1-1,0 0,0 0,1-1,0-1,0 0,1-2,-1 1,30 5,-36-9,0 0,0 0,0-2,0 1,1-1,-1 0,0 0,0-1,1 0,-1-1,0 0,0 0,-1 0,1-1,0-1,-1 1,1-1,-1 0,0-1,9-7,-2-4,0 0,-1-1,-1 0,0-1,-1 0,-1-1,-1 0,-1-1,0 0,-2 0,0-1,-2 1,0-1,-1 0,1-37,-5 51,1 0,-1 0,0 0,0 0,-1 0,1 1,-2-1,1 0,-1 1,0-1,0 1,-1 0,0 0,0 1,0-1,-1 1,0-1,0 2,0-1,-10-6,6 5,0 1,-1 0,0 0,0 1,0 1,0 0,-1 0,1 1,-1 0,0 1,1 0,-20 1,19 1,-1 0,1 0,0 1,0 1,0 0,1 0,-1 1,1 0,0 1,0 1,0-1,0 1,1 1,0 0,1 0,0 1,0 0,0 0,1 1,0 0,1 0,0 0,0 1,1 0,-4 12,0-2,1 0,1 0,1 1,1 0,1 0,0 0,0 25,5-40,0 0,0 0,0-1,1 1,-1 0,1 0,1-1,-1 1,1-1,0 0,0 0,1 0,-1 0,1 0,0-1,1 1,-1-1,9 6,-2-2,-1-1,2 0,-1 0,1-1,0 0,0-1,22 6,-21-7,0-1,-1-1,2 0,-1-1,0 0,0-1,0 0,0-1,0-1,0 0,0 0,0-2,0 1,-1-2,0 0,0 0,12-8,-10 4,0-1,0 0,-1-1,-1 0,0-2,0 1,-1-1,-1-1,17-28,-21 30,0 1,-1-2,0 1,-1 0,-1-1,0 0,0 0,-1 0,-1 0,0 0,-1 0,0 0,-4-20,2 25,0 0,-1 0,0 0,0 1,-1-1,0 1,-1 0,1 0,-1 0,-1 1,1-1,-1 1,0 1,-1-1,1 1,-1 0,0 0,0 1,-1 0,1 0,-10-2,-5-3,0 2,-1 0,0 2,-1 0,1 2,-31-2,45 5,-1 1,1 0,0 0,0 1,0 0,0 0,0 1,0 0,0 1,1 0,0 0,0 1,0 0,0 0,1 1,0 0,0 0,0 1,1 0,0 0,-6 9,4-3,0 0,0 0,1 1,1 0,1 0,0 1,0 0,1 0,1 0,1 0,0 0,1 17,1-21,1 1,0-1,0 0,2 0,-1 1,1-1,1-1,0 1,0 0,1-1,1 0,0 0,0-1,1 1,0-1,0-1,1 1,0-1,1-1,0 0,0 0,0 0,1-1,0-1,0 0,0 0,1-1,0 0,0-1,0 0,0 0,12 0,-15-3,1 1,-1-1,0-1,0 0,1 0,-1 0,0-1,0 0,0-1,-1 0,15-7,-12 4,-1 0,0-1,0 0,-1-1,0 1,0-2,-1 1,9-13,-2 2,-1-1,-1 0,-1-1,-1 0,-1 0,-1-1,0 0,6-36,-14 54,1 0,-1 0,0-1,-1 1,1 0,-1 0,0-1,0 1,0 0,0 0,-1 0,0 0,1 0,-1 1,-3-4,0 0,0 1,0 0,-1 1,0-1,0 1,0 0,-12-6,2 2,0 1,-1 0,0 2,0 0,-1 1,-25-5,33 9,0 0,0 0,0 1,0 1,0-1,0 1,0 1,1 0,-14 4,5 2,0 0,0 0,-28 20,28-16</inkml:trace>
</inkml:ink>
</file>

<file path=ppt/ink/ink5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06.007"/>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0,'0'10,"0"14,0 6,0 0</inkml:trace>
</inkml:ink>
</file>

<file path=ppt/ink/ink5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07.022"/>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529 12,'0'0,"0"-1,0 1,0-1,0 1,0 0,0-1,0 1,0-1,0 1,0-1,1 1,-1 0,0-1,0 1,0-1,1 1,-1 0,0-1,0 1,1 0,-1-1,0 1,1 0,-1 0,0-1,1 1,-1 0,0 0,1-1,-1 1,1 0,-1 0,0 0,1 0,-1 0,1 0,-1 0,0 0,1 0,-1 0,1 0,-1 0,1 0,-1 0,0 0,1 0,-1 0,1 0,-1 0,0 1,1-1,-1 0,1 0,-1 1,0-1,1 0,-1 0,0 1,1 0,22 18,-17-9,-1 1,1-1,-2 1,0 0,0 1,-1-1,4 23,3 87,-10-103,-1 1,-1-1,-1 0,0 0,-1 0,-1 0,-1-1,-1 0,0 0,-12 20,-3 0,-2-1,-1-1,-37 41,55-68,0 0,-1 0,0-1,0 1,-1-2,0 1,0-1,0-1,-1 0,0 0,0-1,0 0,0 0,-1-1,0-1,1 0,-1 0,0-1,0-1,0 0,0 0,-12-2,15 0,-1-1,1 0,-1 0,1-1,0 0,0 0,1-1,-1 0,1 0,0-1,1 0,-8-8,4 4,0-2,1 0,0 0,1 0,0-1,-8-20,12 24,1 0,1 0,-1 0,1 0,1 0,0-1,0 1,0 0,2-1,-1 1,1-1,0 1,1 0,0 0,0 0,1 0,6-12,-4 12,0 0,1 0,0 0,0 1,1 0,0 0,1 1,-1-1,2 2,-1-1,1 1,0 1,0-1,0 1,13-4,-11 4,-1 1,1 1,-1-1,1 2,0 0,1 0,-1 1,0 0,0 0,1 2,-1-1,0 2,0-1,0 1,0 1,0 0,0 1,-1 0,1 0,-1 1,0 1,-1 0,1 0,-1 0,16 16,6 11,-1 2,-1 1,40 67,-3-5,-51-79</inkml:trace>
</inkml:ink>
</file>

<file path=ppt/ink/ink5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07.501"/>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16 103,'0'0,"-1"0,0 0,1 1,-1-1,0 0,1 0,-1 0,0 1,1-1,-1 0,1 1,-1-1,0 0,1 1,-1-1,1 1,-1-1,1 1,-1-1,1 1,0-1,-1 1,1-1,0 1,-1 0,1-1,0 1,0 0,-1-1,1 1,0 0,0-1,0 1,0 1,0-1,0 1,0-1,0 1,0-1,0 1,0 0,1-1,-1 1,1-1,-1 1,1-1,-1 1,1-1,1 2,2 1,0-1,0 1,0-1,0 0,1 0,-1-1,1 1,0-1,0 0,0 0,0-1,10 2,68 8,-70-10,7 1,1-1,-1-1,0-1,1 0,34-8,-46 6,-1 1,1-1,-1 0,0-1,0 0,-1 0,1-1,-1 0,0 0,0-1,-1 0,1 0,-1-1,-1 1,10-15,-13 18,0 1,-1-1,1-1,-1 1,0 0,0 0,0 0,0-1,0 1,-1-1,1 1,-1-4,0 5,-1 0,1 0,0 1,-1-1,0 0,1 0,-1 0,0 1,0-1,0 0,0 1,0-1,0 1,0-1,-1 1,1 0,0-1,-1 1,1 0,-1 0,0 0,1 0,-4-1,-2 0,0-1,-1 2,1-1,0 1,0 0,-1 1,1 0,0 0,-1 0,1 1,0 0,0 1,-1-1,-7 4,-7 3,1 0,1 1,-28 16,30-14,1 0,0 2,0 0,-28 29,38-35,1 1,0 0,0 0,1 0,0 0,1 1,-1 0,2 0,-1 0,1 0,1 1,-3 17,5-23,-1-1,1 1,0-1,1 0,-1 1,1-1,-1 1,1-1,0 0,0 0,0 1,1-1,-1 0,1 0,0 0,0 0,0-1,3 4,-1-2,1 0,0 0,0 0,0-1,0 0,1 0,-1 0,1-1,8 3,10 1,1-1,-1-1,48 1,-71-5,112 1,-66-2</inkml:trace>
</inkml:ink>
</file>

<file path=ppt/ink/ink5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08.012"/>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21 172,'-2'0,"1"-1,-1 1,0-1,1 0,-1 1,1-1,-1 0,1 0,0 0,-1 0,1-1,-2 0,4 3,0 0,18 26,-1 0,-1 2,-2 0,0 0,-3 2,0-1,15 65,-26-89,10 29,-11-34,0-1,0 0,0 1,0-1,0 0,1 1,-1-1,0 0,0 0,1 1,-1-1,0 0,0 0,1 1,-1-1,0 0,0 0,1 0,-1 0,0 1,1-1,-1 0,0 0,1 0,-1 0,0 0,1 0,-1 0,0 0,1 0,0-1,0 1,0-1,0 0,0 0,0 0,0 0,0 0,-1 0,1 0,0 0,-1 0,1 0,-1 0,1-2,7-17,-1-1,5-29,4-12,-5 28,1 1,1 1,2 0,1 0,2 2,1 0,42-51,-58 78,0 0,0 0,0 0,0 1,0-1,1 1,-1 0,1 0,0 0,0 0,-1 0,8-1,-9 3,0 0,0-1,0 1,0 1,0-1,0 0,0 0,0 1,0-1,0 1,0 0,0-1,0 1,-1 0,1 0,0 0,-1 0,1 1,0-1,-1 0,1 1,-1-1,0 1,0-1,1 1,-1 0,1 3,6 10,-2 0,0 0,-1 1,0-1,-1 1,-1 1,2 30,-3 122,-3-144,0 3</inkml:trace>
</inkml:ink>
</file>

<file path=ppt/ink/ink5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08.367"/>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32 82,'0'-17,"-1"10,1 0,0 0,0 0,1 1,0-1,3-11,-4 18,0 0,0 0,0-1,0 1,0 0,0 0,0 0,0-1,0 1,0 0,0 0,0 0,0-1,0 1,1 0,-1 0,0 0,0 0,0-1,0 1,0 0,0 0,1 0,-1 0,0 0,0 0,0-1,0 1,1 0,-1 0,0 0,0 0,0 0,1 0,-1 0,0 0,0 0,0 0,0 0,1 0,-1 0,0 0,0 0,0 0,1 0,-1 0,0 0,6 12,-1 17,-2-5,-1 0,-1 0,-1 0,-1 0,-2 0,0 0,-11 38,4-32,2 1,0 1,-3 41,9-49</inkml:trace>
</inkml:ink>
</file>

<file path=ppt/ink/ink5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08.721"/>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66 87,'-1'-1,"0"-1,0 1,0 0,-1 0,1-1,-1 1,1 0,-1 0,1 1,-1-1,1 0,-1 0,0 1,1-1,-1 1,0-1,0 1,-3 0,-2-2,6 2,-1 0,1-1,0 1,-1 0,1-1,0 1,0 0,-1-1,1 0,0 1,0-1,0 0,0 1,0-1,0 0,0 0,0 0,0 0,0 0,0 0,0 0,0-2,1 3,1-1,0 0,0 0,0 0,-1 0,1 1,0-1,0 0,0 1,0-1,0 1,0-1,0 1,0-1,0 1,0 0,0-1,1 1,0 0,71-10,94 6,-89 4,117-15,-127 6,-36 7</inkml:trace>
</inkml:ink>
</file>

<file path=ppt/ink/ink5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09.093"/>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22 121,'-2'2,"0"0,0 0,0 0,1 0,-1 1,1-1,-1 0,1 1,0-1,0 1,0-1,0 1,0 0,0-1,1 1,-1 0,1 0,0-1,0 1,0 0,0 0,1-1,-1 1,1 0,-1-1,1 1,0 0,0-1,0 1,2 2,0-1,-1 0,1 0,1 0,-1 0,1-1,-1 1,1-1,0 0,0 0,0 0,1-1,-1 0,1 1,-1-2,8 3,21 3,0-1,0-2,0-1,1-1,-1-3,52-5,-68 3,-1-1,0 0,1-1,-2 0,1-2,-1 0,19-11,-26 13,0 0,-1 0,0-1,0 1,0-2,-1 1,0-1,0 0,-1 0,1 0,-2-1,1 0,-1 0,0 0,3-10,-7 16,1-1,0 1,-1-1,0 1,1-1,-1 0,0 1,0-1,-1 1,1-1,0 1,-1-1,0 1,1-1,-1 1,0-1,0 1,-1 0,1 0,-3-4,1 3,0 0,-1 0,1 0,-1 0,0 1,0-1,1 1,-2 0,1 0,0 1,-5-2,-7-1,0 1,0 0,-1 1,1 1,-28 2,20 1,1 1,-1 2,1 0,0 2,0 0,1 2,-40 20,57-26,1 1,-1-1,1 1,-1 0,1 1,1-1,-1 1,0-1,1 1,0 0,0 1,1-1,-1 0,1 1,0-1,-1 10,1-4,0 0,1 0,0 1,0-1,2 0,-1 0,5 22,-2-26,-1 1,2-1,-1 0,1 1,0-2,0 1,1 0,0-1,0 0,0 0,1 0,7 5,0-1,-1 0,1-1,1-1,0 0,18 8,-17-10,0-1,1-1,-1 0,1-1,-1-1,1 0,0-1,0-1,0 0,0-1,0-1,-1-1,1 0,-1-1,1 0,-1-1,-1-1,29-15,-9-3</inkml:trace>
</inkml:ink>
</file>

<file path=ppt/ink/ink5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09.436"/>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467 40,'0'-1,"0"-1,0 1,0-1,0 0,0 1,0-1,-1 1,1-1,-1 1,1-1,-1 1,0-1,1 1,-1 0,0-1,0 1,0 0,0-1,0 1,0 0,0 0,-2-1,1 1,-1 0,1 0,0 0,-1 0,1 1,-1-1,1 1,-1-1,1 1,-1 0,1 0,-5 1,-5 0,1 2,-1-1,1 2,-19 7,20-7,0 0,0 1,0 1,1-1,0 2,-14 11,21-16,0-1,1 1,0-1,-1 1,1 0,0 0,-1-1,1 1,0 0,0 0,1 0,-1 0,0 1,1-1,-1 0,1 0,0 0,0 0,-1 1,2-1,-1 0,0 0,0 0,1 0,-1 1,1-1,-1 0,1 0,0 0,0 0,0 0,0 0,0 0,1-1,-1 1,0 0,1-1,0 1,1 1,12 9,-1 0,2-1,21 12,-21-14,0 1,0 1,-1 1,20 19,-32-28,1 1,-1 0,0 0,-1 0,1 1,-1-1,1 1,-1-1,-1 1,1 0,-1 0,0 0,0 0,0 0,-1 0,1 0,-1 0,0 0,-1 0,1 0,-3 6,1-3,-1-1,0 0,0 1,-1-2,0 1,0 0,-1-1,1 1,-2-1,1-1,-1 1,1-1,-1 0,-12 8,1-3,1 0,-2 0,1-2,-34 12,32-15,0 0,-1-1,1 0,-30 0,38-4,1 0,-1-1,1 0,0 0,-1-2,1 1,0-1,0 0,-18-10,3-1</inkml:trace>
</inkml:ink>
</file>

<file path=ppt/ink/ink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32.34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3124,'0'2,"0"-1,0 1,0-1,0 0,0 1,0-1,1 1,-1-1,0 0,1 1,-1-1,1 0,-1 1,1-1,0 0,-1 0,1 1,0-1,0 0,0 0,0 0,0 0,0 0,0 0,0-1,1 1,-1 0,2 1,1-2,-1 1,0-1,1 0,-1 1,1-1,-1-1,1 1,-1-1,0 1,1-1,4-2,10-3,0-2,-1 0,21-14,241-125,-60 37,12-45,-38 24,-118 88,104-41,87-20,-132 54,3-4,-2-7,-2-5,173-118,-153 90,173-80,-307 165,294-131,103-30,-341 134,-2-3,123-87,59-34,138-57,-214 123,-113 63,-2-3,89-63,184-154,-277 203,71-72,-131 119,0 1,1 0,-1 0,1-1,-1 1,0 0,1-1,-1 1,0 0,0-1,1 1,-1-1,0 1,0-1,1 1,-1 0,0-1,0 1,0-1,0 1,0-1,0 1,0-1,0 1,0-1,0 1,0-1,0 1,0-1,0 1,0-1,-1 1,1 0,0-1,0 0,-19-7,-33 4,48 4,-273 5,323-5,0 2,0-3,0-1,0-3,57-12,-77 10,-4-1,1 2,0 1,0 1,1 1,42-1,-64 4,0 0,0 1,0-1,1 0,-1 1,0-1,0 1,-1 0,1 0,0 0,0 0,0 0,0 0,-1 0,1 0,0 1,-1-1,0 1,1-1,1 4,-1-2,-1 0,0 0,1 0,-1 1,-1-1,1 0,0 1,-1-1,0 1,0-1,0 6,-2 4,0 0,-1 0,0-1,-1 1,-9 19,-54 90,10-23,24-43,16-31</inkml:trace>
</inkml:ink>
</file>

<file path=ppt/ink/ink5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0.484"/>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385 50,'11'-9,"7"-8,-18 16,0 0,0 1,0-1,0 1,0-1,0 0,0 1,0-1,0 1,0-1,-1 0,1 1,0-1,0 1,-1-1,1 1,0-1,-1 0,1 1,0-1,-1 1,1 0,-1-1,1 1,-1-1,1 1,-1 0,1-1,-1 1,1 0,-1-1,1 1,-1 0,1 0,-1 0,0 0,1 0,-1-1,0 1,-7-1,1-1,0 1,-1 0,1 1,-1 0,1 0,-1 0,1 1,-1 0,1 1,0 0,0 0,-9 4,1-1,1 1,0 0,1 2,0-1,-22 18,19-11,0 1,2 1,-1 0,2 1,0 0,2 1,-1 0,2 1,-12 30,13-23,1 1,1 1,1-1,1 1,1 0,1 49,3-69,1 1,-1 0,2-1,-1 1,1-1,0 1,1-1,0 0,0 0,1 0,0 0,0-1,11 14,-7-13,0 1,0-1,1-1,0 0,1 0,-1-1,1 0,1 0,14 5,4-1,2-2,-1 0,1-2,0-2,0 0,56-2,-67-3,0 0,0-1,0-2,0 0,0-1,-1 0,0-2,0-1,0 0,-1-1,23-16,-7 5,-16 10,-1 0,-1-1,0 0,0-2,-1 1,-1-2,0 0,12-17,-24 30,-1-1,0 1,0-1,0 0,-1 0,1 1,0-1,-1 0,1 0,-1 0,1 0,-1 0,0 0,0 0,0 0,0 0,0 0,-1-2,1 2,-1 1,0 0,1-1,-1 1,0 0,0-1,0 1,0 0,0 0,0 0,0 0,0 0,-1 0,1 0,0 0,-1 1,1-1,-3 0,1-1,-1 1,1 1,-1-1,0 1,1-1,-1 1,1 0,-1 0,0 0,1 1,-1-1,1 1,-1 0,1 0,-1 0,1 1,0-1,0 1,-5 2,3 1,-1 0,1 0,0 1,0-1,1 1,0 0,0 0,0 0,1 1,0-1,0 1,0 0,1 0,0 0,1 0,-1 0,1 1,0 11,1-15,0 0,1 1,-1-1,1 0,-1 0,1 0,0 0,1 0,-1 0,1 0,0 0,0-1,0 1,0-1,0 1,1-1,0 0,0 0,0 0,0 0,0 0,0-1,1 1,-1-1,1 0,0 0,-1 0,1-1,0 1,0-1,0 0,0 0,5 0,-1 0,0-1,1 0,-1 0,0-1,0 0,0 0,0 0,0-1,-1-1,1 1,0-1,-1-1,0 1,0-1,0-1,0 1,10-10,-9 7,0-1,-1 0,0 0,0 0,-1-1,0 0,-1 0,0 0,-1-1,1 0,-2 0,6-20,-8 22,1-1,-1 0,0 1,-1-1,0 0,-1 0,-1-11,1 16,0 1,0-1,0 1,-1-1,1 1,-1 0,0 0,0-1,0 1,0 1,0-1,-1 0,1 0,-1 1,0 0,0-1,0 1,0 0,0 0,-5-1,-2-1,0 1,-1 0,1 0,0 1,-1 1,0 0,1 0,-1 1,0 0,0 1,1 0,-1 1,1 0,-1 1,1 0,0 0,0 1,0 1,1 0,-1 0,1 1,0 0,1 0,-1 1,1 0,1 0,-11 13,2 0,2-4</inkml:trace>
</inkml:ink>
</file>

<file path=ppt/ink/ink5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0.930"/>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 0,'0'256,"0"-246,1 0,0-1,1 1,0 0,0-1,1 1,0-1,7 14,0-5,1 0,25 32,-34-47,1 0,-1 0,1 0,0 0,0-1,0 0,0 1,0-1,0 0,5 1,-7-2,0-1,0 0,1 1,-1-1,0 0,0 0,1 0,-1 0,0 0,0 0,1 0,-1-1,0 1,0 0,1-1,-1 1,0-1,0 1,0-1,0 0,0 1,0-1,0 0,0 0,0 1,0-1,0 0,0 0,-1 0,1 0,0-1,-1 1,1 0,0-2,8-17,0-1,-2 0,7-27,7-24,-12 49,0 0,22-37,-28 55,0 0,0 0,1 1,-1-1,1 1,0 0,0 0,0 0,0 1,1-1,0 1,0 0,0 1,0-1,0 1,0 0,0 0,8-1,-10 3,0 0,0 0,1 0,-1 0,0 1,0 0,0 0,0-1,0 2,0-1,0 0,0 1,0-1,0 1,0 0,-1 0,1 0,-1 0,0 0,1 1,-1-1,0 1,0-1,2 6,5 7,-1 1,-1 0,8 24,-7-18,0 2,-1-1,5 35,-12-55,1 0,0 0,0 1,0-1,0 0,0 0,1 0,-1 0,1 0,0 0,4 5,6 4</inkml:trace>
</inkml:ink>
</file>

<file path=ppt/ink/ink5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1.271"/>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17 45,'-1'1,"1"-1,0 0,0 0,0 0,0 0,-1 0,1 0,0 1,0-1,0 0,-1 0,1 0,0 0,0 0,0 0,-1 0,1 0,0 0,0 0,-1 0,1 0,0 0,0 0,0 0,-1 0,1 0,0 0,0-1,-1 1,1 0,0 0,0 0,0 0,0 0,-1 0,1-1,0 1,0 0,0 0,0 0,0 0,-1-1,1 1,0 0,0 0,0 0,0-1,0 1,0 0,0 0,0-1,0 1,0 0,0 0,0 0,0-1,0 1,0 0,0 0,0-1,0 1,0 0,0 0,0 0,0-1,1 1,-1 0,-1 1,0 0,0 0,1 0,-1 0,0 0,1 0,-1 1,1-1,-1 0,1 0,-1 0,1 1,0 1,1 14,2 0,0-1,0 1,2-1,0 0,14 29,-9-19,-6-16,0-1,0 1,1-1,0 0,1-1,0 1,0-1,13 12,-17-18,1 0,-1 0,1 0,-1 0,1-1,0 1,0-1,0 0,-1 0,1 0,0 0,0-1,1 1,-1-1,0 0,0 0,0 0,0 0,0 0,0-1,0 1,0-1,0 0,0 0,0 0,0 0,0 0,0-1,-1 1,1-1,-1 0,1 0,2-3,8-5,-1-2,-1 0,1 0,-2-1,0 0,0-1,9-20,-4 5,-2-1,17-56,-20 57,-1 7</inkml:trace>
</inkml:ink>
</file>

<file path=ppt/ink/ink5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1.704"/>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49 130,'-2'0,"-1"1,1-1,0 1,0-1,0 1,0 0,-1 0,1-1,0 2,0-1,1 0,-1 0,0 1,0-1,0 0,1 1,-1 0,1-1,-1 1,1 0,0 0,0 0,0 0,0 0,0 0,0 0,0 0,1 1,-1-1,1 0,0 0,-1 1,1-1,0 0,0 0,1 1,-1-1,0 0,1 0,-1 0,1 1,0-1,0 0,0 0,0 0,0 0,0 0,0 0,1-1,-1 1,1 0,-1-1,1 1,0-1,3 3,6 1,0-1,0 0,1 0,-1-1,1-1,0 0,0 0,0-2,15 1,-10-2,1 0,-1-2,0 1,0-2,31-11,-31 9,-1-1,0-1,0 0,-1-1,21-16,-32 21,1 0,-1 0,1 0,-1-1,-1 0,1 0,-1 0,0 0,0 0,0 0,0-1,-1 0,0 1,-1-1,1 0,-1 0,0 0,0 0,-1-10,0 14,0 0,0 0,0 0,0 0,-1 0,1 0,-1 0,1 0,-1 0,0 0,0 0,0 0,0 1,0-1,0 0,0 1,0-1,-1 0,1 1,-1 0,1-1,-3 0,1 0,0 1,0 0,0 0,0 0,0 1,0-1,0 1,-1-1,1 1,0 0,0 0,-6 2,-4 0,0 1,1 1,0 0,0 1,-21 11,21-9,0 0,0 1,1 0,0 1,1 0,0 1,0 0,1 0,0 1,1 0,0 1,1 0,0 0,1 0,0 1,1 0,-5 22,9-31,1 0,-1 1,1-1,0 0,0 0,0 0,1 0,-1 0,1 0,0 0,0 0,1 0,-1-1,1 1,0 0,4 5,-2-3,1-1,0 0,0 0,0 0,0 0,1-1,0 0,12 6,6 1,0-2,1 0,0-2,27 5,11 1,0-2,89 4,-147-15,1 0,-1-1,0 1,0-1,0 0,0 0,0-1,0 0,-1 0,1 0,0 0,-1 0,0-1,1 0,-1 0,6-6,-2 1,-1-1,1-1,-1 0,-1 0,11-20,0-7</inkml:trace>
</inkml:ink>
</file>

<file path=ppt/ink/ink5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2.058"/>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87 32,'-1'-1,"0"0,0 0,0 0,0 1,0-1,0 0,0 0,0 0,-1 1,1-1,0 1,0-1,-1 1,1-1,0 1,-1 0,1 0,0-1,-1 1,1 0,0 0,-1 0,1 1,-1-1,1 0,0 0,0 1,-1-1,1 1,0-1,0 1,-1 0,1-1,0 1,0 0,0 0,0 0,0-1,0 1,0 1,0-1,0 0,1 0,-1 0,-1 2,-2 4,0 0,0 0,1 0,0 0,0 1,-3 12,4-11,1 0,0 0,0 1,1-1,0 0,0 0,1 1,0-1,1 0,0 0,1 0,0-1,0 1,1 0,0-1,0 0,1 0,0 0,0-1,1 1,12 11,5 3,1-2,1 0,45 27,88 36,-99-54,-55-27,29 11,-32-12,-1-1,1 0,0 0,-1 0,1 0,-1 0,1 0,0 0,-1 0,1 0,0 0,-1 0,1-1,-1 1,1 0,0 0,-1-1,1 1,-1 0,1-1,-1 1,1 0,-1-1,1 1,-1-1,1 1,-1-1,0 1,1-1,-1 1,0-1,1 1,-1-1,0 0,0 1,1-1,-1 1,0-1,0 0,0 1,0-1,0 0,0 1,0-1,0 1,0-1,0 0,-1 0,-1-14,-2 0,0 0,-1 0,0 1,-1 0,0 0,-10-14,-4-12,8 15,3 7,0 0,1-1,2 1,-8-30,13 43,1-1,-1 1,1 0,0 0,0-1,0 1,1 0,0 0,0-1,0 1,1 0,-1 0,1 0,1 1,-1-1,1 0,-1 1,1-1,1 1,-1 0,7-6,-1 2,1 0,0 0,0 1,1 1,0 0,0 0,22-6,-9 4,0 2,45-6,-31 7</inkml:trace>
</inkml:ink>
</file>

<file path=ppt/ink/ink5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2.756"/>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470 166,'1'-1,"-1"0,1 0,0-1,0 1,0 0,-1 0,1 0,0 0,0 0,0 0,0 0,1 0,-1 1,0-1,0 0,3-1,6-4,-2-1,0 0,-1 0,0-1,0 0,0 0,-1-1,-1 1,1-1,4-14,-9 22,-1 0,1-1,-1 1,0 0,1-1,-1 1,0 0,0-1,0 1,0-1,0 1,0 0,-1-1,1 1,0-1,-1 1,1 0,-1-1,1 1,-1 0,0 0,0 0,1-1,-1 1,-1-1,-1 0,1 1,0-1,-1 1,1 0,0 0,-1 0,0 0,1 1,-1-1,1 0,-1 1,-4 0,-2-1,-1 2,0-1,0 1,0 1,0 0,-10 3,8 0,0 0,1 0,0 1,1 0,-1 1,1 1,0-1,-10 12,15-14,0 0,1 0,0 0,0 0,1 1,-1 0,1 0,0 0,1 0,-1 0,1 1,1-1,-1 1,1-1,0 1,0 12,2-17,-1 1,0 0,1 0,0-1,0 1,0 0,0-1,0 1,0-1,1 0,-1 1,1-1,0 0,-1 0,1 0,0 0,0 0,1 0,-1-1,0 1,0-1,1 1,-1-1,1 0,-1 0,1 0,0 0,-1 0,1-1,0 1,0-1,5 0,-1 1,0-1,0 0,0 0,1-1,-1 0,0 0,0 0,0-1,0 0,-1-1,1 0,6-3,20-22,-28 23,0 1,0-1,1 1,-1 0,1 0,0 0,7-3,-12 7,0 0,0 0,-1 0,1 0,0 0,-1 0,1 0,0 0,0 0,-1 0,1 0,0 1,-1-1,1 0,0 0,-1 1,1-1,0 1,-1-1,1 0,-1 1,1-1,-1 1,1-1,-1 1,1 0,-1-1,0 1,1-1,-1 1,0 0,1-1,-1 1,0 0,0-1,0 1,1 0,-1 0,0 1,4 32,-4-30,0 59,-1-47,1 0,0 0,1 0,1 0,0 0,1-1,7 21,12 10,-17-36,0 0,0 0,-1 1,0 0,0-1,-2 1,3 17,-5-24,-1-1,1 1,-1 0,0-1,0 1,-1-1,1 1,-1-1,0 0,0 0,0 0,0 0,0 0,-1 0,1 0,-1-1,0 1,0-1,0 0,0 0,0 0,0 0,-5 2,-6 2,0 1,0-2,-1 0,-20 5,-12-3,-1-2,-1-2,-79-6,58 1,63 2,1-1,0 1,0-1,0 0,-1-1,1 1,0-1,1-1,-1 1,0-1,1 0,-1 0,1 0,0-1,0 0,0 0,1 0,-1-1,1 1,0-1,0 0,1 0,-1-1,1 1,0-1,1 0,0 1,-1-1,2 0,-3-11,-2-16</inkml:trace>
</inkml:ink>
</file>

<file path=ppt/ink/ink5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3.670"/>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38 114,'-2'0,"1"0,-1 0,1 0,-1 0,1 0,-1 0,1 0,-1 1,1-1,0 0,-1 1,1-1,-1 1,1 0,0-1,-1 1,1 0,0 0,0 0,0 0,0 0,0 0,0 0,0 0,0 0,0 1,-1 1,2-2,0 1,0 0,0 0,0-1,0 1,0 0,1 0,-1-1,0 1,1 0,0-1,-1 1,1-1,0 1,0-1,0 1,0-1,0 1,0-1,0 0,0 0,0 1,3 1,5 3,0 1,1-1,0-1,0 1,0-2,0 1,1-2,0 1,16 2,-9-3,-1 0,0-1,1-1,-1-1,28-2,-39 1,0-1,0 1,0-1,-1 0,1 0,0-1,-1 0,0 0,1 0,-1-1,-1 1,1-1,0 0,-1-1,0 1,0-1,0 0,0 0,-1 0,0 0,4-10,-5 11,-1 0,0 0,0 0,0 0,0 0,-1 0,0 0,0 0,0 0,0 0,0 0,-1 0,0 0,0 1,0-1,0 0,-1 0,1 0,-1 1,0-1,0 1,0-1,-1 1,1 0,-1 0,0 0,1 0,-1 1,-1-1,1 1,0-1,-1 1,-5-2,2 0,0 0,-1 1,1 0,-1 1,0-1,0 2,1-1,-1 1,0 0,-1 1,1-1,0 2,0-1,0 1,0 0,0 1,1 0,-1 0,0 1,1 0,-1 0,1 1,-7 4,6-2,0-1,0 2,1-1,0 1,0 0,1 1,-1 0,2 0,-1 0,1 0,0 1,1 0,0 0,0 0,1 1,1-1,-1 1,-1 14,2-10,1 1,0-1,1 0,1 1,0-1,5 21,-5-30,1-1,-1 1,1-1,0 0,0 1,0-1,1 0,0-1,-1 1,1 0,1-1,-1 0,0 1,1-1,0-1,-1 1,1 0,0-1,1 0,-1 0,0 0,0 0,9 1,-2-1,0 0,0-1,0 0,1-1,-1-1,0 1,0-2,1 1,-1-2,0 1,-1-2,1 1,0-1,-1-1,18-11,9-7,-1-3,57-50,-65 51,56-39,-83 63,0 1,-1-1,1 0,0 1,0-1,-1 1,1-1,0 1,0-1,0 1,0 0,0-1,0 1,0 0,-1 0,1 0,0-1,0 1,0 0,0 0,0 1,0-1,0 0,0 0,1 1,-1-1,-1 1,1 0,-1 0,1 0,0 0,-1 0,0 0,1-1,-1 1,0 0,1 0,-1 0,0 1,0-1,0 0,0 0,0 0,0 1,-1 10,-1-1,0 0,-4 10,6-20,-8 24,5-19,1-1,0 1,1-1,-1 1,1 0,0 0,1 0,-1 0,1 6,1-11,-1 0,0-1,0 1,0 0,1-1,-1 1,0 0,1-1,-1 1,1 0,-1-1,1 1,-1-1,1 1,-1-1,1 1,-1-1,1 0,0 1,-1-1,1 1,0-1,-1 0,1 0,0 0,0 1,-1-1,1 0,0 0,0 0,-1 0,1 0,0 0,-1 0,1 0,0 0,0-1,-1 1,1 0,1-1,31-12,-29 11,156-85,54-24,-209 109,1-1,0 1,0 1,0-1,0 1,0 0,8 0,-12 1,-1 0,1 0,-1 0,1 0,-1 1,1-1,-1 1,1-1,-1 1,1-1,-1 1,0 0,1 0,-1-1,0 1,0 0,0 0,0 0,0 1,0-1,0 0,0 0,0 0,0 1,0-1,-1 0,1 1,-1-1,1 1,-1-1,1 1,-1-1,0 1,0 2,0 6,0 0,-1 0,-1-1,0 1,0 0,-1-1,-6 16,3-8,-6 18</inkml:trace>
</inkml:ink>
</file>

<file path=ppt/ink/ink5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4.026"/>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18 65,'0'-49,"0"34,0 36,2 85,-5 127,-8-176,5-33</inkml:trace>
</inkml:ink>
</file>

<file path=ppt/ink/ink5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4.352"/>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30 28,'-5'0,"-7"0,-1-5,17-2,17 1,20 0,13 3,3 10,6 6,-3-1,-7-2,-6-2,-7-3,-11-3</inkml:trace>
</inkml:ink>
</file>

<file path=ppt/ink/ink5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4.726"/>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47 83,'-5'5,"0"0,1 1,0-1,0 1,0 0,0 0,1 0,0 0,1 1,-5 12,7-16,-1 0,1-1,0 1,0 0,0 0,0-1,0 1,0 0,1-1,0 1,-1 0,1-1,0 1,0-1,0 1,1-1,-1 1,0-1,1 0,0 0,-1 0,1 0,0 0,0 0,0 0,1-1,-1 1,0-1,1 1,3 1,6 2,1 0,-1-1,1 0,0-1,0-1,19 2,84-1,-94-3,-9-1,0 0,0-1,0 0,0-1,0 0,-1-1,0-1,1 0,17-10,-25 12,1 0,-1-1,0 1,0-1,0 0,-1 0,1-1,-1 1,0-1,0 0,-1 0,1 0,-1-1,0 1,-1-1,1 0,-1 0,0 1,-1-1,1-1,0-10,-2 13,-1 0,1 0,-1-1,0 1,0 0,0 1,0-1,-1 0,0 0,0 0,0 1,0-1,0 1,-1 0,0 0,1 0,-1 0,0 0,0 0,-1 1,1-1,-1 1,1 0,-1 0,0 0,1 1,-6-2,-1 0,0 0,0 0,0 1,0 0,-1 1,1 0,-1 1,1 0,-17 3,14-1,1 0,0 1,0 1,0 0,0 1,0 0,1 1,0 0,1 0,-1 1,-13 12,17-12,1 1,-1-1,1 1,1 0,-1 1,1-1,1 1,0 0,0 1,1-1,0 0,0 1,1 0,-2 18,4-23,0 0,0 0,0 0,0 0,1 1,0-1,0 0,0 0,1 0,-1 0,1-1,0 1,1 0,-1-1,1 1,0-1,0 0,0 0,1 0,-1 0,1-1,0 0,0 1,0-1,1-1,-1 1,1 0,8 2,6 2,-1 0,1-2,0-1,1 0,-1-1,27 0,-31-3,1-1,0 0,-1-1,1-1,-1 0,0-2,0 1,17-9,-8 2,0-1,0-2,40-30,-45 29</inkml:trace>
</inkml:ink>
</file>

<file path=ppt/ink/ink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32.93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56,'1'-2,"0"1,0-1,0 0,0 0,0 0,0 1,1-1,-1 1,1-1,-1 1,1 0,-1-1,1 1,0 0,-1 0,1 0,0 0,0 0,4 0,-5 0,10-4,1 0,-1 2,1-1,0 1,-1 1,1 0,0 1,0 0,1 1,-1 0,18 3,-24-2,1 0,-1 1,0-1,1 2,-1-1,0 1,0 0,-1 0,1 0,-1 1,1 0,-1 0,0 0,-1 1,1 0,-1-1,0 2,0-1,0 0,-1 1,0 0,4 10,2 10,-2-1,0 2,-2-1,2 37,-4 108,-3-145</inkml:trace>
</inkml:ink>
</file>

<file path=ppt/ink/ink5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5.083"/>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421 1,'-12'1,"0"0,1 0,-1 2,0-1,1 2,-1-1,1 2,0-1,0 2,-18 11,23-14,-77 39,47-26,1 2,-36 26,66-41,1 0,-1 1,1-1,0 1,1 0,-1 0,-4 7,8-10,-1 0,1 0,-1 0,1 0,-1 0,1 0,0 1,0-1,0 0,-1 0,1 0,0 0,0 0,1 1,-1-1,0 0,0 0,0 0,1 0,-1 0,1 1,-1-1,1 0,-1 0,1 0,-1 0,1 0,0-1,0 1,0 0,-1 0,1 0,0-1,0 1,0 0,0-1,0 1,0-1,0 1,2 0,20 9,1-1,0-1,0-1,32 5,39 12,-72-17,-9-3,-1 0,0 1,-1 0,23 13,-32-16,1 1,-1 0,0 0,1 0,-1 1,-1-1,1 1,0-1,-1 1,0 0,0 0,0 0,0 0,0 0,-1 0,0 1,0-1,1 9,-1-4,-1 1,1-1,-1 0,-1 0,0 0,0 1,-1-1,0 0,-1 0,0-1,0 1,-8 14,7-16,-1 0,0-1,0 0,0 0,-1 0,0-1,0 0,0 0,-1-1,0 1,0-1,0-1,0 1,0-1,-11 2,-5 2,0-1,0-1,-1-2,1 0,-1-1,0-2,-31-2,49 0,0 1,0-1,0 0,0-1,0 1,0-1,-6-5,-8-5</inkml:trace>
</inkml:ink>
</file>

<file path=ppt/ink/ink5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6.831"/>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292 207,'4'-25,"-3"24,0 0,-1-1,0 1,1 0,-1 0,0-1,1 1,-1 0,0 0,0-1,0 1,0 0,0-1,0 1,0 0,-1 0,1-1,0 1,-1 0,1 0,-1 0,1-1,-1 1,0 0,1 0,-1 0,0 0,0 0,0 0,0 0,0 1,0-1,0 0,0 0,0 1,0-1,0 0,-2 0,-3-2,-1 0,1 1,-1-1,0 1,1 0,-1 1,0-1,0 2,0-1,-1 1,1 0,0 0,0 1,0 0,0 0,0 0,0 1,1 0,-11 5,8-3,1 0,0 1,0 0,1 0,-1 1,1 0,0 0,1 0,-1 1,1 0,1 0,-1 1,1 0,-6 14,6-12,1 1,0-1,1 1,0 1,-2 20,4-28,1-1,0 1,0 0,0-1,1 1,-1 0,1-1,0 1,0-1,0 1,0-1,1 1,-1-1,1 0,0 0,0 1,0-2,1 1,-1 0,1 0,5 4,0-2,0 0,0-1,1 0,-1 0,1-1,0 0,0-1,0 0,0 0,1-1,-1 0,0-1,1 0,-1 0,1-1,-1 0,0-1,12-3,-8 2,-1-1,1-1,-1 0,1-1,-1 0,-1-1,0 0,0-1,0 0,-1-1,0 0,10-12,-11 11,-2 0,0 0,0-1,-1 0,0 0,0 0,-2-1,1 0,-2 0,1 0,-2 0,1-1,-2 1,0-1,0 1,-1-1,-1 1,-3-25,2 32,1 1,-1-1,0 1,-1-1,1 1,-1 0,1 0,-1 0,0 0,-1 1,1-1,-1 1,1 0,-1 0,0 0,0 0,0 1,-1-1,1 1,-1 0,-7-2,5 2,-2 0,1 0,0 1,0-1,0 2,-1-1,1 2,0-1,-1 1,1 0,-14 4,-11 7</inkml:trace>
</inkml:ink>
</file>

<file path=ppt/ink/ink5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8.732"/>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6,'0'-5,"0"8,0 9,0 12,0 12,0 5,0 0,0-2,0-7</inkml:trace>
</inkml:ink>
</file>

<file path=ppt/ink/ink5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9.166"/>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12 18,'-5'0,"-2"-5,11-1,4 0</inkml:trace>
</inkml:ink>
</file>

<file path=ppt/ink/ink5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19.727"/>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324 1,'-12'0,"0"2,-1 0,1 0,0 1,0 0,0 1,1 1,-1 0,1 0,0 1,1 1,-1 0,-12 11,7-4,0 0,1 1,1 1,1 0,0 1,-21 37,30-47,0 1,0 0,0 0,2 1,-1-1,1 1,0-1,-1 16,3-20,0 0,0 0,1 0,-1 0,1 0,0 0,1 0,-1-1,0 1,1 0,0-1,0 1,0-1,0 0,1 0,-1 0,1 0,0 0,0 0,0-1,4 3,6 3,-1-1,1 0,0-1,1-1,0 0,0-1,0 0,26 3,5-2,69-2,-98-4,1 0,-1-1,0-1,18-5,-9 0</inkml:trace>
</inkml:ink>
</file>

<file path=ppt/ink/ink5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20.114"/>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310 152,'0'-1,"0"1,0 0,0-1,0 1,0-1,0 1,0 0,0-1,-1 1,1-1,0 1,0 0,0-1,0 1,-1-1,1 1,0 0,0-1,-1 1,1 0,0 0,0-1,-1 1,1 0,0 0,-1-1,1 1,0 0,-1 0,1 0,-1-1,1 1,0 0,-1 0,1 0,-1 0,1 0,0 0,-1 0,1 0,-1 0,1 0,0 0,-1 0,1 0,-1 0,1 1,0-1,-1 0,1 0,-1 0,1 1,0-1,-1 0,-20 14,14-5,1 0,0 0,1 1,-1 0,2 0,0 0,0 0,0 1,2 0,-1-1,1 1,1 0,0 0,0 0,1 0,3 21,-2-27,0-1,0 0,1 0,-1 1,1-1,0 0,0 0,0-1,1 1,-1 0,1-1,0 1,0-1,0 0,0 0,1 0,-1-1,1 1,0-1,0 0,0 0,0 0,0 0,0-1,0 0,1 1,-1-2,0 1,1 0,8-1,-3 1,0-1,0-1,0 0,0 0,-1-1,1 0,0 0,0-1,-1-1,0 0,0 0,15-9,-14 5,0-1,-1 0,0 0,0-1,-1-1,0 1,0-1,-2 0,1-1,-1 0,-1 0,0 0,-1-1,0 1,-1-1,-1 0,0 0,0 0,-1 0,-1-1,0 1,-1 0,-1 0,-3-19,3 27,0 1,0-1,0 0,0 1,-1 0,0-1,0 1,0 0,0 0,0 1,-1-1,0 1,0 0,0 0,0 0,0 0,-1 1,1-1,-1 1,1 0,-1 1,0-1,0 1,-5-1,-9-1,1 0,0 1,-1 1,1 0,-25 4,23 0,0 1,0 1,1 0,-1 2,1 0,0 1,1 1,0 1,1 1,-1 0,2 1,0 1,1 0,0 1,1 1,0 0,-13 21,9-8</inkml:trace>
</inkml:ink>
</file>

<file path=ppt/ink/ink5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20.581"/>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 90,'4'1,"0"-1,1 1,-1 0,0 0,0 1,1-1,-1 1,-1 0,1 0,0 0,0 0,-1 1,1 0,-1 0,0 0,0 0,5 6,5 8,0 0,14 28,-12-19,17 30,-16-26,35 48,-50-78,-1 0,0 1,0-1,0 1,1-1,-1 0,0 1,0-1,1 0,-1 1,0-1,1 0,-1 1,0-1,1 0,-1 1,0-1,1 0,-1 0,1 0,-1 0,0 1,1-1,-1 0,1 0,-1 0,1 0,-1 0,1 0,-1 0,0 0,1 0,-1 0,1 0,-1 0,1 0,-1-1,1 1,-1 0,0 0,1 0,-1-1,1 1,-1 0,0 0,1-1,-1 1,0 0,0-1,1 1,-1 0,0-1,0 1,1-1,-1 1,0 0,0-1,0 1,0-1,1 1,-1-1,0 1,0-1,0 1,0 0,0-1,0 1,0-1,0 0,3-38,-3 36,1-45,-2 32,1 0,1 0,0 0,1 0,0 0,1 1,1-1,1 1,0 0,8-14,-7 17,2 1,-1 0,2 0,-1 0,1 2,1-1,15-12,-21 20,-1-1,1 1,-1 0,1 0,0 1,-1-1,1 1,0-1,0 1,0 1,0-1,7 0,-8 1,0 1,-1-1,1 1,0-1,0 1,0 0,-1 0,1 1,-1-1,1 1,-1-1,1 1,-1-1,0 1,0 0,0 0,0 0,0 1,0-1,1 3,3 5,-1-1,0 1,-1 0,0 1,-1-1,0 1,0 0,-1 0,1 16,-1 103,-2-122,-1 23</inkml:trace>
</inkml:ink>
</file>

<file path=ppt/ink/ink5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20.954"/>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1 53,'35'72,"-25"-34,11 74,-16-75,1-1,17 50,-23-84,1 0,-1 0,1 0,0 0,0-1,0 1,0 0,0-1,0 1,0 0,1-1,-1 1,1-1,-1 0,1 0,2 3,-2-4,-1 0,0 0,0 0,0 0,1 0,-1 0,0 0,0 0,0-1,1 1,-1 0,0-1,0 1,0-1,0 1,0-1,0 0,0 1,0-1,0 0,0 0,0 1,0-1,-1 0,1 0,0 0,-1 0,2-2,10-16,-1-1,0 0,-2-1,0-1,10-40,-1 7,-4 8,20-46,-31 84,2 1,-1-1,1 1,1 0,-1 0,1 1,1 0,6-7,1 3</inkml:trace>
</inkml:ink>
</file>

<file path=ppt/ink/ink5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21.400"/>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94 130,'-1'2,"0"1,0 0,0 0,0 0,0-1,-1 1,1-1,-1 1,0-1,-3 4,-11 19,15-24,1 0,0 1,-1-1,1 0,0 0,0 1,0-1,0 0,0 1,0-1,0 0,1 0,-1 1,0-1,1 0,-1 0,1 0,-1 0,1 1,0-1,-1 0,1 0,0 0,0 0,0 0,0-1,0 1,0 0,0 0,0 0,0-1,0 1,0-1,0 1,1-1,-1 1,0-1,0 0,0 1,1-1,-1 0,0 0,1 0,1 0,6 0,-1 1,1-2,-1 1,1-1,11-3,-3 0,0-1,0-1,-1-1,0-1,26-15,-33 17,0 0,0-1,-1 1,0-2,0 1,-1-1,0 0,-1 0,1-1,8-16,-14 23,0 0,0 1,-1-1,1 0,0 0,-1 0,1 0,-1 1,1-1,-1 0,0 0,0 0,0 0,0 0,0 0,0 0,-1 0,1 0,-1 0,1 1,-1-1,0 0,1 0,-1 0,0 1,0-1,0 1,-1-1,1 0,0 1,-3-3,1 3,1 0,-1-1,0 1,0 0,0 0,0 1,0-1,0 1,0-1,0 1,0 0,0 0,0 0,0 0,0 1,0-1,0 1,1 0,-1 0,-4 2,-9 4,1 1,0 1,0 0,0 1,2 1,-1 0,-13 16,4-3,1 2,-33 50,41-54,1 0,-11 29,21-44,0-1,0 1,1 1,1-1,-1 0,1 0,0 1,1-1,-1 1,1-1,1 0,1 11,-1-15,1 0,-1 0,1-1,0 1,0 0,0-1,0 1,0-1,0 1,1-1,-1 0,1 0,-1 0,1 0,0-1,0 1,0-1,0 0,0 0,0 0,0 0,0 0,6 0,8 2,-1-1,1-1,20-2,-3-2,-1-2,0-1,-1-2,1-1,-2-1,1-2,47-25,-24 8</inkml:trace>
</inkml:ink>
</file>

<file path=ppt/ink/ink5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21.741"/>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320 1,'-5'0,"-7"0,-1 9,-3 5,-4 3,-4 9,-3 11,-1 3,-1 1,4-3,2-2,-1-3,4-1,1-2,3 0,4-2,5-4</inkml:trace>
</inkml:ink>
</file>

<file path=ppt/ink/ink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33.27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1 373,'1'-2,"1"1,-1-1,1 0,-1 1,1-1,0 1,0 0,0-1,0 1,0 0,0 0,0 0,0 1,3-2,3-1,43-18,2 3,89-20,-28 9,660-163,-542 148,-200 37</inkml:trace>
</inkml:ink>
</file>

<file path=ppt/ink/ink5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22.081"/>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0,'25'37,"15"29,9 19,108 140,-143-209,2-1,33 28,-24-25</inkml:trace>
</inkml:ink>
</file>

<file path=ppt/ink/ink5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22.451"/>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327 137,'-2'-3,"0"-1,-1 1,1 0,-1 1,0-1,1 0,-2 1,1 0,0-1,0 1,-1 0,-3-1,3 1,1 0,-1 0,0 0,0 1,1 0,-1 0,0 0,0 0,0 0,0 1,-1 0,1 0,0 0,0 0,0 1,0-1,0 1,-7 2,6 0,-1 0,0 0,1 1,-1-1,1 1,0 0,0 1,1-1,-1 1,-6 10,0 2,1 0,0 1,1 0,1 0,1 1,-8 35,14-50,0-1,1 0,-1 1,1-1,0 1,0 0,0-1,0 1,1-1,-1 1,1-1,0 0,0 1,1-1,-1 0,0 1,1-1,3 4,-2-3,1 0,-1-1,1 0,0 1,0-1,0-1,0 1,0-1,1 1,-1-1,1 0,5 1,-1-1,0 1,1-2,-1 1,1-1,0-1,-1 1,1-2,0 1,-1-2,1 1,-1-1,1 0,12-6,-9 1,0 0,0-1,0-1,-1 0,-1-1,1 0,-2 0,1-2,-1 1,-1-1,11-19,-13 21,-1-1,-1 0,0 0,-1 0,0-1,0 0,-1 1,-1-1,0 0,-1-1,0 1,0 0,-2 0,-2-21,2 29,1 1,-1-1,0 0,-1 1,1-1,-1 1,1-1,-1 1,0 0,0 0,-1 0,1 0,-1 0,1 0,-1 1,-6-5,5 4,-1 1,0 0,0 0,0 0,0 0,0 1,0 0,0 0,-1 0,-8 1,-6 1,0 0,0 2,0 1,1 0,-22 8,24-6,-1 0,1 1,0 1,0 1,1 0,0 1,-15 13,24-17,0 1,0 0,0 0,1 1,0 0,0 0,1 0,0 1,0 0,1 0,0 0,1 0,0 1,-3 18,5-22,0 1,0-1,1 0,0 0,0 1,0-1,1 0,0 1,1-1,-1 0,1 0,5 10,-4-11,0 0,1 0,-1-1,1 1,0-1,1 0,-1-1,1 1,-1-1,1 1,0-1,0-1,1 1,5 1,5 3,1 0,1-2,-1 0,1-1,-1-1,1 0,0-2,0 0,0-1,0 0,0-2,0 0,0-1,0-1,-1 0,0-2,0 0,0-1,0 0,-1-1,-1-1,21-15,-12 4,42-45,-41 37</inkml:trace>
</inkml:ink>
</file>

<file path=ppt/ink/ink5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22.949"/>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460 10,'-34'-9,"21"9,0 1,1 0,-1 1,0 0,1 1,0 1,-22 9,12-3,0 0,1 2,-25 18,38-25,1 2,-1-1,1 1,0 0,1 1,-1 0,-6 12,11-18,1 0,0 0,0 1,0-1,0 0,0 0,0 1,0-1,1 1,0-1,-1 0,1 1,0-1,0 1,0-1,0 1,1-1,-1 1,1-1,-1 0,1 1,0-1,0 0,0 1,0-1,0 0,1 0,-1 0,1 0,-1 0,1 0,0-1,0 1,2 2,4 1,-1-1,1 0,0 0,1 0,-1-1,0-1,1 1,0-1,12 1,87 3,-56-5,-41 0,-1-1,1 1,-1 1,1 0,-1 1,12 4,-19-6,0 0,-1 1,1-1,-1 1,1 0,-1 0,1 0,-1 0,0 1,0-1,0 1,0-1,-1 1,1-1,-1 1,1 0,-1 0,0 0,0 0,0 0,-1 0,1 0,-1 0,1 6,-2 0,1-1,-1 0,-1 1,1-1,-1 0,-1 1,0-1,0 0,0-1,-1 1,0-1,-6 8,-4 5,-1 1,-32 31,31-38,0-2,0 0,-1-1,-1 0,0-2,0 0,-1-1,0 0,0-2,-1-1,0 0,0-1,0-1,-29 0,44-2,0-1,0 0,0 0,0 0,0-1,0 1,0-1,0 0,0-1,0 1,1-1,-1 0,0 0,1-1,-1 0,1 1,0-1,-5-5,-4-10</inkml:trace>
</inkml:ink>
</file>

<file path=ppt/ink/ink5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28:27.590"/>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81 37,'0'-2,"-1"-1,1 1,-1-1,0 1,1-1,-1 1,0 0,0 0,-1-1,1 1,0 0,-3-2,4 3,0 1,0 0,0 0,0-1,-1 1,1 0,0 0,0 0,0-1,-1 1,1 0,0 0,0 0,-1 0,1-1,0 1,0 0,-1 0,1 0,0 0,-1 0,1 0,0 0,0 0,-1 0,1 0,0 0,-1 0,1 0,0 0,0 0,-1 0,-2 18,7 3,0 0,12 38,-8-33,7 38,-7 21,-7 166,-3-114,1-124,1-7,0 0,0 0,0 0,1 0,1 9,-2-14,1 0,-1 0,1 0,-1 0,1 0,-1 0,1 0,-1 0,1 0,0 0,-1 0,1-1,0 1,0 0,0-1,-1 1,1-1,0 1,0 0,0-1,0 0,0 1,0-1,0 0,0 1,0-1,0 0,1 0,-1 0,0 0,0 0,0 0,0 0,0-1,0 1,2-1,8-2,0 0,-1-1,1 0,-1-1,0 0,0-1,9-6,64-56,-10 8,-63 53,1 0,-1 1,1 0,1 0,-1 1,1 0,0 1,17-3,-21 6,-1 0,1 1,0 0,0 0,-1 0,1 1,0 1,-1-1,1 1,-1 0,1 1,-1 0,0 0,11 7,-10-4,0 0,-1 0,1 1,-2 0,1 1,-1-1,0 1,0 0,-1 1,0-1,-1 1,0 0,0 0,-1 1,0-1,-1 1,0-1,0 1,-1 0,-1 0,1 0,-1-1,-1 1,0 0,-3 12,2-14,-1 1,-1-1,1 0,-1 0,0-1,-1 1,0-1,0 0,0 0,-1-1,0 1,-1-1,1-1,-1 1,0-1,0 0,-1-1,0 0,-13 6,-11 2,0 0,-1-2,-53 8,35-9,-2-2,1-3,-1-2,-82-7,130 4,-1 1,1-1,0-1,-1 1,1-1,0 1,0-2,0 1,0 0,-6-6,-2-3</inkml:trace>
</inkml:ink>
</file>

<file path=ppt/ink/ink5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33:39.832"/>
    </inkml:context>
    <inkml:brush xml:id="br0">
      <inkml:brushProperty name="width" value="0.025" units="cm"/>
      <inkml:brushProperty name="height" value="0.025" units="cm"/>
      <inkml:brushProperty name="ignorePressure" value="1"/>
    </inkml:brush>
  </inkml:definitions>
  <inkml:trace contextRef="#ctx0" brushRef="#br0">167 0,'-15'0,"-14"5,-8 2,-8-1,5-1</inkml:trace>
</inkml:ink>
</file>

<file path=ppt/ink/ink5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33:41.848"/>
    </inkml:context>
    <inkml:brush xml:id="br0">
      <inkml:brushProperty name="width" value="0.025" units="cm"/>
      <inkml:brushProperty name="height" value="0.025" units="cm"/>
      <inkml:brushProperty name="ignorePressure" value="1"/>
    </inkml:brush>
  </inkml:definitions>
  <inkml:trace contextRef="#ctx0" brushRef="#br0">144 52,'-5'0,"1"-1,-1 0,1 1,0-2,0 1,-1 0,1-1,0 0,0 0,0 0,1 0,-5-4,-12-6,20 12,-1-1,1 1,-1-1,0 1,1 0,-1-1,0 1,1 0,-1-1,0 1,1 0,-1 0,0-1,0 1,1 0,-1 0,0 0,0 0,1 0,-1 0,0 0,0 1,1-1,-1 0,0 0,0 0,1 1,-1-1,-1 1,2 0,-1 1,1-1,0 0,-1 0,1 0,0 1,0-1,0 0,0 0,0 1,0-1,0 0,1 0,-1 0,1 3,21 46,-16-38,1-1,1 0,0 0,0-1,1 0,13 12,-22-22,1 1,-1-1,0 0,1 1,-1-1,0 1,1-1,-1 0,1 1,-1-1,1 0,-1 0,1 1,-1-1,1 0,-1 0,1 0,-1 0,1 0,-1 1,1-1,-1 0,1 0,-1 0,1 0,-1 0,1-1,-1 1,1 0,0 0,-3-16,-17-22,16 34,-13-20,-22-26,34 46,1-1,-1 1,0 0,0 1,-1-1,1 1,-1-1,1 2,-1-1,0 0,0 1,-1 0,-6-2,20 20,34 20,-20-20,-3 1</inkml:trace>
</inkml:ink>
</file>

<file path=ppt/ink/ink5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33:44.007"/>
    </inkml:context>
    <inkml:brush xml:id="br0">
      <inkml:brushProperty name="width" value="0.025" units="cm"/>
      <inkml:brushProperty name="height" value="0.025" units="cm"/>
      <inkml:brushProperty name="ignorePressure" value="1"/>
    </inkml:brush>
  </inkml:definitions>
  <inkml:trace contextRef="#ctx0" brushRef="#br0">142 47,'5'1,"0"0,0 0,0 0,0 0,-1 1,1 0,-1 0,1 0,-1 1,0 0,6 3,18 19,-65-63,32 33,1-1,-1 1,0-1,-1 1,1 1,-1-1,0 1,0 0,0 0,-1 1,-9-4,15 7,1-1,0 1,0 0,0 0,0 0,0 0,-1 0,1 0,0 0,0 0,0 0,0 0,0 0,0 0,-1 0,1 1,0-1,0 0,0 0,0 0,0 0,0 0,0 0,-1 0,1 0,0 0,0 0,0 0,0 0,0 1,0-1,0 0,0 0,0 0,0 0,-1 0,1 0,0 1,0-1,0 0,0 0,0 0,0 0,0 0,0 0,0 1,0-1,0 0,0 0,0 0,0 0,0 0,1 0,-1 1,4 11,10 12,14 22,-66-84,36 36,-1-1,0 1,-1-1,1 1,0 0,-1 0,1 1,-1-1,1 1,-8-2,11 3,0 0,0 0,0 0,-1 0,1 0,0 0,0 0,0 0,0 0,0 0,0 0,-1 0,1 0,0 0,0 1,0-1,0 0,0 0,0 0,0 0,-1 0,1 0,0 1,0-1,0 0,0 0,0 0,0 0,0 0,0 1,0-1,0 0,0 0,0 0,0 0,0 1,0-1,0 0,0 0,0 0,0 0,0 1,0-1,0 0,1 0,4 12,7 9,-10-19,0 0,0 1,-1-1,1 1,-1-1,0 1,0 0,1 4,-2-7,0 0,0 0,0 0,0 0,0 0,0 1,0-1,0 0,0 0,0 0,0 0,0 0,0 0,0 0,0 1,0-1,-1 0,1 0,0 0,0 0,0 0,0 0,0 0,0 0,0 0,-1 0,1 0,0 0,0 0,0 1,0-1,0 0,0 0,-1 0,1 0,0 0,0 0,0 0,0-1,0 1,0 0,-1 0,1 0,0 0,0 0,0 0,0 0,0 0,0 0,-1 0,1 0,-17-11,14 8,0 1,-1 0,1 0,-1 0,1 0,-1 1,0 0,0-1,0 1,1 0,-9 0,11 1,0 0,-1 0,1 0,-1 0,1 1,-1-1,1 0,0 1,-1-1,1 1,0 0,0-1,-1 1,1 0,0 0,0 0,0 0,0 0,0 0,0 0,0 0,0 0,0 0,0 0,1 1,-1-1,1 0,-1 1,1-1,-1 0,1 1,0-1,-1 1,1-1,0 0,0 1,0 1,1 3,0 0,0 0,0-1,0 1,1-1,0 1,0-1,1 0,-1 0,5 5,8 23,-6-7,-3-1</inkml:trace>
</inkml:ink>
</file>

<file path=ppt/ink/ink5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33:45.765"/>
    </inkml:context>
    <inkml:brush xml:id="br0">
      <inkml:brushProperty name="width" value="0.025" units="cm"/>
      <inkml:brushProperty name="height" value="0.025" units="cm"/>
      <inkml:brushProperty name="ignorePressure" value="1"/>
    </inkml:brush>
  </inkml:definitions>
  <inkml:trace contextRef="#ctx0" brushRef="#br0">150 60,'0'11,"0"-9,0-1,0 1,0-1,0 1,0-1,0 1,0-1,0 1,0-1,-1 1,1-1,-1 1,0 2,-1-4,1 0,0 1,-1-1,1 0,0 0,-1 0,1 0,0 0,0 0,-1 0,1-1,0 1,-1 0,1-1,0 1,0-1,-2-1,-16 1,19 1,0 0,0 0,-1 0,1 0,0 1,-1-1,1 0,0 0,0 1,-1-1,1 0,0 1,0-1,0 0,-1 1,1-1,0 0,0 1,0-1,0 0,0 1,0-1,0 0,0 1,0-1,0 1,0-1,0 1,1 3,0 1,0-1,1 0,0 1,0-1,2 5,5 11,-8-16,1 0,-1 0,1-1,0 1,-1 0,2 0,-1-1,0 0,1 1,0-1,0 0,0 0,5 4,-23-49,-4 10,-1 0,-39-44,57 73,0 1,-1-1,1 1,-1 0,1 0,-1 0,0 1,0-1,0 0,-4-1,7 3,0 0,-1 0,1 0,0 0,-1 0,1 0,0 0,-1 0,1 0,0 0,-1 0,1 0,0 0,-1 0,1 0,0 0,-1 0,1 0,0 0,0 0,-1 1,1-1,0 0,-1 0,1 0,0 1,0-1,-1 0,1 0,0 1,0-1,0 0,-1 0,1 1,0 1,0-1,0 1,0-1,0 0,0 1,0-1,0 1,1-1,-1 1,0-1,1 1,0-1,0 2,8 14,1-1,1 0,0 0,1-1,1-1,0 0,16 13,-12-15,-9-14,-8 1,0 0,0-1,0 1,0-1,0 1,0-1,0 1,-1-1,1 1,0-1,-1 1,1 0,-1-1,0 1,1 0,-1-1,-1-1,-10-15</inkml:trace>
</inkml:ink>
</file>

<file path=ppt/ink/ink5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33:48.056"/>
    </inkml:context>
    <inkml:brush xml:id="br0">
      <inkml:brushProperty name="width" value="0.025" units="cm"/>
      <inkml:brushProperty name="height" value="0.025" units="cm"/>
      <inkml:brushProperty name="ignorePressure" value="1"/>
    </inkml:brush>
  </inkml:definitions>
  <inkml:trace contextRef="#ctx0" brushRef="#br0">111 163,'0'-7,"-1"0,0 0,0 0,-1 1,0-1,-4-11,5 16,1 1,-1-1,0 0,1 1,-1-1,0 0,0 1,0-1,0 1,-1-1,1 1,0 0,-1-1,1 1,0 0,-1 0,0 0,1 0,-1 0,1 1,-1-1,0 0,0 1,1-1,-1 1,0-1,0 1,0 0,-2 0,3 0,0 1,0-1,0 1,0-1,0 1,1-1,-1 1,0 0,0-1,1 1,-1 0,1 0,-1-1,0 1,1 0,-1 0,1 0,0 0,-1 0,1 0,0 0,-1 0,1 0,0 0,0 0,0 0,0 0,0 0,0 0,0 0,0 0,1 0,-1-1,0 1,0 0,1 1,0 3,0-1,1 0,-1 0,1 0,0 0,0 0,3 4,-5-8,0 1,0-1,0 0,0 0,0 1,0-1,0 0,1 0,-1 1,0-1,0 0,0 0,1 0,-1 1,0-1,0 0,0 0,1 0,-1 0,0 0,0 1,1-1,-1 0,0 0,0 0,1 0,-1 0,0 0,1 0,-1 0,0 0,0 0,1 0,-1 0,0 0,0 0,1 0,-1 0,0-1,1 1,-1 0,4-13,-5-18,-1 15,1 11,1-1,-1 1,0 0,0-1,-1 1,1 0,-1 0,-1 0,1 0,0 0,-1 0,0 1,-4-6,6 10,1-1,-1 0,0 1,1-1,-1 1,0-1,1 1,-1-1,0 1,1 0,-1-1,0 1,0 0,0-1,1 1,-1 0,0 0,0 0,0 0,-1 0,2 0,0 0,-1 1,1-1,-1 0,1 1,0-1,-1 0,1 1,0-1,-1 0,1 1,0-1,0 1,-1-1,1 1,0-1,0 1,0-1,0 1,0-1,-1 1,1-1,0 2,0 2,0 0,0 1,1-1,-1 1,1-1,2 6,8 18,1 0,22 38,-27-55,-7-9,1-1,0 1,0 0,0 0,0-1,0 1,1-1,-1 1,0-1,1 0,2 3,-4-4,1-1,-1 1,0 0,0 0,1 0,-1-1,0 1,1 0,-1 0,0-1,0 1,1 0,-1-1,0 1,0 0,0-1,0 1,1 0,-1-1,0 1,0-1,0 1,0 0,0-1,0 1,0 0,0-1,0 1,0-1,0 1,0 0,0-1,-1 0,-5-53,4 47,1-1,0-2,0 0,-1 0,0 1,0-1,-1 1,-1-1,0 1,-8-15,12 24,0 0,0 0,0 0,0 0,-1 0,1 0,0-1,0 1,0 0,0 0,0 0,-1 0,1 0,0 0,0 0,0 0,0 0,-1 0,1 0,0 0,0 0,0 0,0 0,-1 0,1 0,0 0,0 0,0 0,0 0,-1 0,1 0,0 0,0 0,0 0,0 1,0-1,-1 0,1 0,0 0,0 0,0 0,0 0,0 1,0-1,0 0,0 0,-1 0,1 0,0 0,0 1,0-1,0 0,0 0,0 0,0 0,0 1,0-1,0 0,0 0,-1 12,4 0,0 0,1-1,1 1,0-1,0 0,12 16,-7-9,-6-12,0 4,2-1,-1 0,1 0,0 0,1-1,8 7,-4-9,-7-12,-10-16,-16-9,0 1,-44-44,65 73,-17-12,18 12,0 1,-1 0,1 0,-1 0,1 0,-1 0,1 0,0 0,-1 0,1 0,-1 0,1 0,-1 0,1 0,-1 0,1 0,0 0,-1 1,1-1,-1 0,1 0,0 0,-1 1,1-1,-1 1,0 0,1 1,-1-1,0 1,1-1,0 1,-1-1,1 1,0 0,0-1,0 1,0 0,0-1,0 1,0-1,0 1,1 0,-1-1,1 1,-1-1,2 2,5 17,0-1,2 0,0 0,13 18,-21-37,-1 1,0 0,1 0,-1-1,1 1,-1 0,1-1,0 1,-1 0,1-1,0 1,-1-1,1 1,0-1,0 0,-1 1,1-1,0 0,0 1,0-1,0 0,-1 0,1-1,-1 1,0 0,1 0,-1-1,0 1,1 0,-1-1,0 1,1-1,-1 1,0 0,0-1,1 1,-1-1,0 1,0 0,0-1,0 1,0-1,0 1,0-1,1 0,-1-3,0 0,0 0,0 0,0 0,-1 0,1 0,-2-5,-6-8,1 1,-2 0,0 0,-1 0,-1 2,-17-20,14 23,13 12,1-1,0 0,-1 0,1 0,0 0,0 0,-1 0,1 0,0 1,-1-1,1 0,0 0,0 0,0 0,-1 1,1-1,0 0,0 0,0 1,-1-1,1 0,0 0,0 1,0-1,0 0,0 1,0-1,0 0,0 0,0 1,0 0,-1 2,1 0,0 0,0 1,1-1,-1 0,1 0,0 0,1 5,6 12,1 0,2-1,-1 0,25 32,-26-42,-6-10,-7-21,-17-32,1 23,10 22,9 9,1 1,-1-1,1 0,0 1,0-1,-1 1,1-1,0 0,-1 1,1-1,0 1,0-1,0 1,0-1,-1 1,1-1,0 1,0-1,0 1,0-1,0 1,0-1,0 1,0-1,0 1,1-1,-1 1,0-1,0 1,2 7,-1 0,1-1,0 1,5 9,4 9</inkml:trace>
</inkml:ink>
</file>

<file path=ppt/ink/ink5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35:58.11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1,'6'0,"8"0,2 0</inkml:trace>
</inkml:ink>
</file>

<file path=ppt/ink/ink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33.63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54,'0'5,"20"2,26-1,16-1,7-1,6-2,1-1,-3-10,-4-4,-8 0,-5 3,-8-3,-6 2,-5 2,-10 3</inkml:trace>
</inkml:ink>
</file>

<file path=ppt/ink/ink5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37:44.379"/>
    </inkml:context>
    <inkml:brush xml:id="br0">
      <inkml:brushProperty name="width" value="0.025" units="cm"/>
      <inkml:brushProperty name="height" value="0.025" units="cm"/>
      <inkml:brushProperty name="ignorePressure" value="1"/>
    </inkml:brush>
  </inkml:definitions>
  <inkml:trace contextRef="#ctx0" brushRef="#br0">71 9,'0'-6,"0"4,-12 2,-4 8,-6 2,2-1</inkml:trace>
</inkml:ink>
</file>

<file path=ppt/ink/ink5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39:40.79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388 187,'-7'1,"-1"-1,1 1,0 0,0 1,0 0,0 0,0 1,1-1,-1 1,1 1,0-1,0 1,0 1,0-1,-9 10,3-2,1 1,0 0,1 1,1 0,-13 27,20-40,1 1,0 0,0 0,0 1,1-1,-1 0,0 0,1 0,0 0,-1 1,1-1,0 0,0 0,0 1,0-1,1 0,-1 0,0 0,1 1,0-1,-1 0,1 0,0 0,2 2,-1-1,1 0,0-1,0 1,0-1,0 0,0 0,0 0,1 0,-1 0,1-1,-1 0,1 0,0 0,4 1,2-1,1 0,-1 0,1-1,-1-1,1 0,-1 0,0-1,1 0,-1-1,0 0,-1-1,1 0,0 0,10-8,-13 8,0-1,0 1,-1-2,0 1,1-1,-2 0,1 0,6-10,-9 12,-1-1,1 1,-1-1,0 0,0 0,-1 0,1 0,-1 0,0 0,0 0,-1-1,0 1,0-10,-1 10,1 1,-1 0,0 0,0 0,-1 0,1 1,-1-1,0 0,0 0,0 1,0 0,-1-1,1 1,-1 0,-5-4,3 2,-1 1,0 0,0 0,-1 1,1 0,-1 0,0 0,-8-2,-9 0,0 1,0 1,0 2,-29 0,43 1,1 0,-1 1,1 0,0 1,0 0,-1 1,1-1,1 2,-11 4,16-6,0-1,0 1,0 1,0-1,0 0,0 1,1 0,-1-1,1 1,0 0,0 0,0 0,0 1,1-1,-1 0,1 1,0-1,0 1,0-1,0 1,0-1,1 1,0 0,0-1,0 1,0 5,1-5,0 0,-1 0,1 0,0 0,1 0,-1-1,1 1,0 0,0-1,0 1,0-1,1 0,-1 1,1-1,3 3,0-1,0-1,0 1,0-2,1 1,-1 0,1-1,14 4,-7-3,1-1,0 0,0-1,0 0,0-2,0 0,28-3,-35 1,1 0,-1 0,1-1,-1 0,0-1,0 0,0 0,-1-1,1 0,-1 0,0 0,-1-1,1 0,6-9,-10 11,0 0,1 0,-2-1,1 1,0-1,-1 0,0 0,0 0,0 0,-1 0,0 0,0-1,0 1,0 0,-1-1,0 1,0 0,-1-1,1 1,-1 0,0-1,-1 1,1 0,-4-7,2 6,-1 0,0 0,0 1,0 0,-1 0,0 0,0 0,0 1,-1 0,1 0,-1 0,0 0,0 1,0 0,-1 1,1-1,-1 1,1 0,-1 1,-7-1,2 0,0 0,0 1,-1 1,1 0,0 1,-1 0,1 1,0 0,0 1,-18 6,26-7,-1 1,0-1,1 1,0 0,0 0,0 0,0 0,0 1,0 0,1 0,0 0,0 0,0 0,0 0,1 1,0 0,-1-1,2 1,-1 0,1 0,-1 0,1 0,1 0,-1 0,1 0,0 1,0-1,0 0,1 0,-1 0,1 0,1 0,-1 0,1 0,0 0,0-1,0 1,0 0,1-1,0 0,0 0,5 5,-1-1,1-1,1 1,-1-2,1 1,1-1,-1-1,1 0,0 0,0-1,0 0,1 0,-1-2,1 1,0-1,0-1,0 0,0 0,0-1,0 0,0-1,0-1,-1 0,1 0,0-1,-1 0,1-1,-1 0,0 0,0-1,-1-1,1 0,-1 0,-1-1,11-9,-12 9,0 0,0-1,-1 0,0 0,0 0,-1-1,0 0,-1 0,0 0,0-1,-1 1,4-18,-6 22,-1 0,1 0,-1 0,0 0,0 0,0 0,0 0,-1 0,0 0,0 0,-1 0,1 1,-1-1,0 0,0 1,0 0,-1-1,0 1,0 0,0 0,0 0,0 1,-1-1,0 1,0 0,0 0,-5-3,-1 0,-1 1,0 1,0 0,0 0,0 1,0 0,-1 1,1 1,-1-1,0 2,0 0,1 0,-1 1,1 1,-1 0,1 0,-21 8,21-6,-1 0,1 1,0 1,1 0,0 0,0 1,0 1,0-1,1 2,1-1,0 1,0 0,0 1,1 0,1 0,-11 22,15-28,0 0,1 0,-1 0,1 1,0-1,0 0,1 1,-1-1,1 0,0 1,0-1,1 1,-1-1,1 0,0 1,0-1,3 6,-2-6,1 0,-1 0,1 0,0 0,0 0,1 0,-1-1,1 0,0 0,0 0,0 0,0 0,0-1,1 0,6 3,3 0,0 0,1 0,0-1,0-1,0-1,1 0,-1-1,0-1,1 0,-1-1,31-5,-37 3,0 1,0-1,0 0,-1-1,1 0,-1 0,0-1,0 0,0-1,0 1,-1-1,0-1,-1 0,1 0,-1 0,-1 0,1-1,-1 0,-1 0,7-14,-9 16,1 0,-1 0,-1 0,1 0,-1 0,0-1,0 1,-1 0,0 0,0-1,0 1,-1 0,0 0,0-1,-4-9,3 11,0 1,-1-1,0 1,0 0,0 0,0 0,-1 0,1 0,-1 1,0 0,0 0,-1 0,1 0,-1 0,1 1,-1 0,0 0,0 0,-8-1,-15-4,0 2,0 1,-36-1,47 5,1 0,-1 1,1 0,-1 2,1 0,0 1,-17 6,26-7,1 0,0 0,-1 1,1 0,1 0,-1 0,0 1,1 0,0 0,0 0,1 1,0-1,0 1,0 0,-3 7,2-2,1 0,0 0,1 1,0-1,1 1,0 0,1-1,0 16,1-22,1 0,-1 0,1-1,-1 1,2 0,-1 0,0-1,1 1,0-1,0 1,0-1,1 0,-1 0,1 0,6 7,-3-5,0-1,1 1,-1-1,1-1,0 1,1-1,-1-1,15 6,-7-4,1-1,0 0,0-1,0-1,0-1,0 0,0-1,0 0,22-5,-30 3,0-1,0 0,0-1,-1 0,0 0,1-1,-1 0,-1 0,1 0,-1-1,0 0,0 0,-1-1,0 1,0-1,-1 0,1-1,-1 1,-1-1,0 0,0 0,0 0,-1 0,0 0,-1 0,1-15,-2 18,-2 0,1 0,0 0,-1 0,0 0,0 0,0 0,-1 1,0-1,0 1,0-1,0 1,-1 0,1 1,-1-1,0 0,0 1,-1 0,1 0,-1 0,1 1,-6-3,-6-2,0 0,0 0,-1 2,0 0,-23-3,32 7,1 1,-1 0,0 0,0 0,0 1,0 1,0-1,0 1,1 0,-1 1,1 0,0 0,0 1,0 0,0 0,0 0,1 1,-11 10,10-8,1-1,0 1,0 1,0-1,1 1,0 0,1 0,0 0,0 0,1 1,0 0,0 0,1 0,0 0,1 0,-1 10,2-13,1-1,0 1,0-1,1 1,-1-1,1 1,1-1,-1 0,1 0,-1 0,2 0,-1 0,0-1,1 1,0-1,0 0,0 0,0 0,1-1,0 0,-1 0,1 0,9 4,0 0,0-1,1 0,0-1,0-1,1 0,-1-1,24 1,-31-3,-1-1,1 0,0-1,-1 1,1-1,-1-1,1 0,-1 0,0 0,0-1,0 0,0-1,0 1,-1-1,1 0,10-10,-11 7,0 0,0 0,0-1,-1 0,0 0,0 0,-1-1,0 0,0 1,-1-1,-1-1,1 1,0-11,-1 13,-1 0,0 0,-1-1,0 1,0 0,0-1,-1 1,-3-13,3 16,-1 0,0 0,0 0,0 0,-1 1,1-1,-1 1,0-1,0 1,0 0,-1 0,1 0,-1 0,1 1,-8-4,-10-4,0 1,-1 1,0 1,0 1,-1 1,0 1,0 1,0 1,0 1,-40 3,52 0,0 0,1 0,-1 1,1 0,0 1,0 0,0 1,0 0,1 1,-16 12,19-14,1 0,0 1,0 0,1 0,0 0,0 0,0 1,0 0,1-1,0 1,0 1,0-1,1 0,0 1,1-1,-1 1,1-1,-1 11,3-12,0 0,0 0,0 0,0-1,1 1,0 0,0-1,0 1,0-1,1 0,0 1,-1-1,2-1,-1 1,0 0,1-1,0 1,-1-1,1 0,1-1,7 5,5 2,0 0,0-2,1 0,26 6,-28-8,0-2,0 0,0-1,1 0,21-1,-32-2,0 1,0-1,0 0,0-1,0 1,0-1,0-1,0 1,0-1,-1 0,0 0,1-1,-1 1,0-1,-1 0,9-9,-6 4,0-1,-1 1,0-1,0 0,-1 0,0-1,-1 0,-1 0,4-14,-6 21,0-1,0 1,-1-1,1 0,-1 0,0 1,0-1,-1 0,1 1,-1-1,0 0,-1 1,1-1,-1 1,0 0,0-1,0 1,0 0,-1 0,1 0,-1 1,0-1,-1 1,-6-6,0 2,0 1,-1 0,0 1,0 0,-1 1,1 0,-1 1,0 0,0 1,0 0,0 1,-13 0,14 1,-1 0,1 1,0 1,0-1,1 2,-1-1,0 2,1-1,-1 2,1-1,0 1,1 1,-13 8,15-8,1 0,1 0,-1 1,1 0,0-1,0 2,1-1,0 0,1 1,-1 0,1 0,1 0,0 0,-3 17,4-20,1 0,-1 0,1 0,0 0,1 0,-1 0,1 0,0 0,0 0,0 0,1 0,0 0,0-1,0 1,1-1,-1 1,1-1,0 0,0 0,0 0,1-1,0 1,-1-1,1 1,9 4,-2-3,1 1,-1-2,1 0,1 0,-1-1,1-1,-1 0,1-1,-1 0,1-1,22-2,-12-1,0-1,-1-1,1 0,-2-2,35-15,-44 16,-1 0,1 0,-2-2,1 1,-1-1,0-1,-1 0,0 0,14-18,-21 24,0 0,0 0,0 0,0-1,0 1,-1-1,1 1,-1-1,0 0,0 1,0-1,-1 0,1 0,-1 0,0 0,0 0,0 1,-1-1,1 0,-1 0,0 0,0 1,0-1,-1 0,1 1,-1-1,0 1,0 0,0 0,-1-1,1 1,-1 1,1-1,-1 0,-5-3,-1-1,0 1,-1 0,0 1,0 0,-1 0,1 1,-1 0,0 1,0 1,-15-3,-1 2,0 1,0 1,-34 3,54-1,0 0,0 1,0 0,0 0,0 0,1 1,-1 0,1 0,-1 0,1 1,0 0,0 1,1-1,-1 1,1 0,0 0,1 1,-6 7,5-6,1 0,-1 1,2-1,-1 1,1 0,0 0,0 1,1-1,1 1,-1-1,1 1,1-1,-1 1,3 16,-1-21,0 0,0 0,1 0,-1-1,1 1,0-1,0 1,0-1,1 0,-1 0,1 0,0 0,0 0,0 0,0-1,0 1,0-1,1 0,-1 0,1-1,0 1,-1-1,1 1,0-1,5 1,7 2,0-1,1-1,0 0,27-1,-36-1,1 0,-1-1,0 0,0-1,0 1,0-1,-1-1,1 0,-1 0,1 0,-1-1,0 0,0 0,0-1,6-6,-8 6,0-1,0 0,-1 0,0 0,0 0,0-1,-1 1,0-1,-1 0,1 0,-1 0,0 0,-1-1,0 1,0 0,-1-11,1 15,-1-1,-1 1,1 0,0 0,-1 0,0 0,1 0,-1 0,-1 0,1 0,0 0,-1 0,1 0,-1 1,0-1,0 1,0-1,-2-1,0 0,0 1,0 0,-1 1,1-1,-1 1,1 0,-1 0,0 0,1 1,-9-2,2 1,0 1,0 0,-1 1,1 0,0 1,0 0,0 0,0 2,-20 5,21-3,-1 0,1 1,1 0,-1 0,1 1,0 1,0-1,1 1,-10 13,13-16,1 1,-1 0,1 0,0 0,1 1,0-1,0 1,0 0,1 0,0 0,0 0,0 0,1 0,0 1,1 11,1-15,0-1,0 0,0 0,0 0,0 0,1 0,0 0,-1 0,1 0,0 0,1-1,-1 1,0-1,1 0,-1 0,1 0,0 0,-1 0,1 0,0-1,0 1,0-1,6 2,5 2,1-1,0-1,28 4,-29-6,1-1,-1 0,1-1,-1-1,1 0,-1-1,0-1,0 0,0-1,21-11,-28 14,-1-2,1 1,-1-1,0 0,0 0,0-1,-1 0,0 0,0 0,0-1,0 1,-1-1,0 0,0 0,-1-1,1 1,-1-1,-1 0,1 0,-1 0,-1 0,1 0,0-8,-2 12,0-1,0 1,-1-1,1 1,-1 0,0-1,0 1,0 0,0-1,0 1,-1 0,1 0,-1 0,0 0,0 0,-4-3,2 2,-1 0,1 0,-1 1,0-1,0 1,0 1,-1-1,-10-3,-5 0,0 1,-1 1,-43-2,54 6,0 0,0 0,0 1,0 1,-1 0,2 0,-1 1,0 1,-16 7,22-9,0 1,0-1,0 1,1 1,-1-1,1 0,0 1,0 0,0 0,0 0,1 1,-1-1,1 1,0 0,1 0,-1 0,1 0,0 0,0 0,-1 10,2-12,1 0,0-1,0 1,0 0,0-1,0 1,1-1,-1 1,1 0,0-1,-1 1,1-1,0 0,1 1,-1-1,0 0,1 1,2 2,-1-2,1 0,0 1,-1-2,1 1,0 0,1-1,-1 0,0 0,8 3,1-2,0 1,0-2,1 0,-1 0,1-1,17-2,-18 0,-1 0,0-2,0 1,0-2,0 0,0 0,-1-1,0 0,0-1,11-7,-17 10,0-1,0 1,-1-1,1 0,-1-1,0 1,0-1,-1 1,1-1,-1 0,0 0,0-1,-1 1,1-1,-1 1,0-1,-1 0,1 0,-1 0,-1 0,1 1,-1-12,0 14,-1 0,1 0,-1 1,1-1,-1 0,0 0,0 1,-1-1,1 0,0 1,-1-1,0 1,1 0,-1 0,0-1,0 1,-3-2,1 1,-1 0,1 1,-1-1,0 1,1 0,-1 0,0 1,0-1,-6 0,-2 1,0-1,0 2,0 0,0 0,0 2,0-1,-12 4,12-1,1 0,-1 1,1 0,-14 9,20-11,1 1,-1-1,1 1,0 0,0 1,0-1,1 1,0 0,0 0,-5 7,8-10,1-1,-1 0,0 1,1-1,-1 0,1 1,0-1,-1 0,1 1,0-1,0 1,0-1,0 1,0-1,0 0,0 1,0-1,1 1,-1-1,0 0,1 1,0-1,0 2,0-1,1 0,0-1,-1 1,1 0,0-1,0 0,0 1,0-1,0 0,0 0,0 0,4 2,3-1,0 0,0 0,1 0,-1-1,0-1,11 0,-11 0,0-1,0 0,0 0,-1-1,1-1,0 1,-1-1,0-1,0 1,0-1,10-7,-8-3,-10 14,0-1,0 1,-1 0,1-1,0 1,0 0,0-1,0 1,0 0,0 0,0-1,-1 1,1 0,0-1,0 1,0 0,-1 0,1-1,0 1,0 0,0 0,-1 0,1 0,0-1,-1 1,1 0,0 0,0 0,-1 0,-1-1,-1 1,1-1,0 1,-1 0,1 0,0 0,-1 0,1 0,0 0,-5 2,0 1,0 0,1 0,-1 0,0 1,1 0,-8 7,12-10,1 1,-1 0,0-1,1 1,0 0,-1 0,1 0,0 0,0 0,0 0,-1 2,2-3,-1 0,1 0,0 0,0 0,0-1,0 1,0 0,0 0,1 0,-1 0,0 0,0 0,1-1,-1 1,0 0,1 0,-1 0,1-1,-1 1,1 0,-1 0,1-1,0 1,-1-1,1 1,0 0,0-1,0 1,1 0,1 0,-1 0,0 0,0-1,1 1,-1 0,0-1,1 0,-1 0,0 0,1 0,-1 0,1 0,-1 0,0-1,1 1,3-3,37-16,-35 15,0-1,-1 0,0-1,0 1,0-2,0 1,-1-1,0 1,8-14,-14 19,0 1,1-1,-1 0,0 0,1 0,-1 1,0-1,0 0,0 0,0 0,0 0,0 0,0 1,0-1,0 0,0 0,0 0,-1 0,1 1,0-1,-1 0,1 0,0 0,-1 1,1-1,-1 0,1 1,-1-1,0 0,1 1,-1-1,0 1,1-1,-1 1,0-1,1 1,-1-1,0 1,0 0,0-1,0 1,1 0,-1 0,0 0,0 0,0 0,0-1,0 2,1-1,-1 0,-2 0,-3 0,-1 0,1 1,0 0,-1 0,-9 3,-34 19,47-22,0 1,0 0,1 0,-1 0,0 0,1 0,-1 1,1-1,0 1,0-1,0 1,0 0,1 0,-3 4,4-6,0-1,0 0,0 1,0-1,0 1,0-1,0 0,0 1,0-1,0 1,0-1,0 0,0 1,0-1,0 1,1-1,-1 0,0 1,0-1,0 0,1 1,-1-1,0 0,0 1,1-1,-1 0,0 0,1 1,-1-1,0 0,1 0,-1 0,1 1,-1-1,0 0,1 0,-1 0,0 0,1 0,-1 0,1 0,-1 0,0 0,1 0,-1 0,1 0,-1 0,0 0,1 0,-1 0,1-1,-1 1,0 0,1 0,25-8,-26 8,0 0,0 0,0 0,0 0,0 0,0 0,0 0,0 1,-1-1,0 0,0 1,1-1,-1 1,0-1,1 1,-1-1,1 1,-1 0,1-1,-1 1,1-1,-1 1,1 0,0 0,-1-1,1 1,0 0,-1 0,1-1,0 1,0 0,0 0,0 0,0-1,0 1,0 1,0-1,1 0,-1 0,1 0,-1-1,1 1,0 0,-1 0,1-1,0 1,0 0,-1-1,1 1,0-1,0 1,0-1,0 0,0 1,0-1,0 0,-1 1,1-1,0 0,0 0,0 0,0 0,2 0,2 0,0 0,0 0,0 0,0-1,0 1,0-1,0-1,0 1,0-1,-1 0,1 0,-1 0,1 0,-1-1,7-4,-7-1,-15 10,-14 9,6-1</inkml:trace>
</inkml:ink>
</file>

<file path=ppt/ink/ink5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39:44.180"/>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55 36,'-12'0,"-4"-6,1-8,3-2</inkml:trace>
</inkml:ink>
</file>

<file path=ppt/ink/ink5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39:50.212"/>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556 602,'1'-4,"0"0,0-1,1 1,-1 0,1 0,0 0,1 0,-1 1,5-7,-1 1,43-63,113-128,-159 197,0 0,0 0,0 0,-1-1,1 1,-1-1,0 0,0 0,0 0,0 0,-1 0,1 0,-1 0,1-8,-2 11,0 1,0-1,0 1,0-1,0 1,0-1,-1 1,1-1,0 1,0-1,0 1,-1-1,1 1,0 0,0-1,-1 1,1-1,0 1,-1 0,1-1,0 1,-1 0,1-1,-1 1,1 0,0 0,-1-1,1 1,-1 0,1 0,-1 0,-20 1,-16 15,29-10,1 0,0 1,0-1,1 1,0 1,0-1,1 1,0 0,-6 12,-4 5,-3 2,2 0,1 1,1 1,1 0,2 1,1 0,2 1,-9 51,17-75,-1 3,0 0,0 0,-5 15,1-16,1-11,4 1,-1 0,1-1,0 1,0 0,0-1,0 1,0 0,0-1,0 1,1 0,-1-1,0 1,2-2,8-19,2 0,0 0,2 2,0 0,26-28,97-87,-51 53,-37 30,-46 46,-12 12,-15 17,-60 77,-47 61,107-125,19-27,0 0,-1 0,0-1,0 1,-1-2,0 1,0-1,-14 11,24-21,0-1,0 1,-1-1,1 1,-1-1,3-6,0 1,106-205,-47 85,-54 112,-4 6,0 0,0-1,-1 1,-1-1,5-19,-8 28,-1 1,0 0,0-1,0 1,0-1,0 1,0-1,-1 1,1 0,-1-1,1 1,-1-1,0 1,0 0,0 0,0 0,-1 0,1 0,-1 0,1 0,-1 0,1 0,-1 0,0 1,0-1,0 1,0-1,0 1,0 0,-1 0,1 0,0 0,0 0,-5 0,-15-4,-2 1,1 1,0 1,-1 1,1 1,-35 5,2-2,4-3,34-1,0 1,1 0,-1 2,1 0,-19 4,36-5,-1-1,1 0,-1 0,1 0,-1 0,1 0,-1 0,1 0,-1 1,1-1,-1 0,1 0,0 1,-1-1,1 0,-1 1,1-1,0 0,-1 1,1-1,0 0,-1 1,1-1,0 1,0-1,-1 1,11 5,25 1,16-1,-1-2,1-3,-1-2,1-2,-1-2,72-17,-62 3,-40 12,40-9,-58 15,-8 1,-19-2,-38 2,-10 8,0 2,1 3,-108 36,0-2,158-42,18-4,-22 6,22-5,17-1,218-35,-55 4,8-2,-170 29,-7 0,-19 2,-24 4,-284 49,40-16,236-30,-83 1,126-7,0 0,0 0,0 0,0 0,1 0,-1 0,0 0,0 0,0 0,0 0,0 1,0-1,0 0,1 1,-1-1,0 1,0-1,0 1,1-1,-1 1,0-1,1 1,-1 0,0-1,1 1,-1 0,0 1,1-1,0 0,0 0,0 0,1 0,-1 0,0 0,0 1,0-1,1 0,-1 0,1 0,-1 0,1 0,-1 0,1 0,1 1,3 5,1 0,0 0,0-1,7 6,12 6,0-2,1 0,31 13,-24-13,49 32,-66-36,6 2,0 1,-1 1,-1 1,-1 1,0 1,-1 0,18 28,-28-26,-8-21,0 0,0 1,0-1,0 0,0 1,0-1,0 0,0 1,-1-1,1 0,0 1,0-1,0 0,-1 0,1 1,0-1,0 0,-1 0,1 1,0-1,0 0,-1 0,1 0,0 1,-1-1,1 0,0 0,-1 0,1 0,0 0,-1 0,1 0,-1 0,-2 0,0 0,1-1,-1 1,0-1,0 0,0 0,1 0,-1 0,0-1,1 1,-1-1,-2-1,-35-29,1-1,2-1,2-2,1-2,1-1,-43-69,68 95,0 1,-1 1,-1-1,0 2,0-1,-17-12,26 23,1-1,-1 0,0 1,0-1,0 1,0-1,0 1,0-1,0 1,0-1,0 1,0 0,0 0,0 0,0-1,0 1,0 0,-1 0,1 0,0 1,-1-1,1 1,1-1,-1 1,1-1,-1 1,1-1,-1 1,1 0,-1-1,1 1,0 0,-1-1,1 1,0 0,-1 0,1-1,0 1,0 0,0 0,0-1,0 1,0 2,0 2,1 0,-1 1,1-1,0 0,1 0,-1 1,5 6,3 5,1 0,2-1,-1 0,2-1,0 0,1-1,0 0,31 22,13 2,76 39,-35-21,-31-15,-65-40,-4-3,-13-11,-36-30,11 10,-281-276,259 248,39 40,-24-28,45 48,1 1,-1-1,1 1,-1-1,1 1,0-1,-1 1,1-1,0 0,-1 1,1-1,0 0,0 1,-1-1,1 0,0 1,0-1,0 0,0 1,0-1,0 0,0 1,0-1,0 0,1 1,-1-1,0 0,0 1,1-2,0 1,0 0,1 0,-1 0,0 0,0 0,1 0,-1 0,1 1,-1-1,1 0,-1 1,3-1,51-6,-52 7,252 1,16-1,-241-3,54-15,-63 13,-20 5,-1 0,0 0,0 0,1 0,-1 0,0 1,1-1,-1 0,0-1,0 1,1 0,-1 0,0 0,0 0,1 0,-1 0,0 0,0 0,1 0,-1 0,0-1,0 1,1 0,-1 0,0 0,0-1,0 1,0 0,1 0,-1 0,0-1,0 1,0 0,0 0,0-1,0 1,0 0,1 0,-1-1,0 1,0 0,0-1,-13-5,-29-5,40 11,-83-12,0 4,-164 7,138 2,94 0,0 0,-22 4,33-3,0-1,0 1,-1-1,1 2,0-1,1 1,-1 0,-10 7,16-10,-1 0,1 0,0 1,-1-1,1 0,0 0,-1 1,1-1,0 0,0 0,0 1,-1-1,1 0,0 1,0-1,0 0,0 1,-1-1,1 0,0 1,0-1,0 1,0-1,0 0,0 1,0-1,0 0,0 1,0-1,0 1,0-1,1 0,-1 1,0-1,0 0,0 1,15 8,23-1,69 1,180-8,-138-4,-106 4,-18 0,-1-1,0-1,0-1,46-11,-64 12,-1-1,1 1,0 0,0 0,0 1,6-1,-12 1,0 0,0 0,0 0,1 0,-1 0,0 0,0 1,1-1,-1 0,0 0,0 0,0 0,1 0,-1 0,0 0,0 1,0-1,1 0,-1 0,0 0,0 0,0 1,0-1,0 0,1 0,-1 0,0 1,0-1,0 0,0 0,0 0,0 1,0-1,0 0,0 0,0 1,0-1,0 0,0 1,-5 11,-14 10,18-20,-96 97,-38 43,74-57,-72 128,151-243,175-279,-162 265,-15 21,1 0,1 1,37-37,-81 75,19-11,-1-1,1 1,0 0,-7 7,-72 77,-100 136,185-223,-1 0,1 1,-1-1,0 0,0 0,0 0,0-1,0 1,0 0,0-1,-5 3,7-4,0 0,0 0,-1 0,1 0,0 0,0-1,0 1,-1 0,1 0,0 0,0 0,0 0,-1 0,1-1,0 1,0 0,0 0,0 0,-1 0,1-1,0 1,0 0,0 0,0 0,0-1,0 1,0 0,0 0,0 0,0-1,0 1,0 0,0 0,0 0,0-1,0 1,0 0,0 0,0-1,5-22,82-238,-86 260,0-5,1 0,0 0,-1 1,1-13,-2 18,0-1,0 0,0 0,0 1,0-1,-1 0,1 1,0-1,0 0,0 0,-1 1,1-1,0 0,-1 1,1-1,0 1,-1-1,1 0,-1 1,1-1,-1 1,1-1,-1 1,0 0,1-1,-1 1,0-1,1 1,-1 0,0 0,1-1,-1 1,0 0,1 0,-1 0,0 0,0 0,1 0,-1 0,0 0,0 0,1 0,-1 0,0 0,1 1,-1-1,0 0,1 0,-1 1,0-1,-11 4,0 1,1 0,0 0,0 1,0 0,1 1,0 0,0 1,1 0,-16 17,1 4,1 1,-23 40,27-48,11-16,7-6,1 0,0 0,0 0,0 0,0 0,0 0,-1-1,1 1,0 0,0 0,0 0,0 0,0 0,0-1,-1 1,1 0,0 0,0 0,0 0,0-1,0 1,0 0,0 0,0 0,0 0,0-1,0 1,0 0,0 0,0 0,0-1,0 1,0 0,0 0,0 0,0 0,0-1,1 1,-1 0,0 0,0 0,0 0,0-1,0 1,0 0,1 0,10-35,-5 20,-1-1,-1 0,-1 0,3-21,-6 36,0 1,0-1,1 1,-1-1,0 1,0-1,0 1,0-1,0 0,0 1,0-1,0 1,0-1,-1 1,1-1,0 1,0-1,0 1,-1-1,1 1,0-1,0 1,-1-1,1 1,0-1,-1 1,1 0,-1-1,1 1,0-1,-1 1,1 0,-1 0,1-1,-1 1,1 0,-1 0,1 0,-1-1,0 1,1 0,-1 0,1 0,-1 0,0 0,-1 1,0-1,-1 1,1 0,0 0,0 0,0 0,0 0,0 0,-2 3,-16 13</inkml:trace>
</inkml:ink>
</file>

<file path=ppt/ink/ink5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39:51.333"/>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0 103,'3'0,"-1"-1,0 1,1 0,-1-1,0 1,0-1,1 0,-1 1,0-1,0 0,0-1,0 1,0 0,0 0,0-1,-1 1,1-1,2-2,22-38,-23 36,0 0,1 0,0 0,7-9,-11 15,0-1,0 1,1 0,-1 0,0 0,0 0,0 0,0 0,0 0,1 0,-1-1,0 1,0 0,0 0,0 0,0 0,1 0,-1 0,0 0,0 0,0 0,0 0,1 0,-1 0,0 0,0 0,0 0,1 0,-1 0,0 0,0 0,0 0,0 0,0 1,1-1,-1 0,0 0,0 0,0 0,0 0,0 0,0 0,1 1,-1-1,0 0,0 0,0 0,0 1,4 12,-1 16,-3 185,-2-98,5-88,0 0,2 0,1 0,2-1,16 43,-2-5,12 34,-17-53,-1 0,-3 1,13 88,-25-120,0-1,2 1,0-1,5 18,-8-31,0-1,1 1,-1-1,0 0,0 1,0-1,0 0,0 1,0-1,0 0,1 1,-1-1,0 0,0 1,1-1,-1 0,0 0,0 1,1-1,-1 0,0 0,0 1,1-1,-1 0,0 0,1 0,-1 0,1 0,-1 1,0-1,1 0,2-12,-5 0,0-1,-1 1,0 0,-6-14,-5-17,-5-29,3 0,3-2,-5-100,14 94,-3-1,-4 1,-30-111,5 82,35 105,0 1,0 0,-1 0,1-1,-1 1,1 0,-1 1,0-1,0 0,-3-3,-4 1</inkml:trace>
</inkml:ink>
</file>

<file path=ppt/ink/ink5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39:57.167"/>
    </inkml:context>
    <inkml:brush xml:id="br0">
      <inkml:brushProperty name="width" value="0.025" units="cm"/>
      <inkml:brushProperty name="height" value="0.025" units="cm"/>
      <inkml:brushProperty name="color" value="#004F8B"/>
      <inkml:brushProperty name="ignorePressure" value="1"/>
    </inkml:brush>
  </inkml:definitions>
  <inkml:trace contextRef="#ctx0" brushRef="#br0">602 279,'0'-1,"0"0,0 0,0 0,0 1,0-1,0 0,-1 0,1 0,0 0,-1 1,1-1,-1 0,1 0,-1 1,1-1,-1 0,1 1,-1-1,0 1,1-1,-1 0,0 1,1 0,-1-1,0 1,0-1,0 1,1 0,-1-1,0 1,0 0,0 0,0 0,-1 0,1 0,-1-1,1 1,-1 0,1 1,-1-1,1 0,-1 0,1 1,-1-1,1 1,-1-1,1 1,-1-1,1 1,0 0,-1 0,1 0,-2 1,-1 4,1-1,0 0,0 1,0-1,1 1,-3 8,-7 15,-3 4,1-1,2 2,1 0,1 1,-8 58,10-14,2 117,8 217,-1-395,2 1,0-1,1 0,1 0,0-1,12 25,8 30,-22-64,0-10,0-24,-3-40,-2-794,2 599,0 261,-4-41,4 40,0-1,0 1,0 0,-1 0,1 0,0 0,-1-1,1 1,-1 0,1 0,-1 0,1 0,-1 0,0 0,0 0,0 0,1 1,-1-1,0 0,0 0,0 1,0-1,0 0,0 1,0-1,-1 1,1-1,0 1,0 0,-2-1,2 2,-1-1,1 0,0 1,-1 0,1-1,0 1,0 0,0-1,-1 1,1 0,0 0,0 0,0 0,0 0,0 0,1 0,-1 0,0 1,0-1,1 0,-1 1,1-1,-1 0,1 1,-1 1,-9 39,10-37,-7 48,2 83,-5 39,-30 39,20-117,-10 121,11-77,1-9,17-118,1-20,-2-16,-23-74,-2-10,12 16,-64-320,70 367,1 0,-3-72,11-84,0 197,-1 718,2-376,-1-349,1-19,-2 0,-1 1,-8-44,-8-3,2 0,5-1,-3-78,11 64,4 1,23-162,-8 101,-18 181,-11 56,-1-2,5 129,-4 36,-7 67,18-283,4-441,-3 221,2 161,0 0,2 0,1 1,0-1,2 1,1 0,10-24,-17 46,0 0,0 0,1 0,-1 0,1 0,-1 0,1 0,-1 0,1 0,-1 0,1 0,0 0,-1 1,1-1,0 0,0 0,0 1,0-1,0 1,1-2,-1 3,-1-1,1 0,0 1,-1-1,1 1,-1-1,1 1,-1-1,1 1,-1-1,0 1,1 0,-1-1,0 1,1 0,-1-1,0 1,0 0,1-1,-1 1,0 0,0 0,6 53,-6-18,-1 0,-2-1,-1 1,-15 59,3-23,3 1,4 1,3-1,3 96,3-165,0 0,0 1,0-1,1 0,-1 0,1 1,0-1,0 0,1 0,-1 0,1 0,3 6,-5-10,1 1,-1-1,0 0,1 1,-1-1,0 0,1 1,-1-1,1 0,-1 0,0 0,1 1,-1-1,1 0,-1 0,1 0,-1 0,1 0,-1 1,0-1,1 0,-1 0,1 0,-1 0,1 0,-1-1,1 1,-1 0,1 0,-1 0,1 0,-1 0,0-1,1 1,12-17,2-26,-8 5,-1-1,2-60,-10-82,0 84,0-17,4-156,2 245,0 0,2 1,0 0,16-36,-22 59,0-1,1 1,-1 0,0 0,1 0,-1 0,1 0,0-1,-1 1,1 0,0 0,0 0,0 1,0-1,-1 0,1 0,0 0,2 0,-2 1,-1 0,1 0,-1 1,1-1,-1 0,1 1,-1-1,1 1,-1-1,1 1,-1-1,0 0,1 1,-1 0,0-1,1 1,-1-1,0 1,0-1,0 1,1-1,-1 1,0 0,0-1,0 2,7 51,-8-17,-2-1,-1 0,-2 0,-12 40,-6 44,10 22,8 274,9-134,-3-358,-1 29,2 0,11-70,78-451,-84 516,2 0,26-91,-34 142,0 1,0 0,1-1,-1 1,1 0,-1 0,1-1,-1 1,1 0,0 0,-1 0,1 0,0 0,0 0,0 0,0 0,0 0,1-1,-1 3,-1-1,1 0,-1 1,1-1,0 1,-1-1,1 1,-1 0,0-1,1 1,-1-1,1 1,-1 0,0-1,0 1,1 0,-1-1,0 1,0 0,0-1,0 1,0 1,6 56,-4 457,-5-237,3-160,0-952,0 1909,0-1069,0-1,0 1,0-1,1 1,-1-1,2 0,-1 1,0-1,1 0,0 0,0 0,1 0,-1 0,1 0,6 7,-9-12,0 0,1 1,-1-1,0 0,1 0,-1 1,0-1,1 0,-1 0,0 1,1-1,-1 0,1 0,-1 0,1 0,-1 0,0 0,1 1,-1-1,1 0,-1 0,1 0,-1-1,1 1,-1 0,0 0,1 0,-1 0,1 0,-1 0,1-1,-1 1,0 0,1 0,-1-1,1 1,9-19,0-24,-10 43,8-82,-5-162,-5 141,0-390,2 1093,2-563,2 0,10 45,-8-50,-1 0,2 59,-6-111,-1-76,-1 83,0 1,0-1,-2 0,0 1,-5-17,8 28,-1 0,1 0,0 0,0 0,-1 0,1 0,-1 0,1 0,-1 0,1 0,-1 1,1-1,-1 0,0 0,0 0,1 0,-1 1,0-1,0 0,0 1,0-1,0 1,0-1,0 1,0 0,0-1,0 1,0 0,0-1,0 1,0 0,0 0,0 0,0 0,0 0,0 0,0 0,0 1,0-1,0 0,0 1,0-1,0 0,-2 2,0 0,0 1,0-1,0 1,0 0,1 0,-1 0,1 0,0 0,0 0,-4 7,-3 11,0 0,2 1,0-1,1 1,1 0,-3 44,8-64,0 0,0 0,0 0,0 1,0-1,1 0,-1 0,1 0,-1 0,1 0,0 0,0 0,0 0,0 0,0 0,0 0,0-1,1 1,-1 0,1-1,-1 1,1-1,0 0,-1 1,1-1,0 0,0 0,0 0,0 0,0-1,0 1,0 0,0-1,0 1,4-1,0 0,0 0,-1-1,1 1,0-1,0 0,-1-1,1 0,-1 0,1 0,-1 0,0-1,7-4,29-26,-39 31,0 0,0 0,0 0,-1 0,1-1,-1 1,1 0,-1-1,0 0,0 1,0-1,0 0,-1 1,1-1,-1-3,0 5,0 0,0 1,0-1,0 0,0 1,0-1,0 1,0-1,-1 0,1 1,0-1,0 1,-1-1,1 1,0-1,-1 0,1 1,-1 0,1-1,-1 1,1-1,-1 1,1 0,-1-1,1 1,-1 0,1-1,-1 1,1 0,-1 0,0-1,1 1,-1 0,0 0,1 0,-1 0,1 0,-1 0,0 0,1 0,-1 0,0 0,1 1,-1-1,1 0,-1 0,0 1,1-1,-1 0,1 1,-2 0,3-1,0 0,-1 1,1-1,-1 1,1-1,-1 1,1 0,-1-1,0 1,1-1,-1 1,1 0,-1-1,0 1,0 0,1-1,-1 1,0 0,0-1,0 1,0 0,0 0,0-1,0 1,0 0,0-1,0 1,0 0,0 0,-1-1,1 1,0 0,0-1,-1 1,1 0,-1-1,1 1,-1 0,0 2,0 0,-1-1,0 1,1 0,-1-1,0 0,0 1,-4 2,4-4,0 0,0 0,0-1,0 1,0 0,0-1,0 0,0 0,0 1,0-1,0 0,0-1,-1 1,1 0,0-1,0 1,0-1,0 1,0-1,0 0,0 0,1 0,-1 0,0 0,0-1,1 1,-1 0,1-1,-1 1,-1-3,-3-3,0 1,0-1,1 0,0 0,0-1,-4-8,-3-14,1-1,1 0,-7-41,-8-100,13 10,10-195,5 158,-3 135,0 55,0 42,0 556,2-616,8-45,-1 10,6-41,38-137,-41 214,-15 44,-1-1,-8 24,-4 16,-6 72,-3 15,19-127,1-14,4-4,0-1,0 1,1-1,-1 1,1-1,-1 1,1-1,0 1,-1-1,1 0,0 1,0-1,0 1,1-3,0-32,2 1,1-1,11-38,34-102,-46 168,2-7,0 0,-1 0,0 0,3-30,-7 42,1 0,-1 0,0 0,0 0,-1 0,1 0,-1 0,1 0,-1 0,0 0,0 0,-1 0,1 0,0 0,-1 1,0-1,1 1,-1-1,0 1,0 0,-1 0,1-1,0 1,-1 1,-4-4,-15-2,-9-4,32 11,-1 0,0 0,0 0,0 0,0 0,0 0,0 0,0-1,0 1,0 0,0 0,0 0,0 0,0 0,0 0,1 0,-1 0,0 0,0 0,0 0,0 0,0 0,0 0,0-1,0 1,0 0,0 0,0 0,0 0,0 0,0 0,0 0,0 0,0 0,0 0,0 0,0-1,0 1,0 0,0 0,0 0,0 0,-1 0,1 0,0 0,0 0,0 0,0 0,0 0,0 0,0 0,0 0,0-1,0 1,0 0,0 0,0 0,0 0,-1 0,1 0,0 0,0 0,0 0,0 0,0 0,0 0,18-1,53 5,-42-1,1-1,-1-2,1-1,-1-1,52-11,-79 13,-1 0,0 0,1-1,-1 1,0 0,1-1,-1 1,0-1,0 0,0 1,1-1,-1 0,0 1,0-1,0 0,0 0,0 0,0 0,0 0,-1 0,1 0,0-1,0-1,-1 2,-1-1,0 1,0 0,0 0,0 0,0-1,0 1,0 0,0 1,0-1,-1 0,1 0,0 0,-1 1,1-1,0 1,-1-1,1 1,-1-1,1 1,-1 0,1 0,-3 0,-35-8,-1 3,0 1,0 2,-41 4,-158 22,218-19,21-5,0 0,0-1,0 1,0 0,0 0,1 0,-1 0,0 0,0 0,0 0,0 0,0 0,0 0,0 0,0 0,0 0,1 0,-1 0,0 1,0-1,0 0,0 0,0 0,0 0,0 0,0 0,0 0,0 0,0 0,0 0,0 0,1 0,-1 0,0 0,0 0,0 0,0 1,0-1,0 0,0 0,0 0,0 0,0 0,0 0,0 0,0 0,0 0,0 1,0-1,0 0,0 0,0 0,0 0,0 0,0 0,0 0,0 0,0 0,0 0,-1 1,37 0,150-17,-7-1,-126 12,91-19,-144 24,-1 0,1-1,0 1,0 0,0 0,0 0,0 0,0 0,0 0,0 0,0 0,0 0,0 0,0-1,0 1,0 0,0 0,0 0,0 0,0 0,0 0,1 0,-1 0,0 0,0 0,0-1,0 1,0 0,0 0,0 0,0 0,0 0,0 0,0 0,0 0,0 0,0 0,1 0,-1 0,-18-3,-27 1,-46 1,1 4,-105 17,175-15,20-5,0 0,0 1,0-1,0 0,0 0,0 0,0 0,0 0,0 0,0 0,0 0,0 1,0-1,0 0,0 0,0 0,0 0,0 0,0 0,0 0,0 0,0 1,0-1,0 0,0 0,0 0,0 0,0 0,0 0,0 0,0 1,0-1,0 0,0 0,0 0,0 0,0 0,1 0,-1 0,0 0,0 0,0 0,0 0,0 0,0 0,0 1,0-1,0 0,1 0,-1 0,0 0,0 0,0 0,0 0,0 0,0 0,0 0,1 0,-1 0,0 0,0 0,0 0,0 0,0-1,0 1,37 2,33-12,0-3,99-33,-152 41,138-44,-138 41,-17 8,1 0,-1 0,0 0,0 0,0 0,0 0,0 0,0-1,1 1,-1 0,0 0,0 0,0 0,0 0,0 0,0 0,0 0,0 0,0-1,0 1,1 0,-1 0,0 0,0 0,0 0,0 0,0-1,0 1,0 0,0 0,0 0,0 0,0 0,0 0,0-1,0 1,0 0,0 0,0 0,0 0,0 0,-1 0,1-1,0 1,0 0,0 0,0 0,0 0,0 0,0 0,-31-5,-245 5,546-70,-253 65,127-43,-130 39,-24 6,-28 4,-208 26,237-26,5-1,-1 0,0 1,1-1,-1 1,1 0,0 1,-1-1,1 1,0-1,0 1,-6 4,9-6,1 1,0-1,0 0,0 1,0-1,0 0,0 0,0 1,0-1,0 0,0 0,0 1,0-1,0 0,0 0,0 1,1-1,-1 0,0 0,0 1,0-1,0 0,0 0,1 1,-1-1,0 0,0 0,0 0,1 0,-1 1,0-1,0 0,0 0,1 0,-1 0,0 0,0 0,1 0,-1 1,0-1,1 0,-1 0,0 0,0 0,1 0,-1 0,9 2,0 1,0-1,0-1,1 0,-1 0,0-1,13-1,68-11,-71 9,-93 25,-70 33,60-22,15-3,44-19</inkml:trace>
</inkml:ink>
</file>

<file path=ppt/ink/ink5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0:56.31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676 0,'1'26,"0"-9,-1 1,0-1,-1 0,-1 1,-1-1,0 0,-1 0,-1-1,-8 20,-25 32,-58 81,-31 55,108-166,-112 234,111-223,2 0,3 2,-16 86,30-134,0 0,1 0,-1 0,1 1,0-1,0 0,0 0,0 0,1 1,-1-1,1 0,0 0,0 0,0 0,0 0,0 0,1 0,-1 0,1-1,0 1,0-1,0 1,0-1,0 1,1-1,-1 0,1 0,-1 0,1-1,0 1,0-1,0 1,0-1,0 0,4 1,13 5,1-2,0 0,1-1,-1-1,24-1,115-5,-86 0,153-17,25-1,-216 21,-24 2,0-2,-1 0,1 0,0-1,0 0,0-1,-1-1,17-5,-28 8,0 0,1 0,-1 0,0 0,0 0,0 0,0 0,1 0,-1 0,0 0,0 0,0 0,0 0,1-1,-1 1,0 0,0 0,0 0,0 0,0 0,0 0,0 0,1-1,-1 1,0 0,0 0,0 0,0 0,0-1,0 1,0 0,0 0,0 0,0 0,0-1,0 1,0 0,0 0,0 0,0 0,0-1,0 1,0 0,0 0,0 0,0-1,-10-2,-16 1,-38 13,-76 24,93-22,-1-1,0-2,-92 6,91-15,-183-5,226 4,1-1,-1 0,1 0,0 0,-1-1,1 0,0 0,0 0,0-1,0 0,0 0,1 0,-1 0,-6-7,6 4,0 0,0-1,0 1,1-1,0 0,1-1,-1 1,1-1,-2-8,-1-11,1-1,1 0,2 0,1-48,1 35,1 1,3-1,1 1,18-66,-3 48,42-83,-7 18,46-101,-80 180,4 4,-25 39,1 0,0 0,0 0,0 0,0 0,0 0,0 0,0 0,0 1,0-1,0 0,0 1,2-1,-2 1,0 0,-1 0,1 0,-1 0,1 1,-1-1,1 0,-1 0,1 1,-1-1,0 0,1 1,-1-1,1 0,-1 1,0-1,1 1,-1-1,0 0,1 1,-1-1,0 1,0-1,1 1,-1-1,0 1,0-1,0 1,0 0,0-1,0 1,0-1,0 2,0 3,-1 1,0 0,0-1,-1 1,1-1,-1 1,-1-1,1 0,-1 0,1 0,-8 9,-23 33,-55 62,-21 28,70-80,3 2,3 1,2 1,-26 76,23-43,-27 88,50-144,2 1,-7 71,15-107,1 1,-1-1,1 1,0-1,0 1,0 0,1-1,-1 1,1-1,0 1,0-1,0 1,0-1,1 0,-1 0,1 1,0-1,0 0,0 0,0-1,1 1,-1 0,1-1,-1 0,1 1,0-1,0 0,0 0,7 2,16 6,1-1,0-1,0-2,51 6,-38-6,422 32,-216-24,-203-11,49 5,174-7,-235-9,-31 8,0 0,0 0,0 0,0 0,0 0,1 0,-1 0,0 0,0-1,0 1,0 0,0 0,1 0,-1 0,0 0,0 0,0-1,0 1,0 0,0 0,0 0,0 0,0-1,0 1,0 0,1 0,-1 0,0 0,0-1,0 1,0 0,0 0,0 0,0 0,-1-1,1 1,0 0,0 0,0 0,0 0,0-1,0 1,0 0,0 0,-17-7,-34-1,-1 2,0 2,-81 5,51 0,-705 1,779-2,0-1,0 1,1-2,-1 1,0-1,-8-3,13 4,-1-1,1 1,-1-1,1 0,0 0,0 0,0 0,0-1,0 1,0-1,1 0,-1 0,1 0,-3-4,5 6,-1 1,1-1,-1 0,1 0,0 0,0 0,-1 0,1 0,0 0,0 0,0 0,0 0,0 0,0 0,0 0,1 0,-1 0,0 0,0 0,1 0,-1 0,1 0,-1 0,1 0,-1 1,1-1,-1 0,1 0,0 0,-1 1,1-1,0 0,0 1,0-1,-1 1,1-1,0 1,0-1,1 1,5-3,-1 0,1 1,-1 0,11-2,8 0,1 1,0 1,-1 2,50 4,104 26,-80-11,14-2,119 24,-221-39,0 1,0 0,0 1,19 9,-29-12,1 0,-1-1,0 1,1 0,-1 0,0-1,0 1,1 0,-1 0,0 0,0 1,0-1,0 0,0 0,-1 1,1-1,0 0,-1 1,1-1,0 0,-1 1,0-1,1 1,-1-1,0 1,0-1,0 1,0 0,0-1,0 1,0-1,0 1,-1-1,1 1,-1-1,1 0,-1 1,1-1,-1 1,0-1,0 0,0 0,0 1,0-1,0 0,-2 2,-3 3,-1 1,-1-1,1-1,-1 0,0 0,0 0,0-1,-1 0,-15 5,-2-2,1 0,-34 3,5-4,-1-2,0-2,-61-6,77 0,0-2,1-1,0-1,0-3,-42-18,56 18,1-1,0-1,1-1,1-1,0-1,1-1,1 0,1-2,0 0,1-1,1-1,1 0,1-1,1-1,1 0,1 0,1-2,2 1,0-1,1 0,1-1,2 1,-2-38,4 23,3-1,1 1,2 0,1 0,13-42,-9 50,2 1,1 0,1 1,2 0,1 1,31-44,-3 15,1 1,88-82,-107 114,-11 10,1 0,1 2,-1-1,2 2,37-21,-53 32,0 1,-1-1,1 0,0 0,-1 1,1-1,0 1,0-1,0 1,0 0,-1 0,1 0,0 0,0 0,0 0,0 0,0 1,-1-1,1 1,0-1,0 1,1 1,-2-1,0 0,0 1,0-1,-1 1,1-1,-1 1,1-1,-1 1,1-1,-1 1,0 0,0-1,0 1,0-1,0 1,0 0,0-1,-1 1,1-1,-1 1,1-1,-1 1,1-1,-2 3,-14 34,-2-1,-40 61,20-34,-13 23,-96 183,132-236,2 0,1 1,2 0,1 1,2 0,-3 50,9-78,-1 23,1-1,1 1,7 46,-5-68,0 0,0 0,1 0,0-1,1 1,0-1,0 0,1 0,0 0,0-1,1 1,0-1,0-1,1 1,0-1,8 6,5 1,0-1,2 0,-1-2,1 0,1-2,34 9,148 20,-124-25,-4 1,299 43,2-32,-361-26,-17 2,0 0,0 0,0 0,0 0,0 0,0-1,0 1,1 0,-1 0,0 0,0 0,0 0,0 0,0 0,0 0,0-1,0 1,0 0,0 0,0 0,0 0,0 0,0 0,0-1,0 1,0 0,0 0,0 0,0 0,0 0,0 0,0-1,0 1,0 0,0 0,0 0,0 0,0 0,0 0,0-1,0 1,0 0,0 0,-1 0,1 0,0 0,0 0,0 0,0 0,0 0,-27-16,12 9,-68-41,-126-96,205 139,-1 1,1-1,0 1,0-1,0 0,0-1,1 1,0 0,0-1,1 0,0 0,0 0,0 0,0 0,0-8,0-9,0 1,4-44,0 32,0 17,1 0,1-1,0 1,2 0,0 1,8-17,14-43,-28 76,0-1,0 1,0 0,0-1,0 1,0-1,0 1,0 0,0-1,0 1,0 0,0-1,1 1,-1 0,0-1,0 1,0 0,1-1,-1 1,0 0,0-1,1 1,-1 0,0 0,1-1,-1 1,0 0,1 0,-1 0,0 0,1-1,-1 1,1 0,-1 0,0 0,1 0,-1 0,1 0,12 14,11 42,-17-39,22 42,68 101,-64-117,2-1,53 48,30 34,-89-93,-19-21,-1 0,0 1,8 13,-16-24,-1 0,0 1,0-1,0 1,1-1,-1 0,0 1,0-1,0 1,0-1,0 0,0 1,0-1,0 1,0-1,0 0,0 1,0-1,0 1,0-1,0 0,0 1,-1-1,1 1,0-1,0 0,0 1,-1-1,1 0,0 1,0-1,-1 0,1 1,0-1,-1 0,1 0,0 1,-1-1,-17 7,14-6,-225 44,36-9,49 5,-39 9,178-50,6-1,17-6,27-9,145-54,-88 29,-39 18,-1-3,-1-3,-2-2,95-66,-148 92,0 1,-1-1,1 0,-1-1,0 1,-1-1,1 0,-1 0,0 0,0-1,-1 1,3-10,-4 11,-1 0,0 0,-1 0,1 0,-1 0,0-1,-1 1,1 0,-1 0,0 0,0 0,0 0,-1 0,0 0,0 1,0-1,0 0,-4-4,-6-7,0 1,-1 0,0 0,-1 1,-1 1,0 0,-1 2,0-1,-18-8,-22-10,-86-32,-257-128,379 177,20 12,0 1,0 0,0 0,0 0,0 0,0-1,1 1,-1 0,0 0,0 0,0 0,0-1,0 1,1 0,-1 0,0 0,0 0,0 0,1 0,-1 0,0 0,0-1,0 1,1 0,-1 0,0 0,0 0,0 0,1 0,-1 0,0 0,0 0,0 0,1 0,-1 1,0-1,0 0,0 0,1 0,-1 0,0 0,0 0,0 0,0 0,1 1,-1-1,0 0,10 3,0-1,0 2,13 5,227 130,44 21,-108-83,-31-13,-147-61,-1 1,1 0,-1 1,0 0,0 0,0 0,-1 1,0 0,0 0,0 0,8 14,-11-16,-1 0,0 1,0-1,-1 1,1-1,-1 1,0 0,0-1,0 1,-1 0,1 0,-1 0,-1-1,1 1,-1 0,1 0,-1-1,-1 1,1 0,-1-1,0 1,-2 4,-2 2,-1-1,0 0,0-1,-1 0,0 0,-1 0,1-1,-2-1,1 1,-12 5,-17 9,-58 24,48-24,-337 173,241-122,78-44,154-96,324-266,-404 326,16-12,25-29,-44 43,-1 0,1-1,-1 1,0-1,0 0,-1-1,0 1,0 0,0-1,-1 0,2-8,-4 10,0 1,0-1,0 0,-1 1,0-1,0 1,0-1,0 1,-1 0,0-1,0 1,0 0,0 0,-1 0,1 1,-1-1,0 0,0 1,0 0,-1 0,-3-3,-10-7,0 1,0 0,-23-10,35 19,-433-264,399 239,-2 1,0 3,-62-27,93 47,6 3,0-1,0 1,0-1,0 0,0 0,0 0,1-1,-1 1,-4-5,8 7,1 0,-1 0,0 0,0 0,0 0,0 0,1 0,-1 0,0 0,0 0,0 0,1 0,-1 0,0 0,0 0,0 0,0 0,1 0,-1 0,0 0,0 0,0 0,0 0,0-1,1 1,-1 0,0 0,0 0,0 0,0 0,0 0,0-1,0 1,1 0,-1 0,0 0,0 0,0-1,0 1,0 0,0 0,0 0,0 0,0-1,0 1,0 0,0 0,0 0,0 0,0-1,0 1,0 0,0 0,0 0,0 0,0-1,-1 1,1 0,0 0,0 0,0 0,0 0,0-1,0 1,16 5,-9 0,1-1,-2 2,1-1,-1 1,1 0,-2 0,1 0,-1 1,0 0,0 0,-1 1,5 10,2 4,-2 1,-1 0,7 26,-7-9,-2-1,3 74,-11 82,-2-85,5 25,-3 80,17-354,3-39,-14 78,-1-2,4 1,21-101,-26 189,-1 9,-1-1,1 1,0 0,0 0,0 0,1-1,0 1,0 1,4-8,-6 11,0 0,0 0,0 0,1 0,-1 0,0 0,0 0,0 0,1 0,-1 0,0 0,0 0,0 0,1 0,-1 0,0 0,0 0,1 0,-1 0,0 0,0 1,0-1,0 0,1 0,-1 0,0 0,0 0,0 1,0-1,0 0,1 0,-1 0,0 0,0 1,0-1,0 0,0 0,0 0,0 1,0-1,0 0,0 0,0 1,0-1,0 0,0 0,0 0,0 1,0-1,0 0,3 15,0 1,-1-1,-1 0,0 0,-2 21,-12 80,11-101,-10 93,0 129,12-234,-1 0,1 0,1 0,-1 0,0 0,1 0,-1 0,1 0,0 0,0 0,0-1,2 5,-2-7,1 1,-1 0,0 0,0-1,1 1,-1 0,0-1,1 1,-1-1,0 0,1 1,-1-1,1 0,-1 0,1 0,-1 0,1 0,-1 0,0-1,1 1,-1 0,1-1,-1 1,0-1,1 1,-1-1,2-1,22-10,-1 0,0-2,-2 0,1-2,-2 0,25-24,107-126,-140 150,-6 8,0 0,0-1,7-13,-14 22,0 1,0-1,-1 0,1 0,0 0,0 0,-1 0,1 0,0 0,0 0,-1 0,1 0,0 0,0 0,-1 0,1 0,0 0,0 0,-1 0,1 0,0 0,0 0,0 0,-1 0,1 0,0 0,0 0,-1-1,1 1,0 0,0 0,0 0,-1 0,1-1,0 1,0 0,0 0,0 0,0-1,-1 1,1 0,0 0,0-1,0 1,0 0,0 0,0-1,0 1,0 0,0 0,0-1,0 1,0 0,0 0,0-1,0 1,0 0,0 0,0-1,0 1,1 0,-1 0,0 0,0-1,0 1,-23 11,-52 39,-137 118,73-52,134-112,2-2,0-1,1 1,-1 0,1 0,0 0,-1 0,1 0,0 0,0 1,1-1,-1 1,0-1,1 1,-1 0,1 0,-1 4,2-7,0 0,0 1,0-1,0 0,0 0,0 1,0-1,1 0,-1 0,0 1,0-1,0 0,0 0,0 0,1 1,-1-1,0 0,0 0,1 0,-1 0,0 0,0 1,0-1,1 0,-1 0,0 0,0 0,1 0,-1 0,0 0,1 0,-1 0,0 0,0 0,1 0,-1 0,0 0,0 0,1 0,-1 0,0 0,0 0,1-1,-1 1,9-2,0 0,0 0,0-1,0-1,0 0,13-8,54-37,-56 36,281-183,-291 190,-7 4,1 0,-1 0,1-1,-1 1,0-1,0 0,5-6,-10 8,1 1,-1 0,0 0,1-1,-1 1,0 0,1 1,-1-1,1 0,-1 0,0 1,1-1,-3 2,-23 10,1 2,1 1,0 1,1 1,-26 23,19-15,-69 43,87-61,-6 4,16-9,6-5,147-96,-4 3,41-46,-285 238,50-49,-190 194,235-238,1 0,-1 0,1 1,-1-1,1 1,0 0,0-1,1 1,-1 0,1 0,-2 6,3-9,0 1,1 0,-1 0,0-1,1 1,-1 0,1-1,-1 1,1 0,0-1,0 1,0-1,0 1,0-1,0 0,0 1,0-1,0 0,1 0,-1 0,1 0,-1 0,0 0,1 0,0 0,-1 0,1-1,-1 1,4 0,7 2,1 0,-1 0,1-1,0-1,-1 0,1-1,0 0,-1-1,1-1,0 0,-1 0,1-1,18-8,2-1,-1-2,0-1,53-35,-48 26,58-52,-94 75,-1 1,1 0,0-1,-1 1,1-1,0 1,-1-1,1 0,-1 1,1-1,-1 0,1 1,-1-1,1 0,-1 1,0-1,1 0,-1 0,0 1,1-1,-1-1,-20 8,-98 46,-166 103,208-112,71-40,0 0,-1 0,0 0,1-1,-1 0,0 0,0-1,0 1,-10 0,15-3,-1 1,0 0,0 0,0-1,0 1,0-1,1 0,-1 1,0-1,0 0,1 0,-1 0,0 0,1 0,0-1,-1 1,1 0,-1-1,1 1,0-1,0 1,0-1,0 0,0 1,0-1,1 0,-1 0,0 0,1 1,0-1,-1 0,1 0,0 0,0-3,-1-12,2-1,0 1,1-1,0 1,2-1,10-32,4-22,-7 6,-3-2,-1-70,-7 132,0 0,-1 1,0-1,0 0,0 1,0-1,-1 1,0-1,0 1,-1 0,-3-7,5 11,0-1,0 1,-1 0,1-1,0 1,-1 0,1 0,-1 0,1 0,-1 0,1 0,-1 0,0 0,1 1,-1-1,0 1,0-1,0 1,1 0,-1 0,0-1,0 1,0 0,1 1,-1-1,0 0,0 1,0-1,1 1,-1-1,0 1,0 0,1-1,-1 1,1 0,-1 0,1 0,-1 1,-1 0,-1 3,-1-1,0 1,1 0,0 0,0 1,0-1,1 1,0 0,0 0,0 0,1 0,0 1,0-1,-1 11,1-7,0 0,1 0,0 0,1 0,0 1,1-1,0 0,1 0,2 10,-1-12,0-1,0 0,1 1,0-1,1-1,-1 1,1-1,1 1,-1-1,1-1,0 1,0-1,1 0,-1-1,15 8,-18-10,1-1,-1 1,1-1,0 0,-1 0,1 0,0 0,0-1,0 0,-1 0,1 0,0 0,0 0,0-1,0 1,-1-1,1 0,0-1,-1 1,1 0,-1-1,1 0,-1 0,0 0,0 0,1-1,-2 1,1-1,0 0,0 1,-1-1,0-1,0 1,4-6,-5 7,0 0,1 0,-1 0,0 0,0 0,0-1,0 1,0 0,-1-1,1 1,-1-1,1 1,-1 0,0-1,0 1,0-1,0 1,-1-1,1 1,0-1,-1 1,0 0,0-1,0 1,0 0,-2-4,1 4,-1-1,1 1,-1 0,0 0,0 0,1 0,-1 0,-1 1,1-1,0 1,0 0,0 0,-1 0,1 0,-1 1,1-1,-1 1,-5 0,0 0,1 1,-1 0,1 1,-1-1,1 2,0-1,0 1,0 0,0 1,1 0,-1 0,1 0,0 1,-11 10,17-14,-1 0,1 0,0 0,0 1,0-1,0 0,0 1,1-1,-1 1,0-1,0 1,1-1,-1 1,1-1,0 1,-1-1,1 1,0 0,0-1,0 1,0-1,0 1,1 3,0-3,0 0,0 0,0 0,1-1,-1 1,1 0,-1 0,1-1,0 1,0-1,-1 1,1-1,0 0,4 2,5 2,0-1,0 0,0-1,1 0,17 2,11-3,0-2,0-2,0-1,-1-2,1-1,-1-3,52-17,-88 25,22-9,-24 10,0 0,-1 0,1 0,0-1,-1 1,1 0,0-1,-1 1,1-1,-1 1,1-1,0 1,-1-1,1 1,-1-1,1 1,-1-1,0 0,1 1,-1-1,0 0,1 1,-1-1,0 0,0 1,1-3,-2 3,1-1,-1 0,1 1,-1-1,0 0,1 1,-1-1,1 1,-1-1,0 0,0 1,1 0,-1-1,0 1,0 0,1-1,-1 1,0 0,0 0,0-1,0 1,0 0,1 0,-1 0,0 0,0 0,0 0,0 1,0-1,1 0,-1 0,-1 1,-37 10,31-8,-163 41,141-33</inkml:trace>
</inkml:ink>
</file>

<file path=ppt/ink/ink5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05.15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1582,'0'1,"0"0,-1 1,1-1,0 0,0 1,0-1,1 0,-1 0,0 1,0-1,1 0,-1 0,0 1,1-1,-1 0,1 0,0 0,-1 0,1 0,0 0,0 0,0 0,0 0,0 0,0 0,0-1,1 2,0-2,-1 0,1 0,-1 0,1-1,-1 1,0-1,1 1,-1-1,0 1,1-1,-1 0,0 0,0 0,1 1,-1-1,0 0,0 0,0 0,0-1,0 1,-1 0,1 0,0-1,0-1,15-25,-1 0,-1-1,-2 0,-1-1,9-42,24-166,-32 158,60-327,18-112,-86 498,-2 30,-2 42,0-43,-3 521,3-517,1 0,0 1,0-1,1 0,1 0,0 0,1 0,9 22,-10-30,-1 1,1 0,1-1,-1 1,0-1,1 0,0 0,0-1,0 1,0-1,1 0,-1 0,1 0,0 0,0-1,0 0,0 0,0 0,1-1,-1 0,0 0,8 0,-5 0,0-1,0 0,0-1,0 0,-1 0,1-1,0 0,0 0,-1-1,0 0,10-5,-6 1,0 0,-1 0,0-1,-1 0,0-1,13-14,0-7,-2 0,-1-2,30-63,115-347,-126 326,-32 98,-5 13,1-1,-1 1,1 0,0 0,0 0,1 0,0 0,5-7,-8 12,0 0,0-1,0 1,0 0,1 0,-1 0,0 0,0 0,0 0,0 0,1 0,-1 0,0 0,0 0,0 0,0 0,1 0,-1 0,0 0,0 0,0 0,0 0,1 0,-1 0,0 0,0 0,0 0,0 0,1 0,-1 0,0 0,0 0,0 0,0 1,0-1,0 0,1 0,-1 0,0 0,0 0,0 0,0 1,0-1,0 0,0 0,0 0,0 0,0 1,1-1,-1 0,0 0,0 0,0 0,0 1,0-1,0 0,0 0,0 0,-1 0,1 1,0-1,0 0,0 0,0 0,0 0,0 0,0 1,-1 12,-1 0,0 0,-1 1,-7 19,-6 25,-86 636,87-580,2 13,2 130,11-251,0-1,0 0,1 1,-1-1,1 0,0 1,1-1,-1 0,1 0,4 8,9 8</inkml:trace>
</inkml:ink>
</file>

<file path=ppt/ink/ink5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05.74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360 70,'0'-1,"-1"0,1 0,0 0,0 1,-1-1,1 0,0 0,-1 0,1 0,-1 0,1 1,-1-1,1 0,-1 0,0 1,0-1,1 0,-1 1,0-1,0 1,1-1,-1 1,0-1,0 1,0 0,0-1,0 1,0 0,0 0,0 0,-1-1,-33 2,25 3,0-1,1 1,-1 1,1 0,0 0,0 1,0 0,-13 13,7-5,0 0,2 1,-20 29,24-31,1 1,1-1,0 2,1-1,1 1,0 0,-3 19,7-29,-1 0,2 1,-1-1,1 0,0 1,0-1,0 1,1-1,-1 0,1 1,1-1,-1 0,1 0,0 0,0 0,0 0,1 0,0-1,0 1,0-1,0 0,1 0,7 7,-4-6,0 0,1-1,-1 0,1-1,0 0,0 0,0-1,0 1,1-2,-1 1,0-1,1-1,-1 0,1 0,-1 0,1-1,-1 0,0-1,0 0,1 0,9-5,-5 2,1-1,-1-1,0 0,-1 0,0-2,0 1,-1-2,0 1,0-2,-1 1,13-20,-10 11,-1-1,-1 0,15-39,-21 47,-1-1,0 0,-1 0,-1-1,0 1,-1-1,0-25,-2 35,1 0,-1 0,0 0,0 0,0 0,-1 0,1 0,-1 0,0 1,0-1,0 1,-1-1,1 1,-1 0,0 0,-5-5,2 4,0 0,0 0,-1 0,1 1,-1 0,0 0,0 1,-13-3,2 2,0 0,-1 2,1 0,0 1,0 1,-35 6,40-4,0 1,0 0,1 1,-1 0,1 1,0 0,1 1,0 1,0 0,0 0,1 1,0 0,-16 20,15-14,0 0,1 1,1 0,0 1,2 0,0 0,0 1,2 0,-6 27,9-32,0 0,1 0,0 0,0-1,3 17,-1-24,-1 0,2 0,-1 0,1 0,-1-1,1 1,1-1,-1 1,1-1,-1 0,1 0,1 0,-1 0,0 0,1-1,5 4,0 0,0-2,0 0,1 0,0 0,0-1,0-1,0 0,0 0,1-1,0 0,-1-1,1 0,0-1,21-1,-3-3,0-1,0-1,-1-1,34-13,-45 13,1 0,-1-1,33-21,-12 0</inkml:trace>
</inkml:ink>
</file>

<file path=ppt/ink/ink5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06.18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507 1,'-10'1,"1"2,0-1,0 1,0 0,0 1,1 0,-1 1,-12 8,2-1,12-8,-32 17,-47 35,77-49,0 0,1 0,0 1,0 0,1 0,0 1,0-1,1 2,0-1,-8 19,12-25,1 0,1-1,-1 1,0 0,1 0,-1 0,1-1,0 1,0 0,0 0,0 0,0 0,1 0,-1-1,1 1,0 0,0 0,0-1,0 1,1 0,-1-1,0 0,1 1,0-1,0 0,0 1,0-1,0 0,0-1,0 1,0 0,1-1,-1 1,1-1,-1 0,4 2,10 3,1 0,-1-1,1-1,31 4,-24-4,-16-3,16 4,1 0,-1 1,37 15,-56-19,1 1,-1-1,0 1,0 0,0 1,0-1,0 1,-1 0,0 0,0 0,0 1,0-1,-1 1,1 0,-1 0,0 0,-1 1,0-1,1 1,-2-1,2 7,-1-5,0 0,-1 0,0 0,-1 0,0 0,0 0,0 0,-1 0,0 0,-1 0,1 0,-1 0,0 0,-1 0,0-1,0 0,0 1,-1-1,0 0,0 0,-8 7,-2 2,-1 0,0-1,-1-1,0 0,-1-2,0 0,-1 0,-1-2,1 0,-2-1,1-1,-1-1,0-1,0-1,0 0,-1-1,-20-1,35-1,0-1,0-1,0 1,0-1,0 0,0 0,0 0,0-1,1 0,-1 0,1-1,-9-5,7 4,1-2,-1 1,1-1,0 0,1 0,0-1,0 1,-6-12,-16-31,5 3</inkml:trace>
</inkml:ink>
</file>

<file path=ppt/ink/ink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33.98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235 5,'-14'0,"-1"0,1 1,-1 1,1 0,0 1,-17 5,24-5,0 0,1 0,0 1,-1 0,1 0,1 0,-1 1,1 0,-1 0,1 0,1 1,-1 0,1 0,-5 8,5-8,1 1,-1 0,1 0,0 1,1-1,-1 1,2-1,-1 1,1 0,0-1,0 13,2-17,-1 1,1 0,0 0,0 0,0 0,0-1,1 1,0 0,0-1,0 0,0 1,0-1,0 0,1 0,0 0,-1 0,1-1,0 1,1-1,-1 1,0-1,1 0,-1-1,7 3,11 3,1 0,0-2,0-1,0-1,1-1,-1-1,1 0,42-6,-55 4,1-1,0 0,-1-1,0 0,0-1,0 0,0 0,-1-1,1-1,-1 1,0-1,-1-1,0 0,0 0,0-1,-1 1,10-14,-16 19,0 0,0 0,0 0,0 0,-1-1,1 1,0 0,-1 0,0 0,0-1,1 1,-1 0,0-1,-1 1,1 0,0 0,-1-1,1 1,-1 0,0 0,0 0,0 0,0 0,0 0,0 0,0 0,-1 0,1 0,-3-2,-4-4,-1 0,0 1,0 0,-16-10,5 5,-1 1,0 1,-1 0,0 2,0 1,-35-8,21 10,0 0,0 3,-56 3,67 0</inkml:trace>
</inkml:ink>
</file>

<file path=ppt/ink/ink5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06.53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0 146,'12'0,"4"-6,18-14,8-16,9-7,-3 3</inkml:trace>
</inkml:ink>
</file>

<file path=ppt/ink/ink5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07.21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12 567,'-1'-1,"0"0,0 0,0 0,0 0,1 0,-1 0,0 0,1 0,-1 0,0 0,1 0,0 0,-1-1,1 1,0 0,-1 0,1-2,0 2,0 0,0 1,1-1,-1 0,0 1,0-1,1 0,-1 1,0-1,1 1,-1-1,1 1,-1-1,1 1,-1-1,1 1,-1-1,1 1,-1-1,1 1,-1 0,2-1,1 0,-1 0,0 1,0-1,1 1,-1 0,1-1,-1 1,0 0,1 1,-1-1,0 0,1 1,-1-1,0 1,1 0,-1-1,0 1,4 2,7 7,0 0,0 1,-1 0,0 1,-1 0,0 1,-1 0,9 16,5 11,33 74,-29-46,26 93,-45-124,-1 0,-1 1,-2 0,-1 48,-8-72,-4-17,-11-24,-2-13,3-1,2-1,-17-63,9 29,-52-181,64 202,2-1,-6-99,16 136,0-1,1 1,0-1,2 1,6-26,-5 34,0-1,1 2,0-1,0 0,2 1,-1 0,1 1,0-1,1 1,10-9,1 1,1 1,1 1,0 1,1 1,0 0,31-11,-20 11,1 2,0 0,69-9,-95 18,-1 1,1 1,-1 0,1 0,-1 0,14 3,-18-2,0 0,0 0,0 0,0 1,0-1,0 1,-1 0,1 0,0 0,-1 0,0 0,1 0,-1 1,0-1,0 1,-1-1,1 1,2 4,1 7,0-1,0 0,-1 1,-1 0,-1 0,0 0,0 0,-1 0,-1 0,-3 23,0-10,-2 0,-1-1,0 0,-19 43,-12 9,-88 136,65-118,-110 169,153-234,5-5</inkml:trace>
</inkml:ink>
</file>

<file path=ppt/ink/ink5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07.65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150 169,'-1'5,"1"1,1-1,-1 1,1-1,0 1,0-1,2 6,-2-9,1 0,-1 1,1-1,-1 0,1 0,0 0,0 0,0 0,0 0,0 0,0-1,0 1,1-1,-1 1,1-1,2 1,8 3,-1-1,1 0,0-1,0 0,0-1,0 0,0-1,0-1,1 0,-1-1,22-4,-28 4,0-1,0 1,-1-1,1-1,-1 1,1-1,-1 0,0-1,0 1,0-1,-1-1,1 1,-1-1,0 0,0 0,-1 0,1 0,-1-1,-1 0,1 0,-1 0,0 0,4-11,-5 10,0 0,0 0,-1 0,0 0,-1-1,1 1,-1 0,0 0,-1 0,0 0,0-1,-3-8,2 13,1-1,-1 1,0-1,0 1,-1 0,1 0,0 0,-1 0,0 0,0 1,0-1,0 1,0 0,0 0,-1 0,1 0,-1 0,1 1,-1-1,0 1,0 0,1 0,-1 1,-6-1,-11 0,0 2,0 0,0 1,0 1,0 1,1 1,0 1,0 0,0 2,1 0,0 2,0 0,-17 12,26-14,-1 1,2 0,-1 1,1 0,1 0,0 1,0 0,1 1,0-1,1 1,1 1,0-1,0 1,1 0,-3 16,6-21,0 1,0-1,0 1,1-1,1 1,-1-1,1 1,1-1,0 1,0-1,0 0,1 0,0 0,1 0,0 0,0-1,0 0,1 0,0 0,1 0,0-1,0 0,0 0,13 9,-4-5,1-1,0-1,1 0,0-1,0-1,33 8,-10-7,0-1,43 1,-69-6,0-1,0 0,1-1,-1-1,0 0,0-1,-1-1,1 0,-1 0,0-2,0 0,0 0,19-13,4-11</inkml:trace>
</inkml:ink>
</file>

<file path=ppt/ink/ink5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08.18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461 138,'0'-5,"-1"-1,0 1,-1 0,1 0,-1-1,0 1,0 0,-1 1,1-1,-1 0,0 1,-1 0,1-1,-1 1,1 0,-1 1,0-1,-1 1,1 0,-1 0,-7-4,2 1,0 1,0 0,-1 1,0 0,0 0,0 1,-1 1,1 0,-13-1,13 4,0-1,0 2,0 0,0 0,1 1,-1 0,1 0,0 2,0-1,0 1,1 0,0 1,0 0,0 1,-12 12,11-10,1 0,1 1,0 0,0 0,1 1,0 0,1 0,0 1,1-1,0 2,1-1,-5 23,7-25,1 0,0 0,0 0,1-1,2 14,-2-20,1 0,0 0,0 0,0 0,0 0,0 0,0 0,1-1,0 1,-1 0,1-1,0 1,0-1,1 0,-1 1,0-1,1 0,-1-1,1 1,4 2,1-1,0 0,-1-1,1 0,0-1,0 0,0 0,0 0,1-1,-1-1,0 1,0-1,0 0,0-1,0 0,-1 0,10-5,-1 1,-1 0,0-2,0 0,0 0,-1-2,-1 1,14-14,-5-2,0 0,-2-2,-1-1,-1 0,-2-2,14-31,-17 34,-3 12,-5 14,-5 3,0-1,1 1,-1 0,0 0,0 0,-1 0,1-1,0 1,-1 0,1 0,-1-1,1 1,-2 1,-76 251,34-104,23-81,3 0,3 1,3 1,-3 103,15-166</inkml:trace>
</inkml:ink>
</file>

<file path=ppt/ink/ink5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08.554"/>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32 348,'-12'0,"-4"-6,13-2,6-5,16-1,3-4,11 1,0-3,6-3,8-5,-4-2,4-3,-1-2,-3-1,-2 0,-8 6</inkml:trace>
</inkml:ink>
</file>

<file path=ppt/ink/ink5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08.93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141 0,'-2'6,"1"-1,-1 0,0 0,0 0,-1 0,0 0,0-1,0 1,0-1,-1 0,1 0,-1 0,-6 5,-15 19,12-9,1 0,-12 29,20-39,0 0,1 0,1 0,-1 0,1 0,1 1,0-1,0 14,1-20,1 0,-1 0,1-1,0 1,0 0,0 0,0-1,1 1,-1 0,1-1,-1 1,1-1,0 0,0 0,0 1,0-1,1-1,-1 1,0 0,1 0,-1-1,1 0,0 1,-1-1,1 0,0 0,3 0,5 2,1 0,-1-1,1 0,0-1,18-1,-15-1,1-1,-1-1,0-1,0 0,0 0,0-2,-1 0,0 0,0-1,-1-1,0-1,0 0,-1 0,0-1,0-1,-1 0,-1 0,0-1,0 0,-1-1,13-27,-18 33,0-1,-1 0,-1 0,4-16,-2-1</inkml:trace>
</inkml:ink>
</file>

<file path=ppt/ink/ink5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09.49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30 95,'-3'6,"0"-1,0 1,0-1,0 1,1 0,0 0,0 0,1 0,0 0,0 1,0 8,-1-3,1-8,1 0,-1 0,1-1,0 1,0 0,0 0,0 0,1 0,-1 0,1 0,0 0,0-1,1 1,-1 0,1-1,0 1,-1-1,2 1,-1-1,0 0,1 0,-1 0,1 0,0-1,0 1,0-1,0 1,1-1,-1 0,1 0,-1-1,1 1,0-1,-1 0,1 0,5 1,3 1,1-1,-1 0,1 0,0-2,0 1,-1-2,1 0,0 0,0-1,-1-1,1 0,11-5,-15 5,-1 0,0 0,-1-1,1-1,-1 1,1-1,-1 0,-1-1,1 1,-1-1,0-1,0 1,-1-1,0 0,0 0,-1-1,1 1,4-14,-8 19,0-1,0 0,-1 0,1 0,-1 0,1 0,-1 0,0 0,0 0,0 1,0-1,-1 0,1 0,-1 0,0 0,0 0,0 0,0 1,0-1,0 0,-1 1,0-1,1 1,-1 0,0-1,-4-3,2 4,0-1,1 1,-1 0,0 0,0 0,0 1,-1-1,1 1,0 0,0 0,-1 1,1-1,-1 1,1 0,0 0,-1 0,-7 2,0 1,0 1,1 0,0 1,-1 0,2 0,-1 1,1 1,0 0,0 0,-15 16,12-10,0 1,0 1,1 0,1 0,1 1,-10 20,15-26,1 1,0 0,1-1,0 1,0 0,1 1,1-1,-1 21,2-27,1 0,-1-1,1 1,0 0,0 0,0-1,1 1,-1 0,1-1,0 0,1 1,-1-1,1 0,-1 0,1 0,1-1,-1 1,0-1,1 0,0 1,-1-2,10 6,-5-4,0 0,1 0,0-1,0 0,0 0,0-1,0-1,0 1,1-1,-1-1,0 0,1 0,-1-1,0 0,0-1,1 0,-1 0,0-1,-1 0,1 0,0-1,-1-1,0 1,0-1,0 0,-1-1,0 0,10-10,-6 4,0-1,-1 0,-1 0,0-1,0 0,-2-1,10-23,-1-9,11-55,-12 43,-10 108,-5-10,1-3,-2 0,-1-1,-13 70,10-87,5-21,14-32,9-6,3 1,1 0,48-53,-54 70,1 1,0 2,2 0,0 1,2 1,43-22,-65 37,0 2,0-1,0 0,0 1,0-1,0 1,0 1,1-1,-1 0,0 1,0 0,8 1,-9-1,-1 1,0 0,0 0,0 0,0 0,0 1,0-1,0 1,0-1,0 1,-1-1,1 1,0 0,-1 0,0 0,1 0,-1 0,0 0,0 0,0 0,0 1,-1-1,1 0,0 4,2 9,0 1,-1-1,0 0,-1 1,-1 0,-2 15,-19 93,12-75,3-17</inkml:trace>
</inkml:ink>
</file>

<file path=ppt/ink/ink5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0.06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327 204,'0'-1,"-1"0,1-1,-1 1,1 0,-1 0,1-1,-1 1,0 0,0 0,1 0,-1 0,0 0,0 0,0 0,0 0,-1 0,1 1,0-1,0 0,0 1,0-1,-1 1,1-1,0 1,-1-1,-2 1,-37-6,33 6,1 0,0 1,0 0,-1 0,1 1,0-1,0 2,1-1,-1 1,0 0,1 1,-8 4,4-1,1 0,1 1,-1 0,1 0,1 1,0 0,-8 12,3 0,1 0,1 1,1 0,0 1,2 0,-9 46,15-64,0 0,1 0,0 0,-1 0,2 0,-1 0,0 0,1-1,2 8,-2-9,0-1,0 1,1-1,-1 1,1-1,0 1,0-1,0 0,0 0,0 0,0 0,0-1,1 1,-1 0,0-1,1 0,4 2,7 2,-1-1,0 0,1-1,-1-1,1 0,0-1,0-1,0 0,0-1,-1 0,1-1,0 0,-1-1,1-1,-1 0,0-1,21-11,-17 7,0-1,0 0,-1-1,0-1,-1-1,0 0,-1-1,0 0,-2-1,1-1,-2 0,10-18,-15 22,-1 1,-1-1,0-1,0 1,-2 0,1-1,-1 0,-1 1,0-1,-1 0,-1 0,-3-24,2 27,0 1,0 1,-1-1,0 0,0 1,-1-1,0 1,-1 0,1 0,-2 1,1-1,-1 1,0 1,-1-1,1 1,-1 0,0 0,-13-7,11 8,-1 0,-1 1,1 0,0 1,-1 0,0 0,1 1,-1 1,0 0,0 0,0 1,0 0,0 1,0 0,0 1,-14 4,12-1,0 0,1 0,0 1,0 1,0 0,1 0,0 1,0 1,1 0,0 0,1 1,-16 21,13-14,2 1,0-1,0 2,2-1,0 1,2 1,-7 29,10-39,1 0,1 0,0 1,0-1,1 1,0-1,1 0,0 1,0-1,2 0,-1 0,1 0,0 0,1 0,0-1,8 13,-7-16,0 0,1-1,0 0,-1 0,2 0,-1-1,0 0,1 0,0-1,0 0,0 0,0 0,0-1,1 0,10 1,15 2,1-1,38-2,-54-2,22 2,-1-3,45-6,-74 5,0 1,1-2,-2 1,1-1,0-1,0 0,-1 0,0-1,0 0,0 0,-1-1,1-1,9-9,4-10</inkml:trace>
</inkml:ink>
</file>

<file path=ppt/ink/ink5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0.40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7 1,'-6'0,"10"0,22 0,19 0,14 0,9 0,10 0,11 0,1 0,-1 0,-5 0,-5 0,-9 0,-11 0,-9 0,-7 0,-12 6,-10 2</inkml:trace>
</inkml:ink>
</file>

<file path=ppt/ink/ink5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1.84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109 2,'18'-1,"0"1,0 0,0 1,0 0,-1 2,19 4,-32-6,0 0,-1 1,1-1,-1 1,1-1,-1 1,0 0,0 1,1-1,-2 0,1 1,0 0,0 0,-1 0,0 0,1 0,-1 0,0 0,-1 1,1-1,0 1,-1-1,0 1,0 0,0 0,0-1,-1 1,0 0,1 6,-2-1,0 0,0 0,-1-1,0 1,-1 0,0-1,-7 16,-35 55,-10 4,27-43,1 1,3 1,1 1,-18 50,28-57,3 1,0 0,3 1,1 0,-2 56,8-89,0 1,1 0,-1-1,1 1,0-1,1 1,-1 0,1-1,0 0,1 0,-1 1,1-1,0-1,6 8,-4-6,1 0,0-1,0 1,1-1,-1-1,1 1,0-1,0-1,10 5,8 0,0-1,0-1,1-1,0-2,37 2,295-6,-206-4,206 21,-203 6,238 17,-388-39,0 0,-1-1,1 1,0-1,-1 0,1 0,-1 0,1-1,-1 1,1-1,-1 0,0-1,0 1,5-5,-7 6,0-1,0 0,-1 0,1 0,-1 0,1 0,-1-1,0 1,0 0,0-1,0 1,0-1,0 1,-1-1,1 1,-1-1,0 1,0-1,0 1,0-1,0 0,0 1,-1-1,1 1,-1-1,0 1,-2-5,-1-2,-1-1,0 1,-1 0,0 1,-1-1,0 1,0 1,0-1,-1 1,-1 0,1 1,-1 0,0 0,-12-5,-5-2,1 2,-2 1,0 1,-32-6,6 7,-1 2,0 2,-98 7,436-1,-137 6,-127-6,0 1,0 1,0 1,-1 1,24 10,-32-10,1 0,-1 0,-1 1,1 0,-1 1,-1 0,10 10,-14-12,0 0,0 0,-1 1,0-1,0 1,-1 0,0 0,0 0,-1 0,0 0,0 1,0-1,0 8,-2-7,1 0,-1 0,-1 0,1 0,-1 0,-1 0,1-1,-1 1,-1 0,1-1,-1 0,-1 1,1-1,-1 0,0-1,-1 1,-5 5,-48 70,-4-2,-87 86,112-135,47-46</inkml:trace>
</inkml:ink>
</file>

<file path=ppt/ink/ink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34.34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384 4,'-75'-2,"38"1,-1 0,0 3,-38 5,70-5,0 0,1 0,-1 0,1 1,-1-1,1 1,0 0,0 1,0-1,0 1,1 0,0 1,0-1,0 1,0-1,0 1,1 0,0 1,0-1,-3 9,2-3,0 0,0 0,1 1,1-1,0 1,1-1,0 1,0 0,3 22,-1-30,-1 0,1-1,0 1,0 0,1-1,-1 1,1-1,0 1,0-1,0 0,0 0,0 0,1 0,-1 0,1 0,3 2,0-1,0 0,0 0,0-1,0 0,1 0,0-1,-1 1,9 0,11 2,0-2,1 0,40-3,-59 0,35-1</inkml:trace>
</inkml:ink>
</file>

<file path=ppt/ink/ink5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2.43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36 1,'-6'0,"-8"0,-2 12,21 3,26 0,21-2,7-5,5-8,5-5,2-2,-5 1,-8 1,-8 2,0 1,-2 1,-11 0</inkml:trace>
</inkml:ink>
</file>

<file path=ppt/ink/ink5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2.80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181 1,'-5'0,"-1"0,1 1,0 0,0 0,0 0,0 0,0 1,1 0,-1 0,0 0,1 1,-1 0,1-1,0 1,0 1,0-1,-6 8,3-3,1 1,0-1,1 1,0 0,0 1,1-1,-5 18,-4 26,2 0,3 0,2 1,2 0,4 57,-1-64,0 31,2-71,-1 0,1 1,1-1,-1 0,1 0,0 0,6 11,7 5</inkml:trace>
</inkml:ink>
</file>

<file path=ppt/ink/ink5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3.21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1,'0'6,"0"8,12 2,16-2,21-4,8-3,7-2,-2-3,-5-2,-6 0,-7 0,-4-7,-3-2,-1 0,-2-3,-6-1</inkml:trace>
</inkml:ink>
</file>

<file path=ppt/ink/ink5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3.56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37 129,'-1'0,"0"1,-1-1,1 1,0-1,0 1,0-1,-1 1,1 0,0 0,0-1,0 1,0 0,0 0,0 0,0 0,1 0,-1 0,0 1,1-1,-1 0,0 0,1 1,-1-1,1 0,0 0,-1 1,1 2,-7 44,7-41,0-6,-6 132,6-121,1 0,0 1,1-1,0 0,1 0,1 0,0 0,8 17,-11-28,-1 0,0 0,1 0,0 0,-1 0,1 0,-1 0,1 0,0 0,0-1,0 1,-1 0,1-1,0 1,0 0,0-1,0 1,0-1,2 1,-3-1,1 0,0 0,0 0,-1-1,1 1,0 0,-1 0,1-1,-1 1,1-1,0 1,-1 0,1-1,-1 1,1-1,-1 1,1-1,-1 1,1-1,-1 0,0 1,1-2,3-5,-1-1,0 0,4-16,-6 19,2-4,40-129,-35 118,0 1,2 0,0 0,25-32,-17 27,1-1,28-28,-42 48,0 0,1 0,-1 0,1 1,1 0,-1 0,0 0,1 1,0 0,13-4,-18 7,1 0,-1 0,1 0,-1 0,1 0,-1 1,1-1,-1 1,1-1,-1 1,0 0,1 0,-1 0,0 1,0-1,0 0,0 1,0-1,0 1,0 0,0 0,0 0,2 3,4 6,-1 0,1 1,5 14,-9-17,6 13,-2 0,-1 1,-1 1,0-1,-2 1,-1-1,-1 1,-1 25,0-11</inkml:trace>
</inkml:ink>
</file>

<file path=ppt/ink/ink5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3.92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13 13,'0'0,"-1"0,0 0,1 0,-1 1,1-1,-1 0,1 0,-1 0,1 0,-1 1,1-1,-1 0,1 1,-1-1,1 0,0 1,-1-1,1 0,-1 1,1-1,0 1,-1-1,1 1,0-1,0 1,-1-1,1 1,0-1,0 1,0-1,0 1,0-1,0 1,0-1,0 1,0-1,0 1,0-1,0 1,0 0,0-1,0 1,1 0,8 29,-7-21,8 16,1 0,18 32,12 24,-26-41,17 66,-30-98,0-1,0 0,1 1,0-1,1 0,0-1,0 1,7 8,-10-13,1 0,0 0,0 0,-1 0,1-1,0 1,0 0,1-1,-1 0,0 0,0 0,1 0,-1 0,0 0,1 0,-1-1,1 1,-1-1,1 0,-1 0,1 0,-1 0,1 0,0 0,-1-1,1 1,-1-1,0 0,5-1,3-3,0-1,0 0,0-1,-1 0,0-1,-1 1,1-2,-2 1,11-14,6-13,25-47,-29 45,117-196,-123 211</inkml:trace>
</inkml:ink>
</file>

<file path=ppt/ink/ink5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4.80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85 90,'-3'1,"0"0,-1 0,1 0,0 0,0 1,0 0,0-1,0 1,1 0,-1 0,0 0,-3 4,-27 31,32-36,0 0,0 0,0 0,0 0,1 1,-1-1,0 0,1 0,-1 1,1-1,0 0,-1 0,1 1,0-1,0 0,-1 1,1-1,0 0,0 1,1-1,-1 1,0-1,0 0,1 0,-1 1,1-1,-1 0,1 1,-1-1,1 0,0 0,0 0,-1 0,1 0,0 0,0 0,0 0,0 0,0 0,0-1,1 1,1 1,5 2,0-1,0 1,0-2,0 1,17 2,3-1,-1-2,1-1,0-1,0-1,0-1,-1-2,1 0,-1-2,37-14,-56 17,0-1,0 0,-1-1,0 1,0-2,0 1,0-1,-1 0,12-13,-16 16,1 0,-1 0,0 0,0-1,0 1,0 0,0-1,-1 1,0-1,1 0,-1 1,-1-1,1 0,0 0,-1 0,0 1,0-1,0 0,0 0,-1 0,0 0,1 1,-1-1,-2-4,1 5,0 1,0-1,0 1,0-1,-1 1,1-1,-1 1,1 0,-1 0,0 1,0-1,0 0,0 1,0 0,0 0,-1 0,1 0,0 0,0 0,-1 1,1 0,0 0,-1 0,1 0,-1 0,-5 2,-5 0,-1 1,1 0,0 1,-26 11,23-6,1 0,-1 0,2 2,-1 0,2 1,-1 0,2 1,0 1,0 0,1 1,1 0,1 1,0 0,1 1,0 0,2 0,-7 22,13-35,0 0,0 0,0 0,1 0,0 0,-1 0,2 0,-1 0,0 0,1 0,0 0,0 0,0 0,0 0,0-1,1 1,3 5,-2-4,1-1,-1 0,1 0,0 0,0-1,1 1,-1-1,1 0,-1 0,1-1,8 4,0-1,1-1,-1 0,1-1,-1-1,1 0,0-1,0-1,0 0,20-2,-15-2,0-1,0 0,0-1,-1-1,0-1,0-1,-1 0,26-19,-6 0,-1-1,46-51,-67 63,-2 0,17-27,-4 6,-17 31,-3 13,-2 20,-4-25,2 60,-2-33,1 1,8 44,4-12,-11-54,0-7,0-18,0-30,-2 33,1 1,1-1,0 0,0 1,1-1,1 1,9-20,-11 28,1 0,1 0,-1 0,1 0,0 1,0 0,1 0,-1 0,1 0,0 0,1 1,-1 0,1 0,0 1,-1 0,2 0,-1 0,9-3,14 1,0 0,1 2,-1 1,0 2,46 4,-70-4,28 2</inkml:trace>
</inkml:ink>
</file>

<file path=ppt/ink/ink5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5.15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0,'0'495,"3"-461,1-20,-3-14,-1 1,0-1,0 0,0 0,0 0,0 0,1 0,-1 0,0 0,0 0,0 0,0 0,1 0,-1 0,0 0,0 0,0 0,1 0,-1 0,0 0,0 0,0 0,0 0,1 0,-1 0,0 0,0 0,0 0,0 0,0 0,1 0,-1-1,0 1,0 0,0 0,0 0,0 0,0 0,0 0,1-1,-1 1,0 0,0 0,0 0,0 0,0-1,0 1,0 0,0 0,0 0,0 0,0-1,0 1,0 0,0 0,0 0,0 0,0-1,3-11,0 1,0-1,1-18,-4 27,5-39</inkml:trace>
</inkml:ink>
</file>

<file path=ppt/ink/ink5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5.49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14 4,'-13'0,"34"0,55-2,-23 0,75 8,-106-2,-1 1,0 1,32 13,-33-11,1-1,0 0,35 5,-13-9,51-2,-64-2</inkml:trace>
</inkml:ink>
</file>

<file path=ppt/ink/ink5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5.83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107 239,'0'6,"0"8,0 8,0 5,0 5,0 3,0 2,0-1,0 1,0 0,0-1,0 0,0 0,0-1,0 0,6-6,2-20,-1-11</inkml:trace>
  <inkml:trace contextRef="#ctx0" brushRef="#br0" timeOffset="1">0 28,'0'-6,"6"-2,14 0,4 2</inkml:trace>
</inkml:ink>
</file>

<file path=ppt/ink/ink5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6.56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639 1087,'6'-6,"-1"1,1-1,-1 0,-1-1,1 1,-1-1,0 0,-1 0,0-1,0 1,0-1,2-11,-4 14,-1 0,0 1,1-1,-2 1,1-1,0 0,-1 1,0-1,0 1,0-1,-1 1,0 0,1 0,-1-1,-1 1,1 0,-1 1,1-1,-1 0,0 1,-1-1,-6-5,1 3,1 1,-2-1,1 2,0-1,-1 1,0 0,0 1,0 0,-1 1,-14-2,-17 0,-52 2,76 2,-13 0,0 1,1 2,-41 7,58-6,0-1,0 2,0 0,1 1,-1 0,1 0,1 1,-1 1,-18 17,23-18,0 0,0 1,1 0,0 0,0 1,1-1,0 1,0 1,1-1,1 1,0-1,0 1,0 0,2 0,-1 0,0 11,2-15,0-1,0 1,1-1,0 1,0-1,0 0,0 1,1-1,0 0,0 0,0 0,1 0,-1 0,1 0,1-1,-1 1,1-1,-1 0,1 0,0 0,0-1,1 1,-1-1,1 0,0 0,0-1,0 1,0-1,0 0,9 1,-3-1,-1 0,1-1,0-1,0 0,0 0,-1-1,1 0,0-1,-1-1,1 1,-1-2,1 1,-1-1,-1-1,15-8,4-4,0-2,-2 0,46-44,-41 32,-2-1,-1-1,-1-2,34-58,-33 40,-2-1,34-101,124-395,-179 524,-5 26,0 0,0 0,0 0,0 0,0-1,0 1,0 0,0 0,0 0,0 0,0-1,0 1,0 0,0 0,-1 0,1 0,0 0,0 0,0-1,0 1,0 0,0 0,0 0,-1 0,1 0,0 0,0 0,0 0,0 0,0 0,-1 0,1 0,0 0,0 0,0 0,0 0,-1 0,1 0,0 0,0 0,0 0,0 0,-1 0,1 0,0 0,0 0,0 0,0 0,0 0,-1 0,1 0,0 1,0-1,0 0,0 0,0 0,0 0,0 0,-3 3,0 0,0 0,0 1,1-1,0 0,0 1,0 0,-3 6,-14 42,-23 107,4 62,5-20,10-94,4-26,4 0,-8 140,23-187</inkml:trace>
</inkml:ink>
</file>

<file path=ppt/ink/ink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34.71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358 91,'-7'0,"0"-1,0 0,0-1,-13-4,-12-2,15 5,-1 0,0 2,-1 0,1 1,0 1,-29 4,41-3,0-1,1 1,-1-1,0 2,1-1,-1 1,1-1,0 2,0-1,0 0,0 1,1 0,0 0,-1 0,1 1,1 0,-1-1,1 1,0 0,0 1,0-1,0 1,-2 10,1-4,1 0,1 1,0-1,0 1,2-1,-1 1,4 24,-2-31,-1-1,2 0,-1 0,1 0,-1 0,1 0,1-1,-1 1,1-1,-1 1,1-1,1 0,-1 0,0 0,1 0,0-1,0 0,0 1,0-1,1-1,7 5,4-1,1 0,0-2,-1 0,2 0,-1-2,0 0,31-1,-23-2,0-1,0-1,-1-2,45-13,-37 8,-2-2,1-1,-2-2,31-20,-50 29,0-1,-1 0,0-1,0 0,-1 0,0-1,0 0,-1-1,0 1,-1-1,0-1,0 1,-1-1,6-20,-10 28,0-1,-1 0,1 0,-1 1,0-1,0 0,0 0,-1 0,1 1,-1-1,0 0,0 1,0-1,0 0,-1 1,0 0,1-1,-1 1,0 0,-1 0,1 0,0 0,-1 0,0 0,0 1,0 0,0-1,0 1,0 0,0 0,-6-2,-7-3,0 1,-1 0,1 1,-1 1,-29-4,-14 2,4 2</inkml:trace>
</inkml:ink>
</file>

<file path=ppt/ink/ink5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7.22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143 104,'0'0,"1"0,-1 0,1 0,-1 0,1 0,-1 0,1 0,-1 1,0-1,1 0,-1 0,1 0,-1 0,0 1,1-1,-1 0,1 0,-1 1,0-1,1 0,-1 0,0 1,1-1,-1 0,0 1,0-1,0 1,1-1,-1 0,0 1,0-1,0 1,0-1,0 1,1-1,-1 0,0 1,0-1,0 1,0-1,0 1,0-1,-1 1,1-1,0 0,0 1,0-1,0 1,0-1,-1 0,1 1,0-1,0 1,-1-1,1 0,-1 1,-18 30,13-23,-9 15,2 0,1 1,1 1,1-1,1 2,-6 25,15-47,-1-1,1 1,-1-1,1 1,0-1,0 1,1-1,-1 1,1-1,0 1,-1-1,2 0,-1 1,0-1,1 0,-1 0,1 0,3 4,-1-2,0-1,1 0,-1 0,1 0,0-1,0 0,0 0,0 0,0 0,7 1,5 2,1-1,-1-1,1-1,0 0,0-2,24 0,-29-1,1-1,-1-1,0 0,0 0,0-2,-1 1,1-2,-1 0,0 0,0-1,0-1,-1 0,0 0,-1-1,20-18,-20 15,0-1,-1 0,-1 0,1-1,-2 0,0 0,-1-1,0 0,-1 0,0-1,-1 0,-1 1,3-26,-5 29,0 0,-1 0,0 0,-1 0,0 0,-4-18,3 25,1-1,-1 1,0 0,0 0,0 0,0 0,-1 0,0 1,0-1,0 1,0 0,0-1,0 1,-1 1,0-1,0 0,1 1,-1 0,-5-2,-3-1,-1 1,0 1,0 0,0 0,-1 2,1-1,0 2,-1-1,1 2,-1 0,1 1,0 0,0 1,0 0,0 1,0 1,1 0,0 0,-19 12,11-5,1 1,0 1,1 0,1 2,0 0,1 1,0 0,2 1,0 1,-19 35,30-47,-1 0,1 0,0 1,1-1,0 1,0-1,0 1,1 0,0 0,1 12,0-16,1-1,-1 1,1 0,0 0,0 0,1-1,-1 1,1 0,-1-1,1 0,0 1,1-1,-1 0,0 0,1 0,0 0,0-1,0 1,0-1,0 1,0-1,1 0,4 2,13 4,1-2,-1 0,1-1,0-2,1 0,30 0,11 2,207 40,-267-43,0-1,1-1,-1 1,1 0,-1-1,1 0,-1 0,1-1,0 1,-1-1,0 0,7-2,10-9</inkml:trace>
</inkml:ink>
</file>

<file path=ppt/ink/ink5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19.87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220 161,'1'-4,"0"0,0 1,0-1,1 0,0 0,0 1,3-6,2-3,-7 11,1-1,-1 1,1 0,-1 0,1 0,0 0,-1 0,1-1,0 1,0 0,0 1,0-1,0 0,0 0,0 0,0 0,0 1,0-1,0 0,2 0,-2 1,0 1,0-1,0 0,-1 1,1-1,0 0,0 1,-1-1,1 1,0-1,-1 1,1-1,-1 1,1 0,-1-1,1 1,-1 0,1 0,-1-1,1 1,-1 0,0 0,1 0,2 8,0 0,-1 1,0-1,1 13,-2-10,-1 0,0-1,-1 1,-1 0,0 0,-6 20,-31 71,25-70,-13 45,10-19,9-34,1 1,1 0,-4 49,9-66,0 8,1 0,0 0,4 18,-3-30,0 1,0-1,1 0,0 1,0-1,0 0,1 0,0 0,0-1,0 1,1 0,-1-1,5 4,2 0,-1 0,1-1,1 0,-1-1,1 0,0 0,0-1,1-1,22 6,6-2,68 6,-46-8,426 11,-407-17,-36-4,-1-1,-1-3,0-1,0-2,42-17,-26 9,-46 15,43-15,-52 18,-1 0,1-1,-1 1,0-1,0 0,0 0,0-1,0 1,0 0,-1-1,1 0,1-2,-3 4,-1 1,0-1,0 1,1-1,-1 1,0-1,0 1,0-1,0 1,0-1,0 1,0-1,0 1,0-1,0 1,0-1,0 1,0-1,0 1,-1-1,1 1,0-1,0 1,0-1,-1 1,1-1,0 1,-1 0,1-1,-1 0,-18-9,-20 2,2 7,0 2,-1 2,1 1,-69 18,57-12,-437 72,388-73,-126-3,205-8,0-1,0-1,0-1,0 0,1-2,0 0,0-1,-21-13,-10-2,23 11,9 5,1 0,-1-2,-25-17,38 22,0-1,0 1,1-1,-1 0,1 0,0 0,1-1,-1 1,1-1,0 1,0-1,1 0,0 0,0 1,0-1,0-9,1 4,0 0,0-1,1 1,1 0,0 0,0 0,7-20,103-254,-84 227,2 1,3 1,47-60,-79 115,0 0,-1-1,1 1,0 0,0 0,0 1,0-1,0 0,0 0,0 0,1 1,-1-1,2 0,0 4,-8 8,-9 15,1 0,1 1,1 0,2 1,0 1,-5 39,6-10,3 1,3 72,3-114,1 1,1-1,1 0,1-1,0 1,1-1,0 0,2 0,0 0,0-1,1-1,1 0,1 0,0 0,1-2,0 1,1-2,0 1,1-2,0 0,0 0,22 9,-4-5,1-2,1 0,0-3,65 11,-30-13,105-3,439-7,-602 2,-1-1,1 0,-1 0,0-1,0-1,0 1,0-2,-1 1,17-11,2-1,-25 15,-1 0,0 0,0 0,0 0,0 0,0-1,0 1,0-1,0 0,0 0,-1 1,1-1,-1 0,1 0,-1 0,0 0,0-1,0 1,0 0,0-1,0 1,0-4,-1 2,-1 1,1 0,-1 0,0 0,0 0,0 0,0 0,0 0,-1 0,1 0,-1 0,0 1,0-1,0 1,0-1,0 1,-4-3,-14-13,-2 2,-30-19,-7-5,28 16,3 2,-49-29,69 46,0 1,0 0,-1 1,0 0,1 0,-1 0,0 1,0 1,0 0,0 0,-12 0,21 1,0 0,0 0,0 0,-1 0,1 0,0 0,0 0,-1 0,1 0,0 0,0 0,-1 0,1 0,0 0,0 0,-1 0,1 0,0 0,0 1,0-1,-1 0,1 0,0 0,0 0,0 0,-1 0,1 1,0-1,0 0,0 0,0 0,0 1,-1-1,1 0,0 0,0 0,0 1,0-1,0 0,0 0,0 1,8 7,20 7,1-2,90 43,129 41,-240-95,-1 1,0 0,0 0,1 0,-2 1,1 0,6 5,-11-7,1 0,-1 0,0 0,0 1,-1-1,1 1,-1-1,1 1,-1 0,0-1,1 1,-2 0,1 0,0 0,0 0,-1-1,0 1,1 0,-1 0,0 0,-1 4,-3 21,-1-1,-1 0,-2-1,-16 41,-55 99,72-151,-25 44,-2-1,-43 55,71-105,-23 28,27-35,1 1,0-1,0 0,0 0,-1 0,1 0,0 0,-1 0,1 0,-1 0,0-1,1 1,-1-1,1 1,-1-1,0 1,1-1,-1 0,0 0,-3 0,-8-6</inkml:trace>
</inkml:ink>
</file>

<file path=ppt/ink/ink5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23.13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39 264,'3'-1,"0"0,0 0,-1 0,1 0,0-1,-1 0,1 1,-1-1,0 0,0 0,1 0,-1 0,0-1,-1 1,4-4,4-5,13-12,30-42,-73 107,-4 7,2 1,-17 54,27-58,1 0,2 0,3 1,-4 82,11-125,0 0,0 0,0 0,1 0,-1 0,1 0,0-1,0 1,1 0,-1-1,1 1,0 0,0-1,0 0,0 1,3 2,-1-2,0-1,0 0,1 0,-1 0,1-1,0 1,0-1,0 0,0 0,0-1,9 2,3-1,0-1,1-1,-1 0,0-1,1-1,-1-1,0 0,25-10,18-1,86-13,0 6,189-3,192 26,-432-1,-105 0,0 1,0 0,0 1,-15 5,-11 3,-125 26,-2-7,-283 15,318-41,-189 16,292-16,13-2,-1 0,1-1,0 0,-1 0,-22-4,31 3,1-1,0 0,0 0,0 0,0-1,0 1,0-1,0 0,1 1,-1-1,0 0,1-1,0 1,-1 0,1-1,0 0,0 1,0-1,1 0,-1 0,1 0,-1 0,1 0,0 0,0 0,-1-7,0-5,0 0,1 0,0 0,1 0,1 0,1 0,0 0,0 0,2 0,0 0,0 1,11-22,10-14,2 2,37-53,-9 17,-34 46,29-79,4-5,-41 105,-7 15,-5 13,-11 35,-2-1,-20 52,-15 50,4-13,19-71,7-19,1 0,-18 85,33-126,1 0,-1 0,1 0,0 0,0 0,0 0,0 0,1 0,-1 0,1-1,0 1,0 0,0 0,0 0,0-1,0 1,3 3,-1-3,0 0,1 0,-1 0,1 0,-1-1,1 0,0 0,0 0,0 0,0 0,8 1,19 5,1-1,1-1,-1-2,50-1,-20-4,91-13,543-51,-509 64,-47 2,185-22,-319 20,3 0,1 0,-1-1,-1 0,1 0,12-6,-21 8,1 0,-1 0,0 0,1 0,-1-1,0 1,1 0,-1 0,0 0,0 0,1-1,-1 1,0 0,0 0,1 0,-1-1,0 1,0 0,1-1,-1 1,0 0,0 0,0-1,0 1,0 0,1-1,-1 1,0 0,0-1,0 1,0 0,0-1,0 1,0 0,0-1,0 1,-1-1,-11-7,-22 0,-50 0,-169 6,127 5,-274 15,-23 1,316-18,-131-4,234 2,-1 1,1-1,-1 0,1 0,0 0,-1 0,1-1,0 1,0-1,0 0,0-1,0 1,0-1,1 0,-5-4,4 3,1-1,0 1,0-1,1 0,-1 0,1 0,0 0,0-1,1 1,-1-1,0-9,-2-13,1-1,2 1,3-40,-1 55,0-1,2 0,0 1,0-1,1 1,1 0,0 0,1 0,8-12,44-57,22-36,-56 58,-16 36,-6 19,-3 8,-58 160,-14 45,60-165,2 0,-9 85,20-124,-1-1,1 1,0-1,0 1,1 0,-1-1,1 1,0-1,-1 1,2-1,-1 1,0-1,1 1,-1-1,1 0,0 0,4 4,-3-3,1-1,0 0,0 0,1 0,-1-1,1 0,-1 1,1-1,0-1,0 1,-1-1,7 1,24 4,0-2,-1-1,64-3,106-20,-55 4,-37 11,0 5,117 16,85 23,-281-33,1-2,0-1,55-2,-86-1,0 0,0-1,0 1,0-1,0 0,0 0,-1 0,1 0,0-1,0 1,-1-1,1 0,-1 1,1-1,-1 0,0 0,0-1,0 1,0 0,0-1,0 1,0-1,-1 0,0 0,1 1,-1-1,0 0,0 0,-1 0,2-5,-2 2,1 0,-1 1,0-1,-1 0,0 1,1-1,-2 0,1 1,-1-1,1 1,-1 0,-1-1,1 1,-1 0,-6-8,-5-3,0 0,-2 1,0 0,-31-21,-78-41,-4-2,106 64,-44-21,43 24,13 4,17 6,22 8,0 5,-1 1,36 22,30 14,-54-29,-2 2,0 1,-2 2,0 1,34 34,-64-55,-1 0,1 0,-1 1,0-1,-1 1,1 0,-1 0,0 1,0-1,0 1,-1-1,0 1,0 0,-1 0,1 0,-1 0,-1 0,1 0,-1 0,0 0,0 0,-1 0,1 0,-1 1,-1-2,1 1,-1 0,0 0,-5 9,-7 11,0-1,-2 0,-1-1,-35 39,43-53,-14 14,-1-1,-1-1,-31 20,-25 21,58-42,-1-2,-29 17,53-36,0 1,0-1,0 0,0 0,-1 1,1-1,0 0,0 0,-1 0,1 0,0 1,0-1,-1 0,1 0,0 0,0 0,-1 0,1 0,0 0,-1 0,1 0,0 0,0 0,-1 0,1 0,0 0,-1 0,1 0,0 0,0 0,-1 0,1 0,0-1,0 1,-1 0,1 0,0 0,0 0,-1-1,1 1,4-11,9-3,0 0,2 1,23-17,13-13,127-135,-85 82,-84 86,1 0,-2-1,0 0,0-1,-1 1,0-2,-1 1,0-1,5-19,-9 26,-1 0,1 1,-1-1,-1 0,1 0,-1 0,0 0,0 0,-1 0,1 1,-1-1,-1 0,1 0,-1 1,0-1,0 0,-1 1,0 0,0 0,0 0,0 0,-1 0,0 1,-5-6,-5-1,-1 0,0 1,-1 0,0 2,0 0,-1 1,-21-7,-128-28,156 40,-222-41,221 37,19 2,29-3,-27 5,39-6</inkml:trace>
</inkml:ink>
</file>

<file path=ppt/ink/ink5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24.98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1,'0'6,"12"2,16-1,22-1,13-1,3-3,2 0,-5-2,-7 0,-1 0,-3 0,-6 0,-4-1,-9 1</inkml:trace>
</inkml:ink>
</file>

<file path=ppt/ink/ink5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25.394"/>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392 1,'-7'0,"1"0,-1 0,1 0,-1 1,1 0,-1 1,1-1,0 1,0 1,-7 2,9-2,0 0,0 1,0-1,0 1,0 0,1 0,0 0,0 0,0 0,0 1,1 0,0-1,-2 6,-40 96,-66 143,80-190,17-36,0 2,2-1,0 1,2 1,1 0,-9 45,16-65,1-1,0 1,0-1,0 1,1-1,-1 1,1-1,0 1,1-1,0 0,0 1,0-1,0 0,1 0,-1 0,7 7,-4-6,1-1,-1 0,1 0,1 0,-1-1,1 0,-1 0,1 0,0-1,13 4,10 1,1-1,0-2,0-1,54 0,-30-4,0-3,-1-1,1-3,-1-3,0-1,-1-3,-1-3,88-39,-135 53,0 1,0 0,-1-1,1 0,-1 0,0-1,0 1,0-1,0 0,0 0,-1 0,0 0,0-1,0 1,0-1,2-6,2-13</inkml:trace>
</inkml:ink>
</file>

<file path=ppt/ink/ink5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25.71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0 109,'18'0,"24"0,5-12,12-3,3-1,2-2,-4 2,-6 3,0 4,-3 3,-4 4,-5 1,-9 1</inkml:trace>
</inkml:ink>
</file>

<file path=ppt/ink/ink5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26.15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5,'0'12,"-1"26,2 1,2 0,8 42,0-6,-9-56,0 0,2-1,0 1,12 33,-16-51,1 0,-1 1,1-1,-1 0,1 0,0 1,-1-1,1 0,0 0,0 0,0 0,0 0,0 0,0 0,0 0,0-1,1 1,-1 0,0-1,0 1,1-1,-1 1,0-1,1 1,2-1,-2 0,0 0,1-1,-1 0,0 1,1-1,-1 0,0 0,0 0,0 0,0-1,0 1,0 0,3-4,4-4,0-1,0 0,-1 0,10-18,21-38,42-67,-66 112,0 1,1 0,2 2,21-20,-33 34,0-1,0 1,0 0,1 1,-1 0,1 0,0 0,0 1,0-1,0 2,0-1,1 1,-1 0,0 1,8 0,-11 0,0 0,0 1,0 0,0 0,0 0,0 0,-1 0,1 1,0 0,-1 0,0 0,1 0,-1 0,0 1,0-1,0 1,0 0,0 0,-1 0,1 0,-1 0,0 1,0-1,0 1,-1 0,1-1,-1 1,2 5,3 26,-2 1,-1-1,-1 0,-5 48,2-64,0 17</inkml:trace>
</inkml:ink>
</file>

<file path=ppt/ink/ink5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26.50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24,'0'-6,"0"-8,0 11,0 17,13 12,3 8,-1 5,-2 1,1 0,0-1,-4-1,4-1,-2-1,-2-19,-4-11</inkml:trace>
</inkml:ink>
</file>

<file path=ppt/ink/ink5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26.89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94 141,'-67'0,"43"0,22 0,9 0,515 0,-498-1,1-1,-1-1,1-1,-1-1,-1-1,38-14,-27 8,-5 3</inkml:trace>
  <inkml:trace contextRef="#ctx0" brushRef="#br0" timeOffset="1">940 1,'-2'0,"-1"0,0 1,1 0,-1-1,1 1,-1 0,1 0,-1 1,1-1,0 0,0 1,0 0,-1-1,1 1,1 0,-1 0,0 0,0 0,1 0,-1 1,1-1,0 0,0 1,0-1,0 1,0-1,0 1,0 3,-3 11,0 0,2 0,-2 20,4-28,-3 278,5-185,-5-187,1 34,8-95,-4 139,-1 0,1 0,0 0,0 1,1-1,0 0,0 1,0 0,1-1,0 2,0-1,1 0,0 1,0 0,0 0,7-5,0 1,1 1,1 0,-1 1,2 0,-1 2,19-6,7-1</inkml:trace>
</inkml:ink>
</file>

<file path=ppt/ink/ink5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27.32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180 146,'-2'1,"1"-1,0 0,-1 1,1 0,0-1,0 1,0 0,-1-1,1 1,0 0,0 0,0 0,0 0,0 0,0 0,1 0,-1 0,0 0,1 1,-1-1,0 0,1 0,-1 1,1-1,0 0,-1 3,0 2,-1-1,2 1,-1-1,0 1,1 8,1-10,0 0,0 0,0 0,1 0,-1 0,1 0,0 0,0-1,0 1,1 0,-1-1,1 0,0 0,0 0,0 0,0 0,1 0,-1-1,1 0,-1 0,1 0,0 0,0 0,0-1,8 3,0-1,1 0,0 0,0-1,0-1,0 0,0-1,16-2,-13 0,1-1,-1-1,-1-1,1 0,-1-1,0 0,0-1,18-13,-25 16,-1-1,0 0,0-1,0 1,-1-2,0 1,0-1,0 1,-1-2,0 1,0 0,-1-1,0 0,-1 0,1 0,3-18,-6 23,-1 0,0 0,1-1,-1 1,0 0,-1-1,1 1,-1 0,1 0,-1 0,0-1,0 1,0 0,-1 0,1 0,-1 1,0-1,-2-3,0 2,1 0,-1 1,-1-1,1 1,0 0,-1 0,0 1,1-1,-1 1,-6-2,-10-2,1 1,-1 1,-1 1,-27-1,36 4,1 1,-1 0,0 1,1 0,0 1,-1 1,1 0,0 0,0 1,-15 10,1 0,1 1,1 1,-31 28,41-32,0 1,1 0,1 1,-19 30,26-38,1 1,-1 1,2-1,-1 1,1-1,0 1,1 0,0 0,1 0,0 0,0 1,1 10,1-16,-1 0,1-1,0 1,0 0,1 0,-1-1,1 1,0-1,0 1,0-1,0 0,1 0,-1 0,1 0,0 0,0 0,0-1,0 0,0 1,0-1,1 0,-1 0,6 1,6 3,0-1,1-1,0 0,23 2,-13-2,0-1,0-1,1-2,-1-1,0-1,0 0,0-3,0 0,0-1,-1-2,0 0,-1-2,27-14,50-32,-51 32</inkml:trace>
</inkml:ink>
</file>

<file path=ppt/ink/ink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58.825"/>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1,'0'0</inkml:trace>
</inkml:ink>
</file>

<file path=ppt/ink/ink5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38.72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244 16,'-1'-16,"-1"17,-4 25,1-7,-40 151,-62 247,74-304,18-68,-12 65,26-106,1 0,-1 0,1 0,0 0,0 0,0 0,0 0,1 0,0 0,2 6,-2-7,0-1,1 0,-1 1,1-1,0 0,-1 0,1 0,0 0,0 0,1 0,-1-1,0 1,0-1,1 1,-1-1,1 0,3 1,13 4,0 0,1-2,0 0,39 2,88-6,-102-1,462-28,-349 11,176-13,-240 18,-94 13,-1 0,1 0,0 0,0 0,0 0,0 0,0 0,0 0,0 1,0-1,0 0,0 0,0 0,0 0,0 0,-1 0,1 0,0 0,0 0,0 1,0-1,0 0,0 0,0 0,0 0,0 0,0 0,0 0,0 1,0-1,0 0,0 0,0 0,1 0,-1 0,0 0,0 0,0 0,0 1,0-1,0 0,0 0,0 0,0 0,0 0,0 0,0 0,1 0,-1 0,0 0,0 0,0 0,0 0,0 1,-13 7,-56 14,-2-4,-131 18,132-25,-152 17,95-13,49-7,-87-3,151-6,1-1,-1 0,1-1,0-1,0 0,0-1,-15-8,10 6,0-1,-33-7,0 9,41 6,0 0,0-1,0-1,1 0,-15-4,21 4,0 1,0-1,1 0,-1 1,0-1,1 0,-1-1,1 1,-1 0,1-1,0 1,0-1,0 0,1 0,-1 1,1-1,-1 0,1-1,0 1,-1-5,-2-9,1 0,1 0,0 0,1 0,1 0,1-1,0 1,1 0,1 0,1 1,0-1,11-25,15-39,-4-2,-4 0,18-130,-37 192,0-1,1 1,2 0,0 0,1 1,11-23,-18 43,0-1,0 1,0-1,0 1,1 0,-1-1,0 1,0-1,0 1,1 0,-1-1,0 1,0 0,1-1,-1 1,0 0,1 0,-1-1,0 1,1 0,-1 0,1 0,-1-1,0 1,1 0,-1 0,1 0,-1 0,0 0,1 0,-1 0,1 0,-1 0,0 0,2 0,5 15,-2 24,-6-3,-1 0,-1 0,-11 44,1-5,0 10,1-20,-2 95,13-144,1 9,3 36,-2-52,0-1,1 1,1-1,-1 0,1 0,1 0,-1 0,6 8,1 0,1-1,1 0,0 0,1-2,0 1,1-2,1 1,0-2,0 0,1-1,0-1,1 0,0-1,1-1,-1-1,2 0,-1-1,0-1,31 2,67 2,0-6,0-5,151-23,45-33,-186 32,-84 18,-18 3,1 2,0 0,28-1,-32 10,-20-4,-1-1,0 0,1 0,-1 1,0-1,0 0,0 0,1 1,-1-1,0 0,0 1,0-1,0 0,1 1,-1-1,0 0,0 1,0-1,0 0,0 1,0-1,0 0,0 1,0-1,0 1,0-1,0 0,0 1,-1-1,1 0,0 1,0-1,0 0,0 1,-1-1,1 0,0 0,0 1,0-1,-1 0,1 0,0 1,-1-1,1 0,0 0,0 0,-1 1,1-1,0 0,-1 0,1 0,-1 0,-14 8,0 0,0-1,-1-1,0-1,0 0,-18 2,16-2,-35 6,1-3,-80 4,-109-11,167-2,-160-16,52 1,1 3,148 8,2 0,-1-2,-49-17,75 21,0 0,0-1,0 0,1 1,-1-2,1 1,0-1,0 0,0 0,1 0,0 0,0-1,0 0,1 0,0 0,0 0,0 0,1-1,0 1,0-1,-1-9,-2-13,2-1,1 0,3-45,-1 59,1-120,-2 45,18-151,3 93,-17 210,-5 700,2-757,0 1,0-1,0 1,1-1,-1 1,1-1,0 1,1-1,-1 0,1 0,0 1,0-1,0 0,0-1,1 1,-1 0,1-1,0 1,0-1,0 0,1 0,-1 0,1 0,0-1,0 0,0 1,0-2,0 1,0 0,0-1,1 1,-1-1,8 1,35 4,0-1,1-3,89-7,-42 1,220-14,-2-1,115 18,-427 1,16-2,-17 2,0 0,0 0,0-1,0 1,1 0,-1 0,0 0,0 0,0 0,0 0,0 0,0 0,0-1,1 1,-1 0,0 0,0 0,0 0,0 0,0-1,0 1,0 0,0 0,0 0,0 0,0-1,0 1,0 0,0 0,0 0,0 0,0-1,0 1,0 0,0 0,0 0,0 0,0 0,0-1,0 1,-1 0,1 0,0 0,-22-18,11 11,-12-12,0-1,1 0,1-2,-19-24,-67-104,33 44,54 77,3 5,-1 0,-29-29,42 48,0 0,-1 1,1-1,-1 1,0 0,0 1,-1-1,1 1,-1 0,1 1,-1 0,0 0,0 0,0 1,-9-1,15 2,0-1,0 1,0 0,-1 0,1 0,0 0,0 0,0 0,0 1,0-1,-1 0,1 0,0 1,0-1,0 1,0-1,0 1,0-1,0 1,0 0,0 0,1-1,-1 1,0 0,0 0,1 0,-1 0,0 1,0 0,1 0,0-1,0 1,0 0,0 0,1 0,-1 0,0 0,1 0,-1-1,1 1,0 0,0 0,-1-1,3 3,4 7,1 1,0-2,16 18,8 1,0 0,3-2,0-2,1-1,49 24,204 75,-276-118,0 1,-1 0,0 0,0 1,0 1,11 9,-20-15,-1 0,1 1,0-1,-1 1,0 0,1 0,-1 0,0 0,-1 0,1 0,0 0,-1 1,0-1,0 1,0-1,0 1,-1-1,1 1,-1-1,0 1,0 0,0-1,0 1,-1-1,1 1,-1-1,-2 7,-2 1,0 0,-1 0,0-1,-1 1,0-2,-1 1,0-1,0 0,-1 0,0-1,-10 7,-15 8,0-2,-38 17,-23 15,-141 92,158-90,57-39,0 0,-1-2,0-1,-40 17,78-39,0 0,21-17,-1 1,8-8,66-62,29-24,91-35,-223 149,-1 1,1-1,-1 0,0 0,-1-1,1 0,-1 0,0 0,4-8,-7 11,0-1,-1 0,1 0,-1 0,0 0,0 0,-1 0,1 0,-1 0,0 0,0 0,0 0,0 0,-1 0,1 0,-1 0,0 0,-1 0,-1-5,-2-1,0 0,0 1,-1 0,-1 0,1 0,-1 1,-1 0,1 0,-2 0,-10-7,-13-7,-54-29,21 14,-54-43,63 41,-100-53,138 84,0 0,-29-7,41 14,0-1,0 1,0 0,0 0,0 1,0 0,0 0,0 0,0 1,0 0,-9 2,15-3,-1 1,1-1,0 0,-1 0,1 0,0 1,-1-1,1 0,0 0,-1 1,1-1,0 0,0 1,-1-1,1 0,0 1,0-1,0 0,0 1,-1-1,1 0,0 1,0-1,0 0,0 1,0-1,0 1,0-1,0 0,0 1,0-1,0 1,0-1,0 0,1 1,-1-1,0 0,0 1,0-1,0 0,1 1,-1-1,11 14,1-3,0-2,0 1,1-2,0 1,0-2,16 7,93 31,-47-20,243 112,-245-105,-54-26,-1 2,0 0,-1 1,1 0,-2 2,0 0,24 20,-39-30,0 0,-1 0,1 0,0 0,-1 0,1 0,0 0,-1 0,1 1,-1-1,0 0,1 0,-1 0,0 1,0-1,0 0,0 0,0 0,0 1,0-1,0 0,-1 2,0 0,0 0,0 0,0-1,-1 1,0 0,1-1,-1 1,-4 3,-5 5,0-2,0 0,-13 8,17-12,-17 9,0 0,-1-2,0-1,-1 0,0-2,0-2,-1 0,0-1,-46 2,65-7,0-1,0 0,0 0,0-1,0 0,-9-2,-5-5</inkml:trace>
</inkml:ink>
</file>

<file path=ppt/ink/ink5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17.05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1,'0'6,"0"8,6 1,2-1</inkml:trace>
</inkml:ink>
</file>

<file path=ppt/ink/ink5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18.17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73 113,'1'-5,"0"1,1 0,-1 0,1-1,0 1,5-7,-2 2,-5 8,0 1,0 0,0 0,0 0,0-1,0 1,0 0,0 0,1 0,-1-1,0 1,0 0,0 0,0 0,0 0,0-1,0 1,1 0,-1 0,0 0,0 0,0-1,0 1,1 0,-1 0,0 0,0 0,0 0,0 0,1 0,-1 0,0 0,0 0,0 0,1 0,-1 0,0 0,0 0,1 0,-1 0,0 0,0 0,4 10,-1 19,-3-29,4 460,-7-235,3-135,4 0,3 0,5 0,25 96,-21-122,-3 1,8 119,-23-205,-2 1,0-1,-14-38,-1-1,-66-231,63 212,4-2,-14-140,19-166,14 364,0 1,2-1,1 0,0 1,2 0,0 0,2 1,0-1,2 2,0-1,1 1,1 1,1 0,1 1,18-20,-26 33,0 0,0 0,1 0,0 1,0 0,0 1,0-1,0 1,1 1,-1-1,1 1,0 0,0 1,0 0,-1 0,1 1,0 0,0 1,0-1,0 1,0 1,0 0,-1 0,1 0,-1 1,1 0,-1 0,0 1,0 0,0 0,-1 1,0 0,0 0,9 10,3 7,-1 1,-2 1,0 1,-1 0,-2 0,0 2,-2-1,7 31,-6-11,-2-1,-2 1,-2 0,-2 59,-3-97,-1-1,1 1,-2 0,1 0,-1-1,0 1,-1 0,0-1,0 0,0 0,-1 0,-5 7,1-4,0 0,0-1,-1 0,0-1,-1 0,0 0,-11 6,-16 6,-1-2,0-1,-63 18,73-26,-98 22,59-17,101-1,2 2,-1 1,-1 2,0 1,-2 1,39 33,138 137,-183-165,-13-12,1-1,0-1,27 17,-16-14</inkml:trace>
</inkml:ink>
</file>

<file path=ppt/ink/ink5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18.62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167 192,'-6'1,"1"0,0 0,-1 0,1 0,0 1,0 0,0 0,0 0,0 1,1-1,-1 1,1 0,-8 7,2 0,0 0,0 0,-15 23,20-26,0 0,1 0,0 1,0 0,1 0,-5 13,8-18,-1-1,1 0,0 0,-1 1,1-1,0 0,0 0,0 1,1-1,-1 0,1 0,-1 1,1-1,0 0,0 0,-1 0,1 0,1 0,-1 0,0 0,1 0,-1 0,0-1,1 1,0 0,0-1,-1 0,1 1,0-1,2 1,7 3,0 0,0-1,0-1,1 0,-1-1,1 0,0 0,-1-1,1-1,0 0,-1-1,1 0,0 0,-1-2,1 1,-1-1,18-8,-2 0,0-1,-1-1,0-2,-2 0,1-2,21-20,-32 24,-1-1,-1 0,0-1,-1-1,-1 0,0 0,-1-1,-1 0,8-23,-14 37,-1 0,0-1,0 1,0 0,0 0,-1-1,1 1,-1-1,0 1,0 0,0-1,-1 1,1 0,-1-1,1 1,-1 0,0-1,0 1,-1 0,1 0,-1 0,0 0,1 0,-1 0,0 1,-1-1,1 1,0-1,-1 1,1 0,-1 0,0 0,0 0,0 0,0 1,0-1,-4 0,-2-2,0 1,0 1,0 0,0 0,-1 1,1 0,-1 0,1 1,-1 1,1-1,0 2,-17 3,6 2,0 1,0 0,1 2,0 0,1 1,1 1,-1 1,2 0,0 1,1 1,0 1,1 0,1 0,-14 23,13-16,1 0,1 1,0 0,2 1,1 1,2-1,0 1,1 1,2-1,-2 52,6-72,0-1,1 1,-1-1,1 0,1 1,-1-1,1 0,0 0,0 0,0 0,1 0,0 0,0-1,0 1,0-1,1 0,-1 0,1 0,0 0,1-1,-1 0,0 1,1-2,0 1,0 0,0-1,0 0,9 2,10 3,2-1,-1-1,0-2,45 2,-44-4,0-1,-1-1,1-1,-1-1,0-1,0-1,0-2,-1 0,0-2,26-12,-12 0</inkml:trace>
</inkml:ink>
</file>

<file path=ppt/ink/ink5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19.30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574 74,'-1'-1,"1"-1,-1 0,0 1,0-1,0 1,0-1,0 1,0 0,0-1,-1 1,1 0,0 0,-1 0,1 0,-1 0,1 0,-3-1,-30-15,25 14,-1-1,0 1,0 1,0 0,-1 0,1 1,0 1,-1-1,1 2,0-1,-20 5,15-1,1 0,-1 1,1 0,0 1,0 1,1 1,-22 14,21-12,0 2,1-1,0 1,1 1,0 0,1 1,1 1,0-1,1 1,0 1,1 0,1 0,1 0,-8 31,12-38,0 1,1 0,0 0,0-1,1 1,1 0,-1 0,5 17,-3-23,-1 1,2 0,-1-1,1 1,-1-1,1 0,0 0,1 0,-1 0,1-1,-1 1,1-1,0 0,0 0,1 0,-1-1,1 1,8 2,3 2,1-1,0-1,0 0,0-2,1 0,-1 0,1-2,0 0,33-4,-28 0,-1-1,0-1,0-1,0-1,0-1,-1 0,26-16,-30 14,-1-1,1-1,-2 0,0 0,-1-2,0 0,-1-1,13-18,-19 24,-1 0,0-1,-1 0,0 0,-1 0,0 0,0-1,-1 0,-1 0,0 0,0 0,-1 0,0 0,-1 0,-2-21,0 26,0 0,0-1,0 1,-1 0,0 0,0 1,-1-1,0 1,0-1,0 1,0 1,-1-1,1 0,-1 1,-1 0,1 0,-1 1,1-1,-1 1,0 0,-9-2,-4-3,-1 2,1 0,-1 2,-1 0,-32-2,38 5,-1 0,0 2,0-1,0 2,1 0,-1 1,0 1,1 0,0 1,0 0,1 1,-1 1,1 1,-14 9,-4 7,0 1,-38 39,54-47,1-1,1 2,0 0,2 1,-19 35,27-43,-1-1,2 1,-1 0,2 0,-1 0,2 0,-1 0,1 16,1-21,1 0,0 0,0 0,0 0,0 0,1 0,0 0,0-1,1 1,-1-1,1 0,1 0,-1 0,1 0,-1 0,1-1,7 6,2 1,2-1,0-1,0 0,0-1,1-1,0 0,1-1,20 4,6 0,1-2,47 3,-77-10,1-1,0 0,-1-1,1-1,-1 0,1-1,-1 0,0-1,0-1,-1 0,1-1,23-15,-8 2,-2-2,0-2,-1 0,29-34,-5 7,-34 36,0-1,-1-1,-1-1,-1 0,21-32,-24 26</inkml:trace>
</inkml:ink>
</file>

<file path=ppt/ink/ink5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19.82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67 1,'-10'0,"7"0,0 0,0 0,0 0,0 0,0 0,0 1,0-1,0 1,-4 1,6 0,-1-1,1 0,-1 1,1 0,-1-1,1 1,0 0,0-1,0 1,0 0,0 0,0 0,0 0,1 0,-1 0,0 3,-1 8,1-1,0 1,1 0,1-1,0 1,0-1,2 0,3 16,4 23,0 79,-7 189,-5-163,1 798,1-979</inkml:trace>
</inkml:ink>
</file>

<file path=ppt/ink/ink5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20.69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322 2,'16'-2,"2"3,-18-1,1 1,-1 0,0 0,0-1,0 1,1 0,-1 0,0-1,0 1,0 0,0 0,0 0,-1-1,1 1,0 0,0 0,0-1,-1 1,1 0,0 0,-1-1,1 1,0 0,-1-1,1 1,-2 0,-61 111,34-64,-28 63,18-12,5 2,4 1,-21 128,29-84,-4 260,26-362,2-1,2 1,16 67,-13-81,2-1,1 1,2-2,1 1,29 47,-31-61,1 0,1-1,0 0,1-1,24 17,-37-28,1-1,-1 0,1 1,-1-1,1 0,0 0,-1 0,1 0,0-1,0 1,0 0,0-1,0 1,-1-1,1 1,0-1,0 0,0 0,0 0,3-1,10-6</inkml:trace>
</inkml:ink>
</file>

<file path=ppt/ink/ink5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27.80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19 1,'-9'0,"-1"1,14 18,10 27,-2 0,-3 1,-1 0,1 55,-8 197,-4-138,3-170</inkml:trace>
</inkml:ink>
</file>

<file path=ppt/ink/ink5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28.17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0 166,'199'-1,"26"-18,253-53,-289 39,-100 22,48-11,-108 15</inkml:trace>
</inkml:ink>
</file>

<file path=ppt/ink/ink5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28.54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11 115,'-6'16,"5"-15,1-1,-1 1,1-1,0 1,-1-1,1 1,0 0,-1-1,1 1,0-1,0 1,0 0,-1-1,1 1,0-1,0 1,0 0,0-1,0 1,0 0,0-1,0 1,1 0,-1-1,0 1,0-1,0 1,1 0,-1-1,0 1,1-1,-1 1,0-1,1 1,-1-1,1 1,-1-1,1 1,-1-1,1 0,-1 1,1-1,-1 0,1 1,-1-1,2 0,1 2,1 0,0 0,0-1,0 0,0 0,0 0,0 0,0 0,0-1,0 0,8 0,49-9,-39 5,374-83,-360 77,-17 5,0 0,0-2,0 0,23-13,-19 6</inkml:trace>
</inkml:ink>
</file>

<file path=ppt/ink/ink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9:59.19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35 0,'-15'0,"-5"0</inkml:trace>
</inkml:ink>
</file>

<file path=ppt/ink/ink5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28.91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35 2,'-1'-1,"0"1,0 0,0 0,0 0,-1 0,1 0,0 0,0 0,0 0,0 0,-1 0,1 1,0-1,0 0,0 1,0-1,0 1,0 0,0-1,0 1,0 0,0-1,0 1,0 0,1 0,-1 0,0 0,0 0,1 0,-1 0,1 0,-1 0,1 0,-1 0,1 0,0 0,-1 0,1 1,0-1,0 0,0 0,0 0,0 3,1 0,1 1,-1 0,1 0,0-1,0 1,0-1,1 1,-1-1,7 7,35 40,2-1,64 51,-103-95,31 24,-35-28,0-1,-1 1,1-1,0 1,0-1,0 0,0 0,0 0,0-1,0 1,0-1,4 1,-6-1,0 0,0 0,-1 0,1 0,0 0,-1 0,1 0,0-1,-1 1,1 0,0 0,-1 0,1-1,-1 1,1 0,0-1,-1 1,1-1,-1 1,1 0,-1-1,1 1,-1-1,1 1,-1-1,0 0,1 1,-1-1,0 1,1-1,-1-1,0 0,0 1,0-1,0 0,-1 0,1 1,-1-1,1 1,-1-1,1 0,-1 1,0-1,-2-1,-33-40,14 24,0 2,-1 0,-1 2,-48-24,3 2,41 20</inkml:trace>
</inkml:ink>
</file>

<file path=ppt/ink/ink5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29.41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1,'0'12,"12"4,4 5,11 0,1 7,2 5,2 4,-5 1,-1-6,2-3,1 1,2-6,2-6,1-7,-5-5</inkml:trace>
</inkml:ink>
</file>

<file path=ppt/ink/ink5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29.75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741 0,'-34'45,"24"-31,-25 38,-77 85,-62 50,-160 223,327-400,0 0,1 0,-6 15,3-2</inkml:trace>
</inkml:ink>
</file>

<file path=ppt/ink/ink5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30.12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566 1,'-7'5,"0"0,0-1,0 0,-1 0,1 0,-13 3,-1 2,-22 12,2 1,0 1,2 3,0 1,-64 62,77-63,3 1,-35 50,48-61,0 0,1 1,1 0,1 1,0-1,-7 33,13-47,0-1,1 1,-1 0,1 0,-1-1,1 1,0 0,0 0,0 0,1-1,-1 1,1 0,-1 0,1-1,0 1,0-1,0 1,0-1,1 1,-1-1,1 1,-1-1,1 0,0 0,0 0,0 0,0 0,0 0,0-1,1 1,-1-1,0 1,1-1,-1 0,1 0,0 0,4 1,13 4,1-1,0 0,0-2,22 1,88-1,-104-4,34-2,0-3,-1-3,0-3,103-34,-150 43,1-2,-1 0,0 0,0-2,0 1,-1-2,0 1,0-2,-1 0,0 0,-1-1,13-14,-2-3</inkml:trace>
</inkml:ink>
</file>

<file path=ppt/ink/ink5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1:30.60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47 1,'-2'-1,"0"1,-1 1,1-1,0 0,0 0,-1 1,1-1,0 1,0 0,0 0,0 0,-1 0,1 0,1 0,-1 0,0 1,-3 2,5-3,-1 0,0 0,1 1,-1-1,1 0,-1 1,1-1,-1 1,1-1,0 0,0 1,0-1,0 1,0-1,0 1,0-1,1 0,-1 1,0-1,1 1,-1-1,1 0,0 1,-1-1,1 0,0 0,0 0,-1 1,3 1,13 15,0 0,1-2,0 1,29 18,-24-18,0 1,37 41,43 72,-101-130,0 0,0 1,0-1,0 0,0 0,0 0,0 0,0 0,1 0,-1 0,0 0,1-1,1 2,-3-2,0-1,1 1,-1 0,0 0,0 0,1 0,-1-1,0 1,0 0,1 0,-1 0,0-1,0 1,0 0,1 0,-1-1,0 1,0 0,0-1,0 1,0 0,0 0,1-1,-1 1,0 0,0-1,0 1,0 0,0-1,0 1,0 0,0-1,-1 1,1 0,0 0,0-1,-1-4,1 1,-1-1,-1 1,1-1,-1 1,1 0,-5-7,-14-16,0 2,-2 0,-1 1,-26-21,-23-23,59 54,0-1,-14-21,9 6</inkml:trace>
</inkml:ink>
</file>

<file path=ppt/ink/ink5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33.87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275 12,'-1'0,"1"0,0 0,0 0,0-1,-1 1,1 0,0 0,0-1,0 1,0 0,-1 0,1-1,0 1,0 0,0 0,0-1,0 1,0 0,0-1,0 1,0 0,0 0,0-1,0 1,0 0,0-1,0 1,0 0,0 0,0-1,0 1,0 0,1-1,-1 1,0 0,0 0,0-1,0 1,1 0,-1 0,0 0,0-1,0 1,1 0,-1 0,0 0,1 0,-10 0,1 2,0-1,0 1,0 1,0-1,0 1,1 1,-1-1,1 1,-8 6,-4 0,-4 3,-45 31,61-39,1 0,-1 1,1 0,0 0,1 0,0 1,0 0,0 0,1 0,-6 13,9-18,0 1,0-1,0 1,1 0,-1-1,1 1,0 0,0-1,0 1,0 0,0 0,0-1,1 1,-1 0,1-1,0 1,0-1,0 1,0-1,0 1,1-1,-1 0,1 1,-1-1,1 0,0 0,0 0,0 0,0-1,0 1,0 0,1-1,-1 0,4 2,6 3,1-1,-1 0,1-1,1-1,15 3,52 7,55 11,-119-20,0 1,-1 0,1 1,-2 1,26 15,-34-17,0 1,0 0,0 0,-1 0,0 1,0 0,-1 0,0 0,0 1,-1 0,0 0,0 0,-1 0,0 1,0-1,-1 1,0 0,-1-1,2 18,-3-19,0 0,-1-1,1 1,-1 0,0-1,-1 1,0-1,0 0,0 1,-1-1,1 0,-2 0,1-1,-1 1,1-1,-2 1,1-1,0-1,-1 1,0 0,0-1,-1 0,1 0,-1-1,1 0,-1 0,-8 3,1-1,0 0,0-1,-1-1,1 0,-1-1,1 0,-1-1,0-1,1 0,-1-1,0-1,1 0,-1 0,1-1,0-1,0-1,0 1,0-2,1 0,0 0,0-2,1 1,0-1,0-1,1 0,0 0,0-1,1 0,1-1,-1 0,-10-19,-3-22,6 6</inkml:trace>
</inkml:ink>
</file>

<file path=ppt/ink/ink5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34.33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33 32,'3'1,"-1"-1,1 1,-1 0,1 0,-1 0,0 1,0-1,1 1,-1-1,0 1,3 3,8 5,0-2,1-2,0 0,0 0,1-1,-1-1,1 0,0-1,1-1,-1-1,0 0,27-1,-39-1,0 1,0 0,0-1,0 1,0-1,-1 0,1 0,0 0,0 0,-1-1,1 1,-1-1,1 1,-1-1,0 0,3-2,-4 3,-1 0,1 0,-1 0,1 1,-1-1,0 0,1 0,-1 0,0 0,0 0,1 0,-1 0,0 0,0 0,0 0,0 0,0 0,0 0,-1-1,0 0,1 0,-1 0,0 1,0-1,0 0,-1 0,1 1,0-1,0 1,-1-1,1 1,-4-2,-3-3,0 1,-1 0,0 1,0 0,0 0,0 1,-1 0,1 1,-1 0,1 0,-1 1,0 0,0 1,0 0,1 1,-12 1,13-1,1 1,0-1,0 1,0 1,0-1,1 1,-1 0,1 1,-1-1,1 1,0 0,1 1,-1 0,1 0,0 0,0 0,0 1,1 0,0 0,0 0,0 0,-4 11,7-13,-1 0,1 0,0 0,0 0,0 0,1 0,-1 0,1 0,0 0,0 0,1 0,-1 0,1 0,0 0,0 0,0 0,0 0,3 5,-1-4,1-1,-1 1,1-1,0 0,0 0,0 0,1 0,-1 0,1-1,0 0,8 4,7 2,0-2,1 0,0-2,0 0,39 4,-38-8,-1 0,0-1,0-2,1 0,24-6,101-34,-145 42,32-11</inkml:trace>
</inkml:ink>
</file>

<file path=ppt/ink/ink5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35.58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1,'0'6,"0"1</inkml:trace>
</inkml:ink>
</file>

<file path=ppt/ink/ink5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36.70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39 5,'-8'-3,"8"3,-1 0,1 0,0-1,-1 1,1 0,0 0,-1 0,1 0,0-1,-1 1,1 0,-1 0,1 0,0 0,-1 0,1 0,0 0,-1 0,1 0,-1 0,1 0,0 0,-1 1,1-1,0 0,-1 0,1 0,-1 0,1 1,0-1,0 0,-1 0,1 0,0 1,-1-1,1 0,0 1,0-1,0 0,-1 1,1-1,0 0,0 1,0-1,-5 15,1 1,1-1,1 1,0-1,1 1,2 30,-1-11,0 386,1-148,0-282,1 0,0 0,0 0,1 0,4-8,4-14,21-101,-21 79,27-80,-35 124,1 1,0 0,1 0,-1 1,1-1,1 1,11-13,-15 18,-1 1,1 0,-1-1,1 1,-1 0,1 0,-1 0,1 0,0 0,0 0,-1 1,1-1,0 1,0-1,0 1,0-1,0 1,0 0,0 0,0 0,0 0,-1 1,1-1,0 0,0 1,0-1,0 1,0 0,-1-1,1 1,0 0,0 0,-1 0,1 0,-1 1,1-1,-1 0,0 1,1-1,-1 1,0-1,1 3,6 7,-1 1,-1-1,0 1,-1 1,0-1,-1 1,0 0,-1 0,-1 0,1 15,1 24,-3 63,-1-108,0 0,1 1,0-1,0 0,1 0,0 0,3 8,-5-14,1 0,-1 0,1 1,-1-1,1 0,0 0,-1 0,1 1,0-1,0 0,0 0,0 0,0-1,0 1,0 0,0 0,0 0,0-1,0 1,1 0,-1-1,0 1,0-1,1 0,-1 1,0-1,1 0,-1 0,0 0,1 0,-1 0,0 0,1 0,-1 0,0-1,1 1,-1 0,0-1,0 1,1-1,-1 0,0 1,0-1,0 0,0 0,0 1,2-3,8-7,0-1,0-1,-1 0,0 0,-1-1,10-19,26-34,-44 64,0 1,0 0,0 0,0 0,0 0,0 0,0 0,0 0,1 0,-1 0,0 0,1 0,-1 1,0-1,1 1,-1-1,1 1,-1-1,1 1,-1 0,1 0,-1-1,1 1,-1 1,1-1,-1 0,3 0,-2 2,0-1,0 0,0 1,0-1,0 1,-1 0,1-1,0 1,-1 0,1 0,-1 0,0 1,1-1,-1 0,0 0,1 4,2 8,0-1,-1 1,2 20,-1 4</inkml:trace>
</inkml:ink>
</file>

<file path=ppt/ink/ink5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37.08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37 1,'-6'0,"-8"0,-2 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49.492"/>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1154 594,'0'-1,"-1"-1,1 1,-1 0,1 0,-1 0,1 0,-1 0,0 0,0 0,1 0,-1 0,0 0,0 1,0-1,0 0,0 1,-2-2,-23-12,21 11,-243-115,153 83,-30-14,110 42,0-2,0 0,1 0,0-1,-24-24,17 16,-1 1,0 0,-2 2,0 1,0 0,-38-13,20 7,-45-27,-42-34,128 80,-1 0,0 0,1 0,-1 0,0 1,0-1,1 0,-1 1,0-1,0 1,0 0,0 0,0-1,0 1,0 0,0 1,1-1,-1 0,0 1,0-1,0 1,0-1,0 1,1 0,-1 0,0-1,1 1,-1 1,0-1,-1 2,-12 12</inkml:trace>
</inkml:ink>
</file>

<file path=ppt/ink/ink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13.94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235 61,'89'0,"-382"0,282-1,9-3,17-7,30-8,-15 12,1 0,-1 2,44-1,-96 6,-29 0,-98 14,128-7,32-2,35 0,-21-4,0-1,1-2,-1 0,0-1,42-12,-58 11</inkml:trace>
</inkml:ink>
</file>

<file path=ppt/ink/ink6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38.874"/>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0,'18'0,"12"0,13 0,5 0,-6 7,-10 13,-10 15,-9 9,-25 2,-10-1,-7-2,1-2,5-2,7-2,6-1,17-7,13-7,2-9</inkml:trace>
</inkml:ink>
</file>

<file path=ppt/ink/ink6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39.28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341 32,'-3'0,"1"1,0-1,-1 1,1 0,0-1,0 1,0 0,0 1,0-1,0 0,0 0,0 1,0-1,0 1,1 0,-1 0,0-1,1 1,0 0,-1 0,1 0,0 0,0 1,-1 3,-2 6,0-1,1 1,-3 17,4-18,0 1,1-1,0 1,1-1,0 1,1-1,1 1,4 18,-5-25,1-1,0 1,1 0,-1 0,1-1,0 1,0-1,0 0,1 0,-1 0,1 0,0-1,0 0,0 1,1-1,-1-1,1 1,0-1,0 0,-1 0,7 2,-3-2,0 0,0-1,1 0,-1 0,0-1,1 0,-1 0,0-1,1 0,-1 0,15-6,-4 1,-1-1,0-1,-1-1,18-11,-29 15,0 0,0 0,0 0,0-1,-1 0,0 0,0-1,-1 1,0-1,0 0,0 0,-1 0,0-1,0 1,-1-1,0 0,0 1,-1-1,0 0,-1 0,1 0,-1 0,-2-9,1 13,0-1,-1 1,1 0,-1-1,0 1,0 0,-1 0,1 0,-1 1,0-1,0 0,0 1,0 0,-1 0,1 0,-1 0,0 0,0 1,0 0,-8-4,-3 0,0 0,-1 1,1 0,-27-3,22 6,1 1,0 1,0 0,0 2,-1 0,1 1,1 1,-1 1,1 1,-1 0,2 1,-25 14,22-11,1 2,-1 1,2 0,0 1,1 1,0 1,1 1,1 0,1 0,-14 23,4 3</inkml:trace>
</inkml:ink>
</file>

<file path=ppt/ink/ink6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39.84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111 25,'4'-1,"-1"0,0 0,0-1,0 0,0 1,0-1,0 0,4-4,2-1,-17 20,-17 21,1 2,-33 65,50-88,2 0,-1 0,2 1,0 0,0 0,2 0,-1 0,2 1,0-1,1 1,0-1,3 16,-2-25,1 0,0 0,0 0,0 0,0 0,1-1,0 1,0-1,0 0,1 0,-1 0,1 0,0 0,0-1,0 0,1 0,-1 0,1 0,-1-1,1 1,0-1,0 0,9 1,4 2,-1-1,1-1,0-1,0 0,31-2,8-9,-9-7</inkml:trace>
</inkml:ink>
</file>

<file path=ppt/ink/ink6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40.19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244 10,'-3'0,"0"1,-1 0,1 0,0 0,0 0,0 1,0-1,0 1,0 0,0 0,0 0,1 0,-1 0,1 0,-1 1,1-1,0 1,0 0,-2 4,-3 2,1 1,1 0,0 1,-6 17,8-20,1 0,0 0,0 0,1 0,0 1,0-1,1 0,0 1,1-1,0 0,0 0,0 0,1 0,1 0,-1 0,1 0,0 0,1-1,0 0,0 1,1-2,0 1,0 0,0-1,1 0,0 0,0-1,1 0,11 8,-8-6,0-1,0-1,0 0,1 0,0-1,-1 0,1-1,1-1,-1 1,0-2,14 1,-19-2,0 0,0 0,-1-1,1 0,0 0,0 0,0-1,-1 0,1 0,-1-1,1 1,-1-1,0 0,0-1,-1 1,1-1,0 0,-1 0,0-1,0 1,-1-1,1 0,2-5,0-1,0-1,-1 0,-1 0,0 0,-1-1,0 0,-1 1,0-1,-1 0,0-15,-1 22,0-1,0 0,-1 1,0-1,0 0,-1 1,0-1,0 1,0 0,-1 0,0 0,0 0,-1 0,1 0,-1 1,0 0,-1 0,1 0,-1 0,0 1,-7-5,1 2,-1 2,0-1,0 2,0 0,0 0,-1 1,0 0,1 1,-1 1,0 0,0 1,-15 1,11 1,1 0,0 1,0 1,0 0,1 1,0 1,0 1,0 0,-17 11,11-4,1 1,-24 23,9-3</inkml:trace>
</inkml:ink>
</file>

<file path=ppt/ink/ink6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40.62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40,'0'401,"1"-423,0-1,2 1,1-1,1 1,1 0,0 0,2 1,0 0,2 0,21-35,-16 32,32-51,-42 68,1 0,0 0,0 0,0 1,1 0,0 0,10-5,-15 9,0 1,-1 0,1 0,0 0,0 0,1 1,-1-1,0 0,0 1,0 0,0-1,0 1,1 0,-1 0,0 0,0 0,0 1,1-1,-1 1,0-1,0 1,0 0,0-1,0 1,0 0,0 1,0-1,0 0,-1 0,1 1,0-1,-1 1,1 0,-1-1,2 3,2 4,-1-1,0 1,0 0,0 0,-1 1,0-1,2 14,2 24,-2 0,-3 0,-4 73,1-84</inkml:trace>
</inkml:ink>
</file>

<file path=ppt/ink/ink6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41.12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176 280,'-3'2,"0"0,0 1,0-1,0 1,0 0,1 0,-1 0,1 0,0 0,0 0,0 1,0-1,0 1,-1 4,3-7,0 1,1-1,-1 0,0 1,0-1,1 1,-1-1,1 1,-1-1,1 0,-1 1,1-1,0 0,0 0,0 1,0-1,0 0,0 0,0 0,0 0,0 0,0 0,0-1,1 1,-1 0,0 0,1-1,-1 1,0-1,3 1,3 1,0 1,1-1,-1-1,12 2,-9-3,1 0,0-1,-1 0,1-1,-1 0,0 0,1-1,-1-1,0 0,-1 0,1-1,-1 0,0 0,0-1,0 0,-1-1,0 0,0 0,-1-1,0 0,0 0,-1-1,0 0,0 0,-1 0,-1-1,1 0,4-18,-7 20,0 0,-1 0,0 0,0-1,-1 1,0 0,-1 0,0-1,0 1,-1 0,0 0,-3-9,2 12,1 0,-1 0,0 0,0 1,-1 0,1-1,-1 1,0 1,0-1,0 0,-1 1,1 0,-1 0,0 0,0 1,0 0,0 0,0 0,-8-2,2 2,0 0,0 0,1 1,-1 1,0 0,0 0,0 1,0 0,0 1,0 0,1 1,-1 0,1 1,0 0,0 1,0 0,0 0,1 1,0 0,0 1,-9 8,6-3,0 0,0 1,2 1,-1-1,2 1,0 1,0 0,2 0,0 1,0 0,2 0,-8 34,11-40,0 1,1 0,0 0,1-1,0 1,1 0,0 0,1-1,0 1,0 0,1-1,1 0,0 0,0 0,1 0,0-1,1 1,-1-1,2-1,0 1,0-1,12 11,-8-9,1-1,-1 0,2-1,-1-1,1 0,0 0,1-1,-1-1,20 5,2-1,1-2,60 4,-79-9,0-2,0 0,0-1,0 0,0-2,0 0,0 0,-1-2,1 0,-1-1,-1-1,1 0,-1-1,0-1,-1 0,26-22,0-10</inkml:trace>
</inkml:ink>
</file>

<file path=ppt/ink/ink6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41.48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648 1,'-6'0,"0"1,0-1,1 2,-1-1,0 1,1-1,-1 1,1 1,0-1,0 1,0 0,0 0,0 1,1-1,-1 1,1 0,0 0,0 1,1-1,-1 1,1 0,-5 8,-5 12,2 0,0 1,-11 40,16-45,-104 397,-25 76,99-389,-107 288,112-326,17-43</inkml:trace>
</inkml:ink>
</file>

<file path=ppt/ink/ink6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42.14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34 1,'-1'-1,"0"1,-1 0,1 0,0 1,0-1,-1 0,1 0,0 1,-1-1,1 0,0 1,0-1,0 1,0 0,-1-1,1 1,0 0,0 0,0 0,0 0,1 0,-1 0,0 0,0 0,0 0,1 0,-1 0,1 0,-1 0,1 1,-1-1,1 0,0 0,-1 1,1-1,0 0,0 1,0-1,0 0,0 1,0-1,1 0,-1 0,0 1,1 1,2 9,1 1,0-1,10 22,-8-21,26 60,-7-17,-2 0,26 99,-41-114,-4-17,1 0,2-1,14 38,-14-40,-15-27,-20-33,15 11,0 0,2-1,1 0,2-1,0 0,3-1,0 0,-1-60,6 83,1 1,-1-1,1 0,0 0,1 0,0 1,0-1,1 1,0-1,0 1,1 0,0 0,7-9,-4 7,1 1,0 0,0 0,1 1,0 0,0 1,0-1,17-6,3 0,1 2,1 2,0 0,0 2,57-5,17 6,-61 5</inkml:trace>
</inkml:ink>
</file>

<file path=ppt/ink/ink6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42.64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153 42,'-8'0,"0"0,0 1,0-1,0 2,1-1,-1 1,-13 5,17-5,1 0,-1 0,1 0,0 0,0 1,0 0,0-1,0 1,0 0,1 0,-1 1,1-1,0 1,0-1,1 1,-1-1,-1 5,-1 4,0 1,1-1,1 1,0-1,0 1,1 0,1 0,0-1,1 1,2 13,-2-20,1 0,0 1,0-1,0 0,0 0,1 0,0-1,0 1,1-1,0 1,0-1,0 0,0-1,1 1,-1-1,1 0,1 0,-1 0,0-1,1 1,10 3,-3-2,0 0,0-2,0 1,1-1,0-1,-1-1,1 0,21-1,-25-1,-1 0,1-1,-1 0,0-1,0 0,0 0,0-1,0 0,-1 0,0-1,0 0,0-1,9-7,-8 4,-1 0,1 0,-2-1,1 0,-1 0,-1-1,0 0,0 0,-1 0,-1-1,0 1,0-1,1-13,-4 19,0 0,-1 0,1 1,-1-1,0 0,-1 0,0 0,0 1,0-1,0 0,-1 1,0-1,0 1,-1 0,1-1,-1 1,0 0,0 1,-1-1,0 1,0-1,0 1,0 0,0 0,-1 1,0-1,0 1,0 0,-7-3,-2 0,0 0,-1 1,0 1,0 0,0 1,0 0,0 2,-1 0,-30 1,37 1,0 0,0 0,1 1,-1 1,0-1,1 1,-1 0,1 1,0 0,0 1,1-1,-1 1,1 1,0 0,0 0,1 0,0 0,-7 10,6-5,0 1,1-1,0 1,0 0,2 0,-1 1,2 0,0 0,0 0,-1 17,4-24,0 0,0 1,0-1,0 0,1 0,0 0,0 0,1 0,0 0,0 0,0 0,1-1,0 1,0-1,0 0,1 0,-1 0,1 0,0-1,1 1,-1-1,1 0,9 6,3-1,1 0,0-1,1-1,0-1,0-1,33 5,-22-5,0-3,0 0,51-5,-63 0,-1 0,0-1,0-1,0-1,0-1,-1 0,0-1,-1 0,1-1,-2-1,23-19,-7 0</inkml:trace>
</inkml:ink>
</file>

<file path=ppt/ink/ink6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43.00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6,'0'-6,"0"10,0 11,0 14,0 14,12 0,3-1,13 4,6 1,4-9,1-9,0-11,0-8,-1-6,-1-15,-1-19,0-3,-7 4</inkml:trace>
</inkml:ink>
</file>

<file path=ppt/ink/ink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16.75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2957 201,'-498'0,"471"2,-1 0,-35 9,31-5,-40 3,-107 5,-93 2,214-19,1-3,-62-15,-81-8,-230 26,223 5,103-1,-134-4,203-1,1-1,0-2,-58-21,90 28,1-1,-1 1,0-1,0 0,0 0,1 0,-1 0,0 0,1 0,-1 0,1 0,-1-1,1 1,0 0,0-1,-1 0,1 1,0-1,0 0,1 1,-2-3,2 1,-1 1,1-1,0 0,0 0,0 0,1 1,-1-1,1 0,-1 1,1-1,0 0,0 1,0-1,2-2,15-22,-15 24,-1-1,1 1,-1-1,1 0,-1 0,0 0,0 0,-1 0,1 0,-1 0,1-7,-2 11,0-1,0 1,0 0,0 0,0 0,0 0,0 0,0-1,0 1,0 0,0 0,0 0,0 0,0 0,0 0,0 0,0-1,-1 1,1 0,0 0,0 0,0 0,0 0,0 0,0 0,0 0,-1 0,1 0,0 0,0-1,0 1,0 0,0 0,-1 0,1 0,0 0,0 0,0 0,0 0,0 0,-1 0,1 0,0 1,0-1,0 0,0 0,0 0,0 0,-1 0,1 0,-11 7,-7 9,-70 91,28-30,58-76,1 1,0-1,0 1,-1-1,1 1,0 0,0-1,1 1,-1 0,0 0,1 0,-1-1,1 1,-1 0,1 0,0 0,0 0,0 0,0 0,0 0,1 2,0-1,0-1,0 0,0 1,1-1,-1 0,1 0,-1 1,1-1,0-1,0 1,0 0,0 0,4 2,4 2,1 0,1-1,-1 0,1-1,17 5,68 14,-69-18</inkml:trace>
</inkml:ink>
</file>

<file path=ppt/ink/ink6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43.37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604 19,'0'-1,"0"1,-1-1,1 0,0 0,-1 1,1-1,0 0,-1 0,1 1,-1-1,1 0,-1 1,0-1,1 1,-1-1,1 1,-1-1,0 1,0-1,1 1,-1 0,0-1,0 1,1 0,-1 0,-1-1,-23-3,17 5,0 0,1 0,-1 0,0 1,1 1,-1-1,1 1,0 0,0 1,0-1,-9 8,-8 6,-36 34,27-19,2 2,1 1,2 2,-41 70,-69 171,128-255,1 1,1 0,1 0,1 1,-4 30,8-24</inkml:trace>
</inkml:ink>
</file>

<file path=ppt/ink/ink6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43.76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326 116,'-5'1,"1"-1,-1 1,1 0,0 0,-1 0,1 1,0-1,-1 1,1 0,0 1,0-1,1 1,-7 4,-4 6,1 0,-13 15,10-10,0 0,0 1,2 1,0 0,1 0,1 1,1 1,1 0,0 1,2 0,1 0,1 0,1 1,1 0,-2 37,6-56,0-1,1 1,-1-1,1 1,0-1,0 1,0-1,1 0,0 1,0-1,0 0,0 0,0 0,6 6,-3-5,0 0,1 0,-1-1,1 1,0-1,0-1,0 1,13 5,-7-5,1 0,-1-1,1 0,0-1,0 0,0-1,0 0,0-1,0-1,17-2,-15 0,0-1,-1 0,0-1,0-1,0 0,-1-1,0 0,0-1,0-1,-1 0,-1 0,0-1,16-17,-16 13,-1 0,0 0,-1-1,-1 0,0-1,-1 0,-1 0,0 0,-1-1,-1 0,3-27,-3 18,-2-1,-1 1,-1-1,-1 0,-5-30,4 49,1 0,-2 0,1 0,-1 0,0 0,0 0,-1 0,0 1,-1 0,0 0,0 0,0 1,-1-1,0 1,0 0,0 1,-1 0,0 0,0 0,-10-4,-3 0,-1 1,0 2,0 0,-1 1,0 1,0 1,-38-1,32 5,-1 0,1 2,-1 1,1 1,-41 14,20-2</inkml:trace>
</inkml:ink>
</file>

<file path=ppt/ink/ink6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58.71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142 206,'0'-1,"0"0,-1 0,1 0,-1 0,1 1,0-1,-1 0,1 0,-1 0,0 1,1-1,-1 0,0 1,1-1,-1 1,0-1,0 0,1 1,-1 0,0-1,0 1,0-1,0 1,0 0,0 0,0-1,1 1,-1 0,0 0,0 0,0 0,0 0,0 0,0 1,0-1,0 0,-2 1,0-1,-1 1,1-1,-1 1,1 0,0 0,-1 0,1 1,0-1,-5 4,4 0,0-1,0 1,1 1,0-1,0 0,0 1,1 0,-1 0,2-1,-1 1,0 0,0 7,1-8,0 1,1-1,-1 1,1-1,0 1,0-1,1 1,0-1,0 1,0-1,0 1,1-1,4 9,-3-10,1 0,-1 0,1-1,0 1,0-1,1 0,-1 0,1 0,-1 0,1-1,0 0,0 0,0 0,0-1,0 0,9 2,-1-2,-1 0,1 0,-1-1,0 0,1-2,14-2,-9 0,0-1,-1-1,1 0,-1-1,-1-1,1-1,-1-1,-1 0,17-14,-25 18,0 0,0 0,-1-1,0 0,0 0,-1 0,0-1,0 0,-1 0,0 0,0 0,-1-1,0 0,0 1,-1-1,0 0,-1 0,0 0,-1-1,0-12,0 16,-1 1,0 0,-1 0,1-1,-1 1,0 0,0 0,0 1,-1-1,0 0,0 1,0-1,0 1,-5-5,1 4,0-1,1 1,-2 0,1 0,-1 1,1 0,-1 0,-10-3,2 3,0-1,0 2,-1 0,1 1,-1 1,1 0,-1 1,-27 4,35-2,-1 0,1 0,-1 1,1 1,0-1,0 2,0-1,1 1,0 0,0 1,0 0,-13 12,12-8,0 1,1 0,1 0,-1 1,2-1,0 2,0-1,-6 20,-2 18</inkml:trace>
</inkml:ink>
</file>

<file path=ppt/ink/ink6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59.144"/>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1 147,'0'-1,"0"-1,-1 1,1-1,0 1,0-1,0 0,1 1,-1-1,0 1,0-1,1 1,-1-1,1 1,0-1,-1 1,1 0,0-1,0 1,1-2,-1 3,0 0,0 0,-1 0,1 0,0 0,0 0,0 1,0-1,-1 0,1 0,0 1,0-1,-1 0,1 1,0-1,0 1,-1-1,1 1,0-1,-1 1,1 0,-1-1,1 1,0 1,9 10,-1 1,11 20,-18-29,2 2,5 9,0 1,-1 0,0 0,9 32,-17-47,1 0,-1 0,0 0,1 0,-1 0,0 0,0 1,0-1,0 0,0 0,0 0,0 0,-1 1,1-1,0 0,-1 0,1 0,-1 0,1 0,-1 0,1 0,-2 1,2-2,-1 0,0 0,0 0,1 0,-1 0,0 0,1 0,-1-1,0 1,1 0,-1 0,0-1,1 1,-1 0,0-1,1 1,-1-1,1 1,-1 0,1-1,-1 0,1 1,-1-1,1 1,0-1,-1 1,1-1,0 0,0 1,-1-1,1 0,0 1,0-2,-4-6,1 0,0 1,0-1,1 0,0-1,0 1,1 0,0 0,1-1,0 1,0-1,1 1,0 0,0 0,1-1,0 1,0 0,5-11,-2 10,0 0,0 0,1 1,0-1,1 1,0 1,0-1,0 1,1 0,0 1,1 0,-1 0,1 1,18-9,-4 7,0 0,1 1,-1 2,1 0,0 1,0 2,24 1,-3 0</inkml:trace>
</inkml:ink>
</file>

<file path=ppt/ink/ink6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2:59.53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0 107,'6'12,"8"10,1 7,5 11,-2 4,-3 1,-5-1,-4-2,-2-3,-3-1,5-7,2-10</inkml:trace>
  <inkml:trace contextRef="#ctx0" brushRef="#br0" timeOffset="1">212 36,'0'-6,"0"-8,0-2</inkml:trace>
</inkml:ink>
</file>

<file path=ppt/ink/ink6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0.10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415 67,'-2'0,"-1"-1,1 0,-1 0,1 0,0 0,0 0,0-1,-1 1,1-1,1 1,-1-1,0 0,-2-3,-12-9,10 10,-1 0,1 1,-1-1,1 1,-1 0,0 1,0 0,-1 0,1 0,0 1,-1 0,1 1,0-1,-1 1,1 1,-1 0,1 0,0 0,0 1,-1 0,1 0,0 0,1 1,-1 1,0-1,1 1,0 0,0 0,0 1,0 0,1 0,-10 11,7-6,0 1,0 0,1 0,0 1,1 0,0 0,1 1,1-1,0 1,0 0,2 0,-1 1,2-1,-1 1,2 13,1-23,-1-1,1 0,0 0,0 0,1 1,-1-1,0 0,1-1,0 1,0 0,0 0,0-1,0 1,1-1,-1 1,1-1,-1 0,1 0,0 0,0-1,0 1,0-1,0 1,0-1,0 0,0 0,1-1,-1 1,0-1,4 1,2 0,0 0,0-1,0 0,0-1,0 0,0 0,0-1,0 0,0-1,9-3,-7 0,0 0,0-1,-1 0,0-1,0 0,0 0,-1-1,-1-1,10-12,6-12,27-53,-46 80,6-8,-11 15,1 0,-1 0,0 0,0 0,0 0,1-1,-1 1,0 0,0 0,0 0,1 0,-1 0,0 0,0 0,0 0,1 0,-1 0,0 1,0-1,0 0,1 0,-1 0,0 0,0 0,0 0,0 0,1 0,-1 0,0 1,0-1,0 0,0 0,0 0,1 0,-1 1,0-1,0 0,0 0,0 1,6 30,-3-15,5 18,21 51,-14-41,-2-7,-5-17,-1 1,-1-1,0 1,2 30,-7-46,2 27,-1 0,-2 0,-6 58,5-85,0 0,-1 0,1 0,-1-1,0 1,-1 0,1-1,-1 0,0 1,0-1,0 0,0-1,-1 1,-6 5,3-4,0-1,0 1,-1-1,0-1,1 1,-1-2,0 1,-11 2,4-2,0-1,0-1,0 0,0-1,0 0,0-2,0 1,0-2,-23-6,10-1,1-1,0-1,-27-18,41 22,1 0,0-1,1 0,0-1,0 0,1-1,1 0,-10-14,3-3</inkml:trace>
</inkml:ink>
</file>

<file path=ppt/ink/ink6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0.48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1,'0'12,"0"16,0 9,0 11,0 2,0 0,0-4,0-3,0-3,0-2,0-2,0 0,0-2,6-5,2-2,5-6,1-6</inkml:trace>
</inkml:ink>
</file>

<file path=ppt/ink/ink6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0.85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1,'12'0,"16"6,4 1</inkml:trace>
</inkml:ink>
</file>

<file path=ppt/ink/ink6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1.22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32 63,'-1'0,"0"1,0-1,1 0,-1 0,0 1,1-1,-1 0,0 1,1-1,-1 1,0-1,1 0,-1 1,1 0,-1-1,1 1,-1-1,1 1,0 0,-1-1,1 1,-1 0,1-1,0 2,-7 20,7-21,-4 16,1 0,2 0,-1 0,2 0,2 21,-2-29,1 0,0-1,1 1,0-1,1 1,0-1,0 0,0 0,1 0,0 0,10 13,-13-20,0 0,0 0,1 0,-1 1,0-1,1 0,-1 0,0-1,1 1,-1 0,1 0,-1-1,1 1,0-1,-1 1,1-1,-1 0,1 0,0 0,-1 0,3 0,-1 0,1-1,-1 0,0 0,0 0,0 0,-1-1,1 1,0-1,0 0,3-3,4-4,0-1,0 0,14-21,-23 29,154-224,-151 221,0 0,1 0,-1 0,1 1,11-8,-15 11,0 0,0 0,0 1,0-1,0 1,0-1,0 1,0-1,0 1,0 0,0-1,0 1,0 0,1 0,-1 0,0 0,0 0,0 0,0 0,0 0,1 0,-1 1,0-1,0 0,0 1,0-1,0 1,0-1,0 1,0 0,0-1,0 1,0 0,0 0,-1 0,1-1,0 1,-1 0,1 0,0 0,0 2,3 5,-1 1,0 0,0-1,-1 1,0 0,-1 1,1 8,0 72,-3-58,1 22</inkml:trace>
</inkml:ink>
</file>

<file path=ppt/ink/ink6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1.57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82 101,'2'-10,"5"10,5 18,-9-6,-1 1,0 0,-1-1,0 22,5 37,-6-67,1 1,0-1,1 0,-1 0,1 0,0 0,0 0,0 0,0 0,1 0,0-1,4 6,-5-7,0 0,0-1,0 1,0-1,1 1,-1-1,0 0,1 1,-1-1,1 0,-1-1,1 1,-1 0,1-1,-1 0,1 1,0-1,-1 0,1 0,3-1,-2 0,0 0,0-1,0 1,0-1,0 0,0 0,0-1,0 1,-1-1,1 0,3-3,2-3,-1-1,0 1,-1-1,0-1,-1 1,0-1,0 0,3-12,-7 17,0 1,0-1,-1 0,0 1,0-1,0 0,-1 0,0 0,0 1,0-1,-1 0,0 0,0 0,-2-5,0 5,0-1,0 1,-1 0,0 0,0 1,-1-1,0 1,1 0,-2 0,1 1,-7-6,4 5,0 0,0 0,-1 0,1 1,-1 0,0 1,0 0,0 0,-1 1,1 0,-1 1,-15-1,21 2,-1 0,0 1,0-1,0 1,1 0,-1 0,1 1,-1-1,1 1,-1 0,1 0,0 0,0 1,0 0,0 0,0 0,1 0,-1 0,1 1,0-1,0 1,0 0,1 0,-1 0,1 0,0 1,-2 4,-1 7,0 1,1 0,1-1,0 1,0 32,3-40,0 0,1 0,-1 0,2 0,-1-1,1 1,1 0,0-1,0 0,0 1,1-1,0 0,6 7,-5-9,1-1,-1-1,1 1,0-1,0 0,1 0,-1-1,1 0,-1 0,1-1,0 1,0-2,0 1,1-1,7 1,-1-1,0 0,1 0,-1-2,0 0,0-1,26-5,-27 3,1 0,-1-1,0-1,0 0,0 0,-1-2,0 1,0-1,-1-1,0 0,-1-1,0 0,16-21,1-11</inkml:trace>
</inkml:ink>
</file>

<file path=ppt/ink/ink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17.729"/>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411 310,'0'0,"1"0,0 0,0 1,0-1,0 0,-1 1,1-1,0 0,0 1,-1-1,1 1,0-1,-1 1,1 0,-1-1,1 1,0 0,-1-1,1 1,-1 0,0 0,1-1,-1 1,0 0,1 0,-1 0,0 1,5 27,-4-24,1 12,0-1,-1 1,-1-1,0 1,-1-1,-4 18,3-27,0 1,-1-1,1 0,-1 1,-1-1,0 0,0-1,0 1,0-1,-1 0,0 0,-1 0,1 0,-1-1,-7 5,-10 6,0-2,-33 17,47-27,-1 1,1-2,-1 1,0-1,0-1,-1 0,1 0,0-1,-16 0,21-2,-1-1,0 1,0-1,1 0,-1 0,1 0,-1-1,1 0,0 0,0 0,0-1,1 0,-1 1,1-2,0 1,0 0,0-1,1 0,-1 0,1 0,0 0,1-1,-1 1,-1-7,-3-7,1-1,1 0,1 0,0-1,-1-33,5 47,1 0,0 0,0 0,0-1,1 1,0 1,0-1,0 0,1 0,0 1,1 0,-1-1,1 1,1 1,5-8,-7 9,0 1,0 0,0 1,0-1,0 1,1-1,-1 1,1 0,-1 0,1 0,0 1,0-1,0 1,0 0,0 0,0 0,0 1,0-1,0 1,0 0,0 0,0 1,1-1,-1 1,0 0,0 0,7 3,5 5,0 0,0 1,-1 1,26 23,-26-20,1-1,1 0,27 15,-28-20,0-1,0 0,1-1,0-1,0-1,34 5,-43-8,0-1,-1 0,1 0,0-1,0 0,-1 0,1-1,0 0,-1 0,0-1,1 0,-1 0,0-1,-1 0,1 0,-1 0,1-1,5-6,12-16,0-2,-2 0,-1-2,-1 0,-2-2,-2 0,22-58,-35 82,0 0,0 0,-1-1,0 1,-1-1,0 1,0-17,-1 24,0 0,-1 0,1 0,-1 0,1 0,-1 0,0 0,1 0,-1 1,0-1,0 0,0 0,-1 1,1-1,0 1,-1-1,-1-1,1 2,0 0,-1 0,1 0,-1 0,1 0,0 1,-1-1,0 1,1-1,-1 1,1 0,-1 0,1 0,-1 0,0 1,1-1,-3 2,-9 1,1 1,1 0,-1 1,1 1,-1 0,2 1,-13 9,-3 3,-42 42,43-35</inkml:trace>
</inkml:ink>
</file>

<file path=ppt/ink/ink6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1.93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110 34,'-7'-7,"4"4,0 0,0 0,0 0,0 1,0-1,0 1,-1 0,-5-3,8 5,0-1,-1 1,1 0,0 0,-1 1,1-1,0 0,0 0,-1 1,1-1,0 0,0 1,0-1,-1 1,1 0,0-1,0 1,0 0,0 0,0 0,0 0,1 0,-1 0,0 0,0 0,1 0,-1 0,0 0,1 0,-1 0,1 1,-1 1,-5 12,0 0,1 0,1 0,0 0,1 1,-1 23,0 103,5-97,3 853,-5-893,1 1,1-1,-1 1,1-1,0 1,0-1,0 0,1 0,0 1,2 4,11 12</inkml:trace>
</inkml:ink>
</file>

<file path=ppt/ink/ink6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2.68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212 1,'-4'4,"-1"-1,1 0,-1 0,1 0,-8 3,-17 12,19-10,1 1,1 1,-1-1,2 1,-1 1,1 0,1 0,0 0,1 0,0 1,1 0,-4 14,-1 17,1 0,-1 54,-4 19,-2-3,12-83</inkml:trace>
</inkml:ink>
</file>

<file path=ppt/ink/ink6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3.21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72 11,'0'0,"1"-1,-1 1,0-1,0 1,0 0,-1-1,1 1,0-1,0 1,0 0,0-1,0 1,0 0,0-1,-1 1,1 0,0-1,0 1,0 0,-1-1,1 1,0 0,-1-1,1 1,0 0,0 0,-1-1,1 1,-1 0,1 0,0 0,-1 0,1 0,0-1,-1 1,1 0,-1 0,1 0,0 0,-1 0,1 0,-1 0,0 1,-1-1,1 0,0 1,0-1,0 1,0-1,0 1,0-1,0 1,0 0,0-1,0 1,0 0,-1 2,-3 5,0 0,1 0,0 1,0 0,1 0,0 0,0 0,1 0,-1 11,-5 93,8-96,0 219,1-83,0-173,-2-11,2 0,2-1,6-32,-3 39,8-38,28-74,-36 120,1 0,1 0,0 1,1 0,1 1,1 0,0 1,1 0,16-15,-24 25,0 1,1-1,-1 1,1 0,0 0,0 1,0-1,0 1,0 0,1 1,7-2,-10 2,0 1,1 0,-1 0,1 1,-1-1,0 1,0-1,1 1,-1 0,0 0,0 1,0-1,0 1,0-1,0 1,0 0,-1 0,1 0,-1 1,3 2,5 7,0 0,-1 1,0 0,-1 0,-1 1,9 22,27 94,-36-109,6 33,-11-40,1-1,1 0,0 1,0-1,13 23,-1-14</inkml:trace>
</inkml:ink>
</file>

<file path=ppt/ink/ink6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3.55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262 153,'0'-1,"0"0,-1 0,1 0,0 0,-1 0,1 0,0 1,-1-1,1 0,-1 0,0 1,1-1,-1 0,1 1,-1-1,0 0,0 1,1-1,-1 1,0-1,0 1,0 0,1-1,-1 1,0 0,0-1,0 1,0 0,0 0,0 0,0 0,-1 0,-2 0,0-1,1 1,-1 1,0-1,0 0,1 1,-5 1,0 2,0 1,0 0,1 0,0 1,0 0,0 0,1 0,0 1,0 0,1 1,0-1,0 1,0 0,1 0,1 0,-1 1,1-1,1 1,-4 16,6-22,0-1,0 0,1 1,-1-1,1 1,-1-1,1 0,0 0,0 1,0-1,0 0,0 0,0 0,0 0,1 0,-1 0,1 0,0-1,-1 1,1 0,0-1,0 0,0 1,0-1,0 0,0 0,1 0,-1 0,0 0,0-1,4 1,2 1,0 0,1-1,-1 0,1-1,-1 0,1 0,15-3,-9-1,1 0,-1-1,0 0,-1-1,1-1,-1-1,0 0,-1 0,23-21,-28 23,-1-1,0 0,0 0,0-1,-1 1,-1-1,1-1,-1 1,-1-1,1 0,-1 0,-1-1,0 1,0-1,-1 1,0-1,0-11,-2 18,-1-1,1 1,-1-1,1 0,-1 1,0 0,-1-1,1 1,-1 0,1-1,-1 1,0 0,0 0,0 0,-1 1,1-1,-1 1,1-1,-1 1,0 0,0 0,0 0,0 0,0 0,-1 1,1-1,-5 0,-9-4,0 1,0 1,-1 1,-19-1,18 1,1 2,-1 0,1 1,-1 0,0 2,1 0,0 2,-1 0,2 0,-1 2,0 0,1 1,-23 13,8 3</inkml:trace>
</inkml:ink>
</file>

<file path=ppt/ink/ink6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3.98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73 1,'6'10,"2"16,2 43,-2 1,-3 135,-6-140,-3 20,-4-1,-34 148,-10 79,50-273</inkml:trace>
</inkml:ink>
</file>

<file path=ppt/ink/ink6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4.45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392 36,'0'-1,"0"1,0-1,0 0,0 1,-1-1,1 1,0-1,-1 0,1 1,0-1,-1 1,1-1,0 1,-1-1,1 1,-1-1,1 1,-1 0,1-1,-1 1,0 0,1-1,-1 1,1 0,-1 0,0-1,1 1,-1 0,0 0,1 0,-1 0,0 0,1 0,-1 0,0 0,1 0,-1 0,1 0,-1 1,0-1,1 0,-1 0,0 1,0-1,-31 12,24-8,0 0,0 1,1 0,-1 0,1 0,0 1,1 0,-1 1,1-1,0 1,1 0,-6 9,6-5,0-1,1 1,0 0,0 0,1 1,1-1,0 1,-1 22,3-30,0 0,0 0,0 0,0-1,1 1,0 0,0 0,0 0,0-1,0 1,1 0,0-1,-1 1,1-1,1 0,-1 0,3 4,-1-3,0-1,1 1,-1-1,1 0,-1 0,1-1,0 1,0-1,0 0,0 0,8 1,-4-1,1-1,-1 0,1 0,-1-1,1 0,-1-1,1 0,0 0,-1-1,0 0,1-1,-1 0,17-8,-20 7,1-1,-1 1,0-1,-1 0,1-1,-1 0,0 1,0-1,-1-1,0 1,0-1,0 0,-1 0,0 0,-1 0,1 0,-1-1,-1 1,1-1,-1 1,0-16,-1 16,0 0,-1 0,0 0,0 1,0-1,-1 0,0 0,-1 1,1-1,-1 1,0 0,-1-1,0 2,0-1,0 0,0 1,-1 0,0 0,0 0,0 0,-1 1,0 0,1 0,-9-3,3 2,0 1,0 0,0 1,0 0,0 1,-1 1,1-1,-1 2,1 0,-1 0,1 1,-1 0,1 1,0 0,-18 7,10-3,1 2,1 0,0 1,0 1,0 0,1 2,1-1,-23 24,30-27,1 1,0 1,0-1,1 1,0 0,1 1,0-1,-3 14,6-19,0 0,0 0,1 0,0 0,0 0,0 0,1 1,0-1,0 0,0 0,1 1,-1-1,1 0,1 0,-1 0,1 0,-1 0,2 0,-1 0,3 4,2-2,0 0,0-1,0 0,1-1,0 1,0-2,0 1,1-1,0 0,-1-1,1 0,17 4,14 0,64 6,-90-12,68 5</inkml:trace>
</inkml:ink>
</file>

<file path=ppt/ink/ink6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5.17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289 604,'0'-2,"-1"1,1-1,-1 0,0 0,1 1,-1-1,0 0,0 1,0-1,0 1,0-1,-1 1,1 0,0-1,-1 1,1 0,-1 0,1 0,-3-2,-37-17,34 17,4 1,-1 0,1 1,-1 0,0-1,1 1,-1 1,0-1,0 1,-7-1,9 2,0-1,0 0,0 1,0 0,0 0,0-1,0 1,1 0,-1 0,0 1,1-1,-1 0,0 1,1-1,0 0,-1 1,1 0,0-1,0 1,0 0,-2 2,-1 5,0 1,1-1,0 1,0-1,1 1,1 0,-1 0,2 0,-1 0,1 0,1 0,2 16,4 13,24 71,-19-72,65 179,-59-164,-15-41,1 0,1 0,-1 0,2 0,11 19,-41-94,-24-26,-26-55,-30-144,90 238,2-1,2 0,3 0,-1-103,7 143,1-1,1 1,0 0,1-1,0 1,1 0,0 0,0 0,2 1,-1-1,1 1,0 0,1 0,1 1,-1-1,1 1,1 1,0-1,0 2,0-1,1 1,0 0,16-9,-2 4,1 1,-1 0,2 2,-1 1,52-10,-65 16,1 0,0 1,0 1,0 0,0 0,0 2,0-1,-1 1,1 1,0 0,-1 1,0 0,0 0,0 1,12 8,-8-2,-1 2,0-1,0 2,-1 0,-1 0,-1 1,0 1,0 0,-2 0,0 1,-1 0,-1 0,0 1,-2 0,7 32,-6-19,-2 0,-1 0,-2 1,-1-1,-1 0,-1 0,-2 0,-14 54,7-50,-2 0,-1-1,-2-1,-33 55,-97 110,128-175,-11 16,8-7</inkml:trace>
</inkml:ink>
</file>

<file path=ppt/ink/ink6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5.54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0 168,'0'334,"28"-393,-8 6,2 0,45-75,-52 103,2 0,0 1,2 1,0 1,2 0,39-31,-39 38</inkml:trace>
</inkml:ink>
</file>

<file path=ppt/ink/ink6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5.88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142 111,'-1'6,"0"0,0 0,-1 0,0 0,0 0,0 0,0-1,-1 1,-6 9,-9 18,5-3,2 1,0 0,2 1,2 0,0 0,-1 33,8-61,0-1,0 1,0 0,1-1,-1 1,1-1,0 1,0-1,0 1,0-1,0 0,1 1,0-1,0 0,0 0,0 0,0 0,0 0,5 3,-2-2,0-1,1 1,-1-1,0-1,1 1,0-1,-1 0,1 0,0-1,12 2,-4-1,0-2,0 0,0 0,0-1,0-1,0 0,0-1,-1-1,1 0,12-6,-12 3,-1-1,-1 0,0-1,0-1,0 0,-2 0,1-1,-1 0,-1-1,0 0,0-1,9-18,-9 13,-1 0,-1-1,0 0,-1 0,-1 0,-1-1,-1 0,2-39,-5 54,-1 0,1 0,-1 0,0 0,0 0,0 0,-1 1,0-1,0 0,0 1,0-1,-1 1,0 0,-4-6,1 4,-1-1,1 1,-1 1,0-1,-1 1,1 0,-14-5,-1 0,-1 2,0 0,-1 2,0 0,-25-1,26 4,0 1,-40 2,51 1,1 0,0 1,0 1,0 0,0 0,0 1,-13 7,-7 6</inkml:trace>
</inkml:ink>
</file>

<file path=ppt/ink/ink6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6.26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60 1,'-6'0,"-8"0,-1 6,1 13,4 17,15 7,6 3,14-1,3-2,8-8,-2-4,12-1,3-6,0-7,-3 0,-3-4,-8-3</inkml:trace>
</inkml:ink>
</file>

<file path=ppt/ink/ink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29.43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1345 355,'3'-2,"-1"1,1-1,-1 0,1 0,-1-1,0 1,0 0,0-1,0 1,0-1,0 0,1-4,2 0,9-12,-2 2,0 0,16-34,-26 47,0 0,0 0,-1 0,0 0,0 0,0 0,0 0,0 0,-1-1,0 1,0 0,0 0,0-1,-1 1,0 0,0 0,0 0,0 0,-4-7,0 2,-1 2,0-1,-1 0,0 1,0 1,0-1,-1 1,0 0,0 1,-1 0,0 0,1 0,-1 2,-1-1,-12-3,-3 1,0 1,0 0,-1 2,-46 0,17 3,6 0,-55 6,89-4,0 1,0 0,1 1,-1 0,1 1,0 1,1 0,-14 9,-23 22,2 1,1 3,-57 65,102-103,-172 188,157-171,0 1,2 1,-19 35,-31 77,18-35,43-90,-11 19,1 0,2 1,0 1,-11 51,-16 69,27-111,1 1,2 1,2 0,-3 54,10-17,3 0,13 78,-10-119,2 0,21 61,-22-81,0 0,1-1,1 0,0-1,1 0,1 0,23 23,-24-28,17 18,2-2,44 33,-36-34,77 48,-96-63,1-1,0-1,0-1,35 9,132 16,-120-24,-1 4,0 2,91 33,-136-39,1-2,1 0,-1-1,1-1,24 1,110-4,-86-2,-37-1,1-1,35-9,-1 0,-35 5,0-1,-1-2,0-1,42-21,-62 26,0 0,-1-1,0-1,0 0,-1 0,0-1,0 0,11-14,-3-1,-1-1,23-41,12-14,2-5,-48 75,-2 0,1 0,-1-1,-1 1,0-1,3-21,-2-25,-3 30,7-35,0 1,-2 1,-4-99,-2 146,0 6,-1 0,0 0,0 0,-1 0,0 0,0 0,0 0,-1 1,0-1,0 1,-1 0,-4-6,-7-8,0 2,-24-22,27 30,1-1,1 0,0 0,0-1,1 0,0-1,1 0,-7-17,3 0,-1 0,-1 1,-2 1,-32-45,9 13,-35-73,10 15,49 91,0 0,-14-41,23 52,1-1,1 0,1 0,0 0,0-32,3 34,1 5,-1 1,0-1,0 1,-1-1,0 0,-1 1,0 0,-1-1,1 1,-2 0,1 0,-2 0,-7-12,-118-147,114 149,5 5</inkml:trace>
</inkml:ink>
</file>

<file path=ppt/ink/ink6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6.61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712 1,'-7'0,"1"1,-1 0,0 0,1 1,-1 0,1 0,0 1,0 0,0 0,0 0,0 1,0-1,1 1,0 1,0-1,0 1,-4 5,-10 12,2 1,-25 42,26-40,-130 196,-19 29,115-167,-42 98,81-157,2 1,1 1,1-1,1 1,-5 50,9-42</inkml:trace>
</inkml:ink>
</file>

<file path=ppt/ink/ink6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6.98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220 107,'-2'1,"1"-1,-1 1,0 0,1 0,-1 0,1 0,-1 0,1 0,0 1,-1-1,1 0,0 1,0-1,0 1,-1 1,-16 27,17-29,0 1,0-1,0 1,0 0,0-1,0 1,1 0,-1 0,1 0,-1 0,1-1,0 1,0 0,0 0,0 0,0 0,0 0,0 0,1 0,-1 0,0-1,1 1,0 0,-1 0,1 0,0-1,0 1,0-1,0 1,1 0,-1-1,0 0,0 1,1-1,-1 0,1 0,-1 1,1-1,0-1,-1 1,4 1,7 3,-1-1,1-1,-1 0,1-1,19 2,-3-2,0-1,0-1,0-1,0-1,0-2,40-10,-63 12,1-1,-1 1,1-1,-1 0,0-1,0 1,0-1,0 0,-1 0,0-1,1 1,-2-1,1 0,0 0,-1 0,0 0,0-1,3-8,-5 10,0 1,0-1,0 0,0 1,0-1,-1 0,1 1,-1-1,0 0,0 0,-1 1,1-1,-1 0,1 0,-1 1,-1-1,1 1,0-1,-1 1,0 0,1-1,-2 1,1 0,0 0,0 0,-1 0,0 1,1-1,-1 1,-6-5,-1 2,-1 0,1 1,-1 0,0 0,0 1,0 0,0 1,0 1,-1 0,1 0,-1 1,-21 3,0 1,0 2,1 1,-39 15,54-16,0 0,1 1,0 1,1 0,0 1,0 1,1 0,-19 19,25-21,0 1,0 0,1 1,0-1,1 1,1 1,-1-1,1 1,1 0,0 0,1 1,0-1,-2 18,3-13,0 0,2 0,0 1,1-1,0 0,1 1,1-1,8 26,-7-33,0 1,0-1,1 0,0-1,0 1,1-1,0 0,0 0,1 0,0-1,1 0,0-1,0 0,0 0,11 6,5 0,0-1,0-1,45 12,-54-18,0-1,0 0,0-2,0 0,1 0,-1-1,29-5,7-8</inkml:trace>
</inkml:ink>
</file>

<file path=ppt/ink/ink6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7.36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667 72,'0'-2,"0"0,-1-1,0 1,1 0,-1 0,0-1,0 1,0 0,0 0,-1 0,1 0,0 0,-1 0,0 1,1-1,-1 1,0-1,0 1,-3-3,-1 0,0 1,0 0,0 0,0 0,-10-3,7 4,0 0,0 0,-1 1,1 0,0 1,0 0,0 0,-1 1,1 0,0 1,0 0,-15 5,6 1,-1 1,2 1,-1 1,-27 22,2 3,2 1,2 3,1 1,-42 60,66-80,0-1,2 2,1 0,0 1,2 0,1 0,-10 45,17-65,0 0,0 0,0 0,1 0,0 0,-1 0,1 0,0 0,1 0,-1 0,0 0,1 0,0 0,0 0,0 0,0 0,0 0,0-1,1 1,-1 0,1-1,0 1,0-1,0 0,0 0,0 1,0-1,1-1,-1 1,1 0,-1 0,1-1,0 0,0 1,0-1,-1 0,6 1,21 5,1 0,0-2,-1-1,1-1,1-2,-1-1,0-1,0-2,0-1,-1-1,48-15,-28 3</inkml:trace>
</inkml:ink>
</file>

<file path=ppt/ink/ink6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7.82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290 14,'0'0,"-1"-1,1 0,0 1,0-1,0 0,-1 1,1-1,0 1,-1-1,1 0,0 1,-1-1,1 1,-1-1,1 1,-1-1,1 1,-1 0,1-1,-1 1,0 0,1-1,-1 1,1 0,-1 0,0-1,1 1,-1 0,0 0,1 0,-1 0,0 0,-25 0,15 3,0 1,0 0,0 0,0 1,1 0,-1 1,1 0,1 1,-15 11,11-5,-1-1,2 2,0 0,0 0,-13 23,19-26,0 0,0 0,2 0,-1 0,2 1,-5 19,8-28,-1 0,0 0,1 0,0 1,0-1,0 0,0 0,1 1,-1-1,1 0,0 0,0 0,0 1,0-1,0 0,1 0,-1-1,1 1,0 0,0-1,0 1,0-1,1 1,-1-1,0 0,1 0,0 0,4 3,0-2,0-1,0 0,0 0,1-1,-1 1,0-1,0-1,1 0,-1 0,1 0,-1-1,0 0,0 0,8-3,17-5,57-26,-48 17,0 0,30-12,-65 28,0 0,0 1,1-1,-1 1,0 1,1-1,-1 1,11 0,-14 1,0-1,0 1,0 0,0 0,0 0,-1 0,1 1,0-1,-1 1,0-1,1 1,-1 0,0 0,1 0,-1 0,0 0,2 4,0 2,0 0,0 0,-1 0,4 13,-5-15,0 1,0 0,1-1,0 1,0-1,0 0,7 8,5 1</inkml:trace>
</inkml:ink>
</file>

<file path=ppt/ink/ink6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8.21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135 23,'0'-7,"-12"-1,-16 0,-3 14,3 12,7 8,7 1</inkml:trace>
</inkml:ink>
</file>

<file path=ppt/ink/ink6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8.574"/>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327 2,'-37'0,"15"-1,-45 4,59-1,1-1,-1 1,1 0,0 0,0 1,0 0,0 0,1 1,-13 8,9-3,0 0,1 0,0 1,1 0,0 1,0 0,1 0,1 1,0-1,1 1,0 1,-4 13,4-9,1 1,1 0,0 0,2 1,0-1,0 0,2 0,4 25,-4-34,1-1,1 0,-1 1,1-1,1 0,0-1,0 1,0 0,1-1,0 0,0 0,1-1,8 9,-4-7,-1-1,1 0,0 0,1-1,-1-1,1 1,0-2,1 0,12 4,-11-5,1 0,-1-1,1 0,0-1,0 0,0-1,0-1,-1 0,1-1,0-1,-1 0,1-1,-1 0,0-1,0 0,-1-1,17-10,-18 7,0-1,0 0,-1 0,0-1,0-1,-2 1,1-1,-2-1,1 0,-2 0,0 0,0-1,-1 1,-1-1,0-1,-1 1,-1 0,0-1,-1 1,-1-1,-1-23,0 33,0 0,-1 0,1 0,-1 0,0 1,0-1,0 1,-1-1,0 1,1 0,-2 0,1 0,-4-3,0 0,-1 1,0 0,1 1,-2 0,1 0,-13-4,-2 0,0 2,-1 0,0 2,-36-4,14 5</inkml:trace>
</inkml:ink>
</file>

<file path=ppt/ink/ink6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8.99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70 1,'0'464,"-1"-455,0 1,-1-1,0 0,0 0,-1 0,0 0,-1 0,0 0,0-1,-1 0,-6 9,10-16,1 0,0-1,0 1,-1 0,1 0,-1-1,1 1,-1 0,1-1,-1 1,1 0,-1-1,0 1,1-1,-1 1,0-1,1 1,-1-1,0 0,0 1,1-1,-1 0,0 0,0 1,-1-1,1-1,1 1,-1-1,0 1,1-1,-1 0,1 1,-1-1,1 0,-1 0,1 1,-1-1,1 0,0 0,-1 0,1 0,0 1,0-1,0-2,-3-49,7 29,0 0,1 1,1-1,1 1,18-37,63-102,-75 138,1 0,1 2,1 0,0 0,2 2,25-22,-40 38,-1 1,1 1,0-1,0 0,0 1,0-1,0 1,0 0,0 0,1 0,-1 1,0-1,1 1,-1-1,0 1,1 0,-1 1,0-1,1 0,-1 1,0 0,0 0,7 2,-6 0,0-1,0 1,0 0,-1 0,1 0,-1 0,0 0,1 1,-2 0,1 0,0 0,-1 0,1 0,-1 0,-1 1,4 7,1 11,-1 1,-1 0,-1 0,-1 26,-6 98,3-140</inkml:trace>
</inkml:ink>
</file>

<file path=ppt/ink/ink6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9.38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49 151,'-6'0,"-7"0,-3-6,2-9,16 0,19-5,18 1,2-1,13 1,8 0,-5 1</inkml:trace>
</inkml:ink>
</file>

<file path=ppt/ink/ink6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43:09.73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184 34,'-4'-4,"-1"1,0-1,0 1,-1 1,1-1,0 1,-1 0,0 0,1 1,-8-2,3 1,0 1,-1 0,1 0,-20 2,28-1,0 1,-1-1,1 0,-1 1,1 0,-1-1,1 1,0 0,0 0,-1 0,1 0,0 1,0-1,0 1,0-1,-3 4,4-3,0 0,0-1,1 1,-1 0,0-1,1 1,0 0,-1-1,1 1,0 0,0 0,0 0,0-1,0 1,0 0,0 0,2 3,1 5,2 0,-1 0,1 0,1 0,12 16,9 9,3-2,1-1,46 39,42 42,-90-78,-1 1,-2 2,-1 1,-2 0,-2 2,-2 1,-1 0,-3 1,19 83,-16-25,-4 1,-4 0,-6 133,-5-206,-1 1,-2-1,-2 0,0 0,-14 36,-63 134,60-148,-24 49,-39 95,78-177,4-12</inkml:trace>
</inkml:ink>
</file>

<file path=ppt/ink/ink6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7:30.50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153 24,'-1'-1,"1"0,0 0,-1-1,1 1,-1 0,0 0,1 0,-1 0,0 0,0 0,0 0,0 0,0 0,0 0,0 0,0 0,0 0,0 1,0-1,-1 1,1-1,0 1,0-1,-1 1,1 0,0-1,-1 1,1 0,0 0,-1 0,-1 0,-1 0,-1 0,1 0,0 0,0 0,0 0,0 1,0 0,0 0,-6 2,5 1,0 0,0 0,0 0,1 1,0-1,0 1,0 0,0 0,1 1,-1-1,1 1,1 0,-1 0,1 0,0 0,-2 11,1 1,0 0,1 0,1 1,2 31,0-46,0 1,0-1,0 1,1-1,-1 1,1-1,0 0,0 0,1 0,-1 0,1 0,0 0,0-1,0 1,0-1,1 0,-1 0,1 0,0 0,0-1,0 1,0-1,0 0,1 0,-1-1,1 0,-1 1,9 0,-8-1,1 0,-1 0,0-1,0 0,0 0,1 0,-1-1,0 1,0-1,0-1,0 1,0-1,0 1,0-1,0-1,-1 1,1-1,-1 0,1 0,-1 0,0 0,0-1,-1 0,1 1,5-9,-5 4,-1-1,1 0,-1 1,0-1,-1 0,0 0,-1-1,1-11,-1 0,-1 1,-5-35,5 53,0 0,-1-1,1 1,0 0,-1-1,0 1,1 0,-1 0,0 0,0 0,-1 0,1 0,0 0,-1 0,1 0,-1 0,1 1,-1-1,0 0,0 1,0 0,0-1,0 1,0 0,0 0,0 0,0 0,0 1,-1-1,1 1,0-1,-1 1,1 0,-3-1,0 2,0-1,0 1,0 0,0 0,1 1,-1-1,0 1,1 0,-1 0,1 1,-1-1,1 1,0 0,0 0,-5 6,0 2,0 0,1 1,0 0,1 0,0 0,1 1,0 0,1 1,1-1,0 1,1 0,1 0,0 0,0 0,1 0,1 1,3 18,-3-29,1-1,0 1,0 0,0-1,1 1,-1-1,1 0,0 0,0 1,0-1,1 0,-1-1,0 1,1 0,5 3,-3-2,1 0,0-1,0 0,0 0,0-1,1 0,-1 0,9 2,1-2,0 0,1-1,-1-1,1 0,-1-1,23-4,-28 2,1 0,-2-1,1 0,0-1,-1 0,0-1,0 0,0 0,-1-1,0 0,0-1,-1 0,12-15,-16 19,0-1,-1 0,1 0,-1 0,-1 0,1 0,-1 0,0-1,0 1,0-1,-1 0,0 1,0-1,0 0,-1 0,0 0,0 0,0 1,-1-1,0 0,0 0,0 0,-1 1,0-1,0 1,0 0,-1-1,-4-6,2 6,0-1,0 0,0 1,-1 0,0 1,0-1,-1 1,1 0,-1 0,0 1,0 0,-1 1,1-1,-1 1,0 1,0-1,0 1,0 1,0-1,0 1,-1 1,1 0,0 0,-1 0,1 1,0 1,0-1,0 1,0 1,0-1,0 1,1 1,-1-1,1 1,0 0,0 1,1 0,-1 0,1 1,0-1,0 1,-8 11,7-7,0 0,0 1,1 0,1 0,-1 0,-3 13,8-22,0 1,1-1,-1 1,0 0,1-1,-1 1,1 0,0 0,0-1,0 1,0 0,1 0,-1 0,1-1,0 1,-1 0,1-1,0 1,1-1,-1 1,0-1,1 0,-1 1,1-1,0 0,0 0,0 0,0 0,0 0,0-1,0 1,4 1,1 1,0-1,1-1,-1 1,1-1,0 0,-1-1,1 0,0 0,0-1,0 0,0 0,0-1,0 0,0 0,-1-1,1 0,0-1,-1 1,1-1,-1-1,0 1,12-9,-13 7,1 1,-1-1,0 0,-1-1,1 0,-1 0,0 0,0 0,-1-1,0 1,0-1,0 0,-1-1,0 1,-1-1,1 1,-2-1,1 0,-1 1,0-1,0 0,-2-15,1 20,0 0,-1 0,1 1,-1-1,0 0,0 1,0-1,0 1,0-1,-1 1,1 0,-1-1,0 1,1 0,-1 0,0 0,0 0,-4-3,2 3,0 0,0 0,0 1,0-1,0 1,0 0,0 0,-1 0,1 0,0 1,-5 0,-1 0,1 1,0 0,0 0,0 1,1 0,-1 0,0 1,1 1,-1-1,-13 9,15-6,-1 0,1 0,1 1,-1-1,1 2,1-1,-1 0,1 1,0 0,1 1,0-1,0 0,1 1,0 0,1 0,0 0,0 0,1 0,0 1,0-1,1 0,2 17,-1-24,-1 1,1 0,0-1,0 1,0 0,0-1,0 1,1-1,-1 0,1 1,0-1,0 0,-1 0,1 0,0 0,1 0,-1-1,0 1,1-1,-1 1,0-1,1 0,0 0,-1 0,1 0,0 0,-1-1,1 1,0-1,0 0,4 0,0 0,0 0,-1-1,1 0,-1 0,1 0,-1-1,1 0,-1-1,0 1,0-1,0 0,8-7,-9 6,0 0,0-1,-1 0,0 0,0 0,0 0,0-1,-1 0,0 1,0-1,0-1,2-9,-4 13,0 0,0-1,0 1,-1 0,0-1,0 1,0 0,0-1,0 1,-1 0,1 0,-1-1,0 1,0 0,0 0,-1 0,1 0,-1 0,1 0,-1 0,0 0,0 1,0-1,-1 1,1 0,-4-4,0 2,0 1,0-1,0 1,-1 0,1 0,-1 1,1 0,-1 0,0 1,0 0,0 0,0 0,0 1,0 0,0 1,1-1,-1 1,0 1,0-1,-7 3,7-1,-1 0,1 0,0 0,1 1,-1 0,0 1,1-1,0 1,0 0,1 1,-1-1,1 1,0 0,1 1,-1-1,1 1,1 0,-4 7,6-12,0 0,0 0,0 0,1 0,-1 0,0 0,1 1,0-1,-1 0,1 0,0 0,0 0,0 1,1-1,-1 0,0 0,1 0,0 0,-1 0,1 0,0 0,0 0,0 0,0 0,0 0,0 0,1-1,-1 1,1 0,-1-1,1 1,0-1,-1 0,1 0,0 1,0-1,3 1,0 0,0-1,0 0,0 0,-1 0,1 0,0-1,0 0,0 0,0 0,0-1,0 1,0-1,0 0,0-1,9-3,-7 1,-1 0,1 0,-1-1,0 1,0-1,-1-1,1 1,7-12,-12 16,1-1,-1 0,0 0,0 0,0 0,-1 0,1 0,0 0,-1 0,1 0,-1 0,0 0,1 0,-1-4,-1 4,1 1,-1 0,1-1,-1 1,0 0,1 0,-1-1,0 1,0 0,0 0,0 0,0 0,0 0,0 0,0 0,0 1,-1-1,1 0,0 0,0 1,-1-1,1 1,-1-1,-1 1,3 0,-1 0,1 0,0-1,0 1,-1 0,1 0,0 0,0 0,0 0,-1 0,1-1,0 1,0 0,0 0,0 0,-1-1,1 1,0 0,0 0,0 0,0-1,0 1,0 0,0 0,-1-1,1 1,0 0,0 0,0-1,0 1,0 0,0 0,0-1,0 1,0 0,0 0,1-1,-1 1,0 0,0 0,0-1,0 1,0 0,0 0,0 0,1-1,-1 1,0 0,0 0,0 0,1 0,-1-1,0 1,0 0,0 0,1 0,-1 0,0 0,0 0,1 0,-1-1,0 1,0 0,1 0,19-11,-17 9,9-5,-9 5,1-1,0 1,0 0,0 0,0 0,0 1,1 0,4-2,-8 4,-1-1,0 0,1 0,-1 0,0 1,1-1,-1 0,0 1,1-1,-1 0,0 0,0 1,1-1,-1 1,0-1,0 0,0 1,0-1,0 0,1 1,-1-1,0 1,0-1,0 1,0-1,0 0,0 1,0-1,0 1,0-1,0 0,-1 1,1-1,0 1,0-1,0 2,-2 11</inkml:trace>
</inkml:ink>
</file>

<file path=ppt/ink/ink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36.14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412 1,'-8'1,"1"0,0 1,0 0,1 0,-1 1,0 0,1 0,-1 1,1-1,-10 9,-6 2,1-1,-22 12,1 1,-47 40,79-57,0 0,0 0,1 1,0 0,1 0,1 1,-1 0,2 0,-1 1,2 0,-1 0,2 1,-6 19,10-29,-1 1,1-1,-1 1,1 0,0-1,1 1,-1-1,0 1,1-1,0 1,0-1,0 0,0 1,1-1,-1 0,1 0,0 0,0 0,0 0,0 0,0 0,1-1,-1 1,1-1,0 0,0 1,0-1,0-1,0 1,0 0,0-1,0 0,1 1,3 0,12 3,1 0,-1-2,1 0,33 1,-52-4,16 0,-1 0,0-1,0-1,0 0,0-1,0-1,17-6,2-4</inkml:trace>
</inkml:ink>
</file>

<file path=ppt/ink/ink6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7:35.90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180 88,'17'2,"-13"4,-4-5,-1 1,0-1,0 0,0 0,0 0,0 0,0 0,0 0,0-1,-1 1,1 0,0 0,0-1,-1 1,1-1,-2 1,-2 1,1 1,0-1,1 1,-1 0,0 0,1 0,0 0,-1 0,1 1,1-1,-1 1,-4 7,6-10,1 1,-1-1,0 0,0 1,1-1,-1 1,1-1,-1 1,1-1,0 1,-1-1,1 1,0-1,0 1,0-1,0 1,0-1,1 1,-1-1,0 1,1-1,-1 1,1-1,-1 1,1-1,0 1,0-1,-1 0,1 0,0 1,0-1,0 0,1 0,-1 0,0 0,0 0,0 0,1-1,-1 1,3 1,0-1,0 0,0 0,0 0,0 0,0-1,0 0,1 0,-1 0,0 0,0-1,0 1,0-1,0 0,0-1,0 1,-1 0,1-1,0 0,-1 0,1 0,-1-1,5-3,0 0,0-1,0-1,-1 1,0-1,-1 0,1-1,8-16,-12 20,-1 0,1 0,-1-1,-1 1,1-1,-1 1,0-1,1-6,-2 10,0 0,0 0,0 0,-1 0,1 0,-1 0,1 0,-1 0,0 0,1 0,-1 0,0 0,0 1,0-1,-1 0,1 1,0-1,-1 1,1-1,-1 1,1-1,-1 1,0 0,0 0,-2-1,-4-1,1 0,-1 1,0 0,0 0,0 1,0 0,0 0,0 1,0 0,0 0,0 1,0 0,0 1,0 0,0 0,0 0,-12 7,15-7,0 0,0 0,0 1,0 0,1 0,-1 0,1 1,0-1,0 1,0 0,1 0,-1 1,1-1,0 1,0-1,1 1,-1 0,1 0,0 0,0 1,1-1,0 0,0 0,0 1,0-1,1 1,0 6,0-9,1-1,-1 1,1-1,0 1,-1-1,1 1,0-1,0 0,1 0,-1 1,0-1,1 0,0 0,-1 0,1 0,0-1,0 1,0 0,0-1,0 1,0-1,0 0,1 0,-1 0,0 0,1 0,-1 0,1 0,-1-1,1 0,-1 1,1-1,0 0,-1 0,5-1,-4 1,-1 0,0 0,0-1,0 1,1-1,-1 0,0 0,0 0,0 0,0 0,0 0,0 0,0 0,0-1,-1 1,1-1,-1 1,1-1,-1 0,1 0,-1 0,0 0,0 0,0 0,0 0,0 0,0 0,0 0,-1 0,1 0,-1-1,0 1,0 0,0-1,0 1,0 0,0 0,0-1,-1 1,0-3,1 4,-1-1,1 0,-1 1,1-1,-1 0,0 1,0-1,0 1,0-1,0 1,0 0,0-1,0 1,0 0,-1 0,1 0,0 0,-1 0,1 0,-1 0,1 0,-1 0,1 1,-1-1,0 1,1-1,-1 1,0 0,0-1,1 1,-1 0,0 0,0 0,1 1,-1-1,0 0,1 0,-1 1,0 0,1-1,-1 1,-2 1,-3 1,-1 0,1 1,0 0,0 0,1 1,-1-1,-11 13,12-11,1 1,0-1,1 1,-1 1,1-1,0 1,1-1,0 1,-2 9,4-14,0-1,0 1,1 0,-1 0,1-1,0 1,0 0,0 0,0 0,0 0,1-1,-1 1,1 0,0 0,0-1,0 1,0 0,0-1,1 1,-1-1,1 0,-1 1,1-1,0 0,0 0,0 0,0 0,0 0,5 2,-1-1,0 0,1 0,-1-1,1 0,0 0,-1-1,1 1,0-1,0-1,0 0,0 0,0 0,0-1,0 1,0-2,0 1,0-1,-1 0,11-5,-13 5,0 0,1 0,-2-1,1 0,0 0,0 0,-1 0,0 0,1-1,-1 1,-1-1,1 0,0 0,-1 0,0 0,0 0,0-1,0 1,-1-1,0 1,0-1,0 0,0 1,-1-1,0 0,0 1,0-1,-1 0,-1-7,1 8,0 1,0-1,0 1,-1 0,1-1,-1 1,0 0,0 0,0 0,-1 0,1 1,-1-1,1 0,-1 1,0 0,0 0,0 0,0 0,0 0,0 0,-1 1,1 0,-1 0,1 0,-1 0,1 0,-1 1,1-1,-1 1,0 0,1 0,-1 0,0 1,1-1,-1 1,1 0,-1 0,1 0,-1 1,1-1,0 1,0-1,0 1,0 0,0 1,0-1,-3 3,0 1,0 0,0 0,1 1,0-1,0 1,1 1,-1-1,1 1,-3 10,5-15,1 0,0 1,0-1,1 0,-1 0,1 1,-1-1,1 1,0-1,0 0,1 1,-1-1,1 0,0 1,-1-1,1 0,1 0,-1 1,0-1,1 0,0-1,-1 1,1 0,0 0,5 4,-3-3,1-1,0 0,-1 0,1 0,0 0,0-1,1 0,-1 0,0 0,1-1,-1 1,1-1,0-1,-1 1,1-1,-1 0,1 0,0-1,-1 0,1 0,-1 0,1 0,-1-1,11-4,-10 3,0 0,-1 0,1-1,-1 1,0-1,0 0,0 0,0-1,0 0,-1 0,0 0,0 0,-1 0,1-1,-1 0,0 1,-1-1,0-1,1 1,-2 0,3-12,-4 16,0 0,1-1,-1 1,-1 0,1 0,0-1,0 1,-1 0,1 0,-1 0,0 0,0-1,0 1,0 0,0 0,0 1,0-1,-1 0,1 0,0 1,-1-1,0 0,-3-2,2 2,-1 1,1-1,-1 0,1 1,-1 0,0-1,0 2,0-1,0 0,0 1,0 0,-7 0,6 0,1 1,-1-1,1 1,0 0,-1 1,1-1,0 1,-1-1,1 1,0 1,-4 2,6-4,0 1,1-1,-1 0,1 1,-1 0,1-1,0 1,-1 0,1 0,0-1,0 1,0 0,1 0,-1 0,0 0,1 0,-1 0,1 1,0-1,-1 0,1 0,0 0,1 3,-1-3,1-1,0 1,-1-1,1 1,0-1,0 1,0-1,0 0,0 1,0-1,0 0,1 0,-1 0,0 0,1 0,-1 0,1 0,-1 0,1-1,-1 1,1-1,0 1,-1-1,1 1,-1-1,1 0,0 0,-1 0,1 0,0 0,0 0,-1 0,3-1,2 0,-1 1,1-1,0 0,-1-1,0 1,1-1,-1 0,0 0,7-4,-5-2</inkml:trace>
</inkml:ink>
</file>

<file path=ppt/ink/ink6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37:38.78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140 45,'-21'-1,"7"1,0-1,0 2,-13 2,24-3,1 0,0 0,-1 1,1 0,0-1,-1 1,1 0,0 0,0 0,0 0,0 1,0-1,0 0,0 1,1-1,-1 1,0 0,1 0,-1 0,1-1,0 1,0 1,-2 2,2-4,1 0,0 0,-1 0,1 0,0 0,0 0,0 0,0 0,0 1,0-1,0 0,0 0,0 0,0 0,1 0,-1 0,0 0,1 0,-1 0,1-1,-1 1,1 0,-1 0,1 0,0 1,1-1,0 0,0 0,-1 0,1 0,0 0,0 0,0 0,0 0,0-1,0 1,4-1,1 1,0-1,0 0,0 0,0 0,0-1,12-3,-13 1,0 1,-1-1,1-1,-1 1,0-1,0 0,0 0,-1 0,1 0,3-6,-6 9,-1 0,0-1,0 1,0 0,0 0,-1 0,1-1,0 1,0-1,-1 1,1 0,-1-1,1 1,-1-1,0 1,0-1,1 0,-1 1,0-1,0 1,-1-1,1 1,0-1,0 1,-1-1,1 1,-1-1,1 1,-1-1,0 1,1 0,-1-1,0 1,0 0,0 0,0 0,0-1,0 1,0 0,-1 0,1 1,0-1,-1 0,-1-1,0 1,1 1,-1-1,0 1,0-1,1 1,-1 0,0 0,0 0,1 1,-1-1,0 1,1-1,-1 1,0 0,1 0,-1 0,1 0,-1 0,1 1,0-1,-1 1,1 0,-4 3,1 0,0-1,0 1,0 0,1 0,-1 0,1 1,0-1,-4 11,7-15,0 0,1 1,-1-1,1 0,-1 1,1-1,0 0,0 1,-1-1,1 1,0-1,0 0,0 1,1-1,-1 1,0-1,0 0,1 2,0-2,-1-1,1 1,-1-1,1 1,-1-1,1 0,-1 1,1-1,0 0,-1 0,1 1,0-1,-1 0,1 0,0 0,-1 0,1 0,0 0,-1 0,1 0,0 0,-1 0,1 0,0 0,0-1,4 0,-1-1,1 0,-1 1,0-2,0 1,0 0,0-1,0 0,3-3,72-78,-76 82</inkml:trace>
</inkml:ink>
</file>

<file path=ppt/ink/ink6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5:35:58.110"/>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1,'6'0,"8"0,2 0</inkml:trace>
</inkml:ink>
</file>

<file path=ppt/ink/ink6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40:38.464"/>
    </inkml:context>
    <inkml:brush xml:id="br0">
      <inkml:brushProperty name="width" value="0.1" units="cm"/>
      <inkml:brushProperty name="height" value="0.1" units="cm"/>
      <inkml:brushProperty name="ignorePressure" value="1"/>
    </inkml:brush>
  </inkml:definitions>
  <inkml:trace contextRef="#ctx0" brushRef="#br0">1 1,'0'205,"1"-196,0 0,0-1,1 1,1 0,-1-1,1 0,1 0,6 13,-4-9,-1-1,0 1,5 18,2 22,-4-25,-2 1,-1 0,2 39,-8 151,1-154</inkml:trace>
</inkml:ink>
</file>

<file path=ppt/ink/ink6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40:44.866"/>
    </inkml:context>
    <inkml:brush xml:id="br0">
      <inkml:brushProperty name="width" value="0.1" units="cm"/>
      <inkml:brushProperty name="height" value="0.1" units="cm"/>
      <inkml:brushProperty name="ignorePressure" value="1"/>
    </inkml:brush>
  </inkml:definitions>
  <inkml:trace contextRef="#ctx0" brushRef="#br0">217 1,'0'828,"2"-799,1 1,7 33,-4-31,3 50,-9-13,0-38,0 0,2 0,8 43,-2-31,-2 0,2 58,-9 90,-2-67,3 1442,1-1553,1 0,0 1,1-1,1 0,0-1,9 22,-6-19,-1 0,-1 1,6 33,-6 21,-7 100,0-56,2 860,-2-938,-2-1,-1 0,-14 47,10-43,1 0,-4 50,10 324,4-206,-2 827,1-1021,1 1,0-1,1 0,1 0,0 0,9 20,-6-18,-1 1,-1-1,6 34,-6 21,-7 100,0-56,0 0,5 126,10-169,-8-52,-1-1,2 23,-5 161,-2-110,0-62,-2 0,-8 33,5-31,-3 50,9-80,0 7,0 1,-1 0,0-1,-1 1,-4 16,5-25,1 0,-1 1,0-1,0 1,1-1,-1 0,0 0,0 1,0-1,0 0,-1 0,1 0,0 0,0 0,-1 0,1-1,-3 2,2-1,0-1,0 0,0 0,-1 0,1 0,0 0,0 0,0 0,0-1,-1 1,1-1,0 0,0 0,0 1,0-1,-2-2,-11-7,0 0,1-1,0-1,1 0,-19-23,-21-19,47 49,-9-7,0-1,1-1,0 0,2-1,-18-26,29 41,1 0,0 0,-1-1,1 1,0 0,0 0,0-1,-1 1,1 0,0-1,0 1,0 0,0-1,0 1,0 0,-1-1,1 1,0 0,0-1,0 1,0 0,0-1,0 1,0 0,0-1,0 1,1 0,-1-1,0 1,0 0,0 0,0-1,0 1,0 0,1-1,-1 1,0 0,1-1,13 5,16 15,-14-2,0 0,-1 1,-1 1,0 0,-1 1,19 42,-23-40,-1-1,-1 1,-1 0,4 26,-7-31,0 0,1-1,1 1,0-1,1 0,1 0,1-1,14 23,-21-36,0-1,-1 0,2 1,-1-1,0 0,0 0,0 0,0 0,1 0,-1 0,0 0,1 0,-1-1,1 1,-1 0,1-1,-1 1,1-1,0 0,-1 1,1-1,-1 0,1 0,3-1,-3 1,1-1,0-1,-1 1,1 0,-1-1,1 1,-1-1,0 0,0 0,0 1,0-2,0 1,2-2,5-10,0 0,0 0,10-27,-19 41,20-52,-4-1,-1 0,11-85,-16 81,-4 29,-4 9,1 1,1 0,0 0,2 0,0 1,1-1,15-26,-8 25</inkml:trace>
</inkml:ink>
</file>

<file path=ppt/ink/ink6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40:47.101"/>
    </inkml:context>
    <inkml:brush xml:id="br0">
      <inkml:brushProperty name="width" value="0.1" units="cm"/>
      <inkml:brushProperty name="height" value="0.1" units="cm"/>
      <inkml:brushProperty name="ignorePressure" value="1"/>
    </inkml:brush>
  </inkml:definitions>
  <inkml:trace contextRef="#ctx0" brushRef="#br0">328 941,'2'-63,"0"34,-2-1,-6-52,4 72,-1 1,0 0,-1-1,0 2,-6-11,5 10,0-1,1 1,0-1,-3-12,-7-56,4 0,2 0,5-98,5 141,2 0,16-68,-19 96,0 6,-1-1,0 1,1-1,-1 1,1-1,-1 1,1-1,0 1,0-1,-1 1,1 0,1-2,-1 3,-1 0,0 0,0-1,1 1,-1 0,0 0,1 0,-1 0,0 0,0 0,1 0,-1 0,0 0,1 0,-1 0,0 0,0 0,1 0,-1 0,0 0,0 0,1 0,-1 0,0 1,1-1,-1 0,0 0,0 0,0 0,1 0,-1 1,0-1,0 0,0 0,1 1,-1-1,0 0,2 3,-1-1,0 1,0-1,0 1,0 0,0-1,-1 1,1 0,-1-1,0 1,1 0,-1 0,-1 2,-3 15,-1-1,0 0,-2 0,0-1,-1 0,-16 27,7-14,-8 20,-58 104,63-123,2 2,1 0,-21 64,29-78,9-19,0-1,0 0,0 0,0 0,0 0,0 0,-1 0,1 0,0 0,0 0,0 0,0 0,0 0,0 0,-1 0,1 0,0 0,0 0,0 0,0 0,0 0,0 0,0 0,-1 0,1 0,0 0,0 0,0 0,0 0,0 0,0 0,-1 0,1 0,0 0,0 0,0 0,0 0,0 0,0-1,0 1,0 0,0 0,0 0,-1 0,1 0,0 0,0 0,0-1,0 1,0 0,0 0,0 0,0 0,0 0,0 0,0-1,0 1,0 0,0 0,0 0,0 0,0 0,0-1,-2-41,2 38,0-20,-1-6,2 1,5-39,-4 57,1 1,0-1,0 1,1 0,0 0,1 0,0 1,1-1,12-16,62-85,2-4,-80 113,0-1,0 1,0 0,0 0,1-1,-1 1,1 1,-1-1,1 0,0 1,-1-1,1 1,0 0,3-1,-4 2,0 0,0 0,0 0,1 0,-1 1,0-1,0 0,0 1,0 0,-1 0,1-1,0 1,0 0,0 0,-1 1,1-1,0 0,-1 0,1 1,-1-1,3 4,39 48,61 101,-80-116,25 47,49 116,-38-71,-32-77,18 41,-37-69</inkml:trace>
</inkml:ink>
</file>

<file path=ppt/ink/ink6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40:50.391"/>
    </inkml:context>
    <inkml:brush xml:id="br0">
      <inkml:brushProperty name="width" value="0.1" units="cm"/>
      <inkml:brushProperty name="height" value="0.1" units="cm"/>
      <inkml:brushProperty name="ignorePressure" value="1"/>
    </inkml:brush>
  </inkml:definitions>
  <inkml:trace contextRef="#ctx0" brushRef="#br0">449 734,'1'-5,"1"-1,0 0,0 0,0 1,1-1,-1 1,2 0,4-7,4-7,36-61,4 2,3 2,69-73,-106 128,15-16,-33 47,-2 1,1 0,-1-1,-6 15,-18 60,13-39,-1-1,-3-1,-39 75,54-116,0 1,0-1,-1 0,1 0,-1 0,1 0,-1 0,0 0,0-1,-1 1,1-1,0 0,-1 0,1 0,-1-1,0 1,1-1,-1 0,0 0,0 0,0 0,0-1,-7 1,5-2,-1 0,1-1,-1 1,1-1,0 0,0-1,0 1,0-1,0-1,0 1,1-1,0 0,-9-7,-114-100,51 46,-116-125,190 186,-1 0,0-1,0 0,0 0,0 0,1 0,0 0,-4-11,41 35,25 32,-3 2,94 115,-126-135,-1 1,31 64,-34-60,2-9,-17-27,-10-19,-28-47,-2 2,-4 1,-45-56,55 78,-18-31,31 44,-2 0,-1 0,-25-25,43 50,0 0,1 1,-1-1,1 0,-1 1,0-1,0 0,1 1,-1-1,0 1,0-1,0 1,0-1,1 1,-1-1,0 1,0 0,0 0,0-1,0 1,0 0,0 0,0 0,0 0,0 0,0 0,0 1,0-1,0 0,0 0,0 1,0-1,1 0,-1 1,0-1,0 1,0-1,0 1,1 0,-1-1,-1 2,1 0,0-1,0 1,0 0,1 0,-1 0,0 0,1 0,-1 0,1 0,0 0,0 0,0 0,0 0,0 0,0 0,0 0,0 0,1 0,-1 0,2 2,15 30,0-1,3-1,0-1,3 0,26 28,0 2,-31-37,0 1,-2 1,-1 0,15 37,-30-57,-8-9,-11-11,16 12,-18-18,0 0,1-1,-30-43,-17-17,33 44,-75-75,106 109,0 0,-1 0,0 1,1 0,-1-1,0 1,0 0,-7-2,11 5,0-1,-1 0,1 0,0 1,-1-1,1 0,0 1,-1-1,1 0,0 1,0-1,0 1,-1-1,1 0,0 1,0-1,0 1,0-1,0 1,0-1,0 1,0-1,0 0,0 1,0-1,0 1,0-1,0 1,0-1,1 0,-1 1,0-1,0 1,0-1,1 0,-1 1,0-1,1 1,7 20,3 2,1 0,2-1,0-1,30 34,-23-26,-1 0,-2 2,23 49,18 31,-57-108,12 18,-13-21,-1 0,0 0,0 1,1-1,-1 0,0 0,0 1,1-1,-1 0,0 0,1 0,-1 1,0-1,1 0,-1 0,0 0,1 0,-1 0,1 0,-1 0,0 0,1 0,-1 0,0 0,1 0,-1 0,0 0,1 0,-1 0,0-1,1 1,-1 0,0 0,1 0,-1 0,0-1,1 1,-1 0,0 0,0-1,1 1,-1 0,0 0,0-1,0 1,1 0,-1-1,0 1,0 0,0-1,0 1,0 0,0-1,0 1,1-1,-1 1,0 0,0-1,-1 0,10-28,1-1,1 2,1-1,1 1,2 1,22-31,63-74,143-145,-149 175,-94 101,1 1,-1-1,0 1,1-1,-1 1,1-1,0 1,-1 0,1-1,-1 1,1 0,0-1,-1 1,1 0,0 0,-1-1,1 1,0 0,-1 0,1 0,0 0,-1 0,1 0,1 0,-2 1,0-1,1 0,-1 1,0-1,0 1,0-1,1 1,-1-1,0 1,0-1,0 0,0 1,0-1,0 1,0-1,0 1,0-1,0 1,0-1,0 1,-1-1,1 1,0-1,0 1,0-1,0 0,-1 1,1-1,0 1,-1-1,1 0,0 1,-1-1,-103 197,0-22,53-94,-68 99,119-179,-1-1,0 1,1-1,-1 0,1 1,0 0,-1-1,1 1,-1-1,1 1,0-1,-1 1,1 0,0-1,0 1,0 0,-1-1,1 1,0 0,0-1,0 1,0 0,0 0,0-1,1 2,14-12,26-27,52-64,94-134,-146 181,-8 11,44-60,-66 88,5-6,-17 18,-12 11,-2 3,0 1,1 0,1 2,-19 21,-44 69,50-67,-177 217,185-233,5-4</inkml:trace>
</inkml:ink>
</file>

<file path=ppt/ink/ink6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40:53.364"/>
    </inkml:context>
    <inkml:brush xml:id="br0">
      <inkml:brushProperty name="width" value="0.1" units="cm"/>
      <inkml:brushProperty name="height" value="0.1" units="cm"/>
      <inkml:brushProperty name="ignorePressure" value="1"/>
    </inkml:brush>
  </inkml:definitions>
  <inkml:trace contextRef="#ctx0" brushRef="#br0">434 57,'-1'10,"0"0,-1 0,0-1,0 1,-1 0,0-1,-1 0,-6 11,-6 10,-22 29,-14 17,4 1,-44 97,51-86,34-79,7-22,6-24,3 4,2 1,1 1,2 0,21-36,0 0,47-83,-81 149,-1-1,1 1,0-1,-1 1,1 0,0-1,0 1,0 0,0 0,0 0,1-1,-1 1,0 0,0 1,1-1,-1 0,0 0,1 0,-1 1,1-1,2 0,-3 2,1-1,-1 1,0 0,0 0,1-1,-1 1,0 0,0 0,0 0,0 0,0 0,0 1,0-1,0 0,-1 0,1 1,0-1,-1 0,1 1,-1-1,1 1,-1-1,0 0,1 3,2 8,-1 0,0 0,-1 1,0-1,-1 1,0-1,-1 0,0 1,-1-1,0 0,-1 0,-9 22,-5 7,-2-1,-30 48,36-66,-12 17,-47 55,40-55,-30 49,44-56,14-22,-1-1,0 1,-1-1,0-1,-14 16,23-49,8-3,2 2,1 0,1 0,36-45,13-21,-45 56,-1-1,-2-1,-1 0,-2-1,-2 0,-1-1,5-54,-14 85,18-94,-16 95,-1 0,1 0,0 0,0 0,1 0,0 1,0-1,1 1,9-10,-14 16,1 1,-1-1,1 1,-1 0,1-1,0 1,-1 0,1-1,0 1,-1 0,1 0,0-1,-1 1,1 0,0 0,-1 0,1 0,0 0,0 0,-1 0,1 0,0 0,0 0,-1 1,1-1,0 0,-1 0,1 1,0-1,-1 0,1 1,-1-1,1 1,0-1,-1 1,1-1,0 1,20 27,-14-18,61 69,105 96,-146-149,6 3,-2 3,35 44,3 22,32 41,-83-123,-11-10,-8-8,-188-210,97 107,-33-57,22 26,102 134,0 1,0-1,0 1,0 0,-1-1,1 1,-1 0,1 0,-1 0,1 0,-1 0,1 0,-1 0,0 1,1-1,-1 1,-3-1,5 1,0 0,0 0,-1 0,1 0,0 0,0 0,-1 1,1-1,0 0,0 0,-1 0,1 0,0 1,0-1,0 0,-1 0,1 1,0-1,0 0,0 0,0 1,0-1,0 0,-1 0,1 1,0-1,0 0,0 1,0-1,0 0,0 1,0-1,0 1,7 20,8 5,0-2,2 1,36 38,-16-19,37 42,-43-54,-2 3,-2 0,26 44,2 19,-71-128,-245-458,236 442,14 25,0 1,-18-24,20 37,8 14,7 17,12 14,2-2,1 0,1-1,2-1,41 43,-47-56,0-1,33 27,-51-47,0 0,0 0,1 0,-1 1,0-1,0 0,0 0,1 1,-1-1,0 0,0 0,0 0,1 0,-1 0,0 1,0-1,1 0,-1 0,0 0,0 0,1 0,-1 0,0 0,1 0,-1 0,0 0,0 0,1 0,-1 0,0 0,0 0,1 0,-1 0,0 0,1 0,-1-1,0 1,0 0,1 0,-3-12,-11-17,13 28,-31-54,-56-75,54 84,2-1,-35-71,54 89</inkml:trace>
</inkml:ink>
</file>

<file path=ppt/ink/ink6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46.372"/>
    </inkml:context>
    <inkml:brush xml:id="br0">
      <inkml:brushProperty name="width" value="0.1" units="cm"/>
      <inkml:brushProperty name="height" value="0.1" units="cm"/>
      <inkml:brushProperty name="ignorePressure" value="1"/>
    </inkml:brush>
  </inkml:definitions>
  <inkml:trace contextRef="#ctx0" brushRef="#br0">7 399,'0'0,"0"0,0 1,0-1,0 0,0 0,-1 0,1 0,0 0,0 0,0 0,0 0,0 0,0 0,-1 1,1-1,0 0,0 0,0 0,0 0,-1 0,1 0,0 0,0 0,0 0,0 0,0 0,-1 0,1-1,0 1,0 0,0 0,0 0,0 0,-1 0,1 0,0 0,0 0,0 0,0 0,0-1,0 1,0 0,-1 0,1 0,0 0,0 0,0 0,0-1,0 1,0 0,0 0,0 0,0 0,0-1,0 1,0 0,0 0,0 0,0 0,0 0,0-1,12-6,25-6,51-9,175-21,-200 34,-1-2,0-3,-1-3,0-3,61-28,-116 45,1-1,-1 1,1-1,-1-1,0 1,-1-1,1 0,-1 0,0 0,0-1,0 0,3-7,-7 11,0 0,0 0,0-1,0 1,0 0,-1-1,1 1,-1-1,1 1,-1-1,0 1,0-1,0 1,-1-1,0-4,0 4,0 0,-1 1,1-1,-1 0,0 0,0 1,0-1,0 1,0 0,0-1,0 1,-1 0,1 0,-1 1,-4-3,-2 0,0 0,0 1,0 0,0 0,0 1,-14-2,14 3,0 0,-1-1,2-1,-1 0,-11-4,78 11,128 8,-182-12,1 0,-1 1,0 0,0 0,0 0,0 0,0 1,0-1,0 1,0 0,-1 0,1 1,-1-1,1 1,-1-1,0 1,0 0,0 0,-1 1,1-1,3 6,-4-4,0 1,0-1,-1 0,1 0,-1 1,0-1,-1 1,1-1,-1 1,0-1,-1 1,1-1,-1 1,0-1,-1 0,-2 8,-23 56,-4-1,-3-2,-45 67,40-68,26-44</inkml:trace>
</inkml:ink>
</file>

<file path=ppt/ink/ink6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47.441"/>
    </inkml:context>
    <inkml:brush xml:id="br0">
      <inkml:brushProperty name="width" value="0.1" units="cm"/>
      <inkml:brushProperty name="height" value="0.1" units="cm"/>
      <inkml:brushProperty name="ignorePressure" value="1"/>
    </inkml:brush>
  </inkml:definitions>
  <inkml:trace contextRef="#ctx0" brushRef="#br0">29 1460,'-15'10,"14"-9,1-1,-1 0,1 0,0 0,-1 0,1 0,0 0,-1 0,1 0,-1 0,1-1,0 1,-1 0,1 0,0 0,-1 0,1-1,0 1,-1 0,1 0,0 0,-1-1,1 1,0 0,0-1,-1 1,0-2,1 0,-1 1,1-1,-1 0,1 1,0-1,0 0,0 0,0 0,0 1,0-1,0 0,0 0,1 1,-1-1,1 0,0-1,29-70,52-95,-6 15,-23 26,52-192,-3-143,-82 338,-19 116,0 11,1 23,-3 42,-2 7,-4 0,-19 82,-46 144,70-294,-6 24,0-4,0 0,3 0,0 1,-1 48,6-74,0 0,0 1,0-1,0 0,1 0,-1 1,1-1,0 0,-1 0,1 0,0 0,0 0,1 0,-1 0,0 0,1 0,-1 0,1-1,-1 1,1 0,0-1,0 0,-1 1,1-1,0 0,1 0,-1 0,0 0,0 0,0-1,0 1,4 0,-2-1,1 0,0 1,0-2,-1 1,1-1,0 0,-1 0,1 0,0 0,-1-1,0 0,1 0,-1 0,0 0,4-4,14-10,-2-2,0-1,34-40,44-75,-77 105,86-127,164-215,-267 366,1-2,0 1,1 0,0 0,10-7,-16 12,1 1,0-1,0 0,0 1,0-1,0 1,0-1,0 1,0-1,0 1,0 0,0 0,0-1,0 1,0 0,0 0,0 0,0 0,0 0,0 0,0 1,0-1,0 0,0 0,0 1,0-1,0 0,0 1,0-1,0 1,0 0,-1-1,1 1,0 0,0-1,-1 1,1 0,0 0,-1 0,1 0,0-1,-1 1,1 2,2 5,0 0,0 0,-1 0,0 0,0 1,-1-1,0 1,-1-1,0 1,0 0,-3 15,-4 13,-14 50,14-60,-169 552,33-158,138-408,3-5,-1 0,0 0,-9 14,5-13</inkml:trace>
</inkml:ink>
</file>

<file path=ppt/ink/ink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36.65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121 93,'0'-1,"0"0,0 0,0-1,0 1,0 0,0-1,0 1,-1 0,1-1,0 1,-1 0,1 0,-1 0,1-1,-1 1,0 0,1 0,-1 0,0 0,-2-2,2 3,0-1,0 1,0 0,0 0,0-1,0 1,0 0,0 0,0 0,0 0,0 0,0 0,0 1,0-1,0 0,0 0,0 1,0-1,0 1,-1 0,-3 2,-1 0,1 1,0 0,0 0,0 0,1 1,-5 5,3-3,1 0,0 1,1 0,0-1,0 2,1-1,0 0,0 1,-2 11,5-17,-1 1,0-1,1 1,0 0,0-1,0 1,0 0,1-1,-1 1,1-1,0 1,0-1,0 1,1-1,-1 0,1 1,0-1,0 0,0 0,0 0,0 0,1-1,-1 1,6 3,-2-2,0 0,0 0,0 0,0-1,1 0,0 0,0-1,0 0,0 0,0-1,0 0,0 0,0 0,0-1,1 0,-1-1,0 0,0 0,0 0,0-1,0 0,0 0,0-1,-1 0,1 0,-1 0,0-1,0 0,0 0,0-1,-1 1,1-1,5-9,-4 7,0-1,-1-1,0 1,-1-1,0 0,0 0,-1 0,0-1,-1 0,0 0,3-15,-5 20,-1 1,1 0,-1 0,0-1,0 1,-1 0,1-1,-1 1,0 0,0 0,-1-1,1 1,-1 0,0 0,0 1,0-1,0 0,-1 1,1-1,-1 1,0 0,0 0,0 0,-1 0,1 0,-1 1,1-1,-1 1,-4-2,-1 0,0 1,0 0,-1 0,1 1,0 0,-1 0,0 1,1 1,-1 0,1 0,-1 0,0 1,1 1,-18 4,21-4,0 1,0-1,0 1,0 0,1 0,-1 0,1 1,0 0,0 0,0 1,1-1,-1 1,1 0,0 0,1 0,-1 1,1-1,0 1,0 0,1 0,0 0,0 0,-1 7,2-9,1 1,0-1,0 0,0 0,0 1,1-1,0 0,0 0,0 0,0 0,0 0,1 0,0 0,0 0,0 0,0-1,1 1,-1-1,1 1,0-1,0 0,0 0,0-1,1 1,-1-1,8 4,6 4,1 0,0-2,1 0,27 7,-19-8,38 5,-25-7</inkml:trace>
</inkml:ink>
</file>

<file path=ppt/ink/ink6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47.812"/>
    </inkml:context>
    <inkml:brush xml:id="br0">
      <inkml:brushProperty name="width" value="0.1" units="cm"/>
      <inkml:brushProperty name="height" value="0.1" units="cm"/>
      <inkml:brushProperty name="ignorePressure" value="1"/>
    </inkml:brush>
  </inkml:definitions>
  <inkml:trace contextRef="#ctx0" brushRef="#br0">79 0,'0'11,"0"7,-10 2,-3 6,0 5,2 2,4 5,2 1,3-1,1-2,1-2,0-1,-4-2,-2-1,0-6</inkml:trace>
</inkml:ink>
</file>

<file path=ppt/ink/ink6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48.196"/>
    </inkml:context>
    <inkml:brush xml:id="br0">
      <inkml:brushProperty name="width" value="0.1" units="cm"/>
      <inkml:brushProperty name="height" value="0.1" units="cm"/>
      <inkml:brushProperty name="ignorePressure" value="1"/>
    </inkml:brush>
  </inkml:definitions>
  <inkml:trace contextRef="#ctx0" brushRef="#br0">1 12,'0'-5,"0"-2</inkml:trace>
</inkml:ink>
</file>

<file path=ppt/ink/ink6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48.553"/>
    </inkml:context>
    <inkml:brush xml:id="br0">
      <inkml:brushProperty name="width" value="0.1" units="cm"/>
      <inkml:brushProperty name="height" value="0.1" units="cm"/>
      <inkml:brushProperty name="ignorePressure" value="1"/>
    </inkml:brush>
  </inkml:definitions>
  <inkml:trace contextRef="#ctx0" brushRef="#br0">567 0,'-40'1,"-1"1,-43 8,66-7,1 1,-1 1,1 0,0 2,1 0,-1 0,-17 13,33-20,0 1,0 0,0-1,0 1,0 0,0 0,0 0,0 0,1 0,-1 0,0 0,1 0,-1 0,0 0,1 0,0 0,-1 1,1-1,-1 0,1 0,0 0,0 1,0 1,0-1,1 1,-1-1,1 1,0-1,0 1,0-1,0 0,0 0,1 1,-1-1,3 2,6 8,1-1,0 0,17 11,-15-11,-5-5,0 1,-1 0,0 1,0 0,-1 0,0 0,5 10,-8-13,-1 1,0 0,0-1,0 1,-1 0,1 0,-2 0,1 0,-1 0,1 0,-2 0,1 0,-2 9,-1-3,-1 0,0 0,0-1,-1 0,0 0,-1 0,-1 0,0-1,0 0,-1 0,0-1,0 0,-1-1,0 0,-19 13,16-13,-1 0,0 0,-1-1,0-1,0 0,-1-1,1-1,-1 0,0-1,0 0,0-1,-20-1,32-1,1 0,-1 0,0 0,1-1,-1 0,1 1,-1-1,1 0,-1 0,1 0,0-1,-1 1,1 0,0-1,0 0,0 1,0-1,0 0,0 0,1 0,-1 0,1-1,-1 1,1 0,0-1,0 1,0 0,-1-6,-5-18</inkml:trace>
</inkml:ink>
</file>

<file path=ppt/ink/ink6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48.961"/>
    </inkml:context>
    <inkml:brush xml:id="br0">
      <inkml:brushProperty name="width" value="0.1" units="cm"/>
      <inkml:brushProperty name="height" value="0.1" units="cm"/>
      <inkml:brushProperty name="ignorePressure" value="1"/>
    </inkml:brush>
  </inkml:definitions>
  <inkml:trace contextRef="#ctx0" brushRef="#br0">77 15,'0'9,"1"8,-1 0,-1 1,0-1,-1 0,-1 0,-1 0,-10 29,10-36,-11 24,15-33,-1 1,0-1,0 0,1 0,-1 1,0-1,0 0,0 0,0 0,-1 0,1 0,0 0,0-1,0 1,-1 0,1 0,0-1,-1 1,-1 0,3-1,-1 0,1 0,-1-1,1 1,-1 0,1 0,0 0,-1 0,1 0,-1 0,1-1,0 1,-1 0,1 0,-1-1,1 1,0 0,-1-1,1 1,0 0,0-1,-1 1,1 0,0-1,0 1,-1 0,1-1,0 1,0-1,0 1,0-1,0 1,0 0,0-1,0 1,0-1,0 1,0-1,0 1,0-1,0 1,0 0,0-1,0 1,0-1,1 1,-1-1,0 1,1-1,9-25,-1 10,1 0,0 1,1 1,0 0,2 0,-1 1,2 1,25-20,-37 31,0-1,0 1,0 0,0-1,0 1,1 0,-1 0,0 1,1-1,-1 0,0 1,1-1,-1 1,1 0,-1 0,1 0,-1 0,1 0,-1 0,0 1,1-1,4 3,-5-2,0 1,0-1,0 1,-1 0,1-1,0 1,-1 0,0 0,1 0,-1 1,0-1,0 0,0 0,0 1,0-1,-1 0,1 1,-1-1,1 1,-1-1,0 5,-1 3,1-1,-2 0,0 0,0 0,0 0,-7 16,-1 3,10-27,-1-1,1 1,0-1,-1 1,1 0,0-1,0 1,0 0,0-1,-1 1,1 0,0-1,0 1,0 0,0 0,1-1,-1 1,0 0,0-1,0 1,0 0,1-1,-1 1,0-1,1 1,-1 0,0-1,2 2,-1-2,0 0,0 0,0 0,0 0,0 0,0 0,0 0,0 0,0-1,0 1,0 0,0-1,0 1,0 0,0-1,1 0,45-32,-41 28,33-25,26-20,82-48,-144 96,0 1,0-1,0 1,0-1,1 1,-1 0,0 0,1 0,-1 1,0-1,1 1,-1 0,7 0,-8 1,0-1,0 1,0 0,0 0,-1 0,1 0,0 0,-1 0,1 1,-1-1,1 0,-1 1,0-1,1 1,-1 0,0-1,0 1,0 0,0 0,0-1,-1 1,1 0,-1 0,2 4,1 12,-1-1,0 1,-1 0,-1 19,-1-5</inkml:trace>
</inkml:ink>
</file>

<file path=ppt/ink/ink6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49.373"/>
    </inkml:context>
    <inkml:brush xml:id="br0">
      <inkml:brushProperty name="width" value="0.1" units="cm"/>
      <inkml:brushProperty name="height" value="0.1" units="cm"/>
      <inkml:brushProperty name="ignorePressure" value="1"/>
    </inkml:brush>
  </inkml:definitions>
  <inkml:trace contextRef="#ctx0" brushRef="#br0">241 95,'0'-3,"0"-1,0 1,0 0,0 0,-1 0,1 0,-1 0,0 0,0 0,0 0,0 1,-1-1,1 0,-1 0,1 1,-1-1,0 1,0 0,0-1,0 1,-1 0,1 0,-1 0,1 1,-1-1,0 1,1-1,-1 1,0 0,0 0,0 0,0 0,-6 0,3 0,0 1,0 0,0 0,0 1,0-1,0 1,1 1,-1-1,0 1,0 0,1 0,-1 1,1-1,0 1,0 0,-8 7,6-3,0 1,1-1,0 1,0 0,0 1,1-1,1 1,0 0,0 1,-4 12,6-15,0 1,0-1,1 1,0-1,0 1,1 0,0-1,0 1,1 0,0-1,0 1,1-1,5 15,-5-18,1 1,-1-1,1 0,0 0,1 0,-1 0,1-1,0 1,0-1,0 0,0 0,0-1,1 1,-1-1,1 0,0 0,0 0,-1-1,1 0,0 0,0 0,0 0,0-1,1 0,7 0,-1-1,-1 0,1-1,0 0,-1-1,0 0,0 0,0-2,0 1,0-1,10-7,-12 6,-1-1,1 0,-1 0,-1 0,0-1,0-1,0 1,-1-1,0 0,6-12,-9 15,-1 0,1 0,-1 0,-1 0,1 0,-1 0,0 0,0-1,-1 1,0 0,0-1,0 1,-1 0,0-1,0 1,0 0,-1 0,-4-10,3 11,0 1,0 0,0-1,-1 1,0 0,0 1,0-1,0 1,0 0,-1 0,1 0,-1 0,0 1,0 0,0 0,0 0,0 0,-10-1,-10-1,1 1,-44 1,54 2,-29-1</inkml:trace>
</inkml:ink>
</file>

<file path=ppt/ink/ink6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49.820"/>
    </inkml:context>
    <inkml:brush xml:id="br0">
      <inkml:brushProperty name="width" value="0.1" units="cm"/>
      <inkml:brushProperty name="height" value="0.1" units="cm"/>
      <inkml:brushProperty name="ignorePressure" value="1"/>
    </inkml:brush>
  </inkml:definitions>
  <inkml:trace contextRef="#ctx0" brushRef="#br0">103 1,'-3'0,"1"0,0 0,0 1,-1-1,1 1,0-1,0 1,0 0,0 0,0 0,0 0,0 0,0 1,1-1,-1 1,0-1,1 1,-1-1,1 1,-1 0,1 0,0 0,0 0,0 0,0 0,0 0,0 0,0 0,0 3,-2 8,1 0,0 0,-1 26,2-27,1 224,0-6,-6-176,-15 67,15-97,-2-6</inkml:trace>
</inkml:ink>
</file>

<file path=ppt/ink/ink6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50.211"/>
    </inkml:context>
    <inkml:brush xml:id="br0">
      <inkml:brushProperty name="width" value="0.1" units="cm"/>
      <inkml:brushProperty name="height" value="0.1" units="cm"/>
      <inkml:brushProperty name="ignorePressure" value="1"/>
    </inkml:brush>
  </inkml:definitions>
  <inkml:trace contextRef="#ctx0" brushRef="#br0">5 175,'-4'0,"12"0,21 0,10 0,13 0,9 0,8-5,8-2,5-9,10-3,4-2,0 1,-1 0,-1 4,-7-2,-13 4,-9 3,-16 3</inkml:trace>
</inkml:ink>
</file>

<file path=ppt/ink/ink6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50.794"/>
    </inkml:context>
    <inkml:brush xml:id="br0">
      <inkml:brushProperty name="width" value="0.1" units="cm"/>
      <inkml:brushProperty name="height" value="0.1" units="cm"/>
      <inkml:brushProperty name="ignorePressure" value="1"/>
    </inkml:brush>
  </inkml:definitions>
  <inkml:trace contextRef="#ctx0" brushRef="#br0">414 182,'1'-22,"0"13,-1-1,-1 0,1 0,-3-9,2 16,1 0,-1 0,0 1,0-1,-1 0,1 1,0-1,-1 1,0 0,1-1,-1 1,0 0,0 0,0 0,-1 0,1 0,0 1,-3-2,-4-1,0 0,0 1,0 1,0-1,0 1,-1 1,1 0,-1 0,1 1,0 0,-1 1,1 0,-1 0,1 1,0 0,0 1,-15 5,11-2,0-1,0 1,1 1,0 0,1 1,-1 0,2 1,-1 0,1 1,0 0,-12 18,15-18,0 0,1 1,0 0,1 0,0 1,-6 22,11-31,-1 0,1 1,-1-1,1 0,0 1,0-1,0 1,1-1,-1 0,1 1,0-1,0 0,0 0,0 1,1-1,-1 0,1 0,0-1,0 1,0 0,0 0,0-1,1 1,-1-1,1 0,-1 0,1 0,0 0,4 2,8 3,1-1,0 0,1-1,-1 0,1-1,0-2,0 1,0-2,0 0,0-1,0-1,1 0,-1-2,28-6,-33 4,0-1,0 0,-1-1,0 0,0 0,0-1,-1-1,-1 0,1 0,-1-1,8-11,-7 8,-1 0,-1 0,0-1,0-1,-2 1,1-1,-2 0,6-28,-10 39,0 1,-1-1,0 0,1 1,-2-1,1 0,0 1,-1-1,1 0,-1 1,0-1,0 1,-1-1,1 1,-1 0,0-1,0 1,-2-4,0 3,0 0,0 1,0-1,-1 0,1 1,-1 0,0 0,0 1,0-1,0 1,-6-2,0 1,-1 0,1 1,0 1,0-1,-1 2,1-1,-1 2,1-1,-1 2,1 0,-17 4,17-1,0 0,0 0,0 1,1 1,0 0,0 0,1 1,0 0,-13 15,16-16,0 0,0 1,0 0,1 0,1 0,-1 1,2 0,-1 0,1 0,0 0,1 0,-3 16,5-21,0 1,0-1,1 0,-1 0,1 0,0 0,0 0,0 0,0 0,1-1,0 1,0 0,0-1,0 1,5 5,-2-4,0 1,1-1,0-1,-1 1,2-1,-1 0,0 0,9 3,4 0,1 0,0-1,0-1,1-1,27 2,145-6,-162-1,-15-2,0 0,-1-1,1-1,-1 0,0-1,0 0,-1-1,15-10,6-2,-12 6,-5 0</inkml:trace>
</inkml:ink>
</file>

<file path=ppt/ink/ink6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52.068"/>
    </inkml:context>
    <inkml:brush xml:id="br0">
      <inkml:brushProperty name="width" value="0.1" units="cm"/>
      <inkml:brushProperty name="height" value="0.1" units="cm"/>
      <inkml:brushProperty name="ignorePressure" value="1"/>
    </inkml:brush>
  </inkml:definitions>
  <inkml:trace contextRef="#ctx0" brushRef="#br0">151 1,'-1'0,"1"0,-1 1,0-1,0 1,0-1,0 1,1-1,-1 1,0-1,1 1,-1 0,0-1,1 1,-1 0,1 0,-1-1,1 1,-1 0,1 0,-1 1,-10 23,7-15,-26 60,-24 82,44-116,1 0,2 0,2 1,-1 52,6-87,-1-1,1 1,0 0,0 0,0-1,0 1,1 0,-1-1,0 1,1 0,-1-1,1 1,-1 0,1-1,0 1,0-1,-1 1,1-1,0 0,1 1,-1-1,2 2,-1-3,-1 0,1 0,0 0,0 0,-1-1,1 1,0 0,-1-1,1 0,0 1,-1-1,1 0,-1 0,1 0,-1 0,0 0,1 0,-1 0,0 0,0-1,0 1,0 0,0-1,1-1,90-108,79-85,-150 174,-9 10,-1 0,2 0,-1 1,2 0,-1 1,26-13,-37 22,-1 0,1 1,-1-1,1 1,-1-1,0 1,1 0,0-1,-1 1,1 0,-1 0,1 0,-1 0,1 0,-1 1,1-1,-1 0,1 1,-1-1,1 1,-1-1,0 1,1 0,-1 0,0 0,1-1,-1 1,0 0,0 1,0-1,0 0,0 0,0 0,0 1,0-1,-1 0,1 1,0-1,-1 0,1 1,-1-1,1 3,2 7,-1 0,0 0,-1 0,0 17,-1-24,2 13,-2 1,-1-1,0 0,-1 0,0 0,-2 0,0 0,-12 29,-8 13,24-59,-1 1,1-1,0 1,-1-1,1 1,0 0,0-1,-1 1,1 0,0-1,0 1,0 0,0-1,0 1,0-1,0 1,0 0,0-1,0 1,0 0,0-1,0 1,1 0,-1-1,1 2,13-5,22-22,5-7,2 1,2 3,0 1,2 2,1 2,83-26,-128 48,1-1,0 1,0 1,1-1,-1 1,0-1,0 1,0 0,0 1,0-1,0 1,0-1,0 1,4 2,-5-2,-1 1,0-1,0 1,0-1,0 1,0 0,0 0,0 0,-1 0,1 0,-1 0,1 0,-1 1,0-1,0 0,0 1,0-1,0 1,-1-1,1 1,-1-1,1 1,-1 2,-1 12,0-1,0 1,-2-1,0 0,-1 0,-11 28,4-10,-4 10,10-31,0 1,1 0,0 0,1 0,-2 19,5-31,0 0,0 0,1 0,-1 0,0 0,1 0,0 0,-1 0,1 0,0 0,0 0,0 0,0 0,0 0,1-1,-1 1,1-1,-1 1,1-1,-1 1,1-1,0 0,-1 0,1 0,0 0,0 0,0 0,0 0,0-1,0 1,0-1,3 1,5 1,-1-1,1-1,-1 1,1-2,17-1,3-3,-1 0,0-2,0-1,43-18,-58 20,-1-1,0-1,0 0,0-1,-1 0,0-1,-1 0,0-1,-1-1,16-21,31-56,41-56,-97 143,17-27,-17 29,-1 0,0-1,0 1,1-1,-1 1,0-1,0 1,0-1,0 1,0-1,0 1,0-1,0 1,0-1,0 1,0-1,0 1,0-1,0 1,0-1,0 1,-1-1,1 1,0-1,0 1,-1-1,1 1,0 0,0-1,-1 1,1-1,-1 1,1 0,0-1,-1 1,1 0,-1 0,1-1,-1 1,1 0,0 0,-1 0,1-1,-1 1,1 0,-1 0,1 0,-1 0,1 0,-1 0,0 0,1 0,-1 0,1 0,-1 0,1 1,0-1,-1 0,0 0,-4 2,0-1,0 1,0-1,0 1,0 1,0-1,1 1,-1-1,1 2,0-1,-1 0,2 1,-7 6,-6 8,-22 32,25-31,0 0,2 0,0 1,2 1,-10 27,18-45,0 0,1 1,-1-1,1 0,0 1,0-1,0 1,0-1,1 0,-1 1,1-1,0 0,0 1,0-1,1 0,-1 0,1 0,-1 0,1 0,0 0,0-1,0 1,1-1,-1 1,4 2,-2-2,-1-1,0 0,1 0,-1 0,1 0,0 0,-1-1,1 1,0-1,0 0,0-1,0 1,0-1,0 1,0-1,0 0,0-1,0 1,0-1,0 1,6-3,6-4,0 0,0-1,-1 0,-1-2,1 1,-2-2,1 0,22-24,-28 25,0 1,0-1,-1 0,0-1,-1 0,0 0,-1 0,0-1,-1 1,0-1,-1 0,0 0,1-16,-4 21,0-1,0 1,0 0,-1 0,0 0,0-1,-1 1,1 0,-2 1,1-1,-1 0,-6-10,7 14,-1 0,1 0,-1 0,1 1,-1-1,0 1,0-1,-1 1,1 0,0 0,-1 0,1 1,-1-1,1 1,-1 0,0 0,1 0,-1 1,0-1,0 1,0 0,0 0,1 0,-1 1,-5 0,-1 1,1 0,0 1,0 0,0 1,0 0,0 0,1 1,0 0,0 0,0 1,1 0,-1 0,2 1,-1 0,1 0,0 0,0 1,1 0,0 0,0 1,1-1,0 1,1 0,0 0,0 0,1 1,0-1,0 1,1-1,1 10,0-15,0 0,1 0,-1 0,1-1,0 1,1 0,-1-1,1 1,-1-1,1 1,0-1,0 0,0 1,1-1,-1-1,1 1,0 0,0 0,0-1,0 0,0 0,0 0,1 0,-1 0,1 0,-1-1,1 0,4 2,11 2,0-1,0 0,0-1,23 0,-13-2,0-1,53-7,-72 6,0-1,1 0,-2 0,1-1,0-1,-1 0,1 0,-1-1,0 0,-1 0,13-10,-8 1</inkml:trace>
</inkml:ink>
</file>

<file path=ppt/ink/ink6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52.573"/>
    </inkml:context>
    <inkml:brush xml:id="br0">
      <inkml:brushProperty name="width" value="0.1" units="cm"/>
      <inkml:brushProperty name="height" value="0.1" units="cm"/>
      <inkml:brushProperty name="ignorePressure" value="1"/>
    </inkml:brush>
  </inkml:definitions>
  <inkml:trace contextRef="#ctx0" brushRef="#br0">62 100,'0'0,"0"-1,0 1,0-1,1 1,-1 0,0-1,0 1,0 0,-1-1,1 1,0 0,0-1,0 1,0 0,0-1,0 1,0 0,-1-1,1 1,0 0,0-1,0 1,-1 0,1-1,0 1,-1 0,1 0,0 0,0-1,-1 1,1 0,0 0,-1 0,1 0,0-1,-1 1,1 0,0 0,-1 0,1 0,-1 0,1 0,0 0,-1 0,1 0,0 0,-1 0,1 0,0 1,-1-1,1 0,0 0,-1 0,1 0,0 0,-1 1,1-1,0 0,-1 0,1 1,0-1,0 0,0 0,-1 1,1-1,0 0,0 1,-1 0,-18 22,13-8,1 1,1 0,0 0,1 0,-2 32,6 87,1-90,-3-44,1-1,0 0,0 1,0-1,0 0,0 1,0-1,0 0,0 1,0-1,0 0,0 1,0-1,1 0,-1 1,0-1,0 0,0 1,0-1,1 0,-1 1,0-1,0 0,0 0,1 1,-1-1,0 0,1 0,-1 1,0-1,0 0,1 0,-1 0,1 1,11-8,18-27,-23 26,35-42,3 2,1 2,3 3,1 1,3 3,65-38,-103 68,-6 3,1 0,-1 1,1 1,12-5,-19 9,-1-1,0 0,0 1,1 0,-1-1,0 1,0 0,1 0,-1 0,0 0,1 1,-1-1,0 1,0-1,1 1,-1 0,0 0,0 0,0 0,0 0,0 0,0 1,-1-1,1 1,2 2,0 1,0 1,0 1,0-1,-1 1,0-1,-1 1,1 0,-1 0,0 0,-1 0,1 11,1 14,-3 41,0-54,-4 52,2-38,1 0,3 38,-1-66,0 0,0 0,0 0,1 0,-1-1,1 1,0 0,1-1,-1 1,1-1,0 1,0-1,0 0,0-1,1 1,5 4,15 7</inkml:trace>
</inkml:ink>
</file>

<file path=ppt/ink/ink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37.08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408 25,'0'-1,"-1"0,1 0,-1 1,1-1,-1 0,1 0,-1 0,1 0,-1 1,0-1,0 0,1 0,-1 1,0-1,0 1,0-1,0 1,1-1,-1 1,0-1,0 1,0 0,0 0,0-1,-2 1,-29-6,27 6,-10-2,-1 2,0 0,1 1,-1 0,0 1,1 1,-1 0,1 1,0 1,0 1,1 0,0 0,0 2,0-1,1 2,0 0,-18 16,29-23,0 1,0-1,0 0,0 1,0-1,0 1,1-1,-1 1,1 0,0 0,-1 0,1 0,1 0,-1 0,0 0,1 0,-1 4,2-4,0 0,-1 1,1-1,1 0,-1 1,0-1,1 0,0 0,-1 0,1-1,0 1,0 0,1-1,-1 1,5 3,19 16,2-1,1-1,37 19,19 13,-82-50,0 0,-1 0,1 0,0 0,-1 1,1-1,-1 1,0-1,0 1,0 0,3 5,-5-7,0 1,0-1,1 1,-1-1,0 1,0-1,-1 1,1-1,0 1,0-1,-1 0,1 1,-1-1,1 0,-1 1,1-1,-1 0,0 1,0-1,0 0,0 0,0 0,0 0,0 0,0 0,0 0,0 0,0 0,-2 0,-21 14,0-1,-1-2,0 0,-1-2,-45 12,34-10,31-10,0 0,0-1,0 1,-11 0,15-2,0 0,0 0,1 0,-1-1,0 1,0-1,1 1,-1-1,0 1,1-1,-1 0,1 0,-1 0,1 0,-1 0,1 0,0 0,0 0,-1-1,1 1,-1-2,-10-18</inkml:trace>
</inkml:ink>
</file>

<file path=ppt/ink/ink6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52.982"/>
    </inkml:context>
    <inkml:brush xml:id="br0">
      <inkml:brushProperty name="width" value="0.1" units="cm"/>
      <inkml:brushProperty name="height" value="0.1" units="cm"/>
      <inkml:brushProperty name="ignorePressure" value="1"/>
    </inkml:brush>
  </inkml:definitions>
  <inkml:trace contextRef="#ctx0" brushRef="#br0">433 182,'-17'-8,"0"0,0 0,-1 2,0 1,0 0,-1 1,-34-3,45 6,-1 2,1-1,-1 1,1 0,-1 1,1 0,0 0,-1 1,1 0,1 1,-1-1,0 2,1-1,0 1,0 0,0 0,1 1,-1 0,-7 9,5-3,1 0,0 0,0 0,1 1,1 0,-5 16,-21 84,31-110,0 0,0 0,1 0,-1 1,1-1,0 0,0 0,0 0,0 0,1 0,-1 0,1 0,0 0,0 0,0 0,0 0,0 0,1 0,-1 0,1-1,0 1,0-1,0 1,0-1,0 0,0 0,1 0,-1 0,1 0,0 0,-1-1,1 1,0-1,0 0,0 0,0 0,0 0,3 0,7 2,0-1,-1-1,1 0,0 0,0-1,0-1,0 0,13-3,-14 1,1 0,-1 0,0-1,0-1,0 0,0 0,-1-1,0-1,0 0,-1-1,1 0,-2 0,1-1,-1 0,-1 0,0-1,0-1,-1 1,0-1,0 0,-2-1,1 0,-2 0,5-15,0 0,-3 7,0 1,-1-1,-1 0,1-23,-5 38,1 0,-1 1,-1-1,1 1,-1-1,0 0,0 1,0-1,0 1,-1 0,0-1,0 1,0 0,0 0,-1 0,1 1,-1-1,0 0,0 1,-1 0,1 0,-1 0,-6-5,-4 1,0 1,-1 0,1 0,-1 1,0 1,0 1,-27-3,-110 1,148 5,-39 0</inkml:trace>
</inkml:ink>
</file>

<file path=ppt/ink/ink6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53.384"/>
    </inkml:context>
    <inkml:brush xml:id="br0">
      <inkml:brushProperty name="width" value="0.1" units="cm"/>
      <inkml:brushProperty name="height" value="0.1" units="cm"/>
      <inkml:brushProperty name="ignorePressure" value="1"/>
    </inkml:brush>
  </inkml:definitions>
  <inkml:trace contextRef="#ctx0" brushRef="#br0">6 190,'-5'0,"8"0,19-5,25-2,16-4,6-1,7-3,1 1,1-3,-1-2,0 1,-2-1,-4 3,-9 4,-10-1,-9 1,-27 13,-16 7</inkml:trace>
</inkml:ink>
</file>

<file path=ppt/ink/ink6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3:59:54.829"/>
    </inkml:context>
    <inkml:brush xml:id="br0">
      <inkml:brushProperty name="width" value="0.1" units="cm"/>
      <inkml:brushProperty name="height" value="0.1" units="cm"/>
      <inkml:brushProperty name="ignorePressure" value="1"/>
    </inkml:brush>
  </inkml:definitions>
  <inkml:trace contextRef="#ctx0" brushRef="#br0">1 386,'0'0,"0"1,0 0,1-1,-1 1,0 0,0-1,1 1,-1-1,0 1,1-1,-1 1,1 0,-1-1,1 0,-1 1,1-1,-1 1,1-1,-1 1,1-1,-1 0,1 0,0 1,-1-1,2 0,20 6,-20-6,63 8,1-2,90-6,-83 0,56-4,129-19,-211 16,-2-2,1-3,-2-1,1-2,47-24,-86 36,-1 0,1 0,-1 0,0-1,0 0,0 0,-1 0,1-1,-1 0,0 0,4-6,-6 8,-1 0,1 0,-1 0,0 0,0 0,-1 0,1 0,0 0,-1-1,0 1,0 0,0 0,0 0,0-1,-1 1,1 0,-1 0,0 0,0 0,0 0,0 0,-1 0,-2-5,-5-5,0 1,0 0,-2 0,1 1,-1 0,-1 0,0 2,0-1,-1 2,0 0,0 0,-1 1,0 1,-1 0,1 1,-1 0,-24-3,34 7,8 2,19 1,34 7,-36-5,-2 0,-1 0,1 0,31 15,-44-17,-1 0,0 0,0 1,0 0,0 0,0 0,-1 0,1 1,-1-1,0 1,0 0,0 0,-1 0,1 0,-1 0,0 1,0-1,-1 1,3 7,0 14,-2 0,0 0,-2 0,0 0,-7 35,0-26,-3 0,0-1,-2-1,-26 50,-10-11,37-53</inkml:trace>
</inkml:ink>
</file>

<file path=ppt/ink/ink6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00.934"/>
    </inkml:context>
    <inkml:brush xml:id="br0">
      <inkml:brushProperty name="width" value="0.1" units="cm"/>
      <inkml:brushProperty name="height" value="0.1" units="cm"/>
      <inkml:brushProperty name="ignorePressure" value="1"/>
    </inkml:brush>
  </inkml:definitions>
  <inkml:trace contextRef="#ctx0" brushRef="#br0">0 24,'15'0,"15"0,18 0,10 0,5 0,-2-5,-7-2,-8 1,-11 1</inkml:trace>
</inkml:ink>
</file>

<file path=ppt/ink/ink6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01.333"/>
    </inkml:context>
    <inkml:brush xml:id="br0">
      <inkml:brushProperty name="width" value="0.1" units="cm"/>
      <inkml:brushProperty name="height" value="0.1" units="cm"/>
      <inkml:brushProperty name="ignorePressure" value="1"/>
    </inkml:brush>
  </inkml:definitions>
  <inkml:trace contextRef="#ctx0" brushRef="#br0">109 0,'-1'0,"0"1,0-1,0 1,0-1,1 1,-1-1,0 1,0-1,0 1,1 0,-1 0,0-1,1 1,-1 0,1 0,-1 0,1 0,-1-1,1 1,-1 0,1 0,0 0,-1 0,1 2,-6 28,5-28,-4 47,2 80,5-93,-3 0,-1 0,-1-1,-15 65,5-49,3 1,-7 103,8-99,3-32</inkml:trace>
</inkml:ink>
</file>

<file path=ppt/ink/ink6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01.674"/>
    </inkml:context>
    <inkml:brush xml:id="br0">
      <inkml:brushProperty name="width" value="0.1" units="cm"/>
      <inkml:brushProperty name="height" value="0.1" units="cm"/>
      <inkml:brushProperty name="ignorePressure" value="1"/>
    </inkml:brush>
  </inkml:definitions>
  <inkml:trace contextRef="#ctx0" brushRef="#br0">0 100,'24'1,"0"1,26 7,21 1,-24-5,1-3,-1-2,0-2,1-3,50-10,101-23,40-10,-204 38,-6-1</inkml:trace>
</inkml:ink>
</file>

<file path=ppt/ink/ink6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02.043"/>
    </inkml:context>
    <inkml:brush xml:id="br0">
      <inkml:brushProperty name="width" value="0.1" units="cm"/>
      <inkml:brushProperty name="height" value="0.1" units="cm"/>
      <inkml:brushProperty name="ignorePressure" value="1"/>
    </inkml:brush>
  </inkml:definitions>
  <inkml:trace contextRef="#ctx0" brushRef="#br0">91 1,'-1'0,"0"0,0 1,0-1,1 1,-1-1,0 1,0 0,0-1,0 1,1 0,-1 0,0-1,1 1,-1 0,1 0,-1 0,1 0,-1 0,1 0,-1 0,1 0,0 0,-1 0,1 0,0 1,-6 32,6-30,-9 72,4-29,-18 81,13-86,1 0,-4 52,28-126,-5 12,8-20,2 0,2 1,1 1,2 1,2 1,1 1,53-50,-20 37,-55 43,0 2,0-1,0 1,1 0,-1 0,1 0,0 1,12-3,-16 6,0-1,0 0,-1 1,1-1,0 1,0 0,0 0,-1 0,1 0,-1 0,1 1,-1-1,1 1,-1 0,0 0,0 0,0 0,0 0,0 0,3 4,3 6,0 0,11 24,-16-31,6 17,-1-1,-1 1,-1 0,-1 0,-1 1,-1 0,-1-1,0 1,-4 32,1-30</inkml:trace>
</inkml:ink>
</file>

<file path=ppt/ink/ink6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02.425"/>
    </inkml:context>
    <inkml:brush xml:id="br0">
      <inkml:brushProperty name="width" value="0.1" units="cm"/>
      <inkml:brushProperty name="height" value="0.1" units="cm"/>
      <inkml:brushProperty name="ignorePressure" value="1"/>
    </inkml:brush>
  </inkml:definitions>
  <inkml:trace contextRef="#ctx0" brushRef="#br0">1 0,'0'43,"3"131,0-138,1-1,17 66,-15-81,-4-11,0-1,0 0,1 0,0 0,7 11,-10-18,0-1,1 1,-1-1,0 1,1 0,-1-1,1 1,-1-1,1 0,-1 1,1-1,0 1,-1-1,1 0,-1 1,1-1,0 0,-1 0,1 0,0 1,-1-1,1 0,0 0,-1 0,1 0,0 0,0 0,-1 0,1 0,0-1,-1 1,1 0,0 0,-1 0,1-1,-1 1,1 0,0-1,-1 1,1-1,-1 1,1 0,-1-1,1 0,22-28,-19 23,3-6,120-162,-86 126,-9 9,1 2,60-51,-67 68</inkml:trace>
</inkml:ink>
</file>

<file path=ppt/ink/ink6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02.934"/>
    </inkml:context>
    <inkml:brush xml:id="br0">
      <inkml:brushProperty name="width" value="0.1" units="cm"/>
      <inkml:brushProperty name="height" value="0.1" units="cm"/>
      <inkml:brushProperty name="ignorePressure" value="1"/>
    </inkml:brush>
  </inkml:definitions>
  <inkml:trace contextRef="#ctx0" brushRef="#br0">183 161,'-9'33,"0"2,9-34,0 0,0 1,0-1,0 0,0 1,0-1,1 0,-1 0,1 1,-1-1,1 0,-1 0,1 0,0 0,-1 0,1 0,0 0,0 0,0 0,0 0,0 0,0 0,0 0,2 0,1 1,0 0,0 0,0-1,0 0,0 0,0 0,1 0,-1-1,0 1,1-1,-1 0,0-1,1 1,-1-1,0 1,0-1,1-1,-1 1,0-1,0 1,0-1,0 0,-1 0,1-1,4-3,1-1,-1 1,0-1,-1 0,0-1,0 0,-1 0,0 0,0-1,8-16,-7 10,-1-1,-1 1,0-1,-1 0,4-31,-8 46,0-1,0 1,-1 0,1 0,0 0,0 0,-1 0,1 0,0 0,-1 0,1 0,-1 0,0 0,1 0,-1 0,0 0,1 0,-1 0,0 1,0-1,0 0,0 1,0-1,0 0,0 1,0-1,0 1,0-1,0 1,0 0,0 0,0-1,0 1,0 0,-1 0,0 0,-4 0,0 0,1 1,-1 0,1 0,-1 0,-6 3,-9 3,0 2,0 1,1 0,0 1,1 2,0 0,1 1,1 0,-30 33,35-34,1 1,1 0,0 1,1 0,0 0,1 1,1 0,0 0,2 1,0 0,0 0,2 0,-3 26,6-40,0 1,0 0,0-1,1 1,-1 0,1-1,0 1,0-1,0 1,0-1,1 0,0 1,-1-1,1 0,0 0,0 0,4 3,-2-2,1 0,0 0,0-1,0 1,0-1,1 0,-1-1,1 1,9 2,10 1,1-2,0 0,49 0,-59-3,194-2,-180-1,0-2,0-1,-1-1,56-20,-44 10,-7 1</inkml:trace>
</inkml:ink>
</file>

<file path=ppt/ink/ink6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03.353"/>
    </inkml:context>
    <inkml:brush xml:id="br0">
      <inkml:brushProperty name="width" value="0.1" units="cm"/>
      <inkml:brushProperty name="height" value="0.1" units="cm"/>
      <inkml:brushProperty name="ignorePressure" value="1"/>
    </inkml:brush>
  </inkml:definitions>
  <inkml:trace contextRef="#ctx0" brushRef="#br0">234 0,'0'357,"0"-347,-2-1,1 0,-1 1,0-1,-1 0,0-1,-1 1,1 0,-2-1,1 0,-1 0,0 0,-7 7,9-11,0 0,0-1,-1 1,1-1,-1 1,0-1,0 0,0-1,0 1,0-1,-1 1,1-1,-1-1,0 1,1-1,-1 1,0-1,0-1,0 1,0-1,0 0,1 0,-1 0,0-1,0 1,-6-3,7 2,1-1,-1 0,1 0,-1 0,1 0,0 0,0-1,0 1,0-1,0 0,1 0,-1 0,1 0,0 0,0-1,0 1,0-1,1 1,-1-1,1 0,0 0,0 0,0 1,1-1,-1 0,1-5,0 1,0 0,0 1,1-1,0 0,1 1,-1-1,1 1,1 0,-1-1,1 1,1 0,6-10,-5 9,1 0,1 1,-1 0,2 0,-1 0,0 1,1 0,0 1,1 0,-1 0,14-5,-4 3,0 2,0 1,1 0,-1 1,20 0,146-21,-155 19,-4-2</inkml:trace>
</inkml:ink>
</file>

<file path=ppt/ink/ink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37.494"/>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1 119,'0'11,"0"0,1 0,0 0,1 0,0 0,5 14,-5-20,0 0,1-1,-1 1,1-1,0 0,0 0,0 0,0 0,1-1,0 1,-1-1,1 0,1 0,-1 0,0 0,1-1,-1 0,7 2,-4-2,-1 0,1 0,0-1,0 0,0-1,0 1,0-1,0-1,0 1,0-1,-1-1,1 1,0-1,-1 0,1-1,-1 1,1-1,-1 0,0-1,0 0,-1 0,1 0,8-9,-7 6,-1 1,0-1,0 0,-1 0,0-1,0 1,-1-1,0-1,0 1,-1 0,0-1,0 0,-1 1,0-1,-1 0,0 0,0-18,-1 24,0 0,-1 0,1 0,-1 0,0 0,0 0,0 1,0-1,-1 0,1 0,-1 1,1-1,-1 1,0 0,0-1,0 1,-3-2,0 1,1 0,0 0,-1 1,0-1,1 1,-1 1,0-1,0 1,-7-2,-5 1,1 1,0 1,-1 0,1 1,-22 4,26-3,1 0,-1 1,1 1,-1 0,-10 5,-10 9</inkml:trace>
</inkml:ink>
</file>

<file path=ppt/ink/ink6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03.700"/>
    </inkml:context>
    <inkml:brush xml:id="br0">
      <inkml:brushProperty name="width" value="0.1" units="cm"/>
      <inkml:brushProperty name="height" value="0.1" units="cm"/>
      <inkml:brushProperty name="ignorePressure" value="1"/>
    </inkml:brush>
  </inkml:definitions>
  <inkml:trace contextRef="#ctx0" brushRef="#br0">61 1,'0'10,"0"8,-5 1,-2 8,1 4,1 2,1 5,-3 1,-1-1,2 4,0-2,3-1,1-3,1-2,1-3,0-5</inkml:trace>
</inkml:ink>
</file>

<file path=ppt/ink/ink6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04.038"/>
    </inkml:context>
    <inkml:brush xml:id="br0">
      <inkml:brushProperty name="width" value="0.1" units="cm"/>
      <inkml:brushProperty name="height" value="0.1" units="cm"/>
      <inkml:brushProperty name="ignorePressure" value="1"/>
    </inkml:brush>
  </inkml:definitions>
  <inkml:trace contextRef="#ctx0" brushRef="#br0">1 1,'0'1,"0"-1,1 1,-1 0,0-1,1 1,-1 0,1-1,-1 1,1-1,-1 1,1 0,0-1,-1 0,1 1,0-1,-1 1,1-1,0 0,0 1,-1-1,1 0,0 0,0 0,1 1,24 4,-22-4,96 8,-1-3,102-8,-56 0,-120 2</inkml:trace>
</inkml:ink>
</file>

<file path=ppt/ink/ink6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04.363"/>
    </inkml:context>
    <inkml:brush xml:id="br0">
      <inkml:brushProperty name="width" value="0.1" units="cm"/>
      <inkml:brushProperty name="height" value="0.1" units="cm"/>
      <inkml:brushProperty name="ignorePressure" value="1"/>
    </inkml:brush>
  </inkml:definitions>
  <inkml:trace contextRef="#ctx0" brushRef="#br0">0 0,'0'5,"0"7,0 6,0 5,0 4,0 2,0 1,0 1,0 0,0-1,0 1,0-1,0-5</inkml:trace>
</inkml:ink>
</file>

<file path=ppt/ink/ink6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04.724"/>
    </inkml:context>
    <inkml:brush xml:id="br0">
      <inkml:brushProperty name="width" value="0.1" units="cm"/>
      <inkml:brushProperty name="height" value="0.1" units="cm"/>
      <inkml:brushProperty name="ignorePressure" value="1"/>
    </inkml:brush>
  </inkml:definitions>
  <inkml:trace contextRef="#ctx0" brushRef="#br0">8 0,'-5'0,"3"0,2 0</inkml:trace>
</inkml:ink>
</file>

<file path=ppt/ink/ink6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05.114"/>
    </inkml:context>
    <inkml:brush xml:id="br0">
      <inkml:brushProperty name="width" value="0.1" units="cm"/>
      <inkml:brushProperty name="height" value="0.1" units="cm"/>
      <inkml:brushProperty name="ignorePressure" value="1"/>
    </inkml:brush>
  </inkml:definitions>
  <inkml:trace contextRef="#ctx0" brushRef="#br0">445 937,'-1'-13,"-1"1,0 0,-1 1,-1-1,-8-19,10 27,0 0,0 1,-1 0,1 0,-1-1,0 1,0 1,0-1,0 0,0 1,0 0,-1-1,0 1,1 1,-1-1,0 0,0 1,1 0,-1 0,-6-1,-5 0,1 0,-1 1,0 0,-18 3,20-1,1 1,0 0,1 1,-1 0,0 1,1 0,0 1,0 0,0 1,0 0,1 1,0 0,1 0,-1 1,2 1,-1-1,1 1,0 1,1-1,0 2,1-1,0 1,0-1,1 1,0 1,1-1,1 1,-4 18,7-28,-1 1,1 0,-1 0,1 0,0-1,0 1,1 0,-1 0,0 0,1-1,0 1,0 0,0-1,0 1,0 0,0-1,1 1,-1-1,1 0,2 4,0-3,0 0,0 0,0 0,1-1,-1 1,1-1,-1 0,1-1,0 1,0-1,5 1,4 0,-1 0,0-1,1-1,-1 0,0-1,1 0,-1-1,0-1,0 0,0 0,0-2,-1 1,1-2,-1 0,-1 0,1-1,19-15,7-10,-1-1,-1-3,45-56,188-280,-142 185,36-50,-158 228,1 1,1 0,-1 0,1 0,11-8,-18 16,0 1,0-1,-1 0,1 0,0 0,0 0,0 0,0 1,0-1,0 0,0 0,0 0,0 1,0-1,0 0,0 0,0 0,0 1,0-1,0 0,0 0,0 0,0 0,0 1,0-1,0 0,0 0,0 0,1 0,-1 1,0-1,0 0,0 0,0 0,0 0,0 0,1 0,-1 1,0-1,0 0,0 0,0 0,1 0,-1 0,0 0,0 0,0 0,0 0,1 0,-1 0,0 0,0 0,0 0,1 0,-1 0,0 0,0 0,0 0,0 0,1 0,-1 0,0 0,0 0,0 0,0 0,1-1,-1 1,0 0,0 0,-4 17,-46 97,14-32,-29 69,-71 182,113-263,-17 93,34-133</inkml:trace>
</inkml:ink>
</file>

<file path=ppt/ink/ink6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05.559"/>
    </inkml:context>
    <inkml:brush xml:id="br0">
      <inkml:brushProperty name="width" value="0.1" units="cm"/>
      <inkml:brushProperty name="height" value="0.1" units="cm"/>
      <inkml:brushProperty name="ignorePressure" value="1"/>
    </inkml:brush>
  </inkml:definitions>
  <inkml:trace contextRef="#ctx0" brushRef="#br0">241 94,'-8'-1,"1"1,0 1,0-1,-1 1,1 1,0-1,0 1,0 0,0 1,1-1,-1 1,0 1,1-1,0 1,0 0,0 1,1 0,-1-1,-6 10,0 0,1 1,0 0,1 1,1 0,0 0,-10 30,14-34,1 1,1 1,0-1,1 0,0 1,1-1,0 1,1 0,4 24,-3-32,1 0,0 0,0 0,0 0,1-1,0 1,0-1,0 0,1 0,0 0,0 0,0-1,0 1,1-1,0 0,-1-1,1 1,1-1,-1 0,1 0,-1 0,1-1,0 0,10 2,2 0,0 0,0-2,0 0,0-1,0-1,1-1,22-3,-30 2,0 0,0-1,-1-1,1 1,-1-2,0 1,0-2,0 1,-1-1,0-1,0 1,0-2,-1 1,0-1,-1 0,0-1,13-18,-4-1,-1 0,-2-1,0 0,-2-1,7-34,-13 49,-1-1,-1 1,0-1,1-29,-4 41,0 0,-1 0,1 0,-1 0,0 0,0 0,0 0,0 1,-1-1,1 0,-1 1,0-1,0 1,0-1,-1 1,1 0,-1 0,0 0,0 0,0 1,0-1,0 1,-1 0,-4-3,-14-4,-1 2,0 0,0 1,0 2,-1 0,-28 0,-15-1</inkml:trace>
</inkml:ink>
</file>

<file path=ppt/ink/ink6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07.101"/>
    </inkml:context>
    <inkml:brush xml:id="br0">
      <inkml:brushProperty name="width" value="0.1" units="cm"/>
      <inkml:brushProperty name="height" value="0.1" units="cm"/>
      <inkml:brushProperty name="ignorePressure" value="1"/>
    </inkml:brush>
  </inkml:definitions>
  <inkml:trace contextRef="#ctx0" brushRef="#br0">152 298,'-7'1,"0"0,1 1,-1-1,0 2,1-1,0 1,-1-1,-9 8,-30 11,34-18,-13 5,27-5,17-2,80 0,0-5,109-18,231-48,-426 68,21-3,42-12,-68 14,0 1,0-1,-1 0,1-1,-1 0,1 0,-1 0,-1-1,1 0,11-12,-16 16,-1-1,0 1,1-1,-1 0,0 0,0 1,0-1,0 0,0 0,0 0,-1 0,1 0,-1 0,1 0,-1 0,0 0,0-1,0 1,0 0,0 0,0 0,-1 0,1 0,-1 0,1 0,-1 0,0 0,0 0,0 0,0 0,0 1,0-1,0 0,-1 0,1 1,0-1,-1 1,0 0,1-1,-1 1,-2-1,-9-7,-1 1,1 1,-1 0,-23-7,27 10,-14-3,0 1,0 0,-1 2,0 1,-36 0,14 0,22 0,-37-9,54 9,7 1,17-2,27 2,-42 2,22-1,0 1,0 1,44 8,-61-8,0 0,0 1,0 1,0-1,-1 1,1-1,-1 2,1-1,-1 1,0-1,0 1,-1 1,1-1,-1 1,0 0,0 0,0 0,-1 0,4 8,0 3,-1 1,0-1,-1 1,-1 0,-1 1,1 17,-1 106,-4-108,-2-7,0 1,-2-2,-1 1,-2 0,-15 36,12-31,0-7,9-19,-1 0,1 0,0 0,1 0,-1 0,1 0,0 0,-1 6,5-5</inkml:trace>
</inkml:ink>
</file>

<file path=ppt/ink/ink6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11.573"/>
    </inkml:context>
    <inkml:brush xml:id="br0">
      <inkml:brushProperty name="width" value="0.1" units="cm"/>
      <inkml:brushProperty name="height" value="0.1" units="cm"/>
      <inkml:brushProperty name="ignorePressure" value="1"/>
    </inkml:brush>
  </inkml:definitions>
  <inkml:trace contextRef="#ctx0" brushRef="#br0">62 297,'-18'-5,"4"3,13 3,0 0,0 0,0 0,0-1,0 1,0 0,0 1,1-1,-1 0,0 0,1 0,-1 0,1 1,-1-1,1 3,-5 11,1 0,1 1,1 0,0 0,1 0,1-1,2 28,27 114,-18-109,6 66,-14 129,-4-167,1-69,0 0,0 0,-1 0,0 0,-3 8,4-15,0 0,0 1,0-1,0 0,0 0,0 0,0 0,0 1,0-1,0 0,0 0,0 0,0 1,0-1,0 0,-1 0,1 0,0 0,0 0,0 1,0-1,0 0,0 0,-1 0,1 0,0 0,0 0,0 0,0 1,-1-1,1 0,0 0,0 0,0 0,-1 0,1 0,0 0,0 0,0 0,-1 0,1 0,0 0,0 0,0 0,-1 0,1-1,-7-9,-2-19,9 28,-10-39,3 0,-5-68,8-86,4 172,1-10,2-1,1 1,2 0,1 0,2 0,0 1,2 0,18-34,-6 21,1 2,2 1,2 0,60-65,-73 90,1 1,1 0,30-20,-40 30,-1 1,1 0,0 1,0-1,1 1,-1 1,1-1,0 1,-1 1,1-1,0 1,0 1,13-1,-18 2,0 0,0-1,1 1,-1 0,0 1,0-1,0 1,0-1,0 1,0 0,-1 0,1 0,-1 0,1 0,2 4,-1-1,0 1,-1-1,1 1,-1 0,-1 0,1 0,2 10,-2-2,0 0,0 0,-2 1,0-1,0 1,-3 23,-2-19,0 0,-1 1,-1-2,0 1,-2-1,0 0,-19 29,7-15,-3-2,0 0,-31 29,21-30,-1-2,-2-1,0-2,-44 21,76-43,1 0,-1 0,0 0,1-1,-1 0,0 0,0 0,-7 1,10-4,10-1,12-3,-5 3,0 1,1 1,-1 1,1 0,-1 1,19 4,-24-3,-1 1,1 0,-1 1,0 0,0 1,0 0,-1 0,1 1,-2 1,13 9,4 8,-12-11,1-1,0 0,1-1,19 12,-14-14</inkml:trace>
</inkml:ink>
</file>

<file path=ppt/ink/ink6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12.137"/>
    </inkml:context>
    <inkml:brush xml:id="br0">
      <inkml:brushProperty name="width" value="0.1" units="cm"/>
      <inkml:brushProperty name="height" value="0.1" units="cm"/>
      <inkml:brushProperty name="ignorePressure" value="1"/>
    </inkml:brush>
  </inkml:definitions>
  <inkml:trace contextRef="#ctx0" brushRef="#br0">29 117,'0'9,"0"-1,0 0,1 0,0 0,1 0,0 0,0 0,4 9,-4-13,1 0,-1-1,1 1,-1 0,1-1,0 0,1 1,-1-1,0 0,1-1,0 1,0 0,0-1,0 0,0 0,6 2,6 1,1 0,-1-2,1 0,0 0,0-2,0 0,0-1,0 0,0-2,0 0,-1 0,1-2,-1 0,28-11,-37 11,0 0,0-1,0 0,-1 0,0 0,0-1,0 1,0-1,-1-1,0 1,-1-1,1 0,3-9,-6 13,0-1,-1 0,1-1,-1 1,0 0,0 0,0-1,-1 1,1 0,-1-1,0 1,-1 0,1-1,-1 1,0 0,0 0,0-1,0 1,-1 0,1 0,-1 0,0 1,-1-1,1 0,-1 1,-3-5,1 4,1 0,-1 0,0 0,0 1,0-1,-1 2,1-1,-1 0,1 1,-1 0,0 0,0 1,0 0,0 0,0 0,0 1,0 0,0 0,0 0,0 1,-9 2,3-1,0 1,0 1,0 0,1 1,0 0,0 0,0 2,0-1,-15 14,5 1,0 1,2 0,0 2,2 0,1 1,1 1,1 0,-17 45,28-63,-1 1,1 0,1 1,0-1,0 0,0 14,2-19,0 0,0-1,1 1,-1 0,1-1,0 1,0 0,0-1,1 1,-1-1,1 0,0 1,0-1,0 0,0 0,0 0,1-1,-1 1,5 3,2 0,1 1,0-1,0-1,1 0,-1 0,1-1,0 0,1-1,10 1,13 2,60 2,-79-9,0-1,0 0,0-2,0 0,-1 0,0-1,1-1,-2-1,19-10,45-18,21 5,-47 16</inkml:trace>
</inkml:ink>
</file>

<file path=ppt/ink/ink6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12.783"/>
    </inkml:context>
    <inkml:brush xml:id="br0">
      <inkml:brushProperty name="width" value="0.1" units="cm"/>
      <inkml:brushProperty name="height" value="0.1" units="cm"/>
      <inkml:brushProperty name="ignorePressure" value="1"/>
    </inkml:brush>
  </inkml:definitions>
  <inkml:trace contextRef="#ctx0" brushRef="#br0">450 109,'0'-4,"0"0,0 0,0 0,-1 0,1 1,-1-1,0 0,0 0,-1 0,1 0,-1 1,0-1,1 1,-2-1,1 1,0 0,-1 0,1 0,-1 0,0 0,0 0,0 1,-1-1,1 1,0 0,-1 0,1 0,-1 1,0-1,-6-1,2 1,-1-1,0 1,0 0,0 1,0 0,1 0,-1 1,0 0,0 1,0 0,0 0,0 1,0 0,1 1,-1 0,1 0,0 1,-1 0,2 0,-13 9,1 1,1 1,1 0,0 1,0 1,2 1,-23 34,32-42,0 1,0-1,1 1,1 0,0 0,1 0,0 1,0 0,1-1,1 1,0 0,1 0,0 0,2 18,-1-27,0 1,0-1,0 1,1-1,-1 0,1 0,0 0,0 0,0 0,0 0,0 0,0 0,1-1,4 5,-1-3,0 0,1-1,-1 1,0-1,1 0,0-1,7 3,-2-2,0-1,0 0,0-1,0 0,0 0,0-1,0-1,20-4,-23 3,0 0,-1-1,1-1,0 0,-1 0,0 0,0-1,0 0,-1-1,0 0,0 0,0 0,-1-1,0 0,0 0,7-12,-7 7,0 0,0 0,-2 0,1 0,-2-1,1 0,-2 1,0-1,0 0,-2 0,1-15,-2 17,1 0,-2 0,1 0,-2 0,1 0,-1 1,-1-1,0 1,-5-10,6 16,1 0,0 0,-1 1,0-1,0 1,0-1,0 1,-1 0,1 0,-1 1,0-1,0 1,0 0,0 0,0 0,0 0,0 1,-1-1,1 1,-1 0,1 1,-1-1,1 1,-8 0,5 1,0 0,0 1,-1-1,1 1,0 1,0-1,1 1,-1 1,1-1,-1 1,1 0,0 1,0-1,1 1,0 0,-1 1,2-1,-1 1,-5 9,-1 1,2 1,0 0,0 1,2-1,0 2,-5 25,11-40,0 0,1 0,-1 0,1 0,0 0,1 0,-1 0,1 0,-1 1,1-2,0 1,1 0,-1 0,1 0,-1 0,1-1,0 1,1-1,-1 0,1 1,-1-1,1 0,0 0,0-1,0 1,0-1,1 1,-1-1,1 0,4 2,9 4,-1-1,1-1,0 0,1-2,28 6,-12-7,0 0,0-2,0-2,0-1,0-1,-1-2,1-2,-1 0,0-3,-1 0,0-3,-1 0,-1-2,0-1,29-21,-42 25,-2-1,27-27,-18 12</inkml:trace>
</inkml:ink>
</file>

<file path=ppt/ink/ink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38.06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28 452,'-1'0,"0"0,0 0,0 1,0-1,0 0,-1 0,1 0,0 0,0 0,0 0,0-1,0 1,0 0,0 0,0-1,0 1,0-1,0 1,0-1,0 1,0-1,1 1,-1-1,0 0,-1-1,2 0,1-1,0 1,0-1,0 1,0-1,0 1,0 0,1 0,-1 0,3-3,0-1,5-7,108-181,-95 151,-1 5,16-43,-31 64,3-7,-24 46,-7 23,1 0,-19 67,5-14,19-58,-20 83,17-56,15-47</inkml:trace>
</inkml:ink>
</file>

<file path=ppt/ink/ink6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0:13.183"/>
    </inkml:context>
    <inkml:brush xml:id="br0">
      <inkml:brushProperty name="width" value="0.1" units="cm"/>
      <inkml:brushProperty name="height" value="0.1" units="cm"/>
      <inkml:brushProperty name="ignorePressure" value="1"/>
    </inkml:brush>
  </inkml:definitions>
  <inkml:trace contextRef="#ctx0" brushRef="#br0">121 1,'-2'0,"0"1,0-1,-1 1,1 0,0 0,0 0,0 0,0 0,0 1,0-1,0 0,1 1,-1 0,0-1,1 1,-1 0,1 0,0 0,-2 4,-22 43,24-46,-5 17,0 0,1 0,1 1,1 0,1 0,1 28,-4 31,-20 348,26 2,1-206,-2-231</inkml:trace>
</inkml:ink>
</file>

<file path=ppt/ink/ink6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1:43.842"/>
    </inkml:context>
    <inkml:brush xml:id="br0">
      <inkml:brushProperty name="width" value="0.1" units="cm"/>
      <inkml:brushProperty name="height" value="0.1" units="cm"/>
      <inkml:brushProperty name="ignorePressure" value="1"/>
    </inkml:brush>
  </inkml:definitions>
  <inkml:trace contextRef="#ctx0" brushRef="#br0">269 152,'1'-23,"-1"12,1 1,-2 0,1 0,-5-17,5 24,-1 0,0 0,0 1,-1-1,1 0,-1 1,1-1,-1 1,0-1,0 1,0 0,0 0,0 0,-1 0,1 0,0 0,-1 1,0-1,1 1,-5-2,1 1,0-1,0 1,-1 1,1-1,0 1,-1 0,1 1,-1 0,1 0,-1 0,1 0,0 1,-1 0,1 1,0 0,-1-1,1 2,0-1,1 1,-11 6,10-5,0 1,0 1,0-1,0 1,1 0,0 0,0 1,1-1,-1 1,2 0,-1 0,1 1,0-1,0 1,1-1,-2 12,3-12,-1-1,2 1,-1-1,1 1,0 0,0-1,1 1,0-1,0 1,1-1,3 11,-3-13,0 0,0 0,1-1,-1 1,1-1,0 1,0-1,1 0,-1 0,0 0,1 0,0-1,0 1,0-1,0 0,0 0,8 2,-3-1,0-1,-1 0,1 0,0-1,1 0,-1-1,0 0,0 0,0-1,0 0,0 0,0-1,14-5,-17 4,-1 1,0 0,0-1,0 0,0 0,-1-1,1 1,-1-1,0 0,0 0,0-1,-1 1,0-1,1 0,-1 1,-1-1,1-1,-1 1,0 0,0-1,-1 1,2-11,-1 6,-1 0,0 1,0-1,-1 0,-1 0,-2-17,2 24,0 0,0-1,0 1,0 0,-1 0,0 0,1 0,-1 0,0 1,0-1,0 0,-1 1,1 0,-1-1,1 1,-1 0,0 0,0 1,0-1,0 0,0 1,0 0,-4-2,0 1,0 0,0 0,0 1,0-1,0 2,0-1,0 1,0 0,-1 0,1 1,0 0,0 0,0 1,0 0,0 0,1 1,-1 0,0 0,1 0,0 1,0 0,0 0,0 0,1 1,0 0,0 0,0 0,0 1,1 0,0 0,0 0,1 0,-4 9,0-2,2 1,0-1,1 1,0 0,1 0,1 0,0 1,1-1,1 29,0-41,1 1,-1 0,1-1,0 1,0-1,0 1,0-1,0 0,0 1,1-1,-1 0,1 0,0 0,0 0,0 0,-1 0,2 0,1 1,0-1,0 0,0 0,1 0,-1 0,1-1,-1 0,1 0,0 0,7 0,-1 0,0-1,1-1,-1 0,0-1,0 0,0-1,19-6,-21 5,0 0,-1-1,1 1,-1-2,0 1,0-1,-1 0,1-1,-1 0,-1 0,0-1,0 1,0-1,-1-1,0 1,0-1,-1 0,0 0,-1 0,0 0,-1-1,1 1,-2-1,1 1,-2-1,1 0,-1 0,-1 0,-1-10,2 17,-1 0,0 0,0-1,-1 1,1 0,0 0,-1 0,0 1,0-1,0 0,0 1,0-1,0 1,-1-1,1 1,-1 0,0 0,0 0,1 1,-1-1,0 1,-1-1,1 1,0 0,0 0,0 0,-1 1,1-1,0 1,-1 0,-4 0,0 0,1 0,-1 0,0 1,0 0,0 0,0 1,1 0,-1 1,1-1,0 2,-1-1,-7 6,7-3,1 1,0 0,0 0,1 1,0-1,0 1,1 1,0-1,0 1,1 0,0 0,0 1,1-1,-2 12,4-17,0 1,0-1,1 0,-1 1,1-1,0 0,0 1,1-1,-1 0,1 1,0-1,0 0,0 0,1 0,-1 0,1 0,0 0,0 0,1 0,-1-1,1 1,0-1,0 0,0 0,0 0,0 0,1 0,-1-1,1 1,0-1,0 0,0 0,0-1,4 2,-4-1,0-1,0 0,0 0,0-1,0 1,0-1,0 0,0 0,1 0,-1-1,0 1,0-1,0 0,0 0,0 0,0-1,-1 0,1 1,0-1,4-4,-3 2,0 0,-1 0,0-1,0 1,0-1,0 0,-1 0,1 0,-1-1,-1 1,1-1,2-11,-3 10,0 1,-1-1,0 0,0-1,0 1,-1 0,0 0,-1 0,0 0,0 0,-3-9,3 11,0 1,-1 0,0 0,0 0,0 0,-1 0,1 0,-1 0,0 1,0-1,0 1,-1 0,1 0,-1 0,0 0,0 1,0 0,-5-3,6 4,0 0,0 0,0 1,0-1,-1 1,1 0,0 0,0 0,0 0,0 1,-1-1,1 1,0 0,0 0,0 0,0 0,0 0,1 1,-1-1,0 1,1 0,-1 0,1 0,-3 3,2-3,1 0,0 0,-1 1,1-1,0 1,0-1,1 1,-1 0,1 0,-1 0,1 0,0 0,0 0,0 0,1 0,-1 1,1-1,-1 0,1 0,0 1,0-1,1 0,0 6,0-8,-1 0,0 1,1-1,-1 0,1 1,0-1,-1 0,1 1,0-1,0 0,0 0,0 0,0 0,0 0,0 0,0 0,0 0,1 0,-1-1,0 1,0 0,1-1,-1 1,2 0,0-1,-1 0,1 0,-1 0,1 0,-1-1,1 1,-1-1,1 0,-1 1,0-1,1 0,-1 0,3-2,0 0,1-1,0 0,-1 0,0 0,0-1,0 0,0 0,-1 0,0-1,4-5,-7 9,0 0,0 0,0 0,-1 0,1-1,0 1,-1 0,1 0,-1 0,0-1,0 1,0 0,0 0,0-1,0 1,-1 0,1 0,-1-1,0 1,1 0,-1 0,0 0,0 0,0 0,0 0,-1 0,-1-1,1 1,0 0,0 1,0 0,0 0,0-1,-1 1,1 0,0 1,-1-1,1 0,0 1,-1-1,1 1,-1 0,1 0,-1 0,1 0,-1 0,1 1,-1-1,1 1,-1-1,1 1,0 0,-4 1,0 2,1-1,-1 0,0 1,1 0,0 1,0-1,-5 7,8-10,1 0,0 0,0 0,-1 0,1 1,0-1,0 0,0 1,1-1,-1 1,0-1,1 1,-1-1,0 1,1-1,0 1,-1-1,1 1,0 0,0-1,0 1,0 0,0-1,0 1,1 0,-1-1,0 1,1-1,-1 1,1 0,0-1,-1 0,1 1,1 1,-1-2,0-1,1 1,-1 0,0 0,0-1,1 1,-1-1,0 1,1-1,-1 1,1-1,-1 0,1 0,-1 0,0 0,1 0,-1 0,1 0,1-1,31-7,-16 3,8 2,-7 3</inkml:trace>
</inkml:ink>
</file>

<file path=ppt/ink/ink6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1:51.691"/>
    </inkml:context>
    <inkml:brush xml:id="br0">
      <inkml:brushProperty name="width" value="0.1" units="cm"/>
      <inkml:brushProperty name="height" value="0.1" units="cm"/>
      <inkml:brushProperty name="ignorePressure" value="1"/>
    </inkml:brush>
  </inkml:definitions>
  <inkml:trace contextRef="#ctx0" brushRef="#br0">281 394,'0'8,"0"0,0 0,-1 0,0 0,0-1,-1 1,0 0,0-1,-1 1,1-1,-7 11,-11 17,0-2,-2 0,-30 33,26-34,1 1,-37 68,40-78,22-22,0-1,-1 0,1 0,0 0,0 1,-1-1,1 0,0 0,0 0,-1 0,1 0,0 0,0 1,-1-1,1 0,0 0,-1 0,1 0,0 0,0 0,-1 0,1 0,0 0,-1 0,1 0,0-1,0 1,-1 0,1 0,0 0,-1 0,2-18,7-3,0-1,2 1,0 1,21-32,62-74,-68 94,5-7,-1-1,-3-1,29-59,-64 105,-7 12,-134 218,109-175,31-42,-2 0,0-1,-1 0,-28 28,31-39,13-13,24-25,-16 19,91-120,-52 67,-3-2,55-104,12-21,-103 174,-9 14,0 0,1 1,0-1,0 1,0-1,0 1,1 0,-1 1,1-1,0 0,8-5,-11 9,-1 0,1 0,-1 0,1-1,-1 1,1 0,-1 0,1 0,-1 0,1 0,-1 0,1 0,-1 0,1 0,-1 0,1 0,-1 0,1 1,-1-1,0 0,1 0,-1 0,1 1,-1-1,1 0,-1 1,0-1,1 0,-1 1,1 0,3 17,-9 20,-15 5,-1-1,-2-1,-32 42,15-22,-53 94,-33 49,108-180,2-5</inkml:trace>
</inkml:ink>
</file>

<file path=ppt/ink/ink6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1:53.023"/>
    </inkml:context>
    <inkml:brush xml:id="br0">
      <inkml:brushProperty name="width" value="0.1" units="cm"/>
      <inkml:brushProperty name="height" value="0.1" units="cm"/>
      <inkml:brushProperty name="ignorePressure" value="1"/>
    </inkml:brush>
  </inkml:definitions>
  <inkml:trace contextRef="#ctx0" brushRef="#br0">104 90,'-103'-89,"249"237,-50-47,-74-80,-2 1,-1 0,0 1,-2 2,-1-1,17 36,-25-46,3 6,-11-18,-7-9,-344-387,350 393,0 0,1 0,-1 0,0 0,0 0,0 0,0 0,0 0,0 1,0-1,-1 0,1 0,0 1,0-1,0 1,-1-1,1 1,0 0,-1 0,1-1,-3 1,3 1,1 0,-1 0,0 0,0-1,1 1,-1 0,0 0,1 1,-1-1,1 0,-1 0,1 0,0 0,-1 0,1 0,0 1,0-1,0 0,0 0,0 0,0 1,0-1,0 0,1 0,0 2,0 4,1 1,0-1,0-1,1 1,0 0,0-1,0 1,1-1,0 0,1 0,-1-1,1 1,0-1,0 0,1 0,-1-1,8 5,12 8,0-2,48 22,-54-29,0 1,-1 0,0 1,-1 2,0-1,-1 2,-1 0,1 1,-2 1,0 0,-1 1,15 23,-17-21</inkml:trace>
</inkml:ink>
</file>

<file path=ppt/ink/ink6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1:53.821"/>
    </inkml:context>
    <inkml:brush xml:id="br0">
      <inkml:brushProperty name="width" value="0.1" units="cm"/>
      <inkml:brushProperty name="height" value="0.1" units="cm"/>
      <inkml:brushProperty name="ignorePressure" value="1"/>
    </inkml:brush>
  </inkml:definitions>
  <inkml:trace contextRef="#ctx0" brushRef="#br0">28 146,'-2'1,"1"-1,-1 0,0 0,1 0,-1-1,0 1,1 0,-1-1,1 1,-1-1,1 1,-1-1,-2-1,4 2,0-1,0 1,-1 0,1-1,0 1,0 0,0-1,-1 1,1-1,0 1,0 0,0-1,0 1,0-1,0 1,0 0,0-1,0 1,0-1,0 1,0-1,0 1,0 0,0-1,0 1,1-1,-1 1,0 0,0-1,0 1,1-1,1-2,1 0,-1 1,1-1,0 0,0 1,0 0,0 0,0 0,6-3,16-5,0 2,0 0,1 2,-1 1,1 1,36-1,-48 4,165-26,-111 9,-61 13,-13 2,-16 2,0 6,0 1,1 0,-23 11,-16 5,-85 20,117-33</inkml:trace>
</inkml:ink>
</file>

<file path=ppt/ink/ink6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1:54.612"/>
    </inkml:context>
    <inkml:brush xml:id="br0">
      <inkml:brushProperty name="width" value="0.1" units="cm"/>
      <inkml:brushProperty name="height" value="0.1" units="cm"/>
      <inkml:brushProperty name="ignorePressure" value="1"/>
    </inkml:brush>
  </inkml:definitions>
  <inkml:trace contextRef="#ctx0" brushRef="#br0">308 61,'0'-2,"-1"-1,0 1,1 0,-1-1,0 1,0 0,0 0,0 0,-1 0,1 0,0 0,-1 0,1 0,-1 0,0 1,0-1,0 1,0-1,0 1,0 0,0-1,0 1,0 0,0 1,-1-1,-3-1,-6-1,-1 0,1 0,-21-1,24 4,1 0,-1 1,0 0,0 0,0 1,1 0,-1 1,-14 6,-62 35,83-42,1-2,0 0,0 1,1-1,-1 1,0-1,0 1,1-1,-1 1,0 0,0-1,1 1,-1 0,1 0,-1-1,1 1,-1 0,0 1,1-1,0-1,0 0,1 1,-1-1,0 1,0-1,0 0,1 1,-1-1,0 0,0 0,1 1,-1-1,0 0,0 1,1-1,-1 0,0 0,1 0,-1 1,0-1,1 0,-1 0,1 0,-1 0,0 0,1 0,3 1,1 0,-1 0,0-1,0 0,0 0,7-1,9-3,0-1,0-1,-1 0,0-2,0 0,25-16,-36 18,-15 9,-17 8,7-1</inkml:trace>
</inkml:ink>
</file>

<file path=ppt/ink/ink6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1:56.184"/>
    </inkml:context>
    <inkml:brush xml:id="br0">
      <inkml:brushProperty name="width" value="0.1" units="cm"/>
      <inkml:brushProperty name="height" value="0.1" units="cm"/>
      <inkml:brushProperty name="ignorePressure" value="1"/>
    </inkml:brush>
  </inkml:definitions>
  <inkml:trace contextRef="#ctx0" brushRef="#br0">92 19,'0'-19,"0"26,0 31,1 8,0-26,0-1,-2 1,0 0,-1 0,-1 0,0-1,-13 38,2-20,1-1,3 2,0 0,3 0,-5 62,10 200,5-148,-4-75,-1-29,2 0,2 1,11 53,2-34,-5-25,-1 0,-3 0,2 56,-9 36,-1-341,4-140,8 254,5 0,43-155,-22 109,53-299,-78 390,-5 29</inkml:trace>
</inkml:ink>
</file>

<file path=ppt/ink/ink6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1:57.511"/>
    </inkml:context>
    <inkml:brush xml:id="br0">
      <inkml:brushProperty name="width" value="0.1" units="cm"/>
      <inkml:brushProperty name="height" value="0.1" units="cm"/>
      <inkml:brushProperty name="ignorePressure" value="1"/>
    </inkml:brush>
  </inkml:definitions>
  <inkml:trace contextRef="#ctx0" brushRef="#br0">240 1,'-1'0,"-1"0,1 1,0-1,0 1,0 0,0-1,0 1,0 0,0 0,0 0,0 0,0-1,1 1,-1 0,0 0,1 1,-1-1,0 0,1 0,-1 0,1 0,0 0,-1 1,1-1,0 0,0 2,-6 40,5-36,-2 106,4-79,-2 0,-10 65,-5-40,-30 77,21-66,10-20,3 1,-11 100,22-141,-12 63,7-48,2 0,-2 33,5-12,-15 85,8-61,2 0,7 128,1-75,-2 43,-1-252,3-103,12 95,-8 62,3-50,-11-33,0 70,1 1,8-58,1 63,1 1,17-40,3-14,16-63,-15 54,29-163,-45 186,-8 48</inkml:trace>
</inkml:ink>
</file>

<file path=ppt/ink/ink6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1:58.683"/>
    </inkml:context>
    <inkml:brush xml:id="br0">
      <inkml:brushProperty name="width" value="0.1" units="cm"/>
      <inkml:brushProperty name="height" value="0.1" units="cm"/>
      <inkml:brushProperty name="ignorePressure" value="1"/>
    </inkml:brush>
  </inkml:definitions>
  <inkml:trace contextRef="#ctx0" brushRef="#br0">124 1,'-4'0,"-1"0,0 0,1 1,-1-1,1 1,-1 0,1 1,-1-1,1 1,0 0,-1 0,1 0,0 0,1 1,-8 5,7-4,0 1,1-1,-1 1,1 0,0 1,0-1,0 0,1 1,-1 0,-1 10,-1 10,2 0,0 1,2-1,3 41,0-37,0 474,-2-302,1-188,1 1,0-1,1 0,1 0,0-1,11 23,7 25,-10-20,2 3,-1 2,-3-1,7 74,-10-52,3 1,26 91,-36-159,24 85,-14-53,-1 0,-2 1,-1 0,3 48,-7-60,0-1,2 1,6 22,-5-25,-5-18,0 0,0-1,0 1,0 0,0 0,0 0,0 0,0 0,0 0,0 0,0 0,0 0,1 0,-1 0,0 0,0-1,0 1,0 0,0 0,0 0,0 0,0 0,0 0,1 0,-1 0,0 0,0 0,0 0,0 0,0 0,0 0,0 0,0 0,0 0,1 0,-1 0,0 1,2-24,0-31,-1 30,2 1,0-1,1 1,8-23,0 0</inkml:trace>
</inkml:ink>
</file>

<file path=ppt/ink/ink6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1:59.713"/>
    </inkml:context>
    <inkml:brush xml:id="br0">
      <inkml:brushProperty name="width" value="0.1" units="cm"/>
      <inkml:brushProperty name="height" value="0.1" units="cm"/>
      <inkml:brushProperty name="ignorePressure" value="1"/>
    </inkml:brush>
  </inkml:definitions>
  <inkml:trace contextRef="#ctx0" brushRef="#br0">267 1,'-6'0,"0"0,0 0,-1 1,1-1,0 2,0-1,0 1,0 0,0 0,0 0,-5 4,7-3,1-1,0 1,0-1,0 1,1 0,-1 1,1-1,-1 0,1 1,0-1,0 1,1-1,-1 1,1 0,0 0,0 0,0 0,0 5,-97 495,82-434,3 0,3 0,-1 106,12 117,0-283,1 0,-1 0,1-1,1 1,0-1,0 0,1 0,6 11,-5-9,1 0,-2 0,0 1,0-1,2 16,-2 24,-3-32,0-1,7 29,27 123,-29-132,-1 0,-3 1,-3 68,0-47,-2-49,-3-24,-3-27,2-25,2-77,4 142,1-63</inkml:trace>
</inkml:ink>
</file>

<file path=ppt/ink/ink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38.50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28 483,'-9'7,"-7"6,16-13,-1 0,1 1,0-1,0 0,-1 1,1-1,0 0,0 1,0-1,0 0,0 1,-1-1,1 1,0-1,0 0,0 1,0-1,0 0,0 1,0-1,0 1,1-1,-1 0,0 1,0-1,0 0,0 1,0-1,0 0,1 1,-1-1,0 0,0 1,1-1,-1 0,0 1,0-1,1 0,-1 0,0 0,1 1,-1-1,0 0,1 0,5 3,-1 0,1-1,-1 0,1 0,0-1,0 1,0-1,0-1,11 1,59-5,-65 3,137-21,251-72,-241 53,1026-176,12 96,-1084 114,52-7,-144 9,-21-2</inkml:trace>
</inkml:ink>
</file>

<file path=ppt/ink/ink6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2:01.461"/>
    </inkml:context>
    <inkml:brush xml:id="br0">
      <inkml:brushProperty name="width" value="0.1" units="cm"/>
      <inkml:brushProperty name="height" value="0.1" units="cm"/>
      <inkml:brushProperty name="ignorePressure" value="1"/>
    </inkml:brush>
  </inkml:definitions>
  <inkml:trace contextRef="#ctx0" brushRef="#br0">226 33,'-2'0,"1"-1,0 1,0-1,0 0,-1 1,1-1,0 0,0 0,0 0,0 1,0-1,1 0,-1 0,0 0,0-1,1 1,-1 0,0 0,1 0,-1 0,1-1,0 1,-1 0,1 0,0-3,-2-1,-4 5,-2 9,-9 15,15-20,-44 71,3 2,-33 83,75-158,1-1,-1 0,0 1,1-1,-1 1,1-1,0 1,0-1,-1 1,1-1,0 1,0-1,0 1,0-1,0 1,1-1,-1 1,1 1,8-1,8-12,97-108,-82 83,-30 34,-1-1,1 1,0-1,0 1,-1 0,1 0,0 0,0 0,0 0,1 0,-1 0,0 1,2-1,-3 1,-1 0,0 0,1 0,-1 0,1 0,-1 0,1 0,-1 0,0 0,1 0,-1 0,1 0,-1 0,0 1,1-1,-1 0,1 0,-1 0,0 1,1-1,-1 0,0 0,0 1,1-1,-1 0,1 1,-1 0,0 0,0 0,0 0,1 0,-1 1,0-1,0 0,0 0,-1 0,1 0,0 0,0 0,-1 0,1 0,-1 2,-18 40,-39 68,6-15,37-66,8-19,1 0,0 1,1-1,1 1,0 0,0 0,1 0,-1 13,3-23,1-1,0 1,0 0,0-1,0 1,1-1,-1 1,0-1,1 1,-1-1,1 1,-1-1,1 1,0-1,-1 0,1 1,0-1,0 0,0 0,0 1,0-1,0 0,1 0,-1 0,0 0,0-1,1 1,-1 0,0 0,1-1,-1 1,1-1,-1 1,1-1,-1 0,4 1,5-1,0 0,0-1,0 0,0-1,10-2,25-2,-44 6,-1 0,1 0,0 0,-1 0,1 0,-1 0,1 0,0 0,-1 0,1 1,0-1,-1 0,1 0,-1 1,1-1,-1 0,1 1,-1-1,1 1,-1-1,1 0,-1 1,1-1,-1 1,0-1,1 1,-1 0,0-1,1 1,-1-1,0 1,0 0,0-1,1 1,-1-1,0 1,0 0,0-1,0 1,0 0,0-1,0 1,0 0,-1-1,1 1,0-1,0 1,0 0,-1-1,1 1,0-1,-1 1,1-1,0 1,-1 0,-28 35,21-27,-11 13,2 1,0 0,1 1,2 1,1 0,-12 30,24-52,0-1,0 1,1-1,-1 1,1 0,-1-1,1 1,0 0,0-1,0 1,0 0,1-1,-1 1,1-1,0 1,-1-1,1 1,0-1,3 5,-3-5,1-1,0 1,0 0,0-1,0 0,0 1,0-1,1 0,-1 0,0 0,1 0,-1 0,1-1,-1 1,0-1,1 0,-1 1,1-1,-1 0,1-1,3 1,38-7,-35 5,0 0,0 1,-1 0,1 1,0-1,0 2,0-1,9 3,-17-3,0 0,1 1,-1-1,0 1,0 0,0-1,1 1,-1 0,0 0,0 0,0 0,0 0,0 0,-1 0,1 0,0 0,0 0,-1 0,1 1,0-1,-1 0,0 0,1 1,-1-1,0 0,1 1,-1-1,0 0,0 1,0-1,0 1,0-1,-1 0,1 1,0-1,-1 0,1 1,-1 1,-2 6,-1 0,0-1,0 1,-6 8,9-15,-1 1,-32 54,2 1,-25 64,34-72,17-40,0 1,1 0,1 0,0 0,-5 20,9-30,0 0,0 0,-1 0,1 1,0-1,0 0,0 0,0 0,1 1,-1-1,0 0,0 0,1 0,-1 0,0 0,1 1,-1-1,1 0,0 0,-1 0,1 0,0 0,0-1,-1 1,1 0,0 0,0 0,0-1,0 1,0 0,0-1,0 1,0-1,0 1,3-1,2 1,1 0,-1-1,1 0,-1 0,12-2,19 1,-36 2,1-1,0 0,0 1,-1 0,1-1,-1 1,1 0,0 0,-1 0,0 0,1 0,-1 0,1 0,-1 0,0 1,0-1,0 0,0 1,0-1,0 1,0-1,0 1,-1 0,1-1,-1 1,1 0,-1-1,1 1,-1 0,0-1,0 1,0 0,0 0,0 0,-1 2,-1 7,-1-1,0 1,0 0,-9 16,1 0,11-26,-1 0,1 0,0 0,-1 0,1 0,0 0,0 0,0 0,0 0,-1 0,1 0,1 0,-1 0,0 0,0 0,0 0,0 0,1 0,-1 0,0 0,1 0,-1 0,1-1,-1 1,1 0,0 0,-1 0,1-1,0 1,-1 0,1 0,0-1,0 1,0-1,0 1,-1-1,1 1,0-1,0 0,0 1,0-1,0 0,0 0,0 1,0-1,2 0,6 0,1 0,0 0,-1-1,13-2,1 0,-22 3,0 0,0 0,0 0,-1 0,1 0,0 0,0 0,0 0,-1 1,1-1,0 0,0 0,-1 1,1-1,0 1,0-1,-1 0,1 1,-1-1,1 1,0-1,-1 1,1 0,-1-1,1 1,0 1,-1-1,0 0,0 1,0-1,0 0,0 1,0-1,0 0,0 0,-1 0,1 1,-1-1,1 0,-1 0,1 0,-2 2,-30 38,31-39,-24 24,11-13,1 2,0-1,1 2,0 0,1 0,-11 23,21-38,1 1,-1-1,1 0,-1 1,1-1,-1 0,1 1,0-1,0 1,0-1,0 0,0 1,0-1,0 1,0-1,0 0,1 1,-1-1,1 0,-1 1,1-1,-1 0,1 1,0-1,-1 0,1 0,0 0,0 0,0 0,0 0,0 0,0 0,0 0,1 0,-1-1,0 1,0 0,2 0,2 1,0-1,-1 0,1 0,0 0,0-1,0 1,-1-1,1 0,0-1,6 0,22-6,55-21,8-1,-95 29,-1 0,0 0,1 0,-1-1,0 1,1 0,-1 0,0 0,1 0,-1 0,1 0,-1 0,0 0,1 0,-1 0,0 0,1 0,-1 0,1 0,-1 1,0-1,1 0,-1 0,0 0,1 0,-1 1,0-1,0 0,1 0,-1 1,0-1,0 0,1 1,-1-1,0 0,0 1,0-1,1 1,-6 16,-18 19,-71 68,70-80,0 0,2 2,1 0,-31 52,43-54,9-24,0 0,0 1,0-1,0 0,0 0,0 0,0 0,0 1,0-1,0 0,0 0,0 0,0 1,0-1,0 0,0 0,0 0,0 1,0-1,0 0,0 0,0 0,0 0,1 1,-1-1,0 0,0 0,0 0,0 0,0 0,0 1,1-1,-1 0,0 0,0 0,0 0,0 0,1 0,-1 0,0 0,0 1,0-1,1 0,-1 0,0 0,0 0,0 0,1 0,12-6,13-12,121-95,-121 92</inkml:trace>
</inkml:ink>
</file>

<file path=ppt/ink/ink6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2:26.208"/>
    </inkml:context>
    <inkml:brush xml:id="br0">
      <inkml:brushProperty name="width" value="0.1" units="cm"/>
      <inkml:brushProperty name="height" value="0.1" units="cm"/>
      <inkml:brushProperty name="ignorePressure" value="1"/>
    </inkml:brush>
  </inkml:definitions>
  <inkml:trace contextRef="#ctx0" brushRef="#br0">202 328,'-8'5,"0"0,0 0,0 0,0-1,-1-1,0 0,-17 5,-4 1,20-6,1 1,0 0,0 0,0 0,1 1,0 1,-16 12,24-18,0 0,0 0,0 0,0 1,-1-1,1 0,0 0,0 1,0-1,0 0,0 0,0 1,0-1,-1 0,1 0,0 1,0-1,0 0,0 0,0 1,0-1,0 0,0 1,1-1,-1 0,0 0,0 1,0-1,0 0,0 0,0 1,0-1,1 0,-1 0,0 0,0 1,0-1,0 0,1 0,-1 0,0 0,1 1,15 5,19-1,-35-5,26 0,1-1,-1-1,0-2,0-1,29-9,26-4,409-62,-236 48,-147 21,-71 8,-21 2,-1 0,0-1,22-6,-36 8,1 0,0 0,-1 0,1-1,0 1,-1 0,1 0,0-1,-1 1,1-1,-1 1,1 0,-1-1,1 1,-1-1,1 1,-1-1,1 0,-1 1,0-1,1 1,-1-1,0 0,0 1,1-1,-1 0,0 1,0-1,0 0,0 1,0-1,0 0,0 1,0-1,0 0,0 0,0 1,0-1,-1 0,1 1,0-1,0 1,-1-1,1 0,0 1,-1-1,1 1,-1-1,1 1,-1-1,1 1,-1-1,0 0,-30-26,-32-15,-2 3,-1 3,-84-33,138 64,1 2,-1 0,0 0,0 1,-1 0,1 1,0 1,-18 0,30 0,0 0,-1 0,1 0,-1 0,1 0,-1 0,1 0,0 0,-1 0,1 0,-1 0,1 1,-1-1,1 0,0 0,-1 0,1 0,0 1,-1-1,1 0,0 0,-1 1,1-1,0 0,-1 0,1 1,0-1,0 0,-1 1,11 7,30 6,-35-12,29 7,0-1,69 6,26 5,-114-16,-1 1,0 0,0 2,0-1,-1 2,21 12,-31-17,1 1,-1 0,0 0,0 0,0 0,0 0,0 1,-1-1,0 1,1 0,-1 0,-1 0,1 0,1 5,-1-2,-1 1,1 0,-2 0,1 0,-1 0,0-1,-2 11,-3 7,0 0,-2 0,-18 42,-40 71,24-53,40-81,-131 253,130-253,0 0,0 0,-1 0,0-1,0 1,0-1,0 1,0-1,0 0,-1 0,0 0,1-1,-1 1,-5 1,-4-1</inkml:trace>
</inkml:ink>
</file>

<file path=ppt/ink/ink6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2:28.434"/>
    </inkml:context>
    <inkml:brush xml:id="br0">
      <inkml:brushProperty name="width" value="0.1" units="cm"/>
      <inkml:brushProperty name="height" value="0.1" units="cm"/>
      <inkml:brushProperty name="ignorePressure" value="1"/>
    </inkml:brush>
  </inkml:definitions>
  <inkml:trace contextRef="#ctx0" brushRef="#br0">0 87,'0'-5,"10"-2,14 0,1-3,13-1,5 3,5 1,-1 3,2 2,-3 1,-4 1,-3 0,0 0,-5-4,-4-2,-2 0,-1 1,-4 1</inkml:trace>
</inkml:ink>
</file>

<file path=ppt/ink/ink6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2:28.821"/>
    </inkml:context>
    <inkml:brush xml:id="br0">
      <inkml:brushProperty name="width" value="0.1" units="cm"/>
      <inkml:brushProperty name="height" value="0.1" units="cm"/>
      <inkml:brushProperty name="ignorePressure" value="1"/>
    </inkml:brush>
  </inkml:definitions>
  <inkml:trace contextRef="#ctx0" brushRef="#br0">330 0,'-4'1,"0"-1,0 0,0 1,0 0,0 0,0 0,1 1,-1-1,0 1,1 0,-1 0,1 0,0 0,-5 4,6-4,0-1,1 1,-1 0,1 0,-1-1,1 1,0 0,0 0,0 0,0 1,0-1,0 0,1 0,-1 0,0 1,1-1,0 0,0 0,0 1,0-1,0 0,0 1,0-1,1 0,-1 0,2 3,2 5,1 0,1-1,-1 1,2-1,-1-1,1 1,10 9,-8-10,-1 1,-1 0,0 1,0 0,0 0,5 13,7 32,-3 1,-2 0,8 71,-16-79,0 79,-7-123,1 1,0-1,-1 0,0 0,0 0,0 0,0 0,-1 0,0 0,0-1,0 1,0-1,0 1,-5 4,2-2,-2 0,1 0,0-1,-1 0,0 0,-13 6,-7 1,-1-1,0-2,-31 7,55-15,-9 3,0-1,-1 0,0-1,-18 0,28-2,0 0,0-1,0 0,0 1,0-1,0 0,0-1,0 1,1-1,-1 0,0 0,1 0,0 0,-1 0,1-1,0 0,0 0,-4-4,0-3,0 0,1-1,0 1,0-1,1 0,1-1,0 1,1-1,0 0,-2-15,1-7,2-1,2-45,2 51</inkml:trace>
</inkml:ink>
</file>

<file path=ppt/ink/ink6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2:29.252"/>
    </inkml:context>
    <inkml:brush xml:id="br0">
      <inkml:brushProperty name="width" value="0.1" units="cm"/>
      <inkml:brushProperty name="height" value="0.1" units="cm"/>
      <inkml:brushProperty name="ignorePressure" value="1"/>
    </inkml:brush>
  </inkml:definitions>
  <inkml:trace contextRef="#ctx0" brushRef="#br0">121 1,'-4'0,"1"1,-1-1,1 1,0 0,0 1,-1-1,1 0,0 1,0 0,1 0,-1 0,0 0,0 0,1 0,0 1,-1-1,1 1,0 0,0-1,0 1,1 0,-4 6,-3 9,0 0,-8 33,14-45,-5 25,1 0,2 1,1 0,2 56,1-85,-1 1,1-1,1 0,-1 0,0 1,1-1,-1 0,1 0,0 0,0 0,1 0,-1 0,0 0,1 0,0-1,0 1,-1 0,2-1,-1 1,0-1,0 0,1 0,-1 0,1 0,0 0,0-1,-1 1,1-1,0 0,0 1,0-1,0-1,1 1,-1 0,0-1,5 1,1-1,1-1,-1 0,1 0,-1-1,0 0,0 0,0-1,0 0,0-1,-1 0,16-9,-7 2,-1 0,0-1,-1-1,24-25,-20 13,-1-1,-1 0,-2-1,-1-1,0-1,10-36,-14 41,-3 5</inkml:trace>
</inkml:ink>
</file>

<file path=ppt/ink/ink6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2:29.713"/>
    </inkml:context>
    <inkml:brush xml:id="br0">
      <inkml:brushProperty name="width" value="0.1" units="cm"/>
      <inkml:brushProperty name="height" value="0.1" units="cm"/>
      <inkml:brushProperty name="ignorePressure" value="1"/>
    </inkml:brush>
  </inkml:definitions>
  <inkml:trace contextRef="#ctx0" brushRef="#br0">597 2,'-12'0,"-16"-1,0 1,1 1,0 2,-1 1,-44 12,31-4,-36 12,72-21,-1-1,1 1,-1 0,1 0,0 0,1 1,-1-1,0 1,1 1,-5 5,7-8,1 0,0 0,0 0,1 0,-1 1,0-1,1 0,-1 0,1 0,0 1,0-1,0 0,0 0,0 1,0-1,0 0,1 0,-1 1,1-1,0 0,0 0,0 0,0 0,0 0,0 0,0 0,1 0,-1 0,1-1,-1 1,3 2,8 7,0 0,1 0,19 11,-15-10,11 9,-1 1,-1 1,-1 1,-2 1,26 35,-45-54,0 0,0 0,0 1,-1-1,0 1,-1 0,1 0,-1 0,1 10,-3-14,0 1,0 0,0 0,0 0,-1-1,1 1,-1 0,0 0,0-1,0 1,-1-1,1 1,-1-1,0 1,0-1,0 0,-1 0,1 0,-4 3,-7 5,0 0,0-1,-1-1,0 0,-1-1,0-1,0 0,0-1,-19 4,-2 0,-1-2,1-2,-40 2,66-7,0 0,0-1,0 0,0-1,-16-3,23 3,0 0,0 0,0 0,1-1,-1 1,0-1,1 1,0-1,-1 0,1 0,0 0,0 0,0-1,0 1,0 0,0-1,1 1,-1-1,1 0,0 0,0 1,-1-6,-4-16</inkml:trace>
</inkml:ink>
</file>

<file path=ppt/ink/ink6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2:30.052"/>
    </inkml:context>
    <inkml:brush xml:id="br0">
      <inkml:brushProperty name="width" value="0.1" units="cm"/>
      <inkml:brushProperty name="height" value="0.1" units="cm"/>
      <inkml:brushProperty name="ignorePressure" value="1"/>
    </inkml:brush>
  </inkml:definitions>
  <inkml:trace contextRef="#ctx0" brushRef="#br0">151 1,'-5'0,"-1"0,1 0,-1 1,1-1,0 1,0 0,-1 1,1-1,0 1,0 0,0 1,1-1,-8 5,7-2,1-1,-1 1,1 0,0 0,0 0,1 1,0 0,-1-1,2 1,-1 0,-1 7,-3 7,2 1,0 0,1 0,-1 34,5 89,1-101,-1-34,0-1,1 0,0 0,3 11,3-1</inkml:trace>
</inkml:ink>
</file>

<file path=ppt/ink/ink6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2:30.413"/>
    </inkml:context>
    <inkml:brush xml:id="br0">
      <inkml:brushProperty name="width" value="0.1" units="cm"/>
      <inkml:brushProperty name="height" value="0.1" units="cm"/>
      <inkml:brushProperty name="ignorePressure" value="1"/>
    </inkml:brush>
  </inkml:definitions>
  <inkml:trace contextRef="#ctx0" brushRef="#br0">6 92,'-5'0,"8"0,19-10,20-3,9-5,5 2,-1 2,-1 4,-4 4,-6 3,-5 2,1 1,-1 0,-3 1,-2 0,-2 0,-6-1</inkml:trace>
</inkml:ink>
</file>

<file path=ppt/ink/ink6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2:30.784"/>
    </inkml:context>
    <inkml:brush xml:id="br0">
      <inkml:brushProperty name="width" value="0.1" units="cm"/>
      <inkml:brushProperty name="height" value="0.1" units="cm"/>
      <inkml:brushProperty name="ignorePressure" value="1"/>
    </inkml:brush>
  </inkml:definitions>
  <inkml:trace contextRef="#ctx0" brushRef="#br0">150 93,'-5'0,"0"1,0 0,0 1,0-1,0 1,0 0,0 0,0 0,0 1,1-1,-1 1,1 0,0 1,0-1,0 1,1 0,-1 0,1 0,0 0,0 0,0 1,-4 8,-1 3,1 1,0 0,1 1,0 0,-3 24,7-31,0 0,1 0,0 0,1 0,1 0,-1 0,2 0,-1 0,5 11,-4-16,0 0,0 0,1-1,0 1,1-1,-1 1,1-1,0 0,0 0,1-1,-1 0,1 1,0-1,0-1,0 1,1-1,5 3,2 0,1 0,-1-1,1-1,0 0,0-1,0 0,0-1,0-1,1 0,25-2,-33 0,0 0,0 0,-1 0,1-1,-1 0,0-1,1 1,-1-1,0 0,0-1,-1 1,1-1,-1 0,0-1,0 1,0-1,0 0,-1-1,0 1,0-1,0 1,-1-1,0 0,4-12,-2 1,0 0,-2 0,0-1,-1 1,-1-1,0 1,-1-1,-1 1,-1-1,-1 1,0-1,-1 1,-1 0,-1 1,-11-26,13 34,0 1,-1 0,1 0,-1 0,-1 0,1 1,-1 0,0 0,-1 1,0-1,-14-8,8 7,0 1,-1 0,0 1,0 1,-28-6,-1 3</inkml:trace>
</inkml:ink>
</file>

<file path=ppt/ink/ink6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2:31.568"/>
    </inkml:context>
    <inkml:brush xml:id="br0">
      <inkml:brushProperty name="width" value="0.1" units="cm"/>
      <inkml:brushProperty name="height" value="0.1" units="cm"/>
      <inkml:brushProperty name="ignorePressure" value="1"/>
    </inkml:brush>
  </inkml:definitions>
  <inkml:trace contextRef="#ctx0" brushRef="#br0">10 161,'-5'15,"4"-14,1-1,-1 1,1 0,-1 0,1-1,0 1,-1 0,1 0,0-1,0 1,-1 0,1 0,0 0,0 0,0-1,0 1,0 0,0 0,0 0,1 0,-1-1,0 1,0 0,1 0,-1-1,0 1,1 0,-1 0,1 0,2 2,0 0,0 0,0 0,0 0,1-1,-1 1,1-1,-1 0,1 0,0 0,0-1,0 1,0-1,5 1,64 9,-64-10,4 1,0-1,0-1,1 0,-1-1,0 0,0-1,18-5,-23 4,1 0,-1-1,0 0,0 0,-1-1,1 0,-1 0,0-1,0 0,-1 0,11-13,-9 10,-1-1,1 0,-2-1,12-22,-17 31,-1 1,1-1,0 0,-1 0,1 0,-1 0,1 0,-1 0,0 0,0 0,0 0,0 0,0 0,0 0,-1 0,1 0,0 0,-1 0,0 1,0-1,1 0,-1 0,0 0,0 1,-1-1,1 1,0-1,0 1,-1-1,1 1,-1 0,1-1,-1 1,0 0,1 0,-1 0,0 0,0 1,-2-2,-3 0,1 0,-1 0,0 0,0 1,0 0,0 1,0-1,1 2,-1-1,0 0,-11 4,6-2,1 2,0 0,0 0,0 1,0 0,-14 11,10-6,1 1,0 1,0 0,1 1,1 1,0 0,1 0,-18 31,23-33,0 0,1 1,1 0,0-1,0 1,1 1,1-1,0 0,1 1,1-1,0 1,3 22,-2-29,1-1,-1 1,1-1,0 0,1 0,-1 0,1 0,1 0,-1-1,1 1,0-1,0 0,0 0,1 0,0-1,0 0,0 0,0 0,1 0,-1-1,1 0,0 0,0 0,0-1,0 0,1 0,8 1,-2-1,0-1,-1 0,1-1,0-1,-1 0,1-1,-1 0,1 0,-1-2,0 1,0-2,0 0,-1 0,0-1,16-10,12-12,-1-1,60-61,-44 39,-34 31,-11 11,1 0,0 1,0-1,13-6,-23 14,1 1,0-1,0 1,0 0,0-1,0 1,-1 0,1 0,0 0,0-1,0 1,0 0,0 0,0 0,0 0,0 0,0 1,0-1,-1 0,1 0,0 1,0-1,0 0,0 1,0-1,-1 1,1-1,0 1,0 0,-1-1,1 1,0-1,-1 1,1 0,-1 0,1-1,-1 1,1 0,-1 0,0 0,1 0,-1 0,0-1,0 1,1 1,1 6,0 0,-1-1,0 1,0 9,-1-14,1 32,-2-26,1 1,1 0,0-1,0 1,3 9,-4-18,0 0,0 0,0 0,0-1,1 1,-1 0,0 0,1-1,-1 1,1 0,-1-1,1 1,-1 0,1-1,-1 1,1 0,0-1,-1 1,1-1,0 0,-1 1,1-1,0 1,0-1,-1 0,1 0,0 1,0-1,0 0,-1 0,1 0,0 0,0 0,0 0,0 0,-1 0,1 0,0 0,0-1,0 1,-1 0,1-1,0 1,0 0,-1-1,1 1,0-1,-1 1,2-2,4-2,0-1,0 0,-1-1,6-6,-8 10,41-48,3 2,1 2,3 3,2 2,71-43,-107 72,-9 7,1-1,-1 1,18-7,-25 11,0 0,0 1,1 0,-1-1,0 1,0-1,1 1,-1 0,0 0,1 0,-1 0,0 0,1 0,-1 0,0 1,1-1,-1 0,0 1,0-1,1 1,-1-1,0 1,0-1,0 1,0 0,0 0,0-1,0 1,0 0,0 0,0 0,0 0,0 0,0 2,5 10,-1-1,-1 0,0 1,-1 0,3 23,1 68,-7-99,1 31</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50.934"/>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167 88,'0'1,"0"0,-1 0,1 0,0 0,-1 0,1 0,-1 0,1 0,-1 0,0 0,1 0,-1-1,0 1,1 0,-1 0,0-1,0 1,0-1,0 1,0-1,0 1,0-1,0 1,0-1,0 0,0 1,-1-1,-32 6,31-6,-100 5,103-4,-1-1,1 0,-1 1,1-1,0 0,-1 1,1-1,0 1,-1-1,1 0,0 1,0-1,-1 1,1-1,0 1,0-1,0 1,0-1,-1 1,1-1,0 1,0-1,0 1,0-1,0 1,1 0,-1-1,0 1,0-1,0 1,0-1,0 1,1-1,-1 1,0-1,0 0,1 1,-1-1,0 1,1 0,16 28,-13-21,7 10,1 0,1 0,1-2,0 1,1-2,0 0,2-1,0 0,20 11,-35-23,0-1,0 1,0-1,0 0,0 0,1 0,-1 0,0-1,1 1,-1 0,1-1,-1 0,0 0,1 0,3 0,-5 0,1-1,-1 1,0-1,0 1,0-1,0 1,0-1,0 0,0 0,0 1,0-1,0 0,-1 0,1 0,0 0,0 0,-1 0,1 0,-1 0,1-1,-1 1,1 0,-1 0,0 0,0-1,1 1,-1 0,0 0,0 0,0-1,0 1,-1 0,1-2,-1-5,-1 1,1-1,-1 1,-1-1,1 1,-1 0,-1 0,1 0,-1 1,0-1,-1 1,0 0,-10-11,-4-1,0 0,-40-27,42 34,10 7,0 0,0-1,0 0,0 0,1 0,0-1,1 0,-1 0,-5-8,11 13,-1 0,1 0,0 0,-1 0,1 0,0 0,0 0,0 0,0 0,0 1,0-1,0 0,0 0,0 0,1 0,-1 0,0 0,0 0,1 0,-1 1,1-1,-1 0,1 0,-1 0,1 1,0-2,1 0,0 0,1 0,-1 0,1 1,-1-1,1 1,0-1,3 0,7-2,0 0,22-3,-22 4,0 1,0 1,0 0,1 0,-1 1,0 1,0 0,0 1,0 1,0 0,0 0,0 1,-1 1,0 0,0 1,0 0,15 12,-20-14,-1 0,1 0,0-1,-1 0,2 0,-1-1,0 1,0-2,14 3,2-2</inkml:trace>
</inkml:ink>
</file>

<file path=ppt/ink/ink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2.554"/>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197 66,'-1'3,"1"1,-1-1,0 0,-1 1,1-1,0 0,-1 1,-3 3,-4 11,-1 15,1 0,2 1,1 0,-2 56,-1 2,-1 8,6-48,-16 72,18-117,-1-9,0-21,0-35,0 9,-1 0,-21-84,22 118,3 12,-8-28,2 0,1-1,2 0,1 0,2-40,2 66,-1 0,1 1,0-1,1 1,-1 0,1-1,0 1,1 0,-1 1,1-1,0 1,0-1,0 1,1 0,-1 1,1-1,0 1,0 0,0 0,10-4,7-2,1 0,0 1,39-7,-58 15,79-14,-78 14,1-1,-1 1,1 0,-1 0,1 1,-1 0,1 0,-1 0,0 0,1 1,-1 0,7 4,-8-3,-1 0,0 1,0 0,0-1,0 1,-1 0,1 0,-1 1,0-1,0 0,-1 1,1-1,-1 1,0 0,0-1,-1 1,1 8,-1-1,0 0,0 0,-1 0,0 0,-7 23,2-18,-1-1,0 0,-1 0,-1-1,-1 0,-19 24,11-18,-2-1,0 0,-35 25,-35 17,76-53,0-1,-1-1,0 0,-25 7,38-14,1 1,-1-1,1 1,-1-1,1 0,-1 0,1 0,-1 0,1 0,-1 0,0 0,1-1,-1 1,1 0,-1-1,1 1,0-1,-1 0,1 0,-1 1,1-1,0 0,0 0,-1 0,1 0,0 0,0-1,0 1,0 0,0 0,1-1,-1 1,0 0,0-1,1 1,-1-1,1 1,0-1,-1 1,1-3,-1 0,1 0,-1-1,1 1,0 0,0 0,1-1,-1 1,1 0,0 0,0 0,1 0,-1 0,1 0,2-4,1 1,1-1,0 2,1-1,-1 1,1 0,1 0,-1 0,1 1,0 1,0-1,0 1,1 1,0-1,-1 1,1 1,0 0,0 0,1 1,-1 0,0 0,12 2,-8-1,0 0,0 2,0 0,-1 0,1 1,-1 0,1 1,-1 1,0 0,-1 1,0 0,1 0,-2 1,18 14,-21-14,-1 0,0 0,0 0,0 1,-1 0,0 0,0 0,-1 1,0 0,0-1,-1 1,0 1,-1-1,2 14,1 4,1-2</inkml:trace>
</inkml:ink>
</file>

<file path=ppt/ink/ink7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2:32.042"/>
    </inkml:context>
    <inkml:brush xml:id="br0">
      <inkml:brushProperty name="width" value="0.1" units="cm"/>
      <inkml:brushProperty name="height" value="0.1" units="cm"/>
      <inkml:brushProperty name="ignorePressure" value="1"/>
    </inkml:brush>
  </inkml:definitions>
  <inkml:trace contextRef="#ctx0" brushRef="#br0">597 78,'1'-3,"-1"0,0 0,0 0,0 0,-1 0,1 0,-1 0,0 0,1 0,-1 0,0 1,-1-1,1 0,0 1,-1-1,0 1,1-1,-1 1,0 0,0-1,-1 1,1 0,0 0,-1 1,1-1,-1 0,1 1,-1 0,0 0,0-1,1 2,-1-1,0 0,0 0,0 1,0 0,-5-1,-4 1,0 0,1 1,-1 0,1 1,-1 0,1 1,0 0,-1 1,2 0,-1 0,0 2,1-1,0 1,-13 11,-12 9,3 2,-45 48,52-49,0 1,2 1,2 1,-28 49,39-59,1 1,0 0,2 1,0-1,2 1,0 1,2-1,-2 35,4-44,1 0,1 0,0 0,1 0,0 0,1-1,5 18,-5-24,0 1,1-1,0 0,0 0,0 0,0-1,1 1,0-1,0 0,1 0,-1-1,1 0,0 0,12 6,6 1,0-1,1-1,0-1,0-2,1 0,41 3,161-3,-188-7,-19 1,2 1,1-2,-1 0,0-2,34-7,-52 9,0-1,-1 1,1-1,0 0,-1 0,0-1,1 1,-1-1,0 0,0 0,-1 0,1-1,0 1,-1-1,0 0,0 0,0 0,-1 0,1 0,-1-1,0 1,0-1,-1 0,1 1,-1-1,1-9,0-13</inkml:trace>
</inkml:ink>
</file>

<file path=ppt/ink/ink7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02:32.403"/>
    </inkml:context>
    <inkml:brush xml:id="br0">
      <inkml:brushProperty name="width" value="0.1" units="cm"/>
      <inkml:brushProperty name="height" value="0.1" units="cm"/>
      <inkml:brushProperty name="ignorePressure" value="1"/>
    </inkml:brush>
  </inkml:definitions>
  <inkml:trace contextRef="#ctx0" brushRef="#br0">36 12,'-5'0,"-2"-5,-5-1,0 9,17 10,13 13,3 7,8 7,-1 3,6-1,-5 2,0-2,-7-2,-6-3,-1-3,-3-3,1-1,-1-5</inkml:trace>
</inkml:ink>
</file>

<file path=ppt/ink/ink7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32.279"/>
    </inkml:context>
    <inkml:brush xml:id="br0">
      <inkml:brushProperty name="width" value="0.1" units="cm"/>
      <inkml:brushProperty name="height" value="0.1" units="cm"/>
      <inkml:brushProperty name="ignorePressure" value="1"/>
    </inkml:brush>
  </inkml:definitions>
  <inkml:trace contextRef="#ctx0" brushRef="#br0">1 837,'123'-6,"210"-38,-142 15,-71 13,733-104,-6-35,-732 132,-53 13,-1-4,81-28,-133 39,-1 0,0-1,-1-1,1 1,-1-1,0 0,0-1,0 0,7-9,-12 13,-1 0,1 0,-1 0,1 0,-1-1,0 1,0 0,0-1,0 1,0-1,-1 1,1-1,-1 0,1 1,-1-1,0 0,0 1,0-1,-1 1,1-1,-1 0,1 1,-1-1,0 1,0-1,0 1,0-1,0 1,-1 0,1 0,-1 0,1 0,-1 0,-3-3,-4-4,-1 1,0-1,-1 2,0-1,0 2,-1-1,1 2,-1-1,-18-4,-17-3,-55-9,75 17,-421-66,234 57,322 15,175-22,-251 16,-13 1,1 1,-1 1,23 0,-37 2,-1 0,1 1,-1-1,1 1,-1 0,0 0,1 1,-1-1,0 1,0 0,0 0,0 0,0 1,-1-1,1 1,-1 0,1 0,-1 0,3 4,1 4,-1 0,0 0,-1 1,0 0,0 0,-2 1,1-1,-2 1,3 19,-1 20,-3 52,-2-82,2 22,-3 1,-1-1,-3 0,-17 72,12-86,-1 0,-20 34,19-40,1 0,2 1,-14 43,18-37</inkml:trace>
</inkml:ink>
</file>

<file path=ppt/ink/ink7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33.227"/>
    </inkml:context>
    <inkml:brush xml:id="br0">
      <inkml:brushProperty name="width" value="0.1" units="cm"/>
      <inkml:brushProperty name="height" value="0.1" units="cm"/>
      <inkml:brushProperty name="ignorePressure" value="1"/>
    </inkml:brush>
  </inkml:definitions>
  <inkml:trace contextRef="#ctx0" brushRef="#br0">50 1800,'-1'10,"0"0,0 0,-1 0,-1-1,0 1,0-1,-1 0,0 0,0 0,-1 0,-7 9,7-12,3-8,7-19,12-31,91-200,6-18,35-230,-32-10,-70 253,-36 213,-11 43,0 0,0 1,0-1,0 0,0 1,1-1,-1 1,0-1,0 1,1-1,-1 1,0-1,1 1,-1-1,0 1,1-1,-1 1,1-1,-1 1,1 0,-1-1,1 1,-1 0,1-1,-1 1,2 0,8 10,6 32,-15-37,92 377,-50-187,-38-170,2 0,0 0,2 0,0-1,2 0,20 33,-30-54,0-1,1 0,-1 0,1 0,-1 0,1-1,0 1,-1 0,1-1,0 1,0-1,0 0,0 1,1-1,-1 0,0 0,0 0,1-1,-1 1,1-1,-1 1,0-1,5 0,-4-1,1 0,-1 0,0 0,0-1,0 1,0-1,0 0,0 0,0 0,0 0,-1-1,1 1,-1-1,0 1,0-1,3-5,8-12,-1-1,-1 0,-1-1,13-40,21-100,-37 133,23-105,60-216,-82 333,-8 17,0 0,0 0,0 0,1 0,-1 0,0 0,0 0,0 0,0 0,1 0,-1 0,0 0,0 0,0 0,0 0,0 0,1 0,-1 0,0 0,0 0,0 0,0 0,0 1,1-1,-1 0,0 0,0 0,0 0,0 0,0 1,0-1,0 0,0 0,0 0,1 0,-1 0,0 1,0-1,0 0,0 0,0 0,0 0,0 1,0-1,0 0,0 0,3 37,0 92,-5-1,-30 195,28-295,-101 552,89-502,2 1,5 0,0 82,9-127</inkml:trace>
</inkml:ink>
</file>

<file path=ppt/ink/ink7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33.800"/>
    </inkml:context>
    <inkml:brush xml:id="br0">
      <inkml:brushProperty name="width" value="0.1" units="cm"/>
      <inkml:brushProperty name="height" value="0.1" units="cm"/>
      <inkml:brushProperty name="ignorePressure" value="1"/>
    </inkml:brush>
  </inkml:definitions>
  <inkml:trace contextRef="#ctx0" brushRef="#br0">300 139,'0'-1,"-1"0,1 0,-1 0,0 0,1 0,-1 0,0 0,1 0,-1 0,0 0,0 0,0 0,0 1,0-1,0 0,0 0,0 1,0-1,0 1,0-1,-1 1,1 0,0-1,-2 1,-36-8,36 7,-6 1,0-1,0 1,1 0,-1 1,0 0,0 1,1-1,-1 2,1-1,-1 1,1 0,0 1,0 0,1 0,-1 1,1 0,0 0,0 1,1 0,-1 0,1 1,1-1,-1 1,1 0,0 1,1-1,0 1,0 0,0 0,1 0,1 1,-4 13,2 7,1 0,1 0,1 0,1 0,9 55,-8-79,1 0,0 0,-1 0,1 0,1-1,-1 1,1-1,0 1,0-1,0 0,1 0,-1 0,1-1,0 1,0-1,0 0,0 0,1 0,-1-1,1 1,0-1,0 0,0-1,0 1,0-1,0 0,7 1,0-1,-1 0,0 0,0-1,1-1,-1 0,0 0,0-1,0-1,0 0,0 0,17-9,-15 5,-1 0,0-1,0-1,0 0,-1 0,-1-1,0-1,0 0,-1 0,0-1,-1 0,0 0,-1-1,-1 0,0 0,0 0,-1-1,-1 0,-1 0,0 0,0-1,-2 1,1-20,-1 10,-1 0,-1 1,0-1,-8-34,7 52,0-1,0 1,0-1,-1 1,0 0,0 0,0 1,-1-1,0 1,0-1,-1 1,1 0,-1 1,0-1,0 1,-1 0,1 0,-1 1,0-1,-9-3,9 5,-1-1,1 1,-1 1,0-1,1 1,-1 0,0 0,0 1,0 0,1 0,-1 1,0 0,0 0,-9 3,8 0,0-1,0 1,0 0,0 1,1 0,0 0,0 0,0 1,1 0,-7 8,1 1,1 1,0 0,1 1,1 0,0 1,1 0,1 0,1 0,-5 30,4-1,2-1,2 81,3-120,1 0,-1 0,1-1,1 1,-1 0,1 0,0-1,1 1,0-1,0 1,0-1,0 0,1-1,5 7,-3-5,1 0,1 0,-1-1,1 0,0 0,1-1,-1 0,1-1,9 4,9 1,0-1,0-1,0-2,1 0,0-2,31-1,-42-2,0-1,0 0,0-1,0-1,-1-1,0-1,1 0,-1-1,-1 0,17-10,-21 9,0 1,0-2,-1 0,0 0,0-1,-1 0,0 0,0-1,-2 0,1-1,-1 0,0 0,7-19,1-11</inkml:trace>
</inkml:ink>
</file>

<file path=ppt/ink/ink7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34.156"/>
    </inkml:context>
    <inkml:brush xml:id="br0">
      <inkml:brushProperty name="width" value="0.1" units="cm"/>
      <inkml:brushProperty name="height" value="0.1" units="cm"/>
      <inkml:brushProperty name="ignorePressure" value="1"/>
    </inkml:brush>
  </inkml:definitions>
  <inkml:trace contextRef="#ctx0" brushRef="#br0">0 1,'0'12,"0"17,0 9,13-1,4 4,5 3,5-8,-2-2,1-8,2-7,2-8,-4-6</inkml:trace>
</inkml:ink>
</file>

<file path=ppt/ink/ink7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34.527"/>
    </inkml:context>
    <inkml:brush xml:id="br0">
      <inkml:brushProperty name="width" value="0.1" units="cm"/>
      <inkml:brushProperty name="height" value="0.1" units="cm"/>
      <inkml:brushProperty name="ignorePressure" value="1"/>
    </inkml:brush>
  </inkml:definitions>
  <inkml:trace contextRef="#ctx0" brushRef="#br0">512 0,'-5'1,"1"-1,-1 1,1 0,-1 1,1-1,0 1,0 0,0 0,0 0,0 1,0-1,0 1,1 0,-6 6,-7 7,-22 30,28-33,-34 46,4 1,1 3,4 1,2 1,4 2,2 2,3 0,4 1,2 1,-11 101,18-94,-21 255,32-300</inkml:trace>
</inkml:ink>
</file>

<file path=ppt/ink/ink7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34.868"/>
    </inkml:context>
    <inkml:brush xml:id="br0">
      <inkml:brushProperty name="width" value="0.1" units="cm"/>
      <inkml:brushProperty name="height" value="0.1" units="cm"/>
      <inkml:brushProperty name="ignorePressure" value="1"/>
    </inkml:brush>
  </inkml:definitions>
  <inkml:trace contextRef="#ctx0" brushRef="#br0">414 173,'-7'0,"0"-1,1 0,-1 0,0-1,-6-2,6 1,0 1,0 0,0 1,-11-1,8 2,1 1,0 1,-1 0,1 0,0 0,0 1,0 1,1 0,-1 0,1 0,0 1,0 0,1 1,-1 0,1 0,-11 12,4-3,1 1,0 1,1 0,1 0,1 1,-13 31,17-36,1 1,1 0,0 1,1-1,1 1,-1 24,2-33,2 0,-1 0,1 1,0-1,0 0,0 0,1 0,0 0,0-1,1 1,-1 0,1-1,0 0,1 1,0-1,-1-1,1 1,6 5,-2-4,0 0,0-1,0 0,0 0,1 0,0-1,0-1,0 0,0 0,1 0,-1-1,1-1,-1 1,1-2,0 1,-1-2,1 1,0-1,-1 0,1-1,-1 0,1-1,13-5,-10 2,0 0,0-1,-1 0,0-1,0 0,-1-1,0 0,-1-1,0 0,0 0,-1-1,0-1,-1 1,-1-1,11-21,-6-1,0 0,-2 0,-2-1,-1 0,-1-1,-3 0,0-65,-3 96,0 0,0 0,0 0,-1-1,0 1,0 0,0 0,-1 0,1 1,-1-1,-1 0,1 0,0 1,-1 0,0-1,0 1,0 0,-1 0,0 1,1-1,-1 1,0 0,0 0,-1 0,1 0,-1 1,1-1,-1 1,0 1,-5-3,-3 1,0 1,0-1,-1 2,1 0,0 0,0 2,0-1,-1 2,1 0,0 0,0 1,1 1,-1 0,1 0,-1 2,-13 8,6-4,2 1,0 1,0 1,1 0,0 2,2 0,-1 0,2 2,-17 23,1 9,6-5</inkml:trace>
</inkml:ink>
</file>

<file path=ppt/ink/ink7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35.224"/>
    </inkml:context>
    <inkml:brush xml:id="br0">
      <inkml:brushProperty name="width" value="0.1" units="cm"/>
      <inkml:brushProperty name="height" value="0.1" units="cm"/>
      <inkml:brushProperty name="ignorePressure" value="1"/>
    </inkml:brush>
  </inkml:definitions>
  <inkml:trace contextRef="#ctx0" brushRef="#br0">1 223,'0'-1,"0"0,0 1,0-1,0 0,0 0,0 0,1 0,-1 0,0 0,1 0,-1 0,1 0,-1 0,1 1,-1-1,1 0,0 0,-1 1,1-1,0 0,-1 1,1-1,0 1,0-1,0 1,0-1,0 1,-1-1,1 1,0 0,0 0,0-1,0 1,0 0,0 0,0 0,0 0,0 0,0 0,0 0,0 1,0-1,0 0,0 0,1 2,3-1,-1 0,0 0,1 1,-1 0,0 0,0 0,0 0,5 5,24 27,38 55,2 2,-57-74,5 8,0-1,2-1,1-1,1-1,29 19,-53-39,0-1,0 1,1 0,-1 0,0-1,1 1,-1-1,1 1,-1-1,1 0,-1 1,1-1,-1 0,1 0,-1 0,1 0,2-1,-3 1,-1-1,1 1,0-1,-1 1,1-1,0 1,-1-1,1 0,-1 1,1-1,-1 0,1 0,-1 1,1-1,-1 0,0 0,1 0,-1 0,0 1,0-1,0 0,0-1,1-7,-2-1,1 1,-1 0,-4-15,3 14,-7-39,-13-89,21 122,0 1,1-1,1 1,0 0,1-1,7-26,-3 24,1 1,1-1,0 1,1 1,1 0,1 0,0 1,1 0,16-16,-3 6</inkml:trace>
</inkml:ink>
</file>

<file path=ppt/ink/ink7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35.613"/>
    </inkml:context>
    <inkml:brush xml:id="br0">
      <inkml:brushProperty name="width" value="0.1" units="cm"/>
      <inkml:brushProperty name="height" value="0.1" units="cm"/>
      <inkml:brushProperty name="ignorePressure" value="1"/>
    </inkml:brush>
  </inkml:definitions>
  <inkml:trace contextRef="#ctx0" brushRef="#br0">152 0,'-4'0,"-1"0,1 0,-1 1,1 0,0-1,-1 1,1 1,0-1,0 0,0 1,0 0,0 0,0 1,0-1,1 1,-6 4,3-1,1 1,1-1,-1 1,1 0,0 0,1 0,0 1,-4 11,-3 14,2 0,2 1,1-1,-2 42,8 142,1-136,2 266,-4-328,1-1,5 30,-5-42,0 0,1-1,0 1,-1-1,2 0,-1 0,1 1,0-2,0 1,0 0,0 0,6 5,4-3</inkml:trace>
</inkml:ink>
</file>

<file path=ppt/ink/ink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3.01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70,'9'9,"1"0,0-1,0 0,1 0,0-1,1-1,-1 0,1 0,1-1,-1-1,1 0,-1 0,1-2,0 1,0-2,0 0,22 0,-24-1,0-1,0 0,-1 0,1-1,0 0,-1-1,0 0,19-9,-24 9,1 0,-1 0,0-1,0 0,0 0,-1 0,1 0,-1-1,0 0,0 0,-1 0,1 0,-1 0,0-1,-1 0,4-9,-6 14,1 0,-1-1,1 1,-1-1,0 1,1-1,-1 1,0-1,0 1,0-1,0 1,-1-1,1 1,0-1,-1 1,1-1,-1 1,1-1,-1 1,0 0,1-1,-1 1,0 0,0-1,0 1,0 0,0 0,0 0,0 0,-1 0,1 0,0 0,0 1,-1-1,1 0,-1 1,1-1,0 1,-1-1,1 1,-1 0,1 0,-1-1,-2 1,-6-1,0 1,-1 0,1 0,0 1,-14 2,7 1,1 1,0 0,-1 1,2 1,-1 0,1 1,0 1,1 1,-25 20,32-25,0 1,1 0,0 1,0-1,1 1,0 0,0 1,0-1,1 1,0 0,1 0,0 0,0 0,1 1,0-1,0 1,1-1,0 1,0 0,1 0,1 10,1-14,-1 0,1 0,0 0,0 0,0 0,1 0,0-1,0 1,0-1,0 0,1 0,0 0,0-1,0 1,0-1,0 0,1 0,-1 0,1 0,0-1,0 0,5 2,10 2,-1 0,1-1,0 0,29 1,-40-5,0-1,1 0,-1 0,0-1,1 0,-1-1,0 0,0-1,0 1,13-8,6-4</inkml:trace>
</inkml:ink>
</file>

<file path=ppt/ink/ink7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35.940"/>
    </inkml:context>
    <inkml:brush xml:id="br0">
      <inkml:brushProperty name="width" value="0.1" units="cm"/>
      <inkml:brushProperty name="height" value="0.1" units="cm"/>
      <inkml:brushProperty name="ignorePressure" value="1"/>
    </inkml:brush>
  </inkml:definitions>
  <inkml:trace contextRef="#ctx0" brushRef="#br0">0 324,'12'0,"23"0,18 0,11-12,15-5,11-10,10-2,12-8,11 2,5 1,-3 7,-3 1,-10 5,-18 6,-19 0,-16 2,-11 4,-15 3</inkml:trace>
</inkml:ink>
</file>

<file path=ppt/ink/ink7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36.423"/>
    </inkml:context>
    <inkml:brush xml:id="br0">
      <inkml:brushProperty name="width" value="0.1" units="cm"/>
      <inkml:brushProperty name="height" value="0.1" units="cm"/>
      <inkml:brushProperty name="ignorePressure" value="1"/>
    </inkml:brush>
  </inkml:definitions>
  <inkml:trace contextRef="#ctx0" brushRef="#br0">441 137,'-10'0,"-26"-1,1 2,-60 9,84-7,-1 0,1 0,0 1,0 1,0 0,0 0,1 1,0 1,0-1,1 1,-15 15,10-8,2 0,0 1,1 0,1 0,0 1,1 1,0 0,2 0,0 0,1 1,0 0,-3 29,8-43,1 1,-1-1,2 1,-1 0,0-1,1 1,0 0,0-1,0 1,0-1,1 0,0 1,0-1,5 8,-2-6,0 0,0 0,1 0,-1 0,1-1,1 0,-1-1,9 6,1-2,1 0,-1-1,1-1,0 0,1-1,0-1,21 2,-27-5,1 0,-1-1,1-1,-1 0,1-1,-1 0,0-1,0 0,0-1,0 0,0-1,-1 0,0-1,0 0,-1-1,1 0,-1-1,-1 0,1 0,-2-1,1 0,-1-1,0 0,-1 0,-1-1,1 0,-2 0,1 0,-1-1,-1 0,0 1,4-26,-4 7,-1 0,-2-1,-1 1,-1 0,-6-34,5 54,0 0,-1 1,0 0,-1-1,0 1,0 1,-1-1,0 1,0-1,-1 1,0 1,-1-1,0 1,0 0,0 1,-1 0,0 0,-17-9,17 11,0 0,0 1,0 0,0 1,-1 0,1 0,-1 0,1 1,-1 1,1-1,-1 1,0 1,1 0,-1 0,0 1,1 0,0 0,-1 1,1 0,0 0,-12 8,3 0,1 1,1 1,0 1,1 0,0 0,1 2,1-1,0 2,1-1,-14 30,12-19,2 0,0 1,2 1,0-1,3 2,-6 43,11-69,0 1,1 0,0 0,0 0,0 0,0 0,1 0,0 0,0-1,0 1,1 0,-1 0,1-1,0 1,0-1,1 0,0 1,-1-1,1 0,0-1,1 1,-1-1,1 1,0-1,6 5,10 3,0 0,1-1,0-2,0 0,30 7,118 16,-98-22,0-4,109-4,-144-4,1-1,-1-2,0-1,-1-2,0-1,60-28,-81 32,-1-2,0 0,0-1,0 0,-2-1,1 0,-1-1,14-18,-1-4</inkml:trace>
</inkml:ink>
</file>

<file path=ppt/ink/ink7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37.089"/>
    </inkml:context>
    <inkml:brush xml:id="br0">
      <inkml:brushProperty name="width" value="0.1" units="cm"/>
      <inkml:brushProperty name="height" value="0.1" units="cm"/>
      <inkml:brushProperty name="ignorePressure" value="1"/>
    </inkml:brush>
  </inkml:definitions>
  <inkml:trace contextRef="#ctx0" brushRef="#br0">114 0,'-2'0,"1"1,-1 0,1-1,0 1,-1 0,1 0,0-1,-1 1,1 0,0 0,0 0,0 1,0-1,0 0,0 0,0 1,-1 1,-16 30,14-26,-7 15,1 0,2 1,0 1,1 0,-5 32,6-10,0 91,9 43,-4-242,0 27,1 0,1-1,7-36,-6 62,0 1,0 0,1-1,1 1,-1 1,1-1,0 0,1 1,0 0,1 0,0 0,0 1,0 0,1 0,0 1,10-9,-14 14,-1-1,1 0,-1 1,1 0,0 0,0-1,-1 1,1 1,0-1,0 0,0 1,0-1,0 1,0 0,0 0,0 0,0 1,0-1,0 1,-1-1,4 2,-1 1,0-1,0 1,0 0,0 0,-1 1,0-1,0 1,0 0,0 0,5 8,1 3,0 0,-1 1,-1 0,-1 1,0 0,5 21,-8-17,-1 1,2 38,-5-40,2 1,7 36,-9-56,0-1,0 1,0 0,1 0,-1-1,0 1,1 0,-1 0,0-1,1 1,-1 0,1-1,-1 1,1-1,-1 1,1 0,-1-1,1 1,1 0,9-5,10-25,-21 28,14-22,99-157,-89 148,1 0,1 2,41-37,-65 65,0 0,0 0,0 0,1 1,-1-1,0 1,0-1,1 1,-1 0,1 0,-1 0,1 0,0 1,-1-1,1 1,0-1,-1 1,1 0,4 0,-5 1,1 0,-1 0,0 1,1-1,-1 0,0 1,0-1,0 1,0 0,0 0,-1 0,1 0,0 0,-1 0,1 0,-1 1,0-1,0 0,0 1,1 2,4 11,-2-1,1 1,-2 0,0 0,1 18,-3 84,0-15,4-71,2-8</inkml:trace>
</inkml:ink>
</file>

<file path=ppt/ink/ink7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38.068"/>
    </inkml:context>
    <inkml:brush xml:id="br0">
      <inkml:brushProperty name="width" value="0.1" units="cm"/>
      <inkml:brushProperty name="height" value="0.1" units="cm"/>
      <inkml:brushProperty name="ignorePressure" value="1"/>
    </inkml:brush>
  </inkml:definitions>
  <inkml:trace contextRef="#ctx0" brushRef="#br0">261 185,'-7'-4,"0"1,0 0,0 0,-1 1,1 0,-1 0,0 1,0 0,1 0,-1 1,0 0,0 0,0 1,0 0,1 0,-15 5,16-3,-1 0,1 0,0 1,0 0,0 0,0 0,0 1,1 0,0 0,0 0,1 0,-1 1,1 0,0 0,1 0,-1 1,1-1,-3 11,0 6,1 0,1 1,1-1,1 1,1-1,4 36,-3-53,0 1,1-1,0 0,0 0,1 0,0 0,0-1,0 1,1 0,-1-1,1 1,1-1,-1 0,1 0,0 0,0-1,0 1,1-1,0 0,10 7,-9-8,0 0,1 0,0 0,-1 0,1-1,0 0,0-1,1 0,-1 0,0 0,0-1,0 0,1 0,-1-1,0 0,0 0,13-4,-5 0,0-1,-1 0,0-1,0-1,0 0,-1-1,0 0,-1-1,0 0,0-1,-1 0,-1-1,0-1,-1 1,0-1,0-1,-2 0,0 0,0 0,4-17,-1-10,-1 0,-2-1,2-61,-9 100,0-1,0 0,0 1,0-1,0 0,-1 1,0-1,1 0,-2 1,1-1,0 1,-1 0,1-1,-1 1,0 0,0 0,0 0,0 0,-1 0,1 1,-1-1,0 1,0-1,0 1,0 0,0 0,0 0,-1 1,1-1,0 1,-1 0,1 0,-1 0,0 0,1 1,-8-1,-1 1,1 0,-1 0,0 2,0-1,1 1,-1 1,1 0,0 1,0 0,-17 9,19-7,0-1,0 1,1 1,-1 0,1 0,1 0,-1 1,2 0,-1 1,1 0,0 0,1 0,0 0,-8 20,7-7,0 1,1-1,1 1,1 0,0 43,2-60,1-1,0 1,1-1,-1 0,1 1,0-1,0 0,0 1,1-1,0 0,0 0,0 0,1 0,-1-1,1 1,1-1,-1 1,0-1,1 0,0 0,0-1,0 1,0-1,1 0,-1 0,1 0,0-1,0 0,0 0,7 2,5 2,0-2,0 0,0-1,1-1,0 0,-1-1,1-1,0-1,-1-1,1 0,-1-1,0-1,0 0,0-2,0 0,-1 0,0-2,0 0,-1-1,0 0,0-2,-1 1,-1-2,18-17,138-174,-53 58,-100 126,-8 9,1-1,16-14,-24 24,0 1,0-1,-1 0,1 1,0-1,0 1,0-1,0 1,0-1,0 1,0-1,0 1,0 0,0 0,0-1,0 1,0 0,0 0,0 0,0 0,0 0,0 0,0 1,1-1,-1 0,1 1,-1 0,0 0,1 0,-1 0,0 1,0-1,0 0,0 1,0-1,0 1,0-1,0 1,-1 0,1-1,0 3,2 9,0-1,-1 1,0 17,-1-26,1 33,11 101,-10-117,2-1,0 1,1-1,15 32,-10-30,1 1,1-2,1 0,1 0,1-2,34 34,-49-51,0-1,1 0,-1 0,0 1,1-1,-1 0,1 0,-1 0,1-1,0 1,-1 0,1-1,0 1,0-1,0 1,-1-1,1 0,0 0,0 1,0-2,0 1,-1 0,1 0,0 0,0-1,0 1,-1-1,1 0,0 1,-1-1,1 0,0 0,-1 0,1 0,-1 0,0 0,1-1,-1 1,0 0,0-1,2-2,3-5,0-1,-1 0,0-1,-1 1,4-15,-6 19,18-58,-14 39,1 1,1 1,1-1,1 2,1-1,1 1,19-26,-26 43,0 1,1 0,-1-1,1 2,0-1,-1 1,2-1,-1 2,0-1,1 1,-1 0,1 0,9-1,-12 2,0 0,0 1,-1-1,1 1,0 0,0 0,0 0,0 1,0-1,-1 1,1 0,0 0,0 0,-1 1,1-1,-1 1,1 0,-1 0,0 0,0 0,0 1,0-1,0 1,4 5,-3-1,0 0,-1 0,0 1,0-1,0 1,-1 0,0-1,-1 1,0 0,0 0,-1 0,0 0,0 1,-2 10,-3 8,-2 0,-19 50,16-50,2 0,-9 38,13-34</inkml:trace>
</inkml:ink>
</file>

<file path=ppt/ink/ink7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38.489"/>
    </inkml:context>
    <inkml:brush xml:id="br0">
      <inkml:brushProperty name="width" value="0.1" units="cm"/>
      <inkml:brushProperty name="height" value="0.1" units="cm"/>
      <inkml:brushProperty name="ignorePressure" value="1"/>
    </inkml:brush>
  </inkml:definitions>
  <inkml:trace contextRef="#ctx0" brushRef="#br0">406 190,'0'-5,"-1"1,0 0,0 0,-1 0,1 0,-1 0,0 0,0 0,0 1,0-1,-1 1,1-1,-1 1,0 0,0 0,0 0,-7-4,-3-3,-1 1,0 0,-20-9,21 12,-1 0,0 1,0 1,0 0,0 1,-23-1,31 3,1 1,0-1,0 2,-1-1,1 0,0 1,-1 0,1 0,0 1,0 0,0-1,0 2,0-1,1 0,-1 1,1 0,0 0,-1 1,1-1,0 1,-3 4,0 3,1 0,0 0,0 1,1 0,1 0,0 0,0 0,-2 24,1 7,0 56,5-91,0 1,1 0,0 0,0-1,1 1,0 0,5 10,-5-15,0 1,0-1,0 0,1 0,-1-1,1 1,0 0,1-1,-1 0,0 0,1 0,0 0,-1 0,1-1,8 4,8 1,0-1,1-1,-1 0,1-2,0 0,1-2,-1 0,0-1,22-4,-30 3,-1-2,0 1,0-2,-1 1,1-2,-1 1,1-2,-2 1,1-2,-1 1,1-2,-2 1,1-1,-1-1,-1 1,15-20,-11 11,0-1,-2 0,0-1,-1 0,-1-1,-1 0,-1 0,8-40,-13 55,-1 0,1 0,-1 0,0 0,0 1,-1-1,1 0,-1 0,0 0,0 1,-1-1,1 0,-1 1,0-1,-4-5,1 4,1 0,-1 1,0 0,0 0,0 0,-1 1,0-1,1 1,-12-5,-4 0,-1 0,0 2,0 0,-1 1,-32-3,17 4,0 1,1 2,-1 2,-67 7,54 3</inkml:trace>
</inkml:ink>
</file>

<file path=ppt/ink/ink7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38.890"/>
    </inkml:context>
    <inkml:brush xml:id="br0">
      <inkml:brushProperty name="width" value="0.1" units="cm"/>
      <inkml:brushProperty name="height" value="0.1" units="cm"/>
      <inkml:brushProperty name="ignorePressure" value="1"/>
    </inkml:brush>
  </inkml:definitions>
  <inkml:trace contextRef="#ctx0" brushRef="#br0">1 181,'30'0,"38"2,0-4,-1-3,93-18,17-27,51-12,-174 50,69-12,-88 20</inkml:trace>
</inkml:ink>
</file>

<file path=ppt/ink/ink7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40.612"/>
    </inkml:context>
    <inkml:brush xml:id="br0">
      <inkml:brushProperty name="width" value="0.1" units="cm"/>
      <inkml:brushProperty name="height" value="0.1" units="cm"/>
      <inkml:brushProperty name="ignorePressure" value="1"/>
    </inkml:brush>
  </inkml:definitions>
  <inkml:trace contextRef="#ctx0" brushRef="#br0">166 906,'-12'1,"0"1,1 0,-1 1,1 0,-14 6,-2 0,-24 12,51-21,0 0,-1 0,1 0,0 0,0 0,0 0,-1 0,1 0,0 0,0 0,0 1,-1-1,1 0,0 0,0 0,0 0,0 0,-1 1,1-1,0 0,0 0,0 0,0 0,0 1,0-1,-1 0,1 0,0 1,0-1,0 0,0 0,0 0,0 1,0-1,0 0,0 0,0 1,0-1,0 0,0 1,11 0,19-5,503-166,-296 87,1045-274,-1048 305,-223 50,-1-1,0 0,0-1,17-8,-26 11,1 1,-1-1,1 0,-1 0,1 0,-1 0,1 0,-1 0,0-1,0 1,1 0,-1-1,0 1,0 0,-1-1,1 0,0 1,0-1,-1 1,1-1,-1 0,1 1,-1-1,0 0,1 0,-1 1,0-1,0 0,-1 0,1 1,0-1,0 0,-1 0,1 1,-2-3,-8-12,0 0,-1 1,-1 0,-1 0,0 2,0-1,-23-15,20 17,0 1,0 1,-1 0,0 1,-1 1,0 0,-34-8,51 15,-1 1,1-1,0 1,-1 0,1 0,0-1,-1 1,1 0,0 0,-1 0,1 0,0 1,0-1,-3 1,4-1,-1 1,1-1,0 0,0 1,0-1,0 0,0 1,0-1,0 1,0-1,0 0,0 1,0-1,0 0,0 1,0-1,0 0,1 1,-1-1,0 1,0-1,0 0,0 0,1 1,-1-1,0 0,0 1,1-1,-1 0,0 0,1 1,3 4,1-1,0 0,0 0,9 6,48 24,59 35,-108-60,1 1,-2 1,1 0,-2 0,0 1,14 20,-20-25,-1 0,0 1,-1 0,1-1,-2 1,1 1,-1-1,0 0,0 11,0 10,-2 40,-1-45,0-1,-1 0,-2-1,0 1,-13 36,-40 86,-5 17,32-71,24-67</inkml:trace>
</inkml:ink>
</file>

<file path=ppt/ink/ink7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45.570"/>
    </inkml:context>
    <inkml:brush xml:id="br0">
      <inkml:brushProperty name="width" value="0.1" units="cm"/>
      <inkml:brushProperty name="height" value="0.1" units="cm"/>
      <inkml:brushProperty name="ignorePressure" value="1"/>
    </inkml:brush>
  </inkml:definitions>
  <inkml:trace contextRef="#ctx0" brushRef="#br0">120 74,'-4'-3,"1"1,-1-1,0 1,0-1,0 1,-1 0,1 1,0-1,-1 1,1 0,-1 0,0 0,1 1,-1 0,-4 0,7-1,0 1,0 0,0 0,0 1,1-1,-1 0,0 0,0 1,1-1,-1 1,0 0,1-1,-1 1,0 0,1 0,-1 0,1 0,0 0,-1 1,1-1,0 0,-1 0,1 1,0-1,0 1,0-1,1 1,-1 0,0-1,0 1,1 0,-1 0,1-1,0 1,-1 0,1 0,0-1,0 1,0 3,1-1,0-1,1 1,-1 0,0-1,1 1,0-1,0 0,0 0,0 0,1 0,-1 0,1 0,-1 0,1-1,0 1,0-1,0 0,1 0,-1 0,0 0,1-1,-1 1,1-1,5 1,5 2,-1 0,1-1,0-1,0 0,21 0,7-6,0-1,0-3,75-22,-15 3,-58 15,59-26,-64 23,76-20,-84 29</inkml:trace>
</inkml:ink>
</file>

<file path=ppt/ink/ink7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45.942"/>
    </inkml:context>
    <inkml:brush xml:id="br0">
      <inkml:brushProperty name="width" value="0.1" units="cm"/>
      <inkml:brushProperty name="height" value="0.1" units="cm"/>
      <inkml:brushProperty name="ignorePressure" value="1"/>
    </inkml:brush>
  </inkml:definitions>
  <inkml:trace contextRef="#ctx0" brushRef="#br0">73 0,'-2'0,"0"1,0-1,0 0,0 0,0 1,0 0,0-1,1 1,-1 0,0 0,0 0,0 0,1 0,-1 0,0 0,1 1,-1-1,-1 3,0-1,0 1,1 1,-1-1,1 0,0 1,0-1,-2 8,0 8,0 0,-2 38,5-48,1 3,0 0,1 0,0 0,1 0,1 0,0 0,7 21,45 84,-36-82,19 53,32 163,-58-200,8 6,-11-35</inkml:trace>
</inkml:ink>
</file>

<file path=ppt/ink/ink7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46.342"/>
    </inkml:context>
    <inkml:brush xml:id="br0">
      <inkml:brushProperty name="width" value="0.1" units="cm"/>
      <inkml:brushProperty name="height" value="0.1" units="cm"/>
      <inkml:brushProperty name="ignorePressure" value="1"/>
    </inkml:brush>
  </inkml:definitions>
  <inkml:trace contextRef="#ctx0" brushRef="#br0">21 307,'-9'7,"-3"5,12-11,1-1,-1 1,0-1,0 1,0-1,0 1,1-1,-1 1,0-1,1 1,-1-1,0 0,0 1,1-1,-1 1,1-1,-1 0,0 0,1 1,-1-1,1 0,-1 0,1 1,-1-1,1 0,-1 0,1 0,-1 0,1 0,-1 0,1 1,-1-1,1 0,-1-1,1 1,19 4,-1-2,0 0,1-1,-1-1,0-1,1-1,-1-1,0 0,21-7,27-11,75-34,-109 41,164-77,63-25,-220 101,-6 1</inkml:trace>
</inkml:ink>
</file>

<file path=ppt/ink/ink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3.54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259 29,'-16'0,"0"1,-1 0,-26 5,36-4,0 1,0-1,1 1,-1 0,1 0,-1 1,1 0,0 0,1 1,-10 9,3-3,1 2,1 0,0 0,1 1,0 0,-6 15,13-25,0 1,0-1,1 1,0 0,0 0,0-1,0 1,1 0,0 0,1 9,-1-11,1 0,0 0,0 0,0-1,0 1,1 0,-1-1,1 1,-1-1,1 0,0 1,0-1,0 0,0 0,0 0,0-1,1 1,-1 0,6 2,1 0,1 0,0 0,0-1,1-1,-1 1,1-2,-1 1,1-1,0-1,-1 0,1-1,-1 0,1 0,-1-1,1-1,18-6,-18 5,0-1,0 0,0 0,-1-1,0-1,0 1,0-2,-1 0,0 0,-1 0,0-1,0 0,-1-1,12-19,-16 23,0 1,-1-1,1 0,-1 0,-1 0,1 0,-1 0,0 0,-1 0,1-1,-1 1,0 0,-1 0,1 0,-3-7,2 9,-1 0,1 0,-1 0,0 0,0 1,-1-1,1 1,-1-1,0 1,0 0,0 0,0 0,0 0,-1 1,1-1,-1 1,1 0,-1 0,0 0,0 0,0 1,-7-2,-2 0,0 1,0 0,0 1,0 0,0 1,0 0,0 1,-1 1,2 0,-1 1,-15 4,20-4,0 0,0 0,0 1,1 0,-1 0,1 1,0 0,0 0,1 1,-1-1,1 2,0-1,1 1,0-1,0 1,0 1,1-1,-4 10,3-6,1 0,0 1,1-1,0 1,-2 19,5-27,0 0,1-1,-1 1,1 0,-1-1,1 1,0 0,1-1,-1 1,0-1,1 0,0 1,0-1,0 0,0 0,1 0,-1 0,1-1,-1 1,1-1,6 5,1 0,1-1,0 1,1-2,-1 0,1 0,0-1,0 0,1-1,-1-1,1 0,-1-1,1 0,0 0,-1-2,1 0,0 0,-1-1,1 0,19-7,13-10</inkml:trace>
</inkml:ink>
</file>

<file path=ppt/ink/ink7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46.729"/>
    </inkml:context>
    <inkml:brush xml:id="br0">
      <inkml:brushProperty name="width" value="0.1" units="cm"/>
      <inkml:brushProperty name="height" value="0.1" units="cm"/>
      <inkml:brushProperty name="ignorePressure" value="1"/>
    </inkml:brush>
  </inkml:definitions>
  <inkml:trace contextRef="#ctx0" brushRef="#br0">67 43,'-9'-1,"4"1,0 0,1 0,-1 0,0 1,1 0,-8 2,10-3,1 1,0-1,0 1,0-1,0 1,0 0,1 0,-1 0,0-1,0 1,0 0,1 0,-1 0,0 0,1 0,-1 0,1 0,0 1,-1-1,1 0,0 0,-1 0,1 0,0 0,0 1,0-1,0 0,0 0,0 0,0 1,1 0,4 20,1-1,1-1,0 1,2-1,21 37,-4-8,60 141,-86-190,0 1,1 0,-1 0,0 0,1-1,-1 1,0 0,1-1,-1 1,0 0,1-1,-1 1,1-1,0 1,-1 0,1-1,-1 1,1-1,0 0,-1 1,1-1,0 1,0-1,-1 0,1 0,0 1,0-1,1 0,-1-1,0 0,-1 1,1-1,0 0,0 0,-1 0,1 0,0 0,-1 0,1 0,-1 0,1 0,-1 0,0 0,0-1,1 0,6-57,-7 58,3-53,-3 21,2 0,1-1,2 1,11-41,-13 66,0 0,0-1,0 1,1 1,1-1,-1 0,1 1,0 0,1 0,0 1,0-1,0 1,1 1,-1-1,2 1,-1 0,0 1,1-1,0 2,0-1,12-3,-6 3,-1 1,1 0,0 1,0 0,27 2,-33 0,-1 1,0 0,1 0,-1 1,0 0,0 0,0 1,0-1,0 2,-1-1,1 1,-1 0,6 5,10 11,-2 1,0 1,-1 0,-2 2,0 0,-1 1,-2 0,-1 1,20 53,11 46,-35-100,1-5</inkml:trace>
</inkml:ink>
</file>

<file path=ppt/ink/ink7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47.084"/>
    </inkml:context>
    <inkml:brush xml:id="br0">
      <inkml:brushProperty name="width" value="0.1" units="cm"/>
      <inkml:brushProperty name="height" value="0.1" units="cm"/>
      <inkml:brushProperty name="ignorePressure" value="1"/>
    </inkml:brush>
  </inkml:definitions>
  <inkml:trace contextRef="#ctx0" brushRef="#br0">0 195,'1'13,"1"0,0-1,0 1,1 0,1-1,6 16,4 5,19 30,-29-55,23 41,2 0,38 47,-64-91,1-1,0 1,1-1,-1 0,1 0,0 0,0 0,0-1,7 4,-9-7,-1 1,1 0,-1-1,1 1,-1-1,1 0,-1 0,1 0,-1 0,1 0,-1-1,1 1,-1-1,0 0,1 1,-1-1,1 0,-1 0,0-1,0 1,0 0,0-1,0 1,0-1,2-2,12-12,-1 0,-1 0,-1-2,17-26,39-84,-53 97,74-170,-33 69,-47 109</inkml:trace>
</inkml:ink>
</file>

<file path=ppt/ink/ink7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47.439"/>
    </inkml:context>
    <inkml:brush xml:id="br0">
      <inkml:brushProperty name="width" value="0.1" units="cm"/>
      <inkml:brushProperty name="height" value="0.1" units="cm"/>
      <inkml:brushProperty name="ignorePressure" value="1"/>
    </inkml:brush>
  </inkml:definitions>
  <inkml:trace contextRef="#ctx0" brushRef="#br0">1 162,'-1'14,"1"-5,0 0,0-1,1 1,3 16,-3-22,0 0,1-1,-1 1,0 0,1 0,0-1,-1 1,1-1,0 0,0 1,0-1,1 0,-1 0,1 0,-1 0,1-1,4 3,6 1,0 0,0 0,0-2,0 0,0 0,1-1,0-1,-1 0,1-1,26-3,-19 0,-1 0,0-2,0 0,-1-1,0-1,31-16,-38 16,0-1,0 0,-1-1,0 0,0 0,-1-1,-1-1,1 0,-2 0,0-1,0 0,-1 0,0-1,8-23,-14 34,0-1,-1 1,1-1,0 1,-1-1,0 0,0 1,1-1,-2 1,1-1,0 0,0 1,-1-1,1 1,-1-1,0 1,0-1,-1-2,0 3,1 0,-1 1,0-1,1 0,-1 1,0 0,0-1,0 1,0 0,0 0,0 0,0 0,-1 0,1 0,0 1,-4-1,-2 0,-1 0,1 1,-1 0,1 1,-1 0,1 0,-1 1,1 0,0 0,-9 4,0 2,-1 1,1 0,1 2,0 0,0 0,1 2,0 0,1 0,1 2,-14 18,17-20,1 0,0 1,2 1,-1 0,2 0,0 0,0 0,2 1,0 0,0 0,2 0,-2 26,5-36,-1 0,1 1,0-1,0 0,1 0,-1 1,1-1,1 0,-1-1,1 1,0 0,1-1,-1 0,1 0,0 0,0 0,1 0,-1-1,1 0,0 0,0 0,1 0,-1-1,1 0,-1 0,9 2,10 4,0-1,1-2,-1 0,2-2,32 3,31 0,1-4,117-11,-189 6,-1 0,0-2,0 0,0-1,0 0,-1-1,0-1,26-16,-2-6</inkml:trace>
</inkml:ink>
</file>

<file path=ppt/ink/ink7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47.811"/>
    </inkml:context>
    <inkml:brush xml:id="br0">
      <inkml:brushProperty name="width" value="0.1" units="cm"/>
      <inkml:brushProperty name="height" value="0.1" units="cm"/>
      <inkml:brushProperty name="ignorePressure" value="1"/>
    </inkml:brush>
  </inkml:definitions>
  <inkml:trace contextRef="#ctx0" brushRef="#br0">74 1,'-3'0,"1"1,-1-1,0 1,1 0,-1-1,1 1,-1 1,1-1,-1 0,1 1,0-1,-1 1,1-1,0 1,0 0,0 0,0 0,1 0,-1 1,1-1,-1 0,1 1,0-1,0 1,0-1,0 1,-1 3,-2 9,0 0,1 0,-2 24,4-3,1 0,2 0,2 0,9 43,4 37,-17-115,-3-8,-5-28,-8-50,14 73,1 0,0 0,1 0,0-1,1 1,0 0,1 0,6-19,-5 23,1 0,-1-1,2 2,-1-1,1 0,0 1,1 0,0 0,0 0,1 1,-1 0,12-8,1 2,1 1,0 1,0 1,1 1,0 0,0 2,1 0,0 1,29-2,-18 6,-3 0</inkml:trace>
</inkml:ink>
</file>

<file path=ppt/ink/ink7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48.135"/>
    </inkml:context>
    <inkml:brush xml:id="br0">
      <inkml:brushProperty name="width" value="0.1" units="cm"/>
      <inkml:brushProperty name="height" value="0.1" units="cm"/>
      <inkml:brushProperty name="ignorePressure" value="1"/>
    </inkml:brush>
  </inkml:definitions>
  <inkml:trace contextRef="#ctx0" brushRef="#br0">0 1,'0'12,"0"10,0 15,0 6,0 2,0 0,0-2,0-2,0-2,0 0,0-2,0-1,6 0,2-7</inkml:trace>
</inkml:ink>
</file>

<file path=ppt/ink/ink7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48.480"/>
    </inkml:context>
    <inkml:brush xml:id="br0">
      <inkml:brushProperty name="width" value="0.1" units="cm"/>
      <inkml:brushProperty name="height" value="0.1" units="cm"/>
      <inkml:brushProperty name="ignorePressure" value="1"/>
    </inkml:brush>
  </inkml:definitions>
  <inkml:trace contextRef="#ctx0" brushRef="#br0">30 45,'-2'0,"1"-1,-1 1,1 0,-1 0,1 0,-1 0,1 1,-1-1,1 0,-1 1,1-1,-1 1,1-1,-1 1,1 0,0 0,-1-1,-1 3,9 4,16 0,50 1,141-1,-162-7,-2 0,88-13,-110 8,0-1,0-1,0-1,40-20,-37 13</inkml:trace>
</inkml:ink>
</file>

<file path=ppt/ink/ink7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48.804"/>
    </inkml:context>
    <inkml:brush xml:id="br0">
      <inkml:brushProperty name="width" value="0.1" units="cm"/>
      <inkml:brushProperty name="height" value="0.1" units="cm"/>
      <inkml:brushProperty name="ignorePressure" value="1"/>
    </inkml:brush>
  </inkml:definitions>
  <inkml:trace contextRef="#ctx0" brushRef="#br0">1 182,'0'6,"0"14,0 11,0 5,0 3,0 1,0 0,0 0,0-2,0-1,0 1,6-8,2-2,0-5</inkml:trace>
  <inkml:trace contextRef="#ctx0" brushRef="#br0" timeOffset="1">254 0,'-12'0,"-4"0</inkml:trace>
</inkml:ink>
</file>

<file path=ppt/ink/ink7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49.485"/>
    </inkml:context>
    <inkml:brush xml:id="br0">
      <inkml:brushProperty name="width" value="0.1" units="cm"/>
      <inkml:brushProperty name="height" value="0.1" units="cm"/>
      <inkml:brushProperty name="ignorePressure" value="1"/>
    </inkml:brush>
  </inkml:definitions>
  <inkml:trace contextRef="#ctx0" brushRef="#br0">402 995,'0'-2,"1"0,0 0,0 0,0 0,0 0,0 0,1 1,-1-1,1 1,-1-1,3-2,8-8,-7 4,0-1,-1 1,0-1,0 1,-1-1,0 0,2-13,-5 19,1 0,-1 0,1 0,-1 0,0 0,0 0,-1 0,1 1,-1-1,1 0,-1 0,0 0,0 0,0 0,-1 1,1-1,-1 0,1 1,-1-1,0 1,0 0,0 0,0-1,0 1,0 1,-5-4,-3 0,1 0,0 1,-1 0,0 1,0 0,0 0,0 1,-1 1,1 0,-1 0,1 1,0 0,-1 1,1 0,-1 0,1 1,0 1,0 0,-14 6,11-4,1 1,0 1,0 0,0 1,1 0,1 0,-1 1,1 1,1 0,-1 0,2 1,0 0,0 0,-8 17,6-8,1-1,1 1,1 0,0 1,-3 22,9-38,1 0,-1 0,1 0,-1 0,1 0,1 0,-1 0,1 0,0 0,0 0,0 0,1 0,0-1,0 1,0 0,0-1,1 1,0-1,0 0,0 0,0 0,0 0,1-1,0 1,0-1,6 4,-1-2,-1-1,1 1,0-1,1-1,-1 0,1 0,-1-1,1 0,0-1,16 0,-11-1,-1-1,1-1,0 0,-1-1,1-1,21-8,-13 2,-1-1,0 0,0-2,-2-1,1 0,-2-2,0 0,23-25,32-50,99-159,-99 137,30-41,121-183,-218 326,0 0,0 0,-2 0,1 0,-1-1,6-24,-12 16,1 20,0-1,0 1,-1 0,1 0,0 0,0 0,0 0,-1-1,1 1,0 0,0 0,-1 0,1 0,0 0,0 0,-1 0,1 0,0 0,0 0,-1 0,1 0,0 0,0 0,-1 0,1 0,0 0,0 0,-1 1,1-1,0 0,0 0,-1 0,1 0,0 0,0 1,0-1,-1 0,-2 3,0 0,0 1,0-1,0 1,0-1,-2 6,-15 29,2 1,2 1,1 1,2 0,2 1,1 0,3 1,2 0,-1 60,-12 147,0 25,18-159,0-85</inkml:trace>
</inkml:ink>
</file>

<file path=ppt/ink/ink7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50.122"/>
    </inkml:context>
    <inkml:brush xml:id="br0">
      <inkml:brushProperty name="width" value="0.1" units="cm"/>
      <inkml:brushProperty name="height" value="0.1" units="cm"/>
      <inkml:brushProperty name="ignorePressure" value="1"/>
    </inkml:brush>
  </inkml:definitions>
  <inkml:trace contextRef="#ctx0" brushRef="#br0">359 145,'-12'0,"1"1,-1 0,1 1,-1 0,1 1,0 0,0 1,0 0,0 0,1 2,-1-1,-11 9,10-5,1 1,-1 0,2 1,-1 0,2 0,-1 1,2 1,0-1,-7 15,11-19,0-1,1 1,0 0,0 0,1 0,0 0,-1 14,3-18,0-1,0 1,0-1,0 0,1 1,0-1,0 0,0 1,0-1,0 0,1 0,-1 0,1 0,0 0,0 0,0-1,0 1,0 0,1-1,-1 0,5 3,1 1,1-1,0 0,1 0,-1-1,1 0,0-1,0 0,19 2,9 0,38-1,-62-4,-1-1,1 0,-1-1,1 0,-1-1,0-1,0 0,-1-1,1 0,-1-1,0-1,-1 0,1 0,-1-1,-1 0,1-1,-1 0,-1-1,0 0,8-12,-4 4,0-1,-1-1,-1 0,-1-1,-1 0,-1 0,0-1,-2 0,-1 0,0-1,1-26,-6 46,1-1,-1 1,-1-1,1 1,0-1,-1 1,0-1,1 1,-1 0,-1-1,1 1,0 0,-1 0,0 0,0 0,0 0,0 0,0 0,-3-2,0 1,0 0,0 1,0-1,-1 1,1 1,-1-1,1 1,-1 0,0 0,-8-1,-4 0,-1 0,0 2,0 1,0 0,0 1,-25 5,21-1,-1 1,1 1,1 2,-1 0,2 1,-1 1,1 1,1 1,-22 18,20-13,1 1,1 1,0 1,2 0,1 2,0 0,-20 38,34-54,-1-1,1 1,1 0,-1 0,1 0,0 1,1-1,-2 14,3-18,0 0,1 1,-1-1,1 0,0 1,0-1,0 0,0 0,1 0,-1 0,1 0,0 0,0 0,0-1,0 1,0-1,0 1,1-1,-1 0,1 0,5 3,11 6,0 0,1-2,1 0,0-2,0 0,0-1,1-1,36 3,182 0,-233-8,1 0,20 1,-1-1,0-2,1 0,-1-2,0-1,50-16,-53 11,0 1,1 2,0 0,0 2,36-3,-31 6</inkml:trace>
</inkml:ink>
</file>

<file path=ppt/ink/ink7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51.701"/>
    </inkml:context>
    <inkml:brush xml:id="br0">
      <inkml:brushProperty name="width" value="0.1" units="cm"/>
      <inkml:brushProperty name="height" value="0.1" units="cm"/>
      <inkml:brushProperty name="ignorePressure" value="1"/>
    </inkml:brush>
  </inkml:definitions>
  <inkml:trace contextRef="#ctx0" brushRef="#br0">1 610,'17'-3,"1"-1,-1 0,27-11,13-4,367-90,-218 58,48-1,-7 0,-189 37,-1-3,67-30,-13 2,-109 46,-1-1,1 0,0 0,0 0,-1 0,1 0,-1 0,1-1,-1 1,1 0,-1-1,0 1,0-1,2-3,-3 5,0-1,0 0,0 0,0 0,0 0,0 0,0 0,0 0,-1 0,1 0,0 0,0 0,-1 1,1-1,-1 0,1 0,-1 0,1 1,-1-1,0 0,1 1,-1-1,0 0,1 1,-1-1,0 1,0-1,0 1,1-1,-1 1,0 0,-2-1,-28-12,0 0,-2 3,-54-12,10 3,-36-17,98 27,15 9,0 0,0-1,0 1,0 0,0 0,0 0,0 0,0 0,0-1,0 1,0 0,0 0,0 0,0 0,0-1,0 1,0 0,0 0,0 0,0 0,0 0,0-1,0 1,0 0,1 0,-1 0,0 0,0 0,0 0,0 0,0-1,0 1,1 0,-1 0,0 0,0 0,0 0,0 0,0 0,1 0,-1 0,0 0,0 0,0 0,1 0,28-2,44 10,-2 4,0 2,100 34,-158-43,-1 0,0 1,0 1,0-1,-1 2,0 0,0 0,15 16,-20-17,0 0,0 1,0-1,-1 1,0 0,-1 1,0-1,0 1,-1 0,0 0,-1 0,1 0,0 11,-1-2,-1-1,-1 1,0-1,-1 1,-1 0,-1-1,0 0,-1 1,-1-1,-11 25,-109 197,111-215</inkml:trace>
</inkml:ink>
</file>

<file path=ppt/ink/ink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3.94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89 29,'0'-1,"0"-1,0 1,0-1,0 1,0 0,1-1,-1 1,1 0,-1-1,0 1,1 0,0 0,-1 0,1-1,0 1,0 0,0 0,0 0,-1 0,3-1,-2 2,-1 0,1-1,0 1,0 0,-1 0,1 0,0 0,0 0,-1 0,1 0,0 0,0 0,-1 0,1 1,0-1,-1 0,1 0,0 1,-1-1,1 0,0 1,-1-1,1 1,-1-1,1 1,0-1,-1 1,1-1,-1 1,0 0,1-1,-1 1,1 0,-1-1,0 1,0 0,1-1,-1 2,5 10,-1 0,0 0,-1 0,0 1,-1-1,1 20,-1 1,-4 45,-6-21,-22 87,21-109,-33 109,24-89,-19 101,34-132</inkml:trace>
</inkml:ink>
</file>

<file path=ppt/ink/ink7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0:15.429"/>
    </inkml:context>
    <inkml:brush xml:id="br0">
      <inkml:brushProperty name="width" value="0.1" units="cm"/>
      <inkml:brushProperty name="height" value="0.1" units="cm"/>
      <inkml:brushProperty name="ignorePressure" value="1"/>
    </inkml:brush>
  </inkml:definitions>
  <inkml:trace contextRef="#ctx0" brushRef="#br0">44 44,'-6'0,"-2"-12,-7-4,1 0</inkml:trace>
</inkml:ink>
</file>

<file path=ppt/ink/ink7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29:59.558"/>
    </inkml:context>
    <inkml:brush xml:id="br0">
      <inkml:brushProperty name="width" value="0.1" units="cm"/>
      <inkml:brushProperty name="height" value="0.1" units="cm"/>
      <inkml:brushProperty name="ignorePressure" value="1"/>
    </inkml:brush>
  </inkml:definitions>
  <inkml:trace contextRef="#ctx0" brushRef="#br0">274 329,'0'0,"0"-1,0 0,0 1,-1-1,1 0,0 1,-1-1,1 0,-1 1,1-1,0 1,-1-1,1 1,-1-1,0 1,1-1,-1 1,1 0,-1-1,0 1,1 0,-1 0,0-1,1 1,-1 0,0 0,1 0,-1 0,0 0,1 0,-1 0,0 0,0 0,1 0,-1 0,0 0,1 0,-1 1,0-1,1 0,-1 0,0 1,1-1,-1 1,1-1,-1 0,1 1,-1-1,0 1,-2 3,-1 0,1 0,0 0,0 0,1 1,-1-1,1 1,0 0,0-1,1 1,-1 0,0 8,-7 69,8-71,-4 535,8-295,-3 49,-3-349,-2 0,-21-84,2 10,-3-81,0-340,27 516,2 1,1 0,1 0,12-42,-11 53,1 0,0 0,1 1,1 0,0 0,1 1,1 0,16-19,-7 14,1 0,42-31,-51 42,1 1,0 0,0 0,1 2,-1 0,1 0,23-4,-32 8,0 0,1 1,-1 0,0 0,0 0,0 0,0 1,0 0,0-1,1 1,-2 1,1-1,0 1,0-1,7 6,-5-3,-1 1,1-1,-1 1,0 1,0-1,0 1,-1 0,6 9,-1 4,0 0,-1 1,-1 0,0 0,4 31,-4-10,-2 1,-2-1,-2 1,-2 0,-5 42,1-58,-1 0,-1-1,-2 1,0-2,-1 1,-2-1,0-1,-22 30,-19 20,-68 72,81-99,30-35,-77 84,73-81,0-1,-1-1,-1-1,-26 16,39-25,-1-1,1 1,0-1,0 0,-1 0,1 0,-1 0,1 0,-1-1,1 0,-1 1,1-1,-1-1,1 1,-8-2,10 1,-1 1,0-1,1 0,-1 0,1 0,-1-1,1 1,-1 0,1-1,0 1,0-1,-1 1,1-1,0 1,1-1,-1 0,0 1,0-1,1 0,-1 0,1 0,-1 1,1-1,0 0,0 0,0 0,0 0,0 0,0 0,1-3,0-1,0 0,0 1,0-1,1 1,0-1,0 1,0 0,1 0,0 0,0 0,0 0,1 0,5-5,-3 3,2 1,-1 0,1 0,-1 1,1 0,1 0,14-5,-7 4,0 1,0 0,0 2,1 0,-1 0,1 2,0 0,0 1,18 2,-26-1,1 1,-1 0,1 0,-1 1,0 1,0-1,0 1,0 1,-1 0,0 0,0 1,0 0,-1 0,12 12,-2 3,-1 1,0 0,21 43,-21-35,39 55,-51-80,0-1,1 0,-1 0,1 0,-1 0,1-1,0 0,8 4,11 3</inkml:trace>
</inkml:ink>
</file>

<file path=ppt/ink/ink7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0:00.067"/>
    </inkml:context>
    <inkml:brush xml:id="br0">
      <inkml:brushProperty name="width" value="0.1" units="cm"/>
      <inkml:brushProperty name="height" value="0.1" units="cm"/>
      <inkml:brushProperty name="ignorePressure" value="1"/>
    </inkml:brush>
  </inkml:definitions>
  <inkml:trace contextRef="#ctx0" brushRef="#br0">1 63,'-1'10,"2"0,-1 0,1 0,1 0,0 0,0-1,1 1,4 10,-4-15,0 0,0 0,0-1,0 1,1-1,0 0,-1 0,2 0,-1-1,0 1,1-1,0 0,-1 0,1-1,0 1,8 2,14 2,0-1,1-1,0-1,0-2,-1-1,1-1,49-6,-65 5,0-2,0 1,-1-2,1 1,-1-2,0 1,0-1,0-1,-1 0,13-10,-17 11,0 0,0 0,0-1,0 0,-1 0,0 0,0-1,-1 0,0 0,0 0,-1 0,1-1,-2 1,1-1,-1 0,2-8,-4 13,0 1,1 0,-1-1,0 1,0 0,-1-1,1 1,0 0,-1-1,1 1,-1 0,0 0,0 0,0-1,0 1,0 0,0 0,0 0,-1 1,1-1,-4-3,2 3,-1-1,1 1,-1 0,0 1,1-1,-1 1,0-1,0 1,0 0,0 1,-7-2,-4 2,0 0,0 1,0 0,0 1,-24 7,15-3,2 2,-1 1,1 0,0 2,-38 25,46-26,0 1,1 1,0 0,1 1,1 0,0 1,0 0,-14 28,14-22,1 0,1 0,1 1,-9 33,16-48,-1 0,1-1,1 1,-1 0,1-1,0 1,0 0,1-1,0 1,0 0,0-1,1 1,-1-1,1 1,1-1,-1 0,1 0,0 0,0 0,0-1,0 1,9 8,-2-5,1-1,0 0,1 0,-1-1,1 0,0-1,1-1,-1 0,1 0,15 1,-9-1,0-2,0-1,0 0,1-1,-1-1,27-5,-14-2,0-2,-1 0,0-2,0-2,-2-1,55-36,-48 26</inkml:trace>
</inkml:ink>
</file>

<file path=ppt/ink/ink7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0:00.689"/>
    </inkml:context>
    <inkml:brush xml:id="br0">
      <inkml:brushProperty name="width" value="0.1" units="cm"/>
      <inkml:brushProperty name="height" value="0.1" units="cm"/>
      <inkml:brushProperty name="ignorePressure" value="1"/>
    </inkml:brush>
  </inkml:definitions>
  <inkml:trace contextRef="#ctx0" brushRef="#br0">432 3,'-22'0,"-5"-1,-1 2,-38 6,56-5,0 0,1 1,-1 1,0-1,1 1,0 1,0 0,0 0,1 1,-8 7,3-3,0 1,1 0,0 1,1 0,0 1,1 1,1-1,0 2,0-1,2 1,0 0,1 1,0-1,1 1,1 1,1-1,0 0,-1 25,3-28,1 0,1 1,0-1,0 0,1 1,1-1,7 20,-7-27,-1 0,1 0,0-1,1 1,-1-1,1 0,0 0,1 0,-1-1,1 1,0-1,0 0,0-1,1 1,-1-1,1 0,12 4,-6-2,1-2,-1 0,1 0,0-2,0 1,1-2,-1 1,0-2,0 0,0 0,0-2,0 1,0-2,19-7,-22 7,0 0,-1-1,1 0,-1-1,0 0,-1-1,0 1,0-2,0 1,-1-1,0 0,0-1,-1 1,0-1,-1-1,0 1,0-1,5-16,-3-3,-2-1,-1 1,-1-1,-2 0,-3-44,2 66,-1 1,1-1,-2 0,1 1,-1-1,0 1,0-1,-1 1,0 0,-1 0,1 0,-1 0,-1 1,-8-11,7 11,-1 0,1 1,-1 0,-1 0,1 0,-1 1,0 0,0 0,0 1,0 0,-1 1,-15-3,9 2,1 2,-1-1,0 2,0 0,1 1,-1 0,0 2,1-1,-1 2,1 0,0 0,0 2,0-1,-13 9,18-8,0-1,1 1,0 1,0-1,0 2,1-1,0 1,1 0,-1 0,2 1,-1 0,1 0,0 0,1 0,0 1,1 0,0 0,0 0,1 0,0 0,0 11,2-13,0-1,0 1,0-1,1 1,0-1,1 0,0 1,0-1,0 0,1 0,0 0,1-1,5 10,-3-8,1 0,0 0,0 0,1-1,0 0,0-1,0 0,17 9,-3-4,0-2,0-1,1 0,0-2,0-1,0 0,44 2,-48-7,1 0,-1 0,1-2,-1-1,0 0,0-1,0-1,-1-1,1-1,-1 0,-1-1,0-1,0-1,26-19,-2-4,-1-2,-2-1,-2-2,-1-1,-3-2,48-77,-49 69</inkml:trace>
</inkml:ink>
</file>

<file path=ppt/ink/ink7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0:01.061"/>
    </inkml:context>
    <inkml:brush xml:id="br0">
      <inkml:brushProperty name="width" value="0.1" units="cm"/>
      <inkml:brushProperty name="height" value="0.1" units="cm"/>
      <inkml:brushProperty name="ignorePressure" value="1"/>
    </inkml:brush>
  </inkml:definitions>
  <inkml:trace contextRef="#ctx0" brushRef="#br0">42 13,'-2'-11,"-5"10,6 2,0 0,0-1,0 1,0 0,0 0,0 0,0 1,1-1,-1 0,0 0,1 0,-1 1,1-1,-1 0,1 2,-8 42,2 1,2 0,2 1,4 52,0-18,-1 822,-1-889,1-1,-1 1,2-1,0 0,6 20,8 6</inkml:trace>
</inkml:ink>
</file>

<file path=ppt/ink/ink7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0:20.426"/>
    </inkml:context>
    <inkml:brush xml:id="br0">
      <inkml:brushProperty name="width" value="0.1" units="cm"/>
      <inkml:brushProperty name="height" value="0.1" units="cm"/>
      <inkml:brushProperty name="ignorePressure" value="1"/>
    </inkml:brush>
  </inkml:definitions>
  <inkml:trace contextRef="#ctx0" brushRef="#br0">112 410,'-111'0,"194"1,156-6,-211 2,0-1,0-2,0 0,-1-2,0-1,38-18,150-96,-211 121,31-19,-34 20,-1 1,1 0,0-1,0 1,-1-1,1 1,0-1,0 1,-1-1,1 0,-1 1,1-1,-1 0,1 0,-1 1,1-1,-1 0,1 0,-1 0,0 0,0 1,1-1,-1 0,0 0,0 0,0 0,0 0,0 0,0 1,0-1,0 0,-1 0,1 0,0 0,0 0,-1-1,-5-3,0 1,0 0,0 0,-1 0,1 0,-1 1,-13-4,-14-8,-187-94,217 107,1 1,-1 0,0-1,0 2,0-1,1 0,-8 0,11 1,0 0,-1 0,1 0,0 0,0 0,-1 0,1 0,0 1,-1-1,1 0,0 0,0 0,-1 0,1 0,0 0,0 0,-1 1,1-1,0 0,0 0,0 0,-1 0,1 1,0-1,0 0,0 0,0 1,0-1,-1 0,1 0,0 1,0-1,0 0,0 0,0 1,0-1,0 1,12 17,-6-13,1 1,-1-2,1 1,0-1,0 0,0 0,1-1,-1 0,1 0,0-1,10 3,13 0,51 1,-32-2,-46-4,0 1,0-1,0 1,0 0,0 1,0-1,-1 1,1-1,0 1,-1 0,1 1,-1-1,0 0,0 1,6 6,-5-4,0 1,0 1,0-1,0 0,-1 1,0 0,-1-1,3 11,1 11,-2-1,-1 1,-1 47,-2-62,1 7,-4 91,2-97,-1-1,-1 0,0 0,-1 0,0 0,-7 14,-5 4</inkml:trace>
</inkml:ink>
</file>

<file path=ppt/ink/ink7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0:21.121"/>
    </inkml:context>
    <inkml:brush xml:id="br0">
      <inkml:brushProperty name="width" value="0.1" units="cm"/>
      <inkml:brushProperty name="height" value="0.1" units="cm"/>
      <inkml:brushProperty name="ignorePressure" value="1"/>
    </inkml:brush>
  </inkml:definitions>
  <inkml:trace contextRef="#ctx0" brushRef="#br0">9 297,'-9'-6,"9"13,10 16,23 47,-3 2,-4 1,20 82,-30-88,-2 0,4 76,-34-176,3 10,-10-32,4-1,1 0,4-2,-13-93,16 32,5-153,6 267,0-1,0 1,1-1,0 1,0 0,0 0,1-1,0 1,0 0,0 0,1 0,-1 1,1-1,0 1,0-1,5-4,-2 4,0 0,1 0,-1 1,1 0,0 0,0 0,1 1,-1 0,0 1,13-3,-9 2,1 0,-1 1,1 1,-1 0,1 1,0 0,21 3,-29-2,0 0,1 0,-1 0,0 1,0 0,0-1,0 2,0-1,-1 0,1 1,-1-1,1 1,-1 0,0 0,0 1,0-1,-1 1,1-1,-1 1,0 0,0 0,0 0,2 6,1 9,0 0,-1 1,-1-1,-1 1,-1 0,-1-1,0 1,-2 0,-4 22,-3 1,-1-1,-3 0,-19 42,6-12,14-38,-27 57,21-61</inkml:trace>
</inkml:ink>
</file>

<file path=ppt/ink/ink7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0:21.723"/>
    </inkml:context>
    <inkml:brush xml:id="br0">
      <inkml:brushProperty name="width" value="0.1" units="cm"/>
      <inkml:brushProperty name="height" value="0.1" units="cm"/>
      <inkml:brushProperty name="ignorePressure" value="1"/>
    </inkml:brush>
  </inkml:definitions>
  <inkml:trace contextRef="#ctx0" brushRef="#br0">248 72,'-15'0,"-4"-1,0 2,0 0,-27 5,40-4,0-1,1 1,-1 0,1 1,-1-1,1 1,0 0,0 0,0 1,0 0,1-1,0 2,-1-1,2 0,-5 7,1-3,1 1,1 0,0 0,0 0,1 1,0 0,0 0,-1 11,4-17,0-1,1 1,0 0,0-1,0 1,1 0,-1 0,1-1,0 1,0-1,0 1,0-1,1 1,-1-1,1 0,0 1,0-1,0 0,0 0,1-1,-1 1,1 0,0-1,0 1,6 3,-2-1,1-1,1 0,-1 0,0 0,1-1,0-1,0 1,0-1,0-1,0 0,0 0,0 0,0-1,1-1,-1 0,0 0,0-1,0 0,0 0,0-1,11-5,-7 2,0-1,0 0,0-1,-1 0,0-1,0 0,-1-1,0-1,-1 0,0 0,-1 0,13-23,-18 28,-1 0,-1 1,1-1,-1 0,0-1,-1 1,1 0,-1 0,0-1,-1 1,1-8,-2 11,1-1,-1 0,1 0,-1 1,0-1,-1 0,1 1,-1-1,1 1,-1-1,0 1,0 0,-1 0,1 0,-1 0,1 0,-1 1,0-1,-5-3,0 1,-1-1,0 2,0-1,-1 1,1 0,-1 1,0 0,0 1,0 0,0 1,0 0,0 0,0 1,0 0,-1 1,-10 2,13-1,1-1,0 2,-1-1,1 1,0 0,0 0,1 1,-1 0,1 1,0-1,0 1,0 0,0 0,1 1,0 0,0 0,1 0,-1 0,2 1,-1 0,-5 14,3 2,0-1,2 2,1-1,1 0,1 1,3 44,-2-62,1 0,-1 0,1 0,0-1,0 1,1 0,0-1,0 1,0-1,1 1,0-1,0 0,0 0,0-1,1 1,0-1,0 1,0-1,0 0,1-1,0 1,-1-1,1 0,1 0,-1 0,0-1,1 0,-1 0,1 0,7 1,3 0,-1 0,1-1,0-1,-1 0,1-1,0-1,0 0,-1-1,1-1,-1-1,1 0,-1 0,0-2,-1 0,1-1,21-13,5-10</inkml:trace>
</inkml:ink>
</file>

<file path=ppt/ink/ink7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0:22.127"/>
    </inkml:context>
    <inkml:brush xml:id="br0">
      <inkml:brushProperty name="width" value="0.1" units="cm"/>
      <inkml:brushProperty name="height" value="0.1" units="cm"/>
      <inkml:brushProperty name="ignorePressure" value="1"/>
    </inkml:brush>
  </inkml:definitions>
  <inkml:trace contextRef="#ctx0" brushRef="#br0">459 30,'-20'-1,"1"-1,0-1,-23-6,30 5,0 1,0 1,0 0,0 0,-1 1,1 1,-1 0,1 1,0 0,-15 4,9 0,0 2,0 0,1 1,0 1,1 0,0 1,1 1,0 1,0 0,-17 19,31-30,0 1,-1-1,1 1,0 0,0 0,0-1,0 1,1 0,-1 0,0 0,1 0,-1 0,1 0,0 0,0 0,0 0,0 0,0 0,0 0,0 0,1 2,0-1,1 0,-1 0,1 0,-1 0,1 0,0-1,0 1,1-1,-1 1,0-1,6 4,4 2,0 0,1-1,0 0,25 9,189 54,-215-65,0 0,-1 1,0 0,0 1,0 0,-1 1,0 0,-1 1,13 13,-19-19,0 1,0 0,0-1,-1 1,1 0,-1 1,0-1,0 0,0 1,-1-1,1 1,-1-1,0 1,0 0,-1-1,0 1,0 0,0 0,0-1,0 1,-1 0,0-1,0 1,-1 0,1-1,-1 1,-4 7,-1-1,-2 0,1 0,-1-1,-1 0,0-1,0 0,-1 0,0-1,0 0,-1-1,0-1,-19 8,16-8,0-1,0 0,-1-1,1-1,-1 0,0-1,0-1,0-1,0 0,-25-3,3-9,5-6</inkml:trace>
</inkml:ink>
</file>

<file path=ppt/ink/ink7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0:22.732"/>
    </inkml:context>
    <inkml:brush xml:id="br0">
      <inkml:brushProperty name="width" value="0.1" units="cm"/>
      <inkml:brushProperty name="height" value="0.1" units="cm"/>
      <inkml:brushProperty name="ignorePressure" value="1"/>
    </inkml:brush>
  </inkml:definitions>
  <inkml:trace contextRef="#ctx0" brushRef="#br0">285 108,'0'-1,"0"-1,-1 1,1 0,-1 0,1-1,-1 1,1 0,-1 0,0 0,1 0,-1 0,0 0,0 0,0 0,0 0,0 0,0 0,0 0,0 1,0-1,0 1,-1-1,1 0,0 1,0 0,-1-1,1 1,0 0,0 0,-1-1,1 1,0 0,-1 0,1 1,-2-1,-4 0,-1 0,1 1,-1 0,-12 3,12-2,1 1,0 0,0 0,0 1,1 0,-1 0,1 0,0 1,0 0,1 0,-1 1,1 0,0 0,1 0,-1 0,-3 8,3-4,1-1,-1 2,2-1,-1 0,1 1,1 0,0-1,1 1,0 0,0 21,2-26,0 0,0 0,0-1,1 1,-1-1,1 1,1-1,-1 0,1 0,0 0,0 0,0 0,5 5,-1-3,0-1,0 1,0-1,1 0,0-1,0 1,14 5,-11-6,0-1,0 1,0-2,1 0,-1 0,1-1,0-1,0 0,0 0,-1-1,1-1,0 0,16-3,-16 0,-1-1,0 1,-1-2,1 0,-1 0,0 0,-1-1,0-1,0 0,0 0,-1-1,0 0,-1 0,0-1,0 1,-1-2,0 1,6-18,-8 19,-1 1,0-1,-1 0,0 1,0-1,-1 0,0-1,-1 1,0 0,0 0,-1 0,0 0,0 0,-1 0,-1 0,1 1,-1-1,-1 1,0-1,0 1,0 0,-1 1,0-1,-10-9,9 9,-1 1,0 1,0-1,0 1,-1 1,0 0,-1 0,1 0,-1 1,0 0,0 0,0 1,0 1,0 0,-1 0,1 0,-1 1,0 1,1 0,-1 0,1 1,-1 0,0 0,1 1,0 0,-1 1,1 0,0 1,0 0,1 0,-1 1,1 0,-14 11,4-1,1 1,0 0,2 1,-1 1,-13 22,20-28,1 1,1 0,0 0,1 1,1 0,0 0,0 0,2 0,-3 17,5-27,1 1,0 0,0 0,0 0,1 0,-1 0,1 0,0 0,1 0,-1 0,1-1,0 1,0-1,0 1,1-1,0 0,0 0,0 0,0 0,0 0,1-1,0 0,-1 0,1 0,0 0,1 0,-1-1,0 1,1-1,9 3,9 1,1 0,0-1,0-1,48 1,-40-3,0-2,0-1,0-1,-1-2,1-1,52-15,14-17,-56 18</inkml:trace>
</inkml:ink>
</file>

<file path=ppt/ink/ink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5.224"/>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30,'5'0,"12"0,7 0,10 0,4 0,1 0,-2 0,-2 0,3 0,1 0,-3-5,-1-1,-3 0,-1 1,-1 1,0 2,-6 1</inkml:trace>
</inkml:ink>
</file>

<file path=ppt/ink/ink7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0:23.367"/>
    </inkml:context>
    <inkml:brush xml:id="br0">
      <inkml:brushProperty name="width" value="0.1" units="cm"/>
      <inkml:brushProperty name="height" value="0.1" units="cm"/>
      <inkml:brushProperty name="ignorePressure" value="1"/>
    </inkml:brush>
  </inkml:definitions>
  <inkml:trace contextRef="#ctx0" brushRef="#br0">514 725,'0'-9,"0"1,-1-1,0 1,0 0,-1-1,0 1,0 0,-1 0,-4-9,4 12,-1-1,1 1,-1 0,0 0,0 1,-1-1,1 1,-1 0,0 0,0 1,0-1,-12-4,5 2,-1 1,0 0,0 1,-1 0,1 1,-1 1,1 0,-1 1,0 1,-20 1,25 0,0 0,-1 1,1 0,0 0,0 1,0 0,1 1,-1 0,1 0,0 1,0 0,0 0,0 1,1 0,0 0,-6 8,0 3,1-1,0 2,1 0,1 0,1 1,0 0,2 0,0 1,1 0,1 1,1-1,1 1,1 0,0 0,3 24,-1-41,0 1,0 0,1 0,0-1,0 1,0-1,1 1,-1-1,1 0,0 1,0-1,1 0,-1 0,1 0,0-1,0 1,4 4,-4-6,0 0,0 0,0 0,0-1,0 1,0-1,0 0,1 0,-1 0,0 0,1 0,-1-1,1 0,-1 1,1-1,-1 0,1-1,-1 1,1-1,-1 1,0-1,1 0,-1 0,4-3,13-5,-1-1,0-1,-1-1,0 0,-1-1,0-1,-1-1,-1 0,0-1,-2-1,24-35,-1-11,-1-2,29-83,-21 48,27-64,41-85,-104 231,10-15,-17 33,0 0,1 1,-1-1,0 0,1 0,-1 0,0 0,0 0,1 1,-1-1,0 0,0 0,1 0,-1 1,0-1,0 0,0 0,1 0,-1 1,0-1,0 0,0 1,0-1,0 0,0 0,1 1,-1-1,0 0,0 1,0-1,0 0,0 1,0-1,0 0,0 1,0-1,-1 0,1 1,2 17,-1 17,-1 0,-2-1,-2 1,-1 0,-16 53,-86 349,101-399,-1 71,6-79</inkml:trace>
</inkml:ink>
</file>

<file path=ppt/ink/ink7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0:23.801"/>
    </inkml:context>
    <inkml:brush xml:id="br0">
      <inkml:brushProperty name="width" value="0.1" units="cm"/>
      <inkml:brushProperty name="height" value="0.1" units="cm"/>
      <inkml:brushProperty name="ignorePressure" value="1"/>
    </inkml:brush>
  </inkml:definitions>
  <inkml:trace contextRef="#ctx0" brushRef="#br0">328 66,'-4'1,"-1"0,1 0,-1 0,1 0,0 0,0 1,0 0,0 0,0 0,0 1,0-1,1 1,-7 6,1 0,0 0,0 1,-11 16,8-8,1 2,-11 23,19-36,0 0,0 1,1 0,0-1,0 1,0 0,1 0,1 0,-1 10,2-15,0 1,0-1,0 0,1 0,-1 1,1-1,-1 0,1 0,0 0,0-1,0 1,1 0,-1-1,1 1,-1-1,1 0,0 0,0 0,0 0,0-1,0 1,0-1,1 0,-1 0,0 0,6 1,-1 0,0 0,0-1,1 0,-1-1,1 1,-1-2,0 1,1-1,-1 0,9-3,-9 1,0-1,0 0,0 0,0 0,-1-1,0 0,0-1,0 0,-1 0,1 0,-1-1,-1 1,0-2,0 1,0 0,-1-1,5-10,-2 0,-1 1,0-1,-1 1,-1-1,-1-1,-1 1,1-24,-3 38,0 0,0 1,0-1,0 0,-1 0,0 0,0 0,0 0,0 1,-1-1,1 0,-1 1,0-1,0 1,0 0,-1-1,1 1,-4-3,1 2,1 1,-1 0,0 0,0 1,0-1,0 1,0 0,-1 1,1-1,-1 1,1 0,-11 0,-3 0,0 1,0 1,0 1,0 0,0 2,1 0,-28 10,19-4,1 2,0 0,1 2,-31 22,21-10</inkml:trace>
</inkml:ink>
</file>

<file path=ppt/ink/ink7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0:24.656"/>
    </inkml:context>
    <inkml:brush xml:id="br0">
      <inkml:brushProperty name="width" value="0.1" units="cm"/>
      <inkml:brushProperty name="height" value="0.1" units="cm"/>
      <inkml:brushProperty name="ignorePressure" value="1"/>
    </inkml:brush>
  </inkml:definitions>
  <inkml:trace contextRef="#ctx0" brushRef="#br0">615 1,'-20'0,"0"0,1 1,-1 1,0 1,1 0,-1 2,1 0,1 1,-1 1,-34 19,32-15,1 2,0 1,1 0,0 2,2 0,0 1,-28 35,20-16,1 2,2 0,1 2,3 0,1 2,1 0,3 0,2 1,-10 69,20-107,1-1,0 1,0-1,0 1,0-1,0 1,1-1,0 0,0 1,0-1,0 0,1 1,0-1,0 0,0 0,0 0,1-1,-1 1,4 3,0-1,0-1,1 0,-1-1,1 0,0 0,0 0,0-1,0 0,1 0,8 2,7 1,0-1,1-1,-1-1,1-1,0-1,0-1,0-1,37-7,-29 1,0-1,-1-2,0-1,-1-1,51-29,194-121,-245 144</inkml:trace>
</inkml:ink>
</file>

<file path=ppt/ink/ink7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0:25.838"/>
    </inkml:context>
    <inkml:brush xml:id="br0">
      <inkml:brushProperty name="width" value="0.1" units="cm"/>
      <inkml:brushProperty name="height" value="0.1" units="cm"/>
      <inkml:brushProperty name="ignorePressure" value="1"/>
    </inkml:brush>
  </inkml:definitions>
  <inkml:trace contextRef="#ctx0" brushRef="#br0">0 0,'0'6,"0"3</inkml:trace>
</inkml:ink>
</file>

<file path=ppt/ink/ink7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1:53.641"/>
    </inkml:context>
    <inkml:brush xml:id="br0">
      <inkml:brushProperty name="width" value="0.1" units="cm"/>
      <inkml:brushProperty name="height" value="0.1" units="cm"/>
      <inkml:brushProperty name="ignorePressure" value="1"/>
    </inkml:brush>
  </inkml:definitions>
  <inkml:trace contextRef="#ctx0" brushRef="#br0">113 173,'2'0,"0"0,0 0,-1 0,1-1,0 1,-1-1,1 1,0-1,-1 0,1 1,-1-1,3-2,-1 0,-9 7,1 0,0 1,0-1,1 1,-1 1,1-1,0 1,1-1,-1 1,1 0,0 0,1 1,0-1,-2 8,3-12,1 1,0-1,-1 0,1 0,0 1,1-1,-1 0,0 1,1-1,-1 0,1 0,0 0,0 0,-1 1,1-1,3 3,-2-2,0-1,1 0,-1 0,1 0,-1 0,1-1,0 1,-1-1,1 1,0-1,0 0,0 0,0 0,0-1,6 1,-4 0,1-1,0 0,0 0,0 0,0-1,0 0,0 0,0-1,0 1,-1-1,1-1,-1 1,1-1,7-5,-9 5,1 0,-1 0,-1 0,1 0,0-1,-1 0,0 0,0 0,0 0,0 0,-1-1,1 1,-1-1,-1 1,1-1,0 0,0-6,-1 9,-1 0,0 0,0 0,0 0,0 0,0 0,0 0,-1 0,1 0,-1 0,1 0,-1 1,0-1,0 0,0 0,0 0,0 1,0-1,0 1,0-1,-1 1,1-1,-1 1,1 0,-1-1,1 1,-1 0,0 0,1 0,-1 1,0-1,0 0,0 1,-2-1,-1 0,0 0,0 0,0 0,0 1,0 0,0 0,0 1,0-1,0 1,0 0,0 0,-7 3,2 1,-1 1,1 0,0 0,1 1,0 0,0 1,0 0,1 0,-13 17,12-12,0 0,1 1,0 0,1 1,0-1,-6 26,11-35,1 0,0-1,0 1,1 0,-1 0,1 0,0-1,0 1,1 0,0 0,0 0,0-1,0 1,1 0,-1-1,1 1,0-1,1 0,-1 0,1 0,0 0,0 0,0 0,0-1,1 1,-1-1,1 0,0 0,0 0,0-1,0 1,7 2,-3-2,0 0,0 0,0-1,0 1,1-2,-1 1,1-1,-1-1,1 0,-1 0,1 0,-1-1,0 0,1-1,-1 0,0 0,0-1,9-4,-8 2,1-1,-1 1,-1-2,1 0,-1 0,0 0,-1-1,1 0,-2 0,1-1,-1 0,0 0,-1-1,7-16,-9 18,0 0,-1 0,0-1,-1 1,0 0,0-1,-1 1,0 0,0-1,-1 1,0 0,0-1,-1 1,0 0,0 0,-1 0,0 0,-1 1,-5-10,3 9,1 0,-1 0,-1 1,1 0,-1 0,0 0,-1 1,0 0,0 1,0 0,0 0,-1 0,0 1,-18-5,21 7,0 1,0 0,-1 0,1 0,0 1,-1 0,1 0,0 1,-1-1,1 2,0-1,0 1,0-1,0 2,0-1,0 1,0 0,1 0,-1 0,1 1,0 0,0 0,-6 7,4-3,0 1,0 1,1-1,0 1,1 0,0 0,1 1,-5 16,7-20,0 0,0 0,1 1,0-1,0 0,1 1,0-1,0 1,1-1,0 1,0-1,1 0,3 12,-2-14,0-1,0 0,0 0,0 0,0 0,1-1,0 1,0-1,0 0,0 0,0-1,0 1,1-1,-1 0,1 0,0 0,0 0,0-1,0 0,-1 0,2-1,-1 1,8-1,-3 0,0 0,0-1,-1 0,1-1,0 1,0-2,-1 0,1 0,-1-1,0 0,10-5,-12 4,0-1,1 0,-2 0,1 0,-1-1,0 0,0 0,-1 0,0-1,0 0,-1 0,0 0,0-1,4-16,-6 19,-1 0,0 0,0 0,-1 0,0 0,0 0,0 0,0 0,-1 0,0 0,-1 0,0 0,1 0,-2 0,1 0,-1 1,0-1,0 1,0 0,-1 0,1 0,-9-8,4 6,-1 0,1 0,-1 1,0 0,0 1,-1 0,0 0,1 1,-2 1,-9-4,15 6,1 0,0 0,-1 1,1-1,-1 1,1 0,0 0,-1 1,1-1,-1 1,1 0,0 0,0 0,-1 1,1 0,0-1,0 2,0-1,1 0,-1 1,1-1,-1 1,1 0,0 0,0 0,-5 7,4-4,0 1,0 0,1 0,0 0,0 0,0 1,1-1,0 1,1-1,0 1,0 0,1-1,0 11,0-14,0-1,1 1,0 0,-1 0,1-1,1 1,-1-1,1 1,-1-1,1 1,0-1,0 0,0 0,1 0,-1 0,1 0,0 0,-1-1,1 1,0-1,1 0,-1 0,0 0,1 0,-1-1,1 1,-1-1,6 1,0 0,-1-1,1 0,0-1,-1 1,1-2,0 1,0-1,-1-1,1 0,-1 0,1 0,-1-1,0-1,0 1,0-1,0 0,11-9,-11 7,0-1,0 1,0-1,-1-1,0 0,0 0,-1 0,0-1,0 0,-1 0,0 0,-1-1,0 1,4-17,-7 22,0 1,-1 0,1 0,-1-1,0 1,0 0,0-1,0 1,0 0,-1-1,0 1,0 0,0 0,0 0,0 0,0 0,-1 0,1 0,-1 0,0 0,0 0,0 1,-1-1,1 1,0 0,-1 0,1 0,-1 0,0 0,0 0,0 1,0-1,0 1,0 0,0 0,-5-1,1 0,-1 1,1-1,-1 1,1 1,-1 0,0 0,1 0,-1 1,1 0,-1 1,1 0,-1 0,1 0,0 1,-11 5,10-2,0 1,0-1,1 1,-1 1,2-1,-1 1,1 0,0 1,1 0,0 0,0 0,-5 15,9-21,0 1,0 0,0 0,0-1,0 1,1 0,0 0,0 0,0 0,0 0,1 0,-1 0,1 0,3 7,-3-9,1 1,0 0,0-1,0 1,0-1,0 1,1-1,-1 0,1 0,-1 0,1 0,0-1,0 1,0-1,0 0,0 1,0-1,0-1,0 1,6 0,-4 0,-1 0,1-1,0 0,-1 0,1 0,0-1,-1 1,1-1,-1 0,1 0,-1-1,1 0,-1 1,0-1,0-1,7-4,-5 3,0-1,-1 0,0 0,0-1,0 1,-1-1,0 0,0-1,0 1,3-10,-4 9,0 0,-1-1,0 0,0 1,0-1,-1 0,-1 0,1 0,-2-12,1 15,-1 0,0 1,0-1,0 0,-1 1,0-1,0 0,0 1,0 0,0 0,-1-1,0 2,0-1,0 0,-6-5,6 7,1 0,-1 0,1 0,-1 1,0-1,0 1,0 0,0 0,0 0,0 0,0 0,0 1,0-1,0 1,0 0,0 0,-1 0,1 0,0 1,0-1,0 1,0 0,0 0,0 0,0 0,0 0,0 1,1-1,-1 1,-3 3,2-3,1 1,0 0,0 0,1 0,-1 0,0 0,1 0,0 1,0-1,0 1,0-1,1 1,-1 0,1 0,0 0,0 0,0 0,1 0,-1 0,1 0,0 0,0 0,1 6,0-6,1 0,-1 0,1 0,0 0,0 0,0-1,0 1,1 0,-1-1,1 0,0 0,0 0,0 0,1 0,-1 0,1-1,-1 0,1 1,0-1,0-1,0 1,0-1,0 1,0-1,0 0,0-1,1 1,-1-1,0 1,1-2,4 1,-4 0,0 0,1-1,-1 1,0-1,0 0,0-1,0 1,0-1,0 0,0 0,-1 0,1-1,-1 0,1 0,-1 0,0 0,0-1,-1 1,1-1,-1 0,1 0,-1 0,-1-1,1 1,3-8,-5 10,-1 1,1-1,-1 1,1-1,-1 1,0-1,0 1,1-1,-1 1,0-1,0 1,0-1,-1 1,1-1,0 1,-1-1,1 1,-1 0,1-1,-1 1,1-1,-1 1,0 0,0 0,0-1,0 1,0 0,0 0,0 0,0 0,0 0,-1 0,1 0,0 1,0-1,-1 0,1 1,-1-1,1 1,-1-1,1 1,-1 0,-2-1,-2 0,1 1,-1 0,0 0,0 0,1 0,-1 1,0 0,0 0,1 1,-8 2,7-1,1 0,0 0,0 1,0-1,0 1,0 0,1 1,-5 5,8-9,0-1,0 1,1 0,-1 0,0 0,0 0,1 1,-1-1,1 0,-1 0,1 0,0 0,-1 1,1-1,0 0,0 0,0 1,0-1,0 0,0 0,0 1,0-1,0 0,0 0,1 0,-1 1,1-1,-1 0,1 0,-1 0,1 0,0 0,-1 0,1 0,0 0,0 0,0 0,0 0,0 0,0-1,0 1,0 0,0-1,0 1,0 0,2 0,24 5,2-7</inkml:trace>
</inkml:ink>
</file>

<file path=ppt/ink/ink7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2:25.987"/>
    </inkml:context>
    <inkml:brush xml:id="br0">
      <inkml:brushProperty name="width" value="0.1" units="cm"/>
      <inkml:brushProperty name="height" value="0.1" units="cm"/>
      <inkml:brushProperty name="ignorePressure" value="1"/>
    </inkml:brush>
  </inkml:definitions>
  <inkml:trace contextRef="#ctx0" brushRef="#br0">50 0,'0'0,"-1"0,1 0,0 0,0 0,-1 0,1 0,0 1,0-1,-1 0,1 0,0 0,-1 0,1 0,0 0,0 0,0 1,-1-1,1 0,0 0,0 0,0 1,-1-1,1 0,0 0,0 1,0-1,0 0,0 0,-1 1,1-1,0 0,0 0,0 1,0-1,0 0,0 1,3 14,10 14,-5-17,1-2,0 1,0-1,1-1,0 1,1-2,0 1,0-2,1 1,0-2,23 10,-13-12,-22-4,0 0,0 0,0 0,0 0,-1 0,1 0,0 0,0 0,0 0,0 0,0 0,0 0,0 0,0 0,0 0,-1-1,1 1,0 0,0 0,0 0,0 0,0 0,0 0,0 0,0 0,0 0,0 0,0 0,0-1,0 1,0 0,0 0,0 0,0 0,0 0,0 0,0 0,0 0,0 0,0-1,0 1,0 0,0 0,0 0,0 0,0 0,0 0,0 0,0 0,0 0,0-1,0 1,0 0,0 0,0 0,0 0,0 0,1 0,-1 0,0 0,0 0,0 0,0 0,0 0,0 0,-14-10,-19-9,-119-44,125 48</inkml:trace>
</inkml:ink>
</file>

<file path=ppt/ink/ink7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2:01.977"/>
    </inkml:context>
    <inkml:brush xml:id="br0">
      <inkml:brushProperty name="width" value="0.1" units="cm"/>
      <inkml:brushProperty name="height" value="0.1" units="cm"/>
      <inkml:brushProperty name="ignorePressure" value="1"/>
    </inkml:brush>
  </inkml:definitions>
  <inkml:trace contextRef="#ctx0" brushRef="#br0">219 19,'0'-1,"0"0,0 0,-1 1,1-1,0 0,-1 0,1 0,-1 0,0 0,1 0,-1 1,1-1,-1 0,0 0,0 1,1-1,-1 1,0-1,0 0,0 1,0 0,0-1,0 1,0-1,0 1,0 0,0 0,0 0,0 0,0-1,0 1,0 0,-1 1,-37 2,30 0,0 1,0 0,0 0,0 0,1 1,-1 1,1-1,1 1,-1 1,1-1,-9 12,11-12,0 0,0 0,1 0,0 1,1 0,-1 0,1 0,1 0,-1 0,1 0,1 1,-1-1,1 1,0-1,1 11,0-15,0-1,0 1,0 0,1-1,-1 1,1-1,-1 1,1-1,0 1,0-1,0 1,0-1,1 0,-1 0,1 1,-1-1,1 0,0 0,0 0,-1-1,1 1,1 0,-1-1,0 0,0 1,1-1,-1 0,0 0,1 0,-1 0,1-1,0 1,-1-1,5 1,-2-1,1 0,0 0,0-1,-1 0,1 0,0-1,-1 1,1-1,-1 0,0-1,0 1,0-1,0 0,8-7,-5 4,-1-1,0 0,-1 0,1-1,-2 1,1-1,7-14,-12 19,0 1,0 0,0-1,0 1,0 0,-1-1,1 1,-1-1,1 1,-1-1,0 0,0 1,0-1,0 1,-1-1,1 1,-1-1,1 1,-1-1,0 1,0-1,0 1,0 0,-1 0,1 0,-1-1,1 1,-1 0,0 1,1-1,-1 0,0 0,-3-1,3 1,-1 1,1-1,-1 1,0-1,1 1,-1 0,0 0,0 0,0 0,0 1,0-1,0 1,0 0,0 0,0 0,0 0,0 0,-5 2,4-1,-1 1,0 0,1 0,0 1,-1-1,1 1,0 0,0 0,0 0,-4 6,-1 0,2 1,-1 0,1 0,1 1,0 0,0 0,1 0,-5 17,9-24,0 0,0 0,1 1,-1-1,1 0,0 0,0 0,0 1,0-1,1 0,0 0,0 0,0 0,0 0,1 0,-1 0,1 0,0-1,0 1,0 0,1-1,-1 0,1 1,0-1,0 0,0-1,0 1,1 0,-1-1,1 0,-1 0,1 0,0 0,0-1,0 1,0-1,0 0,0 0,6 0,-4 0,1-1,-1 1,0-2,1 1,-1-1,0 0,0 0,0-1,1 1,-1-1,-1-1,1 1,0-1,-1 0,1 0,-1-1,0 0,0 0,0 0,-1 0,1-1,4-6,-2 3,-1 0,0-1,-1 0,0 0,0 0,-1 0,0-1,0 0,-1 0,-1 0,1 0,0-20,-3 26,0 1,-1 0,0-1,0 1,0-1,0 1,0 0,-1 0,1-1,-1 1,0 0,0 1,0-1,0 0,-1 0,1 1,-1 0,1-1,-5-1,6 3,0 0,-1-1,1 2,-1-1,1 0,-1 0,1 0,-1 1,0-1,0 1,1-1,-1 1,0 0,1-1,-1 1,0 0,0 0,0 0,1 1,-1-1,0 0,0 1,1-1,-1 1,0 0,1-1,-1 1,1 0,-1 0,1 0,-1 0,1 0,0 0,-1 0,1 1,0-1,-2 3,3-4,0 0,0 0,0 0,-1 0,1 0,0 1,0-1,0 0,0 0,-1 0,1 1,0-1,0 0,0 0,0 1,0-1,0 0,0 0,0 0,0 1,0-1,0 0,0 0,0 1,0-1,0 0,0 0,0 1,0-1,0 0,0 0,0 0,0 1,0-1,0 0,1 0,-1 0,0 1,0-1,0 0,0 0,0 0,1 1,-1-1,0 0,0 0,0 0,1 0,-1 0,0 0,0 0,1 1,-1-1,0 0,0 0,0 0,1 0,-1 0,0 0,0 0,1 0,-1 0,0 0,0 0,1-1,17-3,-15 3,0-1,-1 0,1 1,0-1,-1 0,0 0,1 0,-1-1,0 1,0 0,0-1,0 0,-1 1,1-1,-1 0,1 0,-1 0,0 0,0 0,0 0,0-6,-4-11</inkml:trace>
</inkml:ink>
</file>

<file path=ppt/ink/ink7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2:03.523"/>
    </inkml:context>
    <inkml:brush xml:id="br0">
      <inkml:brushProperty name="width" value="0.1" units="cm"/>
      <inkml:brushProperty name="height" value="0.1" units="cm"/>
      <inkml:brushProperty name="ignorePressure" value="1"/>
    </inkml:brush>
  </inkml:definitions>
  <inkml:trace contextRef="#ctx0" brushRef="#br0">412 340,'0'-5,"1"0,-1 0,1-1,1 1,-1 0,1 0,0 0,0 1,0-1,0 0,1 1,0-1,0 1,0 0,7-7,1 1,-1 1,1 0,1 1,19-11,-31 19,0 0,0 0,0-1,1 1,-1 0,0 0,0 0,0 0,0 0,0 0,1-1,-1 1,0 0,0 0,0 0,0 0,1 0,-1 0,0 0,0 0,0 0,0 0,1 0,-1 0,0 0,0 0,0 0,1 0,-1 0,0 0,0 0,0 0,1 0,-1 0,0 0,0 1,0-1,0 0,0 0,1 0,-1 0,0 0,0 0,0 1,0-1,0 0,0 0,1 0,-1 0,0 0,0 1,0-1,0 0,0 0,0 0,0 1,0-1,0 0,0 0,-5 20,-19 33,19-43,-143 267,142-267,-22 44,3 2,-32 107,24-64,-8 46,-3 9,44-154,-12 28,4-17,8-11,0 0,0 0,0 0,0 0,0 0,0 0,-1 0,1 1,0-1,0 0,0 0,0 0,0 0,-1 0,1 0,0 0,0 0,0 0,0 0,-1 0,1 0,0 0,0 0,0 0,0 0,-1 0,1-1,0 1,0 0,0 0,0 0,0 0,-1 0,1 0,0 0,0 0,0-1,0 1,0 0,0 0,0 0,0 0,0 0,-1 0,1-1,0 1,0 0,0 0,0 0,0 0,0-1,-1-4,1-1,-1 1,1 0,0-1,1 1,-1-1,1 1,0 0,1-1,-1 1,1 0,0 0,3-6,4-13,43-120,78-150,-52 125,13-26,27-62,-109 235,-2 5,0 1,0-1,14-18,-6 24,-11 14,-8 7,-88 193,20-42,69-156,-320 626,266-526,-26 44,66-125</inkml:trace>
</inkml:ink>
</file>

<file path=ppt/ink/ink7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2:05.796"/>
    </inkml:context>
    <inkml:brush xml:id="br0">
      <inkml:brushProperty name="width" value="0.1" units="cm"/>
      <inkml:brushProperty name="height" value="0.1" units="cm"/>
      <inkml:brushProperty name="ignorePressure" value="1"/>
    </inkml:brush>
  </inkml:definitions>
  <inkml:trace contextRef="#ctx0" brushRef="#br0">147 194,'0'-2,"0"0,0 0,0 1,0-1,1 0,-1 1,0-1,1 0,-1 1,1-1,0 1,-1-1,1 0,0 1,0 0,0-1,0 1,0 0,0-1,1 1,1-2,0 2,-1 0,1 0,-1 0,1 0,-1 0,1 0,0 1,-1 0,1-1,0 1,0 0,4 1,2 0,1 0,-1 2,0-1,0 1,0 0,17 9,-5 1,-1 0,0 2,-1 1,-1 0,0 1,-1 1,-1 1,-1 0,-1 1,14 25,10 26,50 129,-88-200,24 56,3-2,2 0,3-2,55 71,-66-100,0 0,1-2,1 0,2-1,-1-2,37 21,-60-38,0-1,1 1,-1 0,0 0,0-1,0 1,1-1,-1 1,0-1,0 0,1 1,-1-1,0 0,1 0,-1 0,0 0,1 0,-1 0,2-1,-2 1,-1-1,1 1,-1-1,1 0,-1 1,1-1,-1 1,1-1,-1 0,0 1,1-1,-1 0,0 0,1 1,-1-1,0 0,0 0,0 0,0 1,0-1,0 0,0 0,0 0,-1-8,-1 0,0 0,0 0,-4-8,6 16,-9-21,0 0,-2 1,0 0,-1 1,-1 0,-16-18,-101-102,37 45,-91-121,172 201,-67-84,-71-115,145 205,1 4,0-1,1 0,-1 0,-3-13,7 19,0-1,-1 1,1-1,0 1,0-1,0 1,0-1,0 1,0-1,0 1,0-1,0 1,0-1,0 1,1-1,-1 1,0-1,0 1,0-1,1 1,-1-1,0 1,0-1,1 1,-1 0,0-1,1 0,1 1,-1-1,1 1,-1 0,1 0,-1-1,1 1,-1 0,1 0,-1 0,1 1,-1-1,1 0,-1 0,0 1,3 0,3 2,1 0,-1 0,1 1,-1 0,0 0,-1 0,1 1,-1 0,0 1,0 0,0 0,-1 0,0 0,8 13,3 10,0 0,15 42,-21-46,51 102,77 120,-12-26,-112-189,-1 0,-1 1,-2 0,9 53,-18-81,0-1,0 1,-1 0,0 0,0-1,0 1,-1 0,1-1,-3 8,3-10,-1-1,0 0,1 0,-1 0,0 1,1-1,-1 0,0 0,0 0,0 0,0 0,0-1,0 1,0 0,0 0,0-1,0 1,-1-1,1 1,0-1,0 1,-1-1,1 0,0 1,-1-1,1 0,0 0,-1 0,1 0,0 0,-1 0,1-1,0 1,0 0,-1-1,1 1,-2-1,-9-4,0 0,0 0,0-1,1-1,0 0,0 0,1-1,-15-14,-7-11,-30-39,46 52,-29-39,-55-91,-24-74,48 85,37 62,29 55,-1-1,-1 1,0 1,-2 0,-1 1,-17-18,9 16,12 12,0 0,1-1,0 0,-10-17,11 18,4 12,4-1,1 1,-1 0,1-1,-1 1,1 0,0 0,0-1,0 1,0 0,0 0,1 2,5 23,2-1,0 0,2-1,15 31,-1-3,1 5,2-2,52 81,-70-124,157 246,5 61,-170-317,19 33,-7-24,-12-12,-1 0,1 0,-1 0,1 0,-1 0,0 0,1 0,-1 0,1 0,-1 0,1 0,-1 0,0 0,1 0,-1-1,1 1,-1 0,0 0,1 0,-1 0,0-1,1 1,-1 0,0-1,1 1,-1 0,0 0,1-1,-1 1,0-1,0 1,1-1,0-2,1-1,-1 1,0-1,-1 1,1-1,0 1,-1-1,0 1,0-1,0 1,0-1,-1 0,1 1,-3-7,-19-60,13 42,-33-97,-5 1,-5 3,-78-130,70 157,-20-36,70 112,1-2,1 1,0-1,-8-40,4-4,11 63,1 0,0 1,0-1,0 1,0-1,0 0,0 1,0-1,0 1,0-1,0 0,0 1,0-1,1 1,-1-1,0 1,0-1,0 0,1 1,-1-1,0 1,1-1,-1 1,1 0,-1-1,0 1,1-1,-1 1,1 0,-1-1,1 1,-1 0,1-1,-1 1,1 0,0 0,-1 0,1-1,-1 1,1 0,0 0,-1 0,1 0,-1 0,1 0,0 0,-1 0,1 1,-1-1,1 0,-1 0,1 0,0 0,-1 1,1-1,-1 0,1 1,0 0,33 18,-13-2,-2 0,0 2,25 31,45 71,-32-42,156 226,-53-98,-73-101,-15-20,-70-84,-1 0,1 0,-1 1,1-1,-1 1,0-1,0 1,0 0,0-1,0 1,0 0,0 4,-1-7,-1 1,1 0,0-1,0 1,0 0,0-1,0 1,-1-1,1 1,0 0,0-1,-1 1,1-1,-1 1,1-1,0 1,-1-1,1 1,-1-1,1 0,-1 1,0 0,-1-1,1 1,-1-1,0 1,1-1,-1 0,0 1,1-1,-1 0,0 0,0 0,1 0,-3-1,-32-7,0-1,0-3,1 0,-52-28,64 29,-3-1,1-1,0-2,-28-22,21 11</inkml:trace>
</inkml:ink>
</file>

<file path=ppt/ink/ink7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2:06.556"/>
    </inkml:context>
    <inkml:brush xml:id="br0">
      <inkml:brushProperty name="width" value="0.1" units="cm"/>
      <inkml:brushProperty name="height" value="0.1" units="cm"/>
      <inkml:brushProperty name="ignorePressure" value="1"/>
    </inkml:brush>
  </inkml:definitions>
  <inkml:trace contextRef="#ctx0" brushRef="#br0">137 297,'0'-1,"0"-1,-1 1,1 0,-1-1,1 1,-1 0,0 0,1 0,-1 0,0 0,0 0,0 0,0 0,1 0,-2 0,1 0,-1-1,-26-16,13 9,11 6,-4-3,-1 0,1-1,0 0,0-1,1 1,0-1,-10-15,16 22,1 0,-1 0,1 0,0 0,-1 0,1 0,0 0,0-1,0 1,0 0,0 0,0 0,0 0,0 0,0 0,0 0,1 0,-1 0,0 0,1 0,-1 0,1 0,-1 0,1 0,0-1,1 0,0 0,0 1,0-1,1 0,-1 1,0 0,1-1,-1 1,6-2,5 0,0 0,0 0,15-1,-25 4,79-4,111 7,-108 1,97-9,-179 5,-1 0,1-1,0 1,-1-1,1 0,-1 0,1 0,-1 0,1 0,-1 0,0-1,1 1,-1-1,0 0,0 0,3-3,-5 4,1 0,0 0,-1 0,0-1,1 1,-1 0,0 0,1 0,-1-1,0 1,0 0,0 0,0-1,0 1,0 0,0 0,-1-1,1 1,0 0,-1 0,1 0,-1 0,1 0,-1-1,0 1,1 0,-1 0,0 0,0 0,0 1,1-1,-1 0,0 0,0 0,0 1,-1-1,-1 0,-8-6,0 1,-1 0,0 1,0 1,0 0,-1 0,1 1,-1 1,-13-1,-120-3,144 6,-29 0,0 1,-1 1,1 2,-32 8,32-4</inkml:trace>
</inkml:ink>
</file>

<file path=ppt/ink/ink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5.56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0,'0'10,"0"9,0 5,0 9,0 4,0 0,0 4,0 0,0 3,0-1,0 2,0-1,0-4,0-4,0-2,0-7</inkml:trace>
</inkml:ink>
</file>

<file path=ppt/ink/ink7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2:07.694"/>
    </inkml:context>
    <inkml:brush xml:id="br0">
      <inkml:brushProperty name="width" value="0.1" units="cm"/>
      <inkml:brushProperty name="height" value="0.1" units="cm"/>
      <inkml:brushProperty name="ignorePressure" value="1"/>
    </inkml:brush>
  </inkml:definitions>
  <inkml:trace contextRef="#ctx0" brushRef="#br0">0 0,'618'0,"-617"0,0 1,0-1,0 0,0 0,0 0,0 1,0-1,0 0,0 1,0-1,0 1,0-1,0 1,0 0,0-1,0 1,-1 0,1 0,0-1,-1 1,1 0,0 0,-1 0,1 0,-1 0,1 0,-1 0,0 0,1 0,-1 0,0 0,0 0,0 0,0 0,1 0,-2 1,1-1,0 0,0 0,0 0,0 0,-1 0,0 1,-1 10,-1 0,0-1,-6 13,5-12,-71 180,27-71,-15 27,29-70,-27 87,48-123,2 0,2 1,1 0,-2 70,10-82</inkml:trace>
</inkml:ink>
</file>

<file path=ppt/ink/ink7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2:09.605"/>
    </inkml:context>
    <inkml:brush xml:id="br0">
      <inkml:brushProperty name="width" value="0.1" units="cm"/>
      <inkml:brushProperty name="height" value="0.1" units="cm"/>
      <inkml:brushProperty name="ignorePressure" value="1"/>
    </inkml:brush>
  </inkml:definitions>
  <inkml:trace contextRef="#ctx0" brushRef="#br0">1 1,'5'0,"1"-1,-1 2,1-1,-1 1,1 0,-1 0,1 0,-1 1,0 0,0 0,5 3,-5-2,-1 0,0 1,-1 0,1 0,-1 0,1 0,-1 0,0 1,-1-1,1 1,2 8,2 4,-1-1,-1 2,0-1,-1 0,1 22,1 92,-6-86,10 72,84 410,-58-342,-22-116,-6-35,5 43,-4-14,3 0,36 109,-17-88,-21-60,-1 0,-1 1,-1 0,5 37,13 100,-17-107,-2 1,-2 0,-7 90,1-38,2 0,0-77</inkml:trace>
</inkml:ink>
</file>

<file path=ppt/ink/ink7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2:10.987"/>
    </inkml:context>
    <inkml:brush xml:id="br0">
      <inkml:brushProperty name="width" value="0.1" units="cm"/>
      <inkml:brushProperty name="height" value="0.1" units="cm"/>
      <inkml:brushProperty name="ignorePressure" value="1"/>
    </inkml:brush>
  </inkml:definitions>
  <inkml:trace contextRef="#ctx0" brushRef="#br0">0 11,'3'-11,"4"12,5 17,-5 10,-2 0,-1 1,-2 0,0 0,-5 52,1-22,1 450,4-477,0-1,2-1,1 1,20 56,-3-7,19 101,-28-111,-5-27,-2 0,3 55,-10 559,-2-298,2-271,0-80</inkml:trace>
</inkml:ink>
</file>

<file path=ppt/ink/ink7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2:16.766"/>
    </inkml:context>
    <inkml:brush xml:id="br0">
      <inkml:brushProperty name="width" value="0.1" units="cm"/>
      <inkml:brushProperty name="height" value="0.1" units="cm"/>
      <inkml:brushProperty name="ignorePressure" value="1"/>
    </inkml:brush>
  </inkml:definitions>
  <inkml:trace contextRef="#ctx0" brushRef="#br0">4 36,'-1'0,"1"1,0-1,0 0,-1 0,1 1,0-1,0 0,-1 1,1-1,0 0,0 1,0-1,0 0,-1 1,1-1,0 1,0-1,0 0,0 1,0-1,0 1,0-1,0 0,0 1,0-1,0 1,0-1,0 0,1 1,-1-1,0 0,0 1,0-1,1 0,-1 1,0-1,0 0,0 1,1-1,-1 0,21 11,26-2,49-2,117-8,-79-1,593 2,-697-2,-1-1,37-8,19-2,46-7,-79 11,1 2,82-1,-120 9,0 1,1 1,20 7,32 5,24-9,121-7,27 1,-221 2,0 1,0 0,0 2,-1 0,1 1,-1 1,18 9,-15-8,0-1,1-1,-1-1,1-1,33 2,-2 1,156 12,-27-3,-145-12,-2 0,-1 1,58 16,-76-12,-16-2</inkml:trace>
</inkml:ink>
</file>

<file path=ppt/ink/ink7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2:17.839"/>
    </inkml:context>
    <inkml:brush xml:id="br0">
      <inkml:brushProperty name="width" value="0.1" units="cm"/>
      <inkml:brushProperty name="height" value="0.1" units="cm"/>
      <inkml:brushProperty name="ignorePressure" value="1"/>
    </inkml:brush>
  </inkml:definitions>
  <inkml:trace contextRef="#ctx0" brushRef="#br0">18 112,'-17'0,"21"0,38 0,-16 0,60 1,103-3,-142-4,-1-3,50-15,42-9,-41 17,192-7,1599 25,-1857-1,0 2,1 1,37 10,92 31,-98-25,10-2,0-2,2-4,0-3,144-2,-180-8,-20 0,1 1,-1 0,34 7,-37 0,-15 2,-2-7,0-1,0 1,0-1,0 1,-1-1,1 0,0 0,-1 0,1 1,-1-2,1 1,-1 0,-2 1,-32 11,0-1,-1-3,-58 9,38-9</inkml:trace>
</inkml:ink>
</file>

<file path=ppt/ink/ink7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2:19.224"/>
    </inkml:context>
    <inkml:brush xml:id="br0">
      <inkml:brushProperty name="width" value="0.1" units="cm"/>
      <inkml:brushProperty name="height" value="0.1" units="cm"/>
      <inkml:brushProperty name="ignorePressure" value="1"/>
    </inkml:brush>
  </inkml:definitions>
  <inkml:trace contextRef="#ctx0" brushRef="#br0">102 39,'-2'-1,"-1"1,0-1,0 0,1 0,-1 0,0 0,1 0,-5-4,-14-5,16 9,1 0,-1 0,0 0,0 0,1 1,-1 0,0 0,-5 1,10-1,0 0,0 0,0 0,0 0,-1 0,1-1,0 1,0 0,0 0,0 0,0 0,-1 0,1 0,0 0,0 0,0 0,0 1,0-1,-1 0,1 0,0 0,0 0,0 0,0 0,0 0,-1 0,1 0,0 0,0 0,0 0,0 1,0-1,0 0,0 0,0 0,0 0,-1 0,1 0,0 1,0-1,0 0,0 0,0 0,0 0,0 0,0 1,0-1,0 0,0 0,0 0,0 0,0 1,0-1,0 0,0 0,11 5,18 2,65 2,181-6,-137-5,83-17,-21 1,449 17,-311 3,65-2,-359 2,61 11,-4 0,557-3,-392-12,367 2,-632 0,-1 0,1 0,-1-1,1 1,-1 0,1 0,0 0,-1 1,1-1,-1 0,1 0,-1 0,1 0,-1 0,1 1,-1-1,1 0,-1 0,1 1,-1-1,1 1,-1-1,1 1,-6 8,-19 7,-11 0</inkml:trace>
</inkml:ink>
</file>

<file path=ppt/ink/ink7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2:20.151"/>
    </inkml:context>
    <inkml:brush xml:id="br0">
      <inkml:brushProperty name="width" value="0.1" units="cm"/>
      <inkml:brushProperty name="height" value="0.1" units="cm"/>
      <inkml:brushProperty name="ignorePressure" value="1"/>
    </inkml:brush>
  </inkml:definitions>
  <inkml:trace contextRef="#ctx0" brushRef="#br0">0 255,'18'-2,"-1"-1,0 0,0-2,0 1,0-2,-1-1,0 0,15-9,22-9,-12 9,0 1,1 1,53-8,-32 10,-19 2,81-5,107-3,57-1,85 20,-339 1,62 11,-6 0,516-2,-386-13,101-17,-57 2,-59-3,-142 11,1 3,106 4,-139 6,34 8,27 4,255-10,-229-8,-106 2</inkml:trace>
</inkml:ink>
</file>

<file path=ppt/ink/ink7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2:27.618"/>
    </inkml:context>
    <inkml:brush xml:id="br0">
      <inkml:brushProperty name="width" value="0.1" units="cm"/>
      <inkml:brushProperty name="height" value="0.1" units="cm"/>
      <inkml:brushProperty name="ignorePressure" value="1"/>
    </inkml:brush>
  </inkml:definitions>
  <inkml:trace contextRef="#ctx0" brushRef="#br0">0 0,'6'2,"-1"-1,0 1,0 0,0 0,0 0,0 1,-1 0,1 0,-1 0,7 6,6 4,-6-5,0 2,0-1,17 22,-18-20,0-1,21 18,-26-25,-12-11,-17-14,15 16,-1-1,1 1,-1 1,-1 0,1 0,-1 1,0 1,1-1,-2 2,1 0,-16-2,27 4,0 0,0 0,0 0,0 0,0 0,-1 0,1 0,0 0,0 0,0 0,0 0,0 0,-1 0,1 0,0 1,0-1,0 0,0 0,0 0,-1 0,1 0,0 0,0 0,0 0,0 1,0-1,0 0,0 0,0 0,0 0,0 0,-1 0,1 1,0-1,0 0,0 0,0 0,0 0,0 0,0 1,0-1,0 0,0 0,0 0,0 0,0 0,0 1,0-1,1 0,-1 0,0 0,0 0,0 0,0 1,0-1,0 0,9 13,16 9,-13-14,43 25,-50-30,0-1,0 0,0 0,1 0,-1-1,0 1,1-1,-1-1,7 1,8-3</inkml:trace>
</inkml:ink>
</file>

<file path=ppt/ink/ink7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1:49.538"/>
    </inkml:context>
    <inkml:brush xml:id="br0">
      <inkml:brushProperty name="width" value="0.1" units="cm"/>
      <inkml:brushProperty name="height" value="0.1" units="cm"/>
      <inkml:brushProperty name="ignorePressure" value="1"/>
    </inkml:brush>
  </inkml:definitions>
  <inkml:trace contextRef="#ctx0" brushRef="#br0">225 208,'0'-2,"1"0,0 0,0 0,0 1,0-1,1 0,-1 0,0 1,1-1,-1 1,3-3,8-9,-7 5,-1 0,1 0,-2-1,1 1,-1-1,-1 0,1 0,-1 0,0-10,-2 16,1 1,-1-1,0 0,0 0,0 0,-1 0,1 1,-1-1,1 0,-1 0,0 1,0-1,0 0,-1 1,1-1,0 1,-1 0,0-1,1 1,-1 0,0 0,0 0,0 0,-1 0,1 1,0-1,-1 1,1-1,-1 1,1 0,-1 0,0 0,-3 0,2 0,0 1,0-1,0 1,0 0,0 1,0-1,0 1,0 0,0 0,0 0,1 0,-1 1,0 0,1-1,-1 1,1 0,-1 1,1-1,0 1,0 0,0-1,0 1,1 0,-1 1,-2 3,-2 3,0 1,0 1,1-1,0 1,1 0,-6 19,6-14,1 1,1 0,0 1,1-1,1 0,2 27,0-39,-1 0,1 0,0-1,1 1,-1 0,1-1,0 1,1-1,-1 1,1-1,0 0,0 0,1 0,-1-1,1 1,0-1,1 0,-1 0,1 0,-1-1,1 0,0 0,10 5,-11-7,0 1,0-1,1 0,-1 0,0 0,1-1,-1 1,1-1,-1 0,1-1,-1 1,1-1,-1 0,0 0,1 0,-1 0,0-1,0 0,0 0,0 0,0 0,0-1,-1 1,1-1,-1 0,0 0,0 0,5-6,-1 0,0 0,-1-1,0 0,-1 0,0 0,0 0,-1-1,-1 0,1 0,1-14,-3 13,-1 0,0-1,-1 1,-1-1,0 1,0-1,-1 1,-5-17,6 26,0 0,0 0,0 1,0-1,-1 0,1 0,-1 0,0 1,1-1,-1 1,0 0,-1-1,1 1,0 0,-1 0,1 0,-1 1,0-1,1 0,-1 1,0 0,0 0,0 0,0 0,0 0,0 1,0-1,0 1,0 0,0-1,-1 2,1-1,0 0,0 1,0-1,0 1,0 0,-3 1,-5 2,1 1,0 0,1 0,-1 1,1 1,0-1,1 1,0 1,0 0,0 0,1 0,0 1,-8 13,0 3,0 1,2 0,-19 54,26-63,1 0,1 0,0 0,1 1,1-1,1 1,0 0,2-1,2 22,-2-35,1 0,-1 0,1-1,0 1,0-1,0 1,1-1,-1 0,1 0,0 0,0 0,0 0,0-1,0 1,1-1,-1 0,1 0,-1 0,1 0,0-1,0 0,-1 1,9 0,-2 0,1 0,-1 0,1-2,-1 1,1-1,0 0,-1-1,13-3,-13 1,0 0,0-1,0 0,-1 0,0-1,1-1,-2 0,1 0,-1 0,0-1,0 0,-1-1,1 0,-2 0,1-1,-1 1,6-14,-6 10,0 0,-1 0,0 0,-1-1,-1 0,0 0,0 0,-2 0,1 0,-2 0,0-1,0 1,-4-22,2 27,0 0,-1 0,0 0,0 0,-1 1,1 0,-2-1,1 2,-1-1,0 0,0 1,-1 0,0 0,0 0,0 1,-1 0,-8-5,10 7,-1 0,1 1,-1 0,1-1,-1 2,0-1,0 1,1 0,-1 0,0 0,0 1,0 0,0 0,0 1,0-1,0 1,0 1,0-1,0 1,1 0,-1 0,1 1,-1-1,-5 5,1 0,1 1,0 0,1 0,0 1,0 0,1 1,0-1,0 1,1 0,-7 16,7-12,1 1,0-1,0 1,2-1,0 1,0 0,0 25,3-36,0 0,0 0,0 0,0 1,1-1,0 0,-1 0,2 0,-1 0,0 0,1 0,0-1,0 1,0 0,0-1,0 1,1-1,-1 0,1 0,0 0,0 0,0 0,1-1,-1 1,1-1,-1 0,1 0,0 0,0-1,0 1,0-1,0 0,6 1,1-1,-1 0,1-1,-1-1,0 1,1-2,-1 1,0-1,1-1,-1 0,-1 0,1-1,11-6,-14 6,0 1,0-1,-1-1,0 1,0-1,0 0,0-1,-1 1,0-1,0 0,0 0,-1-1,0 0,0 1,0-1,-1 0,0-1,-1 1,0 0,0-1,0 0,-1 1,0-1,-1 0,0-12,0 7,0 0,-1 0,0 0,-1 0,0 0,-7-20,8 30,-1 0,1 0,0 0,-1 0,1 0,-1 1,0-1,0 1,0-1,0 1,0-1,0 1,-1 0,1 0,-1 0,0 1,1-1,-1 1,0-1,0 1,0 0,0 0,0 0,0 0,0 1,-1-1,1 1,0 0,0 0,0 0,-1 0,-4 2,2-1,0 1,0 1,1-1,-1 1,0 0,1 0,-1 0,1 1,0 0,0 0,1 0,-1 1,1 0,0 0,0 0,1 0,-1 0,1 1,-4 9,2-4,0 0,1 1,1-1,-1 1,2 0,0 0,0 0,1 0,1 19,0-28,0 0,0 0,1-1,-1 1,1 0,0 0,0-1,0 1,0 0,0-1,1 1,-1-1,1 0,-1 1,1-1,0 0,0 0,0 0,0 0,1 0,-1-1,0 1,1-1,-1 1,1-1,-1 0,1 0,0 0,5 1,-4-2,0 1,0-1,0 0,0 0,0-1,0 1,0-1,0 0,0 0,-1 0,1 0,0-1,0 0,-1 1,1-1,-1-1,0 1,1 0,-1-1,4-5,-3 4,0 0,-1 0,1-1,-1 0,0 0,-1 0,1 0,-1 0,0 0,-1-1,1 1,-1 0,0-1,1-8,-2 11,-1-1,1 1,0-1,-1 1,0-1,0 1,0 0,0 0,-1-1,1 1,-1 0,0 0,1 0,-2 1,1-1,0 0,0 1,-1-1,1 1,-1 0,0 0,0 0,0 0,-4-2,-22-8</inkml:trace>
</inkml:ink>
</file>

<file path=ppt/ink/ink7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31:50.208"/>
    </inkml:context>
    <inkml:brush xml:id="br0">
      <inkml:brushProperty name="width" value="0.1" units="cm"/>
      <inkml:brushProperty name="height" value="0.1" units="cm"/>
      <inkml:brushProperty name="ignorePressure" value="1"/>
    </inkml:brush>
  </inkml:definitions>
  <inkml:trace contextRef="#ctx0" brushRef="#br0">258 0,'-5'0,"0"1,1 0,-1 0,0 0,1 1,-1-1,1 1,0 0,-1 0,1 1,0-1,0 1,1 0,-1 0,0 0,-3 5,-6 7,0 0,-15 25,24-34,-12 20,1 1,1 0,1 0,2 2,1-1,-8 35,9-18,2-1,1 1,2 68,4-101,1 1,1-1,0 1,1-1,0 1,0-1,2 0,-1-1,2 1,0-1,0 0,1 0,0-1,0 0,1 0,1-1,0 0,0 0,1-1,0 0,0-1,1 0,0-1,0 0,0 0,1-1,12 3,-18-6,0-1,-1 0,1 0,0 0,0-1,0 0,0 0,0-1,0 1,0-1,0 0,-1-1,1 0,0 0,-1 0,1 0,-1-1,0 0,0 0,0 0,0-1,0 1,-1-1,0-1,0 1,0 0,6-9,3-7,-1 0,-1 0,0-1,-2 0,13-41,-12 27,-2-1,-1 1,2-56,-5-111,-5 183,0 1,-1 0,0 0,-2 0,-6-20,9 32,-1 1,0-1,-1 1,1 0,-1-1,0 1,-1 1,1-1,-1 0,0 1,0 0,0 0,0 0,-1 0,0 0,1 1,-1 0,-1 0,1 1,-6-3,2 3,0 0,-1 1,1 0,0 0,-1 1,1 0,-1 1,1 0,0 0,0 1,-14 4,6 0,0 1,0 0,1 1,0 1,-15 10,-15 16</inkml:trace>
</inkml:ink>
</file>

<file path=ppt/ink/ink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5.91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95,'10'0,"13"0,18 0,7 0,-1-5,3-2,-3 1,-4 1,-4 2,-5-5,-2 1,-2 0,-1 2,-1 2,-5-4,-1-1,1-3,-5-1</inkml:trace>
</inkml:ink>
</file>

<file path=ppt/ink/ink7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41:41.646"/>
    </inkml:context>
    <inkml:brush xml:id="br0">
      <inkml:brushProperty name="width" value="0.1" units="cm"/>
      <inkml:brushProperty name="height" value="0.1" units="cm"/>
      <inkml:brushProperty name="ignorePressure" value="1"/>
    </inkml:brush>
  </inkml:definitions>
  <inkml:trace contextRef="#ctx0" brushRef="#br0">456 398,'0'-8,"-2"1,1 0,-1 0,0 0,0 0,-1 0,0 0,0 1,-1-1,0 1,0 0,0 0,-1 0,0 1,0 0,0 0,0 0,-13-8,-7-5,-1 2,-1 1,-30-13,21 11,-51-15,75 28,1 0,0 0,0-1,1-1,-1 1,-16-14,25 18,0-1,0 1,0-1,0 0,0 1,1-1,-1 0,1 0,-1 0,1-1,0 1,-1 0,1 0,0-1,0 1,1-1,-1 1,1 0,-1-1,1 0,0 1,0-1,0 1,0-1,0 1,0-1,1 1,-1-1,1 1,0-1,0 1,0 0,0-1,0 1,3-4,-3 5,0 0,0 0,0 0,0 0,0 0,0 0,0 0,0 0,0 0,0 1,1-1,-1 1,0-1,0 1,1-1,-1 1,0 0,1-1,-1 1,1 0,-1 0,0 0,1 0,-1 0,1 1,-1-1,0 0,1 0,-1 1,0-1,1 1,-1 0,0-1,0 1,0 0,0 0,1-1,-1 1,0 0,1 2,7 5,0 0,0 1,11 15,-13-16,29 40,33 55,2 4,-40-69,2-2,71 62,-7-8,-57-54,1-1,1-1,2-3,65 36,-62-37,-1 3,53 48,-22-17,-46-38,-2 0,0 2,-2 1,38 53,-46-55,0-2,2 0,1 0,0-2,2-1,1-1,0-1,57 32,-62-40,1 0,-2 1,0 1,0 1,-1 0,-1 1,17 22,-1-3,40 34,-45-45,-1 1,-2 1,32 41,0 7,10 15,-59-77,2 0,18 18,9 11,18 42,-37-53,27 33,12 2,4-3,1-2,87 62,-54-56,-57-40,0 1,44 42,27 34,86 91,-149-143,3-1,2-2,2-3,88 57,-96-69,81 77,-76-63,12 8,212 201,-259-242,1-1,0 0,1-1,0-1,33 16,100 33,-116-48,75 22,-73-24,1 1,-2 2,40 20,-16 3,95 77,-112-81,18 10,92 47,-123-73,92 48,88 52,-159-85,76 47,180 147,-54-16,-163-142,-61-48,-1 1,25 23,2 12,60 54,-4-11,162 186,-263-274,347 405,-295-339,4-2,105 93,-145-148,23 22,-45-38,0 0,0 0,0 0,-1 0,1 1,-1-1,0 1,0-1,0 1,2 8,-4-11,1 0,-1 1,0-1,0 1,0-1,0 1,-1-1,1 0,0 1,-1-1,1 1,-1 1,-10 14</inkml:trace>
</inkml:ink>
</file>

<file path=ppt/ink/ink7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41:45.069"/>
    </inkml:context>
    <inkml:brush xml:id="br0">
      <inkml:brushProperty name="width" value="0.1" units="cm"/>
      <inkml:brushProperty name="height" value="0.1" units="cm"/>
      <inkml:brushProperty name="ignorePressure" value="1"/>
    </inkml:brush>
  </inkml:definitions>
  <inkml:trace contextRef="#ctx0" brushRef="#br0">0 548,'96'0,"116"-15,174-45,-298 46,-41 5,63-2,-49 9,179-12,221-8,-391 19,69-12,51-2,84-2,40 1,-274 19,-17 0,-1-1,1-1,-1-1,0 0,30-8,-11 0,1 3,0 2,1 1,81 5,-65-1,1908 2,-1718-21,-74 2,-156 16,-1-2,0 0,0-1,24-8,-34 6,-17 2,-19 1,-68 0,-100-9,67-13,-174-58,261 71,-175-60,209 66,17 2,22 2,-29 2,63-2,1 4,0 2,-1 3,90 22,-139-25,-1 1,-1 0,1 1,-1 1,0 1,25 17,-34-21,-1-1,0 1,0 0,0 0,0 0,-1 1,0 0,0-1,0 1,2 5,-4-6,0-1,0 0,0 0,-1 1,1-1,-1 1,0-1,0 0,0 1,-1-1,1 1,-1-1,1 0,-1 1,0-1,-1 0,-2 5,-13 21,-2-1,-1 0,-1-2,-2-1,-30 28,22-22,20-20,0 1,0-2,-1 0,-1 0,1-1,-2-1,1 0,-1-1,0 0,-1-1,-15 4,4-6</inkml:trace>
</inkml:ink>
</file>

<file path=ppt/ink/ink7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4:40.491"/>
    </inkml:context>
    <inkml:brush xml:id="br0">
      <inkml:brushProperty name="width" value="0.05" units="cm"/>
      <inkml:brushProperty name="height" value="0.05" units="cm"/>
    </inkml:brush>
  </inkml:definitions>
  <inkml:trace contextRef="#ctx0" brushRef="#br0">0 0 24575,'10'5'0,"4"7"0,8 5 0,1 6 0,7 3 0,2-2 0,2-1 0,-1 1 0,-1 1 0,-1 1 0,-1-4 0,-5 0 0,-3-5 0,-4 1 0,-5 1 0,-16-2 0,-6-4-8191</inkml:trace>
</inkml:ink>
</file>

<file path=ppt/ink/ink7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41:29.542"/>
    </inkml:context>
    <inkml:brush xml:id="br0">
      <inkml:brushProperty name="width" value="0.1" units="cm"/>
      <inkml:brushProperty name="height" value="0.1" units="cm"/>
      <inkml:brushProperty name="ignorePressure" value="1"/>
    </inkml:brush>
  </inkml:definitions>
  <inkml:trace contextRef="#ctx0" brushRef="#br0">115 255,'0'-3,"1"0,-1 0,1 1,0-1,0 0,1 1,-1-1,0 1,3-3,6-16,-6 8,0-1,-2 1,3-21,-5 30,0 1,1-1,-1 0,-1 1,1-1,0 1,-1-1,0 1,0-1,0 1,0-1,0 1,-1 0,1 0,-1 0,0 0,0 0,-3-3,5 5,-1 1,0-1,0 1,0-1,0 1,0 0,0-1,0 1,0 0,0 0,0-1,0 1,0 0,0 0,0 0,0 0,0 0,0 1,0-1,0 0,0 0,0 1,1-1,-1 1,0-1,0 0,0 1,0 0,0-1,1 1,-1 0,0-1,0 1,0 1,-22 27,20-23,0 0,0 0,0 0,1 1,0-1,0 1,1-1,0 1,0 0,0 12,1-16,0-1,0 1,1 0,-1-1,1 1,0 0,-1-1,1 1,1-1,-1 1,0-1,0 0,1 1,0-1,-1 0,1 0,0 0,0 0,0 0,0-1,0 1,0-1,1 1,-1-1,1 0,-1 1,1-1,-1-1,4 2,-3-2,0 1,0-1,0 0,0 0,0-1,-1 1,1-1,0 1,0-1,0 0,0 0,0 0,-1 0,1-1,-1 1,1-1,-1 0,1 1,-1-1,0 0,0-1,0 1,0 0,0 0,0-1,-1 1,2-4,4-4,-1-1,0-1,-1 1,0-1,3-13,-6 21,-1 0,0-1,-1 1,1-1,-1 1,0-1,0 1,0-1,-1 1,1-1,-1 1,0 0,0-1,-1 1,1 0,-1 0,-3-5,3 6,0 0,-1 0,1 0,-1 0,1 1,-1-1,0 1,0 0,0 0,0 0,-1 0,1 0,-1 1,1 0,-1 0,1 0,-1 0,1 0,-1 0,0 1,-5 0,4 0,0 1,0-1,0 1,0 0,0 1,0-1,0 1,1 0,-1 0,1 0,-1 1,1-1,0 1,0 0,0 1,0-1,1 1,-1-1,1 1,0 0,0 0,-2 5,1-2,0 0,0 1,1-1,0 0,1 1,0 0,0-1,0 1,1 0,0 0,1 0,0 0,1 10,0-14,0 0,0-1,0 1,1 0,-1-1,1 1,0-1,0 0,0 0,1 0,-1 0,1 0,0 0,0 0,0-1,0 1,0-1,0 0,1 0,-1 0,1-1,-1 1,1-1,0 0,-1 0,1 0,0 0,6 0,-3 0,-1 0,1-1,0 0,0 0,0-1,0 1,0-1,0-1,-1 0,1 0,-1 0,1 0,-1-1,0 0,9-6,-11 5,0 1,0-1,0 0,-1-1,1 1,-1 0,0-1,0 0,-1 0,0 0,0 0,0 0,0 0,-1 0,0-1,0 1,0-1,0 1,-1-1,0 1,-1 0,1-1,-1 1,-2-11,1 11,1 0,-1 1,0-1,0 0,0 1,-1 0,0 0,0 0,0 0,0 0,0 0,-1 1,0-1,1 1,-1 0,-1 0,1 1,0-1,-1 1,1 0,-1 0,1 0,-1 1,0 0,0 0,0 0,-8 0,9 1,0 0,1 0,-1 1,1-1,-1 1,1 0,-1 0,1 0,-1 1,1-1,0 1,0 0,0 0,0 0,0 0,0 0,1 1,-1-1,1 1,-1 0,1 0,0 0,0 0,0 0,0 0,1 0,0 1,-1-1,1 1,-1 4,-2 11,0 0,1 1,0-1,2 25,0-30,1 1,1-1,0 0,1 0,1 0,0 0,7 19,-9-29,1 1,0-1,0 0,1 0,-1 0,1 0,0-1,0 1,0-1,0 1,1-1,0 0,-1 0,1-1,0 1,0-1,0 0,1 0,-1 0,0-1,1 1,-1-1,1 0,0 0,-1-1,8 1,-4-2,0 0,0 0,0-1,0 0,0-1,-1 1,1-2,-1 1,0-1,0 0,0 0,0-1,-1 0,0 0,0 0,0-1,8-11,-4 6,-1-1,-1 0,0-1,0 0,-1 0,-1-1,0 1,7-28,-12 36,0 1,-1-1,1 1,-1-1,0 1,0-1,0 1,-1-1,0 1,0-1,0 1,0-1,-1 1,1 0,-1 0,0 0,-1 0,1 0,-1 0,1 1,-1-1,0 1,0-1,-1 1,1 0,-1 1,1-1,-1 1,0-1,-7-2,-2-1,1 1,-1 1,1 0,-1 1,0 1,0-1,-1 2,1 0,-21 1,27 1,1 0,-1 1,0-1,0 1,1 0,0 1,-1 0,1 0,0 0,0 1,0 0,1 0,-1 0,1 1,0-1,1 1,-1 1,1-1,-6 9,5-6,1 0,-1 0,1 1,0 0,1 0,0 0,1 0,0 0,0 0,1 1,0-1,1 1,0 15,1-22,-1 0,0 0,1-1,0 1,-1 0,1-1,0 1,0 0,0-1,1 0,-1 1,1-1,-1 0,1 1,0-1,0 0,0 0,0-1,4 4,-2-3,-1-1,1 1,0-1,-1 0,1 0,0 0,0-1,-1 1,1-1,0 0,0 0,7-1,1-2,0 1,-1-1,1-1,-1 0,1-1,-1 0,-1-1,12-7,-16 8,0 0,0-1,-1 0,0 1,0-2,0 1,-1 0,0-1,0 0,-1 0,0 0,0-1,3-10,-5 14,0 1,0-1,0 0,-1 0,1 0,-1 0,0 0,0 1,0-1,-1 0,1 0,-1 0,0 0,0 1,0-1,-1 0,1 1,-1-1,0 1,0-1,0 1,-1 0,1 0,-1 0,1 0,-1 0,-6-3,7 4,0 1,0-1,0 1,0 0,-1 0,1 0,0 0,-1 1,1-1,-1 1,1-1,-1 1,1 0,-1 0,1 0,-1 0,1 0,-1 0,1 1,0 0,-1-1,1 1,-1 0,1 0,0 0,-3 2,2-1,0 1,0 0,0 0,0 0,1 0,-1 0,1 0,0 1,0-1,0 1,0-1,1 1,-1 0,-1 7,3-7,-1-1,0 1,1-1,-1 1,1 0,0 0,1-1,-1 1,0 0,1-1,0 1,0-1,0 1,0-1,1 1,1 2,-1-4,0 0,-1 0,1 0,0 0,0 0,0-1,0 1,0-1,0 0,1 0,-1 1,0-1,1-1,-1 1,1 0,-1-1,1 1,-1-1,1 1,-1-1,1 0,0 0,-1-1,1 1,-1 0,4-2,-1 0,1 0,0 0,0-1,-1 1,1-1,-1-1,0 1,0-1,0 0,-1 0,1-1,5-7,-4 6,-1 0,0-1,-1 1,1-1,-1 0,-1-1,0 1,0-1,3-8,-6 15,1-1,-1 1,0 0,0 0,0 0,0 0,1 0,-1 0,-1 0,1 0,0 0,0 0,0 0,0 0,-1 0,1 0,0 0,-1 0,1 0,-1 0,0 0,1 0,-1 0,1 0,-1 1,0-1,0 0,0 0,1 1,-1-1,0 0,0 1,0-1,-1 0,-1 1,1-1,-1 1,0 0,1 0,-1 0,1 0,-1 0,1 1,-1-1,0 1,1-1,0 1,-5 2,-21 11</inkml:trace>
</inkml:ink>
</file>

<file path=ppt/ink/ink7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9T14:41:30.492"/>
    </inkml:context>
    <inkml:brush xml:id="br0">
      <inkml:brushProperty name="width" value="0.1" units="cm"/>
      <inkml:brushProperty name="height" value="0.1" units="cm"/>
      <inkml:brushProperty name="ignorePressure" value="1"/>
    </inkml:brush>
  </inkml:definitions>
  <inkml:trace contextRef="#ctx0" brushRef="#br0">308 8,'-5'1,"0"0,0 1,0-1,0 1,0 0,0 0,0 0,0 1,1 0,0 0,-8 6,-44 43,41-35,1 1,0 1,1 0,1 1,1 0,0 1,2 0,0 1,2 0,-7 32,10-27,0 1,3 0,0 0,2 0,5 41,-4-61,0-1,1 1,0-1,0 0,1 0,0 0,0-1,0 1,1-1,0 0,0 0,1 0,0-1,0 0,0 0,0-1,1 0,0 0,0 0,0-1,0 0,15 5,-5-4,-1 0,1 0,0-2,0 0,1-1,-1 0,0-2,0 0,26-5,-34 3,1 0,-1 0,0-1,0 0,0 0,-1-1,1 0,-1-1,-1 0,1 0,-1-1,12-14,-5 5,-2-1,0-1,-1 0,17-39,-22 39,-1 0,-1 0,0-1,-2 0,0 1,-1-1,-2-32,0 37,0 5,0 0,-1-1,0 1,-1 0,0 0,0 1,-1-1,0 1,0 0,-1-1,-9-9,-9-12,-38-38,52 59,-1 1,1 0,-1 1,0 0,-1 0,0 1,0 1,0-1,-24-6,26 10,-1-1,1 2,-1-1,0 1,1 1,-1 0,0 0,0 1,1 0,-1 1,1 0,-1 0,-11 6,-16 7,1 2,-66 41,79-40</inkml:trace>
</inkml:ink>
</file>

<file path=ppt/ink/ink7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14.659"/>
    </inkml:context>
    <inkml:brush xml:id="br0">
      <inkml:brushProperty name="width" value="0.05" units="cm"/>
      <inkml:brushProperty name="height" value="0.05" units="cm"/>
      <inkml:brushProperty name="color" value="#004F8B"/>
    </inkml:brush>
  </inkml:definitions>
  <inkml:trace contextRef="#ctx0" brushRef="#br0">155 39 24575,'-10'0'0,"-4"5"0,1-3 0,-8-3 0,0-5 0,-1-2 0,-3 0 0,3-4 0,16 1 0</inkml:trace>
</inkml:ink>
</file>

<file path=ppt/ink/ink7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15.502"/>
    </inkml:context>
    <inkml:brush xml:id="br0">
      <inkml:brushProperty name="width" value="0.05" units="cm"/>
      <inkml:brushProperty name="height" value="0.05" units="cm"/>
      <inkml:brushProperty name="color" value="#004F8B"/>
    </inkml:brush>
  </inkml:definitions>
  <inkml:trace contextRef="#ctx0" brushRef="#br0">285 129 24575,'-5'0'0,"-7"0"0,-6 0 0,-1-5 0,-2-2 0,-2 1 0,2-5 0,0 1 0,4-4 0,-1 1 0,-2 2 0,-3-2 0,-3 2 0,3-3 0,5 0-8191</inkml:trace>
</inkml:ink>
</file>

<file path=ppt/ink/ink7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15.999"/>
    </inkml:context>
    <inkml:brush xml:id="br0">
      <inkml:brushProperty name="width" value="0.05" units="cm"/>
      <inkml:brushProperty name="height" value="0.05" units="cm"/>
      <inkml:brushProperty name="color" value="#004F8B"/>
    </inkml:brush>
  </inkml:definitions>
  <inkml:trace contextRef="#ctx0" brushRef="#br0">1 0 24575,'0'0'-8191</inkml:trace>
</inkml:ink>
</file>

<file path=ppt/ink/ink7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16.336"/>
    </inkml:context>
    <inkml:brush xml:id="br0">
      <inkml:brushProperty name="width" value="0.05" units="cm"/>
      <inkml:brushProperty name="height" value="0.05" units="cm"/>
      <inkml:brushProperty name="color" value="#004F8B"/>
    </inkml:brush>
  </inkml:definitions>
  <inkml:trace contextRef="#ctx0" brushRef="#br0">188 109 24575,'0'-5'0,"-6"-2"0,-6 1 0,-1-5 0,-4 1 0,-4 1 0,-4-3 0,-2 1 0,3-3 0,1 1 0,3 2-8191</inkml:trace>
</inkml:ink>
</file>

<file path=ppt/ink/ink7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16.819"/>
    </inkml:context>
    <inkml:brush xml:id="br0">
      <inkml:brushProperty name="width" value="0.05" units="cm"/>
      <inkml:brushProperty name="height" value="0.05" units="cm"/>
      <inkml:brushProperty name="color" value="#004F8B"/>
    </inkml:brush>
  </inkml:definitions>
  <inkml:trace contextRef="#ctx0" brushRef="#br0">64 46 24575,'-6'-5'0,"-5"-2"0,-3-5 0,-2 0 0,0 2-8191</inkml:trace>
</inkml:ink>
</file>

<file path=ppt/ink/ink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6.31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27 31,'-1'0,"0"0,0 1,0-1,0 1,0-1,1 1,-1-1,0 1,0-1,1 1,-1 0,0 0,1-1,-1 1,0 0,1 0,0 0,-1 0,1 0,-1-1,1 1,0 0,0 0,-1 2,-5 27,5-26,-1 7,1 0,0 0,1 0,0 1,1-1,0 0,1 0,5 19,2-6,0 0,23 38,-31-59,14 20,-14-23,-1 0,0 0,0 0,0 0,0 0,0 0,0 0,1 0,-1 0,0 1,0-1,0 0,0 0,0 0,1 0,-1 0,0 0,0 0,0 0,0 0,1 0,-1 0,0 0,0-1,0 1,0 0,0 0,1 0,-1 0,0 0,0 0,0 0,0 0,0 0,0 0,0-1,1 1,-1 0,0 0,0 0,0 0,0 0,0 0,0-1,0 1,3-18,-1-11,1 0,2 0,0 0,2 1,1 0,12-28,-17 49,0 0,0 0,1 1,0 0,0-1,0 1,1 1,-1-1,2 1,-1 0,9-7,-11 10,0 0,0 1,1 0,-1-1,0 1,0 1,1-1,-1 0,0 1,1-1,-1 1,1 0,-1 1,1-1,-1 0,0 1,1 0,-1-1,0 2,1-1,-1 0,0 0,0 1,0 0,0 0,5 4,-3-2,0 1,0 0,0 1,0-1,-1 1,0 0,0 0,-1 0,1 0,-1 1,-1-1,1 1,-1 0,0 0,-1 0,1 8,2 15,-2 0,-2 43,0-62,-1 0,-1-1,0 1,0 0,-6 14,1-6</inkml:trace>
</inkml:ink>
</file>

<file path=ppt/ink/ink7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17.707"/>
    </inkml:context>
    <inkml:brush xml:id="br0">
      <inkml:brushProperty name="width" value="0.05" units="cm"/>
      <inkml:brushProperty name="height" value="0.05" units="cm"/>
      <inkml:brushProperty name="color" value="#004F8B"/>
    </inkml:brush>
  </inkml:definitions>
  <inkml:trace contextRef="#ctx0" brushRef="#br0">286 134 24575,'-5'0'0,"-7"0"0,-7-5 0,-5-2 0,2-5 0,-1 1 0,-2 0 0,4-2 0,0 1 0,-1-2 0,-3 0 0,-1 4 0,3-3 0,5 2-8191</inkml:trace>
</inkml:ink>
</file>

<file path=ppt/ink/ink7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20.747"/>
    </inkml:context>
    <inkml:brush xml:id="br0">
      <inkml:brushProperty name="width" value="0.05" units="cm"/>
      <inkml:brushProperty name="height" value="0.05" units="cm"/>
      <inkml:brushProperty name="color" value="#004F8B"/>
    </inkml:brush>
  </inkml:definitions>
  <inkml:trace contextRef="#ctx0" brushRef="#br0">1 0 24575,'5'0'0,"7"0"0,1 0-8191</inkml:trace>
</inkml:ink>
</file>

<file path=ppt/ink/ink7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21.388"/>
    </inkml:context>
    <inkml:brush xml:id="br0">
      <inkml:brushProperty name="width" value="0.05" units="cm"/>
      <inkml:brushProperty name="height" value="0.05" units="cm"/>
      <inkml:brushProperty name="color" value="#004F8B"/>
    </inkml:brush>
  </inkml:definitions>
  <inkml:trace contextRef="#ctx0" brushRef="#br0">329 159 24575,'-5'0'0,"-8"0"0,0-5 0,-4-2 0,-4 0 0,-4 2 0,3-4 0,0 0 0,-2 2 0,4-4 0,-1 0 0,4-3 0,0 1 0,-3-3 0,-3 2 0,-3-2 0,4 1-8191</inkml:trace>
</inkml:ink>
</file>

<file path=ppt/ink/ink7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22.182"/>
    </inkml:context>
    <inkml:brush xml:id="br0">
      <inkml:brushProperty name="width" value="0.05" units="cm"/>
      <inkml:brushProperty name="height" value="0.05" units="cm"/>
      <inkml:brushProperty name="color" value="#004F8B"/>
    </inkml:brush>
  </inkml:definitions>
  <inkml:trace contextRef="#ctx0" brushRef="#br0">304 178 24575,'-11'0'0,"-7"0"0,-7 0 0,1-5 0,0-2 0,4-4 0,-1-1 0,5-3 0,-2-5 0,-1 2 0,1-2 0,-1 4 0,3-3 0,-1 4 0,-2 3 0,1 4-8191</inkml:trace>
</inkml:ink>
</file>

<file path=ppt/ink/ink7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22.993"/>
    </inkml:context>
    <inkml:brush xml:id="br0">
      <inkml:brushProperty name="width" value="0.05" units="cm"/>
      <inkml:brushProperty name="height" value="0.05" units="cm"/>
      <inkml:brushProperty name="color" value="#004F8B"/>
    </inkml:brush>
  </inkml:definitions>
  <inkml:trace contextRef="#ctx0" brushRef="#br0">359 113 24575,'-10'0'0,"-9"0"0,-6-6 0,-4 0 0,-3-6 0,0 0 0,5-3 0,2 0 0,0 4 0,-1 3 0,-1 3 0,-1-3 0,-1 0 0,4 1-8191</inkml:trace>
</inkml:ink>
</file>

<file path=ppt/ink/ink7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23.769"/>
    </inkml:context>
    <inkml:brush xml:id="br0">
      <inkml:brushProperty name="width" value="0.05" units="cm"/>
      <inkml:brushProperty name="height" value="0.05" units="cm"/>
      <inkml:brushProperty name="color" value="#004F8B"/>
    </inkml:brush>
  </inkml:definitions>
  <inkml:trace contextRef="#ctx0" brushRef="#br0">430 233 24575,'0'-2'0,"-1"-1"0,0 0 0,1 1 0,-1 0 0,0-1 0,-1 1 0,1-1 0,0 1 0,-1 0 0,1 0 0,-1 0 0,1 0 0,-1 0 0,0 0 0,-4-3 0,-33-22 0,-188-78 85,107 52-1535,101 45-5376</inkml:trace>
</inkml:ink>
</file>

<file path=ppt/ink/ink7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34.294"/>
    </inkml:context>
    <inkml:brush xml:id="br0">
      <inkml:brushProperty name="width" value="0.05" units="cm"/>
      <inkml:brushProperty name="height" value="0.05" units="cm"/>
      <inkml:brushProperty name="color" value="#F6630D"/>
    </inkml:brush>
  </inkml:definitions>
  <inkml:trace contextRef="#ctx0" brushRef="#br0">25 1 24575,'-11'0'0,"-2"0"-8191</inkml:trace>
</inkml:ink>
</file>

<file path=ppt/ink/ink7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38.839"/>
    </inkml:context>
    <inkml:brush xml:id="br0">
      <inkml:brushProperty name="width" value="0.05" units="cm"/>
      <inkml:brushProperty name="height" value="0.05" units="cm"/>
      <inkml:brushProperty name="color" value="#F6630D"/>
    </inkml:brush>
  </inkml:definitions>
  <inkml:trace contextRef="#ctx0" brushRef="#br0">164 73 24575,'-5'0'0,"-7"0"0,-6 0 0,-6 0 0,2-5 0,-1-2 0,4-4 0,5-7 0,-1 1 0,3 3-8191</inkml:trace>
</inkml:ink>
</file>

<file path=ppt/ink/ink7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39.355"/>
    </inkml:context>
    <inkml:brush xml:id="br0">
      <inkml:brushProperty name="width" value="0.05" units="cm"/>
      <inkml:brushProperty name="height" value="0.05" units="cm"/>
      <inkml:brushProperty name="color" value="#F6630D"/>
    </inkml:brush>
  </inkml:definitions>
  <inkml:trace contextRef="#ctx0" brushRef="#br0">116 77 24575,'0'-5'0,"-5"-2"0,-7 1 0,-1-4 0,-4-1 0,-5-3 0,-2 1 0,2 2-8191</inkml:trace>
</inkml:ink>
</file>

<file path=ppt/ink/ink7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39.945"/>
    </inkml:context>
    <inkml:brush xml:id="br0">
      <inkml:brushProperty name="width" value="0.05" units="cm"/>
      <inkml:brushProperty name="height" value="0.05" units="cm"/>
      <inkml:brushProperty name="color" value="#F6630D"/>
    </inkml:brush>
  </inkml:definitions>
  <inkml:trace contextRef="#ctx0" brushRef="#br0">172 66 24575,'-11'0'0,"-13"0"0,-2-6 0,-3 0 0,4-6 0,1 0 0,5-3 0,5 0-8191</inkml:trace>
</inkml:ink>
</file>

<file path=ppt/ink/ink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6.71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56,'0'-1,"0"0,-1 0,1 0,0 0,0 0,0 0,0 0,1 0,-1 0,0 0,0 0,0 0,1 0,-1 0,1 0,-1 0,0 0,1 0,0 1,-1-1,1 0,-1 0,1 1,0-1,0 0,-1 1,1-1,0 0,0 1,0-1,0 1,0 0,0-1,0 1,-1 0,1 0,0-1,2 1,-1 0,1 1,-1-1,0 1,1 0,-1-1,0 1,0 0,0 0,0 1,0-1,0 0,0 1,0-1,0 1,-1-1,3 3,9 14,0 1,-1 0,14 31,-12-23,20 30,-33-55,0-1,0 1,0 0,0-1,1 1,-1-1,0 1,1-1,-1 0,1 0,0 1,-1-1,1 0,0-1,0 1,0 0,0 0,0-1,-1 1,1-1,0 0,0 1,4-1,-3-1,0 0,0 0,0 0,0 0,0 0,0-1,0 0,-1 1,1-1,-1 0,1 0,-1 0,4-4,5-8,0 0,-1-1,0-1,9-18,-12 19,-1 0,0 0,-1-1,0 1,3-23,-5 9</inkml:trace>
</inkml:ink>
</file>

<file path=ppt/ink/ink7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40.550"/>
    </inkml:context>
    <inkml:brush xml:id="br0">
      <inkml:brushProperty name="width" value="0.05" units="cm"/>
      <inkml:brushProperty name="height" value="0.05" units="cm"/>
      <inkml:brushProperty name="color" value="#F6630D"/>
    </inkml:brush>
  </inkml:definitions>
  <inkml:trace contextRef="#ctx0" brushRef="#br0">141 130 24575,'0'-6'0,"-10"-1"0,-4-5 0,-4 0 0,1-3 0,-2 0 0,2-1 0,-1 1 0,2-2 0,5 3-8191</inkml:trace>
</inkml:ink>
</file>

<file path=ppt/ink/ink7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41.182"/>
    </inkml:context>
    <inkml:brush xml:id="br0">
      <inkml:brushProperty name="width" value="0.05" units="cm"/>
      <inkml:brushProperty name="height" value="0.05" units="cm"/>
      <inkml:brushProperty name="color" value="#F6630D"/>
    </inkml:brush>
  </inkml:definitions>
  <inkml:trace contextRef="#ctx0" brushRef="#br0">328 181 24575,'0'-5'0,"-11"-2"0,-7 1 0,-2-4 0,-2-1 0,-3 2 0,-1-2 0,-3 0 0,-1 2 0,5-2 0,1 0 0,0-3 0,-1 1 0,3-3 0,6-3 0,5 1-8191</inkml:trace>
</inkml:ink>
</file>

<file path=ppt/ink/ink7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41.835"/>
    </inkml:context>
    <inkml:brush xml:id="br0">
      <inkml:brushProperty name="width" value="0.05" units="cm"/>
      <inkml:brushProperty name="height" value="0.05" units="cm"/>
      <inkml:brushProperty name="color" value="#F6630D"/>
    </inkml:brush>
  </inkml:definitions>
  <inkml:trace contextRef="#ctx0" brushRef="#br0">118 182 24575,'0'-5'0,"-5"-2"0,-2-5 0,-5 0 0,0-4 0,-3-3 0,0-5 0,-2 3 0,2-1 0,4-1 0,3 2-8191</inkml:trace>
</inkml:ink>
</file>

<file path=ppt/ink/ink7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42.456"/>
    </inkml:context>
    <inkml:brush xml:id="br0">
      <inkml:brushProperty name="width" value="0.05" units="cm"/>
      <inkml:brushProperty name="height" value="0.05" units="cm"/>
      <inkml:brushProperty name="color" value="#F6630D"/>
    </inkml:brush>
  </inkml:definitions>
  <inkml:trace contextRef="#ctx0" brushRef="#br0">85 120 24575,'-6'0'0,"0"-10"0,-6-4 0,0-4 0,-3 1 0,1-2 0,2-3 0,4 2-8191</inkml:trace>
</inkml:ink>
</file>

<file path=ppt/ink/ink7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43.016"/>
    </inkml:context>
    <inkml:brush xml:id="br0">
      <inkml:brushProperty name="width" value="0.05" units="cm"/>
      <inkml:brushProperty name="height" value="0.05" units="cm"/>
      <inkml:brushProperty name="color" value="#F6630D"/>
    </inkml:brush>
  </inkml:definitions>
  <inkml:trace contextRef="#ctx0" brushRef="#br0">227 176 24575,'0'-5'0,"-5"-2"0,-2-5 0,1-5 0,-15 0 0,-8-2 0,-10-3 0,-4-3 0,1-2 0,7 3-8191</inkml:trace>
</inkml:ink>
</file>

<file path=ppt/ink/ink7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43.681"/>
    </inkml:context>
    <inkml:brush xml:id="br0">
      <inkml:brushProperty name="width" value="0.05" units="cm"/>
      <inkml:brushProperty name="height" value="0.05" units="cm"/>
      <inkml:brushProperty name="color" value="#F6630D"/>
    </inkml:brush>
  </inkml:definitions>
  <inkml:trace contextRef="#ctx0" brushRef="#br0">379 187 24575,'-10'0'0,"-9"0"0,-1-5 0,-7-2 0,-5-4 0,-1-1 0,-1-4 0,1 1 0,0-1 0,1-4 0,1-4 0,0 3 0,6-1 0,7 4-8191</inkml:trace>
</inkml:ink>
</file>

<file path=ppt/ink/ink7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44.226"/>
    </inkml:context>
    <inkml:brush xml:id="br0">
      <inkml:brushProperty name="width" value="0.05" units="cm"/>
      <inkml:brushProperty name="height" value="0.05" units="cm"/>
      <inkml:brushProperty name="color" value="#F6630D"/>
    </inkml:brush>
  </inkml:definitions>
  <inkml:trace contextRef="#ctx0" brushRef="#br0">286 161 24575,'0'-6'0,"-10"-1"0,-4-5 0,-4 0 0,-4 2 0,-4-3 0,-3-4 0,-1 1 0,0 3 0,-1-1 0,0 1 0,5-1 0,7 1-8191</inkml:trace>
</inkml:ink>
</file>

<file path=ppt/ink/ink7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44.787"/>
    </inkml:context>
    <inkml:brush xml:id="br0">
      <inkml:brushProperty name="width" value="0.05" units="cm"/>
      <inkml:brushProperty name="height" value="0.05" units="cm"/>
      <inkml:brushProperty name="color" value="#F6630D"/>
    </inkml:brush>
  </inkml:definitions>
  <inkml:trace contextRef="#ctx0" brushRef="#br0">79 211 24575,'0'-6'0,"-5"-1"0,-2-5 0,0-5 0,1-5 0,3-4 0,-5 2 0,0 1 0,-4-2 0,0-1 0,2 4-8191</inkml:trace>
</inkml:ink>
</file>

<file path=ppt/ink/ink7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48.744"/>
    </inkml:context>
    <inkml:brush xml:id="br0">
      <inkml:brushProperty name="width" value="0.05" units="cm"/>
      <inkml:brushProperty name="height" value="0.05" units="cm"/>
      <inkml:brushProperty name="color" value="#004F8B"/>
    </inkml:brush>
  </inkml:definitions>
  <inkml:trace contextRef="#ctx0" brushRef="#br0">250 109 24575,'-5'0'0,"-7"-5"0,-6-2 0,-6 0 0,-4-3 0,-2 0 0,-1-4 0,0 1 0,4-3 0,3 1 0,4 3-8191</inkml:trace>
</inkml:ink>
</file>

<file path=ppt/ink/ink7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49.117"/>
    </inkml:context>
    <inkml:brush xml:id="br0">
      <inkml:brushProperty name="width" value="0.05" units="cm"/>
      <inkml:brushProperty name="height" value="0.05" units="cm"/>
      <inkml:brushProperty name="color" value="#004F8B"/>
    </inkml:brush>
  </inkml:definitions>
  <inkml:trace contextRef="#ctx0" brushRef="#br0">194 67 24575,'-5'0'0,"-7"-5"0,-6-2 0,-6 1 0,-3 0 0,-3-2 0,-1-2 0,5-2 0,6-1-8191</inkml:trace>
</inkml:ink>
</file>

<file path=ppt/ink/ink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7.49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50 95,'-3'2,"-1"0,1 0,0 0,0 1,0-1,0 1,0 0,0 0,1 0,-1 0,1 1,0-1,0 1,0-1,1 1,-1 0,1-1,0 1,0 0,0 0,0 0,1 0,0 6,0-7,0-1,0 1,0 0,1-1,-1 1,1-1,0 1,0-1,0 1,0-1,0 0,1 1,-1-1,1 0,-1 0,1 0,0 0,0 0,0-1,0 1,0 0,0-1,0 0,0 1,1-1,-1 0,1 0,-1 0,1 0,-1-1,1 1,-1-1,1 0,0 1,4-1,-1-1,0 1,0-1,0 0,0 0,0-1,0 0,-1 0,1 0,0-1,-1 0,0 0,1 0,-1 0,0-1,5-5,-4 3,0 0,0 0,-1-1,0 0,0 0,0 0,-1 0,0-1,-1 0,4-10,-6 14,0 1,0-1,-1 1,1-1,-1 0,0 1,0-1,0 1,0-1,0 0,-1 1,0-1,-2-6,2 9,1 0,-1 0,0-1,0 1,0 0,0 0,-1 0,1 0,0 0,0 0,0 1,-1-1,1 0,0 0,-1 1,1-1,-1 1,1 0,-1-1,1 1,-1 0,1 0,-1 0,1 0,-1 0,1 0,-1 0,1 0,-1 1,1-1,-1 1,1-1,0 1,-1-1,-2 3,-4 0,0 2,0-1,1 1,-1 1,1-1,0 1,0 1,1-1,0 1,0 0,0 0,-7 15,5-8,0 0,1 1,1 0,1 0,0 0,-5 25,10-36,-1 0,1 0,0 0,0 0,1 0,-1 0,1 0,0 0,0 0,0 0,0 0,1 0,-1-1,1 1,0 0,0-1,1 0,-1 1,1-1,-1 0,1 0,0-1,5 5,-4-4,0-1,0 1,1-1,-1 0,0 0,1 0,0-1,-1 1,1-1,0 0,0-1,-1 1,1-1,0 0,0 0,0 0,-1-1,1 0,8-2,0-2,-1 0,-1 0,1-1,-1-1,0 0,0 0,-1-1,0 0,-1-1,0 0,0-1,15-20,-9 5,0-1,-1 0,-2-1,15-44,-27 71,0-1,0 0,0 0,1 1,-1-1,0 0,1 0,-1 1,1-1,-1 0,0 1,1-1,-1 1,1-1,0 0,-1 1,1-1,1 0,7 7,9 32,-10-17,23 34,-14-23,29 39,-38-65,-5-15,-7-17,-1 6,1-1,0 1,2-1,0 1,2-26,0 41,0 0,1 1,-1-1,1 1,0-1,1 1,-1-1,1 1,-1 0,1 0,1-1,-1 2,1-1,-1 0,1 0,0 1,0-1,1 1,-1 0,1 0,-1 0,1 1,0-1,0 1,0 0,1 0,-1 0,0 1,8-2,15-1,-2 2</inkml:trace>
</inkml:ink>
</file>

<file path=ppt/ink/ink7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49.677"/>
    </inkml:context>
    <inkml:brush xml:id="br0">
      <inkml:brushProperty name="width" value="0.05" units="cm"/>
      <inkml:brushProperty name="height" value="0.05" units="cm"/>
      <inkml:brushProperty name="color" value="#004F8B"/>
    </inkml:brush>
  </inkml:definitions>
  <inkml:trace contextRef="#ctx0" brushRef="#br0">25 1 24575,'-10'0'0,"-4"0"-8191</inkml:trace>
</inkml:ink>
</file>

<file path=ppt/ink/ink7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53.756"/>
    </inkml:context>
    <inkml:brush xml:id="br0">
      <inkml:brushProperty name="width" value="0.05" units="cm"/>
      <inkml:brushProperty name="height" value="0.05" units="cm"/>
    </inkml:brush>
  </inkml:definitions>
  <inkml:trace contextRef="#ctx0" brushRef="#br0">272 241 24575,'2'-1'0,"0"1"0,-1-1 0,1 1 0,0-1 0,-1 0 0,1 0 0,0 0 0,-1 0 0,1 0 0,-1 0 0,0 0 0,1-1 0,-1 1 0,0 0 0,0-1 0,0 1 0,0-1 0,0 1 0,0-1 0,0 0 0,0 1 0,-1-1 0,1 0 0,-1 0 0,1 1 0,-1-1 0,0 0 0,1 0 0,-1 0 0,0 0 0,0 1 0,0-1 0,-1 0 0,1 0 0,0 0 0,-1 1 0,1-1 0,-1 0 0,1 0 0,-1 1 0,0-1 0,0 0 0,0 1 0,0-1 0,-2-2 0,1 3 0,0 0 0,-1-1 0,1 1 0,-1 0 0,1 0 0,0 0 0,-1 0 0,0 1 0,1-1 0,-1 0 0,1 1 0,-1 0 0,0 0 0,1 0 0,-1 0 0,-4 1 0,1 0 0,0 1 0,0-1 0,0 1 0,0 1 0,1-1 0,-11 7 0,5-2 0,0 0 0,1 1 0,1 0 0,-1 1 0,1 0 0,-12 17 0,18-23 0,0 1 0,1 0 0,0 0 0,0-1 0,0 2 0,0-1 0,0 0 0,1 0 0,0 0 0,0 1 0,0-1 0,1 0 0,-1 1 0,1-1 0,0 1 0,0-1 0,2 9 0,-1-11 0,0 1 0,0 0 0,0-1 0,1 1 0,-1-1 0,1 1 0,0-1 0,-1 0 0,1 1 0,0-1 0,1 0 0,-1 0 0,0 0 0,0-1 0,1 1 0,-1-1 0,1 1 0,0-1 0,-1 0 0,1 0 0,0 0 0,0 0 0,-1 0 0,1-1 0,0 1 0,6-1 0,1 1 0,1-1 0,-1-1 0,1 0 0,-1 0 0,0-1 0,1 0 0,-1-1 0,0 0 0,0 0 0,13-8 0,-5 2 0,0-1 0,-1-1 0,-1-1 0,23-19 0,-32 25 0,-1-1 0,0 1 0,-1-1 0,1-1 0,-2 1 0,1-1 0,-1 1 0,0-1 0,0-1 0,-1 1 0,0 0 0,-1-1 0,0 1 0,0-1 0,0-11 0,-1 16 0,-1-1 0,0 1 0,0-1 0,-1 1 0,1-1 0,-1 1 0,0-1 0,0 1 0,-1-1 0,1 1 0,-1 0 0,0 0 0,0 0 0,-1 0 0,1 0 0,-1 0 0,0 1 0,0-1 0,0 1 0,0 0 0,0 0 0,-1 0 0,1 0 0,-1 0 0,0 1 0,0 0 0,0 0 0,0 0 0,0 0 0,-9-2 0,-2 0 0,0 1 0,0 1 0,0 0 0,-1 0 0,1 2 0,-1 0 0,1 1 0,0 0 0,-1 1 0,1 1 0,0 1 0,-15 5 0,20-6 0,0 1 0,0 0 0,0 1 0,0 0 0,1 1 0,0 0 0,1 0 0,-1 1 0,1 0 0,0 0 0,1 1 0,-1 0 0,2 0 0,-1 1 0,1 0 0,1 0 0,-1 1 0,-4 11 0,9-18 0,-1 1 0,1-1 0,0 0 0,0 0 0,0 1 0,1-1 0,-1 1 0,1-1 0,0 1 0,0-1 0,0 1 0,0-1 0,0 1 0,1-1 0,0 0 0,0 1 0,0-1 0,0 0 0,3 7 0,-2-7 0,1-1 0,0 1 0,0 0 0,0 0 0,0-1 0,0 0 0,1 0 0,-1 0 0,0 0 0,1 0 0,0-1 0,-1 1 0,1-1 0,0 0 0,0 0 0,0-1 0,6 1 0,6 1 0,1-2 0,0 0 0,0-1 0,-1-1 0,1 0 0,-1-2 0,1 0 0,-1 0 0,0-2 0,-1 0 0,1 0 0,-1-2 0,-1 0 0,1 0 0,-1-1 0,-1-1 0,0-1 0,22-21 0,-31 28 0,-1-1 0,1 0 0,-1 0 0,0 0 0,0 0 0,0 0 0,0-1 0,-1 1 0,0-1 0,-1 0 0,1 1 0,-1-1 0,1-8 0,-2 10 0,1 1 0,-1 0 0,0 0 0,0 0 0,-1-1 0,1 1 0,-1 0 0,1 0 0,-1 0 0,0 0 0,0 0 0,0 0 0,-1 0 0,1 0 0,-1 1 0,0-1 0,1 0 0,-1 1 0,-1-1 0,1 1 0,0 0 0,0 0 0,-1 0 0,1 0 0,-6-3 0,0 2 0,0 0 0,0 0 0,0 1 0,0 0 0,-1 0 0,1 1 0,-1 0 0,1 1 0,-1-1 0,1 2 0,-1-1 0,1 1 0,-1 1 0,1 0 0,0 0 0,-12 4 0,2 1 0,0 0 0,1 2 0,0 0 0,0 1 0,1 0 0,-20 17 0,29-20 0,0-1 0,1 1 0,0 0 0,0 1 0,1-1 0,-1 1 0,2 0 0,-6 11 0,9-16 0,0-1 0,0 0 0,0 1 0,0-1 0,0 1 0,0-1 0,1 1 0,-1-1 0,1 1 0,0 0 0,0-1 0,0 1 0,0-1 0,0 1 0,0 0 0,1-1 0,-1 1 0,1-1 0,0 1 0,0-1 0,0 1 0,0-1 0,0 0 0,0 0 0,1 1 0,-1-1 0,1 0 0,0 0 0,-1 0 0,1 0 0,0-1 0,0 1 0,3 2 0,3 0 0,0-1 0,1 0 0,-1 0 0,0 0 0,1-1 0,0 0 0,0-1 0,-1 0 0,1-1 0,16 0 0,-4-1 0,1-1 0,0-2 0,26-7 0,-38 8 0,-1 0 0,0-1 0,0-1 0,0 1 0,0-1 0,-1-1 0,0 0 0,0 0 0,0 0 0,-1-1 0,0 0 0,10-13 0,-14 16 0,-1 0 0,1 1 0,-1-1 0,1 0 0,-1 0 0,0 0 0,-1-1 0,1 1 0,-1 0 0,0-1 0,0 1 0,0-1 0,0 1 0,-1-1 0,0 1 0,0-1 0,0 0 0,0 1 0,-1-1 0,0 1 0,0-1 0,0 1 0,0 0 0,-1-1 0,0 1 0,0 0 0,0 0 0,0 0 0,-4-4 0,3 4 0,1 1 0,-2 0 0,1-1 0,0 1 0,-1 0 0,1 1 0,-1-1 0,0 1 0,0-1 0,0 1 0,0 0 0,0 1 0,-1-1 0,1 1 0,0 0 0,-1 0 0,1 0 0,-1 1 0,0-1 0,1 1 0,-1 0 0,1 0 0,-1 1 0,1-1 0,-1 1 0,1 0 0,-1 1 0,1-1 0,0 1 0,-5 2 0,-9 4 0,0 1 0,1 1 0,0 1 0,1 0 0,-23 21 0,28-23 0,0 1 0,1 0 0,0 1 0,0 0 0,1 0 0,-14 26 0,22-36 0,0 0 0,0 0 0,0 1 0,0-1 0,1 1 0,-1-1 0,1 1 0,-1-1 0,1 1 0,0-1 0,-1 1 0,1-1 0,0 1 0,0-1 0,0 1 0,0 0 0,0-1 0,0 1 0,1-1 0,-1 1 0,0-1 0,1 1 0,-1-1 0,1 1 0,0-1 0,0 1 0,-1-1 0,1 0 0,0 1 0,0-1 0,0 0 0,0 0 0,0 0 0,1 0 0,-1 0 0,0 0 0,0 0 0,1 0 0,-1 0 0,3 1 0,1-1 0,-1 0 0,1 0 0,0 0 0,-1 0 0,1-1 0,0 1 0,0-1 0,-1 0 0,1-1 0,0 1 0,0-1 0,7-2 0,3-2 0,-1-1 0,0 0 0,-1-1 0,21-14 0,-27 17 0,-1-1 0,1 0 0,-1 0 0,-1 0 0,1-1 0,-1 0 0,0 0 0,0 0 0,-1-1 0,6-10 0,-9 15 0,0 0 0,0 0 0,-1 0 0,1 0 0,-1-1 0,1 1 0,-1 0 0,0 0 0,0 0 0,0 0 0,0-1 0,0 1 0,0 0 0,-1 0 0,1 0 0,-1 0 0,1 0 0,-1 0 0,0 0 0,0 0 0,0 0 0,0 0 0,0 0 0,0 0 0,-1 1 0,1-1 0,-1 0 0,1 1 0,-1-1 0,1 1 0,-1 0 0,0-1 0,0 1 0,0 0 0,-3-1 0,-2-2 0,0 2 0,0-1 0,0 1 0,0 0 0,0 0 0,-1 0 0,1 1 0,-1 1 0,-8-1 0,0 2 0,-1 1 0,1 0 0,0 1 0,-24 8 0,35-9 0,-1 0 0,1 0 0,-1 0 0,1 0 0,0 1 0,-1 0 0,1 0 0,1 1 0,-1-1 0,0 1 0,1 0 0,0 0 0,0 1 0,0-1 0,-5 9 0,8-11 0,1-1 0,0 0 0,-1 1 0,1-1 0,0 0 0,0 1 0,0-1 0,0 0 0,0 1 0,0-1 0,0 1 0,0-1 0,1 0 0,-1 1 0,0-1 0,1 0 0,-1 0 0,1 1 0,0-1 0,-1 0 0,1 0 0,0 0 0,0 0 0,0 0 0,0 0 0,0 0 0,0 0 0,0 0 0,0 0 0,0 0 0,0-1 0,0 1 0,0 0 0,1-1 0,-1 1 0,0-1 0,0 1 0,3-1 0,4 3 0,0 0 0,0-1 0,0 0 0,1-1 0,8 1 0,12-4 0,-11 1 0,-33 10 0,6-5 0,-1 0 0,-1 1 0,2-1 0,-1 2 0,1-1 0,-12 10 0,20-14 0,1-1 0,-1 0 0,1 0 0,-1 1 0,1-1 0,0 0 0,-1 1 0,1-1 0,0 0 0,-1 1 0,1-1 0,0 1 0,-1-1 0,1 1 0,0-1 0,0 1 0,-1-1 0,1 0 0,0 1 0,0-1 0,0 1 0,0 0 0,0-1 0,0 1 0,0-1 0,0 1 0,0-1 0,0 1 0,0-1 0,0 1 0,0-1 0,0 1 0,0-1 0,0 1 0,1-1 0,-1 1 0,0-1 0,0 1 0,1-1 0,-1 0 0,0 1 0,1-1 0,-1 1 0,0-1 0,1 0 0,-1 1 0,0-1 0,1 0 0,-1 1 0,1-1 0,-1 0 0,1 0 0,-1 0 0,1 1 0,0-1 0,1 1 0,1 0 0,0-1 0,-1 1 0,1-1 0,0 0 0,0 1 0,-1-1 0,1 0 0,4-1 0,-1-1-195,1 1 0,0-2 0,-1 1 0,1-1 0,-1 0 0,10-6 0,7-7-6631</inkml:trace>
</inkml:ink>
</file>

<file path=ppt/ink/ink7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55.565"/>
    </inkml:context>
    <inkml:brush xml:id="br0">
      <inkml:brushProperty name="width" value="0.05" units="cm"/>
      <inkml:brushProperty name="height" value="0.05" units="cm"/>
    </inkml:brush>
  </inkml:definitions>
  <inkml:trace contextRef="#ctx0" brushRef="#br0">0 19 24575,'1'-1'0,"-1"0"0,0 0 0,1 0 0,-1 0 0,0 0 0,1 1 0,-1-1 0,1 0 0,0 0 0,-1 1 0,1-1 0,-1 0 0,1 1 0,0-1 0,0 0 0,-1 1 0,1-1 0,0 1 0,0 0 0,0-1 0,0 1 0,0-1 0,-1 1 0,1 0 0,0 0 0,0 0 0,1-1 0,27 0 0,-27 1 0,0 1 0,0 0 0,0-1 0,0 1 0,0 0 0,0 0 0,-1 0 0,1 0 0,0 1 0,-1-1 0,1 0 0,-1 1 0,1-1 0,-1 1 0,1-1 0,-1 1 0,1 2 0,14 35 0,-15-35 0,0-1 0,0 1 0,0 0 0,1-1 0,-1 1 0,1-1 0,0 1 0,-1-1 0,2 0 0,-1 0 0,0 0 0,1 0 0,-1 0 0,1 0 0,0-1 0,0 1 0,4 2 0,-5-5 0,-1 0 0,1 1 0,0-1 0,0 0 0,0 0 0,0 0 0,0 0 0,0 0 0,-1-1 0,1 1 0,0-1 0,0 1 0,0-1 0,-1 1 0,1-1 0,0 0 0,-1 0 0,1 0 0,0 0 0,-1 0 0,1 0 0,-1-1 0,0 1 0,1 0 0,1-3 0,-2 2 0,1 1 0,-1-1 0,0 1 0,0-1 0,0 1 0,0-1 0,0 0 0,0 1 0,0-1 0,0 0 0,-1 0 0,1 0 0,-1 0 0,1 0 0,-1 1 0,0-1 0,0 0 0,0 0 0,0 0 0,0 0 0,0 0 0,0 0 0,-1 0 0,0-2 0,0 1 0,-1 1 0,0 0 0,0-1 0,0 1 0,0 0 0,0 0 0,0 1 0,0-1 0,-1 0 0,1 1 0,-1-1 0,1 1 0,-1 0 0,0 0 0,1 0 0,-1 0 0,0 1 0,0-1 0,1 0 0,-1 1 0,0 0 0,0 0 0,0 0 0,0 0 0,0 0 0,1 1 0,-1-1 0,-4 2 0,-3 1 0,-1-1 0,0 2 0,1 0 0,-1 0 0,1 1 0,-9 6 0,16-10 0,0 1 0,0 0 0,0 0 0,1 0 0,-1 1 0,1-1 0,0 1 0,0-1 0,0 1 0,0 0 0,0-1 0,-2 5 0,4-6 0,0-1 0,0 1 0,-1-1 0,1 1 0,0-1 0,0 1 0,0-1 0,0 1 0,0-1 0,0 1 0,0 0 0,0-1 0,0 1 0,0-1 0,1 1 0,-1-1 0,0 1 0,0-1 0,0 1 0,1-1 0,-1 1 0,0-1 0,1 1 0,-1-1 0,0 0 0,1 1 0,0 0 0,0 0 0,1-1 0,-1 1 0,1 0 0,-1-1 0,1 1 0,0-1 0,-1 1 0,1-1 0,0 0 0,0 0 0,-1 1 0,1-1 0,2-1 0,0 1 8,0 0 0,-1-1 0,1 1 0,0-1 0,0 0 0,-1 0 0,1 0 0,-1-1 0,1 1 0,-1-1 0,1 0 0,-1 0 0,0 0 0,4-3 0,-6 4-56,0-1 0,0 1 0,1-1 0,-1 1 0,0 0 1,0-1-1,0 0 0,0 1 0,0-1 0,-1 0 0,1 1 0,-1-1 0,1 0 0,-1 0 0,1 0 1,-1 1-1,0-1 0,0 0 0,0 0 0,0 0 0,0 0 0,0 1 0,0-1 0,-1 0 0,1 0 0,-1 0 1,1 1-1,-1-1 0,0 0 0,-1-2 0,-8-14-6778</inkml:trace>
</inkml:ink>
</file>

<file path=ppt/ink/ink7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6:59.545"/>
    </inkml:context>
    <inkml:brush xml:id="br0">
      <inkml:brushProperty name="width" value="0.05" units="cm"/>
      <inkml:brushProperty name="height" value="0.05" units="cm"/>
    </inkml:brush>
  </inkml:definitions>
  <inkml:trace contextRef="#ctx0" brushRef="#br0">1100 126 24575,'0'-2'0,"0"0"0,0 0 0,0 1 0,1-1 0,-1 0 0,1 0 0,-1 0 0,1 0 0,0 1 0,0-1 0,0 0 0,0 1 0,0-1 0,0 1 0,0-1 0,1 1 0,-1-1 0,0 1 0,1 0 0,-1 0 0,4-2 0,38-17 0,-31 16 0,1 2 0,-8 7 0,-5-3 0,0 0 0,-1 0 0,1 0 0,-1 0 0,1 1 0,-1-1 0,0 0 0,0 0 0,0 0 0,-2 2 0,-36 49 0,-102 70 0,20-21 0,26-13 0,26-28 0,4 3 0,-96 120 0,-214 289 0,363-460 0,-6 6 0,1 1 0,1 0 0,1 1 0,-23 41 0,38-61 0,-1 0 0,1 0 0,-1 0 0,1 0 0,0 0 0,-1 0 0,1 0 0,0 0 0,0 0 0,0 0 0,0 0 0,0 0 0,0 0 0,0 0 0,0 0 0,0 0 0,1 1 0,-1-1 0,0-1 0,1 0 0,-1 1 0,0-1 0,1 0 0,-1 0 0,0 1 0,1-1 0,-1 0 0,1 0 0,-1 0 0,1 0 0,-1 1 0,0-1 0,1 0 0,-1 0 0,1 0 0,-1 0 0,1 0 0,-1 0 0,1 0 0,-1 0 0,1-1 0,-1 1 0,0 0 0,1 0 0,5-2 0,-1 0 0,-1 0 0,1 0 0,0-1 0,6-4 0,217-174 0,-8 5 0,-87 79 0,177-170 0,-80 52 0,62-61 0,-222 211 0,-42 41 0,-1-1 0,39-49 0,-128 110 0,16-3 0,-64 59 0,8-7 0,40-39 0,34-27 0,0 1 0,2 2 0,-36 37 0,-101 111 0,-131 114 0,-14-8 0,264-239 0,-38 30 0,-108 114 0,169-160 120,15-16-321,12-13-1083,10-11-5542</inkml:trace>
</inkml:ink>
</file>

<file path=ppt/ink/ink7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01.546"/>
    </inkml:context>
    <inkml:brush xml:id="br0">
      <inkml:brushProperty name="width" value="0.05" units="cm"/>
      <inkml:brushProperty name="height" value="0.05" units="cm"/>
    </inkml:brush>
  </inkml:definitions>
  <inkml:trace contextRef="#ctx0" brushRef="#br0">1238 1 24575,'0'242'0,"1"-226"0,1 0 0,0 0 0,1-1 0,1 1 0,0-1 0,1 0 0,1 0 0,0-1 0,15 25 0,10 11 0,49 59 0,-36-51 0,-27-34 0,-1 0 0,-1 1 0,-2 1 0,0 0 0,-2 1 0,-1 0 0,-1 1 0,-1-1 0,4 32 0,1 15 0,5 123 0,-16-165 0,0-1 0,3 0 0,13 55 0,-13-121 0,-7-550 0,2 567 0,-2 1 0,0-1 0,-1 1 0,-1-1 0,0 1 0,-1 0 0,-1 0 0,-9-17 0,-10-13 0,-40-59 0,55 90 0,-2-3 0,2 0 0,1-1 0,0-1 0,1 0 0,2 0 0,0 0 0,1-1 0,1 0 0,1 0 0,1 0 0,1 0 0,3-38 0,-2 74 0,0-1 0,1 1 0,1 0 0,1-1 0,0 1 0,0-1 0,1 0 0,12 25 0,59 100 0,-73-135 0,181 320 0,-48-81 0,-85-144 0,66 182 0,-93-222 0,-15-26 0,-7-27 0,0 0 0,0 0 0,0 0 0,1 0 0,-1 0 0,1 0 0,1 0 0,-1 0 0,1-1 0,0 1 0,4 5 0,-7-10 0,0 0 0,0 0 0,0 0 0,0-1 0,0 1 0,0 0 0,0 0 0,0 0 0,0 0 0,0 0 0,0 0 0,0 0 0,0-1 0,0 1 0,0 0 0,1 0 0,-1 0 0,0 0 0,0 0 0,0 0 0,0 0 0,0 0 0,0 0 0,0-1 0,0 1 0,0 0 0,0 0 0,1 0 0,-1 0 0,0 0 0,0 0 0,0 0 0,0 0 0,0 0 0,0 0 0,0 0 0,1 0 0,-1 0 0,0 0 0,0 0 0,-10-13 0,-6 3 0,0 0 0,-1 1 0,0 1 0,-1 1 0,0 0 0,0 1 0,0 1 0,-35-5 0,-12 3 0,-82 2 0,44 2 0,-21-11 0,-18 0 0,-611 13 0,367 3 0,235-2 0,492-15 0,-42 0 0,-3 17 0,-216 3 0,133 25 0,126 32 0,-247-50 0,159-1 0,-130-12 0,-1238 1-1365,1077 0-5461</inkml:trace>
</inkml:ink>
</file>

<file path=ppt/ink/ink7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03.609"/>
    </inkml:context>
    <inkml:brush xml:id="br0">
      <inkml:brushProperty name="width" value="0.05" units="cm"/>
      <inkml:brushProperty name="height" value="0.05" units="cm"/>
    </inkml:brush>
  </inkml:definitions>
  <inkml:trace contextRef="#ctx0" brushRef="#br0">365 0 24575,'-3'0'0,"1"1"0,0 0 0,0-1 0,0 1 0,0 0 0,-1 0 0,1 0 0,0 0 0,0 0 0,1 0 0,-1 1 0,0-1 0,0 1 0,1-1 0,-1 1 0,1 0 0,-1 0 0,1-1 0,0 1 0,-1 0 0,1 0 0,0 0 0,0 0 0,1 1 0,-1-1 0,-1 4 0,-1 6 0,0 0 0,0 1 0,-1 14 0,-9 70 0,4-37 0,-3 83 0,14 843 0,-4-958 0,-1-1 0,-1 0 0,-1-1 0,-10 29 0,5-18 0,-5 41 0,-17 113 0,-6 58 0,26-144 0,-5 83 0,16-148 0,-1-1 0,-3 1 0,-10 43 0,-51 266 0,53-272 0,5-34 0,3 1 0,-2 45 0,9 479 0,13-384 0,1-25 0,-15-4 0,10 134 0,8 93-1365,-19-373-5461</inkml:trace>
</inkml:ink>
</file>

<file path=ppt/ink/ink7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04.802"/>
    </inkml:context>
    <inkml:brush xml:id="br0">
      <inkml:brushProperty name="width" value="0.05" units="cm"/>
      <inkml:brushProperty name="height" value="0.05" units="cm"/>
    </inkml:brush>
  </inkml:definitions>
  <inkml:trace contextRef="#ctx0" brushRef="#br0">709 65 24575,'-10'-24'0,"1"6"0,8 14 0,-5-15 0,6 19 0,0 0 0,0 0 0,0 1 0,0-1 0,0 0 0,0 0 0,-1 0 0,1 0 0,0 0 0,0 0 0,0 0 0,0 0 0,0 0 0,0 0 0,0 1 0,-1-1 0,1 0 0,0 0 0,0 0 0,0 0 0,0 0 0,0 0 0,-1 0 0,1 0 0,0 0 0,0 0 0,0 0 0,0 0 0,0 0 0,0 0 0,-1 0 0,1 0 0,0 0 0,0 0 0,0-1 0,0 1 0,0 0 0,0 0 0,-1 0 0,1 0 0,0 0 0,-5 29 0,-17 55 0,13-54 0,-10 62 0,13-13 0,6 86 0,2-103 0,-2-1 0,-4 1 0,-11 65 0,-77 262 0,67-274 0,-14 157 0,27-85 0,-4 30 0,-30 38 0,-4 42 0,40-99 0,10-123 0,-15 93 0,-29 47 0,26-143 0,4 0 0,2 1 0,-3 108 0,18 213 0,-5-373 0,0 0 0,-2 0 0,0 0 0,-1-1 0,-9 24 0,5-19 0,2 1 0,-7 41 0,7 86 0,1-3 0,-31 189 0,33-300 0,-2 8 0,5-44 0,0-8 0,1-27 0,0-61 0,-23-688 0,-11 408-1365,19 201-5461</inkml:trace>
</inkml:ink>
</file>

<file path=ppt/ink/ink7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05.844"/>
    </inkml:context>
    <inkml:brush xml:id="br0">
      <inkml:brushProperty name="width" value="0.05" units="cm"/>
      <inkml:brushProperty name="height" value="0.05" units="cm"/>
    </inkml:brush>
  </inkml:definitions>
  <inkml:trace contextRef="#ctx0" brushRef="#br0">547 14 24575,'0'-14'0,"0"19"0,-2 26 0,-21 67 0,0-5 0,4 20 0,-7 201 0,19-187 0,-47 243 0,46-327 0,-13 76 0,-10 184 0,-3 167 0,-22-92 0,-3 31 0,-2 48 0,11-93 0,38-204 0,11 177 0,4-146 0,-3 224 0,-2-397 0,0-1 0,-1 0 0,0 0 0,-2 0 0,-8 23 0,4-16 0,-8 45 0,12-23-455,1 0 0,6 77 0</inkml:trace>
</inkml:ink>
</file>

<file path=ppt/ink/ink7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06.994"/>
    </inkml:context>
    <inkml:brush xml:id="br0">
      <inkml:brushProperty name="width" value="0.05" units="cm"/>
      <inkml:brushProperty name="height" value="0.05" units="cm"/>
    </inkml:brush>
  </inkml:definitions>
  <inkml:trace contextRef="#ctx0" brushRef="#br0">426 1 24575,'0'17'0,"0"10"0,0 0 0,-2 0 0,-8 42 0,-33 162 0,27-135 0,-38 376 0,27-195 0,-34 832 0,63-592 0,-7-435 0,-3 0 0,-23 101 0,2-19 0,-5 64 0,-30 219 0,54-122 0,8-101 0,-13-81 0,8-82 0,-1 63 0,8-95 0,-1-10 0,0-1 0,2 0 0,0 0 0,1 0 0,1 0 0,1 0 0,0 0 0,8 17 0,-5-20 0,-1-1 0,-1 1 0,0 0 0,-1 1 0,0-1 0,-1 1 0,-1 0 0,-1 0 0,0 0 0,-1 0 0,0 0 0,-2-1 0,0 1 0,0 0 0,-2 0 0,-6 18 0,9-30-124,-1-1 0,1 0 0,-1 0 0,0 0 0,0 0 0,0-1-1,0 1 1,-1 0 0,1-1 0,-5 4 0,-9 4-6702</inkml:trace>
</inkml:ink>
</file>

<file path=ppt/ink/ink7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09.461"/>
    </inkml:context>
    <inkml:brush xml:id="br0">
      <inkml:brushProperty name="width" value="0.05" units="cm"/>
      <inkml:brushProperty name="height" value="0.05" units="cm"/>
    </inkml:brush>
  </inkml:definitions>
  <inkml:trace contextRef="#ctx0" brushRef="#br0">707 38 24575,'35'-27'0,"-25"17"0,-21 15 0,-58 44 0,2 2 0,2 3 0,3 3 0,-59 70 0,120-126 0,-5 6 0,0 0 0,0 1 0,1-1 0,-7 14 0,11-20 0,1 0 0,-1 0 0,1 0 0,-1 0 0,1 0 0,-1 0 0,1 0 0,0 0 0,0 0 0,0 0 0,-1 0 0,1 0 0,0 0 0,0 0 0,0 0 0,1 1 0,-1-1 0,0 0 0,0 0 0,1 0 0,-1 0 0,0 0 0,1 0 0,-1 0 0,1 0 0,-1 0 0,1 0 0,0-1 0,-1 1 0,1 0 0,0 0 0,0 0 0,-1-1 0,1 1 0,0 0 0,0-1 0,0 1 0,0-1 0,0 1 0,0-1 0,0 1 0,0-1 0,0 0 0,0 1 0,0-1 0,0 0 0,0 0 0,1 0 0,0 0 0,8 1 0,0-1 0,0 0 0,1 0 0,-1-1 0,0-1 0,0 1 0,0-2 0,-1 1 0,1-1 0,12-6 0,96-50 0,-107 52 0,117-69 0,117-93 0,-239 164 0,6-5 0,0 1 0,1 0 0,1 1 0,-1 1 0,27-11 0,-39 17 0,0 1 0,0-1 0,0 1 0,0 0 0,0 0 0,0-1 0,0 1 0,0 0 0,0 0 0,-1 0 0,1 0 0,0 0 0,0 0 0,0 0 0,0 1 0,0-1 0,0 0 0,0 0 0,0 1 0,0-1 0,0 1 0,-1-1 0,2 1 0,-1 0 0,-1 0 0,1 0 0,-1 0 0,0-1 0,0 1 0,0 0 0,0 0 0,1 0 0,-1 0 0,0 0 0,0 0 0,-1 0 0,1 0 0,0-1 0,0 1 0,0 0 0,0 0 0,-1 0 0,0 1 0,-3 8 0,-1 0 0,0-1 0,-8 10 0,10-14 0,-74 103 0,-128 140 0,199-242 0,3-3 0,0 0 0,0 0 0,0 0 0,1 0 0,-1 0 0,1 1 0,0-1 0,0 1 0,0 0 0,1-1 0,-2 6 0,3-8 0,0-1 0,0 1 0,0-1 0,0 1 0,1-1 0,-1 0 0,0 1 0,0-1 0,1 1 0,-1-1 0,0 0 0,1 1 0,-1-1 0,0 0 0,1 0 0,-1 1 0,1-1 0,-1 0 0,0 0 0,1 1 0,-1-1 0,1 0 0,-1 0 0,1 0 0,-1 0 0,1 0 0,-1 0 0,1 0 0,-1 0 0,1 0 0,-1 0 0,0 0 0,1 0 0,-1 0 0,1 0 0,-1 0 0,1 0 0,-1 0 0,1-1 0,-1 1 0,1 0 0,-1 0 0,1-1 0,25-9 0,-26 9 0,154-77 0,-115 64 0,-39 14 0,1-1 0,-1 1 0,0 0 0,1 0 0,-1 0 0,1 0 0,-1 0 0,1 0 0,-1 0 0,1 0 0,-1 0 0,1 0 0,-1 0 0,1 0 0,-1 0 0,1 0 0,-1 0 0,1 0 0,-1 0 0,1 1 0,-1-1 0,1 0 0,-1 0 0,0 1 0,1-1 0,-1 0 0,1 0 0,-1 1 0,0-1 0,1 1 0,-1-1 0,0 0 0,0 1 0,1-1 0,-1 1 0,0-1 0,0 0 0,1 1 0,-1-1 0,0 1 0,0-1 0,0 1 0,0-1 0,0 1 0,0-1 0,0 1 0,0-1 0,0 1 0,0-1 0,0 1 0,0-1 0,0 1 0,0-1 0,0 1 0,-1-1 0,1 1 0,0-1 0,0 0 0,0 1 0,-1-1 0,1 1 0,0-1 0,-1 0 0,0 1 0,-18 31 0,18-30 0,-38 46 0,-3-1 0,-76 68 0,-2 1 0,107-102 0,-44 51 0,53-60 0,0 1 0,0 0 0,0 1 0,1-1 0,-1 0 0,2 1 0,-1 0 0,1 0 0,-2 8 0,4-14 0,0 0 0,-1 0 0,1 0 0,0 0 0,0 0 0,0 0 0,0 1 0,0-1 0,0 0 0,1 0 0,-1 0 0,0 0 0,1 0 0,-1 0 0,0 0 0,1 0 0,-1 0 0,1 0 0,0 0 0,-1 0 0,1 0 0,0 0 0,-1-1 0,1 1 0,0 0 0,0 0 0,1 0 0,1 0 0,-1 0 0,1 0 0,-1 0 0,1-1 0,-1 1 0,1-1 0,-1 0 0,1 1 0,0-1 0,-1 0 0,5-1 0,5-1 0,0 0 0,0-1 0,0-1 0,13-5 0,34-23 0,-43 23 0,1 0 0,21-8 0,-37 16 0,1 0 0,-1 1 0,1-1 0,-1 1 0,0-1 0,1 1 0,-1 0 0,1-1 0,-1 1 0,1 0 0,0 0 0,-1 0 0,1 0 0,-1 0 0,1 1 0,-1-1 0,1 0 0,-1 1 0,0-1 0,1 1 0,-1 0 0,2 0 0,-2 0 0,0 0 0,0 1 0,-1-1 0,1 0 0,0 0 0,-1 1 0,0-1 0,1 0 0,-1 0 0,0 1 0,1-1 0,-1 0 0,0 1 0,0-1 0,0 1 0,0-1 0,0 0 0,-1 1 0,1 1 0,-3 8 0,0-1 0,0 0 0,-1 1 0,-11 18 0,-31 46 0,-79 99 0,0-4 0,107-143 0,-41 68 0,52-82 0,1 0 0,0 0 0,0 0 0,2 1 0,-4 17 0,7-30 0,1 0 0,0 0 0,-1 0 0,1 0 0,0 0 0,0-1 0,0 1 0,0 0 0,0 0 0,0 0 0,0 0 0,0 0 0,0 0 0,1 0 0,-1 0 0,0 0 0,0-1 0,1 1 0,-1 0 0,1 0 0,-1 0 0,1-1 0,-1 1 0,1 0 0,0 0 0,0 0 0,0-1 0,1 0 0,-1 0 0,0 1 0,1-1 0,-1 0 0,0 0 0,1 0 0,-1 0 0,0-1 0,0 1 0,1 0 0,-1 0 0,0-1 0,0 1 0,1-1 0,-1 1 0,1-2 0,22-10 0,-1-2 0,-1 0 0,0-2 0,-1 0 0,36-37 0,-27 25 0,50-36 0,-79 63 0,0 0 0,0 0 0,0 0 0,0 1 0,0-1 0,0 1 0,0-1 0,0 1 0,0-1 0,0 1 0,0-1 0,1 1 0,-1 0 0,0 0 0,0 0 0,0-1 0,1 1 0,-1 0 0,0 1 0,1-1 0,-1 0 0,0 1 0,-1-1 0,1 1 0,-1 0 0,1-1 0,-1 1 0,0-1 0,1 1 0,-1 0 0,0-1 0,1 1 0,-1 0 0,0-1 0,0 1 0,1 0 0,-1 0 0,0-1 0,0 1 0,0 0 0,0 0 0,0-1 0,0 1 0,0 1 0,-2 7 0,1 1 0,-1-1 0,-6 17 0,-10 23 0,-3-2 0,-1 0 0,-3-2 0,-36 52 0,-137 165 0,92-129 0,17-13 0,-87 157 0,173-272 0,0 0 0,1 0 0,-1 1 0,1-1 0,0 1 0,-2 9 0,4-14 0,0 0 0,0 0 0,0 0 0,0 0 0,0 0 0,0 0 0,0 0 0,0 0 0,1 0 0,-1 0 0,0 0 0,1 0 0,-1-1 0,0 1 0,1 0 0,-1 0 0,1 0 0,-1-1 0,2 2 0,-1-1 0,1 0 0,-1 0 0,0 0 0,1-1 0,-1 1 0,1-1 0,-1 1 0,1-1 0,-1 1 0,1-1 0,-1 0 0,1 0 0,0 0 0,-1 0 0,1 0 0,1 0 0,19-4 0,0 0 0,-1-1 0,1-1 0,-1-2 0,33-15 0,-30 12 0,0 1 0,0 2 0,48-11 0,-70 18 0,-1 1 0,1-1 0,0 1 0,0 0 0,0 0 0,-1 0 0,1 0 0,0 0 0,0 0 0,0 1 0,-1-1 0,1 0 0,0 1 0,0 0 0,-1-1 0,1 1 0,0 0 0,-1 0 0,1 0 0,-1 0 0,1 0 0,-1 0 0,2 2 0,-2-1 0,1 1 0,-1-1 0,0 0 0,-1 0 0,1 1 0,0-1 0,-1 1 0,1-1 0,-1 1 0,0-1 0,0 0 0,0 1 0,0-1 0,-1 6 0,-1 5 0,-2 1 0,0-1 0,0 0 0,-12 23 0,5-13 0,-4 7 0,1 0 0,1 1 0,-9 34 0,20-57 0,0 0 0,1 0 0,-1 0 0,1 0 0,1 0 0,0 0 0,0 0 0,0 0 0,1 0 0,0 0 0,1 0 0,0 0 0,0-1 0,1 1 0,-1 0 0,2-1 0,-1 0 0,7 10 0,-8-15 0,0 1 0,1 0 0,-1-1 0,1 1 0,0-1 0,-1 0 0,1 0 0,0 0 0,0 0 0,1 0 0,-1-1 0,0 1 0,0-1 0,6 1 0,2 0 0,1 0 0,-1-1 0,14 0 0,-16-1 0,0 0 0,0 1 0,0 0 0,0 1 0,10 2 0,-16-3 0,-1 0 0,1 1 0,0-1 0,-1 0 0,1 1 0,-1 0 0,0 0 0,1-1 0,-1 1 0,0 1 0,0-1 0,0 0 0,0 0 0,-1 1 0,1-1 0,-1 1 0,1 0 0,-1-1 0,2 7 0,1 4 0,-1 1 0,0 1 0,-1-1 0,-1 0 0,0 1 0,-1-1 0,-3 26 0,-3 2 0,-15 55 0,7-52 0,-2-1 0,-29 57 0,29-69 0,2 0 0,0 1 0,3 0 0,0 1 0,-11 66 0,22-96 0,0 1 0,0-1 0,0 0 0,1 1 0,-1-1 0,1 0 0,0 0 0,0 1 0,1-1 0,-1 0 0,4 6 0,-4-9 0,-1 0 0,1 0 0,0 0 0,0 0 0,0 0 0,0 0 0,0 0 0,0 0 0,0 0 0,0 0 0,0-1 0,0 1 0,0 0 0,0-1 0,0 1 0,1-1 0,-1 0 0,0 1 0,0-1 0,1 0 0,-1 0 0,0 1 0,1-1 0,-1 0 0,0 0 0,1-1 0,-1 1 0,0 0 0,0 0 0,1-1 0,-1 1 0,0 0 0,0-1 0,1 1 0,-1-1 0,0 0 0,0 1 0,0-1 0,0 0 0,0 0 0,0 0 0,1-1 0,8-6 0,-6 5 0,-1 0 0,1 1 0,-1-1 0,1 1 0,0 0 0,0 0 0,5-2 0,-7 3 0,-1 1 0,0 0 0,0 0 0,0 0 0,0 0 0,1 0 0,-1 1 0,0-1 0,0 0 0,0 0 0,0 1 0,0-1 0,0 1 0,0-1 0,0 1 0,0-1 0,0 1 0,0 0 0,0-1 0,0 1 0,0 0 0,0 0 0,0 0 0,-1-1 0,1 1 0,0 0 0,-1 0 0,1 0 0,-1 0 0,1 0 0,-1 0 0,1 1 0,0 1 0,3 9 0,0 1 0,0 0 0,-1 0 0,-1 1 0,0-1 0,-1 1 0,0-1 0,-1 0 0,-1 1 0,-3 19 0,-5 17 0,-22 69 0,21-83 0,5-17 0,-54 161 0,54-167 0,-14 39 0,18-50 0,1 1 0,-1-1 0,1 0 0,0 0 0,0 0 0,0 1 0,0-1 0,0 0 0,0 0 0,1 1 0,-1-1 0,1 0 0,-1 0 0,1 0 0,0 0 0,0 0 0,0 0 0,0 0 0,0 0 0,3 3 0,-1-1 0,1 0 0,-1 1 0,0-1 0,0 1 0,-1-1 0,1 1 0,-1 0 0,0 0 0,0 0 0,-1 1 0,0-1 0,0 0 0,0 1 0,0-1 0,-1 0 0,0 1 0,0-1 0,-1 11 0,-3 5 0,-1-1 0,-1 1 0,-12 30 0,4-14 0,-8 26 0,1-6 0,2 1 0,-14 77 0,30-105-682,1 56-1,3-61-6143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55.043"/>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0,'0'5,"5"7,2 6,-1 5,-1 4,-1-4</inkml:trace>
</inkml:ink>
</file>

<file path=ppt/ink/ink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7.88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0,'0'10,"0"14,0 6,0 10,0 2,0-1,0-3,0-2,0-3,0-7</inkml:trace>
</inkml:ink>
</file>

<file path=ppt/ink/ink8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17.493"/>
    </inkml:context>
    <inkml:brush xml:id="br0">
      <inkml:brushProperty name="width" value="0.05" units="cm"/>
      <inkml:brushProperty name="height" value="0.05" units="cm"/>
    </inkml:brush>
  </inkml:definitions>
  <inkml:trace contextRef="#ctx0" brushRef="#br0">93 61 24575,'-1'3'0,"1"-1"0,-1 1 0,0 0 0,0-1 0,0 1 0,0-1 0,-1 0 0,1 1 0,-1-1 0,1 0 0,-1 0 0,-3 4 0,-27 24 0,30-28 0,-2 2 0,-1 0 0,0 0 0,1 1 0,0 0 0,0-1 0,-6 12 0,10-14 0,-1-1 0,1 0 0,-1 1 0,1-1 0,-1 1 0,1-1 0,0 1 0,0-1 0,0 1 0,0-1 0,0 1 0,0-1 0,0 1 0,0-1 0,1 1 0,-1-1 0,0 1 0,1-1 0,0 1 0,-1-1 0,1 0 0,0 1 0,-1-1 0,1 0 0,0 0 0,0 1 0,0-1 0,0 0 0,0 0 0,1 0 0,-1 0 0,0 0 0,0-1 0,3 2 0,3 3 0,1-2 0,-1 1 0,1-1 0,0 0 0,0-1 0,0 0 0,0 0 0,17 1 0,73 0 0,-64-4 0,1242-3 0,-1266 5 0,-1-2 0,1 0 0,0 0 0,11-2 0,-20 2 0,0 1 0,0 0 0,0-1 0,1 1 0,-1-1 0,0 1 0,0-1 0,0 0 0,0 1 0,0-1 0,0 0 0,0 0 0,0 0 0,0 0 0,0 0 0,-1 0 0,2-1 0,-1 0 0,-1 1 0,0 0 0,0 0 0,0 0 0,0-1 0,0 1 0,0 0 0,0 0 0,-1 0 0,1-1 0,0 1 0,-1 0 0,1 0 0,0 0 0,-1 0 0,0 0 0,1 0 0,-1 0 0,1 0 0,-1 0 0,0 0 0,-1-1 0,-10-12 0,-1 2 0,0 0 0,-1 0 0,0 1 0,0 1 0,-1 0 0,-23-10 0,13 8 0,0 1 0,-1 2 0,0 0 0,-31-5 0,4 7 0,41 7 0,1-1 0,0 0 0,0-1 0,0 0 0,0-1 0,0 0 0,-16-8 0,31 10 0,1-1 0,-1 0 0,1 1 0,0 0 0,0 0 0,-1 0 0,9 1 0,26 1 0,0 2 0,0 2 0,0 1 0,-1 2 0,57 20 0,-80-24 0,7 4 0,0 0 0,22 13 0,-10-4 0,-30-15 0,0 0 0,0 0 0,0 0 0,-1 1 0,1-1 0,-1 1 0,1 0 0,-1 0 0,0 0 0,0 0 0,-1 1 0,1-1 0,-1 1 0,0-1 0,0 1 0,0 0 0,0 0 0,0 0 0,-1 0 0,0 0 0,0 1 0,0-1 0,0 0 0,-1 0 0,1 1 0,-1-1 0,0 0 0,-1 1 0,1-1 0,-1 0 0,0 1 0,-1 4 0,-2 3 0,0 1 0,0-1 0,-2-1 0,1 1 0,-1-1 0,-1 0 0,0 0 0,0-1 0,-17 18 0,-38 31 0,-104 77 0,42-32 130,39-31-1625,71-62-5331</inkml:trace>
</inkml:ink>
</file>

<file path=ppt/ink/ink8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1.680"/>
    </inkml:context>
    <inkml:brush xml:id="br0">
      <inkml:brushProperty name="width" value="0.05" units="cm"/>
      <inkml:brushProperty name="height" value="0.05" units="cm"/>
    </inkml:brush>
  </inkml:definitions>
  <inkml:trace contextRef="#ctx0" brushRef="#br0">0 1861 24575,'1'-12'0,"0"1"0,1 0 0,0-1 0,1 1 0,0 0 0,0 1 0,10-20 0,2 1 0,26-38 0,70-85 0,-8 13 0,136-247-609,-182 277 304,73-194 1,-103 222 173,23-114 1,-40 145 65,-3-1-1,-2-1 1,-3-75 0,-4 116 296,0 32 293,0 41 369,0 511-801,2-568-92,1 1 0,-1-1 0,1 0 0,0 1 0,0-1 0,1 0 0,-1 0 0,1 1 0,0-1 0,1 0 0,-1-1 0,1 1 0,0 0 0,0-1 0,0 0 0,7 7 0,-8-9 0,1 1 0,0-1 0,0 0 0,1 0 0,-1 0 0,0-1 0,1 1 0,-1-1 0,1 1 0,0-1 0,-1 0 0,1-1 0,0 1 0,0-1 0,-1 1 0,1-1 0,0 0 0,0-1 0,0 1 0,-1 0 0,1-1 0,0 0 0,-1 0 0,7-3 0,5-3 0,-2 0 0,1-1 0,-1 0 0,0-1 0,-1 0 0,0-1 0,0-1 0,-1 0 0,0-1 0,-1 0 0,9-15 0,13-21 0,41-86 0,-63 116 0,104-238 0,-76 166 0,-38 88 0,1 1 0,-1 0 0,1-1 0,-1 1 0,1-1 0,0 1 0,0 0 0,-1 0 0,1-1 0,0 1 0,0 0 0,0 0 0,0 0 0,1 0 0,-1 0 0,2-1 0,2 8 0,-4 13 0,-9 40 0,-3-1 0,-32 102 0,-96 336 0,96-272 0,8-35 0,25-142-682,-7 78-1,16-99-6143</inkml:trace>
</inkml:ink>
</file>

<file path=ppt/ink/ink8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2.441"/>
    </inkml:context>
    <inkml:brush xml:id="br0">
      <inkml:brushProperty name="width" value="0.05" units="cm"/>
      <inkml:brushProperty name="height" value="0.05" units="cm"/>
    </inkml:brush>
  </inkml:definitions>
  <inkml:trace contextRef="#ctx0" brushRef="#br0">270 22 24575,'-3'0'0,"1"0"0,-1-1 0,0 0 0,0 0 0,1 0 0,-1 0 0,1 0 0,-6-3 0,6 3 0,-1-1 0,0 1 0,0-1 0,1 1 0,-1 0 0,0 0 0,0 0 0,0 1 0,-6-1 0,4 2 0,-1 0 0,1 0 0,0 1 0,0-1 0,0 1 0,0 1 0,1-1 0,-1 1 0,0-1 0,1 2 0,0-1 0,0 0 0,0 1 0,-4 4 0,-4 4 0,1 1 0,1-1 0,-13 21 0,11-9 0,0 1 0,2 1 0,0-1 0,2 1 0,1 1 0,1 0 0,-4 39 0,10-62 0,-1 0 0,1 0 0,0 0 0,0 0 0,0 0 0,0 0 0,1 0 0,0 0 0,0 0 0,0 0 0,0-1 0,0 1 0,1 0 0,0-1 0,-1 1 0,1-1 0,1 1 0,-1-1 0,0 0 0,1 0 0,0 0 0,-1 0 0,1-1 0,0 1 0,1-1 0,-1 1 0,0-1 0,1 0 0,-1 0 0,1-1 0,0 1 0,6 1 0,-1-1 0,0 0 0,0 0 0,0-1 0,1 0 0,-1-1 0,0 0 0,0 0 0,1-1 0,-1 0 0,0-1 0,0 0 0,0 0 0,11-6 0,-11 4 0,1 0 0,-2-1 0,1 0 0,0-1 0,-1 0 0,0 0 0,-1-1 0,1 0 0,-1 0 0,0-1 0,-1 0 0,0 0 0,0 0 0,-1-1 0,0 0 0,-1 0 0,7-18 0,-4 3 0,-2 1 0,0-1 0,-2 0 0,0-1 0,-2 1 0,-2-33 0,1 53 0,0 0 0,-1 1 0,1-1 0,-1 1 0,0-1 0,1 0 0,-2 1 0,1-1 0,0 1 0,-1 0 0,0 0 0,0-1 0,0 1 0,0 0 0,0 0 0,0 1 0,-1-1 0,1 0 0,-6-3 0,4 3 0,-1 1 0,0-1 0,0 1 0,0 0 0,0 0 0,-1 0 0,1 1 0,0 0 0,-1 0 0,1 0 0,-1 1 0,-9 0 0,6 0 0,-1 1 0,1 1 0,0 0 0,0 0 0,0 1 0,0 0 0,0 1 0,0 0 0,1 0 0,-1 1 0,1 0 0,1 0 0,-1 1 0,1 0 0,0 0 0,0 1 0,0 0 0,-8 12 0,7-8 0,0 1 0,0 0 0,2 0 0,-1 1 0,1 0 0,1 0 0,1 0 0,0 0 0,0 1 0,1 0 0,-2 27 0,5-38 0,0 1 0,-1 0 0,1-1 0,1 1 0,-1 0 0,0-1 0,1 1 0,0 0 0,0-1 0,0 1 0,0-1 0,0 1 0,1-1 0,0 0 0,-1 1 0,1-1 0,0 0 0,1 0 0,-1-1 0,0 1 0,1 0 0,0-1 0,0 1 0,-1-1 0,1 0 0,1 0 0,-1 0 0,0 0 0,0-1 0,7 3 0,61 24 0,80 21 0,-121-43-156,0-2 0,1-1 0,-1-1 0,44-3 1,-57 0-431,9 1-6240</inkml:trace>
</inkml:ink>
</file>

<file path=ppt/ink/ink8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2.782"/>
    </inkml:context>
    <inkml:brush xml:id="br0">
      <inkml:brushProperty name="width" value="0.05" units="cm"/>
      <inkml:brushProperty name="height" value="0.05" units="cm"/>
    </inkml:brush>
  </inkml:definitions>
  <inkml:trace contextRef="#ctx0" brushRef="#br0">0 0 24575,'0'11'0,"0"7"0,0 12 0,0 6 0,0 2 0,6-1 0,0-1 0,1-1 0,8-2 0,2-2 0,4-5 0,-3-8-8191</inkml:trace>
</inkml:ink>
</file>

<file path=ppt/ink/ink8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3.112"/>
    </inkml:context>
    <inkml:brush xml:id="br0">
      <inkml:brushProperty name="width" value="0.05" units="cm"/>
      <inkml:brushProperty name="height" value="0.05" units="cm"/>
    </inkml:brush>
  </inkml:definitions>
  <inkml:trace contextRef="#ctx0" brushRef="#br0">666 0 24575,'-4'1'0,"-1"0"0,1 0 0,-1 0 0,1 1 0,-1-1 0,1 1 0,0 0 0,0 0 0,0 1 0,0-1 0,0 1 0,-5 4 0,-2 3 0,1-1 0,-18 22 0,-74 112 0,-119 220 0,158-253 0,29-52-273,3 2 0,3 1 0,2 1 0,-18 66 0,37-100-6553</inkml:trace>
</inkml:ink>
</file>

<file path=ppt/ink/ink8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3.515"/>
    </inkml:context>
    <inkml:brush xml:id="br0">
      <inkml:brushProperty name="width" value="0.05" units="cm"/>
      <inkml:brushProperty name="height" value="0.05" units="cm"/>
    </inkml:brush>
  </inkml:definitions>
  <inkml:trace contextRef="#ctx0" brushRef="#br0">277 1 24575,'-11'0'0,"-1"0"0,1 2 0,0-1 0,0 1 0,0 1 0,0 0 0,1 0 0,-1 1 0,1 0 0,0 1 0,0 0 0,0 1 0,1 0 0,0 1 0,0-1 0,0 2 0,1-1 0,0 1 0,1 1 0,0-1 0,0 1 0,0 0 0,-9 20 0,8-10 0,1 0 0,0 0 0,2 0 0,0 0 0,-2 24 0,6-38 0,0 0 0,1 0 0,0 0 0,0 0 0,0 1 0,1-1 0,0 0 0,0 0 0,0 0 0,0 0 0,1 0 0,0-1 0,0 1 0,0 0 0,1-1 0,-1 1 0,1-1 0,0 0 0,0 0 0,1 0 0,-1 0 0,1-1 0,0 1 0,8 4 0,1 0 0,0-1 0,0-1 0,1 0 0,0 0 0,0-2 0,0 0 0,1 0 0,-1-1 0,17 0 0,-20-2 0,-1-1 0,1-1 0,0 0 0,-1 0 0,0-1 0,1 0 0,-1-1 0,0 0 0,0-1 0,0 0 0,-1 0 0,1-1 0,12-9 0,-5 2 0,-1 0 0,0-1 0,-1-1 0,20-24 0,-29 31 0,-1 0 0,0 0 0,0-1 0,-1 1 0,0-1 0,0 0 0,-1 0 0,0-1 0,-1 1 0,0-1 0,0 1 0,0-1 0,0-9 0,-3 14 0,1 0 0,-1 0 0,1 0 0,-1 0 0,0 0 0,-1 0 0,1 1 0,-1-1 0,1 0 0,-1 1 0,0-1 0,-1 1 0,1-1 0,0 1 0,-1 0 0,0 0 0,0 0 0,0 0 0,0 1 0,0-1 0,-1 1 0,1 0 0,-1 0 0,1 0 0,-1 0 0,-7-2 0,-6-2 0,0 1 0,-1 1 0,1 0 0,-34-2 0,37 5 12,-1 1 0,0 0 0,0 1 0,1 1 0,-1 0 0,1 1 0,-1 1 0,1 0 0,-14 6 0,6 1-309,-1 0 0,2 1 0,-1 1 0,-28 24 0,25-16-6529</inkml:trace>
</inkml:ink>
</file>

<file path=ppt/ink/ink8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3.966"/>
    </inkml:context>
    <inkml:brush xml:id="br0">
      <inkml:brushProperty name="width" value="0.05" units="cm"/>
      <inkml:brushProperty name="height" value="0.05" units="cm"/>
    </inkml:brush>
  </inkml:definitions>
  <inkml:trace contextRef="#ctx0" brushRef="#br0">33 1 24575,'-1'0'0,"0"1"0,0-1 0,0 0 0,0 1 0,0-1 0,0 1 0,0 0 0,1-1 0,-1 1 0,0 0 0,0-1 0,1 1 0,-1 0 0,0 0 0,1 0 0,-1 0 0,1 0 0,-1-1 0,1 1 0,0 0 0,-1 0 0,1 0 0,0 0 0,-1 2 0,-5 30 0,5-30 0,-4 56 0,3 82 0,2-85 0,-1-101 0,0 25 0,1 0 0,1 0 0,6-38 0,-6 52 0,0 1 0,1-1 0,0 1 0,0-1 0,1 1 0,-1 0 0,1 0 0,0 0 0,0 1 0,1-1 0,0 1 0,-1-1 0,2 1 0,-1 1 0,0-1 0,1 0 0,-1 1 0,9-4 0,-1 1-227,1 1-1,0 0 1,0 1-1,0 1 1,22-3-1,16 0-6598</inkml:trace>
</inkml:ink>
</file>

<file path=ppt/ink/ink8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4.369"/>
    </inkml:context>
    <inkml:brush xml:id="br0">
      <inkml:brushProperty name="width" value="0.05" units="cm"/>
      <inkml:brushProperty name="height" value="0.05" units="cm"/>
    </inkml:brush>
  </inkml:definitions>
  <inkml:trace contextRef="#ctx0" brushRef="#br0">85 0 24575,'-5'0'0,"-7"0"0,-1 11 0,1 12 0,3 9 0,3 9 0,3 7 0,1 1 0,1 3 0,2 2 0,-1-2 0,1-1 0,-1-3 0,1-4 0,-1-6 0,0-3 0,-10-8 0,-4-8-8191</inkml:trace>
</inkml:ink>
</file>

<file path=ppt/ink/ink8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4.709"/>
    </inkml:context>
    <inkml:brush xml:id="br0">
      <inkml:brushProperty name="width" value="0.05" units="cm"/>
      <inkml:brushProperty name="height" value="0.05" units="cm"/>
    </inkml:brush>
  </inkml:definitions>
  <inkml:trace contextRef="#ctx0" brushRef="#br0">6 62 24575,'-5'-5'0,"13"-2"0,27-4 0,17-1 0,5 2 0,3 2 0,1 3 0,-4 3 0,-12 0-8191</inkml:trace>
</inkml:ink>
</file>

<file path=ppt/ink/ink8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5.191"/>
    </inkml:context>
    <inkml:brush xml:id="br0">
      <inkml:brushProperty name="width" value="0.05" units="cm"/>
      <inkml:brushProperty name="height" value="0.05" units="cm"/>
    </inkml:brush>
  </inkml:definitions>
  <inkml:trace contextRef="#ctx0" brushRef="#br0">338 67 24575,'0'-2'0,"0"0"0,0 0 0,0 0 0,0 0 0,0 0 0,0 0 0,0 0 0,-1 0 0,1 0 0,-1 0 0,0 1 0,1-1 0,-1 0 0,0 0 0,0 1 0,0-1 0,0 0 0,0 1 0,-1-1 0,1 1 0,0-1 0,-1 1 0,-2-2 0,2 2 0,0 1 0,-1-1 0,1 0 0,0 1 0,-1-1 0,1 1 0,-1 0 0,1 0 0,-1 0 0,1 0 0,-1 0 0,1 1 0,0-1 0,-1 1 0,-4 1 0,-4 3 0,0-1 0,0 2 0,1-1 0,0 2 0,-1-1 0,-11 12 0,5-3 0,1 0 0,1 1 0,1 1 0,-17 24 0,26-34 0,1 0 0,0 0 0,0 0 0,1 1 0,0 0 0,0 0 0,1-1 0,0 2 0,0-1 0,1 0 0,0 0 0,0 0 0,1 1 0,1 14 0,0-19 0,0 0 0,0 1 0,1-1 0,-1 0 0,1 0 0,0 0 0,0 0 0,0 0 0,0-1 0,1 1 0,-1-1 0,1 1 0,0-1 0,0 0 0,1 0 0,-1 0 0,0-1 0,1 1 0,0-1 0,0 0 0,-1 0 0,1 0 0,0 0 0,1-1 0,-1 1 0,0-1 0,0 0 0,1 0 0,-1-1 0,0 0 0,7 1 0,-1-1 0,1 0 0,-1-1 0,0 0 0,1 0 0,-1-1 0,0-1 0,0 1 0,-1-2 0,1 1 0,0-1 0,-1-1 0,12-7 0,-9 3 0,-1 0 0,0-1 0,0-1 0,-1 1 0,-1-2 0,0 1 0,0-1 0,-1-1 0,12-23 0,-17 29 0,0 1 0,-1-1 0,1 1 0,-1-1 0,-1 0 0,1 0 0,-1 1 0,0-1 0,-1 0 0,0 0 0,0 0 0,0 0 0,-1 0 0,0 0 0,0 0 0,-1 0 0,0 0 0,0 1 0,-1-1 0,0 1 0,0 0 0,-6-11 0,4 12 0,1 1 0,-1-1 0,0 1 0,0 0 0,-1 0 0,1 0 0,-1 1 0,0 0 0,0 0 0,0 0 0,0 1 0,0 0 0,0 0 0,-11-1 0,0 0 0,0 1 0,0 1 0,0 0 0,-25 2 0,32 1 0,0 0 0,0 0 0,1 1 0,-1 0 0,0 1 0,1 0 0,0 0 0,0 1 0,0 0 0,1 1 0,0-1 0,0 2 0,0-1 0,0 1 0,1 1 0,1-1 0,-1 1 0,1 0 0,0 1 0,1-1 0,0 1 0,0 0 0,1 0 0,0 1 0,1-1 0,0 1 0,1 0 0,0 0 0,0 0 0,1 0 0,0 15 0,1-22 0,0 1 0,0-1 0,1 1 0,0-1 0,0 0 0,0 1 0,0-1 0,0 0 0,0 0 0,1 0 0,0 0 0,-1 0 0,1 0 0,0 0 0,1 0 0,2 2 0,0 0 0,0-1 0,0-1 0,0 1 0,1-1 0,-1 0 0,1 0 0,0-1 0,8 3 0,9 1 0,0-1 0,1-1 0,39 1 0,-59-4 0,34 1 60,63-5 0,-85 1-272,0 0 0,0-1 0,0 0-1,-1-2 1,0 1 0,25-13 0,-9-1-6614</inkml:trace>
</inkml:ink>
</file>

<file path=ppt/ink/ink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8.25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0,'10'0,"13"0,3 5,7 2,2-1,1-1,-1-1,-2-2,0-1,-3 0,0-1,-1-1,-5 1</inkml:trace>
</inkml:ink>
</file>

<file path=ppt/ink/ink8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5.891"/>
    </inkml:context>
    <inkml:brush xml:id="br0">
      <inkml:brushProperty name="width" value="0.05" units="cm"/>
      <inkml:brushProperty name="height" value="0.05" units="cm"/>
    </inkml:brush>
  </inkml:definitions>
  <inkml:trace contextRef="#ctx0" brushRef="#br0">67 0 24575,'-2'1'0,"0"-1"0,0 1 0,0-1 0,0 1 0,0 0 0,0-1 0,0 1 0,0 0 0,1 1 0,-1-1 0,0 0 0,1 0 0,-1 1 0,1-1 0,-1 1 0,1-1 0,-1 1 0,1-1 0,0 1 0,0 0 0,0 0 0,0 0 0,0-1 0,0 5 0,-3 3 0,1 1 0,0 0 0,-2 14 0,-2 33 0,3-1 0,2 1 0,7 64 0,-5-129 0,1 1 0,0 0 0,0 0 0,0 0 0,1 0 0,0 0 0,0 0 0,5-9 0,32-56 0,-30 55 0,-4 8 0,1 1 0,-1 0 0,1 0 0,0 1 0,1 0 0,11-10 0,-17 16 0,0 0 0,1 0 0,-1 0 0,1 0 0,-1 0 0,1 0 0,0 0 0,-1 1 0,1-1 0,-1 1 0,1-1 0,0 1 0,0 0 0,-1 0 0,1 0 0,0 0 0,2 0 0,-2 0 0,0 1 0,-1 0 0,1 0 0,-1 0 0,1 0 0,-1 0 0,0 0 0,1 0 0,-1 0 0,0 1 0,0-1 0,1 0 0,-1 1 0,0-1 0,-1 1 0,1-1 0,0 1 0,0 0 0,-1-1 0,1 1 0,0 2 0,4 30 0,-5-29 0,0-1 0,1 0 0,-1 0 0,1 0 0,0 0 0,0 0 0,3 7 0,-4-11 0,0 0 0,1 1 0,-1-1 0,0 0 0,1 0 0,-1 1 0,0-1 0,1 0 0,-1 1 0,1-1 0,-1 0 0,0 0 0,1 0 0,-1 0 0,1 1 0,-1-1 0,1 0 0,-1 0 0,0 0 0,1 0 0,-1 0 0,1 0 0,-1 0 0,1 0 0,-1 0 0,1 0 0,-1-1 0,0 1 0,1 0 0,-1 0 0,1 0 0,16-8 0,-13 6 0,61-37 0,-47 26 0,0 2 0,1 0 0,1 2 0,35-14 0,-53 22 0,1 1 0,-1-1 0,1 0 0,0 1 0,-1 0 0,1-1 0,-1 1 0,1 0 0,0 0 0,-1 1 0,1-1 0,-1 0 0,1 1 0,-1 0 0,1-1 0,-1 1 0,4 2 0,-5-2 0,1 0 0,-1 0 0,0 1 0,1-1 0,-1 0 0,0 1 0,0 0 0,0-1 0,0 1 0,0-1 0,0 1 0,0 0 0,-1 0 0,1 0 0,-1-1 0,1 1 0,-1 0 0,0 2 0,1 5 0,-1 0 0,-1 0 0,1-1 0,-2 1 0,1 0 0,-1-1 0,0 1 0,-6 11 0,-1 0 42,0-1 0,-20 29 0,17-30-539,0 2 0,-9 22 0,11-16-6329</inkml:trace>
</inkml:ink>
</file>

<file path=ppt/ink/ink8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6.510"/>
    </inkml:context>
    <inkml:brush xml:id="br0">
      <inkml:brushProperty name="width" value="0.05" units="cm"/>
      <inkml:brushProperty name="height" value="0.05" units="cm"/>
    </inkml:brush>
  </inkml:definitions>
  <inkml:trace contextRef="#ctx0" brushRef="#br0">304 36 24575,'-7'-1'0,"0"1"0,0 0 0,0 1 0,0-1 0,0 1 0,0 1 0,0-1 0,0 1 0,0 1 0,1-1 0,-1 1 0,1 0 0,-1 1 0,1-1 0,0 1 0,1 0 0,-1 1 0,1 0 0,-1-1 0,-7 11 0,5-5 0,1 0 0,0 0 0,1 0 0,0 1 0,0 0 0,1 1 0,1-1 0,-1 1 0,2 0 0,0 0 0,0 0 0,2 0 0,-2 23 0,3-31 0,1 0 0,0 0 0,0-1 0,0 1 0,1 0 0,-1 0 0,1-1 0,0 1 0,0-1 0,0 1 0,0-1 0,1 0 0,-1 0 0,1 0 0,0 0 0,0-1 0,0 1 0,0-1 0,0 1 0,1-1 0,-1 0 0,1-1 0,-1 1 0,1 0 0,0-1 0,0 0 0,0 0 0,5 1 0,0 0 0,0-1 0,0 0 0,0 0 0,0-1 0,0 0 0,0 0 0,0-1 0,0 0 0,0-1 0,0 0 0,14-5 0,-9 1 0,-1-1 0,0-1 0,-1 0 0,1-1 0,-2 0 0,1-1 0,-1 0 0,14-17 0,-18 18 0,0 0 0,0 0 0,-1-1 0,-1 1 0,0-1 0,0 0 0,0-1 0,-2 1 0,1-1 0,-1 0 0,2-19 0,-4 26 0,-1 0 0,0 0 0,0 1 0,0-1 0,0 0 0,-1 0 0,0 0 0,0 1 0,0-1 0,0 0 0,0 1 0,-1-1 0,1 1 0,-1-1 0,0 1 0,0 0 0,0 0 0,-1 0 0,1 0 0,-1 0 0,0 0 0,1 1 0,-1 0 0,0-1 0,-1 1 0,1 0 0,0 0 0,-1 0 0,1 1 0,-7-3 0,-8-1 0,1 1 0,-1 1 0,1 0 0,-1 1 0,-20 1 0,37 1 0,-13-1 0,1 1 0,0 1 0,-1 0 0,1 1 0,0 0 0,0 1 0,0 1 0,0 0 0,1 1 0,-1 0 0,1 1 0,-20 12 0,24-11 0,-1-1 0,1 1 0,1 0 0,-1 1 0,1-1 0,1 2 0,0-1 0,0 1 0,0 0 0,1 0 0,0 0 0,1 1 0,0-1 0,1 1 0,0 0 0,-4 20 0,7-27 0,-1 1 0,1 0 0,0 0 0,0-1 0,0 1 0,1 0 0,-1-1 0,1 1 0,0 0 0,0-1 0,0 1 0,0-1 0,1 1 0,0-1 0,-1 0 0,1 1 0,0-1 0,0 0 0,1 0 0,-1-1 0,1 1 0,0 0 0,-1-1 0,1 1 0,0-1 0,0 0 0,1 0 0,-1 0 0,0-1 0,1 1 0,-1-1 0,5 2 0,11 3 0,1-1 0,0 0 0,0-2 0,31 2 0,-48-4 0,32 2 40,1-2 0,61-4 0,-79 1-226,-1-1 1,0-1-1,0-1 0,0 0 1,0-1-1,-1-1 1,23-13-1,-13 5-6640</inkml:trace>
</inkml:ink>
</file>

<file path=ppt/ink/ink8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6.990"/>
    </inkml:context>
    <inkml:brush xml:id="br0">
      <inkml:brushProperty name="width" value="0.05" units="cm"/>
      <inkml:brushProperty name="height" value="0.05" units="cm"/>
    </inkml:brush>
  </inkml:definitions>
  <inkml:trace contextRef="#ctx0" brushRef="#br0">95 36 24575,'-2'1'0,"1"0"0,-1 0 0,1 0 0,-1 0 0,1 0 0,-1 0 0,1 1 0,0-1 0,0 1 0,0-1 0,0 1 0,0-1 0,0 1 0,0 0 0,1-1 0,-1 1 0,0 0 0,0 2 0,-2 3 0,-9 20 0,1 1 0,2 0 0,0 1 0,-8 55 0,11-30 0,0 99 0,7-144 0,-1 0 0,1-1 0,0 1 0,4 11 0,-5-19 0,0 0 0,0 0 0,0 0 0,1 0 0,-1 0 0,0 0 0,0 0 0,1 0 0,-1 0 0,1 0 0,-1-1 0,1 1 0,-1 0 0,1 0 0,0 0 0,-1-1 0,1 1 0,0 0 0,0-1 0,-1 1 0,1-1 0,0 1 0,0-1 0,0 1 0,0-1 0,0 1 0,-1-1 0,1 0 0,0 1 0,0-1 0,0 0 0,0 0 0,0 0 0,0 0 0,0 0 0,0 0 0,0 0 0,0 0 0,0 0 0,0-1 0,0 1 0,0 0 0,0-1 0,0 1 0,0 0 0,0-1 0,0 1 0,-1-1 0,1 1 0,0-1 0,1-1 0,11-10 0,-1-1 0,-1 0 0,0 0 0,-1-1 0,0-1 0,14-28 0,1 0 0,40-59 0,113-132 0,-175 230 0,1 0 0,0 0 0,0 0 0,1 1 0,-1 0 0,1 0 0,-1 0 0,1 0 0,0 1 0,0 0 0,10-3 0,-13 4 0,1 1 0,-1-1 0,1 1 0,0-1 0,0 1 0,-1 0 0,1 0 0,0 1 0,-1-1 0,1 0 0,0 1 0,-1 0 0,1-1 0,-1 1 0,1 0 0,-1 0 0,1 1 0,-1-1 0,0 1 0,1-1 0,-1 1 0,0-1 0,0 1 0,0 0 0,2 3 0,2 4 0,0 0 0,-1 0 0,0 1 0,-1 0 0,0 0 0,0 0 0,-1 0 0,-1 0 0,1 1 0,0 19 0,0 14 0,-4 58 0,-1-66 0,0 62-1365,2-72-5461</inkml:trace>
</inkml:ink>
</file>

<file path=ppt/ink/ink8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7.426"/>
    </inkml:context>
    <inkml:brush xml:id="br0">
      <inkml:brushProperty name="width" value="0.05" units="cm"/>
      <inkml:brushProperty name="height" value="0.05" units="cm"/>
    </inkml:brush>
  </inkml:definitions>
  <inkml:trace contextRef="#ctx0" brushRef="#br0">306 22 24575,'-9'0'0,"0"1"0,1-1 0,-1 1 0,0 1 0,1 0 0,0 0 0,-1 0 0,1 1 0,0 0 0,0 1 0,-13 8 0,11-5 0,0 1 0,1 1 0,0-1 0,0 1 0,1 1 0,0 0 0,-9 16 0,2-5 0,1 1 0,1 1 0,2 0 0,0 0 0,1 1 0,1 1 0,2-1 0,0 1 0,2 1 0,-4 45 0,8-66 0,1-1 0,0 0 0,1 1 0,-1-1 0,1 0 0,-1 1 0,1-1 0,1 0 0,-1 0 0,1 0 0,-1 0 0,1 0 0,0 0 0,1 0 0,-1 0 0,1-1 0,-1 1 0,1-1 0,0 0 0,0 0 0,1 0 0,-1 0 0,1-1 0,-1 1 0,1-1 0,0 0 0,0 0 0,0 0 0,0-1 0,0 1 0,0-1 0,6 1 0,1 0 0,1 0 0,1-1 0,-1 0 0,0-1 0,0-1 0,0 0 0,0 0 0,0-1 0,0-1 0,18-6 0,-13 3 0,0-1 0,-1-1 0,0-1 0,0 0 0,-1-2 0,0 1 0,-1-2 0,0 0 0,21-23 0,-26 24 0,0-1 0,0 1 0,-2-2 0,1 1 0,-2-1 0,1 0 0,-2 0 0,0-1 0,0 1 0,-2-1 0,1 0 0,1-26 0,-4 34-5,-1 0-1,-1 0 0,1 0 0,-1 0 1,0 0-1,0 0 0,0 0 0,-1 1 1,0-1-1,0 1 0,-1-1 0,0 1 1,-4-8-1,1 5 31,-1 0 0,1 1 0,-1 0 0,-1 0 0,1 1 0,-1-1 0,-12-6 0,-7-2-396,-2 1-1,0 1 1,-59-17 0,56 21-6455</inkml:trace>
</inkml:ink>
</file>

<file path=ppt/ink/ink8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7.797"/>
    </inkml:context>
    <inkml:brush xml:id="br0">
      <inkml:brushProperty name="width" value="0.05" units="cm"/>
      <inkml:brushProperty name="height" value="0.05" units="cm"/>
    </inkml:brush>
  </inkml:definitions>
  <inkml:trace contextRef="#ctx0" brushRef="#br0">1 40 24575,'629'0'0,"-614"1"-151,0-2-1,1 1 0,-1-2 0,0 0 1,0-1-1,0-1 0,0 0 1,21-10-1,-18 4-6674</inkml:trace>
</inkml:ink>
</file>

<file path=ppt/ink/ink8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8.450"/>
    </inkml:context>
    <inkml:brush xml:id="br0">
      <inkml:brushProperty name="width" value="0.05" units="cm"/>
      <inkml:brushProperty name="height" value="0.05" units="cm"/>
    </inkml:brush>
  </inkml:definitions>
  <inkml:trace contextRef="#ctx0" brushRef="#br0">349 0 24575,'6'0'0,"-10"0"0,-13 0 0,-15 0 0,-7 0 0,-7 0 0,0 0 0,1 0 0,-1 0 0,2 5 0,9 2-8191</inkml:trace>
</inkml:ink>
</file>

<file path=ppt/ink/ink8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29.696"/>
    </inkml:context>
    <inkml:brush xml:id="br0">
      <inkml:brushProperty name="width" value="0.05" units="cm"/>
      <inkml:brushProperty name="height" value="0.05" units="cm"/>
    </inkml:brush>
  </inkml:definitions>
  <inkml:trace contextRef="#ctx0" brushRef="#br0">55 279 24575,'-7'-1'0,"2"1"0,0 0 0,1 0 0,-1 0 0,1 1 0,-1 0 0,1-1 0,-9 4 0,13-4 0,0 0 0,0 0 0,-1 0 0,1 0 0,0 0 0,0 0 0,0 0 0,0 0 0,0 0 0,0 0 0,0 0 0,-1 0 0,1 1 0,0-1 0,0 0 0,0 0 0,0 0 0,0 0 0,0 0 0,0 0 0,0 0 0,0 0 0,-1 1 0,1-1 0,0 0 0,0 0 0,0 0 0,0 0 0,0 0 0,0 0 0,0 1 0,0-1 0,0 0 0,0 0 0,0 0 0,0 0 0,0 0 0,0 0 0,0 1 0,0-1 0,0 0 0,0 0 0,0 0 0,0 0 0,0 0 0,1 0 0,-1 1 0,0-1 0,0 0 0,0 0 0,0 0 0,0 0 0,0 0 0,0 0 0,0 0 0,0 0 0,1 0 0,-1 1 0,0-1 0,0 0 0,0 0 0,0 0 0,0 0 0,15 5 0,20 2 0,41-3 0,1-4 0,-1-3 0,94-15 0,-12-15 0,-111 21 0,1 2 0,69-5 0,-107 15 0,1-1 0,-1-1 0,1 1 0,16-6 0,-26 7 0,1-1 0,-1 1 0,1-1 0,-1 0 0,0 1 0,0-1 0,1 0 0,-1 0 0,0 0 0,0 0 0,0 0 0,0 0 0,0 0 0,0 0 0,0 0 0,0-1 0,0-1 0,0 2 0,-1-1 0,0 1 0,0-1 0,0 1 0,0-1 0,0 1 0,0-1 0,-1 1 0,1-1 0,0 1 0,-1-1 0,1 1 0,-1-1 0,0 1 0,1 0 0,-1-1 0,0 1 0,0 0 0,0 0 0,0 0 0,-1-2 0,-11-11 0,0 1 0,-1 1 0,-1 0 0,1 0 0,-30-15 0,-18-15 0,27 22 0,31 19 0,22 8 0,63 20 0,19 7 0,-89-30 0,1 2 0,-1 0 0,0 0 0,-1 1 0,1 0 0,8 9 0,-13-10 0,-1 0 0,1 0 0,-2 1 0,1 0 0,-1 0 0,0 0 0,0 0 0,-1 1 0,0-1 0,-1 1 0,1 0 0,-1 0 0,-1 0 0,1 8 0,1 16 0,-2 0 0,-4 42 0,0-18 0,3-40 0,1-6 0,-1 0 0,0 0 0,-1 0 0,0 0 0,-1 0 0,0 0 0,0 0 0,-1 0 0,-1-1 0,-6 15 0,-32 39-1365,30-46-5461</inkml:trace>
</inkml:ink>
</file>

<file path=ppt/ink/ink8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30.096"/>
    </inkml:context>
    <inkml:brush xml:id="br0">
      <inkml:brushProperty name="width" value="0.05" units="cm"/>
      <inkml:brushProperty name="height" value="0.05" units="cm"/>
    </inkml:brush>
  </inkml:definitions>
  <inkml:trace contextRef="#ctx0" brushRef="#br0">64 1 24575,'-2'0'0,"1"0"0,0 1 0,0-1 0,0 0 0,0 1 0,0-1 0,-1 1 0,1 0 0,0-1 0,0 1 0,0 0 0,0 0 0,1 0 0,-1-1 0,0 1 0,0 0 0,0 0 0,1 0 0,-1 0 0,0 0 0,1 1 0,-1 0 0,-11 29 0,11-27 0,-7 23 0,2 0 0,0 0 0,2 1 0,0 30 0,4 115 0,3-79 0,-4-90-136,1 1-1,1 0 1,-1-1-1,1 1 1,0 0-1,0-1 1,0 1-1,0-1 0,5 8 1,7 7-6690</inkml:trace>
</inkml:ink>
</file>

<file path=ppt/ink/ink8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30.560"/>
    </inkml:context>
    <inkml:brush xml:id="br0">
      <inkml:brushProperty name="width" value="0.05" units="cm"/>
      <inkml:brushProperty name="height" value="0.05" units="cm"/>
    </inkml:brush>
  </inkml:definitions>
  <inkml:trace contextRef="#ctx0" brushRef="#br0">0 1 24575,'337'0'0,"-322"0"0,-1 0 0,0 2 0,0 0 0,0 0 0,0 2 0,0-1 0,0 2 0,-1 0 0,0 0 0,0 1 0,0 1 0,-1 0 0,0 1 0,15 13 0,24 18 0,-4-4 0,-1 3 0,-2 1 0,52 61 0,-90-93 0,-1 1 0,1 0 0,-2 0 0,1 0 0,-1 1 0,0 0 0,-1 0 0,0 0 0,0 0 0,-1 0 0,0 1 0,-1-1 0,0 1 0,-1-1 0,1 1 0,-2-1 0,1 1 0,-2-1 0,1 1 0,-1-1 0,0 0 0,-6 13 0,-7 7 0,-2 0 0,-1-1 0,-1-1 0,-1-1 0,-2 0 0,-37 34 0,21-26 0,-2-1 0,-1-3 0,-69 40 0,89-59 0,0-1 0,-1-1 0,0-1 0,0 0 0,-45 7 0,56-13 0,-1 0 0,0-1 0,1 0 0,-1-1 0,0-1 0,0 0 0,1 0 0,-1-1 0,1-1 0,-1 0 0,1 0 0,0-1 0,-17-9 0,21 9-136,1 0-1,1-1 1,-1 1-1,0-1 1,1-1-1,0 1 1,1-1-1,-1 0 0,-3-7 1,-12-22-6690</inkml:trace>
</inkml:ink>
</file>

<file path=ppt/ink/ink8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31.514"/>
    </inkml:context>
    <inkml:brush xml:id="br0">
      <inkml:brushProperty name="width" value="0.05" units="cm"/>
      <inkml:brushProperty name="height" value="0.05" units="cm"/>
    </inkml:brush>
  </inkml:definitions>
  <inkml:trace contextRef="#ctx0" brushRef="#br0">39 135 24575,'0'1'0,"1"1"0,-1 0 0,1-1 0,-1 1 0,1-1 0,0 1 0,-1-1 0,1 1 0,0-1 0,0 1 0,0-1 0,0 0 0,0 1 0,1-1 0,-1 0 0,0 0 0,1 0 0,1 1 0,28 17 0,-28-17 0,8 3 0,-1 0 0,1 0 0,0-1 0,1 0 0,-1-1 0,1-1 0,-1 1 0,1-2 0,21 1 0,-26-2 0,0-1 0,0 0 0,0 0 0,0 0 0,0-1 0,0 0 0,0-1 0,-1 1 0,1-1 0,-1 0 0,0-1 0,0 0 0,0 0 0,0 0 0,-1-1 0,0 1 0,9-10 0,-9 7 0,1-1 0,-1 0 0,0 1 0,-1-1 0,0-1 0,0 1 0,-1-1 0,0 1 0,3-18 0,-5 24 0,-1 0 0,0-1 0,0 1 0,0-1 0,0 1 0,0 0 0,0-1 0,-1 1 0,1-1 0,-1 1 0,0 0 0,1-1 0,-1 1 0,0 0 0,0 0 0,-3-4 0,2 4 0,0 0 0,0 0 0,-1 1 0,1-1 0,0 1 0,-1 0 0,1 0 0,-1 0 0,1 0 0,-1 0 0,1 0 0,-1 0 0,1 1 0,-1 0 0,0-1 0,0 1 0,1 0 0,-6 1 0,-5 0 0,1 1 0,0 0 0,-1 1 0,1 0 0,0 1 0,0 1 0,1 0 0,-1 0 0,1 1 0,0 1 0,-12 9 0,3-1 0,1 1 0,0 1 0,1 0 0,-26 33 0,37-39 0,-1-1 0,1 2 0,0-1 0,1 0 0,1 1 0,-8 23 0,12-32 0,0 1 0,0-1 0,0 1 0,1-1 0,-1 1 0,1 0 0,0-1 0,0 1 0,0 0 0,0-1 0,1 1 0,0-1 0,-1 1 0,1-1 0,1 1 0,-1-1 0,0 1 0,1-1 0,0 0 0,-1 0 0,1 0 0,1 0 0,-1 0 0,0 0 0,1 0 0,-1-1 0,1 1 0,4 2 0,4 1 0,0 0 0,0-1 0,1-1 0,0 0 0,0 0 0,0-1 0,0-1 0,0 0 0,19 1 0,-2-2 0,-1-1 0,0-1 0,33-6 0,-37 4 0,-6 0 0,0 0 0,-1 0 0,27-11 0,-39 13 0,0-1 0,-1-1 0,1 1 0,-1-1 0,0 0 0,0 0 0,0 0 0,0 0 0,0-1 0,-1 1 0,1-1 0,-1 0 0,0 0 0,0-1 0,-1 1 0,1 0 0,1-6 0,8-21 0,-3 0 0,0-1 0,7-56 0,-16 86 0,0 0 0,1 0 0,-1 0 0,1 0 0,-1 0 0,1 0 0,0 0 0,0 0 0,0 0 0,0 1 0,0-1 0,2-3 0,-2 5 0,0 0 0,-1-1 0,1 1 0,0 0 0,-1 0 0,1-1 0,0 1 0,0 0 0,-1 0 0,1 0 0,0 0 0,0 0 0,-1 0 0,1 0 0,0 0 0,-1 1 0,1-1 0,0 0 0,0 0 0,-1 1 0,1-1 0,0 0 0,-1 1 0,1-1 0,-1 0 0,1 1 0,0-1 0,-1 1 0,1-1 0,-1 1 0,1-1 0,-1 1 0,1 0 0,-1-1 0,0 1 0,1 0 0,-1-1 0,0 1 0,1 1 0,17 27 0,-2 0 0,-1 1 0,22 63 0,-36-88 0,0-3 0,1 4 0,0-1 0,0 0 0,0 1 0,-1 0 0,1 6 0,-2-12 0,0 1 0,0 0 0,0 0 0,0-1 0,0 1 0,-1 0 0,1-1 0,0 1 0,0 0 0,0 0 0,-1-1 0,1 1 0,0-1 0,-1 1 0,1 0 0,0-1 0,-1 1 0,1 0 0,-1-1 0,1 1 0,-1-1 0,1 1 0,-1-1 0,1 0 0,-1 1 0,0-1 0,1 1 0,-1-1 0,0 0 0,1 0 0,-1 1 0,0-1 0,1 0 0,-1 0 0,0 0 0,0 0 0,1 0 0,-1 0 0,0 0 0,0 0 0,1 0 0,-1 0 0,0 0 0,1 0 0,-1 0 0,0-1 0,1 1 0,-1 0 0,0 0 0,0-1 0,-8-3 0,0 1 0,0-1 0,0-1 0,1 1 0,-1-1 0,1-1 0,1 0 0,-12-10 0,8 6 0,1-1 0,0 1 0,1-2 0,0 1 0,-9-17 0,16 24 0,-1 0 0,1 0 0,1 0 0,-1 0 0,0 0 0,1-1 0,0 1 0,0-1 0,1 1 0,-1 0 0,1-1 0,0 1 0,0-1 0,0 1 0,1-1 0,0-5 0,1 5 0,0 1 0,0 0 0,1-1 0,-1 1 0,1 0 0,0 0 0,0 0 0,0 1 0,0-1 0,1 1 0,-1-1 0,1 1 0,0 0 0,0 1 0,5-4 0,12-4-167,1 1-1,1 1 0,-1 0 0,1 2 1,44-7-1,-58 12-191,39-8-6467</inkml:trace>
</inkml:ink>
</file>

<file path=ppt/ink/ink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8.598"/>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58 175,'0'5,"-5"7,-1 6,0 5,1 4,1 1,2 2,-4-4,-1-2,0 0,3 1,0 1,2-4</inkml:trace>
  <inkml:trace contextRef="#ctx0" brushRef="#br0" timeOffset="1">29 0,'0'0</inkml:trace>
</inkml:ink>
</file>

<file path=ppt/ink/ink8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32.073"/>
    </inkml:context>
    <inkml:brush xml:id="br0">
      <inkml:brushProperty name="width" value="0.05" units="cm"/>
      <inkml:brushProperty name="height" value="0.05" units="cm"/>
    </inkml:brush>
  </inkml:definitions>
  <inkml:trace contextRef="#ctx0" brushRef="#br0">128 223 24575,'1'0'0,"50"0"0,90-12 0,-122 8 0,0-1 0,0-1 0,-1 0 0,31-16 0,-41 17 0,0 1 0,0-2 0,-1 1 0,0-1 0,0 0 0,-1-1 0,1 1 0,-1-1 0,-1-1 0,1 1 0,-1-1 0,5-10 0,-9 15 0,0 0 0,1 0 0,-1 0 0,0 0 0,-1 0 0,1 0 0,-1 0 0,1 0 0,-1 0 0,0-1 0,0 1 0,0 0 0,0 0 0,-1 0 0,0-4 0,0 5 0,0 1 0,1 0 0,-1-1 0,0 1 0,0 0 0,0 0 0,0 0 0,0 0 0,0-1 0,0 1 0,0 1 0,0-1 0,0 0 0,-1 0 0,1 0 0,0 1 0,-1-1 0,1 0 0,-1 1 0,1 0 0,0-1 0,-1 1 0,1 0 0,-1-1 0,1 1 0,-1 0 0,1 0 0,-1 0 0,1 1 0,-1-1 0,1 0 0,-1 0 0,1 1 0,-1-1 0,-1 1 0,-46 15 0,1 1 0,0 3 0,-69 39 0,93-45 0,0 1 0,1 0 0,0 2 0,-29 29 0,43-38 0,1 1 0,0-1 0,1 1 0,0 1 0,1 0 0,-1 0 0,2 0 0,0 0 0,0 1 0,1 0 0,0 0 0,0 0 0,-1 16 0,4-24 0,1-1 0,0 1 0,0 0 0,0-1 0,0 1 0,1 0 0,-1 0 0,1-1 0,-1 1 0,1 0 0,0-1 0,0 1 0,0-1 0,1 1 0,-1-1 0,0 0 0,1 0 0,0 1 0,2 2 0,0-1 0,1-1 0,-1 0 0,0 0 0,1-1 0,0 1 0,-1-1 0,1 0 0,0 0 0,9 2 0,6 0 0,1 0 0,0-2 0,0-1 0,25-1 0,-20-1-151,1-2-1,-1-1 0,0-1 0,0-1 1,0-1-1,-1-2 0,0 0 1,31-18-1,-29 15-6674</inkml:trace>
</inkml:ink>
</file>

<file path=ppt/ink/ink8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32.522"/>
    </inkml:context>
    <inkml:brush xml:id="br0">
      <inkml:brushProperty name="width" value="0.05" units="cm"/>
      <inkml:brushProperty name="height" value="0.05" units="cm"/>
    </inkml:brush>
  </inkml:definitions>
  <inkml:trace contextRef="#ctx0" brushRef="#br0">276 142 24575,'1'-5'0,"0"0"0,0 0 0,0 0 0,1 0 0,0 0 0,0 1 0,0-1 0,5-7 0,-4 6 0,0 0 0,0 0 0,0 0 0,2-10 0,-4 14 0,-1 0 0,0 0 0,0 1 0,0-1 0,0 0 0,0 1 0,0-1 0,0 0 0,0 1 0,-1-1 0,1 0 0,-1 1 0,1-1 0,-1 0 0,0 1 0,0-1 0,1 1 0,-1-1 0,0 1 0,0 0 0,-3-3 0,2 2 0,0 1 0,0 0 0,0-1 0,0 1 0,-1 0 0,1 0 0,0 0 0,-1 0 0,1 1 0,-1-1 0,1 1 0,-1-1 0,1 1 0,-1 0 0,1 0 0,-1 0 0,1 0 0,-1 1 0,-3 0 0,-1 0 0,1 1 0,-1 0 0,1 0 0,0 0 0,0 1 0,-8 4 0,-3 5 0,1-1 0,0 2 0,1 0 0,0 1 0,1 0 0,1 1 0,-16 22 0,21-24 0,0 0 0,1 0 0,0 1 0,1 0 0,0 0 0,1 0 0,1 1 0,0 0 0,1 0 0,-1 20 0,3-32 0,1 0 0,0 0 0,0 0 0,0 0 0,1 0 0,-1 0 0,1 0 0,0 0 0,-1 0 0,1 0 0,0 0 0,1 0 0,-1-1 0,0 1 0,1-1 0,0 1 0,0-1 0,-1 1 0,6 3 0,-4-3 0,1-1 0,0 1 0,1-1 0,-1 0 0,0 0 0,1 0 0,-1-1 0,1 1 0,-1-1 0,1 0 0,0 0 0,6-1 0,2 1 14,0-1-1,0-1 0,-1 0 0,1-1 1,-1 0-1,1-1 0,-1 0 1,24-10-1,-28 9-127,1 0 0,-1-1-1,1 0 1,-1 0 0,-1-1 0,1 0-1,-1 0 1,0 0 0,0-1 0,-1 0-1,0-1 1,9-13 0,-3-4-6712</inkml:trace>
</inkml:ink>
</file>

<file path=ppt/ink/ink8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33.108"/>
    </inkml:context>
    <inkml:brush xml:id="br0">
      <inkml:brushProperty name="width" value="0.05" units="cm"/>
      <inkml:brushProperty name="height" value="0.05" units="cm"/>
    </inkml:brush>
  </inkml:definitions>
  <inkml:trace contextRef="#ctx0" brushRef="#br0">184 1 24575,'0'25'0,"1"-11"0,-1-1 0,0 1 0,-1 0 0,0-1 0,-1 1 0,-1-1 0,-7 23 0,-113 297 0,111-288 0,1 1 0,3 0 0,1 1 0,3-1 0,2 72 0,2-118 0,1 0 0,0 0 0,-1 0 0,1 0 0,-1 0 0,1-1 0,0 1 0,-1 0 0,1 0 0,-1-1 0,1 1 0,-1 0 0,1-1 0,-1 1 0,1 0 0,-1-1 0,0 1 0,1-1 0,-1 1 0,0-1 0,1 1 0,0-2 0,15-22 0,21-40 0,12-17 0,-22 44 0,2 1 0,1 2 0,1 0 0,2 2 0,1 2 0,46-32 0,-78 61 0,-1 0 0,1 0 0,-1 0 0,1 0 0,0 0 0,-1 0 0,1 0 0,0 1 0,0-1 0,-1 1 0,1-1 0,0 1 0,0 0 0,0-1 0,0 1 0,-1 0 0,1 0 0,0 0 0,0 1 0,0-1 0,0 0 0,0 1 0,-1-1 0,4 2 0,-3 0 0,0 0 0,0 0 0,0 0 0,0 0 0,0 1 0,0-1 0,-1 0 0,1 1 0,-1 0 0,0-1 0,0 1 0,0 0 0,0-1 0,0 1 0,0 6 0,4 14 30,-2 0 0,0 0 0,-1 42 0,-3-50-216,0-1 1,-1 0-1,-1 1 0,0-1 1,-1 0-1,0 0 1,-8 16-1,-2-3-6640</inkml:trace>
</inkml:ink>
</file>

<file path=ppt/ink/ink8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33.818"/>
    </inkml:context>
    <inkml:brush xml:id="br0">
      <inkml:brushProperty name="width" value="0.05" units="cm"/>
      <inkml:brushProperty name="height" value="0.05" units="cm"/>
    </inkml:brush>
  </inkml:definitions>
  <inkml:trace contextRef="#ctx0" brushRef="#br0">125 126 24575,'1'-3'0,"1"1"0,-1-1 0,1 1 0,0 0 0,0 0 0,0-1 0,0 2 0,1-1 0,-1 0 0,0 0 0,1 1 0,4-3 0,3-3 0,-10 7 0,0 0 0,0 0 0,1 0 0,-1 0 0,0 0 0,1 0 0,-1 0 0,0 0 0,0-1 0,1 1 0,-1 0 0,0 0 0,0 0 0,1-1 0,-1 1 0,0 0 0,0 0 0,1-1 0,-1 1 0,0 0 0,0 0 0,0-1 0,0 1 0,0 0 0,1 0 0,-1-1 0,0 1 0,0 0 0,0-1 0,0 1 0,0 0 0,0-1 0,0 1 0,0 0 0,0-1 0,0 1 0,0 0 0,0-1 0,-15 4 0,-21 13 0,27-8 0,1 0 0,-1 0 0,1 1 0,0 0 0,1 1 0,0-1 0,1 1 0,0 0 0,-7 16 0,6-9 0,0 0 0,1 0 0,1 1 0,1 0 0,-3 27 0,5-35 0,1 1 0,1 0 0,0 0 0,0 0 0,1 0 0,1-1 0,4 20 0,-4-26 0,0 0 0,0 0 0,0 0 0,0 0 0,1 0 0,-1-1 0,1 1 0,0-1 0,0 0 0,0 1 0,1-1 0,-1-1 0,1 1 0,0 0 0,-1-1 0,1 0 0,0 0 0,0 0 0,1-1 0,-1 1 0,7 1 0,1-1 0,0 0 0,0-1 0,-1 0 0,1-1 0,0 0 0,0-1 0,0 0 0,0-1 0,-1-1 0,1 1 0,-1-2 0,17-6 0,-12 3 0,0-1 0,-1 0 0,0-1 0,0 0 0,-1-2 0,0 1 0,24-25 0,-22 17 0,0-1 0,-1 0 0,-1-1 0,-1-1 0,0 0 0,-2-1 0,0 0 0,-2-1 0,0 0 0,8-39 0,-16 58 0,0 1 0,-1 0 0,0-1 0,1 1 0,-1 0 0,0-1 0,0 1 0,-1 0 0,1-1 0,-1 1 0,0 0 0,0-1 0,0 1 0,0 0 0,0 0 0,-1 0 0,0 0 0,-3-5 0,2 4 0,-1 0 0,0 1 0,0-1 0,0 1 0,-1 0 0,1 0 0,-1 0 0,1 1 0,-1 0 0,-10-4 0,-7 1 0,0 0 0,-1 1 0,1 1 0,-32 0 0,-5 2-1365,8 1-5461</inkml:trace>
</inkml:ink>
</file>

<file path=ppt/ink/ink8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35.295"/>
    </inkml:context>
    <inkml:brush xml:id="br0">
      <inkml:brushProperty name="width" value="0.05" units="cm"/>
      <inkml:brushProperty name="height" value="0.05" units="cm"/>
    </inkml:brush>
  </inkml:definitions>
  <inkml:trace contextRef="#ctx0" brushRef="#br0">34 272 24575,'-28'0'0,"22"0"0,20 0 0,25 0 0,108 0 0,198-24 0,-296 17 0,369-67 0,-415 74 0,57-19 0,-58 18 0,1 0 0,-1 1 0,0-1 0,0 0 0,0-1 0,0 1 0,0 0 0,0-1 0,0 1 0,0-1 0,0 1 0,-1-1 0,1 0 0,-1 0 0,1 0 0,-1 0 0,0 0 0,0 0 0,1 0 0,-1 0 0,-1-1 0,2-2 0,-2 4 0,-1-1 0,1 1 0,0-1 0,-1 1 0,1-1 0,-1 1 0,0 0 0,0-1 0,1 1 0,-1 0 0,0 0 0,0 0 0,0 0 0,0 0 0,0 0 0,0 0 0,-1 0 0,1 0 0,0 0 0,0 0 0,-1 1 0,1-1 0,0 0 0,-1 1 0,1-1 0,-4 0 0,-42-9 0,44 9 0,-259-34 0,229 27 0,21 1 0,12 7 0,0-1 0,0 1 0,0 0 0,0-1 0,0 1 0,0 0 0,0-1 0,0 1 0,0 0 0,1 0 0,-1-1 0,0 1 0,0 0 0,0 0 0,0-1 0,1 1 0,-1 0 0,0 0 0,0-1 0,0 1 0,1 0 0,-1 0 0,0 0 0,0 0 0,1-1 0,-1 1 0,0 0 0,0 0 0,1 0 0,-1 0 0,0 0 0,1 0 0,-1 0 0,0 0 0,0 0 0,1 0 0,-1 0 0,0 0 0,1 0 0,15-4 0,0 2 0,1 0 0,-1 1 0,1 0 0,-1 1 0,1 1 0,-1 1 0,0 0 0,0 1 0,1 1 0,-2 0 0,1 1 0,-1 1 0,1 1 0,18 11 0,7 16 0,-34-27 0,0-1 0,0 0 0,0 0 0,1 0 0,0-1 0,0 0 0,13 5 0,-6-5 0,-5-2 0,0 1 0,0 0 0,0 1 0,0 0 0,9 6 0,-16-8 0,0-1 0,0 1 0,0 0 0,0 0 0,-1 0 0,1 1 0,-1-1 0,0 0 0,0 1 0,0 0 0,-1-1 0,1 1 0,-1 0 0,0 0 0,0 0 0,0 0 0,0 5 0,1 9 0,-1 0 0,0 0 0,-1-1 0,-1 1 0,-1 0 0,-1-1 0,0 1 0,-2-1 0,-10 29 0,-2 2 0,7-21 0,-26 53 0,34-76-116,1-3 47,0 0-1,0 1 1,0-1-1,0 0 1,0 0 0,1 1-1,-1-1 1,0 0-1,1 1 1,-1-1 0,1 1-1,0-1 1,-1 0 0,1 1-1,0-1 1,0 1-1,0 1 1</inkml:trace>
</inkml:ink>
</file>

<file path=ppt/ink/ink8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44.800"/>
    </inkml:context>
    <inkml:brush xml:id="br0">
      <inkml:brushProperty name="width" value="0.05" units="cm"/>
      <inkml:brushProperty name="height" value="0.05" units="cm"/>
    </inkml:brush>
  </inkml:definitions>
  <inkml:trace contextRef="#ctx0" brushRef="#br0">35 115 24575,'0'-1'0,"0"0"0,0 0 0,0 0 0,-1-1 0,1 1 0,0 0 0,-1 0 0,1 0 0,-1 0 0,1 0 0,-1 0 0,1 0 0,-1 0 0,0 0 0,0 0 0,1 0 0,-2-1 0,1 2 0,1 0 0,0 0 0,-1 0 0,1 0 0,-1-1 0,1 1 0,0 0 0,-1 0 0,1 0 0,-1 0 0,1 0 0,0 0 0,-1 0 0,1 0 0,-1 0 0,1 0 0,0 0 0,-1 0 0,1 1 0,-1-1 0,1 0 0,0 0 0,-1 0 0,1 0 0,0 1 0,-1-1 0,1 0 0,0 0 0,-1 1 0,1-1 0,0 0 0,0 1 0,-1-1 0,1 0 0,0 1 0,0-1 0,-1 0 0,1 1 0,0-1 0,0 1 0,0-1 0,0 0 0,0 1 0,0-1 0,0 1 0,0-1 0,0 0 0,0 1 0,0-1 0,0 1 0,0-1 0,0 0 0,0 1 0,-5 39 0,1 0 0,2 0 0,4 48 0,-1-17 0,-2 66 0,5 160 0,25-115 0,-6-51 0,-21-114 0,7 39 0,-9-53 0,1 0 0,0 0 0,0 0 0,0 0 0,0 0 0,0-1 0,1 1 0,-1 0 0,1-1 0,-1 1 0,1-1 0,0 1 0,4 3 0,-5-6 0,1 1 0,-1-1 0,0 1 0,0-1 0,1 1 0,-1-1 0,0 0 0,0 0 0,1 1 0,-1-1 0,0 0 0,1 0 0,-1 0 0,0-1 0,1 1 0,-1 0 0,0 0 0,1-1 0,-1 1 0,0-1 0,0 1 0,0-1 0,1 1 0,-1-1 0,0 0 0,2-1 0,25-26 0,-12 7 0,-1-1 0,-1-1 0,15-34 0,28-80 0,-37 85 0,163-379 0,-130 300 0,-31 73 0,2 1 0,49-84 0,-66 129-273,1 0 0,1 1 0,0 0 0,17-14 0,-9 11-6553</inkml:trace>
</inkml:ink>
</file>

<file path=ppt/ink/ink8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45.159"/>
    </inkml:context>
    <inkml:brush xml:id="br0">
      <inkml:brushProperty name="width" value="0.05" units="cm"/>
      <inkml:brushProperty name="height" value="0.05" units="cm"/>
    </inkml:brush>
  </inkml:definitions>
  <inkml:trace contextRef="#ctx0" brushRef="#br0">110 7 24575,'5'-5'0,"2"3"0,-11 13 0,-4 19 0,-1 10 0,-10 4 0,0-1 0,1-3 0,0-8 0,3 1 0,4-16 0,13-10 0</inkml:trace>
</inkml:ink>
</file>

<file path=ppt/ink/ink8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45.533"/>
    </inkml:context>
    <inkml:brush xml:id="br0">
      <inkml:brushProperty name="width" value="0.05" units="cm"/>
      <inkml:brushProperty name="height" value="0.05" units="cm"/>
    </inkml:brush>
  </inkml:definitions>
  <inkml:trace contextRef="#ctx0" brushRef="#br0">42 9 24575,'-5'0'0,"-7"10"0,-1 9 0,1 6 0,13-1 0,12-5 0,3-11 0,10-6 0,5-14 0,-2-10 0,-7-7 0,-22 2 0,-21 6 0,-8 16 0,2 9-8191</inkml:trace>
</inkml:ink>
</file>

<file path=ppt/ink/ink8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46.014"/>
    </inkml:context>
    <inkml:brush xml:id="br0">
      <inkml:brushProperty name="width" value="0.05" units="cm"/>
      <inkml:brushProperty name="height" value="0.05" units="cm"/>
    </inkml:brush>
  </inkml:definitions>
  <inkml:trace contextRef="#ctx0" brushRef="#br0">1 1 24575,'1'84'0,"16"116"0,-4-51 0,-14-389 0,1 233 0,0 0 0,0 1 0,1-1 0,0 0 0,0 0 0,1 1 0,0-1 0,0 1 0,1 0 0,3-7 0,-4 9 0,1 0 0,-1 1 0,1-1 0,0 1 0,0 0 0,1 0 0,-1 0 0,1 0 0,-1 0 0,1 1 0,0 0 0,0 0 0,0 0 0,0 0 0,0 0 0,6 0 0,20-4-70,-1 2-1,1 1 1,0 1 0,1 2-1,31 3 1,-26-1-873,-6-1-5883</inkml:trace>
</inkml:ink>
</file>

<file path=ppt/ink/ink8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46.401"/>
    </inkml:context>
    <inkml:brush xml:id="br0">
      <inkml:brushProperty name="width" value="0.05" units="cm"/>
      <inkml:brushProperty name="height" value="0.05" units="cm"/>
    </inkml:brush>
  </inkml:definitions>
  <inkml:trace contextRef="#ctx0" brushRef="#br0">0 6 24575,'0'-5'0,"0"8"0,0 9 0,0 18 0,0 9 0,0 3 0,0 5 0,0-2 0,0-1 0,0 0 0,0-1 0,0-3 0,0-3 0,0-3 0,0-7-8191</inkml:trace>
</inkml:ink>
</file>

<file path=ppt/ink/ink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9.09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200 654,'1'-3,"0"1,0 0,1 0,-1 0,1 0,-1 0,1 0,0 0,0 0,2-1,12-14,-14 13,0 0,0 0,0 0,0-1,-1 1,0-1,0 1,0-1,0 1,-1-1,0-5,0 8,0 1,0 0,0-1,-1 1,1 0,-1-1,1 1,-1 0,1-1,-1 1,0 0,0 0,0 0,1 0,-1 0,0 0,0 0,-1 0,1 0,0 0,0 0,0 1,0-1,-1 0,1 1,0-1,-1 1,1 0,0-1,-1 1,1 0,0 0,-1 0,1 0,-1 0,1 0,0 0,-1 0,1 1,-2 0,-8 1,2 0,-1 2,0-1,0 1,1 0,0 1,0 0,0 1,1 0,0 0,0 1,-10 10,9-8,1-1,0 2,1-1,0 1,0 0,1 0,0 1,1 0,1 0,-6 17,9-26,1 0,0 1,-1-1,1 0,0 0,0 0,0 0,0 1,0-1,1 0,-1 0,1 0,-1 0,1 0,0 0,0 0,0 0,0 0,0 0,0 0,0-1,1 1,-1 0,1-1,-1 1,1-1,0 1,-1-1,1 0,0 0,3 2,0-2,-1 1,1 0,0-1,0 0,0 0,0 0,0-1,0 0,0 0,0 0,1-1,7-1,1-2,0-1,-1 0,0-1,0-1,0 0,0-1,-1 0,-1-1,1 0,-2-1,1 0,17-23,7-13,56-97,-74 113,70-110,34-60,-117 194,18-42,-20 45,-2 1,1-1,0 0,0 0,-1 0,0 1,1-1,-1 0,0 0,0 0,-1 0,1 0,-1 1,-1-5,2 6,0 0,-1 0,1 1,-1-1,1 0,-1 1,0-1,1 0,-1 1,0-1,1 1,-1-1,0 1,0-1,1 1,-1 0,0-1,0 1,0 0,0 0,1 0,-1-1,0 1,0 0,0 0,0 0,0 0,0 1,1-1,-1 0,0 0,0 0,0 1,0-1,1 0,-1 1,0-1,0 1,1-1,-1 1,0-1,1 1,-1 0,0 0,-31 28,20-12,1 0,0 1,1 1,1-1,0 1,2 1,0 0,-4 21,-22 169,30-186,-6 67,-11 72,16-132,0-5</inkml:trace>
</inkml:ink>
</file>

<file path=ppt/ink/ink8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46.771"/>
    </inkml:context>
    <inkml:brush xml:id="br0">
      <inkml:brushProperty name="width" value="0.05" units="cm"/>
      <inkml:brushProperty name="height" value="0.05" units="cm"/>
    </inkml:brush>
  </inkml:definitions>
  <inkml:trace contextRef="#ctx0" brushRef="#br0">0 64 24575,'10'-5'0,"14"-2"0,13 0 0,11-3 0,1-1 0,4 2 0,-2 2 0,-5 3 0,-5 1 0,-5 2 0,-3 1 0,-1 0 0,-2 1 0,-6-1-8191</inkml:trace>
</inkml:ink>
</file>

<file path=ppt/ink/ink8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47.132"/>
    </inkml:context>
    <inkml:brush xml:id="br0">
      <inkml:brushProperty name="width" value="0.05" units="cm"/>
      <inkml:brushProperty name="height" value="0.05" units="cm"/>
    </inkml:brush>
  </inkml:definitions>
  <inkml:trace contextRef="#ctx0" brushRef="#br0">30 59 24575,'-1'-1'0,"1"0"0,-1 0 0,0 1 0,1-1 0,-1 0 0,1 0 0,-1 1 0,0-1 0,0 0 0,0 1 0,1-1 0,-1 0 0,0 1 0,0-1 0,0 1 0,0 0 0,0-1 0,0 1 0,0 0 0,0-1 0,0 1 0,-1 0 0,1 2 0,0 0 0,0 0 0,0 0 0,0 0 0,0 0 0,1 0 0,-1 0 0,1 1 0,0-1 0,0 0 0,0 4 0,-2 11 0,1 0 0,1 1 0,1-1 0,0 0 0,2 0 0,0-1 0,10 34 0,-11-44 0,1 0 0,-1 0 0,1 0 0,1 0 0,-1 0 0,1-1 0,0 0 0,1 0 0,-1 0 0,8 6 0,-8-8 0,0 0 0,1 0 0,-1-1 0,1 0 0,-1 0 0,1 0 0,0-1 0,-1 1 0,1-1 0,0 0 0,0 0 0,0-1 0,0 0 0,0 0 0,8 0 0,-5-2 0,0 1 0,-1-1 0,1-1 0,-1 1 0,0-1 0,0 0 0,0-1 0,0 0 0,0 0 0,-1-1 0,12-9 0,5-7 0,31-39 0,-44 49 0,4-6-114,0 3-42,-1 0 0,-1-1-1,-1 0 1,0-1-1,-1-1 1,-1 1-1,11-28 1,-13 17-6670</inkml:trace>
</inkml:ink>
</file>

<file path=ppt/ink/ink8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47.779"/>
    </inkml:context>
    <inkml:brush xml:id="br0">
      <inkml:brushProperty name="width" value="0.05" units="cm"/>
      <inkml:brushProperty name="height" value="0.05" units="cm"/>
    </inkml:brush>
  </inkml:definitions>
  <inkml:trace contextRef="#ctx0" brushRef="#br0">330 150 24575,'0'-2'0,"1"0"0,0 0 0,-1 0 0,1 0 0,0 0 0,0 0 0,1 0 0,-1 0 0,0 1 0,1-1 0,-1 0 0,1 1 0,2-3 0,8-10 0,-10 12 0,0-1 0,-1 0 0,1 0 0,-1 0 0,1 0 0,-1 0 0,0 0 0,0 0 0,0-1 0,-1 1 0,1 0 0,-1 0 0,0-1 0,1 1 0,-1 0 0,-1-1 0,0-5 0,0 7 0,0-1 0,-1 1 0,1-1 0,-1 1 0,0 0 0,1-1 0,-1 1 0,0 0 0,0 0 0,0 0 0,-1 1 0,1-1 0,0 0 0,-1 1 0,1-1 0,-1 1 0,0 0 0,1 0 0,-1 0 0,0 0 0,-3 0 0,0-1 0,0 1 0,0-1 0,0 1 0,0 1 0,0-1 0,-1 1 0,1 0 0,0 1 0,0-1 0,0 1 0,0 0 0,0 1 0,0-1 0,0 1 0,-10 5 0,9-3 0,0 1 0,0 0 0,0 0 0,0 1 0,1 0 0,0 0 0,0 0 0,1 1 0,-1 0 0,-4 9 0,0 2 0,1-1 0,1 2 0,1-1 0,0 1 0,2 0 0,0 0 0,1 1 0,1-1 0,-1 25 0,3-40 0,1 1 0,0-1 0,1 0 0,-1 1 0,0-1 0,1 0 0,0 0 0,0 1 0,1-1 0,-1 0 0,1 0 0,0 0 0,0 0 0,0-1 0,0 1 0,1 0 0,-1-1 0,1 0 0,0 1 0,0-1 0,0 0 0,1-1 0,-1 1 0,1-1 0,-1 1 0,1-1 0,0 0 0,0 0 0,0-1 0,0 1 0,0-1 0,0 0 0,1 0 0,-1 0 0,0-1 0,1 1 0,-1-1 0,0 0 0,1 0 0,-1-1 0,5 0 0,2-1 0,-1 0 0,1-1 0,-1-1 0,0 1 0,0-1 0,-1-1 0,1 0 0,-1 0 0,0-1 0,0 0 0,-1-1 0,0 0 0,0 0 0,11-14 0,-10 10 0,0 0 0,-2 0 0,1-1 0,-1 0 0,-1-1 0,0 1 0,-1-1 0,0 0 0,-1-1 0,4-25 0,-7 35 0,-1 0 0,1-1 0,-1 1 0,0 0 0,-1 0 0,1 0 0,-1 0 0,0 0 0,0 0 0,0 0 0,0 0 0,-1 0 0,1 0 0,-1 1 0,0-1 0,0 1 0,-4-5 0,1 3 0,1 0 0,-1 1 0,0 0 0,0 0 0,0 0 0,-1 1 0,1-1 0,-1 1 0,0 1 0,-8-4 0,2 2 0,0 1 0,0 0 0,0 1 0,0 0 0,0 1 0,0 0 0,-1 1 0,1 1 0,0 0 0,-1 0 0,-16 5 0,18-2 0,0 0 0,0 1 0,0 1 0,1-1 0,0 2 0,0-1 0,1 1 0,0 1 0,0 0 0,0 0 0,1 1 0,-12 16 0,15-18 0,1 0 0,-1 0 0,1 0 0,1 1 0,-1-1 0,1 1 0,1 0 0,0 0 0,0 0 0,0 0 0,1 0 0,0 0 0,0 0 0,1 1 0,0-1 0,1 0 0,0 0 0,3 16 0,-1-19 0,-1 0 0,1 1 0,0-1 0,0 0 0,0 0 0,1-1 0,0 1 0,0-1 0,0 0 0,0 0 0,1 0 0,0 0 0,-1-1 0,1 0 0,0 0 0,1 0 0,-1-1 0,0 0 0,1 1 0,0-2 0,6 2 0,9 2 0,1-1 0,-1 0 0,1-2 0,30-1 0,-34-1-85,-1-1 0,0 0-1,0-2 1,0 0 0,0-1-1,0 0 1,-1-2 0,1 0-1,-2 0 1,1-2 0,-1 0-1,0-1 1,0 0 0,-1-1-1,15-14 1,-5 2-6741</inkml:trace>
</inkml:ink>
</file>

<file path=ppt/ink/ink8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7:48.238"/>
    </inkml:context>
    <inkml:brush xml:id="br0">
      <inkml:brushProperty name="width" value="0.05" units="cm"/>
      <inkml:brushProperty name="height" value="0.05" units="cm"/>
    </inkml:brush>
  </inkml:definitions>
  <inkml:trace contextRef="#ctx0" brushRef="#br0">274 27 24575,'-9'-20'0,"9"19"0,0 1 0,0 0 0,0 0 0,0-1 0,-1 1 0,1 0 0,0-1 0,0 1 0,0 0 0,0 0 0,0-1 0,-1 1 0,1 0 0,0 0 0,0-1 0,0 1 0,-1 0 0,1 0 0,0 0 0,0 0 0,-1-1 0,1 1 0,0 0 0,0 0 0,-1 0 0,1 0 0,0 0 0,-1 0 0,1 0 0,0 0 0,-1 0 0,1 0 0,0 0 0,0 0 0,-1 0 0,1 0 0,0 0 0,-1 0 0,1 0 0,0 0 0,-1 0 0,1 0 0,0 0 0,0 0 0,-1 1 0,1-1 0,0 0 0,0 0 0,-1 0 0,1 0 0,0 1 0,0-1 0,0 0 0,-1 0 0,1 1 0,0-1 0,0 0 0,0 0 0,0 1 0,0-1 0,-1 0 0,1 1 0,0-1 0,0 0 0,-18 102 0,3-48 0,-92 302 0,75-261 60,-20 100 0,42-146-431,3 1-1,1 0 1,2 99 0</inkml:trace>
</inkml:ink>
</file>

<file path=ppt/ink/ink8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8:43.703"/>
    </inkml:context>
    <inkml:brush xml:id="br0">
      <inkml:brushProperty name="width" value="0.05" units="cm"/>
      <inkml:brushProperty name="height" value="0.05" units="cm"/>
    </inkml:brush>
  </inkml:definitions>
  <inkml:trace contextRef="#ctx0" brushRef="#br0">0 1 24575,'0'0'-8191</inkml:trace>
</inkml:ink>
</file>

<file path=ppt/ink/ink8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28:53.454"/>
    </inkml:context>
    <inkml:brush xml:id="br0">
      <inkml:brushProperty name="width" value="0.05" units="cm"/>
      <inkml:brushProperty name="height" value="0.05" units="cm"/>
    </inkml:brush>
  </inkml:definitions>
  <inkml:trace contextRef="#ctx0" brushRef="#br0">1 1 24575,'0'0'-8191</inkml:trace>
</inkml:ink>
</file>

<file path=ppt/ink/ink8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3:09.802"/>
    </inkml:context>
    <inkml:brush xml:id="br0">
      <inkml:brushProperty name="width" value="0.05" units="cm"/>
      <inkml:brushProperty name="height" value="0.05" units="cm"/>
    </inkml:brush>
  </inkml:definitions>
  <inkml:trace contextRef="#ctx0" brushRef="#br0">1 0 24575,'0'0'-8191</inkml:trace>
</inkml:ink>
</file>

<file path=ppt/ink/ink8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04.95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22 35,'-1'0,"0"0,0-1,0 1,0 0,0 0,0 0,0-1,0 1,0-1,0 1,0 0,0-1,0 0,1 1,-1-1,0 1,0-1,1 0,-1 0,0 1,1-1,-1 0,1 0,-2-1,5-6,12 7,135 22,-117-18,39 11,-51-9,42 4,-25-9,-1-2,0-2,53-11,-59 9,32-9,-43 9,0 2,38-5,-22 9,0 2,0 1,-1 2,0 2,1 1,-2 1,0 2,33 16,-55-23,-1 0,1-1,0 0,0-1,0-1,0 0,0 0,1-1,12-2,12-3,59-16,-21 3,27 0,1 4,200-1,-182 14,100 5,-126 11,-64-9,56 4,63-11,61 2,-80 26,292-22,-233-7,-183 2</inkml:trace>
</inkml:ink>
</file>

<file path=ppt/ink/ink8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07.83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91 0,'-5'0,"-1"1,1-1,0 1,-1 0,1 0,0 0,0 1,0 0,0 0,0 0,-6 4,10-5,-1 1,0-1,1 0,-1 1,0 0,1-1,0 1,-1 0,1-1,0 1,0 0,0 0,0 0,1 0,-1 0,0 0,1 1,-1-1,1 0,0 0,0 0,0 0,0 1,0-1,0 0,0 0,1 0,-1 0,1 0,0 0,1 3,0-1,1 1,0 0,1-1,-1 1,1-1,0 0,0 0,0-1,1 1,-1-1,1 0,0 0,10 4,2 1,2 0,32 9,10 1,81 37,-125-47,0 2,18 12,21 12,160 76,-191-100,0-1,1-2,41 7,21 6,-56-9,-1 1,52 30,18 8,2-1,-61-28,55 19,84 21,-175-59,-1 1,1 0,-1 0,1 0,-1 1,0 0,0 0,-1 0,6 7,35 49,-36-46,1-1,0 1,18 16,-14-18,2 0,0-2,0 0,1 0,32 12,96 26,-124-42,22 7,238 64,-244-70,-21-4,-1 0,1 0,-1 2,0 0,-1 0,24 13,46 35,97 55,-42-41,60 32,-90-48,-76-37,58 32,-36-16,-44-25,0 1,0-1,-1 2,0-1,0 2,0-1,-1 1,-1 0,1 1,7 10,-2 0,2 0,0-1,0-1,30 22,83 53,-39-30,-38-29,1-1,2-4,73 28,62 32,-175-78,0 0,-1 1,0 1,19 20,28 23,-13-22,2-2,1-2,1-2,109 38,-142-56,0 0,-1 2,0 0,-1 0,0 2,18 17,-12-10,50 32,207 103,-198-116,130 45,32 16,-164-63,109 34,-144-58,-7-3,0 1,70 34,-58-22,107 35,-78-31,-63-20,-10-1</inkml:trace>
</inkml:ink>
</file>

<file path=ppt/ink/ink8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13.15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81 77,'-1'-2,"-1"-1,1 1,-1 0,1-1,-1 1,0 0,0 0,1 0,-1 1,-1-1,1 0,0 1,0-1,-1 1,-3-2,-7-5,-14-19,20 17,21 15,2 6,-1 0,0 0,-1 2,0-1,15 20,58 82,-45-56,-13-20,2-1,2-1,49 42,-53-51,0 2,-3 1,26 37,10 12,-48-64,1-1,0-1,1 0,30 19,77 37,-101-57,106 51,-71-37,-1 2,90 62,87 63,-42-29,-163-106,53 24,-52-28,-2 0,29 21,-22-8,-23-17,1-1,0 0,17 9,116 53,50 25,-141-62,-50-31,0 0,-1 0,1 0,-1 1,1 0,-1-1,0 1,0 1,-1-1,4 8,7 14,1 0,1 0,1-2,33 40,-5-5,-27-37,2-1,0-1,1 0,0-2,2 0,0-1,1-1,35 17,-30-15,45 38,17 13,74 23,-38-21,-111-61,-2 0,1 1,21 24,10 8,137 126,-166-156,176 139,-151-119,-1 1,-2 2,34 42,-19-25,118 90,-89-68,-64-57,1 0,1-1,0-1,1-1,34 19,154 79,110 57,-317-169,121 69,-32-15,249 114,-133-94,-169-62,-18-7,0 1,0 1,-1 1,22 14,178 102,-150-88,330 190,-264-159,63 36,-30-10,-75-43,-52-25,-1 1,0 2,-3 2,0 1,46 54,61 54,-96-90,-10-10,37 50,91 122,-49-65,-115-145,0 0,0 0,0 1,-1-1,1 0,-1 1,1 0,-1-1,0 1,0 0,0 0,0 3,-1-6,0 0,0 0,0 0,0 1,0-1,0 0,0 0,0 1,0-1,0 0,0 0,0 0,0 1,0-1,0 0,0 0,0 1,0-1,0 0,0 0,0 0,0 1,-1-1,1 0,0 0,0 0,0 0,0 1,-1-1,1 0,0 0,0 0,0 0,0 0,-1 0,1 0,0 1,0-1,-1 0,1 0,0 0,0 0,0 0,-1 0,1 0,0 0,0 0,-1 0,1 0,0 0,-12-6,11 5,-18-13</inkml:trace>
</inkml:ink>
</file>

<file path=ppt/ink/ink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0:59.636"/>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209 111,'0'0,"0"-1,0 1,0 0,0-1,0 1,0-1,0 1,0 0,0-1,0 1,0-1,0 1,0 0,0-1,-1 1,1 0,0-1,0 1,0 0,-1-1,1 1,0 0,-1 0,1-1,0 1,0 0,-1 0,1-1,0 1,-1 0,1 0,-1 0,-14 3,-11 16,18-9,1 0,0 0,0 0,1 1,0 0,1 0,1 1,0-1,0 1,-3 20,6-27,0-1,0 1,1 0,0-1,0 1,0 0,1-1,-1 1,1 0,0-1,0 1,1-1,-1 1,1-1,0 1,0-1,1 0,-1 0,1 0,0-1,0 1,0-1,1 1,-1-1,1 0,0 0,-1 0,1-1,9 5,-6-4,1 0,0 0,0-1,0 0,0-1,0 1,1-1,-1-1,0 0,1 0,-1 0,0-1,0-1,0 1,1-1,-2-1,17-5,-14 2,0 0,0 0,-1-1,0 0,0-1,0 1,-1-2,0 1,-1-1,0-1,0 1,7-14,-8 10,1 0,-2 0,0 0,0-1,-1 0,-1 0,-1 0,1 0,-2 0,0-1,-1 1,-1 0,-2-22,1 33,1-1,0 1,-1 0,1 0,-1 0,0 0,0 0,0 1,-1-1,1 0,-1 1,1 0,-1-1,0 1,0 0,0 1,0-1,0 0,0 1,0 0,0-1,-1 1,1 1,-1-1,1 0,-7 1,-1-1,0 0,0 2,0-1,1 1,-1 1,0 0,-15 5,6 1,0 0,1 1,0 2,1-1,0 2,0 1,1 0,-27 29,33-31,1 1,0 0,0 0,2 1,-1 1,2-1,0 1,0 1,2-1,0 1,0 0,-4 27,9-37,-1 0,1-1,0 1,1 0,-1 0,1-1,0 1,0-1,0 1,1-1,0 1,0-1,0 0,4 6,-1-3,0-1,0-1,0 1,1-1,0 0,0 0,0-1,8 5,12 4,0-2,1 0,48 12,-60-19,35 9</inkml:trace>
</inkml:ink>
</file>

<file path=ppt/ink/ink8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20.01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384 0,'0'5,"0"7,-5 1,-13-1,-12-3,-13-3,-13-3,-8-1,-3-1,9-7,15-1</inkml:trace>
</inkml:ink>
</file>

<file path=ppt/ink/ink8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20.43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215 115,'-5'0,"-7"0,-7 0,-5 0,-3 0,2-11,1-3,4-4,0-4,-1-4,3 2</inkml:trace>
</inkml:ink>
</file>

<file path=ppt/ink/ink8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20.981"/>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811 373,'-15'0,"0"0,0 0,1-2,-1 0,0 0,1-1,0-1,-17-7,-254-136,105 49,111 66,-28-14,79 33,4 0</inkml:trace>
</inkml:ink>
</file>

<file path=ppt/ink/ink8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21.430"/>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544 248,'-10'0,"-4"-6,-4 0,-4-6,-4 0,-3 2,-1-3,-1 2,0-4,-5 2,-2-3,-4 2,-1-3,3-2,2-4,2 2,3 0,7 3</inkml:trace>
</inkml:ink>
</file>

<file path=ppt/ink/ink8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21.91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900 310,'-55'2,"29"-1,0 0,-45-6,62 2,1 0,-1-1,1 1,0-1,0-1,0 0,1 0,0 0,0-1,0 0,-6-8,2 4,0 0,-1 1,-14-10,-20-3,0 2,-91-27,72 26,-164-52,190 58</inkml:trace>
</inkml:ink>
</file>

<file path=ppt/ink/ink8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23.32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880 575,'-40'0,"10"1,0-2,-43-6,63 6,0-2,0 1,0-2,1 1,0-1,-1-1,1 1,0-1,1-1,0 0,-9-8,-409-333,410 334,-2 1,1 0,1-2,0 0,0-1,2-1,-20-25,20 14</inkml:trace>
</inkml:ink>
</file>

<file path=ppt/ink/ink8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23.77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625 603,'-1'0,"0"0,0 0,0 0,0-1,0 1,0-1,0 1,1 0,-1-1,0 1,0-1,0 0,1 1,-1-1,0 0,1 1,-1-1,0 0,1 0,-1 0,1 1,-1-3,-10-24,6 13,-6-8,-2 1,0 0,-1 1,-1 0,-1 1,-1 1,-23-20,-147-105,88 71,96 70,-27-20,0-2,2-1,-26-30,33 29</inkml:trace>
</inkml:ink>
</file>

<file path=ppt/ink/ink8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24.19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81 188,'-5'0,"-2"-5,-4-7,-1-7,1-5,4-3,2-3,-3 4,0 1,1 5</inkml:trace>
</inkml:ink>
</file>

<file path=ppt/ink/ink8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30T13:43:56.574"/>
    </inkml:context>
    <inkml:brush xml:id="br0">
      <inkml:brushProperty name="width" value="0.05" units="cm"/>
      <inkml:brushProperty name="height" value="0.05" units="cm"/>
    </inkml:brush>
  </inkml:definitions>
  <inkml:trace contextRef="#ctx0" brushRef="#br0">175 0 24575,'-15'26'0,"-21"28"0,-25 27 0,-1-1-8191</inkml:trace>
</inkml:ink>
</file>

<file path=ppt/ink/ink8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7:00.835"/>
    </inkml:context>
    <inkml:brush xml:id="br0">
      <inkml:brushProperty name="width" value="0.05" units="cm"/>
      <inkml:brushProperty name="height" value="0.05" units="cm"/>
    </inkml:brush>
  </inkml:definitions>
  <inkml:trace contextRef="#ctx0" brushRef="#br0">0 76 24575,'36'0'0,"621"-12"0,57-36-927,-705 48 848,9-1-298,-1 0-1,22-5 1,-16-1-5676</inkml:trace>
</inkml:ink>
</file>

<file path=ppt/ink/ink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1:02.83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0 792,'4'23,"-4"-23,0 0,0 0,1 0,-1 0,0 0,1 0,-1 0,0 0,0-1,1 1,-1 0,0 0,1 0,-1 0,0 0,0 0,1-1,-1 1,0 0,0 0,1 0,-1-1,0 1,0 0,0 0,0-1,1 1,-1 0,0 0,0-1,0 1,0 0,0 0,0-1,0 1,0-1,17-41,16-70,-9 28,3 2,48-102,-73 180,1-1,-1 1,1-1,0 1,0 0,1 0,-1 1,1-1,0 1,0 0,5-4,-7 6,-1 1,1-1,-1 0,1 1,-1-1,1 1,0 0,-1 0,1 0,0-1,-1 2,1-1,0 0,-1 0,1 0,0 1,-1-1,1 1,-1-1,1 1,0 0,-1-1,0 1,1 0,-1 0,1 0,-1 0,0 1,0-1,0 0,0 0,0 1,0-1,0 0,0 1,1 2,5 8,-1 0,0 1,-1 0,-1 0,0 1,3 15,10 88,-15-96,2 30,-3-25,8 44,-8-63,1-1,0 0,0 1,0-1,1 0,0 0,0-1,0 1,1 0,0-1,8 9,-10-12,0 0,-1-1,1 1,0-1,0 1,0-1,0 0,0 0,1 0,-1 0,0 0,0-1,1 1,-1-1,0 1,1-1,-1 0,1 0,-1 0,5-1,-3 0,-1 0,1 0,0-1,-1 0,1 0,-1 0,0 0,1 0,-1-1,0 0,4-4,5-8,-1 0,0-1,-1 0,9-19,-19 34,28-63,-2-2,-3-1,16-83,-19 74,-5 9,-8 35,1 1,18-47,-26 78,0 0,0 0,0 0,0 0,0-1,0 1,0 0,0 0,0 0,0 0,0 0,0-1,0 1,0 0,0 0,0 0,0 0,1 0,-1-1,0 1,0 0,0 0,0 0,0 0,0 0,0 0,0 0,0 0,1-1,-1 1,0 0,0 0,0 0,0 0,0 0,1 0,-1 0,0 0,0 0,0 0,0 0,0 0,1 0,-1 0,0 0,0 0,0 0,0 0,0 0,0 0,1 0,-1 0,0 0,0 0,0 0,0 1,0-1,0 0,1 0,-1 0,0 0,0 0,0 0,0 1,4 13,-1 21,-18 118,0-4,13 136,3-192,-1-63</inkml:trace>
</inkml:ink>
</file>

<file path=ppt/ink/ink8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7:01.956"/>
    </inkml:context>
    <inkml:brush xml:id="br0">
      <inkml:brushProperty name="width" value="0.05" units="cm"/>
      <inkml:brushProperty name="height" value="0.05" units="cm"/>
    </inkml:brush>
  </inkml:definitions>
  <inkml:trace contextRef="#ctx0" brushRef="#br0">110 1 24575,'-2'0'0,"-1"0"0,1 0 0,0 1 0,0-1 0,0 1 0,0-1 0,0 1 0,0 0 0,-1-1 0,2 1 0,-1 0 0,0 1 0,0-1 0,0 0 0,0 0 0,1 1 0,-1-1 0,0 1 0,-1 2 0,0 1 0,0-1 0,1 0 0,0 0 0,0 1 0,0-1 0,0 1 0,1-1 0,-2 10 0,2-5 0,0-1 0,0 0 0,1 1 0,0-1 0,0 0 0,1 1 0,0-1 0,1 0 0,0 1 0,4 12 0,8 4 0,1-1 0,21 28 0,-17-26 0,19 36 0,1 20 0,50 159 0,-44-109 0,-2 1 0,15 43 0,13-21 0,-44-102 0,-2 1 0,-3 1 0,-2 2 0,13 59 0,-33-114 0,32 189 0,-20-104 0,9 127 0,-22 303 0,-1-497 0,-1-1 0,0 0 0,-2 0 0,0 0 0,-1 0 0,-9 18 0,-7 27 0,-5 17 0,-3-1 0,-63 121 0,-16 21 0,69-135 0,-49 108 0,-50 100 0,22-87 0,115-206 0,1-1 0,0 1 0,0-1 0,0 1 0,0 0 0,1 0 0,-1 0 0,0-1 0,1 1 0,-1 0 0,1 0 0,-1 4 0,2-6 0,-1 0 0,0 0 0,1 1 0,-1-1 0,0 0 0,1 0 0,-1 1 0,1-1 0,-1 0 0,0 0 0,1 0 0,-1 0 0,1 0 0,-1 0 0,0 0 0,1 0 0,-1 0 0,1 0 0,-1 0 0,1 0 0,-1 0 0,0 0 0,1 0 0,-1 0 0,1 0 0,-1 0 0,0-1 0,1 1 0,-1 0 0,0 0 0,1 0 0,-1-1 0,0 1 0,1-1 0,10-5 0,-1 0 0,0-1 0,12-11 0,28-31-234,57-70 0,-81 88-663,38-43-5929</inkml:trace>
</inkml:ink>
</file>

<file path=ppt/ink/ink8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7:03.400"/>
    </inkml:context>
    <inkml:brush xml:id="br0">
      <inkml:brushProperty name="width" value="0.05" units="cm"/>
      <inkml:brushProperty name="height" value="0.05" units="cm"/>
    </inkml:brush>
  </inkml:definitions>
  <inkml:trace contextRef="#ctx0" brushRef="#br0">1450 1 24575,'-2'0'0,"0"0"0,0 0 0,0 1 0,0-1 0,0 0 0,1 1 0,-1-1 0,0 1 0,0 0 0,1 0 0,-1-1 0,0 1 0,1 0 0,-1 1 0,1-1 0,-1 0 0,1 0 0,0 1 0,-2 1 0,-17 34 0,5-9 0,-116 204 0,120-212 0,-29 66 0,4 2 0,-47 173 0,39-45 0,11-45 0,10-56 0,4 1 0,6 1 0,2 174 0,10-122 0,4 131 0,11-164 0,1 30 0,-9-83 0,23 119 0,-5-50 0,-13-71 0,9 91 0,-18-144 0,2 1 0,1-1 0,1 1 0,1-1 0,1-1 0,2 0 0,19 38 0,111 173 0,-84-150 0,72 148 0,-127-234 0,0-1 0,-1 1 0,1 0 0,0-1 0,0 1 0,-1 0 0,1 0 0,-1 0 0,0 0 0,1 0 0,-1 0 0,0-1 0,0 1 0,0 0 0,0 0 0,-1 0 0,1 0 0,0 0 0,-1 0 0,1 0 0,-1-1 0,0 1 0,-1 3 0,-1-2 0,0-1 0,1 1 0,-1-1 0,0 1 0,0-1 0,0 0 0,0 0 0,-1-1 0,1 1 0,0-1 0,-1 1 0,-4 0 0,-40 11 0,-81 10 0,-20 4 0,-282 72 0,239-57-29,-234 42-1307,394-80-5490</inkml:trace>
</inkml:ink>
</file>

<file path=ppt/ink/ink8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1.395"/>
    </inkml:context>
    <inkml:brush xml:id="br0">
      <inkml:brushProperty name="width" value="0.05" units="cm"/>
      <inkml:brushProperty name="height" value="0.05" units="cm"/>
    </inkml:brush>
  </inkml:definitions>
  <inkml:trace contextRef="#ctx0" brushRef="#br0">329 1 24575,'2'149'0,"-5"178"0,-4-261 0,-3-1 0,-2 0 0,-31 92 0,-83 179 0,37-112 0,80-200 0,3-10 0,1 1 0,0 0 0,0 0 0,2 0 0,0 0 0,-2 25 0,5-37 0,1-1 0,-1 1 0,1 0 0,0-1 0,0 1 0,0-1 0,0 1 0,0-1 0,0 1 0,1-1 0,-1 0 0,1 0 0,0 0 0,-1 0 0,1 0 0,0 0 0,0 0 0,0-1 0,0 1 0,1-1 0,-1 1 0,0-1 0,1 0 0,-1 0 0,1 0 0,-1 0 0,1 0 0,0 0 0,-1-1 0,1 0 0,3 1 0,8 1 0,0-1 0,0-1 0,-1 0 0,27-3 0,0-4 0,0-2 0,73-27 0,76-43 0,-107 43 0,30-14-1365,-86 39-5461</inkml:trace>
</inkml:ink>
</file>

<file path=ppt/ink/ink8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2.305"/>
    </inkml:context>
    <inkml:brush xml:id="br0">
      <inkml:brushProperty name="width" value="0.05" units="cm"/>
      <inkml:brushProperty name="height" value="0.05" units="cm"/>
    </inkml:brush>
  </inkml:definitions>
  <inkml:trace contextRef="#ctx0" brushRef="#br0">55 230 24575,'-4'0'0,"1"0"0,-1 0 0,0 1 0,0-1 0,1 1 0,-1 0 0,1 0 0,-1 1 0,1-1 0,-5 3 0,7-4 0,0 1 0,1 0 0,-1-1 0,0 1 0,1-1 0,-1 1 0,0 0 0,1 0 0,-1-1 0,1 1 0,-1 0 0,1 0 0,0 0 0,-1 0 0,1 0 0,0-1 0,-1 1 0,1 0 0,0 0 0,0 0 0,0 0 0,0 0 0,0 0 0,0 0 0,0 0 0,0 0 0,1 0 0,-1 0 0,0-1 0,0 1 0,1 0 0,-1 0 0,0 0 0,1 0 0,-1 0 0,1-1 0,0 1 0,-1 0 0,1-1 0,-1 1 0,1 0 0,0-1 0,0 1 0,-1 0 0,2 0 0,1 2 0,0 0 0,1 0 0,-1-1 0,1 1 0,-1-1 0,1 0 0,0 0 0,0 0 0,0 0 0,0-1 0,0 0 0,0 1 0,0-1 0,0-1 0,1 1 0,-1-1 0,0 0 0,1 0 0,-1 0 0,0 0 0,0-1 0,1 1 0,-1-1 0,0 0 0,0-1 0,0 1 0,0-1 0,0 1 0,0-1 0,0-1 0,3-1 0,3-3 0,0 0 0,-1 0 0,0 0 0,0-1 0,-1-1 0,0 1 0,0-1 0,-1-1 0,0 1 0,7-15 0,-8 12 0,-1 0 0,-1 0 0,0-1 0,-1 1 0,0-1 0,-1 0 0,1-14 0,-3 23 0,0 1 0,0-1 0,0 0 0,0 1 0,-1-1 0,0 1 0,0-1 0,0 1 0,0-1 0,0 1 0,-1-1 0,-3-5 0,4 7 0,-1 1 0,0-1 0,1 1 0,-1-1 0,0 1 0,0-1 0,0 1 0,0 0 0,0 0 0,0 0 0,0 0 0,0 1 0,0-1 0,-1 0 0,1 1 0,0 0 0,0-1 0,-1 1 0,1 0 0,0 0 0,-1 0 0,-2 1 0,-3 1 0,0-1 0,0 2 0,0-1 0,0 1 0,1 0 0,0 1 0,-1-1 0,1 1 0,0 1 0,1-1 0,-1 1 0,1 1 0,0-1 0,0 1 0,-8 11 0,6-7 0,1-1 0,0 2 0,1-1 0,0 1 0,1-1 0,0 2 0,1-1 0,0 0 0,0 1 0,-1 12 0,1 0 0,2 0 0,0 1 0,2-1 0,3 39 0,-2-57 0,0 1 0,0-1 0,0 0 0,1-1 0,-1 1 0,2 0 0,-1 0 0,0-1 0,1 1 0,0-1 0,1 0 0,-1 0 0,1 0 0,0 0 0,0-1 0,0 0 0,1 1 0,-1-1 0,1-1 0,0 1 0,1-1 0,-1 0 0,9 4 0,-5-4 0,0 0 0,0-1 0,1 0 0,-1 0 0,0-1 0,1-1 0,-1 1 0,1-1 0,-1-1 0,0 0 0,1 0 0,-1-1 0,0 0 0,18-7 0,-15 4 0,1-1 0,-2-1 0,1 0 0,-1 0 0,0-1 0,-1-1 0,0 0 0,0 0 0,-1-1 0,10-12 0,7-15 0,-2 0 0,-1-2 0,-2 0 0,22-58 0,-42 93 0,1 0 0,0 0 0,-1 1 0,2-1 0,-1 1 0,0-1 0,1 1 0,4-5 0,-6 7 0,0 1 0,-1-1 0,1 1 0,0-1 0,0 1 0,-1 0 0,1-1 0,0 1 0,0 0 0,0 0 0,-1 0 0,1 0 0,0-1 0,0 1 0,0 0 0,0 0 0,0 0 0,-1 1 0,1-1 0,0 0 0,0 0 0,0 0 0,0 1 0,-1-1 0,1 0 0,0 1 0,0-1 0,-1 1 0,1-1 0,0 1 0,0-1 0,-1 1 0,1-1 0,-1 1 0,1 0 0,-1-1 0,1 1 0,-1 0 0,1-1 0,-1 1 0,1 0 0,-1 0 0,0 0 0,1 0 0,8 19 0,0 0 0,-1 0 0,-1 0 0,-1 1 0,-1 0 0,3 28 0,16 53 0,-14-59 0,-7-30 0,0-1 0,0 0 0,11 22 0,-14-33 0,0-1 0,0 0 0,0 1 0,1-1 0,-1 1 0,0-1 0,1 1 0,-1-1 0,0 0 0,1 1 0,-1-1 0,0 0 0,1 1 0,-1-1 0,1 0 0,-1 0 0,1 1 0,-1-1 0,0 0 0,1 0 0,-1 0 0,1 0 0,-1 1 0,1-1 0,-1 0 0,1 0 0,-1 0 0,1 0 0,-1 0 0,1 0 0,-1 0 0,1-1 0,-1 1 0,1 0 0,-1 0 0,1 0 0,-1 0 0,1-1 0,-1 1 0,1 0 0,-1 0 0,0-1 0,1 1 0,-1 0 0,1-1 0,-1 1 0,0 0 0,1-2 0,17-21 0,-17 21 0,47-76 0,-17 24 0,75-96 0,-94 136 0,0 1 0,1 0 0,1 0 0,0 2 0,1-1 0,0 2 0,0 0 0,1 1 0,1 0 0,-1 1 0,22-6 0,-35 13 0,0 0 0,0 0 0,0 0 0,1 1 0,-1-1 0,0 1 0,1 0 0,-1 0 0,1 0 0,-1 0 0,0 1 0,1 0 0,-1-1 0,0 1 0,0 0 0,0 0 0,1 1 0,2 1 0,-3-1 0,1 1 0,-1 0 0,0 0 0,0 0 0,0 1 0,0-1 0,0 1 0,-1 0 0,0-1 0,0 1 0,0 0 0,0 0 0,2 8 0,2 16-29,0 0 0,-2 0 0,-1 1 0,-1-1 0,-2 1 0,-3 37 0,0-5-1133,3-36-5664</inkml:trace>
</inkml:ink>
</file>

<file path=ppt/ink/ink8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2.677"/>
    </inkml:context>
    <inkml:brush xml:id="br0">
      <inkml:brushProperty name="width" value="0.05" units="cm"/>
      <inkml:brushProperty name="height" value="0.05" units="cm"/>
    </inkml:brush>
  </inkml:definitions>
  <inkml:trace contextRef="#ctx0" brushRef="#br0">124 0 24575,'-10'0'0,"-4"5"0,0 13 0,-1 17 0,0 9 0,4 7 0,-2 0 0,2 2 0,2-4 0,3-4 0,2 0 0,3-2 0,0-4 0,1-3 0,6-8 0,1-8-8191</inkml:trace>
</inkml:ink>
</file>

<file path=ppt/ink/ink8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3"/>
    </inkml:context>
    <inkml:brush xml:id="br0">
      <inkml:brushProperty name="width" value="0.05" units="cm"/>
      <inkml:brushProperty name="height" value="0.05" units="cm"/>
    </inkml:brush>
  </inkml:definitions>
  <inkml:trace contextRef="#ctx0" brushRef="#br0">39 49 24575,'-5'0'0,"-7"0"0,-7 0 0,16 0 0,24 0 0,18 0 0,13 0 0,8 0 0,-2 0 0,1-11 0,0-3 0,-5 1 0,-12 3-8191</inkml:trace>
</inkml:ink>
</file>

<file path=ppt/ink/ink8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3.375"/>
    </inkml:context>
    <inkml:brush xml:id="br0">
      <inkml:brushProperty name="width" value="0.05" units="cm"/>
      <inkml:brushProperty name="height" value="0.05" units="cm"/>
    </inkml:brush>
  </inkml:definitions>
  <inkml:trace contextRef="#ctx0" brushRef="#br0">0 295 24575,'0'1'0,"1"0"0,-1-1 0,0 1 0,1 0 0,-1 0 0,1-1 0,-1 1 0,1 0 0,-1-1 0,1 1 0,0-1 0,-1 1 0,1-1 0,0 1 0,-1-1 0,1 0 0,0 1 0,0-1 0,-1 0 0,1 1 0,0-1 0,0 0 0,0 0 0,1 0 0,25 6 0,-22-6 0,14 2 0,0-1 0,0-1 0,0 0 0,0-2 0,0 0 0,20-6 0,10-3 0,54-22 0,-86 27 0,0-1 0,0-1 0,-1 0 0,1-2 0,-2 1 0,18-15 0,-28 20 0,0-1 0,0 1 0,-1-1 0,1 0 0,-1-1 0,0 1 0,0-1 0,-1 0 0,0 0 0,0 0 0,0 0 0,-1 0 0,0-1 0,0 1 0,0-1 0,-1 1 0,0-1 0,-1 0 0,1 1 0,-1-8 0,-1 11 0,1 0 0,0 1 0,-1-1 0,0 1 0,1-1 0,-1 1 0,0 0 0,0-1 0,-1 1 0,1 0 0,0-1 0,-1 1 0,1 0 0,-1 0 0,0 0 0,0 0 0,0 1 0,0-1 0,0 0 0,0 1 0,0 0 0,0-1 0,-1 1 0,1 0 0,0 0 0,-1 0 0,1 0 0,-1 1 0,1-1 0,-1 1 0,-5-1 0,0 0 0,0 1 0,0 0 0,-1 0 0,1 0 0,0 1 0,0 1 0,0 0 0,0 0 0,-9 3 0,-5 5 0,-1 1 0,1 1 0,1 1 0,0 1 0,1 1 0,1 1 0,-33 33 0,28-22 0,1 1 0,1 0 0,2 2 0,-31 59 0,47-81 0,1-1 0,-1 0 0,1 1 0,1 0 0,0 0 0,0 0 0,0 0 0,0 10 0,2-15 0,0-1 0,0 1 0,1-1 0,-1 1 0,1-1 0,0 1 0,0-1 0,0 0 0,0 1 0,0-1 0,0 0 0,0 0 0,1 0 0,-1 1 0,1-2 0,0 1 0,0 0 0,-1 0 0,1 0 0,0-1 0,0 1 0,1-1 0,-1 0 0,0 1 0,0-1 0,1 0 0,-1 0 0,0-1 0,5 2 0,15 4 24,0-1 0,1-1 0,-1-2 0,42 1 0,-19-4-767,65-10 1,-63 3-6084</inkml:trace>
</inkml:ink>
</file>

<file path=ppt/ink/ink8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3.731"/>
    </inkml:context>
    <inkml:brush xml:id="br0">
      <inkml:brushProperty name="width" value="0.05" units="cm"/>
      <inkml:brushProperty name="height" value="0.05" units="cm"/>
    </inkml:brush>
  </inkml:definitions>
  <inkml:trace contextRef="#ctx0" brushRef="#br0">424 1 24575,'-27'0'0,"1"1"0,0 1 0,0 1 0,-38 10 0,51-9 0,0 0 0,1 1 0,0 1 0,0 0 0,0 1 0,1 0 0,0 0 0,0 1 0,1 1 0,-16 16 0,12-8 0,1-1 0,1 2 0,1-1 0,1 2 0,0 0 0,2 0 0,0 0 0,0 1 0,2 0 0,-4 22 0,10-39 0,-1 1 0,1-1 0,0 0 0,0 0 0,0 1 0,0-1 0,0 0 0,1 0 0,-1 0 0,1 1 0,0-1 0,0 0 0,0 0 0,1 0 0,-1 0 0,1 0 0,-1-1 0,4 5 0,-1-3 0,0 0 0,0 0 0,0-1 0,1 1 0,-1-1 0,1 0 0,0-1 0,0 1 0,0-1 0,6 2 0,12 2 0,0 0 0,0-2 0,0-1 0,25 1 0,-44-4 0,25 2-341,0-2 0,-1-1-1,51-9 1,-41 2-6485</inkml:trace>
</inkml:ink>
</file>

<file path=ppt/ink/ink8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4.153"/>
    </inkml:context>
    <inkml:brush xml:id="br0">
      <inkml:brushProperty name="width" value="0.05" units="cm"/>
      <inkml:brushProperty name="height" value="0.05" units="cm"/>
    </inkml:brush>
  </inkml:definitions>
  <inkml:trace contextRef="#ctx0" brushRef="#br0">243 52 24575,'-9'0'0,"-1"2"0,0-1 0,1 1 0,-1 0 0,1 1 0,0 0 0,0 1 0,0 0 0,0 0 0,1 1 0,-1 0 0,1 0 0,1 1 0,-1 0 0,-7 8 0,5-4 0,0 0 0,1 1 0,0 0 0,1 0 0,0 1 0,1 0 0,0 1 0,1-1 0,-8 25 0,12-33 0,1 0 0,0-1 0,0 1 0,1-1 0,-1 1 0,1 0 0,0 0 0,0-1 0,0 1 0,1 0 0,-1-1 0,1 1 0,0 0 0,0-1 0,0 1 0,0-1 0,0 1 0,1-1 0,3 5 0,-2-4 0,0 0 0,1 0 0,0-1 0,0 1 0,0-1 0,0 0 0,1 0 0,-1-1 0,1 1 0,-1-1 0,1 0 0,7 2 0,6 1 0,0-2 0,0 1 0,1-2 0,-1-1 0,0 0 0,34-3 0,-45 1 0,-1 0 0,1 0 0,0 0 0,-1-1 0,0 1 0,1-2 0,-1 1 0,0-1 0,0 0 0,0 0 0,0-1 0,-1 1 0,0-1 0,1-1 0,-1 1 0,-1-1 0,6-5 0,-4 1 0,0-1 0,-1 1 0,0-1 0,-1 1 0,0-1 0,0-1 0,-1 1 0,0 0 0,2-21 0,-2 14 0,-1 0 0,-1 0 0,0 0 0,-1 0 0,-4-28 0,3 41 0,0 0 0,1 0 0,-2 0 0,1 1 0,0-1 0,-1 0 0,1 0 0,-1 1 0,0-1 0,-1 1 0,1-1 0,0 1 0,-1 0 0,0 0 0,0 0 0,0 0 0,0 1 0,0-1 0,0 1 0,-1 0 0,1-1 0,-1 2 0,0-1 0,1 0 0,-1 1 0,0 0 0,0 0 0,0 0 0,-5-1 0,-1 2 9,0 0-1,-1 0 0,1 1 0,0 0 1,0 0-1,0 1 0,0 1 1,0 0-1,1 0 0,-1 1 0,1 0 1,0 1-1,-16 9 0,-6 8-460,0 1-1,-34 34 1,62-54 328,-24 22-6702</inkml:trace>
</inkml:ink>
</file>

<file path=ppt/ink/ink8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4.683"/>
    </inkml:context>
    <inkml:brush xml:id="br0">
      <inkml:brushProperty name="width" value="0.05" units="cm"/>
      <inkml:brushProperty name="height" value="0.05" units="cm"/>
    </inkml:brush>
  </inkml:definitions>
  <inkml:trace contextRef="#ctx0" brushRef="#br0">204 0 24575,'-4'0'0,"0"0"0,-1 1 0,1-1 0,0 1 0,0-1 0,0 1 0,0 1 0,1-1 0,-1 0 0,0 1 0,0 0 0,1 0 0,-7 4 0,5-1 0,1-1 0,-1 1 0,1 0 0,0 0 0,1 0 0,-1 1 0,1-1 0,-4 10 0,-5 14 0,2 0 0,1 1 0,2 0 0,-5 34 0,-12 47 0,14-87 0,10-24 0,0 0 0,0 1 0,0-1 0,0 0 0,0 1 0,0-1 0,-1 0 0,1 1 0,0-1 0,0 0 0,0 1 0,-1-1 0,1 0 0,0 1 0,0-1 0,-1 0 0,1 0 0,0 0 0,0 1 0,-1-1 0,1 0 0,0 0 0,-1 0 0,1 0 0,0 1 0,-1-1 0,1 0 0,0 0 0,-1 0 0,1 0 0,0 0 0,-1 0 0,1 0 0,-1 0 0,1 0 0,0 0 0,-1 0 0,1 0 0,0 0 0,-1 0 0,1-1 0,0 1 0,-1 0 0,1 0 0,0 0 0,-1 0 0,1-1 0,0 1 0,0 0 0,-1 0 0,1-1 0,0 1 0,0 0 0,-1 0 0,1-1 0,0 1 0,0 0 0,0-1 0,-1 1 0,1 0 0,0-1 0,0 1 0,0 0 0,0-1 0,0 0 0,-1-2 0,0 0 0,0 0 0,1 0 0,0-1 0,-1 1 0,1 0 0,0 0 0,1-1 0,-1 1 0,1 0 0,-1 0 0,1-1 0,0 1 0,0 0 0,2-3 0,25-52 0,-18 40 0,1-5 0,1 1 0,2 1 0,0 0 0,21-23 0,-29 37 0,0 1 0,1-1 0,0 2 0,0-1 0,0 1 0,1 0 0,0 0 0,0 1 0,0 0 0,0 1 0,1-1 0,-1 2 0,1-1 0,0 1 0,11-1 0,-11 2 0,1 1 0,-1-1 0,0 2 0,1-1 0,-1 1 0,18 5 0,-24-5 0,1 0 0,-1 0 0,0 1 0,0-1 0,0 1 0,0 0 0,0 0 0,0 0 0,0 1 0,-1-1 0,1 1 0,-1-1 0,0 1 0,0 0 0,0 0 0,0 0 0,0 0 0,0 0 0,-1 0 0,0 0 0,2 6 0,2 11 33,-1 1 0,-2 0 0,2 40 0,-4-36-532,2 0 0,6 32 0,-3-34-6327</inkml:trace>
</inkml:ink>
</file>

<file path=ppt/ink/ink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1:03.664"/>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1 151,'0'3,"-1"0,2 0,-1 0,0 0,0 0,1 0,0 0,0 0,0 0,0 0,0 0,0 0,1-1,-1 1,1 0,3 3,-2-4,0 0,0 1,0-2,1 1,-1 0,1-1,-1 1,1-1,-1 0,1 0,0-1,-1 1,8 0,0-1,1 0,-1-1,1-1,-1 1,1-2,-1 0,0 0,0-1,0 0,-1-1,15-8,-9 3,0 0,0-1,-2-1,1 0,-2-1,18-19,-30 30,1 0,-1 1,1-1,-1 0,0 0,1 0,-1 0,0-1,0 1,-1 0,1 0,0-1,-1 1,1 0,-1-1,0 1,0 0,0-1,0 1,0 0,-1-3,0 3,0 1,0-1,0 1,0-1,-1 1,1 0,-1 0,1-1,-1 1,1 0,-1 0,1 0,-1 1,0-1,0 0,1 1,-1-1,0 1,0-1,0 1,0 0,1 0,-1 0,0 0,0 0,0 0,-3 2,-4-1,0 0,0 1,1 0,-1 1,1 0,0 0,-1 1,2 0,-1 0,0 1,1 0,0 0,0 1,0 0,1 0,0 1,-10 12,7-5,0 1,0-1,1 1,1 1,1-1,0 1,1 0,-6 28,11-42,-1 1,1 0,-1-1,1 1,0 0,0-1,0 1,0 0,0 0,1-1,-1 1,1-1,0 1,0 0,0-1,0 1,0-1,0 0,1 1,-1-1,1 0,0 0,-1 0,1 0,0 0,0 0,0-1,1 1,-1-1,0 1,1-1,-1 0,1 0,-1 0,1 0,-1 0,1-1,-1 1,5-1,7 2,-1-1,0-1,0 0,0-1,0-1,24-5,-22 3,0 0,-1-1,0 0,0-1,0-1,-1 0,0-1,0 0,-1-1,0 0,0-1,-1 0,-1-1,1-1,-2 1,0-2,0 1,-1-1,-1 0,0-1,-1 0,0 0,-1 0,4-20,-11 50,0 0,2 0,0 0,3 22,-3-37,0 0,0 0,0 0,0 0,1 0,-1 0,0 0,1 0,-1 0,1 0,-1 0,1 0,0 0,-1 0,1-1,0 1,-1 0,1-1,0 1,0 0,0-1,0 1,-1-1,1 1,0-1,2 1,-1-1,0 1,1-1,-1 0,0 0,1 0,-1-1,0 1,1-1,-1 1,0-1,3-1,7-3,-1-1,0 0,14-10,-25 16,38-29,-1-2,45-50,-81 79,1 1,-1-1,1 1,-1 0,1-1,-1 1,1 0,0 0,0 0,0 0,-1 0,1 1,4-2,-5 2,0 0,0 1,0-1,0 0,0 1,0-1,0 1,-1-1,1 1,0-1,0 1,0 0,0-1,-1 1,1 0,0 0,-1-1,1 1,-1 0,1 0,-1 0,1 0,-1 0,1 0,-1 0,0 0,0 0,1 0,-1 2,2 5,-1 0,0 0,0 0,-1 0,1 0,-2 0,1 1,-4 10,-19 72,3-13,14-42</inkml:trace>
</inkml:ink>
</file>

<file path=ppt/ink/ink8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5.036"/>
    </inkml:context>
    <inkml:brush xml:id="br0">
      <inkml:brushProperty name="width" value="0.05" units="cm"/>
      <inkml:brushProperty name="height" value="0.05" units="cm"/>
    </inkml:brush>
  </inkml:definitions>
  <inkml:trace contextRef="#ctx0" brushRef="#br0">59 63 24575,'-1'0'0,"-1"1"0,0-1 0,0 0 0,1 0 0,-1 1 0,0-1 0,1 1 0,-1-1 0,1 1 0,-1 0 0,0 0 0,1 0 0,-1 0 0,1 0 0,0 0 0,-1 0 0,1 0 0,-2 3 0,0 0 0,1 0 0,-1-1 0,1 1 0,0 0 0,0 0 0,1 1 0,-2 5 0,0 2 0,1 1 0,0-1 0,1 1 0,0 18 0,4-7 0,1 0 0,1 0 0,2 0 0,16 43 0,-22-65 0,0 0 0,-1 0 0,1 0 0,0 0 0,-1 0 0,1-1 0,0 1 0,0 0 0,0-1 0,1 1 0,-1 0 0,0-1 0,0 1 0,1-1 0,-1 0 0,1 0 0,2 2 0,-3-2 0,1-1 0,-1 0 0,1 0 0,-1 0 0,1-1 0,-1 1 0,0 0 0,1 0 0,-1-1 0,0 1 0,1-1 0,-1 1 0,0-1 0,1 0 0,-1 1 0,0-1 0,0 0 0,0 0 0,0 0 0,0 0 0,0 0 0,0 0 0,1-2 0,13-14 17,-1-2 0,-1 1-1,0-2 1,-2 0 0,0 0-1,-2-1 1,13-36 0,-13 30-317,2 0 0,2 1 0,0 0 1,22-31-1,-18 35-6526</inkml:trace>
</inkml:ink>
</file>

<file path=ppt/ink/ink8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5.456"/>
    </inkml:context>
    <inkml:brush xml:id="br0">
      <inkml:brushProperty name="width" value="0.05" units="cm"/>
      <inkml:brushProperty name="height" value="0.05" units="cm"/>
    </inkml:brush>
  </inkml:definitions>
  <inkml:trace contextRef="#ctx0" brushRef="#br0">37 26 24575,'-2'4'0,"-1"-1"0,1 0 0,0 0 0,0 1 0,0 0 0,0-1 0,1 1 0,0 0 0,0 0 0,0 0 0,0 0 0,0 0 0,1 0 0,-1 0 0,1 0 0,0 0 0,0 0 0,1 0 0,-1 0 0,1 0 0,0-1 0,0 1 0,0 0 0,1 0 0,-1 0 0,1-1 0,0 1 0,0-1 0,0 1 0,1-1 0,-1 0 0,5 5 0,-3-6 0,1 1 0,-1-1 0,0 1 0,1-1 0,0 0 0,-1-1 0,1 1 0,0-1 0,0 0 0,0 0 0,0-1 0,0 0 0,0 1 0,0-1 0,0-1 0,0 1 0,0-1 0,-1 0 0,1 0 0,0 0 0,0-1 0,0 0 0,5-3 0,-1 0 0,0 0 0,0-1 0,-1 0 0,0 0 0,0-1 0,-1 0 0,0 0 0,0-1 0,0 0 0,8-14 0,-13 20 0,-1 1 0,0-1 0,0 0 0,-1 1 0,1-1 0,0 0 0,0 1 0,-1-1 0,1 0 0,-1 0 0,1 0 0,-1 1 0,0-1 0,0 0 0,0 0 0,0 0 0,0 0 0,0 0 0,-1 1 0,1-1 0,0 0 0,-2-2 0,1 2 0,-1 0 0,1 0 0,0 0 0,-1 1 0,0-1 0,1 1 0,-1-1 0,0 1 0,0 0 0,0 0 0,0 0 0,0 0 0,0 0 0,0 0 0,-4-1 0,-2 0 0,0 1 0,0-1 0,0 1 0,0 1 0,0 0 0,0 0 0,0 0 0,0 1 0,-13 3 0,13-1 0,0 0 0,1 1 0,0 0 0,0 0 0,0 0 0,0 1 0,0 0 0,1 0 0,0 1 0,0 0 0,1 0 0,0 0 0,0 1 0,0 0 0,0-1 0,1 2 0,1-1 0,-1 0 0,-2 10 0,1-4 0,1 1 0,1-1 0,0 1 0,0 0 0,2-1 0,0 1 0,0 0 0,1 0 0,1 0 0,4 22 0,-4-32 0,0 0 0,0 0 0,1 0 0,-1 0 0,1 0 0,0 0 0,0-1 0,0 1 0,1 0 0,-1-1 0,1 0 0,0 0 0,0 0 0,0 0 0,0 0 0,1 0 0,-1-1 0,1 0 0,0 0 0,-1 0 0,7 3 0,6 0 0,-1 0 0,2-1 0,-1-1 0,20 2 0,-5-1 0,26 6 0,1-3 0,0-2 0,105-6 0,-150-1-273,-1 0 0,0-1 0,0-1 0,18-7 0,0-3-6553</inkml:trace>
</inkml:ink>
</file>

<file path=ppt/ink/ink8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5.842"/>
    </inkml:context>
    <inkml:brush xml:id="br0">
      <inkml:brushProperty name="width" value="0.05" units="cm"/>
      <inkml:brushProperty name="height" value="0.05" units="cm"/>
    </inkml:brush>
  </inkml:definitions>
  <inkml:trace contextRef="#ctx0" brushRef="#br0">1 0 24575,'0'396'0,"-1"-389"0,1 1 0,1-1 0,0 1 0,0-1 0,2 8 0,-3-16 0,0 1 0,0 0 0,0 0 0,0-1 0,1 1 0,-1 0 0,0 0 0,0 0 0,0-1 0,0 1 0,1 0 0,-1 0 0,0 0 0,0-1 0,0 1 0,1 0 0,-1 0 0,0 0 0,0 0 0,1 0 0,-1 0 0,0 0 0,0-1 0,1 1 0,-1 0 0,0 0 0,0 0 0,1 0 0,-1 0 0,0 0 0,0 0 0,1 0 0,-1 0 0,0 0 0,0 1 0,1-1 0,-1 0 0,0 0 0,0 0 0,1 0 0,-1 0 0,0 0 0,0 0 0,1 1 0,-1-1 0,0 0 0,0 0 0,0 0 0,0 1 0,1-1 0,-1 0 0,0 0 0,0 0 0,0 1 0,0-1 0,0 0 0,0 0 0,1 1 0,-1-1 0,0 1 0,6-24 0,1-62 0,-6 62 0,1 0 0,1 0 0,7-27 0,-7 42 0,-1-1 0,2 1 0,0 0 0,0 0 0,0 0 0,1 0 0,0 1 0,0 0 0,1 0 0,0 0 0,0 1 0,8-7 0,8-3-170,1 1-1,1 1 0,0 2 1,1 0-1,0 1 0,1 1 1,42-9-1,-33 10-6655</inkml:trace>
</inkml:ink>
</file>

<file path=ppt/ink/ink8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6.490"/>
    </inkml:context>
    <inkml:brush xml:id="br0">
      <inkml:brushProperty name="width" value="0.05" units="cm"/>
      <inkml:brushProperty name="height" value="0.05" units="cm"/>
    </inkml:brush>
  </inkml:definitions>
  <inkml:trace contextRef="#ctx0" brushRef="#br0">608 33 24575,'-8'0'0,"1"-1"0,0 0 0,0-1 0,0 0 0,-10-4 0,-21-5 0,14 7 0,0 1 0,-1 1 0,1 1 0,0 1 0,-33 5 0,50-4 0,-1 1 0,1-1 0,0 2 0,0-1 0,0 1 0,0 0 0,1 0 0,-1 1 0,-8 6 0,11-7 0,1 1 0,-1-1 0,1 1 0,0 0 0,0-1 0,0 1 0,1 1 0,-1-1 0,1 0 0,0 1 0,0-1 0,1 1 0,-1-1 0,1 1 0,-1 9 0,1-12 0,1 0 0,0-1 0,0 1 0,0 0 0,0 0 0,0 0 0,0-1 0,0 1 0,1 0 0,-1 0 0,1-1 0,-1 1 0,1 0 0,0-1 0,-1 1 0,1-1 0,0 1 0,0-1 0,0 1 0,0-1 0,0 1 0,1-1 0,2 2 0,-1-1 0,0 0 0,0-1 0,0 1 0,1-1 0,-1 0 0,0 0 0,1 0 0,-1 0 0,1-1 0,-1 1 0,6-1 0,1 0 0,0-1 0,1 0 0,-1 0 0,0-1 0,-1 0 0,1-1 0,17-7 0,-21 7 0,0-1 0,-1 0 0,1-1 0,-1 1 0,0-1 0,0 0 0,-1 0 0,1-1 0,-1 1 0,0-1 0,5-11 0,5-5 0,-13 20 0,1 0 0,-1 0 0,0 0 0,1 0 0,0 1 0,-1-1 0,1 1 0,0-1 0,0 1 0,-1 0 0,1-1 0,0 1 0,0 0 0,1 0 0,-1 1 0,0-1 0,0 0 0,0 1 0,1-1 0,2 1 0,-1 0 0,0 0 0,0 1 0,0-1 0,0 1 0,0 0 0,0 0 0,0 1 0,0-1 0,0 1 0,5 3 0,6 5 0,-2 0 0,1 1 0,-1 0 0,14 17 0,-17-18 0,1 1 0,-2 1 0,1 0 0,-2 0 0,1 0 0,-2 1 0,0 1 0,0-1 0,-2 1 0,1 0 0,-2 1 0,0-1 0,0 1 0,-2 0 0,0-1 0,0 1 0,-1 18 0,-1-25 0,-1 0 0,1 0 0,-2 0 0,1 0 0,-1 0 0,0 0 0,0 0 0,-1-1 0,0 1 0,-1-1 0,1 1 0,-2-1 0,1 0 0,-1-1 0,0 1 0,0-1 0,0 0 0,-13 10 0,-22 20 0,-2-1 0,-1-2 0,-1-3 0,-2-1 0,-1-2 0,-62 25 0,90-44 0,-2-1 0,1-1 0,-34 5 0,42-10 0,0 1 0,0-2 0,1 1 0,-1-2 0,0 0 0,0 0 0,-22-6 0,31 6 6,0 0 1,0 0-1,0 0 0,1-1 0,-1 1 0,0-1 0,1 0 1,-1 0-1,1 0 0,-1 0 0,1 0 0,0-1 0,0 1 1,0 0-1,0-1 0,1 0 0,-3-3 0,1-2-252,0 0 0,1 0 0,-1 0 0,1 0 0,0-11 0,-3-21-6580</inkml:trace>
</inkml:ink>
</file>

<file path=ppt/ink/ink8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7.485"/>
    </inkml:context>
    <inkml:brush xml:id="br0">
      <inkml:brushProperty name="width" value="0.05" units="cm"/>
      <inkml:brushProperty name="height" value="0.05" units="cm"/>
    </inkml:brush>
  </inkml:definitions>
  <inkml:trace contextRef="#ctx0" brushRef="#br0">70 205 24575,'-25'-5'0,"24"4"0,0 1 0,0-1 0,0 0 0,0 1 0,-1-1 0,1 1 0,0 0 0,0-1 0,-1 1 0,1 0 0,0 0 0,0 0 0,-1 0 0,1 0 0,0 0 0,-1 0 0,1 0 0,0 1 0,0-1 0,-1 0 0,1 1 0,0-1 0,0 1 0,0 0 0,0-1 0,-1 1 0,1 0 0,0-1 0,0 1 0,0 0 0,1 0 0,-1 0 0,0 0 0,0 0 0,0 0 0,0 2 0,0-3 0,1 1 0,0 0 0,0 0 0,-1 0 0,1-1 0,0 1 0,0 0 0,0 0 0,0 0 0,0 0 0,0 0 0,0 0 0,0-1 0,0 1 0,0 0 0,1 0 0,-1 0 0,0 0 0,0-1 0,1 1 0,-1 0 0,1 0 0,-1 0 0,1-1 0,-1 1 0,1 0 0,-1-1 0,1 1 0,0-1 0,-1 1 0,1 0 0,0-1 0,-1 1 0,1-1 0,0 0 0,0 1 0,1 0 0,33 12 0,-17-9 0,0 0 0,0-1 0,0 0 0,0-2 0,1 0 0,26-3 0,-40 2 0,0-1 0,0 1 0,0-1 0,0-1 0,0 1 0,0 0 0,-1-1 0,1 0 0,0 0 0,-1-1 0,0 1 0,0-1 0,1 0 0,-1 0 0,-1-1 0,1 1 0,0-1 0,-1 1 0,0-1 0,0 0 0,0 0 0,0-1 0,-1 1 0,0-1 0,0 1 0,0-1 0,0 0 0,1-6 0,-2 6 0,0 0 0,0-1 0,-1 1 0,1-1 0,-1 1 0,0 0 0,-1-1 0,1 1 0,-1 0 0,0-1 0,-4-9 0,4 13 0,0 0 0,-1-1 0,1 1 0,0 0 0,-1 0 0,0 0 0,1 0 0,-1 0 0,0 1 0,0-1 0,0 1 0,0-1 0,0 1 0,0-1 0,-1 1 0,1 0 0,0 0 0,-1 0 0,1 1 0,-1-1 0,1 0 0,-1 1 0,1 0 0,-1-1 0,1 1 0,-1 0 0,-3 1 0,-1 0 0,0 0 0,0 1 0,0 0 0,0 0 0,0 0 0,0 1 0,0 0 0,1 1 0,-1 0 0,1 0 0,0 0 0,0 0 0,1 1 0,-1 0 0,1 0 0,-8 11 0,5-7 0,1 1 0,0 0 0,0 1 0,1 0 0,0 0 0,1 0 0,0 1 0,1 0 0,-3 14 0,6-22 0,1-1 0,-1 1 0,1 0 0,0-1 0,0 1 0,0 0 0,0-1 0,1 1 0,-1 0 0,1-1 0,0 1 0,0 0 0,0-1 0,1 0 0,-1 1 0,4 4 0,-1-4 0,-1 0 0,0 0 0,1-1 0,0 1 0,0-1 0,0 0 0,0 0 0,0 0 0,1-1 0,-1 0 0,10 4 0,0-1 0,0 0 0,1-2 0,-1 1 0,1-2 0,0 0 0,0 0 0,19-2 0,-23 0 0,-1-1 0,0-1 0,0 0 0,0 0 0,0-1 0,0 0 0,0-1 0,-1 0 0,1 0 0,-1-1 0,12-9 0,126-111 0,-124 105 0,-4-3 0,-16 19 0,1-1 0,-1 1 0,1 0 0,0 0 0,0 0 0,0 0 0,5-2 0,-8 5 0,-1 1 0,1 0 0,0-1 0,-1 1 0,1 0 0,0 0 0,-1 0 0,1 0 0,0-1 0,-1 1 0,1 0 0,0 0 0,0 0 0,-1 1 0,1-1 0,0 0 0,-1 0 0,1 0 0,0 0 0,-1 1 0,1-1 0,1 1 0,0 0 0,-1 1 0,1-1 0,-1 1 0,0-1 0,0 1 0,1 0 0,-1-1 0,0 1 0,0 0 0,0 0 0,1 3 0,2 10 0,-1-1 0,0 1 0,-1-1 0,0 1 0,-1 28 0,3 27 0,-4-69 0,0 1 0,0 0 0,0-1 0,0 1 0,1-1 0,-1 1 0,0-1 0,1 1 0,-1-1 0,1 1 0,0-1 0,0 1 0,-1-1 0,1 0 0,0 1 0,0-1 0,0 0 0,0 0 0,0 0 0,1 0 0,-1 0 0,0 0 0,0 0 0,1 0 0,-1 0 0,0-1 0,1 1 0,1 0 0,1-1 0,-1 0 0,0 0 0,0 0 0,0-1 0,0 1 0,0-1 0,0 0 0,0 0 0,0 0 0,0 0 0,0-1 0,0 1 0,5-4 0,11-9 0,-1-1 0,0-1 0,-1 0 0,21-27 0,-15 18 0,32-29 0,-18 23 0,1 3 0,1 1 0,1 1 0,81-36 0,-116 60 0,1-1 0,-1 1 0,1 1 0,0-1 0,-1 1 0,1 0 0,0 0 0,0 1 0,0 0 0,7 0 0,-11 1 0,1-1 0,-1 1 0,1 0 0,-1 0 0,0 0 0,1 0 0,-1 0 0,0 0 0,0 1 0,0-1 0,0 1 0,0-1 0,0 1 0,-1 0 0,1 0 0,0 0 0,-1 0 0,1 0 0,-1 0 0,0 0 0,0 1 0,0-1 0,0 0 0,0 1 0,1 3 0,3 20 0,-1-1 0,-1 1 0,-1 0 0,-1 0 0,-2 0 0,-5 37 0,1-36-1365,-2-7-5461</inkml:trace>
</inkml:ink>
</file>

<file path=ppt/ink/ink8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7.856"/>
    </inkml:context>
    <inkml:brush xml:id="br0">
      <inkml:brushProperty name="width" value="0.05" units="cm"/>
      <inkml:brushProperty name="height" value="0.05" units="cm"/>
    </inkml:brush>
  </inkml:definitions>
  <inkml:trace contextRef="#ctx0" brushRef="#br0">64 1 24575,'-2'0'0,"0"0"0,0 1 0,0-1 0,0 1 0,0 0 0,0 0 0,0 0 0,0 0 0,1 0 0,-1 0 0,0 0 0,0 0 0,1 1 0,-1-1 0,1 1 0,-1-1 0,1 1 0,0 0 0,0 0 0,0-1 0,0 1 0,0 0 0,0 0 0,0 0 0,0 0 0,0 3 0,-3 7 0,1 0 0,-4 25 0,7-35 0,-8 84 0,7 165 0,4-120 0,-3 43-1365</inkml:trace>
</inkml:ink>
</file>

<file path=ppt/ink/ink8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8.214"/>
    </inkml:context>
    <inkml:brush xml:id="br0">
      <inkml:brushProperty name="width" value="0.05" units="cm"/>
      <inkml:brushProperty name="height" value="0.05" units="cm"/>
    </inkml:brush>
  </inkml:definitions>
  <inkml:trace contextRef="#ctx0" brushRef="#br0">34 1 24575,'-30'0'0,"26"0"0,15 0 0,791 0-1365,-739 0-5461</inkml:trace>
</inkml:ink>
</file>

<file path=ppt/ink/ink8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8.570"/>
    </inkml:context>
    <inkml:brush xml:id="br0">
      <inkml:brushProperty name="width" value="0.05" units="cm"/>
      <inkml:brushProperty name="height" value="0.05" units="cm"/>
    </inkml:brush>
  </inkml:definitions>
  <inkml:trace contextRef="#ctx0" brushRef="#br0">10 270 24575,'-9'2'0,"14"4"0,19 4 0,-3-7 0,-1-1 0,1-1 0,-1 0 0,1-2 0,0 0 0,-1-2 0,28-6 0,-9-1 0,0-2 0,69-30 0,-95 36 0,-1-1 0,0 0 0,0-1 0,0 0 0,18-18 0,-25 21 0,0 0 0,-1 0 0,1 0 0,-1-1 0,0 1 0,-1-1 0,1 0 0,-1 0 0,0-1 0,-1 1 0,0-1 0,0 1 0,2-12 0,-4 16 0,0-1 0,0 1 0,0 0 0,0 0 0,0 0 0,-1 0 0,1-1 0,-1 1 0,0 0 0,1 0 0,-1 0 0,0 0 0,0 1 0,-1-1 0,1 0 0,0 0 0,0 0 0,-1 1 0,1-1 0,-1 1 0,0-1 0,1 1 0,-1 0 0,0 0 0,0-1 0,0 1 0,0 0 0,0 1 0,0-1 0,0 0 0,0 1 0,-4-2 0,-5 0 0,-1 0 0,0 0 0,1 1 0,-21 0 0,13 3 0,-1 0 0,1 1 0,0 0 0,-1 2 0,2 0 0,-1 2 0,1 0 0,0 0 0,0 2 0,1 0 0,0 2 0,1-1 0,-24 21 0,27-19 0,0-1 0,1 2 0,0 0 0,1 0 0,1 1 0,0 0 0,0 0 0,2 2 0,0-1 0,1 1 0,0 0 0,1 0 0,1 1 0,1-1 0,-4 28 0,7-37 0,0 1 0,1-1 0,0 1 0,0-1 0,1 0 0,0 1 0,0-1 0,1 0 0,3 10 0,-3-12 0,1 0 0,0 0 0,0 0 0,0-1 0,1 0 0,0 1 0,-1-1 0,1-1 0,1 1 0,-1 0 0,1-1 0,9 5 0,11 6 0,0-2 0,1-1 0,0-1 0,0-1 0,1-1 0,42 6 0,-10-6 0,-1-3 0,63-3 0,-111-2-195,0-1 0,1 1 0,-1-2 0,0 1 0,0-2 0,11-3 0,10-8-6631</inkml:trace>
</inkml:ink>
</file>

<file path=ppt/ink/ink8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39:49.362"/>
    </inkml:context>
    <inkml:brush xml:id="br0">
      <inkml:brushProperty name="width" value="0.05" units="cm"/>
      <inkml:brushProperty name="height" value="0.05" units="cm"/>
    </inkml:brush>
  </inkml:definitions>
  <inkml:trace contextRef="#ctx0" brushRef="#br0">1 268 24575,'53'-3'0,"0"-2"0,58-13 0,22-3 0,775-47-2255,-657 54 2175,353-18-3164,302-4 2789,609-4-1935,-1314 35 829,4261-21-4837,-2400 93 6361,-4 63 496,-1433-91 984,-212-32 2957,-357-8-2473</inkml:trace>
</inkml:ink>
</file>

<file path=ppt/ink/ink8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0:20.154"/>
    </inkml:context>
    <inkml:brush xml:id="br0">
      <inkml:brushProperty name="width" value="0.05" units="cm"/>
      <inkml:brushProperty name="height" value="0.05" units="cm"/>
    </inkml:brush>
  </inkml:definitions>
  <inkml:trace contextRef="#ctx0" brushRef="#br0">999 14 24575,'0'0'0,"0"-1"0,0 1 0,0-1 0,0 0 0,0 1 0,0-1 0,0 1 0,0-1 0,-1 1 0,1-1 0,0 1 0,0-1 0,-1 1 0,1-1 0,0 1 0,0-1 0,-1 1 0,1-1 0,-1 1 0,1 0 0,0-1 0,-1 1 0,1-1 0,-1 1 0,1 0 0,-1 0 0,1-1 0,-1 1 0,1 0 0,-1 0 0,1 0 0,-1-1 0,1 1 0,-1 0 0,0 0 0,1 0 0,-1 0 0,1 0 0,-1 0 0,1 0 0,-1 0 0,0 0 0,1 1 0,-1-1 0,1 0 0,-1 0 0,1 0 0,-1 1 0,0-1 0,-27 14 0,9 1 0,1 1 0,0 1 0,1 1 0,-27 36 0,-51 91 0,69-102 0,-68 105 0,-174 295 0,51-5 0,206-411 0,2 1 0,0 0 0,-5 40 0,-5 89 0,16-128 0,-17 199 0,-10 95 0,11 294 0,20-434 0,-1-174-273,0 0 0,1 1 0,0-1 0,2 10 0,4 0-6553</inkml:trace>
</inkml:ink>
</file>

<file path=ppt/ink/ink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1:04.10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173 95,'-2'0,"0"0,0 1,0 0,0-1,0 1,1 0,-1 0,0 0,0 0,1 0,-1 0,1 1,-1-1,1 1,-1-1,1 1,0-1,-1 1,1 0,0-1,0 1,1 0,-1 0,0 0,0 3,-3 7,0 0,-3 22,7-30,-1-1,0 1,1 0,-1 0,1 0,0-1,0 1,0 0,1 0,0 0,-1-1,1 1,0 0,1-1,-1 1,1 0,-1-1,1 0,5 7,-4-8,0 1,0 0,1-1,-1 0,1 1,-1-1,1-1,0 1,0-1,0 1,0-1,0 0,0 0,0-1,0 1,0-1,6 0,-2-1,0 1,0-1,-1-1,1 0,0 0,-1 0,0-1,0 0,1 0,-2-1,1 1,0-2,-1 1,0-1,0 0,0 0,0-1,-1 1,0-1,0-1,-1 1,0-1,0 1,0-1,-1 0,0-1,0 1,-1 0,0-1,0 1,-1-1,0 0,0 0,-1 1,-1-12,1 15,-1 0,1 0,-1 0,0 0,0 1,-1-1,1 0,-1 1,0-1,1 1,-2 0,1-1,0 1,-1 0,-4-4,2 3,0 0,0 0,-1 1,1 0,-1 0,1 1,-1-1,0 1,-6-1,-5 0,0 0,1 1,-1 1,0 0,0 2,-25 3,28-1,0 0,0 1,0 0,0 2,1-1,-24 15,7-3</inkml:trace>
</inkml:ink>
</file>

<file path=ppt/ink/ink8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0:21.427"/>
    </inkml:context>
    <inkml:brush xml:id="br0">
      <inkml:brushProperty name="width" value="0.05" units="cm"/>
      <inkml:brushProperty name="height" value="0.05" units="cm"/>
    </inkml:brush>
  </inkml:definitions>
  <inkml:trace contextRef="#ctx0" brushRef="#br0">605 0 24575,'4'2'0,"-1"-1"0,1 1 0,-1-1 0,0 1 0,0 0 0,1 0 0,-1 1 0,-1-1 0,1 1 0,0-1 0,-1 1 0,4 4 0,33 44 0,-30-34 0,-1 1 0,0 0 0,-1 0 0,-1 0 0,4 20 0,12 100 0,-9-49 0,23 117 0,-27-121 0,-4 0 0,-6 108 0,-1-59 0,2 574 0,-4-656 0,-1-1 0,-3 1 0,-18 64 0,-24 38 0,11-43 0,-71 198 0,94-268 0,-82 190 0,-38 17 0,66-102 0,20-38 0,2-7 0,22-46 0,-57 93 0,81-145-151,-1 1-1,1-1 0,-1 0 0,0-1 1,0 1-1,0 0 0,0-1 1,-6 3-1,-8 4-6674</inkml:trace>
</inkml:ink>
</file>

<file path=ppt/ink/ink8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0:22.375"/>
    </inkml:context>
    <inkml:brush xml:id="br0">
      <inkml:brushProperty name="width" value="0.05" units="cm"/>
      <inkml:brushProperty name="height" value="0.05" units="cm"/>
    </inkml:brush>
  </inkml:definitions>
  <inkml:trace contextRef="#ctx0" brushRef="#br0">1 1 24575,'0'21'0,"5"37"0,-4-52 0,0 1 0,1 0 0,0-1 0,0 1 0,0-1 0,1 0 0,0 0 0,1 0 0,5 8 0,13 16 0,-2 0 0,-2 2 0,18 38 0,35 104 0,-48-114 0,153 322 0,-115-263-1365,-51-101-5461</inkml:trace>
</inkml:ink>
</file>

<file path=ppt/ink/ink8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0:51.197"/>
    </inkml:context>
    <inkml:brush xml:id="br0">
      <inkml:brushProperty name="width" value="0.05" units="cm"/>
      <inkml:brushProperty name="height" value="0.05" units="cm"/>
    </inkml:brush>
  </inkml:definitions>
  <inkml:trace contextRef="#ctx0" brushRef="#br0">23 157 24575,'-19'3'0,"19"-3"0,0 1 0,0-1 0,0 0 0,-1 0 0,1 0 0,0 0 0,0 0 0,0 0 0,0 0 0,-1 1 0,1-1 0,0 0 0,0 0 0,0 0 0,0 1 0,0-1 0,-1 0 0,1 0 0,0 0 0,0 0 0,0 1 0,0-1 0,0 0 0,0 0 0,0 1 0,0-1 0,0 0 0,0 0 0,0 0 0,0 1 0,0-1 0,0 0 0,0 0 0,0 1 0,0-1 0,0 0 0,2 2 0,-1-1 0,0 0 0,0 0 0,1 0 0,-1 0 0,0 0 0,1 0 0,-1 0 0,1-1 0,0 1 0,-1 0 0,1-1 0,-1 1 0,1-1 0,0 0 0,2 1 0,83 6 0,0-3 0,103-9 0,-187 5 0,247-19 0,-150 10 0,32-4 0,151-7 0,-38 21 0,599 18 0,-668-8 0,335-22 0,-344-2 0,1 8 0,233 22 0,203-3 0,-411-16 0,-170 1 0,-1-2 0,1 0 0,30-10 0,-21 5 0,-29 8 0,0-1 0,1 0 0,-1-1 0,0 1 0,0-1 0,0 1 0,0-1 0,0 0 0,-1 0 0,1 0 0,0 0 0,-1-1 0,4-4 0,-5 6 0,0 0 0,0 0 0,-1 0 0,1-1 0,0 1 0,-1 0 0,1-1 0,-1 1 0,0 0 0,1-1 0,-1 1 0,0 0 0,0-1 0,0 1 0,0-1 0,0 1 0,0 0 0,0-1 0,-1 1 0,1-1 0,0 1 0,-1 0 0,1-1 0,-1 1 0,1 0 0,-1 0 0,0-1 0,0 1 0,1 0 0,-1 0 0,0 0 0,0 0 0,0 0 0,-2-1 0,-5-5 0,0 1 0,0 1 0,-1 0 0,0 0 0,0 1 0,0 0 0,0 0 0,-1 1 0,1 0 0,-1 1 0,0 0 0,-16-1 0,-15 0 0,-73 6 0,59-1 0,201 27 0,11 2 0,-150-30 0,-1 0 0,0 1 0,0 0 0,1 0 0,-1 0 0,-1 1 0,1 0 0,0 0 0,-1 0 0,0 1 0,1 0 0,-1 0 0,-1 0 0,1 0 0,-1 1 0,1 0 0,3 6 0,-5-5 0,0 0 0,0 0 0,0 1 0,-1-1 0,0 1 0,-1 0 0,1-1 0,-1 1 0,0 0 0,-1 0 0,0 0 0,0 0 0,0 0 0,-1 0 0,-2 11 0,0-9 12,0 1 0,0-1 0,-1 0 0,0 0-1,0 0 1,-1 0 0,-1-1 0,1 0 0,-10 10 0,-9 8-728,-31 28 0,54-54 664,-21 20-6774</inkml:trace>
</inkml:ink>
</file>

<file path=ppt/ink/ink8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0:53.479"/>
    </inkml:context>
    <inkml:brush xml:id="br0">
      <inkml:brushProperty name="width" value="0.05" units="cm"/>
      <inkml:brushProperty name="height" value="0.05" units="cm"/>
    </inkml:brush>
  </inkml:definitions>
  <inkml:trace contextRef="#ctx0" brushRef="#br0">0 1 24575,'456'205'0,"-145"-68"0,-15-6 0,-6-3 0,22 9 0,-88-40 0,6 2 0,235 61 46,32 11-647,602 288 490,-733-286-479,254 115-714,-130-92 1907,-474-190-552,33 10-127,-46-15 154,0 0 0,0-1 0,0 0 0,0 1 0,0-1 0,0 0 0,0 0 0,0-1 0,0 1-1,-1-1 1,1 1 0,0-1 0,5-2 0,-7 3-56,0-1 1,0 1-1,-1-1 0,1 1 0,0-1 1,-1 1-1,1-1 0,0 1 0,-1-1 0,1 0 1,-1 1-1,1-1 0,-1 0 0,1 0 1,-1 1-1,1-1 0,-1 0 0,0 0 0,0 0 1,1 1-1,-1-1 0,0 0 0,0 0 1,0 0-1,0 0 0,0 0 0,0 1 0,0-3 1,-1 0 3,0 0 0,0 0 0,0 1 0,0-1 0,0 0 1,-1 1-1,1-1 0,-4-4 0,-4-3-22,0 0 0,-20-16-1,22 19-3,0 1 0,-1 0 0,1 1 0,-2 0 0,1 0 0,0 1 0,-1 0 0,0 0 0,0 1 0,0 0 0,-15-2 0,24 5 0,-1 0 0,1-1 0,0 1 0,-1 0 0,1 0 0,0 0 0,-1 0 0,1 0 0,0 0 0,-1 0 0,1 0 0,0 0 0,-1 0 0,1 0 0,0 0 0,-1 1 0,1-1 0,0 0 0,-1 0 0,1 0 0,0 0 0,-1 1 0,1-1 0,0 0 0,-1 0 0,1 0 0,0 1 0,0-1 0,-1 0 0,1 1 0,0-1 0,0 0 0,0 0 0,-1 1 0,1 0 0,7 11 0,18 10 0,70 37 0,-64-42 0,46 34 0,-73-48 0,0 0 0,0 1 0,0-1 0,-1 1 0,0 0 0,0 0 0,0 0 0,0 0 0,-1 1 0,1-1 0,-1 1 0,0-1 0,-1 1 0,1 0 0,-1 0 0,0-1 0,0 1 0,0 0 0,-1 0 0,1 0 0,-1 0 0,-1 0 0,1 0 0,-1 0 0,0 0 0,0 0 0,0 0 0,0 0 0,-1 0 0,-2 4 0,-4 7 0,-1 0 0,0 0 0,-1-1 0,0 0 0,-1-1 0,-26 25 0,22-24-120,8-7 7,0 0 0,0 0 0,-1-1-1,0 0 1,-1-1 0,1 0 0,-1 0 0,0-1-1,-1 0 1,-16 6 0,6-7-6713</inkml:trace>
</inkml:ink>
</file>

<file path=ppt/ink/ink8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0:55.120"/>
    </inkml:context>
    <inkml:brush xml:id="br0">
      <inkml:brushProperty name="width" value="0.05" units="cm"/>
      <inkml:brushProperty name="height" value="0.05" units="cm"/>
    </inkml:brush>
  </inkml:definitions>
  <inkml:trace contextRef="#ctx0" brushRef="#br0">209 86 24575,'20'-1'0,"-20"1"0,1 0 0,-1 0 0,1 0 0,-1 0 0,0 0 0,1 0 0,-1 0 0,1 0 0,-1 0 0,0 0 0,1-1 0,-1 1 0,1 0 0,-1 0 0,0 0 0,1 0 0,-1-1 0,0 1 0,1 0 0,-1 0 0,0-1 0,0 1 0,1 0 0,-1 0 0,0-1 0,0 1 0,1 0 0,-1-1 0,0 1 0,0-1 0,0 1 0,1 0 0,-1-1 0,0 1 0,0 0 0,0-1 0,0 1 0,0-1 0,0 0 0,0 1 0,-1 0 0,1 0 0,-1-1 0,1 1 0,0 0 0,-1 0 0,1-1 0,-1 1 0,1 0 0,-1 0 0,1 0 0,-1 0 0,1 0 0,-1 0 0,1 0 0,0 0 0,-1 0 0,1 0 0,-1 0 0,1 0 0,-1 0 0,1 0 0,-1 0 0,1 0 0,-1 0 0,1 1 0,-1-1 0,1 0 0,0 0 0,-1 1 0,0-1 0,-14 9 0,14-8 0,-1 0 0,0 1 0,1-1 0,-1 1 0,1-1 0,0 1 0,-1 0 0,1 0 0,0-1 0,0 1 0,0 0 0,0 0 0,0 0 0,1 0 0,-1 0 0,1 0 0,-1 0 0,1 1 0,0-1 0,-1 0 0,1 0 0,0 0 0,1 0 0,-1 0 0,0 1 0,1-1 0,-1 0 0,1 0 0,-1 0 0,1 0 0,0 0 0,0 0 0,0 0 0,0-1 0,0 1 0,1 0 0,-1 0 0,0-1 0,3 2 0,-1 1 0,1 0 0,0 0 0,1-1 0,-1 1 0,1-1 0,-1 0 0,1-1 0,0 1 0,0-1 0,0 0 0,1 0 0,-1 0 0,0-1 0,9 1 0,-7-2 0,0 0 0,0-1 0,0 0 0,0 0 0,0-1 0,0 0 0,-1 0 0,1 0 0,-1-1 0,1 0 0,-1 0 0,0-1 0,0 0 0,-1 0 0,1 0 0,-1 0 0,0-1 0,0 0 0,0 0 0,0-1 0,-1 1 0,0-1 0,-1 0 0,1 0 0,-1-1 0,0 1 0,0 0 0,-1-1 0,3-11 0,-5 16 0,0 0 0,1 0 0,-1-1 0,0 1 0,0 0 0,-1 0 0,1 0 0,0 0 0,-1 0 0,1 0 0,-1 0 0,0 0 0,0 0 0,0 0 0,0 0 0,0 0 0,0 0 0,0 1 0,0-1 0,-3-2 0,0 1 0,1 0 0,-1 1 0,1-1 0,-1 1 0,0 0 0,0 1 0,0-1 0,0 1 0,-8-3 0,1 2 0,-1 0 0,0 1 0,1 1 0,-1-1 0,0 2 0,-21 2 0,21 0 0,-1 1 0,1 0 0,0 0 0,0 2 0,-21 11 0,28-14 0,0 0 0,0 0 0,0 1 0,1-1 0,-1 1 0,1 0 0,0 1 0,0-1 0,1 1 0,-1-1 0,1 1 0,0 0 0,0 0 0,-3 11 0,5-14 0,1 0 0,-1 0 0,1 1 0,0-1 0,-1 0 0,1 1 0,0-1 0,1 0 0,-1 0 0,0 1 0,1-1 0,-1 0 0,1 0 0,0 0 0,-1 1 0,1-1 0,0 0 0,0 0 0,3 3 0,-1-2 0,0 0 0,0 0 0,0 0 0,0 0 0,0-1 0,1 0 0,-1 0 0,1 1 0,0-2 0,4 3 0,5 0 0,-1 0 0,1-1 0,0 0 0,0-1 0,23 0 0,-29-2 0,0 0 0,-1 0 0,1-1 0,-1 0 0,1 0 0,-1-1 0,1 0 0,-1 0 0,0-1 0,6-3 0,-9 5 0,-1-1 0,1 1 0,-1-1 0,1 0 0,-1 0 0,0 0 0,0 0 0,0 0 0,0-1 0,0 1 0,-1 0 0,1-1 0,-1 0 0,1 1 0,-1-1 0,0 0 0,0 0 0,0 1 0,0-1 0,-1 0 0,1 0 0,-1 0 0,0-6 0,0 6 0,-1 1 0,0-1 0,0 0 0,0 0 0,0 1 0,0-1 0,-1 0 0,1 1 0,-1-1 0,1 1 0,-1 0 0,0-1 0,0 1 0,0 0 0,-1 0 0,1 0 0,0 1 0,-1-1 0,1 0 0,-1 1 0,1 0 0,-1-1 0,0 1 0,1 0 0,-1 0 0,-4 0 0,-6-3 0,0 1 0,0 0 0,0 1 0,-20 0 0,19 2 0,0 1 0,0 0 0,0 1 0,0 0 0,0 2 0,0-1 0,-20 10 0,25-9 0,0 0 0,0 0 0,1 1 0,0 0 0,0 1 0,0 0 0,1 0 0,0 1 0,0 0 0,0 0 0,-10 16 0,15-21 0,1 0 0,0-1 0,0 1 0,-1 0 0,2 0 0,-1 1 0,0-1 0,0 0 0,1 0 0,-1 0 0,1 0 0,-1 1 0,1-1 0,0 0 0,0 0 0,0 1 0,0-1 0,1 0 0,-1 0 0,0 1 0,1-1 0,0 0 0,1 4 0,0-4 0,0 1 0,0 0 0,1-1 0,-1 1 0,1-1 0,0 0 0,-1 0 0,1 0 0,0 0 0,0 0 0,0-1 0,1 1 0,5 1 0,5 1 0,1-1 0,0 0 0,-1-1 0,1 0 0,0-1 0,19-2 0,-21 0 0,0-2 0,-1 0 0,1 0 0,-1-1 0,0-1 0,0 0 0,0-1 0,-1 0 0,0 0 0,0-1 0,0-1 0,-1 0 0,0 0 0,-1-1 0,0-1 0,0 1 0,-1-1 0,0-1 0,-1 1 0,9-18 0,-15 27 0,1-1 0,-1 1 0,-1-1 0,1 0 0,0 1 0,0-1 0,0 0 0,-1 1 0,1-1 0,-1 0 0,0 0 0,1 0 0,-1 1 0,0-1 0,0 0 0,0 0 0,0 0 0,-1 0 0,1 1 0,0-1 0,-1 0 0,1 0 0,-1 0 0,0 1 0,1-1 0,-1 0 0,0 1 0,0-1 0,0 1 0,0-1 0,0 1 0,-1 0 0,1-1 0,0 1 0,-1 0 0,1 0 0,-1 0 0,1 0 0,-1 0 0,1 0 0,-1 0 0,0 0 0,-2 0 0,-4-1 0,1 0 0,-1 0 0,0 1 0,0 0 0,0 0 0,0 1 0,0 0 0,-16 2 0,11 1 0,-1 0 0,1 0 0,0 2 0,0-1 0,-19 11 0,27-13 0,1 0 0,0 1 0,-1 0 0,1 0 0,0 0 0,0 0 0,0 0 0,1 1 0,-1 0 0,1-1 0,0 2 0,0-1 0,0 0 0,1 0 0,-1 1 0,1-1 0,0 1 0,-1 6 0,2-9 0,1 1 0,0 0 0,1-1 0,-1 1 0,0 0 0,1-1 0,-1 1 0,1-1 0,0 1 0,0-1 0,0 1 0,0-1 0,0 0 0,1 1 0,-1-1 0,1 0 0,-1 0 0,1 0 0,0 0 0,0 0 0,0-1 0,0 1 0,0 0 0,0-1 0,0 1 0,1-1 0,-1 0 0,4 1 0,6 4 0,0-1 0,0-1 0,1 0 0,18 4 0,-11-5 0,0 0 0,0-2 0,0 0 0,33-3 0,-46 2 0,-1-1 0,1 1 0,0-2 0,-1 1 0,1-1 0,-1 0 0,0 0 0,1-1 0,-1 1 0,0-2 0,0 1 0,-1-1 0,1 1 0,-1-1 0,0-1 0,0 1 0,7-9 0,-11 12 0,0-1 0,0 1 0,0-1 0,0 1 0,0-1 0,0 1 0,0-1 0,-1 0 0,1 0 0,-1 1 0,1-1 0,-1 0 0,0 0 0,0 1 0,1-1 0,-1 0 0,-1 0 0,1 0 0,0 0 0,0 1 0,-1-1 0,1 0 0,-1 0 0,1 1 0,-2-3 0,0 1 0,0 1 0,0-1 0,-1 1 0,1-1 0,-1 1 0,1 0 0,-1 0 0,0 0 0,0 1 0,0-1 0,0 1 0,-5-2 0,-11-3 0,1 1 0,-1 1 0,-31-3 0,49 7 0,-26-2 0,-50 0 0,70 3 0,-1-1 0,0 1 0,0 0 0,1 1 0,-1 0 0,0 0 0,1 1 0,0 0 0,-1 0 0,-10 7 0,16-9-124,0 1 0,1-1 0,-1 0 0,1 1 0,0-1 0,-1 1-1,1 0 1,0-1 0,0 1 0,-1 3 0,-2 13-6702</inkml:trace>
</inkml:ink>
</file>

<file path=ppt/ink/ink8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0:55.520"/>
    </inkml:context>
    <inkml:brush xml:id="br0">
      <inkml:brushProperty name="width" value="0.05" units="cm"/>
      <inkml:brushProperty name="height" value="0.05" units="cm"/>
    </inkml:brush>
  </inkml:definitions>
  <inkml:trace contextRef="#ctx0" brushRef="#br0">1 40 24575,'-1'-2'0,"1"0"0,0 1 0,0-1 0,1 0 0,-1 1 0,0-1 0,1 0 0,-1 1 0,0-1 0,1 1 0,0-1 0,-1 1 0,1-1 0,0 1 0,0-1 0,0 1 0,0 0 0,0-1 0,0 1 0,0 0 0,1 0 0,-1 0 0,0 0 0,0 0 0,4-1 0,-4 1 0,1 1 0,-1 0 0,1-1 0,-1 1 0,1 0 0,-1 0 0,1 0 0,-1 1 0,1-1 0,-1 0 0,0 0 0,1 1 0,-1-1 0,1 1 0,-1-1 0,0 1 0,1 0 0,-1 0 0,0-1 0,0 1 0,1 0 0,-1 0 0,0 0 0,0 0 0,0 0 0,0 1 0,0-1 0,0 0 0,0 2 0,4 5 0,0 0 0,-1 1 0,0 0 0,-1 0 0,0 0 0,0 0 0,-1 1 0,0-1 0,1 17 0,-1 13 0,-3 42 0,0-44 0,1-20 0,-1 0 0,0 0 0,-1 0 0,-1 0 0,0-1 0,-2 1 0,0-1 0,-1 0 0,0 0 0,-1 0 0,-10 15 0,3-15-1365,2-10-5461</inkml:trace>
</inkml:ink>
</file>

<file path=ppt/ink/ink8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0:55.861"/>
    </inkml:context>
    <inkml:brush xml:id="br0">
      <inkml:brushProperty name="width" value="0.05" units="cm"/>
      <inkml:brushProperty name="height" value="0.05" units="cm"/>
    </inkml:brush>
  </inkml:definitions>
  <inkml:trace contextRef="#ctx0" brushRef="#br0">5 117 24575,'-5'0'0,"8"0"0,20 0 0,16 0 0,11-6 0,8 0 0,4-1 0,2-3 0,0-1 0,0 3 0,-6 1 0,-3-2 0,-5-1 0,-6-3 0,-6 1 0,-4 2 0,-7 3-8191</inkml:trace>
</inkml:ink>
</file>

<file path=ppt/ink/ink8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0:56.231"/>
    </inkml:context>
    <inkml:brush xml:id="br0">
      <inkml:brushProperty name="width" value="0.05" units="cm"/>
      <inkml:brushProperty name="height" value="0.05" units="cm"/>
    </inkml:brush>
  </inkml:definitions>
  <inkml:trace contextRef="#ctx0" brushRef="#br0">12 0 24575,'-5'0'0,"-2"5"0,16 7 0,22 2 0,11-3 0,8-2 0,6-3 0,4-2 0,-3-3 0,-6 0 0,-7-1 0,-6-1 0,-3-9 0,-9-5-8191</inkml:trace>
</inkml:ink>
</file>

<file path=ppt/ink/ink8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0.742"/>
    </inkml:context>
    <inkml:brush xml:id="br0">
      <inkml:brushProperty name="width" value="0.05" units="cm"/>
      <inkml:brushProperty name="height" value="0.05" units="cm"/>
    </inkml:brush>
  </inkml:definitions>
  <inkml:trace contextRef="#ctx0" brushRef="#br0">522 16 24575,'0'-1'0,"1"1"0,-1-1 0,0 0 0,0 0 0,1 1 0,-1-1 0,1 0 0,-1 0 0,0 1 0,1-1 0,-1 1 0,1-1 0,0 0 0,-1 1 0,1-1 0,-1 1 0,1-1 0,0 1 0,-1-1 0,1 1 0,0 0 0,0-1 0,-1 1 0,1 0 0,0 0 0,0-1 0,0 1 0,-1 0 0,1 0 0,0 0 0,1 0 0,0 0 0,0 0 0,0-1 0,0 1 0,0 1 0,0-1 0,0 0 0,0 0 0,0 1 0,0-1 0,0 1 0,0 0 0,2 0 0,0 2 0,-1 0 0,0 1 0,0-1 0,0 0 0,0 1 0,-1 0 0,0 0 0,1-1 0,-1 1 0,-1 0 0,1 1 0,-1-1 0,1 0 0,-1 0 0,0 1 0,-1-1 0,1 1 0,-1-1 0,0 1 0,0 5 0,-1 7 0,-1 0 0,0 0 0,-1-1 0,-6 19 0,-18 47 0,-3-2 0,-68 129 0,-106 140 0,180-311 0,6-8 0,-155 239 0,171-267 0,1 1 0,-1-1 0,0 1 0,1 0 0,0-1 0,-1 1 0,1 0 0,0 0 0,0 0 0,1 0 0,-1-1 0,1 1 0,-1 4 0,1-6 0,0 0 0,0-1 0,1 1 0,-1 0 0,0-1 0,0 1 0,1 0 0,-1 0 0,1-1 0,-1 1 0,0-1 0,1 1 0,-1 0 0,1-1 0,-1 1 0,1-1 0,0 1 0,-1-1 0,1 1 0,1 0 0,0 0 0,0 0 0,0-1 0,1 1 0,-1-1 0,0 1 0,1-1 0,-1 0 0,0 0 0,5 0 0,57-5 0,85-18 0,26-4 0,-105 20-455,0-3 0,123-35 0,-162 35-6371</inkml:trace>
</inkml:ink>
</file>

<file path=ppt/ink/ink8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1.685"/>
    </inkml:context>
    <inkml:brush xml:id="br0">
      <inkml:brushProperty name="width" value="0.05" units="cm"/>
      <inkml:brushProperty name="height" value="0.05" units="cm"/>
    </inkml:brush>
  </inkml:definitions>
  <inkml:trace contextRef="#ctx0" brushRef="#br0">81 31 24575,'-3'1'0,"0"0"0,-1 0 0,1 0 0,0 0 0,0 0 0,0 0 0,0 1 0,0 0 0,0-1 0,1 1 0,-1 0 0,0 1 0,1-1 0,0 0 0,-1 1 0,1-1 0,0 1 0,0 0 0,-2 4 0,0-2 0,1 1 0,0-1 0,0 1 0,1 0 0,0 0 0,0-1 0,0 1 0,1 1 0,-2 9 0,3-11 0,0-1 0,1 1 0,-1-1 0,1 1 0,0-1 0,0 1 0,1-1 0,-1 1 0,1-1 0,0 0 0,0 0 0,1 0 0,-1 0 0,1 0 0,0-1 0,3 5 0,0-3 0,0 0 0,0 0 0,1 0 0,-1-1 0,1 1 0,0-2 0,1 1 0,13 4 0,-8-4 0,0 0 0,0-1 0,1-1 0,-1 0 0,1-1 0,0 0 0,-1-1 0,1-1 0,-1 0 0,24-5 0,-28 3 0,0 0 0,-1-1 0,0 0 0,0 0 0,0-1 0,-1 0 0,1 0 0,-1-1 0,0 0 0,-1 0 0,1 0 0,-1-1 0,5-8 0,-6 9 0,-1 0 0,0-1 0,-1 1 0,0-1 0,0 0 0,0 1 0,-1-1 0,0-1 0,0 1 0,-1 0 0,1 0 0,-2-1 0,1 1 0,-1-1 0,0 1 0,-2-11 0,1 15 0,0 0 0,-1 0 0,1 0 0,-1-1 0,1 2 0,-1-1 0,0 0 0,0 0 0,0 0 0,0 1 0,-1 0 0,1-1 0,-1 1 0,0 0 0,1 0 0,-1 0 0,0 0 0,0 1 0,0-1 0,0 1 0,-1 0 0,1 0 0,0 0 0,0 0 0,-4 0 0,-1-1 0,0 1 0,0 0 0,0 0 0,0 1 0,0 0 0,0 1 0,0-1 0,0 1 0,-14 5 0,9-1 0,1 0 0,0 1 0,1 1 0,0 0 0,0 0 0,0 1 0,1 0 0,0 1 0,1 1 0,0-1 0,0 1 0,1 1 0,-11 17 0,10-13 0,1 0 0,1 0 0,0 1 0,1-1 0,1 1 0,0 1 0,1-1 0,1 1 0,1-1 0,-1 25 0,3-38 0,0 1 0,0 0 0,1 0 0,-1 0 0,1 0 0,0-1 0,0 1 0,1 0 0,-1-1 0,1 1 0,0-1 0,0 1 0,0-1 0,0 0 0,0 0 0,4 4 0,-1-3 0,0 1 0,0-1 0,1 0 0,0-1 0,0 1 0,0-1 0,0 0 0,11 3 0,0-1 0,1 0 0,0-2 0,0 0 0,0-1 0,0-1 0,21-1 0,-22-2 0,-1 0 0,0-1 0,1-1 0,-1 0 0,-1-2 0,1 1 0,-1-2 0,0 0 0,26-17 0,4-8 0,66-59 0,-88 71 0,72-72 0,-94 91 0,0 0 0,0 0 0,0 0 0,0 0 0,0 1 0,0-1 0,0 0 0,0 1 0,1-1 0,-1 0 0,0 1 0,0 0 0,0-1 0,1 1 0,-1 0 0,0-1 0,1 1 0,-1 0 0,0 0 0,0 0 0,3 0 0,-3 1 0,0-1 0,0 1 0,0 0 0,0-1 0,-1 1 0,1 0 0,0 0 0,0 0 0,0 0 0,-1 0 0,1-1 0,0 1 0,-1 0 0,1 0 0,-1 1 0,0-1 0,1 0 0,-1 0 0,1 1 0,1 9 0,-1 0 0,1 0 0,-2 0 0,0 10 0,0-13 0,-2 108 0,2-116 0,0 1 0,0-1 0,0 1 0,0-1 0,-1 1 0,1-1 0,0 1 0,0-1 0,0 1 0,0 0 0,1-1 0,-1 1 0,0-1 0,0 1 0,0-1 0,0 1 0,0-1 0,1 1 0,-1-1 0,0 1 0,0-1 0,1 1 0,-1-1 0,0 0 0,1 1 0,-1-1 0,1 1 0,-1-1 0,0 0 0,1 1 0,-1-1 0,1 0 0,-1 0 0,1 1 0,-1-1 0,1 0 0,-1 0 0,1 0 0,-1 0 0,1 1 0,-1-1 0,1 0 0,-1 0 0,1 0 0,0 0 0,-1 0 0,1 0 0,-1 0 0,1-1 0,-1 1 0,1 0 0,-1 0 0,1 0 0,-1 0 0,1-1 0,-1 1 0,1 0 0,-1-1 0,1 1 0,-1 0 0,0-1 0,1 1 0,-1 0 0,0-1 0,1 1 0,-1-1 0,1 0 0,34-37 0,-27 29 0,132-133 0,-139 141 0,0-1 0,0 1 0,0 0 0,1 0 0,-1 0 0,0 0 0,0 0 0,1 0 0,-1 0 0,1 0 0,-1 0 0,1 0 0,-1 1 0,1-1 0,-1 1 0,1-1 0,0 1 0,-1 0 0,1-1 0,0 1 0,-1 0 0,4 1 0,-3 0 0,0 0 0,1 0 0,-1 0 0,-1 1 0,1-1 0,0 1 0,0 0 0,0-1 0,-1 1 0,1 0 0,-1 0 0,1 0 0,-1 0 0,0 0 0,0 0 0,1 3 0,3 7 17,0 0-1,-1 1 1,0-1-1,-1 1 1,-1-1-1,2 17 1,0 78-1350,-4-103 1185,0 30-6678</inkml:trace>
</inkml:ink>
</file>

<file path=ppt/ink/ink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1:04.47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0 0,'0'366,"2"-371,1-1,-1 1,1 0,0 0,0 1,7-9,0-1,13-21,2 2,41-44,-54 65,0 0,1 2,0-1,0 2,1 0,1 0,-1 1,2 1,17-6,-13 7</inkml:trace>
</inkml:ink>
</file>

<file path=ppt/ink/ink8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2.024"/>
    </inkml:context>
    <inkml:brush xml:id="br0">
      <inkml:brushProperty name="width" value="0.05" units="cm"/>
      <inkml:brushProperty name="height" value="0.05" units="cm"/>
    </inkml:brush>
  </inkml:definitions>
  <inkml:trace contextRef="#ctx0" brushRef="#br0">12 20 24575,'0'-5'0,"0"-7"0,0 9 0,0 15 0,0 22 0,0 9 0,0 3 0,0-2 0,0-2 0,0-4 0,0-3 0,0-2 0,0-2 0,-5-6 0,-2-8-8191</inkml:trace>
</inkml:ink>
</file>

<file path=ppt/ink/ink8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2.412"/>
    </inkml:context>
    <inkml:brush xml:id="br0">
      <inkml:brushProperty name="width" value="0.05" units="cm"/>
      <inkml:brushProperty name="height" value="0.05" units="cm"/>
    </inkml:brush>
  </inkml:definitions>
  <inkml:trace contextRef="#ctx0" brushRef="#br0">20 77 24575,'-5'0'0,"-7"0"0,9 0 0,21-5 0,17-2 0,18-4 0,10-1 0,0-4 0,-5 2 0,-14 2-8191</inkml:trace>
</inkml:ink>
</file>

<file path=ppt/ink/ink8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2.753"/>
    </inkml:context>
    <inkml:brush xml:id="br0">
      <inkml:brushProperty name="width" value="0.05" units="cm"/>
      <inkml:brushProperty name="height" value="0.05" units="cm"/>
    </inkml:brush>
  </inkml:definitions>
  <inkml:trace contextRef="#ctx0" brushRef="#br0">66 142 24575,'-1'0'0,"0"0"0,0 0 0,0 1 0,0-1 0,0 0 0,0 1 0,1-1 0,-1 0 0,0 1 0,0-1 0,0 1 0,0 0 0,1-1 0,-1 1 0,0 0 0,1-1 0,-1 1 0,0 0 0,1 0 0,-1-1 0,1 1 0,-1 0 0,1 0 0,0 0 0,-1 0 0,1 0 0,0 0 0,-1 0 0,1 0 0,0 1 0,0 0 0,-1 0 0,1 0 0,0 0 0,0-1 0,0 1 0,0 0 0,0 0 0,1 0 0,-1 0 0,0-1 0,1 1 0,-1 0 0,1-1 0,0 1 0,0 0 0,0 1 0,3 0 0,-1 0 0,1 0 0,0 0 0,0-1 0,0 1 0,0-1 0,0 0 0,0 0 0,0 0 0,1-1 0,-1 0 0,1 0 0,-1 0 0,1 0 0,4 0 0,4 0 0,0-1 0,-1 0 0,1-1 0,17-3 0,-19 2 0,0-1 0,0 0 0,-1-1 0,1 0 0,-1 0 0,0-1 0,0-1 0,0 0 0,-1 0 0,1-1 0,-2 0 0,1 0 0,-1-1 0,0 0 0,-1-1 0,0 0 0,0 0 0,-1 0 0,0-1 0,5-11 0,-10 19 0,0 0 0,-1 0 0,1 0 0,-1 1 0,1-1 0,-1 0 0,0 0 0,1 0 0,-1 0 0,0 0 0,0 0 0,0 0 0,-1 0 0,1 0 0,0 0 0,-1 0 0,1 0 0,-1 0 0,0 0 0,0 0 0,0 1 0,0-1 0,0 0 0,0 1 0,0-1 0,0 0 0,0 1 0,-1 0 0,1-1 0,-1 1 0,1 0 0,-1-1 0,0 1 0,1 0 0,-1 0 0,0 1 0,0-1 0,-3-1 0,-2 0 0,0 0 0,0 0 0,-1 0 0,1 1 0,0 1 0,-1-1 0,1 1 0,-1 0 0,-10 2 0,3 1 0,0 1 0,1 0 0,0 1 0,-1 0 0,2 1 0,-1 1 0,1 0 0,0 1 0,0 1 0,1 0 0,0 0 0,-14 15 0,17-14 0,0 0 0,1 0 0,0 1 0,0 0 0,1 0 0,1 1 0,0 0 0,0 0 0,1 1 0,1-1 0,0 1 0,1 0 0,0 0 0,-1 15 0,4-24 0,-1 0 0,1 0 0,1 0 0,-1 0 0,0 0 0,1 0 0,0 0 0,0-1 0,0 1 0,1 0 0,-1-1 0,1 1 0,0-1 0,-1 1 0,2-1 0,-1 0 0,5 6 0,-2-5 0,-1 0 0,1 0 0,1-1 0,-1 1 0,0-1 0,1 0 0,0 0 0,-1-1 0,1 0 0,8 2 0,3 0 0,0-1 0,0-1 0,0-1 0,0 0 0,0-1 0,0-1 0,26-5 0,-24 2-341,0-2 0,0 0-1,23-12 1,-4 0-6485</inkml:trace>
</inkml:ink>
</file>

<file path=ppt/ink/ink8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3.094"/>
    </inkml:context>
    <inkml:brush xml:id="br0">
      <inkml:brushProperty name="width" value="0.05" units="cm"/>
      <inkml:brushProperty name="height" value="0.05" units="cm"/>
    </inkml:brush>
  </inkml:definitions>
  <inkml:trace contextRef="#ctx0" brushRef="#br0">530 1 24575,'-37'0'0,"-98"4"0,118-2 0,1 1 0,-1 1 0,1 0 0,0 1 0,0 1 0,-16 8 0,21-9 0,1 1 0,0 0 0,0 0 0,-15 14 0,23-19 0,1 0 0,-1 1 0,1-1 0,-1 0 0,1 1 0,0 0 0,-1-1 0,1 1 0,0 0 0,0-1 0,0 1 0,0 0 0,1 0 0,-1 0 0,0 0 0,1 0 0,-1 0 0,1 0 0,0 0 0,0 0 0,-1 0 0,1 0 0,1 0 0,-1 0 0,0 0 0,0 0 0,1 0 0,-1 0 0,1 0 0,0 0 0,-1 0 0,1 0 0,0-1 0,3 5 0,2 1 0,0 0 0,1-1 0,0 1 0,1-2 0,0 1 0,-1-1 0,16 8 0,68 27 0,-45-21 0,-46-19 0,21 9 0,0 1 0,-1 0 0,-1 1 0,33 25 0,-49-33 0,1 0 0,-1 0 0,0 0 0,0 0 0,0 0 0,0 1 0,0-1 0,-1 1 0,1 0 0,-1 0 0,0 0 0,0 0 0,-1 0 0,1 1 0,-1-1 0,0 0 0,0 1 0,-1-1 0,1 1 0,-1-1 0,0 1 0,0-1 0,0 1 0,-1-1 0,1 1 0,-1-1 0,0 0 0,-1 1 0,1-1 0,-1 0 0,-3 6 0,2-5 0,-1 1 0,0-1 0,0 0 0,0 0 0,-1-1 0,1 0 0,-1 1 0,0-1 0,-1-1 0,1 1 0,-1-1 0,-7 3 0,-12 5 0,-39 12 0,62-23 0,-62 16-96,-1-2 0,-70 4-1,76-11-979,18-1-5750</inkml:trace>
</inkml:ink>
</file>

<file path=ppt/ink/ink8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3.465"/>
    </inkml:context>
    <inkml:brush xml:id="br0">
      <inkml:brushProperty name="width" value="0.05" units="cm"/>
      <inkml:brushProperty name="height" value="0.05" units="cm"/>
    </inkml:brush>
  </inkml:definitions>
  <inkml:trace contextRef="#ctx0" brushRef="#br0">1 6 24575,'0'-5'0,"0"14"0,0 15 0,0 9 0,10 9 0,3 3 0,0 4 0,-2-2 0,-4-3 0,3-4 0,-1-4 0,-1-2 0,-3-3 0,-2-1 0,-1-5-8191</inkml:trace>
</inkml:ink>
</file>

<file path=ppt/ink/ink8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3.837"/>
    </inkml:context>
    <inkml:brush xml:id="br0">
      <inkml:brushProperty name="width" value="0.05" units="cm"/>
      <inkml:brushProperty name="height" value="0.05" units="cm"/>
    </inkml:brush>
  </inkml:definitions>
  <inkml:trace contextRef="#ctx0" brushRef="#br0">10 32 24575,'-1'0'0,"1"0"0,0 0 0,-1 0 0,1 0 0,0 0 0,-1 0 0,1 0 0,0 0 0,-1 0 0,1 0 0,0 0 0,-1 0 0,1 0 0,0 0 0,-1-1 0,1 1 0,0 0 0,0 0 0,-1 0 0,1 0 0,0-1 0,-1 1 0,1 0 0,0 0 0,0-1 0,0 1 0,-1 0 0,1 0 0,0-1 0,9-7 0,11 3 0,1 0 0,0 2 0,1 0 0,-1 2 0,38 1 0,-14 0 0,30-3 0,193 3 0,-230 3 0,0 1 0,0 1 0,0 3 0,69 23 0,-91-25 0,1 1 0,-1 1 0,0 1 0,-1 0 0,0 1 0,0 1 0,-1 0 0,-1 1 0,0 1 0,0 0 0,-2 0 0,15 21 0,-15-16 0,-1 1 0,0 0 0,-1 1 0,-1-1 0,-1 2 0,-1-1 0,-1 1 0,0 0 0,-2 0 0,1 22 0,-3-27 0,2 9 0,-2 1 0,-3 31 0,1-49 0,0 0 0,-1 0 0,0-1 0,0 1 0,0-1 0,-1 1 0,0-1 0,-1 0 0,1 0 0,-1-1 0,-9 12 0,-5 1 0,-1 0 0,0-1 0,-2-1 0,0-1 0,0-1 0,-36 18 0,2-6 0,-97 35 0,122-52 0,0 0 0,-1-3 0,1 0 0,-2-2 0,1-1 0,-1-2 0,1-1 0,-38-3 0,62 1-80,0-1 0,0 0-1,0 0 1,1 0 0,-1-1-1,1 0 1,-1 0 0,1-1-1,0 1 1,0-1 0,1-1 0,-1 1-1,1-1 1,0 0 0,0 0-1,-5-9 1,-12-18-6746</inkml:trace>
</inkml:ink>
</file>

<file path=ppt/ink/ink8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4.222"/>
    </inkml:context>
    <inkml:brush xml:id="br0">
      <inkml:brushProperty name="width" value="0.05" units="cm"/>
      <inkml:brushProperty name="height" value="0.05" units="cm"/>
    </inkml:brush>
  </inkml:definitions>
  <inkml:trace contextRef="#ctx0" brushRef="#br0">48 1 24575,'0'10'0,"0"14"0,0 8 0,0 9 0,0 2 0,-10-1 0,-4-2 0,1-3 0,3-7-8191</inkml:trace>
</inkml:ink>
</file>

<file path=ppt/ink/ink8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4.612"/>
    </inkml:context>
    <inkml:brush xml:id="br0">
      <inkml:brushProperty name="width" value="0.05" units="cm"/>
      <inkml:brushProperty name="height" value="0.05" units="cm"/>
    </inkml:brush>
  </inkml:definitions>
  <inkml:trace contextRef="#ctx0" brushRef="#br0">6 12 24575,'0'-5'0,"-5"-2"0</inkml:trace>
</inkml:ink>
</file>

<file path=ppt/ink/ink8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4.937"/>
    </inkml:context>
    <inkml:brush xml:id="br0">
      <inkml:brushProperty name="width" value="0.05" units="cm"/>
      <inkml:brushProperty name="height" value="0.05" units="cm"/>
    </inkml:brush>
  </inkml:definitions>
  <inkml:trace contextRef="#ctx0" brushRef="#br0">5 29 24575,'-2'71'0,"0"-37"0,2 0 0,1 0 0,1 0 0,2 0 0,12 52 0,-14-80 0,0 0 0,1-1 0,-1 0 0,1 1 0,0-1 0,0 0 0,1 0 0,-1 0 0,1-1 0,0 1 0,7 4 0,-10-8 0,1 1 0,-1-1 0,1-1 0,-1 1 0,1 0 0,0 0 0,0-1 0,-1 1 0,1-1 0,0 1 0,0-1 0,0 0 0,0 1 0,0-1 0,-1 0 0,1 0 0,0-1 0,0 1 0,0 0 0,0-1 0,-1 1 0,1-1 0,0 1 0,0-1 0,-1 0 0,1 0 0,0 0 0,-1 0 0,1 0 0,-1 0 0,1 0 0,-1 0 0,0-1 0,1 1 0,-1 0 0,0-1 0,0 1 0,1-3 0,9-12 0,0-1 0,-1 0 0,-1-1 0,8-22 0,17-32 0,-10 28-100,1-3-532,45-62-1,-48 80-6193</inkml:trace>
</inkml:ink>
</file>

<file path=ppt/ink/ink8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5.452"/>
    </inkml:context>
    <inkml:brush xml:id="br0">
      <inkml:brushProperty name="width" value="0.05" units="cm"/>
      <inkml:brushProperty name="height" value="0.05" units="cm"/>
    </inkml:brush>
  </inkml:definitions>
  <inkml:trace contextRef="#ctx0" brushRef="#br0">38 204 24575,'-11'9'0,"10"-7"0,-1-1 0,1 0 0,0 0 0,-1 0 0,1 1 0,0-1 0,0 0 0,0 1 0,0-1 0,0 1 0,-1 1 0,2-2 0,0 1 0,0-1 0,0 0 0,0 0 0,0 0 0,1 0 0,-1 0 0,0 0 0,1 0 0,-1 0 0,0 0 0,1 0 0,0 0 0,-1 0 0,1 0 0,-1 0 0,1 0 0,0-1 0,0 1 0,-1 0 0,1 0 0,0-1 0,0 1 0,1 0 0,4 3 0,0 0 0,0 0 0,0 0 0,1-1 0,-1 0 0,1-1 0,0 1 0,0-1 0,0-1 0,0 1 0,0-1 0,0 0 0,0-1 0,1 0 0,-1 0 0,8-1 0,3-1 0,0-1 0,0-1 0,0-1 0,0 0 0,18-8 0,-23 7 0,-1 0 0,0 0 0,0-1 0,18-13 0,-25 15 0,0 1 0,0-1 0,0 0 0,-1 0 0,0 0 0,0 0 0,0-1 0,-1 0 0,0 0 0,0 0 0,3-9 0,0-2 0,-3 10 0,-1-1 0,1 1 0,-1 0 0,-1-1 0,0 1 0,1-14 0,-2 19 0,0 0 0,-1 0 0,1-1 0,-1 1 0,0 0 0,0 0 0,1 0 0,-1 0 0,-1 0 0,1 0 0,0 0 0,0 0 0,-1 0 0,1 0 0,-1 1 0,0-1 0,1 1 0,-1-1 0,0 1 0,0 0 0,0-1 0,0 1 0,0 0 0,0 0 0,0 0 0,-4 0 0,-3-2 0,0 1 0,-1 0 0,1 1 0,-1 0 0,1 1 0,0 0 0,-1 0 0,1 1 0,-1 0 0,1 1 0,0 0 0,0 0 0,0 1 0,0 0 0,-13 7 0,3-1 0,1 1 0,0 0 0,0 2 0,1 0 0,1 0 0,-17 18 0,24-21 0,1 0 0,1 0 0,-1 0 0,2 1 0,-1 0 0,1 1 0,1-1 0,0 1 0,0 0 0,1 0 0,1 0 0,0 1 0,0 0 0,1-1 0,1 1 0,0 0 0,0 16 0,2-24 0,-1 1 0,1-1 0,0 1 0,0-1 0,0 1 0,1-1 0,-1 0 0,1 1 0,0-1 0,0 0 0,1 0 0,-1 0 0,1-1 0,0 1 0,0-1 0,0 1 0,0-1 0,1 0 0,-1 0 0,1 0 0,0-1 0,-1 1 0,2-1 0,-1 0 0,0 0 0,8 2 0,7 2 0,-1-1 0,1 0 0,0-2 0,0 0 0,21 0 0,-18-4 0,-1 0 0,0 0 0,0-2 0,-1-1 0,1-1 0,-1 0 0,0-2 0,0 0 0,0-1 0,-1-1 0,-1-1 0,25-16 0,-21 11 0,0-2 0,-1 0 0,-1-1 0,0-1 0,-2 0 0,0-2 0,-1 0 0,-1-1 0,16-30 0,-30 48 0,13-23 0,-7 18 0,-8 8 0,0 1 0,0 0 0,0 0 0,0 0 0,1 0 0,-1 0 0,0 0 0,0 0 0,0 0 0,0 0 0,0 0 0,1 0 0,-1 0 0,0 0 0,0 0 0,0 0 0,0 0 0,0 0 0,1 0 0,-1 0 0,0 0 0,0 0 0,0 0 0,0 0 0,0 0 0,1 0 0,-1 0 0,0 0 0,0 0 0,0 1 0,0-1 0,0 0 0,0 0 0,1 0 0,-1 0 0,0 0 0,0 0 0,0 0 0,0 1 0,0-1 0,0 0 0,0 0 0,0 0 0,0 0 0,0 0 0,0 1 0,0-1 0,0 0 0,16 42 0,19 62 0,-32-92 0,0 0 0,-1 0 0,-1 1 0,1-1 0,-2 0 0,-1 20 0,1-30 0,0 0 0,0 0 0,0 0 0,-1 0 0,1 0 0,-1-1 0,1 1 0,-1 0 0,0 0 0,1-1 0,-1 1 0,0 0 0,0-1 0,0 1 0,0-1 0,0 1 0,-1-1 0,1 0 0,0 1 0,-1-1 0,1 0 0,-1 0 0,1 0 0,-1 0 0,0 0 0,1 0 0,-1-1 0,0 1 0,0 0 0,-3 0 0,2-1 0,0 0 0,0-1 0,0 1 0,0 0 0,1-1 0,-1 0 0,0 0 0,0 0 0,0 0 0,1 0 0,-1-1 0,0 1 0,1-1 0,-1 1 0,1-1 0,0 0 0,0 0 0,-4-4 0,0-1 0,0 0 0,0-1 0,1 0 0,0 0 0,0 0 0,1 0 0,0-1 0,0 0 0,1 0 0,0 0 0,1 0 0,0 0 0,0-1 0,1 1 0,0-11 0,1 13 0,0 0 0,1 1 0,0-1 0,0 1 0,1-1 0,0 1 0,0 0 0,0-1 0,1 1 0,0 0 0,0 1 0,1-1 0,0 0 0,-1 1 0,2 0 0,-1 0 0,1 0 0,-1 1 0,2-1 0,-1 1 0,0 0 0,8-4 0,-1 2-273,0 0 0,1 0 0,0 1 0,21-5 0,9 1-6553</inkml:trace>
</inkml:ink>
</file>

<file path=ppt/ink/ink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1:04.883"/>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31 0,'-5'0,"-1"5,-1 12,2 7,2 6,1 1,0 7,2 1,0 4,0-1,0 3,1-1,-1-3,0-4,0-9</inkml:trace>
</inkml:ink>
</file>

<file path=ppt/ink/ink8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6.119"/>
    </inkml:context>
    <inkml:brush xml:id="br0">
      <inkml:brushProperty name="width" value="0.05" units="cm"/>
      <inkml:brushProperty name="height" value="0.05" units="cm"/>
    </inkml:brush>
  </inkml:definitions>
  <inkml:trace contextRef="#ctx0" brushRef="#br0">546 125 24575,'-1'-3'0,"0"1"0,1 0 0,-1-1 0,0 1 0,0 0 0,0-1 0,0 1 0,-1 0 0,1 0 0,-1 0 0,1 0 0,-1 0 0,1 0 0,-4-2 0,-31-26 0,28 24 0,-1 0 0,0 0 0,0 0 0,-1 1 0,1 0 0,-1 1 0,0 0 0,-1 0 0,1 1 0,-1 1 0,-12-2 0,-11 1 0,-65 1 0,95 2 0,-6 1 0,0 0 0,0 1 0,0 0 0,0 0 0,0 1 0,0 1 0,1-1 0,-1 2 0,1-1 0,-13 9 0,19-11 0,0 0 0,0 0 0,0 0 0,0 1 0,1-1 0,-1 1 0,1-1 0,-1 1 0,1 0 0,0 0 0,0 0 0,0 0 0,0 0 0,1 1 0,-1-1 0,1 0 0,0 1 0,0-1 0,0 1 0,0 0 0,1-1 0,-1 1 0,1 0 0,0-1 0,0 1 0,0-1 0,1 1 0,-1 0 0,1-1 0,0 1 0,0-1 0,2 5 0,-1-5 0,0 1 0,0 0 0,0-1 0,1 1 0,-1-1 0,1 1 0,0-1 0,0 0 0,0 0 0,0-1 0,1 1 0,-1-1 0,1 1 0,7 2 0,-4-2 0,0 0 0,1-1 0,-1 0 0,1 0 0,-1-1 0,1 0 0,15 0 0,-12-1 0,1-1 0,0 0 0,0-1 0,-1 0 0,1-1 0,-1 0 0,0-1 0,0 0 0,0-1 0,17-10 0,-22 11 0,-1-1 0,0 1 0,0-1 0,0 0 0,-1 0 0,0 0 0,0 0 0,0-1 0,3-6 0,-7 11 0,1-1 0,0 1 0,0 0 0,-1-1 0,1 0 0,-1 1 0,1-1 0,-1 1 0,0-1 0,1 0 0,-1 1 0,0-1 0,0 1 0,0-1 0,0 0 0,-1 1 0,1-1 0,0 0 0,-1 1 0,1-1 0,-1 1 0,1-1 0,-1 1 0,0-1 0,0 1 0,0 0 0,1-1 0,-1 1 0,-1 0 0,1-1 0,0 1 0,0 0 0,0 0 0,-1 0 0,1 0 0,0 0 0,-1 1 0,1-1 0,-1 0 0,-1 0 0,0-1 0,0 1 0,0 0 0,-1 0 0,1 0 0,-1 0 0,1 1 0,-1-1 0,1 1 0,-1 0 0,1 0 0,-1 0 0,1 0 0,-1 1 0,1-1 0,0 1 0,-1 0 0,1 0 0,0 0 0,-1 1 0,1-1 0,0 1 0,0-1 0,0 1 0,0 0 0,1 1 0,-1-1 0,0 0 0,1 1 0,-1-1 0,1 1 0,0 0 0,0 0 0,-2 4 0,0-1 0,1 0 0,0 1 0,0-1 0,0 1 0,1 0 0,0-1 0,1 1 0,-1 0 0,1 0 0,1 0 0,-1 0 0,1 0 0,0 1 0,1-1 0,0 0 0,1 7 0,3-2 0,0 1 0,0-1 0,1 1 0,1-2 0,0 1 0,1-1 0,0 0 0,15 16 0,12 8 0,40 30 0,-50-43 0,10 7 0,74 67 0,-95-81 0,0 0 0,-1 1 0,-1 0 0,0 0 0,9 20 0,-20-34 0,0 0 0,0 0 0,0 0 0,0 0 0,0 0 0,0 0 0,0 1 0,-1-1 0,1 0 0,-1 0 0,0 1 0,0-1 0,1 0 0,-2 1 0,1-1 0,0 0 0,0 1 0,-1-1 0,1 0 0,-1 1 0,0-1 0,0 0 0,-1 4 0,-1-4 0,1 1 0,-1-1 0,0 1 0,0-1 0,0 0 0,0 0 0,0 0 0,0 0 0,0-1 0,-1 1 0,1-1 0,-1 0 0,1 0 0,-1 0 0,-3 0 0,-19 3 0,1-1 0,-1-1 0,0-1 0,0-2 0,1 0 0,-1-2 0,0-1 0,-40-11 0,12-1 0,2-3 0,-98-50 0,142 66-136,0-2-1,0 1 1,1-1-1,-1 0 1,1 0-1,0-1 1,1 0-1,-1 0 0,-10-15 1,5-1-6690</inkml:trace>
</inkml:ink>
</file>

<file path=ppt/ink/ink8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7.053"/>
    </inkml:context>
    <inkml:brush xml:id="br0">
      <inkml:brushProperty name="width" value="0.05" units="cm"/>
      <inkml:brushProperty name="height" value="0.05" units="cm"/>
    </inkml:brush>
  </inkml:definitions>
  <inkml:trace contextRef="#ctx0" brushRef="#br0">1 175 24575,'5'0'0,"0"1"0,1 0 0,-1 0 0,0 0 0,10 5 0,15 3 0,-2-4 0,0-2 0,0 0 0,34-3 0,-50 0 0,0-1 0,1 0 0,-1-1 0,0-1 0,0 0 0,-1-1 0,1 0 0,-1 0 0,0-1 0,11-7 0,-19 10 0,0 0 0,0-1 0,-1 1 0,1-1 0,-1 0 0,1 1 0,-1-1 0,0 0 0,0 0 0,0-1 0,-1 1 0,1 0 0,-1-1 0,0 1 0,0-1 0,0 1 0,0-1 0,0 1 0,-1-1 0,0 0 0,0 1 0,0-1 0,0 1 0,0-1 0,-1 0 0,1 1 0,-1-1 0,0 1 0,0-1 0,-1 1 0,1-1 0,-1 1 0,1 0 0,-1 0 0,0 0 0,0 0 0,-1 0 0,1 0 0,-1 0 0,1 1 0,-1 0 0,0-1 0,0 1 0,0 0 0,0 0 0,0 0 0,-4-1 0,-1-1 0,0 1 0,-1 0 0,0 1 0,0-1 0,1 2 0,-1-1 0,-1 1 0,1 0 0,0 1 0,0 0 0,0 1 0,0 0 0,0 0 0,0 1 0,0 0 0,0 1 0,-9 4 0,8-3 0,0 0 0,0 1 0,1 1 0,0-1 0,0 1 0,0 1 0,1 0 0,0 0 0,1 1 0,-1 0 0,1 0 0,1 0 0,0 1 0,-8 14 0,7-10 0,0 1 0,1 0 0,1 0 0,0 0 0,-3 18 0,8-29 0,-1 1 0,1-1 0,-1 1 0,1 0 0,0-1 0,1 1 0,-1-1 0,1 1 0,-1-1 0,1 1 0,0-1 0,0 1 0,1-1 0,-1 0 0,1 0 0,-1 1 0,1-1 0,0 0 0,0 0 0,0-1 0,1 1 0,-1 0 0,1-1 0,0 0 0,-1 1 0,1-1 0,4 2 0,4 2 0,-1-1 0,1-1 0,1 0 0,-1 0 0,1-1 0,-1-1 0,1 0 0,0 0 0,0-1 0,0-1 0,0 0 0,0-1 0,0 0 0,0 0 0,-1-2 0,1 1 0,22-9 0,-7 1 0,0-2 0,0 0 0,-1-2 0,-1-1 0,-1-1 0,29-24 0,44-51 0,-96 91 0,-1-1 0,1 1 0,-1 0 0,1-1 0,-1 1 0,1 0 0,0 0 0,-1 0 0,1-1 0,-1 1 0,1 0 0,0 0 0,-1 0 0,1 0 0,-1 0 0,1 0 0,0 0 0,-1 0 0,1 0 0,-1 0 0,1 1 0,0-1 0,-1 0 0,1 0 0,-1 0 0,1 1 0,-1-1 0,1 0 0,-1 1 0,1-1 0,-1 1 0,1-1 0,-1 0 0,1 1 0,-1-1 0,1 1 0,-1-1 0,0 1 0,1-1 0,-1 1 0,0-1 0,0 1 0,0 0 0,1-1 0,-1 1 0,0 0 0,13 35 0,-12-33 0,5 18 0,-2 1 0,3 43 0,-7-65 0,0 0 0,0 0 0,0 0 0,0 0 0,0 0 0,0 0 0,0 1 0,0-1 0,0 0 0,0 0 0,0 0 0,1 0 0,-1 0 0,0 0 0,0 0 0,0 1 0,0-1 0,0 0 0,0 0 0,0 0 0,0 0 0,0 0 0,0 0 0,0 0 0,1 0 0,-1 0 0,0 0 0,0 0 0,0 0 0,0 1 0,0-1 0,0 0 0,0 0 0,1 0 0,-1 0 0,0 0 0,0 0 0,0 0 0,0 0 0,0 0 0,0 0 0,0 0 0,1 0 0,-1 0 0,0 0 0,0-1 0,0 1 0,0 0 0,0 0 0,0 0 0,0 0 0,1 0 0,-1 0 0,0 0 0,0 0 0,0 0 0,0 0 0,0 0 0,0 0 0,0 0 0,0-1 0,0 1 0,0 0 0,12-12 0,14-23 0,-20 27 0,8-11 0,1 1 0,1 1 0,1 1 0,1 0 0,0 1 0,1 1 0,0 1 0,1 1 0,0 0 0,1 1 0,1 2 0,42-14 0,-61 22 0,0 0 0,-1 0 0,1 0 0,-1 1 0,1-1 0,0 1 0,-1 0 0,1 0 0,0 0 0,0 0 0,-1 0 0,1 0 0,0 1 0,-1-1 0,1 1 0,0 0 0,-1 0 0,1 0 0,-1 0 0,1 0 0,-1 1 0,0-1 0,0 1 0,1-1 0,-1 1 0,0 0 0,0 0 0,0 0 0,-1 0 0,1 0 0,0 0 0,-1 1 0,0-1 0,1 0 0,-1 1 0,0-1 0,0 1 0,0-1 0,-1 1 0,1 3 0,4 13-151,-2 0-1,-1 0 0,0 1 0,-1-1 1,-1 1-1,-1-1 0,-1 1 1,-8 35-1,3-34-6674</inkml:trace>
</inkml:ink>
</file>

<file path=ppt/ink/ink8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7.393"/>
    </inkml:context>
    <inkml:brush xml:id="br0">
      <inkml:brushProperty name="width" value="0.05" units="cm"/>
      <inkml:brushProperty name="height" value="0.05" units="cm"/>
    </inkml:brush>
  </inkml:definitions>
  <inkml:trace contextRef="#ctx0" brushRef="#br0">225 1 24575,'-7'0'0,"0"1"0,0-1 0,0 2 0,0-1 0,1 1 0,-1 0 0,0 0 0,1 1 0,-1-1 0,1 2 0,0-1 0,0 1 0,0 0 0,0 0 0,1 0 0,-1 1 0,1 0 0,0 0 0,1 0 0,-1 1 0,1-1 0,0 1 0,1 0 0,-1 1 0,-2 8 0,-6 14 0,1 1 0,2 0 0,1 1 0,-5 40 0,12-68 0,-1 21 45,-1 36-1,3-42-407,-1 0-1,-1 1 1,-5 26-1,0-26-6462</inkml:trace>
</inkml:ink>
</file>

<file path=ppt/ink/ink8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7.763"/>
    </inkml:context>
    <inkml:brush xml:id="br0">
      <inkml:brushProperty name="width" value="0.05" units="cm"/>
      <inkml:brushProperty name="height" value="0.05" units="cm"/>
    </inkml:brush>
  </inkml:definitions>
  <inkml:trace contextRef="#ctx0" brushRef="#br0">0 91 24575,'0'-5'0,"16"-2"0,15-4 0,17-1 0,12 2 0,5 2 0,-3 3 0,-2 3 0,-5-5 0,-8 0 0,-1 1 0,-4 1 0,-3 2 0,-4 1 0,4 1 0,-7 1-8191</inkml:trace>
</inkml:ink>
</file>

<file path=ppt/ink/ink8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8.120"/>
    </inkml:context>
    <inkml:brush xml:id="br0">
      <inkml:brushProperty name="width" value="0.05" units="cm"/>
      <inkml:brushProperty name="height" value="0.05" units="cm"/>
    </inkml:brush>
  </inkml:definitions>
  <inkml:trace contextRef="#ctx0" brushRef="#br0">215 174 24575,'0'1'0,"0"-1"0,1 1 0,-1 0 0,1-1 0,-1 1 0,0 0 0,1-1 0,-1 1 0,1-1 0,-1 1 0,1-1 0,0 1 0,-1-1 0,1 1 0,0-1 0,-1 1 0,1-1 0,0 0 0,-1 1 0,1-1 0,0 0 0,0 0 0,1 1 0,22 4 0,-20-4 0,26 4 0,1-1 0,0-1 0,59-3 0,-79 0 0,1-1 0,-1-1 0,1 0 0,-1 0 0,0-1 0,0-1 0,0 0 0,-1 0 0,1-1 0,-1-1 0,0 1 0,-1-2 0,17-12 0,-23 16 0,0 0 0,0-1 0,0 1 0,-1 0 0,0-1 0,1 1 0,-1-1 0,0 0 0,-1 0 0,1 0 0,-1 0 0,0 0 0,1-4 0,-1 5 0,-1 1 0,0-1 0,0 1 0,-1-1 0,1 1 0,0 0 0,-1-1 0,1 1 0,-1 0 0,0-1 0,0 1 0,0 0 0,0 0 0,0 0 0,0 0 0,-1 0 0,1 0 0,-1 0 0,1 0 0,-1 0 0,0 1 0,1-1 0,-1 1 0,-3-3 0,-3 0 0,0 0 0,-1 0 0,1 0 0,-1 1 0,0 0 0,0 1 0,0 0 0,0 1 0,0-1 0,0 2 0,0-1 0,0 1 0,-1 1 0,1 0 0,0 0 0,0 1 0,0 0 0,-12 4 0,-18 7 0,1 2 0,-65 36 0,89-44 0,-14 8 0,0 1 0,1 2 0,-30 25 0,48-35 0,0 0 0,1 0 0,-1 1 0,2 0 0,-1 1 0,1 0 0,1 0 0,0 0 0,0 1 0,1 0 0,-6 20 0,10-28 0,0 0 0,1 0 0,-1 0 0,1 0 0,0 0 0,0 0 0,0 0 0,0 0 0,1 0 0,-1 0 0,1 1 0,0-1 0,0-1 0,0 1 0,0 0 0,3 5 0,-1-3 0,1-1 0,-1 1 0,1-1 0,0 0 0,0 0 0,0-1 0,1 1 0,8 5 0,2-1 0,0-1 0,1 0 0,0-1 0,0-1 0,24 5 0,11-3 0,0-2 0,0-2 0,67-5 0,-107 2 0,-3-1-105,-1 1 0,0-1 0,0 0 0,0 0 0,0-1 0,0 0 0,0 0 0,-1-1 0,1 0 0,-1 0 0,1-1 0,8-5 0,11-12-6721</inkml:trace>
</inkml:ink>
</file>

<file path=ppt/ink/ink8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8.479"/>
    </inkml:context>
    <inkml:brush xml:id="br0">
      <inkml:brushProperty name="width" value="0.05" units="cm"/>
      <inkml:brushProperty name="height" value="0.05" units="cm"/>
    </inkml:brush>
  </inkml:definitions>
  <inkml:trace contextRef="#ctx0" brushRef="#br0">452 2 24575,'-41'-1'0,"9"0"0,0 2 0,0 0 0,-47 9 0,71-8 0,1 0 0,-1 0 0,0 0 0,1 1 0,0 0 0,0 1 0,0-1 0,0 2 0,0-1 0,1 1 0,0-1 0,0 2 0,0-1 0,0 1 0,1 0 0,0 0 0,0 0 0,1 1 0,-5 8 0,7-11 0,1-1 0,-1 0 0,1 1 0,0-1 0,0 1 0,0-1 0,0 1 0,1 0 0,0-1 0,-1 1 0,1 0 0,1-1 0,-1 1 0,0 0 0,1-1 0,0 1 0,0-1 0,1 5 0,1-3 0,-1 0 0,1 0 0,1-1 0,-1 1 0,1-1 0,-1 1 0,1-1 0,1 0 0,-1 0 0,8 4 0,9 5 0,1-1 0,1-1 0,-1-1 0,31 9 0,-48-17 0,47 13 0,-32-10 0,0 1 0,0 1 0,22 11 0,-38-16 0,1 1 0,-1-1 0,1 1 0,-1 0 0,0 1 0,0-1 0,0 1 0,-1-1 0,1 1 0,-1 0 0,0 1 0,0-1 0,0 0 0,-1 1 0,0 0 0,0-1 0,3 9 0,-5-9 0,1 0 0,-1 0 0,0 0 0,0 0 0,-1 0 0,1 0 0,-1 0 0,0 0 0,0 0 0,0 0 0,0-1 0,-1 1 0,0 0 0,0-1 0,0 1 0,0-1 0,0 1 0,-1-1 0,1 0 0,-1 0 0,-5 4 0,-9 9 0,0-1 0,-32 20 0,30-22 0,-1 1-97,0 0-1,-1-2 1,-1-1-1,0 0 1,0-2-1,-1 0 1,0-1-1,-1-2 1,0 0-1,0-2 1,0 0-1,0-2 0,-33-1 1,31-2-6729</inkml:trace>
</inkml:ink>
</file>

<file path=ppt/ink/ink8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1:09.889"/>
    </inkml:context>
    <inkml:brush xml:id="br0">
      <inkml:brushProperty name="width" value="0.05" units="cm"/>
      <inkml:brushProperty name="height" value="0.05" units="cm"/>
    </inkml:brush>
  </inkml:definitions>
  <inkml:trace contextRef="#ctx0" brushRef="#br0">9 183 24575,'-9'3'0,"12"2"0,17 5 0,22-3 0,0-3 0,84-1 0,-78-4 0,49-3 0,119-20 0,-64 4 0,493-20-602,3 34 1,660 8 601,-735-34 0,-271 9 0,486-14 0,-475 25 0,217-5 0,819 17-394,-607 1 234,-407 27 160,-90-2 0,783 11 0,-885-36 15,397-15 165,627-35 1382,-910 50-2927,-231-1-5461</inkml:trace>
</inkml:ink>
</file>

<file path=ppt/ink/ink8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2:48.536"/>
    </inkml:context>
    <inkml:brush xml:id="br0">
      <inkml:brushProperty name="width" value="0.05" units="cm"/>
      <inkml:brushProperty name="height" value="0.05" units="cm"/>
    </inkml:brush>
  </inkml:definitions>
  <inkml:trace contextRef="#ctx0" brushRef="#br0">47 1 24575,'-2'0'0,"-1"0"0,1 0 0,0 1 0,0-1 0,1 1 0,-1-1 0,0 1 0,0 0 0,0 0 0,0 0 0,0 0 0,1 0 0,-1 0 0,0 1 0,1-1 0,-1 0 0,1 1 0,0-1 0,-1 1 0,1 0 0,0-1 0,0 1 0,0 0 0,0 0 0,0 0 0,1-1 0,-1 1 0,0 0 0,1 0 0,-1 3 0,1-3 0,-1 0 0,1 1 0,-1-1 0,1 0 0,0 1 0,0-1 0,0 0 0,0 1 0,1-1 0,-1 0 0,1 1 0,-1-1 0,1 0 0,0 0 0,0 0 0,0 1 0,0-1 0,0 0 0,1 0 0,-1-1 0,0 1 0,1 0 0,-1 0 0,1-1 0,3 4 0,6 0 0,0 0 0,0-1 0,0 0 0,22 5 0,-19-6 0,0 1 0,0 0 0,15 8 0,-1 3 0,1-1 0,0-2 0,1 0 0,0-3 0,1 0 0,0-2 0,0-1 0,62 4 0,-40-11 0,-32 0 0,-1 0 0,1 2 0,-1 0 0,0 2 0,25 5 0,-18-1 0,0-1 0,1-2 0,41 2 0,87-7 0,-58-2 0,-85 3 0,46 1 0,105-14 0,-40-1 0,1 6 0,145 9 0,-100 1 0,-59-4 0,123 5 0,-140 12 0,-63-9 0,56 4 0,-55-9 0,237-4 0,-258 2 0,0-1 0,0-1 0,0 0 0,0 0 0,15-8 0,-23 10 0,0-1 0,0 0 0,0 1 0,-1-1 0,1 0 0,-1-1 0,1 1 0,-1 0 0,0-1 0,3-3 0,-4 5 0,-1 0 0,1-1 0,0 1 0,-1 0 0,0 0 0,1-1 0,-1 1 0,0-1 0,0 1 0,1 0 0,-1-1 0,0 1 0,0-1 0,-1 1 0,1 0 0,0-1 0,0 1 0,-1 0 0,1-1 0,-1 1 0,1 0 0,-1-1 0,1 1 0,-2-2 0,-1-1 0,0 1 0,0 0 0,-1-1 0,1 1 0,-1 0 0,1 1 0,-1-1 0,0 1 0,0-1 0,0 1 0,0 1 0,0-1 0,-9-2 0,-61-12 0,64 15 0,-68-13 0,19 3 0,-80-5 0,120 14 0,0-1 0,-28-7 0,33 6 0,0 1 0,1 0 0,-2 1 0,1 1 0,-21 0 0,33 4 0,9 4 0,13 5 0,25 9 0,2-2 0,78 21 0,-78-27 0,-1 2 0,0 2 0,43 24 0,-85-39 0,0 0 0,0 0 0,0 1 0,0 0 0,-1-1 0,1 1 0,-1 1 0,0-1 0,0 0 0,0 1 0,0 0 0,0-1 0,-1 1 0,0 0 0,0 1 0,0-1 0,0 0 0,-1 0 0,1 1 0,-1-1 0,0 1 0,-1-1 0,1 1 0,-1-1 0,0 1 0,0 0 0,0-1 0,-1 1 0,1-1 0,-3 7 0,-1 2 0,0-1 0,-1 0 0,0 0 0,-1-1 0,-1 1 0,0-1 0,0-1 0,-1 1 0,-15 15 0,-17 17-108,14-13-207,-3-1 1,0-1 0,-59 43 0,69-60-6512</inkml:trace>
</inkml:ink>
</file>

<file path=ppt/ink/ink8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2:41.628"/>
    </inkml:context>
    <inkml:brush xml:id="br0">
      <inkml:brushProperty name="width" value="0.05" units="cm"/>
      <inkml:brushProperty name="height" value="0.05" units="cm"/>
    </inkml:brush>
  </inkml:definitions>
  <inkml:trace contextRef="#ctx0" brushRef="#br0">70 1 24575,'-7'0'0,"0"0"0,0 1 0,0 0 0,0 1 0,0-1 0,-7 4 0,13-5 0,0 1 0,1-1 0,-1 0 0,0 1 0,0-1 0,1 0 0,-1 1 0,0-1 0,1 1 0,-1-1 0,0 1 0,1 0 0,-1-1 0,1 1 0,-1 0 0,1-1 0,-1 1 0,1 0 0,-1 0 0,1-1 0,0 1 0,0 0 0,-1 1 0,1-1 0,1 0 0,-1 1 0,1-1 0,-1 0 0,1 1 0,0-1 0,-1 0 0,1 0 0,0 0 0,0 0 0,0 0 0,-1 0 0,1 0 0,1 0 0,-1 0 0,0 0 0,0 0 0,0 0 0,3 0 0,6 5 0,1 0 0,-1-1 0,1-1 0,1 0 0,-1 0 0,1-1 0,-1-1 0,14 2 0,102 3 0,-101-6 0,405-1 98,-193-2-1561,-209 2-5363</inkml:trace>
</inkml:ink>
</file>

<file path=ppt/ink/ink8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2:44.217"/>
    </inkml:context>
    <inkml:brush xml:id="br0">
      <inkml:brushProperty name="width" value="0.05" units="cm"/>
      <inkml:brushProperty name="height" value="0.05" units="cm"/>
    </inkml:brush>
  </inkml:definitions>
  <inkml:trace contextRef="#ctx0" brushRef="#br0">2 124 24575,'0'31'0,"-1"-12"0,1-1 0,0 1 0,1 0 0,2 0 0,-1-1 0,2 0 0,11 32 0,5-2 0,59 149 0,-52-117 0,31 148 0,-46-178 0,25 68 0,-20-67 0,12 57 0,-3-5 0,-17-69 0,0-1 0,-3 1 0,5 64 0,-12 477 0,-1-546 0,-1-1 0,-9 41 0,1-8 0,0 1 0,-3 0 0,-3-1 0,-33 82 0,-42 104 0,86-234 0,3-6 0,-1 0 0,1 0 0,0 0 0,1 1 0,0-1 0,0 1 0,1-1 0,0 1 0,0-1 0,0 13 0,2-18 0,0-1 0,0 1 0,-1-1 0,1 0 0,0 0 0,0 1 0,1-1 0,-1 0 0,0 0 0,0 0 0,0 0 0,1 0 0,-1 0 0,1-1 0,-1 1 0,0 0 0,1-1 0,0 1 0,-1-1 0,1 1 0,-1-1 0,1 0 0,-1 0 0,1 0 0,0 0 0,1 0 0,50-2 0,-42 1 0,18-2 0,49-13 0,-47 8 0,40-3 0,49-4 0,-54 6 0,76-1 0,-115 10 0,2 0 0,0 0 0,0-2 0,37-8 0,-28 4 0,-24 4 0,0-1 0,1 0 0,-1-1 0,24-9 0,-35 11 0,0 1 0,0-1 0,0 0 0,0 0 0,-1 0 0,1 0 0,-1 0 0,1 0 0,-1-1 0,0 1 0,0-1 0,0 0 0,0 1 0,0-1 0,-1 0 0,1 0 0,-1 0 0,0-1 0,0 1 0,0 0 0,0 0 0,-1-1 0,1 1 0,-1 0 0,0-7 0,0 4 0,-1 0 0,0 1 0,0-1 0,0 0 0,-1 1 0,1-1 0,-2 1 0,1 0 0,-5-8 0,-33-44 0,33 48 0,0 0 0,0 0 0,0 0 0,1-1 0,1 0 0,0-1 0,0 1 0,-4-15 0,-2-25 0,3 20 0,2-1 0,1 1 0,-1-33 0,5-704 0,3 353 0,-2-251 0,2 638 0,2 0 0,0 1 0,2 0 0,0 0 0,2 0 0,1 1 0,20-41 0,-23 50 0,-1 1 0,0-1 0,3-24 0,-7 29 0,1 1 0,0-1 0,1 1 0,0 0 0,0 0 0,1 0 0,1 0 0,0 0 0,0 1 0,10-14 0,-2 10 0,1 1 0,19-14 0,-27 22 0,-76 33-11,-75 20-1,62-22-1330,57-19-5484</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27:55.38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0 1,'0'5,"0"6,0 2</inkml:trace>
</inkml:ink>
</file>

<file path=ppt/ink/ink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1:05.251"/>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 87,'15'0,"19"0,15 0,8 0,5 0,1 0,1-10,-6-3,-4 1,-5 2,-6 3,-5-3,-5 1,-3 2,-1 2,-5 2</inkml:trace>
</inkml:ink>
</file>

<file path=ppt/ink/ink90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2:57.882"/>
    </inkml:context>
    <inkml:brush xml:id="br0">
      <inkml:brushProperty name="width" value="0.05" units="cm"/>
      <inkml:brushProperty name="height" value="0.05" units="cm"/>
    </inkml:brush>
  </inkml:definitions>
  <inkml:trace contextRef="#ctx0" brushRef="#br0">1 1994 24575,'0'-6'0,"1"-1"0,0 1 0,1-1 0,-1 1 0,1 0 0,1 0 0,-1 0 0,1 0 0,0 1 0,0-1 0,1 1 0,0-1 0,0 1 0,0 0 0,0 1 0,8-7 0,1-1 0,0 2 0,1-1 0,1 2 0,-1 0 0,18-8 0,215-94 0,108-53 0,173-57 0,-512 215 0,163-62 0,303-161 0,-231 100 0,-204 106 0,223-98 0,39-2 0,-73 32 0,-106 37 0,256-120 0,-361 160 0,0-1 0,0-1 0,-2-1 0,28-26 0,-51 43 0,1 0 0,-1-1 0,1 1 0,-1 0 0,0-1 0,1 1 0,-1 0 0,0-1 0,1 1 0,-1-1 0,0 1 0,0 0 0,1-1 0,-1 1 0,0-1 0,0 1 0,0-1 0,0 1 0,1-1 0,-1 1 0,0-1 0,0 1 0,0-1 0,0 1 0,0-1 0,0 1 0,0-1 0,-1 1 0,1-1 0,0 1 0,0-1 0,0 1 0,-1-1 0,-16-8 0,-31 5 0,45 4 0,-17 0 0,-1 1 0,1 1 0,0 1 0,0 0 0,-36 12 0,-92 46 0,126-51 0,-4 1 0,1-2 0,-53 12 0,78-20 0,0-1 0,0 0 0,0 0 0,-1 0 0,1 0 0,0 0 0,0 0 0,0 0 0,0 0 0,0 0 0,0 0 0,-1 0 0,1 0 0,0 0 0,0 1 0,0-1 0,0 0 0,0 0 0,-1 0 0,1 0 0,0 0 0,0-1 0,0 1 0,0 0 0,0 0 0,-1 0 0,1 0 0,0 0 0,0 0 0,0 0 0,0 0 0,0 0 0,0 0 0,0 0 0,-1 0 0,1 0 0,0 0 0,0-1 0,0 1 0,0 0 0,0 0 0,0 0 0,0 0 0,0 0 0,0 0 0,0 0 0,0-1 0,-1 1 0,1 0 0,0 0 0,0 0 0,0 0 0,0 0 0,0-1 0,0 1 0,0 0 0,0 0 0,0 0 0,0 0 0,0 0 0,0-1 0,1 1 0,-1 0 0,9-12 0,16-10 0,25-12 0,1 2 0,2 2 0,63-25 0,177-52 0,-282 103 0,1 1 0,0 0 0,0 1 0,0 0 0,20-1 0,-29 4 0,1-1 0,-1 0 0,1 1 0,-1-1 0,1 1 0,-1 0 0,0 0 0,1 0 0,-1 1 0,0-1 0,0 1 0,0 0 0,0 0 0,0 0 0,0 0 0,-1 0 0,1 1 0,0-1 0,-1 1 0,0 0 0,0-1 0,0 1 0,2 5 0,1 1 0,-1 0 0,-1 0 0,0 0 0,0 0 0,-1 1 0,0-1 0,0 1 0,-1 0 0,-1 0 0,0-1 0,0 1 0,0 0 0,-4 16 0,0-11 0,0 0 0,-1 0 0,0 0 0,-1-1 0,-1 0 0,0 0 0,-17 23 0,-1-2 0,0 0 0,3 2 0,-32 67 0,33-53-341,-3 0 0,-1-2-1,-47 66 1,57-96-6485</inkml:trace>
</inkml:ink>
</file>

<file path=ppt/ink/ink90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3:01.623"/>
    </inkml:context>
    <inkml:brush xml:id="br0">
      <inkml:brushProperty name="width" value="0.05" units="cm"/>
      <inkml:brushProperty name="height" value="0.05" units="cm"/>
    </inkml:brush>
  </inkml:definitions>
  <inkml:trace contextRef="#ctx0" brushRef="#br0">175 0 24575,'0'10'0,"-10"9"0,-4 6 0,-4 4 0,-5 3 0,-3-5 0,-2-2 0,-2-5 0,4-5-8191</inkml:trace>
</inkml:ink>
</file>

<file path=ppt/ink/ink90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3:01.995"/>
    </inkml:context>
    <inkml:brush xml:id="br0">
      <inkml:brushProperty name="width" value="0.05" units="cm"/>
      <inkml:brushProperty name="height" value="0.05" units="cm"/>
    </inkml:brush>
  </inkml:definitions>
  <inkml:trace contextRef="#ctx0" brushRef="#br0">233 1 24575,'-5'0'0,"-7"0"0,-7 10 0,-4 3 0,-5 11 0,-2 0 0,4 2 0,2-4 0,4-1 0,1-3 0,3 0 0,5-3-8191</inkml:trace>
</inkml:ink>
</file>

<file path=ppt/ink/ink90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3:02.353"/>
    </inkml:context>
    <inkml:brush xml:id="br0">
      <inkml:brushProperty name="width" value="0.05" units="cm"/>
      <inkml:brushProperty name="height" value="0.05" units="cm"/>
    </inkml:brush>
  </inkml:definitions>
  <inkml:trace contextRef="#ctx0" brushRef="#br0">269 0 24575,'0'5'0,"0"7"0,-6 2 0,-6 2 0,-6 0 0,-6 2 0,-4-2 0,4 1 0,0-2 0,-2 2 0,0-3 0,-2 2 0,0-2 0,3-3-8191</inkml:trace>
</inkml:ink>
</file>

<file path=ppt/ink/ink90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3:02.693"/>
    </inkml:context>
    <inkml:brush xml:id="br0">
      <inkml:brushProperty name="width" value="0.05" units="cm"/>
      <inkml:brushProperty name="height" value="0.05" units="cm"/>
    </inkml:brush>
  </inkml:definitions>
  <inkml:trace contextRef="#ctx0" brushRef="#br0">422 0 24575,'0'5'0,"-5"2"0,-12 5 0,-19 5 0,-7 5 0,-8-1 0,0 1 0,-2-4 0,4 2 0,4-4 0,5-5 0,9-3-8191</inkml:trace>
</inkml:ink>
</file>

<file path=ppt/ink/ink90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3:03.064"/>
    </inkml:context>
    <inkml:brush xml:id="br0">
      <inkml:brushProperty name="width" value="0.05" units="cm"/>
      <inkml:brushProperty name="height" value="0.05" units="cm"/>
    </inkml:brush>
  </inkml:definitions>
  <inkml:trace contextRef="#ctx0" brushRef="#br0">6 0 24575,'-5'0'0</inkml:trace>
</inkml:ink>
</file>

<file path=ppt/ink/ink90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3:03.391"/>
    </inkml:context>
    <inkml:brush xml:id="br0">
      <inkml:brushProperty name="width" value="0.05" units="cm"/>
      <inkml:brushProperty name="height" value="0.05" units="cm"/>
    </inkml:brush>
  </inkml:definitions>
  <inkml:trace contextRef="#ctx0" brushRef="#br0">272 1 24575,'0'5'0,"-10"2"0,-9 4 0,-6 7 0,-4-1 0,-2 8 0,-1-2 0,5 2 0,1 1 0,2-4 0,-2 0 0,4-4-8191</inkml:trace>
</inkml:ink>
</file>

<file path=ppt/ink/ink90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3:03.764"/>
    </inkml:context>
    <inkml:brush xml:id="br0">
      <inkml:brushProperty name="width" value="0.05" units="cm"/>
      <inkml:brushProperty name="height" value="0.05" units="cm"/>
    </inkml:brush>
  </inkml:definitions>
  <inkml:trace contextRef="#ctx0" brushRef="#br0">491 1 24575,'-5'5'0,"-7"2"0,-6 10 0,-5 1 0,-5 4 0,-2 3 0,-1 2 0,5-3-8191</inkml:trace>
  <inkml:trace contextRef="#ctx0" brushRef="#br0" timeOffset="1">39 424 24575,'-11'5'0,"-3"7"0,1 1-8191</inkml:trace>
</inkml:ink>
</file>

<file path=ppt/ink/ink90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3:05.982"/>
    </inkml:context>
    <inkml:brush xml:id="br0">
      <inkml:brushProperty name="width" value="0.05" units="cm"/>
      <inkml:brushProperty name="height" value="0.05" units="cm"/>
    </inkml:brush>
  </inkml:definitions>
  <inkml:trace contextRef="#ctx0" brushRef="#br0">37 357 24575,'0'-2'0,"1"0"0,-1 0 0,0 1 0,0-1 0,-1 0 0,1 0 0,0 0 0,-1 1 0,1-1 0,-1 0 0,1 1 0,-1-1 0,0 0 0,0 1 0,0-1 0,0 1 0,0-1 0,0 1 0,0 0 0,0-1 0,-1 1 0,1 0 0,0 0 0,-1 0 0,1 0 0,-1 0 0,1 0 0,-1 0 0,0 0 0,-3-1 0,8 3 0,0 0 0,0 0 0,0-1 0,0 0 0,0 1 0,0-1 0,0 0 0,0-1 0,0 1 0,-1 0 0,1-1 0,0 0 0,0 1 0,0-1 0,0 0 0,-1-1 0,1 1 0,-1 0 0,1-1 0,-1 1 0,1-1 0,2-2 0,3-2 0,-1-1 0,0 1 0,0-1 0,0 0 0,8-13 0,-11 15 0,-1 0 0,-1 0 0,1-1 0,-1 1 0,0-1 0,0 0 0,0 1 0,-1-1 0,0 0 0,1-10 0,-2 15 0,0 0 0,0 0 0,0 0 0,-1-1 0,1 1 0,0 0 0,0 0 0,-1 0 0,1 0 0,0 0 0,-1 0 0,0-1 0,1 1 0,-1 0 0,1 0 0,-1 1 0,0-1 0,0 0 0,0 0 0,1 0 0,-1 0 0,-1 0 0,0 0 0,0 1 0,0-1 0,0 1 0,0-1 0,-1 1 0,1 0 0,0 0 0,0 0 0,0 0 0,0 0 0,0 0 0,0 1 0,0-1 0,0 1 0,0-1 0,0 1 0,-3 1 0,0 1 0,-1 0 0,0 0 0,1 1 0,0-1 0,0 1 0,0 1 0,0-1 0,1 1 0,-1-1 0,1 1 0,0 1 0,1-1 0,-1 0 0,1 1 0,0 0 0,-2 7 0,4-10 0,0-1 0,0 0 0,0 0 0,0 1 0,1-1 0,-1 1 0,1-1 0,0 1 0,0-1 0,-1 0 0,2 1 0,-1-1 0,0 1 0,0-1 0,1 1 0,0-1 0,-1 0 0,1 1 0,0-1 0,0 0 0,0 0 0,0 1 0,1-1 0,-1 0 0,0 0 0,1 0 0,0-1 0,-1 1 0,1 0 0,0-1 0,0 1 0,0-1 0,0 1 0,0-1 0,0 0 0,1 0 0,-1 0 0,0 0 0,0 0 0,1-1 0,-1 1 0,1-1 0,3 1 0,0 0 0,-1-1 0,1 0 0,0 0 0,-1 0 0,1-1 0,-1 0 0,1 0 0,-1 0 0,1-1 0,-1 1 0,0-1 0,0-1 0,0 1 0,0-1 0,0 0 0,0 0 0,5-5 0,5-4 0,-2 0 0,0-1 0,21-27 0,-25 28 0,0 1 0,-2-1 0,1-1 0,-2 1 0,0-1 0,6-17 0,-11 27 0,0 0 0,-1 0 0,1 0 0,-1 0 0,1 0 0,-1 0 0,0 0 0,0 0 0,-1-1 0,1 1 0,0 0 0,-1 0 0,0 0 0,-2-5 0,2 6 0,0 0 0,-1 0 0,0 0 0,1 0 0,-1 0 0,0 1 0,0-1 0,0 1 0,0-1 0,0 1 0,-1-1 0,1 1 0,0 0 0,-1 0 0,1 0 0,0 1 0,-1-1 0,1 0 0,-1 1 0,-4-1 0,0 1 0,0 0 0,0 0 0,0 1 0,0 0 0,1 0 0,-1 1 0,0 0 0,0 0 0,1 0 0,0 1 0,-1 0 0,1 0 0,0 1 0,0-1 0,1 2 0,-1-1 0,1 0 0,-9 10 0,-2 2 0,1 1 0,1 1 0,1 1 0,-17 28 0,27-41 0,0-1 0,0 1 0,1 0 0,0 0 0,0 0 0,0 0 0,1 0 0,0 0 0,0 0 0,1 0 0,-1 7 0,2-11 0,-1-1 0,0 1 0,0-1 0,1 1 0,-1 0 0,1-1 0,-1 1 0,1-1 0,0 1 0,-1-1 0,1 0 0,0 1 0,0-1 0,0 0 0,0 0 0,0 1 0,1-1 0,1 1 0,-1-1 0,0 0 0,1 0 0,-1 0 0,0 0 0,1 0 0,-1-1 0,1 1 0,-1-1 0,1 0 0,-1 0 0,1 0 0,-1 0 0,1 0 0,-1-1 0,5 0 0,3-2 0,1 0 0,-1-1 0,0 0 0,0-1 0,-1 0 0,1 0 0,-1-1 0,0 0 0,0-1 0,13-13 0,-14 12 0,1-1 0,-1 0 0,-1 0 0,0-1 0,0 0 0,-1 0 0,0 0 0,-1-1 0,6-18 0,-10 27 0,0 0 0,-1 0 0,1 0 0,-1 0 0,0 0 0,0 0 0,1 0 0,-1 0 0,-1 0 0,1 0 0,0-1 0,0 1 0,-1 0 0,1 0 0,-1 0 0,0 0 0,0 1 0,1-1 0,-1 0 0,0 0 0,-1 0 0,-1-2 0,0 1 0,1 1 0,-1 0 0,0 0 0,0 1 0,0-1 0,0 0 0,0 1 0,0 0 0,0 0 0,-1 0 0,1 0 0,-6-1 0,0 1 0,1 0 0,-1 1 0,1 0 0,0 0 0,-1 1 0,1 0 0,-1 1 0,1 0 0,0 0 0,-14 6 0,14-3 0,0 0 0,1 1 0,-1 0 0,2 0 0,-1 1 0,0 0 0,1 0 0,1 0 0,-1 1 0,1 0 0,0 0 0,1 1 0,0-1 0,0 1 0,1 0 0,0 0 0,1 0 0,0 0 0,0 0 0,1 0 0,0 1 0,0-1 0,1 1 0,1-1 0,2 17 0,-2-23 0,-1 0 0,1 0 0,1-1 0,-1 1 0,0 0 0,1 0 0,-1-1 0,1 1 0,0-1 0,0 0 0,0 1 0,0-1 0,0 0 0,1 0 0,-1 0 0,1 0 0,-1-1 0,1 1 0,-1-1 0,1 0 0,0 1 0,0-1 0,0 0 0,0-1 0,0 1 0,0 0 0,0-1 0,0 0 0,3 1 0,4-1 0,0 0 0,0 0 0,0-1 0,0 0 0,-1-1 0,1 0 0,16-6 0,-17 4 0,0 0 0,0-1 0,-1 0 0,1 0 0,-1-1 0,0 0 0,-1 0 0,1-1 0,-1 0 0,-1-1 0,1 1 0,-1-1 0,0 0 0,-1-1 0,0 1 0,4-11 0,-7 14 0,0 0 0,0 0 0,-1 0 0,1 0 0,-1 0 0,0 0 0,-1-1 0,1 1 0,-1 0 0,0 0 0,-1-1 0,1 1 0,-1 0 0,0 0 0,0 0 0,-1-1 0,1 1 0,-1 1 0,0-1 0,0 0 0,-1 0 0,0 1 0,0-1 0,0 1 0,0 0 0,0 0 0,-1 0 0,0 0 0,0 1 0,0 0 0,-6-5 0,5 5 0,-1-1 0,1 1 0,-1 0 0,0 0 0,0 0 0,0 1 0,0 0 0,0 0 0,0 1 0,0 0 0,-1 0 0,1 0 0,-1 1 0,1 0 0,0 0 0,-1 0 0,1 1 0,-1 0 0,1 0 0,0 1 0,0 0 0,0 0 0,0 0 0,0 1 0,0 0 0,0 0 0,1 0 0,0 1 0,0 0 0,0 0 0,0 0 0,0 1 0,1-1 0,0 1 0,0 0 0,0 0 0,0 1 0,1-1 0,0 1 0,-3 8 0,3-7 0,0 0 0,1 0 0,0 1 0,0-1 0,1 1 0,-1-1 0,2 1 0,0 14 0,0-20 0,0 0 0,0 0 0,0 0 0,0 0 0,1-1 0,-1 1 0,1 0 0,-1 0 0,1 0 0,0-1 0,0 1 0,0 0 0,0-1 0,0 1 0,0 0 0,0-1 0,1 0 0,-1 1 0,0-1 0,1 0 0,-1 0 0,1 1 0,0-1 0,-1 0 0,1-1 0,0 1 0,-1 0 0,1 0 0,0-1 0,0 1 0,0-1 0,0 0 0,0 1 0,0-1 0,-1 0 0,1 0 0,0 0 0,0 0 0,4-1 0,3-1 0,0 0 0,0-1 0,0 0 0,-1 0 0,1-1 0,-1 0 0,0 0 0,0-1 0,14-11 0,-7 5 0,-2-1 0,0 0 0,0-1 0,13-18 0,-23 27 0,-1 0 0,1 0 0,-1 0 0,0-1 0,0 1 0,0-1 0,-1 1 0,1-1 0,-1 0 0,0-6 0,0 10 0,-1-1 0,0 1 0,0 0 0,0-1 0,0 1 0,-1 0 0,1 0 0,0-1 0,-1 1 0,1 0 0,0 0 0,-1 0 0,1-1 0,-1 1 0,0 0 0,1 0 0,-1 0 0,0 0 0,0 0 0,0 0 0,0 0 0,0 0 0,0 1 0,0-1 0,0 0 0,0 0 0,0 1 0,0-1 0,0 1 0,0-1 0,-1 1 0,1-1 0,0 1 0,0 0 0,-1 0 0,1 0 0,0-1 0,0 1 0,-1 0 0,1 1 0,0-1 0,-2 0 0,-4 1 0,1 1 0,0-1 0,-1 1 0,1 0 0,0 1 0,0-1 0,1 1 0,-1 0 0,0 1 0,1 0 0,0-1 0,0 2 0,0-1 0,0 0 0,1 1 0,0 0 0,0 0 0,0 1 0,0-1 0,1 1 0,0-1 0,0 1 0,-3 11 0,5-16 0,1 0 0,0 0 0,-1 0 0,1 0 0,0 0 0,0 1 0,0-1 0,0 0 0,0 0 0,0 0 0,0 0 0,0 0 0,0 0 0,0 0 0,1 0 0,-1 0 0,0 0 0,1 0 0,-1 0 0,1 0 0,-1 0 0,1 0 0,0 0 0,-1 0 0,1 0 0,0 0 0,-1-1 0,1 1 0,0 0 0,0-1 0,0 1 0,0 0 0,0-1 0,0 1 0,0-1 0,0 1 0,0-1 0,0 0 0,0 1 0,0-1 0,0 0 0,0 0 0,0 0 0,0 0 0,0 0 0,0 0 0,0 0 0,0 0 0,0 0 0,1 0 0,-1-1 0,0 1 0,2-1 0,3-1 0,1 0 0,-1 0 0,1 0 0,-1-1 0,0 0 0,1 0 0,7-6 0,-9 5 0,0 0 0,-1 0 0,0 0 0,0-1 0,0 1 0,-1-1 0,1 0 0,-1 0 0,0 0 0,3-10 0,-4 0 0,-10 10 0,6 5 0,1 0 0,-1 0 0,0 1 0,1-1 0,-1 1 0,1-1 0,-1 1 0,0 0 0,1 0 0,-1 0 0,1-1 0,0 1 0,-3 2 0,0 1 0,0 0 0,1 1 0,-1 0 0,1-1 0,-1 1 0,1 0 0,1 1 0,-3 5 0,4-11 0,1 1 0,0-1 0,-1 1 0,1-1 0,0 0 0,0 1 0,-1-1 0,1 1 0,0-1 0,0 1 0,0-1 0,0 1 0,-1-1 0,1 1 0,0-1 0,0 1 0,0-1 0,0 1 0,0-1 0,0 1 0,1-1 0,-1 1 0,0-1 0,0 1 0,0-1 0,0 1 0,1-1 0,-1 1 0,0-1 0,0 0 0,1 1 0,-1-1 0,0 1 0,1-1 0,-1 0 0,1 1 0,19-7 0,21-23 0,-35 24 20,-1-1 0,1 1 0,-1-1 0,0 0 0,5-9 0,-9 14-71,0-1 0,0 1-1,0-1 1,0 1 0,0-1 0,-1 0 0,1 1-1,-1-1 1,1 0 0,-1 0 0,0 1 0,0-1-1,0 0 1,0 0 0,0 1 0,0-1-1,0 0 1,-1 0 0,1 1 0,0-1 0,-1 0-1,0 1 1,1-1 0,-1 0 0,0 1 0,0-1-1,0 1 1,-1-3 0,-13-9-6775</inkml:trace>
</inkml:ink>
</file>

<file path=ppt/ink/ink90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3:06.500"/>
    </inkml:context>
    <inkml:brush xml:id="br0">
      <inkml:brushProperty name="width" value="0.05" units="cm"/>
      <inkml:brushProperty name="height" value="0.05" units="cm"/>
    </inkml:brush>
  </inkml:definitions>
  <inkml:trace contextRef="#ctx0" brushRef="#br0">202 67 24575,'-1'-1'0,"0"1"0,0-1 0,0 1 0,0-1 0,0 1 0,0-1 0,0 1 0,0-1 0,0 0 0,0 0 0,0 0 0,1 1 0,-1-1 0,0 0 0,1 0 0,-1 0 0,0 0 0,1 0 0,-1 0 0,1 0 0,0-1 0,-1 1 0,0-2 0,-8-32 0,7 26 0,1 30 0,1-1 0,0 9 0,0 1 0,-2 0 0,-1-1 0,-15 56 0,5-48 40,-2-1 0,-38 63-1,-2 7-1523,44-81-5342</inkml:trace>
</inkml:ink>
</file>

<file path=ppt/ink/ink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1:06.309"/>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175 177,'-8'0,"0"0,0 1,0 0,1 0,-1 0,0 1,-9 3,12-2,1-1,-1 1,1 0,-1 0,1 0,0 1,0 0,0 0,1 0,-1 0,-3 6,1 0,0 0,0 0,1 0,0 0,1 1,0 0,1 0,0 0,-3 21,6-28,0 0,0 0,0 0,0 0,1 0,-1 0,1 0,0 0,0 0,1-1,-1 1,1 0,-1-1,1 1,0-1,1 1,-1-1,1 0,-1 0,1 0,0-1,0 1,0 0,0-1,1 0,-1 0,1 0,-1 0,1-1,0 1,4 0,-1 0,-1 0,0-1,1 0,-1-1,1 1,-1-1,0-1,1 1,-1-1,1 0,-1 0,0-1,0 0,1 0,-2 0,1-1,0 0,0 0,-1 0,1-1,-1 0,0 0,-1 0,7-7,0-2,1 0,-1-2,-1 1,-1-1,0-1,-1 1,10-29,-8 20,-6 16,-1 0,0 0,0-1,-1 1,3-16,-5 22,0 0,0 0,0 0,0 0,-1 0,1-1,-1 1,1 0,-1 0,0 1,0-1,0 0,0 0,0 0,0 0,0 1,-1-1,1 1,-1-1,1 1,-1-1,1 1,-1 0,0 0,0 0,0 0,1 0,-5-1,-4-2,0 1,0 0,0 1,0 1,0-1,0 1,-1 1,1 0,0 1,0 0,-1 0,1 1,0 0,0 1,0 0,1 1,-1 0,-12 7,15-7,0 0,0 0,0 1,0 1,0-1,1 1,0 0,1 0,-1 1,1 0,0 0,1 0,0 0,0 1,0-1,1 1,0 0,1 0,0 1,0-1,0 0,0 17,3-22,-1 0,0 0,1 0,0 0,0 1,0-1,0 0,0-1,0 1,1 0,-1 0,1 0,0-1,0 1,0-1,0 0,1 1,-1-1,0 0,1 0,0-1,-1 1,1 0,0-1,0 0,0 1,0-1,5 1,-1 0,1 0,0-1,-1 0,1 0,0-1,0 0,0 0,-1-1,1 0,0 0,8-3,3-3,0-2,0 0,0-1,-1-1,-1-1,0 0,-1-1,0-1,-1 0,0-1,-1-1,-1 0,-1-1,0-1,11-23,-22 40,21-33,-22 33,0 1,1-1,-1 1,0 0,1-1,-1 1,0 0,1 0,-1-1,0 1,1 0,-1 0,1 0,-1-1,0 1,1 0,-1 0,1 0,-1 0,1 0,-1 0,1 0,-1 0,1 0,-1 0,1 0,0 1,0 0,-1-1,1 1,0 0,-1 0,1 0,-1 0,1 0,-1 0,1 0,-1 0,0 0,1 0,-1 0,0 0,0 0,0 1,3 24,-1 1,-1-1,-4 34,1-28,3 45,-1-76,0-1,0 1,0-1,0 1,0 0,0-1,0 1,0-1,0 1,1-1,-1 1,0 0,0-1,1 1,-1-1,0 1,0-1,1 1,-1-1,1 1,-1-1,0 0,1 1,8-7,9-27,-16 30,4-11,7-14,1 1,1 1,18-25,-33 50,1 1,-1-1,0 1,0 0,1-1,-1 1,0-1,0 1,1 0,-1-1,0 1,1 0,-1-1,1 1,-1 0,0 0,1 0,-1-1,1 1,-1 0,0 0,1 0,-1 0,1 0,-1 0,1-1,-1 1,1 0,-1 0,1 1,-1-1,1 0,-1 0,0 0,1 0,-1 0,1 0,-1 1,1-1,-1 0,0 0,1 1,-1-1,1 0,-1 0,0 1,0-1,1 1,-1-1,0 0,1 1,-1-1,0 0,0 1,0-1,1 1,-1-1,0 1,0-1,0 1,0-1,0 1,9 42,-7-26,-2-17,0 1,1 0,-1-1,0 1,0 0,0-1,1 1,-1 0,0-1,1 1,-1 0,1-1,-1 1,1-1,-1 1,1-1,-1 1,1-1,-1 1,1-1,-1 0,1 1,0-1,-1 0,1 1,0-1,-1 0,1 0,1 0,-1 0,0 0,0-1,1 1,-1-1,0 1,0-1,0 1,0-1,1 0,-1 0,0 0,0 0,0 1,1-3,26-39,-9 6,-6 10,1 1,31-42,-40 60,1 0,0 1,0 0,0 1,1-1,0 1,0 0,0 1,1 0,-1 0,1 0,0 1,0 0,10-2,-16 5,1-1,-1 1,0 0,1 0,-1 0,1 0,-1 0,1 0,-1 1,1-1,-1 1,0-1,1 1,-1 0,0 0,0 0,0 0,0 1,1-1,-2 1,1-1,2 3,-1-1,0 1,0 1,0-1,-1 0,1 1,-1-1,0 1,-1-1,1 1,1 8,-1-2,0 0,-1 0,-1 1,0-1,0 1,-1-1,0 0,-1 1,-5 15,-19 36,14-37</inkml:trace>
</inkml:ink>
</file>

<file path=ppt/ink/ink9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3:06.906"/>
    </inkml:context>
    <inkml:brush xml:id="br0">
      <inkml:brushProperty name="width" value="0.05" units="cm"/>
      <inkml:brushProperty name="height" value="0.05" units="cm"/>
    </inkml:brush>
  </inkml:definitions>
  <inkml:trace contextRef="#ctx0" brushRef="#br0">34 186 24575,'-23'15'0,"12"-8"0,26-11 0,447-141 0,-437 136 0,104-30 0,-112 36 0,0 0 0,-1 1 0,1 0 0,0 1 0,32 4 0,-25 2-1365,-5 3-5461</inkml:trace>
</inkml:ink>
</file>

<file path=ppt/ink/ink9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3:07.374"/>
    </inkml:context>
    <inkml:brush xml:id="br0">
      <inkml:brushProperty name="width" value="0.05" units="cm"/>
      <inkml:brushProperty name="height" value="0.05" units="cm"/>
    </inkml:brush>
  </inkml:definitions>
  <inkml:trace contextRef="#ctx0" brushRef="#br0">67 91 24575,'-8'1'0,"1"0"0,-1 0 0,1 1 0,-1 0 0,1 0 0,0 1 0,-7 3 0,14-6 0,0 0 0,0 0 0,0 0 0,0 0 0,0 0 0,0 0 0,0 0 0,0 0 0,0 0 0,0 1 0,1-1 0,-1 0 0,0 0 0,0 0 0,0 0 0,0 0 0,0 0 0,0 0 0,0 0 0,0 0 0,0 0 0,0 0 0,0 0 0,0 0 0,0 1 0,0-1 0,0 0 0,0 0 0,0 0 0,0 0 0,1 0 0,-1 0 0,0 0 0,0 0 0,0 0 0,0 0 0,0 1 0,-1-1 0,1 0 0,0 0 0,0 0 0,0 0 0,0 0 0,0 0 0,0 0 0,0 0 0,0 0 0,0 0 0,0 1 0,0-1 0,0 0 0,0 0 0,0 0 0,0 0 0,0 0 0,0 0 0,0 0 0,-1 0 0,1 0 0,0 0 0,0 0 0,0 0 0,0 0 0,0 0 0,0 0 0,0 0 0,0 0 0,13 4 0,17-1 0,0-5 0,0-1 0,-1-1 0,44-12 0,82-34 0,-94 29 0,9 2-1365,-42 14-5461</inkml:trace>
</inkml:ink>
</file>

<file path=ppt/ink/ink9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45:01.699"/>
    </inkml:context>
    <inkml:brush xml:id="br0">
      <inkml:brushProperty name="width" value="0.05" units="cm"/>
      <inkml:brushProperty name="height" value="0.05" units="cm"/>
    </inkml:brush>
  </inkml:definitions>
  <inkml:trace contextRef="#ctx0" brushRef="#br0">0 1 24575</inkml:trace>
</inkml:ink>
</file>

<file path=ppt/ink/ink9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19.963"/>
    </inkml:context>
    <inkml:brush xml:id="br0">
      <inkml:brushProperty name="width" value="0.05" units="cm"/>
      <inkml:brushProperty name="height" value="0.05" units="cm"/>
    </inkml:brush>
  </inkml:definitions>
  <inkml:trace contextRef="#ctx0" brushRef="#br0">63 1246 24575,'-2'1'0,"0"-1"0,0 1 0,0 0 0,0 0 0,0 0 0,1 0 0,-1 0 0,0 0 0,0 0 0,1 1 0,-1-1 0,1 1 0,-1-1 0,1 1 0,0 0 0,-1-1 0,1 1 0,0 0 0,0 0 0,0 0 0,0 0 0,1 0 0,-1 0 0,0 0 0,0 3 0,1-3 0,-1 0 0,0 0 0,0 1 0,0-1 0,0 0 0,0 0 0,0 0 0,-1 0 0,1 0 0,-1 0 0,1 0 0,-4 2 0,5-4 0,-1 0 0,1 0 0,0 0 0,-1-1 0,1 1 0,0 0 0,0 0 0,-1 0 0,1 0 0,0 0 0,0-1 0,-1 1 0,1 0 0,0 0 0,0-1 0,-1 1 0,1 0 0,0 0 0,0-1 0,0 1 0,0 0 0,-1 0 0,1-1 0,0 1 0,0 0 0,0-1 0,0 1 0,0 0 0,0-1 0,0 1 0,0 0 0,0-1 0,0 1 0,0 0 0,0 0 0,0-1 0,-1-15 0,3-14 0,8-39 0,0 1 0,0-1 0,30-102 0,-11 55 0,-20 76 0,17-69 0,-5-1 0,9-149 0,-30 254 0,0-4 0,1 1 0,-1-1 0,1 1 0,3-10 0,-4 17 0,0 1 0,0 0 0,0-1 0,0 1 0,0 0 0,0-1 0,1 1 0,-1 0 0,0 0 0,0-1 0,0 1 0,0 0 0,0 0 0,1-1 0,-1 1 0,0 0 0,0 0 0,0-1 0,1 1 0,-1 0 0,0 0 0,0 0 0,1 0 0,-1-1 0,0 1 0,0 0 0,1 0 0,-1 0 0,0 0 0,0 0 0,1 0 0,-1 0 0,0 0 0,1 0 0,-1 0 0,0 0 0,1 0 0,-1 0 0,10 10 0,3 18 0,61 231 0,-31-94 0,-35-135 0,-4-14 0,0 1 0,2-1 0,7 17 0,-12-30 0,1 1 0,-1-1 0,1 0 0,0 0 0,0-1 0,0 1 0,1 0 0,-1-1 0,0 1 0,1-1 0,0 0 0,0 0 0,-1 0 0,1 0 0,0 0 0,0-1 0,1 1 0,-1-1 0,0 0 0,6 2 0,-6-3 0,0 0 0,0 0 0,0-1 0,0 1 0,0-1 0,0 1 0,-1-1 0,1 0 0,0 0 0,0 0 0,-1 0 0,1-1 0,-1 1 0,1-1 0,-1 1 0,0-1 0,1 0 0,-1 0 0,0 0 0,0 0 0,0 0 0,-1-1 0,1 1 0,-1 0 0,1-1 0,-1 1 0,2-4 0,4-9 0,0-1 0,-1 0 0,5-23 0,-7 26 0,66-261 0,21-67 0,-89 336 0,8-24 0,-10 28 0,1 0 0,-1 0 0,0 0 0,1 0 0,-1 0 0,1 0 0,-1 0 0,1 0 0,-1 1 0,1-1 0,0 0 0,-1 0 0,1 1 0,0-1 0,0 0 0,0 1 0,-1-1 0,1 1 0,0-1 0,2 0 0,-2 1 0,-1 1 0,1-1 0,-1 0 0,1 1 0,-1-1 0,1 0 0,-1 1 0,1-1 0,-1 1 0,0-1 0,1 1 0,-1-1 0,0 1 0,1-1 0,-1 1 0,0 0 0,1-1 0,-1 1 0,0-1 0,0 1 0,0 0 0,0-1 0,0 1 0,0 0 0,0-1 0,0 1 0,0 0 0,0-1 0,0 1 0,0-1 0,0 1 0,0 0 0,-1-1 0,1 1 0,0 0 0,-7 29 0,6-29 0,-61 205 0,-50 188 0,31 39-1365,78-398-5461</inkml:trace>
</inkml:ink>
</file>

<file path=ppt/ink/ink9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20.815"/>
    </inkml:context>
    <inkml:brush xml:id="br0">
      <inkml:brushProperty name="width" value="0.05" units="cm"/>
      <inkml:brushProperty name="height" value="0.05" units="cm"/>
    </inkml:brush>
  </inkml:definitions>
  <inkml:trace contextRef="#ctx0" brushRef="#br0">79 87 24575,'-1'4'0,"0"1"0,-1-1 0,1 1 0,-1-1 0,0 0 0,0 0 0,-1 0 0,1 0 0,-1 0 0,0 0 0,-6 5 0,-9 15 0,13-16 0,0 1 0,1-1 0,0 1 0,1-1 0,-3 11 0,5-17 0,1 0 0,-1 0 0,1 0 0,0 0 0,-1 0 0,1 1 0,0-1 0,1 0 0,-1 0 0,0 0 0,1 0 0,-1 0 0,1 0 0,-1 1 0,1-1 0,0 0 0,0-1 0,0 1 0,0 0 0,0 0 0,0 0 0,1-1 0,-1 1 0,1 0 0,-1-1 0,1 1 0,0-1 0,1 2 0,6 1 0,0 1 0,0-2 0,1 1 0,-1-1 0,1 0 0,-1-1 0,1 0 0,0-1 0,16 1 0,-11-2 0,1 0 0,-1-1 0,1-1 0,-1 0 0,24-6 0,-22 2 0,0-1 0,0 0 0,0-1 0,-1-1 0,0 0 0,-1-1 0,15-13 0,-22 16 0,0 0 0,-1 0 0,0-1 0,0 0 0,-1 0 0,0 0 0,0-1 0,-1 0 0,0 0 0,-1 0 0,0-1 0,0 0 0,4-19 0,-8 27 0,1-1 0,-1 0 0,1 0 0,-1 1 0,0-1 0,0 0 0,-1 0 0,1 1 0,0-1 0,-1 0 0,0 0 0,1 1 0,-1-1 0,0 1 0,0-1 0,-1 1 0,1-1 0,-1 1 0,1 0 0,-1-1 0,1 1 0,-1 0 0,0 0 0,0 0 0,0 1 0,-1-1 0,1 0 0,0 1 0,0-1 0,-1 1 0,1 0 0,-1 0 0,0 0 0,-3-1 0,-1 0 0,1 1 0,0 0 0,-1 0 0,1 1 0,0 0 0,-1 0 0,1 0 0,-1 1 0,1 0 0,0 0 0,0 0 0,-1 1 0,1 0 0,-8 4 0,1 1 0,1 1 0,1 0 0,-1 0 0,1 1 0,1 1 0,0 0 0,0 0 0,1 1 0,-12 17 0,11-12 0,0 1 0,1 0 0,1 0 0,0 1 0,1 0 0,-7 29 0,14-44 0,-1 1 0,0-1 0,1 0 0,0 1 0,0-1 0,0 0 0,0 1 0,0-1 0,1 0 0,-1 0 0,1 1 0,0-1 0,0 0 0,0 0 0,1 0 0,-1 0 0,1 0 0,2 4 0,0-2 0,0-2 0,-1 1 0,1 0 0,1-1 0,-1 1 0,1-1 0,-1 0 0,1-1 0,0 1 0,8 2 0,2 0 0,0-1 0,0 0 0,1-1 0,-1-1 0,1 0 0,31-1 0,-33-2 0,0-1 0,0 0 0,-1-1 0,1-1 0,-1 0 0,0-1 0,0 0 0,0-1 0,0 0 0,-1-1 0,-1 0 0,17-13 0,3-8 0,-1-1 0,46-55 0,-36 37 0,-47 62 0,0 1 0,2-1 0,0 1 0,1 0 0,-3 22 0,5-30 0,-1 3 0,1 1 0,0 0 0,1-1 0,0 1 0,1 0 0,1 17 0,-1-28 0,1 0 0,-1 0 0,1 0 0,-1 1 0,1-1 0,-1 0 0,1 0 0,0 0 0,-1 0 0,1 0 0,0 0 0,0 0 0,0-1 0,0 1 0,0 0 0,0 0 0,0-1 0,0 1 0,0 0 0,0-1 0,0 1 0,0-1 0,1 1 0,-1-1 0,0 0 0,0 0 0,1 1 0,-1-1 0,0 0 0,0 0 0,0 0 0,1 0 0,-1 0 0,0-1 0,0 1 0,1 0 0,-1-1 0,0 1 0,2-1 0,5-2 0,-1 0 0,0 0 0,1 0 0,11-8 0,27-23 0,63-58 0,-27 22 0,-68 57 0,-4 4 0,0 0 0,1 1 0,18-12 0,-28 20 0,0-1 0,0 0 0,0 0 0,1 0 0,-1 1 0,1-1 0,-1 0 0,0 1 0,1 0 0,-1-1 0,1 1 0,-1 0 0,1 0 0,-1-1 0,1 1 0,-1 0 0,1 0 0,-1 1 0,1-1 0,-1 0 0,1 1 0,-1-1 0,0 0 0,1 1 0,-1 0 0,1-1 0,-1 1 0,0 0 0,0 0 0,1-1 0,-1 1 0,0 0 0,0 0 0,0 0 0,0 1 0,0-1 0,0 0 0,0 0 0,0 2 0,3 6 0,-1 0 0,0 0 0,0 1 0,-1-1 0,0 1 0,-1 0 0,0 13 0,-1-3 0,0 0 0,-6 33 0,4-41-273,-2 0 0,1-1 0,-2 0 0,-6 13 0,-4 5-6553</inkml:trace>
</inkml:ink>
</file>

<file path=ppt/ink/ink9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21.217"/>
    </inkml:context>
    <inkml:brush xml:id="br0">
      <inkml:brushProperty name="width" value="0.05" units="cm"/>
      <inkml:brushProperty name="height" value="0.05" units="cm"/>
    </inkml:brush>
  </inkml:definitions>
  <inkml:trace contextRef="#ctx0" brushRef="#br0">282 189 24575,'-1'-4'0,"0"-1"0,0 0 0,-1 1 0,1-1 0,-1 1 0,0 0 0,0-1 0,0 1 0,-1 0 0,1 0 0,-1 0 0,-4-4 0,2 2 0,0 0 0,0 1 0,-1 0 0,0 0 0,0 0 0,-13-8 0,14 11 0,0 0 0,0 0 0,0 0 0,-1 1 0,1-1 0,0 1 0,-1 1 0,1-1 0,0 1 0,-1 0 0,1 0 0,-1 0 0,1 1 0,0 0 0,-1 0 0,1 0 0,0 1 0,0 0 0,0 0 0,0 0 0,0 0 0,0 1 0,0 0 0,1 0 0,0 0 0,-1 1 0,-4 4 0,4-2 0,0 0 0,0 0 0,0 0 0,1 0 0,-1 1 0,2 0 0,-1 0 0,1 0 0,0 0 0,0 1 0,1-1 0,0 1 0,0-1 0,1 1 0,0 0 0,1 0 0,-1 0 0,2 11 0,0-12 0,1-1 0,0 1 0,0-1 0,1 1 0,-1-1 0,1 0 0,1 0 0,-1 0 0,1-1 0,0 1 0,0-1 0,1 0 0,-1 0 0,1 0 0,0-1 0,1 1 0,-1-1 0,1-1 0,-1 1 0,11 4 0,-6-3 0,0-1 0,1 1 0,0-2 0,0 1 0,0-2 0,0 1 0,0-2 0,1 1 0,-1-2 0,0 1 0,18-3 0,-19 0 0,1 0 0,-1-1 0,0 0 0,0-1 0,0 0 0,0 0 0,-1-1 0,0 0 0,0-1 0,0 0 0,0-1 0,-1 0 0,0 0 0,-1 0 0,0-1 0,0 0 0,6-10 0,-8 10 0,0 1 0,0-2 0,-1 1 0,-1 0 0,1-1 0,-1 0 0,-1 1 0,1-1 0,-2-1 0,1 1 0,-1 0 0,0 0 0,-1 0 0,0-1 0,-1 1 0,0 0 0,0 0 0,-1 0 0,-6-18 0,6 21 6,-1 0 0,-1 1-1,1-1 1,-1 1 0,0-1-1,0 1 1,-1 0 0,1 1 0,-1-1-1,0 1 1,0 0 0,-1 0-1,1 0 1,-1 1 0,0 0-1,0 0 1,0 0 0,0 1 0,0 0-1,-10-2 1,1 1-171,1 0 0,-1 2 0,1-1 0,-1 2 0,0 0 0,1 0 0,-1 2 0,-17 3 0,-16 8-6661</inkml:trace>
</inkml:ink>
</file>

<file path=ppt/ink/ink9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21.620"/>
    </inkml:context>
    <inkml:brush xml:id="br0">
      <inkml:brushProperty name="width" value="0.05" units="cm"/>
      <inkml:brushProperty name="height" value="0.05" units="cm"/>
    </inkml:brush>
  </inkml:definitions>
  <inkml:trace contextRef="#ctx0" brushRef="#br0">4 1 24575,'-2'75'0,"0"-32"0,8 80 0,-2-107 0,0 1 0,2-1 0,0-1 0,1 1 0,0-1 0,1 0 0,1-1 0,0 0 0,1 0 0,16 16 0,-25-28 0,-1-1 0,1 0 0,0 0 0,0 1 0,0-1 0,1 0 0,-1 0 0,0 0 0,0 0 0,0-1 0,1 1 0,-1 0 0,1 0 0,-1-1 0,0 1 0,1-1 0,-1 1 0,1-1 0,-1 0 0,3 1 0,-3-2 0,0 1 0,0-1 0,0 1 0,0-1 0,0 1 0,0-1 0,-1 1 0,1-1 0,0 0 0,0 0 0,0 1 0,-1-1 0,1 0 0,0 0 0,-1 0 0,1 0 0,-1 0 0,1 0 0,-1 0 0,1 0 0,-1-1 0,4-11 0,-1 1 0,-1-1 0,2-23 0,-2 20 0,2-28 0,-1 10 0,2 0 0,17-65 0,-21 95 7,1 0 0,-1 1 0,1-1 0,0 1 0,0 0 1,0-1-1,0 1 0,1 0 0,0 0 0,-1 0 0,1 1 0,0-1 0,0 1 0,0-1 0,1 1 0,4-2 0,-2 1-193,1 0 1,0 1-1,0 0 0,0 0 1,0 1-1,0 0 1,14 0-1,6 1-6640</inkml:trace>
</inkml:ink>
</file>

<file path=ppt/ink/ink9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22.009"/>
    </inkml:context>
    <inkml:brush xml:id="br0">
      <inkml:brushProperty name="width" value="0.05" units="cm"/>
      <inkml:brushProperty name="height" value="0.05" units="cm"/>
    </inkml:brush>
  </inkml:definitions>
  <inkml:trace contextRef="#ctx0" brushRef="#br0">57 13 24575,'-1'-1'0,"0"0"0,1 0 0,-1 1 0,0-1 0,1 0 0,-1 0 0,0 1 0,0-1 0,0 0 0,0 1 0,1-1 0,-1 0 0,0 1 0,0 0 0,0-1 0,0 1 0,0-1 0,-1 1 0,1 0 0,0 0 0,-2-1 0,2 3 0,0 0 0,0 0 0,0 0 0,0 0 0,1 1 0,-1-1 0,1 0 0,-1 0 0,1 0 0,0 0 0,-1 1 0,1 2 0,-6 104 0,7 116 0,1-83 0,-1-124-115,-1-11 2,1-1-1,-1 1 0,-1-1 1,1 1-1,-1-1 0,0 1 1,0-1-1,-1 0 0,0 1 1,-3 5-1,-8 8-6712</inkml:trace>
</inkml:ink>
</file>

<file path=ppt/ink/ink9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22.412"/>
    </inkml:context>
    <inkml:brush xml:id="br0">
      <inkml:brushProperty name="width" value="0.05" units="cm"/>
      <inkml:brushProperty name="height" value="0.05" units="cm"/>
    </inkml:brush>
  </inkml:definitions>
  <inkml:trace contextRef="#ctx0" brushRef="#br0">37 157 24575,'-3'0'0,"1"0"0,0-1 0,0 1 0,0 0 0,0-1 0,0 0 0,0 1 0,0-1 0,0 0 0,0 0 0,0 0 0,0 0 0,0-1 0,-2-1 0,4 3 0,-1 0 0,1-1 0,0 1 0,-1-1 0,1 1 0,0 0 0,0-1 0,-1 1 0,1-1 0,0 1 0,0-1 0,0 1 0,0 0 0,-1-1 0,1 1 0,0-1 0,0 1 0,0-1 0,0 1 0,0-1 0,0 1 0,0-1 0,0 1 0,1-1 0,-1 0 0,0 0 0,1 0 0,0 0 0,-1 1 0,1-1 0,0 0 0,0 0 0,0 0 0,0 1 0,0-1 0,-1 0 0,1 1 0,0-1 0,1 1 0,-1-1 0,2 0 0,38-11 0,0 1 0,1 2 0,63-5 0,-20 3 0,382-46 0,-425 54-1365,-8 1-5461</inkml:trace>
</inkml:ink>
</file>

<file path=ppt/ink/ink9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23.439"/>
    </inkml:context>
    <inkml:brush xml:id="br0">
      <inkml:brushProperty name="width" value="0.05" units="cm"/>
      <inkml:brushProperty name="height" value="0.05" units="cm"/>
    </inkml:brush>
  </inkml:definitions>
  <inkml:trace contextRef="#ctx0" brushRef="#br0">216 88 24575,'-1'2'0,"-1"0"0,0 0 0,0 0 0,1 0 0,-1-1 0,0 1 0,0 0 0,-1-1 0,1 0 0,0 1 0,0-1 0,-1 0 0,1 0 0,-1 0 0,-4 0 0,-5 4 0,0 2 0,0 1 0,0 0 0,1 1 0,0 0 0,0 1 0,1 0 0,0 0 0,1 1 0,0 0 0,1 1 0,0 0 0,1 0 0,1 1 0,0 0 0,0 0 0,1 0 0,-5 23 0,9-32 0,1-1 0,-1 1 0,1-1 0,0 1 0,0-1 0,0 1 0,1-1 0,-1 0 0,1 1 0,0-1 0,0 1 0,0-1 0,0 0 0,0 0 0,1 0 0,0 0 0,-1 0 0,3 3 0,0-1 0,0-1 0,1 0 0,-1 0 0,1 0 0,-1 0 0,1-1 0,0 0 0,1 0 0,-1 0 0,6 2 0,-2-2 0,1 1 0,-1-1 0,1-1 0,0 0 0,0 0 0,-1-1 0,1-1 0,0 1 0,0-1 0,0-1 0,0 0 0,16-4 0,-18 2 0,0 0 0,-1 0 0,0-1 0,0 0 0,0-1 0,0 1 0,-1-1 0,1-1 0,-1 1 0,-1-1 0,1 0 0,-1 0 0,0-1 0,0 1 0,-1-1 0,0 0 0,0-1 0,-1 1 0,0-1 0,3-7 0,-4 6 0,1 0 0,-2 0 0,1-1 0,-1 1 0,0 0 0,-1-1 0,0 1 0,-1 0 0,0-1 0,0 1 0,-1 0 0,0 0 0,0 0 0,-1 0 0,-1 0 0,1 1 0,-8-12 0,8 15 0,-1 0 0,0 0 0,0 0 0,0 1 0,-1-1 0,1 1 0,-1 0 0,0 1 0,-1-1 0,1 1 0,0 0 0,-1 0 0,0 1 0,1 0 0,-1 0 0,0 0 0,0 1 0,-1-1 0,1 1 0,0 1 0,0-1 0,0 1 0,-1 0 0,1 1 0,-8 1 0,5-1 0,0 1 0,0 0 0,0 1 0,1 0 0,-1 0 0,1 0 0,0 1 0,0 1 0,0-1 0,0 1 0,1 1 0,0-1 0,0 1 0,1 1 0,-1-1 0,-8 13 0,11-14 0,1 1 0,-1-1 0,1 1 0,1 0 0,-1 0 0,1 0 0,0 0 0,1 0 0,-1 1 0,1-1 0,0 0 0,1 1 0,-1-1 0,1 1 0,1-1 0,-1 0 0,1 1 0,0-1 0,1 0 0,-1 1 0,1-1 0,1 0 0,-1 0 0,1 0 0,0-1 0,0 1 0,0-1 0,1 1 0,0-1 0,0 0 0,1-1 0,-1 1 0,1-1 0,0 0 0,0 0 0,0 0 0,7 3 0,-1-1 0,1 0 0,0-1 0,0-1 0,0 0 0,1 0 0,-1-1 0,1-1 0,14 2 0,106 0 0,-131-4 0,4 0 0,1 0 0,-1-1 0,0 0 0,1 0 0,-1 0 0,0-1 0,0 1 0,1-2 0,-2 1 0,1-1 0,0 0 0,0 0 0,-1 0 0,0-1 0,8-6 0,-7 4 0,0-1 0,-1 0 0,0 0 0,0 0 0,0-1 0,-1 0 0,0 0 0,0 0 0,-1 0 0,4-14 0,76-252 0,-83 273 0,0 1 0,0 0 0,0-1 0,0 1 0,0 0 0,0-1 0,0 1 0,0-1 0,0 1 0,0 0 0,0-1 0,0 1 0,0 0 0,1-1 0,-1 1 0,0 0 0,0-1 0,0 1 0,0 0 0,1-1 0,-1 1 0,0 0 0,0 0 0,1-1 0,-1 1 0,0 0 0,1 0 0,-1-1 0,0 1 0,1 0 0,-1 0 0,0 0 0,1 0 0,-1 0 0,0-1 0,1 1 0,3 15 0,-2 32 0,-2-46 0,-2 66 0,0-32 0,5 67 0,-3-94 0,2 0 0,-1 0 0,1 0 0,0 0 0,0 0 0,1 0 0,0-1 0,1 0 0,-1 1 0,1-1 0,1 0 0,-1-1 0,10 10 0,-13-14 0,0-1 0,0 1 0,0-1 0,0 0 0,1 0 0,-1 1 0,1-1 0,-1 0 0,1 0 0,-1-1 0,1 1 0,-1 0 0,1 0 0,0-1 0,-1 1 0,1-1 0,0 1 0,0-1 0,-1 0 0,1 0 0,0 0 0,0 0 0,-1 0 0,1 0 0,0 0 0,0 0 0,-1-1 0,1 1 0,0-1 0,-1 1 0,1-1 0,0 0 0,-1 0 0,1 0 0,-1 0 0,1 0 0,-1 0 0,1 0 0,-1 0 0,0 0 0,0-1 0,0 1 0,0 0 0,2-3 0,4-7 0,-1 0 0,1-1 0,-2 0 0,9-24 0,-8 19 0,5-10 0,1 2 0,0 0 0,2 0 0,32-42 0,-39 59 0,-1-1 0,2 2 0,-1-1 0,1 1 0,0 0 0,0 1 0,1 0 0,-1 0 0,1 1 0,1 0 0,-1 1 0,1 0 0,0 0 0,0 1 0,0 0 0,13-1 0,-20 3 0,0 1 0,0 0 0,-1 1 0,1-1 0,0 0 0,0 1 0,0 0 0,0-1 0,-1 1 0,1 0 0,0 1 0,-1-1 0,1 0 0,-1 1 0,1-1 0,-1 1 0,0 0 0,0 0 0,0 0 0,0 0 0,0 0 0,0 0 0,0 1 0,-1-1 0,1 1 0,-1-1 0,1 1 0,-1-1 0,0 1 0,0 0 0,1 4 0,2 8 0,-1 0 0,-1 1 0,0-1 0,0 23 0,-2-21 0,-1 0 0,-1 0 0,-1 0 0,-7 26 0,2-13 0,8-29 0,0 0 0,-1 0 0,1 0 0,0 0 0,0 0 0,0 0 0,0 0 0,0 0 0,0 0 0,0 0 0,0 0 0,0 0 0,0 0 0,0 0 0,1 0 0,-1 0 0,0 0 0,1 0 0,0 1 0,0-1 0,-1-1 0,1 0 0,-1 1 0,1-1 0,-1 0 0,1 0 0,0 1 0,-1-1 0,1 0 0,0 0 0,-1 0 0,1 0 0,-1 0 0,1 0 0,0 0 0,-1 0 0,1 0 0,0 0 0,-1 0 0,1-1 0,-1 1 0,2-1 0,36-21 0,-37 22 0,103-76 0,119-81 0,-198 142 0,-5 2 0,0 0 0,1 2 0,0 0 0,38-12 0,-57 22 0,-1 1 0,1 0 0,0-1 0,0 1 0,0 0 0,0 0 0,-1 0 0,1 0 0,0 0 0,0 0 0,0 1 0,-1-1 0,1 1 0,0-1 0,0 1 0,-1 0 0,1-1 0,0 1 0,-1 0 0,1 0 0,-1 0 0,1 0 0,-1 1 0,0-1 0,1 0 0,-1 1 0,0-1 0,0 0 0,0 1 0,0-1 0,0 1 0,0 0 0,0-1 0,-1 1 0,1 0 0,0 0 0,0 3 0,1 7 0,1 0 0,-2 0 0,1 0 0,-2 18 0,0-23 0,-3 110-1365,2-87-5461</inkml:trace>
</inkml:ink>
</file>

<file path=ppt/ink/ink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1:06.89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178 83,'-1'-3,"1"1,0 0,-1 0,0 0,1 0,-1 0,0 0,0 0,0 1,0-1,0 0,0 0,-1 1,1-1,-1 1,1-1,-1 1,1-1,-1 1,0 0,0 0,0 0,-2-1,2 1,-1 0,1-1,-1 1,0 0,0 1,0-1,1 0,-1 1,0 0,0 0,0 0,0 0,0 0,0 0,-5 2,2 1,0 1,1-1,-1 1,1 0,0 1,0-1,0 1,1 0,-1 0,1 1,1-1,-1 1,1 0,0 0,0 0,-3 11,2-6,0 0,1 0,1 1,0-1,0 1,1 0,1-1,1 22,-1-30,0-1,1 1,0-1,-1 1,1-1,0 1,0-1,0 0,0 1,1-1,-1 0,1 0,-1 0,1 0,0 0,0 0,0-1,0 1,0 0,0-1,0 0,0 1,1-1,-1 0,0 0,1 0,-1-1,1 1,-1 0,1-1,0 0,-1 0,1 1,3-2,3 1,-1-1,1 0,-1-1,0 0,0 0,0-1,0 0,0 0,10-7,-7 3,0-1,0-1,-1 0,0 0,-1-1,0 0,0-1,7-13,-11 17,0-1,0-1,-1 1,0 0,-1-1,0 0,0 0,-1 0,0 0,-1 0,1-1,-2-14,0 22,0-1,-1 1,1-1,-1 1,0-1,0 1,0-1,0 1,-1 0,1-1,0 1,-1 0,0 0,1 0,-1 0,0 1,0-1,0 0,0 1,0-1,0 1,-1 0,1 0,-1 0,1 0,0 0,-1 0,1 1,-6-2,2 1,-1 1,1-1,0 1,-1 0,1 1,0 0,-1 0,1 0,0 0,0 1,-7 3,4 0,0 0,0 0,1 1,0 0,0 0,1 1,0 0,0 1,0 0,1 0,0 0,1 0,-1 1,2 0,-1 0,2 1,-1-1,1 1,0-1,1 1,0 0,1 0,-1 18,3-24,-1 0,1-1,0 1,0 0,0 0,0-1,1 1,-1-1,1 1,0-1,0 0,0 0,0 0,1 0,0 0,-1 0,1-1,4 4,-1-2,0 0,1-1,-1 1,1-2,0 1,0-1,0 0,11 2,11 0</inkml:trace>
</inkml:ink>
</file>

<file path=ppt/ink/ink9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24.354"/>
    </inkml:context>
    <inkml:brush xml:id="br0">
      <inkml:brushProperty name="width" value="0.05" units="cm"/>
      <inkml:brushProperty name="height" value="0.05" units="cm"/>
    </inkml:brush>
  </inkml:definitions>
  <inkml:trace contextRef="#ctx0" brushRef="#br0">124 65 24575,'0'-1'0,"0"-1"0,0 1 0,0-1 0,0 1 0,0-1 0,0 0 0,-1 1 0,1-1 0,-1 1 0,1-1 0,-1 1 0,0-1 0,1 1 0,-1 0 0,0-1 0,0 1 0,0 0 0,0 0 0,0-1 0,0 1 0,0 0 0,-1 0 0,1 0 0,0 0 0,-1 1 0,1-1 0,0 0 0,-1 0 0,1 1 0,-1-1 0,1 1 0,-1-1 0,1 1 0,-1 0 0,0 0 0,1 0 0,-1-1 0,1 2 0,-1-1 0,1 0 0,-1 0 0,0 0 0,1 1 0,-1-1 0,1 1 0,-1-1 0,1 1 0,-1-1 0,1 1 0,0 0 0,-1 0 0,1 0 0,0 0 0,0 0 0,-1 0 0,1 0 0,0 0 0,0 0 0,-1 3 0,-5 5 0,0 1 0,1 0 0,0 1 0,1-1 0,0 1 0,1 0 0,0 0 0,1 1 0,0-1 0,1 1 0,0-1 0,1 1 0,0 0 0,1 0 0,1 15 0,0-20 0,0 0 0,0 1 0,1-1 0,0 0 0,0 0 0,1 0 0,0 0 0,0 0 0,0 0 0,1-1 0,5 7 0,-5-9 0,-1 0 0,1 0 0,0 0 0,1-1 0,-1 1 0,0-1 0,1 0 0,0 0 0,0-1 0,0 0 0,0 0 0,0 0 0,0 0 0,1-1 0,-1 1 0,8-1 0,-5 0 0,1-1 0,0-1 0,-1 0 0,1 0 0,-1 0 0,1-1 0,-1 0 0,1-1 0,-1 0 0,0 0 0,0-1 0,-1 0 0,1-1 0,-1 1 0,0-1 0,0-1 0,0 1 0,-1-1 0,10-11 0,-2 1 0,-1-1 0,0 0 0,-1-1 0,-1 0 0,-1-1 0,15-37 0,-23 51 0,0 1 0,-1-1 0,0 0 0,0 0 0,0 0 0,-1 1 0,1-1 0,-1 0 0,-1 0 0,1 0 0,-1-6 0,0 8 0,0 0 0,0 0 0,0 0 0,-1 0 0,1 1 0,-1-1 0,1 0 0,-1 1 0,0 0 0,0-1 0,0 1 0,0 0 0,0 0 0,0 0 0,-1 0 0,1 0 0,-1 0 0,0 1 0,-3-2 0,-4-2 0,1 1 0,-1 1 0,1 0 0,-1 0 0,0 1 0,0 0 0,0 0 0,0 1 0,0 1 0,0 0 0,-1 0 0,1 1 0,0 0 0,0 1 0,0 0 0,0 1 0,1 0 0,-1 0 0,1 1 0,-1 0 0,1 1 0,0 0 0,1 0 0,-1 1 0,1 0 0,1 0 0,-1 1 0,1 0 0,0 1 0,0 0 0,1 0 0,-8 12 0,7-8 0,0 0 0,1 0 0,0 0 0,1 1 0,1 0 0,-6 24 0,9-34 0,1 1 0,-1-1 0,1 1 0,0-1 0,0 1 0,0 0 0,1-1 0,-1 1 0,1-1 0,0 1 0,0-1 0,0 1 0,0-1 0,1 0 0,-1 0 0,1 1 0,0-1 0,0 0 0,0-1 0,0 1 0,1 0 0,-1 0 0,1-1 0,-1 0 0,1 1 0,0-1 0,0 0 0,0 0 0,0-1 0,6 3 0,1 0 0,0 0 0,0-1 0,0-1 0,0 1 0,0-2 0,1 1 0,-1-1 0,1-1 0,-1 0 0,1-1 0,-1 0 0,0 0 0,1-1 0,-1 0 0,0-1 0,0 0 0,0-1 0,-1 0 0,11-6 0,2-3 0,0-1 0,0-1 0,-1-1 0,-1 0 0,-1-2 0,27-31 0,-20 20 0,33-29 0,-58 57 0,-1 0 0,1 1 0,-1-1 0,1 0 0,0 1 0,-1-1 0,1 1 0,0-1 0,0 1 0,-1-1 0,1 1 0,0-1 0,0 1 0,0 0 0,0-1 0,-1 1 0,1 0 0,0 0 0,0 0 0,0 0 0,0 0 0,0 0 0,0 0 0,0 0 0,0 0 0,-1 0 0,1 0 0,0 1 0,1-1 0,-1 1 0,0 1 0,0-1 0,0 0 0,-1 0 0,1 1 0,0-1 0,-1 0 0,1 1 0,-1-1 0,1 0 0,-1 1 0,0-1 0,0 1 0,1-1 0,-1 3 0,0 7 0,-1 0 0,1-1 0,-5 20 0,-1-6 0,-9 44 0,15-64 0,-1 1 0,1-1 0,0 1 0,0-1 0,0 1 0,1-1 0,0 0 0,0 1 0,0-1 0,0 0 0,1 1 0,2 5 0,3 0 0,0 0 0,1-1 0,0 0 0,0-1 0,1 0 0,0 0 0,0 0 0,13 7 0,-4-4 0,0-1 0,1-1 0,38 13 0,-52-20 0,0 0 0,1 0 0,-1-1 0,0 0 0,1 0 0,-1 0 0,1-1 0,-1 1 0,1-2 0,-1 1 0,1 0 0,-1-1 0,1 0 0,-1 0 0,1-1 0,-1 0 0,0 0 0,0 0 0,0 0 0,0-1 0,0 0 0,-1 0 0,1 0 0,-1 0 0,1-1 0,-1 0 0,-1 0 0,1 0 0,0 0 0,5-10 0,44-73 0,4-6 0,-48 82 0,-1 0 0,1 1 0,1 0 0,0 0 0,20-15 0,-24 22 0,-1-1 0,0 0 0,1 0 0,-1 1 0,1 0 0,0 0 0,11-3 0,-16 6 0,0 0 0,0-1 0,0 1 0,0 0 0,0 0 0,0 0 0,0 0 0,1 1 0,-1-1 0,0 0 0,0 0 0,0 1 0,0-1 0,0 0 0,0 1 0,0-1 0,0 1 0,1 0 0,-1 1 0,1-1 0,-1 1 0,1 0 0,-1-1 0,0 1 0,0 0 0,0 0 0,0 0 0,0 0 0,-1 0 0,1 0 0,-1 0 0,1 2 0,2 11 0,-1 0 0,-1 1 0,-1 19 0,-1-18 0,1-1 0,4 26 0,-3-39 5,0 0-1,0 1 1,0-1-1,0 0 0,1 1 1,0-1-1,-1 0 1,1 0-1,0 0 1,0 0-1,1 0 0,-1-1 1,0 1-1,1-1 1,0 0-1,-1 1 1,1-1-1,0 0 1,0-1-1,0 1 0,1 0 1,-1-1-1,0 0 1,1 0-1,-1 0 1,6 1-1,-1 0-153,1-1 1,-1-1-1,1 1 1,0-1-1,-1-1 1,1 0-1,-1 0 1,1-1-1,14-4 1,10-7-6678</inkml:trace>
</inkml:ink>
</file>

<file path=ppt/ink/ink9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24.755"/>
    </inkml:context>
    <inkml:brush xml:id="br0">
      <inkml:brushProperty name="width" value="0.05" units="cm"/>
      <inkml:brushProperty name="height" value="0.05" units="cm"/>
    </inkml:brush>
  </inkml:definitions>
  <inkml:trace contextRef="#ctx0" brushRef="#br0">253 158 24575,'0'-2'0,"1"1"0,-1-1 0,-1 0 0,1 0 0,0 0 0,0 0 0,-1 0 0,1 0 0,-1 0 0,0 0 0,0 0 0,1 0 0,-1 1 0,0-1 0,-1 0 0,1 1 0,0-1 0,0 0 0,-1 1 0,1 0 0,-1-1 0,1 1 0,-1 0 0,1 0 0,-1 0 0,0 0 0,0 0 0,1 0 0,-1 0 0,0 1 0,0-1 0,0 1 0,0-1 0,0 1 0,0 0 0,0-1 0,0 1 0,0 0 0,0 0 0,0 1 0,-3 0 0,-4 0 0,0 0 0,0 1 0,0 0 0,1 1 0,-1 0 0,0 0 0,1 1 0,-8 5 0,8-4 0,0 1 0,1 0 0,-1 1 0,1-1 0,1 1 0,-1 1 0,1-1 0,1 1 0,-1 0 0,1 1 0,1-1 0,-1 1 0,-4 15 0,4-9 0,1 0 0,0 0 0,2 1 0,-1-1 0,2 1 0,0-1 0,2 30 0,0-41 0,0 1 0,0-1 0,1 1 0,-1-1 0,1 0 0,0 0 0,0 1 0,0-1 0,1-1 0,-1 1 0,1 0 0,0-1 0,0 1 0,0-1 0,1 0 0,-1 0 0,1 0 0,0 0 0,0-1 0,0 0 0,0 1 0,0-1 0,0-1 0,0 1 0,8 1 0,-4 0 0,1-1 0,-1 0 0,1-1 0,0 0 0,0 0 0,0-1 0,0 0 0,-1-1 0,1 0 0,0 0 0,0-1 0,14-4 0,-12 1 0,-1 0 0,0-1 0,0 0 0,0 0 0,-1-1 0,0 0 0,0-1 0,0 0 0,-1 0 0,-1-1 0,1 0 0,-2 0 0,1-1 0,-1 1 0,7-18 0,-2 2 0,-1-1 0,-2 0 0,-1-1 0,-1 0 0,4-41 0,-9 64 0,-1 0 0,0 0 0,0 0 0,0-1 0,0 1 0,-1 0 0,1 0 0,-1 0 0,0 0 0,-1 0 0,1 0 0,-1 0 0,1 1 0,-1-1 0,0 0 0,-1 1 0,-3-5 0,2 3 0,-2 0 0,1 0 0,0 1 0,-1 0 0,0 0 0,0 0 0,0 1 0,0 0 0,-10-4 0,-11-1 0,0 1 0,0 1 0,-1 1 0,-29 0 0,-23 0-1365,48 5-5461</inkml:trace>
</inkml:ink>
</file>

<file path=ppt/ink/ink9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25.110"/>
    </inkml:context>
    <inkml:brush xml:id="br0">
      <inkml:brushProperty name="width" value="0.05" units="cm"/>
      <inkml:brushProperty name="height" value="0.05" units="cm"/>
    </inkml:brush>
  </inkml:definitions>
  <inkml:trace contextRef="#ctx0" brushRef="#br0">18 44 24575,'-5'0'0,"-7"0"0,14 0 0,18 0 0,15 0 0,8 0 0,6 0 0,6 0 0,-1-5 0,0-2 0,-3 1 0,-5 0 0,-5 2 0,-5 2 0,-3 1 0,-7-5 0,-8-1-8191</inkml:trace>
</inkml:ink>
</file>

<file path=ppt/ink/ink9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29.409"/>
    </inkml:context>
    <inkml:brush xml:id="br0">
      <inkml:brushProperty name="width" value="0.05" units="cm"/>
      <inkml:brushProperty name="height" value="0.05" units="cm"/>
    </inkml:brush>
  </inkml:definitions>
  <inkml:trace contextRef="#ctx0" brushRef="#br0">17 168 24575,'0'1'0,"-1"-1"0,1 0 0,0 1 0,0-1 0,0 0 0,-1 0 0,1 1 0,0-1 0,0 0 0,-1 0 0,1 1 0,0-1 0,0 0 0,-1 0 0,1 1 0,0-1 0,-1 0 0,1 0 0,0 0 0,-1 0 0,1 0 0,-1 0 0,1 0 0,0 0 0,-1 1 0,1-1 0,0 0 0,-1-1 0,1 1 0,0 0 0,-1 0 0,1 0 0,-1 0 0,1 0 0,0 0 0,-1 0 0,1 0 0,0-1 0,-1 1 0,1 0 0,0 0 0,0 0 0,-1-1 0,1 1 0,0 0 0,-1 0 0,1-1 0,0 1 0,0 0 0,0-1 0,-1 1 0,1 0 0,0-1 0,2 7 0,-1-1 0,2 1 0,-1-1 0,1 1 0,-1-1 0,2 0 0,3 6 0,11 22 0,3 24 0,16 72 0,-24-76 0,40 101 0,-43-128 0,-9-21 0,1 1 0,0-1 0,0 0 0,0 0 0,1 0 0,-1 0 0,1 0 0,0 0 0,1-1 0,-1 1 0,1-1 0,8 7 0,-11-10 0,0-1 0,0 0 0,0 0 0,0 0 0,1 0 0,-1 0 0,0 0 0,0 0 0,0 0 0,0 0 0,0 0 0,1-1 0,-1 1 0,0 0 0,0-1 0,0 1 0,0-1 0,0 1 0,0-1 0,0 0 0,0 1 0,0-1 0,-1 0 0,1 0 0,0 0 0,0 1 0,0-1 0,-1 0 0,1 0 0,-1 0 0,2-2 0,20-36 0,-20 34 0,15-38 0,-1-2 0,-3 0 0,14-84 0,-8 36 0,2-9-6,25-95-1353,-38 172-5467</inkml:trace>
</inkml:ink>
</file>

<file path=ppt/ink/ink9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29.767"/>
    </inkml:context>
    <inkml:brush xml:id="br0">
      <inkml:brushProperty name="width" value="0.05" units="cm"/>
      <inkml:brushProperty name="height" value="0.05" units="cm"/>
    </inkml:brush>
  </inkml:definitions>
  <inkml:trace contextRef="#ctx0" brushRef="#br0">1 1 24575,'0'10'0,"0"15"0,0 7 0,5-1 0,2-1 0,0-5-8191</inkml:trace>
</inkml:ink>
</file>

<file path=ppt/ink/ink9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30.138"/>
    </inkml:context>
    <inkml:brush xml:id="br0">
      <inkml:brushProperty name="width" value="0.05" units="cm"/>
      <inkml:brushProperty name="height" value="0.05" units="cm"/>
    </inkml:brush>
  </inkml:definitions>
  <inkml:trace contextRef="#ctx0" brushRef="#br0">28 86 24575,'0'-5'0,"-5"-2"0,-2-5 0,0-5 0,2-6 0,1 1-8191</inkml:trace>
</inkml:ink>
</file>

<file path=ppt/ink/ink9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30.492"/>
    </inkml:context>
    <inkml:brush xml:id="br0">
      <inkml:brushProperty name="width" value="0.05" units="cm"/>
      <inkml:brushProperty name="height" value="0.05" units="cm"/>
    </inkml:brush>
  </inkml:definitions>
  <inkml:trace contextRef="#ctx0" brushRef="#br0">49 3 24575,'-2'0'0,"0"0"0,1-1 0,-1 1 0,0 1 0,0-1 0,0 0 0,0 0 0,1 1 0,-1-1 0,0 1 0,0-1 0,1 1 0,-1 0 0,0 0 0,1 0 0,-1 0 0,1 0 0,-1 0 0,1 0 0,-1 0 0,1 1 0,0-1 0,0 0 0,0 1 0,0-1 0,0 1 0,0 0 0,0-1 0,0 1 0,0 0 0,1-1 0,-1 1 0,1 0 0,-1 0 0,1-1 0,0 1 0,0 0 0,0 0 0,0 3 0,1 7 0,0 0 0,1 0 0,1 0 0,0-1 0,5 12 0,-4-9 0,4 11 0,-1 0 0,6 40 0,-12-71 0,0 1 0,1-1 0,0 1 0,0 0 0,0-1 0,1 1 0,-1 0 0,1 0 0,0 1 0,1-1 0,-1 1 0,1-1 0,6-4 0,10-11 0,33-22 0,-37 29 0,3-1-124,0 2 0,1 0 0,0 1 0,1 0 0,0 2 0,1 1-1,0 0 1,0 2 0,0 1 0,26-4 0,-12 5-6702</inkml:trace>
</inkml:ink>
</file>

<file path=ppt/ink/ink92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30.849"/>
    </inkml:context>
    <inkml:brush xml:id="br0">
      <inkml:brushProperty name="width" value="0.05" units="cm"/>
      <inkml:brushProperty name="height" value="0.05" units="cm"/>
    </inkml:brush>
  </inkml:definitions>
  <inkml:trace contextRef="#ctx0" brushRef="#br0">284 63 24575,'-5'0'0,"-2"11"0,0 14 0,2 12 0,1 7 0,-4 5 0,0 1 0,1-4 0,2-5 0,1-3 0,2-3 0,1-3 0,1 0 0,0-7-8191</inkml:trace>
  <inkml:trace contextRef="#ctx0" brushRef="#br0" timeOffset="1">6 33 24575,'-6'0'0,"15"0"0,5-5 0,11-2 0,17 0 0,12 2 0,8 1 0,-2 1 0,-1 2 0,-5 1 0,-6 0 0,-12 0-8191</inkml:trace>
</inkml:ink>
</file>

<file path=ppt/ink/ink92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31.189"/>
    </inkml:context>
    <inkml:brush xml:id="br0">
      <inkml:brushProperty name="width" value="0.05" units="cm"/>
      <inkml:brushProperty name="height" value="0.05" units="cm"/>
    </inkml:brush>
  </inkml:definitions>
  <inkml:trace contextRef="#ctx0" brushRef="#br0">64 4 24575,'-1'0'0,"0"1"0,0-1 0,0 0 0,0 1 0,0-1 0,0 1 0,1-1 0,-1 1 0,0-1 0,0 1 0,0 0 0,1-1 0,-1 1 0,0 0 0,1-1 0,-1 1 0,0 0 0,1 0 0,-1 0 0,1 0 0,-1 0 0,1 0 0,-1 1 0,-8 28 0,7-22 0,-8 27 0,2 0 0,2 1 0,1-1 0,0 50 0,4-82 0,1 0 0,1 1 0,-1-1 0,0 1 0,1-1 0,-1 1 0,1-1 0,0 1 0,0-1 0,1 0 0,-1 0 0,1 0 0,-1 1 0,1-1 0,0-1 0,0 1 0,4 4 0,-2-4 0,-1 0 0,1-1 0,0 0 0,0 1 0,-1-1 0,2-1 0,-1 1 0,0-1 0,0 1 0,0-1 0,1 0 0,-1-1 0,7 1 0,0 0 0,-1-1 0,1 0 0,-1-1 0,1 0 0,-1-1 0,1 0 0,-1-1 0,0 0 0,0 0 0,12-7 0,-8 3 0,-1-1 0,0 0 0,0-1 0,-1-1 0,0 0 0,15-16 0,-7 2 0,-1 0 0,-1-1 0,-2-1 0,0 0 0,-2-1 0,18-45 0,-24 49-1365,-3 2-5461</inkml:trace>
</inkml:ink>
</file>

<file path=ppt/ink/ink92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31.794"/>
    </inkml:context>
    <inkml:brush xml:id="br0">
      <inkml:brushProperty name="width" value="0.05" units="cm"/>
      <inkml:brushProperty name="height" value="0.05" units="cm"/>
    </inkml:brush>
  </inkml:definitions>
  <inkml:trace contextRef="#ctx0" brushRef="#br0">245 159 24575,'0'-4'0,"0"-4"0,0-1 0,0 1 0,-1 0 0,0-1 0,0 1 0,-4-11 0,4 17 0,0 0 0,0 0 0,0 0 0,0 0 0,0 1 0,-1-1 0,1 0 0,0 1 0,-1-1 0,0 1 0,1-1 0,-1 1 0,0 0 0,0 0 0,0-1 0,0 1 0,1 1 0,-1-1 0,-1 0 0,1 0 0,0 1 0,0-1 0,0 1 0,0 0 0,0 0 0,-1-1 0,1 1 0,0 1 0,-4-1 0,-1 1 0,0 1 0,-1 0 0,1 0 0,0 0 0,0 1 0,0 0 0,1 0 0,-1 1 0,1 0 0,0 0 0,0 0 0,0 1 0,0 0 0,1 0 0,0 0 0,0 1 0,0 0 0,1 0 0,-1 0 0,-2 7 0,3-6 0,0 0 0,0 0 0,1 0 0,0 0 0,1 0 0,-1 1 0,1-1 0,1 1 0,0 0 0,0 0 0,0 0 0,1-1 0,0 1 0,0 0 0,1 0 0,0 0 0,1-1 0,-1 1 0,4 8 0,-3-12 0,0 0 0,0-1 0,0 1 0,0-1 0,1 1 0,-1-1 0,1 0 0,0 0 0,0 0 0,0 0 0,0-1 0,1 1 0,-1-1 0,1 0 0,-1 0 0,7 3 0,-4-3 0,0-1 0,0 1 0,0-1 0,1 0 0,-1 0 0,0-1 0,1 0 0,-1 0 0,0-1 0,8-1 0,-3 0 0,0-1 0,1 0 0,-1-1 0,0 0 0,0-1 0,-1 0 0,1 0 0,-1-1 0,-1-1 0,1 0 0,12-12 0,-15 12 0,0-1 0,-1 0 0,0 0 0,0 0 0,-1-1 0,0 0 0,-1 0 0,0 0 0,0-1 0,3-13 0,-6 18 0,0 0 0,0 0 0,-1 0 0,1 0 0,-1 0 0,0 0 0,-1 0 0,1 0 0,-1 0 0,0 0 0,0 0 0,-1 0 0,1 0 0,-1 0 0,0 1 0,-1-1 0,1 1 0,-1-1 0,0 1 0,0 0 0,-6-7 0,0 3 0,0 1 0,0 0 0,-1 0 0,1 1 0,-2 1 0,1-1 0,0 2 0,-1-1 0,0 1 0,-19-3 0,23 5 0,1 0 0,-1 1 0,0 1 0,0-1 0,0 1 0,0 0 0,0 0 0,0 1 0,0 0 0,0 1 0,1-1 0,-1 1 0,0 0 0,1 1 0,-1 0 0,1 0 0,0 0 0,-9 7 0,8-5 0,1 1 0,1-1 0,-1 1 0,1 1 0,0-1 0,0 1 0,1 0 0,0 0 0,0 0 0,1 0 0,0 1 0,0 0 0,-2 9 0,4-13 0,0 1 0,1 0 0,-1 0 0,1 0 0,1 0 0,-1 0 0,0-1 0,1 1 0,0 0 0,0 0 0,1-1 0,-1 1 0,1 0 0,0-1 0,0 0 0,1 1 0,-1-1 0,1 0 0,0 0 0,0 0 0,0-1 0,7 7 0,1-2 9,-1 0 1,1-1-1,0 0 0,0-1 0,1 0 1,0-1-1,0 0 0,0-1 0,1 0 0,-1-1 1,1-1-1,22 3 0,-21-4-133,1-1 0,-1 0 1,1-1-1,-1-1 0,0 0 0,0-1 1,0 0-1,0-1 0,0-1 0,-1 0 1,16-8-1,4-7-6702</inkml:trace>
</inkml:ink>
</file>

<file path=ppt/ink/ink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1:07.377"/>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76 0,'1'20,"-1"-1,-1 1,-1-1,0 1,-2-1,0 0,-7 19,-31 110,35-134,4-24,5-26,2 25,1 1,0-1,0 1,1 0,0 1,12-15,-15 19,0 1,1 1,0-1,-1 0,1 1,0 0,1 0,-1 0,0 0,1 1,0 0,-1 0,1 0,0 0,0 1,9-2,-12 3,0 0,0 0,0 1,0-1,0 0,0 1,0-1,0 1,0 0,-1-1,1 1,0 0,0 0,-1 1,1-1,0 0,-1 0,1 1,1 1,-1 1,1 0,-1 0,0 0,1 0,-2 0,1 0,-1 0,2 6,0 8,0 0,-1-1,-2 24,1-39,-2 28</inkml:trace>
</inkml:ink>
</file>

<file path=ppt/ink/ink93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32.182"/>
    </inkml:context>
    <inkml:brush xml:id="br0">
      <inkml:brushProperty name="width" value="0.05" units="cm"/>
      <inkml:brushProperty name="height" value="0.05" units="cm"/>
    </inkml:brush>
  </inkml:definitions>
  <inkml:trace contextRef="#ctx0" brushRef="#br0">200 0 24575,'-2'1'0,"0"-1"0,-1 1 0,1-1 0,0 1 0,0 0 0,0 0 0,0 0 0,0 0 0,0 1 0,1-1 0,-1 0 0,0 1 0,0-1 0,1 1 0,-1 0 0,1-1 0,0 1 0,-1 0 0,1 0 0,0 0 0,0 0 0,0 0 0,0 0 0,1 0 0,-1 0 0,0 5 0,-3 8 0,0 1 0,-2 24 0,5-33 0,-9 121 0,8-79 0,-2-1 0,-12 52 0,-71 324 0,81-375 57,5-34-531,-1-1 0,-6 26 0,1-21-6352</inkml:trace>
</inkml:ink>
</file>

<file path=ppt/ink/ink93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34.104"/>
    </inkml:context>
    <inkml:brush xml:id="br0">
      <inkml:brushProperty name="width" value="0.05" units="cm"/>
      <inkml:brushProperty name="height" value="0.05" units="cm"/>
    </inkml:brush>
  </inkml:definitions>
  <inkml:trace contextRef="#ctx0" brushRef="#br0">60 190 24575,'-4'-2'0,"1"-1"0,-1 1 0,0 0 0,0 0 0,0 0 0,0 0 0,0 0 0,0 1 0,-9-2 0,3 1 0,10 2 0,0-1 0,0 1 0,0 0 0,0 0 0,0 0 0,1 0 0,-1 0 0,0 0 0,0 0 0,0 0 0,0 0 0,0 0 0,0 0 0,0-1 0,0 1 0,0 0 0,0 0 0,0 0 0,0 0 0,0 0 0,0 0 0,0 0 0,0 0 0,0 0 0,0 0 0,-1-1 0,1 1 0,0 0 0,0 0 0,0 0 0,0 0 0,0 0 0,0 0 0,0 0 0,0 0 0,0 0 0,0 0 0,0 0 0,0 0 0,0 0 0,0 0 0,0 0 0,-1 0 0,1 0 0,0-1 0,0 1 0,0 0 0,0 0 0,0 0 0,0 0 0,0 0 0,0 0 0,0 0 0,0 0 0,-1 0 0,1 0 0,13-2 0,18 0 0,339 2 0,-167 1 0,-194-1 0,-1-1 0,1 1 0,-1-1 0,1-1 0,14-4 0,-21 6 0,-1-1 0,1 1 0,-1-1 0,0 1 0,1-1 0,-1 1 0,0-1 0,0 0 0,0 0 0,0 0 0,1 0 0,-1 0 0,0 0 0,0 0 0,0 0 0,-1 0 0,1 0 0,0 0 0,0 0 0,-1-1 0,1 1 0,-1 0 0,1-1 0,-1 1 0,1 0 0,-1-1 0,0 1 0,0-1 0,0 1 0,1-1 0,-1 1 0,-1 0 0,1-1 0,0 1 0,0-1 0,0 1 0,-1 0 0,1-1 0,-1 1 0,1 0 0,-1-1 0,0 1 0,1 0 0,-2-2 0,-2-2 0,1-1 0,-2 1 0,1 0 0,0 0 0,-1 1 0,0-1 0,0 1 0,0 0 0,-1 0 0,1 1 0,-1-1 0,0 1 0,0 1 0,-8-4 0,-12-3 0,-1 2 0,-28-5 0,33 8 0,30 5 0,0 1 0,0 0 0,0 1 0,0 0 0,0 0 0,0 0 0,-1 1 0,0 1 0,1-1 0,-2 1 0,1 0 0,0 0 0,-1 1 0,0 0 0,-1 0 0,1 1 0,-1-1 0,0 1 0,-1 0 0,0 1 0,0-1 0,0 1 0,-1-1 0,0 1 0,3 16 0,-4-13 0,-1 0 0,0 0 0,0 1 0,-1-1 0,-1 0 0,0 0 0,-1 1 0,0-1 0,0 0 0,-1 0 0,-1-1 0,-8 20 0,-16 40 32,20-49-382,0 0 1,-2 0 0,-15 26 0,14-31-6477</inkml:trace>
</inkml:ink>
</file>

<file path=ppt/ink/ink93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35.053"/>
    </inkml:context>
    <inkml:brush xml:id="br0">
      <inkml:brushProperty name="width" value="0.05" units="cm"/>
      <inkml:brushProperty name="height" value="0.05" units="cm"/>
    </inkml:brush>
  </inkml:definitions>
  <inkml:trace contextRef="#ctx0" brushRef="#br0">30 314 24575,'-11'-10'0,"9"8"0,0 1 0,0 0 0,0-1 0,1 0 0,-1 1 0,0-1 0,1 0 0,0 0 0,-3-3 0,7-4 0,15 0 0,7 3 0,0 2 0,1 0 0,50 0 0,12-1 0,-25-1 0,83-13 0,-132 16 0,0 0 0,0-1 0,-1-1 0,1 0 0,-1-1 0,-1 0 0,23-15 0,-31 18 0,0 1 0,-1-1 0,0 0 0,0 0 0,0-1 0,0 1 0,0-1 0,0 1 0,-1-1 0,0 0 0,0 0 0,0 0 0,0 0 0,-1 0 0,1 0 0,0-8 0,-2 9 0,0 0 0,0 0 0,0 0 0,0 0 0,-1 0 0,0 0 0,1 0 0,-1 0 0,0 0 0,-1 1 0,1-1 0,0 0 0,-1 1 0,1-1 0,-1 1 0,0-1 0,0 1 0,0 0 0,0 0 0,0 0 0,-1 0 0,1 0 0,-1 0 0,1 1 0,-5-3 0,-1 0 0,0 0 0,0 1 0,-1 0 0,1 0 0,-1 1 0,0 0 0,-11-1 0,-62-1 0,41 3 0,124 2 0,-48-2 0,45 5 0,-76-3 0,0 0 0,1 0 0,-1 0 0,0 1 0,0 0 0,0-1 0,-1 1 0,1 0 0,0 1 0,-1-1 0,1 1 0,-1 0 0,0 0 0,0 0 0,0 0 0,0 0 0,0 0 0,-1 1 0,1 0 0,-1-1 0,0 1 0,0 0 0,-1 0 0,1 0 0,-1 0 0,0 0 0,1 9 0,2 9 0,-2 0 0,0 0 0,-2 1 0,-2 24 0,2-34 0,0-4-114,-1-1 1,1 1-1,-1 0 0,-1-1 0,1 1 1,-2-1-1,1 1 0,-1-1 0,0 0 1,-1 0-1,-7 12 0,-2-5-6712</inkml:trace>
</inkml:ink>
</file>

<file path=ppt/ink/ink93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42.749"/>
    </inkml:context>
    <inkml:brush xml:id="br0">
      <inkml:brushProperty name="width" value="0.05" units="cm"/>
      <inkml:brushProperty name="height" value="0.05" units="cm"/>
    </inkml:brush>
  </inkml:definitions>
  <inkml:trace contextRef="#ctx0" brushRef="#br0">39 345 24575,'-9'0'0,"-18"0"0,24-2 0,15-2 0,76-22 0,-1-4 0,104-52 0,-91 43 0,-31 13 0,-66 25 0,-1 0 0,1 0 0,-1 0 0,0 0 0,1 0 0,-1-1 0,0 1 0,0-1 0,0 1 0,0-1 0,0 0 0,0 0 0,-1 0 0,1 0 0,-1 0 0,1 0 0,-1 0 0,0-1 0,1 1 0,-1 0 0,-1-1 0,1 1 0,0-1 0,0-4 0,-1 4 0,0 0 0,-1 1 0,1-1 0,-1 0 0,0 0 0,0 1 0,0-1 0,0 1 0,0-1 0,0 1 0,-1-1 0,1 1 0,-1 0 0,0 0 0,0 0 0,1 0 0,-2 0 0,1 0 0,0 0 0,0 1 0,0-1 0,-1 1 0,-2-2 0,-7-2 0,1 1 0,-1 0 0,0 0 0,0 1 0,-21-2 0,-31 0 0,64 5 0,1 0 0,19 0 0,-4 0 0,-1 1 0,1 0 0,0 1 0,20 5 0,-31-6 0,-1 1 0,1 0 0,-1 0 0,0 0 0,0 0 0,0 0 0,0 1 0,0 0 0,-1 0 0,1 0 0,-1 0 0,0 0 0,0 1 0,0 0 0,0-1 0,0 1 0,-1 0 0,0 0 0,3 7 0,-2-3 3,-1-1 0,0 0 0,-1 1 0,0-1 0,0 1 0,0 0 0,-1-1 0,0 1 0,-1 0 0,1-1 0,-2 1 0,1-1 0,-1 1 0,-4 10 0,-4 8-82,-2 0-1,-24 40 1,4-8-1093,19-32-5654</inkml:trace>
</inkml:ink>
</file>

<file path=ppt/ink/ink93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43.121"/>
    </inkml:context>
    <inkml:brush xml:id="br0">
      <inkml:brushProperty name="width" value="0.05" units="cm"/>
      <inkml:brushProperty name="height" value="0.05" units="cm"/>
    </inkml:brush>
  </inkml:definitions>
  <inkml:trace contextRef="#ctx0" brushRef="#br0">29 6 24575,'-5'-5'0,"-2"8"0,0 15 0,2 15 0,1 7 0,12 7 0,5 1 0,-1-3 0,-1-3 0,-3-4 0,-3-3 0,-2-2 0,-2-2 0,-11-5 0,-5-8-8191</inkml:trace>
</inkml:ink>
</file>

<file path=ppt/ink/ink93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43.524"/>
    </inkml:context>
    <inkml:brush xml:id="br0">
      <inkml:brushProperty name="width" value="0.05" units="cm"/>
      <inkml:brushProperty name="height" value="0.05" units="cm"/>
    </inkml:brush>
  </inkml:definitions>
  <inkml:trace contextRef="#ctx0" brushRef="#br0">20 32 24575,'-1'0'0,"1"0"0,-1 0 0,0 1 0,1-1 0,-1 0 0,0 0 0,1 0 0,-1 0 0,0 0 0,1 0 0,-1-1 0,1 1 0,-1 0 0,0 0 0,1 0 0,-1-1 0,0 1 0,1 0 0,-1 0 0,1-1 0,-1 1 0,1-1 0,-1 1 0,1 0 0,-1-1 0,1 1 0,-1-1 0,1 1 0,0-1 0,-1 1 0,1-1 0,0 0 0,-1 1 0,1-1 0,0 0 0,0 0 0,1 0 0,-1 0 0,1 0 0,0 0 0,-1 0 0,1 0 0,0 1 0,0-1 0,0 0 0,0 0 0,0 1 0,-1-1 0,1 1 0,0-1 0,1 1 0,-1-1 0,0 1 0,0 0 0,0 0 0,0-1 0,0 1 0,0 0 0,0 0 0,2 0 0,84-7 0,147 7 0,-201 1 0,0 1 0,0 2 0,0 2 0,-1 0 0,47 17 0,-69-18 0,1-1 0,0 2 0,-1-1 0,0 2 0,0-1 0,-1 1 0,0 1 0,10 9 0,-14-11 0,0 0 0,0 1 0,0 0 0,-1 0 0,0 0 0,0 0 0,-1 1 0,0-1 0,0 1 0,-1 0 0,0 0 0,2 16 0,-3-16 0,-1 1 0,0 0 0,0 0 0,-1 0 0,0 0 0,-1-1 0,0 1 0,0-1 0,-1 1 0,-6 12 0,3-8 0,-2 0 0,0 0 0,0-1 0,-1 0 0,-18 19 0,1-8 0,0 0 0,-1-2 0,-1-1 0,-54 28 0,37-23 0,-1-2 0,-2-2 0,0-3 0,-57 15 0,103-32-50,-1 0-1,0 0 1,0-1-1,0 1 0,1-1 1,-1 0-1,0 1 1,0-1-1,0-1 1,0 1-1,1 0 0,-1-1 1,0 1-1,0-1 1,1 0-1,-1 0 1,0 0-1,1 0 0,-1 0 1,1-1-1,-1 1 1,1-1-1,0 0 1,-1 0-1,1 0 1,-3-3-1,-7-15-6775</inkml:trace>
</inkml:ink>
</file>

<file path=ppt/ink/ink93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44.288"/>
    </inkml:context>
    <inkml:brush xml:id="br0">
      <inkml:brushProperty name="width" value="0.05" units="cm"/>
      <inkml:brushProperty name="height" value="0.05" units="cm"/>
    </inkml:brush>
  </inkml:definitions>
  <inkml:trace contextRef="#ctx0" brushRef="#br0">1 82 24575,'0'1'0,"0"-1"0,1 1 0,-1 0 0,0 0 0,1-1 0,-1 1 0,1 0 0,-1-1 0,1 1 0,0 0 0,-1-1 0,1 1 0,0-1 0,-1 1 0,1-1 0,0 1 0,-1-1 0,1 0 0,0 1 0,0-1 0,0 0 0,-1 0 0,1 1 0,1-1 0,26 6 0,-23-6 0,50 8 0,0-3 0,0-2 0,67-6 0,-113 3 0,0-2 0,0 1 0,-1-1 0,1-1 0,-1 1 0,10-5 0,-15 6 0,0-1 0,0 0 0,0 1 0,0-1 0,0 0 0,-1 0 0,1 0 0,0-1 0,-1 1 0,0-1 0,0 1 0,1-1 0,-1 0 0,-1 0 0,1 0 0,0 0 0,1-6 0,-2 8 0,-1-1 0,0 1 0,1 0 0,-1 0 0,0 0 0,0-1 0,0 1 0,0 0 0,0 0 0,0-1 0,0 1 0,-1 0 0,1 0 0,0-1 0,-1 1 0,1 0 0,-1 0 0,1 0 0,-1 0 0,0 0 0,1 0 0,-1 0 0,-1-1 0,0 0 0,0 0 0,0 1 0,-1-1 0,1 1 0,0 0 0,-1-1 0,1 1 0,-1 0 0,1 1 0,-5-2 0,-2 0 0,-1 1 0,1 0 0,-1 1 0,1 0 0,-13 1 0,6 2 0,0 0 0,0 1 0,0 0 0,1 2 0,0 0 0,0 0 0,0 2 0,-19 12 0,27-15 0,0 0 0,1 1 0,-1-1 0,1 1 0,1 0 0,-1 1 0,1-1 0,-5 10 0,7-12 0,1 1 0,0 0 0,0 0 0,0 0 0,1 0 0,0 0 0,0 0 0,0 1 0,0-1 0,1 0 0,0 0 0,0 1 0,2 9 0,-1-9 0,1 0 0,0-1 0,0 1 0,1-1 0,-1 0 0,1 0 0,0 0 0,1 0 0,-1 0 0,1-1 0,0 1 0,0-1 0,0 0 0,1 0 0,-1-1 0,1 1 0,0-1 0,0 0 0,0 0 0,1-1 0,-1 1 0,9 1 0,8 3 0,-1-1 0,1-1 0,1-1 0,31 2 0,-37-5 0,0 0 0,0-1 0,0-1 0,0-1 0,0-1 0,0 0 0,24-8 0,-30 7 0,0-1 0,0 0 0,-1-1 0,1 0 0,-1 0 0,-1-1 0,1 0 0,-1-1 0,0 0 0,-1 0 0,12-17 0,-10 11 0,0-1 0,-1 0 0,-1 0 0,-1-1 0,0 0 0,-1-1 0,-1 1 0,5-30 0,-9 43 0,-1 0 0,1 0 0,0 1 0,0-1 0,0 0 0,0 0 0,0 1 0,3-5 0,-4 6 0,0 1 0,1 0 0,-1 0 0,0 0 0,0-1 0,0 1 0,1 0 0,-1 0 0,0 0 0,0 0 0,1 0 0,-1 0 0,0-1 0,0 1 0,1 0 0,-1 0 0,0 0 0,1 0 0,-1 0 0,0 0 0,0 0 0,1 0 0,-1 0 0,0 0 0,1 0 0,-1 0 0,0 1 0,0-1 0,1 0 0,-1 0 0,0 0 0,12 14 0,-2 5 0,0 2 0,-1 0 0,-1 0 0,-1 0 0,4 24 0,-10-39 0,-1-1 0,0 0 0,0 0 0,-1 1 0,1-1 0,-2 6 0,1-10 0,1 0 0,0 0 0,-1 0 0,1 0 0,0 0 0,-1 0 0,1 0 0,-1 0 0,1 0 0,-1 0 0,0-1 0,1 1 0,-1 0 0,0 0 0,-1 1 0,1-2 0,1 0 0,-1 0 0,0 0 0,1 0 0,-1 0 0,0 0 0,1 0 0,-1 0 0,0 0 0,1 0 0,-1 0 0,0-1 0,1 1 0,-1 0 0,0 0 0,1-1 0,-1 1 0,1 0 0,-1-1 0,1 1 0,-1-1 0,1 1 0,-1 0 0,1-1 0,-1 1 0,1-1 0,-1 0 0,1 0 0,-3-1 0,1-1 0,0 0 0,0 0 0,1 0 0,-1 0 0,1 0 0,-1 0 0,1 0 0,0-1 0,0 1 0,1 0 0,-1-1 0,1 1 0,-1 0 0,1-1 0,0 1 0,0-1 0,0 1 0,1 0 0,0-1 0,-1 1 0,1 0 0,0-1 0,0 1 0,2-4 0,1 0 0,-1 0 0,1 0 0,0 0 0,0 1 0,1 0 0,0-1 0,0 2 0,1-1 0,10-9 0,2 3-455,1 1 0,30-14 0,-11 7-6371</inkml:trace>
</inkml:ink>
</file>

<file path=ppt/ink/ink93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44.769"/>
    </inkml:context>
    <inkml:brush xml:id="br0">
      <inkml:brushProperty name="width" value="0.05" units="cm"/>
      <inkml:brushProperty name="height" value="0.05" units="cm"/>
    </inkml:brush>
  </inkml:definitions>
  <inkml:trace contextRef="#ctx0" brushRef="#br0">77 136 24575,'-54'0'0,"42"0"0,38 0 0,-14 0 0,130-6 0,-127 5 0,-1-2 0,1 1 0,-1-2 0,1 0 0,-1-1 0,0 0 0,20-11 0,-30 13 0,0 0 0,0 0 0,0 0 0,0-1 0,0 0 0,-1 1 0,1-1 0,-1 0 0,4-8 0,-6 11 0,-1 0 0,1 0 0,0 0 0,-1 0 0,0 0 0,1 0 0,-1 0 0,0 0 0,1-1 0,-1 1 0,0 0 0,0 0 0,0 0 0,0 0 0,0-1 0,0 1 0,-1 0 0,1 0 0,0 0 0,0 0 0,-1-1 0,1 1 0,-1 0 0,1 0 0,-1 0 0,0 0 0,1 0 0,-1 0 0,0 0 0,1 0 0,-1 1 0,0-1 0,0 0 0,0 0 0,0 1 0,0-1 0,0 0 0,0 1 0,0-1 0,0 1 0,0-1 0,0 1 0,-1 0 0,0-1 0,-4 0 0,0-1 0,-1 2 0,1-1 0,0 0 0,-1 1 0,1 0 0,0 1 0,-1 0 0,1 0 0,0 0 0,0 0 0,-10 5 0,-5 1 0,0 2 0,-23 13 0,14-5 0,-36 26 0,59-37 0,-1-1 0,1 1 0,1 0 0,-1 1 0,1 0 0,0 0 0,1 0 0,-1 1 0,2 0 0,-5 8 0,8-14 0,0 0 0,1 0 0,-1-1 0,0 1 0,1 0 0,0 0 0,0 0 0,-1 0 0,1 0 0,0 0 0,1 0 0,-1 0 0,0 0 0,0 0 0,1 0 0,0 0 0,-1 0 0,1 0 0,0 0 0,1 2 0,0-1 0,0-1 0,0 1 0,1 0 0,-1-1 0,1 0 0,0 1 0,0-1 0,-1 0 0,1-1 0,6 4 0,5 0 0,0 0 0,0-1 0,0 0 0,22 2 0,-11-1 0,0-2 0,0-1 0,1-1 0,-1-1 0,1-2 0,-1 0 0,0-2 0,0 0 0,33-11 0,66-25-1365,-86 27-5461</inkml:trace>
</inkml:ink>
</file>

<file path=ppt/ink/ink93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45.186"/>
    </inkml:context>
    <inkml:brush xml:id="br0">
      <inkml:brushProperty name="width" value="0.05" units="cm"/>
      <inkml:brushProperty name="height" value="0.05" units="cm"/>
    </inkml:brush>
  </inkml:definitions>
  <inkml:trace contextRef="#ctx0" brushRef="#br0">314 136 24575,'-7'-1'0,"0"0"0,-1 0 0,1-1 0,0 0 0,1 0 0,-1-1 0,0 0 0,1 0 0,-9-5 0,9 3 0,-1 2 0,0-1 0,0 1 0,0 0 0,0 1 0,-1 0 0,1 0 0,-12-2 0,13 4 0,0 1 0,0-1 0,0 1 0,0 0 0,1 0 0,-1 0 0,0 1 0,1 0 0,-1 0 0,1 1 0,-1-1 0,1 1 0,0 0 0,0 1 0,1-1 0,-1 1 0,1 0 0,-5 4 0,4-1 0,-1 0 0,1 0 0,0 0 0,1 1 0,0 0 0,0-1 0,0 1 0,1 1 0,0-1 0,1 0 0,-2 13 0,1-6 0,1 0 0,1 0 0,0 0 0,1 0 0,4 29 0,-3-40 0,0 1 0,0-1 0,0 1 0,1-1 0,0 1 0,-1-1 0,2 0 0,-1 0 0,0 0 0,1 0 0,0-1 0,0 1 0,0 0 0,0-1 0,0 0 0,1 0 0,-1 0 0,1 0 0,0-1 0,0 0 0,0 1 0,0-1 0,7 2 0,-3-1 0,1-1 0,-1 0 0,0 0 0,1-1 0,-1 0 0,1 0 0,0-1 0,-1 0 0,1-1 0,-1 0 0,1 0 0,-1-1 0,1 0 0,-1 0 0,0-1 0,0 0 0,0 0 0,0-1 0,0 0 0,-1-1 0,0 1 0,0-1 0,0-1 0,-1 0 0,1 1 0,-1-2 0,-1 1 0,1-1 0,-1 0 0,7-13 0,20-34 0,-3-2 0,40-111 0,-59 132-1365,-2 2-5461</inkml:trace>
</inkml:ink>
</file>

<file path=ppt/ink/ink93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45.728"/>
    </inkml:context>
    <inkml:brush xml:id="br0">
      <inkml:brushProperty name="width" value="0.05" units="cm"/>
      <inkml:brushProperty name="height" value="0.05" units="cm"/>
    </inkml:brush>
  </inkml:definitions>
  <inkml:trace contextRef="#ctx0" brushRef="#br0">125 1 24575,'0'24'0,"0"0"0,-1 1 0,-2-1 0,0 0 0,-2 1 0,-8 23 0,-8 29 0,2 1 0,-10 97 0,10-48 0,8-19 0,37-139 0,0-5 0,61-76 0,-74 99 0,0 0 0,0 0 0,2 2 0,-1 0 0,30-17 0,-10 9 0,1 2 0,0 2 0,45-13 0,-76 27 0,-1 0 0,1 0 0,0 1 0,-1 0 0,1-1 0,0 1 0,0 0 0,-1 1 0,1-1 0,0 1 0,-1-1 0,1 1 0,5 2 0,-7-2 0,0 0 0,0 1 0,0-1 0,0 0 0,0 1 0,-1-1 0,1 1 0,0 0 0,-1-1 0,1 1 0,-1 0 0,0 0 0,0 0 0,0 0 0,0 0 0,0 0 0,0 1 0,0-1 0,0 0 0,-1 0 0,1 1 0,-1 3 0,1 2 0,-1 0 0,-1-1 0,1 1 0,-1 0 0,-1-1 0,1 1 0,-1-1 0,-5 13 0,-30 57 0,28-60 0,8-15 0,0 0 0,0-1 0,0 1 0,0 0 0,0 0 0,1 0 0,-1 0 0,1 0 0,-1 0 0,1 0 0,0 0 0,0 0 0,0 1 0,0-1 0,0 0 0,0 0 0,0 0 0,2 3 0,-1-3 0,1 1 0,-1-1 0,1 0 0,0 0 0,-1 0 0,1 0 0,0 0 0,0-1 0,1 1 0,-1 0 0,0-1 0,0 0 0,1 1 0,3 0 0,40 15-1365,3-4-5461</inkml:trace>
</inkml:ink>
</file>

<file path=ppt/ink/ink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1:07.985"/>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209 92,'0'0,"0"-1,0 1,0-1,0 1,0-1,0 1,0 0,-1-1,1 1,0-1,0 1,-1 0,1-1,0 1,0-1,-1 1,1 0,-1-1,1 1,0 0,-1 0,1-1,-1 1,1 0,0 0,-1 0,1-1,-1 1,1 0,-1 0,1 0,-1 0,1 0,-1 0,1 0,0 0,-2 0,-19 4,10 0,0 1,1 0,-1 0,1 1,0 1,1-1,0 2,0-1,0 1,1 1,-11 13,13-15,1 0,0 0,1 1,-1 0,1 0,1 0,-1 0,1 0,1 1,0-1,0 1,1 0,0 0,0 0,1 0,0 9,2-13,-1 1,1 0,0-1,0 0,0 1,1-1,0 0,0 0,0 0,1-1,0 1,-1-1,2 0,-1 0,0 0,1 0,0-1,-1 0,2 0,-1 0,0-1,0 1,7 1,-5-2,1 1,-1-1,0-1,1 1,0-1,-1-1,1 1,-1-1,1-1,0 1,-1-1,1-1,-1 1,1-1,-1-1,0 1,9-5,-1-3,-1 0,0-1,0 0,-2-1,1-1,-2 0,18-24,-16 17,-1 0,0 0,-2-1,0-1,7-28,-16 47,0 0,0 0,0-1,-1 1,0-1,0 1,0 0,0-1,0 1,0 0,-1-1,0 1,0 0,0-1,0 1,-3-6,1 5,0-1,0 1,-1 0,1 0,-1 0,0 1,0-1,0 1,0 0,-6-2,-3-2,-1 0,0 2,-1 0,1 0,-1 1,-26-3,-107 0,111 7</inkml:trace>
</inkml:ink>
</file>

<file path=ppt/ink/ink94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46.302"/>
    </inkml:context>
    <inkml:brush xml:id="br0">
      <inkml:brushProperty name="width" value="0.05" units="cm"/>
      <inkml:brushProperty name="height" value="0.05" units="cm"/>
    </inkml:brush>
  </inkml:definitions>
  <inkml:trace contextRef="#ctx0" brushRef="#br0">377 30 24575,'0'-1'0,"-1"0"0,1 0 0,-1 0 0,1 0 0,-1 0 0,1 1 0,-1-1 0,0 0 0,1 0 0,-1 0 0,0 1 0,1-1 0,-1 0 0,0 1 0,0-1 0,0 1 0,0-1 0,0 1 0,0-1 0,0 1 0,0 0 0,0-1 0,0 1 0,-1 0 0,-30-7 0,28 6 0,-8-1 0,0 1 0,0 0 0,0 0 0,0 2 0,0-1 0,0 1 0,0 1 0,0 0 0,0 1 0,0 0 0,1 1 0,0 1 0,-1-1 0,2 2 0,-1-1 0,0 1 0,1 1 0,1 0 0,-1 1 0,-12 12 0,14-12 0,1 0 0,0 0 0,0 1 0,1 0 0,1 0 0,-1 0 0,1 1 0,1 0 0,0 0 0,-5 17 0,8-23 0,0 0 0,1 0 0,-1 1 0,1-1 0,-1 0 0,1 1 0,1-1 0,-1 0 0,1 0 0,-1 1 0,1-1 0,0 0 0,1 0 0,-1 0 0,1 0 0,0 0 0,0 0 0,0 0 0,0-1 0,1 1 0,-1-1 0,1 0 0,0 1 0,0-1 0,0 0 0,0-1 0,1 1 0,-1-1 0,5 3 0,1 0 0,0-1 0,1-1 0,-1 1 0,1-2 0,0 1 0,0-1 0,0-1 0,0 0 0,0 0 0,0-1 0,0 0 0,0-1 0,0 0 0,0 0 0,0-1 0,0-1 0,0 1 0,-1-2 0,1 1 0,14-9 0,-14 7 0,0-1 0,-1 1 0,0-1 0,0-1 0,-1 1 0,0-2 0,0 1 0,0-1 0,-1 0 0,0-1 0,-1 1 0,0-1 0,0-1 0,-1 1 0,0-1 0,-1 0 0,0 0 0,-1 0 0,3-13 0,-4 15 0,-1-1 0,0 0 0,0 1 0,-1-1 0,-1 0 0,0-9 0,0 15 0,0 0 0,0 0 0,0 0 0,0 1 0,0-1 0,-1 0 0,1 0 0,-1 1 0,1-1 0,-1 1 0,0-1 0,0 1 0,0 0 0,-1 0 0,1 0 0,0 0 0,-1 0 0,1 0 0,-1 1 0,-4-3 0,-4 1 0,0-1 0,0 1 0,-1 1 0,1 0 0,-1 0 0,0 2 0,1-1 0,-1 1 0,0 1 0,0 0 0,1 1 0,-1 0 0,1 1 0,0 0 0,-1 0 0,1 1 0,-17 10 0,19-10 0,0 1 0,0 1 0,0 0 0,1 0 0,0 1 0,0 0 0,0 0 0,1 1 0,-7 9 0,10-11 0,0-1 0,1 1 0,0 0 0,0 0 0,0 1 0,1-1 0,0 0 0,0 1 0,1 0 0,0-1 0,0 1 0,0 0 0,1-1 0,1 13 0,0-14 0,0 0 0,0 0 0,1 0 0,0 0 0,0 0 0,0-1 0,0 1 0,1-1 0,0 1 0,0-1 0,0 0 0,0 0 0,1 0 0,0-1 0,0 1 0,0-1 0,0 0 0,0 0 0,0 0 0,1-1 0,0 1 0,7 2 0,11 4 0,1-1 0,0-1 0,31 6 0,-44-11 0,142 22-1365,-116-21-5461</inkml:trace>
</inkml:ink>
</file>

<file path=ppt/ink/ink94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4:46.630"/>
    </inkml:context>
    <inkml:brush xml:id="br0">
      <inkml:brushProperty name="width" value="0.05" units="cm"/>
      <inkml:brushProperty name="height" value="0.05" units="cm"/>
    </inkml:brush>
  </inkml:definitions>
  <inkml:trace contextRef="#ctx0" brushRef="#br0">32 19 24575,'-6'-5'0,"-6"-2"0,-1 0-8191</inkml:trace>
</inkml:ink>
</file>

<file path=ppt/ink/ink94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5:55.541"/>
    </inkml:context>
    <inkml:brush xml:id="br0">
      <inkml:brushProperty name="width" value="0.025" units="cm"/>
      <inkml:brushProperty name="height" value="0.025" units="cm"/>
      <inkml:brushProperty name="color" value="#FFFFFF"/>
    </inkml:brush>
  </inkml:definitions>
  <inkml:trace contextRef="#ctx0" brushRef="#br0">124 1 24575,'-16'0'0,"-15"0"0,-9 0 0,4 0-8191</inkml:trace>
</inkml:ink>
</file>

<file path=ppt/ink/ink94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6:34.304"/>
    </inkml:context>
    <inkml:brush xml:id="br0">
      <inkml:brushProperty name="width" value="0.025" units="cm"/>
      <inkml:brushProperty name="height" value="0.025" units="cm"/>
      <inkml:brushProperty name="color" value="#FFFFFF"/>
    </inkml:brush>
  </inkml:definitions>
  <inkml:trace contextRef="#ctx0" brushRef="#br0">186 512 24575,'-7'-4'0,"1"-1"0,-1 1 0,0 1 0,-1-1 0,1 1 0,-1 0 0,1 1 0,-14-3 0,-8-4 0,27 8 0,0 1 0,0-1 0,0 0 0,0 1 0,0-1 0,0 1 0,0 0 0,-1 0 0,1 0 0,0 0 0,0 0 0,0 0 0,0 1 0,0-1 0,0 0 0,0 1 0,0 0 0,0 0 0,0-1 0,0 1 0,0 0 0,0 1 0,1-1 0,-1 0 0,0 0 0,1 1 0,-1-1 0,1 1 0,-3 2 0,1 1 0,1-1 0,0 0 0,0 1 0,0-1 0,0 1 0,1-1 0,0 1 0,0 0 0,0-1 0,0 1 0,1 0 0,0 7 0,0-10 0,0 0 0,0 1 0,0-1 0,0 0 0,0 1 0,1-1 0,-1 0 0,1 0 0,-1 1 0,1-1 0,0 0 0,0 0 0,0 0 0,0 0 0,1 0 0,-1 0 0,0 0 0,1 0 0,-1-1 0,1 1 0,0-1 0,0 1 0,-1-1 0,1 1 0,0-1 0,0 0 0,0 0 0,0 0 0,1 0 0,-1 0 0,0-1 0,0 1 0,0 0 0,1-1 0,-1 0 0,5 1 0,-2-2 0,0 1 0,1-1 0,-1 1 0,0-1 0,1-1 0,-1 1 0,0-1 0,0 0 0,0 0 0,0 0 0,0-1 0,-1 0 0,1 0 0,7-7 0,-3 1 0,-1-1 0,0 0 0,0-1 0,-1 0 0,-1 0 0,0 0 0,0-1 0,-1 0 0,-1 0 0,0 0 0,-1 0 0,0-1 0,0 1 0,-2-1 0,1 0 0,-2-16 0,0 26 0,0 0 0,-1 0 0,0 0 0,1 1 0,-1-1 0,0 0 0,0 0 0,-1 1 0,1-1 0,0 1 0,-1-1 0,0 1 0,-3-5 0,4 7 0,1-1 0,-1 1 0,1 0 0,-1-1 0,1 1 0,-1 0 0,1-1 0,-1 1 0,1 0 0,-1 0 0,1 0 0,-1-1 0,0 1 0,1 0 0,-1 0 0,1 0 0,-1 0 0,0 0 0,1 0 0,-1 0 0,0 0 0,1 0 0,-1 0 0,0 1 0,-1 0 0,1 0 0,0 0 0,0 0 0,0 0 0,-1 0 0,1 0 0,0 0 0,1 0 0,-1 0 0,0 1 0,0-1 0,0 0 0,1 1 0,-1-1 0,0 2 0,-1 4 0,0 0 0,0 0 0,0 1 0,1-1 0,0 0 0,0 1 0,1-1 0,0 1 0,1-1 0,-1 0 0,4 14 0,-3-18 0,-1-1 0,1 1 0,0-1 0,0 0 0,0 1 0,0-1 0,0 0 0,0 0 0,1 0 0,-1 0 0,1 0 0,0 0 0,0 0 0,-1 0 0,1-1 0,0 1 0,0 0 0,0-1 0,1 0 0,-1 0 0,0 0 0,0 0 0,1 0 0,-1 0 0,1 0 0,-1-1 0,1 1 0,-1-1 0,1 1 0,-1-1 0,1 0 0,-1 0 0,1-1 0,-1 1 0,1 0 0,-1-1 0,1 1 0,2-2 0,-1 0 0,0 0 0,0 0 0,0 0 0,0-1 0,-1 1 0,1-1 0,-1 0 0,0 0 0,0 0 0,0-1 0,0 1 0,0-1 0,0 1 0,-1-1 0,0 0 0,0 0 0,0 0 0,0 0 0,-1 0 0,2-9 0,-1 7 0,0 0 0,-1 0 0,0 0 0,0 0 0,0 0 0,-1 0 0,0-1 0,0 1 0,0 0 0,-1 0 0,0 0 0,0 0 0,-1 0 0,-2-7 0,3 12 0,1 0 0,0 0 0,-1 1 0,1-1 0,-1 0 0,1 0 0,-1 1 0,1-1 0,-1 1 0,0-1 0,1 0 0,-1 1 0,0-1 0,1 1 0,-1-1 0,0 1 0,0 0 0,1-1 0,-1 1 0,0 0 0,0 0 0,0-1 0,0 1 0,0 0 0,1 0 0,-1 0 0,0 0 0,0 0 0,-1 0 0,0 1 0,0 0 0,-1-1 0,1 1 0,0 0 0,0 1 0,0-1 0,0 0 0,0 0 0,0 1 0,-3 2 0,0 2 0,-1-1 0,1 1 0,0 0 0,1 1 0,-8 11 0,12-16 0,-1-1 0,0 1 0,1-1 0,-1 1 0,1-1 0,-1 1 0,1 0 0,0-1 0,0 1 0,-1 0 0,1-1 0,0 1 0,1 0 0,-1-1 0,0 1 0,0 0 0,1-1 0,-1 1 0,1-1 0,0 3 0,0-3 0,0-1 0,0 1 0,0 0 0,-1-1 0,1 1 0,0 0 0,0-1 0,0 0 0,0 1 0,0-1 0,0 1 0,0-1 0,0 0 0,0 0 0,0 0 0,0 0 0,0 0 0,0 1 0,0-2 0,0 1 0,0 0 0,0 0 0,1 0 0,-1 0 0,0-1 0,0 1 0,-1-1 0,1 1 0,0 0 0,0-1 0,0 0 0,1 0 0,7-4 0,-1 0 0,0-1 0,0 0 0,0 0 0,-1-1 0,0 0 0,9-12 0,-12 15 0,-1 0 0,0 0 0,0-1 0,0 0 0,0 0 0,-1 1 0,0-2 0,0 1 0,0 0 0,-1 0 0,0 0 0,0-1 0,0 1 0,0-11 0,-1 15 0,0 0 0,0 0 0,0 0 0,0 0 0,0 0 0,0 0 0,-1 0 0,1 0 0,0-1 0,-1 1 0,1 0 0,-1 0 0,1 0 0,-1 0 0,1 0 0,-1 0 0,1 1 0,-1-1 0,0 0 0,0 0 0,0 0 0,1 1 0,-1-1 0,0 0 0,0 1 0,0-1 0,0 0 0,0 1 0,0 0 0,0-1 0,0 1 0,0-1 0,0 1 0,0 0 0,-1 0 0,1 0 0,0 0 0,0 0 0,0 0 0,0 0 0,0 0 0,0 0 0,0 0 0,-1 1 0,1-1 0,0 0 0,0 1 0,0-1 0,-1 1 0,0 0 0,-1 0 0,1 1 0,-1-1 0,1 0 0,0 1 0,0 0 0,0-1 0,0 1 0,0 0 0,0 0 0,0 0 0,1 0 0,-1 0 0,1 1 0,-1-1 0,1 0 0,0 1 0,0-1 0,-1 5 0,2-7 0,0 1 0,-1-1 0,1 1 0,0-1 0,0 1 0,0-1 0,0 0 0,0 1 0,1-1 0,-1 1 0,0-1 0,0 1 0,0-1 0,0 1 0,0-1 0,1 0 0,-1 1 0,0-1 0,0 0 0,0 1 0,1-1 0,-1 1 0,0-1 0,1 0 0,-1 0 0,0 1 0,1-1 0,-1 0 0,0 0 0,1 1 0,-1-1 0,1 0 0,-1 0 0,1 0 0,-1 1 0,0-1 0,1 0 0,-1 0 0,1 0 0,-1 0 0,1 0 0,-1 0 0,0 0 0,1 0 0,-1 0 0,1 0 0,-1 0 0,1-1 0,-1 1 0,1 0 0,-1 0 0,0 0 0,1-1 0,-1 1 0,1 0 0,29-14 0,-25 11 0,22-12 0,-1 0 0,45-36 0,-60 42 0,0-1 0,0-1 0,-1 1 0,0-2 0,-1 0 0,-1 0 0,15-26 0,-22 36 0,0 0 0,0 0 0,-1-1 0,1 1 0,0-1 0,-1 1 0,1-1 0,-1 1 0,0-1 0,0 1 0,0-1 0,0 1 0,0-1 0,0 1 0,-1-1 0,0 1 0,1-1 0,-3-4 0,2 6 0,0-1 0,0 1 0,0-1 0,0 1 0,-1 0 0,1 0 0,0 0 0,-1 0 0,1 0 0,-1 0 0,1 0 0,-1 0 0,1 0 0,-1 1 0,0-1 0,1 0 0,-1 1 0,0 0 0,1-1 0,-1 1 0,0 0 0,0 0 0,0 0 0,1 0 0,-1 0 0,0 0 0,0 1 0,-2 0 0,-3 1 0,0 1 0,1-1 0,0 2 0,-1-1 0,1 1 0,0-1 0,1 1 0,-1 1 0,1-1 0,0 1 0,0 0 0,0 1 0,0-1 0,1 1 0,0 0 0,-5 9 0,5-8 0,1-1 0,-1 1 0,1-1 0,1 1 0,-1 0 0,1 0 0,0 0 0,1 0 0,0 0 0,0 0 0,0 1 0,1-1 0,0 0 0,1 1 0,-1-1 0,3 8 0,-3-13 0,1 0 0,0 0 0,-1 0 0,1 0 0,0 0 0,0-1 0,0 1 0,0 0 0,0-1 0,0 1 0,0-1 0,1 1 0,-1-1 0,1 1 0,-1-1 0,1 0 0,-1 0 0,1 0 0,0 0 0,-1 0 0,1 0 0,2 1 0,-1-2 0,-1 0 0,1 0 0,0 0 0,-1 0 0,1 0 0,0 0 0,-1-1 0,1 1 0,0-1 0,-1 0 0,1 1 0,-1-1 0,1-1 0,2-1 0,4-2 0,-1 0 0,-1-1 0,1 1 0,-1-2 0,0 1 0,0-1 0,-1-1 0,8-9 0,13-39 0,-22 44 0,0 0 0,0 1 0,9-13 0,-19 32 0,0-1 0,1 1 0,0-1 0,-5 14 0,8-17 0,-1 1 0,1-1 0,0 0 0,1 0 0,-1 1 0,1-1 0,-1 0 0,1 1 0,1-1 0,-1 0 0,0 1 0,1-1 0,2 6 0,-3-8 0,0-1 0,-1 1 0,1-1 0,0 0 0,-1 1 0,1-1 0,-1 0 0,1 0 0,-1 1 0,0-1 0,1 0 0,-1 0 0,0 0 0,0 0 0,0 0 0,0 0 0,0 0 0,0 0 0,-1 1 0,-6 6 0,7-6 0,0 0 0,0 0 0,0 0 0,0 0 0,0 0 0,0 0 0,1 0 0,-1 0 0,1 1 0,-1-1 0,1 0 0,0 3 0,0-4 0,0 0 0,0 0 0,0-1 0,0 1 0,1 0 0,-1 0 0,0 0 0,0 0 0,1-1 0,-1 1 0,1 0 0,-1 0 0,1-1 0,-1 1 0,1 0 0,-1-1 0,1 1 0,0-1 0,-1 1 0,1-1 0,1 2 0,0-2 0,0 1 0,0-1 0,0 1 0,0-1 0,-1 0 0,1 0 0,0 0 0,0 0 0,0 0 0,0-1 0,0 1 0,0-1 0,0 1 0,0-1 0,-1 1 0,1-1 0,0 0 0,0 0 0,-1 0 0,1 0 0,-1 0 0,1 0 0,-1-1 0,1 1 0,-1 0 0,3-4 0,0 0 0,0 0 0,-1 0 0,1 0 0,-1-1 0,0 1 0,0-1 0,4-11 0,-6 14 0,0 0 0,0-1 0,-1 1 0,1-1 0,0 1 0,-1-1 0,0 1 0,0-1 0,0 1 0,-1-1 0,1 1 0,-1-1 0,1 1 0,-3-7 0,2 9 3,1 0 0,-1 0-1,1 0 1,-1 0 0,0 1 0,1-1-1,-1 0 1,0 0 0,0 0-1,1 1 1,-1-1 0,0 0-1,0 1 1,0-1 0,0 1 0,0-1-1,0 1 1,0 0 0,0-1-1,0 1 1,0 0 0,0 0 0,0-1-1,0 1 1,0 0 0,0 0-1,0 0 1,0 0 0,0 0 0,0 1-1,-2-1 1,-1 1-184,1 1-1,-1-1 0,1 0 1,0 1-1,-1 0 1,1 0-1,-4 3 1,-16 15-6645</inkml:trace>
</inkml:ink>
</file>

<file path=ppt/ink/ink94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6:35.802"/>
    </inkml:context>
    <inkml:brush xml:id="br0">
      <inkml:brushProperty name="width" value="0.025" units="cm"/>
      <inkml:brushProperty name="height" value="0.025" units="cm"/>
      <inkml:brushProperty name="color" value="#FFFFFF"/>
    </inkml:brush>
  </inkml:definitions>
  <inkml:trace contextRef="#ctx0" brushRef="#br0">44 44 24575,'1'6'0,"0"0"0,1 0 0,0 0 0,0 0 0,0 0 0,1 0 0,0 0 0,0-1 0,0 1 0,6 6 0,-6-8 0,-1-1 0,0 0 0,1 0 0,-1 0 0,1-1 0,0 1 0,0-1 0,0 1 0,0-1 0,1 0 0,-1 0 0,0 0 0,1-1 0,0 1 0,-1-1 0,1 0 0,0 0 0,-1 0 0,1-1 0,0 1 0,0-1 0,5 0 0,-7-1 0,1 0 0,-1 0 0,1 0 0,-1 0 0,1-1 0,-1 1 0,0-1 0,0 1 0,0-1 0,0 0 0,0 0 0,0 0 0,-1 0 0,1 0 0,0-1 0,-1 1 0,0 0 0,0-1 0,1 1 0,-1-1 0,-1 1 0,1-1 0,0 1 0,-1-1 0,1-3 0,0 2 0,0-1 0,0 1 0,-1-1 0,1 0 0,-1 1 0,0-1 0,-1 1 0,1-1 0,-1 0 0,0 1 0,0-1 0,0 1 0,-1 0 0,-1-6 0,1 8 0,1 0 0,-1 0 0,1 0 0,-1 0 0,1 0 0,-1 0 0,0 1 0,0-1 0,0 1 0,0-1 0,0 1 0,0 0 0,-1-1 0,1 1 0,0 0 0,-1 1 0,1-1 0,0 0 0,-1 1 0,1-1 0,-5 1 0,3 0 0,-1 0 0,1 1 0,0 0 0,-1 0 0,1 0 0,0 0 0,-1 1 0,1 0 0,0 0 0,0 0 0,-5 4 0,1-1 0,0 1 0,0 0 0,1 1 0,0 0 0,0 0 0,1 1 0,0-1 0,0 1 0,0 1 0,-6 12 0,11-19 0,1 0 0,-1 0 0,0 0 0,0 0 0,1 0 0,-1 0 0,1 0 0,0 0 0,-1 0 0,1 1 0,0-1 0,0 0 0,1 0 0,-1 0 0,0 0 0,1 0 0,-1 0 0,1 0 0,0 0 0,-1 0 0,1 0 0,0 0 0,0 0 0,1 0 0,-1 0 0,0-1 0,0 1 0,1 0 0,-1-1 0,1 0 0,0 1 0,-1-1 0,1 0 0,4 3 0,-3-3 0,0 0 0,1 0 0,-1 0 0,0 0 0,1 0 0,-1-1 0,1 1 0,0-1 0,-1 0 0,1 0 0,-1 0 0,1-1 0,-1 1 0,1-1 0,-1 0 0,1 0 0,-1 0 0,0-1 0,0 1 0,5-3 0,-1-1 0,-1 0 0,1 0 0,-1 0 0,0-1 0,-1 0 0,10-12 0,-14 16 0,1 0 0,-1 0 0,1 0 0,-1 0 0,0 0 0,0 0 0,0-1 0,0 1 0,0 0 0,-1 0 0,1-1 0,-1 1 0,1 0 0,-1-1 0,0 1 0,0-1 0,0 1 0,0 0 0,0-1 0,0 1 0,-1 0 0,1-1 0,-1 1 0,0 0 0,0-1 0,-2-2 0,3 4 0,-1 0 0,0 1 0,0-1 0,0 0 0,0 1 0,0-1 0,0 1 0,0 0 0,0-1 0,0 1 0,-1 0 0,1 0 0,0-1 0,0 1 0,0 0 0,0 0 0,0 0 0,0 0 0,-1 1 0,1-1 0,0 0 0,0 0 0,0 1 0,0-1 0,0 0 0,0 1 0,0-1 0,0 1 0,-1 0 0,-29 19 0,29-18 0,0 0 0,0 0 0,0 0 0,0 1 0,0-1 0,0 0 0,1 1 0,-1 0 0,1-1 0,0 1 0,0 0 0,0 0 0,0 0 0,0-1 0,0 4 0,1-5 0,0 0 0,0 0 0,0 0 0,0 0 0,0 0 0,0 0 0,0-1 0,1 1 0,-1 0 0,0 0 0,0 0 0,1 0 0,-1-1 0,1 1 0,-1 0 0,1 0 0,-1-1 0,1 1 0,-1 0 0,1-1 0,0 2 0,1-2 0,-1 1 0,1 0 0,-1-1 0,1 1 0,-1 0 0,1-1 0,0 0 0,-1 1 0,1-1 0,-1 0 0,1 0 0,0 0 0,-1 0 0,1 0 0,2-1 0,3 0 0,-1-1 0,0 0 0,1-1 0,-1 1 0,0-1 0,0-1 0,-1 1 0,1-1 0,-1 0 0,10-8 0,-12 10 0,-1 0 0,0-1 0,1 1 0,-1 0 0,0-1 0,0 1 0,0-1 0,0 0 0,-1 1 0,1-1 0,-1 0 0,0 0 0,0 0 0,0 0 0,0 0 0,0 0 0,0-1 0,-1 1 0,0 0 0,0 0 0,0 0 0,0-1 0,0 1 0,-1-5 0,0 7 0,1-1 0,-1 0 0,0 1 0,0 0 0,0-1 0,0 1 0,0-1 0,0 1 0,0 0 0,0 0 0,0-1 0,-1 1 0,1 0 0,0 0 0,-1 1 0,1-1 0,-1 0 0,1 0 0,-1 1 0,1-1 0,-1 0 0,0 1 0,1 0 0,-1-1 0,0 1 0,1 0 0,-1 0 0,0 0 0,1 0 0,-1 0 0,0 0 0,1 1 0,-1-1 0,0 0 0,1 1 0,-1 0 0,1-1 0,-3 2 0,-2 1 0,-1-1 0,1 2 0,0-1 0,0 1 0,0 0 0,0 0 0,1 1 0,-6 5 0,5-2 0,-1-1 0,2 2 0,-1-1 0,1 1 0,1-1 0,-1 1 0,2 1 0,-6 18 0,8-25 0,0 0 0,0 1 0,1 0 0,0-1 0,0 1 0,0-1 0,0 1 0,0-1 0,1 1 0,0-1 0,-1 1 0,3 4 0,-2-6 0,0 0 0,0 0 0,1 0 0,-1 0 0,1 0 0,-1-1 0,1 1 0,0 0 0,-1-1 0,1 1 0,0-1 0,0 0 0,0 1 0,0-1 0,1 0 0,-1 0 0,0 0 0,0-1 0,1 1 0,1 0 0,-1-1 0,-1 1 0,0-1 0,1 0 0,-1 0 0,0-1 0,1 1 0,-1 0 0,0-1 0,1 1 0,-1-1 0,0 0 0,0 0 0,0 0 0,0 0 0,0 0 0,0 0 0,0 0 0,0-1 0,0 1 0,0-1 0,-1 0 0,1 1 0,0-1 0,-1 0 0,0 0 0,1 0 0,-1 0 0,0 0 0,0 0 0,0 0 0,0 0 0,0-4 0,2-3 0,0 0 0,0 1 0,-1-1 0,0 0 0,-1 0 0,0-1 0,0-8 0,-1 15 0,-1 0 0,1 0 0,0 0 0,-1 0 0,1 0 0,-1 0 0,0 0 0,0 0 0,0 0 0,0 0 0,-1 1 0,1-1 0,-1 1 0,0-1 0,1 1 0,-1-1 0,0 1 0,-1 0 0,1 0 0,-5-4 0,5 6 0,0-1 0,0 0 0,0 0 0,0 1 0,0-1 0,0 1 0,0 0 0,0 0 0,-1-1 0,1 2 0,0-1 0,0 0 0,0 0 0,0 0 0,0 1 0,-1 0 0,1-1 0,0 1 0,0 0 0,0 0 0,1 0 0,-1 0 0,0 0 0,0 0 0,0 0 0,1 1 0,-1-1 0,1 1 0,-3 2 0,-3 4 0,1 0 0,0 0 0,0 0 0,1 1 0,0 0 0,0 0 0,-5 15 0,8-17 0,0 0 0,0 0 0,0 0 0,1-1 0,0 1 0,0 1 0,1-1 0,0 0 0,0 0 0,1 0 0,1 10 0,-2-16 0,0 0 0,1 0 0,-1 0 0,0 0 0,1 0 0,-1 0 0,1 0 0,-1 0 0,1 0 0,-1 0 0,1 0 0,0 0 0,-1 0 0,1-1 0,0 1 0,0 0 0,0 0 0,-1-1 0,1 1 0,0 0 0,0-1 0,0 1 0,0-1 0,0 1 0,2-1 0,-1 0 0,-1 0 0,1 0 0,0 0 0,0 0 0,-1 0 0,1-1 0,0 1 0,0-1 0,-1 0 0,1 1 0,-1-1 0,1 0 0,0 0 0,1-1 0,3-3 0,1 0 0,-1 0 0,0-1 0,0 0 0,8-12 0,-9 11 0,0-1 0,0 1 0,-1-1 0,0 0 0,-1 0 0,0 0 0,0 0 0,0-1 0,-1 1 0,-1-1 0,1 0 0,-1 1 0,-1-11 0,0 18 5,0 0 0,0 0-1,0 0 1,0 0 0,0 0-1,0 0 1,0 0 0,-1 0-1,1 0 1,0 0 0,-1 0-1,1 0 1,-1 0 0,1 1 0,-1-1-1,0 0 1,1 0 0,-1 0-1,0 1 1,1-1 0,-1 0-1,-1 0 1,1 1-56,1 0 0,-1 0 1,0 0-1,0 0 0,1 0 0,-1 1 0,0-1 1,1 0-1,-1 0 0,0 1 0,1-1 0,-1 0 1,1 1-1,-1-1 0,0 0 0,1 1 0,-1-1 1,1 1-1,-1-1 0,1 1 0,-1-1 1,1 1-1,0 0 0,-1-1 0,1 1 0,0 0 1,-1-1-1,1 2 0,-9 16-6775</inkml:trace>
</inkml:ink>
</file>

<file path=ppt/ink/ink94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6:37.381"/>
    </inkml:context>
    <inkml:brush xml:id="br0">
      <inkml:brushProperty name="width" value="0.025" units="cm"/>
      <inkml:brushProperty name="height" value="0.025" units="cm"/>
      <inkml:brushProperty name="color" value="#FFFFFF"/>
    </inkml:brush>
  </inkml:definitions>
  <inkml:trace contextRef="#ctx0" brushRef="#br0">89 282 24575,'12'-28'0,"3"-5"0,-15 32 0,1 0 0,-1 1 0,0-1 0,0 0 0,0 0 0,0 1 0,0-1 0,0 0 0,0 0 0,0 0 0,0 1 0,-1-1 0,1 0 0,0 1 0,0-1 0,-1 0 0,1 0 0,0 1 0,-1-1 0,1 0 0,-1 1 0,1-1 0,-1 1 0,1-1 0,-1 1 0,1-1 0,-1 1 0,1-1 0,-1 1 0,0-1 0,1 1 0,-1 0 0,0-1 0,1 1 0,-1 0 0,-1-1 0,0 1 0,0-1 0,1 1 0,-1 0 0,0 0 0,0 0 0,1 0 0,-1 0 0,0 0 0,1 1 0,-1-1 0,0 0 0,0 1 0,1-1 0,-1 1 0,1 0 0,-1-1 0,1 1 0,-1 0 0,1 0 0,-1 0 0,1 0 0,0 0 0,-2 2 0,0 1 0,0-1 0,0 0 0,1 0 0,0 1 0,-1 0 0,1-1 0,0 1 0,1 0 0,-1 0 0,0 4 0,1-6 0,0 0 0,1 0 0,0 0 0,-1 1 0,1-1 0,0 0 0,0 0 0,0 0 0,0 1 0,0-1 0,1 0 0,-1 0 0,1 0 0,-1 0 0,1 1 0,0-1 0,1 3 0,0-4 0,-1 0 0,0 0 0,0 0 0,1 0 0,-1 0 0,1 0 0,-1 0 0,1-1 0,-1 1 0,1 0 0,-1-1 0,1 1 0,0-1 0,-1 0 0,1 0 0,0 1 0,-1-1 0,1 0 0,0 0 0,-1-1 0,1 1 0,0 0 0,-1 0 0,1-1 0,-1 1 0,1-1 0,1 0 0,3-1 0,-1 0 0,0-1 0,1 1 0,-1-1 0,0 0 0,-1 0 0,1-1 0,-1 1 0,1-1 0,-1 0 0,0 0 0,0-1 0,-1 1 0,1-1 0,-1 0 0,0 0 0,0 0 0,3-10 0,-2 6 0,-1-1 0,0 0 0,-1 1 0,0-1 0,0 0 0,-1 0 0,-1 0 0,0-1 0,0 1 0,-2-11 0,2 18 0,-1 0 0,0 0 0,1 0 0,-1 0 0,0 0 0,-1 1 0,1-1 0,0 0 0,-1 1 0,0-1 0,1 1 0,-1-1 0,0 1 0,0 0 0,-1 0 0,1 0 0,0 0 0,-1 0 0,1 1 0,-1-1 0,1 1 0,-1-1 0,0 1 0,0 0 0,1 0 0,-4-1 0,2 2 0,0-1 0,1 0 0,-1 1 0,0 0 0,1 0 0,-1 0 0,0 0 0,1 1 0,-1-1 0,1 1 0,-1 0 0,0 0 0,1 1 0,0-1 0,-1 0 0,1 1 0,0 0 0,0 0 0,0 0 0,-5 4 0,2 0 0,1 0 0,0 0 0,0 1 0,0 0 0,1 0 0,0 0 0,1 0 0,-1 0 0,1 1 0,-2 8 0,4-12 0,0 0 0,0 0 0,0 1 0,1-1 0,-1 0 0,1 0 0,0 0 0,0 1 0,1-1 0,-1 0 0,1 0 0,0 0 0,0 0 0,0 0 0,1 0 0,-1 0 0,1 0 0,0 0 0,0 0 0,4 4 0,-5-7 0,1 1 0,0-1 0,-1 1 0,1-1 0,0 0 0,0 1 0,0-1 0,0 0 0,0-1 0,0 1 0,0 0 0,0 0 0,0-1 0,0 1 0,1-1 0,-1 0 0,0 0 0,0 0 0,0 0 0,1 0 0,-1 0 0,0 0 0,0-1 0,0 1 0,0-1 0,0 0 0,1 1 0,-1-1 0,0 0 0,0 0 0,-1 0 0,1-1 0,0 1 0,1-2 0,6-3 0,-1 0 0,0-1 0,0 0 0,-1-1 0,11-14 0,32-53 0,-44 66 0,-1-1 0,0 0 0,-1 0 0,0 0 0,-1 0 0,2-13 0,-4 22 0,-1 0 0,0 1 0,0-1 0,1 0 0,-1 0 0,0 0 0,0 0 0,0 0 0,0 1 0,0-1 0,0 0 0,0 0 0,-1 0 0,1 0 0,0 0 0,0 1 0,-1-1 0,1 0 0,0 0 0,-1 1 0,1-1 0,-1 0 0,1 0 0,-1 1 0,1-1 0,-1 0 0,0 1 0,1-1 0,-1 1 0,0-1 0,1 1 0,-1-1 0,0 1 0,0 0 0,1-1 0,-1 1 0,0 0 0,0-1 0,0 1 0,-1 0 0,0 0 0,-1 0 0,1 0 0,0 1 0,-1-1 0,1 1 0,-1-1 0,1 1 0,0 0 0,-1 0 0,1 0 0,0 0 0,0 0 0,-4 3 0,-2 4 0,0 0 0,0 0 0,1 1 0,0 0 0,1 0 0,0 1 0,0 0 0,1 0 0,0 0 0,1 1 0,0-1 0,1 1 0,-4 22 0,6-31 0,0 0 0,1 0 0,0 0 0,-1 1 0,1-1 0,0 0 0,0 0 0,1 0 0,-1 0 0,0 0 0,1 1 0,-1-1 0,1 0 0,0 0 0,-1 0 0,1 0 0,0 0 0,0 0 0,0 0 0,1-1 0,-1 1 0,2 1 0,-2-2 0,1 0 0,-1-1 0,1 1 0,-1-1 0,0 0 0,1 1 0,0-1 0,-1 0 0,1 0 0,-1 0 0,1 0 0,-1 0 0,1 0 0,-1-1 0,1 1 0,-1 0 0,1-1 0,-1 1 0,1-1 0,-1 0 0,0 1 0,1-1 0,-1 0 0,0 0 0,0 0 0,1 0 0,-1 0 0,0 0 0,0 0 0,2-2 0,0-1 0,1 1 0,0-1 0,-1 0 0,0 0 0,0 0 0,0-1 0,0 1 0,-1 0 0,0-1 0,0 0 0,0 0 0,0 0 0,-1 1 0,1-1 0,-1-1 0,-1 1 0,1-6 0,-1 11 0,0-1 0,0 1 0,0-1 0,0 1 0,0-1 0,0 1 0,0-1 0,0 1 0,0-1 0,0 0 0,0 1 0,0 0 0,0-1 0,-1 1 0,1-1 0,0 1 0,0-1 0,-1 1 0,1-1 0,0 1 0,-1 0 0,1-1 0,0 1 0,-1-1 0,1 1 0,0 0 0,-1 0 0,1-1 0,-1 1 0,1 0 0,-1-1 0,-13 10 0,-8 24 0,20-28 0,0 0 0,0 1 0,1-1 0,0 0 0,-1 8 0,2-13 0,-1 1 0,1 0 0,0 0 0,0-1 0,0 1 0,0 0 0,0 0 0,1-1 0,-1 1 0,0 0 0,0 0 0,0-1 0,1 1 0,-1 0 0,0-1 0,1 1 0,-1 0 0,0-1 0,2 2 0,-2-2 0,1 0 0,0 0 0,0 1 0,-1-1 0,1 0 0,0 0 0,0 0 0,0 0 0,-1 0 0,1 0 0,0 0 0,0-1 0,-1 1 0,1 0 0,0 0 0,0-1 0,-1 1 0,1 0 0,0-1 0,0 1 0,-1 0 0,1-1 0,-1 1 0,2-2 0,13-11-1365,0-3-5461</inkml:trace>
</inkml:ink>
</file>

<file path=ppt/ink/ink94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6:39.596"/>
    </inkml:context>
    <inkml:brush xml:id="br0">
      <inkml:brushProperty name="width" value="0.025" units="cm"/>
      <inkml:brushProperty name="height" value="0.025" units="cm"/>
      <inkml:brushProperty name="color" value="#FFFFFF"/>
    </inkml:brush>
  </inkml:definitions>
  <inkml:trace contextRef="#ctx0" brushRef="#br0">0 100 24575,'6'0'0,"-1"0"0,1-1 0,-1 0 0,1 0 0,-1 0 0,0 0 0,0-1 0,1 0 0,-1 0 0,0 0 0,-1-1 0,7-4 0,1-2 0,-1 0 0,-1-1 0,14-16 0,-22 24 0,-1 0 0,1 0 0,-1 1 0,1-1 0,0 0 0,0 1 0,0-1 0,0 1 0,0 0 0,0 0 0,0 0 0,0 0 0,0 0 0,0 0 0,0 0 0,4 0 0,-6 1 0,1 0 0,0 1 0,-1-1 0,1 0 0,0 0 0,-1 0 0,1 1 0,0-1 0,-1 0 0,1 1 0,0-1 0,-1 0 0,1 1 0,-1-1 0,1 1 0,-1-1 0,1 1 0,-1-1 0,1 1 0,0 0 0,6 25 0,-6-22 0,7 41 0,-7-44 0,-1 0 0,0-1 0,0 1 0,1 0 0,-1 0 0,0-1 0,1 1 0,-1 0 0,1-1 0,-1 1 0,1-1 0,-1 1 0,1 0 0,0-1 0,-1 1 0,1-1 0,0 0 0,-1 1 0,2 0 0,-1-1 0,0 0 0,0-1 0,-1 1 0,1 0 0,0 0 0,0 0 0,0-1 0,-1 1 0,1 0 0,0-1 0,0 1 0,-1-1 0,1 1 0,0-1 0,-1 1 0,1-1 0,0 1 0,-1-1 0,1 0 0,-1 1 0,1-1 0,-1 0 0,1-1 0,1-1 0,0-1 0,0 1 0,0-1 0,0 0 0,-1 0 0,0 0 0,1 0 0,-2 0 0,1 0 0,0 0 0,-1 0 0,0 0 0,1 0 0,-2-5 0,1 9 0,0-1 0,0 1 0,0-1 0,0 1 0,0-1 0,0 1 0,0-1 0,0 1 0,-1-1 0,1 1 0,0-1 0,0 1 0,0-1 0,-1 1 0,1 0 0,0-1 0,-1 1 0,1-1 0,0 1 0,-1 0 0,1-1 0,0 1 0,-1 0 0,1-1 0,-1 1 0,1 0 0,-1 0 0,1 0 0,-1-1 0,1 1 0,0 0 0,-2 0 0,-15 7 0,13-4 0,0 1 0,0-1 0,0 1 0,0 0 0,-4 7 0,5-5 0,0 1 0,0-1 0,0 1 0,1-1 0,0 1 0,1 0 0,0 0 0,0 0 0,0-1 0,1 1 0,0 10 0,0-15 0,1 1 0,-1-1 0,0 0 0,1 0 0,0 0 0,-1 0 0,1 0 0,0 0 0,0 0 0,0 0 0,0-1 0,0 1 0,1 0 0,-1 0 0,1-1 0,-1 1 0,1-1 0,-1 0 0,1 1 0,0-1 0,0 0 0,0 0 0,-1 0 0,1 0 0,0 0 0,0 0 0,0-1 0,1 1 0,-1-1 0,0 1 0,0-1 0,0 0 0,0 0 0,0 0 0,0 0 0,1 0 0,-1 0 0,0-1 0,0 1 0,3-2 0,0 1 0,-1-1 0,1 1 0,0-1 0,-1 0 0,0-1 0,1 1 0,-1-1 0,0 0 0,0 0 0,-1 0 0,1 0 0,-1-1 0,1 0 0,-1 1 0,3-6 0,-2 3 0,0 0 0,0-1 0,0 0 0,-1 0 0,0 0 0,0 0 0,0 0 0,2-15 0,-5 21 0,1 0 0,-1-1 0,0 1 0,1 0 0,-1 0 0,0-1 0,0 1 0,0 0 0,0 0 0,0-1 0,0 1 0,0 0 0,-1 0 0,1-1 0,0 1 0,-1 0 0,1 0 0,-1 0 0,1-1 0,-1 1 0,0 0 0,1 0 0,-1 0 0,0 0 0,0 0 0,0 0 0,0 0 0,0 1 0,0-1 0,0 0 0,0 0 0,0 1 0,0-1 0,0 1 0,0-1 0,0 1 0,-1-1 0,1 1 0,-2-1 0,0 1 0,0 1 0,0-1 0,0 0 0,0 1 0,0 0 0,0-1 0,1 1 0,-1 0 0,0 1 0,1-1 0,-1 0 0,1 1 0,-1 0 0,1-1 0,-1 1 0,-2 4 0,-5 3 0,2 1 0,-1 1 0,1 0 0,-9 16 0,15-24 0,0 1 0,0-1 0,1 1 0,-1 0 0,1-1 0,-1 1 0,1 0 0,1 0 0,-1 0 0,0 0 0,1 0 0,0 0 0,0 0 0,0 0 0,0 0 0,1 0 0,-1 0 0,3 5 0,-3-8 0,0-1 0,0 1 0,1 0 0,-1 0 0,0-1 0,1 1 0,-1 0 0,1-1 0,-1 1 0,1 0 0,-1-1 0,1 1 0,0-1 0,-1 1 0,1-1 0,0 1 0,-1-1 0,1 1 0,0-1 0,0 0 0,-1 1 0,1-1 0,0 0 0,0 0 0,-1 1 0,1-1 0,0 0 0,1 0 0,0-1 0,0 1 0,-1-1 0,1 1 0,0-1 0,-1 0 0,1 1 0,0-1 0,-1 0 0,1 0 0,-1 0 0,0 0 0,3-2 0,-1-1 0,1 0 0,0 0 0,-1-1 0,1 1 0,-1-1 0,-1 1 0,4-8 0,-6 12 0,0 0 0,0 0 0,0 0 0,0 0 0,-1 0 0,1 0 0,0 0 0,0 0 0,0 0 0,0 0 0,-1 0 0,1 0 0,0 0 0,0 0 0,0 0 0,-1 0 0,1 0 0,0 0 0,0 0 0,0 0 0,0-1 0,-1 1 0,1 0 0,0 0 0,0 0 0,0 0 0,0 0 0,0 0 0,-1 0 0,1-1 0,0 1 0,0 0 0,0 0 0,0 0 0,0 0 0,0-1 0,0 1 0,0 0 0,0 0 0,-1 0 0,1 0 0,0-1 0,0 1 0,0 0 0,0 0 0,0 0 0,0-1 0,0 1 0,0 0 0,0 0 0,0 0 0,1-1 0,-20 19 0,11-11 0,-7 7 0,15-14 0,0 1 0,0-1 0,0 1 0,0-1 0,0 1 0,0-1 0,0 1 0,0-1 0,0 1 0,0-1 0,0 1 0,0-1 0,0 1 0,0-1 0,0 1 0,0 0 0,1-1 0,-1 0 0,0 1 0,0-1 0,1 1 0,-1-1 0,0 1 0,1-1 0,-1 1 0,0-1 0,1 0 0,-1 1 0,1-1 0,-1 0 0,1 1 0,-1-1 0,0 0 0,2 1 0,-2-1 0,1 0 0,0 1 0,0-1 0,0 0 0,0 1 0,0-1 0,0 0 0,0 0 0,0 0 0,0 0 0,0 0 0,-1 0 0,1 0 0,0 0 0,0 0 0,0 0 0,0-1 0,0 1 0,0 0 0,0-1 0,0 1 0,0 0 0,-1-1 0,1 1 0,0-1 0,1 0 0,22-22 0,-9 10 0,-14 12 0,-1 1 0,1 0 0,0 0 0,0 0 0,0 0 0,0 0 0,-1 0 0,1 1 0,0-1 0,0 0 0,0 0 0,0 1 0,-1-1 0,1 0 0,0 1 0,0-1 0,-1 1 0,1-1 0,0 1 0,-1-1 0,1 1 0,0 0 0,5 3 0,-9-15 0,3 10 0,0 0 0,-1-1 0,0 1 0,1 0 0,-1-1 0,0 1 0,1 0 0,-1 0 0,0 0 0,0 0 0,0 0 0,0 0 0,0 0 0,0 0 0,0 0 0,-1 0 0,1 1 0,0-1 0,0 0 0,-1 1 0,1-1 0,0 1 0,-1-1 0,1 1 0,0 0 0,-1 0 0,1-1 0,-1 1 0,1 0 0,0 0 0,-1 1 0,-1-1 0,0 1 0,0 0 0,0 0 0,0 0 0,1 0 0,-1 0 0,0 1 0,1-1 0,-1 1 0,1 0 0,-1 0 0,1 0 0,0 0 0,-3 3 0,5-4 0,-1-1 0,1 1 0,0 0 0,-1-1 0,1 1 0,0-1 0,-1 1 0,1-1 0,-1 0 0,1 1 0,-1-1 0,1 1 0,-1-1 0,1 0 0,-1 1 0,1-1 0,-1 0 0,1 0 0,-1 1 0,1-1 0,-1 0 0,0 0 0,1 0 0,-1 0 0,0 0 0,1 0 0,-1 0 0,0 0 0,-5-10 0,4 6 0,-3 14 0,5-7 0,-1 1 0,1-1 0,-1 0 0,1 1 0,0-1 0,1 1 0,-1-1 0,0 0 0,1 1 0,0-1 0,1 4 0,-2-6 0,1 0 0,-1 0 0,0-1 0,1 1 0,-1 0 0,1 0 0,-1-1 0,1 1 0,-1 0 0,1-1 0,-1 1 0,1 0 0,0-1 0,-1 1 0,1-1 0,0 1 0,0-1 0,-1 0 0,1 1 0,1-1 0,-1 0 0,0 0 0,0 0 0,1 0 0,-1 0 0,0 0 0,0 0 0,0-1 0,0 1 0,1 0 0,-1-1 0,0 1 0,0-1 0,0 1 0,0-1 0,0 0 0,0 1 0,0-1 0,0 0 0,1-1 0,2-4 0,0 1 0,0-1 0,-1 0 0,0 0 0,0-1 0,0 1 0,-1 0 0,0-1 0,0 0 0,-1 0 0,0 1 0,0-1 0,0 0 0,-1 0 0,0 0 0,0 0 0,-1 0 0,0 0 0,0 1 0,-1-1 0,1 0 0,-4-7 0,3 11 0,1 1 0,-1 0 0,1 0 0,-1-1 0,0 1 0,0 0 0,0 0 0,0 1 0,0-1 0,0 0 0,-1 1 0,1-1 0,-1 1 0,1 0 0,-1 0 0,1 0 0,-1 0 0,1 0 0,-1 1 0,0-1 0,0 1 0,1-1 0,-1 1 0,0 0 0,0 0 0,1 1 0,-1-1 0,0 0 0,1 1 0,-1 0 0,0-1 0,1 1 0,-1 0 0,1 0 0,-1 1 0,1-1 0,-1 1 0,1-1 0,0 1 0,-3 2 0,1-1 0,-1 0 0,1 1 0,0 0 0,0-1 0,1 1 0,-1 1 0,1-1 0,0 0 0,0 1 0,0 0 0,1 0 0,-1 0 0,1 0 0,0 0 0,1 0 0,-1 0 0,1 1 0,0-1 0,0 9 0,1-14-29,0 1-1,0-1 0,-1 1 1,1-1-1,0 1 0,0-1 0,0 1 1,0-1-1,0 1 0,0 0 1,0-1-1,1 1 0,-1-1 1,0 1-1,0-1 0,0 1 1,0-1-1,1 1 0,-1-1 1,0 1-1,1-1 0,-1 1 1,0-1-1,1 1 0,-1-1 1,0 0-1,1 1 0,-1-1 1,1 0-1,-1 1 0,1-1 0,-1 0 1,1 0-1,-1 1 0,1-1 1,-1 0-1,1 0 0,-1 0 1,1 0-1,-1 1 0,1-1 1,-1 0-1,1 0 0,0 0 1,0-1-1,8-5-6796</inkml:trace>
</inkml:ink>
</file>

<file path=ppt/ink/ink94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6:42.489"/>
    </inkml:context>
    <inkml:brush xml:id="br0">
      <inkml:brushProperty name="width" value="0.025" units="cm"/>
      <inkml:brushProperty name="height" value="0.025" units="cm"/>
      <inkml:brushProperty name="color" value="#FFFFFF"/>
    </inkml:brush>
  </inkml:definitions>
  <inkml:trace contextRef="#ctx0" brushRef="#br0">1 1 24575</inkml:trace>
</inkml:ink>
</file>

<file path=ppt/ink/ink94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6:41.696"/>
    </inkml:context>
    <inkml:brush xml:id="br0">
      <inkml:brushProperty name="width" value="0.025" units="cm"/>
      <inkml:brushProperty name="height" value="0.025" units="cm"/>
      <inkml:brushProperty name="color" value="#FFFFFF"/>
    </inkml:brush>
  </inkml:definitions>
  <inkml:trace contextRef="#ctx0" brushRef="#br0">191 408 24575,'1'-12'0,"0"0"0,1 0 0,6-22 0,3-22 0,-10 56 0,-1-1 0,0 0 0,0 0 0,0 0 0,1 0 0,-1 1 0,0-1 0,0 0 0,0 0 0,0 0 0,0 0 0,0 0 0,-1 1 0,1-1 0,0 0 0,0 0 0,-1 0 0,1 1 0,0-1 0,-1 0 0,1 0 0,-1 1 0,1-1 0,-1 0 0,1 1 0,-1-1 0,1 0 0,-1 1 0,0-1 0,1 1 0,-1-1 0,0 1 0,0-1 0,-1 0 0,1 2 0,0-1 0,0 0 0,-1 1 0,1-1 0,0 1 0,0-1 0,0 1 0,0 0 0,0-1 0,0 1 0,0 0 0,0 0 0,1 0 0,-1-1 0,0 1 0,0 0 0,1 0 0,-1 0 0,0 0 0,1 0 0,-1 1 0,1-1 0,-1 0 0,1 2 0,-1-2 0,1 0 0,-1 0 0,1 0 0,-1 1 0,1-1 0,0 0 0,0 0 0,-1 1 0,1-1 0,0 0 0,0 0 0,0 1 0,1-1 0,-1 0 0,0 2 0,0-3 0,1 0 0,-1 1 0,0-1 0,0 0 0,1 1 0,-1-1 0,0 0 0,1 0 0,-1 1 0,0-1 0,1 0 0,-1 0 0,0 1 0,1-1 0,-1 0 0,0 0 0,1 0 0,-1 0 0,1 1 0,-1-1 0,0 0 0,1 0 0,-1 0 0,1 0 0,-1 0 0,1 0 0,-1 0 0,0 0 0,1-1 0,1 1 0,1-1 0,-1 0 0,0 1 0,0-1 0,0-1 0,0 1 0,0 0 0,0 0 0,0-1 0,0 1 0,-1-1 0,1 1 0,0-1 0,-1 0 0,0 0 0,2-2 0,2-5 0,-1 0 0,1 0 0,-2-1 0,0 1 0,0-1 0,0 0 0,-1 0 0,-1 0 0,1-19 0,-2 24 0,0 0 0,-1 0 0,1 0 0,-1 0 0,0 0 0,0 0 0,-1 1 0,0-1 0,-4-8 0,5 11 0,-1-1 0,1 1 0,-1 0 0,0 0 0,0 0 0,0 0 0,0 0 0,0 0 0,-1 1 0,1-1 0,0 0 0,-1 1 0,1 0 0,-1 0 0,0 0 0,1 0 0,-1 0 0,-3 0 0,3 1 0,-1-1 0,1 1 0,-1 0 0,1 1 0,0-1 0,0 1 0,-1-1 0,1 1 0,0 0 0,0 0 0,0 1 0,-1-1 0,1 1 0,1-1 0,-1 1 0,0 0 0,0 0 0,1 0 0,-1 0 0,1 1 0,0-1 0,-5 6 0,-3 6 0,1 0 0,-1 0 0,-7 19 0,13-24 0,-23 50 0,26-56 0,0 0 0,0 0 0,0 0 0,1 1 0,-1-1 0,1 0 0,-1 0 0,1 1 0,0-1 0,1 0 0,-1 1 0,0-1 0,1 0 0,0 0 0,0 1 0,1 3 0,-1-6 0,-1-1 0,1 1 0,-1 0 0,1 0 0,-1-1 0,1 1 0,0 0 0,-1-1 0,1 1 0,0-1 0,-1 1 0,1-1 0,0 1 0,0-1 0,0 1 0,-1-1 0,1 0 0,0 1 0,0-1 0,0 0 0,0 0 0,0 0 0,0 0 0,0 0 0,0 0 0,0 0 0,-1 0 0,1 0 0,0 0 0,0 0 0,0 0 0,0-1 0,0 1 0,0 0 0,-1-1 0,1 1 0,0-1 0,0 1 0,0-1 0,-1 1 0,1-1 0,0 1 0,-1-1 0,2-1 0,2-2 0,0 0 0,0 0 0,0 0 0,0-1 0,4-7 0,-1 0 0,0-1 0,-1 0 0,0 0 0,-1-1 0,-1 0 0,0 1 0,-1-1 0,2-16 0,-4 24 0,-1 1 0,0-1 0,0 1 0,0 0 0,-1-1 0,0 1 0,0 0 0,0-1 0,-1 1 0,0 0 0,0 0 0,0 0 0,0 0 0,-1 1 0,0-1 0,0 1 0,0-1 0,-1 1 0,1 0 0,-1 0 0,0 1 0,0-1 0,0 1 0,-9-5 0,12 6 0,-1 1 0,0 0 0,1 0 0,-1 0 0,0 0 0,0 0 0,0 1 0,0-1 0,0 1 0,0-1 0,0 1 0,0-1 0,0 1 0,0 0 0,0 0 0,0 0 0,0 0 0,0 1 0,0-1 0,0 0 0,0 1 0,0 0 0,-2 0 0,1 1 0,1 0 0,0 0 0,-1 0 0,1 0 0,0 0 0,0 1 0,0-1 0,1 0 0,-1 1 0,1 0 0,-1-1 0,1 1 0,-2 6 0,-2 7 0,1 1 0,1 1 0,1-1 0,-1 22 0,2-22 0,0 1 0,2-1 0,0 1 0,7 32 0,-8-46 0,1 1 0,1-1 0,-1 1 0,1-1 0,0 0 0,0 0 0,0 0 0,0 0 0,1 0 0,0 0 0,-1 0 0,1-1 0,1 0 0,-1 1 0,0-1 0,1 0 0,0-1 0,-1 1 0,1 0 0,0-1 0,1 0 0,-1 0 0,6 1 0,-7-2 0,-1 0 0,1-1 0,-1 1 0,1-1 0,0 0 0,-1 0 0,1 0 0,-1 0 0,1 0 0,0-1 0,-1 1 0,1-1 0,-1 0 0,1 0 0,-1 0 0,1 0 0,-1 0 0,4-2 0,-2 0 0,-1-1 0,1 1 0,-1 0 0,0-1 0,0 1 0,0-1 0,0 0 0,-1 0 0,4-8 0,0-1 0,-2 0 0,1-1 0,-2 0 0,1 0 0,-2 0 0,1-15 0,-2 22 0,1-19 0,-3-49 0,1 70 0,-1 0 0,1-1 0,-1 1 0,0 0 0,-1 0 0,1 0 0,-1 0 0,0 0 0,0 0 0,-1 0 0,1 1 0,-1-1 0,0 1 0,0 0 0,-7-7 0,8 10 0,1-1 0,-1 1 0,0 0 0,1 0 0,-1 0 0,0 1 0,0-1 0,0 0 0,0 1 0,0-1 0,0 1 0,0 0 0,0 0 0,0-1 0,0 1 0,0 1 0,0-1 0,0 0 0,0 0 0,0 1 0,0-1 0,1 1 0,-1 0 0,0-1 0,0 1 0,0 0 0,0 0 0,1 0 0,-1 0 0,0 0 0,1 1 0,-1-1 0,1 0 0,0 1 0,-1-1 0,-1 4 0,-6 6 0,0 1 0,1 0 0,-12 25 0,14-27 0,1-1 0,0 1 0,1 0 0,0 1 0,1-1 0,0 0 0,0 1 0,1 0 0,0 0 0,0 14 0,2-22 0,0 1 0,1-1 0,-1 1 0,1-1 0,-1 0 0,1 1 0,0-1 0,0 0 0,0 1 0,1-1 0,-1 0 0,1 0 0,0 0 0,0 0 0,0 0 0,0-1 0,0 1 0,1-1 0,-1 1 0,1-1 0,-1 0 0,1 0 0,0 0 0,0 0 0,0 0 0,0-1 0,0 1 0,1-1 0,-1 0 0,0 0 0,1 0 0,5 0 0,-7-1 0,1 1 0,0-1 0,-1 0 0,1 0 0,-1-1 0,1 1 0,-1 0 0,1-1 0,-1 0 0,1 1 0,-1-1 0,1 0 0,-1 0 0,0 0 0,0-1 0,1 1 0,-1-1 0,0 1 0,0-1 0,0 0 0,-1 1 0,1-1 0,0 0 0,-1 0 0,1 0 0,-1-1 0,2-1 0,12-15 0,-14 19 0,-1 0 0,0 0 0,0-1 0,1 1 0,-1 0 0,0 0 0,0 0 0,1 0 0,-1-1 0,0 1 0,0 0 0,1 0 0,-1 0 0,0 0 0,0 0 0,1 0 0,-1 0 0,0 0 0,1 0 0,-1 0 0,0 0 0,1 0 0,-1 0 0,0 0 0,1 0 0,-1 0 0,0 0 0,0 0 0,1 0 0,-1 0 0,0 0 0,1 0 0,-1 1 0,0-1 0,1 0 0,-1 0 0,0 1 0,1-1 0,-1 0 0,0 0 0,1 0 0,-1 0 0,0 0 0,1 0 0,-1 0 0,0 1 0,1-1 0,-1 0 0,0 0 0,1 0 0,-1-1 0,1 1 0,-1 0 0,0 0 0,1 0 0,-1 0 0,0 0 0,1 0 0,-1 0 0,0-1 0,1 1 0,-1 0 0,0 0 0,0 0 0,1-1 0,4-4 0,-1 0 0,0-1 0,-1 0 0,1 1 0,-1-1 0,0 0 0,-1-1 0,1 1 0,-1 0 0,-1-1 0,1 1 0,-1-1 0,0 0 0,0-6 0,-1 9 0,0 1 0,0-1 0,0 1 0,0-1 0,-1 1 0,1-1 0,-1 1 0,0 0 0,0-1 0,0 1 0,0 0 0,-4-5 0,4 6 0,0 1 0,0-1 0,-1 1 0,1 0 0,0 0 0,-1 0 0,1 0 0,-1 0 0,0 0 0,1 0 0,-1 0 0,0 0 0,1 1 0,-1-1 0,0 1 0,0-1 0,0 1 0,0 0 0,1 0 0,-1-1 0,0 1 0,0 1 0,0-1 0,-3 1 0,1 0 0,-1 0 0,1 0 0,0 1 0,0 0 0,0 0 0,0 0 0,0 0 0,0 1 0,0-1 0,1 1 0,-1 0 0,1 0 0,0 0 0,0 1 0,0-1 0,0 1 0,0 0 0,1-1 0,0 1 0,0 1 0,0-1 0,-3 8 0,0 4 0,0 0 0,1 0 0,1 0 0,1 0 0,-1 19 0,3-28 0,0 0 0,1 0 0,-1 0 0,2-1 0,-1 1 0,1 0 0,0-1 0,0 1 0,1-1 0,0 1 0,4 6 0,-6-11 0,0 0 0,0-1 0,0 1 0,1-1 0,-1 1 0,0-1 0,0 1 0,1-1 0,-1 0 0,1 0 0,-1 0 0,1 0 0,0 0 0,-1 0 0,1 0 0,0 0 0,0-1 0,-1 1 0,1-1 0,0 1 0,0-1 0,0 0 0,0 1 0,0-1 0,0 0 0,0 0 0,-1 0 0,1-1 0,0 1 0,0 0 0,0-1 0,0 0 0,0 1 0,-1-1 0,1 0 0,0 0 0,-1 0 0,1 0 0,0 0 0,-1 0 0,1 0 0,-1 0 0,3-3 0,1-1 0,1-1 0,-1 0 0,0 0 0,0-1 0,-1 1 0,0-1 0,5-10 0,-7 13 0,-1 1 0,1-1 0,-1 0 0,1 0 0,-1-1 0,0 1 0,-1 0 0,1 0 0,-1 0 0,0-1 0,0 1 0,0 0 0,-1 0 0,1 0 0,-2-5 0,2 8 0,-1 0 0,1 0 0,0 0 0,-1 0 0,1 0 0,-1 0 0,1 0 0,-1 0 0,1 0 0,-1 1 0,0-1 0,1 0 0,-1 0 0,0 0 0,0 1 0,0-1 0,0 1 0,1-1 0,-1 0 0,0 1 0,0 0 0,0-1 0,0 1 0,0 0 0,0-1 0,-2 1 0,-27 6 0,28-5 0,-1 0 0,0 0 0,0 0 0,-1-1 0,1 1 0,0-1 0,0 1 0,-4-1 0,6-1 0,0 1 0,-1 0 0,1-1 0,0 1 0,0-1 0,0 0 0,0 1 0,0-1 0,0 0 0,0 1 0,0-1 0,0 0 0,0 0 0,1 0 0,-1 0 0,0 0 0,0 0 0,1 0 0,-1 0 0,1 0 0,-1 0 0,1-1 0,-1 1 0,1 0 0,0 0 0,-1-2 0,0-5 0,0 0 0,0 0 0,1 0 0,0 0 0,2-12 0,-1-9 0,-2 27 0,-3 7 0,-6 22 0,6-16 0,1-1 0,0 1 0,-2 21 0,5-30 0,0-1 0,0 1 0,0-1 0,0 1 0,0 0 0,0-1 0,1 1 0,-1-1 0,1 1 0,-1 0 0,1-1 0,0 1 0,-1-1 0,1 0 0,0 1 0,0-1 0,0 0 0,0 1 0,0-1 0,1 0 0,-1 0 0,2 1 0,-2-1 0,0-1 0,0 0 0,1 1 0,-1-1 0,0 0 0,0 0 0,0 0 0,1 0 0,-1 0 0,0 0 0,0 0 0,0-1 0,0 1 0,1 0 0,-1-1 0,0 1 0,0-1 0,0 1 0,0-1 0,0 1 0,0-1 0,0 0 0,0 1 0,0-1 0,0 0 0,-1 0 0,1 0 0,0 0 0,0 0 0,-1 0 0,2-1 0,2-4 0,0 0 0,-1 0 0,0 0 0,0-1 0,0 1 0,-1-1 0,0 1 0,0-1 0,0 0 0,-1 0 0,0 0 0,0 0 0,-1 0 0,0 0 0,-2-13 0,2 19 0,0 1 0,0-1 0,0 0 0,-1 1 0,1-1 0,0 0 0,-1 1 0,1-1 0,0 1 0,-1-1 0,1 1 0,0-1 0,-1 1 0,1-1 0,-1 1 0,1-1 0,-1 1 0,1-1 0,-1 1 0,0 0 0,1-1 0,-1 1 0,1 0 0,-1 0 0,0-1 0,1 1 0,-1 0 0,-1 0 0,1 0 0,-1 0 0,0 0 0,1 1 0,-1-1 0,1 0 0,-1 1 0,1-1 0,-1 1 0,0 0 0,1 0 0,-2 1 0,-3 2 0,0 0 0,1 0 0,0 1 0,-8 9 0,-22 38-1365,24-34-5461</inkml:trace>
</inkml:ink>
</file>

<file path=ppt/ink/ink94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6:44.241"/>
    </inkml:context>
    <inkml:brush xml:id="br0">
      <inkml:brushProperty name="width" value="0.025" units="cm"/>
      <inkml:brushProperty name="height" value="0.025" units="cm"/>
      <inkml:brushProperty name="color" value="#FFFFFF"/>
    </inkml:brush>
  </inkml:definitions>
  <inkml:trace contextRef="#ctx0" brushRef="#br0">376 20 24575,'-8'-1'0,"1"1"0,0-1 0,-1-1 0,1 1 0,-9-5 0,12 5 0,1-1 0,-1 1 0,1 0 0,-1 0 0,0 0 0,0 0 0,1 1 0,-1-1 0,0 1 0,0 0 0,0 0 0,1 1 0,-1-1 0,0 1 0,0 0 0,1 0 0,-1 0 0,0 0 0,1 1 0,-1-1 0,-5 5 0,-6 3 0,1 1 0,1 1 0,-23 22 0,36-33 0,0 0 0,-1 1 0,1-1 0,0 1 0,-1-1 0,1 0 0,0 1 0,0-1 0,-1 1 0,1-1 0,0 1 0,0-1 0,0 1 0,0-1 0,0 1 0,0-1 0,0 1 0,0-1 0,0 1 0,0-1 0,0 1 0,0-1 0,0 1 0,0-1 0,0 1 0,0-1 0,1 0 0,-1 1 0,0-1 0,0 1 0,0-1 0,1 1 0,0 0 0,18 9 0,27-2 0,-43-8 0,-2 0 0,1 1 0,0-1 0,0 0 0,-1 1 0,1-1 0,0 1 0,-1-1 0,1 1 0,0 0 0,-1-1 0,1 1 0,1 2 0,-2-3 0,-1 1 0,1-1 0,-1 1 0,1 0 0,-1-1 0,1 1 0,-1 0 0,0 0 0,1-1 0,-1 1 0,0 0 0,0 0 0,0-1 0,1 1 0,-1 0 0,0 0 0,0-1 0,0 1 0,0 1 0,-2 3 0,1 0 0,-1 0 0,0 0 0,0-1 0,0 1 0,-6 8 0,-3 8 0,3 1 0,4-9 0,4-29 0,1 5 0,0 0 0,-1 0 0,-1 0 0,-2-18 0,3 28 0,-1-1 0,1 0 0,-1 1 0,1-1 0,-1 1 0,0-1 0,1 1 0,-1 0 0,0-1 0,0 1 0,0 0 0,0-1 0,0 1 0,0 0 0,0 0 0,-1 0 0,0-1 0,0 1 0,1 1 0,-1-1 0,0 1 0,1 0 0,-1 0 0,1 0 0,-1 0 0,0 0 0,1 0 0,-1 0 0,1 0 0,-1 1 0,1-1 0,-1 0 0,1 1 0,-1 0 0,1-1 0,-1 1 0,1 0 0,0 0 0,-3 1 0,-2 3 0,-1 0 0,1 0 0,0 1 0,0-1 0,0 2 0,1-1 0,0 0 0,-8 14 0,10-15 0,1-1 0,0 0 0,-1 1 0,1 0 0,1 0 0,-1-1 0,1 1 0,0 0 0,0 0 0,0 0 0,1 0 0,-1 0 0,1 0 0,1 10 0,-1-14 0,1 0 0,-1 0 0,0 0 0,0 0 0,0-1 0,1 1 0,-1 0 0,0 0 0,1 0 0,-1 0 0,1-1 0,-1 1 0,1 0 0,-1 0 0,1-1 0,-1 1 0,1 0 0,0-1 0,-1 1 0,1-1 0,0 1 0,0-1 0,0 1 0,-1-1 0,1 0 0,0 1 0,0-1 0,0 0 0,0 1 0,0-1 0,-1 0 0,1 0 0,0 0 0,0 0 0,0 0 0,0 0 0,0 0 0,0 0 0,0 0 0,0-1 0,-1 1 0,1 0 0,0 0 0,0-1 0,0 1 0,0-1 0,-1 1 0,1-1 0,0 1 0,0-1 0,-1 1 0,1-1 0,0-1 0,5-2 0,-1-1 0,0 1 0,0-2 0,0 1 0,6-9 0,-7 6 0,1 0 0,-1 0 0,0-1 0,-1 0 0,0 1 0,2-12 0,-4 18 0,0-1 0,-1 0 0,1 0 0,-1 0 0,1 0 0,-1 0 0,0 0 0,-1 1 0,1-1 0,0 0 0,-1 0 0,1 0 0,-1 0 0,0 0 0,0 1 0,0-1 0,0 0 0,-1 1 0,1-1 0,-1 1 0,0-1 0,1 1 0,-4-3 0,5 5 0,-1-1 0,0 0 0,0 1 0,0-1 0,0 1 0,0-1 0,0 1 0,0-1 0,0 1 0,0 0 0,0-1 0,0 1 0,0 0 0,0 0 0,0 0 0,-1 0 0,1 0 0,0 0 0,0 0 0,0 0 0,0 1 0,0-1 0,0 0 0,0 0 0,0 1 0,0-1 0,0 1 0,0-1 0,0 1 0,0 0 0,0-1 0,0 1 0,1 0 0,-1-1 0,0 1 0,0 1 0,-1 0 0,1-1 0,0 1 0,-1 0 0,1-1 0,0 1 0,0 0 0,1 0 0,-1 0 0,0 0 0,0 0 0,1 0 0,0 0 0,-1 0 0,1 0 0,0 0 0,0 0 0,0 4 0,0-6 0,0 1 0,0-1 0,0 1 0,0-1 0,0 1 0,0-1 0,0 1 0,1-1 0,-1 0 0,0 1 0,0-1 0,0 1 0,1-1 0,-1 1 0,0-1 0,0 0 0,1 1 0,-1-1 0,0 0 0,1 1 0,-1-1 0,0 0 0,1 0 0,-1 1 0,1-1 0,-1 0 0,0 0 0,1 1 0,-1-1 0,1 0 0,-1 0 0,1 0 0,-1 0 0,1 0 0,15-9 0,9-24 0,-22 26 0,0-1 0,0 0 0,-1 0 0,0 0 0,-1 0 0,2-12 0,-3 19 0,0-1 0,0 1 0,0 0 0,0-1 0,-1 1 0,1-1 0,0 1 0,0 0 0,-1-1 0,1 1 0,-1-1 0,1 1 0,-1 0 0,0 0 0,0-1 0,1 1 0,-3-2 0,2 2 0,0 1 0,-1-1 0,1 1 0,0-1 0,0 1 0,-1 0 0,1-1 0,0 1 0,-1 0 0,1 0 0,0 0 0,-1 0 0,1 0 0,0 0 0,-1 0 0,1 1 0,0-1 0,-1 0 0,1 1 0,0-1 0,0 1 0,-1-1 0,0 2 0,-5 1 0,1 1 0,0 0 0,0 1 0,1-1 0,-1 1 0,1 0 0,0 0 0,0 1 0,1-1 0,-1 1 0,-3 8 0,4-9 0,1 1 0,0-1 0,1 0 0,-1 1 0,1-1 0,0 1 0,1 0 0,-1 0 0,1 0 0,0 0 0,1 0 0,-1 0 0,2 11 0,-1-16 0,0 1 0,0 0 0,1-1 0,-1 1 0,0-1 0,1 1 0,-1-1 0,1 1 0,0-1 0,-1 0 0,1 1 0,0-1 0,0 0 0,0 1 0,0-1 0,0 0 0,0 0 0,0 0 0,1 0 0,-1 0 0,0 0 0,0 0 0,3 1 0,-2-2 0,0 0 0,0 0 0,-1 0 0,1 0 0,0 0 0,0 0 0,0 0 0,0-1 0,0 1 0,-1-1 0,1 1 0,0-1 0,0 0 0,-1 0 0,1 1 0,2-3 0,3-2 0,-1 0 0,1 0 0,-1-1 0,-1 0 0,1 0 0,-1 0 0,9-14 0,-10 13 0,0 0 0,-1 0 0,0-1 0,-1 1 0,3-10 0,-5 15 0,1 0 0,-1 0 0,1-1 0,-1 1 0,0 0 0,0 0 0,0 0 0,0 0 0,-1 0 0,1 0 0,-1 0 0,1 0 0,-1 0 0,1 0 0,-1 0 0,0 0 0,0 0 0,0 0 0,0 0 0,0 1 0,-1-1 0,1 0 0,0 1 0,-3-3 0,2 3 0,0 0 0,1 1 0,-1-1 0,0 1 0,0-1 0,0 1 0,1 0 0,-1 0 0,0 0 0,0 0 0,0 0 0,1 0 0,-1 0 0,0 0 0,0 1 0,1-1 0,-1 1 0,0 0 0,1-1 0,-1 1 0,0 0 0,1 0 0,-1 0 0,1 0 0,-1 0 0,1 0 0,0 0 0,-1 1 0,-1 2 0,-6 5 0,0 1 0,-14 19 0,-19 34 0,38-57 0,1 0 0,0 0 0,0 1 0,1-1 0,0 1 0,0 0 0,0-1 0,-1 13 0,3-17 0,0 0 0,1 0 0,-1-1 0,0 1 0,1 0 0,-1 0 0,1 0 0,-1 0 0,1 0 0,0-1 0,0 1 0,0 0 0,0-1 0,0 1 0,0 0 0,0-1 0,1 1 0,-1-1 0,1 0 0,-1 1 0,1-1 0,-1 0 0,1 0 0,0 0 0,-1 0 0,1 0 0,0-1 0,0 1 0,0 0 0,-1-1 0,1 0 0,4 1 0,-2 0 0,0-1 0,0 1 0,0-1 0,0 0 0,0 0 0,0-1 0,0 1 0,0-1 0,0 0 0,0 0 0,0 0 0,-1-1 0,1 1 0,0-1 0,4-3 0,-2 0 0,0 0 0,-1 0 0,1-1 0,-1 0 0,-1 0 0,1 0 0,-1 0 0,0-1 0,-1 0 0,1 0 0,-1 0 0,-1 0 0,4-14 0,-5 18 0,0 0 0,-1 0 0,1 1 0,-1-1 0,0 0 0,0 0 0,0 1 0,-1-1 0,1 0 0,0 0 0,-1 1 0,0-1 0,0 0 0,0 1 0,0-1 0,0 1 0,0-1 0,-1 1 0,1 0 0,-1-1 0,1 1 0,-1 0 0,0 0 0,0 0 0,0 0 0,0 0 0,0 1 0,-1-1 0,1 1 0,-1-1 0,1 1 0,0 0 0,-1 0 0,0 0 0,1 0 0,-1 0 0,0 1 0,1-1 0,-7 1 0,6-1 6,-1 1 0,1 0 0,-1 0 0,1 0 0,-1 0 0,1 1 0,-1-1 0,1 1 0,-1 0 0,1 0 0,-1 0 0,1 1 0,0-1 0,0 1 0,0 0 0,0 0 0,0 0 0,0 0 0,-4 4 0,2 0-171,0-1 0,0 1 0,1 0 0,0 0 0,0 1 0,1-1 0,0 1 0,-4 10 0,-3 17-6661</inkml:trace>
</inkml:ink>
</file>

<file path=ppt/ink/ink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1:08.434"/>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84 0,'-7'0,"1"1,0 0,-1 0,1 1,0-1,0 1,0 1,0-1,0 1,1 0,-9 6,14-9,-1 0,1 1,0-1,0 0,0 0,0 0,-1 1,1-1,0 0,0 0,0 1,0-1,0 0,0 1,0-1,0 0,0 0,0 1,0-1,0 0,0 0,0 1,0-1,0 0,0 1,0-1,0 0,0 0,0 1,0-1,1 0,-1 0,0 0,0 1,0-1,0 0,1 0,-1 1,0-1,0 0,1 0,16 8,19-1,-1-2,0-2,0-1,0-2,0-2,0-1,62-13,-74 10,-2 2</inkml:trace>
</inkml:ink>
</file>

<file path=ppt/ink/ink95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6:56.700"/>
    </inkml:context>
    <inkml:brush xml:id="br0">
      <inkml:brushProperty name="width" value="0.05" units="cm"/>
      <inkml:brushProperty name="height" value="0.05" units="cm"/>
    </inkml:brush>
  </inkml:definitions>
  <inkml:trace contextRef="#ctx0" brushRef="#br0">219 119 24575,'3'-2'0,"1"0"0,-1 0 0,0 0 0,0-1 0,0 1 0,-1-1 0,1 1 0,0-1 0,-1 0 0,0 0 0,4-7 0,3-2 0,-8 11 0,1-1 0,-1 1 0,0-1 0,0 1 0,0-1 0,0 1 0,0-1 0,0 0 0,0 0 0,-1 0 0,1 1 0,-1-1 0,1 0 0,-1 0 0,0 0 0,1 0 0,-1 0 0,0 0 0,0 0 0,0 0 0,-1-2 0,0 3 0,0-1 0,0 0 0,0 1 0,0-1 0,0 1 0,0-1 0,-1 1 0,1-1 0,0 1 0,-1 0 0,1 0 0,-1 0 0,0 0 0,1 0 0,-1 0 0,0 0 0,0 0 0,1 1 0,-1-1 0,0 1 0,-4-1 0,3 0 0,-1 0 0,0 1 0,1-1 0,-1 1 0,0 0 0,1 0 0,-1 0 0,0 1 0,0-1 0,1 1 0,-1 0 0,1 0 0,-1 0 0,1 1 0,-1-1 0,1 1 0,-1 0 0,1-1 0,0 2 0,0-1 0,0 0 0,0 1 0,1-1 0,-1 1 0,1 0 0,-1 0 0,1 0 0,0 0 0,0 0 0,0 0 0,1 1 0,-1-1 0,-1 7 0,-1 2 0,0-1 0,1 1 0,1 0 0,0 0 0,1 0 0,0 1 0,0-1 0,2 0 0,1 16 0,-1-23 0,1 0 0,-1 0 0,1 0 0,0 0 0,0 0 0,0-1 0,1 1 0,0-1 0,0 0 0,0 0 0,0 0 0,1 0 0,-1 0 0,1-1 0,0 1 0,0-1 0,1 0 0,-1 0 0,0-1 0,1 1 0,0-1 0,0 0 0,-1 0 0,1-1 0,0 1 0,0-1 0,1 0 0,-1-1 0,8 1 0,-7 0 0,0-1 0,0 1 0,1-1 0,-1-1 0,0 1 0,0-1 0,0 0 0,0-1 0,0 1 0,0-1 0,0 0 0,0-1 0,-1 0 0,1 1 0,-1-2 0,0 1 0,0-1 0,0 1 0,0-1 0,-1-1 0,1 1 0,-1-1 0,0 1 0,4-8 0,-6 8 0,0 0 0,-1 1 0,0-1 0,0 0 0,0 0 0,0 1 0,0-1 0,-1 0 0,0 0 0,0 0 0,0 0 0,0 0 0,0 0 0,-1 0 0,0 0 0,0 1 0,0-1 0,0 0 0,-1 0 0,1 1 0,-1-1 0,0 1 0,0-1 0,0 1 0,0 0 0,-1 0 0,0 0 0,-5-5 0,1 1 0,-1 1 0,0-1 0,-1 1 0,1 1 0,-1 0 0,-1 0 0,1 0 0,0 2 0,-19-6 0,19 7 0,0 0 0,1 1 0,-1 0 0,0 0 0,1 1 0,-1 1 0,0-1 0,1 1 0,-1 1 0,0-1 0,1 2 0,0-1 0,-1 1 0,1 0 0,0 1 0,1 0 0,-1 0 0,0 1 0,1 0 0,0 0 0,1 0 0,-1 1 0,1 0 0,0 1 0,0-1 0,1 1 0,0 0 0,0 1 0,0-1 0,1 1 0,1 0 0,-1 0 0,1 0 0,0 0 0,1 1 0,0-1 0,-1 14 0,1-14 0,1 0 0,1 0 0,-1 0 0,1 0 0,1 0 0,0 0 0,0 0 0,0 0 0,1 0 0,0 0 0,1-1 0,0 1 0,4 9 0,-3-12 0,-1 0 0,1 0 0,0 0 0,0 0 0,1-1 0,0 1 0,-1-1 0,1 0 0,1-1 0,-1 1 0,0-1 0,1 0 0,0 0 0,-1-1 0,1 0 0,0 0 0,9 2 0,-7-2 0,-1-1 0,1 0 0,0 0 0,0-1 0,-1 0 0,1 0 0,0-1 0,0 0 0,-1 0 0,1-1 0,-1 0 0,1-1 0,8-3 0,-6 1 0,0 0 0,-1-1 0,0 0 0,0-1 0,0 0 0,-1 0 0,0-1 0,12-15 0,-10 9 0,0 0 0,-1-1 0,0 0 0,-2 0 0,1-1 0,-2 0 0,0 0 0,-1-1 0,-1 0 0,0 0 0,2-33 0,-6 45 0,0 0 0,0 1 0,-1-1 0,1 0 0,-1 0 0,-1 0 0,1 1 0,0-1 0,-1 1 0,0-1 0,0 1 0,-1 0 0,1-1 0,-1 1 0,0 0 0,0 1 0,0-1 0,0 0 0,-1 1 0,0 0 0,1 0 0,-1 0 0,0 0 0,-1 1 0,1-1 0,0 1 0,-1 0 0,1 0 0,-1 1 0,1 0 0,-1-1 0,0 1 0,0 1 0,-7-1 0,5 0 0,0 0 0,0 1 0,1 0 0,-1 1 0,0-1 0,1 1 0,-1 1 0,1-1 0,-1 1 0,1 0 0,-1 1 0,1-1 0,0 1 0,0 0 0,1 1 0,-1-1 0,1 1 0,-1 0 0,1 1 0,0-1 0,1 1 0,-1 0 0,1 1 0,0-1 0,-5 9 0,4 0 0,0 1 0,0 0 0,2 0 0,0 0 0,0 0 0,2 1 0,0-1 0,0 0 0,2 1 0,3 23 0,-4-36 0,1 0 0,0 1 0,0-1 0,0 0 0,0 0 0,0 0 0,1 0 0,-1-1 0,1 1 0,0 0 0,0 0 0,0-1 0,0 0 0,0 1 0,1-1 0,-1 0 0,1 0 0,-1 0 0,1 0 0,0 0 0,0-1 0,0 0 0,0 1 0,0-1 0,0 0 0,0 0 0,0 0 0,0-1 0,0 1 0,1-1 0,-1 0 0,0 0 0,0 0 0,5-1 0,4 0 0,0 0 0,0-1 0,-1-1 0,1 0 0,0-1 0,-1 0 0,21-11 0,-22 9 0,0 0 0,-1 0 0,0-1 0,0-1 0,0 1 0,-1-1 0,0-1 0,-1 0 0,7-10 0,-12 16 0,0 0 0,0 0 0,0 0 0,-1 0 0,1 0 0,-1 0 0,1-1 0,-1 1 0,0-1 0,-1 1 0,1-1 0,-1 1 0,1-1 0,-1 1 0,0-1 0,0 0 0,-1 1 0,1-1 0,-1 1 0,0-1 0,0 1 0,0 0 0,0-1 0,0 1 0,-1 0 0,0-1 0,1 1 0,-1 0 0,0 0 0,0 1 0,-1-1 0,-4-4 0,2 3 0,-1-1 0,0 1 0,0 0 0,-1 1 0,1 0 0,-1 0 0,0 0 0,0 1 0,0-1 0,0 2 0,0-1 0,-1 1 0,1 0 0,0 1 0,0 0 0,-1 0 0,1 0 0,0 1 0,-1 0 0,1 1 0,0-1 0,-11 5 0,10-3 0,1 0 0,-1 0 0,0 0 0,1 1 0,0 0 0,0 1 0,0 0 0,0 0 0,1 0 0,0 1 0,0 0 0,0 0 0,1 0 0,0 1 0,0 0 0,0 0 0,1 0 0,0 1 0,-4 12 0,7-18 0,1 1 0,-1-1 0,1 0 0,0 1 0,0-1 0,-1 1 0,2-1 0,-1 0 0,0 1 0,0-1 0,1 0 0,-1 1 0,1-1 0,0 0 0,0 1 0,0-1 0,0 0 0,0 0 0,0 0 0,1 0 0,-1 0 0,1 0 0,-1 0 0,1-1 0,0 1 0,0 0 0,-1-1 0,1 1 0,0-1 0,0 0 0,1 0 0,-1 0 0,0 0 0,4 1 0,-1 0 0,0 0 0,1 0 0,-1-1 0,1 0 0,0 0 0,-1 0 0,1-1 0,0 0 0,-1 0 0,1 0 0,0-1 0,-1 0 0,12-3 0,-10 0 0,0 0 0,1-1 0,-2 0 0,1 0 0,0 0 0,-1-1 0,0 0 0,-1-1 0,1 1 0,-1-1 0,0 0 0,-1 0 0,0-1 0,5-10 0,-7 14 0,-1 1 0,0-1 0,0 0 0,0 1 0,0-1 0,0 0 0,-1 0 0,1 0 0,-1 0 0,0 1 0,-1-1 0,1 0 0,0 0 0,-3-5 0,2 6 0,0 1 0,0-1 0,-1 1 0,1 0 0,-1-1 0,0 1 0,0 0 0,0 0 0,0 0 0,0 0 0,0 1 0,0-1 0,-1 1 0,1-1 0,-1 1 0,1 0 0,-1-1 0,1 2 0,-1-1 0,0 0 0,1 0 0,-5 0 0,2 1 0,0-1 0,0 1 0,-1 0 0,1 0 0,0 1 0,-1 0 0,1 0 0,0 0 0,0 0 0,0 1 0,0 0 0,0 0 0,0 0 0,1 1 0,-1-1 0,0 1 0,1 0 0,0 0 0,-4 5 0,3-4 0,1 0 0,-1 0 0,1 1 0,0 0 0,1 0 0,-1 0 0,1 0 0,0 0 0,0 1 0,0-1 0,1 1 0,0 0 0,0 0 0,1 0 0,-2 12 0,3-16 0,-1 0 0,1 1 0,0-1 0,1 0 0,-1 0 0,0 0 0,1 1 0,-1-1 0,1 0 0,0 0 0,-1 0 0,1 0 0,0 0 0,0 0 0,1 0 0,-1 0 0,0 0 0,1-1 0,-1 1 0,1 0 0,-1-1 0,4 3 0,-2-2 0,1-1 0,-1 1 0,1-1 0,-1 0 0,1 0 0,0 0 0,0 0 0,-1-1 0,1 1 0,0-1 0,0 0 0,5-1 0,2 0 0,0-1 0,0 0 0,0 0 0,0-2 0,0 1 0,-1-1 0,1-1 0,12-7 0,-20 10 0,0 0 0,1 0 0,-1 0 0,0-1 0,0 0 0,0 1 0,0-1 0,-1 0 0,1-1 0,-1 1 0,0 0 0,0-1 0,0 1 0,0-1 0,-1 1 0,1-1 0,-1 0 0,0 0 0,0 0 0,0 0 0,-1 0 0,1-6 0,-1 10 0,0-1 0,0 0 0,0 0 0,0 1 0,0-1 0,0 0 0,-1 1 0,1-1 0,0 0 0,0 1 0,-1-1 0,1 1 0,0-1 0,-1 0 0,1 1 0,-1-1 0,1 1 0,-1-1 0,1 1 0,-1-1 0,1 1 0,-1 0 0,1-1 0,-1 1 0,1-1 0,-1 1 0,0 0 0,1 0 0,-1-1 0,-1 1 0,1 0 0,-1 0 0,1 0 0,-1 1 0,1-1 0,-1 1 0,1-1 0,0 1 0,-1-1 0,1 1 0,-1 0 0,1-1 0,0 1 0,-2 1 0,-2 2 0,0 0 0,1 0 0,-1 1 0,1-1 0,-6 9 0,10-13-42,-1 1-1,1 0 0,-1 0 1,1-1-1,0 1 0,-1 0 1,1 0-1,0 0 0,0-1 1,0 1-1,-1 0 0,1 0 1,0 0-1,0 0 0,0 0 1,0-1-1,1 1 0,-1 0 1,0 0-1,0 0 0,0 0 1,1 0-1,-1-1 0,0 1 1,1 0-1,-1 0 0,1-1 1,-1 1-1,1 0 0,-1-1 1,2 2-1</inkml:trace>
</inkml:ink>
</file>

<file path=ppt/ink/ink95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6:59.415"/>
    </inkml:context>
    <inkml:brush xml:id="br0">
      <inkml:brushProperty name="width" value="0.05" units="cm"/>
      <inkml:brushProperty name="height" value="0.05" units="cm"/>
    </inkml:brush>
  </inkml:definitions>
  <inkml:trace contextRef="#ctx0" brushRef="#br0">178 100 24575,'0'-8'0,"1"-1"0,0 1 0,1 0 0,5-14 0,-6 19 0,0 0 0,0 0 0,0-1 0,1 1 0,-1 0 0,1 1 0,0-1 0,0 0 0,0 0 0,0 1 0,0-1 0,0 1 0,5-4 0,-7 6 0,1 0 0,-1 0 0,0 0 0,0 0 0,0-1 0,0 1 0,0 0 0,0 0 0,0 0 0,0 0 0,0 0 0,0 0 0,1 0 0,-1 0 0,0 0 0,0 0 0,0 0 0,0 0 0,0 0 0,0 0 0,0 0 0,1 0 0,-1 0 0,0 0 0,0 0 0,0 0 0,0 0 0,0 0 0,0 0 0,0 0 0,1 0 0,-1 0 0,0 0 0,0 0 0,0 0 0,0 0 0,0 0 0,0 0 0,0 0 0,0 0 0,0 1 0,1-1 0,-1 0 0,0 0 0,0 0 0,0 0 0,0 0 0,0 0 0,0 0 0,0 0 0,0 1 0,0-1 0,0 0 0,0 0 0,0 0 0,0 0 0,0 0 0,0 0 0,0 0 0,0 1 0,0-1 0,0 0 0,0 0 0,0 0 0,-5 12 0,-11 15 0,-16 18 0,-68 109 0,87-132 0,2 0 0,1 0 0,0 1 0,2 1 0,-7 29 0,15-53 0,0 1 0,0-1 0,-1 0 0,1 1 0,0-1 0,0 0 0,0 0 0,0 1 0,0-1 0,-1 1 0,1-1 0,0 0 0,0 1 0,0-1 0,0 0 0,0 1 0,0-1 0,0 0 0,0 1 0,0-1 0,0 0 0,0 1 0,1-1 0,-1 0 0,0 1 0,0-1 0,0 0 0,0 1 0,0-1 0,1 0 0,-1 1 0,0-1 0,0 0 0,1 1 0,-1-1 0,0 0 0,0 0 0,1 0 0,-1 1 0,0-1 0,1 0 0,-1 0 0,0 0 0,1 0 0,0 1 0,17-12 0,17-27 0,-4-11 0,43-93 0,1-4 0,-59 128 0,-15 18 0,-1 0 0,0 0 0,0-1 0,1 1 0,-1 0 0,0 0 0,1 0 0,-1 0 0,0 0 0,1 0 0,-1 0 0,0 0 0,0 0 0,1 0 0,-1 1 0,0-1 0,1 0 0,-1 0 0,0 0 0,0 0 0,1 0 0,-1 0 0,0 1 0,0-1 0,1 0 0,-1 0 0,0 0 0,0 1 0,0-1 0,1 0 0,-1 0 0,0 1 0,0-1 0,0 0 0,0 0 0,1 1 0,-1-1 0,2 6 0,-1 0 0,1 0 0,-1 0 0,-1 0 0,1 6 0,1 7 0,4 2 0,0-1 0,1 0 0,1 0 0,1-1 0,1 0 0,0 0 0,1-1 0,1-1 0,1 0 0,22 23 0,-28-34 0,-1 0 0,1-1 0,1 0 0,11 6 0,7 5 0,-26-16 0,0 0 0,0 0 0,1 0 0,-1 0 0,0 1 0,0-1 0,0 0 0,1 0 0,-1 0 0,0 0 0,0 0 0,0 0 0,1 0 0,-1 0 0,0 1 0,0-1 0,0 0 0,0 0 0,1 0 0,-1 0 0,0 1 0,0-1 0,0 0 0,0 0 0,0 0 0,0 1 0,0-1 0,1 0 0,-1 0 0,0 0 0,0 1 0,0-1 0,0 0 0,0 0 0,0 0 0,0 1 0,0-1 0,0 0 0,0 0 0,0 1 0,0-1 0,0 0 0,-1 0 0,1 0 0,0 1 0,0-1 0,0 0 0,0 0 0,0 0 0,-1 1 0,-14 1 0,-21-6 0,-35-13 0,28 6 0,-1 2 0,1 1 0,-70-2 0,15 12 0,503-2 0,-456 0 0,16-2 0,1 2 0,0 2 0,-1 1 0,-64 14 0,98-17 0,-1 1 0,0 0 0,0 0 0,1 0 0,-1 0 0,1 1 0,-1-1 0,1 0 0,-1 0 0,1 1 0,0-1 0,0 1 0,-1 0 0,1-1 0,0 1 0,1 0 0,-1-1 0,0 1 0,0 0 0,1 0 0,-1 0 0,1 0 0,-1 0 0,1 0 0,0 0 0,0 2 0,0 9 0,0 0 0,0 0 0,4 13 0,-2-4 0,4 201 0,-6-481 0,0 538 0,0-352-1365,0 44-5461</inkml:trace>
</inkml:ink>
</file>

<file path=ppt/ink/ink95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3:57:03.093"/>
    </inkml:context>
    <inkml:brush xml:id="br0">
      <inkml:brushProperty name="width" value="0.05" units="cm"/>
      <inkml:brushProperty name="height" value="0.05" units="cm"/>
    </inkml:brush>
  </inkml:definitions>
  <inkml:trace contextRef="#ctx0" brushRef="#br0">202 343 24575,'1'-5'0,"0"1"0,0 0 0,0 0 0,1-1 0,-1 1 0,1 0 0,0 0 0,1 0 0,-1 0 0,0 1 0,1-1 0,0 1 0,5-5 0,-5 4 0,1-1 0,0 1 0,1 1 0,-1-1 0,1 1 0,0 0 0,0 0 0,0 0 0,10-4 0,-14 7 0,1 0 0,-1 0 0,0 0 0,0 0 0,1 0 0,-1 0 0,0 0 0,0 1 0,0-1 0,1 0 0,-1 1 0,0-1 0,0 1 0,0-1 0,0 1 0,0 0 0,0-1 0,0 1 0,0 0 0,0 0 0,0 0 0,0-1 0,-1 1 0,1 0 0,0 0 0,-1 0 0,1 0 0,0 1 0,-1-1 0,1 0 0,-1 0 0,0 0 0,1 0 0,-1 0 0,0 3 0,8 46 0,-8-47 0,-1 172 0,0-129 0,1-75 0,0 4 0,-5-44 0,4 60 0,-1 0 0,0 1 0,-1-1 0,0 1 0,0-1 0,-1 1 0,0 0 0,-9-13 0,12 19 0,-1 0 0,1 0 0,0 1 0,-1-1 0,1 0 0,-1 1 0,0-1 0,0 1 0,1 0 0,-1 0 0,0 0 0,0 0 0,0 0 0,0 0 0,0 0 0,0 0 0,-1 1 0,-3-1 0,5 1 0,-1 0 0,0 0 0,1 1 0,-1-1 0,1 1 0,-1-1 0,0 1 0,1-1 0,-1 1 0,1 0 0,0 0 0,-1 0 0,1 0 0,0 0 0,-1 0 0,1 0 0,0 0 0,0 0 0,0 1 0,0-1 0,0 0 0,0 1 0,0-1 0,0 1 0,1-1 0,-1 2 0,-3 8 0,0-1 0,1 1 0,0 0 0,1 0 0,0 0 0,0 20 0,5 73 0,0-46 0,-3-50 0,1-1 0,0 1 0,0-1 0,1 0 0,0 1 0,5 12 0,-6-19 0,0 1 0,-1-1 0,1 0 0,0 1 0,0-1 0,0 0 0,0 0 0,0 0 0,0 0 0,0 0 0,0 0 0,0 0 0,0 0 0,0 0 0,1-1 0,-1 1 0,3 1 0,-3-2 0,1 0 0,-1 0 0,1 0 0,0 0 0,-1-1 0,1 1 0,-1 0 0,1-1 0,-1 1 0,1-1 0,-1 1 0,1-1 0,-1 0 0,0 0 0,1 1 0,-1-1 0,0 0 0,0 0 0,1 0 0,1-3 0,6-7 0,-1-1 0,0 0 0,0 0 0,-1-1 0,-1 0 0,0 0 0,-1-1 0,0 0 0,5-28 0,-10 42 0,1-1 0,-1 0 0,0 0 0,0 0 0,0 0 0,0 0 0,1 0 0,-1 0 0,0 0 0,0 1 0,-1-1 0,1 0 0,0 0 0,0 0 0,0 0 0,-1 0 0,1 0 0,0 0 0,-1 1 0,1-1 0,-1 0 0,0-1 0,1 2 0,-1 0 0,0 0 0,1 0 0,-1 0 0,0 0 0,1 0 0,-1 0 0,0 0 0,1 1 0,-1-1 0,0 0 0,1 0 0,-1 1 0,0-1 0,1 0 0,-1 1 0,1-1 0,-1 0 0,1 1 0,-1-1 0,0 2 0,-29 31 0,10 0 0,16-24 0,-1 0 0,-1 0 0,1-1 0,-2 1 0,1-1 0,-14 12 0,20-20 0,0 1 0,-1-1 0,1 0 0,0 0 0,0 0 0,-1 1 0,1-1 0,0 0 0,-1 0 0,1 0 0,0 0 0,-1 0 0,1 0 0,0 0 0,-1 0 0,1 0 0,0 0 0,-1 0 0,1 0 0,0 0 0,0 0 0,-1 0 0,1 0 0,0 0 0,-1 0 0,1 0 0,0 0 0,-1 0 0,1 0 0,0-1 0,-1 1 0,1 0 0,0 0 0,-1-1 0,-5-12 0,3-17 0,5 5 0,1 0 0,8-31 0,2-18 0,-12 60 0,1 1 0,0 0 0,1 0 0,6-17 0,-9 30 0,0 0 0,0-1 0,0 1 0,0 0 0,0 0 0,0 0 0,0 0 0,0-1 0,0 1 0,0 0 0,0 0 0,0 0 0,0 0 0,0-1 0,1 1 0,-1 0 0,0 0 0,0 0 0,0 0 0,0-1 0,0 1 0,0 0 0,0 0 0,0 0 0,1 0 0,-1 0 0,0 0 0,0 0 0,0-1 0,0 1 0,0 0 0,1 0 0,-1 0 0,0 0 0,0 0 0,0 0 0,0 0 0,0 0 0,1 0 0,-1 0 0,0 0 0,0 0 0,0 0 0,0 0 0,1 0 0,-1 0 0,0 0 0,0 0 0,0 0 0,0 0 0,1 0 0,-1 0 0,0 0 0,0 0 0,0 1 0,0-1 0,0 0 0,1 0 0,-1 0 0,0 0 0,0 0 0,0 0 0,0 0 0,0 1 0,0-1 0,6 18 0,-1 25 0,-5 150 0,1-255 0,1 32 0,-2-1 0,-5-43 0,5 72 0,0-1 0,-1 1 0,1 0 0,0 0 0,-1 0 0,1 0 0,-1 0 0,0 0 0,0 1 0,0-1 0,0 0 0,0 0 0,0 1 0,0-1 0,-1 0 0,1 1 0,-1-1 0,1 1 0,-3-2 0,2 2 0,1 1 0,-1-1 0,1 1 0,-1 0 0,1 0 0,-1-1 0,1 1 0,-1 0 0,1 1 0,-1-1 0,1 0 0,-1 0 0,1 1 0,-1-1 0,1 1 0,-1-1 0,1 1 0,0-1 0,-1 1 0,0 1 0,-5 2 0,1 1 0,0-1 0,0 1 0,1 1 0,0-1 0,0 1 0,0 0 0,0 0 0,-3 8 0,1-1 0,1 1 0,1 0 0,0 0 0,1 1 0,-4 23 0,-1 65 0,8-88 0,18-146 0,1-29 0,-18 135 0,0-2 0,2 0 0,8-54 0,-8 74 0,0 0 0,0 0 0,0 1 0,0-1 0,1 1 0,1 0 0,-1 0 0,1 0 0,0 0 0,0 0 0,0 1 0,1 0 0,0-1 0,0 2 0,0-1 0,10-6 0,-15 11 0,0 0 0,0 0 0,1 0 0,-1 0 0,0-1 0,0 1 0,0 0 0,0 0 0,0 0 0,0 0 0,0 0 0,1 0 0,-1 0 0,0 0 0,0 0 0,0 0 0,0 0 0,0 0 0,1-1 0,-1 1 0,0 0 0,0 0 0,0 0 0,0 0 0,0 0 0,1 0 0,-1 0 0,0 1 0,0-1 0,0 0 0,0 0 0,0 0 0,1 0 0,-1 0 0,0 0 0,0 0 0,0 0 0,0 0 0,0 0 0,0 0 0,1 0 0,-1 1 0,0-1 0,0 0 0,0 0 0,0 0 0,0 0 0,0 0 0,0 0 0,0 1 0,0-1 0,0 9 0,0-4 0,6-13 0,-5 7 0,0-1 0,-1 0 0,1 0 0,0 1 0,-1-1 0,1 0 0,-1 0 0,0 0 0,0 0 0,1 0 0,-1 0 0,-1 0 0,1-2 0,0 3 0,0 0 0,0 1 0,-1-1 0,1 0 0,0 1 0,0-1 0,-1 0 0,1 1 0,0-1 0,-1 1 0,1-1 0,-1 1 0,1-1 0,0 1 0,-1-1 0,1 1 0,-1-1 0,0 1 0,1 0 0,-1-1 0,1 1 0,-1 0 0,0-1 0,1 1 0,-1 0 0,1 0 0,-1 0 0,0-1 0,1 1 0,-1 0 0,0 0 0,0 0 0,1 0 0,-1 0 0,0 0 0,1 0 0,-1 1 0,0-1 0,1 0 0,-1 0 0,1 0 0,-1 1 0,0-1 0,1 0 0,-2 1 0,-10 6 0,-1 0 0,1 1 0,1 0 0,-1 1 0,2 0 0,-1 0 0,1 1 0,-9 13 0,12-12 0,18-17 0,19-17 0,-17 9 0,-1 0 0,11-16 0,12-14 0,-20 32 0,-17 25 0,-18 28 0,7-23 0,4-7 0,1 1 0,-11 21 0,17-31 0,1 1 0,0-1 0,0 1 0,0-1 0,0 1 0,1 0 0,-1 0 0,1-1 0,0 1 0,-1 0 0,1 0 0,0-1 0,1 1 0,-1 0 0,0 0 0,1-1 0,0 1 0,-1 0 0,3 3 0,-2-4 0,0 0 0,1-1 0,-1 1 0,1-1 0,-1 1 0,1-1 0,0 1 0,0-1 0,0 0 0,-1 0 0,1 0 0,0 0 0,0 0 0,0 0 0,1-1 0,-1 1 0,0-1 0,0 1 0,0-1 0,0 0 0,1 0 0,2 0 0,55-6 0,-41 3 0,-17 3 0,4-1 0,1 0 0,-1 0 0,0 1 0,1 0 0,-1 0 0,11 3 0,-16-3 0,-1 0 0,1 0 0,-1 0 0,0 0 0,1 0 0,-1 0 0,1 0 0,-1 0 0,0 0 0,1 1 0,-1-1 0,0 0 0,1 0 0,-1 0 0,0 1 0,1-1 0,-1 0 0,0 0 0,1 1 0,-1-1 0,0 0 0,0 1 0,0-1 0,1 0 0,-1 1 0,0-1 0,0 0 0,0 1 0,0-1 0,1 1 0,-1-1 0,0 0 0,0 1 0,0-1 0,0 1 0,0-1 0,0 0 0,0 1 0,0-1 0,0 0 0,0 1 0,-1-1 0,1 1 0,0-1 0,0 0 0,0 1 0,0-1 0,0 0 0,-1 1 0,1-1 0,0 0 0,0 1 0,-1-1 0,1 0 0,0 1 0,-1-1 0,1 0 0,0 0 0,-1 1 0,1-1 0,0 0 0,-1 0 0,1 0 0,0 0 0,-1 0 0,0 1 0,-27 13 0,-77 6 0,104-20 0,1 0 0,0 0 0,-1 0 0,1 0 0,0 0 0,-1 0 0,1 0 0,0 0 0,-1 0 0,1 0 0,0 0 0,-1 1 0,1-1 0,0 0 0,0 0 0,-1 0 0,1 1 0,0-1 0,0 0 0,-1 0 0,1 1 0,0-1 0,0 0 0,0 0 0,0 1 0,-1-1 0,1 0 0,0 1 0,0-1 0,0 0 0,0 1 0,0-1 0,0 0 0,0 1 0,8 9 0,26 8 0,-26-14 0,34 19 0,-67-32 0,-31-14 0,53 22 0,-1-1 0,1 0 0,0 1 0,0-1 0,0-1 0,0 1 0,0 0 0,1-1 0,-1 0 0,1 1 0,-1-1 0,-2-6 0,4 8 0,1 0 0,-1-1 0,1 1 0,0 0 0,-1 0 0,1-1 0,0 1 0,0 0 0,0 0 0,0-1 0,0 1 0,1 0 0,-1-1 0,0 1 0,1 0 0,-1 0 0,0-1 0,1 1 0,0 0 0,-1 0 0,1 0 0,-1 0 0,1 0 0,0 0 0,0 0 0,0 0 0,0 0 0,1-1 0,36-24 0,-14 11 0,-5-8 0,-18 23 0,-1-1 0,1 1 0,-1-1 0,1 0 0,-1 1 0,0-1 0,1 0 0,-1 1 0,0-1 0,1 0 0,-1 0 0,0 1 0,0-1 0,0 0 0,0 0 0,0 1 0,0-1 0,0 0 0,0 0 0,0 1 0,0-1 0,0 0 0,0 0 0,0 1 0,-1-1 0,1 0 0,0 1 0,-1-1 0,1 0 0,0 1 0,-1-1 0,1 0 0,-1 1 0,1-1 0,-2 0 0,2 1 0,-1 0 0,1-1 0,-1 1 0,1 0 0,-1 0 0,1 0 0,-1 0 0,0 1 0,1-1 0,-1 0 0,1 0 0,-1 0 0,1 0 0,-1 0 0,1 1 0,-1-1 0,1 0 0,-1 1 0,1-1 0,-1 0 0,1 1 0,-1-1 0,1 0 0,0 1 0,-1-1 0,1 1 0,0-1 0,-1 1 0,1-1 0,0 0 0,0 1 0,-1 0 0,1-1 0,0 1 0,0-1 0,0 1 0,-9 22 0,3 11 0,1 0 0,1 0 0,2 0 0,5 67 0,0-23 0,-3-62 0,0 12 0,0-26 0,0-17 0,0-9 0,-1 2 0,1 1 0,1-1 0,0 1 0,2 0 0,1-1 0,0 1 0,9-23 0,-9 34 0,-3 6 0,0 0 0,1 0 0,0 0 0,0 0 0,0 1 0,0-1 0,1 0 0,2-3 0,-5 7 0,0 0 0,0 0 0,1 0 0,-1 0 0,0-1 0,0 1 0,0 0 0,0 0 0,1 0 0,-1 0 0,0 0 0,0 0 0,0 0 0,1-1 0,-1 1 0,0 0 0,0 0 0,1 0 0,-1 0 0,0 0 0,0 0 0,0 0 0,1 0 0,-1 0 0,0 0 0,0 0 0,1 1 0,-1-1 0,0 0 0,0 0 0,0 0 0,1 0 0,-1 0 0,0 0 0,0 0 0,0 0 0,1 1 0,-1-1 0,0 0 0,0 0 0,0 0 0,0 0 0,0 1 0,1-1 0,-1 0 0,0 0 0,0 0 0,0 1 0,0-1 0,0 0 0,0 0 0,0 1 0,0-1 0,0 0 0,0 0 0,0 1 0,2 14 0,-5 7 0,-1-1 0,-1 0 0,-11 31 0,-8 37 0,17-6 0,5-56 0,2-68 0,-1-8 0,0 30 0,0 1 0,2 0 0,0-1 0,7-32 0,-20 86 0,-6 33 0,17-58 0,-4 20 0,3-22 0,2-14 0,-1 2 5,1 0 0,-1 0 0,0 0 0,0 0 0,0 0 0,0 1 0,-1-1 0,1 0 0,-1 1 0,0-1 0,0 1 0,0 0 0,-1-1 0,1 1 0,-1 0 0,0 0 0,0 1 0,0-1 0,0 1 0,0-1 0,0 1 0,-1 0 0,-4-2 0,-6-3-302,-1 1 0,-1 0 0,1 1 0,-21-5 0,-14 0-6529</inkml:trace>
</inkml:ink>
</file>

<file path=ppt/ink/ink95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43.746"/>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1,'0'2,"0"-1,0 1,1 0,-1 0,0-1,1 1,-1 0,1-1,0 1,-1 0,1-1,0 1,0-1,0 1,0-1,0 0,1 1,2 1,-1 0,1-1,0 0,0 1,0-2,0 1,0 0,7 1,6 1,0-1,34 1,-47-4,85 1,-58-2,0 1,1 2,37 7,-25-1,-24-5,0 1,-1 1,1 1,-1 0,21 11,109 47,-28-15,-95-38,0-1,1-1,0-1,0-2,29 4,141 4,-116-11,-56 0,0 1,0 1,0 1,31 12,-28-9,-3-2,1-2,33 3,-11-2,92 7,-59-7,-76-6,1 1,-1 0,1 0,-1 0,0 1,1 0,-1 0,0 0,0 1,0 0,-1 0,1 0,-1 0,1 1,3 4,8 9</inkml:trace>
</inkml:ink>
</file>

<file path=ppt/ink/ink95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47.265"/>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 0,'32'0,"0"2,0 1,35 8,-52-7,0 0,0 0,0 2,-1 0,0 0,0 2,-1-1,20 16,-24-16,1-1,-1 0,1 0,1-1,-1 0,1-1,-1 0,14 2,14 2,41 2,-26-3,113 14,-38-6,172 43,233 49,-305-72,-155-23,-34-5,51 3,54 1,175 37,-262-35,-32-7,49 5,685 87,-459-53,-44-12,-76-12,-145-17,-2 0,-1 1,1 1,-1 2,59 23,-67-21,0 0,1-2,0 0,0-2,27 3,142 20,-105-15,120 34,24 6,-53-14,249 87,-315-90,-35-8,-45-16,70 18,249 53,-344-82,191 63,138 24,10 2,250 60,-324-81,112-2,-167-33,-74-20,-5-1,29 20,40 6,-73-13,-37-6,356 69,-352-72,64 16,226 46,-183-39,-133-24,156 16,-196-29,70 16,-57-9,215 50,331 76,-435-101,77 20,157 52,-125-36,123 39,-331-93,114 51,-120-46,1-2,1-3,73 14,-59-16,113 42,-70-13,229 55,-172-70,62 16,91 32,101 33,-237-66,41 11,362 94,-361-105,106 23,229 60,-426-97,205 68,139 48,-421-130,160 54,-120-36,126 26,96 15,-144-32,-151-35,-4 0</inkml:trace>
</inkml:ink>
</file>

<file path=ppt/ink/ink95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52.597"/>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0 183,'105'-2,"156"5,-168 11,-61-8,54 3,-65-8,169-3,-168-1,0-2,-1 0,30-11,-32 8,0 2,1 1,0 1,28-4,312 7,-175 3,-155-1,0 2,35 8,-33-5,52 3,-57-6,50 9,-50-6,53 4,234-10,-143-1,-144-1,0-1,0-2,0 0,0-2,42-17,-41 14,0 1,1 1,0 1,46-4,-39 9,92-8,-20-1,193 4,-235 8,-49-2,0-1,0-1,28-7,-25 5,1 1,20-2,301 3,-177 5,1988-2,-2129-1,0-1,32-8,31-4,17 8,577-21,102 27,-773 1,-1 1,0-1,0 1,1 1,-1 0,-1 0,1 1,12 7,-10-6,-1 0,1 0,0-1,0-1,18 4,56 6,42 4,-2-5,236 51,-312-54,0-2,0-2,1-3,72-5,-23 1,2299 2,-2354 2,61 11,23 1,-82-13,-6 0</inkml:trace>
</inkml:ink>
</file>

<file path=ppt/ink/ink95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56.49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14 3475,'-14'-2,"19"-3,23-4,-5 4,0-2,0 0,40-20,62-42,4-2,104-41,-160 77,-3-3,115-82,-147 97,1 1,1 2,52-17,-87 35,-2 0,40-15,75-41,-77 36,52-20,-54 25,66-38,-62 28,1 1,1 2,1 2,59-19,-70 29,59-31,7-2,77-10,39-15,-37 9,-73 26,10-4,100-43,-70 30,42-17,162-68,-235 71,-58 31,18-11,-16 9,86-39,-59 34,88-57,-74 40,-67 37,38-30,-48 33,1 1,1 1,33-17,103-57,-39 20,206-82,-265 126,-3 3,100-57,-120 58,75-28,-33 16,283-122,-283 121,-1-3,99-63,-80 42,113-48,-80 42,-93 46,51-18,-72 32</inkml:trace>
</inkml:ink>
</file>

<file path=ppt/ink/ink95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59.402"/>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393 1,'-10'0,"-9"0,0 5,-3 2,-8 4,-4 6,-1 0,0-3,1 1,1-1,7 1,1-2,1-2,-1 1,4-1</inkml:trace>
</inkml:ink>
</file>

<file path=ppt/ink/ink95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7:59.96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269 1,'-5'0,"-7"5,-6 7,-6 7,-4 5,-2-2,-1 1,0 1,-1 3,1 0,5-3</inkml:trace>
</inkml:ink>
</file>

<file path=ppt/ink/ink95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8:01.329"/>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118 303,'5'-11,"2"-7,4-13,1-5,-2-1,-2-1,-3 2,-2 2,-12 6,-10 8,-11 8,-1 11,-1 5,6 13,7 8,6 0</inkml:trace>
</inkml:ink>
</file>

<file path=ppt/ink/ink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3:00.217"/>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152 231,'1'0,"-1"1,0 0,0 0,0 0,0 0,0 0,0 0,0 0,0 0,0-1,0 1,-1 0,1 0,0 0,-1 0,1 0,0-1,-1 1,1 0,-1 0,1-1,-1 1,0 0,1-1,-1 1,0 0,1-1,-1 1,0-1,0 1,1-1,-1 0,-1 1,1-1,0 0,0-1,1 1,-1-1,0 1,1-1,-1 1,0-1,1 0,-1 1,1-1,-1 0,1 1,-1-1,1 0,-1 1,1-1,0 0,-1 0,1 0,0 0,0 1,0-1,-1 0,1 0,0 0,0 0,0 1,1-1,-1 0,0 0,0 0,0 0,1 0,0-4,0 1,0 0,1-1,-1 1,1 0,0 0,0 0,1 0,-1 0,1 1,3-4,39-38,-28 30,0-2,-1 0,2 0,0 2,1 0,32-19,-42 31,-7 5,-11 13,-21 21,3-10,-1-2,0 0,-2-2,-57 33,67-45,-5 3,-40 27,64-39,0-1,0 1,-1 0,1 0,0 0,0 0,0 0,1 0,-1 0,0 0,0 1,1-1,-1 0,0 0,1 1,-1-1,1 0,0 1,-1-1,1 0,0 1,0-1,0 1,0 1,1 0,-1-1,1 0,0 1,0-1,1 0,-1 1,0-1,1 0,-1 0,1 0,0 0,3 2,7 6,0 0,1-2,22 12,-28-16,129 56,-55-26,-62-26</inkml:trace>
</inkml:ink>
</file>

<file path=ppt/ink/ink96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8:01.688"/>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25 0,'-10'0,"-4"0</inkml:trace>
</inkml:ink>
</file>

<file path=ppt/ink/ink96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30T13:28:24.403"/>
    </inkml:context>
    <inkml:brush xml:id="br0">
      <inkml:brushProperty name="width" value="0.2" units="cm"/>
      <inkml:brushProperty name="height" value="0.4" units="cm"/>
      <inkml:brushProperty name="color" value="#FFFC00"/>
      <inkml:brushProperty name="tip" value="rectangle"/>
      <inkml:brushProperty name="rasterOp" value="maskPen"/>
      <inkml:brushProperty name="ignorePressure" value="1"/>
    </inkml:brush>
  </inkml:definitions>
  <inkml:trace contextRef="#ctx0" brushRef="#br0">0 0,'1'3,"-1"0,1 0,-1-1,1 1,0 0,0 0,0-1,0 1,0 0,1-1,-1 0,1 1,0-1,0 0,0 0,0 1,0-2,0 1,0 0,1 0,-1-1,4 2,6 4,2-1,-1 0,17 5,-21-8,65 19,1-3,0-3,86 6,235 0,-198-15,1210 11,-949-20,-330 1,164-23,-286 23,1 0,0 0,-1-1,0 0,1-1,-1 1,0-1,0-1,-1 1,1-1,-1-1,0 1,0-1,0 0,0 0,-1-1,7-8,-9 1,-8 4</inkml:trace>
</inkml:ink>
</file>

<file path=ppt/ink/ink96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04:11.420"/>
    </inkml:context>
    <inkml:brush xml:id="br0">
      <inkml:brushProperty name="width" value="0.05" units="cm"/>
      <inkml:brushProperty name="height" value="0.05" units="cm"/>
      <inkml:brushProperty name="color" value="#F6630D"/>
    </inkml:brush>
  </inkml:definitions>
  <inkml:trace contextRef="#ctx0" brushRef="#br0">0 1 24575,'11'0'0,"3"0"-8191</inkml:trace>
</inkml:ink>
</file>

<file path=ppt/ink/ink96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04:20.058"/>
    </inkml:context>
    <inkml:brush xml:id="br0">
      <inkml:brushProperty name="width" value="0.025" units="cm"/>
      <inkml:brushProperty name="height" value="0.025" units="cm"/>
      <inkml:brushProperty name="color" value="#FFFFFF"/>
    </inkml:brush>
  </inkml:definitions>
  <inkml:trace contextRef="#ctx0" brushRef="#br0">0 250 24575,'2'-6'0,"0"0"0,1 0 0,-1 0 0,1 1 0,1-1 0,-1 1 0,8-9 0,-5 5 0,-6 9 0,0-1 0,0 1 0,0-1 0,1 1 0,-1 0 0,0-1 0,0 1 0,0-1 0,1 1 0,-1 0 0,0-1 0,0 1 0,1 0 0,-1-1 0,0 1 0,1 0 0,-1-1 0,0 1 0,1 0 0,-1 0 0,0-1 0,1 1 0,-1 0 0,1 0 0,-1 0 0,0-1 0,1 1 0,-1 0 0,1 0 0,-1 0 0,1 0 0,-1 0 0,1 0 0,-1 0 0,0 0 0,1 0 0,-1 0 0,1 0 0,-1 0 0,1 1 0,-1-1 0,1 0 0,-1 0 0,0 0 0,1 1 0,-1-1 0,0 0 0,1 0 0,-1 1 0,0-1 0,1 0 0,0 1 0,11 28 0,-3-6 0,-8-20 0,1-1 0,0 0 0,0 0 0,0 1 0,0-1 0,0 0 0,1-1 0,-1 1 0,1 0 0,-1-1 0,1 1 0,-1-1 0,1 0 0,0 0 0,0 0 0,-1 0 0,1 0 0,0-1 0,0 1 0,0-1 0,0 0 0,0 0 0,0 0 0,0 0 0,0 0 0,0-1 0,0 0 0,-1 1 0,1-1 0,0 0 0,0 0 0,-1 0 0,1-1 0,0 1 0,-1-1 0,1 1 0,-1-1 0,0 0 0,1 0 0,-1 0 0,0 0 0,0 0 0,-1-1 0,1 1 0,2-5 0,-3 6 0,0 0 0,-1 0 0,1 0 0,-1-1 0,1 1 0,-1 0 0,0 0 0,0-1 0,1 1 0,-1 0 0,0-1 0,0 1 0,0 0 0,0 0 0,-1-1 0,1 1 0,0 0 0,0-1 0,-1 1 0,1 0 0,-1 0 0,1 0 0,-1-1 0,0 1 0,1 0 0,-1 0 0,0 0 0,0 0 0,0 0 0,1 0 0,-1 0 0,0 0 0,0 1 0,0-1 0,-3-1 0,2 1 0,-1-1 0,0 1 0,1 0 0,-1 0 0,0 0 0,1 1 0,-1-1 0,0 1 0,0-1 0,0 1 0,0 0 0,1 0 0,-1 0 0,0 1 0,-5 0 0,6 0 0,-1 0 0,1-1 0,-1 1 0,1 0 0,0 1 0,-1-1 0,1 0 0,0 1 0,0-1 0,0 1 0,0 0 0,0-1 0,0 1 0,0 0 0,1 0 0,-1 1 0,1-1 0,-1 0 0,1 0 0,0 1 0,0-1 0,-1 4 0,2-5 0,-1 1 0,1 0 0,0 0 0,1 0 0,-1-1 0,0 1 0,0 0 0,1 0 0,-1-1 0,1 1 0,0 0 0,-1-1 0,1 1 0,0-1 0,0 1 0,0 0 0,0-1 0,0 0 0,0 1 0,1-1 0,-1 0 0,0 0 0,1 1 0,-1-1 0,1 0 0,-1 0 0,1-1 0,-1 1 0,1 0 0,0 0 0,-1-1 0,4 1 0,4 2 0,-1-1 0,1-1 0,-1 0 0,1 0 0,0-1 0,0 0 0,-1 0 0,1-1 0,0 0 0,-1 0 0,1-1 0,-1 0 0,1-1 0,-1 0 0,0 0 0,0-1 0,0 0 0,-1 0 0,1-1 0,-1 0 0,0 0 0,-1-1 0,1 0 0,-1 0 0,0 0 0,0-1 0,-1 0 0,0 0 0,0 0 0,7-16 0,-11 21 0,0-1 0,0 1 0,0 0 0,-1-1 0,1 1 0,-1-1 0,1 1 0,-1 0 0,0-1 0,1 0 0,-1 1 0,-1-1 0,1 1 0,0-1 0,-1 1 0,1 0 0,-1-1 0,0 1 0,1-1 0,-1 1 0,-1 0 0,1-1 0,0 1 0,0 0 0,-1 0 0,1 0 0,-1 0 0,0 0 0,1 1 0,-1-1 0,0 0 0,0 1 0,0-1 0,0 1 0,-1 0 0,1 0 0,0 0 0,0 0 0,-1 0 0,1 0 0,-1 0 0,1 1 0,-1-1 0,1 1 0,-5 0 0,-2-1 0,0 1 0,0 0 0,0 1 0,0 0 0,0 0 0,1 1 0,-1 0 0,0 1 0,-10 4 0,14-5 0,0 0 0,0 0 0,0 1 0,0 0 0,1 0 0,-1 0 0,1 0 0,-1 1 0,1 0 0,0-1 0,1 2 0,-1-1 0,1 0 0,0 1 0,-6 9 0,9-13 0,-1 0 0,1 0 0,-1 1 0,1-1 0,-1 0 0,1 0 0,-1 0 0,1 0 0,0 1 0,0-1 0,0 0 0,0 0 0,0 1 0,0-1 0,0 0 0,0 0 0,0 1 0,1-1 0,-1 0 0,0 0 0,1 0 0,-1 1 0,1-1 0,-1 0 0,1 0 0,0 0 0,-1 0 0,1 0 0,0 0 0,0 0 0,0 0 0,0-1 0,0 1 0,0 0 0,0 0 0,0-1 0,0 1 0,0 0 0,0-1 0,0 0 0,0 1 0,1-1 0,-1 1 0,0-1 0,2 0 0,3 1 0,0 0 0,0-1 0,-1 0 0,1 0 0,0-1 0,0 1 0,0-1 0,8-3 0,-1 0 0,0-2 0,0 0 0,0 0 0,-1-1 0,0 0 0,18-16 0,-23 18 0,-1 0 0,0-1 0,0 0 0,-1 0 0,0 0 0,0-1 0,0 1 0,-1-1 0,0 0 0,0 0 0,-1-1 0,5-14 0,-7 21 0,-1 0 0,0-1 0,1 1 0,-1 0 0,0 0 0,0 0 0,0-1 0,0 1 0,0 0 0,0 0 0,0-1 0,0 1 0,-1 0 0,1 0 0,0-1 0,-1 1 0,1 0 0,-1 0 0,1 0 0,-1 0 0,1 0 0,-1 0 0,-1-2 0,1 3 0,-1-1 0,1 0 0,0 1 0,0-1 0,-1 1 0,1 0 0,0-1 0,-1 1 0,1 0 0,0 0 0,-1 0 0,1 0 0,-1 0 0,1 0 0,0 0 0,-1 1 0,-1-1 0,-6 3 0,0 0 0,0 0 0,1 1 0,-16 9 0,10-4 0,1 0 0,0 1 0,-17 17 0,26-24 0,0 1 0,0 0 0,1 0 0,0 0 0,0 0 0,0 1 0,0-1 0,1 1 0,-1 0 0,1 0 0,1 0 0,-1 0 0,1 0 0,-2 8 0,3-11 0,0-1 0,0 1 0,0 0 0,0-1 0,0 1 0,1 0 0,-1 0 0,1-1 0,-1 1 0,1-1 0,-1 1 0,1 0 0,0-1 0,0 1 0,0-1 0,0 0 0,0 1 0,0-1 0,0 0 0,1 0 0,-1 1 0,0-1 0,1 0 0,-1 0 0,0 0 0,1-1 0,-1 1 0,1 0 0,0 0 0,-1-1 0,1 1 0,0-1 0,-1 0 0,1 1 0,0-1 0,-1 0 0,1 0 0,2 0 0,1 0 0,0 0 0,0-1 0,0 0 0,0 0 0,0 0 0,0 0 0,0-1 0,0 1 0,-1-1 0,1 0 0,-1-1 0,6-3 0,-3 1 0,-1 0 0,-1-1 0,1 0 0,-1 0 0,9-12 0,-13 15 0,1 0 0,0 0 0,-1 0 0,1 0 0,-1 0 0,0 0 0,0 0 0,0 0 0,-1-1 0,1 1 0,-1 0 0,1 0 0,-1-1 0,0 1 0,-1 0 0,0-5 0,1 7 0,0 0 0,0 0 0,-1 0 0,1 0 0,0-1 0,-1 1 0,1 0 0,-1 1 0,0-1 0,1 0 0,-1 0 0,0 0 0,1 0 0,-1 0 0,0 0 0,0 1 0,0-1 0,0 0 0,1 1 0,-1-1 0,0 1 0,0-1 0,0 1 0,-1-1 0,1 1 0,0 0 0,-1-1 0,-1 1 0,0 0 0,0 0 0,0 1 0,1-1 0,-1 1 0,0-1 0,1 1 0,-1 0 0,0 0 0,-4 3 0,0-1 0,1 1 0,-1 0 0,1 1 0,0-1 0,0 1 0,1 0 0,-7 8 0,8-22-1365,-2-1-5461</inkml:trace>
</inkml:ink>
</file>

<file path=ppt/ink/ink96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04:21.945"/>
    </inkml:context>
    <inkml:brush xml:id="br0">
      <inkml:brushProperty name="width" value="0.025" units="cm"/>
      <inkml:brushProperty name="height" value="0.025" units="cm"/>
      <inkml:brushProperty name="color" value="#FFFFFF"/>
    </inkml:brush>
  </inkml:definitions>
  <inkml:trace contextRef="#ctx0" brushRef="#br0">1 197 24575,'3'0'0,"1"1"0,-1-1 0,0 1 0,1 0 0,-1 0 0,0 0 0,1 1 0,-1-1 0,0 1 0,0 0 0,5 4 0,-5-4 0,0 0 0,0 0 0,0 0 0,0-1 0,1 1 0,-1-1 0,0 1 0,1-1 0,-1 0 0,1-1 0,-1 1 0,6 0 0,-3-1 0,0-1 0,-1 0 0,0-1 0,1 1 0,-1-1 0,0 0 0,1 0 0,-1-1 0,-1 1 0,1-1 0,0 0 0,0 0 0,-1-1 0,0 1 0,0-1 0,0 0 0,0 0 0,-1-1 0,1 1 0,-1-1 0,0 0 0,0 0 0,-1 0 0,3-6 0,-5 10 0,1-1 0,-1 1 0,1 0 0,-1-1 0,0 1 0,1 0 0,-1-1 0,0 1 0,0-1 0,0 1 0,0 0 0,0-1 0,-1 1 0,1 0 0,0-1 0,-1 1 0,1 0 0,-1-1 0,1 1 0,-2-2 0,2 3 0,-1-1 0,0 0 0,0 1 0,0-1 0,0 0 0,0 1 0,0-1 0,0 1 0,0 0 0,0-1 0,0 1 0,0 0 0,0-1 0,0 1 0,0 0 0,0 0 0,0 0 0,0 0 0,-2 0 0,-2 1 0,1 0 0,0 0 0,0 0 0,0 0 0,0 0 0,0 1 0,0 0 0,0 0 0,0 0 0,1 0 0,-7 6 0,7-6 0,1 1 0,-1-1 0,1 1 0,0 0 0,0 0 0,0 0 0,0 0 0,0 0 0,1 0 0,-1 0 0,1 1 0,0-1 0,0 0 0,0 1 0,0-1 0,1 1 0,0-1 0,-1 1 0,2 6 0,-1-8 0,1 0 0,0 1 0,0-1 0,0 0 0,0 1 0,0-1 0,0 0 0,1 0 0,-1 0 0,1 0 0,-1 0 0,1 0 0,0 0 0,0-1 0,0 1 0,0-1 0,0 1 0,0-1 0,0 0 0,1 0 0,-1 0 0,0 0 0,1 0 0,-1 0 0,0-1 0,1 1 0,-1-1 0,1 1 0,4-1 0,1 0 0,0 0 0,0-1 0,0 0 0,0 0 0,0-1 0,-1 0 0,1 0 0,0-1 0,-1 0 0,0 0 0,13-8 0,-9 4 0,1 0 0,-1-1 0,-1 0 0,1-1 0,-2-1 0,13-13 0,-20 21 0,0 0 0,-1 0 0,1 0 0,-1 0 0,1-1 0,-1 1 0,0 0 0,1-1 0,-1 1 0,0-1 0,-1 0 0,1 1 0,0-1 0,-1 0 0,0 1 0,1-1 0,-1 0 0,0 0 0,-1 1 0,1-1 0,0 0 0,-1 1 0,1-1 0,-2-2 0,1 2 0,-1 1 0,0-1 0,0 1 0,0 0 0,0 0 0,0 0 0,0 0 0,-1 0 0,1 1 0,0-1 0,-1 0 0,0 1 0,1 0 0,-1 0 0,0 0 0,1 0 0,-1 0 0,0 0 0,0 1 0,0-1 0,-5 1 0,2 0 0,0-1 0,-1 2 0,1-1 0,0 1 0,0 0 0,-1 0 0,1 0 0,0 1 0,0 0 0,0 0 0,1 1 0,-1-1 0,0 1 0,1 1 0,0-1 0,0 1 0,-8 7 0,2 0 0,1 0 0,0 0 0,1 1 0,1 1 0,0-1 0,-9 19 0,16-30 0,1 0 0,-1 1 0,0-1 0,0 0 0,1 0 0,-1 1 0,0-1 0,1 1 0,0-1 0,-1 0 0,1 1 0,0-1 0,0 1 0,-1-1 0,1 1 0,0-1 0,1 1 0,-1-1 0,0 1 0,0-1 0,1 1 0,-1-1 0,0 0 0,1 1 0,0-1 0,-1 1 0,1-1 0,0 0 0,0 0 0,-1 0 0,1 1 0,0-1 0,0 0 0,0 0 0,1 0 0,-1 0 0,0 0 0,0-1 0,0 1 0,1 0 0,-1 0 0,0-1 0,1 1 0,-1-1 0,3 1 0,0 0 0,0 0 0,0-1 0,0 1 0,0-1 0,0 0 0,0 0 0,0-1 0,0 1 0,0-1 0,0 0 0,0 0 0,0 0 0,0-1 0,-1 1 0,1-1 0,6-4 0,25-27 0,-34 32 0,0 1 0,0-1 0,0 0 0,0 0 0,-1 0 0,1 0 0,0 0 0,-1 0 0,1 0 0,-1 0 0,1 0 0,-1 0 0,1-1 0,-1 1 0,1 0 0,-1 0 0,0 0 0,0 0 0,0-1 0,0 1 0,0 0 0,0 0 0,0-1 0,0 1 0,0 0 0,-1 0 0,1 0 0,0-1 0,-1 1 0,1 0 0,-1 0 0,1 0 0,-1 0 0,0 0 0,-1-2 0,2 3 0,-1-1 0,0 1 0,0 0 0,0-1 0,0 1 0,0-1 0,0 1 0,1 0 0,-1 0 0,0 0 0,0 0 0,0-1 0,0 1 0,0 0 0,0 1 0,0-1 0,0 0 0,0 0 0,0 0 0,0 0 0,0 1 0,0-1 0,-1 1 0,-24 18 0,24-18 0,0 1 0,1-1 0,-1 1 0,0 0 0,1-1 0,0 1 0,-1 0 0,1 0 0,0 0 0,0 0 0,0 0 0,0 0 0,0 0 0,0 1 0,1-1 0,-1 0 0,1 0 0,0 1 0,-1-1 0,1 0 0,0 1 0,1 2 0,-1-4 0,1 0 0,0 0 0,0-1 0,0 1 0,0 0 0,0 0 0,0-1 0,0 1 0,0-1 0,0 1 0,0-1 0,0 0 0,0 1 0,0-1 0,0 0 0,0 1 0,0-1 0,0 0 0,1 0 0,-1 0 0,0 0 0,0 0 0,0-1 0,0 1 0,0 0 0,0 0 0,0-1 0,1 1 0,-1 0 0,0-1 0,0 0 0,1 0 0,3-1 0,0-1 0,-1 0 0,1 0 0,-1 0 0,8-7 0,-7 4 0,0 1 0,0-2 0,-1 1 0,0 0 0,-1-1 0,1 0 0,-1 0 0,-1 0 0,4-13 0,-5 18 0,0 0 0,-1 0 0,1 0 0,-1 0 0,1 0 0,-1 0 0,0 0 0,0 0 0,0 0 0,0 0 0,0 0 0,-1 1 0,1-1 0,-1 0 0,1 0 0,-1 0 0,0 0 0,1 0 0,-1 0 0,0 1 0,0-1 0,0 0 0,0 1 0,-1-1 0,1 1 0,0-1 0,-1 1 0,1 0 0,-1-1 0,1 1 0,-1 0 0,0 0 0,1 0 0,-1 0 0,0 1 0,0-1 0,0 0 0,0 1 0,0-1 0,0 1 0,-3-1 0,0 1 0,0 1 0,1-1 0,-1 1 0,1 0 0,-1 0 0,1 1 0,-1-1 0,1 1 0,0 0 0,0 0 0,0 0 0,0 1 0,0-1 0,0 1 0,0 0 0,1 0 0,0 0 0,-4 5 0,5-6 0,0 0 0,0 0 0,0 0 0,1 0 0,-1 0 0,1 0 0,-1 0 0,1 0 0,0 1 0,0-1 0,0 1 0,0-1 0,0 1 0,1-1 0,-1 1 0,1-1 0,0 1 0,0-1 0,-1 1 0,2 0 0,-1-1 0,0 1 0,0-1 0,1 1 0,0-1 0,-1 1 0,1-1 0,0 1 0,0-1 0,0 0 0,0 1 0,1-1 0,1 3 0,-1-4 0,-1 1 0,1-1 0,-1 0 0,1 0 0,0 0 0,-1 0 0,1-1 0,0 1 0,0 0 0,-1-1 0,1 1 0,0-1 0,0 1 0,0-1 0,0 0 0,0 0 0,0 0 0,0 0 0,-1 0 0,1 0 0,0-1 0,0 1 0,0-1 0,0 1 0,0-1 0,-1 0 0,1 1 0,0-1 0,-1 0 0,1 0 0,0 0 0,-1 0 0,2-2 0,4-2 0,0-1 0,-1 1 0,0-1 0,0 0 0,-1-1 0,7-9 0,-8 10 0,0-1 0,0 0 0,-1 0 0,0 0 0,0 0 0,-1 0 0,0 0 0,0-1 0,-1 1 0,1-10 0,-2 15 0,0 0 0,0 0 0,0 0 0,-1-1 0,1 1 0,-1 0 0,1 0 0,-1 0 0,0 0 0,1 0 0,-1 0 0,0 0 0,-1 0 0,1 1 0,0-1 0,0 0 0,-1 1 0,1-1 0,-1 1 0,1-1 0,-1 1 0,0-1 0,0 1 0,1 0 0,-1 0 0,0 0 0,0 0 0,0 0 0,0 1 0,0-1 0,0 1 0,0-1 0,-1 1 0,1 0 0,0-1 0,0 1 0,0 0 0,0 1 0,-3-1 0,-3 1 0,-1 0 0,1 1 0,0 0 0,0 1 0,-1-1 0,2 1 0,-1 1 0,0 0 0,1 0 0,0 0 0,-1 1 0,2 0 0,-1 0 0,1 1 0,0 0 0,0 0 0,0 1 0,1-1 0,0 1 0,-8 15 0,12-21 0,0 0 0,1 0 0,-1 0 0,1 1 0,-1-1 0,1 0 0,0 0 0,-1 1 0,1-1 0,0 0 0,0 1 0,0-1 0,0 0 0,0 1 0,0-1 0,0 0 0,0 0 0,1 1 0,-1-1 0,0 0 0,1 1 0,-1-1 0,1 0 0,1 2 0,-1-1 0,1-1 0,-1 1 0,1-1 0,0 0 0,-1 0 0,1 0 0,0 0 0,0 0 0,0 0 0,0-1 0,0 1 0,0-1 0,0 1 0,3-1 0,2 1 0,0 0 0,-1-1 0,1 0 0,0-1 0,0 0 0,0 0 0,0 0 0,11-4 0,-15 3 10,0 1 0,0-1 0,0 0 0,0 0 0,0 0 0,-1-1 0,1 1 0,-1 0 0,1-1 0,-1 0 0,3-5 0,-4 8-16,-1-1 0,0 1 0,0 0 0,0-1 0,1 1 1,-1 0-1,0-1 0,0 1 0,0 0 0,0-1 0,0 1 0,0-1 0,0 1 0,0 0 0,0-1 0,0 1 0,0-1 1,0 1-1,0 0 0,0-1 0,0 1 0,0-1 0,0 1 0,0 0 0,-1-1 0,1 1 0,0 0 0,0-1 1,0 1-1,-1 0 0,1-1 0,0 1 0,-1-1 0,0 1-80,-1-1 1,1 1-1,-1 0 1,1 0-1,-1-1 0,0 1 1,1 0-1,-1 0 1,1 0-1,-1 1 0,1-1 1,-1 0-1,1 1 1,-3 0-1,-20 6-6740</inkml:trace>
</inkml:ink>
</file>

<file path=ppt/ink/ink96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04:24.101"/>
    </inkml:context>
    <inkml:brush xml:id="br0">
      <inkml:brushProperty name="width" value="0.025" units="cm"/>
      <inkml:brushProperty name="height" value="0.025" units="cm"/>
      <inkml:brushProperty name="color" value="#FFFFFF"/>
    </inkml:brush>
  </inkml:definitions>
  <inkml:trace contextRef="#ctx0" brushRef="#br0">68 244 24575,'35'-37'0,"23"-21"0,-58 63 0,-1-5 0,1 1 0,-1 0 0,1 0 0,-1 0 0,1-1 0,0 1 0,-1 0 0,1 0 0,0 0 0,0 0 0,0 0 0,0 0 0,0 0 0,0 0 0,0 0 0,0-1 0,0 1 0,0 0 0,0 0 0,0 0 0,1 0 0,-1 0 0,0 0 0,1 0 0,-1-1 0,1 1 0,-1 0 0,1 0 0,-1 0 0,1-1 0,-1 1 0,1 0 0,0-1 0,-1 1 0,1-1 0,0 1 0,0-1 0,0 1 0,-1-1 0,1 1 0,0-1 0,0 0 0,0 1 0,0-1 0,0 0 0,0 0 0,-1 0 0,3 1 0,-1-2 0,0 1 0,-1-1 0,1 1 0,-1-1 0,1 0 0,0 0 0,-1 1 0,0-1 0,1 0 0,-1 0 0,1 0 0,-1-1 0,0 1 0,0 0 0,0 0 0,0-1 0,0 1 0,0-1 0,0 1 0,0-1 0,0 1 0,-1-1 0,1 1 0,0-1 0,0-2 0,1-3 0,-1 1 0,1-1 0,-1 1 0,0-1 0,0-9 0,0 14 0,-1 0 0,0 0 0,0-1 0,-1 1 0,1 0 0,0 0 0,-1 0 0,1 0 0,-1 0 0,1 0 0,-1 0 0,0 0 0,0 0 0,0 0 0,0 0 0,-1 0 0,1 1 0,0-1 0,-1 0 0,1 1 0,-1-1 0,1 1 0,-1 0 0,0-1 0,0 1 0,1 0 0,-1 0 0,-3-1 0,2 1 0,0 1 0,0 0 0,0 0 0,0 0 0,1 0 0,-1 0 0,0 0 0,0 1 0,0-1 0,0 1 0,1 0 0,-1 0 0,0 0 0,1 0 0,-1 0 0,0 1 0,1-1 0,0 1 0,-1 0 0,-3 3 0,-3 4 0,0 0 0,0 0 0,1 1 0,1 0 0,-8 11 0,14-19 0,-1 1 0,0-1 0,1 1 0,0-1 0,-1 1 0,1 0 0,0-1 0,0 1 0,1 0 0,-1 0 0,0 0 0,1-1 0,0 1 0,0 0 0,0 0 0,0 0 0,0 0 0,0 0 0,1 0 0,0-1 0,-1 1 0,1 0 0,0 0 0,0-1 0,1 1 0,-1-1 0,2 4 0,-1-4 0,0-1 0,0 1 0,0-1 0,0 0 0,0 1 0,0-1 0,0 0 0,0-1 0,1 1 0,-1 0 0,0-1 0,1 1 0,-1-1 0,0 1 0,1-1 0,-1 0 0,0 0 0,1 0 0,-1-1 0,0 1 0,1 0 0,-1-1 0,0 0 0,1 1 0,-1-1 0,0 0 0,0 0 0,0 0 0,0 0 0,0-1 0,2-1 0,8-4 0,-1-1 0,0-1 0,18-17 0,-24 21 0,0 0 0,0-1 0,-1 0 0,1 0 0,-1 0 0,3-8 0,-6 13 0,0 0 0,-1 0 0,1 0 0,-1 0 0,1-1 0,-1 1 0,1 0 0,-1 0 0,0-1 0,0 1 0,0 0 0,1-1 0,-1 1 0,0 0 0,-1-1 0,1 1 0,0 0 0,0 0 0,-1-1 0,1 1 0,0 0 0,-1 0 0,1-1 0,-1 1 0,0 0 0,1 0 0,-1 0 0,0 0 0,0 0 0,1 0 0,-1 0 0,0 0 0,0 0 0,0 0 0,0 1 0,-1-1 0,1 0 0,0 1 0,0-1 0,-2 0 0,-1 0 0,0 0 0,0 0 0,0 1 0,0-1 0,0 1 0,0 0 0,0 1 0,0-1 0,0 0 0,0 1 0,0 0 0,0 0 0,0 0 0,0 1 0,1-1 0,-1 1 0,1 0 0,-1 0 0,-3 3 0,-5 3 0,1 1 0,0 0 0,0 0 0,-10 13 0,11-10 0,1 0 0,1 0 0,0 1 0,0 0 0,1 0 0,-5 16 0,9-23 0,1 0 0,1 1 0,-1-1 0,1 1 0,0 0 0,0-1 0,1 8 0,0-11 0,0 0 0,1 0 0,-1 0 0,1 0 0,0 0 0,0 0 0,0 0 0,0-1 0,0 1 0,0 0 0,1-1 0,0 1 0,-1-1 0,1 1 0,0-1 0,2 3 0,-2-4 0,0 1 0,0-1 0,0 0 0,1 0 0,-1 0 0,0 0 0,0 0 0,1 0 0,-1 0 0,0-1 0,1 1 0,-1-1 0,1 0 0,-1 0 0,0 0 0,1 0 0,-1 0 0,1 0 0,-1-1 0,0 1 0,1-1 0,-1 1 0,0-1 0,1 0 0,-1 0 0,0 0 0,3-2 0,4-2 0,-1 0 0,0-1 0,-1 0 0,1 0 0,10-11 0,-6 4 0,-1 0 0,0-1 0,-1 0 0,-1-1 0,0 0 0,-1 0 0,0-1 0,-1 0 0,-1 0 0,-1-1 0,0 1 0,-1-1 0,-1 0 0,2-31 0,-5 46 0,0 0 0,0-1 0,0 1 0,0 0 0,-1 0 0,1 0 0,-1-1 0,1 1 0,-1 0 0,0 0 0,1 0 0,-1 0 0,0 0 0,0 0 0,-1 0 0,1 0 0,0 1 0,-1-1 0,1 0 0,-3-2 0,2 3 0,0 0 0,0 1 0,0-1 0,0 0 0,0 1 0,0-1 0,-1 1 0,1 0 0,0 0 0,0 0 0,0 0 0,0 0 0,0 0 0,0 0 0,0 1 0,-1-1 0,-1 2 0,-5 1 0,0 1 0,1 0 0,0 0 0,0 0 0,0 1 0,1 1 0,-1-1 0,-9 11 0,4-3 0,1 1 0,1 0 0,0 0 0,-13 26 0,21-36 0,1 0 0,1 0 0,-1 1 0,0-1 0,1 1 0,0-1 0,0 1 0,1 0 0,-1-1 0,1 6 0,0-7 0,1 0 0,-1-1 0,1 1 0,0-1 0,-1 0 0,1 1 0,0-1 0,0 0 0,1 1 0,-1-1 0,0 0 0,1 0 0,0 0 0,-1 0 0,1 0 0,0 0 0,0-1 0,0 1 0,4 2 0,-4-2 0,0-1 0,1 0 0,-1 0 0,0 0 0,1 0 0,-1 0 0,1 0 0,0 0 0,-1-1 0,1 1 0,0-1 0,-1 0 0,1 0 0,0 0 0,-1 0 0,1 0 0,-1-1 0,5-1 0,-2 1 0,-1-1 0,1 0 0,-1 0 0,0-1 0,1 1 0,-1-1 0,-1 0 0,1 0 0,6-7 0,-4 4 0,-1-1 0,1 0 0,-1 0 0,-1 0 0,1 0 0,-1-1 0,-1 0 0,1 0 0,-1 0 0,-1 0 0,3-13 0,-5 19 0,1 1 0,-1-1 0,0 0 0,0 0 0,0 0 0,0 1 0,0-1 0,0 0 0,0 0 0,-1 1 0,1-1 0,-1 0 0,1 0 0,-1 1 0,0-1 0,0 1 0,0-1 0,0 0 0,0 1 0,0 0 0,0-1 0,0 1 0,0 0 0,-1-1 0,1 1 0,0 0 0,-1 0 0,1 0 0,-1 0 0,1 0 0,-1 1 0,0-1 0,1 0 0,-1 1 0,0-1 0,0 1 0,1 0 0,-1-1 0,0 1 0,-3 0 0,-1 0 0,0 0 0,0 1 0,0 0 0,0 0 0,0 0 0,0 1 0,1-1 0,-1 1 0,1 1 0,-1-1 0,-6 5 0,5-3 0,0 1 0,1 0 0,-1 0 0,1 1 0,0 0 0,0 0 0,1 0 0,0 1 0,0 0 0,1 0 0,-1 0 0,2 0 0,-1 1 0,1 0 0,0-1 0,0 1 0,1 0 0,0 1 0,1-1 0,0 0 0,-1 17 0,2-24 0,0 1 0,0 0 0,0-1 0,1 1 0,-1 0 0,0-1 0,1 1 0,-1-1 0,1 1 0,0 0 0,-1-1 0,1 1 0,0-1 0,0 0 0,0 1 0,0-1 0,0 0 0,0 1 0,0-1 0,0 0 0,1 0 0,-1 0 0,3 1 0,-2-1 0,0 0 0,0-1 0,1 1 0,-1-1 0,0 0 0,1 0 0,-1 0 0,0 0 0,1 0 0,-1 0 0,0-1 0,1 1 0,-1-1 0,4-1 0,5-3 0,0 0 0,0 0 0,-1-2 0,0 1 0,13-12 0,-4 1 0,-2-1 0,0 0 0,-1-2 0,-1 0 0,-1 0 0,14-27 0,-27 45 0,0 1 0,0-1 0,0 0 0,0 0 0,-1 1 0,1-1 0,-1 0 0,1 0 0,-1 0 0,1 0 0,-1 0 0,0 0 0,0 0 0,0 0 0,0 0 0,0 0 0,0 0 0,-1 0 0,1 1 0,-1-1 0,1 0 0,-1 0 0,0 0 0,0 0 0,-1-3 0,0 4 0,1 0 0,-1 0 0,0-1 0,1 1 0,-1 0 0,0 0 0,0 0 0,0 1 0,0-1 0,1 0 0,-1 1 0,0-1 0,0 1 0,0 0 0,0-1 0,0 1 0,0 0 0,0 0 0,-1 1 0,1-1 0,0 0 0,1 1 0,-1-1 0,0 1 0,-4 1 0,0 1 0,-1 0 0,0 1 0,1-1 0,0 1 0,0 1 0,0-1 0,0 1 0,1 0 0,0 1 0,-6 7 0,-3 5 0,0 1 0,-11 22 0,22-35 0,0 0 0,1 0 0,-1 1 0,-2 11 0,5-17 0,-1 0 0,1 0 0,0 0 0,-1 0 0,1 0 0,0 0 0,0 0 0,0 0 0,0 0 0,0 0 0,0 0 0,0 0 0,0 0 0,0 0 0,0 0 0,1 0 0,-1 0 0,0 0 0,1 0 0,-1 0 0,1 0 0,-1 0 0,1 0 0,-1-1 0,1 1 0,0 0 0,-1 0 0,1 0 0,0-1 0,0 1 0,-1-1 0,1 1 0,0 0 0,0-1 0,0 1 0,0-1 0,0 0 0,0 1 0,0-1 0,1 1 0,0-2 0,1 1 0,-1 0 0,0-1 0,1 0 0,-1 1 0,0-1 0,0 0 0,0 0 0,1 0 0,-1 0 0,0-1 0,0 1 0,-1-1 0,1 1 0,0-1 0,0 0 0,-1 1 0,1-1 0,-1 0 0,0 0 0,1 0 0,-1 0 0,0 0 0,0 0 0,0-1 0,-1 1 0,2-3 0,3-8 0,-1 0 0,-1 0 0,4-19 0,-2-30 120,-5 58-234,0 0 0,0 0-1,-1 0 1,1 0 0,-1 0 0,0 0-1,-1 0 1,1 0 0,0 0 0,-1 0-1,0 1 1,-4-7 0,-8-5-6712</inkml:trace>
</inkml:ink>
</file>

<file path=ppt/ink/ink96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04:25.881"/>
    </inkml:context>
    <inkml:brush xml:id="br0">
      <inkml:brushProperty name="width" value="0.025" units="cm"/>
      <inkml:brushProperty name="height" value="0.025" units="cm"/>
      <inkml:brushProperty name="color" value="#FFFFFF"/>
    </inkml:brush>
  </inkml:definitions>
  <inkml:trace contextRef="#ctx0" brushRef="#br0">111 232 24575,'6'-1'0,"0"0"0,0-1 0,0 1 0,0-1 0,0 0 0,0-1 0,-1 1 0,1-1 0,-1 0 0,0-1 0,0 1 0,0-1 0,0 0 0,-1 0 0,1 0 0,-1-1 0,0 0 0,0 0 0,5-10 0,-8 14 0,-1 1 0,0-1 0,1 0 0,-1 0 0,0 1 0,0-1 0,1 0 0,-1 0 0,0 1 0,0-1 0,0 0 0,0 0 0,0 0 0,0 1 0,-1-1 0,1 0 0,0 0 0,0 1 0,0-1 0,-1 0 0,1 0 0,0 1 0,-1-1 0,1 0 0,0 1 0,-1-1 0,1 1 0,-1-1 0,1 0 0,-1 1 0,0-1 0,1 1 0,-1-1 0,0 1 0,1 0 0,-1-1 0,0 1 0,1 0 0,-1-1 0,0 1 0,1 0 0,-1 0 0,0 0 0,0-1 0,0 1 0,1 0 0,-1 0 0,0 0 0,0 0 0,-1 1 0,-1-1 0,0 0 0,-1 1 0,1-1 0,0 1 0,-1 0 0,1 0 0,0 0 0,0 1 0,0-1 0,-5 4 0,5-3 0,1 0 0,-1 0 0,1 0 0,0 0 0,0 0 0,0 0 0,0 1 0,0-1 0,0 1 0,1 0 0,-1 0 0,1-1 0,0 1 0,0 0 0,0 0 0,0 0 0,0 0 0,1 0 0,-1 0 0,1 5 0,0-6 0,1 0 0,-1 0 0,1 0 0,0 0 0,0 0 0,-1 0 0,1 0 0,0 0 0,1-1 0,-1 1 0,0 0 0,1-1 0,-1 1 0,1 0 0,-1-1 0,1 0 0,-1 1 0,1-1 0,0 0 0,0 0 0,0 0 0,0 0 0,0 0 0,0-1 0,0 1 0,0 0 0,0-1 0,0 0 0,0 1 0,3-1 0,0 1 0,0-1 0,1 0 0,-1 0 0,0 0 0,1 0 0,-1-1 0,0 0 0,1 0 0,-1-1 0,0 1 0,0-1 0,0 0 0,0-1 0,0 1 0,-1-1 0,1 0 0,-1 0 0,1 0 0,-1-1 0,0 1 0,0-1 0,3-4 0,-2 2 0,-1-1 0,1 1 0,-1-1 0,-1 1 0,1-1 0,-1 0 0,0 0 0,-1-1 0,1 1 0,-2-1 0,1 1 0,-1-1 0,0 1 0,0-1 0,-1-8 0,0 14 0,0 0 0,0 0 0,0 0 0,0-1 0,-1 1 0,1 0 0,-1 0 0,1 0 0,-1 0 0,0 0 0,0 0 0,0 0 0,0 0 0,0 0 0,0 0 0,0 0 0,-1 0 0,1 1 0,-1-1 0,1 1 0,-1-1 0,0 1 0,1-1 0,-1 1 0,0 0 0,0 0 0,0 0 0,0 0 0,0 0 0,0 1 0,0-1 0,0 0 0,0 1 0,-1 0 0,1-1 0,0 1 0,-3 0 0,-1 1 0,1-1 0,-1 1 0,1 0 0,-1 1 0,1-1 0,-1 1 0,1 0 0,0 1 0,0-1 0,0 1 0,0 0 0,1 0 0,-9 7 0,-1 4 0,1 0 0,0 1 0,-19 30 0,26-36 0,1-1 0,1 1 0,-1 0 0,1 0 0,1 1 0,0-1 0,0 1 0,1-1 0,-2 14 0,4-21 0,0 0 0,0-1 0,0 1 0,0 0 0,0-1 0,0 1 0,1 0 0,-1-1 0,1 1 0,-1 0 0,1-1 0,-1 1 0,1-1 0,0 1 0,0-1 0,0 1 0,0-1 0,0 0 0,0 1 0,0-1 0,0 0 0,1 0 0,-1 0 0,0 0 0,1 0 0,-1 0 0,1 0 0,-1 0 0,1 0 0,-1-1 0,1 1 0,0-1 0,-1 1 0,1-1 0,0 0 0,-1 0 0,1 1 0,2-1 0,2 0 0,0-1 0,0 1 0,0-1 0,0 0 0,0 0 0,0 0 0,0-1 0,0 0 0,9-5 0,-7 2 0,0 1 0,-1-2 0,0 1 0,0-1 0,0-1 0,0 1 0,-1-1 0,0 0 0,-1 0 0,1-1 0,-2 1 0,1-1 0,-1-1 0,0 1 0,0 0 0,-1-1 0,-1 0 0,1 0 0,-1 0 0,-1 0 0,0 0 0,0 0 0,0 0 0,-2 0 0,1-1 0,-1 1 0,-2-9 0,3 15 0,0 0 0,-1 1 0,1-1 0,-1 0 0,0 1 0,1-1 0,-1 1 0,-1-1 0,1 1 0,0 0 0,0 0 0,-1-1 0,1 1 0,-1 0 0,0 0 0,0 0 0,0 0 0,0 1 0,0-1 0,-2-1 0,1 2 0,0 0 0,1 0 0,-1 1 0,0-1 0,0 1 0,1-1 0,-1 1 0,0 0 0,0 0 0,1 1 0,-1-1 0,0 0 0,0 1 0,1 0 0,-6 1 0,-5 4 0,0 1 0,1-1 0,-1 2 0,2 0 0,-1 0 0,-10 11 0,7-6 0,1 1 0,1 0 0,0 1 0,-11 18 0,20-27 0,0 0 0,0 1 0,0 0 0,1-1 0,0 1 0,1 1 0,-1-1 0,1 0 0,1 0 0,-1 1 0,1-1 0,1 1 0,-1 10 0,2-16 0,-1 0 0,0 1 0,1-1 0,-1 0 0,1 0 0,-1 0 0,1 0 0,0 0 0,0 0 0,0 0 0,0 0 0,0-1 0,1 1 0,-1 0 0,0 0 0,1-1 0,-1 1 0,1-1 0,0 0 0,2 2 0,-1-1 0,0-1 0,0 0 0,0 0 0,1 0 0,-1 0 0,0 0 0,1-1 0,-1 0 0,0 1 0,1-1 0,-1 0 0,4-1 0,1 0 0,0-1 0,0 0 0,-1 0 0,1 0 0,-1-1 0,1 0 0,-1-1 0,0 0 0,0 0 0,10-8 0,-8 3 0,0 0 0,-1-1 0,0 0 0,-1 0 0,0-1 0,-1 0 0,0 0 0,0 0 0,-1-1 0,-1 0 0,0 0 0,0 0 0,-1 0 0,-1-1 0,1-13 0,-3 24 0,1-1 0,-1 1 0,0 0 0,0-1 0,0 1 0,-1 0 0,1 0 0,-1 0 0,1-1 0,-1 1 0,1 0 0,-1 0 0,0 0 0,0 0 0,0 0 0,-1 0 0,1 0 0,0 0 0,-2-1 0,1 2 0,1 0 0,-1 0 0,0 0 0,1 0 0,-1 0 0,0 1 0,0-1 0,1 1 0,-1 0 0,0-1 0,0 1 0,0 0 0,1 0 0,-1 0 0,0 0 0,0 0 0,0 0 0,-2 1 0,-3 1 0,0 1 0,0-1 0,0 1 0,0 0 0,1 1 0,-1 0 0,1 0 0,0 0 0,0 0 0,-5 7 0,6-5 0,0 1 0,0-1 0,1 1 0,-1 0 0,-4 13 0,8-18 0,1 0 0,-1 0 0,0 0 0,1-1 0,0 1 0,-1 0 0,1 0 0,0 0 0,0 0 0,0 0 0,0 0 0,0 0 0,1 2 0,-1-3 0,1-1 0,-1 1 0,1 0 0,-1 0 0,1-1 0,-1 1 0,1 0 0,0-1 0,-1 1 0,1-1 0,0 1 0,-1-1 0,1 1 0,0-1 0,0 1 0,0-1 0,-1 0 0,1 1 0,0-1 0,0 0 0,0 0 0,0 0 0,0 0 0,0 0 0,-1 0 0,1 0 0,0 0 0,0 0 0,1 0 0,2-1 0,-1 0 0,0 0 0,0 0 0,0 0 0,0-1 0,0 0 0,0 1 0,0-1 0,-1 0 0,1 0 0,-1 0 0,1-1 0,-1 1 0,0 0 0,0-1 0,0 0 0,0 1 0,3-7 0,-4 7 0,1 0 0,-1-1 0,1 1 0,-1-1 0,0 0 0,0 1 0,0-1 0,0 0 0,-1 0 0,1 1 0,-1-1 0,0 0 0,1 0 0,-1 0 0,-1 0 0,1 1 0,0-1 0,-1 0 0,1 0 0,-1 0 0,-2-4 0,2 6 0,0 0 0,0-1 0,0 1 0,0 0 0,0 0 0,0 1 0,0-1 0,-1 0 0,1 0 0,0 1 0,-1-1 0,1 0 0,-1 1 0,1 0 0,-1-1 0,1 1 0,-1 0 0,1 0 0,0-1 0,-1 1 0,0 0 0,1 1 0,0-1 0,-1 0 0,1 0 0,-1 1 0,1-1 0,-1 1 0,-1 0 0,-4 2 0,0 0 0,0 0 0,1 1 0,-11 7 0,6-3 0,0 0 0,-17 18 0,25-23 0,1 1 0,-1-1 0,1 0 0,-1 1 0,1-1 0,0 1 0,0-1 0,1 1 0,-1 0 0,1 0 0,0 0 0,0 0 0,-1 6 0,2-9 0,0 0 0,0 0 0,-1 0 0,1 1 0,0-1 0,0 0 0,1 0 0,-1 0 0,0 0 0,0 0 0,0 0 0,1 1 0,-1-1 0,1 0 0,-1 0 0,1 0 0,-1 0 0,1 0 0,-1 0 0,1-1 0,0 1 0,0 0 0,-1 0 0,1 0 0,0-1 0,0 1 0,1 1 0,0-2 0,0 1 0,0-1 0,0 0 0,0 0 0,0 1 0,0-2 0,1 1 0,-1 0 0,0 0 0,0 0 0,0-1 0,0 1 0,-1-1 0,3-1 0,6-2 0,-1 0 0,0-1 0,0 0 0,16-12 0,-16 10 0,0-1 0,-1 0 0,0-1 0,0 0 0,-1 0 0,0-1 0,-1 0 0,11-20 0,-17 29 0,1 0 0,-1 0 0,0 0 0,1 0 0,-1 0 0,0 0 0,0 0 0,0 0 0,0 0 0,1 0 0,-1 0 0,-1 0 0,1 0 0,0 0 0,0 0 0,0 0 0,-1 0 0,1-1 0,0 1 0,-1 0 0,1 1 0,-1-1 0,1 0 0,-2-2 0,1 2 0,-1 0 0,1 0 0,-1 0 0,1 0 0,-1 0 0,1 1 0,-1-1 0,1 1 0,-1-1 0,0 1 0,0-1 0,1 1 0,-4 0 0,-2-1 0,0 2 0,0-1 0,0 1 0,0 0 0,0 0 0,-12 4 0,10 0-124,-1-1 0,1 2 0,0-1 0,0 1 0,1 1 0,0-1-1,0 2 1,1-1 0,-1 1 0,-8 12 0,-5 11-6702</inkml:trace>
</inkml:ink>
</file>

<file path=ppt/ink/ink96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04:56.541"/>
    </inkml:context>
    <inkml:brush xml:id="br0">
      <inkml:brushProperty name="width" value="0.05" units="cm"/>
      <inkml:brushProperty name="height" value="0.05" units="cm"/>
    </inkml:brush>
  </inkml:definitions>
  <inkml:trace contextRef="#ctx0" brushRef="#br0">307 1 24575,'-5'0'0,"-7"0"0,-7 0 0,-11 0 0,-5 0 0,-2 0 0,-1 0 0,2 10 0,2 5 0,0-2 0,7-2-8191</inkml:trace>
</inkml:ink>
</file>

<file path=ppt/ink/ink96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04:59.436"/>
    </inkml:context>
    <inkml:brush xml:id="br0">
      <inkml:brushProperty name="width" value="0.05" units="cm"/>
      <inkml:brushProperty name="height" value="0.05" units="cm"/>
    </inkml:brush>
  </inkml:definitions>
  <inkml:trace contextRef="#ctx0" brushRef="#br0">174 185 24575,'-1'-1'0,"0"1"0,-1-1 0,1 0 0,0 0 0,-1 0 0,1 0 0,0 0 0,0 0 0,0 0 0,0 0 0,0 0 0,-1-2 0,-8-7 0,10 10 0,0 0 0,0 0 0,0 0 0,-1 0 0,1 0 0,0 0 0,0 0 0,0 0 0,-1 0 0,1 1 0,0-1 0,0 0 0,0 0 0,0 0 0,-1 0 0,1 0 0,0 0 0,0 0 0,0 1 0,0-1 0,0 0 0,0 0 0,-1 0 0,1 0 0,0 0 0,0 1 0,0-1 0,0 0 0,0 0 0,0 0 0,0 1 0,0-1 0,0 0 0,0 0 0,0 0 0,0 0 0,0 1 0,0-1 0,0 0 0,0 0 0,0 0 0,0 1 0,0-1 0,0 0 0,0 0 0,0 0 0,0 1 0,0-1 0,0 0 0,0 0 0,1 0 0,-1 0 0,0 0 0,0 1 0,1 10 0,-1-11 0,0 0 0,0-1 0,-1 0 0,1 1 0,0-1 0,-1 0 0,1 1 0,-1-1 0,1 1 0,-1-1 0,0 1 0,1-1 0,-1 1 0,1 0 0,-1-1 0,0 1 0,1 0 0,-1-1 0,0 1 0,0 0 0,1 0 0,-1 0 0,0-1 0,1 1 0,-1 0 0,0 0 0,0 0 0,1 0 0,-1 0 0,0 0 0,0 1 0,1-1 0,-1 0 0,0 0 0,1 0 0,-1 1 0,0-1 0,-1 1 0,1-1 0,1 1 0,-1-1 0,0 0 0,0 0 0,1 1 0,-1-1 0,0 0 0,1 1 0,-1-1 0,0 1 0,1-1 0,-1 1 0,1-1 0,-1 1 0,0 0 0,1-1 0,-1 1 0,1-1 0,0 1 0,-1 0 0,1 0 0,0-1 0,-1 1 0,1 0 0,0 0 0,0-1 0,0 1 0,-1 0 0,1 0 0,0 0 0,0-1 0,0 1 0,0 0 0,0 0 0,1 0 0,-1-1 0,0 1 0,0 0 0,0 0 0,1-1 0,-1 1 0,1 1 0,0-1 0,0 1 0,0 0 0,0-1 0,0 1 0,1-1 0,-1 1 0,1-1 0,-1 0 0,1 1 0,-1-1 0,1 0 0,0 0 0,0 0 0,-1 0 0,1 0 0,0-1 0,2 2 0,1-2 0,-1 0 0,0 0 0,1 0 0,-1 0 0,0 0 0,0-1 0,0 0 0,1 0 0,-1 0 0,0-1 0,0 1 0,0-1 0,0 0 0,-1 0 0,1 0 0,-1 0 0,1-1 0,3-3 0,-3 3 0,0-1 0,0 1 0,-1-1 0,0 0 0,1 0 0,-1 0 0,0 0 0,-1 0 0,1-1 0,-1 1 0,0-1 0,0 0 0,0 0 0,-1 0 0,1-5 0,-2 8 0,0-1 0,0 1 0,0 0 0,-1 0 0,1-1 0,-1 1 0,1 0 0,-1 0 0,0 0 0,0 0 0,0 0 0,0 0 0,0 0 0,0 0 0,-1 0 0,1 0 0,-1 1 0,1-1 0,-1 0 0,0 1 0,1 0 0,-1-1 0,0 1 0,0 0 0,0 0 0,0 0 0,0 0 0,0 0 0,0 0 0,-1 1 0,1-1 0,0 1 0,-4-1 0,-3-1 0,0 1 0,0 0 0,0 0 0,-1 1 0,1 0 0,-18 3 0,22-1 0,-1 0 0,1 0 0,0 0 0,0 0 0,1 1 0,-1-1 0,0 1 0,1 0 0,0 1 0,0-1 0,-6 6 0,9-8 0,0 0 0,0 0 0,1 0 0,-1 0 0,0 0 0,0 0 0,0 1 0,1-1 0,-1 0 0,1 0 0,-1 0 0,1 1 0,-1-1 0,1 0 0,0 1 0,-1-1 0,1 0 0,0 1 0,0-1 0,0 0 0,0 1 0,0-1 0,0 0 0,1 1 0,-1-1 0,0 0 0,1 1 0,-1-1 0,1 0 0,-1 0 0,1 1 0,0-1 0,-1 0 0,1 0 0,0 0 0,0 0 0,0 0 0,0 0 0,0 0 0,0 0 0,0 0 0,0-1 0,0 1 0,0 0 0,1-1 0,-1 1 0,0-1 0,2 1 0,3 2 0,1-1 0,-1-1 0,0 1 0,1-1 0,-1 0 0,1 0 0,-1-1 0,1 0 0,0 0 0,-1-1 0,1 1 0,-1-1 0,0-1 0,1 1 0,-1-1 0,12-6 0,-14 7 0,0-1 0,0 1 0,0-1 0,0-1 0,-1 1 0,1 0 0,0-1 0,-1 0 0,0 0 0,0 0 0,0 0 0,0 0 0,0-1 0,-1 1 0,0-1 0,1 0 0,-1 0 0,0 1 0,-1-2 0,1 1 0,-1 0 0,0 0 0,0 0 0,0 0 0,-1-1 0,1-5 0,-1 8 0,0-1 0,0 1 0,-1 0 0,1-1 0,-1 1 0,1 0 0,-1-1 0,0 1 0,0 0 0,0 0 0,0 0 0,0 0 0,-1 0 0,1 0 0,-1 0 0,1 0 0,-1 1 0,0-1 0,1 0 0,-1 1 0,0-1 0,0 1 0,0 0 0,0 0 0,0 0 0,0 0 0,-1 0 0,1 0 0,0 0 0,-1 1 0,1-1 0,0 1 0,-1 0 0,1 0 0,0 0 0,-1 0 0,-3 0 0,0 1 0,-1-1 0,1 1 0,0 0 0,-1 1 0,1 0 0,0 0 0,0 0 0,0 0 0,0 1 0,1 0 0,-1 1 0,-9 6 0,8-4 0,1 1 0,-1 0 0,1 0 0,0 0 0,1 1 0,0 0 0,0 0 0,-5 13 0,9-19 0,0 1 0,0-1 0,0 0 0,1 1 0,-1-1 0,1 0 0,0 1 0,0-1 0,0 0 0,0 1 0,0-1 0,0 1 0,0-1 0,1 0 0,-1 1 0,1-1 0,0 0 0,0 1 0,0-1 0,0 0 0,0 0 0,0 0 0,1 0 0,-1 0 0,0 0 0,1 0 0,0-1 0,-1 1 0,1 0 0,0-1 0,0 1 0,0-1 0,0 0 0,0 0 0,0 0 0,5 2 0,2 0 0,0 1 0,0-2 0,1 0 0,-1 0 0,1 0 0,-1-1 0,1-1 0,0 1 0,-1-2 0,1 1 0,0-2 0,-1 1 0,1-1 0,16-6 0,-20 6 0,0 0 0,1 0 0,-1-1 0,0 0 0,0-1 0,-1 1 0,1-1 0,-1 0 0,1-1 0,-1 1 0,-1-1 0,1 0 0,-1 0 0,0 0 0,0-1 0,0 0 0,-1 1 0,1-1 0,-2-1 0,1 1 0,-1 0 0,3-9 0,-5 13 0,1-1 0,-1 0 0,0 0 0,0 0 0,0 1 0,0-1 0,0 0 0,-1 0 0,1 1 0,-1-1 0,0 0 0,1 0 0,-1 1 0,-1-1 0,1 1 0,0-1 0,-1 1 0,1-1 0,-1 1 0,1 0 0,-1 0 0,0 0 0,0 0 0,0 0 0,-1 0 0,1 1 0,0-1 0,0 1 0,-1-1 0,1 1 0,-1 0 0,0 0 0,1 0 0,-1 0 0,-3 0 0,-3-2 0,0 1 0,-1 0 0,1 1 0,-1 0 0,1 1 0,-1 0 0,0 0 0,1 1 0,-14 3 0,14-2 0,0 1 0,0 0 0,1 0 0,-1 1 0,1 0 0,0 0 0,0 1 0,0 0 0,0 1 0,-12 11 0,15-12 0,1 0 0,0 1 0,0-1 0,0 1 0,0-1 0,1 1 0,0 0 0,0 0 0,1 1 0,-1-1 0,2 1 0,-1-1 0,0 1 0,1 0 0,0 9 0,1-13 0,0 0 0,0 0 0,0-1 0,0 1 0,1 0 0,-1-1 0,1 1 0,0 0 0,0-1 0,0 1 0,0-1 0,0 1 0,1-1 0,-1 1 0,1-1 0,-1 0 0,1 0 0,0 0 0,2 2 0,-1-1 0,1-1 0,-1 0 0,1 1 0,0-1 0,0-1 0,0 1 0,0-1 0,0 1 0,0-1 0,1 0 0,4 0 0,0 0 0,1 0 0,0-1 0,-1-1 0,1 1 0,-1-2 0,1 1 0,-1-1 0,0 0 0,0-1 0,12-5 0,-15 5 0,0 0 0,0-1 0,0 0 0,0 0 0,-1 0 0,0 0 0,1-1 0,-2 0 0,1 0 0,-1 0 0,1-1 0,-2 1 0,1-1 0,0 0 0,-1 0 0,0-1 0,-1 1 0,0 0 0,0-1 0,0 0 0,0 1 0,-1-1 0,0 0 0,-1 0 0,0-7 0,0 12 0,0-1 0,0 1 0,0 0 0,0-1 0,-1 1 0,1 0 0,-1-1 0,0 1 0,0 0 0,0 0 0,0 0 0,0 0 0,0 0 0,-1 0 0,1 0 0,0 0 0,-1 0 0,0 0 0,1 1 0,-1-1 0,-3-2 0,1 3 0,1 0 0,0-1 0,-1 1 0,1 0 0,0 1 0,-1-1 0,1 1 0,-1-1 0,1 1 0,-1 0 0,0 0 0,1 1 0,-5 0 0,-1 1 0,0 0 0,-1 0 0,1 1 0,0 1 0,1 0 0,-1 0 0,1 0 0,-1 1 0,-14 12 0,13-8 0,1 1 0,0 0 0,1 1 0,-9 13 0,14-21 0,1 1 0,0-1 0,0 1 0,1-1 0,-1 1 0,1 0 0,0-1 0,0 1 0,0 0 0,0 0 0,0 0 0,1 0 0,0 0 0,0 0 0,0 0 0,0 0 0,1 0 0,1 6 0,-1-8 0,0 0 0,0-1 0,0 1 0,0 0 0,0 0 0,1-1 0,-1 1 0,0-1 0,1 1 0,-1-1 0,1 0 0,0 1 0,-1-1 0,1 0 0,0 0 0,0 0 0,0-1 0,0 1 0,0 0 0,0-1 0,0 1 0,0-1 0,0 1 0,0-1 0,0 0 0,0 0 0,0 0 0,0 0 0,0 0 0,0-1 0,0 1 0,0-1 0,0 1 0,4-2 0,1-1 0,0 1 0,0-1 0,-1 0 0,1 0 0,-1-1 0,1 0 0,-1 0 0,8-8 0,-10 9 0,0-1 0,-1 0 0,0 0 0,1 0 0,-1-1 0,0 1 0,-1-1 0,1 0 0,-1 1 0,0-1 0,1-6 0,-2 9 0,-1 0 0,0 0 0,0 0 0,0 0 0,0 0 0,0-1 0,0 1 0,-1 0 0,1 0 0,-1 0 0,1 0 0,-1 0 0,0 0 0,0 0 0,1 0 0,-2 0 0,1 0 0,0 1 0,0-1 0,0 0 0,-1 1 0,1-1 0,-1 1 0,0-1 0,1 1 0,-1 0 0,0 0 0,0-1 0,-2 0 0,-3-1 0,0 0 0,0 0 0,0 1 0,-1-1 0,1 2 0,-1-1 0,1 1 0,-1 0 0,1 1 0,-1-1 0,0 2 0,1-1 0,-1 1 0,-13 3 0,15-3 0,1 1 0,-1-1 0,1 1 0,0 0 0,0 0 0,0 1 0,0 0 0,1 0 0,-1 0 0,1 0 0,-1 1 0,1-1 0,0 1 0,0 0 0,1 1 0,-1-1 0,1 0 0,0 1 0,0 0 0,1 0 0,-3 6 0,4-9 0,1-1 0,-1 1 0,1-1 0,-1 1 0,1-1 0,0 0 0,0 1 0,0-1 0,0 1 0,0-1 0,0 1 0,0-1 0,1 1 0,-1-1 0,0 1 0,1-1 0,-1 0 0,1 1 0,0-1 0,-1 0 0,1 1 0,0-1 0,0 0 0,1 2 0,0-1 0,1 0 0,-1 0 0,1 0 0,-1-1 0,1 1 0,0-1 0,0 1 0,0-1 0,0 0 0,6 1 0,0 0 0,0-1 0,-1 0 0,1 0 0,0-1 0,0 0 0,0 0 0,14-3 0,-16 0 0,0 0 0,0 0 0,0 0 0,-1 0 0,0-1 0,0 0 0,0-1 0,0 0 0,0 1 0,6-9 0,-10 11 0,0 0 0,0-1 0,1 1 0,-1-1 0,-1 1 0,1-1 0,0 0 0,-1 0 0,1 0 0,-1 0 0,0 0 0,0 0 0,0 0 0,0 0 0,-1 0 0,1-1 0,-1 1 0,0 0 0,0 0 0,0-1 0,0 1 0,-1 0 0,1 0 0,-1-1 0,-1-3 0,1 5 0,0 0 0,0 1 0,0-1 0,0 0 0,-1 1 0,1-1 0,0 1 0,-1 0 0,1-1 0,-1 1 0,1 0 0,-1 0 0,0 0 0,1 0 0,-1 0 0,0 0 0,0 1 0,0-1 0,0 0 0,1 1 0,-1 0 0,-3-1 0,1 1 0,0 0 0,-1 0 0,1 0 0,-1 1 0,1 0 0,0 0 0,0 0 0,-1 0 0,1 1 0,-4 1 0,2 0 0,1 0 0,-1 0 0,1 1 0,0-1 0,0 1 0,-8 9 0,11-11 0,0 0 0,0 0 0,1 0 0,-1 0 0,1 0 0,-1 1 0,1-1 0,0 1 0,0-1 0,0 1 0,0-1 0,0 1 0,1-1 0,-1 1 0,1 3 0,0-6 0,0 1 0,0-1 0,0 1 0,0-1 0,0 1 0,0-1 0,0 1 0,0-1 0,0 1 0,1-1 0,-1 0 0,0 1 0,0-1 0,0 1 0,1-1 0,-1 1 0,0-1 0,1 0 0,-1 1 0,0-1 0,1 0 0,-1 1 0,0-1 0,1 0 0,-1 1 0,1-1 0,-1 0 0,0 0 0,1 0 0,0 1 0,18-3 0,14-15 0,-30 15-91,0 0 0,0-1 0,0 1 0,0-1 0,-1 1 0,1-1 0,-1 0 0,0 0 0,0 0 0,0 0 0,0-1 0,-1 1 0,1 0 0,1-5 0,-1-13-6735</inkml:trace>
</inkml:ink>
</file>

<file path=ppt/ink/ink96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05:02.417"/>
    </inkml:context>
    <inkml:brush xml:id="br0">
      <inkml:brushProperty name="width" value="0.05" units="cm"/>
      <inkml:brushProperty name="height" value="0.05" units="cm"/>
    </inkml:brush>
  </inkml:definitions>
  <inkml:trace contextRef="#ctx0" brushRef="#br0">440 65 24575,'0'-17'0,"-2"22"0,-7 23 0,-17 24 0,-3 0 0,-52 71 0,47-76 0,3 2 0,-45 92 0,43-52 0,23-59 0,-15 32 0,179-361 0,-81 151 0,-35 58 0,-30 66 0,2 1 0,0-1 0,2 2 0,16-26 0,-40 79 0,-15 58 0,4-11 0,-68 137 0,31-82 0,45-108 0,5-17 0,10-8 0,-1 0 0,1 0 0,0 0 0,0 0 0,-1 0 0,1 0 0,0-1 0,0 1 0,-1 0 0,1 0 0,0 0 0,0 0 0,-1-1 0,1 1 0,0 0 0,0 0 0,0 0 0,-1-1 0,1 1 0,0 0 0,0 0 0,0-1 0,0 1 0,0 0 0,-1 0 0,1-1 0,0 1 0,0 0 0,0 0 0,0-1 0,0 1 0,0 0 0,0-1 0,0 1 0,0 0 0,0 0 0,0-1 0,0 0 0,1-8 0,-1-1 0,1 0 0,1 1 0,0-1 0,0 1 0,5-14 0,3-9 0,10-38 0,47-105 0,-12 38 0,-55 134 0,1 0 0,1 0 0,-1 0 0,0 0 0,1 1 0,-1-1 0,1 1 0,0-1 0,2-2 0,-3 4 0,-1 1 0,0 0 0,1 0 0,-1-1 0,0 1 0,1 0 0,-1 0 0,1 0 0,-1 0 0,0 0 0,1-1 0,-1 1 0,1 0 0,-1 0 0,1 0 0,-1 0 0,0 0 0,1 0 0,-1 0 0,1 1 0,-1-1 0,1 0 0,-1 0 0,0 0 0,1 0 0,12 15 0,-8-6 0,-1 1 0,0-1 0,0 2 0,-1-1 0,0 0 0,-1 0 0,2 21 0,-1 79 0,-3-84 0,-2 285 0,4-297 0,5-13 0,8-21 0,-8 4 0,-1 0 0,-1 0 0,0-1 0,-1 0 0,4-35 0,-3-90 0,-6 131 0,0-1 0,-1 1 0,0 0 0,-1 0 0,0 0 0,0 0 0,-11-19 0,2 6 0,-1 0 0,-20-25 0,28 43 0,1 0 0,0-1 0,0 1 0,0-1 0,1 0 0,0 0 0,1 0 0,0 0 0,0-1 0,0 1 0,1-1 0,-1-11 0,2 18 0,0 0 0,0 0 0,0 1 0,1-1 0,-1 0 0,0 0 0,0 1 0,1-1 0,-1 0 0,0 1 0,1-1 0,-1 0 0,1 1 0,-1-1 0,1 1 0,-1-1 0,1 1 0,0-1 0,-1 1 0,1-1 0,-1 1 0,1-1 0,0 1 0,0 0 0,-1-1 0,1 1 0,0 0 0,-1 0 0,1 0 0,0 0 0,0-1 0,0 1 0,-1 0 0,1 0 0,0 0 0,0 0 0,-1 1 0,1-1 0,0 0 0,0 0 0,-1 0 0,1 1 0,0-1 0,-1 0 0,1 1 0,1 0 0,37 19 0,-36-18 0,15 12 0,0 1 0,0 1 0,-2 1 0,0 0 0,-1 1 0,24 38 0,-25-37 0,8 16 0,36 75 0,-10-15 0,-39-83 0,-10-19 0,-11-26 0,0 1 0,1-1 0,2 0 0,-7-43 0,11 45 0,-2 0 0,-1 1 0,-1-1 0,-18-39 0,20 56 0,2 3 0,-1 0 0,0 0 0,0 1 0,-14-17 0,20 27 0,-1-1 0,1 1 0,-1-1 0,0 0 0,1 1 0,-1-1 0,0 1 0,1 0 0,-1-1 0,0 1 0,1-1 0,-1 1 0,0 0 0,0 0 0,0-1 0,1 1 0,-1 0 0,0 0 0,0 0 0,0 0 0,1 0 0,-1 0 0,0 0 0,0 0 0,-1 1 0,2-1 0,-1 0 0,1 1 0,-1-1 0,1 1 0,-1-1 0,1 1 0,0-1 0,-1 1 0,1-1 0,0 1 0,-1-1 0,1 1 0,0-1 0,0 1 0,0 0 0,-1-1 0,1 1 0,0-1 0,0 1 0,0 0 0,0-1 0,0 1 0,0-1 0,0 1 0,0 0 0,0-1 0,1 1 0,-1-1 0,0 1 0,0 0 0,0-1 0,1 1 0,54 147 0,17 50 0,-57-148 0,16 97 0,-24-118 0,-6-23 0,1 0 0,-1-1 0,1 1 0,-1 0 0,-1 0 0,1 10 0,-2-14 0,1-1 0,0 0 0,-1 1 0,1-1 0,-1 0 0,1 0 0,-1 0 0,0 1 0,0-1 0,1 0 0,-1 0 0,0 0 0,0 0 0,0 0 0,0 0 0,0 0 0,0-1 0,0 1 0,0 0 0,-1-1 0,1 1 0,0 0 0,0-1 0,-1 1 0,1-1 0,0 0 0,-1 1 0,1-1 0,0 0 0,-1 0 0,1 0 0,0 0 0,-1 0 0,-1-1 0,-12 0 0,0-1 0,0-1 0,0 0 0,0-1 0,0 0 0,1-2 0,-19-8 0,-35-13 0,-41-8 0,-88-25 0,86 35 0,108 25 0,-1-1 0,1 0 0,0 1 0,-1 0 0,1 0 0,-1 0 0,1 0 0,-6 2 0,8-2 0,0 0 0,1 0 0,-1 0 0,0 0 0,1 1 0,-1-1 0,1 0 0,-1 0 0,1 1 0,-1-1 0,1 1 0,-1-1 0,1 0 0,-1 1 0,1-1 0,-1 1 0,1-1 0,-1 1 0,1-1 0,0 1 0,-1 0 0,1 0 0,0 0 0,0 0 0,0 0 0,0 0 0,0 0 0,0 0 0,1 0 0,-1 0 0,0-1 0,1 1 0,-1 0 0,0 0 0,1 0 0,-1 0 0,1-1 0,-1 1 0,1 0 0,-1 0 0,2 1 0,7 5 0,0-1 0,0 1 0,0-2 0,1 1 0,-1-1 0,1 0 0,19 5 0,6 4 0,-1 1 0,1-1 0,1-2 0,0-2 0,1-1 0,0-2 0,0-1 0,0-2 0,43-1 0,-69-4 0,1 0 0,-1-1 0,0-1 0,-1 1 0,1-2 0,0 1 0,-1-1 0,0-1 0,0 0 0,0-1 0,0 1 0,9-9 0,-18 13 0,-1 1 0,1 0 0,-1-1 0,0 1 0,1 0 0,-1-1 0,1 1 0,-1-1 0,0 1 0,1-1 0,-1 1 0,0-1 0,0 1 0,1-1 0,-1 1 0,0-1 0,0 1 0,0-1 0,0 1 0,0-1 0,1 1 0,-1-1 0,0 1 0,0-1 0,0 0 0,-1 1 0,1-1 0,0 1 0,0-1 0,0 1 0,0-2 0,-17-10 0,-36-2 0,44 12 0,-42-8-341,-1 2 0,0 2-1,-102 2 1</inkml:trace>
</inkml:ink>
</file>

<file path=ppt/ink/ink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3:06.336"/>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12 0,'0'10,"0"8,-5 1,-1-2</inkml:trace>
</inkml:ink>
</file>

<file path=ppt/ink/ink97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05:03.389"/>
    </inkml:context>
    <inkml:brush xml:id="br0">
      <inkml:brushProperty name="width" value="0.05" units="cm"/>
      <inkml:brushProperty name="height" value="0.05" units="cm"/>
    </inkml:brush>
  </inkml:definitions>
  <inkml:trace contextRef="#ctx0" brushRef="#br0">1 1 24575,'6'0'0,"0"0"0,1 0 0,-1 1 0,0 0 0,0 0 0,0 0 0,0 1 0,0 0 0,0 0 0,0 1 0,0-1 0,-1 1 0,0 1 0,1-1 0,-1 1 0,0 0 0,-1 0 0,1 0 0,5 7 0,-5-4 0,0 2 0,0-1 0,-1 0 0,0 1 0,0 0 0,-1 0 0,0 0 0,0 0 0,-1 0 0,-1 1 0,0-1 0,1 11 0,-4 215 0,-1-88 0,3-83 0,0-58 0,0-8 0,0-33 0,0 9 0,-1-9 0,1 0 0,2 0 0,2 0 0,15-68 0,-7 59 0,-2-1 0,-3 0 0,4-67 0,-13 182 0,2-39 0,-1 0 0,-1 0 0,-2-1 0,-14 57 0,4-36 0,-11 80 0,16-76 0,-18 60 0,20-89-341,1 0 0,1 0-1,-2 46 1,6-59-6485</inkml:trace>
</inkml:ink>
</file>

<file path=ppt/ink/ink97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05:07.585"/>
    </inkml:context>
    <inkml:brush xml:id="br0">
      <inkml:brushProperty name="width" value="0.05" units="cm"/>
      <inkml:brushProperty name="height" value="0.05" units="cm"/>
    </inkml:brush>
  </inkml:definitions>
  <inkml:trace contextRef="#ctx0" brushRef="#br0">188 446 24575,'-1'1'0,"0"-1"0,1 0 0,-1 0 0,0 0 0,1 1 0,-1-1 0,1 0 0,-1 1 0,0-1 0,1 0 0,-1 1 0,1-1 0,-1 1 0,1-1 0,0 1 0,-1-1 0,1 1 0,-1 0 0,1-1 0,0 1 0,-1-1 0,1 1 0,0 0 0,0-1 0,-1 2 0,-4 19 0,4-18 0,-4 34 0,1 0 0,2-1 0,3 43 0,0-44 0,-1 0 0,-2 0 0,-11 63 0,-57 160 0,63-220 0,7-31 0,-1 1 0,0-1 0,-1 0 0,1 1 0,-2-1 0,1 0 0,-1 0 0,-3 7 0,16-69 0,28-62 0,10-39 0,-34 95 0,-3 0 0,-2-1 0,2-102 0,-11 163 0,0 0 0,1 0 0,-1 0 0,0 1 0,0-1 0,0 0 0,-1 0 0,1 0 0,0 1 0,0-1 0,0 0 0,0 0 0,-1 0 0,1 1 0,0-1 0,-1 0 0,1 0 0,-1 1 0,1-1 0,-1 0 0,1 1 0,-2-2 0,2 2 0,-1 0 0,1 1 0,-1-1 0,0 0 0,1 0 0,-1 0 0,1 0 0,-1 0 0,0 1 0,1-1 0,-1 0 0,1 1 0,-1-1 0,1 0 0,-1 1 0,1-1 0,-1 0 0,1 1 0,0-1 0,-1 1 0,0 0 0,-20 34 0,9 0 0,3 0 0,-12 73 0,6 74 0,13-151 0,-3 24 0,-18 84 0,24-147 0,0 1 0,-1-1 0,0 0 0,-2-11 0,1-21 0,16-113 0,2-52 0,-16-89 0,-2 1086 0,1-776 0,-1 0 0,-4 22 0,5-34 0,-1-1 0,1 1 0,-1-1 0,0 1 0,0-1 0,-1 1 0,1-1 0,-1 0 0,1 0 0,-1 0 0,0 0 0,-1 0 0,1 0 0,0 0 0,-1-1 0,-4 5 0,7-7 0,0 0 0,-1 0 0,1 0 0,0 1 0,-1-1 0,1 0 0,-1 0 0,1 0 0,0 0 0,-1 0 0,1 0 0,-1 0 0,1 0 0,-1 0 0,1 0 0,0 0 0,-1 0 0,1 0 0,-1 0 0,1 0 0,0 0 0,-1 0 0,1-1 0,-1 1 0,1 0 0,0 0 0,-1 0 0,1-1 0,0 1 0,-1 0 0,1-1 0,0 1 0,-1-1 0,-7-16 0,3-22 0,5 38 0,-2-292 0,5 140 0,-3 140 0,0-9 0,0 0 0,-1 0 0,-2 0 0,-6-29 0,9 51 0,0-1 0,0 0 0,0 0 0,0 0 0,0 0 0,-1 1 0,1-1 0,0 0 0,-1 0 0,1 0 0,-1 1 0,1-1 0,-1 0 0,1 1 0,-1-1 0,1 0 0,-1 1 0,-1-2 0,-3 12 0,0 28 0,3 262 0,4-154 0,9-155 0,-6 2 0,-1 0 0,0 0 0,0 0 0,0-1 0,-1 0 0,0 1 0,3-14 0,10-64 0,-10 46 0,9-49 0,35-168 0,-25 121 0,-24 135 0,0 0 0,0 0 0,-1 1 0,1-1 0,0 0 0,-1 1 0,1-1 0,0 1 0,-1-1 0,1 1 0,0-1 0,-1 1 0,1-1 0,-1 1 0,1-1 0,-1 1 0,1 0 0,0 1 0,5 9 0,-1 0 0,1 0 0,-2 1 0,1 0 0,2 16 0,12 69 0,-10-45 0,0 14 0,-3 0 0,-3 116 0,-4-131 0,1-49 0,-3 47 0,3-48 0,0 1 0,0 0 0,0-1 0,0 1 0,-1-1 0,1 1 0,0 0 0,-1-1 0,0 1 0,1-1 0,-1 1 0,0-1 0,1 0 0,-1 1 0,0-1 0,0 0 0,0 1 0,0-1 0,-1 0 0,1 0 0,0 0 0,0 0 0,-1 0 0,1 0 0,-2 0 0,2-1 0,-1 0 0,1-1 0,0 0 0,0 1 0,0-1 0,0 0 0,0 1 0,0-1 0,0 0 0,0 0 0,0 0 0,0 0 0,0 0 0,0 0 0,0 0 0,1 0 0,-1 0 0,1-1 0,-1 1 0,1 0 0,-1 0 0,1-1 0,-1 1 0,1 0 0,0-1 0,0-1 0,-2-2 0,-10-34 0,2-1 0,1 0 0,3-1 0,-3-48 0,8-170 0,3 149 0,-3 106 0,1 1 0,0-1 0,0 0 0,1 0 0,-1 0 0,1 0 0,0 1 0,0-1 0,0 0 0,0 1 0,1-1 0,2-4 0,-4 7 0,0 1 0,1 0 0,-1 0 0,0-1 0,0 1 0,1 0 0,-1-1 0,0 1 0,1 0 0,-1 0 0,0 0 0,1-1 0,-1 1 0,0 0 0,1 0 0,-1 0 0,0 0 0,1 0 0,-1 0 0,1 0 0,-1 0 0,0 0 0,1 0 0,-1 0 0,1 0 0,-1 0 0,0 0 0,1 0 0,-1 0 0,0 0 0,1 0 0,-1 0 0,0 1 0,1-1 0,-1 0 0,0 0 0,1 0 0,-1 1 0,12 16 0,0 23 0,-9-21 0,0 1 0,-2 0 0,0 0 0,-1-1 0,-3 30 0,-25 98 0,10-59 0,-46 194 0,62-278 0,1-5 0,-1-13 0,2-26 0,13-93 0,5-61 0,-18-195 0,-13 678 0,7-235 0,-3 0 0,-2 0 0,-23 68 0,34-121 0,0 0 0,-1 1 0,1-1 0,0 0 0,-1 0 0,1 1 0,-1-1 0,1 0 0,-1 0 0,0 0 0,1 0 0,-1 0 0,0 0 0,0 0 0,0 0 0,0 0 0,-2 1 0,3-2 0,-1-1 0,1 1 0,-1-1 0,1 1 0,-1-1 0,1 0 0,-1 1 0,1-1 0,0 0 0,-1 1 0,1-1 0,0 0 0,-1 1 0,1-1 0,0 0 0,0 0 0,0 1 0,0-1 0,0 0 0,0 0 0,0 0 0,-3-60 0,3 57 0,4-118 0,20-123 0,-22 230 0,26-147 0,-23 138 0,-1 9 0,0 0 0,1 0 0,1 1 0,0 0 0,1 0 0,9-14 0,58-75 0,-47 68 0,52-60 0,-88 103 0,-2 2 0,0 1 0,-13 17 0,-5 12 0,2-3 0,1 1 0,2 1 0,-34 75 0,44-90 0,14-24 0,0 0 0,0-1 0,0 1 0,0 0 0,0-1 0,0 1 0,0 0 0,0-1 0,0 1 0,0 0 0,0-1 0,-1 1 0,1 0 0,0 0 0,0-1 0,0 1 0,0 0 0,0-1 0,-1 1 0,1 0 0,0 0 0,0-1 0,0 1 0,-1 0 0,1 0 0,0 0 0,0-1 0,-1 1 0,1 0 0,0 0 0,-1 0 0,1 0 0,0 0 0,0-1 0,-1 1 0,1 0 0,0 0 0,-1 0 0,1 0 0,0 0 0,-1 0 0,1 0 0,0 0 0,-1 0 0,1 0 0,0 0 0,-1 0 0,1 1 0,0-1 0,0 0 0,-1 0 0,1 0 0,0 0 0,-1 0 0,1 1 0,0-1 0,0 0 0,-1 0 0,1 0 0,0 1 0,0-1 0,0 0 0,-1 1 0,1-7 0,1 0 0,0 0 0,0 0 0,0 0 0,0 0 0,1 1 0,0-1 0,3-7 0,6-17 0,-2 3 0,2-1 0,22-41 0,-12 27 0,-23 40 0,-6 6 0,-8 7 0,5 0 0,5-6 0,1 0 0,-1 0 0,0-1 0,0 0 0,-8 4 0,14-8 0,0 1 0,0-1 0,0 0 0,0 0 0,0 0 0,-1 0 0,1 1 0,0-1 0,0 0 0,0 0 0,0 0 0,-1 0 0,1 0 0,0 0 0,0 0 0,0 0 0,-1 1 0,1-1 0,0 0 0,0 0 0,0 0 0,-1 0 0,1 0 0,0 0 0,0 0 0,-1 0 0,1 0 0,0 0 0,0-1 0,0 1 0,-1 0 0,1 0 0,0 0 0,0 0 0,0 0 0,-1 0 0,1 0 0,0 0 0,0-1 0,0 1 0,0 0 0,0 0 0,-1 0 0,1 0 0,0 0 0,0-1 0,0 1 0,0 0 0,0 0 0,0 0 0,0-1 0,-1 1 0,1 0 0,6-16 0,14-16 0,77-86 0,-93 112 0,-14 9 0,-14 10 0,10-4 0,0 1 0,0 0 0,1 1 0,1 0 0,-16 18 0,27-27 0,0 0 0,-1 0 0,1 0 0,0 0 0,0 0 0,0 0 0,0 0 0,1 0 0,-1 0 0,0 4 0,1-5 0,-1 0 0,1 0 0,1 0 0,-1 0 0,0-1 0,0 1 0,0 0 0,0 0 0,0 0 0,1-1 0,-1 1 0,0 0 0,1 0 0,-1-1 0,1 1 0,-1 0 0,1-1 0,-1 1 0,1 0 0,0 0 0,1 0 0,0 0 0,0 0 0,0 0 0,0 0 0,0-1 0,1 1 0,-1-1 0,0 1 0,0-1 0,0 0 0,0 0 0,1 0 0,-1 0 0,0 0 0,0 0 0,0-1 0,1 1 0,-1-1 0,4-1 0,7-3 0,-9 3 0,1 0 0,-1 1 0,1 0 0,0-1 0,-1 2 0,1-1 0,5 0 0,-8 1 0,-1 0 0,1 1 0,0-1 0,-1 1 0,1-1 0,-1 1 0,1-1 0,-1 1 0,0 0 0,1 0 0,-1 0 0,0 0 0,1 0 0,-1 0 0,0 0 0,0 0 0,0 0 0,0 0 0,0 1 0,0-1 0,0 0 0,0 1 0,-1-1 0,1 1 0,0-1 0,0 3 0,2 7 0,0 0 0,-1 0 0,0 0 0,-1 0 0,0 0 0,0 1 0,-3 21 0,2-35 0,1 0 0,-1 1 0,1-1 0,-1 0 0,1 1 0,0-1 0,0 1 0,0-1 0,0 1 0,0-1 0,0 1 0,0 0 0,1 0 0,-1-1 0,0 1 0,1 0 0,-1 0 0,1 0 0,-1 0 0,1 0 0,-1 1 0,1-1 0,0 0 0,-1 1 0,1-1 0,0 1 0,0 0 0,-1 0 0,1-1 0,0 1 0,0 0 0,0 0 0,2 1 0,1-1 0,-1 0 0,1 1 0,-1 0 0,1 0 0,-1 0 0,1 0 0,-1 1 0,0-1 0,0 1 0,0 0 0,0 0 0,0 1 0,0-1 0,6 6 0,-3 0 0,0 0 0,0 0 0,-1 1 0,-1 0 0,1 0 0,-2 0 0,1 0 0,-1 1 0,0 0 0,-1-1 0,0 2 0,-1-1 0,2 13 0,-3-75 0,-1 0 0,-3 1 0,-2-1 0,-17-72 0,21 120 0,0 1 0,-1-1 0,0 1 0,0-1 0,0 1 0,0 0 0,0 0 0,-1 0 0,1 0 0,-1 1 0,0-1 0,0 1 0,0-1 0,0 1 0,0 0 0,-1 0 0,1 1 0,-7-3 0,9 3 0,-1 0 0,0 0 0,0 1 0,1-1 0,-1 1 0,0-1 0,0 1 0,0 0 0,0 0 0,0 0 0,0 0 0,0 0 0,0 0 0,1 0 0,-1 1 0,0-1 0,0 1 0,0-1 0,0 1 0,1 0 0,-1 0 0,0-1 0,1 1 0,-1 0 0,1 1 0,-1-1 0,1 0 0,-1 0 0,1 1 0,0-1 0,-1 1 0,1-1 0,0 1 0,0-1 0,0 1 0,0 0 0,0 2 0,0-2 0,0 0 0,1 0 0,-1-1 0,1 1 0,0 0 0,-1 0 0,1 0 0,0 0 0,0-1 0,0 1 0,0 0 0,1 0 0,-1 0 0,0 0 0,1-1 0,-1 1 0,1 0 0,0 0 0,0-1 0,-1 1 0,1 0 0,0-1 0,0 1 0,2 1 0,0-1 0,-1 1 0,0-2 0,1 1 0,-1 0 0,1 0 0,0-1 0,0 1 0,0-1 0,-1 0 0,1 0 0,0 0 0,0 0 0,5 0 0,-5-1 0,-1 1 0,1-1 0,-1 0 0,1 0 0,-1 0 0,1 0 0,-1-1 0,1 1 0,-1-1 0,1 1 0,-1-1 0,0 0 0,1 0 0,-1 0 0,4-3 0,-5 3 0,0 0 0,1 0 0,-1 0 0,0-1 0,0 1 0,-1 0 0,1-1 0,0 1 0,0 0 0,-1-1 0,1 1 0,-1-1 0,1 0 0,-1 1 0,0-1 0,1 1 0,-1-1 0,0 1 0,0-1 0,0 0 0,0 1 0,-1-1 0,1 1 0,0-1 0,-1 1 0,1-1 0,-2-2 0,-10-14-1365,-7 3-5461</inkml:trace>
</inkml:ink>
</file>

<file path=ppt/ink/ink97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33.408"/>
    </inkml:context>
    <inkml:brush xml:id="br0">
      <inkml:brushProperty name="width" value="0.05" units="cm"/>
      <inkml:brushProperty name="height" value="0.05" units="cm"/>
    </inkml:brush>
  </inkml:definitions>
  <inkml:trace contextRef="#ctx0" brushRef="#br0">72 247 24575,'-1'3'0,"1"1"0,-1 0 0,0 0 0,0-1 0,0 1 0,0-1 0,0 1 0,-1-1 0,0 1 0,0-1 0,0 0 0,0 0 0,0 0 0,-1 0 0,1 0 0,-1 0 0,0-1 0,-5 5 0,4-4 0,1 0 0,-1 1 0,1 0 0,-1-1 0,1 1 0,0 0 0,1 1 0,-4 4 0,6-8 0,0 0 0,-1-1 0,1 1 0,0 0 0,0 0 0,0 0 0,-1-1 0,1 1 0,0 0 0,0 0 0,0 0 0,0-1 0,0 1 0,0 0 0,1 0 0,-1 0 0,0-1 0,0 1 0,1 0 0,-1 0 0,0-1 0,1 1 0,-1 0 0,0 0 0,1-1 0,-1 1 0,2 1 0,0-1 0,-1 0 0,1 0 0,0 0 0,0 0 0,0 0 0,0 0 0,0 0 0,0-1 0,0 1 0,4 0 0,2 0 0,-1 0 0,1-1 0,0 0 0,0 0 0,10-2 0,50-13 0,-1-4 0,-1-2 0,-1-3 0,-1-3 0,77-45 0,-130 66 0,-1-1 0,1-1 0,-2 0 0,1 0 0,12-14 0,-18 17 0,0 0 0,0 0 0,0 0 0,-1-1 0,1 1 0,-1-1 0,-1 0 0,1 0 0,-1 0 0,0 0 0,0 0 0,0-8 0,-2 11 0,0 1 0,0 0 0,-1 0 0,1-1 0,-1 1 0,1 0 0,-1 0 0,0 0 0,0 0 0,0 0 0,0 0 0,-1 0 0,1 0 0,0 0 0,-1 1 0,1-1 0,-1 0 0,1 1 0,-1-1 0,0 1 0,0 0 0,0-1 0,0 1 0,0 0 0,0 0 0,0 0 0,0 1 0,0-1 0,0 0 0,-3 1 0,-10-4 0,0 0 0,0 2 0,-19-2 0,28 4 0,-24-3 0,-56 4 0,74 0 0,0 0 0,0 1 0,0 1 0,1-1 0,-1 2 0,1 0 0,-19 9 0,28-13 0,1 1 0,0-1 0,0 1 0,0 0 0,0-1 0,0 1 0,0 0 0,0 0 0,0 0 0,0-1 0,0 1 0,1 0 0,-1 0 0,0 0 0,1 1 0,-1-1 0,0 0 0,1 0 0,-1 0 0,1 2 0,0-2 0,0-1 0,0 1 0,0 0 0,1 0 0,-1 0 0,0 0 0,1 0 0,-1-1 0,0 1 0,1 0 0,-1 0 0,1-1 0,0 1 0,-1 0 0,1-1 0,-1 1 0,1 0 0,0-1 0,0 1 0,-1-1 0,2 1 0,5 3 0,1 0 0,-1-1 0,1 0 0,15 4 0,111 19 0,16 6 0,-146-31 0,0 0 0,0 0 0,0 1 0,-1 0 0,1-1 0,-1 1 0,1 0 0,-1 1 0,0-1 0,0 1 0,0-1 0,0 1 0,0 0 0,0 0 0,-1 1 0,0-1 0,0 0 0,0 1 0,0-1 0,0 1 0,0 0 0,-1-1 0,0 1 0,0 0 0,1 5 0,0 9 0,0 0 0,-2-1 0,0 1 0,-4 28 0,0 1 0,3-20-119,2-8-37,-2-1 0,0 1 0,-1-1 1,-1 1-1,-1-1 0,-1 0 1,-6 18-1,-3-7-6670</inkml:trace>
</inkml:ink>
</file>

<file path=ppt/ink/ink97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33.761"/>
    </inkml:context>
    <inkml:brush xml:id="br0">
      <inkml:brushProperty name="width" value="0.05" units="cm"/>
      <inkml:brushProperty name="height" value="0.05" units="cm"/>
    </inkml:brush>
  </inkml:definitions>
  <inkml:trace contextRef="#ctx0" brushRef="#br0">9 7 24575,'-1'0'0,"1"0"0,0 0 0,0 0 0,0 0 0,-1 0 0,1 0 0,0 0 0,0 1 0,0-1 0,-1 0 0,1 0 0,0 0 0,0 0 0,0 0 0,-1 0 0,1 0 0,0 0 0,0 0 0,0 0 0,-1-1 0,1 1 0,0 0 0,0 0 0,0 0 0,-1 0 0,1 0 0,0 0 0,0 0 0,0 0 0,-1-1 0,1 1 0,0 0 0,0 0 0,0 0 0,0 0 0,0-1 0,0 1 0,-1 0 0,1 0 0,0 0 0,0-1 0,0 1 0,0 0 0,0 0 0,0 0 0,0-1 0,0 1 0,0 0 0,0 0 0,0 0 0,0-1 0,0 1 0,0 0 0,0 0 0,0 0 0,0-1 0,0 1 0,0 0 0,0 0 0,0 0 0,1-1 0,-1 1 0,1 0 0,0 0 0,0 0 0,-1 1 0,1-1 0,0 0 0,0 0 0,-1 1 0,1-1 0,0 0 0,-1 1 0,1-1 0,0 0 0,-1 1 0,1-1 0,-1 1 0,1-1 0,-1 1 0,1-1 0,-1 1 0,1 0 0,-1-1 0,1 1 0,-1 0 0,0-1 0,1 1 0,-1 0 0,0-1 0,1 2 0,6 12 0,-1 0 0,0 1 0,-1 0 0,0-1 0,-1 1 0,3 21 0,2 92 0,-6-51 0,1-54 120,-4-23-157,0 1 0,1-1 0,-1 1-1,0-1 1,0 1 0,1-1 0,-1 0 0,0 1 0,1-1 0,-1 1 0,0-1-1,1 0 1,-1 1 0,1-1 0,-1 0 0,0 1 0,1-1 0,-1 0 0,1 1-1,-1-1 1,1 0 0,-1 0 0,1 0 0,-1 0 0,1 0 0,-1 1 0,1-1-1,-1 0 1,1 0 0,0 0 0,-1 0 0,1 0 0,-1-1 0,1 1 0,-1 0-1,1 0 1,-1 0 0,1 0 0,0-1 0,11-5-6789</inkml:trace>
</inkml:ink>
</file>

<file path=ppt/ink/ink97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34.245"/>
    </inkml:context>
    <inkml:brush xml:id="br0">
      <inkml:brushProperty name="width" value="0.05" units="cm"/>
      <inkml:brushProperty name="height" value="0.05" units="cm"/>
    </inkml:brush>
  </inkml:definitions>
  <inkml:trace contextRef="#ctx0" brushRef="#br0">10 33 24575,'-10'-3'0,"15"-2"0,19-5 0,39 1 0,-1 4 0,123 4 0,-93 3 0,-69-2 0,0 1 0,0 0 0,0 2 0,0 1 0,0 1 0,-1 1 0,33 12 0,-42-12 0,1 0 0,-1 1 0,0 0 0,-1 1 0,16 13 0,-22-16 0,-1 0 0,0 0 0,0 1 0,-1-1 0,0 1 0,0 0 0,0 0 0,0 0 0,-1 1 0,0-1 0,-1 1 0,0 0 0,3 8 0,2 20 0,-2-18 0,-2 0 0,0 1 0,1 20 0,-4-32 0,-1-1 0,1 1 0,-1 0 0,0-1 0,0 1 0,0-1 0,-1 1 0,0-1 0,0 1 0,0-1 0,-1 0 0,0 0 0,-7 9 0,-3 1 0,0-1 0,-2 0 0,0-1 0,0-1 0,-29 17 0,-91 43 0,97-53 0,-1-3 0,-1-1 0,-1-1 0,0-3 0,0-1 0,-1-2 0,-52 2 0,91-9-62,-1-1 0,0 0 0,0 0 0,1 0 0,-1 0 0,0 0 0,0-1 0,1 0 0,-1 0 0,1 0 0,-1 0 0,1-1-1,-1 1 1,1-1 0,0 0 0,0 0 0,-1 0 0,2 0 0,-1-1 0,0 1 0,-3-5 0,-7-13-6764</inkml:trace>
</inkml:ink>
</file>

<file path=ppt/ink/ink97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34.805"/>
    </inkml:context>
    <inkml:brush xml:id="br0">
      <inkml:brushProperty name="width" value="0.05" units="cm"/>
      <inkml:brushProperty name="height" value="0.05" units="cm"/>
    </inkml:brush>
  </inkml:definitions>
  <inkml:trace contextRef="#ctx0" brushRef="#br0">38 144 24575,'-10'3'0,"12"3"0,18 4 0,0-5 0,1-1 0,-1-1 0,1-1 0,36-2 0,-49 0 0,0-1 0,-1 1 0,1-2 0,-1 1 0,1-1 0,-1 0 0,0-1 0,0 0 0,0 0 0,0 0 0,-1-1 0,1 0 0,-1 0 0,0-1 0,0 0 0,7-7 0,-12 11 0,5-7 0,1 0 0,-1 0 0,0 0 0,8-17 0,-13 24 0,0-1 0,-1 1 0,1-1 0,-1 1 0,1-1 0,-1 1 0,1-1 0,-1 0 0,0 1 0,0-1 0,0 0 0,0 1 0,0-1 0,0 1 0,0-1 0,0 0 0,-1 1 0,1-1 0,-1 1 0,1-1 0,-1 0 0,0 1 0,1 0 0,-1-1 0,0 1 0,0-1 0,0 1 0,0 0 0,0 0 0,0-1 0,-1 1 0,1 0 0,0 0 0,0 0 0,-1 0 0,1 1 0,-4-2 0,-1-1 0,-1 1 0,0 1 0,0-1 0,0 1 0,0 0 0,-1 1 0,1 0 0,0 0 0,0 1 0,0-1 0,0 2 0,0-1 0,0 1 0,0 0 0,-8 3 0,0 1 0,-1 0 0,1 1 0,1 1 0,-1 0 0,-21 18 0,26-18 0,0 1 0,1 1 0,0 0 0,1 0 0,0 1 0,0 0 0,-9 19 0,13-22 0,0 0 0,1 1 0,0-1 0,0 1 0,1 0 0,0-1 0,1 1 0,0 0 0,0 0 0,1 1 0,0-1 0,1 9 0,0-14 0,1 0 0,-1 0 0,0 0 0,1 0 0,0 0 0,0 0 0,0-1 0,0 1 0,1-1 0,0 1 0,-1-1 0,1 0 0,0 0 0,0 0 0,1-1 0,-1 1 0,1-1 0,-1 0 0,1 0 0,0 0 0,-1 0 0,1-1 0,8 3 0,7 1 0,1 0 0,-1-2 0,33 3 0,-51-6 0,14 1 0,0 0 0,0 0 0,1-1 0,-1-1 0,0-1 0,0 0 0,0-1 0,0-1 0,-1 0 0,1-1 0,-1 0 0,26-15 0,21-18-1365,-36 20-5461</inkml:trace>
</inkml:ink>
</file>

<file path=ppt/ink/ink97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35.237"/>
    </inkml:context>
    <inkml:brush xml:id="br0">
      <inkml:brushProperty name="width" value="0.05" units="cm"/>
      <inkml:brushProperty name="height" value="0.05" units="cm"/>
    </inkml:brush>
  </inkml:definitions>
  <inkml:trace contextRef="#ctx0" brushRef="#br0">4 31 24575,'0'15'0,"0"1"0,1-1 0,1 0 0,0 0 0,1 0 0,0-1 0,10 25 0,15 39 0,-25-69 0,-1-1 0,0 0 0,-1 1 0,0-1 0,0 1 0,-1 0 0,-1 10 0,1-18 0,0 0 0,0 0 0,0 0 0,0-1 0,0 1 0,0 0 0,-1 0 0,1 0 0,0-1 0,0 1 0,-1 0 0,1-1 0,0 1 0,-1 0 0,1 0 0,-1-1 0,1 1 0,-1-1 0,1 1 0,-1 0 0,0-1 0,1 1 0,-1-1 0,0 1 0,0-1 0,0 0 0,1 0 0,-1 0 0,0 0 0,0-1 0,1 1 0,-1 0 0,0 0 0,0-1 0,1 1 0,-1 0 0,0-1 0,1 1 0,-1 0 0,1-1 0,-1 1 0,1-1 0,-1 1 0,0-1 0,1 0 0,-4-3 0,1 1 0,0-1 0,1 0 0,-1 0 0,1 0 0,-4-9 0,2-2 0,0-1 0,0 1 0,1-1 0,1 0 0,1 0 0,0 0 0,3-28 0,-1 38 0,0 0 0,0 1 0,0-1 0,1 1 0,0-1 0,0 1 0,0 0 0,1 0 0,-1 0 0,1 0 0,0 0 0,1 0 0,-1 1 0,1 0 0,0 0 0,0 0 0,0 0 0,1 0 0,-1 1 0,1 0 0,0 0 0,0 0 0,0 1 0,0-1 0,6-1 0,20-4 0,54-7 0,-38 7 0,-20 4-1365,-3 1-5461</inkml:trace>
</inkml:ink>
</file>

<file path=ppt/ink/ink97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35.794"/>
    </inkml:context>
    <inkml:brush xml:id="br0">
      <inkml:brushProperty name="width" value="0.05" units="cm"/>
      <inkml:brushProperty name="height" value="0.05" units="cm"/>
    </inkml:brush>
  </inkml:definitions>
  <inkml:trace contextRef="#ctx0" brushRef="#br0">182 77 24575,'-25'6'0,"22"0"0,17 0 0,-3-3 0,0-2 0,0 1 0,1-2 0,-1 1 0,0-1 0,0-1 0,0 0 0,14-4 0,-16 4 0,-1-2 0,0 1 0,1-1 0,-1 0 0,0-1 0,0 0 0,-1 0 0,1 0 0,-1-1 0,0-1 0,7-6 0,-13 12 0,0-1 0,0 0 0,0 0 0,-1 0 0,1 0 0,0 0 0,0 0 0,-1 0 0,1 0 0,0 0 0,-1 0 0,0 0 0,1 0 0,-1 0 0,1-1 0,-1 1 0,0 0 0,0 0 0,0 0 0,0-1 0,0 0 0,0 1 0,-1 0 0,1 0 0,-1 0 0,1 0 0,-1 1 0,1-1 0,-1 0 0,0 0 0,1 1 0,-1-1 0,0 0 0,0 1 0,1-1 0,-1 1 0,0-1 0,0 1 0,0-1 0,0 1 0,-2-1 0,-2 0 0,0-1 0,0 1 0,0 0 0,0 1 0,-1-1 0,1 1 0,0 0 0,-7 1 0,-3 3 0,0 0 0,0 1 0,1 0 0,-1 1 0,1 1 0,1 0 0,-1 1 0,-17 14 0,10-5 0,0 0 0,1 1 0,-34 43 0,45-49 0,0 1 0,1 0 0,-14 28 0,20-35 0,-1 0 0,1 1 0,0-1 0,0 1 0,1 0 0,0-1 0,0 1 0,0 0 0,1-1 0,0 1 0,1 9 0,0-13 0,0-1 0,0 1 0,0-1 0,0 1 0,0-1 0,0 0 0,0 1 0,1-1 0,-1 0 0,1 0 0,0 0 0,0 0 0,0 0 0,-1-1 0,6 4 0,-2-2 0,0 0 0,1 0 0,0-1 0,-1 1 0,1-1 0,9 1 0,1 0 0,0 0 0,0-2 0,0 0 0,21-2 0,-21 0 0,-1-1 0,1-1 0,-1-1 0,1 0 0,-1-1 0,23-11 0,2-4 0,37-27 0,-40 24 0,-4 3-1365,-2 3-5461</inkml:trace>
</inkml:ink>
</file>

<file path=ppt/ink/ink97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36.184"/>
    </inkml:context>
    <inkml:brush xml:id="br0">
      <inkml:brushProperty name="width" value="0.05" units="cm"/>
      <inkml:brushProperty name="height" value="0.05" units="cm"/>
    </inkml:brush>
  </inkml:definitions>
  <inkml:trace contextRef="#ctx0" brushRef="#br0">428 53 24575,'0'-2'0,"0"0"0,0 0 0,-1 0 0,1 0 0,-1-1 0,0 1 0,0 0 0,1 0 0,-1 1 0,-1-1 0,1 0 0,0 0 0,0 0 0,-1 1 0,1-1 0,-1 1 0,1-1 0,-1 1 0,0-1 0,1 1 0,-1 0 0,0 0 0,0 0 0,0 0 0,0 0 0,0 0 0,0 1 0,0-1 0,0 1 0,-4-1 0,-6-2 0,0 2 0,-1-1 0,1 2 0,-14 0 0,11 1 0,-1 0 0,0 2 0,0-1 0,1 2 0,-1 0 0,1 1 0,0 1 0,0 0 0,1 1 0,-27 16 0,32-16 0,0-1 0,1 1 0,-1 0 0,2 1 0,-1 0 0,1 0 0,0 1 0,1 0 0,0 0 0,0 0 0,1 1 0,0 0 0,1 0 0,0 0 0,0 1 0,-3 20 0,6-27 0,1 0 0,-1 0 0,1-1 0,0 1 0,0 0 0,0 0 0,1 0 0,-1 0 0,1 0 0,0-1 0,0 1 0,0 0 0,1-1 0,-1 1 0,1 0 0,0-1 0,0 0 0,0 1 0,0-1 0,1 0 0,-1 0 0,1-1 0,0 1 0,0 0 0,0-1 0,0 0 0,0 1 0,0-1 0,1 0 0,4 1 0,1 1 0,0-1 0,0 0 0,1-1 0,-1 0 0,1-1 0,0 0 0,-1 0 0,1-1 0,0 0 0,-1-1 0,13-2 0,-3 0-151,-1 0-1,1-2 0,-1 0 0,0-1 1,0-1-1,0 0 0,-1-1 1,21-14-1,-7-4-6674</inkml:trace>
</inkml:ink>
</file>

<file path=ppt/ink/ink97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36.805"/>
    </inkml:context>
    <inkml:brush xml:id="br0">
      <inkml:brushProperty name="width" value="0.05" units="cm"/>
      <inkml:brushProperty name="height" value="0.05" units="cm"/>
    </inkml:brush>
  </inkml:definitions>
  <inkml:trace contextRef="#ctx0" brushRef="#br0">1 0 24575,'0'948'0,"2"-960"0,0-1 0,1 1 0,1 0 0,0 0 0,1 0 0,0 1 0,0 0 0,9-13 0,1-5 0,-3 7 0,1 1 0,1 0 0,0 1 0,2 0 0,0 1 0,1 1 0,1 1 0,1 0 0,0 1 0,1 2 0,1-1 0,0 2 0,1 1 0,29-12 0,-49 23 0,-1 0 0,1 1 0,0-1 0,0 0 0,-1 1 0,1-1 0,0 1 0,0 0 0,0 0 0,-1-1 0,1 1 0,0 0 0,0 1 0,0-1 0,0 0 0,-1 0 0,1 1 0,0-1 0,0 1 0,0 0 0,-1-1 0,1 1 0,-1 0 0,1 0 0,0 0 0,-1 0 0,1 0 0,-1 0 0,0 1 0,1-1 0,-1 0 0,0 1 0,0-1 0,0 1 0,0-1 0,0 1 0,0 0 0,-1-1 0,1 1 0,0 0 0,-1 0 0,1-1 0,-1 3 0,4 11 0,-1-1 0,-1 0 0,-1 1 0,1 19 0,-2-26 0,1 3-114,-1 0 1,0 0-1,0 0 0,-1 0 0,0 0 1,-1 0-1,0 0 0,-1-1 0,0 1 1,-1-1-1,-7 14 0,-3-2-6712</inkml:trace>
</inkml:ink>
</file>

<file path=ppt/ink/ink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3:23.071"/>
    </inkml:context>
    <inkml:brush xml:id="br0">
      <inkml:brushProperty name="width" value="0.025" units="cm"/>
      <inkml:brushProperty name="height" value="0.025" units="cm"/>
      <inkml:brushProperty name="color" value="#FF0066"/>
      <inkml:brushProperty name="ignorePressure" value="1"/>
    </inkml:brush>
  </inkml:definitions>
  <inkml:trace contextRef="#ctx0" brushRef="#br0">622 207,'3'0,"0"0,-1 0,1-1,0 1,-1-1,1 1,-1-1,1 0,-1 0,1 0,-1-1,1 1,-1 0,0-1,3-2,-5 4,0 0,1-1,-1 1,0 0,1-1,-1 1,0-1,0 1,1-1,-1 1,0-1,0 1,0-1,0 1,0-1,0 1,1-1,-1 1,0-1,-1 1,1-1,0 1,0-1,0 1,0-1,0 1,0-1,-1 0,0 0,0 0,0 0,0-1,-1 1,1 0,0 0,-1 0,1 0,-1 1,1-1,-1 0,1 1,-4-2,-18-3,0 0,0 2,-1 0,0 2,-37 2,42-1,12 1,-1 0,1 0,0 1,0-1,-1 2,1-1,1 1,-1 0,0 1,1-1,0 1,0 0,0 1,0 0,0 0,1 0,-8 10,8-8,-1 0,1 1,0 0,0 0,1 0,1 0,-1 1,1-1,0 1,1 0,0 0,1 0,-2 18,3-23,1 0,-1-1,1 1,-1 0,1-1,0 1,0 0,0-1,1 1,0-1,-1 0,1 1,0-1,0 0,1 0,-1 0,5 4,-2-4,0 1,0-1,0 0,0-1,1 1,-1-1,1 0,-1 0,1-1,7 2,4-1,0-1,-1 0,1-1,0-1,0-1,31-7,-42 7,0 0,0-1,0 1,0-1,0-1,-1 1,0-1,1 0,-1 0,-1-1,1 1,0-1,-1 0,0 0,0-1,-1 1,0-1,0 0,0 0,0 0,-1 0,0 0,-1 0,3-12,-3 13,-1 0,1 1,-1-1,0 0,-1 0,1 1,-1-1,1 0,-1 1,-1-1,1 1,-1-1,0 1,0 0,0-1,0 1,-1 0,1 0,-1 1,0-1,-1 0,1 1,-1 0,1 0,-1 0,0 0,0 1,0-1,0 1,0 0,-1 0,1 1,-1-1,-6 0,3 0,-1 0,0 0,0 1,0 1,0-1,0 1,0 1,0 0,1 0,-1 1,0 0,0 0,1 1,-1 0,1 0,0 1,0 1,0-1,1 1,0 0,-1 1,2 0,-1 0,1 0,0 1,0 0,-8 13,4-4,0 0,1 1,1 0,-10 32,17-44,-1-1,1 1,0 0,0 0,1 0,-1 0,1-1,1 1,-1 0,0 0,1 0,0 0,0 0,1-1,-1 1,1 0,0-1,0 0,1 1,-1-1,1 0,0 0,4 4,-1-2,-1-1,1 0,0 0,1-1,-1 0,1 0,0 0,0-1,0 0,0-1,1 1,-1-1,1-1,-1 1,1-1,-1-1,1 0,0 0,0 0,-1-1,1 0,0 0,-1-1,0 0,1 0,-1-1,0 0,0 0,0-1,0 1,-1-2,0 1,1-1,7-8,-1 0,0-1,-2-1,1 0,-2 0,0-1,-1 0,0-1,-2 0,0 0,0-1,-2 0,0 0,-2 0,3-22,-6 35,0 1,0-1,0 1,0-1,-1 1,0 0,0-1,0 1,0 0,-1-1,0 1,0 0,0 0,0 0,0 1,-1-1,0 0,0 1,0 0,0-1,0 1,-1 1,1-1,-1 0,0 1,0 0,0 0,0 0,0 0,0 1,-9-3,5 2,-1 0,1 1,-1 0,0 0,1 0,-1 1,0 1,1 0,-1 0,0 0,1 1,-1 0,1 1,0 0,-16 8,12-3,0 1,1 1,0 0,1 0,0 1,0 0,1 1,1 0,-8 14,5-6,0 1,2 0,0 1,2 0,-6 24,12-40,-1-1,1 1,1 0,-1 0,1 0,0 0,0 0,1 0,0 0,0 0,0 0,4 9,-3-11,0 0,0-1,1 0,-1 1,1-1,0 0,0 0,0 0,0-1,1 1,-1-1,1 0,-1 0,1 0,0 0,0 0,0-1,8 2,0 0,1 0,0-1,1 0,-1-1,0-1,0 0,0-1,0 0,0-1,0-1,0 0,19-7,-25 7,0 0,0-1,0 1,-1-1,1-1,-1 1,0-1,0 0,-1-1,0 0,0 1,0-1,0-1,-1 1,0-1,-1 0,1 0,-1 0,-1 0,1 0,-1-1,2-12,-1-7,0 0,-2 0,-1 0,-1 0,-5-31,5 52,-1-1,0 1,0 0,-1-1,1 1,-1 0,-1 1,1-1,-1 0,0 1,0 0,-1 0,1 0,-1 1,-9-7,10 8,0 0,-1 1,1 0,-1-1,0 2,1-1,-1 0,0 1,0 0,0 0,0 1,0-1,-1 1,1 0,0 1,0-1,0 1,0 0,0 0,0 0,-4 3,-8 3,0 2,0 0,1 1,1 0,0 1,0 1,1 0,1 1,0 1,-12 15,18-20,0 1,0 0,1 0,1 0,-1 0,2 1,-1 0,2 0,-1 0,2 1,-1-1,2 1,-1-1,1 1,1 0,0-1,3 15,-2-22,1 1,-1-1,1 1,0-1,0 0,1 0,0 0,-1 0,1 0,0 0,1-1,-1 0,1 1,-1-1,1-1,0 1,0 0,0-1,1 0,-1 0,0 0,1-1,0 1,-1-1,9 1,1 1,0-1,0-1,0 0,0-1,0-1,0 0,22-5,-23 3,0-1,0 0,-1-1,1-1,-1 0,0 0,-1-1,0-1,0 0,13-13,-17 14,0 0,-1 0,0-1,0 0,-1 0,0 0,0-1,-1 1,0-1,0 0,-1-1,-1 1,0 0,0-1,1-10,-1-12,-1 0,-2 0,-7-51,7 78,-1 0,0 0,0 0,-1 1,1-1,-1 1,0-1,0 1,-1 0,1 0,-1 1,0-1,0 1,0 0,-1 0,1 0,-1 0,1 1,-1 0,0 0,0 0,0 0,0 1,-8-1,2-1,0 1,-1 1,1 0,-1 0,1 1,-1 1,0 0,1 1,0 0,-14 4,9-1,1 2,0 0,0 0,0 1,1 1,1 0,-1 1,-18 18,24-19,0 1,1-1,0 1,0 0,1 1,0-1,1 1,0 0,1 1,0-1,1 1,-2 16,2-11,1 0,0 1,2-1,1 22,-1-34,1 1,0-1,0 0,1 1,-1-1,1 0,1 0,-1 0,0 0,1-1,0 1,0-1,1 1,-1-1,1 0,0 0,5 4,1-1,1-1,-1 0,1-1,0 0,0 0,0-1,1-1,-1 0,1 0,0-1,0-1,16 0,-20 0,0-2,0 1,0-1,-1 0,1-1,0 0,-1 0,1-1,-1 0,0 0,0 0,0-1,0 0,-1-1,0 1,0-1,0 0,0-1,7-9,-6 5,0-1,-1 0,0 0,-1 0,0 0,-1-1,0 0,-1 0,3-17,-3-6,-1 0,-3-36,1 62,0-18,1 14,-1 0,-3-24,3 34,-1 1,1-1,-1 0,0 1,1 0,-1-1,0 1,-1-1,1 1,0 0,-1 0,1 0,-1 0,0 0,0 0,1 0,-1 0,0 1,-5-3,-4-1,0 1,-1 1,0 0,0 0,0 1,0 1,0 0,0 0,0 1,-14 2,8 0,-1 1,1 0,-1 2,1 0,-34 14,38-11,1 0,-1 1,2 0,-1 1,1 0,0 1,1 0,1 1,0 1,0-1,-10 20,11-16,0 1,1 0,1 0,1 1,0-1,1 2,1-1,1 0,-1 25,3-29,1-1,-1 0,2-1,2 20,-3-28,1-1,0 1,0-1,1 1,-1-1,1 1,-1-1,1 0,0 0,0 0,1 0,-1 0,1-1,-1 1,1-1,5 4,1 0,1-1,1 0,-1 0,1-2,-1 1,1-1,21 3,4-2,40-1,-67-3,0 0,-1-1,1 0,0-1,-1 0,1 0,-1-1,1 0,-1 0,0-1,-1 0,1 0,-1-1,1 0,-1 0,-1-1,1 0,-1 0,0-1,0 0,8-12,-4 0,1 1,-2-1,-1-1,0 0,-1 0,-2 0,7-41,-1 4,-6 34,-1-1,-1 1,0-1,-2-25,-2 44,0 1,0 0,0 0,-1 0,1 0,-1 0,0 0,0 0,0 1,-1-1,1 1,-1 0,0-1,0 1,0 0,0 1,-1-1,1 1,-1-1,1 1,-1 0,0 0,0 0,0 1,-6-2,-4-1,-1 0,0 1,0 0,0 1,-29 0,29 3,0 1,0 0,0 1,1 0,-1 1,1 1,0 0,-13 8,-7 5,-61 44,84-53,1 0,0 1,0 0,1 1,0 0,1 1,0-1,1 2,0-1,1 1,0 0,1 0,1 1,0-1,1 1,0 0,1 0,1 0,0 0,1 1,0-1,1 0,5 23,-5-32,1-1,0 1,0-1,0 1,0-1,1 0,0 0,0 0,0 0,0 0,0 0,1-1,0 0,0 0,0 0,0 0,0-1,0 1,1-1,-1 0,1 0,0-1,-1 1,10 0,4 2,0-1,0-2,0 1,0-2,27-3,-29 1,0-1,0-1,0 0,-1-1,1-1,-1 0,0-1,-1-1,0 0,0-1,14-12,-18 13,-1 0,0 0,-1-1,0 0,0-1,-1 1,0-1,0-1,-1 1,-1-1,0-1,0 1,-1 0,-1-1,4-17,-7 24,0 1,1-1,-1 1,-1-1,1 1,-1-1,0 1,0 0,0-1,0 1,-1 0,0 0,0 0,0 0,-3-5,0 3,0 1,0-1,0 1,-1 1,1-1,-1 1,0-1,-11-4,-6-1,0 1,0 1,-1 1,-35-6,45 10,0 0,0 2,0-1,-23 2,33 1,-1-1,0 1,1 0,-1 0,1 1,-1-1,1 1,0 0,0 0,-1 1,1-1,1 1,-1 0,0 0,1 0,0 0,-6 8,-10 21,5 2</inkml:trace>
</inkml:ink>
</file>

<file path=ppt/ink/ink98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37.406"/>
    </inkml:context>
    <inkml:brush xml:id="br0">
      <inkml:brushProperty name="width" value="0.05" units="cm"/>
      <inkml:brushProperty name="height" value="0.05" units="cm"/>
    </inkml:brush>
  </inkml:definitions>
  <inkml:trace contextRef="#ctx0" brushRef="#br0">333 81 24575,'0'-2'0,"0"0"0,0 0 0,0 0 0,-1 0 0,1 0 0,-1 1 0,1-1 0,-1 0 0,0 0 0,1 1 0,-1-1 0,0 0 0,0 1 0,0-1 0,0 1 0,-1-1 0,1 1 0,0-1 0,-3-1 0,1 1 0,-1 0 0,1 0 0,-1 0 0,1 0 0,-1 1 0,0-1 0,1 1 0,-1 0 0,-4 0 0,-2-1 0,0 1 0,-1 1 0,1 0 0,0 0 0,0 1 0,-18 4 0,19-2 0,0 0 0,0 1 0,0 0 0,1 1 0,0 0 0,0 0 0,0 1 0,1 0 0,0 0 0,0 0 0,0 1 0,1 0 0,0 1 0,1-1 0,-8 14 0,3-4 0,1 0 0,1 1 0,0 0 0,2 0 0,0 1 0,-6 33 0,11-49 0,1-1 0,-1 1 0,1 0 0,0 0 0,0 0 0,0 0 0,0 0 0,1 0 0,-1 0 0,1-1 0,-1 1 0,1 0 0,0 0 0,0-1 0,1 1 0,-1 0 0,0-1 0,1 1 0,-1-1 0,1 0 0,0 0 0,0 1 0,0-1 0,0 0 0,4 2 0,-2-2 0,0 1 0,0-1 0,1-1 0,-1 1 0,1-1 0,-1 0 0,1 0 0,0 0 0,-1-1 0,1 1 0,0-1 0,-1 0 0,1 0 0,0-1 0,6-1 0,3-1 0,0-1 0,0 0 0,0-1 0,-1-1 0,0 0 0,0-1 0,-1 0 0,0-1 0,13-10 0,-18 13 0,1-2 0,-1 1 0,-1-1 0,1 0 0,-1-1 0,-1 0 0,1 1 0,-1-2 0,-1 1 0,1-1 0,-1 1 0,-1-1 0,0 0 0,4-16 0,-5 15 0,-1-1 0,0 0 0,0 0 0,-1 0 0,0 0 0,-1 0 0,-1 0 0,-3-15 0,4 23 0,0-1 0,-1 0 0,1 1 0,-1 0 0,0-1 0,0 1 0,0 0 0,0 0 0,-1 0 0,0 0 0,1 0 0,-1 1 0,0-1 0,0 1 0,0 0 0,0 0 0,-1 0 0,1 0 0,-1 1 0,1-1 0,-1 1 0,1 0 0,-1 0 0,0 0 0,0 0 0,1 1 0,-6-1 0,1 1 0,0 1 0,0 0 0,0 0 0,-1 0 0,1 1 0,0 0 0,1 1 0,-1 0 0,0 0 0,1 1 0,0 0 0,0 0 0,0 0 0,0 1 0,1 0 0,-1 1 0,-7 8 0,7-7 0,0 0 0,1 1 0,0-1 0,0 1 0,1 0 0,0 0 0,1 1 0,-1 0 0,2 0 0,-1 0 0,1 0 0,1 0 0,-1 1 0,-1 16 0,4-22 0,0 0 0,1-1 0,-1 1 0,1 0 0,0 0 0,-1 0 0,2-1 0,-1 1 0,0-1 0,1 1 0,0-1 0,-1 1 0,1-1 0,1 0 0,-1 0 0,5 5 0,-2-3 0,0-1 0,1 1 0,-1-1 0,1-1 0,0 1 0,1-1 0,-1 0 0,11 3 0,5 1 0,1-2 0,0-1 0,0-1 0,35 1 0,-32-2-227,0-2-1,0 0 1,0-2-1,-1-1 1,47-11-1,-50 6-6598</inkml:trace>
</inkml:ink>
</file>

<file path=ppt/ink/ink98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25.614"/>
    </inkml:context>
    <inkml:brush xml:id="br0">
      <inkml:brushProperty name="width" value="0.05" units="cm"/>
      <inkml:brushProperty name="height" value="0.05" units="cm"/>
    </inkml:brush>
  </inkml:definitions>
  <inkml:trace contextRef="#ctx0" brushRef="#br0">1 338 24575,'5'1'0,"48"-1"0,103-11 0,189-81 0,-258 67 0,-47 13 0,-2 2 0,58-24 0,-92 33 0,-1-1 0,1 0 0,-1 0 0,0 0 0,0 0 0,0-1 0,0 1 0,0-1 0,0 0 0,-1 0 0,1 0 0,-1 0 0,0 0 0,1 0 0,-2-1 0,1 1 0,0-1 0,1-4 0,-3 5 0,1 1 0,-1-1 0,0 1 0,0-1 0,0 0 0,0 1 0,-1-1 0,1 0 0,-1 1 0,1-1 0,-1 1 0,0-1 0,0 1 0,0-1 0,0 1 0,-1 0 0,1-1 0,-1 1 0,1 0 0,-1 0 0,0 0 0,0 0 0,0 0 0,0 1 0,0-1 0,0 1 0,-4-3 0,-2-1 0,-1 1 0,0 0 0,0 0 0,0 1 0,0 0 0,0 1 0,-1 0 0,1 0 0,-16 0 0,-14 1 0,-40 3 0,35 0 0,36-2 0,1 1 0,-1 0 0,0 0 0,-11 4 0,19-5 0,-1 0 0,1 1 0,-1-1 0,0 0 0,1 0 0,-1 0 0,1 1 0,-1-1 0,1 0 0,-1 1 0,1-1 0,-1 1 0,1-1 0,-1 0 0,1 1 0,-1-1 0,1 1 0,0-1 0,-1 1 0,1-1 0,0 1 0,0 0 0,-1-1 0,1 1 0,0-1 0,0 2 0,0-1 0,1 0 0,-1 0 0,1 1 0,0-1 0,-1 0 0,1 0 0,0 0 0,0 0 0,0 0 0,0 0 0,0 0 0,0 0 0,0-1 0,0 1 0,1 0 0,-1-1 0,0 1 0,2 0 0,34 16 0,0-2 0,2-2 0,-1-1 0,51 8 0,-72-16 0,-11-3 0,-1 1 0,1-1 0,-1 1 0,0 0 0,1 1 0,-1 0 0,0-1 0,0 1 0,-1 1 0,1-1 0,-1 1 0,8 8 0,-10-10 0,0 1 0,0 0 0,0 0 0,0 0 0,-1 0 0,0 0 0,1 0 0,-1 1 0,0-1 0,-1 0 0,1 1 0,-1-1 0,1 0 0,-1 1 0,0-1 0,0 1 0,0-1 0,-1 1 0,1-1 0,-1 0 0,0 1 0,-2 5 0,-16 34-110,-2-1 0,-2-1 1,-2-1-1,-47 60 0,46-65-706,15-20-6010</inkml:trace>
</inkml:ink>
</file>

<file path=ppt/ink/ink98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26.329"/>
    </inkml:context>
    <inkml:brush xml:id="br0">
      <inkml:brushProperty name="width" value="0.05" units="cm"/>
      <inkml:brushProperty name="height" value="0.05" units="cm"/>
    </inkml:brush>
  </inkml:definitions>
  <inkml:trace contextRef="#ctx0" brushRef="#br0">1 1169 24575,'2'-27'0,"1"0"0,1 0 0,16-51 0,-15 62 0,40-144 0,6 3 0,8 2 0,110-208 0,-167 360 0,-1 0 0,0 1 0,1-1 0,0 0 0,0 1 0,0-1 0,0 1 0,0-1 0,0 1 0,1 0 0,-1 0 0,1 0 0,5-3 0,-8 5 0,1 0 0,-1 0 0,1 0 0,-1 0 0,1 0 0,0 0 0,-1 0 0,1 0 0,-1 0 0,1 0 0,-1 0 0,1 0 0,0 1 0,-1-1 0,1 0 0,-1 0 0,1 1 0,-1-1 0,1 0 0,-1 1 0,1-1 0,-1 0 0,0 1 0,1-1 0,0 1 0,0 1 0,1 1 0,-1-1 0,0 0 0,0 0 0,0 1 0,0-1 0,0 1 0,0 4 0,6 39 0,-3-1 0,-1 1 0,-6 79 0,0-36 0,1 152 0,2-236 0,0-1 0,1 1 0,-1-1 0,1 1 0,0-1 0,0 1 0,0-1 0,1 0 0,0 0 0,2 5 0,-3-7 0,0-1 0,0 0 0,-1 0 0,1 0 0,1 0 0,-1 0 0,0 0 0,0 0 0,0 0 0,0 0 0,1 0 0,-1-1 0,0 1 0,1 0 0,-1-1 0,0 1 0,1-1 0,-1 0 0,1 1 0,-1-1 0,1 0 0,-1 0 0,1 0 0,-1 0 0,1 0 0,-1 0 0,1 0 0,-1-1 0,1 1 0,-1 0 0,0-1 0,1 1 0,-1-1 0,2-1 0,6-3 0,-1 0 0,0-1 0,0 0 0,-1 0 0,0-1 0,0 0 0,0 0 0,-1-1 0,6-8 0,5-5 0,109-147 0,114-197 0,-165 246 0,-67 106 0,-5 8 0,-1-1 0,1 2 0,1-1 0,-1 0 0,1 1 0,0-1 0,0 1 0,0 0 0,5-4 0,-8 8 0,0 0 0,-1 0 0,1 0 0,0 0 0,-1 0 0,1 0 0,0 0 0,-1 0 0,1 0 0,0 0 0,0 0 0,-1 0 0,1 0 0,0 0 0,-1 1 0,1-1 0,0 0 0,-1 1 0,1-1 0,-1 0 0,1 1 0,-1-1 0,1 1 0,0-1 0,-1 1 0,0-1 0,1 1 0,-1-1 0,1 1 0,-1-1 0,1 1 0,-1-1 0,0 1 0,0 0 0,1-1 0,-1 1 0,0 0 0,0-1 0,0 1 0,0 0 0,0 0 0,1-1 0,-1 1 0,-1 1 0,6 36 0,-5-36 0,1 38 0,-2 0 0,-2 0 0,-15 77 0,-45 115 0,-5-16 0,58-183 64,-7 42 1,-6 23-1559,16-79-5332</inkml:trace>
</inkml:ink>
</file>

<file path=ppt/ink/ink98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27.146"/>
    </inkml:context>
    <inkml:brush xml:id="br0">
      <inkml:brushProperty name="width" value="0.05" units="cm"/>
      <inkml:brushProperty name="height" value="0.05" units="cm"/>
    </inkml:brush>
  </inkml:definitions>
  <inkml:trace contextRef="#ctx0" brushRef="#br0">17 175 24575,'-1'0'0,"0"0"0,1 0 0,-1 0 0,0 0 0,1 0 0,-1 0 0,0 1 0,1-1 0,-1 0 0,0 0 0,1 1 0,-1-1 0,0 1 0,1-1 0,-1 0 0,1 1 0,-1-1 0,1 1 0,-1-1 0,1 1 0,0 0 0,-1-1 0,1 1 0,-1-1 0,1 1 0,0 0 0,0-1 0,-1 1 0,1 0 0,0-1 0,0 1 0,0 0 0,0-1 0,0 2 0,0 0 0,-1 0 0,2 0 0,-1 0 0,0 0 0,0 0 0,0-1 0,1 1 0,-1 0 0,1 0 0,0 0 0,-1-1 0,2 3 0,2 0 0,-1 0 0,1-1 0,0 1 0,0-1 0,0 0 0,1 0 0,-1 0 0,1-1 0,0 0 0,0 0 0,0 0 0,-1 0 0,2-1 0,-1 1 0,6-1 0,15 4 0,42 0 0,-63-4 0,4-1 0,0 0 0,1-1 0,-1 0 0,0 0 0,0-1 0,0 0 0,-1-1 0,1 0 0,0 0 0,-1-1 0,0 0 0,0 0 0,10-8 0,-13 8 0,1 0 0,-1-1 0,0 0 0,0 0 0,0 0 0,-1 0 0,0-1 0,0 0 0,0 0 0,-1 0 0,1 0 0,-2 0 0,1-1 0,-1 1 0,0-1 0,0 0 0,1-13 0,-2 14 0,-1 1 0,0-1 0,0 0 0,0 1 0,-1-1 0,0 0 0,0 1 0,0-1 0,-1 1 0,0 0 0,0-1 0,0 1 0,-1 0 0,-3-6 0,4 9 0,0 0 0,0 0 0,0 0 0,-1 0 0,1 0 0,0 0 0,-1 1 0,1-1 0,-1 1 0,1 0 0,-1 0 0,0 0 0,0 0 0,1 0 0,-1 1 0,0-1 0,0 1 0,0 0 0,0-1 0,0 1 0,0 1 0,1-1 0,-1 0 0,0 1 0,0-1 0,0 1 0,1 0 0,-1 0 0,0 0 0,-3 2 0,-9 4 0,-1 1 0,2 1 0,-1 0 0,1 1 0,0 0 0,1 1 0,0 1 0,1 0 0,0 1 0,1 0 0,1 0 0,0 2 0,1-1 0,0 1 0,1 0 0,1 1 0,0 0 0,1 0 0,1 0 0,0 1 0,1 0 0,1 0 0,-1 33 0,4-45 0,0 0 0,0 0 0,1 0 0,0-1 0,0 1 0,0 0 0,1-1 0,-1 1 0,1-1 0,0 0 0,0 1 0,1-1 0,-1 0 0,1 0 0,0 0 0,0-1 0,0 1 0,1-1 0,-1 1 0,1-1 0,0 0 0,0-1 0,0 1 0,0-1 0,0 1 0,1-1 0,-1-1 0,0 1 0,1 0 0,0-1 0,8 1 0,-1 0 0,0 0 0,1-1 0,-1 0 0,1-1 0,-1-1 0,1 0 0,-1 0 0,1-2 0,-1 1 0,0-1 0,17-7 0,-9 0 0,1-1 0,-1-1 0,-1 0 0,25-22 0,66-66 0,-73 62 0,72-53 0,-106 88 0,0 1 0,1 0 0,-1 0 0,1 0 0,-1 0 0,1 1 0,0 0 0,-1-1 0,1 1 0,0 1 0,7-2 0,-9 2 0,0 0 0,0 1 0,-1-1 0,1 1 0,0-1 0,-1 1 0,1-1 0,-1 1 0,1 0 0,0 0 0,-1 0 0,0 0 0,1 0 0,-1 0 0,0 0 0,1 0 0,-1 1 0,0-1 0,0 0 0,0 1 0,0-1 0,0 1 0,0-1 0,-1 1 0,1-1 0,0 1 0,-1 0 0,1-1 0,-1 3 0,2 2 0,-1 1 0,0-1 0,-1 0 0,1 0 0,-1 1 0,0-1 0,-1 0 0,0 1 0,0-1 0,0 0 0,-3 7 0,-4 11 0,-17 35 0,1-4 0,23-40 0,11-13 0,21-17 0,-26 12 0,194-125 0,6-3 0,-188 121 0,-5 2 0,0 1 0,1 1 0,0 0 0,17-5 0,-28 10 0,0 1 0,0-1 0,0 1 0,0-1 0,0 1 0,0 0 0,0 0 0,0 0 0,0 0 0,0 0 0,0 0 0,0 0 0,0 1 0,0-1 0,0 1 0,0-1 0,0 1 0,0 0 0,0 0 0,-1 0 0,1 0 0,0 0 0,0 0 0,-1 0 0,1 1 0,-1-1 0,1 0 0,-1 1 0,0 0 0,0-1 0,1 1 0,-1 0 0,0-1 0,0 1 0,-1 0 0,2 2 0,-1 0 7,1 1 1,-1-1-1,0 0 0,-1 1 0,1-1 0,-1 1 0,1-1 0,-2 1 0,1-1 0,0 1 1,-1-1-1,0 1 0,-2 5 0,-1 3-243,-1-1-1,-1 0 1,-9 13-1,10-15-282,-8 13-6307</inkml:trace>
</inkml:ink>
</file>

<file path=ppt/ink/ink98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27.579"/>
    </inkml:context>
    <inkml:brush xml:id="br0">
      <inkml:brushProperty name="width" value="0.05" units="cm"/>
      <inkml:brushProperty name="height" value="0.05" units="cm"/>
    </inkml:brush>
  </inkml:definitions>
  <inkml:trace contextRef="#ctx0" brushRef="#br0">323 93 24575,'-26'-1'0,"0"2"0,1 1 0,-1 1 0,-44 10 0,63-11 0,0 0 0,0 1 0,0 0 0,1 0 0,-1 1 0,1-1 0,-1 1 0,1 0 0,1 1 0,-1 0 0,0 0 0,1 0 0,0 1 0,1-1 0,-1 1 0,1 0 0,0 0 0,0 1 0,1 0 0,0-1 0,-3 10 0,2-5 0,1 0 0,1 0 0,0 0 0,0 0 0,1 17 0,1-24 0,0-1 0,0 0 0,0 1 0,1-1 0,-1 0 0,1 1 0,0-1 0,0 0 0,0 0 0,1 0 0,-1 0 0,1 0 0,-1 0 0,1 0 0,0-1 0,0 1 0,0-1 0,1 1 0,-1-1 0,1 0 0,-1 0 0,6 4 0,1-2 0,0-1 0,1 1 0,-1-1 0,1-1 0,0 0 0,0 0 0,0-1 0,0-1 0,0 1 0,0-1 0,0-1 0,0 0 0,0-1 0,0 0 0,0 0 0,-1-1 0,1 0 0,16-8 0,-12 5 0,-1-1 0,0 0 0,-1-1 0,0 0 0,0-1 0,0 0 0,-1-1 0,-1 0 0,0-1 0,0 0 0,-1-1 0,10-16 0,-13 19 0,-1-1 0,-1 0 0,0 0 0,0 0 0,-1 0 0,-1-1 0,1 1 0,-2-1 0,1 0 0,-1-21 0,-2 28 0,1 0 0,-1-1 0,0 1 0,0 0 0,0-1 0,-1 1 0,1 0 0,-1 0 0,0 0 0,0 0 0,0 1 0,-1-1 0,0 0 0,1 1 0,-1 0 0,0 0 0,-1 0 0,1 0 0,0 0 0,-1 0 0,0 1 0,1 0 0,-1 0 0,0 0 0,0 0 0,0 0 0,-1 1 0,1 0 0,-5-1 0,-8-1-65,1 0 0,0 1 0,-1 1 0,1 1 0,-1 0 0,0 1 0,1 1 0,0 0 0,-1 1 0,1 1 0,0 1 0,1 0 0,-1 1 0,1 1 0,0 0 0,1 1 0,-1 0 0,2 2 0,-1-1 0,-14 15 0,9-3-6761</inkml:trace>
</inkml:ink>
</file>

<file path=ppt/ink/ink98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27.983"/>
    </inkml:context>
    <inkml:brush xml:id="br0">
      <inkml:brushProperty name="width" value="0.05" units="cm"/>
      <inkml:brushProperty name="height" value="0.05" units="cm"/>
    </inkml:brush>
  </inkml:definitions>
  <inkml:trace contextRef="#ctx0" brushRef="#br0">0 39 24575,'0'316'0,"2"-324"0,0 1 0,0 0 0,1-1 0,0 1 0,5-9 0,-3 6 0,7-14 15,1 0 0,1 1 0,1 0 0,1 2 0,0 0 0,2 0 0,23-20 0,-29 31-121,0 0 0,0 1 0,1 0 0,0 1 0,1 1 0,0 0-1,0 1 1,0 0 0,1 1 0,0 1 0,0 0 0,0 1 0,28-2 0,-13 5-6720</inkml:trace>
</inkml:ink>
</file>

<file path=ppt/ink/ink98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28.412"/>
    </inkml:context>
    <inkml:brush xml:id="br0">
      <inkml:brushProperty name="width" value="0.05" units="cm"/>
      <inkml:brushProperty name="height" value="0.05" units="cm"/>
    </inkml:brush>
  </inkml:definitions>
  <inkml:trace contextRef="#ctx0" brushRef="#br0">1 225 24575,'0'-2'0,"1"0"0,0 0 0,-1 0 0,1 0 0,0 0 0,0 0 0,0 0 0,1 0 0,-1 1 0,0-1 0,4-2 0,3-7 0,17-27 0,-6 9 0,24-46 0,-41 69 0,1 1 0,0-1 0,1 1 0,-1 0 0,7-7 0,-9 11 0,-1 0 0,1 1 0,0-1 0,-1 1 0,1-1 0,0 1 0,-1-1 0,1 1 0,0 0 0,0-1 0,-1 1 0,1 0 0,0-1 0,0 1 0,0 0 0,0 0 0,-1 0 0,1 0 0,2 0 0,-2 0 0,0 1 0,0-1 0,0 1 0,-1-1 0,1 1 0,0 0 0,0-1 0,0 1 0,0 0 0,-1 0 0,1-1 0,0 1 0,-1 0 0,1 0 0,-1 0 0,1 0 0,-1 0 0,0 0 0,1 0 0,0 2 0,5 23 0,-1 0 0,-1 1 0,-1 0 0,-2 0 0,-2 47 0,0-32 0,-2 223-1365,3-240-5461</inkml:trace>
</inkml:ink>
</file>

<file path=ppt/ink/ink98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28.754"/>
    </inkml:context>
    <inkml:brush xml:id="br0">
      <inkml:brushProperty name="width" value="0.05" units="cm"/>
      <inkml:brushProperty name="height" value="0.05" units="cm"/>
    </inkml:brush>
  </inkml:definitions>
  <inkml:trace contextRef="#ctx0" brushRef="#br0">0 10 24575,'0'0'0,"1"0"0,-1 0 0,0 0 0,0 0 0,0 0 0,1 0 0,-1 0 0,0 0 0,0 0 0,0 0 0,1 0 0,-1 0 0,0 0 0,0 0 0,0 0 0,1 0 0,-1-1 0,0 1 0,0 0 0,0 0 0,1 0 0,-1 0 0,0 0 0,0-1 0,0 1 0,0 0 0,0 0 0,0 0 0,1 0 0,-1-1 0,0 1 0,0 0 0,0 0 0,0 0 0,0-1 0,0 1 0,0 0 0,0 0 0,0-1 0,0 1 0,0 0 0,0 0 0,0 0 0,0-1 0,0 1 0,0 0 0,0 0 0,0 0 0,0-1 0,0 1 0,-1 0 0,1 0 0,0 0 0,0-1 0,0 1 0,0 0 0,0 0 0,0 0 0,-1 0 0,1-1 0,0 1 0,0 0 0,0 0 0,0 0 0,-1 0 0,1 0 0,21 2 0,71 13 0,141 5 0,97-17 0,-311-3 0,-7 0-227,-1-1-1,1 0 1,-1-1-1,1 0 1,14-5-1,-8 1-6598</inkml:trace>
</inkml:ink>
</file>

<file path=ppt/ink/ink98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29.266"/>
    </inkml:context>
    <inkml:brush xml:id="br0">
      <inkml:brushProperty name="width" value="0.05" units="cm"/>
      <inkml:brushProperty name="height" value="0.05" units="cm"/>
    </inkml:brush>
  </inkml:definitions>
  <inkml:trace contextRef="#ctx0" brushRef="#br0">420 120 24575,'-15'0'0,"0"0"0,1 0 0,-1-2 0,0 0 0,0 0 0,1-2 0,0 1 0,-17-8 0,21 7 0,1 0 0,-1 1 0,0 0 0,0 0 0,0 1 0,0 0 0,0 1 0,0 0 0,0 1 0,-13 1 0,17 0 0,0 0 0,0 1 0,0 0 0,0 0 0,0 1 0,0-1 0,0 1 0,1 0 0,0 1 0,-1-1 0,1 1 0,1 0 0,-1 0 0,0 1 0,1-1 0,0 1 0,-7 11 0,4-6 0,1 0 0,-1 1 0,2 0 0,0 0 0,0 0 0,-4 16 0,8-25 0,1 1 0,-1 0 0,0 0 0,1-1 0,0 1 0,0 0 0,0 0 0,0 0 0,0-1 0,0 1 0,1 0 0,-1 0 0,1-1 0,0 1 0,0 0 0,0-1 0,0 1 0,0-1 0,1 1 0,-1-1 0,1 0 0,0 1 0,-1-1 0,1 0 0,0 0 0,0 0 0,0 0 0,1-1 0,-1 1 0,0-1 0,1 1 0,4 1 0,5 1 0,-1 0 0,1-1 0,0 0 0,0-1 0,0-1 0,1 0 0,-1 0 0,0-1 0,0-1 0,1 0 0,-1-1 0,0 0 0,0-1 0,0 0 0,19-9 0,-16 6 0,-1 0 0,0-1 0,0-1 0,0 0 0,-1-1 0,-1 0 0,0-1 0,0 0 0,-1-1 0,0-1 0,0 1 0,8-16 0,-15 21 0,0 0 0,0-1 0,-1 0 0,-1 1 0,1-1 0,-1 0 0,0-1 0,0 1 0,-1 0 0,1-13 0,-2 17 0,0 0 0,0 0 0,-1 0 0,1 0 0,-1 0 0,0 0 0,0 0 0,0 0 0,0 0 0,0 0 0,-1 0 0,1 1 0,-1-1 0,0 0 0,1 1 0,-1-1 0,0 1 0,-1 0 0,1 0 0,0 0 0,-1 0 0,1 0 0,-1 0 0,1 1 0,-1-1 0,0 1 0,-3-1 0,-6-2 0,-1 0 0,1 1 0,-1 1 0,1 0 0,-1 1 0,0 0 0,0 1 0,0 1 0,1 0 0,-1 0 0,0 2 0,1-1 0,-18 7 0,17-5 0,0 1 0,0 1 0,0 0 0,1 0 0,0 1 0,0 1 0,1 0 0,0 1 0,1 0 0,-1 0 0,2 1 0,-13 16 0,17-18 0,0 1 0,1-1 0,0 1 0,1 0 0,0 0 0,0 1 0,1-1 0,0 0 0,1 1 0,0-1 0,1 20 0,-1-24 0,2 0 0,-1 1 0,0-1 0,1 0 0,0 1 0,0-1 0,1 0 0,-1 0 0,1 0 0,0 0 0,1 0 0,-1 0 0,1-1 0,0 1 0,0-1 0,0 0 0,1 0 0,0 0 0,-1 0 0,1 0 0,1-1 0,6 5 0,1-3 0,0 0 0,0-1 0,1-1 0,-1 0 0,1-1 0,17 2 0,80-2 0,-96-2 0,1-1 0,1 0 0,0-2 0,-1 0 0,1 0 0,-1-1 0,29-13 0,-21 6 0,0-1 0,-1 0 0,32-25 0,-49 33-21,0-1 0,0-1 0,0 1 0,0-1 0,4-7-1,0 0-1216,3-1-5588</inkml:trace>
</inkml:ink>
</file>

<file path=ppt/ink/ink98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30.027"/>
    </inkml:context>
    <inkml:brush xml:id="br0">
      <inkml:brushProperty name="width" value="0.05" units="cm"/>
      <inkml:brushProperty name="height" value="0.05" units="cm"/>
    </inkml:brush>
  </inkml:definitions>
  <inkml:trace contextRef="#ctx0" brushRef="#br0">62 0 24575,'-3'0'0,"1"1"0,0-1 0,0 1 0,-1 0 0,1-1 0,0 1 0,0 0 0,0 0 0,0 0 0,0 0 0,0 1 0,1-1 0,-1 1 0,0-1 0,1 1 0,-1-1 0,1 1 0,-1 0 0,1 0 0,0 0 0,-1 0 0,1 0 0,0 0 0,1 0 0,-1 0 0,0 0 0,0 0 0,0 3 0,-2 8 0,0 1 0,0 0 0,0 17 0,3-24 0,-2 245 0,3-196 0,-2-78 0,1 0 0,2-1 0,0 1 0,1 1 0,1-1 0,9-27 0,-12 48 0,28-67 0,-27 64 0,0 0 0,0 1 0,0-1 0,0 1 0,1-1 0,-1 1 0,1 0 0,0 0 0,0 0 0,0 1 0,0-1 0,1 1 0,-1-1 0,1 1 0,5-2 0,-8 4 0,1 0 0,0 0 0,-1 0 0,1 0 0,-1 0 0,1 1 0,0-1 0,-1 1 0,1-1 0,-1 1 0,1-1 0,-1 1 0,1 0 0,-1 0 0,1-1 0,-1 1 0,0 0 0,0 1 0,1-1 0,-1 0 0,0 0 0,0 0 0,0 1 0,0-1 0,0 0 0,-1 1 0,1-1 0,0 1 0,1 2 0,17 50 0,-19-53 0,7 31 0,-1 0 0,-2 1 0,0 39 0,-4-71 0,0 0 0,0 1 0,0-1 0,0 0 0,1 1 0,-1-1 0,0 0 0,1 1 0,-1-1 0,0 0 0,1 0 0,0 1 0,-1-1 0,1 0 0,0 0 0,-1 0 0,1 0 0,1 2 0,-1-3 0,0 1 0,0-1 0,0 0 0,0 1 0,0-1 0,0 0 0,0 1 0,0-1 0,0 0 0,0 0 0,0 0 0,0 0 0,0 0 0,0 0 0,0 0 0,0 0 0,0-1 0,0 1 0,1-1 0,7-2 0,-1-1 0,0-1 0,0 1 0,12-10 0,-1 1 0,64-40 0,-38 24 0,58-29 0,-99 55 0,0 1 0,1 0 0,-1 1 0,1-1 0,0 1 0,-1 0 0,1 0 0,9 0 0,-12 1 0,-1 0 0,1 0 0,0 1 0,-1-1 0,1 1 0,0-1 0,-1 1 0,1 0 0,-1 0 0,1-1 0,-1 1 0,0 0 0,1 0 0,-1 0 0,0 1 0,0-1 0,0 0 0,1 0 0,-1 1 0,-1-1 0,1 1 0,0-1 0,0 1 0,0-1 0,-1 1 0,1-1 0,-1 1 0,1 2 0,0 3 0,0 0 0,0 0 0,-1 0 0,0 0 0,-1 0 0,0 0 0,0 0 0,0 0 0,-1-1 0,0 1 0,0 0 0,0-1 0,-1 1 0,0-1 0,-6 8 0,4-5 0,1 1 0,0-1 0,0 1 0,1 0 0,-3 14 0,7-13-1365</inkml:trace>
</inkml:ink>
</file>

<file path=ppt/ink/ink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1-09-02T14:33:31.032"/>
    </inkml:context>
    <inkml:brush xml:id="br0">
      <inkml:brushProperty name="width" value="0.025" units="cm"/>
      <inkml:brushProperty name="height" value="0.025" units="cm"/>
      <inkml:brushProperty name="color" value="#F6630D"/>
      <inkml:brushProperty name="ignorePressure" value="1"/>
    </inkml:brush>
  </inkml:definitions>
  <inkml:trace contextRef="#ctx0" brushRef="#br0">584 30,'0'-2,"0"1,-1 0,1 0,0 0,-1 1,1-1,-1 0,1 0,-1 0,1 0,-1 0,0 0,0 1,1-1,-1 0,0 1,0-1,0 0,0 1,0-1,1 1,-1 0,0-1,0 1,0 0,-2-1,-31-5,31 5,-9 0,0 0,0 1,1 0,-1 1,0 0,0 1,1 0,-1 1,1 0,0 1,0 0,0 1,0 0,1 1,0 0,0 1,-16 13,-9 11,1 1,2 1,2 2,1 1,2 2,1 0,-32 66,51-91,0 1,2 0,-1 1,2-1,-4 18,8-27,-1 0,1 0,0 0,0 0,0 0,1 0,-1-1,1 1,1 0,-1 0,0-1,1 1,0-1,0 1,1-1,-1 0,1 0,0 0,5 6,4 0,-1 0,1-1,0 0,1-1,0 0,0-1,1-1,0 0,0-1,16 4,5 0,1-2,0-2,40 2,-58-7,1-1,0-1,-1 0,1-1,33-11,-11 1</inkml:trace>
</inkml:ink>
</file>

<file path=ppt/ink/ink99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30.572"/>
    </inkml:context>
    <inkml:brush xml:id="br0">
      <inkml:brushProperty name="width" value="0.05" units="cm"/>
      <inkml:brushProperty name="height" value="0.05" units="cm"/>
    </inkml:brush>
  </inkml:definitions>
  <inkml:trace contextRef="#ctx0" brushRef="#br0">306 16 24575,'-5'-1'0,"0"1"0,-1-1 0,1 0 0,0 0 0,-8-3 0,10 2 0,-1 1 0,1 0 0,-1 0 0,1 0 0,-1 1 0,0-1 0,1 1 0,-1 0 0,0 0 0,1 0 0,-1 0 0,-5 2 0,-3 2 0,1 1 0,0 0 0,0 0 0,0 2 0,1-1 0,0 1 0,0 0 0,1 1 0,0 0 0,0 1 0,1 0 0,0 0 0,1 1 0,0 0 0,0 0 0,1 1 0,1-1 0,-1 1 0,2 1 0,-5 14 0,7-21 0,1 1 0,0-1 0,1 1 0,-1 0 0,1 0 0,0-1 0,1 1 0,-1 0 0,1-1 0,0 1 0,3 9 0,-2-12 0,0 0 0,0 0 0,0 0 0,0 0 0,0 0 0,1-1 0,-1 1 0,1-1 0,0 1 0,0-1 0,0 0 0,0 0 0,0 0 0,0-1 0,0 1 0,1-1 0,-1 0 0,0 0 0,7 2 0,-1-2 0,-1 1 0,1-1 0,0-1 0,0 0 0,0 0 0,0-1 0,0 0 0,0 0 0,-1-1 0,1 0 0,0 0 0,12-7 0,-9 4 0,-1 0 0,1-2 0,-1 1 0,-1-1 0,1-1 0,-2 0 0,1 0 0,13-15 0,-19 16 0,1 0 0,-1 0 0,0 0 0,0 0 0,-1-1 0,0 0 0,0 0 0,-1 0 0,0 0 0,1-16 0,-2 20 0,0 1 0,-1-1 0,0 0 0,0 1 0,0-1 0,0 0 0,0 1 0,-1-1 0,0 0 0,0 1 0,0-1 0,0 1 0,0-1 0,-1 1 0,1 0 0,-1 0 0,0-1 0,0 1 0,0 0 0,-1 1 0,1-1 0,-1 0 0,1 1 0,-1-1 0,0 1 0,-5-4 0,0 4 0,1-1 0,-1 1 0,-1 0 0,1 1 0,0 0 0,0 0 0,0 1 0,-1 0 0,1 1 0,0-1 0,0 1 0,0 1 0,0 0 0,0 0 0,0 1 0,-10 3 0,3 1 0,-1 0 0,1 1 0,0 1 0,1 0 0,0 1 0,-25 23 0,33-27 0,0 0 0,0 0 0,1 1 0,0 0 0,1 0 0,0 1 0,0-1 0,0 1 0,1 0 0,-4 11 0,7-16 0,-1 0 0,0 0 0,1 0 0,0 0 0,0 1 0,0-1 0,0 0 0,0 0 0,0 0 0,1 0 0,0 0 0,-1 0 0,1 0 0,0 0 0,1 0 0,-1-1 0,0 1 0,1 0 0,0-1 0,-1 1 0,1-1 0,0 1 0,0-1 0,1 0 0,-1 0 0,0 0 0,1 0 0,-1 0 0,1 0 0,-1-1 0,6 3 0,5 1 0,0 0 0,0-1 0,0 0 0,1-1 0,-1-1 0,23 2 0,90-3 0,-86-2 0,5 1 0,88-15 0,-110 11 0,-1-1 0,0-2 0,0 0 0,0-1 0,35-20 0,-30 8-1365,-7-1-5461</inkml:trace>
</inkml:ink>
</file>

<file path=ppt/ink/ink99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31.022"/>
    </inkml:context>
    <inkml:brush xml:id="br0">
      <inkml:brushProperty name="width" value="0.05" units="cm"/>
      <inkml:brushProperty name="height" value="0.05" units="cm"/>
    </inkml:brush>
  </inkml:definitions>
  <inkml:trace contextRef="#ctx0" brushRef="#br0">126 0 24575,'-3'1'0,"1"-1"0,-1 1 0,0-1 0,1 1 0,-1 0 0,1 0 0,-1 0 0,1 1 0,-1-1 0,1 1 0,0-1 0,0 1 0,-1 0 0,1 0 0,0 0 0,1 0 0,-3 2 0,-25 41 0,20-26 0,0 1 0,2 1 0,0 0 0,1 0 0,2 0 0,0 1 0,1-1 0,1 1 0,1 0 0,2 32 0,0-38 0,-2-7 0,1-1 0,1 1 0,-1-1 0,1 1 0,5 15 0,-6-24 0,0 0 0,0 1 0,0-1 0,0 0 0,1 1 0,-1-1 0,0 0 0,0 1 0,0-1 0,1 0 0,-1 1 0,0-1 0,1 0 0,-1 0 0,0 1 0,0-1 0,1 0 0,-1 0 0,0 0 0,1 0 0,-1 1 0,0-1 0,1 0 0,-1 0 0,1 0 0,-1 0 0,0 0 0,1 0 0,-1 0 0,0 0 0,1 0 0,-1 0 0,1 0 0,-1 0 0,0 0 0,1 0 0,-1 0 0,0-1 0,1 1 0,-1 0 0,0 0 0,1 0 0,-1-1 0,0 1 0,1 0 0,-1 0 0,0 0 0,0-1 0,1 1 0,-1 0 0,0-1 0,0 1 0,1 0 0,-1-1 0,0 1 0,18-24 0,-14 18 0,35-52 0,-23 32 0,2 0 0,0 1 0,2 1 0,1 1 0,0 0 0,26-18 0,-39 34 0,1 1 0,0 0 0,1 0 0,-1 1 0,1 0 0,0 1 0,14-4 0,-21 7 0,1 1 0,-1-1 0,1 1 0,-1 0 0,1 0 0,-1 0 0,1 0 0,-1 0 0,1 1 0,-1 0 0,0 0 0,1 0 0,-1 0 0,0 0 0,0 0 0,1 1 0,-1 0 0,0 0 0,-1 0 0,1 0 0,0 0 0,-1 0 0,1 1 0,-1-1 0,1 1 0,1 3 0,0 0-40,0-1 0,0 0 0,-1 1 0,0 0-1,0 0 1,-1 0 0,0 0 0,0 0 0,0 0 0,-1 0 0,1 1-1,-2-1 1,1 1 0,-1-1 0,0 1 0,0-1 0,0 1-1,-1-1 1,0 0 0,-1 1 0,1-1 0,-1 0 0,-1 0 0,1 0-1,-1 0 1,0 0 0,0 0 0,-1-1 0,1 0 0,-1 0-1,0 0 1,-1 0 0,-5 5 0,-12 6-6786</inkml:trace>
</inkml:ink>
</file>

<file path=ppt/ink/ink99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31.472"/>
    </inkml:context>
    <inkml:brush xml:id="br0">
      <inkml:brushProperty name="width" value="0.05" units="cm"/>
      <inkml:brushProperty name="height" value="0.05" units="cm"/>
    </inkml:brush>
  </inkml:definitions>
  <inkml:trace contextRef="#ctx0" brushRef="#br0">278 97 24575,'0'-3'0,"-1"1"0,1 0 0,-1-1 0,0 1 0,1 0 0,-1 0 0,0 0 0,-1 0 0,1 0 0,0 0 0,-1 0 0,1 0 0,-1 0 0,1 1 0,-1-1 0,0 1 0,1-1 0,-1 1 0,0-1 0,0 1 0,0 0 0,-4-2 0,1 1 0,0 0 0,0 0 0,0 0 0,0 1 0,0-1 0,0 1 0,0 0 0,-11 0 0,9 2 0,-1 0 0,1 1 0,0 0 0,-1 0 0,1 1 0,0-1 0,0 2 0,1-1 0,-1 1 0,1 0 0,0 0 0,0 1 0,0-1 0,0 2 0,1-1 0,0 0 0,0 1 0,0 0 0,1 0 0,0 1 0,-5 9 0,1-1 0,1 1 0,0-1 0,1 2 0,1-1 0,0 0 0,1 1 0,1 0 0,-1 24 0,4-34 0,-1 1 0,1-1 0,1 0 0,-1 0 0,1 0 0,1 0 0,-1 0 0,1 0 0,3 7 0,-3-11 0,-1 0 0,1-1 0,-1 0 0,1 1 0,0-1 0,0 0 0,0 0 0,0 0 0,1 0 0,-1 0 0,0-1 0,1 1 0,-1-1 0,1 1 0,0-1 0,-1 0 0,1 0 0,0 0 0,0-1 0,0 1 0,-1 0 0,1-1 0,0 0 0,5 0 0,1 0 0,-1-1 0,0 0 0,0 0 0,0-1 0,0 0 0,0-1 0,0 0 0,0 0 0,8-5 0,67-43 0,-54 31 0,-10 8 0,0-1 0,-2-1 0,31-30 0,-43 39 0,0-1 0,0 1 0,-1-1 0,0 0 0,0-1 0,0 1 0,-1-1 0,0 1 0,0-1 0,-1 0 0,1 0 0,-2-1 0,1 1 0,-1 0 0,1-13 0,-3 16 0,0 0 0,0-1 0,0 1 0,0 0 0,-1 0 0,1 0 0,-1 1 0,0-1 0,0 0 0,-1 1 0,1-1 0,-1 1 0,0 0 0,0 0 0,0 0 0,0 0 0,0 0 0,-1 1 0,1-1 0,-1 1 0,1 0 0,-1 0 0,-5-1 0,-8-5 0,0 1 0,-1 2 0,-34-8 0,14 7-455,0 1 0,-41 1 0,34 4-6371</inkml:trace>
</inkml:ink>
</file>

<file path=ppt/ink/ink99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31.842"/>
    </inkml:context>
    <inkml:brush xml:id="br0">
      <inkml:brushProperty name="width" value="0.05" units="cm"/>
      <inkml:brushProperty name="height" value="0.05" units="cm"/>
    </inkml:brush>
  </inkml:definitions>
  <inkml:trace contextRef="#ctx0" brushRef="#br0">29 27 24575,'-2'0'0,"1"0"0,0-1 0,0 1 0,-1 1 0,1-1 0,0 0 0,0 0 0,0 0 0,-1 1 0,1-1 0,0 1 0,0-1 0,0 1 0,0-1 0,0 1 0,0-1 0,0 1 0,0 0 0,0 0 0,0 0 0,0-1 0,0 1 0,1 0 0,-1 0 0,-1 1 0,2-1 0,0 0 0,0 0 0,0 0 0,1 0 0,-1 0 0,0 0 0,0 0 0,1 0 0,-1 0 0,0 0 0,1 0 0,-1 0 0,1-1 0,-1 1 0,1 0 0,-1 0 0,1-1 0,0 1 0,-1 0 0,1 0 0,0-1 0,-1 1 0,1-1 0,0 1 0,0-1 0,0 1 0,0-1 0,0 0 0,-1 1 0,1-1 0,0 0 0,0 1 0,2-1 0,15 6 0,0-1 0,1-1 0,-1-1 0,27 2 0,82-1 0,-93-4 0,13-3 0,-1-1 0,0-3 0,63-17 0,-14 3 0,20-5-1365,-87 20-5461</inkml:trace>
</inkml:ink>
</file>

<file path=ppt/ink/ink99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44.330"/>
    </inkml:context>
    <inkml:brush xml:id="br0">
      <inkml:brushProperty name="width" value="0.05" units="cm"/>
      <inkml:brushProperty name="height" value="0.05" units="cm"/>
    </inkml:brush>
  </inkml:definitions>
  <inkml:trace contextRef="#ctx0" brushRef="#br0">0 244 24575,'266'-8'0,"-206"3"0,0-3 0,94-24 0,-123 23 0,-15 6 0,0-1 0,-1-1 0,0 0 0,0-1 0,0-1 0,-1 0 0,1-1 0,18-14 0,-32 22 0,-1-1 0,1 0 0,0 1 0,0-1 0,-1 0 0,1 0 0,0 1 0,-1-1 0,1 0 0,-1 0 0,1 0 0,-1 0 0,1 0 0,-1 0 0,0 0 0,1 0 0,-1 0 0,0 0 0,0 0 0,0 0 0,1 0 0,-1 0 0,0 0 0,-1 0 0,1-2 0,-1 2 0,1-1 0,-1 0 0,0 1 0,0-1 0,0 1 0,-1-1 0,1 1 0,0 0 0,0-1 0,-1 1 0,1 0 0,-1 0 0,-1-2 0,-5-1 0,0 0 0,0 0 0,0 0 0,-1 1 0,-9-2 0,-93-15 0,23 6 0,80 12 0,9 0 0,17-2 0,31 2 0,-38 2 0,0 0 0,0 1 0,1 1 0,-1 0 0,0 0 0,0 1 0,-1 1 0,1 0 0,-1 0 0,18 10 0,-22-10 0,-1-1 0,0 1 0,1 0 0,-2 1 0,1-1 0,0 1 0,-1 0 0,0 0 0,0 1 0,-1-1 0,1 1 0,-1-1 0,0 1 0,-1 0 0,1 0 0,-1 1 0,-1-1 0,1 0 0,-1 1 0,1 6 0,-2-6 0,0 1 0,0-1 0,-1 0 0,1 1 0,-2-1 0,1 0 0,-1 0 0,0 0 0,-1 0 0,1 0 0,-8 12 0,-2 0 0,-1-1 0,-24 27 0,37-44 0,-11 11 0,-51 56 0,56-61 0,-1-1 0,-1 0 0,1 0 0,-1-1 0,0 0 0,0-1 0,-12 6 0,0-9-1365,5-6-5461</inkml:trace>
</inkml:ink>
</file>

<file path=ppt/ink/ink99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44.965"/>
    </inkml:context>
    <inkml:brush xml:id="br0">
      <inkml:brushProperty name="width" value="0.05" units="cm"/>
      <inkml:brushProperty name="height" value="0.05" units="cm"/>
    </inkml:brush>
  </inkml:definitions>
  <inkml:trace contextRef="#ctx0" brushRef="#br0">16 2 24575,'-8'-1'0,"0"0"0,11 11 0,4 4 0,0 1 0,-1-1 0,-1 1 0,-1 0 0,0 1 0,0-1 0,1 27 0,-2 117 0,-4-108 0,1-11 0,0 57 0,-20 159 0,11-193 0,11-49 0,6-16 0,13-19 0,-21 20 0,47-63 0,-3-2 0,37-74 0,35-55 0,-82 142-90,26-36 297,-53 79-418,0 1-1,1 0 0,1 1 0,0 0 0,0 0 1,15-10-1,0 6-6614</inkml:trace>
</inkml:ink>
</file>

<file path=ppt/ink/ink99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45.338"/>
    </inkml:context>
    <inkml:brush xml:id="br0">
      <inkml:brushProperty name="width" value="0.05" units="cm"/>
      <inkml:brushProperty name="height" value="0.05" units="cm"/>
    </inkml:brush>
  </inkml:definitions>
  <inkml:trace contextRef="#ctx0" brushRef="#br0">33 1 24575,'-5'0'0,"-2"10"0,0 9 0,2 11 0,1 6 0,1 2 0,2-1 0,1-1 0,-1-1 0,2-8-8191</inkml:trace>
</inkml:ink>
</file>

<file path=ppt/ink/ink99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45.728"/>
    </inkml:context>
    <inkml:brush xml:id="br0">
      <inkml:brushProperty name="width" value="0.05" units="cm"/>
      <inkml:brushProperty name="height" value="0.05" units="cm"/>
    </inkml:brush>
  </inkml:definitions>
  <inkml:trace contextRef="#ctx0" brushRef="#br0">14 0 24575,'-5'0'0,"-2"5"0,5 2 0</inkml:trace>
</inkml:ink>
</file>

<file path=ppt/ink/ink99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46.114"/>
    </inkml:context>
    <inkml:brush xml:id="br0">
      <inkml:brushProperty name="width" value="0.05" units="cm"/>
      <inkml:brushProperty name="height" value="0.05" units="cm"/>
    </inkml:brush>
  </inkml:definitions>
  <inkml:trace contextRef="#ctx0" brushRef="#br0">4 98 24575,'-2'54'0,"1"-27"0,1 0 0,4 41 0,0-56 0,-1-1 0,1 1 0,1-1 0,0 0 0,7 10 0,0 3 0,-6-13 0,-8-17 0,-10-21 0,7 17 0,0-1 0,0-1 0,1 1 0,1-1 0,0 1 0,0-1 0,1 0 0,1 0 0,-1-22 0,3 28 0,-1-1 0,1 1 0,0-1 0,1 1 0,0-1 0,0 1 0,0 0 0,1 0 0,0 0 0,0 0 0,0 0 0,1 1 0,0-1 0,0 1 0,0 0 0,0 0 0,1 1 0,0-1 0,7-4 0,7-4-124,1 1 0,1 1 0,0 1 0,0 0 0,1 2 0,0 0-1,0 2 1,1 0 0,0 2 0,40-3 0,-27 5-6702</inkml:trace>
</inkml:ink>
</file>

<file path=ppt/ink/ink99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1-09-23T14:18:46.453"/>
    </inkml:context>
    <inkml:brush xml:id="br0">
      <inkml:brushProperty name="width" value="0.05" units="cm"/>
      <inkml:brushProperty name="height" value="0.05" units="cm"/>
    </inkml:brush>
  </inkml:definitions>
  <inkml:trace contextRef="#ctx0" brushRef="#br0">32 5 24575,'-5'0'0,"-2"-5"0,1 9 0,0 13 0,3 15 0,0 6 0,2 3 0,1-1 0,0-3 0,0-1 0,0-2 0,0-2 0,1-1 0,-1-6-8191</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B592435-3630-4E63-B330-73506A6833C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CL"/>
          </a:p>
        </p:txBody>
      </p:sp>
      <p:sp>
        <p:nvSpPr>
          <p:cNvPr id="3" name="Subtítulo 2">
            <a:extLst>
              <a:ext uri="{FF2B5EF4-FFF2-40B4-BE49-F238E27FC236}">
                <a16:creationId xmlns:a16="http://schemas.microsoft.com/office/drawing/2014/main" id="{E475F512-42D7-4486-BFAB-519DED1B1B9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endParaRPr lang="es-CL"/>
          </a:p>
        </p:txBody>
      </p:sp>
      <p:sp>
        <p:nvSpPr>
          <p:cNvPr id="4" name="Marcador de fecha 3">
            <a:extLst>
              <a:ext uri="{FF2B5EF4-FFF2-40B4-BE49-F238E27FC236}">
                <a16:creationId xmlns:a16="http://schemas.microsoft.com/office/drawing/2014/main" id="{888A177B-1096-4E27-8C32-046057954BD6}"/>
              </a:ext>
            </a:extLst>
          </p:cNvPr>
          <p:cNvSpPr>
            <a:spLocks noGrp="1"/>
          </p:cNvSpPr>
          <p:nvPr>
            <p:ph type="dt" sz="half" idx="10"/>
          </p:nvPr>
        </p:nvSpPr>
        <p:spPr/>
        <p:txBody>
          <a:bodyPr/>
          <a:lstStyle/>
          <a:p>
            <a:fld id="{86CCBD48-DCA6-469B-80FD-3A67EC053C8F}" type="datetimeFigureOut">
              <a:rPr lang="es-CL" smtClean="0"/>
              <a:t>30-09-2021</a:t>
            </a:fld>
            <a:endParaRPr lang="es-CL"/>
          </a:p>
        </p:txBody>
      </p:sp>
      <p:sp>
        <p:nvSpPr>
          <p:cNvPr id="5" name="Marcador de pie de página 4">
            <a:extLst>
              <a:ext uri="{FF2B5EF4-FFF2-40B4-BE49-F238E27FC236}">
                <a16:creationId xmlns:a16="http://schemas.microsoft.com/office/drawing/2014/main" id="{6630406F-2FA9-4BD3-97A1-7A2A6CB6345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30397C74-30F0-4D2E-AC6F-BF202460E388}"/>
              </a:ext>
            </a:extLst>
          </p:cNvPr>
          <p:cNvSpPr>
            <a:spLocks noGrp="1"/>
          </p:cNvSpPr>
          <p:nvPr>
            <p:ph type="sldNum" sz="quarter" idx="12"/>
          </p:nvPr>
        </p:nvSpPr>
        <p:spPr/>
        <p:txBody>
          <a:bodyPr/>
          <a:lstStyle/>
          <a:p>
            <a:fld id="{88D3F204-A729-4FC6-BA64-08CC6005DBA6}" type="slidenum">
              <a:rPr lang="es-CL" smtClean="0"/>
              <a:t>‹Nº›</a:t>
            </a:fld>
            <a:endParaRPr lang="es-CL"/>
          </a:p>
        </p:txBody>
      </p:sp>
    </p:spTree>
    <p:extLst>
      <p:ext uri="{BB962C8B-B14F-4D97-AF65-F5344CB8AC3E}">
        <p14:creationId xmlns:p14="http://schemas.microsoft.com/office/powerpoint/2010/main" val="32912147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4B304BA-C6CB-4AE8-BDC8-C3921A132EF4}"/>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E89CEB8A-B81E-4D06-9030-89A6F24B546C}"/>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9FD94F41-140F-463A-97BE-F69C62AAAFE4}"/>
              </a:ext>
            </a:extLst>
          </p:cNvPr>
          <p:cNvSpPr>
            <a:spLocks noGrp="1"/>
          </p:cNvSpPr>
          <p:nvPr>
            <p:ph type="dt" sz="half" idx="10"/>
          </p:nvPr>
        </p:nvSpPr>
        <p:spPr/>
        <p:txBody>
          <a:bodyPr/>
          <a:lstStyle/>
          <a:p>
            <a:fld id="{86CCBD48-DCA6-469B-80FD-3A67EC053C8F}" type="datetimeFigureOut">
              <a:rPr lang="es-CL" smtClean="0"/>
              <a:t>30-09-2021</a:t>
            </a:fld>
            <a:endParaRPr lang="es-CL"/>
          </a:p>
        </p:txBody>
      </p:sp>
      <p:sp>
        <p:nvSpPr>
          <p:cNvPr id="5" name="Marcador de pie de página 4">
            <a:extLst>
              <a:ext uri="{FF2B5EF4-FFF2-40B4-BE49-F238E27FC236}">
                <a16:creationId xmlns:a16="http://schemas.microsoft.com/office/drawing/2014/main" id="{39840C9C-F8F7-4D76-B178-944F1FF7E9F4}"/>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CDC6C0EB-E6B0-4C05-BB62-B4A8FA5EB577}"/>
              </a:ext>
            </a:extLst>
          </p:cNvPr>
          <p:cNvSpPr>
            <a:spLocks noGrp="1"/>
          </p:cNvSpPr>
          <p:nvPr>
            <p:ph type="sldNum" sz="quarter" idx="12"/>
          </p:nvPr>
        </p:nvSpPr>
        <p:spPr/>
        <p:txBody>
          <a:bodyPr/>
          <a:lstStyle/>
          <a:p>
            <a:fld id="{88D3F204-A729-4FC6-BA64-08CC6005DBA6}" type="slidenum">
              <a:rPr lang="es-CL" smtClean="0"/>
              <a:t>‹Nº›</a:t>
            </a:fld>
            <a:endParaRPr lang="es-CL"/>
          </a:p>
        </p:txBody>
      </p:sp>
    </p:spTree>
    <p:extLst>
      <p:ext uri="{BB962C8B-B14F-4D97-AF65-F5344CB8AC3E}">
        <p14:creationId xmlns:p14="http://schemas.microsoft.com/office/powerpoint/2010/main" val="1699890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5174E88D-FBC0-4444-9511-876F0CE7A69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CL"/>
          </a:p>
        </p:txBody>
      </p:sp>
      <p:sp>
        <p:nvSpPr>
          <p:cNvPr id="3" name="Marcador de texto vertical 2">
            <a:extLst>
              <a:ext uri="{FF2B5EF4-FFF2-40B4-BE49-F238E27FC236}">
                <a16:creationId xmlns:a16="http://schemas.microsoft.com/office/drawing/2014/main" id="{5B30E3B1-AADD-471B-906F-7197A79B6F0C}"/>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8B22B4FC-408B-4231-B2F5-316C26AC4D27}"/>
              </a:ext>
            </a:extLst>
          </p:cNvPr>
          <p:cNvSpPr>
            <a:spLocks noGrp="1"/>
          </p:cNvSpPr>
          <p:nvPr>
            <p:ph type="dt" sz="half" idx="10"/>
          </p:nvPr>
        </p:nvSpPr>
        <p:spPr/>
        <p:txBody>
          <a:bodyPr/>
          <a:lstStyle/>
          <a:p>
            <a:fld id="{86CCBD48-DCA6-469B-80FD-3A67EC053C8F}" type="datetimeFigureOut">
              <a:rPr lang="es-CL" smtClean="0"/>
              <a:t>30-09-2021</a:t>
            </a:fld>
            <a:endParaRPr lang="es-CL"/>
          </a:p>
        </p:txBody>
      </p:sp>
      <p:sp>
        <p:nvSpPr>
          <p:cNvPr id="5" name="Marcador de pie de página 4">
            <a:extLst>
              <a:ext uri="{FF2B5EF4-FFF2-40B4-BE49-F238E27FC236}">
                <a16:creationId xmlns:a16="http://schemas.microsoft.com/office/drawing/2014/main" id="{392CEAD3-0E06-4BF2-86D8-026EEFC92BE5}"/>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DD3E852-FCB7-4D87-B297-01449C884493}"/>
              </a:ext>
            </a:extLst>
          </p:cNvPr>
          <p:cNvSpPr>
            <a:spLocks noGrp="1"/>
          </p:cNvSpPr>
          <p:nvPr>
            <p:ph type="sldNum" sz="quarter" idx="12"/>
          </p:nvPr>
        </p:nvSpPr>
        <p:spPr/>
        <p:txBody>
          <a:bodyPr/>
          <a:lstStyle/>
          <a:p>
            <a:fld id="{88D3F204-A729-4FC6-BA64-08CC6005DBA6}" type="slidenum">
              <a:rPr lang="es-CL" smtClean="0"/>
              <a:t>‹Nº›</a:t>
            </a:fld>
            <a:endParaRPr lang="es-CL"/>
          </a:p>
        </p:txBody>
      </p:sp>
    </p:spTree>
    <p:extLst>
      <p:ext uri="{BB962C8B-B14F-4D97-AF65-F5344CB8AC3E}">
        <p14:creationId xmlns:p14="http://schemas.microsoft.com/office/powerpoint/2010/main" val="6894501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F999985-39BE-4BB5-B5B4-BBC356B388FC}"/>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6625C00F-33FC-4980-91B5-85A790063C7D}"/>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2A208DE3-F6DC-4A6E-8595-F81F0BB1BC16}"/>
              </a:ext>
            </a:extLst>
          </p:cNvPr>
          <p:cNvSpPr>
            <a:spLocks noGrp="1"/>
          </p:cNvSpPr>
          <p:nvPr>
            <p:ph type="dt" sz="half" idx="10"/>
          </p:nvPr>
        </p:nvSpPr>
        <p:spPr/>
        <p:txBody>
          <a:bodyPr/>
          <a:lstStyle/>
          <a:p>
            <a:fld id="{C768CA62-EB10-4E29-9236-F6860B07E6C3}" type="datetimeFigureOut">
              <a:rPr lang="es-CL" smtClean="0"/>
              <a:t>30-09-2021</a:t>
            </a:fld>
            <a:endParaRPr lang="es-CL"/>
          </a:p>
        </p:txBody>
      </p:sp>
      <p:sp>
        <p:nvSpPr>
          <p:cNvPr id="5" name="Marcador de pie de página 4">
            <a:extLst>
              <a:ext uri="{FF2B5EF4-FFF2-40B4-BE49-F238E27FC236}">
                <a16:creationId xmlns:a16="http://schemas.microsoft.com/office/drawing/2014/main" id="{CAD687EF-9E8D-48F7-9B19-E932DE5E4A6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61175127-C9D7-4067-9E15-D77EE8624E3E}"/>
              </a:ext>
            </a:extLst>
          </p:cNvPr>
          <p:cNvSpPr>
            <a:spLocks noGrp="1"/>
          </p:cNvSpPr>
          <p:nvPr>
            <p:ph type="sldNum" sz="quarter" idx="12"/>
          </p:nvPr>
        </p:nvSpPr>
        <p:spPr/>
        <p:txBody>
          <a:bodyPr/>
          <a:lstStyle/>
          <a:p>
            <a:fld id="{86458D34-9A4D-4B98-B307-14F0D9C83A08}" type="slidenum">
              <a:rPr lang="es-CL" smtClean="0"/>
              <a:t>‹Nº›</a:t>
            </a:fld>
            <a:endParaRPr lang="es-CL"/>
          </a:p>
        </p:txBody>
      </p:sp>
    </p:spTree>
    <p:extLst>
      <p:ext uri="{BB962C8B-B14F-4D97-AF65-F5344CB8AC3E}">
        <p14:creationId xmlns:p14="http://schemas.microsoft.com/office/powerpoint/2010/main" val="252680455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B98991-AEF1-4F19-AAB8-436EAD58C282}"/>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D25B44F-E7DA-40C6-8B44-71EAB6BDFC98}"/>
              </a:ext>
            </a:extLst>
          </p:cNvPr>
          <p:cNvSpPr>
            <a:spLocks noGrp="1"/>
          </p:cNvSpPr>
          <p:nvPr>
            <p:ph idx="1"/>
          </p:nvPr>
        </p:nvSpPr>
        <p:spPr/>
        <p:txBody>
          <a:bodyPr/>
          <a:lstStyle>
            <a:lvl1pPr>
              <a:buFont typeface="Wingdings" panose="05000000000000000000" pitchFamily="2" charset="2"/>
              <a:buChar char="§"/>
              <a:defRPr/>
            </a:lvl1pPr>
            <a:lvl2pPr marL="685800" indent="-228600">
              <a:buFont typeface="Wingdings" panose="05000000000000000000" pitchFamily="2" charset="2"/>
              <a:buChar char="§"/>
              <a:defRPr/>
            </a:lvl2pPr>
            <a:lvl3pPr>
              <a:buFont typeface="Wingdings" panose="05000000000000000000" pitchFamily="2" charset="2"/>
              <a:buChar char="§"/>
              <a:defRPr/>
            </a:lvl3pPr>
            <a:lvl4pPr marL="1600200" indent="-228600">
              <a:buFont typeface="Wingdings" panose="05000000000000000000" pitchFamily="2" charset="2"/>
              <a:buChar char="§"/>
              <a:defRPr/>
            </a:lvl4pPr>
            <a:lvl5pPr>
              <a:buFont typeface="Wingdings" panose="05000000000000000000" pitchFamily="2" charset="2"/>
              <a:buChar char="§"/>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A1F71817-A045-48C0-975B-CBEF88E9561E}"/>
              </a:ext>
            </a:extLst>
          </p:cNvPr>
          <p:cNvSpPr>
            <a:spLocks noGrp="1"/>
          </p:cNvSpPr>
          <p:nvPr>
            <p:ph type="dt" sz="half" idx="10"/>
          </p:nvPr>
        </p:nvSpPr>
        <p:spPr/>
        <p:txBody>
          <a:bodyPr/>
          <a:lstStyle/>
          <a:p>
            <a:fld id="{AA70F276-1833-4A75-9C1D-A56E2295A68D}" type="datetimeFigureOut">
              <a:rPr lang="en-US" smtClean="0"/>
              <a:t>9/30/2021</a:t>
            </a:fld>
            <a:endParaRPr lang="en-US"/>
          </a:p>
        </p:txBody>
      </p:sp>
      <p:sp>
        <p:nvSpPr>
          <p:cNvPr id="5" name="Footer Placeholder 4">
            <a:extLst>
              <a:ext uri="{FF2B5EF4-FFF2-40B4-BE49-F238E27FC236}">
                <a16:creationId xmlns:a16="http://schemas.microsoft.com/office/drawing/2014/main" id="{B61C39F0-32D4-407C-8BCA-97F2D9E500C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CF4459-37B2-4F87-B508-DB04D4332067}"/>
              </a:ext>
            </a:extLst>
          </p:cNvPr>
          <p:cNvSpPr>
            <a:spLocks noGrp="1"/>
          </p:cNvSpPr>
          <p:nvPr>
            <p:ph type="sldNum" sz="quarter" idx="12"/>
          </p:nvPr>
        </p:nvSpPr>
        <p:spPr/>
        <p:txBody>
          <a:bodyPr/>
          <a:lstStyle/>
          <a:p>
            <a:fld id="{28844951-7827-47D4-8276-7DDE1FA7D85A}" type="slidenum">
              <a:rPr lang="en-US" smtClean="0"/>
              <a:t>‹Nº›</a:t>
            </a:fld>
            <a:endParaRPr lang="en-US"/>
          </a:p>
        </p:txBody>
      </p:sp>
    </p:spTree>
    <p:extLst>
      <p:ext uri="{BB962C8B-B14F-4D97-AF65-F5344CB8AC3E}">
        <p14:creationId xmlns:p14="http://schemas.microsoft.com/office/powerpoint/2010/main" val="333737107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7" name="Date Placeholder 6"/>
          <p:cNvSpPr>
            <a:spLocks noGrp="1"/>
          </p:cNvSpPr>
          <p:nvPr>
            <p:ph type="dt" sz="half" idx="10"/>
          </p:nvPr>
        </p:nvSpPr>
        <p:spPr/>
        <p:txBody>
          <a:bodyPr/>
          <a:lstStyle/>
          <a:p>
            <a:fld id="{F070A7B3-6521-4DCA-87E5-044747A908C1}" type="datetimeFigureOut">
              <a:rPr lang="en-US" dirty="0"/>
              <a:t>9/30/2021</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A7A6979-0714-4377-B894-6BE4C2D6E202}" type="slidenum">
              <a:rPr lang="en-US" dirty="0"/>
              <a:pPr/>
              <a:t>‹Nº›</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FC7BAE5-9F70-4DF1-A6BC-521996A5456A}"/>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40B5E0A-BA42-4C7A-937C-73B652C3A85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DA602BE1-3A64-4B1B-8F99-C3ECB8A86188}"/>
              </a:ext>
            </a:extLst>
          </p:cNvPr>
          <p:cNvSpPr>
            <a:spLocks noGrp="1"/>
          </p:cNvSpPr>
          <p:nvPr>
            <p:ph type="dt" sz="half" idx="10"/>
          </p:nvPr>
        </p:nvSpPr>
        <p:spPr/>
        <p:txBody>
          <a:bodyPr/>
          <a:lstStyle/>
          <a:p>
            <a:fld id="{86CCBD48-DCA6-469B-80FD-3A67EC053C8F}" type="datetimeFigureOut">
              <a:rPr lang="es-CL" smtClean="0"/>
              <a:t>30-09-2021</a:t>
            </a:fld>
            <a:endParaRPr lang="es-CL"/>
          </a:p>
        </p:txBody>
      </p:sp>
      <p:sp>
        <p:nvSpPr>
          <p:cNvPr id="5" name="Marcador de pie de página 4">
            <a:extLst>
              <a:ext uri="{FF2B5EF4-FFF2-40B4-BE49-F238E27FC236}">
                <a16:creationId xmlns:a16="http://schemas.microsoft.com/office/drawing/2014/main" id="{229537E7-09AB-4D4B-8B84-6DE3C5E3B363}"/>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1691016C-E17C-4BA4-8C4E-E59A492267C3}"/>
              </a:ext>
            </a:extLst>
          </p:cNvPr>
          <p:cNvSpPr>
            <a:spLocks noGrp="1"/>
          </p:cNvSpPr>
          <p:nvPr>
            <p:ph type="sldNum" sz="quarter" idx="12"/>
          </p:nvPr>
        </p:nvSpPr>
        <p:spPr/>
        <p:txBody>
          <a:bodyPr/>
          <a:lstStyle/>
          <a:p>
            <a:fld id="{88D3F204-A729-4FC6-BA64-08CC6005DBA6}" type="slidenum">
              <a:rPr lang="es-CL" smtClean="0"/>
              <a:t>‹Nº›</a:t>
            </a:fld>
            <a:endParaRPr lang="es-CL"/>
          </a:p>
        </p:txBody>
      </p:sp>
    </p:spTree>
    <p:extLst>
      <p:ext uri="{BB962C8B-B14F-4D97-AF65-F5344CB8AC3E}">
        <p14:creationId xmlns:p14="http://schemas.microsoft.com/office/powerpoint/2010/main" val="8032223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0F14D25-8219-4C33-B3E1-0A6F1881CB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41C3CB67-4D76-4575-BF0F-3C11559F835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F002CBD9-FA16-40B6-8BE9-CEC56C89851A}"/>
              </a:ext>
            </a:extLst>
          </p:cNvPr>
          <p:cNvSpPr>
            <a:spLocks noGrp="1"/>
          </p:cNvSpPr>
          <p:nvPr>
            <p:ph type="dt" sz="half" idx="10"/>
          </p:nvPr>
        </p:nvSpPr>
        <p:spPr/>
        <p:txBody>
          <a:bodyPr/>
          <a:lstStyle/>
          <a:p>
            <a:fld id="{86CCBD48-DCA6-469B-80FD-3A67EC053C8F}" type="datetimeFigureOut">
              <a:rPr lang="es-CL" smtClean="0"/>
              <a:t>30-09-2021</a:t>
            </a:fld>
            <a:endParaRPr lang="es-CL"/>
          </a:p>
        </p:txBody>
      </p:sp>
      <p:sp>
        <p:nvSpPr>
          <p:cNvPr id="5" name="Marcador de pie de página 4">
            <a:extLst>
              <a:ext uri="{FF2B5EF4-FFF2-40B4-BE49-F238E27FC236}">
                <a16:creationId xmlns:a16="http://schemas.microsoft.com/office/drawing/2014/main" id="{6A367B4F-4B6C-4A59-84C2-71EA85DCEF5F}"/>
              </a:ext>
            </a:extLst>
          </p:cNvPr>
          <p:cNvSpPr>
            <a:spLocks noGrp="1"/>
          </p:cNvSpPr>
          <p:nvPr>
            <p:ph type="ftr" sz="quarter" idx="11"/>
          </p:nvPr>
        </p:nvSpPr>
        <p:spPr/>
        <p:txBody>
          <a:bodyPr/>
          <a:lstStyle/>
          <a:p>
            <a:endParaRPr lang="es-CL"/>
          </a:p>
        </p:txBody>
      </p:sp>
      <p:sp>
        <p:nvSpPr>
          <p:cNvPr id="6" name="Marcador de número de diapositiva 5">
            <a:extLst>
              <a:ext uri="{FF2B5EF4-FFF2-40B4-BE49-F238E27FC236}">
                <a16:creationId xmlns:a16="http://schemas.microsoft.com/office/drawing/2014/main" id="{B5134444-A4E8-432B-A9B1-A5DF695F0978}"/>
              </a:ext>
            </a:extLst>
          </p:cNvPr>
          <p:cNvSpPr>
            <a:spLocks noGrp="1"/>
          </p:cNvSpPr>
          <p:nvPr>
            <p:ph type="sldNum" sz="quarter" idx="12"/>
          </p:nvPr>
        </p:nvSpPr>
        <p:spPr/>
        <p:txBody>
          <a:bodyPr/>
          <a:lstStyle/>
          <a:p>
            <a:fld id="{88D3F204-A729-4FC6-BA64-08CC6005DBA6}" type="slidenum">
              <a:rPr lang="es-CL" smtClean="0"/>
              <a:t>‹Nº›</a:t>
            </a:fld>
            <a:endParaRPr lang="es-CL"/>
          </a:p>
        </p:txBody>
      </p:sp>
    </p:spTree>
    <p:extLst>
      <p:ext uri="{BB962C8B-B14F-4D97-AF65-F5344CB8AC3E}">
        <p14:creationId xmlns:p14="http://schemas.microsoft.com/office/powerpoint/2010/main" val="27124591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C17F60-0D35-49A9-9098-9D588F5F2D6B}"/>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272C35B3-6D44-4625-A45F-B8CFAB1E423E}"/>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contenido 3">
            <a:extLst>
              <a:ext uri="{FF2B5EF4-FFF2-40B4-BE49-F238E27FC236}">
                <a16:creationId xmlns:a16="http://schemas.microsoft.com/office/drawing/2014/main" id="{E39730E2-5BC9-4239-9956-DFFE78B0CBA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fecha 4">
            <a:extLst>
              <a:ext uri="{FF2B5EF4-FFF2-40B4-BE49-F238E27FC236}">
                <a16:creationId xmlns:a16="http://schemas.microsoft.com/office/drawing/2014/main" id="{91237896-3F48-4C31-B3A1-EEA217F7E3D8}"/>
              </a:ext>
            </a:extLst>
          </p:cNvPr>
          <p:cNvSpPr>
            <a:spLocks noGrp="1"/>
          </p:cNvSpPr>
          <p:nvPr>
            <p:ph type="dt" sz="half" idx="10"/>
          </p:nvPr>
        </p:nvSpPr>
        <p:spPr/>
        <p:txBody>
          <a:bodyPr/>
          <a:lstStyle/>
          <a:p>
            <a:fld id="{86CCBD48-DCA6-469B-80FD-3A67EC053C8F}" type="datetimeFigureOut">
              <a:rPr lang="es-CL" smtClean="0"/>
              <a:t>30-09-2021</a:t>
            </a:fld>
            <a:endParaRPr lang="es-CL"/>
          </a:p>
        </p:txBody>
      </p:sp>
      <p:sp>
        <p:nvSpPr>
          <p:cNvPr id="6" name="Marcador de pie de página 5">
            <a:extLst>
              <a:ext uri="{FF2B5EF4-FFF2-40B4-BE49-F238E27FC236}">
                <a16:creationId xmlns:a16="http://schemas.microsoft.com/office/drawing/2014/main" id="{4FCBC23B-5D6E-4ACD-B7E2-6A513126C423}"/>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4B4B922-2C0A-4B00-98A0-7B3C7FD16AD0}"/>
              </a:ext>
            </a:extLst>
          </p:cNvPr>
          <p:cNvSpPr>
            <a:spLocks noGrp="1"/>
          </p:cNvSpPr>
          <p:nvPr>
            <p:ph type="sldNum" sz="quarter" idx="12"/>
          </p:nvPr>
        </p:nvSpPr>
        <p:spPr/>
        <p:txBody>
          <a:bodyPr/>
          <a:lstStyle/>
          <a:p>
            <a:fld id="{88D3F204-A729-4FC6-BA64-08CC6005DBA6}" type="slidenum">
              <a:rPr lang="es-CL" smtClean="0"/>
              <a:t>‹Nº›</a:t>
            </a:fld>
            <a:endParaRPr lang="es-CL"/>
          </a:p>
        </p:txBody>
      </p:sp>
    </p:spTree>
    <p:extLst>
      <p:ext uri="{BB962C8B-B14F-4D97-AF65-F5344CB8AC3E}">
        <p14:creationId xmlns:p14="http://schemas.microsoft.com/office/powerpoint/2010/main" val="430041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68184D7-BEE1-4F0D-A6EC-E0EB4DCC6E01}"/>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CDAF296E-A51B-4E88-9247-F2C2CB89BFD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886FA2C-B0A5-47AF-A1F7-B1AC6B8AB46E}"/>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5" name="Marcador de texto 4">
            <a:extLst>
              <a:ext uri="{FF2B5EF4-FFF2-40B4-BE49-F238E27FC236}">
                <a16:creationId xmlns:a16="http://schemas.microsoft.com/office/drawing/2014/main" id="{987C7E50-9363-47F5-AE6D-B3FEDE32B3DC}"/>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C162102A-B2E8-4411-BEAD-01830B61D3B7}"/>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7" name="Marcador de fecha 6">
            <a:extLst>
              <a:ext uri="{FF2B5EF4-FFF2-40B4-BE49-F238E27FC236}">
                <a16:creationId xmlns:a16="http://schemas.microsoft.com/office/drawing/2014/main" id="{870F8EA5-8B6C-48AF-AB67-F8F38F8E3AE8}"/>
              </a:ext>
            </a:extLst>
          </p:cNvPr>
          <p:cNvSpPr>
            <a:spLocks noGrp="1"/>
          </p:cNvSpPr>
          <p:nvPr>
            <p:ph type="dt" sz="half" idx="10"/>
          </p:nvPr>
        </p:nvSpPr>
        <p:spPr/>
        <p:txBody>
          <a:bodyPr/>
          <a:lstStyle/>
          <a:p>
            <a:fld id="{86CCBD48-DCA6-469B-80FD-3A67EC053C8F}" type="datetimeFigureOut">
              <a:rPr lang="es-CL" smtClean="0"/>
              <a:t>30-09-2021</a:t>
            </a:fld>
            <a:endParaRPr lang="es-CL"/>
          </a:p>
        </p:txBody>
      </p:sp>
      <p:sp>
        <p:nvSpPr>
          <p:cNvPr id="8" name="Marcador de pie de página 7">
            <a:extLst>
              <a:ext uri="{FF2B5EF4-FFF2-40B4-BE49-F238E27FC236}">
                <a16:creationId xmlns:a16="http://schemas.microsoft.com/office/drawing/2014/main" id="{92B8D08D-094A-462B-AE67-DE2CD27D08BD}"/>
              </a:ext>
            </a:extLst>
          </p:cNvPr>
          <p:cNvSpPr>
            <a:spLocks noGrp="1"/>
          </p:cNvSpPr>
          <p:nvPr>
            <p:ph type="ftr" sz="quarter" idx="11"/>
          </p:nvPr>
        </p:nvSpPr>
        <p:spPr/>
        <p:txBody>
          <a:bodyPr/>
          <a:lstStyle/>
          <a:p>
            <a:endParaRPr lang="es-CL"/>
          </a:p>
        </p:txBody>
      </p:sp>
      <p:sp>
        <p:nvSpPr>
          <p:cNvPr id="9" name="Marcador de número de diapositiva 8">
            <a:extLst>
              <a:ext uri="{FF2B5EF4-FFF2-40B4-BE49-F238E27FC236}">
                <a16:creationId xmlns:a16="http://schemas.microsoft.com/office/drawing/2014/main" id="{8AA2094E-D071-471C-971C-7E9B0A27DDA7}"/>
              </a:ext>
            </a:extLst>
          </p:cNvPr>
          <p:cNvSpPr>
            <a:spLocks noGrp="1"/>
          </p:cNvSpPr>
          <p:nvPr>
            <p:ph type="sldNum" sz="quarter" idx="12"/>
          </p:nvPr>
        </p:nvSpPr>
        <p:spPr/>
        <p:txBody>
          <a:bodyPr/>
          <a:lstStyle/>
          <a:p>
            <a:fld id="{88D3F204-A729-4FC6-BA64-08CC6005DBA6}" type="slidenum">
              <a:rPr lang="es-CL" smtClean="0"/>
              <a:t>‹Nº›</a:t>
            </a:fld>
            <a:endParaRPr lang="es-CL"/>
          </a:p>
        </p:txBody>
      </p:sp>
    </p:spTree>
    <p:extLst>
      <p:ext uri="{BB962C8B-B14F-4D97-AF65-F5344CB8AC3E}">
        <p14:creationId xmlns:p14="http://schemas.microsoft.com/office/powerpoint/2010/main" val="3476634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2906DC6-4320-4F9A-B654-13734FA048E5}"/>
              </a:ext>
            </a:extLst>
          </p:cNvPr>
          <p:cNvSpPr>
            <a:spLocks noGrp="1"/>
          </p:cNvSpPr>
          <p:nvPr>
            <p:ph type="title"/>
          </p:nvPr>
        </p:nvSpPr>
        <p:spPr/>
        <p:txBody>
          <a:bodyPr/>
          <a:lstStyle/>
          <a:p>
            <a:r>
              <a:rPr lang="es-ES"/>
              <a:t>Haga clic para modificar el estilo de título del patrón</a:t>
            </a:r>
            <a:endParaRPr lang="es-CL"/>
          </a:p>
        </p:txBody>
      </p:sp>
      <p:sp>
        <p:nvSpPr>
          <p:cNvPr id="3" name="Marcador de fecha 2">
            <a:extLst>
              <a:ext uri="{FF2B5EF4-FFF2-40B4-BE49-F238E27FC236}">
                <a16:creationId xmlns:a16="http://schemas.microsoft.com/office/drawing/2014/main" id="{90BAF25E-9381-4727-8201-706287476873}"/>
              </a:ext>
            </a:extLst>
          </p:cNvPr>
          <p:cNvSpPr>
            <a:spLocks noGrp="1"/>
          </p:cNvSpPr>
          <p:nvPr>
            <p:ph type="dt" sz="half" idx="10"/>
          </p:nvPr>
        </p:nvSpPr>
        <p:spPr/>
        <p:txBody>
          <a:bodyPr/>
          <a:lstStyle/>
          <a:p>
            <a:fld id="{86CCBD48-DCA6-469B-80FD-3A67EC053C8F}" type="datetimeFigureOut">
              <a:rPr lang="es-CL" smtClean="0"/>
              <a:t>30-09-2021</a:t>
            </a:fld>
            <a:endParaRPr lang="es-CL"/>
          </a:p>
        </p:txBody>
      </p:sp>
      <p:sp>
        <p:nvSpPr>
          <p:cNvPr id="4" name="Marcador de pie de página 3">
            <a:extLst>
              <a:ext uri="{FF2B5EF4-FFF2-40B4-BE49-F238E27FC236}">
                <a16:creationId xmlns:a16="http://schemas.microsoft.com/office/drawing/2014/main" id="{882DC47C-6316-47EF-9E1D-485C38C39B54}"/>
              </a:ext>
            </a:extLst>
          </p:cNvPr>
          <p:cNvSpPr>
            <a:spLocks noGrp="1"/>
          </p:cNvSpPr>
          <p:nvPr>
            <p:ph type="ftr" sz="quarter" idx="11"/>
          </p:nvPr>
        </p:nvSpPr>
        <p:spPr/>
        <p:txBody>
          <a:bodyPr/>
          <a:lstStyle/>
          <a:p>
            <a:endParaRPr lang="es-CL"/>
          </a:p>
        </p:txBody>
      </p:sp>
      <p:sp>
        <p:nvSpPr>
          <p:cNvPr id="5" name="Marcador de número de diapositiva 4">
            <a:extLst>
              <a:ext uri="{FF2B5EF4-FFF2-40B4-BE49-F238E27FC236}">
                <a16:creationId xmlns:a16="http://schemas.microsoft.com/office/drawing/2014/main" id="{5A46C9D2-3417-4CDB-9074-E148200DBD94}"/>
              </a:ext>
            </a:extLst>
          </p:cNvPr>
          <p:cNvSpPr>
            <a:spLocks noGrp="1"/>
          </p:cNvSpPr>
          <p:nvPr>
            <p:ph type="sldNum" sz="quarter" idx="12"/>
          </p:nvPr>
        </p:nvSpPr>
        <p:spPr/>
        <p:txBody>
          <a:bodyPr/>
          <a:lstStyle/>
          <a:p>
            <a:fld id="{88D3F204-A729-4FC6-BA64-08CC6005DBA6}" type="slidenum">
              <a:rPr lang="es-CL" smtClean="0"/>
              <a:t>‹Nº›</a:t>
            </a:fld>
            <a:endParaRPr lang="es-CL"/>
          </a:p>
        </p:txBody>
      </p:sp>
    </p:spTree>
    <p:extLst>
      <p:ext uri="{BB962C8B-B14F-4D97-AF65-F5344CB8AC3E}">
        <p14:creationId xmlns:p14="http://schemas.microsoft.com/office/powerpoint/2010/main" val="28860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D74B1A3-6925-400C-A593-37F294E73868}"/>
              </a:ext>
            </a:extLst>
          </p:cNvPr>
          <p:cNvSpPr>
            <a:spLocks noGrp="1"/>
          </p:cNvSpPr>
          <p:nvPr>
            <p:ph type="dt" sz="half" idx="10"/>
          </p:nvPr>
        </p:nvSpPr>
        <p:spPr/>
        <p:txBody>
          <a:bodyPr/>
          <a:lstStyle/>
          <a:p>
            <a:fld id="{86CCBD48-DCA6-469B-80FD-3A67EC053C8F}" type="datetimeFigureOut">
              <a:rPr lang="es-CL" smtClean="0"/>
              <a:t>30-09-2021</a:t>
            </a:fld>
            <a:endParaRPr lang="es-CL"/>
          </a:p>
        </p:txBody>
      </p:sp>
      <p:sp>
        <p:nvSpPr>
          <p:cNvPr id="3" name="Marcador de pie de página 2">
            <a:extLst>
              <a:ext uri="{FF2B5EF4-FFF2-40B4-BE49-F238E27FC236}">
                <a16:creationId xmlns:a16="http://schemas.microsoft.com/office/drawing/2014/main" id="{09606579-22A5-48E5-9994-6AB35E3300AE}"/>
              </a:ext>
            </a:extLst>
          </p:cNvPr>
          <p:cNvSpPr>
            <a:spLocks noGrp="1"/>
          </p:cNvSpPr>
          <p:nvPr>
            <p:ph type="ftr" sz="quarter" idx="11"/>
          </p:nvPr>
        </p:nvSpPr>
        <p:spPr/>
        <p:txBody>
          <a:bodyPr/>
          <a:lstStyle/>
          <a:p>
            <a:endParaRPr lang="es-CL"/>
          </a:p>
        </p:txBody>
      </p:sp>
      <p:sp>
        <p:nvSpPr>
          <p:cNvPr id="4" name="Marcador de número de diapositiva 3">
            <a:extLst>
              <a:ext uri="{FF2B5EF4-FFF2-40B4-BE49-F238E27FC236}">
                <a16:creationId xmlns:a16="http://schemas.microsoft.com/office/drawing/2014/main" id="{90704936-F623-4857-869C-2C4F7E79FD29}"/>
              </a:ext>
            </a:extLst>
          </p:cNvPr>
          <p:cNvSpPr>
            <a:spLocks noGrp="1"/>
          </p:cNvSpPr>
          <p:nvPr>
            <p:ph type="sldNum" sz="quarter" idx="12"/>
          </p:nvPr>
        </p:nvSpPr>
        <p:spPr/>
        <p:txBody>
          <a:bodyPr/>
          <a:lstStyle/>
          <a:p>
            <a:fld id="{88D3F204-A729-4FC6-BA64-08CC6005DBA6}" type="slidenum">
              <a:rPr lang="es-CL" smtClean="0"/>
              <a:t>‹Nº›</a:t>
            </a:fld>
            <a:endParaRPr lang="es-CL"/>
          </a:p>
        </p:txBody>
      </p:sp>
    </p:spTree>
    <p:extLst>
      <p:ext uri="{BB962C8B-B14F-4D97-AF65-F5344CB8AC3E}">
        <p14:creationId xmlns:p14="http://schemas.microsoft.com/office/powerpoint/2010/main" val="34779551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962FBD6-926E-4A69-AC32-CFC9972185D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contenido 2">
            <a:extLst>
              <a:ext uri="{FF2B5EF4-FFF2-40B4-BE49-F238E27FC236}">
                <a16:creationId xmlns:a16="http://schemas.microsoft.com/office/drawing/2014/main" id="{7C59481E-0085-43C5-9293-DD156BB9DBB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texto 3">
            <a:extLst>
              <a:ext uri="{FF2B5EF4-FFF2-40B4-BE49-F238E27FC236}">
                <a16:creationId xmlns:a16="http://schemas.microsoft.com/office/drawing/2014/main" id="{A3A170C7-58A6-40CA-A75E-CB0F2143602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7E83021-8745-48A9-A396-5AED35966C7B}"/>
              </a:ext>
            </a:extLst>
          </p:cNvPr>
          <p:cNvSpPr>
            <a:spLocks noGrp="1"/>
          </p:cNvSpPr>
          <p:nvPr>
            <p:ph type="dt" sz="half" idx="10"/>
          </p:nvPr>
        </p:nvSpPr>
        <p:spPr/>
        <p:txBody>
          <a:bodyPr/>
          <a:lstStyle/>
          <a:p>
            <a:fld id="{86CCBD48-DCA6-469B-80FD-3A67EC053C8F}" type="datetimeFigureOut">
              <a:rPr lang="es-CL" smtClean="0"/>
              <a:t>30-09-2021</a:t>
            </a:fld>
            <a:endParaRPr lang="es-CL"/>
          </a:p>
        </p:txBody>
      </p:sp>
      <p:sp>
        <p:nvSpPr>
          <p:cNvPr id="6" name="Marcador de pie de página 5">
            <a:extLst>
              <a:ext uri="{FF2B5EF4-FFF2-40B4-BE49-F238E27FC236}">
                <a16:creationId xmlns:a16="http://schemas.microsoft.com/office/drawing/2014/main" id="{09F1BDBD-63BE-431D-B0A0-64472B5A856F}"/>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D7124F2B-6C63-4A5A-9006-7B01C37D725B}"/>
              </a:ext>
            </a:extLst>
          </p:cNvPr>
          <p:cNvSpPr>
            <a:spLocks noGrp="1"/>
          </p:cNvSpPr>
          <p:nvPr>
            <p:ph type="sldNum" sz="quarter" idx="12"/>
          </p:nvPr>
        </p:nvSpPr>
        <p:spPr/>
        <p:txBody>
          <a:bodyPr/>
          <a:lstStyle/>
          <a:p>
            <a:fld id="{88D3F204-A729-4FC6-BA64-08CC6005DBA6}" type="slidenum">
              <a:rPr lang="es-CL" smtClean="0"/>
              <a:t>‹Nº›</a:t>
            </a:fld>
            <a:endParaRPr lang="es-CL"/>
          </a:p>
        </p:txBody>
      </p:sp>
    </p:spTree>
    <p:extLst>
      <p:ext uri="{BB962C8B-B14F-4D97-AF65-F5344CB8AC3E}">
        <p14:creationId xmlns:p14="http://schemas.microsoft.com/office/powerpoint/2010/main" val="1394450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AC5F33E-DA39-45C2-9A00-9063B57E5A7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CL"/>
          </a:p>
        </p:txBody>
      </p:sp>
      <p:sp>
        <p:nvSpPr>
          <p:cNvPr id="3" name="Marcador de posición de imagen 2">
            <a:extLst>
              <a:ext uri="{FF2B5EF4-FFF2-40B4-BE49-F238E27FC236}">
                <a16:creationId xmlns:a16="http://schemas.microsoft.com/office/drawing/2014/main" id="{AF513694-B745-4FF4-9992-C60B7AD23D6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CL"/>
          </a:p>
        </p:txBody>
      </p:sp>
      <p:sp>
        <p:nvSpPr>
          <p:cNvPr id="4" name="Marcador de texto 3">
            <a:extLst>
              <a:ext uri="{FF2B5EF4-FFF2-40B4-BE49-F238E27FC236}">
                <a16:creationId xmlns:a16="http://schemas.microsoft.com/office/drawing/2014/main" id="{EDD9CB5B-696E-4533-9593-A6F4E34F34B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9522FCA-92DC-4630-A4BE-AD435E21151E}"/>
              </a:ext>
            </a:extLst>
          </p:cNvPr>
          <p:cNvSpPr>
            <a:spLocks noGrp="1"/>
          </p:cNvSpPr>
          <p:nvPr>
            <p:ph type="dt" sz="half" idx="10"/>
          </p:nvPr>
        </p:nvSpPr>
        <p:spPr/>
        <p:txBody>
          <a:bodyPr/>
          <a:lstStyle/>
          <a:p>
            <a:fld id="{86CCBD48-DCA6-469B-80FD-3A67EC053C8F}" type="datetimeFigureOut">
              <a:rPr lang="es-CL" smtClean="0"/>
              <a:t>30-09-2021</a:t>
            </a:fld>
            <a:endParaRPr lang="es-CL"/>
          </a:p>
        </p:txBody>
      </p:sp>
      <p:sp>
        <p:nvSpPr>
          <p:cNvPr id="6" name="Marcador de pie de página 5">
            <a:extLst>
              <a:ext uri="{FF2B5EF4-FFF2-40B4-BE49-F238E27FC236}">
                <a16:creationId xmlns:a16="http://schemas.microsoft.com/office/drawing/2014/main" id="{49825D22-111D-4EA4-805E-1828D8073DCB}"/>
              </a:ext>
            </a:extLst>
          </p:cNvPr>
          <p:cNvSpPr>
            <a:spLocks noGrp="1"/>
          </p:cNvSpPr>
          <p:nvPr>
            <p:ph type="ftr" sz="quarter" idx="11"/>
          </p:nvPr>
        </p:nvSpPr>
        <p:spPr/>
        <p:txBody>
          <a:bodyPr/>
          <a:lstStyle/>
          <a:p>
            <a:endParaRPr lang="es-CL"/>
          </a:p>
        </p:txBody>
      </p:sp>
      <p:sp>
        <p:nvSpPr>
          <p:cNvPr id="7" name="Marcador de número de diapositiva 6">
            <a:extLst>
              <a:ext uri="{FF2B5EF4-FFF2-40B4-BE49-F238E27FC236}">
                <a16:creationId xmlns:a16="http://schemas.microsoft.com/office/drawing/2014/main" id="{ABE8A574-42FA-4424-8C0F-32B8DA496B02}"/>
              </a:ext>
            </a:extLst>
          </p:cNvPr>
          <p:cNvSpPr>
            <a:spLocks noGrp="1"/>
          </p:cNvSpPr>
          <p:nvPr>
            <p:ph type="sldNum" sz="quarter" idx="12"/>
          </p:nvPr>
        </p:nvSpPr>
        <p:spPr/>
        <p:txBody>
          <a:bodyPr/>
          <a:lstStyle/>
          <a:p>
            <a:fld id="{88D3F204-A729-4FC6-BA64-08CC6005DBA6}" type="slidenum">
              <a:rPr lang="es-CL" smtClean="0"/>
              <a:t>‹Nº›</a:t>
            </a:fld>
            <a:endParaRPr lang="es-CL"/>
          </a:p>
        </p:txBody>
      </p:sp>
    </p:spTree>
    <p:extLst>
      <p:ext uri="{BB962C8B-B14F-4D97-AF65-F5344CB8AC3E}">
        <p14:creationId xmlns:p14="http://schemas.microsoft.com/office/powerpoint/2010/main" val="27548503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3.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86AA472B-75CB-4841-8312-96F4AECBB83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D2B2498E-C740-4EC4-A0AE-040BFA91F69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7D45D44A-1362-459D-B07E-650553BBE5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CCBD48-DCA6-469B-80FD-3A67EC053C8F}" type="datetimeFigureOut">
              <a:rPr lang="es-CL" smtClean="0"/>
              <a:t>30-09-2021</a:t>
            </a:fld>
            <a:endParaRPr lang="es-CL"/>
          </a:p>
        </p:txBody>
      </p:sp>
      <p:sp>
        <p:nvSpPr>
          <p:cNvPr id="5" name="Marcador de pie de página 4">
            <a:extLst>
              <a:ext uri="{FF2B5EF4-FFF2-40B4-BE49-F238E27FC236}">
                <a16:creationId xmlns:a16="http://schemas.microsoft.com/office/drawing/2014/main" id="{A6F8B890-A912-4AA3-A6F7-A9F80D83F6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55CD0CBB-EDC7-4251-80A3-91107D93267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D3F204-A729-4FC6-BA64-08CC6005DBA6}" type="slidenum">
              <a:rPr lang="es-CL" smtClean="0"/>
              <a:t>‹Nº›</a:t>
            </a:fld>
            <a:endParaRPr lang="es-CL"/>
          </a:p>
        </p:txBody>
      </p:sp>
    </p:spTree>
    <p:extLst>
      <p:ext uri="{BB962C8B-B14F-4D97-AF65-F5344CB8AC3E}">
        <p14:creationId xmlns:p14="http://schemas.microsoft.com/office/powerpoint/2010/main" val="24612791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037125ED-BFAA-404E-84ED-A3997814508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CL"/>
          </a:p>
        </p:txBody>
      </p:sp>
      <p:sp>
        <p:nvSpPr>
          <p:cNvPr id="3" name="Marcador de texto 2">
            <a:extLst>
              <a:ext uri="{FF2B5EF4-FFF2-40B4-BE49-F238E27FC236}">
                <a16:creationId xmlns:a16="http://schemas.microsoft.com/office/drawing/2014/main" id="{36EFA4DF-BBC1-489D-A171-93CDA685BDB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s-CL"/>
          </a:p>
        </p:txBody>
      </p:sp>
      <p:sp>
        <p:nvSpPr>
          <p:cNvPr id="4" name="Marcador de fecha 3">
            <a:extLst>
              <a:ext uri="{FF2B5EF4-FFF2-40B4-BE49-F238E27FC236}">
                <a16:creationId xmlns:a16="http://schemas.microsoft.com/office/drawing/2014/main" id="{39C664E6-4233-44A9-9174-AFE930E9BED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8CA62-EB10-4E29-9236-F6860B07E6C3}" type="datetimeFigureOut">
              <a:rPr lang="es-CL" smtClean="0"/>
              <a:t>30-09-2021</a:t>
            </a:fld>
            <a:endParaRPr lang="es-CL"/>
          </a:p>
        </p:txBody>
      </p:sp>
      <p:sp>
        <p:nvSpPr>
          <p:cNvPr id="5" name="Marcador de pie de página 4">
            <a:extLst>
              <a:ext uri="{FF2B5EF4-FFF2-40B4-BE49-F238E27FC236}">
                <a16:creationId xmlns:a16="http://schemas.microsoft.com/office/drawing/2014/main" id="{EA9FBDBC-8573-41C9-BE78-6DF1FFC24D48}"/>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CL"/>
          </a:p>
        </p:txBody>
      </p:sp>
      <p:sp>
        <p:nvSpPr>
          <p:cNvPr id="6" name="Marcador de número de diapositiva 5">
            <a:extLst>
              <a:ext uri="{FF2B5EF4-FFF2-40B4-BE49-F238E27FC236}">
                <a16:creationId xmlns:a16="http://schemas.microsoft.com/office/drawing/2014/main" id="{239DA1A7-34FE-4475-856B-B12F61140FA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6458D34-9A4D-4B98-B307-14F0D9C83A08}" type="slidenum">
              <a:rPr lang="es-CL" smtClean="0"/>
              <a:t>‹Nº›</a:t>
            </a:fld>
            <a:endParaRPr lang="es-CL"/>
          </a:p>
        </p:txBody>
      </p:sp>
    </p:spTree>
    <p:extLst>
      <p:ext uri="{BB962C8B-B14F-4D97-AF65-F5344CB8AC3E}">
        <p14:creationId xmlns:p14="http://schemas.microsoft.com/office/powerpoint/2010/main" val="3778065343"/>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Frame 7">
            <a:extLst>
              <a:ext uri="{FF2B5EF4-FFF2-40B4-BE49-F238E27FC236}">
                <a16:creationId xmlns:a16="http://schemas.microsoft.com/office/drawing/2014/main" id="{DD7EAFE6-2BB9-41FB-9CF4-588CFC708774}"/>
              </a:ext>
            </a:extLst>
          </p:cNvPr>
          <p:cNvSpPr/>
          <p:nvPr/>
        </p:nvSpPr>
        <p:spPr>
          <a:xfrm>
            <a:off x="0" y="0"/>
            <a:ext cx="12188952" cy="6858000"/>
          </a:xfrm>
          <a:prstGeom prst="frame">
            <a:avLst>
              <a:gd name="adj1" fmla="val 7164"/>
            </a:avLst>
          </a:prstGeom>
          <a:gradFill flip="none" rotWithShape="1">
            <a:gsLst>
              <a:gs pos="0">
                <a:schemeClr val="accent2">
                  <a:alpha val="40000"/>
                </a:schemeClr>
              </a:gs>
              <a:gs pos="100000">
                <a:schemeClr val="accent1">
                  <a:alpha val="40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a:extLst>
              <a:ext uri="{FF2B5EF4-FFF2-40B4-BE49-F238E27FC236}">
                <a16:creationId xmlns:a16="http://schemas.microsoft.com/office/drawing/2014/main" id="{41447F1F-BFA8-4A56-894B-40120132EE48}"/>
              </a:ext>
            </a:extLst>
          </p:cNvPr>
          <p:cNvSpPr>
            <a:spLocks noGrp="1"/>
          </p:cNvSpPr>
          <p:nvPr>
            <p:ph type="title"/>
          </p:nvPr>
        </p:nvSpPr>
        <p:spPr>
          <a:xfrm>
            <a:off x="838200" y="68103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2658FB99-0FA3-49F4-99A1-61919F942794}"/>
              </a:ext>
            </a:extLst>
          </p:cNvPr>
          <p:cNvSpPr>
            <a:spLocks noGrp="1"/>
          </p:cNvSpPr>
          <p:nvPr>
            <p:ph type="body" idx="1"/>
          </p:nvPr>
        </p:nvSpPr>
        <p:spPr>
          <a:xfrm>
            <a:off x="838200" y="2178657"/>
            <a:ext cx="10515600" cy="3998306"/>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4CDCCAE5-4EB0-4174-BD15-4943899B0A29}"/>
              </a:ext>
            </a:extLst>
          </p:cNvPr>
          <p:cNvSpPr>
            <a:spLocks noGrp="1"/>
          </p:cNvSpPr>
          <p:nvPr>
            <p:ph type="dt" sz="half" idx="2"/>
          </p:nvPr>
        </p:nvSpPr>
        <p:spPr>
          <a:xfrm>
            <a:off x="838200" y="6429375"/>
            <a:ext cx="2743200" cy="365125"/>
          </a:xfrm>
          <a:prstGeom prst="rect">
            <a:avLst/>
          </a:prstGeom>
        </p:spPr>
        <p:txBody>
          <a:bodyPr vert="horz" lIns="91440" tIns="45720" rIns="91440" bIns="45720" rtlCol="0" anchor="ctr"/>
          <a:lstStyle>
            <a:lvl1pPr algn="l">
              <a:defRPr sz="900" cap="all" spc="150" baseline="0">
                <a:solidFill>
                  <a:srgbClr val="FFFFFF"/>
                </a:solidFill>
              </a:defRPr>
            </a:lvl1pPr>
          </a:lstStyle>
          <a:p>
            <a:fld id="{AA70F276-1833-4A75-9C1D-A56E2295A68D}" type="datetimeFigureOut">
              <a:rPr lang="en-US" smtClean="0"/>
              <a:pPr/>
              <a:t>9/30/2021</a:t>
            </a:fld>
            <a:endParaRPr lang="en-US" dirty="0"/>
          </a:p>
        </p:txBody>
      </p:sp>
      <p:sp>
        <p:nvSpPr>
          <p:cNvPr id="5" name="Footer Placeholder 4">
            <a:extLst>
              <a:ext uri="{FF2B5EF4-FFF2-40B4-BE49-F238E27FC236}">
                <a16:creationId xmlns:a16="http://schemas.microsoft.com/office/drawing/2014/main" id="{26A4189E-43B2-4CEE-B13E-61A1FBBBD25D}"/>
              </a:ext>
            </a:extLst>
          </p:cNvPr>
          <p:cNvSpPr>
            <a:spLocks noGrp="1"/>
          </p:cNvSpPr>
          <p:nvPr>
            <p:ph type="ftr" sz="quarter" idx="3"/>
          </p:nvPr>
        </p:nvSpPr>
        <p:spPr>
          <a:xfrm>
            <a:off x="4038600" y="6429375"/>
            <a:ext cx="4114800" cy="365125"/>
          </a:xfrm>
          <a:prstGeom prst="rect">
            <a:avLst/>
          </a:prstGeom>
        </p:spPr>
        <p:txBody>
          <a:bodyPr vert="horz" lIns="91440" tIns="45720" rIns="91440" bIns="45720" rtlCol="0" anchor="ctr"/>
          <a:lstStyle>
            <a:lvl1pPr algn="ctr">
              <a:defRPr sz="900" cap="all" spc="150" baseline="0">
                <a:solidFill>
                  <a:srgbClr val="FFFFFF"/>
                </a:solidFill>
              </a:defRPr>
            </a:lvl1pPr>
          </a:lstStyle>
          <a:p>
            <a:endParaRPr lang="en-US">
              <a:solidFill>
                <a:srgbClr val="FFFFFF"/>
              </a:solidFill>
            </a:endParaRPr>
          </a:p>
        </p:txBody>
      </p:sp>
      <p:sp>
        <p:nvSpPr>
          <p:cNvPr id="6" name="Slide Number Placeholder 5">
            <a:extLst>
              <a:ext uri="{FF2B5EF4-FFF2-40B4-BE49-F238E27FC236}">
                <a16:creationId xmlns:a16="http://schemas.microsoft.com/office/drawing/2014/main" id="{EAA0530F-0BC8-46EF-A765-DD58B5367528}"/>
              </a:ext>
            </a:extLst>
          </p:cNvPr>
          <p:cNvSpPr>
            <a:spLocks noGrp="1"/>
          </p:cNvSpPr>
          <p:nvPr>
            <p:ph type="sldNum" sz="quarter" idx="4"/>
          </p:nvPr>
        </p:nvSpPr>
        <p:spPr>
          <a:xfrm>
            <a:off x="8610600" y="6429375"/>
            <a:ext cx="2743200" cy="365125"/>
          </a:xfrm>
          <a:prstGeom prst="rect">
            <a:avLst/>
          </a:prstGeom>
        </p:spPr>
        <p:txBody>
          <a:bodyPr vert="horz" lIns="91440" tIns="45720" rIns="91440" bIns="45720" rtlCol="0" anchor="ctr"/>
          <a:lstStyle>
            <a:lvl1pPr algn="r">
              <a:defRPr sz="900" cap="all" spc="150" baseline="0">
                <a:solidFill>
                  <a:srgbClr val="FFFFFF"/>
                </a:solidFill>
              </a:defRPr>
            </a:lvl1pPr>
          </a:lstStyle>
          <a:p>
            <a:fld id="{28844951-7827-47D4-8276-7DDE1FA7D85A}" type="slidenum">
              <a:rPr lang="en-US" smtClean="0"/>
              <a:pPr/>
              <a:t>‹Nº›</a:t>
            </a:fld>
            <a:endParaRPr lang="en-US"/>
          </a:p>
        </p:txBody>
      </p:sp>
    </p:spTree>
    <p:extLst>
      <p:ext uri="{BB962C8B-B14F-4D97-AF65-F5344CB8AC3E}">
        <p14:creationId xmlns:p14="http://schemas.microsoft.com/office/powerpoint/2010/main" val="3764933938"/>
      </p:ext>
    </p:extLst>
  </p:cSld>
  <p:clrMap bg1="lt1" tx1="dk1" bg2="lt2" tx2="dk2" accent1="accent1" accent2="accent2" accent3="accent3" accent4="accent4" accent5="accent5" accent6="accent6" hlink="hlink" folHlink="folHlink"/>
  <p:sldLayoutIdLst>
    <p:sldLayoutId id="2147483684" r:id="rId1"/>
  </p:sldLayoutIdLst>
  <p:txStyles>
    <p:titleStyle>
      <a:lvl1pPr marL="0" algn="l" defTabSz="914400" rtl="0" eaLnBrk="1" latinLnBrk="0" hangingPunct="1">
        <a:lnSpc>
          <a:spcPct val="90000"/>
        </a:lnSpc>
        <a:spcBef>
          <a:spcPct val="0"/>
        </a:spcBef>
        <a:buNone/>
        <a:defRPr lang="en-US" sz="5200" kern="1200" dirty="0">
          <a:gradFill flip="none" rotWithShape="1">
            <a:gsLst>
              <a:gs pos="0">
                <a:schemeClr val="accent5"/>
              </a:gs>
              <a:gs pos="100000">
                <a:schemeClr val="accent1">
                  <a:alpha val="70000"/>
                </a:schemeClr>
              </a:gs>
            </a:gsLst>
            <a:lin ang="0" scaled="1"/>
            <a:tileRect/>
          </a:gradFill>
          <a:latin typeface="+mj-lt"/>
          <a:ea typeface="+mn-ea"/>
          <a:cs typeface="Angsana New" panose="02020603050405020304" pitchFamily="18" charset="-34"/>
        </a:defRPr>
      </a:lvl1pPr>
    </p:titleStyle>
    <p:bodyStyle>
      <a:lvl1pPr marL="457200" indent="-228600" algn="l" defTabSz="914400" rtl="0" eaLnBrk="1" latinLnBrk="0" hangingPunct="1">
        <a:lnSpc>
          <a:spcPct val="110000"/>
        </a:lnSpc>
        <a:spcBef>
          <a:spcPts val="1000"/>
        </a:spcBef>
        <a:buClr>
          <a:schemeClr val="tx2">
            <a:lumMod val="10000"/>
            <a:lumOff val="90000"/>
          </a:schemeClr>
        </a:buClr>
        <a:buSzPct val="80000"/>
        <a:buFont typeface="Wingdings" panose="05000000000000000000" pitchFamily="2" charset="2"/>
        <a:buChar char="§"/>
        <a:defRPr sz="2800" kern="1200">
          <a:solidFill>
            <a:schemeClr val="tx2">
              <a:alpha val="70000"/>
            </a:schemeClr>
          </a:solidFill>
          <a:latin typeface="+mn-lt"/>
          <a:ea typeface="+mn-ea"/>
          <a:cs typeface="+mn-cs"/>
        </a:defRPr>
      </a:lvl1pPr>
      <a:lvl2pPr marL="8001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400" kern="1200">
          <a:solidFill>
            <a:schemeClr val="tx2">
              <a:alpha val="70000"/>
            </a:schemeClr>
          </a:solidFill>
          <a:latin typeface="+mn-lt"/>
          <a:ea typeface="+mn-ea"/>
          <a:cs typeface="+mn-cs"/>
        </a:defRPr>
      </a:lvl2pPr>
      <a:lvl3pPr marL="125730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2000" kern="1200">
          <a:solidFill>
            <a:schemeClr val="tx2">
              <a:alpha val="70000"/>
            </a:schemeClr>
          </a:solidFill>
          <a:latin typeface="+mn-lt"/>
          <a:ea typeface="+mn-ea"/>
          <a:cs typeface="+mn-cs"/>
        </a:defRPr>
      </a:lvl3pPr>
      <a:lvl4pPr marL="16573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4pPr>
      <a:lvl5pPr marL="2114550" indent="-228600" algn="l" defTabSz="914400" rtl="0" eaLnBrk="1" latinLnBrk="0" hangingPunct="1">
        <a:lnSpc>
          <a:spcPct val="110000"/>
        </a:lnSpc>
        <a:spcBef>
          <a:spcPts val="500"/>
        </a:spcBef>
        <a:buClr>
          <a:schemeClr val="tx2">
            <a:lumMod val="10000"/>
            <a:lumOff val="90000"/>
          </a:schemeClr>
        </a:buClr>
        <a:buSzPct val="80000"/>
        <a:buFont typeface="Wingdings" panose="05000000000000000000" pitchFamily="2" charset="2"/>
        <a:buChar char="§"/>
        <a:defRPr sz="1800" kern="1200">
          <a:solidFill>
            <a:schemeClr val="tx2">
              <a:alpha val="7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black">
          <a:xfrm>
            <a:off x="2231136" y="964692"/>
            <a:ext cx="772972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es-ES"/>
              <a:t>Haga clic para modificar el estilo de título del patrón</a:t>
            </a:r>
            <a:endParaRPr lang="en-US" dirty="0"/>
          </a:p>
        </p:txBody>
      </p:sp>
      <p:sp>
        <p:nvSpPr>
          <p:cNvPr id="3" name="Text Placeholder 2"/>
          <p:cNvSpPr>
            <a:spLocks noGrp="1"/>
          </p:cNvSpPr>
          <p:nvPr>
            <p:ph type="body" idx="1"/>
          </p:nvPr>
        </p:nvSpPr>
        <p:spPr>
          <a:xfrm>
            <a:off x="2231136" y="2638044"/>
            <a:ext cx="7729728" cy="3101983"/>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endParaRPr lang="en-US" dirty="0"/>
          </a:p>
        </p:txBody>
      </p:sp>
      <p:sp>
        <p:nvSpPr>
          <p:cNvPr id="4" name="Date Placeholder 3"/>
          <p:cNvSpPr>
            <a:spLocks noGrp="1"/>
          </p:cNvSpPr>
          <p:nvPr>
            <p:ph type="dt" sz="half" idx="2"/>
          </p:nvPr>
        </p:nvSpPr>
        <p:spPr>
          <a:xfrm>
            <a:off x="7821429" y="6238816"/>
            <a:ext cx="2753746" cy="323968"/>
          </a:xfrm>
          <a:prstGeom prst="rect">
            <a:avLst/>
          </a:prstGeom>
        </p:spPr>
        <p:txBody>
          <a:bodyPr vert="horz" lIns="91440" tIns="45720" rIns="91440" bIns="45720" rtlCol="0" anchor="ctr"/>
          <a:lstStyle>
            <a:lvl1pPr algn="r">
              <a:defRPr sz="1050">
                <a:solidFill>
                  <a:schemeClr val="tx1">
                    <a:alpha val="70000"/>
                  </a:schemeClr>
                </a:solidFill>
              </a:defRPr>
            </a:lvl1pPr>
          </a:lstStyle>
          <a:p>
            <a:fld id="{1160EA64-D806-43AC-9DF2-F8C432F32B4C}" type="datetimeFigureOut">
              <a:rPr lang="en-US" dirty="0"/>
              <a:t>9/30/2021</a:t>
            </a:fld>
            <a:endParaRPr lang="en-US" dirty="0"/>
          </a:p>
        </p:txBody>
      </p:sp>
      <p:sp>
        <p:nvSpPr>
          <p:cNvPr id="5" name="Footer Placeholder 4"/>
          <p:cNvSpPr>
            <a:spLocks noGrp="1"/>
          </p:cNvSpPr>
          <p:nvPr>
            <p:ph type="ftr" sz="quarter" idx="3"/>
          </p:nvPr>
        </p:nvSpPr>
        <p:spPr>
          <a:xfrm>
            <a:off x="1600200" y="6236208"/>
            <a:ext cx="5901189" cy="320040"/>
          </a:xfrm>
          <a:prstGeom prst="rect">
            <a:avLst/>
          </a:prstGeom>
        </p:spPr>
        <p:txBody>
          <a:bodyPr vert="horz" lIns="91440" tIns="45720" rIns="91440" bIns="45720" rtlCol="0" anchor="ctr"/>
          <a:lstStyle>
            <a:lvl1pPr algn="l">
              <a:defRPr sz="1050">
                <a:solidFill>
                  <a:schemeClr val="tx1">
                    <a:alpha val="70000"/>
                  </a:schemeClr>
                </a:solidFill>
              </a:defRPr>
            </a:lvl1pPr>
          </a:lstStyle>
          <a:p>
            <a:endParaRPr lang="en-US" dirty="0"/>
          </a:p>
        </p:txBody>
      </p:sp>
      <p:sp>
        <p:nvSpPr>
          <p:cNvPr id="6" name="Slide Number Placeholder 5"/>
          <p:cNvSpPr>
            <a:spLocks noGrp="1"/>
          </p:cNvSpPr>
          <p:nvPr>
            <p:ph type="sldNum" sz="quarter" idx="4"/>
          </p:nvPr>
        </p:nvSpPr>
        <p:spPr>
          <a:xfrm>
            <a:off x="10758922" y="6217920"/>
            <a:ext cx="365760" cy="365760"/>
          </a:xfrm>
          <a:prstGeom prst="ellipse">
            <a:avLst/>
          </a:prstGeom>
          <a:solidFill>
            <a:srgbClr val="1D1D1D">
              <a:alpha val="70000"/>
            </a:srgbClr>
          </a:solidFill>
        </p:spPr>
        <p:txBody>
          <a:bodyPr vert="horz" lIns="18288" tIns="45720" rIns="18288" bIns="45720" rtlCol="0" anchor="ctr">
            <a:noAutofit/>
          </a:bodyPr>
          <a:lstStyle>
            <a:lvl1pPr algn="ctr">
              <a:defRPr sz="1100" spc="0" baseline="0">
                <a:solidFill>
                  <a:srgbClr val="FFFFFF"/>
                </a:solidFill>
              </a:defRPr>
            </a:lvl1pPr>
          </a:lstStyle>
          <a:p>
            <a:fld id="{8A7A6979-0714-4377-B894-6BE4C2D6E202}" type="slidenum">
              <a:rPr lang="en-US" dirty="0"/>
              <a:pPr/>
              <a:t>‹Nº›</a:t>
            </a:fld>
            <a:endParaRPr lang="en-US" dirty="0"/>
          </a:p>
        </p:txBody>
      </p:sp>
    </p:spTree>
  </p:cSld>
  <p:clrMap bg1="lt1" tx1="dk1" bg2="lt2" tx2="dk2" accent1="accent1" accent2="accent2" accent3="accent3" accent4="accent4" accent5="accent5" accent6="accent6" hlink="hlink" folHlink="folHlink"/>
  <p:sldLayoutIdLst>
    <p:sldLayoutId id="2147483698" r:id="rId1"/>
  </p:sldLayoutIdLst>
  <p:hf sldNum="0" hdr="0" ftr="0" dt="0"/>
  <p:txStyles>
    <p:titleStyle>
      <a:lvl1pPr algn="ctr" defTabSz="914400" rtl="0" eaLnBrk="1" latinLnBrk="0" hangingPunct="1">
        <a:lnSpc>
          <a:spcPct val="90000"/>
        </a:lnSpc>
        <a:spcBef>
          <a:spcPct val="0"/>
        </a:spcBef>
        <a:buNone/>
        <a:defRPr sz="2800" kern="1200" cap="all" spc="200" baseline="0">
          <a:solidFill>
            <a:srgbClr val="262626"/>
          </a:solidFill>
          <a:latin typeface="+mj-lt"/>
          <a:ea typeface="+mj-ea"/>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lumMod val="85000"/>
              <a:lumOff val="15000"/>
            </a:schemeClr>
          </a:solidFill>
          <a:latin typeface="+mn-lt"/>
          <a:ea typeface="+mn-ea"/>
          <a:cs typeface="+mn-cs"/>
        </a:defRPr>
      </a:lvl5pPr>
      <a:lvl6pPr marL="131286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6pPr>
      <a:lvl7pPr marL="1484313"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8pPr>
      <a:lvl9pPr marL="1882775" indent="-228600" algn="l" defTabSz="914400" rtl="0" eaLnBrk="1" latinLnBrk="0" hangingPunct="1">
        <a:lnSpc>
          <a:spcPct val="100000"/>
        </a:lnSpc>
        <a:spcBef>
          <a:spcPts val="1000"/>
        </a:spcBef>
        <a:buClr>
          <a:schemeClr val="accent2"/>
        </a:buClr>
        <a:buFont typeface="Arial" panose="020B0604020202020204" pitchFamily="34" charset="0"/>
        <a:buChar char="•"/>
        <a:defRPr sz="1600" kern="1200" baseline="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17" Type="http://schemas.openxmlformats.org/officeDocument/2006/relationships/image" Target="../media/image420.png"/><Relationship Id="rId21" Type="http://schemas.openxmlformats.org/officeDocument/2006/relationships/image" Target="../media/image374.png"/><Relationship Id="rId42" Type="http://schemas.openxmlformats.org/officeDocument/2006/relationships/customXml" Target="../ink/ink405.xml"/><Relationship Id="rId63" Type="http://schemas.openxmlformats.org/officeDocument/2006/relationships/image" Target="../media/image393.png"/><Relationship Id="rId84" Type="http://schemas.openxmlformats.org/officeDocument/2006/relationships/customXml" Target="../ink/ink426.xml"/><Relationship Id="rId138" Type="http://schemas.openxmlformats.org/officeDocument/2006/relationships/customXml" Target="../ink/ink453.xml"/><Relationship Id="rId159" Type="http://schemas.openxmlformats.org/officeDocument/2006/relationships/image" Target="../media/image441.png"/><Relationship Id="rId107" Type="http://schemas.openxmlformats.org/officeDocument/2006/relationships/image" Target="../media/image415.png"/><Relationship Id="rId11" Type="http://schemas.openxmlformats.org/officeDocument/2006/relationships/image" Target="../media/image369.png"/><Relationship Id="rId32" Type="http://schemas.openxmlformats.org/officeDocument/2006/relationships/customXml" Target="../ink/ink400.xml"/><Relationship Id="rId53" Type="http://schemas.openxmlformats.org/officeDocument/2006/relationships/image" Target="../media/image388.png"/><Relationship Id="rId74" Type="http://schemas.openxmlformats.org/officeDocument/2006/relationships/customXml" Target="../ink/ink421.xml"/><Relationship Id="rId128" Type="http://schemas.openxmlformats.org/officeDocument/2006/relationships/customXml" Target="../ink/ink448.xml"/><Relationship Id="rId149" Type="http://schemas.openxmlformats.org/officeDocument/2006/relationships/image" Target="../media/image436.png"/><Relationship Id="rId5" Type="http://schemas.openxmlformats.org/officeDocument/2006/relationships/image" Target="../media/image366.png"/><Relationship Id="rId95" Type="http://schemas.openxmlformats.org/officeDocument/2006/relationships/image" Target="../media/image409.png"/><Relationship Id="rId160" Type="http://schemas.openxmlformats.org/officeDocument/2006/relationships/customXml" Target="../ink/ink464.xml"/><Relationship Id="rId22" Type="http://schemas.openxmlformats.org/officeDocument/2006/relationships/customXml" Target="../ink/ink395.xml"/><Relationship Id="rId43" Type="http://schemas.openxmlformats.org/officeDocument/2006/relationships/image" Target="../media/image384.png"/><Relationship Id="rId64" Type="http://schemas.openxmlformats.org/officeDocument/2006/relationships/customXml" Target="../ink/ink416.xml"/><Relationship Id="rId118" Type="http://schemas.openxmlformats.org/officeDocument/2006/relationships/customXml" Target="../ink/ink443.xml"/><Relationship Id="rId139" Type="http://schemas.openxmlformats.org/officeDocument/2006/relationships/image" Target="../media/image431.png"/><Relationship Id="rId85" Type="http://schemas.openxmlformats.org/officeDocument/2006/relationships/image" Target="../media/image404.png"/><Relationship Id="rId150" Type="http://schemas.openxmlformats.org/officeDocument/2006/relationships/customXml" Target="../ink/ink459.xml"/><Relationship Id="rId12" Type="http://schemas.openxmlformats.org/officeDocument/2006/relationships/customXml" Target="../ink/ink390.xml"/><Relationship Id="rId17" Type="http://schemas.openxmlformats.org/officeDocument/2006/relationships/image" Target="../media/image372.png"/><Relationship Id="rId33" Type="http://schemas.openxmlformats.org/officeDocument/2006/relationships/image" Target="../media/image380.png"/><Relationship Id="rId38" Type="http://schemas.openxmlformats.org/officeDocument/2006/relationships/customXml" Target="../ink/ink403.xml"/><Relationship Id="rId59" Type="http://schemas.openxmlformats.org/officeDocument/2006/relationships/image" Target="../media/image391.png"/><Relationship Id="rId103" Type="http://schemas.openxmlformats.org/officeDocument/2006/relationships/image" Target="../media/image413.png"/><Relationship Id="rId108" Type="http://schemas.openxmlformats.org/officeDocument/2006/relationships/customXml" Target="../ink/ink438.xml"/><Relationship Id="rId124" Type="http://schemas.openxmlformats.org/officeDocument/2006/relationships/customXml" Target="../ink/ink446.xml"/><Relationship Id="rId129" Type="http://schemas.openxmlformats.org/officeDocument/2006/relationships/image" Target="../media/image426.png"/><Relationship Id="rId54" Type="http://schemas.openxmlformats.org/officeDocument/2006/relationships/customXml" Target="../ink/ink411.xml"/><Relationship Id="rId70" Type="http://schemas.openxmlformats.org/officeDocument/2006/relationships/customXml" Target="../ink/ink419.xml"/><Relationship Id="rId75" Type="http://schemas.openxmlformats.org/officeDocument/2006/relationships/image" Target="../media/image399.png"/><Relationship Id="rId91" Type="http://schemas.openxmlformats.org/officeDocument/2006/relationships/image" Target="../media/image407.png"/><Relationship Id="rId96" Type="http://schemas.openxmlformats.org/officeDocument/2006/relationships/customXml" Target="../ink/ink432.xml"/><Relationship Id="rId140" Type="http://schemas.openxmlformats.org/officeDocument/2006/relationships/customXml" Target="../ink/ink454.xml"/><Relationship Id="rId145" Type="http://schemas.openxmlformats.org/officeDocument/2006/relationships/image" Target="../media/image434.png"/><Relationship Id="rId161" Type="http://schemas.openxmlformats.org/officeDocument/2006/relationships/image" Target="../media/image442.png"/><Relationship Id="rId1" Type="http://schemas.openxmlformats.org/officeDocument/2006/relationships/slideLayout" Target="../slideLayouts/slideLayout2.xml"/><Relationship Id="rId6" Type="http://schemas.openxmlformats.org/officeDocument/2006/relationships/customXml" Target="../ink/ink387.xml"/><Relationship Id="rId23" Type="http://schemas.openxmlformats.org/officeDocument/2006/relationships/image" Target="../media/image375.png"/><Relationship Id="rId28" Type="http://schemas.openxmlformats.org/officeDocument/2006/relationships/customXml" Target="../ink/ink398.xml"/><Relationship Id="rId49" Type="http://schemas.openxmlformats.org/officeDocument/2006/relationships/image" Target="../media/image256.png"/><Relationship Id="rId114" Type="http://schemas.openxmlformats.org/officeDocument/2006/relationships/customXml" Target="../ink/ink441.xml"/><Relationship Id="rId119" Type="http://schemas.openxmlformats.org/officeDocument/2006/relationships/image" Target="../media/image421.png"/><Relationship Id="rId44" Type="http://schemas.openxmlformats.org/officeDocument/2006/relationships/customXml" Target="../ink/ink406.xml"/><Relationship Id="rId60" Type="http://schemas.openxmlformats.org/officeDocument/2006/relationships/customXml" Target="../ink/ink414.xml"/><Relationship Id="rId65" Type="http://schemas.openxmlformats.org/officeDocument/2006/relationships/image" Target="../media/image394.png"/><Relationship Id="rId81" Type="http://schemas.openxmlformats.org/officeDocument/2006/relationships/image" Target="../media/image402.png"/><Relationship Id="rId86" Type="http://schemas.openxmlformats.org/officeDocument/2006/relationships/customXml" Target="../ink/ink427.xml"/><Relationship Id="rId130" Type="http://schemas.openxmlformats.org/officeDocument/2006/relationships/customXml" Target="../ink/ink449.xml"/><Relationship Id="rId135" Type="http://schemas.openxmlformats.org/officeDocument/2006/relationships/image" Target="../media/image429.png"/><Relationship Id="rId151" Type="http://schemas.openxmlformats.org/officeDocument/2006/relationships/image" Target="../media/image437.png"/><Relationship Id="rId156" Type="http://schemas.openxmlformats.org/officeDocument/2006/relationships/customXml" Target="../ink/ink462.xml"/><Relationship Id="rId13" Type="http://schemas.openxmlformats.org/officeDocument/2006/relationships/image" Target="../media/image370.png"/><Relationship Id="rId18" Type="http://schemas.openxmlformats.org/officeDocument/2006/relationships/customXml" Target="../ink/ink393.xml"/><Relationship Id="rId39" Type="http://schemas.openxmlformats.org/officeDocument/2006/relationships/image" Target="../media/image383.png"/><Relationship Id="rId109" Type="http://schemas.openxmlformats.org/officeDocument/2006/relationships/image" Target="../media/image416.png"/><Relationship Id="rId34" Type="http://schemas.openxmlformats.org/officeDocument/2006/relationships/customXml" Target="../ink/ink401.xml"/><Relationship Id="rId50" Type="http://schemas.openxmlformats.org/officeDocument/2006/relationships/customXml" Target="../ink/ink409.xml"/><Relationship Id="rId55" Type="http://schemas.openxmlformats.org/officeDocument/2006/relationships/image" Target="../media/image389.png"/><Relationship Id="rId76" Type="http://schemas.openxmlformats.org/officeDocument/2006/relationships/customXml" Target="../ink/ink422.xml"/><Relationship Id="rId97" Type="http://schemas.openxmlformats.org/officeDocument/2006/relationships/image" Target="../media/image410.png"/><Relationship Id="rId104" Type="http://schemas.openxmlformats.org/officeDocument/2006/relationships/customXml" Target="../ink/ink436.xml"/><Relationship Id="rId120" Type="http://schemas.openxmlformats.org/officeDocument/2006/relationships/customXml" Target="../ink/ink444.xml"/><Relationship Id="rId125" Type="http://schemas.openxmlformats.org/officeDocument/2006/relationships/image" Target="../media/image424.png"/><Relationship Id="rId141" Type="http://schemas.openxmlformats.org/officeDocument/2006/relationships/image" Target="../media/image432.png"/><Relationship Id="rId146" Type="http://schemas.openxmlformats.org/officeDocument/2006/relationships/customXml" Target="../ink/ink457.xml"/><Relationship Id="rId7" Type="http://schemas.openxmlformats.org/officeDocument/2006/relationships/image" Target="../media/image367.png"/><Relationship Id="rId71" Type="http://schemas.openxmlformats.org/officeDocument/2006/relationships/image" Target="../media/image397.png"/><Relationship Id="rId92" Type="http://schemas.openxmlformats.org/officeDocument/2006/relationships/customXml" Target="../ink/ink430.xml"/><Relationship Id="rId162" Type="http://schemas.openxmlformats.org/officeDocument/2006/relationships/customXml" Target="../ink/ink465.xml"/><Relationship Id="rId2" Type="http://schemas.openxmlformats.org/officeDocument/2006/relationships/image" Target="../media/image363.png"/><Relationship Id="rId29" Type="http://schemas.openxmlformats.org/officeDocument/2006/relationships/image" Target="../media/image378.png"/><Relationship Id="rId24" Type="http://schemas.openxmlformats.org/officeDocument/2006/relationships/customXml" Target="../ink/ink396.xml"/><Relationship Id="rId40" Type="http://schemas.openxmlformats.org/officeDocument/2006/relationships/customXml" Target="../ink/ink404.xml"/><Relationship Id="rId45" Type="http://schemas.openxmlformats.org/officeDocument/2006/relationships/image" Target="../media/image385.png"/><Relationship Id="rId66" Type="http://schemas.openxmlformats.org/officeDocument/2006/relationships/customXml" Target="../ink/ink417.xml"/><Relationship Id="rId87" Type="http://schemas.openxmlformats.org/officeDocument/2006/relationships/image" Target="../media/image405.png"/><Relationship Id="rId110" Type="http://schemas.openxmlformats.org/officeDocument/2006/relationships/customXml" Target="../ink/ink439.xml"/><Relationship Id="rId115" Type="http://schemas.openxmlformats.org/officeDocument/2006/relationships/image" Target="../media/image419.png"/><Relationship Id="rId131" Type="http://schemas.openxmlformats.org/officeDocument/2006/relationships/image" Target="../media/image427.png"/><Relationship Id="rId136" Type="http://schemas.openxmlformats.org/officeDocument/2006/relationships/customXml" Target="../ink/ink452.xml"/><Relationship Id="rId157" Type="http://schemas.openxmlformats.org/officeDocument/2006/relationships/image" Target="../media/image440.png"/><Relationship Id="rId61" Type="http://schemas.openxmlformats.org/officeDocument/2006/relationships/image" Target="../media/image392.png"/><Relationship Id="rId82" Type="http://schemas.openxmlformats.org/officeDocument/2006/relationships/customXml" Target="../ink/ink425.xml"/><Relationship Id="rId152" Type="http://schemas.openxmlformats.org/officeDocument/2006/relationships/customXml" Target="../ink/ink460.xml"/><Relationship Id="rId19" Type="http://schemas.openxmlformats.org/officeDocument/2006/relationships/image" Target="../media/image373.png"/><Relationship Id="rId14" Type="http://schemas.openxmlformats.org/officeDocument/2006/relationships/customXml" Target="../ink/ink391.xml"/><Relationship Id="rId30" Type="http://schemas.openxmlformats.org/officeDocument/2006/relationships/customXml" Target="../ink/ink399.xml"/><Relationship Id="rId35" Type="http://schemas.openxmlformats.org/officeDocument/2006/relationships/image" Target="../media/image381.png"/><Relationship Id="rId56" Type="http://schemas.openxmlformats.org/officeDocument/2006/relationships/customXml" Target="../ink/ink412.xml"/><Relationship Id="rId77" Type="http://schemas.openxmlformats.org/officeDocument/2006/relationships/image" Target="../media/image400.png"/><Relationship Id="rId100" Type="http://schemas.openxmlformats.org/officeDocument/2006/relationships/customXml" Target="../ink/ink434.xml"/><Relationship Id="rId105" Type="http://schemas.openxmlformats.org/officeDocument/2006/relationships/image" Target="../media/image414.png"/><Relationship Id="rId126" Type="http://schemas.openxmlformats.org/officeDocument/2006/relationships/customXml" Target="../ink/ink447.xml"/><Relationship Id="rId147" Type="http://schemas.openxmlformats.org/officeDocument/2006/relationships/image" Target="../media/image435.png"/><Relationship Id="rId8" Type="http://schemas.openxmlformats.org/officeDocument/2006/relationships/customXml" Target="../ink/ink388.xml"/><Relationship Id="rId51" Type="http://schemas.openxmlformats.org/officeDocument/2006/relationships/image" Target="../media/image387.png"/><Relationship Id="rId72" Type="http://schemas.openxmlformats.org/officeDocument/2006/relationships/customXml" Target="../ink/ink420.xml"/><Relationship Id="rId93" Type="http://schemas.openxmlformats.org/officeDocument/2006/relationships/image" Target="../media/image408.png"/><Relationship Id="rId98" Type="http://schemas.openxmlformats.org/officeDocument/2006/relationships/customXml" Target="../ink/ink433.xml"/><Relationship Id="rId121" Type="http://schemas.openxmlformats.org/officeDocument/2006/relationships/image" Target="../media/image422.png"/><Relationship Id="rId142" Type="http://schemas.openxmlformats.org/officeDocument/2006/relationships/customXml" Target="../ink/ink455.xml"/><Relationship Id="rId163" Type="http://schemas.openxmlformats.org/officeDocument/2006/relationships/image" Target="../media/image443.png"/><Relationship Id="rId3" Type="http://schemas.openxmlformats.org/officeDocument/2006/relationships/image" Target="../media/image364.png"/><Relationship Id="rId25" Type="http://schemas.openxmlformats.org/officeDocument/2006/relationships/image" Target="../media/image376.png"/><Relationship Id="rId46" Type="http://schemas.openxmlformats.org/officeDocument/2006/relationships/customXml" Target="../ink/ink407.xml"/><Relationship Id="rId67" Type="http://schemas.openxmlformats.org/officeDocument/2006/relationships/image" Target="../media/image395.png"/><Relationship Id="rId116" Type="http://schemas.openxmlformats.org/officeDocument/2006/relationships/customXml" Target="../ink/ink442.xml"/><Relationship Id="rId137" Type="http://schemas.openxmlformats.org/officeDocument/2006/relationships/image" Target="../media/image430.png"/><Relationship Id="rId158" Type="http://schemas.openxmlformats.org/officeDocument/2006/relationships/customXml" Target="../ink/ink463.xml"/><Relationship Id="rId20" Type="http://schemas.openxmlformats.org/officeDocument/2006/relationships/customXml" Target="../ink/ink394.xml"/><Relationship Id="rId41" Type="http://schemas.openxmlformats.org/officeDocument/2006/relationships/image" Target="../media/image289.png"/><Relationship Id="rId62" Type="http://schemas.openxmlformats.org/officeDocument/2006/relationships/customXml" Target="../ink/ink415.xml"/><Relationship Id="rId83" Type="http://schemas.openxmlformats.org/officeDocument/2006/relationships/image" Target="../media/image403.png"/><Relationship Id="rId88" Type="http://schemas.openxmlformats.org/officeDocument/2006/relationships/customXml" Target="../ink/ink428.xml"/><Relationship Id="rId111" Type="http://schemas.openxmlformats.org/officeDocument/2006/relationships/image" Target="../media/image417.png"/><Relationship Id="rId132" Type="http://schemas.openxmlformats.org/officeDocument/2006/relationships/customXml" Target="../ink/ink450.xml"/><Relationship Id="rId153" Type="http://schemas.openxmlformats.org/officeDocument/2006/relationships/image" Target="../media/image438.png"/><Relationship Id="rId15" Type="http://schemas.openxmlformats.org/officeDocument/2006/relationships/image" Target="../media/image371.png"/><Relationship Id="rId36" Type="http://schemas.openxmlformats.org/officeDocument/2006/relationships/customXml" Target="../ink/ink402.xml"/><Relationship Id="rId57" Type="http://schemas.openxmlformats.org/officeDocument/2006/relationships/image" Target="../media/image390.png"/><Relationship Id="rId106" Type="http://schemas.openxmlformats.org/officeDocument/2006/relationships/customXml" Target="../ink/ink437.xml"/><Relationship Id="rId127" Type="http://schemas.openxmlformats.org/officeDocument/2006/relationships/image" Target="../media/image425.png"/><Relationship Id="rId10" Type="http://schemas.openxmlformats.org/officeDocument/2006/relationships/customXml" Target="../ink/ink389.xml"/><Relationship Id="rId31" Type="http://schemas.openxmlformats.org/officeDocument/2006/relationships/image" Target="../media/image379.png"/><Relationship Id="rId52" Type="http://schemas.openxmlformats.org/officeDocument/2006/relationships/customXml" Target="../ink/ink410.xml"/><Relationship Id="rId73" Type="http://schemas.openxmlformats.org/officeDocument/2006/relationships/image" Target="../media/image398.png"/><Relationship Id="rId78" Type="http://schemas.openxmlformats.org/officeDocument/2006/relationships/customXml" Target="../ink/ink423.xml"/><Relationship Id="rId94" Type="http://schemas.openxmlformats.org/officeDocument/2006/relationships/customXml" Target="../ink/ink431.xml"/><Relationship Id="rId99" Type="http://schemas.openxmlformats.org/officeDocument/2006/relationships/image" Target="../media/image411.png"/><Relationship Id="rId101" Type="http://schemas.openxmlformats.org/officeDocument/2006/relationships/image" Target="../media/image412.png"/><Relationship Id="rId122" Type="http://schemas.openxmlformats.org/officeDocument/2006/relationships/customXml" Target="../ink/ink445.xml"/><Relationship Id="rId143" Type="http://schemas.openxmlformats.org/officeDocument/2006/relationships/image" Target="../media/image433.png"/><Relationship Id="rId148" Type="http://schemas.openxmlformats.org/officeDocument/2006/relationships/customXml" Target="../ink/ink458.xml"/><Relationship Id="rId164" Type="http://schemas.openxmlformats.org/officeDocument/2006/relationships/customXml" Target="../ink/ink466.xml"/><Relationship Id="rId4" Type="http://schemas.openxmlformats.org/officeDocument/2006/relationships/image" Target="../media/image365.png"/><Relationship Id="rId9" Type="http://schemas.openxmlformats.org/officeDocument/2006/relationships/image" Target="../media/image368.png"/><Relationship Id="rId26" Type="http://schemas.openxmlformats.org/officeDocument/2006/relationships/customXml" Target="../ink/ink397.xml"/><Relationship Id="rId47" Type="http://schemas.openxmlformats.org/officeDocument/2006/relationships/image" Target="../media/image386.png"/><Relationship Id="rId68" Type="http://schemas.openxmlformats.org/officeDocument/2006/relationships/customXml" Target="../ink/ink418.xml"/><Relationship Id="rId89" Type="http://schemas.openxmlformats.org/officeDocument/2006/relationships/image" Target="../media/image406.png"/><Relationship Id="rId112" Type="http://schemas.openxmlformats.org/officeDocument/2006/relationships/customXml" Target="../ink/ink440.xml"/><Relationship Id="rId133" Type="http://schemas.openxmlformats.org/officeDocument/2006/relationships/image" Target="../media/image428.png"/><Relationship Id="rId154" Type="http://schemas.openxmlformats.org/officeDocument/2006/relationships/customXml" Target="../ink/ink461.xml"/><Relationship Id="rId16" Type="http://schemas.openxmlformats.org/officeDocument/2006/relationships/customXml" Target="../ink/ink392.xml"/><Relationship Id="rId37" Type="http://schemas.openxmlformats.org/officeDocument/2006/relationships/image" Target="../media/image382.png"/><Relationship Id="rId58" Type="http://schemas.openxmlformats.org/officeDocument/2006/relationships/customXml" Target="../ink/ink413.xml"/><Relationship Id="rId79" Type="http://schemas.openxmlformats.org/officeDocument/2006/relationships/image" Target="../media/image401.png"/><Relationship Id="rId102" Type="http://schemas.openxmlformats.org/officeDocument/2006/relationships/customXml" Target="../ink/ink435.xml"/><Relationship Id="rId123" Type="http://schemas.openxmlformats.org/officeDocument/2006/relationships/image" Target="../media/image423.png"/><Relationship Id="rId144" Type="http://schemas.openxmlformats.org/officeDocument/2006/relationships/customXml" Target="../ink/ink456.xml"/><Relationship Id="rId90" Type="http://schemas.openxmlformats.org/officeDocument/2006/relationships/customXml" Target="../ink/ink429.xml"/><Relationship Id="rId165" Type="http://schemas.openxmlformats.org/officeDocument/2006/relationships/image" Target="../media/image444.png"/><Relationship Id="rId27" Type="http://schemas.openxmlformats.org/officeDocument/2006/relationships/image" Target="../media/image377.png"/><Relationship Id="rId48" Type="http://schemas.openxmlformats.org/officeDocument/2006/relationships/customXml" Target="../ink/ink408.xml"/><Relationship Id="rId69" Type="http://schemas.openxmlformats.org/officeDocument/2006/relationships/image" Target="../media/image396.png"/><Relationship Id="rId113" Type="http://schemas.openxmlformats.org/officeDocument/2006/relationships/image" Target="../media/image418.png"/><Relationship Id="rId134" Type="http://schemas.openxmlformats.org/officeDocument/2006/relationships/customXml" Target="../ink/ink451.xml"/><Relationship Id="rId80" Type="http://schemas.openxmlformats.org/officeDocument/2006/relationships/customXml" Target="../ink/ink424.xml"/><Relationship Id="rId155" Type="http://schemas.openxmlformats.org/officeDocument/2006/relationships/image" Target="../media/image439.png"/></Relationships>
</file>

<file path=ppt/slides/_rels/slide11.xml.rels><?xml version="1.0" encoding="UTF-8" standalone="yes"?>
<Relationships xmlns="http://schemas.openxmlformats.org/package/2006/relationships"><Relationship Id="rId26" Type="http://schemas.openxmlformats.org/officeDocument/2006/relationships/customXml" Target="../ink/ink477.xml"/><Relationship Id="rId21" Type="http://schemas.openxmlformats.org/officeDocument/2006/relationships/image" Target="../media/image4410.png"/><Relationship Id="rId42" Type="http://schemas.openxmlformats.org/officeDocument/2006/relationships/customXml" Target="../ink/ink485.xml"/><Relationship Id="rId47" Type="http://schemas.openxmlformats.org/officeDocument/2006/relationships/image" Target="../media/image454.png"/><Relationship Id="rId63" Type="http://schemas.openxmlformats.org/officeDocument/2006/relationships/image" Target="../media/image462.png"/><Relationship Id="rId68" Type="http://schemas.openxmlformats.org/officeDocument/2006/relationships/customXml" Target="../ink/ink498.xml"/><Relationship Id="rId7" Type="http://schemas.openxmlformats.org/officeDocument/2006/relationships/image" Target="../media/image4340.png"/><Relationship Id="rId71" Type="http://schemas.openxmlformats.org/officeDocument/2006/relationships/image" Target="../media/image466.png"/><Relationship Id="rId2" Type="http://schemas.openxmlformats.org/officeDocument/2006/relationships/image" Target="../media/image363.png"/><Relationship Id="rId16" Type="http://schemas.openxmlformats.org/officeDocument/2006/relationships/customXml" Target="../ink/ink472.xml"/><Relationship Id="rId29" Type="http://schemas.openxmlformats.org/officeDocument/2006/relationships/image" Target="../media/image445.png"/><Relationship Id="rId11" Type="http://schemas.openxmlformats.org/officeDocument/2006/relationships/image" Target="../media/image4360.png"/><Relationship Id="rId24" Type="http://schemas.openxmlformats.org/officeDocument/2006/relationships/customXml" Target="../ink/ink476.xml"/><Relationship Id="rId32" Type="http://schemas.openxmlformats.org/officeDocument/2006/relationships/customXml" Target="../ink/ink480.xml"/><Relationship Id="rId37" Type="http://schemas.openxmlformats.org/officeDocument/2006/relationships/image" Target="../media/image449.png"/><Relationship Id="rId40" Type="http://schemas.openxmlformats.org/officeDocument/2006/relationships/customXml" Target="../ink/ink484.xml"/><Relationship Id="rId45" Type="http://schemas.openxmlformats.org/officeDocument/2006/relationships/image" Target="../media/image453.png"/><Relationship Id="rId53" Type="http://schemas.openxmlformats.org/officeDocument/2006/relationships/image" Target="../media/image457.png"/><Relationship Id="rId58" Type="http://schemas.openxmlformats.org/officeDocument/2006/relationships/customXml" Target="../ink/ink493.xml"/><Relationship Id="rId66" Type="http://schemas.openxmlformats.org/officeDocument/2006/relationships/customXml" Target="../ink/ink497.xml"/><Relationship Id="rId5" Type="http://schemas.openxmlformats.org/officeDocument/2006/relationships/image" Target="../media/image366.png"/><Relationship Id="rId61" Type="http://schemas.openxmlformats.org/officeDocument/2006/relationships/image" Target="../media/image461.png"/><Relationship Id="rId19" Type="http://schemas.openxmlformats.org/officeDocument/2006/relationships/image" Target="../media/image4400.png"/><Relationship Id="rId14" Type="http://schemas.openxmlformats.org/officeDocument/2006/relationships/customXml" Target="../ink/ink471.xml"/><Relationship Id="rId22" Type="http://schemas.openxmlformats.org/officeDocument/2006/relationships/customXml" Target="../ink/ink475.xml"/><Relationship Id="rId27" Type="http://schemas.openxmlformats.org/officeDocument/2006/relationships/image" Target="../media/image4440.png"/><Relationship Id="rId30" Type="http://schemas.openxmlformats.org/officeDocument/2006/relationships/customXml" Target="../ink/ink479.xml"/><Relationship Id="rId35" Type="http://schemas.openxmlformats.org/officeDocument/2006/relationships/image" Target="../media/image448.png"/><Relationship Id="rId43" Type="http://schemas.openxmlformats.org/officeDocument/2006/relationships/image" Target="../media/image452.png"/><Relationship Id="rId48" Type="http://schemas.openxmlformats.org/officeDocument/2006/relationships/customXml" Target="../ink/ink488.xml"/><Relationship Id="rId56" Type="http://schemas.openxmlformats.org/officeDocument/2006/relationships/customXml" Target="../ink/ink492.xml"/><Relationship Id="rId64" Type="http://schemas.openxmlformats.org/officeDocument/2006/relationships/customXml" Target="../ink/ink496.xml"/><Relationship Id="rId69" Type="http://schemas.openxmlformats.org/officeDocument/2006/relationships/image" Target="../media/image465.png"/><Relationship Id="rId8" Type="http://schemas.openxmlformats.org/officeDocument/2006/relationships/customXml" Target="../ink/ink468.xml"/><Relationship Id="rId51" Type="http://schemas.openxmlformats.org/officeDocument/2006/relationships/image" Target="../media/image456.png"/><Relationship Id="rId3" Type="http://schemas.openxmlformats.org/officeDocument/2006/relationships/image" Target="../media/image364.png"/><Relationship Id="rId12" Type="http://schemas.openxmlformats.org/officeDocument/2006/relationships/customXml" Target="../ink/ink470.xml"/><Relationship Id="rId17" Type="http://schemas.openxmlformats.org/officeDocument/2006/relationships/image" Target="../media/image4390.png"/><Relationship Id="rId25" Type="http://schemas.openxmlformats.org/officeDocument/2006/relationships/image" Target="../media/image4430.png"/><Relationship Id="rId33" Type="http://schemas.openxmlformats.org/officeDocument/2006/relationships/image" Target="../media/image447.png"/><Relationship Id="rId38" Type="http://schemas.openxmlformats.org/officeDocument/2006/relationships/customXml" Target="../ink/ink483.xml"/><Relationship Id="rId46" Type="http://schemas.openxmlformats.org/officeDocument/2006/relationships/customXml" Target="../ink/ink487.xml"/><Relationship Id="rId59" Type="http://schemas.openxmlformats.org/officeDocument/2006/relationships/image" Target="../media/image460.png"/><Relationship Id="rId67" Type="http://schemas.openxmlformats.org/officeDocument/2006/relationships/image" Target="../media/image464.png"/><Relationship Id="rId20" Type="http://schemas.openxmlformats.org/officeDocument/2006/relationships/customXml" Target="../ink/ink474.xml"/><Relationship Id="rId41" Type="http://schemas.openxmlformats.org/officeDocument/2006/relationships/image" Target="../media/image451.png"/><Relationship Id="rId54" Type="http://schemas.openxmlformats.org/officeDocument/2006/relationships/customXml" Target="../ink/ink491.xml"/><Relationship Id="rId62" Type="http://schemas.openxmlformats.org/officeDocument/2006/relationships/customXml" Target="../ink/ink495.xml"/><Relationship Id="rId70" Type="http://schemas.openxmlformats.org/officeDocument/2006/relationships/customXml" Target="../ink/ink499.xml"/><Relationship Id="rId1" Type="http://schemas.openxmlformats.org/officeDocument/2006/relationships/slideLayout" Target="../slideLayouts/slideLayout2.xml"/><Relationship Id="rId6" Type="http://schemas.openxmlformats.org/officeDocument/2006/relationships/customXml" Target="../ink/ink467.xml"/><Relationship Id="rId15" Type="http://schemas.openxmlformats.org/officeDocument/2006/relationships/image" Target="../media/image4380.png"/><Relationship Id="rId23" Type="http://schemas.openxmlformats.org/officeDocument/2006/relationships/image" Target="../media/image4420.png"/><Relationship Id="rId28" Type="http://schemas.openxmlformats.org/officeDocument/2006/relationships/customXml" Target="../ink/ink478.xml"/><Relationship Id="rId36" Type="http://schemas.openxmlformats.org/officeDocument/2006/relationships/customXml" Target="../ink/ink482.xml"/><Relationship Id="rId49" Type="http://schemas.openxmlformats.org/officeDocument/2006/relationships/image" Target="../media/image455.png"/><Relationship Id="rId57" Type="http://schemas.openxmlformats.org/officeDocument/2006/relationships/image" Target="../media/image459.png"/><Relationship Id="rId10" Type="http://schemas.openxmlformats.org/officeDocument/2006/relationships/customXml" Target="../ink/ink469.xml"/><Relationship Id="rId31" Type="http://schemas.openxmlformats.org/officeDocument/2006/relationships/image" Target="../media/image446.png"/><Relationship Id="rId44" Type="http://schemas.openxmlformats.org/officeDocument/2006/relationships/customXml" Target="../ink/ink486.xml"/><Relationship Id="rId52" Type="http://schemas.openxmlformats.org/officeDocument/2006/relationships/customXml" Target="../ink/ink490.xml"/><Relationship Id="rId60" Type="http://schemas.openxmlformats.org/officeDocument/2006/relationships/customXml" Target="../ink/ink494.xml"/><Relationship Id="rId65" Type="http://schemas.openxmlformats.org/officeDocument/2006/relationships/image" Target="../media/image463.png"/><Relationship Id="rId4" Type="http://schemas.openxmlformats.org/officeDocument/2006/relationships/image" Target="../media/image365.png"/><Relationship Id="rId9" Type="http://schemas.openxmlformats.org/officeDocument/2006/relationships/image" Target="../media/image4350.png"/><Relationship Id="rId13" Type="http://schemas.openxmlformats.org/officeDocument/2006/relationships/image" Target="../media/image4370.png"/><Relationship Id="rId18" Type="http://schemas.openxmlformats.org/officeDocument/2006/relationships/customXml" Target="../ink/ink473.xml"/><Relationship Id="rId39" Type="http://schemas.openxmlformats.org/officeDocument/2006/relationships/image" Target="../media/image450.png"/><Relationship Id="rId34" Type="http://schemas.openxmlformats.org/officeDocument/2006/relationships/customXml" Target="../ink/ink481.xml"/><Relationship Id="rId50" Type="http://schemas.openxmlformats.org/officeDocument/2006/relationships/customXml" Target="../ink/ink489.xml"/><Relationship Id="rId55" Type="http://schemas.openxmlformats.org/officeDocument/2006/relationships/image" Target="../media/image458.png"/></Relationships>
</file>

<file path=ppt/slides/_rels/slide12.xml.rels><?xml version="1.0" encoding="UTF-8" standalone="yes"?>
<Relationships xmlns="http://schemas.openxmlformats.org/package/2006/relationships"><Relationship Id="rId117" Type="http://schemas.openxmlformats.org/officeDocument/2006/relationships/image" Target="../media/image514.png"/><Relationship Id="rId21" Type="http://schemas.openxmlformats.org/officeDocument/2006/relationships/image" Target="../media/image4660.png"/><Relationship Id="rId63" Type="http://schemas.openxmlformats.org/officeDocument/2006/relationships/image" Target="../media/image487.png"/><Relationship Id="rId159" Type="http://schemas.openxmlformats.org/officeDocument/2006/relationships/image" Target="../media/image535.png"/><Relationship Id="rId170" Type="http://schemas.openxmlformats.org/officeDocument/2006/relationships/customXml" Target="../ink/ink582.xml"/><Relationship Id="rId226" Type="http://schemas.openxmlformats.org/officeDocument/2006/relationships/customXml" Target="../ink/ink610.xml"/><Relationship Id="rId268" Type="http://schemas.openxmlformats.org/officeDocument/2006/relationships/customXml" Target="../ink/ink631.xml"/><Relationship Id="rId32" Type="http://schemas.openxmlformats.org/officeDocument/2006/relationships/customXml" Target="../ink/ink513.xml"/><Relationship Id="rId74" Type="http://schemas.openxmlformats.org/officeDocument/2006/relationships/customXml" Target="../ink/ink534.xml"/><Relationship Id="rId128" Type="http://schemas.openxmlformats.org/officeDocument/2006/relationships/customXml" Target="../ink/ink561.xml"/><Relationship Id="rId5" Type="http://schemas.openxmlformats.org/officeDocument/2006/relationships/image" Target="../media/image366.png"/><Relationship Id="rId181" Type="http://schemas.openxmlformats.org/officeDocument/2006/relationships/image" Target="../media/image546.png"/><Relationship Id="rId237" Type="http://schemas.openxmlformats.org/officeDocument/2006/relationships/image" Target="../media/image574.png"/><Relationship Id="rId279" Type="http://schemas.openxmlformats.org/officeDocument/2006/relationships/image" Target="../media/image595.png"/><Relationship Id="rId43" Type="http://schemas.openxmlformats.org/officeDocument/2006/relationships/image" Target="../media/image477.png"/><Relationship Id="rId139" Type="http://schemas.openxmlformats.org/officeDocument/2006/relationships/image" Target="../media/image525.png"/><Relationship Id="rId85" Type="http://schemas.openxmlformats.org/officeDocument/2006/relationships/image" Target="../media/image498.png"/><Relationship Id="rId150" Type="http://schemas.openxmlformats.org/officeDocument/2006/relationships/customXml" Target="../ink/ink572.xml"/><Relationship Id="rId192" Type="http://schemas.openxmlformats.org/officeDocument/2006/relationships/customXml" Target="../ink/ink593.xml"/><Relationship Id="rId206" Type="http://schemas.openxmlformats.org/officeDocument/2006/relationships/customXml" Target="../ink/ink600.xml"/><Relationship Id="rId248" Type="http://schemas.openxmlformats.org/officeDocument/2006/relationships/customXml" Target="../ink/ink621.xml"/><Relationship Id="rId269" Type="http://schemas.openxmlformats.org/officeDocument/2006/relationships/image" Target="../media/image590.png"/><Relationship Id="rId12" Type="http://schemas.openxmlformats.org/officeDocument/2006/relationships/customXml" Target="../ink/ink503.xml"/><Relationship Id="rId33" Type="http://schemas.openxmlformats.org/officeDocument/2006/relationships/image" Target="../media/image472.png"/><Relationship Id="rId108" Type="http://schemas.openxmlformats.org/officeDocument/2006/relationships/customXml" Target="../ink/ink551.xml"/><Relationship Id="rId129" Type="http://schemas.openxmlformats.org/officeDocument/2006/relationships/image" Target="../media/image520.png"/><Relationship Id="rId280" Type="http://schemas.openxmlformats.org/officeDocument/2006/relationships/customXml" Target="../ink/ink637.xml"/><Relationship Id="rId54" Type="http://schemas.openxmlformats.org/officeDocument/2006/relationships/customXml" Target="../ink/ink524.xml"/><Relationship Id="rId75" Type="http://schemas.openxmlformats.org/officeDocument/2006/relationships/image" Target="../media/image493.png"/><Relationship Id="rId96" Type="http://schemas.openxmlformats.org/officeDocument/2006/relationships/customXml" Target="../ink/ink545.xml"/><Relationship Id="rId140" Type="http://schemas.openxmlformats.org/officeDocument/2006/relationships/customXml" Target="../ink/ink567.xml"/><Relationship Id="rId161" Type="http://schemas.openxmlformats.org/officeDocument/2006/relationships/image" Target="../media/image536.png"/><Relationship Id="rId182" Type="http://schemas.openxmlformats.org/officeDocument/2006/relationships/customXml" Target="../ink/ink588.xml"/><Relationship Id="rId217" Type="http://schemas.openxmlformats.org/officeDocument/2006/relationships/image" Target="../media/image564.png"/><Relationship Id="rId6" Type="http://schemas.openxmlformats.org/officeDocument/2006/relationships/customXml" Target="../ink/ink500.xml"/><Relationship Id="rId238" Type="http://schemas.openxmlformats.org/officeDocument/2006/relationships/customXml" Target="../ink/ink616.xml"/><Relationship Id="rId259" Type="http://schemas.openxmlformats.org/officeDocument/2006/relationships/image" Target="../media/image585.png"/><Relationship Id="rId23" Type="http://schemas.openxmlformats.org/officeDocument/2006/relationships/image" Target="../media/image467.png"/><Relationship Id="rId119" Type="http://schemas.openxmlformats.org/officeDocument/2006/relationships/image" Target="../media/image515.png"/><Relationship Id="rId270" Type="http://schemas.openxmlformats.org/officeDocument/2006/relationships/customXml" Target="../ink/ink632.xml"/><Relationship Id="rId44" Type="http://schemas.openxmlformats.org/officeDocument/2006/relationships/customXml" Target="../ink/ink519.xml"/><Relationship Id="rId65" Type="http://schemas.openxmlformats.org/officeDocument/2006/relationships/image" Target="../media/image488.png"/><Relationship Id="rId86" Type="http://schemas.openxmlformats.org/officeDocument/2006/relationships/customXml" Target="../ink/ink540.xml"/><Relationship Id="rId130" Type="http://schemas.openxmlformats.org/officeDocument/2006/relationships/customXml" Target="../ink/ink562.xml"/><Relationship Id="rId151" Type="http://schemas.openxmlformats.org/officeDocument/2006/relationships/image" Target="../media/image531.png"/><Relationship Id="rId172" Type="http://schemas.openxmlformats.org/officeDocument/2006/relationships/customXml" Target="../ink/ink583.xml"/><Relationship Id="rId193" Type="http://schemas.openxmlformats.org/officeDocument/2006/relationships/image" Target="../media/image552.png"/><Relationship Id="rId207" Type="http://schemas.openxmlformats.org/officeDocument/2006/relationships/image" Target="../media/image559.png"/><Relationship Id="rId228" Type="http://schemas.openxmlformats.org/officeDocument/2006/relationships/customXml" Target="../ink/ink611.xml"/><Relationship Id="rId249" Type="http://schemas.openxmlformats.org/officeDocument/2006/relationships/image" Target="../media/image580.png"/><Relationship Id="rId13" Type="http://schemas.openxmlformats.org/officeDocument/2006/relationships/image" Target="../media/image4620.png"/><Relationship Id="rId109" Type="http://schemas.openxmlformats.org/officeDocument/2006/relationships/image" Target="../media/image510.png"/><Relationship Id="rId260" Type="http://schemas.openxmlformats.org/officeDocument/2006/relationships/customXml" Target="../ink/ink627.xml"/><Relationship Id="rId281" Type="http://schemas.openxmlformats.org/officeDocument/2006/relationships/image" Target="../media/image596.png"/><Relationship Id="rId34" Type="http://schemas.openxmlformats.org/officeDocument/2006/relationships/customXml" Target="../ink/ink514.xml"/><Relationship Id="rId55" Type="http://schemas.openxmlformats.org/officeDocument/2006/relationships/image" Target="../media/image483.png"/><Relationship Id="rId76" Type="http://schemas.openxmlformats.org/officeDocument/2006/relationships/customXml" Target="../ink/ink535.xml"/><Relationship Id="rId97" Type="http://schemas.openxmlformats.org/officeDocument/2006/relationships/image" Target="../media/image504.png"/><Relationship Id="rId120" Type="http://schemas.openxmlformats.org/officeDocument/2006/relationships/customXml" Target="../ink/ink557.xml"/><Relationship Id="rId141" Type="http://schemas.openxmlformats.org/officeDocument/2006/relationships/image" Target="../media/image526.png"/><Relationship Id="rId7" Type="http://schemas.openxmlformats.org/officeDocument/2006/relationships/image" Target="../media/image4590.png"/><Relationship Id="rId162" Type="http://schemas.openxmlformats.org/officeDocument/2006/relationships/customXml" Target="../ink/ink578.xml"/><Relationship Id="rId183" Type="http://schemas.openxmlformats.org/officeDocument/2006/relationships/image" Target="../media/image547.png"/><Relationship Id="rId218" Type="http://schemas.openxmlformats.org/officeDocument/2006/relationships/customXml" Target="../ink/ink606.xml"/><Relationship Id="rId239" Type="http://schemas.openxmlformats.org/officeDocument/2006/relationships/image" Target="../media/image575.png"/><Relationship Id="rId250" Type="http://schemas.openxmlformats.org/officeDocument/2006/relationships/customXml" Target="../ink/ink622.xml"/><Relationship Id="rId271" Type="http://schemas.openxmlformats.org/officeDocument/2006/relationships/image" Target="../media/image591.png"/><Relationship Id="rId24" Type="http://schemas.openxmlformats.org/officeDocument/2006/relationships/customXml" Target="../ink/ink509.xml"/><Relationship Id="rId45" Type="http://schemas.openxmlformats.org/officeDocument/2006/relationships/image" Target="../media/image478.png"/><Relationship Id="rId66" Type="http://schemas.openxmlformats.org/officeDocument/2006/relationships/customXml" Target="../ink/ink530.xml"/><Relationship Id="rId87" Type="http://schemas.openxmlformats.org/officeDocument/2006/relationships/image" Target="../media/image499.png"/><Relationship Id="rId110" Type="http://schemas.openxmlformats.org/officeDocument/2006/relationships/customXml" Target="../ink/ink552.xml"/><Relationship Id="rId131" Type="http://schemas.openxmlformats.org/officeDocument/2006/relationships/image" Target="../media/image521.png"/><Relationship Id="rId152" Type="http://schemas.openxmlformats.org/officeDocument/2006/relationships/customXml" Target="../ink/ink573.xml"/><Relationship Id="rId173" Type="http://schemas.openxmlformats.org/officeDocument/2006/relationships/image" Target="../media/image542.png"/><Relationship Id="rId194" Type="http://schemas.openxmlformats.org/officeDocument/2006/relationships/customXml" Target="../ink/ink594.xml"/><Relationship Id="rId208" Type="http://schemas.openxmlformats.org/officeDocument/2006/relationships/customXml" Target="../ink/ink601.xml"/><Relationship Id="rId229" Type="http://schemas.openxmlformats.org/officeDocument/2006/relationships/image" Target="../media/image570.png"/><Relationship Id="rId240" Type="http://schemas.openxmlformats.org/officeDocument/2006/relationships/customXml" Target="../ink/ink617.xml"/><Relationship Id="rId261" Type="http://schemas.openxmlformats.org/officeDocument/2006/relationships/image" Target="../media/image586.png"/><Relationship Id="rId14" Type="http://schemas.openxmlformats.org/officeDocument/2006/relationships/customXml" Target="../ink/ink504.xml"/><Relationship Id="rId35" Type="http://schemas.openxmlformats.org/officeDocument/2006/relationships/image" Target="../media/image473.png"/><Relationship Id="rId56" Type="http://schemas.openxmlformats.org/officeDocument/2006/relationships/customXml" Target="../ink/ink525.xml"/><Relationship Id="rId77" Type="http://schemas.openxmlformats.org/officeDocument/2006/relationships/image" Target="../media/image494.png"/><Relationship Id="rId100" Type="http://schemas.openxmlformats.org/officeDocument/2006/relationships/customXml" Target="../ink/ink547.xml"/><Relationship Id="rId282" Type="http://schemas.openxmlformats.org/officeDocument/2006/relationships/customXml" Target="../ink/ink638.xml"/><Relationship Id="rId8" Type="http://schemas.openxmlformats.org/officeDocument/2006/relationships/customXml" Target="../ink/ink501.xml"/><Relationship Id="rId98" Type="http://schemas.openxmlformats.org/officeDocument/2006/relationships/customXml" Target="../ink/ink546.xml"/><Relationship Id="rId121" Type="http://schemas.openxmlformats.org/officeDocument/2006/relationships/image" Target="../media/image516.png"/><Relationship Id="rId142" Type="http://schemas.openxmlformats.org/officeDocument/2006/relationships/customXml" Target="../ink/ink568.xml"/><Relationship Id="rId163" Type="http://schemas.openxmlformats.org/officeDocument/2006/relationships/image" Target="../media/image537.png"/><Relationship Id="rId184" Type="http://schemas.openxmlformats.org/officeDocument/2006/relationships/customXml" Target="../ink/ink589.xml"/><Relationship Id="rId219" Type="http://schemas.openxmlformats.org/officeDocument/2006/relationships/image" Target="../media/image565.png"/><Relationship Id="rId230" Type="http://schemas.openxmlformats.org/officeDocument/2006/relationships/customXml" Target="../ink/ink612.xml"/><Relationship Id="rId251" Type="http://schemas.openxmlformats.org/officeDocument/2006/relationships/image" Target="../media/image581.png"/><Relationship Id="rId25" Type="http://schemas.openxmlformats.org/officeDocument/2006/relationships/image" Target="../media/image468.png"/><Relationship Id="rId46" Type="http://schemas.openxmlformats.org/officeDocument/2006/relationships/customXml" Target="../ink/ink520.xml"/><Relationship Id="rId67" Type="http://schemas.openxmlformats.org/officeDocument/2006/relationships/image" Target="../media/image489.png"/><Relationship Id="rId272" Type="http://schemas.openxmlformats.org/officeDocument/2006/relationships/customXml" Target="../ink/ink633.xml"/><Relationship Id="rId88" Type="http://schemas.openxmlformats.org/officeDocument/2006/relationships/customXml" Target="../ink/ink541.xml"/><Relationship Id="rId111" Type="http://schemas.openxmlformats.org/officeDocument/2006/relationships/image" Target="../media/image511.png"/><Relationship Id="rId132" Type="http://schemas.openxmlformats.org/officeDocument/2006/relationships/customXml" Target="../ink/ink563.xml"/><Relationship Id="rId153" Type="http://schemas.openxmlformats.org/officeDocument/2006/relationships/image" Target="../media/image532.png"/><Relationship Id="rId174" Type="http://schemas.openxmlformats.org/officeDocument/2006/relationships/customXml" Target="../ink/ink584.xml"/><Relationship Id="rId195" Type="http://schemas.openxmlformats.org/officeDocument/2006/relationships/image" Target="../media/image553.png"/><Relationship Id="rId209" Type="http://schemas.openxmlformats.org/officeDocument/2006/relationships/image" Target="../media/image560.png"/><Relationship Id="rId220" Type="http://schemas.openxmlformats.org/officeDocument/2006/relationships/customXml" Target="../ink/ink607.xml"/><Relationship Id="rId241" Type="http://schemas.openxmlformats.org/officeDocument/2006/relationships/image" Target="../media/image576.png"/><Relationship Id="rId15" Type="http://schemas.openxmlformats.org/officeDocument/2006/relationships/image" Target="../media/image4630.png"/><Relationship Id="rId36" Type="http://schemas.openxmlformats.org/officeDocument/2006/relationships/customXml" Target="../ink/ink515.xml"/><Relationship Id="rId57" Type="http://schemas.openxmlformats.org/officeDocument/2006/relationships/image" Target="../media/image484.png"/><Relationship Id="rId262" Type="http://schemas.openxmlformats.org/officeDocument/2006/relationships/customXml" Target="../ink/ink628.xml"/><Relationship Id="rId283" Type="http://schemas.openxmlformats.org/officeDocument/2006/relationships/image" Target="../media/image597.png"/><Relationship Id="rId78" Type="http://schemas.openxmlformats.org/officeDocument/2006/relationships/customXml" Target="../ink/ink536.xml"/><Relationship Id="rId99" Type="http://schemas.openxmlformats.org/officeDocument/2006/relationships/image" Target="../media/image505.png"/><Relationship Id="rId101" Type="http://schemas.openxmlformats.org/officeDocument/2006/relationships/image" Target="../media/image506.png"/><Relationship Id="rId122" Type="http://schemas.openxmlformats.org/officeDocument/2006/relationships/customXml" Target="../ink/ink558.xml"/><Relationship Id="rId143" Type="http://schemas.openxmlformats.org/officeDocument/2006/relationships/image" Target="../media/image527.png"/><Relationship Id="rId164" Type="http://schemas.openxmlformats.org/officeDocument/2006/relationships/customXml" Target="../ink/ink579.xml"/><Relationship Id="rId185" Type="http://schemas.openxmlformats.org/officeDocument/2006/relationships/image" Target="../media/image548.png"/><Relationship Id="rId9" Type="http://schemas.openxmlformats.org/officeDocument/2006/relationships/image" Target="../media/image4600.png"/><Relationship Id="rId210" Type="http://schemas.openxmlformats.org/officeDocument/2006/relationships/customXml" Target="../ink/ink602.xml"/><Relationship Id="rId26" Type="http://schemas.openxmlformats.org/officeDocument/2006/relationships/customXml" Target="../ink/ink510.xml"/><Relationship Id="rId231" Type="http://schemas.openxmlformats.org/officeDocument/2006/relationships/image" Target="../media/image571.png"/><Relationship Id="rId252" Type="http://schemas.openxmlformats.org/officeDocument/2006/relationships/customXml" Target="../ink/ink623.xml"/><Relationship Id="rId273" Type="http://schemas.openxmlformats.org/officeDocument/2006/relationships/image" Target="../media/image592.png"/><Relationship Id="rId47" Type="http://schemas.openxmlformats.org/officeDocument/2006/relationships/image" Target="../media/image479.png"/><Relationship Id="rId68" Type="http://schemas.openxmlformats.org/officeDocument/2006/relationships/customXml" Target="../ink/ink531.xml"/><Relationship Id="rId89" Type="http://schemas.openxmlformats.org/officeDocument/2006/relationships/image" Target="../media/image500.png"/><Relationship Id="rId112" Type="http://schemas.openxmlformats.org/officeDocument/2006/relationships/customXml" Target="../ink/ink553.xml"/><Relationship Id="rId133" Type="http://schemas.openxmlformats.org/officeDocument/2006/relationships/image" Target="../media/image522.png"/><Relationship Id="rId154" Type="http://schemas.openxmlformats.org/officeDocument/2006/relationships/customXml" Target="../ink/ink574.xml"/><Relationship Id="rId175" Type="http://schemas.openxmlformats.org/officeDocument/2006/relationships/image" Target="../media/image543.png"/><Relationship Id="rId196" Type="http://schemas.openxmlformats.org/officeDocument/2006/relationships/customXml" Target="../ink/ink595.xml"/><Relationship Id="rId200" Type="http://schemas.openxmlformats.org/officeDocument/2006/relationships/customXml" Target="../ink/ink597.xml"/><Relationship Id="rId16" Type="http://schemas.openxmlformats.org/officeDocument/2006/relationships/customXml" Target="../ink/ink505.xml"/><Relationship Id="rId221" Type="http://schemas.openxmlformats.org/officeDocument/2006/relationships/image" Target="../media/image566.png"/><Relationship Id="rId242" Type="http://schemas.openxmlformats.org/officeDocument/2006/relationships/customXml" Target="../ink/ink618.xml"/><Relationship Id="rId263" Type="http://schemas.openxmlformats.org/officeDocument/2006/relationships/image" Target="../media/image587.png"/><Relationship Id="rId284" Type="http://schemas.openxmlformats.org/officeDocument/2006/relationships/customXml" Target="../ink/ink639.xml"/><Relationship Id="rId37" Type="http://schemas.openxmlformats.org/officeDocument/2006/relationships/image" Target="../media/image474.png"/><Relationship Id="rId58" Type="http://schemas.openxmlformats.org/officeDocument/2006/relationships/customXml" Target="../ink/ink526.xml"/><Relationship Id="rId79" Type="http://schemas.openxmlformats.org/officeDocument/2006/relationships/image" Target="../media/image495.png"/><Relationship Id="rId102" Type="http://schemas.openxmlformats.org/officeDocument/2006/relationships/customXml" Target="../ink/ink548.xml"/><Relationship Id="rId123" Type="http://schemas.openxmlformats.org/officeDocument/2006/relationships/image" Target="../media/image517.png"/><Relationship Id="rId144" Type="http://schemas.openxmlformats.org/officeDocument/2006/relationships/customXml" Target="../ink/ink569.xml"/><Relationship Id="rId90" Type="http://schemas.openxmlformats.org/officeDocument/2006/relationships/customXml" Target="../ink/ink542.xml"/><Relationship Id="rId165" Type="http://schemas.openxmlformats.org/officeDocument/2006/relationships/image" Target="../media/image538.png"/><Relationship Id="rId186" Type="http://schemas.openxmlformats.org/officeDocument/2006/relationships/customXml" Target="../ink/ink590.xml"/><Relationship Id="rId211" Type="http://schemas.openxmlformats.org/officeDocument/2006/relationships/image" Target="../media/image561.png"/><Relationship Id="rId232" Type="http://schemas.openxmlformats.org/officeDocument/2006/relationships/customXml" Target="../ink/ink613.xml"/><Relationship Id="rId253" Type="http://schemas.openxmlformats.org/officeDocument/2006/relationships/image" Target="../media/image582.png"/><Relationship Id="rId274" Type="http://schemas.openxmlformats.org/officeDocument/2006/relationships/customXml" Target="../ink/ink634.xml"/><Relationship Id="rId27" Type="http://schemas.openxmlformats.org/officeDocument/2006/relationships/image" Target="../media/image469.png"/><Relationship Id="rId48" Type="http://schemas.openxmlformats.org/officeDocument/2006/relationships/customXml" Target="../ink/ink521.xml"/><Relationship Id="rId69" Type="http://schemas.openxmlformats.org/officeDocument/2006/relationships/image" Target="../media/image490.png"/><Relationship Id="rId113" Type="http://schemas.openxmlformats.org/officeDocument/2006/relationships/image" Target="../media/image512.png"/><Relationship Id="rId134" Type="http://schemas.openxmlformats.org/officeDocument/2006/relationships/customXml" Target="../ink/ink564.xml"/><Relationship Id="rId80" Type="http://schemas.openxmlformats.org/officeDocument/2006/relationships/customXml" Target="../ink/ink537.xml"/><Relationship Id="rId155" Type="http://schemas.openxmlformats.org/officeDocument/2006/relationships/image" Target="../media/image533.png"/><Relationship Id="rId176" Type="http://schemas.openxmlformats.org/officeDocument/2006/relationships/customXml" Target="../ink/ink585.xml"/><Relationship Id="rId197" Type="http://schemas.openxmlformats.org/officeDocument/2006/relationships/image" Target="../media/image554.png"/><Relationship Id="rId201" Type="http://schemas.openxmlformats.org/officeDocument/2006/relationships/image" Target="../media/image556.png"/><Relationship Id="rId222" Type="http://schemas.openxmlformats.org/officeDocument/2006/relationships/customXml" Target="../ink/ink608.xml"/><Relationship Id="rId243" Type="http://schemas.openxmlformats.org/officeDocument/2006/relationships/image" Target="../media/image577.png"/><Relationship Id="rId264" Type="http://schemas.openxmlformats.org/officeDocument/2006/relationships/customXml" Target="../ink/ink629.xml"/><Relationship Id="rId285" Type="http://schemas.openxmlformats.org/officeDocument/2006/relationships/image" Target="../media/image598.png"/><Relationship Id="rId17" Type="http://schemas.openxmlformats.org/officeDocument/2006/relationships/image" Target="../media/image4640.png"/><Relationship Id="rId38" Type="http://schemas.openxmlformats.org/officeDocument/2006/relationships/customXml" Target="../ink/ink516.xml"/><Relationship Id="rId59" Type="http://schemas.openxmlformats.org/officeDocument/2006/relationships/image" Target="../media/image485.png"/><Relationship Id="rId103" Type="http://schemas.openxmlformats.org/officeDocument/2006/relationships/image" Target="../media/image507.png"/><Relationship Id="rId124" Type="http://schemas.openxmlformats.org/officeDocument/2006/relationships/customXml" Target="../ink/ink559.xml"/><Relationship Id="rId70" Type="http://schemas.openxmlformats.org/officeDocument/2006/relationships/customXml" Target="../ink/ink532.xml"/><Relationship Id="rId91" Type="http://schemas.openxmlformats.org/officeDocument/2006/relationships/image" Target="../media/image501.png"/><Relationship Id="rId145" Type="http://schemas.openxmlformats.org/officeDocument/2006/relationships/image" Target="../media/image528.png"/><Relationship Id="rId166" Type="http://schemas.openxmlformats.org/officeDocument/2006/relationships/customXml" Target="../ink/ink580.xml"/><Relationship Id="rId187" Type="http://schemas.openxmlformats.org/officeDocument/2006/relationships/image" Target="../media/image549.png"/><Relationship Id="rId1" Type="http://schemas.openxmlformats.org/officeDocument/2006/relationships/slideLayout" Target="../slideLayouts/slideLayout12.xml"/><Relationship Id="rId212" Type="http://schemas.openxmlformats.org/officeDocument/2006/relationships/customXml" Target="../ink/ink603.xml"/><Relationship Id="rId233" Type="http://schemas.openxmlformats.org/officeDocument/2006/relationships/image" Target="../media/image572.png"/><Relationship Id="rId254" Type="http://schemas.openxmlformats.org/officeDocument/2006/relationships/customXml" Target="../ink/ink624.xml"/><Relationship Id="rId28" Type="http://schemas.openxmlformats.org/officeDocument/2006/relationships/customXml" Target="../ink/ink511.xml"/><Relationship Id="rId49" Type="http://schemas.openxmlformats.org/officeDocument/2006/relationships/image" Target="../media/image480.png"/><Relationship Id="rId114" Type="http://schemas.openxmlformats.org/officeDocument/2006/relationships/customXml" Target="../ink/ink554.xml"/><Relationship Id="rId275" Type="http://schemas.openxmlformats.org/officeDocument/2006/relationships/image" Target="../media/image593.png"/><Relationship Id="rId60" Type="http://schemas.openxmlformats.org/officeDocument/2006/relationships/customXml" Target="../ink/ink527.xml"/><Relationship Id="rId81" Type="http://schemas.openxmlformats.org/officeDocument/2006/relationships/image" Target="../media/image496.png"/><Relationship Id="rId135" Type="http://schemas.openxmlformats.org/officeDocument/2006/relationships/image" Target="../media/image523.png"/><Relationship Id="rId156" Type="http://schemas.openxmlformats.org/officeDocument/2006/relationships/customXml" Target="../ink/ink575.xml"/><Relationship Id="rId177" Type="http://schemas.openxmlformats.org/officeDocument/2006/relationships/image" Target="../media/image544.png"/><Relationship Id="rId198" Type="http://schemas.openxmlformats.org/officeDocument/2006/relationships/customXml" Target="../ink/ink596.xml"/><Relationship Id="rId202" Type="http://schemas.openxmlformats.org/officeDocument/2006/relationships/customXml" Target="../ink/ink598.xml"/><Relationship Id="rId223" Type="http://schemas.openxmlformats.org/officeDocument/2006/relationships/image" Target="../media/image567.png"/><Relationship Id="rId244" Type="http://schemas.openxmlformats.org/officeDocument/2006/relationships/customXml" Target="../ink/ink619.xml"/><Relationship Id="rId18" Type="http://schemas.openxmlformats.org/officeDocument/2006/relationships/customXml" Target="../ink/ink506.xml"/><Relationship Id="rId39" Type="http://schemas.openxmlformats.org/officeDocument/2006/relationships/image" Target="../media/image475.png"/><Relationship Id="rId265" Type="http://schemas.openxmlformats.org/officeDocument/2006/relationships/image" Target="../media/image588.png"/><Relationship Id="rId286" Type="http://schemas.openxmlformats.org/officeDocument/2006/relationships/customXml" Target="../ink/ink640.xml"/><Relationship Id="rId50" Type="http://schemas.openxmlformats.org/officeDocument/2006/relationships/customXml" Target="../ink/ink522.xml"/><Relationship Id="rId104" Type="http://schemas.openxmlformats.org/officeDocument/2006/relationships/customXml" Target="../ink/ink549.xml"/><Relationship Id="rId125" Type="http://schemas.openxmlformats.org/officeDocument/2006/relationships/image" Target="../media/image518.png"/><Relationship Id="rId146" Type="http://schemas.openxmlformats.org/officeDocument/2006/relationships/customXml" Target="../ink/ink570.xml"/><Relationship Id="rId167" Type="http://schemas.openxmlformats.org/officeDocument/2006/relationships/image" Target="../media/image539.png"/><Relationship Id="rId188" Type="http://schemas.openxmlformats.org/officeDocument/2006/relationships/customXml" Target="../ink/ink591.xml"/><Relationship Id="rId71" Type="http://schemas.openxmlformats.org/officeDocument/2006/relationships/image" Target="../media/image491.png"/><Relationship Id="rId92" Type="http://schemas.openxmlformats.org/officeDocument/2006/relationships/customXml" Target="../ink/ink543.xml"/><Relationship Id="rId213" Type="http://schemas.openxmlformats.org/officeDocument/2006/relationships/image" Target="../media/image562.png"/><Relationship Id="rId234" Type="http://schemas.openxmlformats.org/officeDocument/2006/relationships/customXml" Target="../ink/ink614.xml"/><Relationship Id="rId2" Type="http://schemas.openxmlformats.org/officeDocument/2006/relationships/image" Target="../media/image363.png"/><Relationship Id="rId29" Type="http://schemas.openxmlformats.org/officeDocument/2006/relationships/image" Target="../media/image470.png"/><Relationship Id="rId255" Type="http://schemas.openxmlformats.org/officeDocument/2006/relationships/image" Target="../media/image583.png"/><Relationship Id="rId276" Type="http://schemas.openxmlformats.org/officeDocument/2006/relationships/customXml" Target="../ink/ink635.xml"/><Relationship Id="rId40" Type="http://schemas.openxmlformats.org/officeDocument/2006/relationships/customXml" Target="../ink/ink517.xml"/><Relationship Id="rId115" Type="http://schemas.openxmlformats.org/officeDocument/2006/relationships/image" Target="../media/image513.png"/><Relationship Id="rId136" Type="http://schemas.openxmlformats.org/officeDocument/2006/relationships/customXml" Target="../ink/ink565.xml"/><Relationship Id="rId157" Type="http://schemas.openxmlformats.org/officeDocument/2006/relationships/image" Target="../media/image534.png"/><Relationship Id="rId178" Type="http://schemas.openxmlformats.org/officeDocument/2006/relationships/customXml" Target="../ink/ink586.xml"/><Relationship Id="rId61" Type="http://schemas.openxmlformats.org/officeDocument/2006/relationships/image" Target="../media/image486.png"/><Relationship Id="rId82" Type="http://schemas.openxmlformats.org/officeDocument/2006/relationships/customXml" Target="../ink/ink538.xml"/><Relationship Id="rId199" Type="http://schemas.openxmlformats.org/officeDocument/2006/relationships/image" Target="../media/image555.png"/><Relationship Id="rId203" Type="http://schemas.openxmlformats.org/officeDocument/2006/relationships/image" Target="../media/image557.png"/><Relationship Id="rId19" Type="http://schemas.openxmlformats.org/officeDocument/2006/relationships/image" Target="../media/image4650.png"/><Relationship Id="rId224" Type="http://schemas.openxmlformats.org/officeDocument/2006/relationships/customXml" Target="../ink/ink609.xml"/><Relationship Id="rId245" Type="http://schemas.openxmlformats.org/officeDocument/2006/relationships/image" Target="../media/image578.png"/><Relationship Id="rId266" Type="http://schemas.openxmlformats.org/officeDocument/2006/relationships/customXml" Target="../ink/ink630.xml"/><Relationship Id="rId287" Type="http://schemas.openxmlformats.org/officeDocument/2006/relationships/image" Target="../media/image599.png"/><Relationship Id="rId30" Type="http://schemas.openxmlformats.org/officeDocument/2006/relationships/customXml" Target="../ink/ink512.xml"/><Relationship Id="rId105" Type="http://schemas.openxmlformats.org/officeDocument/2006/relationships/image" Target="../media/image508.png"/><Relationship Id="rId126" Type="http://schemas.openxmlformats.org/officeDocument/2006/relationships/customXml" Target="../ink/ink560.xml"/><Relationship Id="rId147" Type="http://schemas.openxmlformats.org/officeDocument/2006/relationships/image" Target="../media/image529.png"/><Relationship Id="rId168" Type="http://schemas.openxmlformats.org/officeDocument/2006/relationships/customXml" Target="../ink/ink581.xml"/><Relationship Id="rId51" Type="http://schemas.openxmlformats.org/officeDocument/2006/relationships/image" Target="../media/image481.png"/><Relationship Id="rId72" Type="http://schemas.openxmlformats.org/officeDocument/2006/relationships/customXml" Target="../ink/ink533.xml"/><Relationship Id="rId93" Type="http://schemas.openxmlformats.org/officeDocument/2006/relationships/image" Target="../media/image502.png"/><Relationship Id="rId189" Type="http://schemas.openxmlformats.org/officeDocument/2006/relationships/image" Target="../media/image550.png"/><Relationship Id="rId3" Type="http://schemas.openxmlformats.org/officeDocument/2006/relationships/image" Target="../media/image364.png"/><Relationship Id="rId214" Type="http://schemas.openxmlformats.org/officeDocument/2006/relationships/customXml" Target="../ink/ink604.xml"/><Relationship Id="rId235" Type="http://schemas.openxmlformats.org/officeDocument/2006/relationships/image" Target="../media/image573.png"/><Relationship Id="rId256" Type="http://schemas.openxmlformats.org/officeDocument/2006/relationships/customXml" Target="../ink/ink625.xml"/><Relationship Id="rId277" Type="http://schemas.openxmlformats.org/officeDocument/2006/relationships/image" Target="../media/image594.png"/><Relationship Id="rId116" Type="http://schemas.openxmlformats.org/officeDocument/2006/relationships/customXml" Target="../ink/ink555.xml"/><Relationship Id="rId137" Type="http://schemas.openxmlformats.org/officeDocument/2006/relationships/image" Target="../media/image524.png"/><Relationship Id="rId158" Type="http://schemas.openxmlformats.org/officeDocument/2006/relationships/customXml" Target="../ink/ink576.xml"/><Relationship Id="rId20" Type="http://schemas.openxmlformats.org/officeDocument/2006/relationships/customXml" Target="../ink/ink507.xml"/><Relationship Id="rId41" Type="http://schemas.openxmlformats.org/officeDocument/2006/relationships/image" Target="../media/image476.png"/><Relationship Id="rId62" Type="http://schemas.openxmlformats.org/officeDocument/2006/relationships/customXml" Target="../ink/ink528.xml"/><Relationship Id="rId83" Type="http://schemas.openxmlformats.org/officeDocument/2006/relationships/image" Target="../media/image497.png"/><Relationship Id="rId179" Type="http://schemas.openxmlformats.org/officeDocument/2006/relationships/image" Target="../media/image545.png"/><Relationship Id="rId190" Type="http://schemas.openxmlformats.org/officeDocument/2006/relationships/customXml" Target="../ink/ink592.xml"/><Relationship Id="rId204" Type="http://schemas.openxmlformats.org/officeDocument/2006/relationships/customXml" Target="../ink/ink599.xml"/><Relationship Id="rId225" Type="http://schemas.openxmlformats.org/officeDocument/2006/relationships/image" Target="../media/image568.png"/><Relationship Id="rId246" Type="http://schemas.openxmlformats.org/officeDocument/2006/relationships/customXml" Target="../ink/ink620.xml"/><Relationship Id="rId267" Type="http://schemas.openxmlformats.org/officeDocument/2006/relationships/image" Target="../media/image589.png"/><Relationship Id="rId288" Type="http://schemas.openxmlformats.org/officeDocument/2006/relationships/customXml" Target="../ink/ink641.xml"/><Relationship Id="rId106" Type="http://schemas.openxmlformats.org/officeDocument/2006/relationships/customXml" Target="../ink/ink550.xml"/><Relationship Id="rId127" Type="http://schemas.openxmlformats.org/officeDocument/2006/relationships/image" Target="../media/image519.png"/><Relationship Id="rId10" Type="http://schemas.openxmlformats.org/officeDocument/2006/relationships/customXml" Target="../ink/ink502.xml"/><Relationship Id="rId31" Type="http://schemas.openxmlformats.org/officeDocument/2006/relationships/image" Target="../media/image471.png"/><Relationship Id="rId52" Type="http://schemas.openxmlformats.org/officeDocument/2006/relationships/customXml" Target="../ink/ink523.xml"/><Relationship Id="rId73" Type="http://schemas.openxmlformats.org/officeDocument/2006/relationships/image" Target="../media/image492.png"/><Relationship Id="rId94" Type="http://schemas.openxmlformats.org/officeDocument/2006/relationships/customXml" Target="../ink/ink544.xml"/><Relationship Id="rId148" Type="http://schemas.openxmlformats.org/officeDocument/2006/relationships/customXml" Target="../ink/ink571.xml"/><Relationship Id="rId169" Type="http://schemas.openxmlformats.org/officeDocument/2006/relationships/image" Target="../media/image540.png"/><Relationship Id="rId4" Type="http://schemas.openxmlformats.org/officeDocument/2006/relationships/image" Target="../media/image365.png"/><Relationship Id="rId180" Type="http://schemas.openxmlformats.org/officeDocument/2006/relationships/customXml" Target="../ink/ink587.xml"/><Relationship Id="rId215" Type="http://schemas.openxmlformats.org/officeDocument/2006/relationships/image" Target="../media/image563.png"/><Relationship Id="rId236" Type="http://schemas.openxmlformats.org/officeDocument/2006/relationships/customXml" Target="../ink/ink615.xml"/><Relationship Id="rId257" Type="http://schemas.openxmlformats.org/officeDocument/2006/relationships/image" Target="../media/image584.png"/><Relationship Id="rId278" Type="http://schemas.openxmlformats.org/officeDocument/2006/relationships/customXml" Target="../ink/ink636.xml"/><Relationship Id="rId42" Type="http://schemas.openxmlformats.org/officeDocument/2006/relationships/customXml" Target="../ink/ink518.xml"/><Relationship Id="rId84" Type="http://schemas.openxmlformats.org/officeDocument/2006/relationships/customXml" Target="../ink/ink539.xml"/><Relationship Id="rId138" Type="http://schemas.openxmlformats.org/officeDocument/2006/relationships/customXml" Target="../ink/ink566.xml"/><Relationship Id="rId191" Type="http://schemas.openxmlformats.org/officeDocument/2006/relationships/image" Target="../media/image551.png"/><Relationship Id="rId205" Type="http://schemas.openxmlformats.org/officeDocument/2006/relationships/image" Target="../media/image558.png"/><Relationship Id="rId247" Type="http://schemas.openxmlformats.org/officeDocument/2006/relationships/image" Target="../media/image579.png"/><Relationship Id="rId107" Type="http://schemas.openxmlformats.org/officeDocument/2006/relationships/image" Target="../media/image509.png"/><Relationship Id="rId289" Type="http://schemas.openxmlformats.org/officeDocument/2006/relationships/image" Target="../media/image600.png"/><Relationship Id="rId11" Type="http://schemas.openxmlformats.org/officeDocument/2006/relationships/image" Target="../media/image4610.png"/><Relationship Id="rId53" Type="http://schemas.openxmlformats.org/officeDocument/2006/relationships/image" Target="../media/image482.png"/><Relationship Id="rId149" Type="http://schemas.openxmlformats.org/officeDocument/2006/relationships/image" Target="../media/image530.png"/><Relationship Id="rId95" Type="http://schemas.openxmlformats.org/officeDocument/2006/relationships/image" Target="../media/image503.png"/><Relationship Id="rId160" Type="http://schemas.openxmlformats.org/officeDocument/2006/relationships/customXml" Target="../ink/ink577.xml"/><Relationship Id="rId216" Type="http://schemas.openxmlformats.org/officeDocument/2006/relationships/customXml" Target="../ink/ink605.xml"/><Relationship Id="rId258" Type="http://schemas.openxmlformats.org/officeDocument/2006/relationships/customXml" Target="../ink/ink626.xml"/><Relationship Id="rId22" Type="http://schemas.openxmlformats.org/officeDocument/2006/relationships/customXml" Target="../ink/ink508.xml"/><Relationship Id="rId64" Type="http://schemas.openxmlformats.org/officeDocument/2006/relationships/customXml" Target="../ink/ink529.xml"/><Relationship Id="rId118" Type="http://schemas.openxmlformats.org/officeDocument/2006/relationships/customXml" Target="../ink/ink556.xml"/><Relationship Id="rId171" Type="http://schemas.openxmlformats.org/officeDocument/2006/relationships/image" Target="../media/image541.png"/><Relationship Id="rId227" Type="http://schemas.openxmlformats.org/officeDocument/2006/relationships/image" Target="../media/image569.png"/></Relationships>
</file>

<file path=ppt/slides/_rels/slide13.xml.rels><?xml version="1.0" encoding="UTF-8" standalone="yes"?>
<Relationships xmlns="http://schemas.openxmlformats.org/package/2006/relationships"><Relationship Id="rId8" Type="http://schemas.openxmlformats.org/officeDocument/2006/relationships/image" Target="../media/image602.png"/><Relationship Id="rId3" Type="http://schemas.openxmlformats.org/officeDocument/2006/relationships/image" Target="../media/image601.png"/><Relationship Id="rId7" Type="http://schemas.openxmlformats.org/officeDocument/2006/relationships/image" Target="../media/image366.png"/><Relationship Id="rId2" Type="http://schemas.openxmlformats.org/officeDocument/2006/relationships/customXml" Target="../ink/ink642.xml"/><Relationship Id="rId1" Type="http://schemas.openxmlformats.org/officeDocument/2006/relationships/slideLayout" Target="../slideLayouts/slideLayout12.xml"/><Relationship Id="rId6" Type="http://schemas.openxmlformats.org/officeDocument/2006/relationships/image" Target="../media/image365.png"/><Relationship Id="rId5" Type="http://schemas.openxmlformats.org/officeDocument/2006/relationships/image" Target="../media/image364.png"/><Relationship Id="rId4" Type="http://schemas.openxmlformats.org/officeDocument/2006/relationships/image" Target="../media/image363.png"/></Relationships>
</file>

<file path=ppt/slides/_rels/slide14.xml.rels><?xml version="1.0" encoding="UTF-8" standalone="yes"?>
<Relationships xmlns="http://schemas.openxmlformats.org/package/2006/relationships"><Relationship Id="rId26" Type="http://schemas.openxmlformats.org/officeDocument/2006/relationships/customXml" Target="../ink/ink653.xml"/><Relationship Id="rId117" Type="http://schemas.openxmlformats.org/officeDocument/2006/relationships/image" Target="../media/image656.png"/><Relationship Id="rId21" Type="http://schemas.openxmlformats.org/officeDocument/2006/relationships/image" Target="../media/image6080.png"/><Relationship Id="rId42" Type="http://schemas.openxmlformats.org/officeDocument/2006/relationships/customXml" Target="../ink/ink661.xml"/><Relationship Id="rId47" Type="http://schemas.openxmlformats.org/officeDocument/2006/relationships/image" Target="../media/image621.png"/><Relationship Id="rId63" Type="http://schemas.openxmlformats.org/officeDocument/2006/relationships/image" Target="../media/image629.png"/><Relationship Id="rId68" Type="http://schemas.openxmlformats.org/officeDocument/2006/relationships/customXml" Target="../ink/ink674.xml"/><Relationship Id="rId84" Type="http://schemas.openxmlformats.org/officeDocument/2006/relationships/customXml" Target="../ink/ink682.xml"/><Relationship Id="rId89" Type="http://schemas.openxmlformats.org/officeDocument/2006/relationships/image" Target="../media/image642.png"/><Relationship Id="rId112" Type="http://schemas.openxmlformats.org/officeDocument/2006/relationships/customXml" Target="../ink/ink696.xml"/><Relationship Id="rId16" Type="http://schemas.openxmlformats.org/officeDocument/2006/relationships/customXml" Target="../ink/ink648.xml"/><Relationship Id="rId107" Type="http://schemas.openxmlformats.org/officeDocument/2006/relationships/image" Target="../media/image651.png"/><Relationship Id="rId11" Type="http://schemas.openxmlformats.org/officeDocument/2006/relationships/image" Target="../media/image6030.png"/><Relationship Id="rId32" Type="http://schemas.openxmlformats.org/officeDocument/2006/relationships/customXml" Target="../ink/ink656.xml"/><Relationship Id="rId37" Type="http://schemas.openxmlformats.org/officeDocument/2006/relationships/image" Target="../media/image616.png"/><Relationship Id="rId53" Type="http://schemas.openxmlformats.org/officeDocument/2006/relationships/image" Target="../media/image624.png"/><Relationship Id="rId58" Type="http://schemas.openxmlformats.org/officeDocument/2006/relationships/customXml" Target="../ink/ink669.xml"/><Relationship Id="rId74" Type="http://schemas.openxmlformats.org/officeDocument/2006/relationships/customXml" Target="../ink/ink677.xml"/><Relationship Id="rId79" Type="http://schemas.openxmlformats.org/officeDocument/2006/relationships/image" Target="../media/image637.png"/><Relationship Id="rId102" Type="http://schemas.openxmlformats.org/officeDocument/2006/relationships/customXml" Target="../ink/ink691.xml"/><Relationship Id="rId123" Type="http://schemas.openxmlformats.org/officeDocument/2006/relationships/image" Target="../media/image659.png"/><Relationship Id="rId5" Type="http://schemas.openxmlformats.org/officeDocument/2006/relationships/image" Target="../media/image366.png"/><Relationship Id="rId90" Type="http://schemas.openxmlformats.org/officeDocument/2006/relationships/customXml" Target="../ink/ink685.xml"/><Relationship Id="rId95" Type="http://schemas.openxmlformats.org/officeDocument/2006/relationships/image" Target="../media/image645.png"/><Relationship Id="rId22" Type="http://schemas.openxmlformats.org/officeDocument/2006/relationships/customXml" Target="../ink/ink651.xml"/><Relationship Id="rId27" Type="http://schemas.openxmlformats.org/officeDocument/2006/relationships/image" Target="../media/image6110.png"/><Relationship Id="rId43" Type="http://schemas.openxmlformats.org/officeDocument/2006/relationships/image" Target="../media/image619.png"/><Relationship Id="rId48" Type="http://schemas.openxmlformats.org/officeDocument/2006/relationships/customXml" Target="../ink/ink664.xml"/><Relationship Id="rId64" Type="http://schemas.openxmlformats.org/officeDocument/2006/relationships/customXml" Target="../ink/ink672.xml"/><Relationship Id="rId69" Type="http://schemas.openxmlformats.org/officeDocument/2006/relationships/image" Target="../media/image632.png"/><Relationship Id="rId113" Type="http://schemas.openxmlformats.org/officeDocument/2006/relationships/image" Target="../media/image654.png"/><Relationship Id="rId118" Type="http://schemas.openxmlformats.org/officeDocument/2006/relationships/customXml" Target="../ink/ink699.xml"/><Relationship Id="rId80" Type="http://schemas.openxmlformats.org/officeDocument/2006/relationships/customXml" Target="../ink/ink680.xml"/><Relationship Id="rId85" Type="http://schemas.openxmlformats.org/officeDocument/2006/relationships/image" Target="../media/image640.png"/><Relationship Id="rId12" Type="http://schemas.openxmlformats.org/officeDocument/2006/relationships/customXml" Target="../ink/ink646.xml"/><Relationship Id="rId17" Type="http://schemas.openxmlformats.org/officeDocument/2006/relationships/image" Target="../media/image6060.png"/><Relationship Id="rId33" Type="http://schemas.openxmlformats.org/officeDocument/2006/relationships/image" Target="../media/image614.png"/><Relationship Id="rId38" Type="http://schemas.openxmlformats.org/officeDocument/2006/relationships/customXml" Target="../ink/ink659.xml"/><Relationship Id="rId59" Type="http://schemas.openxmlformats.org/officeDocument/2006/relationships/image" Target="../media/image627.png"/><Relationship Id="rId103" Type="http://schemas.openxmlformats.org/officeDocument/2006/relationships/image" Target="../media/image649.png"/><Relationship Id="rId108" Type="http://schemas.openxmlformats.org/officeDocument/2006/relationships/customXml" Target="../ink/ink694.xml"/><Relationship Id="rId54" Type="http://schemas.openxmlformats.org/officeDocument/2006/relationships/customXml" Target="../ink/ink667.xml"/><Relationship Id="rId70" Type="http://schemas.openxmlformats.org/officeDocument/2006/relationships/customXml" Target="../ink/ink675.xml"/><Relationship Id="rId75" Type="http://schemas.openxmlformats.org/officeDocument/2006/relationships/image" Target="../media/image635.png"/><Relationship Id="rId91" Type="http://schemas.openxmlformats.org/officeDocument/2006/relationships/image" Target="../media/image643.png"/><Relationship Id="rId96" Type="http://schemas.openxmlformats.org/officeDocument/2006/relationships/customXml" Target="../ink/ink688.xml"/><Relationship Id="rId1" Type="http://schemas.openxmlformats.org/officeDocument/2006/relationships/slideLayout" Target="../slideLayouts/slideLayout12.xml"/><Relationship Id="rId6" Type="http://schemas.openxmlformats.org/officeDocument/2006/relationships/customXml" Target="../ink/ink643.xml"/><Relationship Id="rId23" Type="http://schemas.openxmlformats.org/officeDocument/2006/relationships/image" Target="../media/image466.png"/><Relationship Id="rId28" Type="http://schemas.openxmlformats.org/officeDocument/2006/relationships/customXml" Target="../ink/ink654.xml"/><Relationship Id="rId49" Type="http://schemas.openxmlformats.org/officeDocument/2006/relationships/image" Target="../media/image622.png"/><Relationship Id="rId114" Type="http://schemas.openxmlformats.org/officeDocument/2006/relationships/customXml" Target="../ink/ink697.xml"/><Relationship Id="rId119" Type="http://schemas.openxmlformats.org/officeDocument/2006/relationships/image" Target="../media/image657.png"/><Relationship Id="rId44" Type="http://schemas.openxmlformats.org/officeDocument/2006/relationships/customXml" Target="../ink/ink662.xml"/><Relationship Id="rId60" Type="http://schemas.openxmlformats.org/officeDocument/2006/relationships/customXml" Target="../ink/ink670.xml"/><Relationship Id="rId65" Type="http://schemas.openxmlformats.org/officeDocument/2006/relationships/image" Target="../media/image630.png"/><Relationship Id="rId81" Type="http://schemas.openxmlformats.org/officeDocument/2006/relationships/image" Target="../media/image638.png"/><Relationship Id="rId86" Type="http://schemas.openxmlformats.org/officeDocument/2006/relationships/customXml" Target="../ink/ink683.xml"/><Relationship Id="rId4" Type="http://schemas.openxmlformats.org/officeDocument/2006/relationships/image" Target="../media/image365.png"/><Relationship Id="rId9" Type="http://schemas.openxmlformats.org/officeDocument/2006/relationships/image" Target="../media/image6020.png"/><Relationship Id="rId13" Type="http://schemas.openxmlformats.org/officeDocument/2006/relationships/image" Target="../media/image6040.png"/><Relationship Id="rId18" Type="http://schemas.openxmlformats.org/officeDocument/2006/relationships/customXml" Target="../ink/ink649.xml"/><Relationship Id="rId39" Type="http://schemas.openxmlformats.org/officeDocument/2006/relationships/image" Target="../media/image617.png"/><Relationship Id="rId109" Type="http://schemas.openxmlformats.org/officeDocument/2006/relationships/image" Target="../media/image652.png"/><Relationship Id="rId34" Type="http://schemas.openxmlformats.org/officeDocument/2006/relationships/customXml" Target="../ink/ink657.xml"/><Relationship Id="rId50" Type="http://schemas.openxmlformats.org/officeDocument/2006/relationships/customXml" Target="../ink/ink665.xml"/><Relationship Id="rId55" Type="http://schemas.openxmlformats.org/officeDocument/2006/relationships/image" Target="../media/image625.png"/><Relationship Id="rId76" Type="http://schemas.openxmlformats.org/officeDocument/2006/relationships/customXml" Target="../ink/ink678.xml"/><Relationship Id="rId97" Type="http://schemas.openxmlformats.org/officeDocument/2006/relationships/image" Target="../media/image646.png"/><Relationship Id="rId104" Type="http://schemas.openxmlformats.org/officeDocument/2006/relationships/customXml" Target="../ink/ink692.xml"/><Relationship Id="rId120" Type="http://schemas.openxmlformats.org/officeDocument/2006/relationships/customXml" Target="../ink/ink700.xml"/><Relationship Id="rId7" Type="http://schemas.openxmlformats.org/officeDocument/2006/relationships/image" Target="../media/image6010.png"/><Relationship Id="rId71" Type="http://schemas.openxmlformats.org/officeDocument/2006/relationships/image" Target="../media/image633.png"/><Relationship Id="rId92" Type="http://schemas.openxmlformats.org/officeDocument/2006/relationships/customXml" Target="../ink/ink686.xml"/><Relationship Id="rId2" Type="http://schemas.openxmlformats.org/officeDocument/2006/relationships/image" Target="../media/image363.png"/><Relationship Id="rId29" Type="http://schemas.openxmlformats.org/officeDocument/2006/relationships/image" Target="../media/image612.png"/><Relationship Id="rId24" Type="http://schemas.openxmlformats.org/officeDocument/2006/relationships/customXml" Target="../ink/ink652.xml"/><Relationship Id="rId40" Type="http://schemas.openxmlformats.org/officeDocument/2006/relationships/customXml" Target="../ink/ink660.xml"/><Relationship Id="rId45" Type="http://schemas.openxmlformats.org/officeDocument/2006/relationships/image" Target="../media/image620.png"/><Relationship Id="rId66" Type="http://schemas.openxmlformats.org/officeDocument/2006/relationships/customXml" Target="../ink/ink673.xml"/><Relationship Id="rId87" Type="http://schemas.openxmlformats.org/officeDocument/2006/relationships/image" Target="../media/image641.png"/><Relationship Id="rId110" Type="http://schemas.openxmlformats.org/officeDocument/2006/relationships/customXml" Target="../ink/ink695.xml"/><Relationship Id="rId115" Type="http://schemas.openxmlformats.org/officeDocument/2006/relationships/image" Target="../media/image655.png"/><Relationship Id="rId61" Type="http://schemas.openxmlformats.org/officeDocument/2006/relationships/image" Target="../media/image628.png"/><Relationship Id="rId82" Type="http://schemas.openxmlformats.org/officeDocument/2006/relationships/customXml" Target="../ink/ink681.xml"/><Relationship Id="rId19" Type="http://schemas.openxmlformats.org/officeDocument/2006/relationships/image" Target="../media/image6070.png"/><Relationship Id="rId14" Type="http://schemas.openxmlformats.org/officeDocument/2006/relationships/customXml" Target="../ink/ink647.xml"/><Relationship Id="rId30" Type="http://schemas.openxmlformats.org/officeDocument/2006/relationships/customXml" Target="../ink/ink655.xml"/><Relationship Id="rId35" Type="http://schemas.openxmlformats.org/officeDocument/2006/relationships/image" Target="../media/image615.png"/><Relationship Id="rId56" Type="http://schemas.openxmlformats.org/officeDocument/2006/relationships/customXml" Target="../ink/ink668.xml"/><Relationship Id="rId77" Type="http://schemas.openxmlformats.org/officeDocument/2006/relationships/image" Target="../media/image636.png"/><Relationship Id="rId100" Type="http://schemas.openxmlformats.org/officeDocument/2006/relationships/customXml" Target="../ink/ink690.xml"/><Relationship Id="rId105" Type="http://schemas.openxmlformats.org/officeDocument/2006/relationships/image" Target="../media/image650.png"/><Relationship Id="rId8" Type="http://schemas.openxmlformats.org/officeDocument/2006/relationships/customXml" Target="../ink/ink644.xml"/><Relationship Id="rId51" Type="http://schemas.openxmlformats.org/officeDocument/2006/relationships/image" Target="../media/image623.png"/><Relationship Id="rId72" Type="http://schemas.openxmlformats.org/officeDocument/2006/relationships/customXml" Target="../ink/ink676.xml"/><Relationship Id="rId93" Type="http://schemas.openxmlformats.org/officeDocument/2006/relationships/image" Target="../media/image644.png"/><Relationship Id="rId98" Type="http://schemas.openxmlformats.org/officeDocument/2006/relationships/customXml" Target="../ink/ink689.xml"/><Relationship Id="rId121" Type="http://schemas.openxmlformats.org/officeDocument/2006/relationships/image" Target="../media/image658.png"/><Relationship Id="rId3" Type="http://schemas.openxmlformats.org/officeDocument/2006/relationships/image" Target="../media/image364.png"/><Relationship Id="rId25" Type="http://schemas.openxmlformats.org/officeDocument/2006/relationships/image" Target="../media/image6090.png"/><Relationship Id="rId46" Type="http://schemas.openxmlformats.org/officeDocument/2006/relationships/customXml" Target="../ink/ink663.xml"/><Relationship Id="rId67" Type="http://schemas.openxmlformats.org/officeDocument/2006/relationships/image" Target="../media/image631.png"/><Relationship Id="rId116" Type="http://schemas.openxmlformats.org/officeDocument/2006/relationships/customXml" Target="../ink/ink698.xml"/><Relationship Id="rId20" Type="http://schemas.openxmlformats.org/officeDocument/2006/relationships/customXml" Target="../ink/ink650.xml"/><Relationship Id="rId41" Type="http://schemas.openxmlformats.org/officeDocument/2006/relationships/image" Target="../media/image618.png"/><Relationship Id="rId62" Type="http://schemas.openxmlformats.org/officeDocument/2006/relationships/customXml" Target="../ink/ink671.xml"/><Relationship Id="rId83" Type="http://schemas.openxmlformats.org/officeDocument/2006/relationships/image" Target="../media/image639.png"/><Relationship Id="rId88" Type="http://schemas.openxmlformats.org/officeDocument/2006/relationships/customXml" Target="../ink/ink684.xml"/><Relationship Id="rId111" Type="http://schemas.openxmlformats.org/officeDocument/2006/relationships/image" Target="../media/image653.png"/><Relationship Id="rId15" Type="http://schemas.openxmlformats.org/officeDocument/2006/relationships/image" Target="../media/image6050.png"/><Relationship Id="rId36" Type="http://schemas.openxmlformats.org/officeDocument/2006/relationships/customXml" Target="../ink/ink658.xml"/><Relationship Id="rId57" Type="http://schemas.openxmlformats.org/officeDocument/2006/relationships/image" Target="../media/image626.png"/><Relationship Id="rId106" Type="http://schemas.openxmlformats.org/officeDocument/2006/relationships/customXml" Target="../ink/ink693.xml"/><Relationship Id="rId10" Type="http://schemas.openxmlformats.org/officeDocument/2006/relationships/customXml" Target="../ink/ink645.xml"/><Relationship Id="rId31" Type="http://schemas.openxmlformats.org/officeDocument/2006/relationships/image" Target="../media/image613.png"/><Relationship Id="rId52" Type="http://schemas.openxmlformats.org/officeDocument/2006/relationships/customXml" Target="../ink/ink666.xml"/><Relationship Id="rId73" Type="http://schemas.openxmlformats.org/officeDocument/2006/relationships/image" Target="../media/image634.png"/><Relationship Id="rId78" Type="http://schemas.openxmlformats.org/officeDocument/2006/relationships/customXml" Target="../ink/ink679.xml"/><Relationship Id="rId94" Type="http://schemas.openxmlformats.org/officeDocument/2006/relationships/customXml" Target="../ink/ink687.xml"/><Relationship Id="rId99" Type="http://schemas.openxmlformats.org/officeDocument/2006/relationships/image" Target="../media/image647.png"/><Relationship Id="rId101" Type="http://schemas.openxmlformats.org/officeDocument/2006/relationships/image" Target="../media/image648.png"/><Relationship Id="rId122" Type="http://schemas.openxmlformats.org/officeDocument/2006/relationships/customXml" Target="../ink/ink701.xml"/></Relationships>
</file>

<file path=ppt/slides/_rels/slide15.xml.rels><?xml version="1.0" encoding="UTF-8" standalone="yes"?>
<Relationships xmlns="http://schemas.openxmlformats.org/package/2006/relationships"><Relationship Id="rId26" Type="http://schemas.openxmlformats.org/officeDocument/2006/relationships/customXml" Target="../ink/ink712.xml"/><Relationship Id="rId117" Type="http://schemas.openxmlformats.org/officeDocument/2006/relationships/image" Target="../media/image715.png"/><Relationship Id="rId21" Type="http://schemas.openxmlformats.org/officeDocument/2006/relationships/image" Target="../media/image667.png"/><Relationship Id="rId42" Type="http://schemas.openxmlformats.org/officeDocument/2006/relationships/customXml" Target="../ink/ink720.xml"/><Relationship Id="rId47" Type="http://schemas.openxmlformats.org/officeDocument/2006/relationships/image" Target="../media/image680.png"/><Relationship Id="rId63" Type="http://schemas.openxmlformats.org/officeDocument/2006/relationships/image" Target="../media/image688.png"/><Relationship Id="rId68" Type="http://schemas.openxmlformats.org/officeDocument/2006/relationships/customXml" Target="../ink/ink733.xml"/><Relationship Id="rId84" Type="http://schemas.openxmlformats.org/officeDocument/2006/relationships/customXml" Target="../ink/ink741.xml"/><Relationship Id="rId89" Type="http://schemas.openxmlformats.org/officeDocument/2006/relationships/image" Target="../media/image466.png"/><Relationship Id="rId112" Type="http://schemas.openxmlformats.org/officeDocument/2006/relationships/customXml" Target="../ink/ink755.xml"/><Relationship Id="rId16" Type="http://schemas.openxmlformats.org/officeDocument/2006/relationships/customXml" Target="../ink/ink707.xml"/><Relationship Id="rId107" Type="http://schemas.openxmlformats.org/officeDocument/2006/relationships/image" Target="../media/image709.png"/><Relationship Id="rId11" Type="http://schemas.openxmlformats.org/officeDocument/2006/relationships/image" Target="../media/image662.png"/><Relationship Id="rId32" Type="http://schemas.openxmlformats.org/officeDocument/2006/relationships/customXml" Target="../ink/ink715.xml"/><Relationship Id="rId37" Type="http://schemas.openxmlformats.org/officeDocument/2006/relationships/image" Target="../media/image675.png"/><Relationship Id="rId53" Type="http://schemas.openxmlformats.org/officeDocument/2006/relationships/image" Target="../media/image683.png"/><Relationship Id="rId58" Type="http://schemas.openxmlformats.org/officeDocument/2006/relationships/customXml" Target="../ink/ink728.xml"/><Relationship Id="rId74" Type="http://schemas.openxmlformats.org/officeDocument/2006/relationships/customXml" Target="../ink/ink736.xml"/><Relationship Id="rId79" Type="http://schemas.openxmlformats.org/officeDocument/2006/relationships/image" Target="../media/image696.png"/><Relationship Id="rId102" Type="http://schemas.openxmlformats.org/officeDocument/2006/relationships/customXml" Target="../ink/ink750.xml"/><Relationship Id="rId123" Type="http://schemas.openxmlformats.org/officeDocument/2006/relationships/image" Target="../media/image718.png"/><Relationship Id="rId5" Type="http://schemas.openxmlformats.org/officeDocument/2006/relationships/image" Target="../media/image366.png"/><Relationship Id="rId90" Type="http://schemas.openxmlformats.org/officeDocument/2006/relationships/customXml" Target="../ink/ink744.xml"/><Relationship Id="rId95" Type="http://schemas.openxmlformats.org/officeDocument/2006/relationships/image" Target="../media/image703.png"/><Relationship Id="rId22" Type="http://schemas.openxmlformats.org/officeDocument/2006/relationships/customXml" Target="../ink/ink710.xml"/><Relationship Id="rId27" Type="http://schemas.openxmlformats.org/officeDocument/2006/relationships/image" Target="../media/image670.png"/><Relationship Id="rId43" Type="http://schemas.openxmlformats.org/officeDocument/2006/relationships/image" Target="../media/image678.png"/><Relationship Id="rId48" Type="http://schemas.openxmlformats.org/officeDocument/2006/relationships/customXml" Target="../ink/ink723.xml"/><Relationship Id="rId64" Type="http://schemas.openxmlformats.org/officeDocument/2006/relationships/customXml" Target="../ink/ink731.xml"/><Relationship Id="rId69" Type="http://schemas.openxmlformats.org/officeDocument/2006/relationships/image" Target="../media/image691.png"/><Relationship Id="rId113" Type="http://schemas.openxmlformats.org/officeDocument/2006/relationships/image" Target="../media/image713.png"/><Relationship Id="rId118" Type="http://schemas.openxmlformats.org/officeDocument/2006/relationships/customXml" Target="../ink/ink758.xml"/><Relationship Id="rId80" Type="http://schemas.openxmlformats.org/officeDocument/2006/relationships/customXml" Target="../ink/ink739.xml"/><Relationship Id="rId85" Type="http://schemas.openxmlformats.org/officeDocument/2006/relationships/image" Target="../media/image699.png"/><Relationship Id="rId12" Type="http://schemas.openxmlformats.org/officeDocument/2006/relationships/customXml" Target="../ink/ink705.xml"/><Relationship Id="rId17" Type="http://schemas.openxmlformats.org/officeDocument/2006/relationships/image" Target="../media/image665.png"/><Relationship Id="rId33" Type="http://schemas.openxmlformats.org/officeDocument/2006/relationships/image" Target="../media/image673.png"/><Relationship Id="rId38" Type="http://schemas.openxmlformats.org/officeDocument/2006/relationships/customXml" Target="../ink/ink718.xml"/><Relationship Id="rId59" Type="http://schemas.openxmlformats.org/officeDocument/2006/relationships/image" Target="../media/image686.png"/><Relationship Id="rId103" Type="http://schemas.openxmlformats.org/officeDocument/2006/relationships/image" Target="../media/image707.png"/><Relationship Id="rId108" Type="http://schemas.openxmlformats.org/officeDocument/2006/relationships/customXml" Target="../ink/ink753.xml"/><Relationship Id="rId124" Type="http://schemas.openxmlformats.org/officeDocument/2006/relationships/customXml" Target="../ink/ink761.xml"/><Relationship Id="rId54" Type="http://schemas.openxmlformats.org/officeDocument/2006/relationships/customXml" Target="../ink/ink726.xml"/><Relationship Id="rId70" Type="http://schemas.openxmlformats.org/officeDocument/2006/relationships/customXml" Target="../ink/ink734.xml"/><Relationship Id="rId75" Type="http://schemas.openxmlformats.org/officeDocument/2006/relationships/image" Target="../media/image694.png"/><Relationship Id="rId91" Type="http://schemas.openxmlformats.org/officeDocument/2006/relationships/image" Target="../media/image701.png"/><Relationship Id="rId96" Type="http://schemas.openxmlformats.org/officeDocument/2006/relationships/customXml" Target="../ink/ink747.xml"/><Relationship Id="rId1" Type="http://schemas.openxmlformats.org/officeDocument/2006/relationships/slideLayout" Target="../slideLayouts/slideLayout12.xml"/><Relationship Id="rId6" Type="http://schemas.openxmlformats.org/officeDocument/2006/relationships/customXml" Target="../ink/ink702.xml"/><Relationship Id="rId23" Type="http://schemas.openxmlformats.org/officeDocument/2006/relationships/image" Target="../media/image668.png"/><Relationship Id="rId28" Type="http://schemas.openxmlformats.org/officeDocument/2006/relationships/customXml" Target="../ink/ink713.xml"/><Relationship Id="rId49" Type="http://schemas.openxmlformats.org/officeDocument/2006/relationships/image" Target="../media/image681.png"/><Relationship Id="rId114" Type="http://schemas.openxmlformats.org/officeDocument/2006/relationships/customXml" Target="../ink/ink756.xml"/><Relationship Id="rId119" Type="http://schemas.openxmlformats.org/officeDocument/2006/relationships/image" Target="../media/image716.png"/><Relationship Id="rId44" Type="http://schemas.openxmlformats.org/officeDocument/2006/relationships/customXml" Target="../ink/ink721.xml"/><Relationship Id="rId60" Type="http://schemas.openxmlformats.org/officeDocument/2006/relationships/customXml" Target="../ink/ink729.xml"/><Relationship Id="rId65" Type="http://schemas.openxmlformats.org/officeDocument/2006/relationships/image" Target="../media/image689.png"/><Relationship Id="rId81" Type="http://schemas.openxmlformats.org/officeDocument/2006/relationships/image" Target="../media/image697.png"/><Relationship Id="rId86" Type="http://schemas.openxmlformats.org/officeDocument/2006/relationships/customXml" Target="../ink/ink742.xml"/><Relationship Id="rId13" Type="http://schemas.openxmlformats.org/officeDocument/2006/relationships/image" Target="../media/image663.png"/><Relationship Id="rId18" Type="http://schemas.openxmlformats.org/officeDocument/2006/relationships/customXml" Target="../ink/ink708.xml"/><Relationship Id="rId39" Type="http://schemas.openxmlformats.org/officeDocument/2006/relationships/image" Target="../media/image676.png"/><Relationship Id="rId109" Type="http://schemas.openxmlformats.org/officeDocument/2006/relationships/image" Target="../media/image711.png"/><Relationship Id="rId34" Type="http://schemas.openxmlformats.org/officeDocument/2006/relationships/customXml" Target="../ink/ink716.xml"/><Relationship Id="rId50" Type="http://schemas.openxmlformats.org/officeDocument/2006/relationships/customXml" Target="../ink/ink724.xml"/><Relationship Id="rId55" Type="http://schemas.openxmlformats.org/officeDocument/2006/relationships/image" Target="../media/image684.png"/><Relationship Id="rId76" Type="http://schemas.openxmlformats.org/officeDocument/2006/relationships/customXml" Target="../ink/ink737.xml"/><Relationship Id="rId97" Type="http://schemas.openxmlformats.org/officeDocument/2006/relationships/image" Target="../media/image704.png"/><Relationship Id="rId104" Type="http://schemas.openxmlformats.org/officeDocument/2006/relationships/customXml" Target="../ink/ink751.xml"/><Relationship Id="rId120" Type="http://schemas.openxmlformats.org/officeDocument/2006/relationships/customXml" Target="../ink/ink759.xml"/><Relationship Id="rId125" Type="http://schemas.openxmlformats.org/officeDocument/2006/relationships/image" Target="../media/image719.png"/><Relationship Id="rId7" Type="http://schemas.openxmlformats.org/officeDocument/2006/relationships/image" Target="../media/image660.png"/><Relationship Id="rId71" Type="http://schemas.openxmlformats.org/officeDocument/2006/relationships/image" Target="../media/image692.png"/><Relationship Id="rId92" Type="http://schemas.openxmlformats.org/officeDocument/2006/relationships/customXml" Target="../ink/ink745.xml"/><Relationship Id="rId2" Type="http://schemas.openxmlformats.org/officeDocument/2006/relationships/image" Target="../media/image363.png"/><Relationship Id="rId29" Type="http://schemas.openxmlformats.org/officeDocument/2006/relationships/image" Target="../media/image671.png"/><Relationship Id="rId24" Type="http://schemas.openxmlformats.org/officeDocument/2006/relationships/customXml" Target="../ink/ink711.xml"/><Relationship Id="rId40" Type="http://schemas.openxmlformats.org/officeDocument/2006/relationships/customXml" Target="../ink/ink719.xml"/><Relationship Id="rId45" Type="http://schemas.openxmlformats.org/officeDocument/2006/relationships/image" Target="../media/image679.png"/><Relationship Id="rId66" Type="http://schemas.openxmlformats.org/officeDocument/2006/relationships/customXml" Target="../ink/ink732.xml"/><Relationship Id="rId87" Type="http://schemas.openxmlformats.org/officeDocument/2006/relationships/image" Target="../media/image700.png"/><Relationship Id="rId110" Type="http://schemas.openxmlformats.org/officeDocument/2006/relationships/customXml" Target="../ink/ink754.xml"/><Relationship Id="rId115" Type="http://schemas.openxmlformats.org/officeDocument/2006/relationships/image" Target="../media/image714.png"/><Relationship Id="rId61" Type="http://schemas.openxmlformats.org/officeDocument/2006/relationships/image" Target="../media/image687.png"/><Relationship Id="rId82" Type="http://schemas.openxmlformats.org/officeDocument/2006/relationships/customXml" Target="../ink/ink740.xml"/><Relationship Id="rId19" Type="http://schemas.openxmlformats.org/officeDocument/2006/relationships/image" Target="../media/image666.png"/><Relationship Id="rId14" Type="http://schemas.openxmlformats.org/officeDocument/2006/relationships/customXml" Target="../ink/ink706.xml"/><Relationship Id="rId30" Type="http://schemas.openxmlformats.org/officeDocument/2006/relationships/customXml" Target="../ink/ink714.xml"/><Relationship Id="rId35" Type="http://schemas.openxmlformats.org/officeDocument/2006/relationships/image" Target="../media/image674.png"/><Relationship Id="rId56" Type="http://schemas.openxmlformats.org/officeDocument/2006/relationships/customXml" Target="../ink/ink727.xml"/><Relationship Id="rId77" Type="http://schemas.openxmlformats.org/officeDocument/2006/relationships/image" Target="../media/image695.png"/><Relationship Id="rId100" Type="http://schemas.openxmlformats.org/officeDocument/2006/relationships/customXml" Target="../ink/ink749.xml"/><Relationship Id="rId105" Type="http://schemas.openxmlformats.org/officeDocument/2006/relationships/image" Target="../media/image708.png"/><Relationship Id="rId126" Type="http://schemas.openxmlformats.org/officeDocument/2006/relationships/customXml" Target="../ink/ink762.xml"/><Relationship Id="rId8" Type="http://schemas.openxmlformats.org/officeDocument/2006/relationships/customXml" Target="../ink/ink703.xml"/><Relationship Id="rId51" Type="http://schemas.openxmlformats.org/officeDocument/2006/relationships/image" Target="../media/image682.png"/><Relationship Id="rId72" Type="http://schemas.openxmlformats.org/officeDocument/2006/relationships/customXml" Target="../ink/ink735.xml"/><Relationship Id="rId93" Type="http://schemas.openxmlformats.org/officeDocument/2006/relationships/image" Target="../media/image702.png"/><Relationship Id="rId98" Type="http://schemas.openxmlformats.org/officeDocument/2006/relationships/customXml" Target="../ink/ink748.xml"/><Relationship Id="rId121" Type="http://schemas.openxmlformats.org/officeDocument/2006/relationships/image" Target="../media/image717.png"/><Relationship Id="rId3" Type="http://schemas.openxmlformats.org/officeDocument/2006/relationships/image" Target="../media/image364.png"/><Relationship Id="rId25" Type="http://schemas.openxmlformats.org/officeDocument/2006/relationships/image" Target="../media/image669.png"/><Relationship Id="rId46" Type="http://schemas.openxmlformats.org/officeDocument/2006/relationships/customXml" Target="../ink/ink722.xml"/><Relationship Id="rId67" Type="http://schemas.openxmlformats.org/officeDocument/2006/relationships/image" Target="../media/image690.png"/><Relationship Id="rId116" Type="http://schemas.openxmlformats.org/officeDocument/2006/relationships/customXml" Target="../ink/ink757.xml"/><Relationship Id="rId20" Type="http://schemas.openxmlformats.org/officeDocument/2006/relationships/customXml" Target="../ink/ink709.xml"/><Relationship Id="rId41" Type="http://schemas.openxmlformats.org/officeDocument/2006/relationships/image" Target="../media/image677.png"/><Relationship Id="rId62" Type="http://schemas.openxmlformats.org/officeDocument/2006/relationships/customXml" Target="../ink/ink730.xml"/><Relationship Id="rId83" Type="http://schemas.openxmlformats.org/officeDocument/2006/relationships/image" Target="../media/image698.png"/><Relationship Id="rId88" Type="http://schemas.openxmlformats.org/officeDocument/2006/relationships/customXml" Target="../ink/ink743.xml"/><Relationship Id="rId111" Type="http://schemas.openxmlformats.org/officeDocument/2006/relationships/image" Target="../media/image712.png"/><Relationship Id="rId15" Type="http://schemas.openxmlformats.org/officeDocument/2006/relationships/image" Target="../media/image664.png"/><Relationship Id="rId36" Type="http://schemas.openxmlformats.org/officeDocument/2006/relationships/customXml" Target="../ink/ink717.xml"/><Relationship Id="rId57" Type="http://schemas.openxmlformats.org/officeDocument/2006/relationships/image" Target="../media/image685.png"/><Relationship Id="rId106" Type="http://schemas.openxmlformats.org/officeDocument/2006/relationships/customXml" Target="../ink/ink752.xml"/><Relationship Id="rId127" Type="http://schemas.openxmlformats.org/officeDocument/2006/relationships/image" Target="../media/image720.png"/><Relationship Id="rId10" Type="http://schemas.openxmlformats.org/officeDocument/2006/relationships/customXml" Target="../ink/ink704.xml"/><Relationship Id="rId31" Type="http://schemas.openxmlformats.org/officeDocument/2006/relationships/image" Target="../media/image672.png"/><Relationship Id="rId52" Type="http://schemas.openxmlformats.org/officeDocument/2006/relationships/customXml" Target="../ink/ink725.xml"/><Relationship Id="rId73" Type="http://schemas.openxmlformats.org/officeDocument/2006/relationships/image" Target="../media/image693.png"/><Relationship Id="rId78" Type="http://schemas.openxmlformats.org/officeDocument/2006/relationships/customXml" Target="../ink/ink738.xml"/><Relationship Id="rId94" Type="http://schemas.openxmlformats.org/officeDocument/2006/relationships/customXml" Target="../ink/ink746.xml"/><Relationship Id="rId99" Type="http://schemas.openxmlformats.org/officeDocument/2006/relationships/image" Target="../media/image705.png"/><Relationship Id="rId101" Type="http://schemas.openxmlformats.org/officeDocument/2006/relationships/image" Target="../media/image706.png"/><Relationship Id="rId122" Type="http://schemas.openxmlformats.org/officeDocument/2006/relationships/customXml" Target="../ink/ink760.xml"/><Relationship Id="rId4" Type="http://schemas.openxmlformats.org/officeDocument/2006/relationships/image" Target="../media/image365.png"/><Relationship Id="rId9" Type="http://schemas.openxmlformats.org/officeDocument/2006/relationships/image" Target="../media/image661.png"/></Relationships>
</file>

<file path=ppt/slides/_rels/slide16.xml.rels><?xml version="1.0" encoding="UTF-8" standalone="yes"?>
<Relationships xmlns="http://schemas.openxmlformats.org/package/2006/relationships"><Relationship Id="rId117" Type="http://schemas.openxmlformats.org/officeDocument/2006/relationships/image" Target="../media/image775.png"/><Relationship Id="rId21" Type="http://schemas.openxmlformats.org/officeDocument/2006/relationships/image" Target="../media/image727.png"/><Relationship Id="rId42" Type="http://schemas.openxmlformats.org/officeDocument/2006/relationships/customXml" Target="../ink/ink781.xml"/><Relationship Id="rId63" Type="http://schemas.openxmlformats.org/officeDocument/2006/relationships/image" Target="../media/image748.png"/><Relationship Id="rId84" Type="http://schemas.openxmlformats.org/officeDocument/2006/relationships/customXml" Target="../ink/ink802.xml"/><Relationship Id="rId138" Type="http://schemas.openxmlformats.org/officeDocument/2006/relationships/customXml" Target="../ink/ink829.xml"/><Relationship Id="rId159" Type="http://schemas.openxmlformats.org/officeDocument/2006/relationships/image" Target="../media/image606.png"/><Relationship Id="rId170" Type="http://schemas.openxmlformats.org/officeDocument/2006/relationships/customXml" Target="../ink/ink846.xml"/><Relationship Id="rId107" Type="http://schemas.openxmlformats.org/officeDocument/2006/relationships/image" Target="../media/image770.png"/><Relationship Id="rId11" Type="http://schemas.openxmlformats.org/officeDocument/2006/relationships/image" Target="../media/image722.png"/><Relationship Id="rId32" Type="http://schemas.openxmlformats.org/officeDocument/2006/relationships/customXml" Target="../ink/ink776.xml"/><Relationship Id="rId53" Type="http://schemas.openxmlformats.org/officeDocument/2006/relationships/image" Target="../media/image743.png"/><Relationship Id="rId74" Type="http://schemas.openxmlformats.org/officeDocument/2006/relationships/customXml" Target="../ink/ink797.xml"/><Relationship Id="rId128" Type="http://schemas.openxmlformats.org/officeDocument/2006/relationships/customXml" Target="../ink/ink824.xml"/><Relationship Id="rId149" Type="http://schemas.openxmlformats.org/officeDocument/2006/relationships/image" Target="../media/image285.png"/><Relationship Id="rId5" Type="http://schemas.openxmlformats.org/officeDocument/2006/relationships/image" Target="../media/image366.png"/><Relationship Id="rId95" Type="http://schemas.openxmlformats.org/officeDocument/2006/relationships/image" Target="../media/image764.png"/><Relationship Id="rId160" Type="http://schemas.openxmlformats.org/officeDocument/2006/relationships/customXml" Target="../ink/ink841.xml"/><Relationship Id="rId22" Type="http://schemas.openxmlformats.org/officeDocument/2006/relationships/customXml" Target="../ink/ink771.xml"/><Relationship Id="rId43" Type="http://schemas.openxmlformats.org/officeDocument/2006/relationships/image" Target="../media/image738.png"/><Relationship Id="rId64" Type="http://schemas.openxmlformats.org/officeDocument/2006/relationships/customXml" Target="../ink/ink792.xml"/><Relationship Id="rId118" Type="http://schemas.openxmlformats.org/officeDocument/2006/relationships/customXml" Target="../ink/ink819.xml"/><Relationship Id="rId139" Type="http://schemas.openxmlformats.org/officeDocument/2006/relationships/image" Target="../media/image786.png"/><Relationship Id="rId85" Type="http://schemas.openxmlformats.org/officeDocument/2006/relationships/image" Target="../media/image759.png"/><Relationship Id="rId150" Type="http://schemas.openxmlformats.org/officeDocument/2006/relationships/customXml" Target="../ink/ink835.xml"/><Relationship Id="rId171" Type="http://schemas.openxmlformats.org/officeDocument/2006/relationships/image" Target="../media/image792.png"/><Relationship Id="rId12" Type="http://schemas.openxmlformats.org/officeDocument/2006/relationships/customXml" Target="../ink/ink766.xml"/><Relationship Id="rId33" Type="http://schemas.openxmlformats.org/officeDocument/2006/relationships/image" Target="../media/image733.png"/><Relationship Id="rId108" Type="http://schemas.openxmlformats.org/officeDocument/2006/relationships/customXml" Target="../ink/ink814.xml"/><Relationship Id="rId129" Type="http://schemas.openxmlformats.org/officeDocument/2006/relationships/image" Target="../media/image781.png"/><Relationship Id="rId54" Type="http://schemas.openxmlformats.org/officeDocument/2006/relationships/customXml" Target="../ink/ink787.xml"/><Relationship Id="rId75" Type="http://schemas.openxmlformats.org/officeDocument/2006/relationships/image" Target="../media/image754.png"/><Relationship Id="rId96" Type="http://schemas.openxmlformats.org/officeDocument/2006/relationships/customXml" Target="../ink/ink808.xml"/><Relationship Id="rId140" Type="http://schemas.openxmlformats.org/officeDocument/2006/relationships/customXml" Target="../ink/ink830.xml"/><Relationship Id="rId161" Type="http://schemas.openxmlformats.org/officeDocument/2006/relationships/image" Target="../media/image607.png"/><Relationship Id="rId1" Type="http://schemas.openxmlformats.org/officeDocument/2006/relationships/slideLayout" Target="../slideLayouts/slideLayout12.xml"/><Relationship Id="rId6" Type="http://schemas.openxmlformats.org/officeDocument/2006/relationships/customXml" Target="../ink/ink763.xml"/><Relationship Id="rId23" Type="http://schemas.openxmlformats.org/officeDocument/2006/relationships/image" Target="../media/image728.png"/><Relationship Id="rId28" Type="http://schemas.openxmlformats.org/officeDocument/2006/relationships/customXml" Target="../ink/ink774.xml"/><Relationship Id="rId49" Type="http://schemas.openxmlformats.org/officeDocument/2006/relationships/image" Target="../media/image741.png"/><Relationship Id="rId114" Type="http://schemas.openxmlformats.org/officeDocument/2006/relationships/customXml" Target="../ink/ink817.xml"/><Relationship Id="rId119" Type="http://schemas.openxmlformats.org/officeDocument/2006/relationships/image" Target="../media/image776.png"/><Relationship Id="rId44" Type="http://schemas.openxmlformats.org/officeDocument/2006/relationships/customXml" Target="../ink/ink782.xml"/><Relationship Id="rId60" Type="http://schemas.openxmlformats.org/officeDocument/2006/relationships/customXml" Target="../ink/ink790.xml"/><Relationship Id="rId65" Type="http://schemas.openxmlformats.org/officeDocument/2006/relationships/image" Target="../media/image749.png"/><Relationship Id="rId81" Type="http://schemas.openxmlformats.org/officeDocument/2006/relationships/image" Target="../media/image757.png"/><Relationship Id="rId86" Type="http://schemas.openxmlformats.org/officeDocument/2006/relationships/customXml" Target="../ink/ink803.xml"/><Relationship Id="rId130" Type="http://schemas.openxmlformats.org/officeDocument/2006/relationships/customXml" Target="../ink/ink825.xml"/><Relationship Id="rId135" Type="http://schemas.openxmlformats.org/officeDocument/2006/relationships/image" Target="../media/image784.png"/><Relationship Id="rId151" Type="http://schemas.openxmlformats.org/officeDocument/2006/relationships/customXml" Target="../ink/ink836.xml"/><Relationship Id="rId156" Type="http://schemas.openxmlformats.org/officeDocument/2006/relationships/customXml" Target="../ink/ink839.xml"/><Relationship Id="rId172" Type="http://schemas.openxmlformats.org/officeDocument/2006/relationships/customXml" Target="../ink/ink847.xml"/><Relationship Id="rId13" Type="http://schemas.openxmlformats.org/officeDocument/2006/relationships/image" Target="../media/image723.png"/><Relationship Id="rId18" Type="http://schemas.openxmlformats.org/officeDocument/2006/relationships/customXml" Target="../ink/ink769.xml"/><Relationship Id="rId39" Type="http://schemas.openxmlformats.org/officeDocument/2006/relationships/image" Target="../media/image736.png"/><Relationship Id="rId109" Type="http://schemas.openxmlformats.org/officeDocument/2006/relationships/image" Target="../media/image771.png"/><Relationship Id="rId34" Type="http://schemas.openxmlformats.org/officeDocument/2006/relationships/customXml" Target="../ink/ink777.xml"/><Relationship Id="rId50" Type="http://schemas.openxmlformats.org/officeDocument/2006/relationships/customXml" Target="../ink/ink785.xml"/><Relationship Id="rId55" Type="http://schemas.openxmlformats.org/officeDocument/2006/relationships/image" Target="../media/image744.png"/><Relationship Id="rId76" Type="http://schemas.openxmlformats.org/officeDocument/2006/relationships/customXml" Target="../ink/ink798.xml"/><Relationship Id="rId97" Type="http://schemas.openxmlformats.org/officeDocument/2006/relationships/image" Target="../media/image765.png"/><Relationship Id="rId104" Type="http://schemas.openxmlformats.org/officeDocument/2006/relationships/customXml" Target="../ink/ink812.xml"/><Relationship Id="rId120" Type="http://schemas.openxmlformats.org/officeDocument/2006/relationships/customXml" Target="../ink/ink820.xml"/><Relationship Id="rId125" Type="http://schemas.openxmlformats.org/officeDocument/2006/relationships/image" Target="../media/image779.png"/><Relationship Id="rId141" Type="http://schemas.openxmlformats.org/officeDocument/2006/relationships/image" Target="../media/image787.png"/><Relationship Id="rId146" Type="http://schemas.openxmlformats.org/officeDocument/2006/relationships/customXml" Target="../ink/ink833.xml"/><Relationship Id="rId167" Type="http://schemas.openxmlformats.org/officeDocument/2006/relationships/image" Target="../media/image611.png"/><Relationship Id="rId7" Type="http://schemas.openxmlformats.org/officeDocument/2006/relationships/image" Target="../media/image7200.png"/><Relationship Id="rId71" Type="http://schemas.openxmlformats.org/officeDocument/2006/relationships/image" Target="../media/image752.png"/><Relationship Id="rId92" Type="http://schemas.openxmlformats.org/officeDocument/2006/relationships/customXml" Target="../ink/ink806.xml"/><Relationship Id="rId162" Type="http://schemas.openxmlformats.org/officeDocument/2006/relationships/customXml" Target="../ink/ink842.xml"/><Relationship Id="rId2" Type="http://schemas.openxmlformats.org/officeDocument/2006/relationships/image" Target="../media/image363.png"/><Relationship Id="rId29" Type="http://schemas.openxmlformats.org/officeDocument/2006/relationships/image" Target="../media/image731.png"/><Relationship Id="rId24" Type="http://schemas.openxmlformats.org/officeDocument/2006/relationships/customXml" Target="../ink/ink772.xml"/><Relationship Id="rId40" Type="http://schemas.openxmlformats.org/officeDocument/2006/relationships/customXml" Target="../ink/ink780.xml"/><Relationship Id="rId45" Type="http://schemas.openxmlformats.org/officeDocument/2006/relationships/image" Target="../media/image739.png"/><Relationship Id="rId66" Type="http://schemas.openxmlformats.org/officeDocument/2006/relationships/customXml" Target="../ink/ink793.xml"/><Relationship Id="rId87" Type="http://schemas.openxmlformats.org/officeDocument/2006/relationships/image" Target="../media/image760.png"/><Relationship Id="rId110" Type="http://schemas.openxmlformats.org/officeDocument/2006/relationships/customXml" Target="../ink/ink815.xml"/><Relationship Id="rId115" Type="http://schemas.openxmlformats.org/officeDocument/2006/relationships/image" Target="../media/image774.png"/><Relationship Id="rId131" Type="http://schemas.openxmlformats.org/officeDocument/2006/relationships/image" Target="../media/image782.png"/><Relationship Id="rId136" Type="http://schemas.openxmlformats.org/officeDocument/2006/relationships/customXml" Target="../ink/ink828.xml"/><Relationship Id="rId157" Type="http://schemas.openxmlformats.org/officeDocument/2006/relationships/image" Target="../media/image605.png"/><Relationship Id="rId61" Type="http://schemas.openxmlformats.org/officeDocument/2006/relationships/image" Target="../media/image747.png"/><Relationship Id="rId82" Type="http://schemas.openxmlformats.org/officeDocument/2006/relationships/customXml" Target="../ink/ink801.xml"/><Relationship Id="rId152" Type="http://schemas.openxmlformats.org/officeDocument/2006/relationships/customXml" Target="../ink/ink837.xml"/><Relationship Id="rId173" Type="http://schemas.openxmlformats.org/officeDocument/2006/relationships/image" Target="../media/image793.png"/><Relationship Id="rId19" Type="http://schemas.openxmlformats.org/officeDocument/2006/relationships/image" Target="../media/image726.png"/><Relationship Id="rId14" Type="http://schemas.openxmlformats.org/officeDocument/2006/relationships/customXml" Target="../ink/ink767.xml"/><Relationship Id="rId30" Type="http://schemas.openxmlformats.org/officeDocument/2006/relationships/customXml" Target="../ink/ink775.xml"/><Relationship Id="rId35" Type="http://schemas.openxmlformats.org/officeDocument/2006/relationships/image" Target="../media/image734.png"/><Relationship Id="rId56" Type="http://schemas.openxmlformats.org/officeDocument/2006/relationships/customXml" Target="../ink/ink788.xml"/><Relationship Id="rId77" Type="http://schemas.openxmlformats.org/officeDocument/2006/relationships/image" Target="../media/image755.png"/><Relationship Id="rId100" Type="http://schemas.openxmlformats.org/officeDocument/2006/relationships/customXml" Target="../ink/ink810.xml"/><Relationship Id="rId105" Type="http://schemas.openxmlformats.org/officeDocument/2006/relationships/image" Target="../media/image769.png"/><Relationship Id="rId126" Type="http://schemas.openxmlformats.org/officeDocument/2006/relationships/customXml" Target="../ink/ink823.xml"/><Relationship Id="rId147" Type="http://schemas.openxmlformats.org/officeDocument/2006/relationships/image" Target="../media/image790.png"/><Relationship Id="rId168" Type="http://schemas.openxmlformats.org/officeDocument/2006/relationships/customXml" Target="../ink/ink845.xml"/><Relationship Id="rId8" Type="http://schemas.openxmlformats.org/officeDocument/2006/relationships/customXml" Target="../ink/ink764.xml"/><Relationship Id="rId51" Type="http://schemas.openxmlformats.org/officeDocument/2006/relationships/image" Target="../media/image742.png"/><Relationship Id="rId72" Type="http://schemas.openxmlformats.org/officeDocument/2006/relationships/customXml" Target="../ink/ink796.xml"/><Relationship Id="rId93" Type="http://schemas.openxmlformats.org/officeDocument/2006/relationships/image" Target="../media/image763.png"/><Relationship Id="rId98" Type="http://schemas.openxmlformats.org/officeDocument/2006/relationships/customXml" Target="../ink/ink809.xml"/><Relationship Id="rId121" Type="http://schemas.openxmlformats.org/officeDocument/2006/relationships/image" Target="../media/image777.png"/><Relationship Id="rId142" Type="http://schemas.openxmlformats.org/officeDocument/2006/relationships/customXml" Target="../ink/ink831.xml"/><Relationship Id="rId163" Type="http://schemas.openxmlformats.org/officeDocument/2006/relationships/image" Target="../media/image608.png"/><Relationship Id="rId3" Type="http://schemas.openxmlformats.org/officeDocument/2006/relationships/image" Target="../media/image364.png"/><Relationship Id="rId25" Type="http://schemas.openxmlformats.org/officeDocument/2006/relationships/image" Target="../media/image729.png"/><Relationship Id="rId46" Type="http://schemas.openxmlformats.org/officeDocument/2006/relationships/customXml" Target="../ink/ink783.xml"/><Relationship Id="rId67" Type="http://schemas.openxmlformats.org/officeDocument/2006/relationships/image" Target="../media/image750.png"/><Relationship Id="rId116" Type="http://schemas.openxmlformats.org/officeDocument/2006/relationships/customXml" Target="../ink/ink818.xml"/><Relationship Id="rId137" Type="http://schemas.openxmlformats.org/officeDocument/2006/relationships/image" Target="../media/image785.png"/><Relationship Id="rId158" Type="http://schemas.openxmlformats.org/officeDocument/2006/relationships/customXml" Target="../ink/ink840.xml"/><Relationship Id="rId20" Type="http://schemas.openxmlformats.org/officeDocument/2006/relationships/customXml" Target="../ink/ink770.xml"/><Relationship Id="rId41" Type="http://schemas.openxmlformats.org/officeDocument/2006/relationships/image" Target="../media/image737.png"/><Relationship Id="rId62" Type="http://schemas.openxmlformats.org/officeDocument/2006/relationships/customXml" Target="../ink/ink791.xml"/><Relationship Id="rId83" Type="http://schemas.openxmlformats.org/officeDocument/2006/relationships/image" Target="../media/image758.png"/><Relationship Id="rId88" Type="http://schemas.openxmlformats.org/officeDocument/2006/relationships/customXml" Target="../ink/ink804.xml"/><Relationship Id="rId111" Type="http://schemas.openxmlformats.org/officeDocument/2006/relationships/image" Target="../media/image772.png"/><Relationship Id="rId132" Type="http://schemas.openxmlformats.org/officeDocument/2006/relationships/customXml" Target="../ink/ink826.xml"/><Relationship Id="rId153" Type="http://schemas.openxmlformats.org/officeDocument/2006/relationships/image" Target="../media/image603.png"/><Relationship Id="rId15" Type="http://schemas.openxmlformats.org/officeDocument/2006/relationships/image" Target="../media/image724.png"/><Relationship Id="rId36" Type="http://schemas.openxmlformats.org/officeDocument/2006/relationships/customXml" Target="../ink/ink778.xml"/><Relationship Id="rId57" Type="http://schemas.openxmlformats.org/officeDocument/2006/relationships/image" Target="../media/image745.png"/><Relationship Id="rId106" Type="http://schemas.openxmlformats.org/officeDocument/2006/relationships/customXml" Target="../ink/ink813.xml"/><Relationship Id="rId127" Type="http://schemas.openxmlformats.org/officeDocument/2006/relationships/image" Target="../media/image780.png"/><Relationship Id="rId10" Type="http://schemas.openxmlformats.org/officeDocument/2006/relationships/customXml" Target="../ink/ink765.xml"/><Relationship Id="rId31" Type="http://schemas.openxmlformats.org/officeDocument/2006/relationships/image" Target="../media/image732.png"/><Relationship Id="rId52" Type="http://schemas.openxmlformats.org/officeDocument/2006/relationships/customXml" Target="../ink/ink786.xml"/><Relationship Id="rId73" Type="http://schemas.openxmlformats.org/officeDocument/2006/relationships/image" Target="../media/image753.png"/><Relationship Id="rId78" Type="http://schemas.openxmlformats.org/officeDocument/2006/relationships/customXml" Target="../ink/ink799.xml"/><Relationship Id="rId94" Type="http://schemas.openxmlformats.org/officeDocument/2006/relationships/customXml" Target="../ink/ink807.xml"/><Relationship Id="rId99" Type="http://schemas.openxmlformats.org/officeDocument/2006/relationships/image" Target="../media/image766.png"/><Relationship Id="rId101" Type="http://schemas.openxmlformats.org/officeDocument/2006/relationships/image" Target="../media/image767.png"/><Relationship Id="rId122" Type="http://schemas.openxmlformats.org/officeDocument/2006/relationships/customXml" Target="../ink/ink821.xml"/><Relationship Id="rId143" Type="http://schemas.openxmlformats.org/officeDocument/2006/relationships/image" Target="../media/image788.png"/><Relationship Id="rId148" Type="http://schemas.openxmlformats.org/officeDocument/2006/relationships/customXml" Target="../ink/ink834.xml"/><Relationship Id="rId164" Type="http://schemas.openxmlformats.org/officeDocument/2006/relationships/customXml" Target="../ink/ink843.xml"/><Relationship Id="rId169" Type="http://schemas.openxmlformats.org/officeDocument/2006/relationships/image" Target="../media/image791.png"/><Relationship Id="rId4" Type="http://schemas.openxmlformats.org/officeDocument/2006/relationships/image" Target="../media/image365.png"/><Relationship Id="rId9" Type="http://schemas.openxmlformats.org/officeDocument/2006/relationships/image" Target="../media/image721.png"/><Relationship Id="rId26" Type="http://schemas.openxmlformats.org/officeDocument/2006/relationships/customXml" Target="../ink/ink773.xml"/><Relationship Id="rId47" Type="http://schemas.openxmlformats.org/officeDocument/2006/relationships/image" Target="../media/image740.png"/><Relationship Id="rId68" Type="http://schemas.openxmlformats.org/officeDocument/2006/relationships/customXml" Target="../ink/ink794.xml"/><Relationship Id="rId89" Type="http://schemas.openxmlformats.org/officeDocument/2006/relationships/image" Target="../media/image761.png"/><Relationship Id="rId112" Type="http://schemas.openxmlformats.org/officeDocument/2006/relationships/customXml" Target="../ink/ink816.xml"/><Relationship Id="rId133" Type="http://schemas.openxmlformats.org/officeDocument/2006/relationships/image" Target="../media/image783.png"/><Relationship Id="rId154" Type="http://schemas.openxmlformats.org/officeDocument/2006/relationships/customXml" Target="../ink/ink838.xml"/><Relationship Id="rId16" Type="http://schemas.openxmlformats.org/officeDocument/2006/relationships/customXml" Target="../ink/ink768.xml"/><Relationship Id="rId37" Type="http://schemas.openxmlformats.org/officeDocument/2006/relationships/image" Target="../media/image735.png"/><Relationship Id="rId58" Type="http://schemas.openxmlformats.org/officeDocument/2006/relationships/customXml" Target="../ink/ink789.xml"/><Relationship Id="rId79" Type="http://schemas.openxmlformats.org/officeDocument/2006/relationships/image" Target="../media/image756.png"/><Relationship Id="rId102" Type="http://schemas.openxmlformats.org/officeDocument/2006/relationships/customXml" Target="../ink/ink811.xml"/><Relationship Id="rId123" Type="http://schemas.openxmlformats.org/officeDocument/2006/relationships/image" Target="../media/image778.png"/><Relationship Id="rId144" Type="http://schemas.openxmlformats.org/officeDocument/2006/relationships/customXml" Target="../ink/ink832.xml"/><Relationship Id="rId90" Type="http://schemas.openxmlformats.org/officeDocument/2006/relationships/customXml" Target="../ink/ink805.xml"/><Relationship Id="rId165" Type="http://schemas.openxmlformats.org/officeDocument/2006/relationships/image" Target="../media/image609.png"/><Relationship Id="rId27" Type="http://schemas.openxmlformats.org/officeDocument/2006/relationships/image" Target="../media/image730.png"/><Relationship Id="rId48" Type="http://schemas.openxmlformats.org/officeDocument/2006/relationships/customXml" Target="../ink/ink784.xml"/><Relationship Id="rId69" Type="http://schemas.openxmlformats.org/officeDocument/2006/relationships/image" Target="../media/image751.png"/><Relationship Id="rId113" Type="http://schemas.openxmlformats.org/officeDocument/2006/relationships/image" Target="../media/image773.png"/><Relationship Id="rId134" Type="http://schemas.openxmlformats.org/officeDocument/2006/relationships/customXml" Target="../ink/ink827.xml"/><Relationship Id="rId80" Type="http://schemas.openxmlformats.org/officeDocument/2006/relationships/customXml" Target="../ink/ink800.xml"/><Relationship Id="rId155" Type="http://schemas.openxmlformats.org/officeDocument/2006/relationships/image" Target="../media/image604.png"/><Relationship Id="rId17" Type="http://schemas.openxmlformats.org/officeDocument/2006/relationships/image" Target="../media/image725.png"/><Relationship Id="rId38" Type="http://schemas.openxmlformats.org/officeDocument/2006/relationships/customXml" Target="../ink/ink779.xml"/><Relationship Id="rId59" Type="http://schemas.openxmlformats.org/officeDocument/2006/relationships/image" Target="../media/image746.png"/><Relationship Id="rId103" Type="http://schemas.openxmlformats.org/officeDocument/2006/relationships/image" Target="../media/image768.png"/><Relationship Id="rId124" Type="http://schemas.openxmlformats.org/officeDocument/2006/relationships/customXml" Target="../ink/ink822.xml"/><Relationship Id="rId70" Type="http://schemas.openxmlformats.org/officeDocument/2006/relationships/customXml" Target="../ink/ink795.xml"/><Relationship Id="rId91" Type="http://schemas.openxmlformats.org/officeDocument/2006/relationships/image" Target="../media/image762.png"/><Relationship Id="rId145" Type="http://schemas.openxmlformats.org/officeDocument/2006/relationships/image" Target="../media/image789.png"/><Relationship Id="rId166" Type="http://schemas.openxmlformats.org/officeDocument/2006/relationships/customXml" Target="../ink/ink844.xml"/></Relationships>
</file>

<file path=ppt/slides/_rels/slide17.xml.rels><?xml version="1.0" encoding="UTF-8" standalone="yes"?>
<Relationships xmlns="http://schemas.openxmlformats.org/package/2006/relationships"><Relationship Id="rId3" Type="http://schemas.openxmlformats.org/officeDocument/2006/relationships/customXml" Target="../ink/ink848.xml"/><Relationship Id="rId2" Type="http://schemas.openxmlformats.org/officeDocument/2006/relationships/image" Target="../media/image794.png"/><Relationship Id="rId1" Type="http://schemas.openxmlformats.org/officeDocument/2006/relationships/slideLayout" Target="../slideLayouts/slideLayout2.xml"/><Relationship Id="rId4" Type="http://schemas.openxmlformats.org/officeDocument/2006/relationships/image" Target="../media/image795.png"/></Relationships>
</file>

<file path=ppt/slides/_rels/slide18.xml.rels><?xml version="1.0" encoding="UTF-8" standalone="yes"?>
<Relationships xmlns="http://schemas.openxmlformats.org/package/2006/relationships"><Relationship Id="rId3" Type="http://schemas.openxmlformats.org/officeDocument/2006/relationships/image" Target="../media/image7920.png"/><Relationship Id="rId7" Type="http://schemas.openxmlformats.org/officeDocument/2006/relationships/image" Target="../media/image7940.png"/><Relationship Id="rId2" Type="http://schemas.openxmlformats.org/officeDocument/2006/relationships/customXml" Target="../ink/ink849.xml"/><Relationship Id="rId1" Type="http://schemas.openxmlformats.org/officeDocument/2006/relationships/slideLayout" Target="../slideLayouts/slideLayout2.xml"/><Relationship Id="rId6" Type="http://schemas.openxmlformats.org/officeDocument/2006/relationships/customXml" Target="../ink/ink851.xml"/><Relationship Id="rId5" Type="http://schemas.openxmlformats.org/officeDocument/2006/relationships/image" Target="../media/image7930.png"/><Relationship Id="rId4" Type="http://schemas.openxmlformats.org/officeDocument/2006/relationships/customXml" Target="../ink/ink850.xml"/></Relationships>
</file>

<file path=ppt/slides/_rels/slide19.xml.rels><?xml version="1.0" encoding="UTF-8" standalone="yes"?>
<Relationships xmlns="http://schemas.openxmlformats.org/package/2006/relationships"><Relationship Id="rId26" Type="http://schemas.openxmlformats.org/officeDocument/2006/relationships/customXml" Target="../ink/ink864.xml"/><Relationship Id="rId117" Type="http://schemas.openxmlformats.org/officeDocument/2006/relationships/image" Target="../media/image851.png"/><Relationship Id="rId21" Type="http://schemas.openxmlformats.org/officeDocument/2006/relationships/image" Target="../media/image804.png"/><Relationship Id="rId42" Type="http://schemas.openxmlformats.org/officeDocument/2006/relationships/customXml" Target="../ink/ink872.xml"/><Relationship Id="rId47" Type="http://schemas.openxmlformats.org/officeDocument/2006/relationships/image" Target="../media/image817.png"/><Relationship Id="rId63" Type="http://schemas.openxmlformats.org/officeDocument/2006/relationships/image" Target="../media/image825.png"/><Relationship Id="rId68" Type="http://schemas.openxmlformats.org/officeDocument/2006/relationships/customXml" Target="../ink/ink885.xml"/><Relationship Id="rId84" Type="http://schemas.openxmlformats.org/officeDocument/2006/relationships/customXml" Target="../ink/ink893.xml"/><Relationship Id="rId89" Type="http://schemas.openxmlformats.org/officeDocument/2006/relationships/image" Target="../media/image838.png"/><Relationship Id="rId112" Type="http://schemas.openxmlformats.org/officeDocument/2006/relationships/customXml" Target="../ink/ink907.xml"/><Relationship Id="rId16" Type="http://schemas.openxmlformats.org/officeDocument/2006/relationships/customXml" Target="../ink/ink859.xml"/><Relationship Id="rId107" Type="http://schemas.openxmlformats.org/officeDocument/2006/relationships/image" Target="../media/image847.png"/><Relationship Id="rId11" Type="http://schemas.openxmlformats.org/officeDocument/2006/relationships/image" Target="../media/image799.png"/><Relationship Id="rId32" Type="http://schemas.openxmlformats.org/officeDocument/2006/relationships/customXml" Target="../ink/ink867.xml"/><Relationship Id="rId37" Type="http://schemas.openxmlformats.org/officeDocument/2006/relationships/image" Target="../media/image812.png"/><Relationship Id="rId53" Type="http://schemas.openxmlformats.org/officeDocument/2006/relationships/image" Target="../media/image820.png"/><Relationship Id="rId58" Type="http://schemas.openxmlformats.org/officeDocument/2006/relationships/customXml" Target="../ink/ink880.xml"/><Relationship Id="rId74" Type="http://schemas.openxmlformats.org/officeDocument/2006/relationships/customXml" Target="../ink/ink888.xml"/><Relationship Id="rId79" Type="http://schemas.openxmlformats.org/officeDocument/2006/relationships/image" Target="../media/image833.png"/><Relationship Id="rId102" Type="http://schemas.openxmlformats.org/officeDocument/2006/relationships/customXml" Target="../ink/ink902.xml"/><Relationship Id="rId5" Type="http://schemas.openxmlformats.org/officeDocument/2006/relationships/image" Target="../media/image796.png"/><Relationship Id="rId90" Type="http://schemas.openxmlformats.org/officeDocument/2006/relationships/customXml" Target="../ink/ink896.xml"/><Relationship Id="rId95" Type="http://schemas.openxmlformats.org/officeDocument/2006/relationships/image" Target="../media/image841.png"/><Relationship Id="rId22" Type="http://schemas.openxmlformats.org/officeDocument/2006/relationships/customXml" Target="../ink/ink862.xml"/><Relationship Id="rId27" Type="http://schemas.openxmlformats.org/officeDocument/2006/relationships/image" Target="../media/image807.png"/><Relationship Id="rId43" Type="http://schemas.openxmlformats.org/officeDocument/2006/relationships/image" Target="../media/image815.png"/><Relationship Id="rId48" Type="http://schemas.openxmlformats.org/officeDocument/2006/relationships/customXml" Target="../ink/ink875.xml"/><Relationship Id="rId64" Type="http://schemas.openxmlformats.org/officeDocument/2006/relationships/customXml" Target="../ink/ink883.xml"/><Relationship Id="rId69" Type="http://schemas.openxmlformats.org/officeDocument/2006/relationships/image" Target="../media/image828.png"/><Relationship Id="rId113" Type="http://schemas.openxmlformats.org/officeDocument/2006/relationships/image" Target="../media/image849.png"/><Relationship Id="rId118" Type="http://schemas.openxmlformats.org/officeDocument/2006/relationships/customXml" Target="../ink/ink910.xml"/><Relationship Id="rId80" Type="http://schemas.openxmlformats.org/officeDocument/2006/relationships/customXml" Target="../ink/ink891.xml"/><Relationship Id="rId85" Type="http://schemas.openxmlformats.org/officeDocument/2006/relationships/image" Target="../media/image836.png"/><Relationship Id="rId12" Type="http://schemas.openxmlformats.org/officeDocument/2006/relationships/customXml" Target="../ink/ink857.xml"/><Relationship Id="rId17" Type="http://schemas.openxmlformats.org/officeDocument/2006/relationships/image" Target="../media/image802.png"/><Relationship Id="rId33" Type="http://schemas.openxmlformats.org/officeDocument/2006/relationships/image" Target="../media/image810.png"/><Relationship Id="rId38" Type="http://schemas.openxmlformats.org/officeDocument/2006/relationships/customXml" Target="../ink/ink870.xml"/><Relationship Id="rId59" Type="http://schemas.openxmlformats.org/officeDocument/2006/relationships/image" Target="../media/image823.png"/><Relationship Id="rId103" Type="http://schemas.openxmlformats.org/officeDocument/2006/relationships/image" Target="../media/image845.png"/><Relationship Id="rId108" Type="http://schemas.openxmlformats.org/officeDocument/2006/relationships/customXml" Target="../ink/ink905.xml"/><Relationship Id="rId54" Type="http://schemas.openxmlformats.org/officeDocument/2006/relationships/customXml" Target="../ink/ink878.xml"/><Relationship Id="rId70" Type="http://schemas.openxmlformats.org/officeDocument/2006/relationships/customXml" Target="../ink/ink886.xml"/><Relationship Id="rId75" Type="http://schemas.openxmlformats.org/officeDocument/2006/relationships/image" Target="../media/image831.png"/><Relationship Id="rId91" Type="http://schemas.openxmlformats.org/officeDocument/2006/relationships/image" Target="../media/image839.png"/><Relationship Id="rId96" Type="http://schemas.openxmlformats.org/officeDocument/2006/relationships/customXml" Target="../ink/ink899.xml"/><Relationship Id="rId1" Type="http://schemas.openxmlformats.org/officeDocument/2006/relationships/slideLayout" Target="../slideLayouts/slideLayout2.xml"/><Relationship Id="rId6" Type="http://schemas.openxmlformats.org/officeDocument/2006/relationships/customXml" Target="../ink/ink854.xml"/><Relationship Id="rId23" Type="http://schemas.openxmlformats.org/officeDocument/2006/relationships/image" Target="../media/image805.png"/><Relationship Id="rId28" Type="http://schemas.openxmlformats.org/officeDocument/2006/relationships/customXml" Target="../ink/ink865.xml"/><Relationship Id="rId49" Type="http://schemas.openxmlformats.org/officeDocument/2006/relationships/image" Target="../media/image818.png"/><Relationship Id="rId114" Type="http://schemas.openxmlformats.org/officeDocument/2006/relationships/customXml" Target="../ink/ink908.xml"/><Relationship Id="rId119" Type="http://schemas.openxmlformats.org/officeDocument/2006/relationships/image" Target="../media/image852.png"/><Relationship Id="rId44" Type="http://schemas.openxmlformats.org/officeDocument/2006/relationships/customXml" Target="../ink/ink873.xml"/><Relationship Id="rId60" Type="http://schemas.openxmlformats.org/officeDocument/2006/relationships/customXml" Target="../ink/ink881.xml"/><Relationship Id="rId65" Type="http://schemas.openxmlformats.org/officeDocument/2006/relationships/image" Target="../media/image826.png"/><Relationship Id="rId81" Type="http://schemas.openxmlformats.org/officeDocument/2006/relationships/image" Target="../media/image834.png"/><Relationship Id="rId86" Type="http://schemas.openxmlformats.org/officeDocument/2006/relationships/customXml" Target="../ink/ink894.xml"/><Relationship Id="rId4" Type="http://schemas.openxmlformats.org/officeDocument/2006/relationships/customXml" Target="../ink/ink853.xml"/><Relationship Id="rId9" Type="http://schemas.openxmlformats.org/officeDocument/2006/relationships/image" Target="../media/image798.png"/><Relationship Id="rId13" Type="http://schemas.openxmlformats.org/officeDocument/2006/relationships/image" Target="../media/image800.png"/><Relationship Id="rId18" Type="http://schemas.openxmlformats.org/officeDocument/2006/relationships/customXml" Target="../ink/ink860.xml"/><Relationship Id="rId39" Type="http://schemas.openxmlformats.org/officeDocument/2006/relationships/image" Target="../media/image813.png"/><Relationship Id="rId109" Type="http://schemas.openxmlformats.org/officeDocument/2006/relationships/image" Target="../media/image285.png"/><Relationship Id="rId34" Type="http://schemas.openxmlformats.org/officeDocument/2006/relationships/customXml" Target="../ink/ink868.xml"/><Relationship Id="rId50" Type="http://schemas.openxmlformats.org/officeDocument/2006/relationships/customXml" Target="../ink/ink876.xml"/><Relationship Id="rId55" Type="http://schemas.openxmlformats.org/officeDocument/2006/relationships/image" Target="../media/image821.png"/><Relationship Id="rId76" Type="http://schemas.openxmlformats.org/officeDocument/2006/relationships/customXml" Target="../ink/ink889.xml"/><Relationship Id="rId97" Type="http://schemas.openxmlformats.org/officeDocument/2006/relationships/image" Target="../media/image842.png"/><Relationship Id="rId104" Type="http://schemas.openxmlformats.org/officeDocument/2006/relationships/customXml" Target="../ink/ink903.xml"/><Relationship Id="rId120" Type="http://schemas.openxmlformats.org/officeDocument/2006/relationships/customXml" Target="../ink/ink911.xml"/><Relationship Id="rId7" Type="http://schemas.openxmlformats.org/officeDocument/2006/relationships/image" Target="../media/image797.png"/><Relationship Id="rId71" Type="http://schemas.openxmlformats.org/officeDocument/2006/relationships/image" Target="../media/image829.png"/><Relationship Id="rId92" Type="http://schemas.openxmlformats.org/officeDocument/2006/relationships/customXml" Target="../ink/ink897.xml"/><Relationship Id="rId2" Type="http://schemas.openxmlformats.org/officeDocument/2006/relationships/customXml" Target="../ink/ink852.xml"/><Relationship Id="rId29" Type="http://schemas.openxmlformats.org/officeDocument/2006/relationships/image" Target="../media/image808.png"/><Relationship Id="rId24" Type="http://schemas.openxmlformats.org/officeDocument/2006/relationships/customXml" Target="../ink/ink863.xml"/><Relationship Id="rId40" Type="http://schemas.openxmlformats.org/officeDocument/2006/relationships/customXml" Target="../ink/ink871.xml"/><Relationship Id="rId45" Type="http://schemas.openxmlformats.org/officeDocument/2006/relationships/image" Target="../media/image816.png"/><Relationship Id="rId66" Type="http://schemas.openxmlformats.org/officeDocument/2006/relationships/customXml" Target="../ink/ink884.xml"/><Relationship Id="rId87" Type="http://schemas.openxmlformats.org/officeDocument/2006/relationships/image" Target="../media/image837.png"/><Relationship Id="rId110" Type="http://schemas.openxmlformats.org/officeDocument/2006/relationships/customXml" Target="../ink/ink906.xml"/><Relationship Id="rId115" Type="http://schemas.openxmlformats.org/officeDocument/2006/relationships/image" Target="../media/image850.png"/><Relationship Id="rId61" Type="http://schemas.openxmlformats.org/officeDocument/2006/relationships/image" Target="../media/image824.png"/><Relationship Id="rId82" Type="http://schemas.openxmlformats.org/officeDocument/2006/relationships/customXml" Target="../ink/ink892.xml"/><Relationship Id="rId19" Type="http://schemas.openxmlformats.org/officeDocument/2006/relationships/image" Target="../media/image803.png"/><Relationship Id="rId14" Type="http://schemas.openxmlformats.org/officeDocument/2006/relationships/customXml" Target="../ink/ink858.xml"/><Relationship Id="rId30" Type="http://schemas.openxmlformats.org/officeDocument/2006/relationships/customXml" Target="../ink/ink866.xml"/><Relationship Id="rId35" Type="http://schemas.openxmlformats.org/officeDocument/2006/relationships/image" Target="../media/image811.png"/><Relationship Id="rId56" Type="http://schemas.openxmlformats.org/officeDocument/2006/relationships/customXml" Target="../ink/ink879.xml"/><Relationship Id="rId77" Type="http://schemas.openxmlformats.org/officeDocument/2006/relationships/image" Target="../media/image832.png"/><Relationship Id="rId100" Type="http://schemas.openxmlformats.org/officeDocument/2006/relationships/customXml" Target="../ink/ink901.xml"/><Relationship Id="rId105" Type="http://schemas.openxmlformats.org/officeDocument/2006/relationships/image" Target="../media/image846.png"/><Relationship Id="rId8" Type="http://schemas.openxmlformats.org/officeDocument/2006/relationships/customXml" Target="../ink/ink855.xml"/><Relationship Id="rId51" Type="http://schemas.openxmlformats.org/officeDocument/2006/relationships/image" Target="../media/image819.png"/><Relationship Id="rId72" Type="http://schemas.openxmlformats.org/officeDocument/2006/relationships/customXml" Target="../ink/ink887.xml"/><Relationship Id="rId93" Type="http://schemas.openxmlformats.org/officeDocument/2006/relationships/image" Target="../media/image840.png"/><Relationship Id="rId98" Type="http://schemas.openxmlformats.org/officeDocument/2006/relationships/customXml" Target="../ink/ink900.xml"/><Relationship Id="rId121" Type="http://schemas.openxmlformats.org/officeDocument/2006/relationships/image" Target="../media/image853.png"/><Relationship Id="rId3" Type="http://schemas.openxmlformats.org/officeDocument/2006/relationships/image" Target="../media/image7950.png"/><Relationship Id="rId25" Type="http://schemas.openxmlformats.org/officeDocument/2006/relationships/image" Target="../media/image806.png"/><Relationship Id="rId46" Type="http://schemas.openxmlformats.org/officeDocument/2006/relationships/customXml" Target="../ink/ink874.xml"/><Relationship Id="rId67" Type="http://schemas.openxmlformats.org/officeDocument/2006/relationships/image" Target="../media/image827.png"/><Relationship Id="rId116" Type="http://schemas.openxmlformats.org/officeDocument/2006/relationships/customXml" Target="../ink/ink909.xml"/><Relationship Id="rId20" Type="http://schemas.openxmlformats.org/officeDocument/2006/relationships/customXml" Target="../ink/ink861.xml"/><Relationship Id="rId41" Type="http://schemas.openxmlformats.org/officeDocument/2006/relationships/image" Target="../media/image814.png"/><Relationship Id="rId62" Type="http://schemas.openxmlformats.org/officeDocument/2006/relationships/customXml" Target="../ink/ink882.xml"/><Relationship Id="rId83" Type="http://schemas.openxmlformats.org/officeDocument/2006/relationships/image" Target="../media/image835.png"/><Relationship Id="rId88" Type="http://schemas.openxmlformats.org/officeDocument/2006/relationships/customXml" Target="../ink/ink895.xml"/><Relationship Id="rId111" Type="http://schemas.openxmlformats.org/officeDocument/2006/relationships/image" Target="../media/image848.png"/><Relationship Id="rId15" Type="http://schemas.openxmlformats.org/officeDocument/2006/relationships/image" Target="../media/image801.png"/><Relationship Id="rId36" Type="http://schemas.openxmlformats.org/officeDocument/2006/relationships/customXml" Target="../ink/ink869.xml"/><Relationship Id="rId57" Type="http://schemas.openxmlformats.org/officeDocument/2006/relationships/image" Target="../media/image822.png"/><Relationship Id="rId106" Type="http://schemas.openxmlformats.org/officeDocument/2006/relationships/customXml" Target="../ink/ink904.xml"/><Relationship Id="rId10" Type="http://schemas.openxmlformats.org/officeDocument/2006/relationships/customXml" Target="../ink/ink856.xml"/><Relationship Id="rId31" Type="http://schemas.openxmlformats.org/officeDocument/2006/relationships/image" Target="../media/image809.png"/><Relationship Id="rId52" Type="http://schemas.openxmlformats.org/officeDocument/2006/relationships/customXml" Target="../ink/ink877.xml"/><Relationship Id="rId73" Type="http://schemas.openxmlformats.org/officeDocument/2006/relationships/image" Target="../media/image830.png"/><Relationship Id="rId78" Type="http://schemas.openxmlformats.org/officeDocument/2006/relationships/customXml" Target="../ink/ink890.xml"/><Relationship Id="rId94" Type="http://schemas.openxmlformats.org/officeDocument/2006/relationships/customXml" Target="../ink/ink898.xml"/><Relationship Id="rId99" Type="http://schemas.openxmlformats.org/officeDocument/2006/relationships/image" Target="../media/image843.png"/><Relationship Id="rId101" Type="http://schemas.openxmlformats.org/officeDocument/2006/relationships/image" Target="../media/image844.png"/><Relationship Id="rId122" Type="http://schemas.openxmlformats.org/officeDocument/2006/relationships/customXml" Target="../ink/ink9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6" Type="http://schemas.openxmlformats.org/officeDocument/2006/relationships/customXml" Target="../ink/ink923.xml"/><Relationship Id="rId21" Type="http://schemas.openxmlformats.org/officeDocument/2006/relationships/image" Target="../media/image861.png"/><Relationship Id="rId42" Type="http://schemas.openxmlformats.org/officeDocument/2006/relationships/customXml" Target="../ink/ink931.xml"/><Relationship Id="rId47" Type="http://schemas.openxmlformats.org/officeDocument/2006/relationships/image" Target="../media/image874.png"/><Relationship Id="rId63" Type="http://schemas.openxmlformats.org/officeDocument/2006/relationships/image" Target="../media/image882.png"/><Relationship Id="rId68" Type="http://schemas.openxmlformats.org/officeDocument/2006/relationships/customXml" Target="../ink/ink944.xml"/><Relationship Id="rId84" Type="http://schemas.openxmlformats.org/officeDocument/2006/relationships/customXml" Target="../ink/ink952.xml"/><Relationship Id="rId89" Type="http://schemas.openxmlformats.org/officeDocument/2006/relationships/image" Target="../media/image895.png"/><Relationship Id="rId16" Type="http://schemas.openxmlformats.org/officeDocument/2006/relationships/customXml" Target="../ink/ink918.xml"/><Relationship Id="rId11" Type="http://schemas.openxmlformats.org/officeDocument/2006/relationships/image" Target="../media/image856.png"/><Relationship Id="rId32" Type="http://schemas.openxmlformats.org/officeDocument/2006/relationships/customXml" Target="../ink/ink926.xml"/><Relationship Id="rId37" Type="http://schemas.openxmlformats.org/officeDocument/2006/relationships/image" Target="../media/image869.png"/><Relationship Id="rId53" Type="http://schemas.openxmlformats.org/officeDocument/2006/relationships/image" Target="../media/image877.png"/><Relationship Id="rId58" Type="http://schemas.openxmlformats.org/officeDocument/2006/relationships/customXml" Target="../ink/ink939.xml"/><Relationship Id="rId74" Type="http://schemas.openxmlformats.org/officeDocument/2006/relationships/customXml" Target="../ink/ink947.xml"/><Relationship Id="rId79" Type="http://schemas.openxmlformats.org/officeDocument/2006/relationships/image" Target="../media/image890.png"/><Relationship Id="rId102" Type="http://schemas.openxmlformats.org/officeDocument/2006/relationships/customXml" Target="../ink/ink961.xml"/><Relationship Id="rId5" Type="http://schemas.openxmlformats.org/officeDocument/2006/relationships/image" Target="../media/image364.png"/><Relationship Id="rId90" Type="http://schemas.openxmlformats.org/officeDocument/2006/relationships/customXml" Target="../ink/ink955.xml"/><Relationship Id="rId95" Type="http://schemas.openxmlformats.org/officeDocument/2006/relationships/image" Target="../media/image898.png"/><Relationship Id="rId22" Type="http://schemas.openxmlformats.org/officeDocument/2006/relationships/customXml" Target="../ink/ink921.xml"/><Relationship Id="rId27" Type="http://schemas.openxmlformats.org/officeDocument/2006/relationships/image" Target="../media/image864.png"/><Relationship Id="rId43" Type="http://schemas.openxmlformats.org/officeDocument/2006/relationships/image" Target="../media/image872.png"/><Relationship Id="rId48" Type="http://schemas.openxmlformats.org/officeDocument/2006/relationships/customXml" Target="../ink/ink934.xml"/><Relationship Id="rId64" Type="http://schemas.openxmlformats.org/officeDocument/2006/relationships/customXml" Target="../ink/ink942.xml"/><Relationship Id="rId69" Type="http://schemas.openxmlformats.org/officeDocument/2006/relationships/image" Target="../media/image885.png"/><Relationship Id="rId80" Type="http://schemas.openxmlformats.org/officeDocument/2006/relationships/customXml" Target="../ink/ink950.xml"/><Relationship Id="rId85" Type="http://schemas.openxmlformats.org/officeDocument/2006/relationships/image" Target="../media/image893.png"/><Relationship Id="rId12" Type="http://schemas.openxmlformats.org/officeDocument/2006/relationships/customXml" Target="../ink/ink916.xml"/><Relationship Id="rId17" Type="http://schemas.openxmlformats.org/officeDocument/2006/relationships/image" Target="../media/image859.png"/><Relationship Id="rId25" Type="http://schemas.openxmlformats.org/officeDocument/2006/relationships/image" Target="../media/image863.png"/><Relationship Id="rId33" Type="http://schemas.openxmlformats.org/officeDocument/2006/relationships/image" Target="../media/image867.png"/><Relationship Id="rId38" Type="http://schemas.openxmlformats.org/officeDocument/2006/relationships/customXml" Target="../ink/ink929.xml"/><Relationship Id="rId46" Type="http://schemas.openxmlformats.org/officeDocument/2006/relationships/customXml" Target="../ink/ink933.xml"/><Relationship Id="rId59" Type="http://schemas.openxmlformats.org/officeDocument/2006/relationships/image" Target="../media/image880.png"/><Relationship Id="rId67" Type="http://schemas.openxmlformats.org/officeDocument/2006/relationships/image" Target="../media/image884.png"/><Relationship Id="rId103" Type="http://schemas.openxmlformats.org/officeDocument/2006/relationships/image" Target="../media/image902.png"/><Relationship Id="rId20" Type="http://schemas.openxmlformats.org/officeDocument/2006/relationships/customXml" Target="../ink/ink920.xml"/><Relationship Id="rId41" Type="http://schemas.openxmlformats.org/officeDocument/2006/relationships/image" Target="../media/image871.png"/><Relationship Id="rId54" Type="http://schemas.openxmlformats.org/officeDocument/2006/relationships/customXml" Target="../ink/ink937.xml"/><Relationship Id="rId62" Type="http://schemas.openxmlformats.org/officeDocument/2006/relationships/customXml" Target="../ink/ink941.xml"/><Relationship Id="rId70" Type="http://schemas.openxmlformats.org/officeDocument/2006/relationships/customXml" Target="../ink/ink945.xml"/><Relationship Id="rId75" Type="http://schemas.openxmlformats.org/officeDocument/2006/relationships/image" Target="../media/image888.png"/><Relationship Id="rId83" Type="http://schemas.openxmlformats.org/officeDocument/2006/relationships/image" Target="../media/image892.png"/><Relationship Id="rId88" Type="http://schemas.openxmlformats.org/officeDocument/2006/relationships/customXml" Target="../ink/ink954.xml"/><Relationship Id="rId91" Type="http://schemas.openxmlformats.org/officeDocument/2006/relationships/image" Target="../media/image896.png"/><Relationship Id="rId96" Type="http://schemas.openxmlformats.org/officeDocument/2006/relationships/customXml" Target="../ink/ink958.xml"/><Relationship Id="rId1" Type="http://schemas.openxmlformats.org/officeDocument/2006/relationships/slideLayout" Target="../slideLayouts/slideLayout2.xml"/><Relationship Id="rId6" Type="http://schemas.openxmlformats.org/officeDocument/2006/relationships/customXml" Target="../ink/ink913.xml"/><Relationship Id="rId15" Type="http://schemas.openxmlformats.org/officeDocument/2006/relationships/image" Target="../media/image858.png"/><Relationship Id="rId23" Type="http://schemas.openxmlformats.org/officeDocument/2006/relationships/image" Target="../media/image862.png"/><Relationship Id="rId28" Type="http://schemas.openxmlformats.org/officeDocument/2006/relationships/customXml" Target="../ink/ink924.xml"/><Relationship Id="rId36" Type="http://schemas.openxmlformats.org/officeDocument/2006/relationships/customXml" Target="../ink/ink928.xml"/><Relationship Id="rId49" Type="http://schemas.openxmlformats.org/officeDocument/2006/relationships/image" Target="../media/image875.png"/><Relationship Id="rId57" Type="http://schemas.openxmlformats.org/officeDocument/2006/relationships/image" Target="../media/image879.png"/><Relationship Id="rId10" Type="http://schemas.openxmlformats.org/officeDocument/2006/relationships/customXml" Target="../ink/ink915.xml"/><Relationship Id="rId31" Type="http://schemas.openxmlformats.org/officeDocument/2006/relationships/image" Target="../media/image866.png"/><Relationship Id="rId44" Type="http://schemas.openxmlformats.org/officeDocument/2006/relationships/customXml" Target="../ink/ink932.xml"/><Relationship Id="rId52" Type="http://schemas.openxmlformats.org/officeDocument/2006/relationships/customXml" Target="../ink/ink936.xml"/><Relationship Id="rId60" Type="http://schemas.openxmlformats.org/officeDocument/2006/relationships/customXml" Target="../ink/ink940.xml"/><Relationship Id="rId65" Type="http://schemas.openxmlformats.org/officeDocument/2006/relationships/image" Target="../media/image883.png"/><Relationship Id="rId73" Type="http://schemas.openxmlformats.org/officeDocument/2006/relationships/image" Target="../media/image887.png"/><Relationship Id="rId78" Type="http://schemas.openxmlformats.org/officeDocument/2006/relationships/customXml" Target="../ink/ink949.xml"/><Relationship Id="rId81" Type="http://schemas.openxmlformats.org/officeDocument/2006/relationships/image" Target="../media/image891.png"/><Relationship Id="rId86" Type="http://schemas.openxmlformats.org/officeDocument/2006/relationships/customXml" Target="../ink/ink953.xml"/><Relationship Id="rId94" Type="http://schemas.openxmlformats.org/officeDocument/2006/relationships/customXml" Target="../ink/ink957.xml"/><Relationship Id="rId99" Type="http://schemas.openxmlformats.org/officeDocument/2006/relationships/image" Target="../media/image900.png"/><Relationship Id="rId101" Type="http://schemas.openxmlformats.org/officeDocument/2006/relationships/image" Target="../media/image901.png"/><Relationship Id="rId4" Type="http://schemas.openxmlformats.org/officeDocument/2006/relationships/image" Target="../media/image366.png"/><Relationship Id="rId9" Type="http://schemas.openxmlformats.org/officeDocument/2006/relationships/image" Target="../media/image855.png"/><Relationship Id="rId13" Type="http://schemas.openxmlformats.org/officeDocument/2006/relationships/image" Target="../media/image857.png"/><Relationship Id="rId18" Type="http://schemas.openxmlformats.org/officeDocument/2006/relationships/customXml" Target="../ink/ink919.xml"/><Relationship Id="rId39" Type="http://schemas.openxmlformats.org/officeDocument/2006/relationships/image" Target="../media/image870.png"/><Relationship Id="rId34" Type="http://schemas.openxmlformats.org/officeDocument/2006/relationships/customXml" Target="../ink/ink927.xml"/><Relationship Id="rId50" Type="http://schemas.openxmlformats.org/officeDocument/2006/relationships/customXml" Target="../ink/ink935.xml"/><Relationship Id="rId55" Type="http://schemas.openxmlformats.org/officeDocument/2006/relationships/image" Target="../media/image878.png"/><Relationship Id="rId76" Type="http://schemas.openxmlformats.org/officeDocument/2006/relationships/customXml" Target="../ink/ink948.xml"/><Relationship Id="rId97" Type="http://schemas.openxmlformats.org/officeDocument/2006/relationships/image" Target="../media/image899.png"/><Relationship Id="rId7" Type="http://schemas.openxmlformats.org/officeDocument/2006/relationships/image" Target="../media/image854.png"/><Relationship Id="rId71" Type="http://schemas.openxmlformats.org/officeDocument/2006/relationships/image" Target="../media/image886.png"/><Relationship Id="rId92" Type="http://schemas.openxmlformats.org/officeDocument/2006/relationships/customXml" Target="../ink/ink956.xml"/><Relationship Id="rId2" Type="http://schemas.openxmlformats.org/officeDocument/2006/relationships/image" Target="../media/image363.png"/><Relationship Id="rId29" Type="http://schemas.openxmlformats.org/officeDocument/2006/relationships/image" Target="../media/image865.png"/><Relationship Id="rId24" Type="http://schemas.openxmlformats.org/officeDocument/2006/relationships/customXml" Target="../ink/ink922.xml"/><Relationship Id="rId40" Type="http://schemas.openxmlformats.org/officeDocument/2006/relationships/customXml" Target="../ink/ink930.xml"/><Relationship Id="rId45" Type="http://schemas.openxmlformats.org/officeDocument/2006/relationships/image" Target="../media/image873.png"/><Relationship Id="rId66" Type="http://schemas.openxmlformats.org/officeDocument/2006/relationships/customXml" Target="../ink/ink943.xml"/><Relationship Id="rId87" Type="http://schemas.openxmlformats.org/officeDocument/2006/relationships/image" Target="../media/image894.png"/><Relationship Id="rId61" Type="http://schemas.openxmlformats.org/officeDocument/2006/relationships/image" Target="../media/image881.png"/><Relationship Id="rId82" Type="http://schemas.openxmlformats.org/officeDocument/2006/relationships/customXml" Target="../ink/ink951.xml"/><Relationship Id="rId19" Type="http://schemas.openxmlformats.org/officeDocument/2006/relationships/image" Target="../media/image860.png"/><Relationship Id="rId14" Type="http://schemas.openxmlformats.org/officeDocument/2006/relationships/customXml" Target="../ink/ink917.xml"/><Relationship Id="rId30" Type="http://schemas.openxmlformats.org/officeDocument/2006/relationships/customXml" Target="../ink/ink925.xml"/><Relationship Id="rId35" Type="http://schemas.openxmlformats.org/officeDocument/2006/relationships/image" Target="../media/image868.png"/><Relationship Id="rId56" Type="http://schemas.openxmlformats.org/officeDocument/2006/relationships/customXml" Target="../ink/ink938.xml"/><Relationship Id="rId77" Type="http://schemas.openxmlformats.org/officeDocument/2006/relationships/image" Target="../media/image889.png"/><Relationship Id="rId100" Type="http://schemas.openxmlformats.org/officeDocument/2006/relationships/customXml" Target="../ink/ink960.xml"/><Relationship Id="rId8" Type="http://schemas.openxmlformats.org/officeDocument/2006/relationships/customXml" Target="../ink/ink914.xml"/><Relationship Id="rId51" Type="http://schemas.openxmlformats.org/officeDocument/2006/relationships/image" Target="../media/image876.png"/><Relationship Id="rId72" Type="http://schemas.openxmlformats.org/officeDocument/2006/relationships/customXml" Target="../ink/ink946.xml"/><Relationship Id="rId93" Type="http://schemas.openxmlformats.org/officeDocument/2006/relationships/image" Target="../media/image897.png"/><Relationship Id="rId98" Type="http://schemas.openxmlformats.org/officeDocument/2006/relationships/customXml" Target="../ink/ink959.xml"/><Relationship Id="rId3" Type="http://schemas.openxmlformats.org/officeDocument/2006/relationships/image" Target="../media/image365.png"/></Relationships>
</file>

<file path=ppt/slides/_rels/slide21.xml.rels><?xml version="1.0" encoding="UTF-8" standalone="yes"?>
<Relationships xmlns="http://schemas.openxmlformats.org/package/2006/relationships"><Relationship Id="rId26" Type="http://schemas.openxmlformats.org/officeDocument/2006/relationships/customXml" Target="../ink/ink971.xml"/><Relationship Id="rId21" Type="http://schemas.openxmlformats.org/officeDocument/2006/relationships/image" Target="../media/image9010.png"/><Relationship Id="rId42" Type="http://schemas.openxmlformats.org/officeDocument/2006/relationships/customXml" Target="../ink/ink979.xml"/><Relationship Id="rId47" Type="http://schemas.openxmlformats.org/officeDocument/2006/relationships/image" Target="../media/image914.png"/><Relationship Id="rId63" Type="http://schemas.openxmlformats.org/officeDocument/2006/relationships/image" Target="../media/image922.png"/><Relationship Id="rId68" Type="http://schemas.openxmlformats.org/officeDocument/2006/relationships/customXml" Target="../ink/ink992.xml"/><Relationship Id="rId84" Type="http://schemas.openxmlformats.org/officeDocument/2006/relationships/customXml" Target="../ink/ink1000.xml"/><Relationship Id="rId89" Type="http://schemas.openxmlformats.org/officeDocument/2006/relationships/image" Target="../media/image935.png"/><Relationship Id="rId16" Type="http://schemas.openxmlformats.org/officeDocument/2006/relationships/customXml" Target="../ink/ink966.xml"/><Relationship Id="rId11" Type="http://schemas.openxmlformats.org/officeDocument/2006/relationships/image" Target="../media/image8960.png"/><Relationship Id="rId32" Type="http://schemas.openxmlformats.org/officeDocument/2006/relationships/customXml" Target="../ink/ink974.xml"/><Relationship Id="rId37" Type="http://schemas.openxmlformats.org/officeDocument/2006/relationships/image" Target="../media/image909.png"/><Relationship Id="rId53" Type="http://schemas.openxmlformats.org/officeDocument/2006/relationships/image" Target="../media/image917.png"/><Relationship Id="rId58" Type="http://schemas.openxmlformats.org/officeDocument/2006/relationships/customXml" Target="../ink/ink987.xml"/><Relationship Id="rId74" Type="http://schemas.openxmlformats.org/officeDocument/2006/relationships/customXml" Target="../ink/ink995.xml"/><Relationship Id="rId79" Type="http://schemas.openxmlformats.org/officeDocument/2006/relationships/image" Target="../media/image930.png"/><Relationship Id="rId102" Type="http://schemas.openxmlformats.org/officeDocument/2006/relationships/customXml" Target="../ink/ink1009.xml"/><Relationship Id="rId5" Type="http://schemas.openxmlformats.org/officeDocument/2006/relationships/image" Target="../media/image364.png"/><Relationship Id="rId90" Type="http://schemas.openxmlformats.org/officeDocument/2006/relationships/customXml" Target="../ink/ink1003.xml"/><Relationship Id="rId95" Type="http://schemas.openxmlformats.org/officeDocument/2006/relationships/image" Target="../media/image938.png"/><Relationship Id="rId22" Type="http://schemas.openxmlformats.org/officeDocument/2006/relationships/customXml" Target="../ink/ink969.xml"/><Relationship Id="rId27" Type="http://schemas.openxmlformats.org/officeDocument/2006/relationships/image" Target="../media/image904.png"/><Relationship Id="rId43" Type="http://schemas.openxmlformats.org/officeDocument/2006/relationships/image" Target="../media/image912.png"/><Relationship Id="rId48" Type="http://schemas.openxmlformats.org/officeDocument/2006/relationships/customXml" Target="../ink/ink982.xml"/><Relationship Id="rId64" Type="http://schemas.openxmlformats.org/officeDocument/2006/relationships/customXml" Target="../ink/ink990.xml"/><Relationship Id="rId69" Type="http://schemas.openxmlformats.org/officeDocument/2006/relationships/image" Target="../media/image925.png"/><Relationship Id="rId80" Type="http://schemas.openxmlformats.org/officeDocument/2006/relationships/customXml" Target="../ink/ink998.xml"/><Relationship Id="rId85" Type="http://schemas.openxmlformats.org/officeDocument/2006/relationships/image" Target="../media/image933.png"/><Relationship Id="rId12" Type="http://schemas.openxmlformats.org/officeDocument/2006/relationships/customXml" Target="../ink/ink964.xml"/><Relationship Id="rId17" Type="http://schemas.openxmlformats.org/officeDocument/2006/relationships/image" Target="../media/image8990.png"/><Relationship Id="rId25" Type="http://schemas.openxmlformats.org/officeDocument/2006/relationships/image" Target="../media/image903.png"/><Relationship Id="rId33" Type="http://schemas.openxmlformats.org/officeDocument/2006/relationships/image" Target="../media/image907.png"/><Relationship Id="rId38" Type="http://schemas.openxmlformats.org/officeDocument/2006/relationships/customXml" Target="../ink/ink977.xml"/><Relationship Id="rId46" Type="http://schemas.openxmlformats.org/officeDocument/2006/relationships/customXml" Target="../ink/ink981.xml"/><Relationship Id="rId59" Type="http://schemas.openxmlformats.org/officeDocument/2006/relationships/image" Target="../media/image920.png"/><Relationship Id="rId67" Type="http://schemas.openxmlformats.org/officeDocument/2006/relationships/image" Target="../media/image924.png"/><Relationship Id="rId103" Type="http://schemas.openxmlformats.org/officeDocument/2006/relationships/image" Target="../media/image942.png"/><Relationship Id="rId20" Type="http://schemas.openxmlformats.org/officeDocument/2006/relationships/customXml" Target="../ink/ink968.xml"/><Relationship Id="rId41" Type="http://schemas.openxmlformats.org/officeDocument/2006/relationships/image" Target="../media/image911.png"/><Relationship Id="rId54" Type="http://schemas.openxmlformats.org/officeDocument/2006/relationships/customXml" Target="../ink/ink985.xml"/><Relationship Id="rId62" Type="http://schemas.openxmlformats.org/officeDocument/2006/relationships/customXml" Target="../ink/ink989.xml"/><Relationship Id="rId70" Type="http://schemas.openxmlformats.org/officeDocument/2006/relationships/customXml" Target="../ink/ink993.xml"/><Relationship Id="rId75" Type="http://schemas.openxmlformats.org/officeDocument/2006/relationships/image" Target="../media/image928.png"/><Relationship Id="rId83" Type="http://schemas.openxmlformats.org/officeDocument/2006/relationships/image" Target="../media/image932.png"/><Relationship Id="rId88" Type="http://schemas.openxmlformats.org/officeDocument/2006/relationships/customXml" Target="../ink/ink1002.xml"/><Relationship Id="rId91" Type="http://schemas.openxmlformats.org/officeDocument/2006/relationships/image" Target="../media/image936.png"/><Relationship Id="rId96" Type="http://schemas.openxmlformats.org/officeDocument/2006/relationships/customXml" Target="../ink/ink1006.xml"/><Relationship Id="rId1" Type="http://schemas.openxmlformats.org/officeDocument/2006/relationships/slideLayout" Target="../slideLayouts/slideLayout2.xml"/><Relationship Id="rId6" Type="http://schemas.openxmlformats.org/officeDocument/2006/relationships/customXml" Target="../ink/ink962.xml"/><Relationship Id="rId15" Type="http://schemas.openxmlformats.org/officeDocument/2006/relationships/image" Target="../media/image8980.png"/><Relationship Id="rId23" Type="http://schemas.openxmlformats.org/officeDocument/2006/relationships/image" Target="../media/image9020.png"/><Relationship Id="rId28" Type="http://schemas.openxmlformats.org/officeDocument/2006/relationships/customXml" Target="../ink/ink972.xml"/><Relationship Id="rId36" Type="http://schemas.openxmlformats.org/officeDocument/2006/relationships/customXml" Target="../ink/ink976.xml"/><Relationship Id="rId49" Type="http://schemas.openxmlformats.org/officeDocument/2006/relationships/image" Target="../media/image915.png"/><Relationship Id="rId57" Type="http://schemas.openxmlformats.org/officeDocument/2006/relationships/image" Target="../media/image919.png"/><Relationship Id="rId31" Type="http://schemas.openxmlformats.org/officeDocument/2006/relationships/image" Target="../media/image906.png"/><Relationship Id="rId44" Type="http://schemas.openxmlformats.org/officeDocument/2006/relationships/customXml" Target="../ink/ink980.xml"/><Relationship Id="rId52" Type="http://schemas.openxmlformats.org/officeDocument/2006/relationships/customXml" Target="../ink/ink984.xml"/><Relationship Id="rId60" Type="http://schemas.openxmlformats.org/officeDocument/2006/relationships/customXml" Target="../ink/ink988.xml"/><Relationship Id="rId65" Type="http://schemas.openxmlformats.org/officeDocument/2006/relationships/image" Target="../media/image923.png"/><Relationship Id="rId73" Type="http://schemas.openxmlformats.org/officeDocument/2006/relationships/image" Target="../media/image927.png"/><Relationship Id="rId78" Type="http://schemas.openxmlformats.org/officeDocument/2006/relationships/customXml" Target="../ink/ink997.xml"/><Relationship Id="rId81" Type="http://schemas.openxmlformats.org/officeDocument/2006/relationships/image" Target="../media/image931.png"/><Relationship Id="rId86" Type="http://schemas.openxmlformats.org/officeDocument/2006/relationships/customXml" Target="../ink/ink1001.xml"/><Relationship Id="rId94" Type="http://schemas.openxmlformats.org/officeDocument/2006/relationships/customXml" Target="../ink/ink1005.xml"/><Relationship Id="rId99" Type="http://schemas.openxmlformats.org/officeDocument/2006/relationships/image" Target="../media/image940.png"/><Relationship Id="rId101" Type="http://schemas.openxmlformats.org/officeDocument/2006/relationships/image" Target="../media/image941.png"/><Relationship Id="rId4" Type="http://schemas.openxmlformats.org/officeDocument/2006/relationships/image" Target="../media/image366.png"/><Relationship Id="rId13" Type="http://schemas.openxmlformats.org/officeDocument/2006/relationships/image" Target="../media/image8970.png"/><Relationship Id="rId18" Type="http://schemas.openxmlformats.org/officeDocument/2006/relationships/customXml" Target="../ink/ink967.xml"/><Relationship Id="rId39" Type="http://schemas.openxmlformats.org/officeDocument/2006/relationships/image" Target="../media/image910.png"/><Relationship Id="rId34" Type="http://schemas.openxmlformats.org/officeDocument/2006/relationships/customXml" Target="../ink/ink975.xml"/><Relationship Id="rId50" Type="http://schemas.openxmlformats.org/officeDocument/2006/relationships/customXml" Target="../ink/ink983.xml"/><Relationship Id="rId55" Type="http://schemas.openxmlformats.org/officeDocument/2006/relationships/image" Target="../media/image918.png"/><Relationship Id="rId76" Type="http://schemas.openxmlformats.org/officeDocument/2006/relationships/customXml" Target="../ink/ink996.xml"/><Relationship Id="rId97" Type="http://schemas.openxmlformats.org/officeDocument/2006/relationships/image" Target="../media/image939.png"/><Relationship Id="rId7" Type="http://schemas.openxmlformats.org/officeDocument/2006/relationships/image" Target="../media/image8940.png"/><Relationship Id="rId71" Type="http://schemas.openxmlformats.org/officeDocument/2006/relationships/image" Target="../media/image926.png"/><Relationship Id="rId92" Type="http://schemas.openxmlformats.org/officeDocument/2006/relationships/customXml" Target="../ink/ink1004.xml"/><Relationship Id="rId2" Type="http://schemas.openxmlformats.org/officeDocument/2006/relationships/image" Target="../media/image363.png"/><Relationship Id="rId29" Type="http://schemas.openxmlformats.org/officeDocument/2006/relationships/image" Target="../media/image905.png"/><Relationship Id="rId24" Type="http://schemas.openxmlformats.org/officeDocument/2006/relationships/customXml" Target="../ink/ink970.xml"/><Relationship Id="rId40" Type="http://schemas.openxmlformats.org/officeDocument/2006/relationships/customXml" Target="../ink/ink978.xml"/><Relationship Id="rId45" Type="http://schemas.openxmlformats.org/officeDocument/2006/relationships/image" Target="../media/image913.png"/><Relationship Id="rId66" Type="http://schemas.openxmlformats.org/officeDocument/2006/relationships/customXml" Target="../ink/ink991.xml"/><Relationship Id="rId87" Type="http://schemas.openxmlformats.org/officeDocument/2006/relationships/image" Target="../media/image934.png"/><Relationship Id="rId61" Type="http://schemas.openxmlformats.org/officeDocument/2006/relationships/image" Target="../media/image921.png"/><Relationship Id="rId82" Type="http://schemas.openxmlformats.org/officeDocument/2006/relationships/customXml" Target="../ink/ink999.xml"/><Relationship Id="rId19" Type="http://schemas.openxmlformats.org/officeDocument/2006/relationships/image" Target="../media/image9000.png"/><Relationship Id="rId14" Type="http://schemas.openxmlformats.org/officeDocument/2006/relationships/customXml" Target="../ink/ink965.xml"/><Relationship Id="rId30" Type="http://schemas.openxmlformats.org/officeDocument/2006/relationships/customXml" Target="../ink/ink973.xml"/><Relationship Id="rId35" Type="http://schemas.openxmlformats.org/officeDocument/2006/relationships/image" Target="../media/image908.png"/><Relationship Id="rId56" Type="http://schemas.openxmlformats.org/officeDocument/2006/relationships/customXml" Target="../ink/ink986.xml"/><Relationship Id="rId77" Type="http://schemas.openxmlformats.org/officeDocument/2006/relationships/image" Target="../media/image929.png"/><Relationship Id="rId100" Type="http://schemas.openxmlformats.org/officeDocument/2006/relationships/customXml" Target="../ink/ink1008.xml"/><Relationship Id="rId8" Type="http://schemas.openxmlformats.org/officeDocument/2006/relationships/customXml" Target="../ink/ink963.xml"/><Relationship Id="rId51" Type="http://schemas.openxmlformats.org/officeDocument/2006/relationships/image" Target="../media/image916.png"/><Relationship Id="rId72" Type="http://schemas.openxmlformats.org/officeDocument/2006/relationships/customXml" Target="../ink/ink994.xml"/><Relationship Id="rId93" Type="http://schemas.openxmlformats.org/officeDocument/2006/relationships/image" Target="../media/image937.png"/><Relationship Id="rId98" Type="http://schemas.openxmlformats.org/officeDocument/2006/relationships/customXml" Target="../ink/ink1007.xml"/><Relationship Id="rId3" Type="http://schemas.openxmlformats.org/officeDocument/2006/relationships/image" Target="../media/image365.png"/></Relationships>
</file>

<file path=ppt/slides/_rels/slide22.xml.rels><?xml version="1.0" encoding="UTF-8" standalone="yes"?>
<Relationships xmlns="http://schemas.openxmlformats.org/package/2006/relationships"><Relationship Id="rId2" Type="http://schemas.openxmlformats.org/officeDocument/2006/relationships/image" Target="../media/image79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6" Type="http://schemas.openxmlformats.org/officeDocument/2006/relationships/customXml" Target="../ink/ink1021.xml"/><Relationship Id="rId21" Type="http://schemas.openxmlformats.org/officeDocument/2006/relationships/image" Target="../media/image947.png"/><Relationship Id="rId42" Type="http://schemas.openxmlformats.org/officeDocument/2006/relationships/customXml" Target="../ink/ink1029.xml"/><Relationship Id="rId47" Type="http://schemas.openxmlformats.org/officeDocument/2006/relationships/image" Target="../media/image960.png"/><Relationship Id="rId63" Type="http://schemas.openxmlformats.org/officeDocument/2006/relationships/image" Target="../media/image968.png"/><Relationship Id="rId68" Type="http://schemas.openxmlformats.org/officeDocument/2006/relationships/customXml" Target="../ink/ink1042.xml"/><Relationship Id="rId84" Type="http://schemas.openxmlformats.org/officeDocument/2006/relationships/customXml" Target="../ink/ink1050.xml"/><Relationship Id="rId89" Type="http://schemas.openxmlformats.org/officeDocument/2006/relationships/image" Target="../media/image981.png"/><Relationship Id="rId112" Type="http://schemas.openxmlformats.org/officeDocument/2006/relationships/customXml" Target="../ink/ink1064.xml"/><Relationship Id="rId16" Type="http://schemas.openxmlformats.org/officeDocument/2006/relationships/customXml" Target="../ink/ink1016.xml"/><Relationship Id="rId107" Type="http://schemas.openxmlformats.org/officeDocument/2006/relationships/image" Target="../media/image990.png"/><Relationship Id="rId11" Type="http://schemas.openxmlformats.org/officeDocument/2006/relationships/image" Target="../media/image9420.png"/><Relationship Id="rId32" Type="http://schemas.openxmlformats.org/officeDocument/2006/relationships/customXml" Target="../ink/ink1024.xml"/><Relationship Id="rId37" Type="http://schemas.openxmlformats.org/officeDocument/2006/relationships/image" Target="../media/image955.png"/><Relationship Id="rId53" Type="http://schemas.openxmlformats.org/officeDocument/2006/relationships/image" Target="../media/image963.png"/><Relationship Id="rId58" Type="http://schemas.openxmlformats.org/officeDocument/2006/relationships/customXml" Target="../ink/ink1037.xml"/><Relationship Id="rId74" Type="http://schemas.openxmlformats.org/officeDocument/2006/relationships/customXml" Target="../ink/ink1045.xml"/><Relationship Id="rId79" Type="http://schemas.openxmlformats.org/officeDocument/2006/relationships/image" Target="../media/image976.png"/><Relationship Id="rId102" Type="http://schemas.openxmlformats.org/officeDocument/2006/relationships/customXml" Target="../ink/ink1059.xml"/><Relationship Id="rId5" Type="http://schemas.openxmlformats.org/officeDocument/2006/relationships/image" Target="../media/image9390.png"/><Relationship Id="rId90" Type="http://schemas.openxmlformats.org/officeDocument/2006/relationships/customXml" Target="../ink/ink1053.xml"/><Relationship Id="rId95" Type="http://schemas.openxmlformats.org/officeDocument/2006/relationships/image" Target="../media/image984.png"/><Relationship Id="rId22" Type="http://schemas.openxmlformats.org/officeDocument/2006/relationships/customXml" Target="../ink/ink1019.xml"/><Relationship Id="rId27" Type="http://schemas.openxmlformats.org/officeDocument/2006/relationships/image" Target="../media/image950.png"/><Relationship Id="rId43" Type="http://schemas.openxmlformats.org/officeDocument/2006/relationships/image" Target="../media/image958.png"/><Relationship Id="rId48" Type="http://schemas.openxmlformats.org/officeDocument/2006/relationships/customXml" Target="../ink/ink1032.xml"/><Relationship Id="rId64" Type="http://schemas.openxmlformats.org/officeDocument/2006/relationships/customXml" Target="../ink/ink1040.xml"/><Relationship Id="rId69" Type="http://schemas.openxmlformats.org/officeDocument/2006/relationships/image" Target="../media/image971.png"/><Relationship Id="rId113" Type="http://schemas.openxmlformats.org/officeDocument/2006/relationships/image" Target="../media/image993.png"/><Relationship Id="rId80" Type="http://schemas.openxmlformats.org/officeDocument/2006/relationships/customXml" Target="../ink/ink1048.xml"/><Relationship Id="rId85" Type="http://schemas.openxmlformats.org/officeDocument/2006/relationships/image" Target="../media/image979.png"/><Relationship Id="rId12" Type="http://schemas.openxmlformats.org/officeDocument/2006/relationships/customXml" Target="../ink/ink1014.xml"/><Relationship Id="rId17" Type="http://schemas.openxmlformats.org/officeDocument/2006/relationships/image" Target="../media/image945.png"/><Relationship Id="rId33" Type="http://schemas.openxmlformats.org/officeDocument/2006/relationships/image" Target="../media/image953.png"/><Relationship Id="rId38" Type="http://schemas.openxmlformats.org/officeDocument/2006/relationships/customXml" Target="../ink/ink1027.xml"/><Relationship Id="rId59" Type="http://schemas.openxmlformats.org/officeDocument/2006/relationships/image" Target="../media/image966.png"/><Relationship Id="rId103" Type="http://schemas.openxmlformats.org/officeDocument/2006/relationships/image" Target="../media/image988.png"/><Relationship Id="rId108" Type="http://schemas.openxmlformats.org/officeDocument/2006/relationships/customXml" Target="../ink/ink1062.xml"/><Relationship Id="rId54" Type="http://schemas.openxmlformats.org/officeDocument/2006/relationships/customXml" Target="../ink/ink1035.xml"/><Relationship Id="rId70" Type="http://schemas.openxmlformats.org/officeDocument/2006/relationships/customXml" Target="../ink/ink1043.xml"/><Relationship Id="rId75" Type="http://schemas.openxmlformats.org/officeDocument/2006/relationships/image" Target="../media/image974.png"/><Relationship Id="rId91" Type="http://schemas.openxmlformats.org/officeDocument/2006/relationships/image" Target="../media/image982.png"/><Relationship Id="rId96" Type="http://schemas.openxmlformats.org/officeDocument/2006/relationships/customXml" Target="../ink/ink1056.xml"/><Relationship Id="rId1" Type="http://schemas.openxmlformats.org/officeDocument/2006/relationships/slideLayout" Target="../slideLayouts/slideLayout2.xml"/><Relationship Id="rId6" Type="http://schemas.openxmlformats.org/officeDocument/2006/relationships/customXml" Target="../ink/ink1011.xml"/><Relationship Id="rId15" Type="http://schemas.openxmlformats.org/officeDocument/2006/relationships/image" Target="../media/image944.png"/><Relationship Id="rId23" Type="http://schemas.openxmlformats.org/officeDocument/2006/relationships/image" Target="../media/image948.png"/><Relationship Id="rId28" Type="http://schemas.openxmlformats.org/officeDocument/2006/relationships/customXml" Target="../ink/ink1022.xml"/><Relationship Id="rId36" Type="http://schemas.openxmlformats.org/officeDocument/2006/relationships/customXml" Target="../ink/ink1026.xml"/><Relationship Id="rId49" Type="http://schemas.openxmlformats.org/officeDocument/2006/relationships/image" Target="../media/image961.png"/><Relationship Id="rId57" Type="http://schemas.openxmlformats.org/officeDocument/2006/relationships/image" Target="../media/image965.png"/><Relationship Id="rId106" Type="http://schemas.openxmlformats.org/officeDocument/2006/relationships/customXml" Target="../ink/ink1061.xml"/><Relationship Id="rId10" Type="http://schemas.openxmlformats.org/officeDocument/2006/relationships/customXml" Target="../ink/ink1013.xml"/><Relationship Id="rId31" Type="http://schemas.openxmlformats.org/officeDocument/2006/relationships/image" Target="../media/image952.png"/><Relationship Id="rId44" Type="http://schemas.openxmlformats.org/officeDocument/2006/relationships/customXml" Target="../ink/ink1030.xml"/><Relationship Id="rId52" Type="http://schemas.openxmlformats.org/officeDocument/2006/relationships/customXml" Target="../ink/ink1034.xml"/><Relationship Id="rId60" Type="http://schemas.openxmlformats.org/officeDocument/2006/relationships/customXml" Target="../ink/ink1038.xml"/><Relationship Id="rId65" Type="http://schemas.openxmlformats.org/officeDocument/2006/relationships/image" Target="../media/image969.png"/><Relationship Id="rId73" Type="http://schemas.openxmlformats.org/officeDocument/2006/relationships/image" Target="../media/image973.png"/><Relationship Id="rId78" Type="http://schemas.openxmlformats.org/officeDocument/2006/relationships/customXml" Target="../ink/ink1047.xml"/><Relationship Id="rId81" Type="http://schemas.openxmlformats.org/officeDocument/2006/relationships/image" Target="../media/image977.png"/><Relationship Id="rId86" Type="http://schemas.openxmlformats.org/officeDocument/2006/relationships/customXml" Target="../ink/ink1051.xml"/><Relationship Id="rId94" Type="http://schemas.openxmlformats.org/officeDocument/2006/relationships/customXml" Target="../ink/ink1055.xml"/><Relationship Id="rId99" Type="http://schemas.openxmlformats.org/officeDocument/2006/relationships/image" Target="../media/image986.png"/><Relationship Id="rId101" Type="http://schemas.openxmlformats.org/officeDocument/2006/relationships/image" Target="../media/image987.png"/><Relationship Id="rId4" Type="http://schemas.openxmlformats.org/officeDocument/2006/relationships/customXml" Target="../ink/ink1010.xml"/><Relationship Id="rId9" Type="http://schemas.openxmlformats.org/officeDocument/2006/relationships/image" Target="../media/image9410.png"/><Relationship Id="rId13" Type="http://schemas.openxmlformats.org/officeDocument/2006/relationships/image" Target="../media/image943.png"/><Relationship Id="rId18" Type="http://schemas.openxmlformats.org/officeDocument/2006/relationships/customXml" Target="../ink/ink1017.xml"/><Relationship Id="rId39" Type="http://schemas.openxmlformats.org/officeDocument/2006/relationships/image" Target="../media/image956.png"/><Relationship Id="rId109" Type="http://schemas.openxmlformats.org/officeDocument/2006/relationships/image" Target="../media/image991.png"/><Relationship Id="rId34" Type="http://schemas.openxmlformats.org/officeDocument/2006/relationships/customXml" Target="../ink/ink1025.xml"/><Relationship Id="rId50" Type="http://schemas.openxmlformats.org/officeDocument/2006/relationships/customXml" Target="../ink/ink1033.xml"/><Relationship Id="rId55" Type="http://schemas.openxmlformats.org/officeDocument/2006/relationships/image" Target="../media/image964.png"/><Relationship Id="rId76" Type="http://schemas.openxmlformats.org/officeDocument/2006/relationships/customXml" Target="../ink/ink1046.xml"/><Relationship Id="rId97" Type="http://schemas.openxmlformats.org/officeDocument/2006/relationships/image" Target="../media/image985.png"/><Relationship Id="rId104" Type="http://schemas.openxmlformats.org/officeDocument/2006/relationships/customXml" Target="../ink/ink1060.xml"/><Relationship Id="rId7" Type="http://schemas.openxmlformats.org/officeDocument/2006/relationships/image" Target="../media/image9400.png"/><Relationship Id="rId71" Type="http://schemas.openxmlformats.org/officeDocument/2006/relationships/image" Target="../media/image972.png"/><Relationship Id="rId92" Type="http://schemas.openxmlformats.org/officeDocument/2006/relationships/customXml" Target="../ink/ink1054.xml"/><Relationship Id="rId2" Type="http://schemas.openxmlformats.org/officeDocument/2006/relationships/image" Target="../media/image943.jpeg"/><Relationship Id="rId29" Type="http://schemas.openxmlformats.org/officeDocument/2006/relationships/image" Target="../media/image951.png"/><Relationship Id="rId24" Type="http://schemas.openxmlformats.org/officeDocument/2006/relationships/customXml" Target="../ink/ink1020.xml"/><Relationship Id="rId40" Type="http://schemas.openxmlformats.org/officeDocument/2006/relationships/customXml" Target="../ink/ink1028.xml"/><Relationship Id="rId45" Type="http://schemas.openxmlformats.org/officeDocument/2006/relationships/image" Target="../media/image959.png"/><Relationship Id="rId66" Type="http://schemas.openxmlformats.org/officeDocument/2006/relationships/customXml" Target="../ink/ink1041.xml"/><Relationship Id="rId87" Type="http://schemas.openxmlformats.org/officeDocument/2006/relationships/image" Target="../media/image980.png"/><Relationship Id="rId110" Type="http://schemas.openxmlformats.org/officeDocument/2006/relationships/customXml" Target="../ink/ink1063.xml"/><Relationship Id="rId61" Type="http://schemas.openxmlformats.org/officeDocument/2006/relationships/image" Target="../media/image967.png"/><Relationship Id="rId82" Type="http://schemas.openxmlformats.org/officeDocument/2006/relationships/customXml" Target="../ink/ink1049.xml"/><Relationship Id="rId19" Type="http://schemas.openxmlformats.org/officeDocument/2006/relationships/image" Target="../media/image946.png"/><Relationship Id="rId14" Type="http://schemas.openxmlformats.org/officeDocument/2006/relationships/customXml" Target="../ink/ink1015.xml"/><Relationship Id="rId30" Type="http://schemas.openxmlformats.org/officeDocument/2006/relationships/customXml" Target="../ink/ink1023.xml"/><Relationship Id="rId35" Type="http://schemas.openxmlformats.org/officeDocument/2006/relationships/image" Target="../media/image954.png"/><Relationship Id="rId56" Type="http://schemas.openxmlformats.org/officeDocument/2006/relationships/customXml" Target="../ink/ink1036.xml"/><Relationship Id="rId77" Type="http://schemas.openxmlformats.org/officeDocument/2006/relationships/image" Target="../media/image975.png"/><Relationship Id="rId100" Type="http://schemas.openxmlformats.org/officeDocument/2006/relationships/customXml" Target="../ink/ink1058.xml"/><Relationship Id="rId105" Type="http://schemas.openxmlformats.org/officeDocument/2006/relationships/image" Target="../media/image989.png"/><Relationship Id="rId8" Type="http://schemas.openxmlformats.org/officeDocument/2006/relationships/customXml" Target="../ink/ink1012.xml"/><Relationship Id="rId51" Type="http://schemas.openxmlformats.org/officeDocument/2006/relationships/image" Target="../media/image962.png"/><Relationship Id="rId72" Type="http://schemas.openxmlformats.org/officeDocument/2006/relationships/customXml" Target="../ink/ink1044.xml"/><Relationship Id="rId93" Type="http://schemas.openxmlformats.org/officeDocument/2006/relationships/image" Target="../media/image983.png"/><Relationship Id="rId98" Type="http://schemas.openxmlformats.org/officeDocument/2006/relationships/customXml" Target="../ink/ink1057.xml"/><Relationship Id="rId3" Type="http://schemas.openxmlformats.org/officeDocument/2006/relationships/image" Target="../media/image944.jpeg"/><Relationship Id="rId25" Type="http://schemas.openxmlformats.org/officeDocument/2006/relationships/image" Target="../media/image949.png"/><Relationship Id="rId46" Type="http://schemas.openxmlformats.org/officeDocument/2006/relationships/customXml" Target="../ink/ink1031.xml"/><Relationship Id="rId67" Type="http://schemas.openxmlformats.org/officeDocument/2006/relationships/image" Target="../media/image970.png"/><Relationship Id="rId20" Type="http://schemas.openxmlformats.org/officeDocument/2006/relationships/customXml" Target="../ink/ink1018.xml"/><Relationship Id="rId41" Type="http://schemas.openxmlformats.org/officeDocument/2006/relationships/image" Target="../media/image957.png"/><Relationship Id="rId62" Type="http://schemas.openxmlformats.org/officeDocument/2006/relationships/customXml" Target="../ink/ink1039.xml"/><Relationship Id="rId83" Type="http://schemas.openxmlformats.org/officeDocument/2006/relationships/image" Target="../media/image978.png"/><Relationship Id="rId88" Type="http://schemas.openxmlformats.org/officeDocument/2006/relationships/customXml" Target="../ink/ink1052.xml"/><Relationship Id="rId111" Type="http://schemas.openxmlformats.org/officeDocument/2006/relationships/image" Target="../media/image992.png"/></Relationships>
</file>

<file path=ppt/slides/_rels/slide24.xml.rels><?xml version="1.0" encoding="UTF-8" standalone="yes"?>
<Relationships xmlns="http://schemas.openxmlformats.org/package/2006/relationships"><Relationship Id="rId13" Type="http://schemas.openxmlformats.org/officeDocument/2006/relationships/image" Target="../media/image999.png"/><Relationship Id="rId18" Type="http://schemas.openxmlformats.org/officeDocument/2006/relationships/customXml" Target="../ink/ink1072.xml"/><Relationship Id="rId26" Type="http://schemas.openxmlformats.org/officeDocument/2006/relationships/customXml" Target="../ink/ink1076.xml"/><Relationship Id="rId39" Type="http://schemas.openxmlformats.org/officeDocument/2006/relationships/image" Target="../media/image1012.png"/><Relationship Id="rId21" Type="http://schemas.openxmlformats.org/officeDocument/2006/relationships/image" Target="../media/image1003.png"/><Relationship Id="rId34" Type="http://schemas.openxmlformats.org/officeDocument/2006/relationships/customXml" Target="../ink/ink1080.xml"/><Relationship Id="rId42" Type="http://schemas.openxmlformats.org/officeDocument/2006/relationships/customXml" Target="../ink/ink1084.xml"/><Relationship Id="rId47" Type="http://schemas.openxmlformats.org/officeDocument/2006/relationships/image" Target="../media/image1016.png"/><Relationship Id="rId50" Type="http://schemas.openxmlformats.org/officeDocument/2006/relationships/customXml" Target="../ink/ink1088.xml"/><Relationship Id="rId7" Type="http://schemas.openxmlformats.org/officeDocument/2006/relationships/image" Target="../media/image996.png"/><Relationship Id="rId2" Type="http://schemas.microsoft.com/office/2011/relationships/webextension" Target="../webextensions/webextension1.xml"/><Relationship Id="rId16" Type="http://schemas.openxmlformats.org/officeDocument/2006/relationships/customXml" Target="../ink/ink1071.xml"/><Relationship Id="rId29" Type="http://schemas.openxmlformats.org/officeDocument/2006/relationships/image" Target="../media/image1007.png"/><Relationship Id="rId11" Type="http://schemas.openxmlformats.org/officeDocument/2006/relationships/image" Target="../media/image998.png"/><Relationship Id="rId24" Type="http://schemas.openxmlformats.org/officeDocument/2006/relationships/customXml" Target="../ink/ink1075.xml"/><Relationship Id="rId32" Type="http://schemas.openxmlformats.org/officeDocument/2006/relationships/customXml" Target="../ink/ink1079.xml"/><Relationship Id="rId37" Type="http://schemas.openxmlformats.org/officeDocument/2006/relationships/image" Target="../media/image1011.png"/><Relationship Id="rId40" Type="http://schemas.openxmlformats.org/officeDocument/2006/relationships/customXml" Target="../ink/ink1083.xml"/><Relationship Id="rId45" Type="http://schemas.openxmlformats.org/officeDocument/2006/relationships/image" Target="../media/image1015.png"/><Relationship Id="rId53" Type="http://schemas.openxmlformats.org/officeDocument/2006/relationships/image" Target="../media/image1019.png"/><Relationship Id="rId5" Type="http://schemas.openxmlformats.org/officeDocument/2006/relationships/image" Target="../media/image995.png"/><Relationship Id="rId10" Type="http://schemas.openxmlformats.org/officeDocument/2006/relationships/customXml" Target="../ink/ink1068.xml"/><Relationship Id="rId19" Type="http://schemas.openxmlformats.org/officeDocument/2006/relationships/image" Target="../media/image1002.png"/><Relationship Id="rId31" Type="http://schemas.openxmlformats.org/officeDocument/2006/relationships/image" Target="../media/image1008.png"/><Relationship Id="rId44" Type="http://schemas.openxmlformats.org/officeDocument/2006/relationships/customXml" Target="../ink/ink1085.xml"/><Relationship Id="rId52" Type="http://schemas.openxmlformats.org/officeDocument/2006/relationships/customXml" Target="../ink/ink1089.xml"/><Relationship Id="rId4" Type="http://schemas.openxmlformats.org/officeDocument/2006/relationships/customXml" Target="../ink/ink1065.xml"/><Relationship Id="rId9" Type="http://schemas.openxmlformats.org/officeDocument/2006/relationships/image" Target="../media/image997.png"/><Relationship Id="rId14" Type="http://schemas.openxmlformats.org/officeDocument/2006/relationships/customXml" Target="../ink/ink1070.xml"/><Relationship Id="rId22" Type="http://schemas.openxmlformats.org/officeDocument/2006/relationships/customXml" Target="../ink/ink1074.xml"/><Relationship Id="rId27" Type="http://schemas.openxmlformats.org/officeDocument/2006/relationships/image" Target="../media/image1006.png"/><Relationship Id="rId30" Type="http://schemas.openxmlformats.org/officeDocument/2006/relationships/customXml" Target="../ink/ink1078.xml"/><Relationship Id="rId35" Type="http://schemas.openxmlformats.org/officeDocument/2006/relationships/image" Target="../media/image1010.png"/><Relationship Id="rId43" Type="http://schemas.openxmlformats.org/officeDocument/2006/relationships/image" Target="../media/image1014.png"/><Relationship Id="rId48" Type="http://schemas.openxmlformats.org/officeDocument/2006/relationships/customXml" Target="../ink/ink1087.xml"/><Relationship Id="rId8" Type="http://schemas.openxmlformats.org/officeDocument/2006/relationships/customXml" Target="../ink/ink1067.xml"/><Relationship Id="rId51" Type="http://schemas.openxmlformats.org/officeDocument/2006/relationships/image" Target="../media/image1018.png"/><Relationship Id="rId3" Type="http://schemas.openxmlformats.org/officeDocument/2006/relationships/image" Target="../media/image994.png"/><Relationship Id="rId12" Type="http://schemas.openxmlformats.org/officeDocument/2006/relationships/customXml" Target="../ink/ink1069.xml"/><Relationship Id="rId17" Type="http://schemas.openxmlformats.org/officeDocument/2006/relationships/image" Target="../media/image1001.png"/><Relationship Id="rId25" Type="http://schemas.openxmlformats.org/officeDocument/2006/relationships/image" Target="../media/image1005.png"/><Relationship Id="rId33" Type="http://schemas.openxmlformats.org/officeDocument/2006/relationships/image" Target="../media/image1009.png"/><Relationship Id="rId38" Type="http://schemas.openxmlformats.org/officeDocument/2006/relationships/customXml" Target="../ink/ink1082.xml"/><Relationship Id="rId46" Type="http://schemas.openxmlformats.org/officeDocument/2006/relationships/customXml" Target="../ink/ink1086.xml"/><Relationship Id="rId20" Type="http://schemas.openxmlformats.org/officeDocument/2006/relationships/customXml" Target="../ink/ink1073.xml"/><Relationship Id="rId41" Type="http://schemas.openxmlformats.org/officeDocument/2006/relationships/image" Target="../media/image1013.png"/><Relationship Id="rId1" Type="http://schemas.openxmlformats.org/officeDocument/2006/relationships/slideLayout" Target="../slideLayouts/slideLayout2.xml"/><Relationship Id="rId6" Type="http://schemas.openxmlformats.org/officeDocument/2006/relationships/customXml" Target="../ink/ink1066.xml"/><Relationship Id="rId15" Type="http://schemas.openxmlformats.org/officeDocument/2006/relationships/image" Target="../media/image1000.png"/><Relationship Id="rId23" Type="http://schemas.openxmlformats.org/officeDocument/2006/relationships/image" Target="../media/image1004.png"/><Relationship Id="rId28" Type="http://schemas.openxmlformats.org/officeDocument/2006/relationships/customXml" Target="../ink/ink1077.xml"/><Relationship Id="rId36" Type="http://schemas.openxmlformats.org/officeDocument/2006/relationships/customXml" Target="../ink/ink1081.xml"/><Relationship Id="rId49" Type="http://schemas.openxmlformats.org/officeDocument/2006/relationships/image" Target="../media/image1017.png"/></Relationships>
</file>

<file path=ppt/slides/_rels/slide25.xml.rels><?xml version="1.0" encoding="UTF-8" standalone="yes"?>
<Relationships xmlns="http://schemas.openxmlformats.org/package/2006/relationships"><Relationship Id="rId13" Type="http://schemas.openxmlformats.org/officeDocument/2006/relationships/image" Target="../media/image1026.png"/><Relationship Id="rId18" Type="http://schemas.openxmlformats.org/officeDocument/2006/relationships/customXml" Target="../ink/ink1097.xml"/><Relationship Id="rId26" Type="http://schemas.openxmlformats.org/officeDocument/2006/relationships/customXml" Target="../ink/ink1101.xml"/><Relationship Id="rId39" Type="http://schemas.openxmlformats.org/officeDocument/2006/relationships/image" Target="../media/image1039.png"/><Relationship Id="rId21" Type="http://schemas.openxmlformats.org/officeDocument/2006/relationships/image" Target="../media/image1030.png"/><Relationship Id="rId34" Type="http://schemas.openxmlformats.org/officeDocument/2006/relationships/customXml" Target="../ink/ink1105.xml"/><Relationship Id="rId42" Type="http://schemas.openxmlformats.org/officeDocument/2006/relationships/customXml" Target="../ink/ink1109.xml"/><Relationship Id="rId47" Type="http://schemas.openxmlformats.org/officeDocument/2006/relationships/image" Target="../media/image1043.png"/><Relationship Id="rId50" Type="http://schemas.openxmlformats.org/officeDocument/2006/relationships/customXml" Target="../ink/ink1113.xml"/><Relationship Id="rId7" Type="http://schemas.openxmlformats.org/officeDocument/2006/relationships/image" Target="../media/image1023.png"/><Relationship Id="rId2" Type="http://schemas.openxmlformats.org/officeDocument/2006/relationships/image" Target="../media/image1020.png"/><Relationship Id="rId16" Type="http://schemas.openxmlformats.org/officeDocument/2006/relationships/customXml" Target="../ink/ink1096.xml"/><Relationship Id="rId29" Type="http://schemas.openxmlformats.org/officeDocument/2006/relationships/image" Target="../media/image1034.png"/><Relationship Id="rId11" Type="http://schemas.openxmlformats.org/officeDocument/2006/relationships/image" Target="../media/image1025.png"/><Relationship Id="rId24" Type="http://schemas.openxmlformats.org/officeDocument/2006/relationships/customXml" Target="../ink/ink1100.xml"/><Relationship Id="rId32" Type="http://schemas.openxmlformats.org/officeDocument/2006/relationships/customXml" Target="../ink/ink1104.xml"/><Relationship Id="rId37" Type="http://schemas.openxmlformats.org/officeDocument/2006/relationships/image" Target="../media/image1038.png"/><Relationship Id="rId40" Type="http://schemas.openxmlformats.org/officeDocument/2006/relationships/customXml" Target="../ink/ink1108.xml"/><Relationship Id="rId45" Type="http://schemas.openxmlformats.org/officeDocument/2006/relationships/image" Target="../media/image1042.png"/><Relationship Id="rId5" Type="http://schemas.openxmlformats.org/officeDocument/2006/relationships/image" Target="../media/image1022.png"/><Relationship Id="rId15" Type="http://schemas.openxmlformats.org/officeDocument/2006/relationships/image" Target="../media/image1027.png"/><Relationship Id="rId23" Type="http://schemas.openxmlformats.org/officeDocument/2006/relationships/image" Target="../media/image1031.png"/><Relationship Id="rId28" Type="http://schemas.openxmlformats.org/officeDocument/2006/relationships/customXml" Target="../ink/ink1102.xml"/><Relationship Id="rId36" Type="http://schemas.openxmlformats.org/officeDocument/2006/relationships/customXml" Target="../ink/ink1106.xml"/><Relationship Id="rId49" Type="http://schemas.openxmlformats.org/officeDocument/2006/relationships/image" Target="../media/image1044.png"/><Relationship Id="rId10" Type="http://schemas.openxmlformats.org/officeDocument/2006/relationships/customXml" Target="../ink/ink1093.xml"/><Relationship Id="rId19" Type="http://schemas.openxmlformats.org/officeDocument/2006/relationships/image" Target="../media/image1029.png"/><Relationship Id="rId31" Type="http://schemas.openxmlformats.org/officeDocument/2006/relationships/image" Target="../media/image1035.png"/><Relationship Id="rId44" Type="http://schemas.openxmlformats.org/officeDocument/2006/relationships/customXml" Target="../ink/ink1110.xml"/><Relationship Id="rId4" Type="http://schemas.openxmlformats.org/officeDocument/2006/relationships/customXml" Target="../ink/ink1090.xml"/><Relationship Id="rId9" Type="http://schemas.openxmlformats.org/officeDocument/2006/relationships/image" Target="../media/image1024.png"/><Relationship Id="rId14" Type="http://schemas.openxmlformats.org/officeDocument/2006/relationships/customXml" Target="../ink/ink1095.xml"/><Relationship Id="rId22" Type="http://schemas.openxmlformats.org/officeDocument/2006/relationships/customXml" Target="../ink/ink1099.xml"/><Relationship Id="rId27" Type="http://schemas.openxmlformats.org/officeDocument/2006/relationships/image" Target="../media/image1033.png"/><Relationship Id="rId30" Type="http://schemas.openxmlformats.org/officeDocument/2006/relationships/customXml" Target="../ink/ink1103.xml"/><Relationship Id="rId35" Type="http://schemas.openxmlformats.org/officeDocument/2006/relationships/image" Target="../media/image1037.png"/><Relationship Id="rId43" Type="http://schemas.openxmlformats.org/officeDocument/2006/relationships/image" Target="../media/image1041.png"/><Relationship Id="rId48" Type="http://schemas.openxmlformats.org/officeDocument/2006/relationships/customXml" Target="../ink/ink1112.xml"/><Relationship Id="rId8" Type="http://schemas.openxmlformats.org/officeDocument/2006/relationships/customXml" Target="../ink/ink1092.xml"/><Relationship Id="rId51" Type="http://schemas.openxmlformats.org/officeDocument/2006/relationships/image" Target="../media/image1045.png"/><Relationship Id="rId3" Type="http://schemas.openxmlformats.org/officeDocument/2006/relationships/image" Target="../media/image1021.jpeg"/><Relationship Id="rId12" Type="http://schemas.openxmlformats.org/officeDocument/2006/relationships/customXml" Target="../ink/ink1094.xml"/><Relationship Id="rId17" Type="http://schemas.openxmlformats.org/officeDocument/2006/relationships/image" Target="../media/image1028.png"/><Relationship Id="rId25" Type="http://schemas.openxmlformats.org/officeDocument/2006/relationships/image" Target="../media/image1032.png"/><Relationship Id="rId33" Type="http://schemas.openxmlformats.org/officeDocument/2006/relationships/image" Target="../media/image1036.png"/><Relationship Id="rId38" Type="http://schemas.openxmlformats.org/officeDocument/2006/relationships/customXml" Target="../ink/ink1107.xml"/><Relationship Id="rId46" Type="http://schemas.openxmlformats.org/officeDocument/2006/relationships/customXml" Target="../ink/ink1111.xml"/><Relationship Id="rId20" Type="http://schemas.openxmlformats.org/officeDocument/2006/relationships/customXml" Target="../ink/ink1098.xml"/><Relationship Id="rId41" Type="http://schemas.openxmlformats.org/officeDocument/2006/relationships/image" Target="../media/image1040.png"/><Relationship Id="rId1" Type="http://schemas.openxmlformats.org/officeDocument/2006/relationships/slideLayout" Target="../slideLayouts/slideLayout2.xml"/><Relationship Id="rId6" Type="http://schemas.openxmlformats.org/officeDocument/2006/relationships/customXml" Target="../ink/ink1091.xml"/></Relationships>
</file>

<file path=ppt/slides/_rels/slide26.xml.rels><?xml version="1.0" encoding="UTF-8" standalone="yes"?>
<Relationships xmlns="http://schemas.openxmlformats.org/package/2006/relationships"><Relationship Id="rId13" Type="http://schemas.openxmlformats.org/officeDocument/2006/relationships/customXml" Target="../ink/ink1119.xml"/><Relationship Id="rId18" Type="http://schemas.openxmlformats.org/officeDocument/2006/relationships/image" Target="../media/image1054.png"/><Relationship Id="rId26" Type="http://schemas.openxmlformats.org/officeDocument/2006/relationships/image" Target="../media/image1058.png"/><Relationship Id="rId21" Type="http://schemas.openxmlformats.org/officeDocument/2006/relationships/customXml" Target="../ink/ink1123.xml"/><Relationship Id="rId34" Type="http://schemas.openxmlformats.org/officeDocument/2006/relationships/image" Target="../media/image1062.png"/><Relationship Id="rId7" Type="http://schemas.openxmlformats.org/officeDocument/2006/relationships/customXml" Target="../ink/ink1116.xml"/><Relationship Id="rId12" Type="http://schemas.openxmlformats.org/officeDocument/2006/relationships/image" Target="../media/image1051.png"/><Relationship Id="rId17" Type="http://schemas.openxmlformats.org/officeDocument/2006/relationships/customXml" Target="../ink/ink1121.xml"/><Relationship Id="rId25" Type="http://schemas.openxmlformats.org/officeDocument/2006/relationships/customXml" Target="../ink/ink1125.xml"/><Relationship Id="rId33" Type="http://schemas.openxmlformats.org/officeDocument/2006/relationships/customXml" Target="../ink/ink1129.xml"/><Relationship Id="rId38" Type="http://schemas.openxmlformats.org/officeDocument/2006/relationships/image" Target="../media/image1064.png"/><Relationship Id="rId2" Type="http://schemas.openxmlformats.org/officeDocument/2006/relationships/image" Target="../media/image1046.jpeg"/><Relationship Id="rId16" Type="http://schemas.openxmlformats.org/officeDocument/2006/relationships/image" Target="../media/image1053.png"/><Relationship Id="rId20" Type="http://schemas.openxmlformats.org/officeDocument/2006/relationships/image" Target="../media/image1055.png"/><Relationship Id="rId29" Type="http://schemas.openxmlformats.org/officeDocument/2006/relationships/customXml" Target="../ink/ink1127.xml"/><Relationship Id="rId1" Type="http://schemas.openxmlformats.org/officeDocument/2006/relationships/slideLayout" Target="../slideLayouts/slideLayout2.xml"/><Relationship Id="rId6" Type="http://schemas.openxmlformats.org/officeDocument/2006/relationships/image" Target="../media/image1048.png"/><Relationship Id="rId11" Type="http://schemas.openxmlformats.org/officeDocument/2006/relationships/customXml" Target="../ink/ink1118.xml"/><Relationship Id="rId24" Type="http://schemas.openxmlformats.org/officeDocument/2006/relationships/image" Target="../media/image1057.png"/><Relationship Id="rId32" Type="http://schemas.openxmlformats.org/officeDocument/2006/relationships/image" Target="../media/image1061.png"/><Relationship Id="rId37" Type="http://schemas.openxmlformats.org/officeDocument/2006/relationships/customXml" Target="../ink/ink1131.xml"/><Relationship Id="rId5" Type="http://schemas.openxmlformats.org/officeDocument/2006/relationships/customXml" Target="../ink/ink1115.xml"/><Relationship Id="rId15" Type="http://schemas.openxmlformats.org/officeDocument/2006/relationships/customXml" Target="../ink/ink1120.xml"/><Relationship Id="rId23" Type="http://schemas.openxmlformats.org/officeDocument/2006/relationships/customXml" Target="../ink/ink1124.xml"/><Relationship Id="rId28" Type="http://schemas.openxmlformats.org/officeDocument/2006/relationships/image" Target="../media/image1059.png"/><Relationship Id="rId36" Type="http://schemas.openxmlformats.org/officeDocument/2006/relationships/image" Target="../media/image1063.png"/><Relationship Id="rId10" Type="http://schemas.openxmlformats.org/officeDocument/2006/relationships/image" Target="../media/image1050.png"/><Relationship Id="rId19" Type="http://schemas.openxmlformats.org/officeDocument/2006/relationships/customXml" Target="../ink/ink1122.xml"/><Relationship Id="rId31" Type="http://schemas.openxmlformats.org/officeDocument/2006/relationships/customXml" Target="../ink/ink1128.xml"/><Relationship Id="rId4" Type="http://schemas.openxmlformats.org/officeDocument/2006/relationships/image" Target="../media/image1047.png"/><Relationship Id="rId9" Type="http://schemas.openxmlformats.org/officeDocument/2006/relationships/customXml" Target="../ink/ink1117.xml"/><Relationship Id="rId14" Type="http://schemas.openxmlformats.org/officeDocument/2006/relationships/image" Target="../media/image1052.png"/><Relationship Id="rId22" Type="http://schemas.openxmlformats.org/officeDocument/2006/relationships/image" Target="../media/image1056.png"/><Relationship Id="rId27" Type="http://schemas.openxmlformats.org/officeDocument/2006/relationships/customXml" Target="../ink/ink1126.xml"/><Relationship Id="rId30" Type="http://schemas.openxmlformats.org/officeDocument/2006/relationships/image" Target="../media/image1060.png"/><Relationship Id="rId35" Type="http://schemas.openxmlformats.org/officeDocument/2006/relationships/customXml" Target="../ink/ink1130.xml"/><Relationship Id="rId8" Type="http://schemas.openxmlformats.org/officeDocument/2006/relationships/image" Target="../media/image1049.png"/><Relationship Id="rId3" Type="http://schemas.openxmlformats.org/officeDocument/2006/relationships/customXml" Target="../ink/ink1114.xml"/></Relationships>
</file>

<file path=ppt/slides/_rels/slide27.xml.rels><?xml version="1.0" encoding="UTF-8" standalone="yes"?>
<Relationships xmlns="http://schemas.openxmlformats.org/package/2006/relationships"><Relationship Id="rId2" Type="http://schemas.openxmlformats.org/officeDocument/2006/relationships/image" Target="../media/image106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6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68.png"/><Relationship Id="rId2" Type="http://schemas.openxmlformats.org/officeDocument/2006/relationships/image" Target="../media/image1067.png"/><Relationship Id="rId1" Type="http://schemas.openxmlformats.org/officeDocument/2006/relationships/slideLayout" Target="../slideLayouts/slideLayout2.xml"/><Relationship Id="rId4" Type="http://schemas.openxmlformats.org/officeDocument/2006/relationships/image" Target="../media/image1069.png"/></Relationships>
</file>

<file path=ppt/slides/_rels/slide3.xml.rels><?xml version="1.0" encoding="UTF-8" standalone="yes"?>
<Relationships xmlns="http://schemas.openxmlformats.org/package/2006/relationships"><Relationship Id="rId13" Type="http://schemas.openxmlformats.org/officeDocument/2006/relationships/customXml" Target="../ink/ink6.xml"/><Relationship Id="rId18" Type="http://schemas.openxmlformats.org/officeDocument/2006/relationships/image" Target="../media/image9.png"/><Relationship Id="rId26" Type="http://schemas.openxmlformats.org/officeDocument/2006/relationships/image" Target="../media/image13.png"/><Relationship Id="rId21" Type="http://schemas.openxmlformats.org/officeDocument/2006/relationships/customXml" Target="../ink/ink10.xml"/><Relationship Id="rId34" Type="http://schemas.openxmlformats.org/officeDocument/2006/relationships/image" Target="../media/image17.png"/><Relationship Id="rId7" Type="http://schemas.openxmlformats.org/officeDocument/2006/relationships/customXml" Target="../ink/ink3.xml"/><Relationship Id="rId12" Type="http://schemas.openxmlformats.org/officeDocument/2006/relationships/image" Target="../media/image6.png"/><Relationship Id="rId17" Type="http://schemas.openxmlformats.org/officeDocument/2006/relationships/customXml" Target="../ink/ink8.xml"/><Relationship Id="rId25" Type="http://schemas.openxmlformats.org/officeDocument/2006/relationships/customXml" Target="../ink/ink12.xml"/><Relationship Id="rId33" Type="http://schemas.openxmlformats.org/officeDocument/2006/relationships/customXml" Target="../ink/ink16.xml"/><Relationship Id="rId38" Type="http://schemas.openxmlformats.org/officeDocument/2006/relationships/image" Target="../media/image19.png"/><Relationship Id="rId2" Type="http://schemas.openxmlformats.org/officeDocument/2006/relationships/image" Target="../media/image1.jpeg"/><Relationship Id="rId16" Type="http://schemas.openxmlformats.org/officeDocument/2006/relationships/image" Target="../media/image8.png"/><Relationship Id="rId20" Type="http://schemas.openxmlformats.org/officeDocument/2006/relationships/image" Target="../media/image10.png"/><Relationship Id="rId29" Type="http://schemas.openxmlformats.org/officeDocument/2006/relationships/customXml" Target="../ink/ink14.xml"/><Relationship Id="rId1" Type="http://schemas.openxmlformats.org/officeDocument/2006/relationships/slideLayout" Target="../slideLayouts/slideLayout2.xml"/><Relationship Id="rId6" Type="http://schemas.openxmlformats.org/officeDocument/2006/relationships/image" Target="../media/image3.png"/><Relationship Id="rId11" Type="http://schemas.openxmlformats.org/officeDocument/2006/relationships/customXml" Target="../ink/ink5.xml"/><Relationship Id="rId24" Type="http://schemas.openxmlformats.org/officeDocument/2006/relationships/image" Target="../media/image12.png"/><Relationship Id="rId32" Type="http://schemas.openxmlformats.org/officeDocument/2006/relationships/image" Target="../media/image16.png"/><Relationship Id="rId37" Type="http://schemas.openxmlformats.org/officeDocument/2006/relationships/customXml" Target="../ink/ink18.xml"/><Relationship Id="rId5" Type="http://schemas.openxmlformats.org/officeDocument/2006/relationships/customXml" Target="../ink/ink2.xml"/><Relationship Id="rId15" Type="http://schemas.openxmlformats.org/officeDocument/2006/relationships/customXml" Target="../ink/ink7.xml"/><Relationship Id="rId23" Type="http://schemas.openxmlformats.org/officeDocument/2006/relationships/customXml" Target="../ink/ink11.xml"/><Relationship Id="rId28" Type="http://schemas.openxmlformats.org/officeDocument/2006/relationships/image" Target="../media/image14.png"/><Relationship Id="rId36" Type="http://schemas.openxmlformats.org/officeDocument/2006/relationships/image" Target="../media/image18.png"/><Relationship Id="rId10" Type="http://schemas.openxmlformats.org/officeDocument/2006/relationships/image" Target="../media/image5.png"/><Relationship Id="rId19" Type="http://schemas.openxmlformats.org/officeDocument/2006/relationships/customXml" Target="../ink/ink9.xml"/><Relationship Id="rId31" Type="http://schemas.openxmlformats.org/officeDocument/2006/relationships/customXml" Target="../ink/ink15.xml"/><Relationship Id="rId4" Type="http://schemas.openxmlformats.org/officeDocument/2006/relationships/image" Target="../media/image2.png"/><Relationship Id="rId9" Type="http://schemas.openxmlformats.org/officeDocument/2006/relationships/customXml" Target="../ink/ink4.xml"/><Relationship Id="rId14" Type="http://schemas.openxmlformats.org/officeDocument/2006/relationships/image" Target="../media/image7.png"/><Relationship Id="rId22" Type="http://schemas.openxmlformats.org/officeDocument/2006/relationships/image" Target="../media/image11.png"/><Relationship Id="rId27" Type="http://schemas.openxmlformats.org/officeDocument/2006/relationships/customXml" Target="../ink/ink13.xml"/><Relationship Id="rId30" Type="http://schemas.openxmlformats.org/officeDocument/2006/relationships/image" Target="../media/image15.png"/><Relationship Id="rId35" Type="http://schemas.openxmlformats.org/officeDocument/2006/relationships/customXml" Target="../ink/ink17.xml"/><Relationship Id="rId8" Type="http://schemas.openxmlformats.org/officeDocument/2006/relationships/image" Target="../media/image4.png"/><Relationship Id="rId3" Type="http://schemas.openxmlformats.org/officeDocument/2006/relationships/customXml" Target="../ink/ink1.xml"/></Relationships>
</file>

<file path=ppt/slides/_rels/slide30.xml.rels><?xml version="1.0" encoding="UTF-8" standalone="yes"?>
<Relationships xmlns="http://schemas.openxmlformats.org/package/2006/relationships"><Relationship Id="rId3" Type="http://schemas.openxmlformats.org/officeDocument/2006/relationships/image" Target="../media/image1071.jpeg"/><Relationship Id="rId2" Type="http://schemas.openxmlformats.org/officeDocument/2006/relationships/image" Target="../media/image107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073.png"/><Relationship Id="rId2" Type="http://schemas.openxmlformats.org/officeDocument/2006/relationships/image" Target="../media/image1072.png"/><Relationship Id="rId1" Type="http://schemas.openxmlformats.org/officeDocument/2006/relationships/slideLayout" Target="../slideLayouts/slideLayout2.xml"/><Relationship Id="rId4" Type="http://schemas.openxmlformats.org/officeDocument/2006/relationships/image" Target="../media/image1074.png"/></Relationships>
</file>

<file path=ppt/slides/_rels/slide32.xml.rels><?xml version="1.0" encoding="UTF-8" standalone="yes"?>
<Relationships xmlns="http://schemas.openxmlformats.org/package/2006/relationships"><Relationship Id="rId117" Type="http://schemas.openxmlformats.org/officeDocument/2006/relationships/image" Target="../media/image1125.png"/><Relationship Id="rId21" Type="http://schemas.openxmlformats.org/officeDocument/2006/relationships/image" Target="../media/image1078.png"/><Relationship Id="rId42" Type="http://schemas.openxmlformats.org/officeDocument/2006/relationships/customXml" Target="../ink/ink1151.xml"/><Relationship Id="rId63" Type="http://schemas.openxmlformats.org/officeDocument/2006/relationships/image" Target="../media/image1099.png"/><Relationship Id="rId84" Type="http://schemas.openxmlformats.org/officeDocument/2006/relationships/customXml" Target="../ink/ink1172.xml"/><Relationship Id="rId138" Type="http://schemas.openxmlformats.org/officeDocument/2006/relationships/customXml" Target="../ink/ink1199.xml"/><Relationship Id="rId107" Type="http://schemas.openxmlformats.org/officeDocument/2006/relationships/image" Target="../media/image1120.png"/><Relationship Id="rId11" Type="http://schemas.openxmlformats.org/officeDocument/2006/relationships/image" Target="../media/image365.png"/><Relationship Id="rId32" Type="http://schemas.openxmlformats.org/officeDocument/2006/relationships/customXml" Target="../ink/ink1146.xml"/><Relationship Id="rId53" Type="http://schemas.openxmlformats.org/officeDocument/2006/relationships/image" Target="../media/image1094.png"/><Relationship Id="rId74" Type="http://schemas.openxmlformats.org/officeDocument/2006/relationships/customXml" Target="../ink/ink1167.xml"/><Relationship Id="rId128" Type="http://schemas.openxmlformats.org/officeDocument/2006/relationships/customXml" Target="../ink/ink1194.xml"/><Relationship Id="rId149" Type="http://schemas.openxmlformats.org/officeDocument/2006/relationships/image" Target="../media/image1141.png"/><Relationship Id="rId5" Type="http://schemas.openxmlformats.org/officeDocument/2006/relationships/customXml" Target="../ink/ink1134.xml"/><Relationship Id="rId95" Type="http://schemas.openxmlformats.org/officeDocument/2006/relationships/image" Target="../media/image1114.png"/><Relationship Id="rId22" Type="http://schemas.openxmlformats.org/officeDocument/2006/relationships/customXml" Target="../ink/ink1141.xml"/><Relationship Id="rId43" Type="http://schemas.openxmlformats.org/officeDocument/2006/relationships/image" Target="../media/image1089.png"/><Relationship Id="rId64" Type="http://schemas.openxmlformats.org/officeDocument/2006/relationships/customXml" Target="../ink/ink1162.xml"/><Relationship Id="rId118" Type="http://schemas.openxmlformats.org/officeDocument/2006/relationships/customXml" Target="../ink/ink1189.xml"/><Relationship Id="rId139" Type="http://schemas.openxmlformats.org/officeDocument/2006/relationships/image" Target="../media/image1136.png"/><Relationship Id="rId80" Type="http://schemas.openxmlformats.org/officeDocument/2006/relationships/customXml" Target="../ink/ink1170.xml"/><Relationship Id="rId85" Type="http://schemas.openxmlformats.org/officeDocument/2006/relationships/image" Target="../media/image1109.png"/><Relationship Id="rId150" Type="http://schemas.openxmlformats.org/officeDocument/2006/relationships/customXml" Target="../ink/ink1205.xml"/><Relationship Id="rId155" Type="http://schemas.openxmlformats.org/officeDocument/2006/relationships/image" Target="../media/image1144.png"/><Relationship Id="rId12" Type="http://schemas.openxmlformats.org/officeDocument/2006/relationships/image" Target="../media/image366.png"/><Relationship Id="rId17" Type="http://schemas.openxmlformats.org/officeDocument/2006/relationships/image" Target="../media/image1076.png"/><Relationship Id="rId33" Type="http://schemas.openxmlformats.org/officeDocument/2006/relationships/image" Target="../media/image1084.png"/><Relationship Id="rId38" Type="http://schemas.openxmlformats.org/officeDocument/2006/relationships/customXml" Target="../ink/ink1149.xml"/><Relationship Id="rId59" Type="http://schemas.openxmlformats.org/officeDocument/2006/relationships/image" Target="../media/image1097.png"/><Relationship Id="rId103" Type="http://schemas.openxmlformats.org/officeDocument/2006/relationships/image" Target="../media/image1118.png"/><Relationship Id="rId108" Type="http://schemas.openxmlformats.org/officeDocument/2006/relationships/customXml" Target="../ink/ink1184.xml"/><Relationship Id="rId124" Type="http://schemas.openxmlformats.org/officeDocument/2006/relationships/customXml" Target="../ink/ink1192.xml"/><Relationship Id="rId129" Type="http://schemas.openxmlformats.org/officeDocument/2006/relationships/image" Target="../media/image1131.png"/><Relationship Id="rId54" Type="http://schemas.openxmlformats.org/officeDocument/2006/relationships/customXml" Target="../ink/ink1157.xml"/><Relationship Id="rId70" Type="http://schemas.openxmlformats.org/officeDocument/2006/relationships/customXml" Target="../ink/ink1165.xml"/><Relationship Id="rId75" Type="http://schemas.openxmlformats.org/officeDocument/2006/relationships/image" Target="../media/image1104.png"/><Relationship Id="rId91" Type="http://schemas.openxmlformats.org/officeDocument/2006/relationships/image" Target="../media/image1112.png"/><Relationship Id="rId96" Type="http://schemas.openxmlformats.org/officeDocument/2006/relationships/customXml" Target="../ink/ink1178.xml"/><Relationship Id="rId140" Type="http://schemas.openxmlformats.org/officeDocument/2006/relationships/customXml" Target="../ink/ink1200.xml"/><Relationship Id="rId145" Type="http://schemas.openxmlformats.org/officeDocument/2006/relationships/image" Target="../media/image1139.png"/><Relationship Id="rId1" Type="http://schemas.openxmlformats.org/officeDocument/2006/relationships/slideLayout" Target="../slideLayouts/slideLayout13.xml"/><Relationship Id="rId6" Type="http://schemas.openxmlformats.org/officeDocument/2006/relationships/image" Target="../media/image6031.png"/><Relationship Id="rId23" Type="http://schemas.openxmlformats.org/officeDocument/2006/relationships/image" Target="../media/image1079.png"/><Relationship Id="rId28" Type="http://schemas.openxmlformats.org/officeDocument/2006/relationships/customXml" Target="../ink/ink1144.xml"/><Relationship Id="rId49" Type="http://schemas.openxmlformats.org/officeDocument/2006/relationships/image" Target="../media/image1092.png"/><Relationship Id="rId114" Type="http://schemas.openxmlformats.org/officeDocument/2006/relationships/customXml" Target="../ink/ink1187.xml"/><Relationship Id="rId119" Type="http://schemas.openxmlformats.org/officeDocument/2006/relationships/image" Target="../media/image1126.png"/><Relationship Id="rId44" Type="http://schemas.openxmlformats.org/officeDocument/2006/relationships/customXml" Target="../ink/ink1152.xml"/><Relationship Id="rId60" Type="http://schemas.openxmlformats.org/officeDocument/2006/relationships/customXml" Target="../ink/ink1160.xml"/><Relationship Id="rId65" Type="http://schemas.openxmlformats.org/officeDocument/2006/relationships/image" Target="../media/image1100.png"/><Relationship Id="rId81" Type="http://schemas.openxmlformats.org/officeDocument/2006/relationships/image" Target="../media/image1107.png"/><Relationship Id="rId86" Type="http://schemas.openxmlformats.org/officeDocument/2006/relationships/customXml" Target="../ink/ink1173.xml"/><Relationship Id="rId130" Type="http://schemas.openxmlformats.org/officeDocument/2006/relationships/customXml" Target="../ink/ink1195.xml"/><Relationship Id="rId135" Type="http://schemas.openxmlformats.org/officeDocument/2006/relationships/image" Target="../media/image1134.png"/><Relationship Id="rId151" Type="http://schemas.openxmlformats.org/officeDocument/2006/relationships/image" Target="../media/image1142.png"/><Relationship Id="rId156" Type="http://schemas.openxmlformats.org/officeDocument/2006/relationships/customXml" Target="../ink/ink1208.xml"/><Relationship Id="rId13" Type="http://schemas.openxmlformats.org/officeDocument/2006/relationships/image" Target="../media/image602.png"/><Relationship Id="rId18" Type="http://schemas.openxmlformats.org/officeDocument/2006/relationships/customXml" Target="../ink/ink1139.xml"/><Relationship Id="rId39" Type="http://schemas.openxmlformats.org/officeDocument/2006/relationships/image" Target="../media/image1087.png"/><Relationship Id="rId109" Type="http://schemas.openxmlformats.org/officeDocument/2006/relationships/image" Target="../media/image1121.png"/><Relationship Id="rId34" Type="http://schemas.openxmlformats.org/officeDocument/2006/relationships/customXml" Target="../ink/ink1147.xml"/><Relationship Id="rId50" Type="http://schemas.openxmlformats.org/officeDocument/2006/relationships/customXml" Target="../ink/ink1155.xml"/><Relationship Id="rId55" Type="http://schemas.openxmlformats.org/officeDocument/2006/relationships/image" Target="../media/image1095.png"/><Relationship Id="rId76" Type="http://schemas.openxmlformats.org/officeDocument/2006/relationships/customXml" Target="../ink/ink1168.xml"/><Relationship Id="rId97" Type="http://schemas.openxmlformats.org/officeDocument/2006/relationships/image" Target="../media/image1115.png"/><Relationship Id="rId104" Type="http://schemas.openxmlformats.org/officeDocument/2006/relationships/customXml" Target="../ink/ink1182.xml"/><Relationship Id="rId120" Type="http://schemas.openxmlformats.org/officeDocument/2006/relationships/customXml" Target="../ink/ink1190.xml"/><Relationship Id="rId125" Type="http://schemas.openxmlformats.org/officeDocument/2006/relationships/image" Target="../media/image1129.png"/><Relationship Id="rId141" Type="http://schemas.openxmlformats.org/officeDocument/2006/relationships/image" Target="../media/image1137.png"/><Relationship Id="rId146" Type="http://schemas.openxmlformats.org/officeDocument/2006/relationships/customXml" Target="../ink/ink1203.xml"/><Relationship Id="rId7" Type="http://schemas.openxmlformats.org/officeDocument/2006/relationships/customXml" Target="../ink/ink1135.xml"/><Relationship Id="rId71" Type="http://schemas.openxmlformats.org/officeDocument/2006/relationships/image" Target="../media/image1103.png"/><Relationship Id="rId92" Type="http://schemas.openxmlformats.org/officeDocument/2006/relationships/customXml" Target="../ink/ink1176.xml"/><Relationship Id="rId2" Type="http://schemas.openxmlformats.org/officeDocument/2006/relationships/customXml" Target="../ink/ink1132.xml"/><Relationship Id="rId29" Type="http://schemas.openxmlformats.org/officeDocument/2006/relationships/image" Target="../media/image1082.png"/><Relationship Id="rId24" Type="http://schemas.openxmlformats.org/officeDocument/2006/relationships/customXml" Target="../ink/ink1142.xml"/><Relationship Id="rId40" Type="http://schemas.openxmlformats.org/officeDocument/2006/relationships/customXml" Target="../ink/ink1150.xml"/><Relationship Id="rId45" Type="http://schemas.openxmlformats.org/officeDocument/2006/relationships/image" Target="../media/image1090.png"/><Relationship Id="rId66" Type="http://schemas.openxmlformats.org/officeDocument/2006/relationships/customXml" Target="../ink/ink1163.xml"/><Relationship Id="rId87" Type="http://schemas.openxmlformats.org/officeDocument/2006/relationships/image" Target="../media/image1110.png"/><Relationship Id="rId110" Type="http://schemas.openxmlformats.org/officeDocument/2006/relationships/customXml" Target="../ink/ink1185.xml"/><Relationship Id="rId115" Type="http://schemas.openxmlformats.org/officeDocument/2006/relationships/image" Target="../media/image1124.png"/><Relationship Id="rId131" Type="http://schemas.openxmlformats.org/officeDocument/2006/relationships/image" Target="../media/image1132.png"/><Relationship Id="rId136" Type="http://schemas.openxmlformats.org/officeDocument/2006/relationships/customXml" Target="../ink/ink1198.xml"/><Relationship Id="rId157" Type="http://schemas.openxmlformats.org/officeDocument/2006/relationships/image" Target="../media/image1145.png"/><Relationship Id="rId61" Type="http://schemas.openxmlformats.org/officeDocument/2006/relationships/image" Target="../media/image1098.png"/><Relationship Id="rId82" Type="http://schemas.openxmlformats.org/officeDocument/2006/relationships/customXml" Target="../ink/ink1171.xml"/><Relationship Id="rId152" Type="http://schemas.openxmlformats.org/officeDocument/2006/relationships/customXml" Target="../ink/ink1206.xml"/><Relationship Id="rId19" Type="http://schemas.openxmlformats.org/officeDocument/2006/relationships/image" Target="../media/image1077.png"/><Relationship Id="rId14" Type="http://schemas.openxmlformats.org/officeDocument/2006/relationships/customXml" Target="../ink/ink1137.xml"/><Relationship Id="rId30" Type="http://schemas.openxmlformats.org/officeDocument/2006/relationships/customXml" Target="../ink/ink1145.xml"/><Relationship Id="rId35" Type="http://schemas.openxmlformats.org/officeDocument/2006/relationships/image" Target="../media/image1085.png"/><Relationship Id="rId56" Type="http://schemas.openxmlformats.org/officeDocument/2006/relationships/customXml" Target="../ink/ink1158.xml"/><Relationship Id="rId77" Type="http://schemas.openxmlformats.org/officeDocument/2006/relationships/image" Target="../media/image1105.png"/><Relationship Id="rId100" Type="http://schemas.openxmlformats.org/officeDocument/2006/relationships/customXml" Target="../ink/ink1180.xml"/><Relationship Id="rId105" Type="http://schemas.openxmlformats.org/officeDocument/2006/relationships/image" Target="../media/image1119.png"/><Relationship Id="rId126" Type="http://schemas.openxmlformats.org/officeDocument/2006/relationships/customXml" Target="../ink/ink1193.xml"/><Relationship Id="rId147" Type="http://schemas.openxmlformats.org/officeDocument/2006/relationships/image" Target="../media/image1140.png"/><Relationship Id="rId8" Type="http://schemas.openxmlformats.org/officeDocument/2006/relationships/customXml" Target="../ink/ink1136.xml"/><Relationship Id="rId51" Type="http://schemas.openxmlformats.org/officeDocument/2006/relationships/image" Target="../media/image1093.png"/><Relationship Id="rId72" Type="http://schemas.openxmlformats.org/officeDocument/2006/relationships/customXml" Target="../ink/ink1166.xml"/><Relationship Id="rId93" Type="http://schemas.openxmlformats.org/officeDocument/2006/relationships/image" Target="../media/image1113.png"/><Relationship Id="rId98" Type="http://schemas.openxmlformats.org/officeDocument/2006/relationships/customXml" Target="../ink/ink1179.xml"/><Relationship Id="rId121" Type="http://schemas.openxmlformats.org/officeDocument/2006/relationships/image" Target="../media/image1127.png"/><Relationship Id="rId142" Type="http://schemas.openxmlformats.org/officeDocument/2006/relationships/customXml" Target="../ink/ink1201.xml"/><Relationship Id="rId3" Type="http://schemas.openxmlformats.org/officeDocument/2006/relationships/image" Target="../media/image930.png"/><Relationship Id="rId25" Type="http://schemas.openxmlformats.org/officeDocument/2006/relationships/image" Target="../media/image1080.png"/><Relationship Id="rId46" Type="http://schemas.openxmlformats.org/officeDocument/2006/relationships/customXml" Target="../ink/ink1153.xml"/><Relationship Id="rId67" Type="http://schemas.openxmlformats.org/officeDocument/2006/relationships/image" Target="../media/image1101.png"/><Relationship Id="rId116" Type="http://schemas.openxmlformats.org/officeDocument/2006/relationships/customXml" Target="../ink/ink1188.xml"/><Relationship Id="rId137" Type="http://schemas.openxmlformats.org/officeDocument/2006/relationships/image" Target="../media/image1135.png"/><Relationship Id="rId20" Type="http://schemas.openxmlformats.org/officeDocument/2006/relationships/customXml" Target="../ink/ink1140.xml"/><Relationship Id="rId41" Type="http://schemas.openxmlformats.org/officeDocument/2006/relationships/image" Target="../media/image1088.png"/><Relationship Id="rId62" Type="http://schemas.openxmlformats.org/officeDocument/2006/relationships/customXml" Target="../ink/ink1161.xml"/><Relationship Id="rId83" Type="http://schemas.openxmlformats.org/officeDocument/2006/relationships/image" Target="../media/image1108.png"/><Relationship Id="rId88" Type="http://schemas.openxmlformats.org/officeDocument/2006/relationships/customXml" Target="../ink/ink1174.xml"/><Relationship Id="rId111" Type="http://schemas.openxmlformats.org/officeDocument/2006/relationships/image" Target="../media/image1122.png"/><Relationship Id="rId132" Type="http://schemas.openxmlformats.org/officeDocument/2006/relationships/customXml" Target="../ink/ink1196.xml"/><Relationship Id="rId153" Type="http://schemas.openxmlformats.org/officeDocument/2006/relationships/image" Target="../media/image1143.png"/><Relationship Id="rId15" Type="http://schemas.openxmlformats.org/officeDocument/2006/relationships/image" Target="../media/image1075.png"/><Relationship Id="rId36" Type="http://schemas.openxmlformats.org/officeDocument/2006/relationships/customXml" Target="../ink/ink1148.xml"/><Relationship Id="rId57" Type="http://schemas.openxmlformats.org/officeDocument/2006/relationships/image" Target="../media/image1096.png"/><Relationship Id="rId106" Type="http://schemas.openxmlformats.org/officeDocument/2006/relationships/customXml" Target="../ink/ink1183.xml"/><Relationship Id="rId127" Type="http://schemas.openxmlformats.org/officeDocument/2006/relationships/image" Target="../media/image1130.png"/><Relationship Id="rId10" Type="http://schemas.openxmlformats.org/officeDocument/2006/relationships/image" Target="../media/image364.png"/><Relationship Id="rId31" Type="http://schemas.openxmlformats.org/officeDocument/2006/relationships/image" Target="../media/image1083.png"/><Relationship Id="rId52" Type="http://schemas.openxmlformats.org/officeDocument/2006/relationships/customXml" Target="../ink/ink1156.xml"/><Relationship Id="rId73" Type="http://schemas.openxmlformats.org/officeDocument/2006/relationships/image" Target="../media/image1048.png"/><Relationship Id="rId78" Type="http://schemas.openxmlformats.org/officeDocument/2006/relationships/customXml" Target="../ink/ink1169.xml"/><Relationship Id="rId94" Type="http://schemas.openxmlformats.org/officeDocument/2006/relationships/customXml" Target="../ink/ink1177.xml"/><Relationship Id="rId99" Type="http://schemas.openxmlformats.org/officeDocument/2006/relationships/image" Target="../media/image1116.png"/><Relationship Id="rId101" Type="http://schemas.openxmlformats.org/officeDocument/2006/relationships/image" Target="../media/image1117.png"/><Relationship Id="rId122" Type="http://schemas.openxmlformats.org/officeDocument/2006/relationships/customXml" Target="../ink/ink1191.xml"/><Relationship Id="rId143" Type="http://schemas.openxmlformats.org/officeDocument/2006/relationships/image" Target="../media/image1138.png"/><Relationship Id="rId148" Type="http://schemas.openxmlformats.org/officeDocument/2006/relationships/customXml" Target="../ink/ink1204.xml"/><Relationship Id="rId4" Type="http://schemas.openxmlformats.org/officeDocument/2006/relationships/customXml" Target="../ink/ink1133.xml"/><Relationship Id="rId9" Type="http://schemas.openxmlformats.org/officeDocument/2006/relationships/image" Target="../media/image363.png"/><Relationship Id="rId26" Type="http://schemas.openxmlformats.org/officeDocument/2006/relationships/customXml" Target="../ink/ink1143.xml"/><Relationship Id="rId47" Type="http://schemas.openxmlformats.org/officeDocument/2006/relationships/image" Target="../media/image1091.png"/><Relationship Id="rId68" Type="http://schemas.openxmlformats.org/officeDocument/2006/relationships/customXml" Target="../ink/ink1164.xml"/><Relationship Id="rId89" Type="http://schemas.openxmlformats.org/officeDocument/2006/relationships/image" Target="../media/image1111.png"/><Relationship Id="rId112" Type="http://schemas.openxmlformats.org/officeDocument/2006/relationships/customXml" Target="../ink/ink1186.xml"/><Relationship Id="rId133" Type="http://schemas.openxmlformats.org/officeDocument/2006/relationships/image" Target="../media/image1133.png"/><Relationship Id="rId154" Type="http://schemas.openxmlformats.org/officeDocument/2006/relationships/customXml" Target="../ink/ink1207.xml"/><Relationship Id="rId16" Type="http://schemas.openxmlformats.org/officeDocument/2006/relationships/customXml" Target="../ink/ink1138.xml"/><Relationship Id="rId37" Type="http://schemas.openxmlformats.org/officeDocument/2006/relationships/image" Target="../media/image1086.png"/><Relationship Id="rId58" Type="http://schemas.openxmlformats.org/officeDocument/2006/relationships/customXml" Target="../ink/ink1159.xml"/><Relationship Id="rId79" Type="http://schemas.openxmlformats.org/officeDocument/2006/relationships/image" Target="../media/image1106.png"/><Relationship Id="rId102" Type="http://schemas.openxmlformats.org/officeDocument/2006/relationships/customXml" Target="../ink/ink1181.xml"/><Relationship Id="rId123" Type="http://schemas.openxmlformats.org/officeDocument/2006/relationships/image" Target="../media/image1128.png"/><Relationship Id="rId144" Type="http://schemas.openxmlformats.org/officeDocument/2006/relationships/customXml" Target="../ink/ink1202.xml"/><Relationship Id="rId90" Type="http://schemas.openxmlformats.org/officeDocument/2006/relationships/customXml" Target="../ink/ink1175.xml"/><Relationship Id="rId27" Type="http://schemas.openxmlformats.org/officeDocument/2006/relationships/image" Target="../media/image1081.png"/><Relationship Id="rId48" Type="http://schemas.openxmlformats.org/officeDocument/2006/relationships/customXml" Target="../ink/ink1154.xml"/><Relationship Id="rId69" Type="http://schemas.openxmlformats.org/officeDocument/2006/relationships/image" Target="../media/image1102.png"/><Relationship Id="rId113" Type="http://schemas.openxmlformats.org/officeDocument/2006/relationships/image" Target="../media/image1123.png"/><Relationship Id="rId134" Type="http://schemas.openxmlformats.org/officeDocument/2006/relationships/customXml" Target="../ink/ink1197.xml"/></Relationships>
</file>

<file path=ppt/slides/_rels/slide33.xml.rels><?xml version="1.0" encoding="UTF-8" standalone="yes"?>
<Relationships xmlns="http://schemas.openxmlformats.org/package/2006/relationships"><Relationship Id="rId26" Type="http://schemas.openxmlformats.org/officeDocument/2006/relationships/customXml" Target="../ink/ink1221.xml"/><Relationship Id="rId21" Type="http://schemas.openxmlformats.org/officeDocument/2006/relationships/image" Target="../media/image1154.png"/><Relationship Id="rId42" Type="http://schemas.openxmlformats.org/officeDocument/2006/relationships/customXml" Target="../ink/ink1229.xml"/><Relationship Id="rId47" Type="http://schemas.openxmlformats.org/officeDocument/2006/relationships/image" Target="../media/image1167.png"/><Relationship Id="rId63" Type="http://schemas.openxmlformats.org/officeDocument/2006/relationships/image" Target="../media/image1175.png"/><Relationship Id="rId68" Type="http://schemas.openxmlformats.org/officeDocument/2006/relationships/customXml" Target="../ink/ink1242.xml"/><Relationship Id="rId84" Type="http://schemas.openxmlformats.org/officeDocument/2006/relationships/customXml" Target="../ink/ink1250.xml"/><Relationship Id="rId89" Type="http://schemas.openxmlformats.org/officeDocument/2006/relationships/image" Target="../media/image1188.png"/><Relationship Id="rId16" Type="http://schemas.openxmlformats.org/officeDocument/2006/relationships/customXml" Target="../ink/ink1216.xml"/><Relationship Id="rId11" Type="http://schemas.openxmlformats.org/officeDocument/2006/relationships/image" Target="../media/image1149.png"/><Relationship Id="rId32" Type="http://schemas.openxmlformats.org/officeDocument/2006/relationships/customXml" Target="../ink/ink1224.xml"/><Relationship Id="rId37" Type="http://schemas.openxmlformats.org/officeDocument/2006/relationships/image" Target="../media/image1162.png"/><Relationship Id="rId53" Type="http://schemas.openxmlformats.org/officeDocument/2006/relationships/image" Target="../media/image1170.png"/><Relationship Id="rId58" Type="http://schemas.openxmlformats.org/officeDocument/2006/relationships/customXml" Target="../ink/ink1237.xml"/><Relationship Id="rId74" Type="http://schemas.openxmlformats.org/officeDocument/2006/relationships/customXml" Target="../ink/ink1245.xml"/><Relationship Id="rId79" Type="http://schemas.openxmlformats.org/officeDocument/2006/relationships/image" Target="../media/image1183.png"/><Relationship Id="rId5" Type="http://schemas.openxmlformats.org/officeDocument/2006/relationships/image" Target="../media/image1147.png"/><Relationship Id="rId14" Type="http://schemas.openxmlformats.org/officeDocument/2006/relationships/customXml" Target="../ink/ink1215.xml"/><Relationship Id="rId22" Type="http://schemas.openxmlformats.org/officeDocument/2006/relationships/customXml" Target="../ink/ink1219.xml"/><Relationship Id="rId27" Type="http://schemas.openxmlformats.org/officeDocument/2006/relationships/image" Target="../media/image1157.png"/><Relationship Id="rId30" Type="http://schemas.openxmlformats.org/officeDocument/2006/relationships/customXml" Target="../ink/ink1223.xml"/><Relationship Id="rId35" Type="http://schemas.openxmlformats.org/officeDocument/2006/relationships/image" Target="../media/image1161.png"/><Relationship Id="rId43" Type="http://schemas.openxmlformats.org/officeDocument/2006/relationships/image" Target="../media/image1165.png"/><Relationship Id="rId48" Type="http://schemas.openxmlformats.org/officeDocument/2006/relationships/customXml" Target="../ink/ink1232.xml"/><Relationship Id="rId56" Type="http://schemas.openxmlformats.org/officeDocument/2006/relationships/customXml" Target="../ink/ink1236.xml"/><Relationship Id="rId64" Type="http://schemas.openxmlformats.org/officeDocument/2006/relationships/customXml" Target="../ink/ink1240.xml"/><Relationship Id="rId69" Type="http://schemas.openxmlformats.org/officeDocument/2006/relationships/image" Target="../media/image1178.png"/><Relationship Id="rId77" Type="http://schemas.openxmlformats.org/officeDocument/2006/relationships/image" Target="../media/image1182.png"/><Relationship Id="rId8" Type="http://schemas.openxmlformats.org/officeDocument/2006/relationships/customXml" Target="../ink/ink1212.xml"/><Relationship Id="rId51" Type="http://schemas.openxmlformats.org/officeDocument/2006/relationships/image" Target="../media/image1169.png"/><Relationship Id="rId72" Type="http://schemas.openxmlformats.org/officeDocument/2006/relationships/customXml" Target="../ink/ink1244.xml"/><Relationship Id="rId80" Type="http://schemas.openxmlformats.org/officeDocument/2006/relationships/customXml" Target="../ink/ink1248.xml"/><Relationship Id="rId85" Type="http://schemas.openxmlformats.org/officeDocument/2006/relationships/image" Target="../media/image1186.png"/><Relationship Id="rId3" Type="http://schemas.openxmlformats.org/officeDocument/2006/relationships/image" Target="../media/image1146.png"/><Relationship Id="rId12" Type="http://schemas.openxmlformats.org/officeDocument/2006/relationships/customXml" Target="../ink/ink1214.xml"/><Relationship Id="rId17" Type="http://schemas.openxmlformats.org/officeDocument/2006/relationships/image" Target="../media/image1152.png"/><Relationship Id="rId25" Type="http://schemas.openxmlformats.org/officeDocument/2006/relationships/image" Target="../media/image1156.png"/><Relationship Id="rId33" Type="http://schemas.openxmlformats.org/officeDocument/2006/relationships/image" Target="../media/image1160.png"/><Relationship Id="rId38" Type="http://schemas.openxmlformats.org/officeDocument/2006/relationships/customXml" Target="../ink/ink1227.xml"/><Relationship Id="rId46" Type="http://schemas.openxmlformats.org/officeDocument/2006/relationships/customXml" Target="../ink/ink1231.xml"/><Relationship Id="rId59" Type="http://schemas.openxmlformats.org/officeDocument/2006/relationships/image" Target="../media/image1173.png"/><Relationship Id="rId67" Type="http://schemas.openxmlformats.org/officeDocument/2006/relationships/image" Target="../media/image1177.png"/><Relationship Id="rId20" Type="http://schemas.openxmlformats.org/officeDocument/2006/relationships/customXml" Target="../ink/ink1218.xml"/><Relationship Id="rId41" Type="http://schemas.openxmlformats.org/officeDocument/2006/relationships/image" Target="../media/image1164.png"/><Relationship Id="rId54" Type="http://schemas.openxmlformats.org/officeDocument/2006/relationships/customXml" Target="../ink/ink1235.xml"/><Relationship Id="rId62" Type="http://schemas.openxmlformats.org/officeDocument/2006/relationships/customXml" Target="../ink/ink1239.xml"/><Relationship Id="rId70" Type="http://schemas.openxmlformats.org/officeDocument/2006/relationships/customXml" Target="../ink/ink1243.xml"/><Relationship Id="rId75" Type="http://schemas.openxmlformats.org/officeDocument/2006/relationships/image" Target="../media/image1181.png"/><Relationship Id="rId83" Type="http://schemas.openxmlformats.org/officeDocument/2006/relationships/image" Target="../media/image1185.png"/><Relationship Id="rId88" Type="http://schemas.openxmlformats.org/officeDocument/2006/relationships/customXml" Target="../ink/ink1252.xml"/><Relationship Id="rId1" Type="http://schemas.openxmlformats.org/officeDocument/2006/relationships/slideLayout" Target="../slideLayouts/slideLayout13.xml"/><Relationship Id="rId6" Type="http://schemas.openxmlformats.org/officeDocument/2006/relationships/customXml" Target="../ink/ink1211.xml"/><Relationship Id="rId15" Type="http://schemas.openxmlformats.org/officeDocument/2006/relationships/image" Target="../media/image1151.png"/><Relationship Id="rId23" Type="http://schemas.openxmlformats.org/officeDocument/2006/relationships/image" Target="../media/image1155.png"/><Relationship Id="rId28" Type="http://schemas.openxmlformats.org/officeDocument/2006/relationships/customXml" Target="../ink/ink1222.xml"/><Relationship Id="rId36" Type="http://schemas.openxmlformats.org/officeDocument/2006/relationships/customXml" Target="../ink/ink1226.xml"/><Relationship Id="rId49" Type="http://schemas.openxmlformats.org/officeDocument/2006/relationships/image" Target="../media/image1168.png"/><Relationship Id="rId57" Type="http://schemas.openxmlformats.org/officeDocument/2006/relationships/image" Target="../media/image1172.png"/><Relationship Id="rId10" Type="http://schemas.openxmlformats.org/officeDocument/2006/relationships/customXml" Target="../ink/ink1213.xml"/><Relationship Id="rId31" Type="http://schemas.openxmlformats.org/officeDocument/2006/relationships/image" Target="../media/image1159.png"/><Relationship Id="rId44" Type="http://schemas.openxmlformats.org/officeDocument/2006/relationships/customXml" Target="../ink/ink1230.xml"/><Relationship Id="rId52" Type="http://schemas.openxmlformats.org/officeDocument/2006/relationships/customXml" Target="../ink/ink1234.xml"/><Relationship Id="rId60" Type="http://schemas.openxmlformats.org/officeDocument/2006/relationships/customXml" Target="../ink/ink1238.xml"/><Relationship Id="rId65" Type="http://schemas.openxmlformats.org/officeDocument/2006/relationships/image" Target="../media/image1176.png"/><Relationship Id="rId73" Type="http://schemas.openxmlformats.org/officeDocument/2006/relationships/image" Target="../media/image1180.png"/><Relationship Id="rId78" Type="http://schemas.openxmlformats.org/officeDocument/2006/relationships/customXml" Target="../ink/ink1247.xml"/><Relationship Id="rId81" Type="http://schemas.openxmlformats.org/officeDocument/2006/relationships/image" Target="../media/image1184.png"/><Relationship Id="rId86" Type="http://schemas.openxmlformats.org/officeDocument/2006/relationships/customXml" Target="../ink/ink1251.xml"/><Relationship Id="rId4" Type="http://schemas.openxmlformats.org/officeDocument/2006/relationships/customXml" Target="../ink/ink1210.xml"/><Relationship Id="rId9" Type="http://schemas.openxmlformats.org/officeDocument/2006/relationships/image" Target="../media/image1145.png"/><Relationship Id="rId13" Type="http://schemas.openxmlformats.org/officeDocument/2006/relationships/image" Target="../media/image1150.png"/><Relationship Id="rId18" Type="http://schemas.openxmlformats.org/officeDocument/2006/relationships/customXml" Target="../ink/ink1217.xml"/><Relationship Id="rId39" Type="http://schemas.openxmlformats.org/officeDocument/2006/relationships/image" Target="../media/image1163.png"/><Relationship Id="rId34" Type="http://schemas.openxmlformats.org/officeDocument/2006/relationships/customXml" Target="../ink/ink1225.xml"/><Relationship Id="rId50" Type="http://schemas.openxmlformats.org/officeDocument/2006/relationships/customXml" Target="../ink/ink1233.xml"/><Relationship Id="rId55" Type="http://schemas.openxmlformats.org/officeDocument/2006/relationships/image" Target="../media/image1171.png"/><Relationship Id="rId76" Type="http://schemas.openxmlformats.org/officeDocument/2006/relationships/customXml" Target="../ink/ink1246.xml"/><Relationship Id="rId7" Type="http://schemas.openxmlformats.org/officeDocument/2006/relationships/image" Target="../media/image1148.png"/><Relationship Id="rId71" Type="http://schemas.openxmlformats.org/officeDocument/2006/relationships/image" Target="../media/image1179.png"/><Relationship Id="rId2" Type="http://schemas.openxmlformats.org/officeDocument/2006/relationships/customXml" Target="../ink/ink1209.xml"/><Relationship Id="rId29" Type="http://schemas.openxmlformats.org/officeDocument/2006/relationships/image" Target="../media/image1158.png"/><Relationship Id="rId24" Type="http://schemas.openxmlformats.org/officeDocument/2006/relationships/customXml" Target="../ink/ink1220.xml"/><Relationship Id="rId40" Type="http://schemas.openxmlformats.org/officeDocument/2006/relationships/customXml" Target="../ink/ink1228.xml"/><Relationship Id="rId45" Type="http://schemas.openxmlformats.org/officeDocument/2006/relationships/image" Target="../media/image1166.png"/><Relationship Id="rId66" Type="http://schemas.openxmlformats.org/officeDocument/2006/relationships/customXml" Target="../ink/ink1241.xml"/><Relationship Id="rId87" Type="http://schemas.openxmlformats.org/officeDocument/2006/relationships/image" Target="../media/image1187.png"/><Relationship Id="rId61" Type="http://schemas.openxmlformats.org/officeDocument/2006/relationships/image" Target="../media/image1174.png"/><Relationship Id="rId82" Type="http://schemas.openxmlformats.org/officeDocument/2006/relationships/customXml" Target="../ink/ink1249.xml"/><Relationship Id="rId19" Type="http://schemas.openxmlformats.org/officeDocument/2006/relationships/image" Target="../media/image1153.png"/></Relationships>
</file>

<file path=ppt/slides/_rels/slide34.xml.rels><?xml version="1.0" encoding="UTF-8" standalone="yes"?>
<Relationships xmlns="http://schemas.openxmlformats.org/package/2006/relationships"><Relationship Id="rId2" Type="http://schemas.openxmlformats.org/officeDocument/2006/relationships/hyperlink" Target="https://www.educaplus.org/luz/lente2.html" TargetMode="External"/><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6" Type="http://schemas.openxmlformats.org/officeDocument/2006/relationships/customXml" Target="../ink/ink1265.xml"/><Relationship Id="rId117" Type="http://schemas.openxmlformats.org/officeDocument/2006/relationships/image" Target="../media/image1244.png"/><Relationship Id="rId21" Type="http://schemas.openxmlformats.org/officeDocument/2006/relationships/image" Target="../media/image1198.png"/><Relationship Id="rId42" Type="http://schemas.openxmlformats.org/officeDocument/2006/relationships/customXml" Target="../ink/ink1273.xml"/><Relationship Id="rId47" Type="http://schemas.openxmlformats.org/officeDocument/2006/relationships/image" Target="../media/image1211.png"/><Relationship Id="rId63" Type="http://schemas.openxmlformats.org/officeDocument/2006/relationships/image" Target="../media/image1219.png"/><Relationship Id="rId68" Type="http://schemas.openxmlformats.org/officeDocument/2006/relationships/customXml" Target="../ink/ink1286.xml"/><Relationship Id="rId84" Type="http://schemas.openxmlformats.org/officeDocument/2006/relationships/customXml" Target="../ink/ink1294.xml"/><Relationship Id="rId89" Type="http://schemas.openxmlformats.org/officeDocument/2006/relationships/image" Target="../media/image1145.png"/><Relationship Id="rId112" Type="http://schemas.openxmlformats.org/officeDocument/2006/relationships/customXml" Target="../ink/ink1308.xml"/><Relationship Id="rId16" Type="http://schemas.openxmlformats.org/officeDocument/2006/relationships/customXml" Target="../ink/ink1260.xml"/><Relationship Id="rId107" Type="http://schemas.openxmlformats.org/officeDocument/2006/relationships/image" Target="../media/image1239.png"/><Relationship Id="rId11" Type="http://schemas.openxmlformats.org/officeDocument/2006/relationships/image" Target="../media/image1193.png"/><Relationship Id="rId32" Type="http://schemas.openxmlformats.org/officeDocument/2006/relationships/customXml" Target="../ink/ink1268.xml"/><Relationship Id="rId37" Type="http://schemas.openxmlformats.org/officeDocument/2006/relationships/image" Target="../media/image1206.png"/><Relationship Id="rId53" Type="http://schemas.openxmlformats.org/officeDocument/2006/relationships/image" Target="../media/image1214.png"/><Relationship Id="rId58" Type="http://schemas.openxmlformats.org/officeDocument/2006/relationships/customXml" Target="../ink/ink1281.xml"/><Relationship Id="rId74" Type="http://schemas.openxmlformats.org/officeDocument/2006/relationships/customXml" Target="../ink/ink1289.xml"/><Relationship Id="rId79" Type="http://schemas.openxmlformats.org/officeDocument/2006/relationships/image" Target="../media/image1227.png"/><Relationship Id="rId102" Type="http://schemas.openxmlformats.org/officeDocument/2006/relationships/customXml" Target="../ink/ink1303.xml"/><Relationship Id="rId5" Type="http://schemas.openxmlformats.org/officeDocument/2006/relationships/image" Target="../media/image1190.png"/><Relationship Id="rId90" Type="http://schemas.openxmlformats.org/officeDocument/2006/relationships/customXml" Target="../ink/ink1297.xml"/><Relationship Id="rId95" Type="http://schemas.openxmlformats.org/officeDocument/2006/relationships/image" Target="../media/image1234.png"/><Relationship Id="rId22" Type="http://schemas.openxmlformats.org/officeDocument/2006/relationships/customXml" Target="../ink/ink1263.xml"/><Relationship Id="rId27" Type="http://schemas.openxmlformats.org/officeDocument/2006/relationships/image" Target="../media/image1201.png"/><Relationship Id="rId43" Type="http://schemas.openxmlformats.org/officeDocument/2006/relationships/image" Target="../media/image1209.png"/><Relationship Id="rId48" Type="http://schemas.openxmlformats.org/officeDocument/2006/relationships/customXml" Target="../ink/ink1276.xml"/><Relationship Id="rId64" Type="http://schemas.openxmlformats.org/officeDocument/2006/relationships/customXml" Target="../ink/ink1284.xml"/><Relationship Id="rId69" Type="http://schemas.openxmlformats.org/officeDocument/2006/relationships/image" Target="../media/image1222.png"/><Relationship Id="rId113" Type="http://schemas.openxmlformats.org/officeDocument/2006/relationships/image" Target="../media/image1242.png"/><Relationship Id="rId118" Type="http://schemas.openxmlformats.org/officeDocument/2006/relationships/customXml" Target="../ink/ink1311.xml"/><Relationship Id="rId80" Type="http://schemas.openxmlformats.org/officeDocument/2006/relationships/customXml" Target="../ink/ink1292.xml"/><Relationship Id="rId85" Type="http://schemas.openxmlformats.org/officeDocument/2006/relationships/image" Target="../media/image1230.png"/><Relationship Id="rId12" Type="http://schemas.openxmlformats.org/officeDocument/2006/relationships/customXml" Target="../ink/ink1258.xml"/><Relationship Id="rId17" Type="http://schemas.openxmlformats.org/officeDocument/2006/relationships/image" Target="../media/image1196.png"/><Relationship Id="rId33" Type="http://schemas.openxmlformats.org/officeDocument/2006/relationships/image" Target="../media/image1204.png"/><Relationship Id="rId38" Type="http://schemas.openxmlformats.org/officeDocument/2006/relationships/customXml" Target="../ink/ink1271.xml"/><Relationship Id="rId59" Type="http://schemas.openxmlformats.org/officeDocument/2006/relationships/image" Target="../media/image1217.png"/><Relationship Id="rId103" Type="http://schemas.openxmlformats.org/officeDocument/2006/relationships/image" Target="../media/image1048.png"/><Relationship Id="rId108" Type="http://schemas.openxmlformats.org/officeDocument/2006/relationships/customXml" Target="../ink/ink1306.xml"/><Relationship Id="rId54" Type="http://schemas.openxmlformats.org/officeDocument/2006/relationships/customXml" Target="../ink/ink1279.xml"/><Relationship Id="rId70" Type="http://schemas.openxmlformats.org/officeDocument/2006/relationships/customXml" Target="../ink/ink1287.xml"/><Relationship Id="rId75" Type="http://schemas.openxmlformats.org/officeDocument/2006/relationships/image" Target="../media/image1225.png"/><Relationship Id="rId91" Type="http://schemas.openxmlformats.org/officeDocument/2006/relationships/image" Target="../media/image1232.png"/><Relationship Id="rId96" Type="http://schemas.openxmlformats.org/officeDocument/2006/relationships/customXml" Target="../ink/ink1300.xml"/><Relationship Id="rId1" Type="http://schemas.openxmlformats.org/officeDocument/2006/relationships/slideLayout" Target="../slideLayouts/slideLayout13.xml"/><Relationship Id="rId6" Type="http://schemas.openxmlformats.org/officeDocument/2006/relationships/customXml" Target="../ink/ink1255.xml"/><Relationship Id="rId23" Type="http://schemas.openxmlformats.org/officeDocument/2006/relationships/image" Target="../media/image1199.png"/><Relationship Id="rId28" Type="http://schemas.openxmlformats.org/officeDocument/2006/relationships/customXml" Target="../ink/ink1266.xml"/><Relationship Id="rId49" Type="http://schemas.openxmlformats.org/officeDocument/2006/relationships/image" Target="../media/image1212.png"/><Relationship Id="rId114" Type="http://schemas.openxmlformats.org/officeDocument/2006/relationships/customXml" Target="../ink/ink1309.xml"/><Relationship Id="rId119" Type="http://schemas.openxmlformats.org/officeDocument/2006/relationships/image" Target="../media/image1245.png"/><Relationship Id="rId44" Type="http://schemas.openxmlformats.org/officeDocument/2006/relationships/customXml" Target="../ink/ink1274.xml"/><Relationship Id="rId60" Type="http://schemas.openxmlformats.org/officeDocument/2006/relationships/customXml" Target="../ink/ink1282.xml"/><Relationship Id="rId65" Type="http://schemas.openxmlformats.org/officeDocument/2006/relationships/image" Target="../media/image1220.png"/><Relationship Id="rId81" Type="http://schemas.openxmlformats.org/officeDocument/2006/relationships/image" Target="../media/image1228.png"/><Relationship Id="rId86" Type="http://schemas.openxmlformats.org/officeDocument/2006/relationships/customXml" Target="../ink/ink1295.xml"/><Relationship Id="rId4" Type="http://schemas.openxmlformats.org/officeDocument/2006/relationships/customXml" Target="../ink/ink1254.xml"/><Relationship Id="rId9" Type="http://schemas.openxmlformats.org/officeDocument/2006/relationships/image" Target="../media/image1192.png"/><Relationship Id="rId13" Type="http://schemas.openxmlformats.org/officeDocument/2006/relationships/image" Target="../media/image1194.png"/><Relationship Id="rId18" Type="http://schemas.openxmlformats.org/officeDocument/2006/relationships/customXml" Target="../ink/ink1261.xml"/><Relationship Id="rId39" Type="http://schemas.openxmlformats.org/officeDocument/2006/relationships/image" Target="../media/image1207.png"/><Relationship Id="rId109" Type="http://schemas.openxmlformats.org/officeDocument/2006/relationships/image" Target="../media/image1240.png"/><Relationship Id="rId34" Type="http://schemas.openxmlformats.org/officeDocument/2006/relationships/customXml" Target="../ink/ink1269.xml"/><Relationship Id="rId50" Type="http://schemas.openxmlformats.org/officeDocument/2006/relationships/customXml" Target="../ink/ink1277.xml"/><Relationship Id="rId55" Type="http://schemas.openxmlformats.org/officeDocument/2006/relationships/image" Target="../media/image1215.png"/><Relationship Id="rId76" Type="http://schemas.openxmlformats.org/officeDocument/2006/relationships/customXml" Target="../ink/ink1290.xml"/><Relationship Id="rId97" Type="http://schemas.openxmlformats.org/officeDocument/2006/relationships/image" Target="../media/image1235.png"/><Relationship Id="rId104" Type="http://schemas.openxmlformats.org/officeDocument/2006/relationships/customXml" Target="../ink/ink1304.xml"/><Relationship Id="rId120" Type="http://schemas.openxmlformats.org/officeDocument/2006/relationships/customXml" Target="../ink/ink1312.xml"/><Relationship Id="rId7" Type="http://schemas.openxmlformats.org/officeDocument/2006/relationships/image" Target="../media/image1191.png"/><Relationship Id="rId71" Type="http://schemas.openxmlformats.org/officeDocument/2006/relationships/image" Target="../media/image1223.png"/><Relationship Id="rId92" Type="http://schemas.openxmlformats.org/officeDocument/2006/relationships/customXml" Target="../ink/ink1298.xml"/><Relationship Id="rId2" Type="http://schemas.openxmlformats.org/officeDocument/2006/relationships/customXml" Target="../ink/ink1253.xml"/><Relationship Id="rId29" Type="http://schemas.openxmlformats.org/officeDocument/2006/relationships/image" Target="../media/image1202.png"/><Relationship Id="rId24" Type="http://schemas.openxmlformats.org/officeDocument/2006/relationships/customXml" Target="../ink/ink1264.xml"/><Relationship Id="rId40" Type="http://schemas.openxmlformats.org/officeDocument/2006/relationships/customXml" Target="../ink/ink1272.xml"/><Relationship Id="rId45" Type="http://schemas.openxmlformats.org/officeDocument/2006/relationships/image" Target="../media/image1210.png"/><Relationship Id="rId66" Type="http://schemas.openxmlformats.org/officeDocument/2006/relationships/customXml" Target="../ink/ink1285.xml"/><Relationship Id="rId87" Type="http://schemas.openxmlformats.org/officeDocument/2006/relationships/image" Target="../media/image1231.png"/><Relationship Id="rId110" Type="http://schemas.openxmlformats.org/officeDocument/2006/relationships/customXml" Target="../ink/ink1307.xml"/><Relationship Id="rId115" Type="http://schemas.openxmlformats.org/officeDocument/2006/relationships/image" Target="../media/image1243.png"/><Relationship Id="rId61" Type="http://schemas.openxmlformats.org/officeDocument/2006/relationships/image" Target="../media/image1218.png"/><Relationship Id="rId82" Type="http://schemas.openxmlformats.org/officeDocument/2006/relationships/customXml" Target="../ink/ink1293.xml"/><Relationship Id="rId19" Type="http://schemas.openxmlformats.org/officeDocument/2006/relationships/image" Target="../media/image1197.png"/><Relationship Id="rId14" Type="http://schemas.openxmlformats.org/officeDocument/2006/relationships/customXml" Target="../ink/ink1259.xml"/><Relationship Id="rId30" Type="http://schemas.openxmlformats.org/officeDocument/2006/relationships/customXml" Target="../ink/ink1267.xml"/><Relationship Id="rId35" Type="http://schemas.openxmlformats.org/officeDocument/2006/relationships/image" Target="../media/image1205.png"/><Relationship Id="rId56" Type="http://schemas.openxmlformats.org/officeDocument/2006/relationships/customXml" Target="../ink/ink1280.xml"/><Relationship Id="rId77" Type="http://schemas.openxmlformats.org/officeDocument/2006/relationships/image" Target="../media/image1226.png"/><Relationship Id="rId100" Type="http://schemas.openxmlformats.org/officeDocument/2006/relationships/customXml" Target="../ink/ink1302.xml"/><Relationship Id="rId105" Type="http://schemas.openxmlformats.org/officeDocument/2006/relationships/image" Target="../media/image1238.png"/><Relationship Id="rId8" Type="http://schemas.openxmlformats.org/officeDocument/2006/relationships/customXml" Target="../ink/ink1256.xml"/><Relationship Id="rId51" Type="http://schemas.openxmlformats.org/officeDocument/2006/relationships/image" Target="../media/image1213.png"/><Relationship Id="rId72" Type="http://schemas.openxmlformats.org/officeDocument/2006/relationships/customXml" Target="../ink/ink1288.xml"/><Relationship Id="rId93" Type="http://schemas.openxmlformats.org/officeDocument/2006/relationships/image" Target="../media/image1233.png"/><Relationship Id="rId98" Type="http://schemas.openxmlformats.org/officeDocument/2006/relationships/customXml" Target="../ink/ink1301.xml"/><Relationship Id="rId121" Type="http://schemas.openxmlformats.org/officeDocument/2006/relationships/image" Target="../media/image1246.png"/><Relationship Id="rId3" Type="http://schemas.openxmlformats.org/officeDocument/2006/relationships/image" Target="../media/image1189.png"/><Relationship Id="rId25" Type="http://schemas.openxmlformats.org/officeDocument/2006/relationships/image" Target="../media/image1200.png"/><Relationship Id="rId46" Type="http://schemas.openxmlformats.org/officeDocument/2006/relationships/customXml" Target="../ink/ink1275.xml"/><Relationship Id="rId67" Type="http://schemas.openxmlformats.org/officeDocument/2006/relationships/image" Target="../media/image1221.png"/><Relationship Id="rId116" Type="http://schemas.openxmlformats.org/officeDocument/2006/relationships/customXml" Target="../ink/ink1310.xml"/><Relationship Id="rId20" Type="http://schemas.openxmlformats.org/officeDocument/2006/relationships/customXml" Target="../ink/ink1262.xml"/><Relationship Id="rId41" Type="http://schemas.openxmlformats.org/officeDocument/2006/relationships/image" Target="../media/image1208.png"/><Relationship Id="rId62" Type="http://schemas.openxmlformats.org/officeDocument/2006/relationships/customXml" Target="../ink/ink1283.xml"/><Relationship Id="rId83" Type="http://schemas.openxmlformats.org/officeDocument/2006/relationships/image" Target="../media/image1229.png"/><Relationship Id="rId88" Type="http://schemas.openxmlformats.org/officeDocument/2006/relationships/customXml" Target="../ink/ink1296.xml"/><Relationship Id="rId111" Type="http://schemas.openxmlformats.org/officeDocument/2006/relationships/image" Target="../media/image1241.png"/><Relationship Id="rId15" Type="http://schemas.openxmlformats.org/officeDocument/2006/relationships/image" Target="../media/image1195.png"/><Relationship Id="rId36" Type="http://schemas.openxmlformats.org/officeDocument/2006/relationships/customXml" Target="../ink/ink1270.xml"/><Relationship Id="rId57" Type="http://schemas.openxmlformats.org/officeDocument/2006/relationships/image" Target="../media/image1216.png"/><Relationship Id="rId106" Type="http://schemas.openxmlformats.org/officeDocument/2006/relationships/customXml" Target="../ink/ink1305.xml"/><Relationship Id="rId10" Type="http://schemas.openxmlformats.org/officeDocument/2006/relationships/customXml" Target="../ink/ink1257.xml"/><Relationship Id="rId31" Type="http://schemas.openxmlformats.org/officeDocument/2006/relationships/image" Target="../media/image1203.png"/><Relationship Id="rId52" Type="http://schemas.openxmlformats.org/officeDocument/2006/relationships/customXml" Target="../ink/ink1278.xml"/><Relationship Id="rId73" Type="http://schemas.openxmlformats.org/officeDocument/2006/relationships/image" Target="../media/image1224.png"/><Relationship Id="rId78" Type="http://schemas.openxmlformats.org/officeDocument/2006/relationships/customXml" Target="../ink/ink1291.xml"/><Relationship Id="rId94" Type="http://schemas.openxmlformats.org/officeDocument/2006/relationships/customXml" Target="../ink/ink1299.xml"/><Relationship Id="rId99" Type="http://schemas.openxmlformats.org/officeDocument/2006/relationships/image" Target="../media/image1236.png"/><Relationship Id="rId101" Type="http://schemas.openxmlformats.org/officeDocument/2006/relationships/image" Target="../media/image1237.png"/></Relationships>
</file>

<file path=ppt/slides/_rels/slide36.xml.rels><?xml version="1.0" encoding="UTF-8" standalone="yes"?>
<Relationships xmlns="http://schemas.openxmlformats.org/package/2006/relationships"><Relationship Id="rId117" Type="http://schemas.openxmlformats.org/officeDocument/2006/relationships/customXml" Target="../ink/ink1371.xml"/><Relationship Id="rId299" Type="http://schemas.openxmlformats.org/officeDocument/2006/relationships/customXml" Target="../ink/ink1463.xml"/><Relationship Id="rId21" Type="http://schemas.openxmlformats.org/officeDocument/2006/relationships/customXml" Target="../ink/ink1322.xml"/><Relationship Id="rId63" Type="http://schemas.openxmlformats.org/officeDocument/2006/relationships/customXml" Target="../ink/ink1343.xml"/><Relationship Id="rId159" Type="http://schemas.openxmlformats.org/officeDocument/2006/relationships/customXml" Target="../ink/ink1392.xml"/><Relationship Id="rId324" Type="http://schemas.openxmlformats.org/officeDocument/2006/relationships/image" Target="../media/image1405.png"/><Relationship Id="rId366" Type="http://schemas.openxmlformats.org/officeDocument/2006/relationships/customXml" Target="../ink/ink1497.xml"/><Relationship Id="rId170" Type="http://schemas.openxmlformats.org/officeDocument/2006/relationships/customXml" Target="../ink/ink1398.xml"/><Relationship Id="rId226" Type="http://schemas.openxmlformats.org/officeDocument/2006/relationships/customXml" Target="../ink/ink1426.xml"/><Relationship Id="rId268" Type="http://schemas.openxmlformats.org/officeDocument/2006/relationships/image" Target="../media/image1377.png"/><Relationship Id="rId32" Type="http://schemas.openxmlformats.org/officeDocument/2006/relationships/image" Target="../media/image1261.png"/><Relationship Id="rId74" Type="http://schemas.openxmlformats.org/officeDocument/2006/relationships/image" Target="../media/image1282.png"/><Relationship Id="rId128" Type="http://schemas.openxmlformats.org/officeDocument/2006/relationships/image" Target="../media/image1308.png"/><Relationship Id="rId335" Type="http://schemas.openxmlformats.org/officeDocument/2006/relationships/customXml" Target="../ink/ink1481.xml"/><Relationship Id="rId377" Type="http://schemas.openxmlformats.org/officeDocument/2006/relationships/image" Target="../media/image1431.png"/><Relationship Id="rId5" Type="http://schemas.openxmlformats.org/officeDocument/2006/relationships/customXml" Target="../ink/ink1314.xml"/><Relationship Id="rId181" Type="http://schemas.openxmlformats.org/officeDocument/2006/relationships/image" Target="../media/image1334.png"/><Relationship Id="rId237" Type="http://schemas.openxmlformats.org/officeDocument/2006/relationships/customXml" Target="../ink/ink1432.xml"/><Relationship Id="rId279" Type="http://schemas.openxmlformats.org/officeDocument/2006/relationships/customXml" Target="../ink/ink1453.xml"/><Relationship Id="rId43" Type="http://schemas.openxmlformats.org/officeDocument/2006/relationships/customXml" Target="../ink/ink1333.xml"/><Relationship Id="rId139" Type="http://schemas.openxmlformats.org/officeDocument/2006/relationships/customXml" Target="../ink/ink1382.xml"/><Relationship Id="rId290" Type="http://schemas.openxmlformats.org/officeDocument/2006/relationships/image" Target="../media/image1388.png"/><Relationship Id="rId304" Type="http://schemas.openxmlformats.org/officeDocument/2006/relationships/image" Target="../media/image1395.png"/><Relationship Id="rId346" Type="http://schemas.openxmlformats.org/officeDocument/2006/relationships/customXml" Target="../ink/ink1487.xml"/><Relationship Id="rId388" Type="http://schemas.openxmlformats.org/officeDocument/2006/relationships/customXml" Target="../ink/ink1508.xml"/><Relationship Id="rId85" Type="http://schemas.openxmlformats.org/officeDocument/2006/relationships/image" Target="../media/image1287.png"/><Relationship Id="rId150" Type="http://schemas.openxmlformats.org/officeDocument/2006/relationships/image" Target="../media/image1319.png"/><Relationship Id="rId192" Type="http://schemas.openxmlformats.org/officeDocument/2006/relationships/customXml" Target="../ink/ink1409.xml"/><Relationship Id="rId206" Type="http://schemas.openxmlformats.org/officeDocument/2006/relationships/customXml" Target="../ink/ink1416.xml"/><Relationship Id="rId248" Type="http://schemas.openxmlformats.org/officeDocument/2006/relationships/image" Target="../media/image1367.png"/><Relationship Id="rId12" Type="http://schemas.openxmlformats.org/officeDocument/2006/relationships/image" Target="../media/image1251.png"/><Relationship Id="rId108" Type="http://schemas.openxmlformats.org/officeDocument/2006/relationships/customXml" Target="../ink/ink1366.xml"/><Relationship Id="rId315" Type="http://schemas.openxmlformats.org/officeDocument/2006/relationships/customXml" Target="../ink/ink1471.xml"/><Relationship Id="rId357" Type="http://schemas.openxmlformats.org/officeDocument/2006/relationships/image" Target="../media/image1421.png"/><Relationship Id="rId54" Type="http://schemas.openxmlformats.org/officeDocument/2006/relationships/image" Target="../media/image1272.png"/><Relationship Id="rId96" Type="http://schemas.openxmlformats.org/officeDocument/2006/relationships/customXml" Target="../ink/ink1360.xml"/><Relationship Id="rId161" Type="http://schemas.openxmlformats.org/officeDocument/2006/relationships/customXml" Target="../ink/ink1393.xml"/><Relationship Id="rId217" Type="http://schemas.openxmlformats.org/officeDocument/2006/relationships/image" Target="../media/image1352.png"/><Relationship Id="rId259" Type="http://schemas.openxmlformats.org/officeDocument/2006/relationships/customXml" Target="../ink/ink1443.xml"/><Relationship Id="rId23" Type="http://schemas.openxmlformats.org/officeDocument/2006/relationships/customXml" Target="../ink/ink1323.xml"/><Relationship Id="rId119" Type="http://schemas.openxmlformats.org/officeDocument/2006/relationships/customXml" Target="../ink/ink1372.xml"/><Relationship Id="rId270" Type="http://schemas.openxmlformats.org/officeDocument/2006/relationships/image" Target="../media/image1378.png"/><Relationship Id="rId326" Type="http://schemas.openxmlformats.org/officeDocument/2006/relationships/image" Target="../media/image1406.png"/><Relationship Id="rId65" Type="http://schemas.openxmlformats.org/officeDocument/2006/relationships/customXml" Target="../ink/ink1344.xml"/><Relationship Id="rId130" Type="http://schemas.openxmlformats.org/officeDocument/2006/relationships/image" Target="../media/image1309.png"/><Relationship Id="rId368" Type="http://schemas.openxmlformats.org/officeDocument/2006/relationships/customXml" Target="../ink/ink1498.xml"/><Relationship Id="rId172" Type="http://schemas.openxmlformats.org/officeDocument/2006/relationships/customXml" Target="../ink/ink1399.xml"/><Relationship Id="rId228" Type="http://schemas.openxmlformats.org/officeDocument/2006/relationships/customXml" Target="../ink/ink1427.xml"/><Relationship Id="rId281" Type="http://schemas.openxmlformats.org/officeDocument/2006/relationships/customXml" Target="../ink/ink1454.xml"/><Relationship Id="rId337" Type="http://schemas.openxmlformats.org/officeDocument/2006/relationships/customXml" Target="../ink/ink1482.xml"/><Relationship Id="rId34" Type="http://schemas.openxmlformats.org/officeDocument/2006/relationships/image" Target="../media/image1262.png"/><Relationship Id="rId76" Type="http://schemas.openxmlformats.org/officeDocument/2006/relationships/image" Target="../media/image1283.png"/><Relationship Id="rId141" Type="http://schemas.openxmlformats.org/officeDocument/2006/relationships/customXml" Target="../ink/ink1383.xml"/><Relationship Id="rId379" Type="http://schemas.openxmlformats.org/officeDocument/2006/relationships/image" Target="../media/image1432.png"/><Relationship Id="rId7" Type="http://schemas.openxmlformats.org/officeDocument/2006/relationships/customXml" Target="../ink/ink1315.xml"/><Relationship Id="rId183" Type="http://schemas.openxmlformats.org/officeDocument/2006/relationships/image" Target="../media/image1335.png"/><Relationship Id="rId239" Type="http://schemas.openxmlformats.org/officeDocument/2006/relationships/customXml" Target="../ink/ink1433.xml"/><Relationship Id="rId390" Type="http://schemas.openxmlformats.org/officeDocument/2006/relationships/customXml" Target="../ink/ink1509.xml"/><Relationship Id="rId250" Type="http://schemas.openxmlformats.org/officeDocument/2006/relationships/image" Target="../media/image1368.png"/><Relationship Id="rId292" Type="http://schemas.openxmlformats.org/officeDocument/2006/relationships/image" Target="../media/image1389.png"/><Relationship Id="rId306" Type="http://schemas.openxmlformats.org/officeDocument/2006/relationships/image" Target="../media/image1396.png"/><Relationship Id="rId45" Type="http://schemas.openxmlformats.org/officeDocument/2006/relationships/customXml" Target="../ink/ink1334.xml"/><Relationship Id="rId87" Type="http://schemas.openxmlformats.org/officeDocument/2006/relationships/image" Target="../media/image1288.png"/><Relationship Id="rId110" Type="http://schemas.openxmlformats.org/officeDocument/2006/relationships/customXml" Target="../ink/ink1367.xml"/><Relationship Id="rId348" Type="http://schemas.openxmlformats.org/officeDocument/2006/relationships/customXml" Target="../ink/ink1488.xml"/><Relationship Id="rId152" Type="http://schemas.openxmlformats.org/officeDocument/2006/relationships/image" Target="../media/image1320.png"/><Relationship Id="rId194" Type="http://schemas.openxmlformats.org/officeDocument/2006/relationships/customXml" Target="../ink/ink1410.xml"/><Relationship Id="rId208" Type="http://schemas.openxmlformats.org/officeDocument/2006/relationships/customXml" Target="../ink/ink1417.xml"/><Relationship Id="rId261" Type="http://schemas.openxmlformats.org/officeDocument/2006/relationships/customXml" Target="../ink/ink1444.xml"/><Relationship Id="rId14" Type="http://schemas.openxmlformats.org/officeDocument/2006/relationships/image" Target="../media/image1252.png"/><Relationship Id="rId56" Type="http://schemas.openxmlformats.org/officeDocument/2006/relationships/image" Target="../media/image1273.png"/><Relationship Id="rId317" Type="http://schemas.openxmlformats.org/officeDocument/2006/relationships/customXml" Target="../ink/ink1472.xml"/><Relationship Id="rId359" Type="http://schemas.openxmlformats.org/officeDocument/2006/relationships/image" Target="../media/image1422.png"/><Relationship Id="rId98" Type="http://schemas.openxmlformats.org/officeDocument/2006/relationships/customXml" Target="../ink/ink1361.xml"/><Relationship Id="rId121" Type="http://schemas.openxmlformats.org/officeDocument/2006/relationships/customXml" Target="../ink/ink1373.xml"/><Relationship Id="rId163" Type="http://schemas.openxmlformats.org/officeDocument/2006/relationships/customXml" Target="../ink/ink1394.xml"/><Relationship Id="rId219" Type="http://schemas.openxmlformats.org/officeDocument/2006/relationships/image" Target="../media/image1353.png"/><Relationship Id="rId370" Type="http://schemas.openxmlformats.org/officeDocument/2006/relationships/customXml" Target="../ink/ink1499.xml"/><Relationship Id="rId230" Type="http://schemas.openxmlformats.org/officeDocument/2006/relationships/customXml" Target="../ink/ink1428.xml"/><Relationship Id="rId25" Type="http://schemas.openxmlformats.org/officeDocument/2006/relationships/customXml" Target="../ink/ink1324.xml"/><Relationship Id="rId67" Type="http://schemas.openxmlformats.org/officeDocument/2006/relationships/customXml" Target="../ink/ink1345.xml"/><Relationship Id="rId272" Type="http://schemas.openxmlformats.org/officeDocument/2006/relationships/image" Target="../media/image1379.png"/><Relationship Id="rId328" Type="http://schemas.openxmlformats.org/officeDocument/2006/relationships/image" Target="../media/image1407.png"/><Relationship Id="rId132" Type="http://schemas.openxmlformats.org/officeDocument/2006/relationships/image" Target="../media/image1310.png"/><Relationship Id="rId174" Type="http://schemas.openxmlformats.org/officeDocument/2006/relationships/customXml" Target="../ink/ink1400.xml"/><Relationship Id="rId381" Type="http://schemas.openxmlformats.org/officeDocument/2006/relationships/image" Target="../media/image1433.png"/><Relationship Id="rId241" Type="http://schemas.openxmlformats.org/officeDocument/2006/relationships/customXml" Target="../ink/ink1434.xml"/><Relationship Id="rId36" Type="http://schemas.openxmlformats.org/officeDocument/2006/relationships/image" Target="../media/image1263.png"/><Relationship Id="rId283" Type="http://schemas.openxmlformats.org/officeDocument/2006/relationships/customXml" Target="../ink/ink1455.xml"/><Relationship Id="rId339" Type="http://schemas.openxmlformats.org/officeDocument/2006/relationships/customXml" Target="../ink/ink1483.xml"/><Relationship Id="rId78" Type="http://schemas.openxmlformats.org/officeDocument/2006/relationships/image" Target="../media/image1284.png"/><Relationship Id="rId101" Type="http://schemas.openxmlformats.org/officeDocument/2006/relationships/image" Target="../media/image1295.png"/><Relationship Id="rId143" Type="http://schemas.openxmlformats.org/officeDocument/2006/relationships/customXml" Target="../ink/ink1384.xml"/><Relationship Id="rId185" Type="http://schemas.openxmlformats.org/officeDocument/2006/relationships/image" Target="../media/image1336.png"/><Relationship Id="rId350" Type="http://schemas.openxmlformats.org/officeDocument/2006/relationships/customXml" Target="../ink/ink1489.xml"/><Relationship Id="rId9" Type="http://schemas.openxmlformats.org/officeDocument/2006/relationships/customXml" Target="../ink/ink1316.xml"/><Relationship Id="rId210" Type="http://schemas.openxmlformats.org/officeDocument/2006/relationships/customXml" Target="../ink/ink1418.xml"/><Relationship Id="rId392" Type="http://schemas.openxmlformats.org/officeDocument/2006/relationships/customXml" Target="../ink/ink1510.xml"/><Relationship Id="rId252" Type="http://schemas.openxmlformats.org/officeDocument/2006/relationships/image" Target="../media/image1369.png"/><Relationship Id="rId294" Type="http://schemas.openxmlformats.org/officeDocument/2006/relationships/image" Target="../media/image1390.png"/><Relationship Id="rId308" Type="http://schemas.openxmlformats.org/officeDocument/2006/relationships/image" Target="../media/image1397.png"/><Relationship Id="rId47" Type="http://schemas.openxmlformats.org/officeDocument/2006/relationships/customXml" Target="../ink/ink1335.xml"/><Relationship Id="rId89" Type="http://schemas.openxmlformats.org/officeDocument/2006/relationships/image" Target="../media/image1289.png"/><Relationship Id="rId112" Type="http://schemas.openxmlformats.org/officeDocument/2006/relationships/customXml" Target="../ink/ink1368.xml"/><Relationship Id="rId154" Type="http://schemas.openxmlformats.org/officeDocument/2006/relationships/image" Target="../media/image1321.png"/><Relationship Id="rId361" Type="http://schemas.openxmlformats.org/officeDocument/2006/relationships/image" Target="../media/image1423.png"/><Relationship Id="rId196" Type="http://schemas.openxmlformats.org/officeDocument/2006/relationships/customXml" Target="../ink/ink1411.xml"/><Relationship Id="rId16" Type="http://schemas.openxmlformats.org/officeDocument/2006/relationships/image" Target="../media/image1253.png"/><Relationship Id="rId221" Type="http://schemas.openxmlformats.org/officeDocument/2006/relationships/image" Target="../media/image1354.png"/><Relationship Id="rId263" Type="http://schemas.openxmlformats.org/officeDocument/2006/relationships/customXml" Target="../ink/ink1445.xml"/><Relationship Id="rId319" Type="http://schemas.openxmlformats.org/officeDocument/2006/relationships/customXml" Target="../ink/ink1473.xml"/><Relationship Id="rId37" Type="http://schemas.openxmlformats.org/officeDocument/2006/relationships/customXml" Target="../ink/ink1330.xml"/><Relationship Id="rId58" Type="http://schemas.openxmlformats.org/officeDocument/2006/relationships/image" Target="../media/image1274.png"/><Relationship Id="rId79" Type="http://schemas.openxmlformats.org/officeDocument/2006/relationships/customXml" Target="../ink/ink1351.xml"/><Relationship Id="rId102" Type="http://schemas.openxmlformats.org/officeDocument/2006/relationships/customXml" Target="../ink/ink1363.xml"/><Relationship Id="rId123" Type="http://schemas.openxmlformats.org/officeDocument/2006/relationships/customXml" Target="../ink/ink1374.xml"/><Relationship Id="rId144" Type="http://schemas.openxmlformats.org/officeDocument/2006/relationships/image" Target="../media/image1316.png"/><Relationship Id="rId330" Type="http://schemas.openxmlformats.org/officeDocument/2006/relationships/image" Target="../media/image1408.png"/><Relationship Id="rId90" Type="http://schemas.openxmlformats.org/officeDocument/2006/relationships/customXml" Target="../ink/ink1357.xml"/><Relationship Id="rId165" Type="http://schemas.openxmlformats.org/officeDocument/2006/relationships/image" Target="../media/image1326.png"/><Relationship Id="rId186" Type="http://schemas.openxmlformats.org/officeDocument/2006/relationships/customXml" Target="../ink/ink1406.xml"/><Relationship Id="rId351" Type="http://schemas.openxmlformats.org/officeDocument/2006/relationships/image" Target="../media/image1418.png"/><Relationship Id="rId372" Type="http://schemas.openxmlformats.org/officeDocument/2006/relationships/customXml" Target="../ink/ink1500.xml"/><Relationship Id="rId393" Type="http://schemas.openxmlformats.org/officeDocument/2006/relationships/image" Target="../media/image1439.png"/><Relationship Id="rId211" Type="http://schemas.openxmlformats.org/officeDocument/2006/relationships/image" Target="../media/image1349.png"/><Relationship Id="rId232" Type="http://schemas.openxmlformats.org/officeDocument/2006/relationships/image" Target="../media/image1359.png"/><Relationship Id="rId253" Type="http://schemas.openxmlformats.org/officeDocument/2006/relationships/customXml" Target="../ink/ink1440.xml"/><Relationship Id="rId274" Type="http://schemas.openxmlformats.org/officeDocument/2006/relationships/image" Target="../media/image1380.png"/><Relationship Id="rId295" Type="http://schemas.openxmlformats.org/officeDocument/2006/relationships/customXml" Target="../ink/ink1461.xml"/><Relationship Id="rId309" Type="http://schemas.openxmlformats.org/officeDocument/2006/relationships/customXml" Target="../ink/ink1468.xml"/><Relationship Id="rId27" Type="http://schemas.openxmlformats.org/officeDocument/2006/relationships/customXml" Target="../ink/ink1325.xml"/><Relationship Id="rId48" Type="http://schemas.openxmlformats.org/officeDocument/2006/relationships/image" Target="../media/image1269.png"/><Relationship Id="rId69" Type="http://schemas.openxmlformats.org/officeDocument/2006/relationships/customXml" Target="../ink/ink1346.xml"/><Relationship Id="rId113" Type="http://schemas.openxmlformats.org/officeDocument/2006/relationships/image" Target="../media/image1301.png"/><Relationship Id="rId134" Type="http://schemas.openxmlformats.org/officeDocument/2006/relationships/image" Target="../media/image1311.png"/><Relationship Id="rId320" Type="http://schemas.openxmlformats.org/officeDocument/2006/relationships/image" Target="../media/image1403.png"/><Relationship Id="rId80" Type="http://schemas.openxmlformats.org/officeDocument/2006/relationships/image" Target="../media/image1285.png"/><Relationship Id="rId155" Type="http://schemas.openxmlformats.org/officeDocument/2006/relationships/customXml" Target="../ink/ink1390.xml"/><Relationship Id="rId176" Type="http://schemas.openxmlformats.org/officeDocument/2006/relationships/customXml" Target="../ink/ink1401.xml"/><Relationship Id="rId197" Type="http://schemas.openxmlformats.org/officeDocument/2006/relationships/image" Target="../media/image1342.png"/><Relationship Id="rId341" Type="http://schemas.openxmlformats.org/officeDocument/2006/relationships/customXml" Target="../ink/ink1484.xml"/><Relationship Id="rId362" Type="http://schemas.openxmlformats.org/officeDocument/2006/relationships/customXml" Target="../ink/ink1495.xml"/><Relationship Id="rId383" Type="http://schemas.openxmlformats.org/officeDocument/2006/relationships/image" Target="../media/image1434.png"/><Relationship Id="rId201" Type="http://schemas.openxmlformats.org/officeDocument/2006/relationships/image" Target="../media/image1344.png"/><Relationship Id="rId222" Type="http://schemas.openxmlformats.org/officeDocument/2006/relationships/customXml" Target="../ink/ink1424.xml"/><Relationship Id="rId243" Type="http://schemas.openxmlformats.org/officeDocument/2006/relationships/customXml" Target="../ink/ink1435.xml"/><Relationship Id="rId264" Type="http://schemas.openxmlformats.org/officeDocument/2006/relationships/image" Target="../media/image1375.png"/><Relationship Id="rId285" Type="http://schemas.openxmlformats.org/officeDocument/2006/relationships/customXml" Target="../ink/ink1456.xml"/><Relationship Id="rId17" Type="http://schemas.openxmlformats.org/officeDocument/2006/relationships/customXml" Target="../ink/ink1320.xml"/><Relationship Id="rId38" Type="http://schemas.openxmlformats.org/officeDocument/2006/relationships/image" Target="../media/image1264.png"/><Relationship Id="rId59" Type="http://schemas.openxmlformats.org/officeDocument/2006/relationships/customXml" Target="../ink/ink1341.xml"/><Relationship Id="rId103" Type="http://schemas.openxmlformats.org/officeDocument/2006/relationships/image" Target="../media/image1296.png"/><Relationship Id="rId124" Type="http://schemas.openxmlformats.org/officeDocument/2006/relationships/image" Target="../media/image1306.png"/><Relationship Id="rId310" Type="http://schemas.openxmlformats.org/officeDocument/2006/relationships/image" Target="../media/image1398.png"/><Relationship Id="rId70" Type="http://schemas.openxmlformats.org/officeDocument/2006/relationships/image" Target="../media/image1280.png"/><Relationship Id="rId91" Type="http://schemas.openxmlformats.org/officeDocument/2006/relationships/image" Target="../media/image1290.png"/><Relationship Id="rId145" Type="http://schemas.openxmlformats.org/officeDocument/2006/relationships/customXml" Target="../ink/ink1385.xml"/><Relationship Id="rId166" Type="http://schemas.openxmlformats.org/officeDocument/2006/relationships/customXml" Target="../ink/ink1396.xml"/><Relationship Id="rId187" Type="http://schemas.openxmlformats.org/officeDocument/2006/relationships/image" Target="../media/image1337.png"/><Relationship Id="rId331" Type="http://schemas.openxmlformats.org/officeDocument/2006/relationships/customXml" Target="../ink/ink1479.xml"/><Relationship Id="rId352" Type="http://schemas.openxmlformats.org/officeDocument/2006/relationships/customXml" Target="../ink/ink1490.xml"/><Relationship Id="rId373" Type="http://schemas.openxmlformats.org/officeDocument/2006/relationships/image" Target="../media/image1429.png"/><Relationship Id="rId394" Type="http://schemas.openxmlformats.org/officeDocument/2006/relationships/customXml" Target="../ink/ink1511.xml"/><Relationship Id="rId1" Type="http://schemas.openxmlformats.org/officeDocument/2006/relationships/slideLayout" Target="../slideLayouts/slideLayout13.xml"/><Relationship Id="rId212" Type="http://schemas.openxmlformats.org/officeDocument/2006/relationships/customXml" Target="../ink/ink1419.xml"/><Relationship Id="rId233" Type="http://schemas.openxmlformats.org/officeDocument/2006/relationships/customXml" Target="../ink/ink1430.xml"/><Relationship Id="rId254" Type="http://schemas.openxmlformats.org/officeDocument/2006/relationships/image" Target="../media/image1370.png"/><Relationship Id="rId28" Type="http://schemas.openxmlformats.org/officeDocument/2006/relationships/image" Target="../media/image1259.png"/><Relationship Id="rId49" Type="http://schemas.openxmlformats.org/officeDocument/2006/relationships/customXml" Target="../ink/ink1336.xml"/><Relationship Id="rId114" Type="http://schemas.openxmlformats.org/officeDocument/2006/relationships/customXml" Target="../ink/ink1369.xml"/><Relationship Id="rId275" Type="http://schemas.openxmlformats.org/officeDocument/2006/relationships/customXml" Target="../ink/ink1451.xml"/><Relationship Id="rId296" Type="http://schemas.openxmlformats.org/officeDocument/2006/relationships/image" Target="../media/image1391.png"/><Relationship Id="rId300" Type="http://schemas.openxmlformats.org/officeDocument/2006/relationships/image" Target="../media/image1393.png"/><Relationship Id="rId60" Type="http://schemas.openxmlformats.org/officeDocument/2006/relationships/image" Target="../media/image1275.png"/><Relationship Id="rId81" Type="http://schemas.openxmlformats.org/officeDocument/2006/relationships/customXml" Target="../ink/ink1352.xml"/><Relationship Id="rId135" Type="http://schemas.openxmlformats.org/officeDocument/2006/relationships/customXml" Target="../ink/ink1380.xml"/><Relationship Id="rId156" Type="http://schemas.openxmlformats.org/officeDocument/2006/relationships/image" Target="../media/image1322.png"/><Relationship Id="rId177" Type="http://schemas.openxmlformats.org/officeDocument/2006/relationships/image" Target="../media/image1332.png"/><Relationship Id="rId198" Type="http://schemas.openxmlformats.org/officeDocument/2006/relationships/customXml" Target="../ink/ink1412.xml"/><Relationship Id="rId321" Type="http://schemas.openxmlformats.org/officeDocument/2006/relationships/customXml" Target="../ink/ink1474.xml"/><Relationship Id="rId342" Type="http://schemas.openxmlformats.org/officeDocument/2006/relationships/image" Target="../media/image1414.png"/><Relationship Id="rId363" Type="http://schemas.openxmlformats.org/officeDocument/2006/relationships/image" Target="../media/image1424.png"/><Relationship Id="rId384" Type="http://schemas.openxmlformats.org/officeDocument/2006/relationships/customXml" Target="../ink/ink1506.xml"/><Relationship Id="rId202" Type="http://schemas.openxmlformats.org/officeDocument/2006/relationships/customXml" Target="../ink/ink1414.xml"/><Relationship Id="rId223" Type="http://schemas.openxmlformats.org/officeDocument/2006/relationships/image" Target="../media/image1355.png"/><Relationship Id="rId244" Type="http://schemas.openxmlformats.org/officeDocument/2006/relationships/image" Target="../media/image1365.png"/><Relationship Id="rId18" Type="http://schemas.openxmlformats.org/officeDocument/2006/relationships/image" Target="../media/image1254.png"/><Relationship Id="rId39" Type="http://schemas.openxmlformats.org/officeDocument/2006/relationships/customXml" Target="../ink/ink1331.xml"/><Relationship Id="rId265" Type="http://schemas.openxmlformats.org/officeDocument/2006/relationships/customXml" Target="../ink/ink1446.xml"/><Relationship Id="rId286" Type="http://schemas.openxmlformats.org/officeDocument/2006/relationships/image" Target="../media/image1386.png"/><Relationship Id="rId50" Type="http://schemas.openxmlformats.org/officeDocument/2006/relationships/image" Target="../media/image1270.png"/><Relationship Id="rId104" Type="http://schemas.openxmlformats.org/officeDocument/2006/relationships/customXml" Target="../ink/ink1364.xml"/><Relationship Id="rId125" Type="http://schemas.openxmlformats.org/officeDocument/2006/relationships/customXml" Target="../ink/ink1375.xml"/><Relationship Id="rId146" Type="http://schemas.openxmlformats.org/officeDocument/2006/relationships/image" Target="../media/image1317.png"/><Relationship Id="rId167" Type="http://schemas.openxmlformats.org/officeDocument/2006/relationships/image" Target="../media/image1327.png"/><Relationship Id="rId188" Type="http://schemas.openxmlformats.org/officeDocument/2006/relationships/customXml" Target="../ink/ink1407.xml"/><Relationship Id="rId311" Type="http://schemas.openxmlformats.org/officeDocument/2006/relationships/customXml" Target="../ink/ink1469.xml"/><Relationship Id="rId332" Type="http://schemas.openxmlformats.org/officeDocument/2006/relationships/image" Target="../media/image1409.png"/><Relationship Id="rId353" Type="http://schemas.openxmlformats.org/officeDocument/2006/relationships/image" Target="../media/image1419.png"/><Relationship Id="rId374" Type="http://schemas.openxmlformats.org/officeDocument/2006/relationships/customXml" Target="../ink/ink1501.xml"/><Relationship Id="rId395" Type="http://schemas.openxmlformats.org/officeDocument/2006/relationships/image" Target="../media/image1440.png"/><Relationship Id="rId71" Type="http://schemas.openxmlformats.org/officeDocument/2006/relationships/customXml" Target="../ink/ink1347.xml"/><Relationship Id="rId92" Type="http://schemas.openxmlformats.org/officeDocument/2006/relationships/customXml" Target="../ink/ink1358.xml"/><Relationship Id="rId213" Type="http://schemas.openxmlformats.org/officeDocument/2006/relationships/image" Target="../media/image1350.png"/><Relationship Id="rId234" Type="http://schemas.openxmlformats.org/officeDocument/2006/relationships/image" Target="../media/image1360.png"/><Relationship Id="rId2" Type="http://schemas.openxmlformats.org/officeDocument/2006/relationships/image" Target="../media/image1247.png"/><Relationship Id="rId29" Type="http://schemas.openxmlformats.org/officeDocument/2006/relationships/customXml" Target="../ink/ink1326.xml"/><Relationship Id="rId255" Type="http://schemas.openxmlformats.org/officeDocument/2006/relationships/customXml" Target="../ink/ink1441.xml"/><Relationship Id="rId276" Type="http://schemas.openxmlformats.org/officeDocument/2006/relationships/image" Target="../media/image1381.png"/><Relationship Id="rId297" Type="http://schemas.openxmlformats.org/officeDocument/2006/relationships/customXml" Target="../ink/ink1462.xml"/><Relationship Id="rId40" Type="http://schemas.openxmlformats.org/officeDocument/2006/relationships/image" Target="../media/image1265.png"/><Relationship Id="rId115" Type="http://schemas.openxmlformats.org/officeDocument/2006/relationships/image" Target="../media/image1302.png"/><Relationship Id="rId136" Type="http://schemas.openxmlformats.org/officeDocument/2006/relationships/image" Target="../media/image1312.png"/><Relationship Id="rId157" Type="http://schemas.openxmlformats.org/officeDocument/2006/relationships/customXml" Target="../ink/ink1391.xml"/><Relationship Id="rId178" Type="http://schemas.openxmlformats.org/officeDocument/2006/relationships/customXml" Target="../ink/ink1402.xml"/><Relationship Id="rId301" Type="http://schemas.openxmlformats.org/officeDocument/2006/relationships/customXml" Target="../ink/ink1464.xml"/><Relationship Id="rId322" Type="http://schemas.openxmlformats.org/officeDocument/2006/relationships/image" Target="../media/image1404.png"/><Relationship Id="rId343" Type="http://schemas.openxmlformats.org/officeDocument/2006/relationships/customXml" Target="../ink/ink1485.xml"/><Relationship Id="rId364" Type="http://schemas.openxmlformats.org/officeDocument/2006/relationships/customXml" Target="../ink/ink1496.xml"/><Relationship Id="rId61" Type="http://schemas.openxmlformats.org/officeDocument/2006/relationships/customXml" Target="../ink/ink1342.xml"/><Relationship Id="rId82" Type="http://schemas.openxmlformats.org/officeDocument/2006/relationships/image" Target="../media/image1286.png"/><Relationship Id="rId199" Type="http://schemas.openxmlformats.org/officeDocument/2006/relationships/image" Target="../media/image1343.png"/><Relationship Id="rId203" Type="http://schemas.openxmlformats.org/officeDocument/2006/relationships/image" Target="../media/image1345.png"/><Relationship Id="rId385" Type="http://schemas.openxmlformats.org/officeDocument/2006/relationships/image" Target="../media/image1435.png"/><Relationship Id="rId19" Type="http://schemas.openxmlformats.org/officeDocument/2006/relationships/customXml" Target="../ink/ink1321.xml"/><Relationship Id="rId224" Type="http://schemas.openxmlformats.org/officeDocument/2006/relationships/customXml" Target="../ink/ink1425.xml"/><Relationship Id="rId245" Type="http://schemas.openxmlformats.org/officeDocument/2006/relationships/customXml" Target="../ink/ink1436.xml"/><Relationship Id="rId266" Type="http://schemas.openxmlformats.org/officeDocument/2006/relationships/image" Target="../media/image1376.png"/><Relationship Id="rId287" Type="http://schemas.openxmlformats.org/officeDocument/2006/relationships/customXml" Target="../ink/ink1457.xml"/><Relationship Id="rId30" Type="http://schemas.openxmlformats.org/officeDocument/2006/relationships/image" Target="../media/image1260.png"/><Relationship Id="rId105" Type="http://schemas.openxmlformats.org/officeDocument/2006/relationships/image" Target="../media/image1297.png"/><Relationship Id="rId126" Type="http://schemas.openxmlformats.org/officeDocument/2006/relationships/image" Target="../media/image1307.png"/><Relationship Id="rId147" Type="http://schemas.openxmlformats.org/officeDocument/2006/relationships/customXml" Target="../ink/ink1386.xml"/><Relationship Id="rId168" Type="http://schemas.openxmlformats.org/officeDocument/2006/relationships/customXml" Target="../ink/ink1397.xml"/><Relationship Id="rId312" Type="http://schemas.openxmlformats.org/officeDocument/2006/relationships/image" Target="../media/image1399.png"/><Relationship Id="rId333" Type="http://schemas.openxmlformats.org/officeDocument/2006/relationships/customXml" Target="../ink/ink1480.xml"/><Relationship Id="rId354" Type="http://schemas.openxmlformats.org/officeDocument/2006/relationships/customXml" Target="../ink/ink1491.xml"/><Relationship Id="rId51" Type="http://schemas.openxmlformats.org/officeDocument/2006/relationships/customXml" Target="../ink/ink1337.xml"/><Relationship Id="rId72" Type="http://schemas.openxmlformats.org/officeDocument/2006/relationships/image" Target="../media/image1281.png"/><Relationship Id="rId93" Type="http://schemas.openxmlformats.org/officeDocument/2006/relationships/image" Target="../media/image1291.png"/><Relationship Id="rId189" Type="http://schemas.openxmlformats.org/officeDocument/2006/relationships/image" Target="../media/image1338.png"/><Relationship Id="rId375" Type="http://schemas.openxmlformats.org/officeDocument/2006/relationships/image" Target="../media/image1430.png"/><Relationship Id="rId396" Type="http://schemas.openxmlformats.org/officeDocument/2006/relationships/customXml" Target="../ink/ink1512.xml"/><Relationship Id="rId3" Type="http://schemas.openxmlformats.org/officeDocument/2006/relationships/customXml" Target="../ink/ink1313.xml"/><Relationship Id="rId214" Type="http://schemas.openxmlformats.org/officeDocument/2006/relationships/customXml" Target="../ink/ink1420.xml"/><Relationship Id="rId235" Type="http://schemas.openxmlformats.org/officeDocument/2006/relationships/customXml" Target="../ink/ink1431.xml"/><Relationship Id="rId256" Type="http://schemas.openxmlformats.org/officeDocument/2006/relationships/image" Target="../media/image1371.png"/><Relationship Id="rId277" Type="http://schemas.openxmlformats.org/officeDocument/2006/relationships/customXml" Target="../ink/ink1452.xml"/><Relationship Id="rId298" Type="http://schemas.openxmlformats.org/officeDocument/2006/relationships/image" Target="../media/image1392.png"/><Relationship Id="rId116" Type="http://schemas.openxmlformats.org/officeDocument/2006/relationships/customXml" Target="../ink/ink1370.xml"/><Relationship Id="rId137" Type="http://schemas.openxmlformats.org/officeDocument/2006/relationships/customXml" Target="../ink/ink1381.xml"/><Relationship Id="rId158" Type="http://schemas.openxmlformats.org/officeDocument/2006/relationships/image" Target="../media/image1323.png"/><Relationship Id="rId302" Type="http://schemas.openxmlformats.org/officeDocument/2006/relationships/image" Target="../media/image1394.png"/><Relationship Id="rId323" Type="http://schemas.openxmlformats.org/officeDocument/2006/relationships/customXml" Target="../ink/ink1475.xml"/><Relationship Id="rId344" Type="http://schemas.openxmlformats.org/officeDocument/2006/relationships/image" Target="../media/image1415.png"/><Relationship Id="rId20" Type="http://schemas.openxmlformats.org/officeDocument/2006/relationships/image" Target="../media/image1255.png"/><Relationship Id="rId41" Type="http://schemas.openxmlformats.org/officeDocument/2006/relationships/customXml" Target="../ink/ink1332.xml"/><Relationship Id="rId62" Type="http://schemas.openxmlformats.org/officeDocument/2006/relationships/image" Target="../media/image1276.png"/><Relationship Id="rId83" Type="http://schemas.openxmlformats.org/officeDocument/2006/relationships/customXml" Target="../ink/ink1353.xml"/><Relationship Id="rId179" Type="http://schemas.openxmlformats.org/officeDocument/2006/relationships/image" Target="../media/image1333.png"/><Relationship Id="rId365" Type="http://schemas.openxmlformats.org/officeDocument/2006/relationships/image" Target="../media/image1425.png"/><Relationship Id="rId386" Type="http://schemas.openxmlformats.org/officeDocument/2006/relationships/customXml" Target="../ink/ink1507.xml"/><Relationship Id="rId190" Type="http://schemas.openxmlformats.org/officeDocument/2006/relationships/customXml" Target="../ink/ink1408.xml"/><Relationship Id="rId204" Type="http://schemas.openxmlformats.org/officeDocument/2006/relationships/customXml" Target="../ink/ink1415.xml"/><Relationship Id="rId225" Type="http://schemas.openxmlformats.org/officeDocument/2006/relationships/image" Target="../media/image1356.png"/><Relationship Id="rId246" Type="http://schemas.openxmlformats.org/officeDocument/2006/relationships/image" Target="../media/image1366.png"/><Relationship Id="rId267" Type="http://schemas.openxmlformats.org/officeDocument/2006/relationships/customXml" Target="../ink/ink1447.xml"/><Relationship Id="rId288" Type="http://schemas.openxmlformats.org/officeDocument/2006/relationships/image" Target="../media/image1387.png"/><Relationship Id="rId106" Type="http://schemas.openxmlformats.org/officeDocument/2006/relationships/customXml" Target="../ink/ink1365.xml"/><Relationship Id="rId127" Type="http://schemas.openxmlformats.org/officeDocument/2006/relationships/customXml" Target="../ink/ink1376.xml"/><Relationship Id="rId313" Type="http://schemas.openxmlformats.org/officeDocument/2006/relationships/customXml" Target="../ink/ink1470.xml"/><Relationship Id="rId10" Type="http://schemas.openxmlformats.org/officeDocument/2006/relationships/image" Target="../media/image1250.png"/><Relationship Id="rId31" Type="http://schemas.openxmlformats.org/officeDocument/2006/relationships/customXml" Target="../ink/ink1327.xml"/><Relationship Id="rId52" Type="http://schemas.openxmlformats.org/officeDocument/2006/relationships/image" Target="../media/image1271.png"/><Relationship Id="rId73" Type="http://schemas.openxmlformats.org/officeDocument/2006/relationships/customXml" Target="../ink/ink1348.xml"/><Relationship Id="rId94" Type="http://schemas.openxmlformats.org/officeDocument/2006/relationships/customXml" Target="../ink/ink1359.xml"/><Relationship Id="rId148" Type="http://schemas.openxmlformats.org/officeDocument/2006/relationships/image" Target="../media/image1318.png"/><Relationship Id="rId169" Type="http://schemas.openxmlformats.org/officeDocument/2006/relationships/image" Target="../media/image1328.png"/><Relationship Id="rId334" Type="http://schemas.openxmlformats.org/officeDocument/2006/relationships/image" Target="../media/image1410.png"/><Relationship Id="rId355" Type="http://schemas.openxmlformats.org/officeDocument/2006/relationships/image" Target="../media/image1420.png"/><Relationship Id="rId376" Type="http://schemas.openxmlformats.org/officeDocument/2006/relationships/customXml" Target="../ink/ink1502.xml"/><Relationship Id="rId397" Type="http://schemas.openxmlformats.org/officeDocument/2006/relationships/image" Target="../media/image1441.png"/><Relationship Id="rId4" Type="http://schemas.openxmlformats.org/officeDocument/2006/relationships/image" Target="../media/image1248.png"/><Relationship Id="rId180" Type="http://schemas.openxmlformats.org/officeDocument/2006/relationships/customXml" Target="../ink/ink1403.xml"/><Relationship Id="rId215" Type="http://schemas.openxmlformats.org/officeDocument/2006/relationships/image" Target="../media/image1351.png"/><Relationship Id="rId236" Type="http://schemas.openxmlformats.org/officeDocument/2006/relationships/image" Target="../media/image1361.png"/><Relationship Id="rId257" Type="http://schemas.openxmlformats.org/officeDocument/2006/relationships/customXml" Target="../ink/ink1442.xml"/><Relationship Id="rId278" Type="http://schemas.openxmlformats.org/officeDocument/2006/relationships/image" Target="../media/image1382.png"/><Relationship Id="rId303" Type="http://schemas.openxmlformats.org/officeDocument/2006/relationships/customXml" Target="../ink/ink1465.xml"/><Relationship Id="rId42" Type="http://schemas.openxmlformats.org/officeDocument/2006/relationships/image" Target="../media/image1266.png"/><Relationship Id="rId84" Type="http://schemas.openxmlformats.org/officeDocument/2006/relationships/customXml" Target="../ink/ink1354.xml"/><Relationship Id="rId138" Type="http://schemas.openxmlformats.org/officeDocument/2006/relationships/image" Target="../media/image1313.png"/><Relationship Id="rId345" Type="http://schemas.openxmlformats.org/officeDocument/2006/relationships/customXml" Target="../ink/ink1486.xml"/><Relationship Id="rId387" Type="http://schemas.openxmlformats.org/officeDocument/2006/relationships/image" Target="../media/image1436.png"/><Relationship Id="rId191" Type="http://schemas.openxmlformats.org/officeDocument/2006/relationships/image" Target="../media/image1339.png"/><Relationship Id="rId205" Type="http://schemas.openxmlformats.org/officeDocument/2006/relationships/image" Target="../media/image1346.png"/><Relationship Id="rId247" Type="http://schemas.openxmlformats.org/officeDocument/2006/relationships/customXml" Target="../ink/ink1437.xml"/><Relationship Id="rId107" Type="http://schemas.openxmlformats.org/officeDocument/2006/relationships/image" Target="../media/image1298.png"/><Relationship Id="rId289" Type="http://schemas.openxmlformats.org/officeDocument/2006/relationships/customXml" Target="../ink/ink1458.xml"/><Relationship Id="rId11" Type="http://schemas.openxmlformats.org/officeDocument/2006/relationships/customXml" Target="../ink/ink1317.xml"/><Relationship Id="rId53" Type="http://schemas.openxmlformats.org/officeDocument/2006/relationships/customXml" Target="../ink/ink1338.xml"/><Relationship Id="rId149" Type="http://schemas.openxmlformats.org/officeDocument/2006/relationships/customXml" Target="../ink/ink1387.xml"/><Relationship Id="rId314" Type="http://schemas.openxmlformats.org/officeDocument/2006/relationships/image" Target="../media/image1400.png"/><Relationship Id="rId356" Type="http://schemas.openxmlformats.org/officeDocument/2006/relationships/customXml" Target="../ink/ink1492.xml"/><Relationship Id="rId95" Type="http://schemas.openxmlformats.org/officeDocument/2006/relationships/image" Target="../media/image1292.png"/><Relationship Id="rId160" Type="http://schemas.openxmlformats.org/officeDocument/2006/relationships/image" Target="../media/image1324.png"/><Relationship Id="rId216" Type="http://schemas.openxmlformats.org/officeDocument/2006/relationships/customXml" Target="../ink/ink1421.xml"/><Relationship Id="rId258" Type="http://schemas.openxmlformats.org/officeDocument/2006/relationships/image" Target="../media/image1372.png"/><Relationship Id="rId22" Type="http://schemas.openxmlformats.org/officeDocument/2006/relationships/image" Target="../media/image1256.png"/><Relationship Id="rId64" Type="http://schemas.openxmlformats.org/officeDocument/2006/relationships/image" Target="../media/image1277.png"/><Relationship Id="rId118" Type="http://schemas.openxmlformats.org/officeDocument/2006/relationships/image" Target="../media/image1303.png"/><Relationship Id="rId325" Type="http://schemas.openxmlformats.org/officeDocument/2006/relationships/customXml" Target="../ink/ink1476.xml"/><Relationship Id="rId367" Type="http://schemas.openxmlformats.org/officeDocument/2006/relationships/image" Target="../media/image1426.png"/><Relationship Id="rId171" Type="http://schemas.openxmlformats.org/officeDocument/2006/relationships/image" Target="../media/image1329.png"/><Relationship Id="rId227" Type="http://schemas.openxmlformats.org/officeDocument/2006/relationships/image" Target="../media/image1357.png"/><Relationship Id="rId269" Type="http://schemas.openxmlformats.org/officeDocument/2006/relationships/customXml" Target="../ink/ink1448.xml"/><Relationship Id="rId33" Type="http://schemas.openxmlformats.org/officeDocument/2006/relationships/customXml" Target="../ink/ink1328.xml"/><Relationship Id="rId129" Type="http://schemas.openxmlformats.org/officeDocument/2006/relationships/customXml" Target="../ink/ink1377.xml"/><Relationship Id="rId280" Type="http://schemas.openxmlformats.org/officeDocument/2006/relationships/image" Target="../media/image1383.png"/><Relationship Id="rId336" Type="http://schemas.openxmlformats.org/officeDocument/2006/relationships/image" Target="../media/image1411.png"/><Relationship Id="rId75" Type="http://schemas.openxmlformats.org/officeDocument/2006/relationships/customXml" Target="../ink/ink1349.xml"/><Relationship Id="rId140" Type="http://schemas.openxmlformats.org/officeDocument/2006/relationships/image" Target="../media/image1314.png"/><Relationship Id="rId182" Type="http://schemas.openxmlformats.org/officeDocument/2006/relationships/customXml" Target="../ink/ink1404.xml"/><Relationship Id="rId378" Type="http://schemas.openxmlformats.org/officeDocument/2006/relationships/customXml" Target="../ink/ink1503.xml"/><Relationship Id="rId6" Type="http://schemas.openxmlformats.org/officeDocument/2006/relationships/image" Target="../media/image1249.png"/><Relationship Id="rId238" Type="http://schemas.openxmlformats.org/officeDocument/2006/relationships/image" Target="../media/image1362.png"/><Relationship Id="rId291" Type="http://schemas.openxmlformats.org/officeDocument/2006/relationships/customXml" Target="../ink/ink1459.xml"/><Relationship Id="rId305" Type="http://schemas.openxmlformats.org/officeDocument/2006/relationships/customXml" Target="../ink/ink1466.xml"/><Relationship Id="rId347" Type="http://schemas.openxmlformats.org/officeDocument/2006/relationships/image" Target="../media/image1416.png"/><Relationship Id="rId44" Type="http://schemas.openxmlformats.org/officeDocument/2006/relationships/image" Target="../media/image1267.png"/><Relationship Id="rId86" Type="http://schemas.openxmlformats.org/officeDocument/2006/relationships/customXml" Target="../ink/ink1355.xml"/><Relationship Id="rId151" Type="http://schemas.openxmlformats.org/officeDocument/2006/relationships/customXml" Target="../ink/ink1388.xml"/><Relationship Id="rId389" Type="http://schemas.openxmlformats.org/officeDocument/2006/relationships/image" Target="../media/image1437.png"/><Relationship Id="rId193" Type="http://schemas.openxmlformats.org/officeDocument/2006/relationships/image" Target="../media/image1340.png"/><Relationship Id="rId207" Type="http://schemas.openxmlformats.org/officeDocument/2006/relationships/image" Target="../media/image1347.png"/><Relationship Id="rId249" Type="http://schemas.openxmlformats.org/officeDocument/2006/relationships/customXml" Target="../ink/ink1438.xml"/><Relationship Id="rId13" Type="http://schemas.openxmlformats.org/officeDocument/2006/relationships/customXml" Target="../ink/ink1318.xml"/><Relationship Id="rId109" Type="http://schemas.openxmlformats.org/officeDocument/2006/relationships/image" Target="../media/image1299.png"/><Relationship Id="rId260" Type="http://schemas.openxmlformats.org/officeDocument/2006/relationships/image" Target="../media/image1373.png"/><Relationship Id="rId316" Type="http://schemas.openxmlformats.org/officeDocument/2006/relationships/image" Target="../media/image1401.png"/><Relationship Id="rId55" Type="http://schemas.openxmlformats.org/officeDocument/2006/relationships/customXml" Target="../ink/ink1339.xml"/><Relationship Id="rId97" Type="http://schemas.openxmlformats.org/officeDocument/2006/relationships/image" Target="../media/image1293.png"/><Relationship Id="rId120" Type="http://schemas.openxmlformats.org/officeDocument/2006/relationships/image" Target="../media/image1304.png"/><Relationship Id="rId358" Type="http://schemas.openxmlformats.org/officeDocument/2006/relationships/customXml" Target="../ink/ink1493.xml"/><Relationship Id="rId162" Type="http://schemas.openxmlformats.org/officeDocument/2006/relationships/image" Target="../media/image1325.png"/><Relationship Id="rId218" Type="http://schemas.openxmlformats.org/officeDocument/2006/relationships/customXml" Target="../ink/ink1422.xml"/><Relationship Id="rId271" Type="http://schemas.openxmlformats.org/officeDocument/2006/relationships/customXml" Target="../ink/ink1449.xml"/><Relationship Id="rId24" Type="http://schemas.openxmlformats.org/officeDocument/2006/relationships/image" Target="../media/image1257.png"/><Relationship Id="rId66" Type="http://schemas.openxmlformats.org/officeDocument/2006/relationships/image" Target="../media/image1278.png"/><Relationship Id="rId131" Type="http://schemas.openxmlformats.org/officeDocument/2006/relationships/customXml" Target="../ink/ink1378.xml"/><Relationship Id="rId327" Type="http://schemas.openxmlformats.org/officeDocument/2006/relationships/customXml" Target="../ink/ink1477.xml"/><Relationship Id="rId369" Type="http://schemas.openxmlformats.org/officeDocument/2006/relationships/image" Target="../media/image1427.png"/><Relationship Id="rId173" Type="http://schemas.openxmlformats.org/officeDocument/2006/relationships/image" Target="../media/image1330.png"/><Relationship Id="rId229" Type="http://schemas.openxmlformats.org/officeDocument/2006/relationships/image" Target="../media/image1358.png"/><Relationship Id="rId380" Type="http://schemas.openxmlformats.org/officeDocument/2006/relationships/customXml" Target="../ink/ink1504.xml"/><Relationship Id="rId240" Type="http://schemas.openxmlformats.org/officeDocument/2006/relationships/image" Target="../media/image1363.png"/><Relationship Id="rId35" Type="http://schemas.openxmlformats.org/officeDocument/2006/relationships/customXml" Target="../ink/ink1329.xml"/><Relationship Id="rId77" Type="http://schemas.openxmlformats.org/officeDocument/2006/relationships/customXml" Target="../ink/ink1350.xml"/><Relationship Id="rId100" Type="http://schemas.openxmlformats.org/officeDocument/2006/relationships/customXml" Target="../ink/ink1362.xml"/><Relationship Id="rId282" Type="http://schemas.openxmlformats.org/officeDocument/2006/relationships/image" Target="../media/image1384.png"/><Relationship Id="rId338" Type="http://schemas.openxmlformats.org/officeDocument/2006/relationships/image" Target="../media/image1412.png"/><Relationship Id="rId8" Type="http://schemas.openxmlformats.org/officeDocument/2006/relationships/image" Target="../media/image1048.png"/><Relationship Id="rId142" Type="http://schemas.openxmlformats.org/officeDocument/2006/relationships/image" Target="../media/image1315.png"/><Relationship Id="rId184" Type="http://schemas.openxmlformats.org/officeDocument/2006/relationships/customXml" Target="../ink/ink1405.xml"/><Relationship Id="rId391" Type="http://schemas.openxmlformats.org/officeDocument/2006/relationships/image" Target="../media/image1438.png"/><Relationship Id="rId251" Type="http://schemas.openxmlformats.org/officeDocument/2006/relationships/customXml" Target="../ink/ink1439.xml"/><Relationship Id="rId46" Type="http://schemas.openxmlformats.org/officeDocument/2006/relationships/image" Target="../media/image1268.png"/><Relationship Id="rId293" Type="http://schemas.openxmlformats.org/officeDocument/2006/relationships/customXml" Target="../ink/ink1460.xml"/><Relationship Id="rId307" Type="http://schemas.openxmlformats.org/officeDocument/2006/relationships/customXml" Target="../ink/ink1467.xml"/><Relationship Id="rId349" Type="http://schemas.openxmlformats.org/officeDocument/2006/relationships/image" Target="../media/image1417.png"/><Relationship Id="rId88" Type="http://schemas.openxmlformats.org/officeDocument/2006/relationships/customXml" Target="../ink/ink1356.xml"/><Relationship Id="rId111" Type="http://schemas.openxmlformats.org/officeDocument/2006/relationships/image" Target="../media/image1300.png"/><Relationship Id="rId153" Type="http://schemas.openxmlformats.org/officeDocument/2006/relationships/customXml" Target="../ink/ink1389.xml"/><Relationship Id="rId195" Type="http://schemas.openxmlformats.org/officeDocument/2006/relationships/image" Target="../media/image1341.png"/><Relationship Id="rId209" Type="http://schemas.openxmlformats.org/officeDocument/2006/relationships/image" Target="../media/image1348.png"/><Relationship Id="rId360" Type="http://schemas.openxmlformats.org/officeDocument/2006/relationships/customXml" Target="../ink/ink1494.xml"/><Relationship Id="rId220" Type="http://schemas.openxmlformats.org/officeDocument/2006/relationships/customXml" Target="../ink/ink1423.xml"/><Relationship Id="rId15" Type="http://schemas.openxmlformats.org/officeDocument/2006/relationships/customXml" Target="../ink/ink1319.xml"/><Relationship Id="rId57" Type="http://schemas.openxmlformats.org/officeDocument/2006/relationships/customXml" Target="../ink/ink1340.xml"/><Relationship Id="rId262" Type="http://schemas.openxmlformats.org/officeDocument/2006/relationships/image" Target="../media/image1374.png"/><Relationship Id="rId318" Type="http://schemas.openxmlformats.org/officeDocument/2006/relationships/image" Target="../media/image1402.png"/><Relationship Id="rId99" Type="http://schemas.openxmlformats.org/officeDocument/2006/relationships/image" Target="../media/image1294.png"/><Relationship Id="rId122" Type="http://schemas.openxmlformats.org/officeDocument/2006/relationships/image" Target="../media/image1305.png"/><Relationship Id="rId164" Type="http://schemas.openxmlformats.org/officeDocument/2006/relationships/customXml" Target="../ink/ink1395.xml"/><Relationship Id="rId371" Type="http://schemas.openxmlformats.org/officeDocument/2006/relationships/image" Target="../media/image1428.png"/><Relationship Id="rId26" Type="http://schemas.openxmlformats.org/officeDocument/2006/relationships/image" Target="../media/image1258.png"/><Relationship Id="rId231" Type="http://schemas.openxmlformats.org/officeDocument/2006/relationships/customXml" Target="../ink/ink1429.xml"/><Relationship Id="rId273" Type="http://schemas.openxmlformats.org/officeDocument/2006/relationships/customXml" Target="../ink/ink1450.xml"/><Relationship Id="rId329" Type="http://schemas.openxmlformats.org/officeDocument/2006/relationships/customXml" Target="../ink/ink1478.xml"/><Relationship Id="rId68" Type="http://schemas.openxmlformats.org/officeDocument/2006/relationships/image" Target="../media/image1279.png"/><Relationship Id="rId133" Type="http://schemas.openxmlformats.org/officeDocument/2006/relationships/customXml" Target="../ink/ink1379.xml"/><Relationship Id="rId175" Type="http://schemas.openxmlformats.org/officeDocument/2006/relationships/image" Target="../media/image1331.png"/><Relationship Id="rId340" Type="http://schemas.openxmlformats.org/officeDocument/2006/relationships/image" Target="../media/image1413.png"/><Relationship Id="rId200" Type="http://schemas.openxmlformats.org/officeDocument/2006/relationships/customXml" Target="../ink/ink1413.xml"/><Relationship Id="rId382" Type="http://schemas.openxmlformats.org/officeDocument/2006/relationships/customXml" Target="../ink/ink1505.xml"/><Relationship Id="rId242" Type="http://schemas.openxmlformats.org/officeDocument/2006/relationships/image" Target="../media/image1364.png"/><Relationship Id="rId284" Type="http://schemas.openxmlformats.org/officeDocument/2006/relationships/image" Target="../media/image1385.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8" Type="http://schemas.openxmlformats.org/officeDocument/2006/relationships/image" Target="../media/image4390.png"/><Relationship Id="rId3" Type="http://schemas.openxmlformats.org/officeDocument/2006/relationships/diagramLayout" Target="../diagrams/layout1.xml"/><Relationship Id="rId7" Type="http://schemas.openxmlformats.org/officeDocument/2006/relationships/customXml" Target="../ink/ink1513.xml"/><Relationship Id="rId2" Type="http://schemas.openxmlformats.org/officeDocument/2006/relationships/diagramData" Target="../diagrams/data1.xml"/><Relationship Id="rId1" Type="http://schemas.openxmlformats.org/officeDocument/2006/relationships/slideLayout" Target="../slideLayouts/slideLayout14.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17" Type="http://schemas.openxmlformats.org/officeDocument/2006/relationships/image" Target="../media/image77.png"/><Relationship Id="rId299" Type="http://schemas.openxmlformats.org/officeDocument/2006/relationships/image" Target="../media/image168.png"/><Relationship Id="rId21" Type="http://schemas.openxmlformats.org/officeDocument/2006/relationships/image" Target="../media/image29.png"/><Relationship Id="rId63" Type="http://schemas.openxmlformats.org/officeDocument/2006/relationships/image" Target="../media/image50.png"/><Relationship Id="rId159" Type="http://schemas.openxmlformats.org/officeDocument/2006/relationships/image" Target="../media/image98.png"/><Relationship Id="rId324" Type="http://schemas.openxmlformats.org/officeDocument/2006/relationships/customXml" Target="../ink/ink178.xml"/><Relationship Id="rId366" Type="http://schemas.openxmlformats.org/officeDocument/2006/relationships/customXml" Target="../ink/ink199.xml"/><Relationship Id="rId170" Type="http://schemas.openxmlformats.org/officeDocument/2006/relationships/customXml" Target="../ink/ink101.xml"/><Relationship Id="rId226" Type="http://schemas.openxmlformats.org/officeDocument/2006/relationships/customXml" Target="../ink/ink129.xml"/><Relationship Id="rId268" Type="http://schemas.openxmlformats.org/officeDocument/2006/relationships/customXml" Target="../ink/ink150.xml"/><Relationship Id="rId32" Type="http://schemas.openxmlformats.org/officeDocument/2006/relationships/customXml" Target="../ink/ink32.xml"/><Relationship Id="rId74" Type="http://schemas.openxmlformats.org/officeDocument/2006/relationships/customXml" Target="../ink/ink53.xml"/><Relationship Id="rId128" Type="http://schemas.openxmlformats.org/officeDocument/2006/relationships/customXml" Target="../ink/ink80.xml"/><Relationship Id="rId335" Type="http://schemas.openxmlformats.org/officeDocument/2006/relationships/image" Target="../media/image186.png"/><Relationship Id="rId377" Type="http://schemas.openxmlformats.org/officeDocument/2006/relationships/image" Target="../media/image207.png"/><Relationship Id="rId5" Type="http://schemas.openxmlformats.org/officeDocument/2006/relationships/image" Target="../media/image5.gif"/><Relationship Id="rId181" Type="http://schemas.openxmlformats.org/officeDocument/2006/relationships/image" Target="../media/image109.png"/><Relationship Id="rId237" Type="http://schemas.openxmlformats.org/officeDocument/2006/relationships/image" Target="../media/image137.png"/><Relationship Id="rId279" Type="http://schemas.openxmlformats.org/officeDocument/2006/relationships/image" Target="../media/image158.png"/><Relationship Id="rId43" Type="http://schemas.openxmlformats.org/officeDocument/2006/relationships/image" Target="../media/image40.png"/><Relationship Id="rId139" Type="http://schemas.openxmlformats.org/officeDocument/2006/relationships/image" Target="../media/image88.png"/><Relationship Id="rId290" Type="http://schemas.openxmlformats.org/officeDocument/2006/relationships/customXml" Target="../ink/ink161.xml"/><Relationship Id="rId304" Type="http://schemas.openxmlformats.org/officeDocument/2006/relationships/customXml" Target="../ink/ink168.xml"/><Relationship Id="rId346" Type="http://schemas.openxmlformats.org/officeDocument/2006/relationships/customXml" Target="../ink/ink189.xml"/><Relationship Id="rId85" Type="http://schemas.openxmlformats.org/officeDocument/2006/relationships/image" Target="../media/image61.png"/><Relationship Id="rId150" Type="http://schemas.openxmlformats.org/officeDocument/2006/relationships/customXml" Target="../ink/ink91.xml"/><Relationship Id="rId192" Type="http://schemas.openxmlformats.org/officeDocument/2006/relationships/customXml" Target="../ink/ink112.xml"/><Relationship Id="rId206" Type="http://schemas.openxmlformats.org/officeDocument/2006/relationships/customXml" Target="../ink/ink119.xml"/><Relationship Id="rId248" Type="http://schemas.openxmlformats.org/officeDocument/2006/relationships/customXml" Target="../ink/ink140.xml"/><Relationship Id="rId12" Type="http://schemas.openxmlformats.org/officeDocument/2006/relationships/customXml" Target="../ink/ink22.xml"/><Relationship Id="rId108" Type="http://schemas.openxmlformats.org/officeDocument/2006/relationships/customXml" Target="../ink/ink70.xml"/><Relationship Id="rId315" Type="http://schemas.openxmlformats.org/officeDocument/2006/relationships/image" Target="../media/image176.png"/><Relationship Id="rId357" Type="http://schemas.openxmlformats.org/officeDocument/2006/relationships/image" Target="../media/image197.png"/><Relationship Id="rId54" Type="http://schemas.openxmlformats.org/officeDocument/2006/relationships/customXml" Target="../ink/ink43.xml"/><Relationship Id="rId96" Type="http://schemas.openxmlformats.org/officeDocument/2006/relationships/customXml" Target="../ink/ink64.xml"/><Relationship Id="rId161" Type="http://schemas.openxmlformats.org/officeDocument/2006/relationships/image" Target="../media/image99.png"/><Relationship Id="rId217" Type="http://schemas.openxmlformats.org/officeDocument/2006/relationships/image" Target="../media/image127.png"/><Relationship Id="rId259" Type="http://schemas.openxmlformats.org/officeDocument/2006/relationships/image" Target="../media/image148.png"/><Relationship Id="rId23" Type="http://schemas.openxmlformats.org/officeDocument/2006/relationships/image" Target="../media/image30.png"/><Relationship Id="rId119" Type="http://schemas.openxmlformats.org/officeDocument/2006/relationships/image" Target="../media/image78.png"/><Relationship Id="rId270" Type="http://schemas.openxmlformats.org/officeDocument/2006/relationships/customXml" Target="../ink/ink151.xml"/><Relationship Id="rId326" Type="http://schemas.openxmlformats.org/officeDocument/2006/relationships/customXml" Target="../ink/ink179.xml"/><Relationship Id="rId65" Type="http://schemas.openxmlformats.org/officeDocument/2006/relationships/image" Target="../media/image51.png"/><Relationship Id="rId130" Type="http://schemas.openxmlformats.org/officeDocument/2006/relationships/customXml" Target="../ink/ink81.xml"/><Relationship Id="rId368" Type="http://schemas.openxmlformats.org/officeDocument/2006/relationships/customXml" Target="../ink/ink200.xml"/><Relationship Id="rId172" Type="http://schemas.openxmlformats.org/officeDocument/2006/relationships/customXml" Target="../ink/ink102.xml"/><Relationship Id="rId228" Type="http://schemas.openxmlformats.org/officeDocument/2006/relationships/customXml" Target="../ink/ink130.xml"/><Relationship Id="rId281" Type="http://schemas.openxmlformats.org/officeDocument/2006/relationships/image" Target="../media/image159.png"/><Relationship Id="rId337" Type="http://schemas.openxmlformats.org/officeDocument/2006/relationships/image" Target="../media/image187.png"/><Relationship Id="rId34" Type="http://schemas.openxmlformats.org/officeDocument/2006/relationships/customXml" Target="../ink/ink33.xml"/><Relationship Id="rId76" Type="http://schemas.openxmlformats.org/officeDocument/2006/relationships/customXml" Target="../ink/ink54.xml"/><Relationship Id="rId141" Type="http://schemas.openxmlformats.org/officeDocument/2006/relationships/image" Target="../media/image89.png"/><Relationship Id="rId379" Type="http://schemas.openxmlformats.org/officeDocument/2006/relationships/image" Target="../media/image208.png"/><Relationship Id="rId7" Type="http://schemas.openxmlformats.org/officeDocument/2006/relationships/image" Target="../media/image610.png"/><Relationship Id="rId183" Type="http://schemas.openxmlformats.org/officeDocument/2006/relationships/image" Target="../media/image110.png"/><Relationship Id="rId239" Type="http://schemas.openxmlformats.org/officeDocument/2006/relationships/image" Target="../media/image138.png"/><Relationship Id="rId250" Type="http://schemas.openxmlformats.org/officeDocument/2006/relationships/customXml" Target="../ink/ink141.xml"/><Relationship Id="rId292" Type="http://schemas.openxmlformats.org/officeDocument/2006/relationships/customXml" Target="../ink/ink162.xml"/><Relationship Id="rId306" Type="http://schemas.openxmlformats.org/officeDocument/2006/relationships/customXml" Target="../ink/ink169.xml"/><Relationship Id="rId45" Type="http://schemas.openxmlformats.org/officeDocument/2006/relationships/image" Target="../media/image41.png"/><Relationship Id="rId87" Type="http://schemas.openxmlformats.org/officeDocument/2006/relationships/image" Target="../media/image62.png"/><Relationship Id="rId110" Type="http://schemas.openxmlformats.org/officeDocument/2006/relationships/customXml" Target="../ink/ink71.xml"/><Relationship Id="rId348" Type="http://schemas.openxmlformats.org/officeDocument/2006/relationships/customXml" Target="../ink/ink190.xml"/><Relationship Id="rId152" Type="http://schemas.openxmlformats.org/officeDocument/2006/relationships/customXml" Target="../ink/ink92.xml"/><Relationship Id="rId194" Type="http://schemas.openxmlformats.org/officeDocument/2006/relationships/customXml" Target="../ink/ink113.xml"/><Relationship Id="rId208" Type="http://schemas.openxmlformats.org/officeDocument/2006/relationships/customXml" Target="../ink/ink120.xml"/><Relationship Id="rId261" Type="http://schemas.openxmlformats.org/officeDocument/2006/relationships/image" Target="../media/image149.png"/><Relationship Id="rId14" Type="http://schemas.openxmlformats.org/officeDocument/2006/relationships/customXml" Target="../ink/ink23.xml"/><Relationship Id="rId56" Type="http://schemas.openxmlformats.org/officeDocument/2006/relationships/customXml" Target="../ink/ink44.xml"/><Relationship Id="rId317" Type="http://schemas.openxmlformats.org/officeDocument/2006/relationships/image" Target="../media/image177.png"/><Relationship Id="rId359" Type="http://schemas.openxmlformats.org/officeDocument/2006/relationships/image" Target="../media/image198.png"/><Relationship Id="rId98" Type="http://schemas.openxmlformats.org/officeDocument/2006/relationships/customXml" Target="../ink/ink65.xml"/><Relationship Id="rId121" Type="http://schemas.openxmlformats.org/officeDocument/2006/relationships/image" Target="../media/image79.png"/><Relationship Id="rId163" Type="http://schemas.openxmlformats.org/officeDocument/2006/relationships/image" Target="../media/image100.png"/><Relationship Id="rId219" Type="http://schemas.openxmlformats.org/officeDocument/2006/relationships/image" Target="../media/image128.png"/><Relationship Id="rId370" Type="http://schemas.openxmlformats.org/officeDocument/2006/relationships/customXml" Target="../ink/ink201.xml"/><Relationship Id="rId230" Type="http://schemas.openxmlformats.org/officeDocument/2006/relationships/customXml" Target="../ink/ink131.xml"/><Relationship Id="rId25" Type="http://schemas.openxmlformats.org/officeDocument/2006/relationships/image" Target="../media/image31.png"/><Relationship Id="rId67" Type="http://schemas.openxmlformats.org/officeDocument/2006/relationships/image" Target="../media/image52.png"/><Relationship Id="rId272" Type="http://schemas.openxmlformats.org/officeDocument/2006/relationships/customXml" Target="../ink/ink152.xml"/><Relationship Id="rId328" Type="http://schemas.openxmlformats.org/officeDocument/2006/relationships/customXml" Target="../ink/ink180.xml"/><Relationship Id="rId132" Type="http://schemas.openxmlformats.org/officeDocument/2006/relationships/customXml" Target="../ink/ink82.xml"/><Relationship Id="rId174" Type="http://schemas.openxmlformats.org/officeDocument/2006/relationships/customXml" Target="../ink/ink103.xml"/><Relationship Id="rId381" Type="http://schemas.openxmlformats.org/officeDocument/2006/relationships/image" Target="../media/image209.png"/><Relationship Id="rId241" Type="http://schemas.openxmlformats.org/officeDocument/2006/relationships/image" Target="../media/image139.png"/><Relationship Id="rId36" Type="http://schemas.openxmlformats.org/officeDocument/2006/relationships/customXml" Target="../ink/ink34.xml"/><Relationship Id="rId283" Type="http://schemas.openxmlformats.org/officeDocument/2006/relationships/image" Target="../media/image160.png"/><Relationship Id="rId339" Type="http://schemas.openxmlformats.org/officeDocument/2006/relationships/image" Target="../media/image188.png"/><Relationship Id="rId78" Type="http://schemas.openxmlformats.org/officeDocument/2006/relationships/customXml" Target="../ink/ink55.xml"/><Relationship Id="rId101" Type="http://schemas.openxmlformats.org/officeDocument/2006/relationships/image" Target="../media/image69.png"/><Relationship Id="rId143" Type="http://schemas.openxmlformats.org/officeDocument/2006/relationships/image" Target="../media/image90.png"/><Relationship Id="rId185" Type="http://schemas.openxmlformats.org/officeDocument/2006/relationships/image" Target="../media/image111.png"/><Relationship Id="rId350" Type="http://schemas.openxmlformats.org/officeDocument/2006/relationships/customXml" Target="../ink/ink191.xml"/><Relationship Id="rId9" Type="http://schemas.openxmlformats.org/officeDocument/2006/relationships/image" Target="../media/image710.png"/><Relationship Id="rId210" Type="http://schemas.openxmlformats.org/officeDocument/2006/relationships/customXml" Target="../ink/ink121.xml"/><Relationship Id="rId26" Type="http://schemas.openxmlformats.org/officeDocument/2006/relationships/customXml" Target="../ink/ink29.xml"/><Relationship Id="rId231" Type="http://schemas.openxmlformats.org/officeDocument/2006/relationships/image" Target="../media/image134.png"/><Relationship Id="rId252" Type="http://schemas.openxmlformats.org/officeDocument/2006/relationships/customXml" Target="../ink/ink142.xml"/><Relationship Id="rId273" Type="http://schemas.openxmlformats.org/officeDocument/2006/relationships/image" Target="../media/image155.png"/><Relationship Id="rId294" Type="http://schemas.openxmlformats.org/officeDocument/2006/relationships/customXml" Target="../ink/ink163.xml"/><Relationship Id="rId308" Type="http://schemas.openxmlformats.org/officeDocument/2006/relationships/customXml" Target="../ink/ink170.xml"/><Relationship Id="rId329" Type="http://schemas.openxmlformats.org/officeDocument/2006/relationships/image" Target="../media/image183.png"/><Relationship Id="rId47" Type="http://schemas.openxmlformats.org/officeDocument/2006/relationships/image" Target="../media/image42.png"/><Relationship Id="rId68" Type="http://schemas.openxmlformats.org/officeDocument/2006/relationships/customXml" Target="../ink/ink50.xml"/><Relationship Id="rId89" Type="http://schemas.openxmlformats.org/officeDocument/2006/relationships/image" Target="../media/image63.png"/><Relationship Id="rId112" Type="http://schemas.openxmlformats.org/officeDocument/2006/relationships/customXml" Target="../ink/ink72.xml"/><Relationship Id="rId133" Type="http://schemas.openxmlformats.org/officeDocument/2006/relationships/image" Target="../media/image85.png"/><Relationship Id="rId154" Type="http://schemas.openxmlformats.org/officeDocument/2006/relationships/customXml" Target="../ink/ink93.xml"/><Relationship Id="rId175" Type="http://schemas.openxmlformats.org/officeDocument/2006/relationships/image" Target="../media/image106.png"/><Relationship Id="rId340" Type="http://schemas.openxmlformats.org/officeDocument/2006/relationships/customXml" Target="../ink/ink186.xml"/><Relationship Id="rId361" Type="http://schemas.openxmlformats.org/officeDocument/2006/relationships/image" Target="../media/image199.png"/><Relationship Id="rId196" Type="http://schemas.openxmlformats.org/officeDocument/2006/relationships/customXml" Target="../ink/ink114.xml"/><Relationship Id="rId200" Type="http://schemas.openxmlformats.org/officeDocument/2006/relationships/customXml" Target="../ink/ink116.xml"/><Relationship Id="rId16" Type="http://schemas.openxmlformats.org/officeDocument/2006/relationships/customXml" Target="../ink/ink24.xml"/><Relationship Id="rId221" Type="http://schemas.openxmlformats.org/officeDocument/2006/relationships/image" Target="../media/image129.png"/><Relationship Id="rId242" Type="http://schemas.openxmlformats.org/officeDocument/2006/relationships/customXml" Target="../ink/ink137.xml"/><Relationship Id="rId263" Type="http://schemas.openxmlformats.org/officeDocument/2006/relationships/image" Target="../media/image150.png"/><Relationship Id="rId284" Type="http://schemas.openxmlformats.org/officeDocument/2006/relationships/customXml" Target="../ink/ink158.xml"/><Relationship Id="rId319" Type="http://schemas.openxmlformats.org/officeDocument/2006/relationships/image" Target="../media/image178.png"/><Relationship Id="rId37" Type="http://schemas.openxmlformats.org/officeDocument/2006/relationships/image" Target="../media/image37.png"/><Relationship Id="rId58" Type="http://schemas.openxmlformats.org/officeDocument/2006/relationships/customXml" Target="../ink/ink45.xml"/><Relationship Id="rId79" Type="http://schemas.openxmlformats.org/officeDocument/2006/relationships/image" Target="../media/image58.png"/><Relationship Id="rId102" Type="http://schemas.openxmlformats.org/officeDocument/2006/relationships/customXml" Target="../ink/ink67.xml"/><Relationship Id="rId123" Type="http://schemas.openxmlformats.org/officeDocument/2006/relationships/image" Target="../media/image80.png"/><Relationship Id="rId144" Type="http://schemas.openxmlformats.org/officeDocument/2006/relationships/customXml" Target="../ink/ink88.xml"/><Relationship Id="rId330" Type="http://schemas.openxmlformats.org/officeDocument/2006/relationships/customXml" Target="../ink/ink181.xml"/><Relationship Id="rId90" Type="http://schemas.openxmlformats.org/officeDocument/2006/relationships/customXml" Target="../ink/ink61.xml"/><Relationship Id="rId165" Type="http://schemas.openxmlformats.org/officeDocument/2006/relationships/image" Target="../media/image101.png"/><Relationship Id="rId186" Type="http://schemas.openxmlformats.org/officeDocument/2006/relationships/customXml" Target="../ink/ink109.xml"/><Relationship Id="rId351" Type="http://schemas.openxmlformats.org/officeDocument/2006/relationships/image" Target="../media/image194.png"/><Relationship Id="rId372" Type="http://schemas.openxmlformats.org/officeDocument/2006/relationships/customXml" Target="../ink/ink202.xml"/><Relationship Id="rId211" Type="http://schemas.openxmlformats.org/officeDocument/2006/relationships/image" Target="../media/image124.png"/><Relationship Id="rId232" Type="http://schemas.openxmlformats.org/officeDocument/2006/relationships/customXml" Target="../ink/ink132.xml"/><Relationship Id="rId253" Type="http://schemas.openxmlformats.org/officeDocument/2006/relationships/image" Target="../media/image145.png"/><Relationship Id="rId274" Type="http://schemas.openxmlformats.org/officeDocument/2006/relationships/customXml" Target="../ink/ink153.xml"/><Relationship Id="rId295" Type="http://schemas.openxmlformats.org/officeDocument/2006/relationships/image" Target="../media/image166.png"/><Relationship Id="rId309" Type="http://schemas.openxmlformats.org/officeDocument/2006/relationships/image" Target="../media/image173.png"/><Relationship Id="rId27" Type="http://schemas.openxmlformats.org/officeDocument/2006/relationships/image" Target="../media/image32.png"/><Relationship Id="rId48" Type="http://schemas.openxmlformats.org/officeDocument/2006/relationships/customXml" Target="../ink/ink40.xml"/><Relationship Id="rId69" Type="http://schemas.openxmlformats.org/officeDocument/2006/relationships/image" Target="../media/image53.png"/><Relationship Id="rId113" Type="http://schemas.openxmlformats.org/officeDocument/2006/relationships/image" Target="../media/image75.png"/><Relationship Id="rId134" Type="http://schemas.openxmlformats.org/officeDocument/2006/relationships/customXml" Target="../ink/ink83.xml"/><Relationship Id="rId320" Type="http://schemas.openxmlformats.org/officeDocument/2006/relationships/customXml" Target="../ink/ink176.xml"/><Relationship Id="rId80" Type="http://schemas.openxmlformats.org/officeDocument/2006/relationships/customXml" Target="../ink/ink56.xml"/><Relationship Id="rId155" Type="http://schemas.openxmlformats.org/officeDocument/2006/relationships/image" Target="../media/image96.png"/><Relationship Id="rId176" Type="http://schemas.openxmlformats.org/officeDocument/2006/relationships/customXml" Target="../ink/ink104.xml"/><Relationship Id="rId197" Type="http://schemas.openxmlformats.org/officeDocument/2006/relationships/image" Target="../media/image117.png"/><Relationship Id="rId341" Type="http://schemas.openxmlformats.org/officeDocument/2006/relationships/image" Target="../media/image189.png"/><Relationship Id="rId362" Type="http://schemas.openxmlformats.org/officeDocument/2006/relationships/customXml" Target="../ink/ink197.xml"/><Relationship Id="rId201" Type="http://schemas.openxmlformats.org/officeDocument/2006/relationships/image" Target="../media/image119.png"/><Relationship Id="rId222" Type="http://schemas.openxmlformats.org/officeDocument/2006/relationships/customXml" Target="../ink/ink127.xml"/><Relationship Id="rId243" Type="http://schemas.openxmlformats.org/officeDocument/2006/relationships/image" Target="../media/image140.png"/><Relationship Id="rId264" Type="http://schemas.openxmlformats.org/officeDocument/2006/relationships/customXml" Target="../ink/ink148.xml"/><Relationship Id="rId285" Type="http://schemas.openxmlformats.org/officeDocument/2006/relationships/image" Target="../media/image161.png"/><Relationship Id="rId17" Type="http://schemas.openxmlformats.org/officeDocument/2006/relationships/image" Target="../media/image27.png"/><Relationship Id="rId38" Type="http://schemas.openxmlformats.org/officeDocument/2006/relationships/customXml" Target="../ink/ink35.xml"/><Relationship Id="rId59" Type="http://schemas.openxmlformats.org/officeDocument/2006/relationships/image" Target="../media/image48.png"/><Relationship Id="rId103" Type="http://schemas.openxmlformats.org/officeDocument/2006/relationships/image" Target="../media/image70.png"/><Relationship Id="rId124" Type="http://schemas.openxmlformats.org/officeDocument/2006/relationships/customXml" Target="../ink/ink78.xml"/><Relationship Id="rId310" Type="http://schemas.openxmlformats.org/officeDocument/2006/relationships/customXml" Target="../ink/ink171.xml"/><Relationship Id="rId70" Type="http://schemas.openxmlformats.org/officeDocument/2006/relationships/customXml" Target="../ink/ink51.xml"/><Relationship Id="rId91" Type="http://schemas.openxmlformats.org/officeDocument/2006/relationships/image" Target="../media/image64.png"/><Relationship Id="rId145" Type="http://schemas.openxmlformats.org/officeDocument/2006/relationships/image" Target="../media/image91.png"/><Relationship Id="rId166" Type="http://schemas.openxmlformats.org/officeDocument/2006/relationships/customXml" Target="../ink/ink99.xml"/><Relationship Id="rId187" Type="http://schemas.openxmlformats.org/officeDocument/2006/relationships/image" Target="../media/image112.png"/><Relationship Id="rId331" Type="http://schemas.openxmlformats.org/officeDocument/2006/relationships/image" Target="../media/image184.png"/><Relationship Id="rId352" Type="http://schemas.openxmlformats.org/officeDocument/2006/relationships/customXml" Target="../ink/ink192.xml"/><Relationship Id="rId373" Type="http://schemas.openxmlformats.org/officeDocument/2006/relationships/image" Target="../media/image205.png"/><Relationship Id="rId1" Type="http://schemas.openxmlformats.org/officeDocument/2006/relationships/slideLayout" Target="../slideLayouts/slideLayout2.xml"/><Relationship Id="rId212" Type="http://schemas.openxmlformats.org/officeDocument/2006/relationships/customXml" Target="../ink/ink122.xml"/><Relationship Id="rId233" Type="http://schemas.openxmlformats.org/officeDocument/2006/relationships/image" Target="../media/image135.png"/><Relationship Id="rId254" Type="http://schemas.openxmlformats.org/officeDocument/2006/relationships/customXml" Target="../ink/ink143.xml"/><Relationship Id="rId28" Type="http://schemas.openxmlformats.org/officeDocument/2006/relationships/customXml" Target="../ink/ink30.xml"/><Relationship Id="rId49" Type="http://schemas.openxmlformats.org/officeDocument/2006/relationships/image" Target="../media/image43.png"/><Relationship Id="rId114" Type="http://schemas.openxmlformats.org/officeDocument/2006/relationships/customXml" Target="../ink/ink73.xml"/><Relationship Id="rId275" Type="http://schemas.openxmlformats.org/officeDocument/2006/relationships/image" Target="../media/image156.png"/><Relationship Id="rId296" Type="http://schemas.openxmlformats.org/officeDocument/2006/relationships/customXml" Target="../ink/ink164.xml"/><Relationship Id="rId300" Type="http://schemas.openxmlformats.org/officeDocument/2006/relationships/customXml" Target="../ink/ink166.xml"/><Relationship Id="rId60" Type="http://schemas.openxmlformats.org/officeDocument/2006/relationships/customXml" Target="../ink/ink46.xml"/><Relationship Id="rId81" Type="http://schemas.openxmlformats.org/officeDocument/2006/relationships/image" Target="../media/image59.png"/><Relationship Id="rId135" Type="http://schemas.openxmlformats.org/officeDocument/2006/relationships/image" Target="../media/image86.png"/><Relationship Id="rId156" Type="http://schemas.openxmlformats.org/officeDocument/2006/relationships/customXml" Target="../ink/ink94.xml"/><Relationship Id="rId177" Type="http://schemas.openxmlformats.org/officeDocument/2006/relationships/image" Target="../media/image107.png"/><Relationship Id="rId198" Type="http://schemas.openxmlformats.org/officeDocument/2006/relationships/customXml" Target="../ink/ink115.xml"/><Relationship Id="rId321" Type="http://schemas.openxmlformats.org/officeDocument/2006/relationships/image" Target="../media/image179.png"/><Relationship Id="rId342" Type="http://schemas.openxmlformats.org/officeDocument/2006/relationships/customXml" Target="../ink/ink187.xml"/><Relationship Id="rId363" Type="http://schemas.openxmlformats.org/officeDocument/2006/relationships/image" Target="../media/image200.png"/><Relationship Id="rId202" Type="http://schemas.openxmlformats.org/officeDocument/2006/relationships/customXml" Target="../ink/ink117.xml"/><Relationship Id="rId223" Type="http://schemas.openxmlformats.org/officeDocument/2006/relationships/image" Target="../media/image130.png"/><Relationship Id="rId244" Type="http://schemas.openxmlformats.org/officeDocument/2006/relationships/customXml" Target="../ink/ink138.xml"/><Relationship Id="rId18" Type="http://schemas.openxmlformats.org/officeDocument/2006/relationships/customXml" Target="../ink/ink25.xml"/><Relationship Id="rId39" Type="http://schemas.openxmlformats.org/officeDocument/2006/relationships/image" Target="../media/image38.png"/><Relationship Id="rId265" Type="http://schemas.openxmlformats.org/officeDocument/2006/relationships/image" Target="../media/image151.png"/><Relationship Id="rId286" Type="http://schemas.openxmlformats.org/officeDocument/2006/relationships/customXml" Target="../ink/ink159.xml"/><Relationship Id="rId50" Type="http://schemas.openxmlformats.org/officeDocument/2006/relationships/customXml" Target="../ink/ink41.xml"/><Relationship Id="rId104" Type="http://schemas.openxmlformats.org/officeDocument/2006/relationships/customXml" Target="../ink/ink68.xml"/><Relationship Id="rId125" Type="http://schemas.openxmlformats.org/officeDocument/2006/relationships/image" Target="../media/image81.png"/><Relationship Id="rId146" Type="http://schemas.openxmlformats.org/officeDocument/2006/relationships/customXml" Target="../ink/ink89.xml"/><Relationship Id="rId167" Type="http://schemas.openxmlformats.org/officeDocument/2006/relationships/image" Target="../media/image102.png"/><Relationship Id="rId188" Type="http://schemas.openxmlformats.org/officeDocument/2006/relationships/customXml" Target="../ink/ink110.xml"/><Relationship Id="rId311" Type="http://schemas.openxmlformats.org/officeDocument/2006/relationships/image" Target="../media/image174.png"/><Relationship Id="rId332" Type="http://schemas.openxmlformats.org/officeDocument/2006/relationships/customXml" Target="../ink/ink182.xml"/><Relationship Id="rId353" Type="http://schemas.openxmlformats.org/officeDocument/2006/relationships/image" Target="../media/image195.png"/><Relationship Id="rId374" Type="http://schemas.openxmlformats.org/officeDocument/2006/relationships/customXml" Target="../ink/ink203.xml"/><Relationship Id="rId71" Type="http://schemas.openxmlformats.org/officeDocument/2006/relationships/image" Target="../media/image54.png"/><Relationship Id="rId92" Type="http://schemas.openxmlformats.org/officeDocument/2006/relationships/customXml" Target="../ink/ink62.xml"/><Relationship Id="rId213" Type="http://schemas.openxmlformats.org/officeDocument/2006/relationships/image" Target="../media/image125.png"/><Relationship Id="rId234" Type="http://schemas.openxmlformats.org/officeDocument/2006/relationships/customXml" Target="../ink/ink133.xml"/><Relationship Id="rId2" Type="http://schemas.openxmlformats.org/officeDocument/2006/relationships/image" Target="../media/image2.gif"/><Relationship Id="rId29" Type="http://schemas.openxmlformats.org/officeDocument/2006/relationships/image" Target="../media/image33.png"/><Relationship Id="rId255" Type="http://schemas.openxmlformats.org/officeDocument/2006/relationships/image" Target="../media/image146.png"/><Relationship Id="rId276" Type="http://schemas.openxmlformats.org/officeDocument/2006/relationships/customXml" Target="../ink/ink154.xml"/><Relationship Id="rId297" Type="http://schemas.openxmlformats.org/officeDocument/2006/relationships/image" Target="../media/image167.png"/><Relationship Id="rId40" Type="http://schemas.openxmlformats.org/officeDocument/2006/relationships/customXml" Target="../ink/ink36.xml"/><Relationship Id="rId115" Type="http://schemas.openxmlformats.org/officeDocument/2006/relationships/image" Target="../media/image76.png"/><Relationship Id="rId136" Type="http://schemas.openxmlformats.org/officeDocument/2006/relationships/customXml" Target="../ink/ink84.xml"/><Relationship Id="rId157" Type="http://schemas.openxmlformats.org/officeDocument/2006/relationships/image" Target="../media/image97.png"/><Relationship Id="rId178" Type="http://schemas.openxmlformats.org/officeDocument/2006/relationships/customXml" Target="../ink/ink105.xml"/><Relationship Id="rId301" Type="http://schemas.openxmlformats.org/officeDocument/2006/relationships/image" Target="../media/image169.png"/><Relationship Id="rId322" Type="http://schemas.openxmlformats.org/officeDocument/2006/relationships/customXml" Target="../ink/ink177.xml"/><Relationship Id="rId343" Type="http://schemas.openxmlformats.org/officeDocument/2006/relationships/image" Target="../media/image190.png"/><Relationship Id="rId364" Type="http://schemas.openxmlformats.org/officeDocument/2006/relationships/customXml" Target="../ink/ink198.xml"/><Relationship Id="rId61" Type="http://schemas.openxmlformats.org/officeDocument/2006/relationships/image" Target="../media/image49.png"/><Relationship Id="rId82" Type="http://schemas.openxmlformats.org/officeDocument/2006/relationships/customXml" Target="../ink/ink57.xml"/><Relationship Id="rId199" Type="http://schemas.openxmlformats.org/officeDocument/2006/relationships/image" Target="../media/image118.png"/><Relationship Id="rId203" Type="http://schemas.openxmlformats.org/officeDocument/2006/relationships/image" Target="../media/image120.png"/><Relationship Id="rId19" Type="http://schemas.openxmlformats.org/officeDocument/2006/relationships/image" Target="../media/image28.png"/><Relationship Id="rId224" Type="http://schemas.openxmlformats.org/officeDocument/2006/relationships/customXml" Target="../ink/ink128.xml"/><Relationship Id="rId245" Type="http://schemas.openxmlformats.org/officeDocument/2006/relationships/image" Target="../media/image141.png"/><Relationship Id="rId266" Type="http://schemas.openxmlformats.org/officeDocument/2006/relationships/customXml" Target="../ink/ink149.xml"/><Relationship Id="rId287" Type="http://schemas.openxmlformats.org/officeDocument/2006/relationships/image" Target="../media/image162.png"/><Relationship Id="rId30" Type="http://schemas.openxmlformats.org/officeDocument/2006/relationships/customXml" Target="../ink/ink31.xml"/><Relationship Id="rId105" Type="http://schemas.openxmlformats.org/officeDocument/2006/relationships/image" Target="../media/image71.png"/><Relationship Id="rId126" Type="http://schemas.openxmlformats.org/officeDocument/2006/relationships/customXml" Target="../ink/ink79.xml"/><Relationship Id="rId147" Type="http://schemas.openxmlformats.org/officeDocument/2006/relationships/image" Target="../media/image92.png"/><Relationship Id="rId168" Type="http://schemas.openxmlformats.org/officeDocument/2006/relationships/customXml" Target="../ink/ink100.xml"/><Relationship Id="rId312" Type="http://schemas.openxmlformats.org/officeDocument/2006/relationships/customXml" Target="../ink/ink172.xml"/><Relationship Id="rId333" Type="http://schemas.openxmlformats.org/officeDocument/2006/relationships/image" Target="../media/image185.png"/><Relationship Id="rId354" Type="http://schemas.openxmlformats.org/officeDocument/2006/relationships/customXml" Target="../ink/ink193.xml"/><Relationship Id="rId51" Type="http://schemas.openxmlformats.org/officeDocument/2006/relationships/image" Target="../media/image44.png"/><Relationship Id="rId72" Type="http://schemas.openxmlformats.org/officeDocument/2006/relationships/customXml" Target="../ink/ink52.xml"/><Relationship Id="rId93" Type="http://schemas.openxmlformats.org/officeDocument/2006/relationships/image" Target="../media/image65.png"/><Relationship Id="rId189" Type="http://schemas.openxmlformats.org/officeDocument/2006/relationships/image" Target="../media/image113.png"/><Relationship Id="rId375" Type="http://schemas.openxmlformats.org/officeDocument/2006/relationships/image" Target="../media/image206.png"/><Relationship Id="rId3" Type="http://schemas.openxmlformats.org/officeDocument/2006/relationships/image" Target="../media/image3.gif"/><Relationship Id="rId214" Type="http://schemas.openxmlformats.org/officeDocument/2006/relationships/customXml" Target="../ink/ink123.xml"/><Relationship Id="rId235" Type="http://schemas.openxmlformats.org/officeDocument/2006/relationships/image" Target="../media/image136.png"/><Relationship Id="rId256" Type="http://schemas.openxmlformats.org/officeDocument/2006/relationships/customXml" Target="../ink/ink144.xml"/><Relationship Id="rId277" Type="http://schemas.openxmlformats.org/officeDocument/2006/relationships/image" Target="../media/image157.png"/><Relationship Id="rId298" Type="http://schemas.openxmlformats.org/officeDocument/2006/relationships/customXml" Target="../ink/ink165.xml"/><Relationship Id="rId116" Type="http://schemas.openxmlformats.org/officeDocument/2006/relationships/customXml" Target="../ink/ink74.xml"/><Relationship Id="rId137" Type="http://schemas.openxmlformats.org/officeDocument/2006/relationships/image" Target="../media/image87.png"/><Relationship Id="rId158" Type="http://schemas.openxmlformats.org/officeDocument/2006/relationships/customXml" Target="../ink/ink95.xml"/><Relationship Id="rId302" Type="http://schemas.openxmlformats.org/officeDocument/2006/relationships/customXml" Target="../ink/ink167.xml"/><Relationship Id="rId323" Type="http://schemas.openxmlformats.org/officeDocument/2006/relationships/image" Target="../media/image180.png"/><Relationship Id="rId344" Type="http://schemas.openxmlformats.org/officeDocument/2006/relationships/customXml" Target="../ink/ink188.xml"/><Relationship Id="rId20" Type="http://schemas.openxmlformats.org/officeDocument/2006/relationships/customXml" Target="../ink/ink26.xml"/><Relationship Id="rId41" Type="http://schemas.openxmlformats.org/officeDocument/2006/relationships/image" Target="../media/image39.png"/><Relationship Id="rId62" Type="http://schemas.openxmlformats.org/officeDocument/2006/relationships/customXml" Target="../ink/ink47.xml"/><Relationship Id="rId83" Type="http://schemas.openxmlformats.org/officeDocument/2006/relationships/image" Target="../media/image60.png"/><Relationship Id="rId179" Type="http://schemas.openxmlformats.org/officeDocument/2006/relationships/image" Target="../media/image108.png"/><Relationship Id="rId365" Type="http://schemas.openxmlformats.org/officeDocument/2006/relationships/image" Target="../media/image201.png"/><Relationship Id="rId190" Type="http://schemas.openxmlformats.org/officeDocument/2006/relationships/customXml" Target="../ink/ink111.xml"/><Relationship Id="rId204" Type="http://schemas.openxmlformats.org/officeDocument/2006/relationships/customXml" Target="../ink/ink118.xml"/><Relationship Id="rId225" Type="http://schemas.openxmlformats.org/officeDocument/2006/relationships/image" Target="../media/image131.png"/><Relationship Id="rId246" Type="http://schemas.openxmlformats.org/officeDocument/2006/relationships/customXml" Target="../ink/ink139.xml"/><Relationship Id="rId267" Type="http://schemas.openxmlformats.org/officeDocument/2006/relationships/image" Target="../media/image152.png"/><Relationship Id="rId288" Type="http://schemas.openxmlformats.org/officeDocument/2006/relationships/customXml" Target="../ink/ink160.xml"/><Relationship Id="rId106" Type="http://schemas.openxmlformats.org/officeDocument/2006/relationships/customXml" Target="../ink/ink69.xml"/><Relationship Id="rId127" Type="http://schemas.openxmlformats.org/officeDocument/2006/relationships/image" Target="../media/image82.png"/><Relationship Id="rId313" Type="http://schemas.openxmlformats.org/officeDocument/2006/relationships/image" Target="../media/image175.png"/><Relationship Id="rId10" Type="http://schemas.openxmlformats.org/officeDocument/2006/relationships/customXml" Target="../ink/ink21.xml"/><Relationship Id="rId31" Type="http://schemas.openxmlformats.org/officeDocument/2006/relationships/image" Target="../media/image34.png"/><Relationship Id="rId52" Type="http://schemas.openxmlformats.org/officeDocument/2006/relationships/customXml" Target="../ink/ink42.xml"/><Relationship Id="rId73" Type="http://schemas.openxmlformats.org/officeDocument/2006/relationships/image" Target="../media/image55.png"/><Relationship Id="rId94" Type="http://schemas.openxmlformats.org/officeDocument/2006/relationships/customXml" Target="../ink/ink63.xml"/><Relationship Id="rId148" Type="http://schemas.openxmlformats.org/officeDocument/2006/relationships/customXml" Target="../ink/ink90.xml"/><Relationship Id="rId169" Type="http://schemas.openxmlformats.org/officeDocument/2006/relationships/image" Target="../media/image103.png"/><Relationship Id="rId334" Type="http://schemas.openxmlformats.org/officeDocument/2006/relationships/customXml" Target="../ink/ink183.xml"/><Relationship Id="rId355" Type="http://schemas.openxmlformats.org/officeDocument/2006/relationships/image" Target="../media/image196.png"/><Relationship Id="rId376" Type="http://schemas.openxmlformats.org/officeDocument/2006/relationships/customXml" Target="../ink/ink204.xml"/><Relationship Id="rId4" Type="http://schemas.openxmlformats.org/officeDocument/2006/relationships/image" Target="../media/image4.gif"/><Relationship Id="rId180" Type="http://schemas.openxmlformats.org/officeDocument/2006/relationships/customXml" Target="../ink/ink106.xml"/><Relationship Id="rId215" Type="http://schemas.openxmlformats.org/officeDocument/2006/relationships/image" Target="../media/image126.png"/><Relationship Id="rId236" Type="http://schemas.openxmlformats.org/officeDocument/2006/relationships/customXml" Target="../ink/ink134.xml"/><Relationship Id="rId257" Type="http://schemas.openxmlformats.org/officeDocument/2006/relationships/image" Target="../media/image147.png"/><Relationship Id="rId278" Type="http://schemas.openxmlformats.org/officeDocument/2006/relationships/customXml" Target="../ink/ink155.xml"/><Relationship Id="rId303" Type="http://schemas.openxmlformats.org/officeDocument/2006/relationships/image" Target="../media/image170.png"/><Relationship Id="rId42" Type="http://schemas.openxmlformats.org/officeDocument/2006/relationships/customXml" Target="../ink/ink37.xml"/><Relationship Id="rId84" Type="http://schemas.openxmlformats.org/officeDocument/2006/relationships/customXml" Target="../ink/ink58.xml"/><Relationship Id="rId138" Type="http://schemas.openxmlformats.org/officeDocument/2006/relationships/customXml" Target="../ink/ink85.xml"/><Relationship Id="rId345" Type="http://schemas.openxmlformats.org/officeDocument/2006/relationships/image" Target="../media/image191.png"/><Relationship Id="rId191" Type="http://schemas.openxmlformats.org/officeDocument/2006/relationships/image" Target="../media/image114.png"/><Relationship Id="rId205" Type="http://schemas.openxmlformats.org/officeDocument/2006/relationships/image" Target="../media/image121.png"/><Relationship Id="rId247" Type="http://schemas.openxmlformats.org/officeDocument/2006/relationships/image" Target="../media/image142.png"/><Relationship Id="rId107" Type="http://schemas.openxmlformats.org/officeDocument/2006/relationships/image" Target="../media/image72.png"/><Relationship Id="rId289" Type="http://schemas.openxmlformats.org/officeDocument/2006/relationships/image" Target="../media/image163.png"/><Relationship Id="rId11" Type="http://schemas.openxmlformats.org/officeDocument/2006/relationships/image" Target="../media/image24.png"/><Relationship Id="rId53" Type="http://schemas.openxmlformats.org/officeDocument/2006/relationships/image" Target="../media/image45.png"/><Relationship Id="rId149" Type="http://schemas.openxmlformats.org/officeDocument/2006/relationships/image" Target="../media/image93.png"/><Relationship Id="rId314" Type="http://schemas.openxmlformats.org/officeDocument/2006/relationships/customXml" Target="../ink/ink173.xml"/><Relationship Id="rId356" Type="http://schemas.openxmlformats.org/officeDocument/2006/relationships/customXml" Target="../ink/ink194.xml"/><Relationship Id="rId95" Type="http://schemas.openxmlformats.org/officeDocument/2006/relationships/image" Target="../media/image20.png"/><Relationship Id="rId160" Type="http://schemas.openxmlformats.org/officeDocument/2006/relationships/customXml" Target="../ink/ink96.xml"/><Relationship Id="rId216" Type="http://schemas.openxmlformats.org/officeDocument/2006/relationships/customXml" Target="../ink/ink124.xml"/><Relationship Id="rId258" Type="http://schemas.openxmlformats.org/officeDocument/2006/relationships/customXml" Target="../ink/ink145.xml"/><Relationship Id="rId22" Type="http://schemas.openxmlformats.org/officeDocument/2006/relationships/customXml" Target="../ink/ink27.xml"/><Relationship Id="rId64" Type="http://schemas.openxmlformats.org/officeDocument/2006/relationships/customXml" Target="../ink/ink48.xml"/><Relationship Id="rId118" Type="http://schemas.openxmlformats.org/officeDocument/2006/relationships/customXml" Target="../ink/ink75.xml"/><Relationship Id="rId325" Type="http://schemas.openxmlformats.org/officeDocument/2006/relationships/image" Target="../media/image181.png"/><Relationship Id="rId367" Type="http://schemas.openxmlformats.org/officeDocument/2006/relationships/image" Target="../media/image202.png"/><Relationship Id="rId171" Type="http://schemas.openxmlformats.org/officeDocument/2006/relationships/image" Target="../media/image104.png"/><Relationship Id="rId227" Type="http://schemas.openxmlformats.org/officeDocument/2006/relationships/image" Target="../media/image132.png"/><Relationship Id="rId269" Type="http://schemas.openxmlformats.org/officeDocument/2006/relationships/image" Target="../media/image153.png"/><Relationship Id="rId33" Type="http://schemas.openxmlformats.org/officeDocument/2006/relationships/image" Target="../media/image35.png"/><Relationship Id="rId129" Type="http://schemas.openxmlformats.org/officeDocument/2006/relationships/image" Target="../media/image83.png"/><Relationship Id="rId280" Type="http://schemas.openxmlformats.org/officeDocument/2006/relationships/customXml" Target="../ink/ink156.xml"/><Relationship Id="rId336" Type="http://schemas.openxmlformats.org/officeDocument/2006/relationships/customXml" Target="../ink/ink184.xml"/><Relationship Id="rId75" Type="http://schemas.openxmlformats.org/officeDocument/2006/relationships/image" Target="../media/image56.png"/><Relationship Id="rId140" Type="http://schemas.openxmlformats.org/officeDocument/2006/relationships/customXml" Target="../ink/ink86.xml"/><Relationship Id="rId182" Type="http://schemas.openxmlformats.org/officeDocument/2006/relationships/customXml" Target="../ink/ink107.xml"/><Relationship Id="rId378" Type="http://schemas.openxmlformats.org/officeDocument/2006/relationships/customXml" Target="../ink/ink205.xml"/><Relationship Id="rId6" Type="http://schemas.openxmlformats.org/officeDocument/2006/relationships/customXml" Target="../ink/ink19.xml"/><Relationship Id="rId238" Type="http://schemas.openxmlformats.org/officeDocument/2006/relationships/customXml" Target="../ink/ink135.xml"/><Relationship Id="rId291" Type="http://schemas.openxmlformats.org/officeDocument/2006/relationships/image" Target="../media/image164.png"/><Relationship Id="rId305" Type="http://schemas.openxmlformats.org/officeDocument/2006/relationships/image" Target="../media/image171.png"/><Relationship Id="rId347" Type="http://schemas.openxmlformats.org/officeDocument/2006/relationships/image" Target="../media/image192.png"/><Relationship Id="rId44" Type="http://schemas.openxmlformats.org/officeDocument/2006/relationships/customXml" Target="../ink/ink38.xml"/><Relationship Id="rId86" Type="http://schemas.openxmlformats.org/officeDocument/2006/relationships/customXml" Target="../ink/ink59.xml"/><Relationship Id="rId151" Type="http://schemas.openxmlformats.org/officeDocument/2006/relationships/image" Target="../media/image94.png"/><Relationship Id="rId193" Type="http://schemas.openxmlformats.org/officeDocument/2006/relationships/image" Target="../media/image115.png"/><Relationship Id="rId207" Type="http://schemas.openxmlformats.org/officeDocument/2006/relationships/image" Target="../media/image122.png"/><Relationship Id="rId249" Type="http://schemas.openxmlformats.org/officeDocument/2006/relationships/image" Target="../media/image143.png"/><Relationship Id="rId13" Type="http://schemas.openxmlformats.org/officeDocument/2006/relationships/image" Target="../media/image25.png"/><Relationship Id="rId109" Type="http://schemas.openxmlformats.org/officeDocument/2006/relationships/image" Target="../media/image73.png"/><Relationship Id="rId260" Type="http://schemas.openxmlformats.org/officeDocument/2006/relationships/customXml" Target="../ink/ink146.xml"/><Relationship Id="rId316" Type="http://schemas.openxmlformats.org/officeDocument/2006/relationships/customXml" Target="../ink/ink174.xml"/><Relationship Id="rId55" Type="http://schemas.openxmlformats.org/officeDocument/2006/relationships/image" Target="../media/image46.png"/><Relationship Id="rId97" Type="http://schemas.openxmlformats.org/officeDocument/2006/relationships/image" Target="../media/image67.png"/><Relationship Id="rId120" Type="http://schemas.openxmlformats.org/officeDocument/2006/relationships/customXml" Target="../ink/ink76.xml"/><Relationship Id="rId358" Type="http://schemas.openxmlformats.org/officeDocument/2006/relationships/customXml" Target="../ink/ink195.xml"/><Relationship Id="rId162" Type="http://schemas.openxmlformats.org/officeDocument/2006/relationships/customXml" Target="../ink/ink97.xml"/><Relationship Id="rId218" Type="http://schemas.openxmlformats.org/officeDocument/2006/relationships/customXml" Target="../ink/ink125.xml"/><Relationship Id="rId271" Type="http://schemas.openxmlformats.org/officeDocument/2006/relationships/image" Target="../media/image154.png"/><Relationship Id="rId24" Type="http://schemas.openxmlformats.org/officeDocument/2006/relationships/customXml" Target="../ink/ink28.xml"/><Relationship Id="rId66" Type="http://schemas.openxmlformats.org/officeDocument/2006/relationships/customXml" Target="../ink/ink49.xml"/><Relationship Id="rId131" Type="http://schemas.openxmlformats.org/officeDocument/2006/relationships/image" Target="../media/image84.png"/><Relationship Id="rId327" Type="http://schemas.openxmlformats.org/officeDocument/2006/relationships/image" Target="../media/image182.png"/><Relationship Id="rId369" Type="http://schemas.openxmlformats.org/officeDocument/2006/relationships/image" Target="../media/image203.png"/><Relationship Id="rId173" Type="http://schemas.openxmlformats.org/officeDocument/2006/relationships/image" Target="../media/image105.png"/><Relationship Id="rId229" Type="http://schemas.openxmlformats.org/officeDocument/2006/relationships/image" Target="../media/image133.png"/><Relationship Id="rId380" Type="http://schemas.openxmlformats.org/officeDocument/2006/relationships/customXml" Target="../ink/ink206.xml"/><Relationship Id="rId240" Type="http://schemas.openxmlformats.org/officeDocument/2006/relationships/customXml" Target="../ink/ink136.xml"/><Relationship Id="rId35" Type="http://schemas.openxmlformats.org/officeDocument/2006/relationships/image" Target="../media/image36.png"/><Relationship Id="rId77" Type="http://schemas.openxmlformats.org/officeDocument/2006/relationships/image" Target="../media/image57.png"/><Relationship Id="rId100" Type="http://schemas.openxmlformats.org/officeDocument/2006/relationships/customXml" Target="../ink/ink66.xml"/><Relationship Id="rId282" Type="http://schemas.openxmlformats.org/officeDocument/2006/relationships/customXml" Target="../ink/ink157.xml"/><Relationship Id="rId338" Type="http://schemas.openxmlformats.org/officeDocument/2006/relationships/customXml" Target="../ink/ink185.xml"/><Relationship Id="rId8" Type="http://schemas.openxmlformats.org/officeDocument/2006/relationships/customXml" Target="../ink/ink20.xml"/><Relationship Id="rId142" Type="http://schemas.openxmlformats.org/officeDocument/2006/relationships/customXml" Target="../ink/ink87.xml"/><Relationship Id="rId184" Type="http://schemas.openxmlformats.org/officeDocument/2006/relationships/customXml" Target="../ink/ink108.xml"/><Relationship Id="rId251" Type="http://schemas.openxmlformats.org/officeDocument/2006/relationships/image" Target="../media/image144.png"/><Relationship Id="rId46" Type="http://schemas.openxmlformats.org/officeDocument/2006/relationships/customXml" Target="../ink/ink39.xml"/><Relationship Id="rId293" Type="http://schemas.openxmlformats.org/officeDocument/2006/relationships/image" Target="../media/image165.png"/><Relationship Id="rId307" Type="http://schemas.openxmlformats.org/officeDocument/2006/relationships/image" Target="../media/image172.png"/><Relationship Id="rId349" Type="http://schemas.openxmlformats.org/officeDocument/2006/relationships/image" Target="../media/image193.png"/><Relationship Id="rId88" Type="http://schemas.openxmlformats.org/officeDocument/2006/relationships/customXml" Target="../ink/ink60.xml"/><Relationship Id="rId111" Type="http://schemas.openxmlformats.org/officeDocument/2006/relationships/image" Target="../media/image74.png"/><Relationship Id="rId153" Type="http://schemas.openxmlformats.org/officeDocument/2006/relationships/image" Target="../media/image95.png"/><Relationship Id="rId195" Type="http://schemas.openxmlformats.org/officeDocument/2006/relationships/image" Target="../media/image116.png"/><Relationship Id="rId209" Type="http://schemas.openxmlformats.org/officeDocument/2006/relationships/image" Target="../media/image123.png"/><Relationship Id="rId360" Type="http://schemas.openxmlformats.org/officeDocument/2006/relationships/customXml" Target="../ink/ink196.xml"/><Relationship Id="rId220" Type="http://schemas.openxmlformats.org/officeDocument/2006/relationships/customXml" Target="../ink/ink126.xml"/><Relationship Id="rId15" Type="http://schemas.openxmlformats.org/officeDocument/2006/relationships/image" Target="../media/image26.png"/><Relationship Id="rId57" Type="http://schemas.openxmlformats.org/officeDocument/2006/relationships/image" Target="../media/image47.png"/><Relationship Id="rId262" Type="http://schemas.openxmlformats.org/officeDocument/2006/relationships/customXml" Target="../ink/ink147.xml"/><Relationship Id="rId318" Type="http://schemas.openxmlformats.org/officeDocument/2006/relationships/customXml" Target="../ink/ink175.xml"/><Relationship Id="rId99" Type="http://schemas.openxmlformats.org/officeDocument/2006/relationships/image" Target="../media/image68.png"/><Relationship Id="rId122" Type="http://schemas.openxmlformats.org/officeDocument/2006/relationships/customXml" Target="../ink/ink77.xml"/><Relationship Id="rId164" Type="http://schemas.openxmlformats.org/officeDocument/2006/relationships/customXml" Target="../ink/ink98.xml"/><Relationship Id="rId371" Type="http://schemas.openxmlformats.org/officeDocument/2006/relationships/image" Target="../media/image204.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6" Type="http://schemas.openxmlformats.org/officeDocument/2006/relationships/image" Target="../media/image222.png"/><Relationship Id="rId21" Type="http://schemas.openxmlformats.org/officeDocument/2006/relationships/customXml" Target="../ink/ink216.xml"/><Relationship Id="rId42" Type="http://schemas.openxmlformats.org/officeDocument/2006/relationships/image" Target="../media/image230.png"/><Relationship Id="rId47" Type="http://schemas.openxmlformats.org/officeDocument/2006/relationships/customXml" Target="../ink/ink229.xml"/><Relationship Id="rId63" Type="http://schemas.openxmlformats.org/officeDocument/2006/relationships/customXml" Target="../ink/ink237.xml"/><Relationship Id="rId68" Type="http://schemas.openxmlformats.org/officeDocument/2006/relationships/image" Target="../media/image243.png"/><Relationship Id="rId84" Type="http://schemas.openxmlformats.org/officeDocument/2006/relationships/image" Target="../media/image251.png"/><Relationship Id="rId89" Type="http://schemas.openxmlformats.org/officeDocument/2006/relationships/customXml" Target="../ink/ink250.xml"/><Relationship Id="rId16" Type="http://schemas.openxmlformats.org/officeDocument/2006/relationships/image" Target="../media/image217.png"/><Relationship Id="rId11" Type="http://schemas.openxmlformats.org/officeDocument/2006/relationships/customXml" Target="../ink/ink211.xml"/><Relationship Id="rId32" Type="http://schemas.openxmlformats.org/officeDocument/2006/relationships/image" Target="../media/image225.png"/><Relationship Id="rId37" Type="http://schemas.openxmlformats.org/officeDocument/2006/relationships/customXml" Target="../ink/ink224.xml"/><Relationship Id="rId53" Type="http://schemas.openxmlformats.org/officeDocument/2006/relationships/customXml" Target="../ink/ink232.xml"/><Relationship Id="rId58" Type="http://schemas.openxmlformats.org/officeDocument/2006/relationships/image" Target="../media/image238.png"/><Relationship Id="rId74" Type="http://schemas.openxmlformats.org/officeDocument/2006/relationships/image" Target="../media/image246.png"/><Relationship Id="rId79" Type="http://schemas.openxmlformats.org/officeDocument/2006/relationships/customXml" Target="../ink/ink245.xml"/><Relationship Id="rId5" Type="http://schemas.openxmlformats.org/officeDocument/2006/relationships/customXml" Target="../ink/ink208.xml"/><Relationship Id="rId90" Type="http://schemas.openxmlformats.org/officeDocument/2006/relationships/image" Target="../media/image254.png"/><Relationship Id="rId95" Type="http://schemas.openxmlformats.org/officeDocument/2006/relationships/customXml" Target="../ink/ink253.xml"/><Relationship Id="rId22" Type="http://schemas.openxmlformats.org/officeDocument/2006/relationships/image" Target="../media/image220.png"/><Relationship Id="rId27" Type="http://schemas.openxmlformats.org/officeDocument/2006/relationships/customXml" Target="../ink/ink219.xml"/><Relationship Id="rId43" Type="http://schemas.openxmlformats.org/officeDocument/2006/relationships/customXml" Target="../ink/ink227.xml"/><Relationship Id="rId48" Type="http://schemas.openxmlformats.org/officeDocument/2006/relationships/image" Target="../media/image233.png"/><Relationship Id="rId64" Type="http://schemas.openxmlformats.org/officeDocument/2006/relationships/image" Target="../media/image241.png"/><Relationship Id="rId69" Type="http://schemas.openxmlformats.org/officeDocument/2006/relationships/customXml" Target="../ink/ink240.xml"/><Relationship Id="rId8" Type="http://schemas.openxmlformats.org/officeDocument/2006/relationships/image" Target="../media/image213.png"/><Relationship Id="rId51" Type="http://schemas.openxmlformats.org/officeDocument/2006/relationships/customXml" Target="../ink/ink231.xml"/><Relationship Id="rId72" Type="http://schemas.openxmlformats.org/officeDocument/2006/relationships/image" Target="../media/image245.png"/><Relationship Id="rId80" Type="http://schemas.openxmlformats.org/officeDocument/2006/relationships/image" Target="../media/image249.png"/><Relationship Id="rId85" Type="http://schemas.openxmlformats.org/officeDocument/2006/relationships/customXml" Target="../ink/ink248.xml"/><Relationship Id="rId93" Type="http://schemas.openxmlformats.org/officeDocument/2006/relationships/customXml" Target="../ink/ink252.xml"/><Relationship Id="rId3" Type="http://schemas.openxmlformats.org/officeDocument/2006/relationships/customXml" Target="../ink/ink207.xml"/><Relationship Id="rId12" Type="http://schemas.openxmlformats.org/officeDocument/2006/relationships/image" Target="../media/image215.png"/><Relationship Id="rId17" Type="http://schemas.openxmlformats.org/officeDocument/2006/relationships/customXml" Target="../ink/ink214.xml"/><Relationship Id="rId25" Type="http://schemas.openxmlformats.org/officeDocument/2006/relationships/customXml" Target="../ink/ink218.xml"/><Relationship Id="rId33" Type="http://schemas.openxmlformats.org/officeDocument/2006/relationships/customXml" Target="../ink/ink222.xml"/><Relationship Id="rId38" Type="http://schemas.openxmlformats.org/officeDocument/2006/relationships/image" Target="../media/image228.png"/><Relationship Id="rId46" Type="http://schemas.openxmlformats.org/officeDocument/2006/relationships/image" Target="../media/image232.png"/><Relationship Id="rId59" Type="http://schemas.openxmlformats.org/officeDocument/2006/relationships/customXml" Target="../ink/ink235.xml"/><Relationship Id="rId67" Type="http://schemas.openxmlformats.org/officeDocument/2006/relationships/customXml" Target="../ink/ink239.xml"/><Relationship Id="rId20" Type="http://schemas.openxmlformats.org/officeDocument/2006/relationships/image" Target="../media/image219.png"/><Relationship Id="rId41" Type="http://schemas.openxmlformats.org/officeDocument/2006/relationships/customXml" Target="../ink/ink226.xml"/><Relationship Id="rId54" Type="http://schemas.openxmlformats.org/officeDocument/2006/relationships/image" Target="../media/image236.png"/><Relationship Id="rId62" Type="http://schemas.openxmlformats.org/officeDocument/2006/relationships/image" Target="../media/image240.png"/><Relationship Id="rId70" Type="http://schemas.openxmlformats.org/officeDocument/2006/relationships/image" Target="../media/image244.png"/><Relationship Id="rId75" Type="http://schemas.openxmlformats.org/officeDocument/2006/relationships/customXml" Target="../ink/ink243.xml"/><Relationship Id="rId83" Type="http://schemas.openxmlformats.org/officeDocument/2006/relationships/customXml" Target="../ink/ink247.xml"/><Relationship Id="rId88" Type="http://schemas.openxmlformats.org/officeDocument/2006/relationships/image" Target="../media/image253.png"/><Relationship Id="rId91" Type="http://schemas.openxmlformats.org/officeDocument/2006/relationships/customXml" Target="../ink/ink251.xml"/><Relationship Id="rId96" Type="http://schemas.openxmlformats.org/officeDocument/2006/relationships/image" Target="../media/image257.png"/><Relationship Id="rId1" Type="http://schemas.openxmlformats.org/officeDocument/2006/relationships/slideLayout" Target="../slideLayouts/slideLayout2.xml"/><Relationship Id="rId6" Type="http://schemas.openxmlformats.org/officeDocument/2006/relationships/image" Target="../media/image212.png"/><Relationship Id="rId15" Type="http://schemas.openxmlformats.org/officeDocument/2006/relationships/customXml" Target="../ink/ink213.xml"/><Relationship Id="rId23" Type="http://schemas.openxmlformats.org/officeDocument/2006/relationships/customXml" Target="../ink/ink217.xml"/><Relationship Id="rId28" Type="http://schemas.openxmlformats.org/officeDocument/2006/relationships/image" Target="../media/image223.png"/><Relationship Id="rId36" Type="http://schemas.openxmlformats.org/officeDocument/2006/relationships/image" Target="../media/image227.png"/><Relationship Id="rId49" Type="http://schemas.openxmlformats.org/officeDocument/2006/relationships/customXml" Target="../ink/ink230.xml"/><Relationship Id="rId57" Type="http://schemas.openxmlformats.org/officeDocument/2006/relationships/customXml" Target="../ink/ink234.xml"/><Relationship Id="rId10" Type="http://schemas.openxmlformats.org/officeDocument/2006/relationships/image" Target="../media/image214.png"/><Relationship Id="rId31" Type="http://schemas.openxmlformats.org/officeDocument/2006/relationships/customXml" Target="../ink/ink221.xml"/><Relationship Id="rId44" Type="http://schemas.openxmlformats.org/officeDocument/2006/relationships/image" Target="../media/image231.png"/><Relationship Id="rId52" Type="http://schemas.openxmlformats.org/officeDocument/2006/relationships/image" Target="../media/image235.png"/><Relationship Id="rId60" Type="http://schemas.openxmlformats.org/officeDocument/2006/relationships/image" Target="../media/image239.png"/><Relationship Id="rId65" Type="http://schemas.openxmlformats.org/officeDocument/2006/relationships/customXml" Target="../ink/ink238.xml"/><Relationship Id="rId73" Type="http://schemas.openxmlformats.org/officeDocument/2006/relationships/customXml" Target="../ink/ink242.xml"/><Relationship Id="rId78" Type="http://schemas.openxmlformats.org/officeDocument/2006/relationships/image" Target="../media/image248.png"/><Relationship Id="rId81" Type="http://schemas.openxmlformats.org/officeDocument/2006/relationships/customXml" Target="../ink/ink246.xml"/><Relationship Id="rId86" Type="http://schemas.openxmlformats.org/officeDocument/2006/relationships/image" Target="../media/image252.png"/><Relationship Id="rId94" Type="http://schemas.openxmlformats.org/officeDocument/2006/relationships/image" Target="../media/image256.png"/><Relationship Id="rId4" Type="http://schemas.openxmlformats.org/officeDocument/2006/relationships/image" Target="../media/image211.png"/><Relationship Id="rId9" Type="http://schemas.openxmlformats.org/officeDocument/2006/relationships/customXml" Target="../ink/ink210.xml"/><Relationship Id="rId13" Type="http://schemas.openxmlformats.org/officeDocument/2006/relationships/customXml" Target="../ink/ink212.xml"/><Relationship Id="rId18" Type="http://schemas.openxmlformats.org/officeDocument/2006/relationships/image" Target="../media/image218.png"/><Relationship Id="rId39" Type="http://schemas.openxmlformats.org/officeDocument/2006/relationships/customXml" Target="../ink/ink225.xml"/><Relationship Id="rId34" Type="http://schemas.openxmlformats.org/officeDocument/2006/relationships/image" Target="../media/image226.png"/><Relationship Id="rId50" Type="http://schemas.openxmlformats.org/officeDocument/2006/relationships/image" Target="../media/image234.png"/><Relationship Id="rId55" Type="http://schemas.openxmlformats.org/officeDocument/2006/relationships/customXml" Target="../ink/ink233.xml"/><Relationship Id="rId76" Type="http://schemas.openxmlformats.org/officeDocument/2006/relationships/image" Target="../media/image247.png"/><Relationship Id="rId7" Type="http://schemas.openxmlformats.org/officeDocument/2006/relationships/customXml" Target="../ink/ink209.xml"/><Relationship Id="rId71" Type="http://schemas.openxmlformats.org/officeDocument/2006/relationships/customXml" Target="../ink/ink241.xml"/><Relationship Id="rId92" Type="http://schemas.openxmlformats.org/officeDocument/2006/relationships/image" Target="../media/image255.png"/><Relationship Id="rId2" Type="http://schemas.openxmlformats.org/officeDocument/2006/relationships/image" Target="../media/image21.png"/><Relationship Id="rId29" Type="http://schemas.openxmlformats.org/officeDocument/2006/relationships/customXml" Target="../ink/ink220.xml"/><Relationship Id="rId24" Type="http://schemas.openxmlformats.org/officeDocument/2006/relationships/image" Target="../media/image221.png"/><Relationship Id="rId40" Type="http://schemas.openxmlformats.org/officeDocument/2006/relationships/image" Target="../media/image229.png"/><Relationship Id="rId45" Type="http://schemas.openxmlformats.org/officeDocument/2006/relationships/customXml" Target="../ink/ink228.xml"/><Relationship Id="rId66" Type="http://schemas.openxmlformats.org/officeDocument/2006/relationships/image" Target="../media/image242.png"/><Relationship Id="rId87" Type="http://schemas.openxmlformats.org/officeDocument/2006/relationships/customXml" Target="../ink/ink249.xml"/><Relationship Id="rId61" Type="http://schemas.openxmlformats.org/officeDocument/2006/relationships/customXml" Target="../ink/ink236.xml"/><Relationship Id="rId82" Type="http://schemas.openxmlformats.org/officeDocument/2006/relationships/image" Target="../media/image250.png"/><Relationship Id="rId19" Type="http://schemas.openxmlformats.org/officeDocument/2006/relationships/customXml" Target="../ink/ink215.xml"/><Relationship Id="rId14" Type="http://schemas.openxmlformats.org/officeDocument/2006/relationships/image" Target="../media/image216.png"/><Relationship Id="rId30" Type="http://schemas.openxmlformats.org/officeDocument/2006/relationships/image" Target="../media/image224.png"/><Relationship Id="rId35" Type="http://schemas.openxmlformats.org/officeDocument/2006/relationships/customXml" Target="../ink/ink223.xml"/><Relationship Id="rId56" Type="http://schemas.openxmlformats.org/officeDocument/2006/relationships/image" Target="../media/image237.png"/><Relationship Id="rId77" Type="http://schemas.openxmlformats.org/officeDocument/2006/relationships/customXml" Target="../ink/ink244.xml"/></Relationships>
</file>

<file path=ppt/slides/_rels/slide6.xml.rels><?xml version="1.0" encoding="UTF-8" standalone="yes"?>
<Relationships xmlns="http://schemas.openxmlformats.org/package/2006/relationships"><Relationship Id="rId26" Type="http://schemas.openxmlformats.org/officeDocument/2006/relationships/image" Target="../media/image269.png"/><Relationship Id="rId21" Type="http://schemas.openxmlformats.org/officeDocument/2006/relationships/customXml" Target="../ink/ink263.xml"/><Relationship Id="rId34" Type="http://schemas.openxmlformats.org/officeDocument/2006/relationships/image" Target="../media/image210.png"/><Relationship Id="rId42" Type="http://schemas.openxmlformats.org/officeDocument/2006/relationships/image" Target="../media/image273.png"/><Relationship Id="rId47" Type="http://schemas.openxmlformats.org/officeDocument/2006/relationships/customXml" Target="../ink/ink276.xml"/><Relationship Id="rId50" Type="http://schemas.openxmlformats.org/officeDocument/2006/relationships/image" Target="../media/image277.png"/><Relationship Id="rId55" Type="http://schemas.openxmlformats.org/officeDocument/2006/relationships/customXml" Target="../ink/ink280.xml"/><Relationship Id="rId63" Type="http://schemas.openxmlformats.org/officeDocument/2006/relationships/customXml" Target="../ink/ink284.xml"/><Relationship Id="rId68" Type="http://schemas.openxmlformats.org/officeDocument/2006/relationships/image" Target="../media/image286.png"/><Relationship Id="rId7" Type="http://schemas.openxmlformats.org/officeDocument/2006/relationships/customXml" Target="../ink/ink256.xml"/><Relationship Id="rId2" Type="http://schemas.openxmlformats.org/officeDocument/2006/relationships/image" Target="../media/image22.png"/><Relationship Id="rId16" Type="http://schemas.openxmlformats.org/officeDocument/2006/relationships/image" Target="../media/image264.png"/><Relationship Id="rId29" Type="http://schemas.openxmlformats.org/officeDocument/2006/relationships/customXml" Target="../ink/ink267.xml"/><Relationship Id="rId11" Type="http://schemas.openxmlformats.org/officeDocument/2006/relationships/customXml" Target="../ink/ink258.xml"/><Relationship Id="rId24" Type="http://schemas.openxmlformats.org/officeDocument/2006/relationships/image" Target="../media/image268.png"/><Relationship Id="rId32" Type="http://schemas.openxmlformats.org/officeDocument/2006/relationships/image" Target="../media/image66.png"/><Relationship Id="rId37" Type="http://schemas.openxmlformats.org/officeDocument/2006/relationships/customXml" Target="../ink/ink271.xml"/><Relationship Id="rId40" Type="http://schemas.openxmlformats.org/officeDocument/2006/relationships/image" Target="../media/image272.png"/><Relationship Id="rId45" Type="http://schemas.openxmlformats.org/officeDocument/2006/relationships/customXml" Target="../ink/ink275.xml"/><Relationship Id="rId53" Type="http://schemas.openxmlformats.org/officeDocument/2006/relationships/customXml" Target="../ink/ink279.xml"/><Relationship Id="rId58" Type="http://schemas.openxmlformats.org/officeDocument/2006/relationships/image" Target="../media/image281.png"/><Relationship Id="rId66" Type="http://schemas.openxmlformats.org/officeDocument/2006/relationships/image" Target="../media/image285.png"/><Relationship Id="rId5" Type="http://schemas.openxmlformats.org/officeDocument/2006/relationships/customXml" Target="../ink/ink255.xml"/><Relationship Id="rId61" Type="http://schemas.openxmlformats.org/officeDocument/2006/relationships/customXml" Target="../ink/ink283.xml"/><Relationship Id="rId19" Type="http://schemas.openxmlformats.org/officeDocument/2006/relationships/customXml" Target="../ink/ink262.xml"/><Relationship Id="rId14" Type="http://schemas.openxmlformats.org/officeDocument/2006/relationships/image" Target="../media/image263.png"/><Relationship Id="rId22" Type="http://schemas.openxmlformats.org/officeDocument/2006/relationships/image" Target="../media/image267.png"/><Relationship Id="rId27" Type="http://schemas.openxmlformats.org/officeDocument/2006/relationships/customXml" Target="../ink/ink266.xml"/><Relationship Id="rId30" Type="http://schemas.openxmlformats.org/officeDocument/2006/relationships/image" Target="../media/image23.png"/><Relationship Id="rId35" Type="http://schemas.openxmlformats.org/officeDocument/2006/relationships/customXml" Target="../ink/ink270.xml"/><Relationship Id="rId43" Type="http://schemas.openxmlformats.org/officeDocument/2006/relationships/customXml" Target="../ink/ink274.xml"/><Relationship Id="rId48" Type="http://schemas.openxmlformats.org/officeDocument/2006/relationships/image" Target="../media/image276.png"/><Relationship Id="rId56" Type="http://schemas.openxmlformats.org/officeDocument/2006/relationships/image" Target="../media/image280.png"/><Relationship Id="rId64" Type="http://schemas.openxmlformats.org/officeDocument/2006/relationships/image" Target="../media/image284.png"/><Relationship Id="rId8" Type="http://schemas.openxmlformats.org/officeDocument/2006/relationships/image" Target="../media/image260.png"/><Relationship Id="rId51" Type="http://schemas.openxmlformats.org/officeDocument/2006/relationships/customXml" Target="../ink/ink278.xml"/><Relationship Id="rId3" Type="http://schemas.openxmlformats.org/officeDocument/2006/relationships/customXml" Target="../ink/ink254.xml"/><Relationship Id="rId12" Type="http://schemas.openxmlformats.org/officeDocument/2006/relationships/image" Target="../media/image262.png"/><Relationship Id="rId17" Type="http://schemas.openxmlformats.org/officeDocument/2006/relationships/customXml" Target="../ink/ink261.xml"/><Relationship Id="rId25" Type="http://schemas.openxmlformats.org/officeDocument/2006/relationships/customXml" Target="../ink/ink265.xml"/><Relationship Id="rId33" Type="http://schemas.openxmlformats.org/officeDocument/2006/relationships/customXml" Target="../ink/ink269.xml"/><Relationship Id="rId38" Type="http://schemas.openxmlformats.org/officeDocument/2006/relationships/image" Target="../media/image271.png"/><Relationship Id="rId46" Type="http://schemas.openxmlformats.org/officeDocument/2006/relationships/image" Target="../media/image275.png"/><Relationship Id="rId59" Type="http://schemas.openxmlformats.org/officeDocument/2006/relationships/customXml" Target="../ink/ink282.xml"/><Relationship Id="rId67" Type="http://schemas.openxmlformats.org/officeDocument/2006/relationships/customXml" Target="../ink/ink286.xml"/><Relationship Id="rId20" Type="http://schemas.openxmlformats.org/officeDocument/2006/relationships/image" Target="../media/image266.png"/><Relationship Id="rId41" Type="http://schemas.openxmlformats.org/officeDocument/2006/relationships/customXml" Target="../ink/ink273.xml"/><Relationship Id="rId54" Type="http://schemas.openxmlformats.org/officeDocument/2006/relationships/image" Target="../media/image279.png"/><Relationship Id="rId62" Type="http://schemas.openxmlformats.org/officeDocument/2006/relationships/image" Target="../media/image283.png"/><Relationship Id="rId1" Type="http://schemas.openxmlformats.org/officeDocument/2006/relationships/slideLayout" Target="../slideLayouts/slideLayout2.xml"/><Relationship Id="rId6" Type="http://schemas.openxmlformats.org/officeDocument/2006/relationships/image" Target="../media/image259.png"/><Relationship Id="rId15" Type="http://schemas.openxmlformats.org/officeDocument/2006/relationships/customXml" Target="../ink/ink260.xml"/><Relationship Id="rId23" Type="http://schemas.openxmlformats.org/officeDocument/2006/relationships/customXml" Target="../ink/ink264.xml"/><Relationship Id="rId28" Type="http://schemas.openxmlformats.org/officeDocument/2006/relationships/image" Target="../media/image270.png"/><Relationship Id="rId36" Type="http://schemas.openxmlformats.org/officeDocument/2006/relationships/image" Target="../media/image258.png"/><Relationship Id="rId49" Type="http://schemas.openxmlformats.org/officeDocument/2006/relationships/customXml" Target="../ink/ink277.xml"/><Relationship Id="rId57" Type="http://schemas.openxmlformats.org/officeDocument/2006/relationships/customXml" Target="../ink/ink281.xml"/><Relationship Id="rId10" Type="http://schemas.openxmlformats.org/officeDocument/2006/relationships/image" Target="../media/image261.png"/><Relationship Id="rId31" Type="http://schemas.openxmlformats.org/officeDocument/2006/relationships/customXml" Target="../ink/ink268.xml"/><Relationship Id="rId44" Type="http://schemas.openxmlformats.org/officeDocument/2006/relationships/image" Target="../media/image274.png"/><Relationship Id="rId52" Type="http://schemas.openxmlformats.org/officeDocument/2006/relationships/image" Target="../media/image278.png"/><Relationship Id="rId60" Type="http://schemas.openxmlformats.org/officeDocument/2006/relationships/image" Target="../media/image282.png"/><Relationship Id="rId65" Type="http://schemas.openxmlformats.org/officeDocument/2006/relationships/customXml" Target="../ink/ink285.xml"/><Relationship Id="rId4" Type="http://schemas.openxmlformats.org/officeDocument/2006/relationships/image" Target="../media/image61.png"/><Relationship Id="rId9" Type="http://schemas.openxmlformats.org/officeDocument/2006/relationships/customXml" Target="../ink/ink257.xml"/><Relationship Id="rId13" Type="http://schemas.openxmlformats.org/officeDocument/2006/relationships/customXml" Target="../ink/ink259.xml"/><Relationship Id="rId18" Type="http://schemas.openxmlformats.org/officeDocument/2006/relationships/image" Target="../media/image265.png"/><Relationship Id="rId39" Type="http://schemas.openxmlformats.org/officeDocument/2006/relationships/customXml" Target="../ink/ink272.xml"/></Relationships>
</file>

<file path=ppt/slides/_rels/slide7.xml.rels><?xml version="1.0" encoding="UTF-8" standalone="yes"?>
<Relationships xmlns="http://schemas.openxmlformats.org/package/2006/relationships"><Relationship Id="rId117" Type="http://schemas.openxmlformats.org/officeDocument/2006/relationships/customXml" Target="../ink/ink345.xml"/><Relationship Id="rId21" Type="http://schemas.openxmlformats.org/officeDocument/2006/relationships/image" Target="../media/image2800.png"/><Relationship Id="rId42" Type="http://schemas.openxmlformats.org/officeDocument/2006/relationships/customXml" Target="../ink/ink307.xml"/><Relationship Id="rId63" Type="http://schemas.openxmlformats.org/officeDocument/2006/relationships/image" Target="../media/image300.png"/><Relationship Id="rId84" Type="http://schemas.openxmlformats.org/officeDocument/2006/relationships/image" Target="../media/image309.png"/><Relationship Id="rId138" Type="http://schemas.openxmlformats.org/officeDocument/2006/relationships/image" Target="../media/image334.png"/><Relationship Id="rId159" Type="http://schemas.openxmlformats.org/officeDocument/2006/relationships/customXml" Target="../ink/ink367.xml"/><Relationship Id="rId170" Type="http://schemas.openxmlformats.org/officeDocument/2006/relationships/image" Target="../media/image350.png"/><Relationship Id="rId107" Type="http://schemas.openxmlformats.org/officeDocument/2006/relationships/customXml" Target="../ink/ink340.xml"/><Relationship Id="rId11" Type="http://schemas.openxmlformats.org/officeDocument/2006/relationships/image" Target="../media/image2750.png"/><Relationship Id="rId32" Type="http://schemas.openxmlformats.org/officeDocument/2006/relationships/customXml" Target="../ink/ink302.xml"/><Relationship Id="rId53" Type="http://schemas.openxmlformats.org/officeDocument/2006/relationships/image" Target="../media/image295.png"/><Relationship Id="rId74" Type="http://schemas.openxmlformats.org/officeDocument/2006/relationships/image" Target="../media/image304.png"/><Relationship Id="rId128" Type="http://schemas.openxmlformats.org/officeDocument/2006/relationships/image" Target="../media/image331.png"/><Relationship Id="rId149" Type="http://schemas.openxmlformats.org/officeDocument/2006/relationships/customXml" Target="../ink/ink362.xml"/><Relationship Id="rId5" Type="http://schemas.openxmlformats.org/officeDocument/2006/relationships/image" Target="../media/image2720.png"/><Relationship Id="rId95" Type="http://schemas.openxmlformats.org/officeDocument/2006/relationships/customXml" Target="../ink/ink334.xml"/><Relationship Id="rId160" Type="http://schemas.openxmlformats.org/officeDocument/2006/relationships/image" Target="../media/image345.png"/><Relationship Id="rId181" Type="http://schemas.openxmlformats.org/officeDocument/2006/relationships/customXml" Target="../ink/ink378.xml"/><Relationship Id="rId22" Type="http://schemas.openxmlformats.org/officeDocument/2006/relationships/customXml" Target="../ink/ink297.xml"/><Relationship Id="rId43" Type="http://schemas.openxmlformats.org/officeDocument/2006/relationships/image" Target="../media/image290.png"/><Relationship Id="rId64" Type="http://schemas.openxmlformats.org/officeDocument/2006/relationships/customXml" Target="../ink/ink318.xml"/><Relationship Id="rId118" Type="http://schemas.openxmlformats.org/officeDocument/2006/relationships/image" Target="../media/image326.png"/><Relationship Id="rId139" Type="http://schemas.openxmlformats.org/officeDocument/2006/relationships/customXml" Target="../ink/ink357.xml"/><Relationship Id="rId85" Type="http://schemas.openxmlformats.org/officeDocument/2006/relationships/customXml" Target="../ink/ink329.xml"/><Relationship Id="rId150" Type="http://schemas.openxmlformats.org/officeDocument/2006/relationships/image" Target="../media/image340.png"/><Relationship Id="rId171" Type="http://schemas.openxmlformats.org/officeDocument/2006/relationships/customXml" Target="../ink/ink373.xml"/><Relationship Id="rId12" Type="http://schemas.openxmlformats.org/officeDocument/2006/relationships/customXml" Target="../ink/ink292.xml"/><Relationship Id="rId33" Type="http://schemas.openxmlformats.org/officeDocument/2006/relationships/image" Target="../media/image2860.png"/><Relationship Id="rId108" Type="http://schemas.openxmlformats.org/officeDocument/2006/relationships/image" Target="../media/image321.png"/><Relationship Id="rId129" Type="http://schemas.openxmlformats.org/officeDocument/2006/relationships/customXml" Target="../ink/ink351.xml"/><Relationship Id="rId54" Type="http://schemas.openxmlformats.org/officeDocument/2006/relationships/customXml" Target="../ink/ink313.xml"/><Relationship Id="rId75" Type="http://schemas.openxmlformats.org/officeDocument/2006/relationships/customXml" Target="../ink/ink324.xml"/><Relationship Id="rId96" Type="http://schemas.openxmlformats.org/officeDocument/2006/relationships/image" Target="../media/image315.png"/><Relationship Id="rId140" Type="http://schemas.openxmlformats.org/officeDocument/2006/relationships/image" Target="../media/image335.png"/><Relationship Id="rId161" Type="http://schemas.openxmlformats.org/officeDocument/2006/relationships/customXml" Target="../ink/ink368.xml"/><Relationship Id="rId182" Type="http://schemas.openxmlformats.org/officeDocument/2006/relationships/image" Target="../media/image356.png"/><Relationship Id="rId6" Type="http://schemas.openxmlformats.org/officeDocument/2006/relationships/customXml" Target="../ink/ink289.xml"/><Relationship Id="rId23" Type="http://schemas.openxmlformats.org/officeDocument/2006/relationships/image" Target="../media/image2810.png"/><Relationship Id="rId119" Type="http://schemas.openxmlformats.org/officeDocument/2006/relationships/customXml" Target="../ink/ink346.xml"/><Relationship Id="rId44" Type="http://schemas.openxmlformats.org/officeDocument/2006/relationships/customXml" Target="../ink/ink308.xml"/><Relationship Id="rId65" Type="http://schemas.openxmlformats.org/officeDocument/2006/relationships/image" Target="../media/image10.png"/><Relationship Id="rId86" Type="http://schemas.openxmlformats.org/officeDocument/2006/relationships/image" Target="../media/image310.png"/><Relationship Id="rId130" Type="http://schemas.openxmlformats.org/officeDocument/2006/relationships/image" Target="../media/image332.png"/><Relationship Id="rId151" Type="http://schemas.openxmlformats.org/officeDocument/2006/relationships/customXml" Target="../ink/ink363.xml"/><Relationship Id="rId172" Type="http://schemas.openxmlformats.org/officeDocument/2006/relationships/image" Target="../media/image351.png"/><Relationship Id="rId13" Type="http://schemas.openxmlformats.org/officeDocument/2006/relationships/image" Target="../media/image2760.png"/><Relationship Id="rId18" Type="http://schemas.openxmlformats.org/officeDocument/2006/relationships/customXml" Target="../ink/ink295.xml"/><Relationship Id="rId39" Type="http://schemas.openxmlformats.org/officeDocument/2006/relationships/image" Target="../media/image228.png"/><Relationship Id="rId109" Type="http://schemas.openxmlformats.org/officeDocument/2006/relationships/customXml" Target="../ink/ink341.xml"/><Relationship Id="rId34" Type="http://schemas.openxmlformats.org/officeDocument/2006/relationships/customXml" Target="../ink/ink303.xml"/><Relationship Id="rId50" Type="http://schemas.openxmlformats.org/officeDocument/2006/relationships/customXml" Target="../ink/ink311.xml"/><Relationship Id="rId55" Type="http://schemas.openxmlformats.org/officeDocument/2006/relationships/image" Target="../media/image296.png"/><Relationship Id="rId76" Type="http://schemas.openxmlformats.org/officeDocument/2006/relationships/image" Target="../media/image305.png"/><Relationship Id="rId97" Type="http://schemas.openxmlformats.org/officeDocument/2006/relationships/customXml" Target="../ink/ink335.xml"/><Relationship Id="rId104" Type="http://schemas.openxmlformats.org/officeDocument/2006/relationships/image" Target="../media/image319.png"/><Relationship Id="rId120" Type="http://schemas.openxmlformats.org/officeDocument/2006/relationships/image" Target="../media/image327.png"/><Relationship Id="rId125" Type="http://schemas.openxmlformats.org/officeDocument/2006/relationships/customXml" Target="../ink/ink349.xml"/><Relationship Id="rId141" Type="http://schemas.openxmlformats.org/officeDocument/2006/relationships/customXml" Target="../ink/ink358.xml"/><Relationship Id="rId146" Type="http://schemas.openxmlformats.org/officeDocument/2006/relationships/image" Target="../media/image338.png"/><Relationship Id="rId167" Type="http://schemas.openxmlformats.org/officeDocument/2006/relationships/customXml" Target="../ink/ink371.xml"/><Relationship Id="rId188" Type="http://schemas.openxmlformats.org/officeDocument/2006/relationships/image" Target="../media/image359.png"/><Relationship Id="rId7" Type="http://schemas.openxmlformats.org/officeDocument/2006/relationships/image" Target="../media/image2730.png"/><Relationship Id="rId71" Type="http://schemas.openxmlformats.org/officeDocument/2006/relationships/image" Target="../media/image303.png"/><Relationship Id="rId92" Type="http://schemas.openxmlformats.org/officeDocument/2006/relationships/image" Target="../media/image313.png"/><Relationship Id="rId162" Type="http://schemas.openxmlformats.org/officeDocument/2006/relationships/image" Target="../media/image346.png"/><Relationship Id="rId183" Type="http://schemas.openxmlformats.org/officeDocument/2006/relationships/customXml" Target="../ink/ink379.xml"/><Relationship Id="rId2" Type="http://schemas.openxmlformats.org/officeDocument/2006/relationships/customXml" Target="../ink/ink287.xml"/><Relationship Id="rId29" Type="http://schemas.openxmlformats.org/officeDocument/2006/relationships/image" Target="../media/image2840.png"/><Relationship Id="rId24" Type="http://schemas.openxmlformats.org/officeDocument/2006/relationships/customXml" Target="../ink/ink298.xml"/><Relationship Id="rId40" Type="http://schemas.openxmlformats.org/officeDocument/2006/relationships/customXml" Target="../ink/ink306.xml"/><Relationship Id="rId45" Type="http://schemas.openxmlformats.org/officeDocument/2006/relationships/image" Target="../media/image291.png"/><Relationship Id="rId66" Type="http://schemas.openxmlformats.org/officeDocument/2006/relationships/customXml" Target="../ink/ink319.xml"/><Relationship Id="rId87" Type="http://schemas.openxmlformats.org/officeDocument/2006/relationships/customXml" Target="../ink/ink330.xml"/><Relationship Id="rId110" Type="http://schemas.openxmlformats.org/officeDocument/2006/relationships/image" Target="../media/image322.png"/><Relationship Id="rId115" Type="http://schemas.openxmlformats.org/officeDocument/2006/relationships/customXml" Target="../ink/ink344.xml"/><Relationship Id="rId131" Type="http://schemas.openxmlformats.org/officeDocument/2006/relationships/customXml" Target="../ink/ink352.xml"/><Relationship Id="rId136" Type="http://schemas.openxmlformats.org/officeDocument/2006/relationships/image" Target="../media/image333.png"/><Relationship Id="rId157" Type="http://schemas.openxmlformats.org/officeDocument/2006/relationships/customXml" Target="../ink/ink366.xml"/><Relationship Id="rId178" Type="http://schemas.openxmlformats.org/officeDocument/2006/relationships/image" Target="../media/image354.png"/><Relationship Id="rId61" Type="http://schemas.openxmlformats.org/officeDocument/2006/relationships/image" Target="../media/image299.png"/><Relationship Id="rId82" Type="http://schemas.openxmlformats.org/officeDocument/2006/relationships/image" Target="../media/image308.png"/><Relationship Id="rId152" Type="http://schemas.openxmlformats.org/officeDocument/2006/relationships/image" Target="../media/image341.png"/><Relationship Id="rId173" Type="http://schemas.openxmlformats.org/officeDocument/2006/relationships/customXml" Target="../ink/ink374.xml"/><Relationship Id="rId19" Type="http://schemas.openxmlformats.org/officeDocument/2006/relationships/image" Target="../media/image2790.png"/><Relationship Id="rId14" Type="http://schemas.openxmlformats.org/officeDocument/2006/relationships/customXml" Target="../ink/ink293.xml"/><Relationship Id="rId30" Type="http://schemas.openxmlformats.org/officeDocument/2006/relationships/customXml" Target="../ink/ink301.xml"/><Relationship Id="rId35" Type="http://schemas.openxmlformats.org/officeDocument/2006/relationships/image" Target="../media/image287.png"/><Relationship Id="rId56" Type="http://schemas.openxmlformats.org/officeDocument/2006/relationships/customXml" Target="../ink/ink314.xml"/><Relationship Id="rId77" Type="http://schemas.openxmlformats.org/officeDocument/2006/relationships/customXml" Target="../ink/ink325.xml"/><Relationship Id="rId100" Type="http://schemas.openxmlformats.org/officeDocument/2006/relationships/image" Target="../media/image317.png"/><Relationship Id="rId105" Type="http://schemas.openxmlformats.org/officeDocument/2006/relationships/customXml" Target="../ink/ink339.xml"/><Relationship Id="rId126" Type="http://schemas.openxmlformats.org/officeDocument/2006/relationships/image" Target="../media/image330.png"/><Relationship Id="rId147" Type="http://schemas.openxmlformats.org/officeDocument/2006/relationships/customXml" Target="../ink/ink361.xml"/><Relationship Id="rId168" Type="http://schemas.openxmlformats.org/officeDocument/2006/relationships/image" Target="../media/image349.png"/><Relationship Id="rId8" Type="http://schemas.openxmlformats.org/officeDocument/2006/relationships/customXml" Target="../ink/ink290.xml"/><Relationship Id="rId51" Type="http://schemas.openxmlformats.org/officeDocument/2006/relationships/image" Target="../media/image294.png"/><Relationship Id="rId72" Type="http://schemas.openxmlformats.org/officeDocument/2006/relationships/customXml" Target="../ink/ink322.xml"/><Relationship Id="rId93" Type="http://schemas.openxmlformats.org/officeDocument/2006/relationships/customXml" Target="../ink/ink333.xml"/><Relationship Id="rId98" Type="http://schemas.openxmlformats.org/officeDocument/2006/relationships/image" Target="../media/image316.png"/><Relationship Id="rId121" Type="http://schemas.openxmlformats.org/officeDocument/2006/relationships/customXml" Target="../ink/ink347.xml"/><Relationship Id="rId142" Type="http://schemas.openxmlformats.org/officeDocument/2006/relationships/image" Target="../media/image336.png"/><Relationship Id="rId163" Type="http://schemas.openxmlformats.org/officeDocument/2006/relationships/customXml" Target="../ink/ink369.xml"/><Relationship Id="rId184" Type="http://schemas.openxmlformats.org/officeDocument/2006/relationships/image" Target="../media/image357.png"/><Relationship Id="rId3" Type="http://schemas.openxmlformats.org/officeDocument/2006/relationships/image" Target="../media/image2710.png"/><Relationship Id="rId25" Type="http://schemas.openxmlformats.org/officeDocument/2006/relationships/image" Target="../media/image2820.png"/><Relationship Id="rId46" Type="http://schemas.openxmlformats.org/officeDocument/2006/relationships/customXml" Target="../ink/ink309.xml"/><Relationship Id="rId67" Type="http://schemas.openxmlformats.org/officeDocument/2006/relationships/image" Target="../media/image301.png"/><Relationship Id="rId116" Type="http://schemas.openxmlformats.org/officeDocument/2006/relationships/image" Target="../media/image325.png"/><Relationship Id="rId137" Type="http://schemas.openxmlformats.org/officeDocument/2006/relationships/customXml" Target="../ink/ink356.xml"/><Relationship Id="rId158" Type="http://schemas.openxmlformats.org/officeDocument/2006/relationships/image" Target="../media/image344.png"/><Relationship Id="rId20" Type="http://schemas.openxmlformats.org/officeDocument/2006/relationships/customXml" Target="../ink/ink296.xml"/><Relationship Id="rId41" Type="http://schemas.openxmlformats.org/officeDocument/2006/relationships/image" Target="../media/image289.png"/><Relationship Id="rId62" Type="http://schemas.openxmlformats.org/officeDocument/2006/relationships/customXml" Target="../ink/ink317.xml"/><Relationship Id="rId83" Type="http://schemas.openxmlformats.org/officeDocument/2006/relationships/customXml" Target="../ink/ink328.xml"/><Relationship Id="rId88" Type="http://schemas.openxmlformats.org/officeDocument/2006/relationships/image" Target="../media/image311.png"/><Relationship Id="rId111" Type="http://schemas.openxmlformats.org/officeDocument/2006/relationships/customXml" Target="../ink/ink342.xml"/><Relationship Id="rId132" Type="http://schemas.openxmlformats.org/officeDocument/2006/relationships/image" Target="../media/image61.png"/><Relationship Id="rId153" Type="http://schemas.openxmlformats.org/officeDocument/2006/relationships/customXml" Target="../ink/ink364.xml"/><Relationship Id="rId174" Type="http://schemas.openxmlformats.org/officeDocument/2006/relationships/image" Target="../media/image352.png"/><Relationship Id="rId179" Type="http://schemas.openxmlformats.org/officeDocument/2006/relationships/customXml" Target="../ink/ink377.xml"/><Relationship Id="rId15" Type="http://schemas.openxmlformats.org/officeDocument/2006/relationships/image" Target="../media/image2770.png"/><Relationship Id="rId36" Type="http://schemas.openxmlformats.org/officeDocument/2006/relationships/customXml" Target="../ink/ink304.xml"/><Relationship Id="rId57" Type="http://schemas.openxmlformats.org/officeDocument/2006/relationships/image" Target="../media/image297.png"/><Relationship Id="rId106" Type="http://schemas.openxmlformats.org/officeDocument/2006/relationships/image" Target="../media/image320.png"/><Relationship Id="rId127" Type="http://schemas.openxmlformats.org/officeDocument/2006/relationships/customXml" Target="../ink/ink350.xml"/><Relationship Id="rId10" Type="http://schemas.openxmlformats.org/officeDocument/2006/relationships/customXml" Target="../ink/ink291.xml"/><Relationship Id="rId31" Type="http://schemas.openxmlformats.org/officeDocument/2006/relationships/image" Target="../media/image2850.png"/><Relationship Id="rId52" Type="http://schemas.openxmlformats.org/officeDocument/2006/relationships/customXml" Target="../ink/ink312.xml"/><Relationship Id="rId73" Type="http://schemas.openxmlformats.org/officeDocument/2006/relationships/customXml" Target="../ink/ink323.xml"/><Relationship Id="rId78" Type="http://schemas.openxmlformats.org/officeDocument/2006/relationships/image" Target="../media/image306.png"/><Relationship Id="rId94" Type="http://schemas.openxmlformats.org/officeDocument/2006/relationships/image" Target="../media/image314.png"/><Relationship Id="rId99" Type="http://schemas.openxmlformats.org/officeDocument/2006/relationships/customXml" Target="../ink/ink336.xml"/><Relationship Id="rId101" Type="http://schemas.openxmlformats.org/officeDocument/2006/relationships/customXml" Target="../ink/ink337.xml"/><Relationship Id="rId122" Type="http://schemas.openxmlformats.org/officeDocument/2006/relationships/image" Target="../media/image328.png"/><Relationship Id="rId143" Type="http://schemas.openxmlformats.org/officeDocument/2006/relationships/customXml" Target="../ink/ink359.xml"/><Relationship Id="rId148" Type="http://schemas.openxmlformats.org/officeDocument/2006/relationships/image" Target="../media/image339.png"/><Relationship Id="rId164" Type="http://schemas.openxmlformats.org/officeDocument/2006/relationships/image" Target="../media/image347.png"/><Relationship Id="rId169" Type="http://schemas.openxmlformats.org/officeDocument/2006/relationships/customXml" Target="../ink/ink372.xml"/><Relationship Id="rId185" Type="http://schemas.openxmlformats.org/officeDocument/2006/relationships/customXml" Target="../ink/ink380.xml"/><Relationship Id="rId4" Type="http://schemas.openxmlformats.org/officeDocument/2006/relationships/customXml" Target="../ink/ink288.xml"/><Relationship Id="rId9" Type="http://schemas.openxmlformats.org/officeDocument/2006/relationships/image" Target="../media/image2740.png"/><Relationship Id="rId180" Type="http://schemas.openxmlformats.org/officeDocument/2006/relationships/image" Target="../media/image355.png"/><Relationship Id="rId26" Type="http://schemas.openxmlformats.org/officeDocument/2006/relationships/customXml" Target="../ink/ink299.xml"/><Relationship Id="rId47" Type="http://schemas.openxmlformats.org/officeDocument/2006/relationships/image" Target="../media/image292.png"/><Relationship Id="rId68" Type="http://schemas.openxmlformats.org/officeDocument/2006/relationships/customXml" Target="../ink/ink320.xml"/><Relationship Id="rId89" Type="http://schemas.openxmlformats.org/officeDocument/2006/relationships/customXml" Target="../ink/ink331.xml"/><Relationship Id="rId112" Type="http://schemas.openxmlformats.org/officeDocument/2006/relationships/image" Target="../media/image323.png"/><Relationship Id="rId133" Type="http://schemas.openxmlformats.org/officeDocument/2006/relationships/customXml" Target="../ink/ink353.xml"/><Relationship Id="rId154" Type="http://schemas.openxmlformats.org/officeDocument/2006/relationships/image" Target="../media/image342.png"/><Relationship Id="rId175" Type="http://schemas.openxmlformats.org/officeDocument/2006/relationships/customXml" Target="../ink/ink375.xml"/><Relationship Id="rId16" Type="http://schemas.openxmlformats.org/officeDocument/2006/relationships/customXml" Target="../ink/ink294.xml"/><Relationship Id="rId37" Type="http://schemas.openxmlformats.org/officeDocument/2006/relationships/image" Target="../media/image288.png"/><Relationship Id="rId58" Type="http://schemas.openxmlformats.org/officeDocument/2006/relationships/customXml" Target="../ink/ink315.xml"/><Relationship Id="rId79" Type="http://schemas.openxmlformats.org/officeDocument/2006/relationships/customXml" Target="../ink/ink326.xml"/><Relationship Id="rId102" Type="http://schemas.openxmlformats.org/officeDocument/2006/relationships/image" Target="../media/image318.png"/><Relationship Id="rId123" Type="http://schemas.openxmlformats.org/officeDocument/2006/relationships/customXml" Target="../ink/ink348.xml"/><Relationship Id="rId144" Type="http://schemas.openxmlformats.org/officeDocument/2006/relationships/image" Target="../media/image337.png"/><Relationship Id="rId90" Type="http://schemas.openxmlformats.org/officeDocument/2006/relationships/image" Target="../media/image312.png"/><Relationship Id="rId165" Type="http://schemas.openxmlformats.org/officeDocument/2006/relationships/customXml" Target="../ink/ink370.xml"/><Relationship Id="rId186" Type="http://schemas.openxmlformats.org/officeDocument/2006/relationships/image" Target="../media/image358.png"/><Relationship Id="rId27" Type="http://schemas.openxmlformats.org/officeDocument/2006/relationships/image" Target="../media/image2830.png"/><Relationship Id="rId48" Type="http://schemas.openxmlformats.org/officeDocument/2006/relationships/customXml" Target="../ink/ink310.xml"/><Relationship Id="rId69" Type="http://schemas.openxmlformats.org/officeDocument/2006/relationships/image" Target="../media/image302.png"/><Relationship Id="rId113" Type="http://schemas.openxmlformats.org/officeDocument/2006/relationships/customXml" Target="../ink/ink343.xml"/><Relationship Id="rId134" Type="http://schemas.openxmlformats.org/officeDocument/2006/relationships/customXml" Target="../ink/ink354.xml"/><Relationship Id="rId80" Type="http://schemas.openxmlformats.org/officeDocument/2006/relationships/image" Target="../media/image307.png"/><Relationship Id="rId155" Type="http://schemas.openxmlformats.org/officeDocument/2006/relationships/customXml" Target="../ink/ink365.xml"/><Relationship Id="rId176" Type="http://schemas.openxmlformats.org/officeDocument/2006/relationships/image" Target="../media/image353.png"/><Relationship Id="rId17" Type="http://schemas.openxmlformats.org/officeDocument/2006/relationships/image" Target="../media/image2780.png"/><Relationship Id="rId38" Type="http://schemas.openxmlformats.org/officeDocument/2006/relationships/customXml" Target="../ink/ink305.xml"/><Relationship Id="rId59" Type="http://schemas.openxmlformats.org/officeDocument/2006/relationships/image" Target="../media/image298.png"/><Relationship Id="rId103" Type="http://schemas.openxmlformats.org/officeDocument/2006/relationships/customXml" Target="../ink/ink338.xml"/><Relationship Id="rId124" Type="http://schemas.openxmlformats.org/officeDocument/2006/relationships/image" Target="../media/image329.png"/><Relationship Id="rId70" Type="http://schemas.openxmlformats.org/officeDocument/2006/relationships/customXml" Target="../ink/ink321.xml"/><Relationship Id="rId91" Type="http://schemas.openxmlformats.org/officeDocument/2006/relationships/customXml" Target="../ink/ink332.xml"/><Relationship Id="rId145" Type="http://schemas.openxmlformats.org/officeDocument/2006/relationships/customXml" Target="../ink/ink360.xml"/><Relationship Id="rId166" Type="http://schemas.openxmlformats.org/officeDocument/2006/relationships/image" Target="../media/image348.png"/><Relationship Id="rId187" Type="http://schemas.openxmlformats.org/officeDocument/2006/relationships/customXml" Target="../ink/ink381.xml"/><Relationship Id="rId1" Type="http://schemas.openxmlformats.org/officeDocument/2006/relationships/slideLayout" Target="../slideLayouts/slideLayout2.xml"/><Relationship Id="rId28" Type="http://schemas.openxmlformats.org/officeDocument/2006/relationships/customXml" Target="../ink/ink300.xml"/><Relationship Id="rId49" Type="http://schemas.openxmlformats.org/officeDocument/2006/relationships/image" Target="../media/image293.png"/><Relationship Id="rId114" Type="http://schemas.openxmlformats.org/officeDocument/2006/relationships/image" Target="../media/image324.png"/><Relationship Id="rId60" Type="http://schemas.openxmlformats.org/officeDocument/2006/relationships/customXml" Target="../ink/ink316.xml"/><Relationship Id="rId81" Type="http://schemas.openxmlformats.org/officeDocument/2006/relationships/customXml" Target="../ink/ink327.xml"/><Relationship Id="rId135" Type="http://schemas.openxmlformats.org/officeDocument/2006/relationships/customXml" Target="../ink/ink355.xml"/><Relationship Id="rId156" Type="http://schemas.openxmlformats.org/officeDocument/2006/relationships/image" Target="../media/image343.png"/><Relationship Id="rId177" Type="http://schemas.openxmlformats.org/officeDocument/2006/relationships/customXml" Target="../ink/ink376.xml"/></Relationships>
</file>

<file path=ppt/slides/_rels/slide8.xml.rels><?xml version="1.0" encoding="UTF-8" standalone="yes"?>
<Relationships xmlns="http://schemas.openxmlformats.org/package/2006/relationships"><Relationship Id="rId8" Type="http://schemas.openxmlformats.org/officeDocument/2006/relationships/customXml" Target="../ink/ink384.xml"/><Relationship Id="rId13" Type="http://schemas.openxmlformats.org/officeDocument/2006/relationships/image" Target="../media/image362.png"/><Relationship Id="rId3" Type="http://schemas.openxmlformats.org/officeDocument/2006/relationships/image" Target="../media/image361.png"/><Relationship Id="rId7" Type="http://schemas.openxmlformats.org/officeDocument/2006/relationships/image" Target="../media/image3590.png"/><Relationship Id="rId12" Type="http://schemas.openxmlformats.org/officeDocument/2006/relationships/customXml" Target="../ink/ink386.xml"/><Relationship Id="rId2" Type="http://schemas.openxmlformats.org/officeDocument/2006/relationships/image" Target="../media/image360.png"/><Relationship Id="rId1" Type="http://schemas.openxmlformats.org/officeDocument/2006/relationships/slideLayout" Target="../slideLayouts/slideLayout2.xml"/><Relationship Id="rId6" Type="http://schemas.openxmlformats.org/officeDocument/2006/relationships/customXml" Target="../ink/ink383.xml"/><Relationship Id="rId11" Type="http://schemas.openxmlformats.org/officeDocument/2006/relationships/image" Target="../media/image3610.png"/><Relationship Id="rId5" Type="http://schemas.openxmlformats.org/officeDocument/2006/relationships/image" Target="../media/image3580.png"/><Relationship Id="rId10" Type="http://schemas.openxmlformats.org/officeDocument/2006/relationships/customXml" Target="../ink/ink385.xml"/><Relationship Id="rId4" Type="http://schemas.openxmlformats.org/officeDocument/2006/relationships/customXml" Target="../ink/ink382.xml"/><Relationship Id="rId9" Type="http://schemas.openxmlformats.org/officeDocument/2006/relationships/image" Target="../media/image3600.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58C1BCA-247F-4480-B78C-924FEBA5CD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B763DFC6-8293-4A1B-BE10-8925F04E4794}"/>
              </a:ext>
            </a:extLst>
          </p:cNvPr>
          <p:cNvSpPr>
            <a:spLocks noGrp="1"/>
          </p:cNvSpPr>
          <p:nvPr>
            <p:ph type="ctrTitle"/>
          </p:nvPr>
        </p:nvSpPr>
        <p:spPr>
          <a:xfrm>
            <a:off x="7534655" y="993913"/>
            <a:ext cx="4013877" cy="4021637"/>
          </a:xfrm>
        </p:spPr>
        <p:txBody>
          <a:bodyPr>
            <a:normAutofit/>
          </a:bodyPr>
          <a:lstStyle/>
          <a:p>
            <a:pPr algn="l"/>
            <a:r>
              <a:rPr lang="es-CL" sz="8000" dirty="0">
                <a:latin typeface="Modern Love Caps" panose="04070805081001020A01" pitchFamily="82" charset="0"/>
              </a:rPr>
              <a:t>Lentes</a:t>
            </a:r>
          </a:p>
        </p:txBody>
      </p:sp>
      <p:sp>
        <p:nvSpPr>
          <p:cNvPr id="3" name="Subtítulo 2">
            <a:extLst>
              <a:ext uri="{FF2B5EF4-FFF2-40B4-BE49-F238E27FC236}">
                <a16:creationId xmlns:a16="http://schemas.microsoft.com/office/drawing/2014/main" id="{C997653E-A0FE-40D3-9565-D363CBBC59D7}"/>
              </a:ext>
            </a:extLst>
          </p:cNvPr>
          <p:cNvSpPr>
            <a:spLocks noGrp="1"/>
          </p:cNvSpPr>
          <p:nvPr>
            <p:ph type="subTitle" idx="1"/>
          </p:nvPr>
        </p:nvSpPr>
        <p:spPr>
          <a:xfrm>
            <a:off x="7534654" y="5015551"/>
            <a:ext cx="4013872" cy="1069441"/>
          </a:xfrm>
        </p:spPr>
        <p:txBody>
          <a:bodyPr anchor="t">
            <a:normAutofit fontScale="92500" lnSpcReduction="20000"/>
          </a:bodyPr>
          <a:lstStyle/>
          <a:p>
            <a:pPr algn="l"/>
            <a:r>
              <a:rPr lang="es-CL" dirty="0">
                <a:latin typeface="Abadi Extra Light" panose="020B0204020104020204" pitchFamily="34" charset="0"/>
              </a:rPr>
              <a:t>Física 1° Medio</a:t>
            </a:r>
          </a:p>
          <a:p>
            <a:pPr algn="l"/>
            <a:r>
              <a:rPr lang="es-CL" dirty="0">
                <a:latin typeface="Abadi Extra Light" panose="020B0204020104020204" pitchFamily="34" charset="0"/>
              </a:rPr>
              <a:t>OA 11</a:t>
            </a:r>
          </a:p>
          <a:p>
            <a:pPr algn="l"/>
            <a:r>
              <a:rPr lang="es-CL" dirty="0">
                <a:latin typeface="Abadi Extra Light" panose="020B0204020104020204" pitchFamily="34" charset="0"/>
              </a:rPr>
              <a:t>Ninela Marchant Neira</a:t>
            </a:r>
          </a:p>
        </p:txBody>
      </p:sp>
      <p:sp>
        <p:nvSpPr>
          <p:cNvPr id="10" name="Freeform: Shape 9">
            <a:extLst>
              <a:ext uri="{FF2B5EF4-FFF2-40B4-BE49-F238E27FC236}">
                <a16:creationId xmlns:a16="http://schemas.microsoft.com/office/drawing/2014/main" id="{B8E37057-BDB6-4452-836A-27973D54F2D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5471106" cy="4631426"/>
          </a:xfrm>
          <a:custGeom>
            <a:avLst/>
            <a:gdLst>
              <a:gd name="connsiteX0" fmla="*/ 0 w 5471106"/>
              <a:gd name="connsiteY0" fmla="*/ 3301451 h 4631426"/>
              <a:gd name="connsiteX1" fmla="*/ 125703 w 5471106"/>
              <a:gd name="connsiteY1" fmla="*/ 3469551 h 4631426"/>
              <a:gd name="connsiteX2" fmla="*/ 584138 w 5471106"/>
              <a:gd name="connsiteY2" fmla="*/ 3917166 h 4631426"/>
              <a:gd name="connsiteX3" fmla="*/ 716463 w 5471106"/>
              <a:gd name="connsiteY3" fmla="*/ 4010064 h 4631426"/>
              <a:gd name="connsiteX4" fmla="*/ 705202 w 5471106"/>
              <a:gd name="connsiteY4" fmla="*/ 4016176 h 4631426"/>
              <a:gd name="connsiteX5" fmla="*/ 671370 w 5471106"/>
              <a:gd name="connsiteY5" fmla="*/ 4044091 h 4631426"/>
              <a:gd name="connsiteX6" fmla="*/ 656526 w 5471106"/>
              <a:gd name="connsiteY6" fmla="*/ 4066106 h 4631426"/>
              <a:gd name="connsiteX7" fmla="*/ 534490 w 5471106"/>
              <a:gd name="connsiteY7" fmla="*/ 3980431 h 4631426"/>
              <a:gd name="connsiteX8" fmla="*/ 63650 w 5471106"/>
              <a:gd name="connsiteY8" fmla="*/ 3520703 h 4631426"/>
              <a:gd name="connsiteX9" fmla="*/ 0 w 5471106"/>
              <a:gd name="connsiteY9" fmla="*/ 3435586 h 4631426"/>
              <a:gd name="connsiteX10" fmla="*/ 4933182 w 5471106"/>
              <a:gd name="connsiteY10" fmla="*/ 0 h 4631426"/>
              <a:gd name="connsiteX11" fmla="*/ 5027180 w 5471106"/>
              <a:gd name="connsiteY11" fmla="*/ 0 h 4631426"/>
              <a:gd name="connsiteX12" fmla="*/ 5102720 w 5471106"/>
              <a:gd name="connsiteY12" fmla="*/ 124342 h 4631426"/>
              <a:gd name="connsiteX13" fmla="*/ 5471106 w 5471106"/>
              <a:gd name="connsiteY13" fmla="*/ 1579210 h 4631426"/>
              <a:gd name="connsiteX14" fmla="*/ 2418889 w 5471106"/>
              <a:gd name="connsiteY14" fmla="*/ 4631426 h 4631426"/>
              <a:gd name="connsiteX15" fmla="*/ 1095627 w 5471106"/>
              <a:gd name="connsiteY15" fmla="*/ 4330445 h 4631426"/>
              <a:gd name="connsiteX16" fmla="*/ 1039194 w 5471106"/>
              <a:gd name="connsiteY16" fmla="*/ 4301325 h 4631426"/>
              <a:gd name="connsiteX17" fmla="*/ 1043650 w 5471106"/>
              <a:gd name="connsiteY17" fmla="*/ 4294717 h 4631426"/>
              <a:gd name="connsiteX18" fmla="*/ 1056970 w 5471106"/>
              <a:gd name="connsiteY18" fmla="*/ 4251806 h 4631426"/>
              <a:gd name="connsiteX19" fmla="*/ 1060016 w 5471106"/>
              <a:gd name="connsiteY19" fmla="*/ 4221593 h 4631426"/>
              <a:gd name="connsiteX20" fmla="*/ 1130491 w 5471106"/>
              <a:gd name="connsiteY20" fmla="*/ 4257958 h 4631426"/>
              <a:gd name="connsiteX21" fmla="*/ 2418889 w 5471106"/>
              <a:gd name="connsiteY21" fmla="*/ 4551009 h 4631426"/>
              <a:gd name="connsiteX22" fmla="*/ 5390689 w 5471106"/>
              <a:gd name="connsiteY22" fmla="*/ 1579210 h 4631426"/>
              <a:gd name="connsiteX23" fmla="*/ 5032009 w 5471106"/>
              <a:gd name="connsiteY23" fmla="*/ 162673 h 46314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5471106" h="4631426">
                <a:moveTo>
                  <a:pt x="0" y="3301451"/>
                </a:moveTo>
                <a:lnTo>
                  <a:pt x="125703" y="3469551"/>
                </a:lnTo>
                <a:cubicBezTo>
                  <a:pt x="261971" y="3634670"/>
                  <a:pt x="415728" y="3784820"/>
                  <a:pt x="584138" y="3917166"/>
                </a:cubicBezTo>
                <a:lnTo>
                  <a:pt x="716463" y="4010064"/>
                </a:lnTo>
                <a:lnTo>
                  <a:pt x="705202" y="4016176"/>
                </a:lnTo>
                <a:cubicBezTo>
                  <a:pt x="693040" y="4024393"/>
                  <a:pt x="681712" y="4033748"/>
                  <a:pt x="671370" y="4044091"/>
                </a:cubicBezTo>
                <a:lnTo>
                  <a:pt x="656526" y="4066106"/>
                </a:lnTo>
                <a:lnTo>
                  <a:pt x="534490" y="3980431"/>
                </a:lnTo>
                <a:cubicBezTo>
                  <a:pt x="361523" y="3844503"/>
                  <a:pt x="203605" y="3690290"/>
                  <a:pt x="63650" y="3520703"/>
                </a:cubicBezTo>
                <a:lnTo>
                  <a:pt x="0" y="3435586"/>
                </a:lnTo>
                <a:close/>
                <a:moveTo>
                  <a:pt x="4933182" y="0"/>
                </a:moveTo>
                <a:lnTo>
                  <a:pt x="5027180" y="0"/>
                </a:lnTo>
                <a:lnTo>
                  <a:pt x="5102720" y="124342"/>
                </a:lnTo>
                <a:cubicBezTo>
                  <a:pt x="5337656" y="556821"/>
                  <a:pt x="5471106" y="1052431"/>
                  <a:pt x="5471106" y="1579210"/>
                </a:cubicBezTo>
                <a:cubicBezTo>
                  <a:pt x="5471106" y="3264903"/>
                  <a:pt x="4104582" y="4631426"/>
                  <a:pt x="2418889" y="4631426"/>
                </a:cubicBezTo>
                <a:cubicBezTo>
                  <a:pt x="1944788" y="4631426"/>
                  <a:pt x="1495934" y="4523332"/>
                  <a:pt x="1095627" y="4330445"/>
                </a:cubicBezTo>
                <a:lnTo>
                  <a:pt x="1039194" y="4301325"/>
                </a:lnTo>
                <a:lnTo>
                  <a:pt x="1043650" y="4294717"/>
                </a:lnTo>
                <a:cubicBezTo>
                  <a:pt x="1049433" y="4281042"/>
                  <a:pt x="1053925" y="4266687"/>
                  <a:pt x="1056970" y="4251806"/>
                </a:cubicBezTo>
                <a:lnTo>
                  <a:pt x="1060016" y="4221593"/>
                </a:lnTo>
                <a:lnTo>
                  <a:pt x="1130491" y="4257958"/>
                </a:lnTo>
                <a:cubicBezTo>
                  <a:pt x="1520251" y="4445763"/>
                  <a:pt x="1957279" y="4551009"/>
                  <a:pt x="2418889" y="4551009"/>
                </a:cubicBezTo>
                <a:cubicBezTo>
                  <a:pt x="4060169" y="4551009"/>
                  <a:pt x="5390689" y="3220490"/>
                  <a:pt x="5390689" y="1579210"/>
                </a:cubicBezTo>
                <a:cubicBezTo>
                  <a:pt x="5390689" y="1066310"/>
                  <a:pt x="5260755" y="583758"/>
                  <a:pt x="5032009" y="162673"/>
                </a:cubicBezTo>
                <a:close/>
              </a:path>
            </a:pathLst>
          </a:custGeom>
          <a:solidFill>
            <a:schemeClr val="tx1">
              <a:lumMod val="50000"/>
              <a:lumOff val="5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Freeform: Shape 11">
            <a:extLst>
              <a:ext uri="{FF2B5EF4-FFF2-40B4-BE49-F238E27FC236}">
                <a16:creationId xmlns:a16="http://schemas.microsoft.com/office/drawing/2014/main" id="{11A3A707-72D6-4BAB-8187-F8204F4EDC6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288530" y="1774620"/>
            <a:ext cx="3780042" cy="3780042"/>
          </a:xfrm>
          <a:custGeom>
            <a:avLst/>
            <a:gdLst>
              <a:gd name="connsiteX0" fmla="*/ 2054781 w 4109561"/>
              <a:gd name="connsiteY0" fmla="*/ 0 h 4109561"/>
              <a:gd name="connsiteX1" fmla="*/ 4109561 w 4109561"/>
              <a:gd name="connsiteY1" fmla="*/ 2054781 h 4109561"/>
              <a:gd name="connsiteX2" fmla="*/ 2054781 w 4109561"/>
              <a:gd name="connsiteY2" fmla="*/ 4109561 h 4109561"/>
              <a:gd name="connsiteX3" fmla="*/ 0 w 4109561"/>
              <a:gd name="connsiteY3" fmla="*/ 2054781 h 4109561"/>
              <a:gd name="connsiteX4" fmla="*/ 2054781 w 4109561"/>
              <a:gd name="connsiteY4" fmla="*/ 0 h 41095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09561" h="4109561">
                <a:moveTo>
                  <a:pt x="2054781" y="0"/>
                </a:moveTo>
                <a:cubicBezTo>
                  <a:pt x="3189605" y="0"/>
                  <a:pt x="4109561" y="919957"/>
                  <a:pt x="4109561" y="2054781"/>
                </a:cubicBezTo>
                <a:cubicBezTo>
                  <a:pt x="4109561" y="3189605"/>
                  <a:pt x="3189605" y="4109561"/>
                  <a:pt x="2054781" y="4109561"/>
                </a:cubicBezTo>
                <a:cubicBezTo>
                  <a:pt x="919957" y="4109561"/>
                  <a:pt x="0" y="3189605"/>
                  <a:pt x="0" y="2054781"/>
                </a:cubicBezTo>
                <a:cubicBezTo>
                  <a:pt x="0" y="919957"/>
                  <a:pt x="919957" y="0"/>
                  <a:pt x="2054781" y="0"/>
                </a:cubicBezTo>
                <a:close/>
              </a:path>
            </a:pathLst>
          </a:custGeom>
          <a:solidFill>
            <a:schemeClr val="bg1">
              <a:alpha val="25000"/>
            </a:schemeClr>
          </a:solidFill>
          <a:ln w="22225">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Oval 13">
            <a:extLst>
              <a:ext uri="{FF2B5EF4-FFF2-40B4-BE49-F238E27FC236}">
                <a16:creationId xmlns:a16="http://schemas.microsoft.com/office/drawing/2014/main" id="{C983411D-901F-4574-9926-33415AA921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013450" y="1713004"/>
            <a:ext cx="365760" cy="365760"/>
          </a:xfrm>
          <a:prstGeom prst="ellipse">
            <a:avLst/>
          </a:pr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21609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C9A36457-A5F4-4103-A443-02581C0918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DC5FB7E8-B636-40FA-BE8D-48145C0F5C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4"/>
            <a:ext cx="12192000" cy="2295238"/>
          </a:xfrm>
          <a:custGeom>
            <a:avLst/>
            <a:gdLst>
              <a:gd name="connsiteX0" fmla="*/ 12160143 w 12192000"/>
              <a:gd name="connsiteY0" fmla="*/ 831692 h 2079137"/>
              <a:gd name="connsiteX1" fmla="*/ 12159112 w 12192000"/>
              <a:gd name="connsiteY1" fmla="*/ 833361 h 2079137"/>
              <a:gd name="connsiteX2" fmla="*/ 12158912 w 12192000"/>
              <a:gd name="connsiteY2" fmla="*/ 832430 h 2079137"/>
              <a:gd name="connsiteX3" fmla="*/ 0 w 12192000"/>
              <a:gd name="connsiteY3" fmla="*/ 0 h 2079137"/>
              <a:gd name="connsiteX4" fmla="*/ 12192000 w 12192000"/>
              <a:gd name="connsiteY4" fmla="*/ 0 h 2079137"/>
              <a:gd name="connsiteX5" fmla="*/ 12192000 w 12192000"/>
              <a:gd name="connsiteY5" fmla="*/ 558063 h 2079137"/>
              <a:gd name="connsiteX6" fmla="*/ 12189259 w 12192000"/>
              <a:gd name="connsiteY6" fmla="*/ 810508 h 2079137"/>
              <a:gd name="connsiteX7" fmla="*/ 12170847 w 12192000"/>
              <a:gd name="connsiteY7" fmla="*/ 825280 h 2079137"/>
              <a:gd name="connsiteX8" fmla="*/ 12160143 w 12192000"/>
              <a:gd name="connsiteY8" fmla="*/ 831692 h 2079137"/>
              <a:gd name="connsiteX9" fmla="*/ 12163806 w 12192000"/>
              <a:gd name="connsiteY9" fmla="*/ 825759 h 2079137"/>
              <a:gd name="connsiteX10" fmla="*/ 12056557 w 12192000"/>
              <a:gd name="connsiteY10" fmla="*/ 810176 h 2079137"/>
              <a:gd name="connsiteX11" fmla="*/ 11900316 w 12192000"/>
              <a:gd name="connsiteY11" fmla="*/ 789618 h 2079137"/>
              <a:gd name="connsiteX12" fmla="*/ 11791206 w 12192000"/>
              <a:gd name="connsiteY12" fmla="*/ 824176 h 2079137"/>
              <a:gd name="connsiteX13" fmla="*/ 11659257 w 12192000"/>
              <a:gd name="connsiteY13" fmla="*/ 800841 h 2079137"/>
              <a:gd name="connsiteX14" fmla="*/ 11569789 w 12192000"/>
              <a:gd name="connsiteY14" fmla="*/ 797135 h 2079137"/>
              <a:gd name="connsiteX15" fmla="*/ 11367885 w 12192000"/>
              <a:gd name="connsiteY15" fmla="*/ 791985 h 2079137"/>
              <a:gd name="connsiteX16" fmla="*/ 11174663 w 12192000"/>
              <a:gd name="connsiteY16" fmla="*/ 788721 h 2079137"/>
              <a:gd name="connsiteX17" fmla="*/ 11068220 w 12192000"/>
              <a:gd name="connsiteY17" fmla="*/ 786994 h 2079137"/>
              <a:gd name="connsiteX18" fmla="*/ 10893266 w 12192000"/>
              <a:gd name="connsiteY18" fmla="*/ 794013 h 2079137"/>
              <a:gd name="connsiteX19" fmla="*/ 10844025 w 12192000"/>
              <a:gd name="connsiteY19" fmla="*/ 789857 h 2079137"/>
              <a:gd name="connsiteX20" fmla="*/ 10814353 w 12192000"/>
              <a:gd name="connsiteY20" fmla="*/ 789010 h 2079137"/>
              <a:gd name="connsiteX21" fmla="*/ 10748393 w 12192000"/>
              <a:gd name="connsiteY21" fmla="*/ 806738 h 2079137"/>
              <a:gd name="connsiteX22" fmla="*/ 10468256 w 12192000"/>
              <a:gd name="connsiteY22" fmla="*/ 778733 h 2079137"/>
              <a:gd name="connsiteX23" fmla="*/ 10256131 w 12192000"/>
              <a:gd name="connsiteY23" fmla="*/ 788332 h 2079137"/>
              <a:gd name="connsiteX24" fmla="*/ 10177442 w 12192000"/>
              <a:gd name="connsiteY24" fmla="*/ 777371 h 2079137"/>
              <a:gd name="connsiteX25" fmla="*/ 10006086 w 12192000"/>
              <a:gd name="connsiteY25" fmla="*/ 792651 h 2079137"/>
              <a:gd name="connsiteX26" fmla="*/ 9952382 w 12192000"/>
              <a:gd name="connsiteY26" fmla="*/ 815411 h 2079137"/>
              <a:gd name="connsiteX27" fmla="*/ 9926457 w 12192000"/>
              <a:gd name="connsiteY27" fmla="*/ 827295 h 2079137"/>
              <a:gd name="connsiteX28" fmla="*/ 9843405 w 12192000"/>
              <a:gd name="connsiteY28" fmla="*/ 867046 h 2079137"/>
              <a:gd name="connsiteX29" fmla="*/ 9830866 w 12192000"/>
              <a:gd name="connsiteY29" fmla="*/ 875047 h 2079137"/>
              <a:gd name="connsiteX30" fmla="*/ 9801807 w 12192000"/>
              <a:gd name="connsiteY30" fmla="*/ 872272 h 2079137"/>
              <a:gd name="connsiteX31" fmla="*/ 9785653 w 12192000"/>
              <a:gd name="connsiteY31" fmla="*/ 861743 h 2079137"/>
              <a:gd name="connsiteX32" fmla="*/ 9781177 w 12192000"/>
              <a:gd name="connsiteY32" fmla="*/ 864820 h 2079137"/>
              <a:gd name="connsiteX33" fmla="*/ 9768640 w 12192000"/>
              <a:gd name="connsiteY33" fmla="*/ 869379 h 2079137"/>
              <a:gd name="connsiteX34" fmla="*/ 9712211 w 12192000"/>
              <a:gd name="connsiteY34" fmla="*/ 900283 h 2079137"/>
              <a:gd name="connsiteX35" fmla="*/ 9689465 w 12192000"/>
              <a:gd name="connsiteY35" fmla="*/ 899268 h 2079137"/>
              <a:gd name="connsiteX36" fmla="*/ 9600339 w 12192000"/>
              <a:gd name="connsiteY36" fmla="*/ 922112 h 2079137"/>
              <a:gd name="connsiteX37" fmla="*/ 9582850 w 12192000"/>
              <a:gd name="connsiteY37" fmla="*/ 925510 h 2079137"/>
              <a:gd name="connsiteX38" fmla="*/ 9549638 w 12192000"/>
              <a:gd name="connsiteY38" fmla="*/ 940845 h 2079137"/>
              <a:gd name="connsiteX39" fmla="*/ 9539471 w 12192000"/>
              <a:gd name="connsiteY39" fmla="*/ 941799 h 2079137"/>
              <a:gd name="connsiteX40" fmla="*/ 9505592 w 12192000"/>
              <a:gd name="connsiteY40" fmla="*/ 955533 h 2079137"/>
              <a:gd name="connsiteX41" fmla="*/ 9432569 w 12192000"/>
              <a:gd name="connsiteY41" fmla="*/ 985377 h 2079137"/>
              <a:gd name="connsiteX42" fmla="*/ 9414216 w 12192000"/>
              <a:gd name="connsiteY42" fmla="*/ 992655 h 2079137"/>
              <a:gd name="connsiteX43" fmla="*/ 9397106 w 12192000"/>
              <a:gd name="connsiteY43" fmla="*/ 992980 h 2079137"/>
              <a:gd name="connsiteX44" fmla="*/ 9305108 w 12192000"/>
              <a:gd name="connsiteY44" fmla="*/ 1007767 h 2079137"/>
              <a:gd name="connsiteX45" fmla="*/ 9282434 w 12192000"/>
              <a:gd name="connsiteY45" fmla="*/ 1007523 h 2079137"/>
              <a:gd name="connsiteX46" fmla="*/ 9271941 w 12192000"/>
              <a:gd name="connsiteY46" fmla="*/ 1002839 h 2079137"/>
              <a:gd name="connsiteX47" fmla="*/ 9238227 w 12192000"/>
              <a:gd name="connsiteY47" fmla="*/ 1017668 h 2079137"/>
              <a:gd name="connsiteX48" fmla="*/ 9184265 w 12192000"/>
              <a:gd name="connsiteY48" fmla="*/ 1031275 h 2079137"/>
              <a:gd name="connsiteX49" fmla="*/ 9159000 w 12192000"/>
              <a:gd name="connsiteY49" fmla="*/ 1039569 h 2079137"/>
              <a:gd name="connsiteX50" fmla="*/ 9137031 w 12192000"/>
              <a:gd name="connsiteY50" fmla="*/ 1038699 h 2079137"/>
              <a:gd name="connsiteX51" fmla="*/ 9015702 w 12192000"/>
              <a:gd name="connsiteY51" fmla="*/ 1051400 h 2079137"/>
              <a:gd name="connsiteX52" fmla="*/ 8971403 w 12192000"/>
              <a:gd name="connsiteY52" fmla="*/ 1040542 h 2079137"/>
              <a:gd name="connsiteX53" fmla="*/ 8961826 w 12192000"/>
              <a:gd name="connsiteY53" fmla="*/ 1045364 h 2079137"/>
              <a:gd name="connsiteX54" fmla="*/ 8888623 w 12192000"/>
              <a:gd name="connsiteY54" fmla="*/ 1053908 h 2079137"/>
              <a:gd name="connsiteX55" fmla="*/ 8841066 w 12192000"/>
              <a:gd name="connsiteY55" fmla="*/ 1060421 h 2079137"/>
              <a:gd name="connsiteX56" fmla="*/ 8752342 w 12192000"/>
              <a:gd name="connsiteY56" fmla="*/ 1080646 h 2079137"/>
              <a:gd name="connsiteX57" fmla="*/ 8699139 w 12192000"/>
              <a:gd name="connsiteY57" fmla="*/ 1087885 h 2079137"/>
              <a:gd name="connsiteX58" fmla="*/ 8667273 w 12192000"/>
              <a:gd name="connsiteY58" fmla="*/ 1092062 h 2079137"/>
              <a:gd name="connsiteX59" fmla="*/ 8586064 w 12192000"/>
              <a:gd name="connsiteY59" fmla="*/ 1114603 h 2079137"/>
              <a:gd name="connsiteX60" fmla="*/ 8460312 w 12192000"/>
              <a:gd name="connsiteY60" fmla="*/ 1179878 h 2079137"/>
              <a:gd name="connsiteX61" fmla="*/ 8419023 w 12192000"/>
              <a:gd name="connsiteY61" fmla="*/ 1191748 h 2079137"/>
              <a:gd name="connsiteX62" fmla="*/ 8410939 w 12192000"/>
              <a:gd name="connsiteY62" fmla="*/ 1189696 h 2079137"/>
              <a:gd name="connsiteX63" fmla="*/ 8362040 w 12192000"/>
              <a:gd name="connsiteY63" fmla="*/ 1220820 h 2079137"/>
              <a:gd name="connsiteX64" fmla="*/ 8273677 w 12192000"/>
              <a:gd name="connsiteY64" fmla="*/ 1236495 h 2079137"/>
              <a:gd name="connsiteX65" fmla="*/ 8204283 w 12192000"/>
              <a:gd name="connsiteY65" fmla="*/ 1243537 h 2079137"/>
              <a:gd name="connsiteX66" fmla="*/ 8166550 w 12192000"/>
              <a:gd name="connsiteY66" fmla="*/ 1249551 h 2079137"/>
              <a:gd name="connsiteX67" fmla="*/ 8137785 w 12192000"/>
              <a:gd name="connsiteY67" fmla="*/ 1251636 h 2079137"/>
              <a:gd name="connsiteX68" fmla="*/ 8071596 w 12192000"/>
              <a:gd name="connsiteY68" fmla="*/ 1269274 h 2079137"/>
              <a:gd name="connsiteX69" fmla="*/ 7964816 w 12192000"/>
              <a:gd name="connsiteY69" fmla="*/ 1303668 h 2079137"/>
              <a:gd name="connsiteX70" fmla="*/ 7941495 w 12192000"/>
              <a:gd name="connsiteY70" fmla="*/ 1309821 h 2079137"/>
              <a:gd name="connsiteX71" fmla="*/ 7919123 w 12192000"/>
              <a:gd name="connsiteY71" fmla="*/ 1310466 h 2079137"/>
              <a:gd name="connsiteX72" fmla="*/ 7911902 w 12192000"/>
              <a:gd name="connsiteY72" fmla="*/ 1306569 h 2079137"/>
              <a:gd name="connsiteX73" fmla="*/ 7898703 w 12192000"/>
              <a:gd name="connsiteY73" fmla="*/ 1309208 h 2079137"/>
              <a:gd name="connsiteX74" fmla="*/ 7894703 w 12192000"/>
              <a:gd name="connsiteY74" fmla="*/ 1308939 h 2079137"/>
              <a:gd name="connsiteX75" fmla="*/ 7872267 w 12192000"/>
              <a:gd name="connsiteY75" fmla="*/ 1308370 h 2079137"/>
              <a:gd name="connsiteX76" fmla="*/ 7836454 w 12192000"/>
              <a:gd name="connsiteY76" fmla="*/ 1331265 h 2079137"/>
              <a:gd name="connsiteX77" fmla="*/ 7782451 w 12192000"/>
              <a:gd name="connsiteY77" fmla="*/ 1339601 h 2079137"/>
              <a:gd name="connsiteX78" fmla="*/ 7542969 w 12192000"/>
              <a:gd name="connsiteY78" fmla="*/ 1372495 h 2079137"/>
              <a:gd name="connsiteX79" fmla="*/ 7476832 w 12192000"/>
              <a:gd name="connsiteY79" fmla="*/ 1431655 h 2079137"/>
              <a:gd name="connsiteX80" fmla="*/ 7370237 w 12192000"/>
              <a:gd name="connsiteY80" fmla="*/ 1474339 h 2079137"/>
              <a:gd name="connsiteX81" fmla="*/ 7222223 w 12192000"/>
              <a:gd name="connsiteY81" fmla="*/ 1510199 h 2079137"/>
              <a:gd name="connsiteX82" fmla="*/ 7215703 w 12192000"/>
              <a:gd name="connsiteY82" fmla="*/ 1520424 h 2079137"/>
              <a:gd name="connsiteX83" fmla="*/ 7204548 w 12192000"/>
              <a:gd name="connsiteY83" fmla="*/ 1528145 h 2079137"/>
              <a:gd name="connsiteX84" fmla="*/ 7202038 w 12192000"/>
              <a:gd name="connsiteY84" fmla="*/ 1527954 h 2079137"/>
              <a:gd name="connsiteX85" fmla="*/ 7173860 w 12192000"/>
              <a:gd name="connsiteY85" fmla="*/ 1541605 h 2079137"/>
              <a:gd name="connsiteX86" fmla="*/ 7155079 w 12192000"/>
              <a:gd name="connsiteY86" fmla="*/ 1552495 h 2079137"/>
              <a:gd name="connsiteX87" fmla="*/ 7149757 w 12192000"/>
              <a:gd name="connsiteY87" fmla="*/ 1552732 h 2079137"/>
              <a:gd name="connsiteX88" fmla="*/ 7104804 w 12192000"/>
              <a:gd name="connsiteY88" fmla="*/ 1565792 h 2079137"/>
              <a:gd name="connsiteX89" fmla="*/ 7082824 w 12192000"/>
              <a:gd name="connsiteY89" fmla="*/ 1567947 h 2079137"/>
              <a:gd name="connsiteX90" fmla="*/ 7021520 w 12192000"/>
              <a:gd name="connsiteY90" fmla="*/ 1562334 h 2079137"/>
              <a:gd name="connsiteX91" fmla="*/ 6988956 w 12192000"/>
              <a:gd name="connsiteY91" fmla="*/ 1576442 h 2079137"/>
              <a:gd name="connsiteX92" fmla="*/ 6981922 w 12192000"/>
              <a:gd name="connsiteY92" fmla="*/ 1578821 h 2079137"/>
              <a:gd name="connsiteX93" fmla="*/ 6981583 w 12192000"/>
              <a:gd name="connsiteY93" fmla="*/ 1578678 h 2079137"/>
              <a:gd name="connsiteX94" fmla="*/ 6973762 w 12192000"/>
              <a:gd name="connsiteY94" fmla="*/ 1580811 h 2079137"/>
              <a:gd name="connsiteX95" fmla="*/ 6969093 w 12192000"/>
              <a:gd name="connsiteY95" fmla="*/ 1583157 h 2079137"/>
              <a:gd name="connsiteX96" fmla="*/ 6890037 w 12192000"/>
              <a:gd name="connsiteY96" fmla="*/ 1575825 h 2079137"/>
              <a:gd name="connsiteX97" fmla="*/ 6785054 w 12192000"/>
              <a:gd name="connsiteY97" fmla="*/ 1582200 h 2079137"/>
              <a:gd name="connsiteX98" fmla="*/ 6681692 w 12192000"/>
              <a:gd name="connsiteY98" fmla="*/ 1591296 h 2079137"/>
              <a:gd name="connsiteX99" fmla="*/ 6644556 w 12192000"/>
              <a:gd name="connsiteY99" fmla="*/ 1595940 h 2079137"/>
              <a:gd name="connsiteX100" fmla="*/ 6577106 w 12192000"/>
              <a:gd name="connsiteY100" fmla="*/ 1598261 h 2079137"/>
              <a:gd name="connsiteX101" fmla="*/ 6544183 w 12192000"/>
              <a:gd name="connsiteY101" fmla="*/ 1596149 h 2079137"/>
              <a:gd name="connsiteX102" fmla="*/ 6540921 w 12192000"/>
              <a:gd name="connsiteY102" fmla="*/ 1593857 h 2079137"/>
              <a:gd name="connsiteX103" fmla="*/ 6535046 w 12192000"/>
              <a:gd name="connsiteY103" fmla="*/ 1593283 h 2079137"/>
              <a:gd name="connsiteX104" fmla="*/ 6519853 w 12192000"/>
              <a:gd name="connsiteY104" fmla="*/ 1595771 h 2079137"/>
              <a:gd name="connsiteX105" fmla="*/ 6514280 w 12192000"/>
              <a:gd name="connsiteY105" fmla="*/ 1597376 h 2079137"/>
              <a:gd name="connsiteX106" fmla="*/ 6505824 w 12192000"/>
              <a:gd name="connsiteY106" fmla="*/ 1598298 h 2079137"/>
              <a:gd name="connsiteX107" fmla="*/ 6505573 w 12192000"/>
              <a:gd name="connsiteY107" fmla="*/ 1598109 h 2079137"/>
              <a:gd name="connsiteX108" fmla="*/ 6497741 w 12192000"/>
              <a:gd name="connsiteY108" fmla="*/ 1599392 h 2079137"/>
              <a:gd name="connsiteX109" fmla="*/ 6459992 w 12192000"/>
              <a:gd name="connsiteY109" fmla="*/ 1608358 h 2079137"/>
              <a:gd name="connsiteX110" fmla="*/ 6404572 w 12192000"/>
              <a:gd name="connsiteY110" fmla="*/ 1593771 h 2079137"/>
              <a:gd name="connsiteX111" fmla="*/ 6382671 w 12192000"/>
              <a:gd name="connsiteY111" fmla="*/ 1592612 h 2079137"/>
              <a:gd name="connsiteX112" fmla="*/ 6369843 w 12192000"/>
              <a:gd name="connsiteY112" fmla="*/ 1590015 h 2079137"/>
              <a:gd name="connsiteX113" fmla="*/ 6269740 w 12192000"/>
              <a:gd name="connsiteY113" fmla="*/ 1614633 h 2079137"/>
              <a:gd name="connsiteX114" fmla="*/ 6255405 w 12192000"/>
              <a:gd name="connsiteY114" fmla="*/ 1620529 h 2079137"/>
              <a:gd name="connsiteX115" fmla="*/ 6244248 w 12192000"/>
              <a:gd name="connsiteY115" fmla="*/ 1629561 h 2079137"/>
              <a:gd name="connsiteX116" fmla="*/ 6086396 w 12192000"/>
              <a:gd name="connsiteY116" fmla="*/ 1642666 h 2079137"/>
              <a:gd name="connsiteX117" fmla="*/ 5867429 w 12192000"/>
              <a:gd name="connsiteY117" fmla="*/ 1695554 h 2079137"/>
              <a:gd name="connsiteX118" fmla="*/ 5772864 w 12192000"/>
              <a:gd name="connsiteY118" fmla="*/ 1689002 h 2079137"/>
              <a:gd name="connsiteX119" fmla="*/ 5629833 w 12192000"/>
              <a:gd name="connsiteY119" fmla="*/ 1713273 h 2079137"/>
              <a:gd name="connsiteX120" fmla="*/ 5504771 w 12192000"/>
              <a:gd name="connsiteY120" fmla="*/ 1725744 h 2079137"/>
              <a:gd name="connsiteX121" fmla="*/ 5490967 w 12192000"/>
              <a:gd name="connsiteY121" fmla="*/ 1726367 h 2079137"/>
              <a:gd name="connsiteX122" fmla="*/ 5486015 w 12192000"/>
              <a:gd name="connsiteY122" fmla="*/ 1721481 h 2079137"/>
              <a:gd name="connsiteX123" fmla="*/ 5439364 w 12192000"/>
              <a:gd name="connsiteY123" fmla="*/ 1721349 h 2079137"/>
              <a:gd name="connsiteX124" fmla="*/ 5350025 w 12192000"/>
              <a:gd name="connsiteY124" fmla="*/ 1729885 h 2079137"/>
              <a:gd name="connsiteX125" fmla="*/ 5336104 w 12192000"/>
              <a:gd name="connsiteY125" fmla="*/ 1734377 h 2079137"/>
              <a:gd name="connsiteX126" fmla="*/ 5245234 w 12192000"/>
              <a:gd name="connsiteY126" fmla="*/ 1738520 h 2079137"/>
              <a:gd name="connsiteX127" fmla="*/ 5182955 w 12192000"/>
              <a:gd name="connsiteY127" fmla="*/ 1744622 h 2079137"/>
              <a:gd name="connsiteX128" fmla="*/ 5169506 w 12192000"/>
              <a:gd name="connsiteY128" fmla="*/ 1748993 h 2079137"/>
              <a:gd name="connsiteX129" fmla="*/ 5154299 w 12192000"/>
              <a:gd name="connsiteY129" fmla="*/ 1744080 h 2079137"/>
              <a:gd name="connsiteX130" fmla="*/ 5149917 w 12192000"/>
              <a:gd name="connsiteY130" fmla="*/ 1739727 h 2079137"/>
              <a:gd name="connsiteX131" fmla="*/ 5100319 w 12192000"/>
              <a:gd name="connsiteY131" fmla="*/ 1745797 h 2079137"/>
              <a:gd name="connsiteX132" fmla="*/ 5094361 w 12192000"/>
              <a:gd name="connsiteY132" fmla="*/ 1745767 h 2079137"/>
              <a:gd name="connsiteX133" fmla="*/ 5053410 w 12192000"/>
              <a:gd name="connsiteY133" fmla="*/ 1742790 h 2079137"/>
              <a:gd name="connsiteX134" fmla="*/ 4992711 w 12192000"/>
              <a:gd name="connsiteY134" fmla="*/ 1734075 h 2079137"/>
              <a:gd name="connsiteX135" fmla="*/ 4930098 w 12192000"/>
              <a:gd name="connsiteY135" fmla="*/ 1717312 h 2079137"/>
              <a:gd name="connsiteX136" fmla="*/ 4893834 w 12192000"/>
              <a:gd name="connsiteY136" fmla="*/ 1710028 h 2079137"/>
              <a:gd name="connsiteX137" fmla="*/ 4868730 w 12192000"/>
              <a:gd name="connsiteY137" fmla="*/ 1702384 h 2079137"/>
              <a:gd name="connsiteX138" fmla="*/ 4797925 w 12192000"/>
              <a:gd name="connsiteY138" fmla="*/ 1695535 h 2079137"/>
              <a:gd name="connsiteX139" fmla="*/ 4677670 w 12192000"/>
              <a:gd name="connsiteY139" fmla="*/ 1689453 h 2079137"/>
              <a:gd name="connsiteX140" fmla="*/ 4634248 w 12192000"/>
              <a:gd name="connsiteY140" fmla="*/ 1680227 h 2079137"/>
              <a:gd name="connsiteX141" fmla="*/ 4632434 w 12192000"/>
              <a:gd name="connsiteY141" fmla="*/ 1674607 h 2079137"/>
              <a:gd name="connsiteX142" fmla="*/ 4619204 w 12192000"/>
              <a:gd name="connsiteY142" fmla="*/ 1672507 h 2079137"/>
              <a:gd name="connsiteX143" fmla="*/ 4616283 w 12192000"/>
              <a:gd name="connsiteY143" fmla="*/ 1670977 h 2079137"/>
              <a:gd name="connsiteX144" fmla="*/ 4598926 w 12192000"/>
              <a:gd name="connsiteY144" fmla="*/ 1663178 h 2079137"/>
              <a:gd name="connsiteX145" fmla="*/ 4547069 w 12192000"/>
              <a:gd name="connsiteY145" fmla="*/ 1670642 h 2079137"/>
              <a:gd name="connsiteX146" fmla="*/ 4523516 w 12192000"/>
              <a:gd name="connsiteY146" fmla="*/ 1669785 h 2079137"/>
              <a:gd name="connsiteX147" fmla="*/ 4500586 w 12192000"/>
              <a:gd name="connsiteY147" fmla="*/ 1675912 h 2079137"/>
              <a:gd name="connsiteX148" fmla="*/ 4488196 w 12192000"/>
              <a:gd name="connsiteY148" fmla="*/ 1683463 h 2079137"/>
              <a:gd name="connsiteX149" fmla="*/ 4445463 w 12192000"/>
              <a:gd name="connsiteY149" fmla="*/ 1695634 h 2079137"/>
              <a:gd name="connsiteX150" fmla="*/ 4446550 w 12192000"/>
              <a:gd name="connsiteY150" fmla="*/ 1680538 h 2079137"/>
              <a:gd name="connsiteX151" fmla="*/ 4365375 w 12192000"/>
              <a:gd name="connsiteY151" fmla="*/ 1697935 h 2079137"/>
              <a:gd name="connsiteX152" fmla="*/ 4305123 w 12192000"/>
              <a:gd name="connsiteY152" fmla="*/ 1714185 h 2079137"/>
              <a:gd name="connsiteX153" fmla="*/ 4292665 w 12192000"/>
              <a:gd name="connsiteY153" fmla="*/ 1720703 h 2079137"/>
              <a:gd name="connsiteX154" fmla="*/ 4276789 w 12192000"/>
              <a:gd name="connsiteY154" fmla="*/ 1718367 h 2079137"/>
              <a:gd name="connsiteX155" fmla="*/ 4271683 w 12192000"/>
              <a:gd name="connsiteY155" fmla="*/ 1714801 h 2079137"/>
              <a:gd name="connsiteX156" fmla="*/ 4223918 w 12192000"/>
              <a:gd name="connsiteY156" fmla="*/ 1728936 h 2079137"/>
              <a:gd name="connsiteX157" fmla="*/ 4218039 w 12192000"/>
              <a:gd name="connsiteY157" fmla="*/ 1729885 h 2079137"/>
              <a:gd name="connsiteX158" fmla="*/ 4177153 w 12192000"/>
              <a:gd name="connsiteY158" fmla="*/ 1733691 h 2079137"/>
              <a:gd name="connsiteX159" fmla="*/ 4051032 w 12192000"/>
              <a:gd name="connsiteY159" fmla="*/ 1728886 h 2079137"/>
              <a:gd name="connsiteX160" fmla="*/ 4013978 w 12192000"/>
              <a:gd name="connsiteY160" fmla="*/ 1727679 h 2079137"/>
              <a:gd name="connsiteX161" fmla="*/ 3987857 w 12192000"/>
              <a:gd name="connsiteY161" fmla="*/ 1724282 h 2079137"/>
              <a:gd name="connsiteX162" fmla="*/ 3916852 w 12192000"/>
              <a:gd name="connsiteY162" fmla="*/ 1729184 h 2079137"/>
              <a:gd name="connsiteX163" fmla="*/ 3797263 w 12192000"/>
              <a:gd name="connsiteY163" fmla="*/ 1742976 h 2079137"/>
              <a:gd name="connsiteX164" fmla="*/ 3752806 w 12192000"/>
              <a:gd name="connsiteY164" fmla="*/ 1741033 h 2079137"/>
              <a:gd name="connsiteX165" fmla="*/ 3749997 w 12192000"/>
              <a:gd name="connsiteY165" fmla="*/ 1735799 h 2079137"/>
              <a:gd name="connsiteX166" fmla="*/ 3736582 w 12192000"/>
              <a:gd name="connsiteY166" fmla="*/ 1735907 h 2079137"/>
              <a:gd name="connsiteX167" fmla="*/ 3733428 w 12192000"/>
              <a:gd name="connsiteY167" fmla="*/ 1734881 h 2079137"/>
              <a:gd name="connsiteX168" fmla="*/ 3714911 w 12192000"/>
              <a:gd name="connsiteY168" fmla="*/ 1730056 h 2079137"/>
              <a:gd name="connsiteX169" fmla="*/ 3665172 w 12192000"/>
              <a:gd name="connsiteY169" fmla="*/ 1745936 h 2079137"/>
              <a:gd name="connsiteX170" fmla="*/ 3552006 w 12192000"/>
              <a:gd name="connsiteY170" fmla="*/ 1755220 h 2079137"/>
              <a:gd name="connsiteX171" fmla="*/ 3390301 w 12192000"/>
              <a:gd name="connsiteY171" fmla="*/ 1762546 h 2079137"/>
              <a:gd name="connsiteX172" fmla="*/ 3264312 w 12192000"/>
              <a:gd name="connsiteY172" fmla="*/ 1774620 h 2079137"/>
              <a:gd name="connsiteX173" fmla="*/ 3106901 w 12192000"/>
              <a:gd name="connsiteY173" fmla="*/ 1804264 h 2079137"/>
              <a:gd name="connsiteX174" fmla="*/ 2993303 w 12192000"/>
              <a:gd name="connsiteY174" fmla="*/ 1806542 h 2079137"/>
              <a:gd name="connsiteX175" fmla="*/ 2979115 w 12192000"/>
              <a:gd name="connsiteY175" fmla="*/ 1815432 h 2079137"/>
              <a:gd name="connsiteX176" fmla="*/ 2963118 w 12192000"/>
              <a:gd name="connsiteY176" fmla="*/ 1820962 h 2079137"/>
              <a:gd name="connsiteX177" fmla="*/ 2961156 w 12192000"/>
              <a:gd name="connsiteY177" fmla="*/ 1820297 h 2079137"/>
              <a:gd name="connsiteX178" fmla="*/ 2925719 w 12192000"/>
              <a:gd name="connsiteY178" fmla="*/ 1828468 h 2079137"/>
              <a:gd name="connsiteX179" fmla="*/ 2857951 w 12192000"/>
              <a:gd name="connsiteY179" fmla="*/ 1842496 h 2079137"/>
              <a:gd name="connsiteX180" fmla="*/ 2857427 w 12192000"/>
              <a:gd name="connsiteY180" fmla="*/ 1841591 h 2079137"/>
              <a:gd name="connsiteX181" fmla="*/ 2846731 w 12192000"/>
              <a:gd name="connsiteY181" fmla="*/ 1839316 h 2079137"/>
              <a:gd name="connsiteX182" fmla="*/ 2826290 w 12192000"/>
              <a:gd name="connsiteY182" fmla="*/ 1837274 h 2079137"/>
              <a:gd name="connsiteX183" fmla="*/ 2779146 w 12192000"/>
              <a:gd name="connsiteY183" fmla="*/ 1820071 h 2079137"/>
              <a:gd name="connsiteX184" fmla="*/ 2739608 w 12192000"/>
              <a:gd name="connsiteY184" fmla="*/ 1827861 h 2079137"/>
              <a:gd name="connsiteX185" fmla="*/ 2731631 w 12192000"/>
              <a:gd name="connsiteY185" fmla="*/ 1828881 h 2079137"/>
              <a:gd name="connsiteX186" fmla="*/ 2731464 w 12192000"/>
              <a:gd name="connsiteY186" fmla="*/ 1828677 h 2079137"/>
              <a:gd name="connsiteX187" fmla="*/ 2723037 w 12192000"/>
              <a:gd name="connsiteY187" fmla="*/ 1829303 h 2079137"/>
              <a:gd name="connsiteX188" fmla="*/ 2701616 w 12192000"/>
              <a:gd name="connsiteY188" fmla="*/ 1832725 h 2079137"/>
              <a:gd name="connsiteX189" fmla="*/ 2696239 w 12192000"/>
              <a:gd name="connsiteY189" fmla="*/ 1831904 h 2079137"/>
              <a:gd name="connsiteX190" fmla="*/ 2663445 w 12192000"/>
              <a:gd name="connsiteY190" fmla="*/ 1825958 h 2079137"/>
              <a:gd name="connsiteX191" fmla="*/ 2560925 w 12192000"/>
              <a:gd name="connsiteY191" fmla="*/ 1829094 h 2079137"/>
              <a:gd name="connsiteX192" fmla="*/ 2458739 w 12192000"/>
              <a:gd name="connsiteY192" fmla="*/ 1834479 h 2079137"/>
              <a:gd name="connsiteX193" fmla="*/ 2356074 w 12192000"/>
              <a:gd name="connsiteY193" fmla="*/ 1836991 h 2079137"/>
              <a:gd name="connsiteX194" fmla="*/ 2304241 w 12192000"/>
              <a:gd name="connsiteY194" fmla="*/ 1822021 h 2079137"/>
              <a:gd name="connsiteX195" fmla="*/ 2298362 w 12192000"/>
              <a:gd name="connsiteY195" fmla="*/ 1822125 h 2079137"/>
              <a:gd name="connsiteX196" fmla="*/ 2283527 w 12192000"/>
              <a:gd name="connsiteY196" fmla="*/ 1826361 h 2079137"/>
              <a:gd name="connsiteX197" fmla="*/ 2278150 w 12192000"/>
              <a:gd name="connsiteY197" fmla="*/ 1828604 h 2079137"/>
              <a:gd name="connsiteX198" fmla="*/ 2269853 w 12192000"/>
              <a:gd name="connsiteY198" fmla="*/ 1830502 h 2079137"/>
              <a:gd name="connsiteX199" fmla="*/ 2269585 w 12192000"/>
              <a:gd name="connsiteY199" fmla="*/ 1830341 h 2079137"/>
              <a:gd name="connsiteX200" fmla="*/ 2225332 w 12192000"/>
              <a:gd name="connsiteY200" fmla="*/ 1845825 h 2079137"/>
              <a:gd name="connsiteX201" fmla="*/ 2169048 w 12192000"/>
              <a:gd name="connsiteY201" fmla="*/ 1837658 h 2079137"/>
              <a:gd name="connsiteX202" fmla="*/ 2147231 w 12192000"/>
              <a:gd name="connsiteY202" fmla="*/ 1839027 h 2079137"/>
              <a:gd name="connsiteX203" fmla="*/ 2135241 w 12192000"/>
              <a:gd name="connsiteY203" fmla="*/ 1838652 h 2079137"/>
              <a:gd name="connsiteX204" fmla="*/ 2099215 w 12192000"/>
              <a:gd name="connsiteY204" fmla="*/ 1850768 h 2079137"/>
              <a:gd name="connsiteX205" fmla="*/ 2094046 w 12192000"/>
              <a:gd name="connsiteY205" fmla="*/ 1850806 h 2079137"/>
              <a:gd name="connsiteX206" fmla="*/ 2071850 w 12192000"/>
              <a:gd name="connsiteY206" fmla="*/ 1861319 h 2079137"/>
              <a:gd name="connsiteX207" fmla="*/ 2039607 w 12192000"/>
              <a:gd name="connsiteY207" fmla="*/ 1874318 h 2079137"/>
              <a:gd name="connsiteX208" fmla="*/ 2037289 w 12192000"/>
              <a:gd name="connsiteY208" fmla="*/ 1874025 h 2079137"/>
              <a:gd name="connsiteX209" fmla="*/ 2023615 w 12192000"/>
              <a:gd name="connsiteY209" fmla="*/ 1881562 h 2079137"/>
              <a:gd name="connsiteX210" fmla="*/ 1957176 w 12192000"/>
              <a:gd name="connsiteY210" fmla="*/ 1898709 h 2079137"/>
              <a:gd name="connsiteX211" fmla="*/ 1858081 w 12192000"/>
              <a:gd name="connsiteY211" fmla="*/ 1923144 h 2079137"/>
              <a:gd name="connsiteX212" fmla="*/ 1738865 w 12192000"/>
              <a:gd name="connsiteY212" fmla="*/ 1944965 h 2079137"/>
              <a:gd name="connsiteX213" fmla="*/ 1616692 w 12192000"/>
              <a:gd name="connsiteY213" fmla="*/ 1989107 h 2079137"/>
              <a:gd name="connsiteX214" fmla="*/ 1411898 w 12192000"/>
              <a:gd name="connsiteY214" fmla="*/ 2046254 h 2079137"/>
              <a:gd name="connsiteX215" fmla="*/ 1375780 w 12192000"/>
              <a:gd name="connsiteY215" fmla="*/ 2047961 h 2079137"/>
              <a:gd name="connsiteX216" fmla="*/ 1375707 w 12192000"/>
              <a:gd name="connsiteY216" fmla="*/ 2047981 h 2079137"/>
              <a:gd name="connsiteX217" fmla="*/ 1285585 w 12192000"/>
              <a:gd name="connsiteY217" fmla="*/ 2047113 h 2079137"/>
              <a:gd name="connsiteX218" fmla="*/ 1263658 w 12192000"/>
              <a:gd name="connsiteY218" fmla="*/ 2041397 h 2079137"/>
              <a:gd name="connsiteX219" fmla="*/ 1170403 w 12192000"/>
              <a:gd name="connsiteY219" fmla="*/ 2033399 h 2079137"/>
              <a:gd name="connsiteX220" fmla="*/ 1153718 w 12192000"/>
              <a:gd name="connsiteY220" fmla="*/ 2029576 h 2079137"/>
              <a:gd name="connsiteX221" fmla="*/ 1133937 w 12192000"/>
              <a:gd name="connsiteY221" fmla="*/ 2032149 h 2079137"/>
              <a:gd name="connsiteX222" fmla="*/ 1054999 w 12192000"/>
              <a:gd name="connsiteY222" fmla="*/ 2043242 h 2079137"/>
              <a:gd name="connsiteX223" fmla="*/ 1018405 w 12192000"/>
              <a:gd name="connsiteY223" fmla="*/ 2048281 h 2079137"/>
              <a:gd name="connsiteX224" fmla="*/ 1016563 w 12192000"/>
              <a:gd name="connsiteY224" fmla="*/ 2051718 h 2079137"/>
              <a:gd name="connsiteX225" fmla="*/ 1008284 w 12192000"/>
              <a:gd name="connsiteY225" fmla="*/ 2046742 h 2079137"/>
              <a:gd name="connsiteX226" fmla="*/ 981974 w 12192000"/>
              <a:gd name="connsiteY226" fmla="*/ 2048363 h 2079137"/>
              <a:gd name="connsiteX227" fmla="*/ 971903 w 12192000"/>
              <a:gd name="connsiteY227" fmla="*/ 2053484 h 2079137"/>
              <a:gd name="connsiteX228" fmla="*/ 954015 w 12192000"/>
              <a:gd name="connsiteY228" fmla="*/ 2052529 h 2079137"/>
              <a:gd name="connsiteX229" fmla="*/ 839571 w 12192000"/>
              <a:gd name="connsiteY229" fmla="*/ 2046509 h 2079137"/>
              <a:gd name="connsiteX230" fmla="*/ 823321 w 12192000"/>
              <a:gd name="connsiteY230" fmla="*/ 2054296 h 2079137"/>
              <a:gd name="connsiteX231" fmla="*/ 800990 w 12192000"/>
              <a:gd name="connsiteY231" fmla="*/ 2051523 h 2079137"/>
              <a:gd name="connsiteX232" fmla="*/ 776439 w 12192000"/>
              <a:gd name="connsiteY232" fmla="*/ 2062634 h 2079137"/>
              <a:gd name="connsiteX233" fmla="*/ 763041 w 12192000"/>
              <a:gd name="connsiteY233" fmla="*/ 2063995 h 2079137"/>
              <a:gd name="connsiteX234" fmla="*/ 757863 w 12192000"/>
              <a:gd name="connsiteY234" fmla="*/ 2065877 h 2079137"/>
              <a:gd name="connsiteX235" fmla="*/ 745053 w 12192000"/>
              <a:gd name="connsiteY235" fmla="*/ 2051831 h 2079137"/>
              <a:gd name="connsiteX236" fmla="*/ 722609 w 12192000"/>
              <a:gd name="connsiteY236" fmla="*/ 2049504 h 2079137"/>
              <a:gd name="connsiteX237" fmla="*/ 717618 w 12192000"/>
              <a:gd name="connsiteY237" fmla="*/ 2042131 h 2079137"/>
              <a:gd name="connsiteX238" fmla="*/ 703285 w 12192000"/>
              <a:gd name="connsiteY238" fmla="*/ 2046808 h 2079137"/>
              <a:gd name="connsiteX239" fmla="*/ 680199 w 12192000"/>
              <a:gd name="connsiteY239" fmla="*/ 2051947 h 2079137"/>
              <a:gd name="connsiteX240" fmla="*/ 667351 w 12192000"/>
              <a:gd name="connsiteY240" fmla="*/ 2054469 h 2079137"/>
              <a:gd name="connsiteX241" fmla="*/ 660961 w 12192000"/>
              <a:gd name="connsiteY241" fmla="*/ 2049404 h 2079137"/>
              <a:gd name="connsiteX242" fmla="*/ 638282 w 12192000"/>
              <a:gd name="connsiteY242" fmla="*/ 2060093 h 2079137"/>
              <a:gd name="connsiteX243" fmla="*/ 583551 w 12192000"/>
              <a:gd name="connsiteY243" fmla="*/ 2070197 h 2079137"/>
              <a:gd name="connsiteX244" fmla="*/ 525274 w 12192000"/>
              <a:gd name="connsiteY244" fmla="*/ 2079137 h 2079137"/>
              <a:gd name="connsiteX245" fmla="*/ 405635 w 12192000"/>
              <a:gd name="connsiteY245" fmla="*/ 2059339 h 2079137"/>
              <a:gd name="connsiteX246" fmla="*/ 281555 w 12192000"/>
              <a:gd name="connsiteY246" fmla="*/ 2022847 h 2079137"/>
              <a:gd name="connsiteX247" fmla="*/ 98513 w 12192000"/>
              <a:gd name="connsiteY247" fmla="*/ 1969504 h 2079137"/>
              <a:gd name="connsiteX248" fmla="*/ 56191 w 12192000"/>
              <a:gd name="connsiteY248" fmla="*/ 1950709 h 2079137"/>
              <a:gd name="connsiteX249" fmla="*/ 0 w 12192000"/>
              <a:gd name="connsiteY249" fmla="*/ 1935789 h 2079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Lst>
            <a:rect l="l" t="t" r="r" b="b"/>
            <a:pathLst>
              <a:path w="12192000" h="2079137">
                <a:moveTo>
                  <a:pt x="12160143" y="831692"/>
                </a:moveTo>
                <a:lnTo>
                  <a:pt x="12159112" y="833361"/>
                </a:lnTo>
                <a:cubicBezTo>
                  <a:pt x="12157915" y="833832"/>
                  <a:pt x="12157402" y="833649"/>
                  <a:pt x="12158912" y="832430"/>
                </a:cubicBezTo>
                <a:close/>
                <a:moveTo>
                  <a:pt x="0" y="0"/>
                </a:moveTo>
                <a:lnTo>
                  <a:pt x="12192000" y="0"/>
                </a:lnTo>
                <a:lnTo>
                  <a:pt x="12192000" y="558063"/>
                </a:lnTo>
                <a:lnTo>
                  <a:pt x="12189259" y="810508"/>
                </a:lnTo>
                <a:lnTo>
                  <a:pt x="12170847" y="825280"/>
                </a:lnTo>
                <a:lnTo>
                  <a:pt x="12160143" y="831692"/>
                </a:lnTo>
                <a:lnTo>
                  <a:pt x="12163806" y="825759"/>
                </a:lnTo>
                <a:cubicBezTo>
                  <a:pt x="12125449" y="821525"/>
                  <a:pt x="12082203" y="824698"/>
                  <a:pt x="12056557" y="810176"/>
                </a:cubicBezTo>
                <a:cubicBezTo>
                  <a:pt x="12050902" y="790976"/>
                  <a:pt x="11923731" y="799312"/>
                  <a:pt x="11900316" y="789618"/>
                </a:cubicBezTo>
                <a:cubicBezTo>
                  <a:pt x="11841702" y="803374"/>
                  <a:pt x="11823963" y="832645"/>
                  <a:pt x="11791206" y="824176"/>
                </a:cubicBezTo>
                <a:cubicBezTo>
                  <a:pt x="11768977" y="817380"/>
                  <a:pt x="11683857" y="828947"/>
                  <a:pt x="11659257" y="800841"/>
                </a:cubicBezTo>
                <a:cubicBezTo>
                  <a:pt x="11617173" y="818107"/>
                  <a:pt x="11602556" y="790694"/>
                  <a:pt x="11569789" y="797135"/>
                </a:cubicBezTo>
                <a:cubicBezTo>
                  <a:pt x="11498310" y="795094"/>
                  <a:pt x="11458472" y="819882"/>
                  <a:pt x="11367885" y="791985"/>
                </a:cubicBezTo>
                <a:cubicBezTo>
                  <a:pt x="11325508" y="798158"/>
                  <a:pt x="11266580" y="755023"/>
                  <a:pt x="11174663" y="788721"/>
                </a:cubicBezTo>
                <a:cubicBezTo>
                  <a:pt x="11122703" y="792192"/>
                  <a:pt x="11150009" y="775410"/>
                  <a:pt x="11068220" y="786994"/>
                </a:cubicBezTo>
                <a:cubicBezTo>
                  <a:pt x="11046931" y="759861"/>
                  <a:pt x="10919185" y="793102"/>
                  <a:pt x="10893266" y="794013"/>
                </a:cubicBezTo>
                <a:cubicBezTo>
                  <a:pt x="10874184" y="776189"/>
                  <a:pt x="10862860" y="788743"/>
                  <a:pt x="10844025" y="789857"/>
                </a:cubicBezTo>
                <a:cubicBezTo>
                  <a:pt x="10836453" y="779294"/>
                  <a:pt x="10820690" y="778184"/>
                  <a:pt x="10814353" y="789010"/>
                </a:cubicBezTo>
                <a:cubicBezTo>
                  <a:pt x="10819669" y="816016"/>
                  <a:pt x="10754019" y="789067"/>
                  <a:pt x="10748393" y="806738"/>
                </a:cubicBezTo>
                <a:cubicBezTo>
                  <a:pt x="10687156" y="807873"/>
                  <a:pt x="10550299" y="781800"/>
                  <a:pt x="10468256" y="778733"/>
                </a:cubicBezTo>
                <a:cubicBezTo>
                  <a:pt x="10436666" y="770025"/>
                  <a:pt x="10371995" y="797252"/>
                  <a:pt x="10256131" y="788332"/>
                </a:cubicBezTo>
                <a:cubicBezTo>
                  <a:pt x="10240995" y="781626"/>
                  <a:pt x="10182664" y="765742"/>
                  <a:pt x="10177442" y="777371"/>
                </a:cubicBezTo>
                <a:cubicBezTo>
                  <a:pt x="10141447" y="775683"/>
                  <a:pt x="10030323" y="810071"/>
                  <a:pt x="10006086" y="792651"/>
                </a:cubicBezTo>
                <a:cubicBezTo>
                  <a:pt x="10009448" y="818833"/>
                  <a:pt x="9960389" y="791426"/>
                  <a:pt x="9952382" y="815411"/>
                </a:cubicBezTo>
                <a:lnTo>
                  <a:pt x="9926457" y="827295"/>
                </a:lnTo>
                <a:lnTo>
                  <a:pt x="9843405" y="867046"/>
                </a:lnTo>
                <a:lnTo>
                  <a:pt x="9830866" y="875047"/>
                </a:lnTo>
                <a:lnTo>
                  <a:pt x="9801807" y="872272"/>
                </a:lnTo>
                <a:lnTo>
                  <a:pt x="9785653" y="861743"/>
                </a:lnTo>
                <a:lnTo>
                  <a:pt x="9781177" y="864820"/>
                </a:lnTo>
                <a:cubicBezTo>
                  <a:pt x="9776153" y="871003"/>
                  <a:pt x="9773556" y="874842"/>
                  <a:pt x="9768640" y="869379"/>
                </a:cubicBezTo>
                <a:lnTo>
                  <a:pt x="9712211" y="900283"/>
                </a:lnTo>
                <a:cubicBezTo>
                  <a:pt x="9706243" y="902750"/>
                  <a:pt x="9698952" y="902954"/>
                  <a:pt x="9689465" y="899268"/>
                </a:cubicBezTo>
                <a:cubicBezTo>
                  <a:pt x="9670819" y="902906"/>
                  <a:pt x="9618108" y="917739"/>
                  <a:pt x="9600339" y="922112"/>
                </a:cubicBezTo>
                <a:lnTo>
                  <a:pt x="9582850" y="925510"/>
                </a:lnTo>
                <a:cubicBezTo>
                  <a:pt x="9574400" y="928631"/>
                  <a:pt x="9556868" y="938130"/>
                  <a:pt x="9549638" y="940845"/>
                </a:cubicBezTo>
                <a:cubicBezTo>
                  <a:pt x="9543792" y="942327"/>
                  <a:pt x="9546812" y="939351"/>
                  <a:pt x="9539471" y="941799"/>
                </a:cubicBezTo>
                <a:cubicBezTo>
                  <a:pt x="9538994" y="947702"/>
                  <a:pt x="9536009" y="953248"/>
                  <a:pt x="9505592" y="955533"/>
                </a:cubicBezTo>
                <a:cubicBezTo>
                  <a:pt x="9486013" y="968563"/>
                  <a:pt x="9460860" y="978842"/>
                  <a:pt x="9432569" y="985377"/>
                </a:cubicBezTo>
                <a:cubicBezTo>
                  <a:pt x="9426990" y="980335"/>
                  <a:pt x="9418918" y="990185"/>
                  <a:pt x="9414216" y="992655"/>
                </a:cubicBezTo>
                <a:cubicBezTo>
                  <a:pt x="9412644" y="989014"/>
                  <a:pt x="9400057" y="989255"/>
                  <a:pt x="9397106" y="992980"/>
                </a:cubicBezTo>
                <a:cubicBezTo>
                  <a:pt x="9314093" y="1020862"/>
                  <a:pt x="9349678" y="978420"/>
                  <a:pt x="9305108" y="1007767"/>
                </a:cubicBezTo>
                <a:cubicBezTo>
                  <a:pt x="9296670" y="1010324"/>
                  <a:pt x="9289251" y="1009612"/>
                  <a:pt x="9282434" y="1007523"/>
                </a:cubicBezTo>
                <a:lnTo>
                  <a:pt x="9271941" y="1002839"/>
                </a:lnTo>
                <a:lnTo>
                  <a:pt x="9238227" y="1017668"/>
                </a:lnTo>
                <a:cubicBezTo>
                  <a:pt x="9221294" y="1023415"/>
                  <a:pt x="9203166" y="1027997"/>
                  <a:pt x="9184265" y="1031275"/>
                </a:cubicBezTo>
                <a:cubicBezTo>
                  <a:pt x="9178371" y="1024135"/>
                  <a:pt x="9165618" y="1036637"/>
                  <a:pt x="9159000" y="1039569"/>
                </a:cubicBezTo>
                <a:cubicBezTo>
                  <a:pt x="9157881" y="1034602"/>
                  <a:pt x="9141725" y="1033964"/>
                  <a:pt x="9137031" y="1038699"/>
                </a:cubicBezTo>
                <a:cubicBezTo>
                  <a:pt x="9023973" y="1069523"/>
                  <a:pt x="9079946" y="1015706"/>
                  <a:pt x="9015702" y="1051400"/>
                </a:cubicBezTo>
                <a:lnTo>
                  <a:pt x="8971403" y="1040542"/>
                </a:lnTo>
                <a:lnTo>
                  <a:pt x="8961826" y="1045364"/>
                </a:lnTo>
                <a:cubicBezTo>
                  <a:pt x="8922837" y="1050010"/>
                  <a:pt x="8909116" y="1040754"/>
                  <a:pt x="8888623" y="1053908"/>
                </a:cubicBezTo>
                <a:cubicBezTo>
                  <a:pt x="8850424" y="1035587"/>
                  <a:pt x="8865892" y="1054194"/>
                  <a:pt x="8841066" y="1060421"/>
                </a:cubicBezTo>
                <a:cubicBezTo>
                  <a:pt x="8818353" y="1064878"/>
                  <a:pt x="8775995" y="1076068"/>
                  <a:pt x="8752342" y="1080646"/>
                </a:cubicBezTo>
                <a:cubicBezTo>
                  <a:pt x="8736966" y="1099406"/>
                  <a:pt x="8723186" y="1079948"/>
                  <a:pt x="8699139" y="1087885"/>
                </a:cubicBezTo>
                <a:cubicBezTo>
                  <a:pt x="8688630" y="1095506"/>
                  <a:pt x="8680324" y="1097539"/>
                  <a:pt x="8667273" y="1092062"/>
                </a:cubicBezTo>
                <a:cubicBezTo>
                  <a:pt x="8619205" y="1128818"/>
                  <a:pt x="8634590" y="1097116"/>
                  <a:pt x="8586064" y="1114603"/>
                </a:cubicBezTo>
                <a:cubicBezTo>
                  <a:pt x="8544721" y="1131913"/>
                  <a:pt x="8496602" y="1145520"/>
                  <a:pt x="8460312" y="1179878"/>
                </a:cubicBezTo>
                <a:cubicBezTo>
                  <a:pt x="8454266" y="1189140"/>
                  <a:pt x="8435781" y="1194455"/>
                  <a:pt x="8419023" y="1191748"/>
                </a:cubicBezTo>
                <a:cubicBezTo>
                  <a:pt x="8416138" y="1191283"/>
                  <a:pt x="8413416" y="1190591"/>
                  <a:pt x="8410939" y="1189696"/>
                </a:cubicBezTo>
                <a:cubicBezTo>
                  <a:pt x="8390077" y="1213458"/>
                  <a:pt x="8370324" y="1205397"/>
                  <a:pt x="8362040" y="1220820"/>
                </a:cubicBezTo>
                <a:cubicBezTo>
                  <a:pt x="8320616" y="1231942"/>
                  <a:pt x="8281663" y="1222882"/>
                  <a:pt x="8273677" y="1236495"/>
                </a:cubicBezTo>
                <a:cubicBezTo>
                  <a:pt x="8251358" y="1238573"/>
                  <a:pt x="8216738" y="1228341"/>
                  <a:pt x="8204283" y="1243537"/>
                </a:cubicBezTo>
                <a:cubicBezTo>
                  <a:pt x="8198634" y="1233135"/>
                  <a:pt x="8181550" y="1254947"/>
                  <a:pt x="8166550" y="1249551"/>
                </a:cubicBezTo>
                <a:cubicBezTo>
                  <a:pt x="8155570" y="1244572"/>
                  <a:pt x="8147825" y="1250027"/>
                  <a:pt x="8137785" y="1251636"/>
                </a:cubicBezTo>
                <a:cubicBezTo>
                  <a:pt x="8123427" y="1248361"/>
                  <a:pt x="8081662" y="1261833"/>
                  <a:pt x="8071596" y="1269274"/>
                </a:cubicBezTo>
                <a:cubicBezTo>
                  <a:pt x="8048949" y="1293759"/>
                  <a:pt x="7983924" y="1284712"/>
                  <a:pt x="7964816" y="1303668"/>
                </a:cubicBezTo>
                <a:cubicBezTo>
                  <a:pt x="7957137" y="1306992"/>
                  <a:pt x="7949335" y="1308861"/>
                  <a:pt x="7941495" y="1309821"/>
                </a:cubicBezTo>
                <a:lnTo>
                  <a:pt x="7919123" y="1310466"/>
                </a:lnTo>
                <a:lnTo>
                  <a:pt x="7911902" y="1306569"/>
                </a:lnTo>
                <a:lnTo>
                  <a:pt x="7898703" y="1309208"/>
                </a:lnTo>
                <a:lnTo>
                  <a:pt x="7894703" y="1308939"/>
                </a:lnTo>
                <a:lnTo>
                  <a:pt x="7872267" y="1308370"/>
                </a:lnTo>
                <a:cubicBezTo>
                  <a:pt x="7886550" y="1330359"/>
                  <a:pt x="7812648" y="1314851"/>
                  <a:pt x="7836454" y="1331265"/>
                </a:cubicBezTo>
                <a:cubicBezTo>
                  <a:pt x="7798907" y="1336933"/>
                  <a:pt x="7831419" y="1351068"/>
                  <a:pt x="7782451" y="1339601"/>
                </a:cubicBezTo>
                <a:cubicBezTo>
                  <a:pt x="7727636" y="1365002"/>
                  <a:pt x="7583002" y="1338768"/>
                  <a:pt x="7542969" y="1372495"/>
                </a:cubicBezTo>
                <a:cubicBezTo>
                  <a:pt x="7546396" y="1360942"/>
                  <a:pt x="7492851" y="1424323"/>
                  <a:pt x="7476832" y="1431655"/>
                </a:cubicBezTo>
                <a:cubicBezTo>
                  <a:pt x="7439619" y="1443703"/>
                  <a:pt x="7425596" y="1454661"/>
                  <a:pt x="7370237" y="1474339"/>
                </a:cubicBezTo>
                <a:cubicBezTo>
                  <a:pt x="7316246" y="1485928"/>
                  <a:pt x="7281903" y="1512712"/>
                  <a:pt x="7222223" y="1510199"/>
                </a:cubicBezTo>
                <a:cubicBezTo>
                  <a:pt x="7221190" y="1514030"/>
                  <a:pt x="7218885" y="1517398"/>
                  <a:pt x="7215703" y="1520424"/>
                </a:cubicBezTo>
                <a:lnTo>
                  <a:pt x="7204548" y="1528145"/>
                </a:lnTo>
                <a:lnTo>
                  <a:pt x="7202038" y="1527954"/>
                </a:lnTo>
                <a:lnTo>
                  <a:pt x="7173860" y="1541605"/>
                </a:lnTo>
                <a:lnTo>
                  <a:pt x="7155079" y="1552495"/>
                </a:lnTo>
                <a:lnTo>
                  <a:pt x="7149757" y="1552732"/>
                </a:lnTo>
                <a:cubicBezTo>
                  <a:pt x="7141378" y="1554948"/>
                  <a:pt x="7115959" y="1563256"/>
                  <a:pt x="7104804" y="1565792"/>
                </a:cubicBezTo>
                <a:cubicBezTo>
                  <a:pt x="7099811" y="1550850"/>
                  <a:pt x="7096935" y="1561973"/>
                  <a:pt x="7082824" y="1567947"/>
                </a:cubicBezTo>
                <a:cubicBezTo>
                  <a:pt x="7071919" y="1546070"/>
                  <a:pt x="7039417" y="1570606"/>
                  <a:pt x="7021520" y="1562334"/>
                </a:cubicBezTo>
                <a:cubicBezTo>
                  <a:pt x="7011400" y="1567217"/>
                  <a:pt x="7000495" y="1571981"/>
                  <a:pt x="6988956" y="1576442"/>
                </a:cubicBezTo>
                <a:lnTo>
                  <a:pt x="6981922" y="1578821"/>
                </a:lnTo>
                <a:lnTo>
                  <a:pt x="6981583" y="1578678"/>
                </a:lnTo>
                <a:cubicBezTo>
                  <a:pt x="6979627" y="1578791"/>
                  <a:pt x="6977153" y="1579421"/>
                  <a:pt x="6973762" y="1580811"/>
                </a:cubicBezTo>
                <a:lnTo>
                  <a:pt x="6969093" y="1583157"/>
                </a:lnTo>
                <a:lnTo>
                  <a:pt x="6890037" y="1575825"/>
                </a:lnTo>
                <a:cubicBezTo>
                  <a:pt x="6849459" y="1579997"/>
                  <a:pt x="6820022" y="1566922"/>
                  <a:pt x="6785054" y="1582200"/>
                </a:cubicBezTo>
                <a:cubicBezTo>
                  <a:pt x="6747047" y="1586037"/>
                  <a:pt x="6712794" y="1582954"/>
                  <a:pt x="6681692" y="1591296"/>
                </a:cubicBezTo>
                <a:cubicBezTo>
                  <a:pt x="6667557" y="1587501"/>
                  <a:pt x="6654822" y="1586753"/>
                  <a:pt x="6644556" y="1595940"/>
                </a:cubicBezTo>
                <a:cubicBezTo>
                  <a:pt x="6608615" y="1597269"/>
                  <a:pt x="6597697" y="1587005"/>
                  <a:pt x="6577106" y="1598261"/>
                </a:cubicBezTo>
                <a:lnTo>
                  <a:pt x="6544183" y="1596149"/>
                </a:lnTo>
                <a:lnTo>
                  <a:pt x="6540921" y="1593857"/>
                </a:lnTo>
                <a:lnTo>
                  <a:pt x="6535046" y="1593283"/>
                </a:lnTo>
                <a:lnTo>
                  <a:pt x="6519853" y="1595771"/>
                </a:lnTo>
                <a:lnTo>
                  <a:pt x="6514280" y="1597376"/>
                </a:lnTo>
                <a:cubicBezTo>
                  <a:pt x="6510385" y="1598232"/>
                  <a:pt x="6507735" y="1598481"/>
                  <a:pt x="6505824" y="1598298"/>
                </a:cubicBezTo>
                <a:lnTo>
                  <a:pt x="6505573" y="1598109"/>
                </a:lnTo>
                <a:lnTo>
                  <a:pt x="6497741" y="1599392"/>
                </a:lnTo>
                <a:cubicBezTo>
                  <a:pt x="6484628" y="1602044"/>
                  <a:pt x="6471968" y="1605085"/>
                  <a:pt x="6459992" y="1608358"/>
                </a:cubicBezTo>
                <a:cubicBezTo>
                  <a:pt x="6447037" y="1597612"/>
                  <a:pt x="6404274" y="1616787"/>
                  <a:pt x="6404572" y="1593771"/>
                </a:cubicBezTo>
                <a:cubicBezTo>
                  <a:pt x="6388277" y="1597519"/>
                  <a:pt x="6380141" y="1607970"/>
                  <a:pt x="6382671" y="1592612"/>
                </a:cubicBezTo>
                <a:lnTo>
                  <a:pt x="6369843" y="1590015"/>
                </a:lnTo>
                <a:lnTo>
                  <a:pt x="6269740" y="1614633"/>
                </a:lnTo>
                <a:lnTo>
                  <a:pt x="6255405" y="1620529"/>
                </a:lnTo>
                <a:cubicBezTo>
                  <a:pt x="6250911" y="1623016"/>
                  <a:pt x="6247090" y="1625968"/>
                  <a:pt x="6244248" y="1629561"/>
                </a:cubicBezTo>
                <a:cubicBezTo>
                  <a:pt x="6188859" y="1618246"/>
                  <a:pt x="6143250" y="1639346"/>
                  <a:pt x="6086396" y="1642666"/>
                </a:cubicBezTo>
                <a:cubicBezTo>
                  <a:pt x="6024311" y="1653696"/>
                  <a:pt x="5889522" y="1686499"/>
                  <a:pt x="5867429" y="1695554"/>
                </a:cubicBezTo>
                <a:cubicBezTo>
                  <a:pt x="5848669" y="1700350"/>
                  <a:pt x="5763994" y="1699795"/>
                  <a:pt x="5772864" y="1689002"/>
                </a:cubicBezTo>
                <a:cubicBezTo>
                  <a:pt x="5718480" y="1716048"/>
                  <a:pt x="5694188" y="1696562"/>
                  <a:pt x="5629833" y="1713273"/>
                </a:cubicBezTo>
                <a:lnTo>
                  <a:pt x="5504771" y="1725744"/>
                </a:lnTo>
                <a:lnTo>
                  <a:pt x="5490967" y="1726367"/>
                </a:lnTo>
                <a:lnTo>
                  <a:pt x="5486015" y="1721481"/>
                </a:lnTo>
                <a:lnTo>
                  <a:pt x="5439364" y="1721349"/>
                </a:lnTo>
                <a:cubicBezTo>
                  <a:pt x="5418850" y="1733129"/>
                  <a:pt x="5381503" y="1725668"/>
                  <a:pt x="5350025" y="1729885"/>
                </a:cubicBezTo>
                <a:lnTo>
                  <a:pt x="5336104" y="1734377"/>
                </a:lnTo>
                <a:lnTo>
                  <a:pt x="5245234" y="1738520"/>
                </a:lnTo>
                <a:lnTo>
                  <a:pt x="5182955" y="1744622"/>
                </a:lnTo>
                <a:lnTo>
                  <a:pt x="5169506" y="1748993"/>
                </a:lnTo>
                <a:lnTo>
                  <a:pt x="5154299" y="1744080"/>
                </a:lnTo>
                <a:cubicBezTo>
                  <a:pt x="5152463" y="1742751"/>
                  <a:pt x="5150989" y="1741283"/>
                  <a:pt x="5149917" y="1739727"/>
                </a:cubicBezTo>
                <a:lnTo>
                  <a:pt x="5100319" y="1745797"/>
                </a:lnTo>
                <a:lnTo>
                  <a:pt x="5094361" y="1745767"/>
                </a:lnTo>
                <a:lnTo>
                  <a:pt x="5053410" y="1742790"/>
                </a:lnTo>
                <a:lnTo>
                  <a:pt x="4992711" y="1734075"/>
                </a:lnTo>
                <a:cubicBezTo>
                  <a:pt x="4972764" y="1728527"/>
                  <a:pt x="4955480" y="1708667"/>
                  <a:pt x="4930098" y="1717312"/>
                </a:cubicBezTo>
                <a:cubicBezTo>
                  <a:pt x="4936142" y="1706767"/>
                  <a:pt x="4900350" y="1719438"/>
                  <a:pt x="4893834" y="1710028"/>
                </a:cubicBezTo>
                <a:cubicBezTo>
                  <a:pt x="4890113" y="1702277"/>
                  <a:pt x="4878389" y="1704314"/>
                  <a:pt x="4868730" y="1702384"/>
                </a:cubicBezTo>
                <a:cubicBezTo>
                  <a:pt x="4860577" y="1694955"/>
                  <a:pt x="4813519" y="1692594"/>
                  <a:pt x="4797925" y="1695535"/>
                </a:cubicBezTo>
                <a:cubicBezTo>
                  <a:pt x="4754973" y="1708626"/>
                  <a:pt x="4712186" y="1679830"/>
                  <a:pt x="4677670" y="1689453"/>
                </a:cubicBezTo>
                <a:cubicBezTo>
                  <a:pt x="4650390" y="1686902"/>
                  <a:pt x="4641786" y="1682702"/>
                  <a:pt x="4634248" y="1680227"/>
                </a:cubicBezTo>
                <a:lnTo>
                  <a:pt x="4632434" y="1674607"/>
                </a:lnTo>
                <a:lnTo>
                  <a:pt x="4619204" y="1672507"/>
                </a:lnTo>
                <a:lnTo>
                  <a:pt x="4616283" y="1670977"/>
                </a:lnTo>
                <a:cubicBezTo>
                  <a:pt x="4610716" y="1668036"/>
                  <a:pt x="4605090" y="1665277"/>
                  <a:pt x="4598926" y="1663178"/>
                </a:cubicBezTo>
                <a:cubicBezTo>
                  <a:pt x="4588025" y="1686237"/>
                  <a:pt x="4544698" y="1649138"/>
                  <a:pt x="4547069" y="1670642"/>
                </a:cubicBezTo>
                <a:lnTo>
                  <a:pt x="4523516" y="1669785"/>
                </a:lnTo>
                <a:lnTo>
                  <a:pt x="4500586" y="1675912"/>
                </a:lnTo>
                <a:lnTo>
                  <a:pt x="4488196" y="1683463"/>
                </a:lnTo>
                <a:lnTo>
                  <a:pt x="4445463" y="1695634"/>
                </a:lnTo>
                <a:lnTo>
                  <a:pt x="4446550" y="1680538"/>
                </a:lnTo>
                <a:lnTo>
                  <a:pt x="4365375" y="1697935"/>
                </a:lnTo>
                <a:lnTo>
                  <a:pt x="4305123" y="1714185"/>
                </a:lnTo>
                <a:lnTo>
                  <a:pt x="4292665" y="1720703"/>
                </a:lnTo>
                <a:lnTo>
                  <a:pt x="4276789" y="1718367"/>
                </a:lnTo>
                <a:cubicBezTo>
                  <a:pt x="4274740" y="1717359"/>
                  <a:pt x="4273021" y="1716157"/>
                  <a:pt x="4271683" y="1714801"/>
                </a:cubicBezTo>
                <a:lnTo>
                  <a:pt x="4223918" y="1728936"/>
                </a:lnTo>
                <a:lnTo>
                  <a:pt x="4218039" y="1729885"/>
                </a:lnTo>
                <a:lnTo>
                  <a:pt x="4177153" y="1733691"/>
                </a:lnTo>
                <a:lnTo>
                  <a:pt x="4051032" y="1728886"/>
                </a:lnTo>
                <a:cubicBezTo>
                  <a:pt x="4055072" y="1717510"/>
                  <a:pt x="4022108" y="1735873"/>
                  <a:pt x="4013978" y="1727679"/>
                </a:cubicBezTo>
                <a:cubicBezTo>
                  <a:pt x="4008905" y="1720660"/>
                  <a:pt x="3997723" y="1724594"/>
                  <a:pt x="3987857" y="1724282"/>
                </a:cubicBezTo>
                <a:cubicBezTo>
                  <a:pt x="3978476" y="1718309"/>
                  <a:pt x="3931683" y="1723723"/>
                  <a:pt x="3916852" y="1729184"/>
                </a:cubicBezTo>
                <a:cubicBezTo>
                  <a:pt x="3876910" y="1749138"/>
                  <a:pt x="3829523" y="1727824"/>
                  <a:pt x="3797263" y="1742976"/>
                </a:cubicBezTo>
                <a:cubicBezTo>
                  <a:pt x="3769922" y="1744951"/>
                  <a:pt x="3760682" y="1742230"/>
                  <a:pt x="3752806" y="1741033"/>
                </a:cubicBezTo>
                <a:lnTo>
                  <a:pt x="3749997" y="1735799"/>
                </a:lnTo>
                <a:lnTo>
                  <a:pt x="3736582" y="1735907"/>
                </a:lnTo>
                <a:lnTo>
                  <a:pt x="3733428" y="1734881"/>
                </a:lnTo>
                <a:cubicBezTo>
                  <a:pt x="3727408" y="1732899"/>
                  <a:pt x="3721365" y="1731108"/>
                  <a:pt x="3714911" y="1730056"/>
                </a:cubicBezTo>
                <a:cubicBezTo>
                  <a:pt x="3708355" y="1754554"/>
                  <a:pt x="3658933" y="1725152"/>
                  <a:pt x="3665172" y="1745936"/>
                </a:cubicBezTo>
                <a:cubicBezTo>
                  <a:pt x="3628569" y="1744420"/>
                  <a:pt x="3583742" y="1775884"/>
                  <a:pt x="3552006" y="1755220"/>
                </a:cubicBezTo>
                <a:cubicBezTo>
                  <a:pt x="3497522" y="1758390"/>
                  <a:pt x="3448310" y="1757433"/>
                  <a:pt x="3390301" y="1762546"/>
                </a:cubicBezTo>
                <a:cubicBezTo>
                  <a:pt x="3345266" y="1774524"/>
                  <a:pt x="3297039" y="1758531"/>
                  <a:pt x="3264312" y="1774620"/>
                </a:cubicBezTo>
                <a:cubicBezTo>
                  <a:pt x="3212634" y="1771139"/>
                  <a:pt x="3147905" y="1780248"/>
                  <a:pt x="3106901" y="1804264"/>
                </a:cubicBezTo>
                <a:cubicBezTo>
                  <a:pt x="3051355" y="1805490"/>
                  <a:pt x="3041708" y="1820368"/>
                  <a:pt x="2993303" y="1806542"/>
                </a:cubicBezTo>
                <a:cubicBezTo>
                  <a:pt x="2989182" y="1810139"/>
                  <a:pt x="2984377" y="1813039"/>
                  <a:pt x="2979115" y="1815432"/>
                </a:cubicBezTo>
                <a:lnTo>
                  <a:pt x="2963118" y="1820962"/>
                </a:lnTo>
                <a:lnTo>
                  <a:pt x="2961156" y="1820297"/>
                </a:lnTo>
                <a:lnTo>
                  <a:pt x="2925719" y="1828468"/>
                </a:lnTo>
                <a:lnTo>
                  <a:pt x="2857951" y="1842496"/>
                </a:lnTo>
                <a:lnTo>
                  <a:pt x="2857427" y="1841591"/>
                </a:lnTo>
                <a:cubicBezTo>
                  <a:pt x="2855386" y="1839734"/>
                  <a:pt x="2852250" y="1838690"/>
                  <a:pt x="2846731" y="1839316"/>
                </a:cubicBezTo>
                <a:cubicBezTo>
                  <a:pt x="2855175" y="1823564"/>
                  <a:pt x="2843311" y="1834035"/>
                  <a:pt x="2826290" y="1837274"/>
                </a:cubicBezTo>
                <a:cubicBezTo>
                  <a:pt x="2835609" y="1813530"/>
                  <a:pt x="2787284" y="1831665"/>
                  <a:pt x="2779146" y="1820071"/>
                </a:cubicBezTo>
                <a:cubicBezTo>
                  <a:pt x="2766432" y="1822985"/>
                  <a:pt x="2753158" y="1825635"/>
                  <a:pt x="2739608" y="1827861"/>
                </a:cubicBezTo>
                <a:lnTo>
                  <a:pt x="2731631" y="1828881"/>
                </a:lnTo>
                <a:cubicBezTo>
                  <a:pt x="2731575" y="1828813"/>
                  <a:pt x="2731521" y="1828744"/>
                  <a:pt x="2731464" y="1828677"/>
                </a:cubicBezTo>
                <a:cubicBezTo>
                  <a:pt x="2729715" y="1828415"/>
                  <a:pt x="2727085" y="1828569"/>
                  <a:pt x="2723037" y="1829303"/>
                </a:cubicBezTo>
                <a:lnTo>
                  <a:pt x="2701616" y="1832725"/>
                </a:lnTo>
                <a:lnTo>
                  <a:pt x="2696239" y="1831904"/>
                </a:lnTo>
                <a:lnTo>
                  <a:pt x="2663445" y="1825958"/>
                </a:lnTo>
                <a:cubicBezTo>
                  <a:pt x="2641260" y="1825904"/>
                  <a:pt x="2595040" y="1827674"/>
                  <a:pt x="2560925" y="1829094"/>
                </a:cubicBezTo>
                <a:cubicBezTo>
                  <a:pt x="2527977" y="1836499"/>
                  <a:pt x="2496507" y="1831991"/>
                  <a:pt x="2458739" y="1834479"/>
                </a:cubicBezTo>
                <a:cubicBezTo>
                  <a:pt x="2419379" y="1848893"/>
                  <a:pt x="2396428" y="1834257"/>
                  <a:pt x="2356074" y="1836991"/>
                </a:cubicBezTo>
                <a:cubicBezTo>
                  <a:pt x="2323435" y="1857644"/>
                  <a:pt x="2325610" y="1826053"/>
                  <a:pt x="2304241" y="1822021"/>
                </a:cubicBezTo>
                <a:lnTo>
                  <a:pt x="2298362" y="1822125"/>
                </a:lnTo>
                <a:lnTo>
                  <a:pt x="2283527" y="1826361"/>
                </a:lnTo>
                <a:lnTo>
                  <a:pt x="2278150" y="1828604"/>
                </a:lnTo>
                <a:cubicBezTo>
                  <a:pt x="2274371" y="1829907"/>
                  <a:pt x="2271762" y="1830461"/>
                  <a:pt x="2269853" y="1830502"/>
                </a:cubicBezTo>
                <a:lnTo>
                  <a:pt x="2269585" y="1830341"/>
                </a:lnTo>
                <a:lnTo>
                  <a:pt x="2225332" y="1845825"/>
                </a:lnTo>
                <a:cubicBezTo>
                  <a:pt x="2211505" y="1836594"/>
                  <a:pt x="2170867" y="1860661"/>
                  <a:pt x="2169048" y="1837658"/>
                </a:cubicBezTo>
                <a:cubicBezTo>
                  <a:pt x="2153238" y="1843278"/>
                  <a:pt x="2146132" y="1854645"/>
                  <a:pt x="2147231" y="1839027"/>
                </a:cubicBezTo>
                <a:cubicBezTo>
                  <a:pt x="2141901" y="1840465"/>
                  <a:pt x="2138205" y="1840014"/>
                  <a:pt x="2135241" y="1838652"/>
                </a:cubicBezTo>
                <a:lnTo>
                  <a:pt x="2099215" y="1850768"/>
                </a:lnTo>
                <a:lnTo>
                  <a:pt x="2094046" y="1850806"/>
                </a:lnTo>
                <a:lnTo>
                  <a:pt x="2071850" y="1861319"/>
                </a:lnTo>
                <a:lnTo>
                  <a:pt x="2039607" y="1874318"/>
                </a:lnTo>
                <a:lnTo>
                  <a:pt x="2037289" y="1874025"/>
                </a:lnTo>
                <a:lnTo>
                  <a:pt x="2023615" y="1881562"/>
                </a:lnTo>
                <a:cubicBezTo>
                  <a:pt x="2019390" y="1884562"/>
                  <a:pt x="1959668" y="1894795"/>
                  <a:pt x="1957176" y="1898709"/>
                </a:cubicBezTo>
                <a:cubicBezTo>
                  <a:pt x="1901224" y="1893805"/>
                  <a:pt x="1914145" y="1913274"/>
                  <a:pt x="1858081" y="1923144"/>
                </a:cubicBezTo>
                <a:cubicBezTo>
                  <a:pt x="1819487" y="1923227"/>
                  <a:pt x="1798952" y="1929741"/>
                  <a:pt x="1738865" y="1944965"/>
                </a:cubicBezTo>
                <a:cubicBezTo>
                  <a:pt x="1698633" y="1955957"/>
                  <a:pt x="1670491" y="1978862"/>
                  <a:pt x="1616692" y="1989107"/>
                </a:cubicBezTo>
                <a:cubicBezTo>
                  <a:pt x="1565257" y="2022368"/>
                  <a:pt x="1474172" y="2022156"/>
                  <a:pt x="1411898" y="2046254"/>
                </a:cubicBezTo>
                <a:cubicBezTo>
                  <a:pt x="1380237" y="2035952"/>
                  <a:pt x="1386648" y="2042292"/>
                  <a:pt x="1375780" y="2047961"/>
                </a:cubicBezTo>
                <a:cubicBezTo>
                  <a:pt x="1375756" y="2047968"/>
                  <a:pt x="1375731" y="2047974"/>
                  <a:pt x="1375707" y="2047981"/>
                </a:cubicBezTo>
                <a:lnTo>
                  <a:pt x="1285585" y="2047113"/>
                </a:lnTo>
                <a:cubicBezTo>
                  <a:pt x="1279541" y="2043453"/>
                  <a:pt x="1272537" y="2040974"/>
                  <a:pt x="1263658" y="2041397"/>
                </a:cubicBezTo>
                <a:cubicBezTo>
                  <a:pt x="1212454" y="2058890"/>
                  <a:pt x="1258499" y="2026611"/>
                  <a:pt x="1170403" y="2033399"/>
                </a:cubicBezTo>
                <a:cubicBezTo>
                  <a:pt x="1166530" y="2036274"/>
                  <a:pt x="1154254" y="2033463"/>
                  <a:pt x="1153718" y="2029576"/>
                </a:cubicBezTo>
                <a:cubicBezTo>
                  <a:pt x="1148486" y="2030819"/>
                  <a:pt x="1137980" y="2038354"/>
                  <a:pt x="1133937" y="2032149"/>
                </a:cubicBezTo>
                <a:cubicBezTo>
                  <a:pt x="1104720" y="2031606"/>
                  <a:pt x="1077532" y="2035424"/>
                  <a:pt x="1054999" y="2043242"/>
                </a:cubicBezTo>
                <a:cubicBezTo>
                  <a:pt x="1024875" y="2038090"/>
                  <a:pt x="1020473" y="2042711"/>
                  <a:pt x="1018405" y="2048281"/>
                </a:cubicBezTo>
                <a:lnTo>
                  <a:pt x="1016563" y="2051718"/>
                </a:lnTo>
                <a:lnTo>
                  <a:pt x="1008284" y="2046742"/>
                </a:lnTo>
                <a:cubicBezTo>
                  <a:pt x="999244" y="2043620"/>
                  <a:pt x="990505" y="2044937"/>
                  <a:pt x="981974" y="2048363"/>
                </a:cubicBezTo>
                <a:lnTo>
                  <a:pt x="971903" y="2053484"/>
                </a:lnTo>
                <a:lnTo>
                  <a:pt x="954015" y="2052529"/>
                </a:lnTo>
                <a:cubicBezTo>
                  <a:pt x="931960" y="2051365"/>
                  <a:pt x="861352" y="2046214"/>
                  <a:pt x="839571" y="2046509"/>
                </a:cubicBezTo>
                <a:lnTo>
                  <a:pt x="823321" y="2054296"/>
                </a:lnTo>
                <a:lnTo>
                  <a:pt x="800990" y="2051523"/>
                </a:lnTo>
                <a:cubicBezTo>
                  <a:pt x="790723" y="2052171"/>
                  <a:pt x="782268" y="2055403"/>
                  <a:pt x="776439" y="2062634"/>
                </a:cubicBezTo>
                <a:cubicBezTo>
                  <a:pt x="773155" y="2056184"/>
                  <a:pt x="769593" y="2059253"/>
                  <a:pt x="763041" y="2063995"/>
                </a:cubicBezTo>
                <a:lnTo>
                  <a:pt x="757863" y="2065877"/>
                </a:lnTo>
                <a:lnTo>
                  <a:pt x="745053" y="2051831"/>
                </a:lnTo>
                <a:lnTo>
                  <a:pt x="722609" y="2049504"/>
                </a:lnTo>
                <a:lnTo>
                  <a:pt x="717618" y="2042131"/>
                </a:lnTo>
                <a:lnTo>
                  <a:pt x="703285" y="2046808"/>
                </a:lnTo>
                <a:cubicBezTo>
                  <a:pt x="698219" y="2048137"/>
                  <a:pt x="690058" y="2049926"/>
                  <a:pt x="680199" y="2051947"/>
                </a:cubicBezTo>
                <a:lnTo>
                  <a:pt x="667351" y="2054469"/>
                </a:lnTo>
                <a:lnTo>
                  <a:pt x="660961" y="2049404"/>
                </a:lnTo>
                <a:lnTo>
                  <a:pt x="638282" y="2060093"/>
                </a:lnTo>
                <a:lnTo>
                  <a:pt x="583551" y="2070197"/>
                </a:lnTo>
                <a:cubicBezTo>
                  <a:pt x="569268" y="2091365"/>
                  <a:pt x="529124" y="2053106"/>
                  <a:pt x="525274" y="2079137"/>
                </a:cubicBezTo>
                <a:cubicBezTo>
                  <a:pt x="506495" y="2056498"/>
                  <a:pt x="440091" y="2069666"/>
                  <a:pt x="405635" y="2059339"/>
                </a:cubicBezTo>
                <a:cubicBezTo>
                  <a:pt x="397410" y="2069278"/>
                  <a:pt x="294416" y="2032966"/>
                  <a:pt x="281555" y="2022847"/>
                </a:cubicBezTo>
                <a:cubicBezTo>
                  <a:pt x="171589" y="1986245"/>
                  <a:pt x="126791" y="1985528"/>
                  <a:pt x="98513" y="1969504"/>
                </a:cubicBezTo>
                <a:cubicBezTo>
                  <a:pt x="85544" y="1965247"/>
                  <a:pt x="73324" y="1958000"/>
                  <a:pt x="56191" y="1950709"/>
                </a:cubicBezTo>
                <a:lnTo>
                  <a:pt x="0" y="1935789"/>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C4C76388-2377-4A34-BC1A-1ABF86AE9D69}"/>
              </a:ext>
            </a:extLst>
          </p:cNvPr>
          <p:cNvSpPr>
            <a:spLocks noGrp="1"/>
          </p:cNvSpPr>
          <p:nvPr>
            <p:ph type="title"/>
          </p:nvPr>
        </p:nvSpPr>
        <p:spPr>
          <a:xfrm>
            <a:off x="388142" y="538975"/>
            <a:ext cx="6427248" cy="1188720"/>
          </a:xfrm>
        </p:spPr>
        <p:txBody>
          <a:bodyPr>
            <a:normAutofit/>
          </a:bodyPr>
          <a:lstStyle/>
          <a:p>
            <a:r>
              <a:rPr lang="es-MX" dirty="0">
                <a:solidFill>
                  <a:schemeClr val="tx1">
                    <a:lumMod val="85000"/>
                    <a:lumOff val="15000"/>
                  </a:schemeClr>
                </a:solidFill>
                <a:latin typeface="Modern Love Caps" panose="04070805081001020A01" pitchFamily="82" charset="0"/>
              </a:rPr>
              <a:t>Elementos de una lente </a:t>
            </a:r>
            <a:endParaRPr lang="es-CL" dirty="0">
              <a:solidFill>
                <a:schemeClr val="tx1">
                  <a:lumMod val="85000"/>
                  <a:lumOff val="15000"/>
                </a:schemeClr>
              </a:solidFill>
              <a:latin typeface="Modern Love Caps" panose="04070805081001020A01" pitchFamily="82" charset="0"/>
            </a:endParaRPr>
          </a:p>
        </p:txBody>
      </p:sp>
      <p:sp>
        <p:nvSpPr>
          <p:cNvPr id="3" name="Marcador de contenido 2">
            <a:extLst>
              <a:ext uri="{FF2B5EF4-FFF2-40B4-BE49-F238E27FC236}">
                <a16:creationId xmlns:a16="http://schemas.microsoft.com/office/drawing/2014/main" id="{3FA0684B-4E4F-48D0-8C44-913362288CE2}"/>
              </a:ext>
            </a:extLst>
          </p:cNvPr>
          <p:cNvSpPr>
            <a:spLocks noGrp="1"/>
          </p:cNvSpPr>
          <p:nvPr>
            <p:ph idx="1"/>
          </p:nvPr>
        </p:nvSpPr>
        <p:spPr>
          <a:xfrm>
            <a:off x="409903" y="2156895"/>
            <a:ext cx="11340662" cy="3814001"/>
          </a:xfrm>
        </p:spPr>
        <p:txBody>
          <a:bodyPr anchor="ctr">
            <a:normAutofit lnSpcReduction="10000"/>
          </a:bodyPr>
          <a:lstStyle/>
          <a:p>
            <a:pPr marL="0" indent="0">
              <a:buNone/>
            </a:pPr>
            <a:r>
              <a:rPr lang="es-MX" sz="3200" dirty="0">
                <a:solidFill>
                  <a:schemeClr val="tx1">
                    <a:lumMod val="85000"/>
                    <a:lumOff val="15000"/>
                  </a:schemeClr>
                </a:solidFill>
                <a:latin typeface="Abadi Extra Light" panose="020B0204020104020204" pitchFamily="34" charset="0"/>
              </a:rPr>
              <a:t>• Centros de curvatura C, C', son los centros geométricos de las superficies curvas que limitan el medio transparente. </a:t>
            </a:r>
          </a:p>
          <a:p>
            <a:pPr marL="0" indent="0">
              <a:buNone/>
            </a:pPr>
            <a:r>
              <a:rPr lang="es-MX" sz="3200" dirty="0">
                <a:solidFill>
                  <a:schemeClr val="tx1">
                    <a:lumMod val="85000"/>
                    <a:lumOff val="15000"/>
                  </a:schemeClr>
                </a:solidFill>
                <a:latin typeface="Abadi Extra Light" panose="020B0204020104020204" pitchFamily="34" charset="0"/>
              </a:rPr>
              <a:t>• Eje principal, es la línea imaginaria que une los centros de curvatura.</a:t>
            </a:r>
          </a:p>
          <a:p>
            <a:pPr marL="0" indent="0">
              <a:buNone/>
            </a:pPr>
            <a:r>
              <a:rPr lang="es-MX" sz="3200" dirty="0">
                <a:solidFill>
                  <a:schemeClr val="tx1">
                    <a:lumMod val="85000"/>
                    <a:lumOff val="15000"/>
                  </a:schemeClr>
                </a:solidFill>
                <a:latin typeface="Abadi Extra Light" panose="020B0204020104020204" pitchFamily="34" charset="0"/>
              </a:rPr>
              <a:t>• Centro óptico O, Es el punto de intersección de la lente con el eje principal. </a:t>
            </a:r>
          </a:p>
          <a:p>
            <a:pPr marL="0" indent="0">
              <a:buNone/>
            </a:pPr>
            <a:r>
              <a:rPr lang="es-MX" sz="3200" dirty="0">
                <a:solidFill>
                  <a:schemeClr val="tx1">
                    <a:lumMod val="85000"/>
                    <a:lumOff val="15000"/>
                  </a:schemeClr>
                </a:solidFill>
                <a:latin typeface="Abadi Extra Light" panose="020B0204020104020204" pitchFamily="34" charset="0"/>
              </a:rPr>
              <a:t>• Foco F y F', es el punto del eje principal por dónde pasan los rayos refractados en la lente, que provienen de rayos paralelos al eje principal</a:t>
            </a:r>
            <a:endParaRPr lang="es-CL" sz="3200" dirty="0">
              <a:solidFill>
                <a:schemeClr val="tx1">
                  <a:lumMod val="85000"/>
                  <a:lumOff val="15000"/>
                </a:schemeClr>
              </a:solidFill>
              <a:latin typeface="Abadi Extra Light" panose="020B0204020104020204" pitchFamily="34" charset="0"/>
            </a:endParaRPr>
          </a:p>
        </p:txBody>
      </p:sp>
      <p:sp>
        <p:nvSpPr>
          <p:cNvPr id="12" name="Freeform: Shape 11">
            <a:extLst>
              <a:ext uri="{FF2B5EF4-FFF2-40B4-BE49-F238E27FC236}">
                <a16:creationId xmlns:a16="http://schemas.microsoft.com/office/drawing/2014/main" id="{142DCE2C-2863-46FA-9BE7-24365A24D9B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224586" y="5970896"/>
            <a:ext cx="9967416" cy="887104"/>
          </a:xfrm>
          <a:custGeom>
            <a:avLst/>
            <a:gdLst>
              <a:gd name="connsiteX0" fmla="*/ 4686423 w 9517857"/>
              <a:gd name="connsiteY0" fmla="*/ 247919 h 918356"/>
              <a:gd name="connsiteX1" fmla="*/ 4689051 w 9517857"/>
              <a:gd name="connsiteY1" fmla="*/ 250968 h 918356"/>
              <a:gd name="connsiteX2" fmla="*/ 4687244 w 9517857"/>
              <a:gd name="connsiteY2" fmla="*/ 251298 h 918356"/>
              <a:gd name="connsiteX3" fmla="*/ 4685225 w 9517857"/>
              <a:gd name="connsiteY3" fmla="*/ 246530 h 918356"/>
              <a:gd name="connsiteX4" fmla="*/ 4686133 w 9517857"/>
              <a:gd name="connsiteY4" fmla="*/ 246727 h 918356"/>
              <a:gd name="connsiteX5" fmla="*/ 4686423 w 9517857"/>
              <a:gd name="connsiteY5" fmla="*/ 247919 h 918356"/>
              <a:gd name="connsiteX6" fmla="*/ 9517856 w 9517857"/>
              <a:gd name="connsiteY6" fmla="*/ 0 h 918356"/>
              <a:gd name="connsiteX7" fmla="*/ 9517857 w 9517857"/>
              <a:gd name="connsiteY7" fmla="*/ 12 h 918356"/>
              <a:gd name="connsiteX8" fmla="*/ 9517857 w 9517857"/>
              <a:gd name="connsiteY8" fmla="*/ 918356 h 918356"/>
              <a:gd name="connsiteX9" fmla="*/ 14604 w 9517857"/>
              <a:gd name="connsiteY9" fmla="*/ 918356 h 918356"/>
              <a:gd name="connsiteX10" fmla="*/ 12841 w 9517857"/>
              <a:gd name="connsiteY10" fmla="*/ 917763 h 918356"/>
              <a:gd name="connsiteX11" fmla="*/ 93 w 9517857"/>
              <a:gd name="connsiteY11" fmla="*/ 912471 h 918356"/>
              <a:gd name="connsiteX12" fmla="*/ 58674 w 9517857"/>
              <a:gd name="connsiteY12" fmla="*/ 890322 h 918356"/>
              <a:gd name="connsiteX13" fmla="*/ 275005 w 9517857"/>
              <a:gd name="connsiteY13" fmla="*/ 807229 h 918356"/>
              <a:gd name="connsiteX14" fmla="*/ 587824 w 9517857"/>
              <a:gd name="connsiteY14" fmla="*/ 798195 h 918356"/>
              <a:gd name="connsiteX15" fmla="*/ 651826 w 9517857"/>
              <a:gd name="connsiteY15" fmla="*/ 738338 h 918356"/>
              <a:gd name="connsiteX16" fmla="*/ 727985 w 9517857"/>
              <a:gd name="connsiteY16" fmla="*/ 719826 h 918356"/>
              <a:gd name="connsiteX17" fmla="*/ 778982 w 9517857"/>
              <a:gd name="connsiteY17" fmla="*/ 710142 h 918356"/>
              <a:gd name="connsiteX18" fmla="*/ 849944 w 9517857"/>
              <a:gd name="connsiteY18" fmla="*/ 717987 h 918356"/>
              <a:gd name="connsiteX19" fmla="*/ 921659 w 9517857"/>
              <a:gd name="connsiteY19" fmla="*/ 712695 h 918356"/>
              <a:gd name="connsiteX20" fmla="*/ 930946 w 9517857"/>
              <a:gd name="connsiteY20" fmla="*/ 734046 h 918356"/>
              <a:gd name="connsiteX21" fmla="*/ 986250 w 9517857"/>
              <a:gd name="connsiteY21" fmla="*/ 713530 h 918356"/>
              <a:gd name="connsiteX22" fmla="*/ 1013752 w 9517857"/>
              <a:gd name="connsiteY22" fmla="*/ 713361 h 918356"/>
              <a:gd name="connsiteX23" fmla="*/ 1023734 w 9517857"/>
              <a:gd name="connsiteY23" fmla="*/ 718571 h 918356"/>
              <a:gd name="connsiteX24" fmla="*/ 1063207 w 9517857"/>
              <a:gd name="connsiteY24" fmla="*/ 715651 h 918356"/>
              <a:gd name="connsiteX25" fmla="*/ 1081980 w 9517857"/>
              <a:gd name="connsiteY25" fmla="*/ 738455 h 918356"/>
              <a:gd name="connsiteX26" fmla="*/ 1218120 w 9517857"/>
              <a:gd name="connsiteY26" fmla="*/ 713280 h 918356"/>
              <a:gd name="connsiteX27" fmla="*/ 1397459 w 9517857"/>
              <a:gd name="connsiteY27" fmla="*/ 691190 h 918356"/>
              <a:gd name="connsiteX28" fmla="*/ 1580688 w 9517857"/>
              <a:gd name="connsiteY28" fmla="*/ 693697 h 918356"/>
              <a:gd name="connsiteX29" fmla="*/ 1772334 w 9517857"/>
              <a:gd name="connsiteY29" fmla="*/ 710640 h 918356"/>
              <a:gd name="connsiteX30" fmla="*/ 2002561 w 9517857"/>
              <a:gd name="connsiteY30" fmla="*/ 659917 h 918356"/>
              <a:gd name="connsiteX31" fmla="*/ 2135144 w 9517857"/>
              <a:gd name="connsiteY31" fmla="*/ 636501 h 918356"/>
              <a:gd name="connsiteX32" fmla="*/ 2440292 w 9517857"/>
              <a:gd name="connsiteY32" fmla="*/ 593862 h 918356"/>
              <a:gd name="connsiteX33" fmla="*/ 2547829 w 9517857"/>
              <a:gd name="connsiteY33" fmla="*/ 566150 h 918356"/>
              <a:gd name="connsiteX34" fmla="*/ 2658055 w 9517857"/>
              <a:gd name="connsiteY34" fmla="*/ 578727 h 918356"/>
              <a:gd name="connsiteX35" fmla="*/ 2693698 w 9517857"/>
              <a:gd name="connsiteY35" fmla="*/ 560029 h 918356"/>
              <a:gd name="connsiteX36" fmla="*/ 2699673 w 9517857"/>
              <a:gd name="connsiteY36" fmla="*/ 556400 h 918356"/>
              <a:gd name="connsiteX37" fmla="*/ 2727306 w 9517857"/>
              <a:gd name="connsiteY37" fmla="*/ 550698 h 918356"/>
              <a:gd name="connsiteX38" fmla="*/ 2730451 w 9517857"/>
              <a:gd name="connsiteY38" fmla="*/ 538058 h 918356"/>
              <a:gd name="connsiteX39" fmla="*/ 2768713 w 9517857"/>
              <a:gd name="connsiteY39" fmla="*/ 521575 h 918356"/>
              <a:gd name="connsiteX40" fmla="*/ 2820868 w 9517857"/>
              <a:gd name="connsiteY40" fmla="*/ 514160 h 918356"/>
              <a:gd name="connsiteX41" fmla="*/ 3073635 w 9517857"/>
              <a:gd name="connsiteY41" fmla="*/ 491294 h 918356"/>
              <a:gd name="connsiteX42" fmla="*/ 3222071 w 9517857"/>
              <a:gd name="connsiteY42" fmla="*/ 470559 h 918356"/>
              <a:gd name="connsiteX43" fmla="*/ 3274069 w 9517857"/>
              <a:gd name="connsiteY43" fmla="*/ 451605 h 918356"/>
              <a:gd name="connsiteX44" fmla="*/ 3349632 w 9517857"/>
              <a:gd name="connsiteY44" fmla="*/ 432583 h 918356"/>
              <a:gd name="connsiteX45" fmla="*/ 3479593 w 9517857"/>
              <a:gd name="connsiteY45" fmla="*/ 390437 h 918356"/>
              <a:gd name="connsiteX46" fmla="*/ 3660110 w 9517857"/>
              <a:gd name="connsiteY46" fmla="*/ 348726 h 918356"/>
              <a:gd name="connsiteX47" fmla="*/ 3750023 w 9517857"/>
              <a:gd name="connsiteY47" fmla="*/ 370678 h 918356"/>
              <a:gd name="connsiteX48" fmla="*/ 3844133 w 9517857"/>
              <a:gd name="connsiteY48" fmla="*/ 360648 h 918356"/>
              <a:gd name="connsiteX49" fmla="*/ 3913545 w 9517857"/>
              <a:gd name="connsiteY49" fmla="*/ 344235 h 918356"/>
              <a:gd name="connsiteX50" fmla="*/ 4266740 w 9517857"/>
              <a:gd name="connsiteY50" fmla="*/ 361454 h 918356"/>
              <a:gd name="connsiteX51" fmla="*/ 4430770 w 9517857"/>
              <a:gd name="connsiteY51" fmla="*/ 342643 h 918356"/>
              <a:gd name="connsiteX52" fmla="*/ 4512664 w 9517857"/>
              <a:gd name="connsiteY52" fmla="*/ 319948 h 918356"/>
              <a:gd name="connsiteX53" fmla="*/ 4616423 w 9517857"/>
              <a:gd name="connsiteY53" fmla="*/ 290914 h 918356"/>
              <a:gd name="connsiteX54" fmla="*/ 4691675 w 9517857"/>
              <a:gd name="connsiteY54" fmla="*/ 254011 h 918356"/>
              <a:gd name="connsiteX55" fmla="*/ 4689051 w 9517857"/>
              <a:gd name="connsiteY55" fmla="*/ 250968 h 918356"/>
              <a:gd name="connsiteX56" fmla="*/ 4719994 w 9517857"/>
              <a:gd name="connsiteY56" fmla="*/ 245307 h 918356"/>
              <a:gd name="connsiteX57" fmla="*/ 4752894 w 9517857"/>
              <a:gd name="connsiteY57" fmla="*/ 239875 h 918356"/>
              <a:gd name="connsiteX58" fmla="*/ 4769329 w 9517857"/>
              <a:gd name="connsiteY58" fmla="*/ 233585 h 918356"/>
              <a:gd name="connsiteX59" fmla="*/ 4775634 w 9517857"/>
              <a:gd name="connsiteY59" fmla="*/ 234063 h 918356"/>
              <a:gd name="connsiteX60" fmla="*/ 4790452 w 9517857"/>
              <a:gd name="connsiteY60" fmla="*/ 233572 h 918356"/>
              <a:gd name="connsiteX61" fmla="*/ 4789062 w 9517857"/>
              <a:gd name="connsiteY61" fmla="*/ 241924 h 918356"/>
              <a:gd name="connsiteX62" fmla="*/ 4827826 w 9517857"/>
              <a:gd name="connsiteY62" fmla="*/ 246977 h 918356"/>
              <a:gd name="connsiteX63" fmla="*/ 4892569 w 9517857"/>
              <a:gd name="connsiteY63" fmla="*/ 249933 h 918356"/>
              <a:gd name="connsiteX64" fmla="*/ 4896611 w 9517857"/>
              <a:gd name="connsiteY64" fmla="*/ 240448 h 918356"/>
              <a:gd name="connsiteX65" fmla="*/ 4917286 w 9517857"/>
              <a:gd name="connsiteY65" fmla="*/ 243659 h 918356"/>
              <a:gd name="connsiteX66" fmla="*/ 4981173 w 9517857"/>
              <a:gd name="connsiteY66" fmla="*/ 247103 h 918356"/>
              <a:gd name="connsiteX67" fmla="*/ 5060397 w 9517857"/>
              <a:gd name="connsiteY67" fmla="*/ 263688 h 918356"/>
              <a:gd name="connsiteX68" fmla="*/ 5252996 w 9517857"/>
              <a:gd name="connsiteY68" fmla="*/ 270655 h 918356"/>
              <a:gd name="connsiteX69" fmla="*/ 5358056 w 9517857"/>
              <a:gd name="connsiteY69" fmla="*/ 247248 h 918356"/>
              <a:gd name="connsiteX70" fmla="*/ 5426496 w 9517857"/>
              <a:gd name="connsiteY70" fmla="*/ 235142 h 918356"/>
              <a:gd name="connsiteX71" fmla="*/ 5497161 w 9517857"/>
              <a:gd name="connsiteY71" fmla="*/ 228808 h 918356"/>
              <a:gd name="connsiteX72" fmla="*/ 5826043 w 9517857"/>
              <a:gd name="connsiteY72" fmla="*/ 148073 h 918356"/>
              <a:gd name="connsiteX73" fmla="*/ 6013415 w 9517857"/>
              <a:gd name="connsiteY73" fmla="*/ 137316 h 918356"/>
              <a:gd name="connsiteX74" fmla="*/ 6080994 w 9517857"/>
              <a:gd name="connsiteY74" fmla="*/ 142938 h 918356"/>
              <a:gd name="connsiteX75" fmla="*/ 6194152 w 9517857"/>
              <a:gd name="connsiteY75" fmla="*/ 151772 h 918356"/>
              <a:gd name="connsiteX76" fmla="*/ 6281379 w 9517857"/>
              <a:gd name="connsiteY76" fmla="*/ 181626 h 918356"/>
              <a:gd name="connsiteX77" fmla="*/ 6374947 w 9517857"/>
              <a:gd name="connsiteY77" fmla="*/ 179799 h 918356"/>
              <a:gd name="connsiteX78" fmla="*/ 6448518 w 9517857"/>
              <a:gd name="connsiteY78" fmla="*/ 164378 h 918356"/>
              <a:gd name="connsiteX79" fmla="*/ 6544700 w 9517857"/>
              <a:gd name="connsiteY79" fmla="*/ 167161 h 918356"/>
              <a:gd name="connsiteX80" fmla="*/ 6648353 w 9517857"/>
              <a:gd name="connsiteY80" fmla="*/ 172250 h 918356"/>
              <a:gd name="connsiteX81" fmla="*/ 6736227 w 9517857"/>
              <a:gd name="connsiteY81" fmla="*/ 173216 h 918356"/>
              <a:gd name="connsiteX82" fmla="*/ 6977218 w 9517857"/>
              <a:gd name="connsiteY82" fmla="*/ 184289 h 918356"/>
              <a:gd name="connsiteX83" fmla="*/ 7065221 w 9517857"/>
              <a:gd name="connsiteY83" fmla="*/ 227531 h 918356"/>
              <a:gd name="connsiteX84" fmla="*/ 7366876 w 9517857"/>
              <a:gd name="connsiteY84" fmla="*/ 248468 h 918356"/>
              <a:gd name="connsiteX85" fmla="*/ 7565449 w 9517857"/>
              <a:gd name="connsiteY85" fmla="*/ 258950 h 918356"/>
              <a:gd name="connsiteX86" fmla="*/ 7599285 w 9517857"/>
              <a:gd name="connsiteY86" fmla="*/ 266021 h 918356"/>
              <a:gd name="connsiteX87" fmla="*/ 7644411 w 9517857"/>
              <a:gd name="connsiteY87" fmla="*/ 258986 h 918356"/>
              <a:gd name="connsiteX88" fmla="*/ 7825110 w 9517857"/>
              <a:gd name="connsiteY88" fmla="*/ 229109 h 918356"/>
              <a:gd name="connsiteX89" fmla="*/ 7965804 w 9517857"/>
              <a:gd name="connsiteY89" fmla="*/ 190545 h 918356"/>
              <a:gd name="connsiteX90" fmla="*/ 8147401 w 9517857"/>
              <a:gd name="connsiteY90" fmla="*/ 205617 h 918356"/>
              <a:gd name="connsiteX91" fmla="*/ 8256033 w 9517857"/>
              <a:gd name="connsiteY91" fmla="*/ 193713 h 918356"/>
              <a:gd name="connsiteX92" fmla="*/ 8410677 w 9517857"/>
              <a:gd name="connsiteY92" fmla="*/ 172167 h 918356"/>
              <a:gd name="connsiteX93" fmla="*/ 8617841 w 9517857"/>
              <a:gd name="connsiteY93" fmla="*/ 155167 h 918356"/>
              <a:gd name="connsiteX94" fmla="*/ 8715976 w 9517857"/>
              <a:gd name="connsiteY94" fmla="*/ 178374 h 918356"/>
              <a:gd name="connsiteX95" fmla="*/ 8778827 w 9517857"/>
              <a:gd name="connsiteY95" fmla="*/ 172936 h 918356"/>
              <a:gd name="connsiteX96" fmla="*/ 8840778 w 9517857"/>
              <a:gd name="connsiteY96" fmla="*/ 143149 h 918356"/>
              <a:gd name="connsiteX97" fmla="*/ 9010380 w 9517857"/>
              <a:gd name="connsiteY97" fmla="*/ 91891 h 918356"/>
              <a:gd name="connsiteX98" fmla="*/ 9110856 w 9517857"/>
              <a:gd name="connsiteY98" fmla="*/ 70997 h 918356"/>
              <a:gd name="connsiteX99" fmla="*/ 9268817 w 9517857"/>
              <a:gd name="connsiteY99" fmla="*/ 53082 h 918356"/>
              <a:gd name="connsiteX100" fmla="*/ 9316667 w 9517857"/>
              <a:gd name="connsiteY100" fmla="*/ 45047 h 918356"/>
              <a:gd name="connsiteX101" fmla="*/ 9428209 w 9517857"/>
              <a:gd name="connsiteY101" fmla="*/ 29923 h 918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9517857" h="918356">
                <a:moveTo>
                  <a:pt x="4686423" y="247919"/>
                </a:moveTo>
                <a:lnTo>
                  <a:pt x="4689051" y="250968"/>
                </a:lnTo>
                <a:lnTo>
                  <a:pt x="4687244" y="251298"/>
                </a:lnTo>
                <a:close/>
                <a:moveTo>
                  <a:pt x="4685225" y="246530"/>
                </a:moveTo>
                <a:cubicBezTo>
                  <a:pt x="4688837" y="243198"/>
                  <a:pt x="4687468" y="244598"/>
                  <a:pt x="4686133" y="246727"/>
                </a:cubicBezTo>
                <a:lnTo>
                  <a:pt x="4686423" y="247919"/>
                </a:lnTo>
                <a:close/>
                <a:moveTo>
                  <a:pt x="9517856" y="0"/>
                </a:moveTo>
                <a:lnTo>
                  <a:pt x="9517857" y="12"/>
                </a:lnTo>
                <a:lnTo>
                  <a:pt x="9517857" y="918356"/>
                </a:lnTo>
                <a:lnTo>
                  <a:pt x="14604" y="918356"/>
                </a:lnTo>
                <a:lnTo>
                  <a:pt x="12841" y="917763"/>
                </a:lnTo>
                <a:cubicBezTo>
                  <a:pt x="4532" y="914864"/>
                  <a:pt x="-773" y="912807"/>
                  <a:pt x="93" y="912471"/>
                </a:cubicBezTo>
                <a:cubicBezTo>
                  <a:pt x="172" y="912298"/>
                  <a:pt x="58594" y="890495"/>
                  <a:pt x="58674" y="890322"/>
                </a:cubicBezTo>
                <a:cubicBezTo>
                  <a:pt x="127436" y="929614"/>
                  <a:pt x="206243" y="828226"/>
                  <a:pt x="275005" y="807229"/>
                </a:cubicBezTo>
                <a:cubicBezTo>
                  <a:pt x="303983" y="806087"/>
                  <a:pt x="504960" y="777375"/>
                  <a:pt x="587824" y="798195"/>
                </a:cubicBezTo>
                <a:cubicBezTo>
                  <a:pt x="598733" y="769348"/>
                  <a:pt x="682904" y="785924"/>
                  <a:pt x="651826" y="738338"/>
                </a:cubicBezTo>
                <a:cubicBezTo>
                  <a:pt x="688440" y="737862"/>
                  <a:pt x="753255" y="750396"/>
                  <a:pt x="727985" y="719826"/>
                </a:cubicBezTo>
                <a:cubicBezTo>
                  <a:pt x="739648" y="718749"/>
                  <a:pt x="775717" y="715087"/>
                  <a:pt x="778982" y="710142"/>
                </a:cubicBezTo>
                <a:cubicBezTo>
                  <a:pt x="779189" y="709407"/>
                  <a:pt x="849736" y="718721"/>
                  <a:pt x="849944" y="717987"/>
                </a:cubicBezTo>
                <a:lnTo>
                  <a:pt x="921659" y="712695"/>
                </a:lnTo>
                <a:lnTo>
                  <a:pt x="930946" y="734046"/>
                </a:lnTo>
                <a:lnTo>
                  <a:pt x="986250" y="713530"/>
                </a:lnTo>
                <a:lnTo>
                  <a:pt x="1013752" y="713361"/>
                </a:lnTo>
                <a:lnTo>
                  <a:pt x="1023734" y="718571"/>
                </a:lnTo>
                <a:cubicBezTo>
                  <a:pt x="1033291" y="721276"/>
                  <a:pt x="1045398" y="721394"/>
                  <a:pt x="1063207" y="715651"/>
                </a:cubicBezTo>
                <a:lnTo>
                  <a:pt x="1081980" y="738455"/>
                </a:lnTo>
                <a:lnTo>
                  <a:pt x="1218120" y="713280"/>
                </a:lnTo>
                <a:cubicBezTo>
                  <a:pt x="1230137" y="716162"/>
                  <a:pt x="1387179" y="685179"/>
                  <a:pt x="1397459" y="691190"/>
                </a:cubicBezTo>
                <a:cubicBezTo>
                  <a:pt x="1490025" y="704984"/>
                  <a:pt x="1465878" y="715604"/>
                  <a:pt x="1580688" y="693697"/>
                </a:cubicBezTo>
                <a:cubicBezTo>
                  <a:pt x="1607067" y="704379"/>
                  <a:pt x="1719477" y="658239"/>
                  <a:pt x="1772334" y="710640"/>
                </a:cubicBezTo>
                <a:cubicBezTo>
                  <a:pt x="1745536" y="644824"/>
                  <a:pt x="1976078" y="716436"/>
                  <a:pt x="2002561" y="659917"/>
                </a:cubicBezTo>
                <a:cubicBezTo>
                  <a:pt x="2045346" y="660357"/>
                  <a:pt x="2166676" y="654391"/>
                  <a:pt x="2135144" y="636501"/>
                </a:cubicBezTo>
                <a:cubicBezTo>
                  <a:pt x="2276591" y="665055"/>
                  <a:pt x="2293173" y="591792"/>
                  <a:pt x="2440292" y="593862"/>
                </a:cubicBezTo>
                <a:cubicBezTo>
                  <a:pt x="2495160" y="534824"/>
                  <a:pt x="2473343" y="585644"/>
                  <a:pt x="2547829" y="566150"/>
                </a:cubicBezTo>
                <a:cubicBezTo>
                  <a:pt x="2545438" y="614169"/>
                  <a:pt x="2632278" y="528280"/>
                  <a:pt x="2658055" y="578727"/>
                </a:cubicBezTo>
                <a:cubicBezTo>
                  <a:pt x="2670795" y="573581"/>
                  <a:pt x="2682322" y="567005"/>
                  <a:pt x="2693698" y="560029"/>
                </a:cubicBezTo>
                <a:lnTo>
                  <a:pt x="2699673" y="556400"/>
                </a:lnTo>
                <a:lnTo>
                  <a:pt x="2727306" y="550698"/>
                </a:lnTo>
                <a:lnTo>
                  <a:pt x="2730451" y="538058"/>
                </a:lnTo>
                <a:lnTo>
                  <a:pt x="2768713" y="521575"/>
                </a:lnTo>
                <a:cubicBezTo>
                  <a:pt x="2783756" y="517104"/>
                  <a:pt x="2800788" y="514291"/>
                  <a:pt x="2820868" y="514160"/>
                </a:cubicBezTo>
                <a:cubicBezTo>
                  <a:pt x="2894791" y="532885"/>
                  <a:pt x="2981506" y="465507"/>
                  <a:pt x="3073635" y="491294"/>
                </a:cubicBezTo>
                <a:cubicBezTo>
                  <a:pt x="3106872" y="496624"/>
                  <a:pt x="3205785" y="487718"/>
                  <a:pt x="3222071" y="470559"/>
                </a:cubicBezTo>
                <a:cubicBezTo>
                  <a:pt x="3242193" y="465514"/>
                  <a:pt x="3267163" y="469136"/>
                  <a:pt x="3274069" y="451605"/>
                </a:cubicBezTo>
                <a:cubicBezTo>
                  <a:pt x="3286659" y="430165"/>
                  <a:pt x="3363648" y="455571"/>
                  <a:pt x="3349632" y="432583"/>
                </a:cubicBezTo>
                <a:cubicBezTo>
                  <a:pt x="3404182" y="449847"/>
                  <a:pt x="3438210" y="404323"/>
                  <a:pt x="3479593" y="390437"/>
                </a:cubicBezTo>
                <a:cubicBezTo>
                  <a:pt x="3523240" y="408403"/>
                  <a:pt x="3567027" y="361554"/>
                  <a:pt x="3660110" y="348726"/>
                </a:cubicBezTo>
                <a:cubicBezTo>
                  <a:pt x="3708299" y="369683"/>
                  <a:pt x="3662447" y="344775"/>
                  <a:pt x="3750023" y="370678"/>
                </a:cubicBezTo>
                <a:cubicBezTo>
                  <a:pt x="3752092" y="367132"/>
                  <a:pt x="3816880" y="365055"/>
                  <a:pt x="3844133" y="360648"/>
                </a:cubicBezTo>
                <a:cubicBezTo>
                  <a:pt x="3871386" y="356240"/>
                  <a:pt x="3882848" y="332490"/>
                  <a:pt x="3913545" y="344235"/>
                </a:cubicBezTo>
                <a:cubicBezTo>
                  <a:pt x="4050255" y="376864"/>
                  <a:pt x="4159924" y="363190"/>
                  <a:pt x="4266740" y="361454"/>
                </a:cubicBezTo>
                <a:cubicBezTo>
                  <a:pt x="4385770" y="354374"/>
                  <a:pt x="4314535" y="340143"/>
                  <a:pt x="4430770" y="342643"/>
                </a:cubicBezTo>
                <a:cubicBezTo>
                  <a:pt x="4439969" y="322594"/>
                  <a:pt x="4478290" y="314645"/>
                  <a:pt x="4512664" y="319948"/>
                </a:cubicBezTo>
                <a:cubicBezTo>
                  <a:pt x="4570011" y="315138"/>
                  <a:pt x="4549085" y="269599"/>
                  <a:pt x="4616423" y="290914"/>
                </a:cubicBezTo>
                <a:cubicBezTo>
                  <a:pt x="4599641" y="270277"/>
                  <a:pt x="4692085" y="269216"/>
                  <a:pt x="4691675" y="254011"/>
                </a:cubicBezTo>
                <a:lnTo>
                  <a:pt x="4689051" y="250968"/>
                </a:lnTo>
                <a:lnTo>
                  <a:pt x="4719994" y="245307"/>
                </a:lnTo>
                <a:cubicBezTo>
                  <a:pt x="4732635" y="242775"/>
                  <a:pt x="4745300" y="240335"/>
                  <a:pt x="4752894" y="239875"/>
                </a:cubicBezTo>
                <a:lnTo>
                  <a:pt x="4769329" y="233585"/>
                </a:lnTo>
                <a:lnTo>
                  <a:pt x="4775634" y="234063"/>
                </a:lnTo>
                <a:lnTo>
                  <a:pt x="4790452" y="233572"/>
                </a:lnTo>
                <a:cubicBezTo>
                  <a:pt x="4789989" y="236356"/>
                  <a:pt x="4789525" y="239141"/>
                  <a:pt x="4789062" y="241924"/>
                </a:cubicBezTo>
                <a:cubicBezTo>
                  <a:pt x="4786342" y="249932"/>
                  <a:pt x="4804560" y="248631"/>
                  <a:pt x="4827826" y="246977"/>
                </a:cubicBezTo>
                <a:cubicBezTo>
                  <a:pt x="4875782" y="239569"/>
                  <a:pt x="4874112" y="283413"/>
                  <a:pt x="4892569" y="249933"/>
                </a:cubicBezTo>
                <a:lnTo>
                  <a:pt x="4896611" y="240448"/>
                </a:lnTo>
                <a:lnTo>
                  <a:pt x="4917286" y="243659"/>
                </a:lnTo>
                <a:cubicBezTo>
                  <a:pt x="4923060" y="243799"/>
                  <a:pt x="4981729" y="240979"/>
                  <a:pt x="4981173" y="247103"/>
                </a:cubicBezTo>
                <a:cubicBezTo>
                  <a:pt x="5024880" y="220690"/>
                  <a:pt x="5014146" y="257963"/>
                  <a:pt x="5060397" y="263688"/>
                </a:cubicBezTo>
                <a:cubicBezTo>
                  <a:pt x="5093356" y="238589"/>
                  <a:pt x="5157892" y="275351"/>
                  <a:pt x="5252996" y="270655"/>
                </a:cubicBezTo>
                <a:cubicBezTo>
                  <a:pt x="5288840" y="241872"/>
                  <a:pt x="5287005" y="287921"/>
                  <a:pt x="5358056" y="247248"/>
                </a:cubicBezTo>
                <a:cubicBezTo>
                  <a:pt x="5361752" y="250257"/>
                  <a:pt x="5403312" y="238215"/>
                  <a:pt x="5426496" y="235142"/>
                </a:cubicBezTo>
                <a:cubicBezTo>
                  <a:pt x="5449679" y="232069"/>
                  <a:pt x="5473549" y="245611"/>
                  <a:pt x="5497161" y="228808"/>
                </a:cubicBezTo>
                <a:cubicBezTo>
                  <a:pt x="5611861" y="172767"/>
                  <a:pt x="5723211" y="165860"/>
                  <a:pt x="5826043" y="148073"/>
                </a:cubicBezTo>
                <a:cubicBezTo>
                  <a:pt x="5943127" y="133166"/>
                  <a:pt x="5872659" y="193078"/>
                  <a:pt x="6013415" y="137316"/>
                </a:cubicBezTo>
                <a:cubicBezTo>
                  <a:pt x="6031924" y="154783"/>
                  <a:pt x="6050745" y="154258"/>
                  <a:pt x="6080994" y="142938"/>
                </a:cubicBezTo>
                <a:cubicBezTo>
                  <a:pt x="6138083" y="137090"/>
                  <a:pt x="6140195" y="184383"/>
                  <a:pt x="6194152" y="151772"/>
                </a:cubicBezTo>
                <a:cubicBezTo>
                  <a:pt x="6187280" y="177783"/>
                  <a:pt x="6304222" y="153410"/>
                  <a:pt x="6281379" y="181626"/>
                </a:cubicBezTo>
                <a:cubicBezTo>
                  <a:pt x="6321899" y="201819"/>
                  <a:pt x="6335111" y="162590"/>
                  <a:pt x="6374947" y="179799"/>
                </a:cubicBezTo>
                <a:cubicBezTo>
                  <a:pt x="6417404" y="181336"/>
                  <a:pt x="6402484" y="169694"/>
                  <a:pt x="6448518" y="164378"/>
                </a:cubicBezTo>
                <a:cubicBezTo>
                  <a:pt x="6504958" y="162488"/>
                  <a:pt x="6493438" y="111203"/>
                  <a:pt x="6544700" y="167161"/>
                </a:cubicBezTo>
                <a:cubicBezTo>
                  <a:pt x="6601507" y="148697"/>
                  <a:pt x="6566269" y="164386"/>
                  <a:pt x="6648353" y="172250"/>
                </a:cubicBezTo>
                <a:cubicBezTo>
                  <a:pt x="6680008" y="155223"/>
                  <a:pt x="6707960" y="160673"/>
                  <a:pt x="6736227" y="173216"/>
                </a:cubicBezTo>
                <a:cubicBezTo>
                  <a:pt x="6813963" y="164284"/>
                  <a:pt x="6888143" y="181296"/>
                  <a:pt x="6977218" y="184289"/>
                </a:cubicBezTo>
                <a:cubicBezTo>
                  <a:pt x="7040424" y="188318"/>
                  <a:pt x="7000278" y="216835"/>
                  <a:pt x="7065221" y="227531"/>
                </a:cubicBezTo>
                <a:cubicBezTo>
                  <a:pt x="7130163" y="238228"/>
                  <a:pt x="7291878" y="238208"/>
                  <a:pt x="7366876" y="248468"/>
                </a:cubicBezTo>
                <a:cubicBezTo>
                  <a:pt x="7491356" y="206752"/>
                  <a:pt x="7367734" y="280166"/>
                  <a:pt x="7565449" y="258950"/>
                </a:cubicBezTo>
                <a:cubicBezTo>
                  <a:pt x="7575959" y="252432"/>
                  <a:pt x="7600854" y="257628"/>
                  <a:pt x="7599285" y="266021"/>
                </a:cubicBezTo>
                <a:cubicBezTo>
                  <a:pt x="7611616" y="262940"/>
                  <a:pt x="7639946" y="245819"/>
                  <a:pt x="7644411" y="258986"/>
                </a:cubicBezTo>
                <a:cubicBezTo>
                  <a:pt x="7708015" y="258012"/>
                  <a:pt x="7770249" y="247724"/>
                  <a:pt x="7825110" y="229109"/>
                </a:cubicBezTo>
                <a:cubicBezTo>
                  <a:pt x="7949762" y="247028"/>
                  <a:pt x="7921956" y="197757"/>
                  <a:pt x="7965804" y="190545"/>
                </a:cubicBezTo>
                <a:cubicBezTo>
                  <a:pt x="8039439" y="213878"/>
                  <a:pt x="8063651" y="191475"/>
                  <a:pt x="8147401" y="205617"/>
                </a:cubicBezTo>
                <a:cubicBezTo>
                  <a:pt x="8166453" y="196610"/>
                  <a:pt x="8225048" y="207099"/>
                  <a:pt x="8256033" y="193713"/>
                </a:cubicBezTo>
                <a:cubicBezTo>
                  <a:pt x="8311388" y="242017"/>
                  <a:pt x="8350376" y="178592"/>
                  <a:pt x="8410677" y="172167"/>
                </a:cubicBezTo>
                <a:cubicBezTo>
                  <a:pt x="8470978" y="165743"/>
                  <a:pt x="8572470" y="206385"/>
                  <a:pt x="8617841" y="155167"/>
                </a:cubicBezTo>
                <a:cubicBezTo>
                  <a:pt x="8646050" y="160448"/>
                  <a:pt x="8664949" y="183631"/>
                  <a:pt x="8715976" y="178374"/>
                </a:cubicBezTo>
                <a:cubicBezTo>
                  <a:pt x="8737194" y="188216"/>
                  <a:pt x="8738009" y="189511"/>
                  <a:pt x="8778827" y="172936"/>
                </a:cubicBezTo>
                <a:cubicBezTo>
                  <a:pt x="8725277" y="146372"/>
                  <a:pt x="8850819" y="175612"/>
                  <a:pt x="8840778" y="143149"/>
                </a:cubicBezTo>
                <a:cubicBezTo>
                  <a:pt x="8903519" y="121096"/>
                  <a:pt x="9021861" y="150359"/>
                  <a:pt x="9010380" y="91891"/>
                </a:cubicBezTo>
                <a:cubicBezTo>
                  <a:pt x="9027103" y="56852"/>
                  <a:pt x="9112524" y="108357"/>
                  <a:pt x="9110856" y="70997"/>
                </a:cubicBezTo>
                <a:cubicBezTo>
                  <a:pt x="9148189" y="94250"/>
                  <a:pt x="9209809" y="53285"/>
                  <a:pt x="9268817" y="53082"/>
                </a:cubicBezTo>
                <a:cubicBezTo>
                  <a:pt x="9279135" y="35997"/>
                  <a:pt x="9292736" y="36520"/>
                  <a:pt x="9316667" y="45047"/>
                </a:cubicBezTo>
                <a:cubicBezTo>
                  <a:pt x="9352186" y="45862"/>
                  <a:pt x="9390008" y="39799"/>
                  <a:pt x="9428209" y="29923"/>
                </a:cubicBezTo>
                <a:close/>
              </a:path>
            </a:pathLst>
          </a:custGeom>
          <a:solidFill>
            <a:srgbClr val="82766A">
              <a:alpha val="15000"/>
            </a:srgb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upo 6">
            <a:extLst>
              <a:ext uri="{FF2B5EF4-FFF2-40B4-BE49-F238E27FC236}">
                <a16:creationId xmlns:a16="http://schemas.microsoft.com/office/drawing/2014/main" id="{CBD614AE-8E9A-4150-8D34-147C2662D42B}"/>
              </a:ext>
            </a:extLst>
          </p:cNvPr>
          <p:cNvGrpSpPr/>
          <p:nvPr/>
        </p:nvGrpSpPr>
        <p:grpSpPr>
          <a:xfrm>
            <a:off x="7296106" y="162158"/>
            <a:ext cx="4125743" cy="1852113"/>
            <a:chOff x="838200" y="1967931"/>
            <a:chExt cx="10515600" cy="4141366"/>
          </a:xfrm>
        </p:grpSpPr>
        <p:grpSp>
          <p:nvGrpSpPr>
            <p:cNvPr id="9" name="Grupo 8">
              <a:extLst>
                <a:ext uri="{FF2B5EF4-FFF2-40B4-BE49-F238E27FC236}">
                  <a16:creationId xmlns:a16="http://schemas.microsoft.com/office/drawing/2014/main" id="{E2ECB44E-5475-4152-89B8-CC35175DFC96}"/>
                </a:ext>
              </a:extLst>
            </p:cNvPr>
            <p:cNvGrpSpPr/>
            <p:nvPr/>
          </p:nvGrpSpPr>
          <p:grpSpPr>
            <a:xfrm>
              <a:off x="838200" y="1967931"/>
              <a:ext cx="10515600" cy="4141366"/>
              <a:chOff x="838200" y="1930608"/>
              <a:chExt cx="10515600" cy="4141366"/>
            </a:xfrm>
          </p:grpSpPr>
          <p:pic>
            <p:nvPicPr>
              <p:cNvPr id="13" name="Marcador de contenido 4" descr="Imagen que contiene biombo, interior, con baldosas, azul&#10;&#10;Descripción generada automáticamente">
                <a:extLst>
                  <a:ext uri="{FF2B5EF4-FFF2-40B4-BE49-F238E27FC236}">
                    <a16:creationId xmlns:a16="http://schemas.microsoft.com/office/drawing/2014/main" id="{C9CD5FAE-139C-4374-B6BA-B4B77129DD9B}"/>
                  </a:ext>
                </a:extLst>
              </p:cNvPr>
              <p:cNvPicPr>
                <a:picLocks noChangeAspect="1"/>
              </p:cNvPicPr>
              <p:nvPr/>
            </p:nvPicPr>
            <p:blipFill>
              <a:blip r:embed="rId2"/>
              <a:stretch>
                <a:fillRect/>
              </a:stretch>
            </p:blipFill>
            <p:spPr>
              <a:xfrm>
                <a:off x="838200" y="1930608"/>
                <a:ext cx="10515600" cy="4141366"/>
              </a:xfrm>
              <a:prstGeom prst="rect">
                <a:avLst/>
              </a:prstGeom>
            </p:spPr>
          </p:pic>
          <p:pic>
            <p:nvPicPr>
              <p:cNvPr id="14" name="Picture 2" descr="Lentes convergentes | Recurso educativo 745545">
                <a:extLst>
                  <a:ext uri="{FF2B5EF4-FFF2-40B4-BE49-F238E27FC236}">
                    <a16:creationId xmlns:a16="http://schemas.microsoft.com/office/drawing/2014/main" id="{5ED53A12-411F-45AB-9F10-2B3337439CA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51" t="10241" r="60739" b="11184"/>
              <a:stretch/>
            </p:blipFill>
            <p:spPr bwMode="auto">
              <a:xfrm>
                <a:off x="5714410" y="2256469"/>
                <a:ext cx="1343608" cy="348964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0362417C-CB51-423F-90BA-E1FFD5D34E2F}"/>
                  </a:ext>
                </a:extLst>
              </p:cNvPr>
              <p:cNvPicPr>
                <a:picLocks noChangeAspect="1"/>
              </p:cNvPicPr>
              <p:nvPr/>
            </p:nvPicPr>
            <p:blipFill>
              <a:blip r:embed="rId4"/>
              <a:stretch>
                <a:fillRect/>
              </a:stretch>
            </p:blipFill>
            <p:spPr>
              <a:xfrm>
                <a:off x="7866084" y="3517002"/>
                <a:ext cx="2958376" cy="968579"/>
              </a:xfrm>
              <a:prstGeom prst="rect">
                <a:avLst/>
              </a:prstGeom>
            </p:spPr>
          </p:pic>
        </p:grpSp>
        <p:pic>
          <p:nvPicPr>
            <p:cNvPr id="11" name="Imagen 10">
              <a:extLst>
                <a:ext uri="{FF2B5EF4-FFF2-40B4-BE49-F238E27FC236}">
                  <a16:creationId xmlns:a16="http://schemas.microsoft.com/office/drawing/2014/main" id="{A83AE6CB-53AA-43B6-8ED7-618E78368CD1}"/>
                </a:ext>
              </a:extLst>
            </p:cNvPr>
            <p:cNvPicPr>
              <a:picLocks noChangeAspect="1"/>
            </p:cNvPicPr>
            <p:nvPr/>
          </p:nvPicPr>
          <p:blipFill>
            <a:blip r:embed="rId5"/>
            <a:stretch>
              <a:fillRect/>
            </a:stretch>
          </p:blipFill>
          <p:spPr>
            <a:xfrm flipH="1">
              <a:off x="5182956" y="2943548"/>
              <a:ext cx="332648" cy="1165537"/>
            </a:xfrm>
            <a:prstGeom prst="rect">
              <a:avLst/>
            </a:prstGeom>
          </p:spPr>
        </p:pic>
      </p:grpSp>
      <p:grpSp>
        <p:nvGrpSpPr>
          <p:cNvPr id="27" name="Grupo 26">
            <a:extLst>
              <a:ext uri="{FF2B5EF4-FFF2-40B4-BE49-F238E27FC236}">
                <a16:creationId xmlns:a16="http://schemas.microsoft.com/office/drawing/2014/main" id="{88158B2D-5A07-4188-81D9-590D3698B1D7}"/>
              </a:ext>
            </a:extLst>
          </p:cNvPr>
          <p:cNvGrpSpPr/>
          <p:nvPr/>
        </p:nvGrpSpPr>
        <p:grpSpPr>
          <a:xfrm>
            <a:off x="7169425" y="-241829"/>
            <a:ext cx="923400" cy="429840"/>
            <a:chOff x="7169425" y="-241829"/>
            <a:chExt cx="923400" cy="429840"/>
          </a:xfrm>
        </p:grpSpPr>
        <mc:AlternateContent xmlns:mc="http://schemas.openxmlformats.org/markup-compatibility/2006" xmlns:p14="http://schemas.microsoft.com/office/powerpoint/2010/main">
          <mc:Choice Requires="p14">
            <p:contentPart p14:bwMode="auto" r:id="rId6">
              <p14:nvContentPartPr>
                <p14:cNvPr id="18" name="Entrada de lápiz 17">
                  <a:extLst>
                    <a:ext uri="{FF2B5EF4-FFF2-40B4-BE49-F238E27FC236}">
                      <a16:creationId xmlns:a16="http://schemas.microsoft.com/office/drawing/2014/main" id="{DD0AAC6B-6F69-4A01-AE96-BC7F62786D58}"/>
                    </a:ext>
                  </a:extLst>
                </p14:cNvPr>
                <p14:cNvContentPartPr/>
                <p14:nvPr/>
              </p14:nvContentPartPr>
              <p14:xfrm>
                <a:off x="7764145" y="-241829"/>
                <a:ext cx="328680" cy="112680"/>
              </p14:xfrm>
            </p:contentPart>
          </mc:Choice>
          <mc:Fallback xmlns="">
            <p:pic>
              <p:nvPicPr>
                <p:cNvPr id="18" name="Entrada de lápiz 17">
                  <a:extLst>
                    <a:ext uri="{FF2B5EF4-FFF2-40B4-BE49-F238E27FC236}">
                      <a16:creationId xmlns:a16="http://schemas.microsoft.com/office/drawing/2014/main" id="{DD0AAC6B-6F69-4A01-AE96-BC7F62786D58}"/>
                    </a:ext>
                  </a:extLst>
                </p:cNvPr>
                <p:cNvPicPr/>
                <p:nvPr/>
              </p:nvPicPr>
              <p:blipFill>
                <a:blip r:embed="rId7"/>
                <a:stretch>
                  <a:fillRect/>
                </a:stretch>
              </p:blipFill>
              <p:spPr>
                <a:xfrm>
                  <a:off x="7759825" y="-246149"/>
                  <a:ext cx="337320" cy="121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9" name="Entrada de lápiz 18">
                  <a:extLst>
                    <a:ext uri="{FF2B5EF4-FFF2-40B4-BE49-F238E27FC236}">
                      <a16:creationId xmlns:a16="http://schemas.microsoft.com/office/drawing/2014/main" id="{B65D1434-6E01-477E-BCC8-1D72CC53300D}"/>
                    </a:ext>
                  </a:extLst>
                </p14:cNvPr>
                <p14:cNvContentPartPr/>
                <p14:nvPr/>
              </p14:nvContentPartPr>
              <p14:xfrm>
                <a:off x="7169425" y="-94949"/>
                <a:ext cx="429480" cy="282960"/>
              </p14:xfrm>
            </p:contentPart>
          </mc:Choice>
          <mc:Fallback xmlns="">
            <p:pic>
              <p:nvPicPr>
                <p:cNvPr id="19" name="Entrada de lápiz 18">
                  <a:extLst>
                    <a:ext uri="{FF2B5EF4-FFF2-40B4-BE49-F238E27FC236}">
                      <a16:creationId xmlns:a16="http://schemas.microsoft.com/office/drawing/2014/main" id="{B65D1434-6E01-477E-BCC8-1D72CC53300D}"/>
                    </a:ext>
                  </a:extLst>
                </p:cNvPr>
                <p:cNvPicPr/>
                <p:nvPr/>
              </p:nvPicPr>
              <p:blipFill>
                <a:blip r:embed="rId9"/>
                <a:stretch>
                  <a:fillRect/>
                </a:stretch>
              </p:blipFill>
              <p:spPr>
                <a:xfrm>
                  <a:off x="7165105" y="-99269"/>
                  <a:ext cx="438120" cy="2916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20" name="Entrada de lápiz 19">
                <a:extLst>
                  <a:ext uri="{FF2B5EF4-FFF2-40B4-BE49-F238E27FC236}">
                    <a16:creationId xmlns:a16="http://schemas.microsoft.com/office/drawing/2014/main" id="{547C61EA-B589-40D8-BCF8-6D72233228FA}"/>
                  </a:ext>
                </a:extLst>
              </p14:cNvPr>
              <p14:cNvContentPartPr/>
              <p14:nvPr/>
            </p14:nvContentPartPr>
            <p14:xfrm>
              <a:off x="6900505" y="388531"/>
              <a:ext cx="15480" cy="60840"/>
            </p14:xfrm>
          </p:contentPart>
        </mc:Choice>
        <mc:Fallback xmlns="">
          <p:pic>
            <p:nvPicPr>
              <p:cNvPr id="20" name="Entrada de lápiz 19">
                <a:extLst>
                  <a:ext uri="{FF2B5EF4-FFF2-40B4-BE49-F238E27FC236}">
                    <a16:creationId xmlns:a16="http://schemas.microsoft.com/office/drawing/2014/main" id="{547C61EA-B589-40D8-BCF8-6D72233228FA}"/>
                  </a:ext>
                </a:extLst>
              </p:cNvPr>
              <p:cNvPicPr/>
              <p:nvPr/>
            </p:nvPicPr>
            <p:blipFill>
              <a:blip r:embed="rId11"/>
              <a:stretch>
                <a:fillRect/>
              </a:stretch>
            </p:blipFill>
            <p:spPr>
              <a:xfrm>
                <a:off x="6896185" y="384211"/>
                <a:ext cx="241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3" name="Entrada de lápiz 22">
                <a:extLst>
                  <a:ext uri="{FF2B5EF4-FFF2-40B4-BE49-F238E27FC236}">
                    <a16:creationId xmlns:a16="http://schemas.microsoft.com/office/drawing/2014/main" id="{4A288636-7802-4657-A4FD-E34C9F561420}"/>
                  </a:ext>
                </a:extLst>
              </p14:cNvPr>
              <p14:cNvContentPartPr/>
              <p14:nvPr/>
            </p14:nvContentPartPr>
            <p14:xfrm>
              <a:off x="8061145" y="2143531"/>
              <a:ext cx="80640" cy="21600"/>
            </p14:xfrm>
          </p:contentPart>
        </mc:Choice>
        <mc:Fallback xmlns="">
          <p:pic>
            <p:nvPicPr>
              <p:cNvPr id="23" name="Entrada de lápiz 22">
                <a:extLst>
                  <a:ext uri="{FF2B5EF4-FFF2-40B4-BE49-F238E27FC236}">
                    <a16:creationId xmlns:a16="http://schemas.microsoft.com/office/drawing/2014/main" id="{4A288636-7802-4657-A4FD-E34C9F561420}"/>
                  </a:ext>
                </a:extLst>
              </p:cNvPr>
              <p:cNvPicPr/>
              <p:nvPr/>
            </p:nvPicPr>
            <p:blipFill>
              <a:blip r:embed="rId13"/>
              <a:stretch>
                <a:fillRect/>
              </a:stretch>
            </p:blipFill>
            <p:spPr>
              <a:xfrm>
                <a:off x="8056825" y="2139211"/>
                <a:ext cx="8928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6" name="Entrada de lápiz 45">
                <a:extLst>
                  <a:ext uri="{FF2B5EF4-FFF2-40B4-BE49-F238E27FC236}">
                    <a16:creationId xmlns:a16="http://schemas.microsoft.com/office/drawing/2014/main" id="{580D7504-A251-48FC-AB55-B0F8E4A28FB1}"/>
                  </a:ext>
                </a:extLst>
              </p14:cNvPr>
              <p14:cNvContentPartPr/>
              <p14:nvPr/>
            </p14:nvContentPartPr>
            <p14:xfrm>
              <a:off x="7866025" y="1019611"/>
              <a:ext cx="71280" cy="52920"/>
            </p14:xfrm>
          </p:contentPart>
        </mc:Choice>
        <mc:Fallback xmlns="">
          <p:pic>
            <p:nvPicPr>
              <p:cNvPr id="46" name="Entrada de lápiz 45">
                <a:extLst>
                  <a:ext uri="{FF2B5EF4-FFF2-40B4-BE49-F238E27FC236}">
                    <a16:creationId xmlns:a16="http://schemas.microsoft.com/office/drawing/2014/main" id="{580D7504-A251-48FC-AB55-B0F8E4A28FB1}"/>
                  </a:ext>
                </a:extLst>
              </p:cNvPr>
              <p:cNvPicPr/>
              <p:nvPr/>
            </p:nvPicPr>
            <p:blipFill>
              <a:blip r:embed="rId15"/>
              <a:stretch>
                <a:fillRect/>
              </a:stretch>
            </p:blipFill>
            <p:spPr>
              <a:xfrm>
                <a:off x="7861705" y="1015291"/>
                <a:ext cx="79920" cy="61560"/>
              </a:xfrm>
              <a:prstGeom prst="rect">
                <a:avLst/>
              </a:prstGeom>
            </p:spPr>
          </p:pic>
        </mc:Fallback>
      </mc:AlternateContent>
      <p:grpSp>
        <p:nvGrpSpPr>
          <p:cNvPr id="63" name="Grupo 62">
            <a:extLst>
              <a:ext uri="{FF2B5EF4-FFF2-40B4-BE49-F238E27FC236}">
                <a16:creationId xmlns:a16="http://schemas.microsoft.com/office/drawing/2014/main" id="{1F427767-0D24-46A4-9676-BF562D0F36E5}"/>
              </a:ext>
            </a:extLst>
          </p:cNvPr>
          <p:cNvGrpSpPr/>
          <p:nvPr/>
        </p:nvGrpSpPr>
        <p:grpSpPr>
          <a:xfrm>
            <a:off x="5695225" y="588331"/>
            <a:ext cx="1819800" cy="1387080"/>
            <a:chOff x="5695225" y="588331"/>
            <a:chExt cx="1819800" cy="1387080"/>
          </a:xfrm>
        </p:grpSpPr>
        <mc:AlternateContent xmlns:mc="http://schemas.openxmlformats.org/markup-compatibility/2006" xmlns:p14="http://schemas.microsoft.com/office/powerpoint/2010/main">
          <mc:Choice Requires="p14">
            <p:contentPart p14:bwMode="auto" r:id="rId16">
              <p14:nvContentPartPr>
                <p14:cNvPr id="21" name="Entrada de lápiz 20">
                  <a:extLst>
                    <a:ext uri="{FF2B5EF4-FFF2-40B4-BE49-F238E27FC236}">
                      <a16:creationId xmlns:a16="http://schemas.microsoft.com/office/drawing/2014/main" id="{F9AECFAA-50B6-4B61-B93A-61792411C81E}"/>
                    </a:ext>
                  </a:extLst>
                </p14:cNvPr>
                <p14:cNvContentPartPr/>
                <p14:nvPr/>
              </p14:nvContentPartPr>
              <p14:xfrm>
                <a:off x="6799705" y="588331"/>
                <a:ext cx="52920" cy="598320"/>
              </p14:xfrm>
            </p:contentPart>
          </mc:Choice>
          <mc:Fallback xmlns="">
            <p:pic>
              <p:nvPicPr>
                <p:cNvPr id="21" name="Entrada de lápiz 20">
                  <a:extLst>
                    <a:ext uri="{FF2B5EF4-FFF2-40B4-BE49-F238E27FC236}">
                      <a16:creationId xmlns:a16="http://schemas.microsoft.com/office/drawing/2014/main" id="{F9AECFAA-50B6-4B61-B93A-61792411C81E}"/>
                    </a:ext>
                  </a:extLst>
                </p:cNvPr>
                <p:cNvPicPr/>
                <p:nvPr/>
              </p:nvPicPr>
              <p:blipFill>
                <a:blip r:embed="rId17"/>
                <a:stretch>
                  <a:fillRect/>
                </a:stretch>
              </p:blipFill>
              <p:spPr>
                <a:xfrm>
                  <a:off x="6795385" y="584011"/>
                  <a:ext cx="61560" cy="6069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2" name="Entrada de lápiz 21">
                  <a:extLst>
                    <a:ext uri="{FF2B5EF4-FFF2-40B4-BE49-F238E27FC236}">
                      <a16:creationId xmlns:a16="http://schemas.microsoft.com/office/drawing/2014/main" id="{9E155BD3-8FEF-46BE-BF55-849703A8402E}"/>
                    </a:ext>
                  </a:extLst>
                </p14:cNvPr>
                <p14:cNvContentPartPr/>
                <p14:nvPr/>
              </p14:nvContentPartPr>
              <p14:xfrm>
                <a:off x="6842185" y="1376371"/>
                <a:ext cx="580320" cy="599040"/>
              </p14:xfrm>
            </p:contentPart>
          </mc:Choice>
          <mc:Fallback xmlns="">
            <p:pic>
              <p:nvPicPr>
                <p:cNvPr id="22" name="Entrada de lápiz 21">
                  <a:extLst>
                    <a:ext uri="{FF2B5EF4-FFF2-40B4-BE49-F238E27FC236}">
                      <a16:creationId xmlns:a16="http://schemas.microsoft.com/office/drawing/2014/main" id="{9E155BD3-8FEF-46BE-BF55-849703A8402E}"/>
                    </a:ext>
                  </a:extLst>
                </p:cNvPr>
                <p:cNvPicPr/>
                <p:nvPr/>
              </p:nvPicPr>
              <p:blipFill>
                <a:blip r:embed="rId19"/>
                <a:stretch>
                  <a:fillRect/>
                </a:stretch>
              </p:blipFill>
              <p:spPr>
                <a:xfrm>
                  <a:off x="6837865" y="1372051"/>
                  <a:ext cx="588960" cy="6076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9" name="Entrada de lápiz 48">
                  <a:extLst>
                    <a:ext uri="{FF2B5EF4-FFF2-40B4-BE49-F238E27FC236}">
                      <a16:creationId xmlns:a16="http://schemas.microsoft.com/office/drawing/2014/main" id="{558907AB-4218-48E4-A85C-3D6A119CC6A7}"/>
                    </a:ext>
                  </a:extLst>
                </p14:cNvPr>
                <p14:cNvContentPartPr/>
                <p14:nvPr/>
              </p14:nvContentPartPr>
              <p14:xfrm>
                <a:off x="6034345" y="1071091"/>
                <a:ext cx="1480680" cy="33120"/>
              </p14:xfrm>
            </p:contentPart>
          </mc:Choice>
          <mc:Fallback xmlns="">
            <p:pic>
              <p:nvPicPr>
                <p:cNvPr id="49" name="Entrada de lápiz 48">
                  <a:extLst>
                    <a:ext uri="{FF2B5EF4-FFF2-40B4-BE49-F238E27FC236}">
                      <a16:creationId xmlns:a16="http://schemas.microsoft.com/office/drawing/2014/main" id="{558907AB-4218-48E4-A85C-3D6A119CC6A7}"/>
                    </a:ext>
                  </a:extLst>
                </p:cNvPr>
                <p:cNvPicPr/>
                <p:nvPr/>
              </p:nvPicPr>
              <p:blipFill>
                <a:blip r:embed="rId21"/>
                <a:stretch>
                  <a:fillRect/>
                </a:stretch>
              </p:blipFill>
              <p:spPr>
                <a:xfrm>
                  <a:off x="6030025" y="1066771"/>
                  <a:ext cx="1489320" cy="417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50" name="Entrada de lápiz 49">
                  <a:extLst>
                    <a:ext uri="{FF2B5EF4-FFF2-40B4-BE49-F238E27FC236}">
                      <a16:creationId xmlns:a16="http://schemas.microsoft.com/office/drawing/2014/main" id="{EC0FA490-3415-4BCE-9380-86C0E738E9BC}"/>
                    </a:ext>
                  </a:extLst>
                </p14:cNvPr>
                <p14:cNvContentPartPr/>
                <p14:nvPr/>
              </p14:nvContentPartPr>
              <p14:xfrm>
                <a:off x="5822665" y="878131"/>
                <a:ext cx="135720" cy="121320"/>
              </p14:xfrm>
            </p:contentPart>
          </mc:Choice>
          <mc:Fallback xmlns="">
            <p:pic>
              <p:nvPicPr>
                <p:cNvPr id="50" name="Entrada de lápiz 49">
                  <a:extLst>
                    <a:ext uri="{FF2B5EF4-FFF2-40B4-BE49-F238E27FC236}">
                      <a16:creationId xmlns:a16="http://schemas.microsoft.com/office/drawing/2014/main" id="{EC0FA490-3415-4BCE-9380-86C0E738E9BC}"/>
                    </a:ext>
                  </a:extLst>
                </p:cNvPr>
                <p:cNvPicPr/>
                <p:nvPr/>
              </p:nvPicPr>
              <p:blipFill>
                <a:blip r:embed="rId23"/>
                <a:stretch>
                  <a:fillRect/>
                </a:stretch>
              </p:blipFill>
              <p:spPr>
                <a:xfrm>
                  <a:off x="5818345" y="873811"/>
                  <a:ext cx="14436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51" name="Entrada de lápiz 50">
                  <a:extLst>
                    <a:ext uri="{FF2B5EF4-FFF2-40B4-BE49-F238E27FC236}">
                      <a16:creationId xmlns:a16="http://schemas.microsoft.com/office/drawing/2014/main" id="{7EC0E285-BADC-42D9-8E7D-22F3E9CE08CA}"/>
                    </a:ext>
                  </a:extLst>
                </p14:cNvPr>
                <p14:cNvContentPartPr/>
                <p14:nvPr/>
              </p14:nvContentPartPr>
              <p14:xfrm>
                <a:off x="5940025" y="871651"/>
                <a:ext cx="136440" cy="210960"/>
              </p14:xfrm>
            </p:contentPart>
          </mc:Choice>
          <mc:Fallback xmlns="">
            <p:pic>
              <p:nvPicPr>
                <p:cNvPr id="51" name="Entrada de lápiz 50">
                  <a:extLst>
                    <a:ext uri="{FF2B5EF4-FFF2-40B4-BE49-F238E27FC236}">
                      <a16:creationId xmlns:a16="http://schemas.microsoft.com/office/drawing/2014/main" id="{7EC0E285-BADC-42D9-8E7D-22F3E9CE08CA}"/>
                    </a:ext>
                  </a:extLst>
                </p:cNvPr>
                <p:cNvPicPr/>
                <p:nvPr/>
              </p:nvPicPr>
              <p:blipFill>
                <a:blip r:embed="rId25"/>
                <a:stretch>
                  <a:fillRect/>
                </a:stretch>
              </p:blipFill>
              <p:spPr>
                <a:xfrm>
                  <a:off x="5935705" y="867331"/>
                  <a:ext cx="1450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52" name="Entrada de lápiz 51">
                  <a:extLst>
                    <a:ext uri="{FF2B5EF4-FFF2-40B4-BE49-F238E27FC236}">
                      <a16:creationId xmlns:a16="http://schemas.microsoft.com/office/drawing/2014/main" id="{343896D3-0B17-46C2-BCD3-BC1C53B9F7A4}"/>
                    </a:ext>
                  </a:extLst>
                </p14:cNvPr>
                <p14:cNvContentPartPr/>
                <p14:nvPr/>
              </p14:nvContentPartPr>
              <p14:xfrm>
                <a:off x="6104905" y="821971"/>
                <a:ext cx="145080" cy="104040"/>
              </p14:xfrm>
            </p:contentPart>
          </mc:Choice>
          <mc:Fallback xmlns="">
            <p:pic>
              <p:nvPicPr>
                <p:cNvPr id="52" name="Entrada de lápiz 51">
                  <a:extLst>
                    <a:ext uri="{FF2B5EF4-FFF2-40B4-BE49-F238E27FC236}">
                      <a16:creationId xmlns:a16="http://schemas.microsoft.com/office/drawing/2014/main" id="{343896D3-0B17-46C2-BCD3-BC1C53B9F7A4}"/>
                    </a:ext>
                  </a:extLst>
                </p:cNvPr>
                <p:cNvPicPr/>
                <p:nvPr/>
              </p:nvPicPr>
              <p:blipFill>
                <a:blip r:embed="rId27"/>
                <a:stretch>
                  <a:fillRect/>
                </a:stretch>
              </p:blipFill>
              <p:spPr>
                <a:xfrm>
                  <a:off x="6100585" y="817651"/>
                  <a:ext cx="15372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53" name="Entrada de lápiz 52">
                  <a:extLst>
                    <a:ext uri="{FF2B5EF4-FFF2-40B4-BE49-F238E27FC236}">
                      <a16:creationId xmlns:a16="http://schemas.microsoft.com/office/drawing/2014/main" id="{CABD8E80-72EE-48D3-8E53-3B484577B5F0}"/>
                    </a:ext>
                  </a:extLst>
                </p14:cNvPr>
                <p14:cNvContentPartPr/>
                <p14:nvPr/>
              </p14:nvContentPartPr>
              <p14:xfrm>
                <a:off x="5695225" y="1174051"/>
                <a:ext cx="107640" cy="235440"/>
              </p14:xfrm>
            </p:contentPart>
          </mc:Choice>
          <mc:Fallback xmlns="">
            <p:pic>
              <p:nvPicPr>
                <p:cNvPr id="53" name="Entrada de lápiz 52">
                  <a:extLst>
                    <a:ext uri="{FF2B5EF4-FFF2-40B4-BE49-F238E27FC236}">
                      <a16:creationId xmlns:a16="http://schemas.microsoft.com/office/drawing/2014/main" id="{CABD8E80-72EE-48D3-8E53-3B484577B5F0}"/>
                    </a:ext>
                  </a:extLst>
                </p:cNvPr>
                <p:cNvPicPr/>
                <p:nvPr/>
              </p:nvPicPr>
              <p:blipFill>
                <a:blip r:embed="rId29"/>
                <a:stretch>
                  <a:fillRect/>
                </a:stretch>
              </p:blipFill>
              <p:spPr>
                <a:xfrm>
                  <a:off x="5690905" y="1169731"/>
                  <a:ext cx="116280" cy="244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4" name="Entrada de lápiz 53">
                  <a:extLst>
                    <a:ext uri="{FF2B5EF4-FFF2-40B4-BE49-F238E27FC236}">
                      <a16:creationId xmlns:a16="http://schemas.microsoft.com/office/drawing/2014/main" id="{95B9BEB3-545C-4A5E-8190-16B23FA22EB3}"/>
                    </a:ext>
                  </a:extLst>
                </p14:cNvPr>
                <p14:cNvContentPartPr/>
                <p14:nvPr/>
              </p14:nvContentPartPr>
              <p14:xfrm>
                <a:off x="5762905" y="1311931"/>
                <a:ext cx="99000" cy="100080"/>
              </p14:xfrm>
            </p:contentPart>
          </mc:Choice>
          <mc:Fallback xmlns="">
            <p:pic>
              <p:nvPicPr>
                <p:cNvPr id="54" name="Entrada de lápiz 53">
                  <a:extLst>
                    <a:ext uri="{FF2B5EF4-FFF2-40B4-BE49-F238E27FC236}">
                      <a16:creationId xmlns:a16="http://schemas.microsoft.com/office/drawing/2014/main" id="{95B9BEB3-545C-4A5E-8190-16B23FA22EB3}"/>
                    </a:ext>
                  </a:extLst>
                </p:cNvPr>
                <p:cNvPicPr/>
                <p:nvPr/>
              </p:nvPicPr>
              <p:blipFill>
                <a:blip r:embed="rId31"/>
                <a:stretch>
                  <a:fillRect/>
                </a:stretch>
              </p:blipFill>
              <p:spPr>
                <a:xfrm>
                  <a:off x="5758585" y="1307611"/>
                  <a:ext cx="107640" cy="1087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5" name="Entrada de lápiz 54">
                  <a:extLst>
                    <a:ext uri="{FF2B5EF4-FFF2-40B4-BE49-F238E27FC236}">
                      <a16:creationId xmlns:a16="http://schemas.microsoft.com/office/drawing/2014/main" id="{E9275B9D-D74C-47EA-92DC-DA7F0C7AF2F2}"/>
                    </a:ext>
                  </a:extLst>
                </p14:cNvPr>
                <p14:cNvContentPartPr/>
                <p14:nvPr/>
              </p14:nvContentPartPr>
              <p14:xfrm>
                <a:off x="5916625" y="1324171"/>
                <a:ext cx="11160" cy="71640"/>
              </p14:xfrm>
            </p:contentPart>
          </mc:Choice>
          <mc:Fallback xmlns="">
            <p:pic>
              <p:nvPicPr>
                <p:cNvPr id="55" name="Entrada de lápiz 54">
                  <a:extLst>
                    <a:ext uri="{FF2B5EF4-FFF2-40B4-BE49-F238E27FC236}">
                      <a16:creationId xmlns:a16="http://schemas.microsoft.com/office/drawing/2014/main" id="{E9275B9D-D74C-47EA-92DC-DA7F0C7AF2F2}"/>
                    </a:ext>
                  </a:extLst>
                </p:cNvPr>
                <p:cNvPicPr/>
                <p:nvPr/>
              </p:nvPicPr>
              <p:blipFill>
                <a:blip r:embed="rId33"/>
                <a:stretch>
                  <a:fillRect/>
                </a:stretch>
              </p:blipFill>
              <p:spPr>
                <a:xfrm>
                  <a:off x="5912305" y="1319851"/>
                  <a:ext cx="19800" cy="802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6" name="Entrada de lápiz 55">
                  <a:extLst>
                    <a:ext uri="{FF2B5EF4-FFF2-40B4-BE49-F238E27FC236}">
                      <a16:creationId xmlns:a16="http://schemas.microsoft.com/office/drawing/2014/main" id="{EFF273CD-B1B5-4587-9CE4-EABB30B89AA0}"/>
                    </a:ext>
                  </a:extLst>
                </p14:cNvPr>
                <p14:cNvContentPartPr/>
                <p14:nvPr/>
              </p14:nvContentPartPr>
              <p14:xfrm>
                <a:off x="5927425" y="1261171"/>
                <a:ext cx="360" cy="8640"/>
              </p14:xfrm>
            </p:contentPart>
          </mc:Choice>
          <mc:Fallback xmlns="">
            <p:pic>
              <p:nvPicPr>
                <p:cNvPr id="56" name="Entrada de lápiz 55">
                  <a:extLst>
                    <a:ext uri="{FF2B5EF4-FFF2-40B4-BE49-F238E27FC236}">
                      <a16:creationId xmlns:a16="http://schemas.microsoft.com/office/drawing/2014/main" id="{EFF273CD-B1B5-4587-9CE4-EABB30B89AA0}"/>
                    </a:ext>
                  </a:extLst>
                </p:cNvPr>
                <p:cNvPicPr/>
                <p:nvPr/>
              </p:nvPicPr>
              <p:blipFill>
                <a:blip r:embed="rId35"/>
                <a:stretch>
                  <a:fillRect/>
                </a:stretch>
              </p:blipFill>
              <p:spPr>
                <a:xfrm>
                  <a:off x="5923105" y="1256851"/>
                  <a:ext cx="900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7" name="Entrada de lápiz 56">
                  <a:extLst>
                    <a:ext uri="{FF2B5EF4-FFF2-40B4-BE49-F238E27FC236}">
                      <a16:creationId xmlns:a16="http://schemas.microsoft.com/office/drawing/2014/main" id="{99886EBA-81FD-43AD-9F05-C87271EAF7E3}"/>
                    </a:ext>
                  </a:extLst>
                </p14:cNvPr>
                <p14:cNvContentPartPr/>
                <p14:nvPr/>
              </p14:nvContentPartPr>
              <p14:xfrm>
                <a:off x="5968105" y="1315891"/>
                <a:ext cx="77760" cy="79920"/>
              </p14:xfrm>
            </p:contentPart>
          </mc:Choice>
          <mc:Fallback xmlns="">
            <p:pic>
              <p:nvPicPr>
                <p:cNvPr id="57" name="Entrada de lápiz 56">
                  <a:extLst>
                    <a:ext uri="{FF2B5EF4-FFF2-40B4-BE49-F238E27FC236}">
                      <a16:creationId xmlns:a16="http://schemas.microsoft.com/office/drawing/2014/main" id="{99886EBA-81FD-43AD-9F05-C87271EAF7E3}"/>
                    </a:ext>
                  </a:extLst>
                </p:cNvPr>
                <p:cNvPicPr/>
                <p:nvPr/>
              </p:nvPicPr>
              <p:blipFill>
                <a:blip r:embed="rId37"/>
                <a:stretch>
                  <a:fillRect/>
                </a:stretch>
              </p:blipFill>
              <p:spPr>
                <a:xfrm>
                  <a:off x="5963785" y="1311571"/>
                  <a:ext cx="8640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8" name="Entrada de lápiz 57">
                  <a:extLst>
                    <a:ext uri="{FF2B5EF4-FFF2-40B4-BE49-F238E27FC236}">
                      <a16:creationId xmlns:a16="http://schemas.microsoft.com/office/drawing/2014/main" id="{08C11DFF-76E3-4B09-BD49-170F975CD3E8}"/>
                    </a:ext>
                  </a:extLst>
                </p14:cNvPr>
                <p14:cNvContentPartPr/>
                <p14:nvPr/>
              </p14:nvContentPartPr>
              <p14:xfrm>
                <a:off x="6105985" y="1349731"/>
                <a:ext cx="150120" cy="82800"/>
              </p14:xfrm>
            </p:contentPart>
          </mc:Choice>
          <mc:Fallback xmlns="">
            <p:pic>
              <p:nvPicPr>
                <p:cNvPr id="58" name="Entrada de lápiz 57">
                  <a:extLst>
                    <a:ext uri="{FF2B5EF4-FFF2-40B4-BE49-F238E27FC236}">
                      <a16:creationId xmlns:a16="http://schemas.microsoft.com/office/drawing/2014/main" id="{08C11DFF-76E3-4B09-BD49-170F975CD3E8}"/>
                    </a:ext>
                  </a:extLst>
                </p:cNvPr>
                <p:cNvPicPr/>
                <p:nvPr/>
              </p:nvPicPr>
              <p:blipFill>
                <a:blip r:embed="rId39"/>
                <a:stretch>
                  <a:fillRect/>
                </a:stretch>
              </p:blipFill>
              <p:spPr>
                <a:xfrm>
                  <a:off x="6101665" y="1345411"/>
                  <a:ext cx="1587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9" name="Entrada de lápiz 58">
                  <a:extLst>
                    <a:ext uri="{FF2B5EF4-FFF2-40B4-BE49-F238E27FC236}">
                      <a16:creationId xmlns:a16="http://schemas.microsoft.com/office/drawing/2014/main" id="{3291DD6C-691B-4D22-93E6-93E88DDCD7C5}"/>
                    </a:ext>
                  </a:extLst>
                </p14:cNvPr>
                <p14:cNvContentPartPr/>
                <p14:nvPr/>
              </p14:nvContentPartPr>
              <p14:xfrm>
                <a:off x="6200665" y="1309051"/>
                <a:ext cx="360" cy="4320"/>
              </p14:xfrm>
            </p:contentPart>
          </mc:Choice>
          <mc:Fallback xmlns="">
            <p:pic>
              <p:nvPicPr>
                <p:cNvPr id="59" name="Entrada de lápiz 58">
                  <a:extLst>
                    <a:ext uri="{FF2B5EF4-FFF2-40B4-BE49-F238E27FC236}">
                      <a16:creationId xmlns:a16="http://schemas.microsoft.com/office/drawing/2014/main" id="{3291DD6C-691B-4D22-93E6-93E88DDCD7C5}"/>
                    </a:ext>
                  </a:extLst>
                </p:cNvPr>
                <p:cNvPicPr/>
                <p:nvPr/>
              </p:nvPicPr>
              <p:blipFill>
                <a:blip r:embed="rId41"/>
                <a:stretch>
                  <a:fillRect/>
                </a:stretch>
              </p:blipFill>
              <p:spPr>
                <a:xfrm>
                  <a:off x="6196345" y="1304731"/>
                  <a:ext cx="9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60" name="Entrada de lápiz 59">
                  <a:extLst>
                    <a:ext uri="{FF2B5EF4-FFF2-40B4-BE49-F238E27FC236}">
                      <a16:creationId xmlns:a16="http://schemas.microsoft.com/office/drawing/2014/main" id="{03A59E93-A2AD-448D-9091-C4BC6C62AE24}"/>
                    </a:ext>
                  </a:extLst>
                </p14:cNvPr>
                <p14:cNvContentPartPr/>
                <p14:nvPr/>
              </p14:nvContentPartPr>
              <p14:xfrm>
                <a:off x="6325945" y="1146691"/>
                <a:ext cx="128160" cy="234720"/>
              </p14:xfrm>
            </p:contentPart>
          </mc:Choice>
          <mc:Fallback xmlns="">
            <p:pic>
              <p:nvPicPr>
                <p:cNvPr id="60" name="Entrada de lápiz 59">
                  <a:extLst>
                    <a:ext uri="{FF2B5EF4-FFF2-40B4-BE49-F238E27FC236}">
                      <a16:creationId xmlns:a16="http://schemas.microsoft.com/office/drawing/2014/main" id="{03A59E93-A2AD-448D-9091-C4BC6C62AE24}"/>
                    </a:ext>
                  </a:extLst>
                </p:cNvPr>
                <p:cNvPicPr/>
                <p:nvPr/>
              </p:nvPicPr>
              <p:blipFill>
                <a:blip r:embed="rId43"/>
                <a:stretch>
                  <a:fillRect/>
                </a:stretch>
              </p:blipFill>
              <p:spPr>
                <a:xfrm>
                  <a:off x="6321625" y="1142371"/>
                  <a:ext cx="13680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61" name="Entrada de lápiz 60">
                  <a:extLst>
                    <a:ext uri="{FF2B5EF4-FFF2-40B4-BE49-F238E27FC236}">
                      <a16:creationId xmlns:a16="http://schemas.microsoft.com/office/drawing/2014/main" id="{41D386B8-9A41-400D-91DF-07F578801E37}"/>
                    </a:ext>
                  </a:extLst>
                </p14:cNvPr>
                <p14:cNvContentPartPr/>
                <p14:nvPr/>
              </p14:nvContentPartPr>
              <p14:xfrm>
                <a:off x="6399385" y="1291411"/>
                <a:ext cx="96120" cy="83880"/>
              </p14:xfrm>
            </p:contentPart>
          </mc:Choice>
          <mc:Fallback xmlns="">
            <p:pic>
              <p:nvPicPr>
                <p:cNvPr id="61" name="Entrada de lápiz 60">
                  <a:extLst>
                    <a:ext uri="{FF2B5EF4-FFF2-40B4-BE49-F238E27FC236}">
                      <a16:creationId xmlns:a16="http://schemas.microsoft.com/office/drawing/2014/main" id="{41D386B8-9A41-400D-91DF-07F578801E37}"/>
                    </a:ext>
                  </a:extLst>
                </p:cNvPr>
                <p:cNvPicPr/>
                <p:nvPr/>
              </p:nvPicPr>
              <p:blipFill>
                <a:blip r:embed="rId45"/>
                <a:stretch>
                  <a:fillRect/>
                </a:stretch>
              </p:blipFill>
              <p:spPr>
                <a:xfrm>
                  <a:off x="6395065" y="1287091"/>
                  <a:ext cx="10476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62" name="Entrada de lápiz 61">
                  <a:extLst>
                    <a:ext uri="{FF2B5EF4-FFF2-40B4-BE49-F238E27FC236}">
                      <a16:creationId xmlns:a16="http://schemas.microsoft.com/office/drawing/2014/main" id="{3B61B9E2-BEAE-4B79-AB61-49CCBDC8E229}"/>
                    </a:ext>
                  </a:extLst>
                </p14:cNvPr>
                <p14:cNvContentPartPr/>
                <p14:nvPr/>
              </p14:nvContentPartPr>
              <p14:xfrm>
                <a:off x="6630505" y="1061011"/>
                <a:ext cx="75960" cy="270720"/>
              </p14:xfrm>
            </p:contentPart>
          </mc:Choice>
          <mc:Fallback xmlns="">
            <p:pic>
              <p:nvPicPr>
                <p:cNvPr id="62" name="Entrada de lápiz 61">
                  <a:extLst>
                    <a:ext uri="{FF2B5EF4-FFF2-40B4-BE49-F238E27FC236}">
                      <a16:creationId xmlns:a16="http://schemas.microsoft.com/office/drawing/2014/main" id="{3B61B9E2-BEAE-4B79-AB61-49CCBDC8E229}"/>
                    </a:ext>
                  </a:extLst>
                </p:cNvPr>
                <p:cNvPicPr/>
                <p:nvPr/>
              </p:nvPicPr>
              <p:blipFill>
                <a:blip r:embed="rId47"/>
                <a:stretch>
                  <a:fillRect/>
                </a:stretch>
              </p:blipFill>
              <p:spPr>
                <a:xfrm>
                  <a:off x="6626185" y="1056691"/>
                  <a:ext cx="84600" cy="279360"/>
                </a:xfrm>
                <a:prstGeom prst="rect">
                  <a:avLst/>
                </a:prstGeom>
              </p:spPr>
            </p:pic>
          </mc:Fallback>
        </mc:AlternateContent>
      </p:grpSp>
      <p:grpSp>
        <p:nvGrpSpPr>
          <p:cNvPr id="77" name="Grupo 76">
            <a:extLst>
              <a:ext uri="{FF2B5EF4-FFF2-40B4-BE49-F238E27FC236}">
                <a16:creationId xmlns:a16="http://schemas.microsoft.com/office/drawing/2014/main" id="{C9085F77-5265-4DC1-AB24-739FF7FF4926}"/>
              </a:ext>
            </a:extLst>
          </p:cNvPr>
          <p:cNvGrpSpPr/>
          <p:nvPr/>
        </p:nvGrpSpPr>
        <p:grpSpPr>
          <a:xfrm>
            <a:off x="8366065" y="-231749"/>
            <a:ext cx="3481200" cy="2481120"/>
            <a:chOff x="8366065" y="-231749"/>
            <a:chExt cx="3481200" cy="2481120"/>
          </a:xfrm>
        </p:grpSpPr>
        <mc:AlternateContent xmlns:mc="http://schemas.openxmlformats.org/markup-compatibility/2006" xmlns:p14="http://schemas.microsoft.com/office/powerpoint/2010/main">
          <mc:Choice Requires="p14">
            <p:contentPart p14:bwMode="auto" r:id="rId48">
              <p14:nvContentPartPr>
                <p14:cNvPr id="16" name="Entrada de lápiz 15">
                  <a:extLst>
                    <a:ext uri="{FF2B5EF4-FFF2-40B4-BE49-F238E27FC236}">
                      <a16:creationId xmlns:a16="http://schemas.microsoft.com/office/drawing/2014/main" id="{787AACCD-AD57-4286-B521-EA9B88C73FBB}"/>
                    </a:ext>
                  </a:extLst>
                </p14:cNvPr>
                <p14:cNvContentPartPr/>
                <p14:nvPr/>
              </p14:nvContentPartPr>
              <p14:xfrm>
                <a:off x="8866465" y="-168389"/>
                <a:ext cx="4320" cy="360"/>
              </p14:xfrm>
            </p:contentPart>
          </mc:Choice>
          <mc:Fallback xmlns="">
            <p:pic>
              <p:nvPicPr>
                <p:cNvPr id="16" name="Entrada de lápiz 15">
                  <a:extLst>
                    <a:ext uri="{FF2B5EF4-FFF2-40B4-BE49-F238E27FC236}">
                      <a16:creationId xmlns:a16="http://schemas.microsoft.com/office/drawing/2014/main" id="{787AACCD-AD57-4286-B521-EA9B88C73FBB}"/>
                    </a:ext>
                  </a:extLst>
                </p:cNvPr>
                <p:cNvPicPr/>
                <p:nvPr/>
              </p:nvPicPr>
              <p:blipFill>
                <a:blip r:embed="rId49"/>
                <a:stretch>
                  <a:fillRect/>
                </a:stretch>
              </p:blipFill>
              <p:spPr>
                <a:xfrm>
                  <a:off x="8862145" y="-172709"/>
                  <a:ext cx="129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17" name="Entrada de lápiz 16">
                  <a:extLst>
                    <a:ext uri="{FF2B5EF4-FFF2-40B4-BE49-F238E27FC236}">
                      <a16:creationId xmlns:a16="http://schemas.microsoft.com/office/drawing/2014/main" id="{11F827A5-4795-492C-A0F6-97CAA9BDB709}"/>
                    </a:ext>
                  </a:extLst>
                </p14:cNvPr>
                <p14:cNvContentPartPr/>
                <p14:nvPr/>
              </p14:nvContentPartPr>
              <p14:xfrm>
                <a:off x="8427985" y="-231749"/>
                <a:ext cx="221760" cy="12960"/>
              </p14:xfrm>
            </p:contentPart>
          </mc:Choice>
          <mc:Fallback xmlns="">
            <p:pic>
              <p:nvPicPr>
                <p:cNvPr id="17" name="Entrada de lápiz 16">
                  <a:extLst>
                    <a:ext uri="{FF2B5EF4-FFF2-40B4-BE49-F238E27FC236}">
                      <a16:creationId xmlns:a16="http://schemas.microsoft.com/office/drawing/2014/main" id="{11F827A5-4795-492C-A0F6-97CAA9BDB709}"/>
                    </a:ext>
                  </a:extLst>
                </p:cNvPr>
                <p:cNvPicPr/>
                <p:nvPr/>
              </p:nvPicPr>
              <p:blipFill>
                <a:blip r:embed="rId51"/>
                <a:stretch>
                  <a:fillRect/>
                </a:stretch>
              </p:blipFill>
              <p:spPr>
                <a:xfrm>
                  <a:off x="8423665" y="-236069"/>
                  <a:ext cx="230400" cy="21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4" name="Entrada de lápiz 23">
                  <a:extLst>
                    <a:ext uri="{FF2B5EF4-FFF2-40B4-BE49-F238E27FC236}">
                      <a16:creationId xmlns:a16="http://schemas.microsoft.com/office/drawing/2014/main" id="{10E97D70-773B-4A39-9B7C-D382F2EC70E0}"/>
                    </a:ext>
                  </a:extLst>
                </p14:cNvPr>
                <p14:cNvContentPartPr/>
                <p14:nvPr/>
              </p14:nvContentPartPr>
              <p14:xfrm>
                <a:off x="8366065" y="2094571"/>
                <a:ext cx="282240" cy="28800"/>
              </p14:xfrm>
            </p:contentPart>
          </mc:Choice>
          <mc:Fallback xmlns="">
            <p:pic>
              <p:nvPicPr>
                <p:cNvPr id="24" name="Entrada de lápiz 23">
                  <a:extLst>
                    <a:ext uri="{FF2B5EF4-FFF2-40B4-BE49-F238E27FC236}">
                      <a16:creationId xmlns:a16="http://schemas.microsoft.com/office/drawing/2014/main" id="{10E97D70-773B-4A39-9B7C-D382F2EC70E0}"/>
                    </a:ext>
                  </a:extLst>
                </p:cNvPr>
                <p:cNvPicPr/>
                <p:nvPr/>
              </p:nvPicPr>
              <p:blipFill>
                <a:blip r:embed="rId53"/>
                <a:stretch>
                  <a:fillRect/>
                </a:stretch>
              </p:blipFill>
              <p:spPr>
                <a:xfrm>
                  <a:off x="8361745" y="2090251"/>
                  <a:ext cx="29088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25" name="Entrada de lápiz 24">
                  <a:extLst>
                    <a:ext uri="{FF2B5EF4-FFF2-40B4-BE49-F238E27FC236}">
                      <a16:creationId xmlns:a16="http://schemas.microsoft.com/office/drawing/2014/main" id="{76F8C4AE-9F94-46FC-B4AD-031C5010C37A}"/>
                    </a:ext>
                  </a:extLst>
                </p14:cNvPr>
                <p14:cNvContentPartPr/>
                <p14:nvPr/>
              </p14:nvContentPartPr>
              <p14:xfrm>
                <a:off x="8722825" y="1934731"/>
                <a:ext cx="859320" cy="199800"/>
              </p14:xfrm>
            </p:contentPart>
          </mc:Choice>
          <mc:Fallback xmlns="">
            <p:pic>
              <p:nvPicPr>
                <p:cNvPr id="25" name="Entrada de lápiz 24">
                  <a:extLst>
                    <a:ext uri="{FF2B5EF4-FFF2-40B4-BE49-F238E27FC236}">
                      <a16:creationId xmlns:a16="http://schemas.microsoft.com/office/drawing/2014/main" id="{76F8C4AE-9F94-46FC-B4AD-031C5010C37A}"/>
                    </a:ext>
                  </a:extLst>
                </p:cNvPr>
                <p:cNvPicPr/>
                <p:nvPr/>
              </p:nvPicPr>
              <p:blipFill>
                <a:blip r:embed="rId55"/>
                <a:stretch>
                  <a:fillRect/>
                </a:stretch>
              </p:blipFill>
              <p:spPr>
                <a:xfrm>
                  <a:off x="8718505" y="1930411"/>
                  <a:ext cx="8679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 name="Entrada de lápiz 3">
                  <a:extLst>
                    <a:ext uri="{FF2B5EF4-FFF2-40B4-BE49-F238E27FC236}">
                      <a16:creationId xmlns:a16="http://schemas.microsoft.com/office/drawing/2014/main" id="{8B1E9B63-A756-4E81-AEB1-E5DEA2422CAA}"/>
                    </a:ext>
                  </a:extLst>
                </p14:cNvPr>
                <p14:cNvContentPartPr/>
                <p14:nvPr/>
              </p14:nvContentPartPr>
              <p14:xfrm>
                <a:off x="9545425" y="350371"/>
                <a:ext cx="29520" cy="6840"/>
              </p14:xfrm>
            </p:contentPart>
          </mc:Choice>
          <mc:Fallback xmlns="">
            <p:pic>
              <p:nvPicPr>
                <p:cNvPr id="4" name="Entrada de lápiz 3">
                  <a:extLst>
                    <a:ext uri="{FF2B5EF4-FFF2-40B4-BE49-F238E27FC236}">
                      <a16:creationId xmlns:a16="http://schemas.microsoft.com/office/drawing/2014/main" id="{8B1E9B63-A756-4E81-AEB1-E5DEA2422CAA}"/>
                    </a:ext>
                  </a:extLst>
                </p:cNvPr>
                <p:cNvPicPr/>
                <p:nvPr/>
              </p:nvPicPr>
              <p:blipFill>
                <a:blip r:embed="rId57"/>
                <a:stretch>
                  <a:fillRect/>
                </a:stretch>
              </p:blipFill>
              <p:spPr>
                <a:xfrm>
                  <a:off x="9541105" y="346051"/>
                  <a:ext cx="3816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5" name="Entrada de lápiz 4">
                  <a:extLst>
                    <a:ext uri="{FF2B5EF4-FFF2-40B4-BE49-F238E27FC236}">
                      <a16:creationId xmlns:a16="http://schemas.microsoft.com/office/drawing/2014/main" id="{6931FA8C-1042-4349-B38E-6C559BC75386}"/>
                    </a:ext>
                  </a:extLst>
                </p14:cNvPr>
                <p14:cNvContentPartPr/>
                <p14:nvPr/>
              </p14:nvContentPartPr>
              <p14:xfrm>
                <a:off x="9393145" y="251731"/>
                <a:ext cx="66240" cy="63720"/>
              </p14:xfrm>
            </p:contentPart>
          </mc:Choice>
          <mc:Fallback xmlns="">
            <p:pic>
              <p:nvPicPr>
                <p:cNvPr id="5" name="Entrada de lápiz 4">
                  <a:extLst>
                    <a:ext uri="{FF2B5EF4-FFF2-40B4-BE49-F238E27FC236}">
                      <a16:creationId xmlns:a16="http://schemas.microsoft.com/office/drawing/2014/main" id="{6931FA8C-1042-4349-B38E-6C559BC75386}"/>
                    </a:ext>
                  </a:extLst>
                </p:cNvPr>
                <p:cNvPicPr/>
                <p:nvPr/>
              </p:nvPicPr>
              <p:blipFill>
                <a:blip r:embed="rId59"/>
                <a:stretch>
                  <a:fillRect/>
                </a:stretch>
              </p:blipFill>
              <p:spPr>
                <a:xfrm>
                  <a:off x="9388825" y="247411"/>
                  <a:ext cx="74880" cy="723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 name="Entrada de lápiz 5">
                  <a:extLst>
                    <a:ext uri="{FF2B5EF4-FFF2-40B4-BE49-F238E27FC236}">
                      <a16:creationId xmlns:a16="http://schemas.microsoft.com/office/drawing/2014/main" id="{0F972A99-8495-4C4A-A4B5-D3382A9700E7}"/>
                    </a:ext>
                  </a:extLst>
                </p14:cNvPr>
                <p14:cNvContentPartPr/>
                <p14:nvPr/>
              </p14:nvContentPartPr>
              <p14:xfrm>
                <a:off x="9103705" y="-31229"/>
                <a:ext cx="240120" cy="209520"/>
              </p14:xfrm>
            </p:contentPart>
          </mc:Choice>
          <mc:Fallback xmlns="">
            <p:pic>
              <p:nvPicPr>
                <p:cNvPr id="6" name="Entrada de lápiz 5">
                  <a:extLst>
                    <a:ext uri="{FF2B5EF4-FFF2-40B4-BE49-F238E27FC236}">
                      <a16:creationId xmlns:a16="http://schemas.microsoft.com/office/drawing/2014/main" id="{0F972A99-8495-4C4A-A4B5-D3382A9700E7}"/>
                    </a:ext>
                  </a:extLst>
                </p:cNvPr>
                <p:cNvPicPr/>
                <p:nvPr/>
              </p:nvPicPr>
              <p:blipFill>
                <a:blip r:embed="rId61"/>
                <a:stretch>
                  <a:fillRect/>
                </a:stretch>
              </p:blipFill>
              <p:spPr>
                <a:xfrm>
                  <a:off x="9099385" y="-35549"/>
                  <a:ext cx="248760" cy="2181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29" name="Entrada de lápiz 28">
                  <a:extLst>
                    <a:ext uri="{FF2B5EF4-FFF2-40B4-BE49-F238E27FC236}">
                      <a16:creationId xmlns:a16="http://schemas.microsoft.com/office/drawing/2014/main" id="{430F26CF-5364-4833-BB72-D4D4BB83C0DE}"/>
                    </a:ext>
                  </a:extLst>
                </p14:cNvPr>
                <p14:cNvContentPartPr/>
                <p14:nvPr/>
              </p14:nvContentPartPr>
              <p14:xfrm>
                <a:off x="9301345" y="135811"/>
                <a:ext cx="351000" cy="442080"/>
              </p14:xfrm>
            </p:contentPart>
          </mc:Choice>
          <mc:Fallback xmlns="">
            <p:pic>
              <p:nvPicPr>
                <p:cNvPr id="29" name="Entrada de lápiz 28">
                  <a:extLst>
                    <a:ext uri="{FF2B5EF4-FFF2-40B4-BE49-F238E27FC236}">
                      <a16:creationId xmlns:a16="http://schemas.microsoft.com/office/drawing/2014/main" id="{430F26CF-5364-4833-BB72-D4D4BB83C0DE}"/>
                    </a:ext>
                  </a:extLst>
                </p:cNvPr>
                <p:cNvPicPr/>
                <p:nvPr/>
              </p:nvPicPr>
              <p:blipFill>
                <a:blip r:embed="rId63"/>
                <a:stretch>
                  <a:fillRect/>
                </a:stretch>
              </p:blipFill>
              <p:spPr>
                <a:xfrm>
                  <a:off x="9297025" y="131491"/>
                  <a:ext cx="359640" cy="450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0" name="Entrada de lápiz 29">
                  <a:extLst>
                    <a:ext uri="{FF2B5EF4-FFF2-40B4-BE49-F238E27FC236}">
                      <a16:creationId xmlns:a16="http://schemas.microsoft.com/office/drawing/2014/main" id="{6F8D634A-C8EC-4963-9FA2-3F0ECA8D2456}"/>
                    </a:ext>
                  </a:extLst>
                </p14:cNvPr>
                <p14:cNvContentPartPr/>
                <p14:nvPr/>
              </p14:nvContentPartPr>
              <p14:xfrm>
                <a:off x="9847825" y="-115109"/>
                <a:ext cx="335520" cy="115200"/>
              </p14:xfrm>
            </p:contentPart>
          </mc:Choice>
          <mc:Fallback xmlns="">
            <p:pic>
              <p:nvPicPr>
                <p:cNvPr id="30" name="Entrada de lápiz 29">
                  <a:extLst>
                    <a:ext uri="{FF2B5EF4-FFF2-40B4-BE49-F238E27FC236}">
                      <a16:creationId xmlns:a16="http://schemas.microsoft.com/office/drawing/2014/main" id="{6F8D634A-C8EC-4963-9FA2-3F0ECA8D2456}"/>
                    </a:ext>
                  </a:extLst>
                </p:cNvPr>
                <p:cNvPicPr/>
                <p:nvPr/>
              </p:nvPicPr>
              <p:blipFill>
                <a:blip r:embed="rId65"/>
                <a:stretch>
                  <a:fillRect/>
                </a:stretch>
              </p:blipFill>
              <p:spPr>
                <a:xfrm>
                  <a:off x="9843505" y="-119429"/>
                  <a:ext cx="3441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1" name="Entrada de lápiz 30">
                  <a:extLst>
                    <a:ext uri="{FF2B5EF4-FFF2-40B4-BE49-F238E27FC236}">
                      <a16:creationId xmlns:a16="http://schemas.microsoft.com/office/drawing/2014/main" id="{A76D563E-5FE3-42A3-B5FD-BDBE4E604B63}"/>
                    </a:ext>
                  </a:extLst>
                </p14:cNvPr>
                <p14:cNvContentPartPr/>
                <p14:nvPr/>
              </p14:nvContentPartPr>
              <p14:xfrm>
                <a:off x="10278745" y="-189629"/>
                <a:ext cx="252360" cy="52920"/>
              </p14:xfrm>
            </p:contentPart>
          </mc:Choice>
          <mc:Fallback xmlns="">
            <p:pic>
              <p:nvPicPr>
                <p:cNvPr id="31" name="Entrada de lápiz 30">
                  <a:extLst>
                    <a:ext uri="{FF2B5EF4-FFF2-40B4-BE49-F238E27FC236}">
                      <a16:creationId xmlns:a16="http://schemas.microsoft.com/office/drawing/2014/main" id="{A76D563E-5FE3-42A3-B5FD-BDBE4E604B63}"/>
                    </a:ext>
                  </a:extLst>
                </p:cNvPr>
                <p:cNvPicPr/>
                <p:nvPr/>
              </p:nvPicPr>
              <p:blipFill>
                <a:blip r:embed="rId67"/>
                <a:stretch>
                  <a:fillRect/>
                </a:stretch>
              </p:blipFill>
              <p:spPr>
                <a:xfrm>
                  <a:off x="10274425" y="-193949"/>
                  <a:ext cx="261000" cy="61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2" name="Entrada de lápiz 31">
                  <a:extLst>
                    <a:ext uri="{FF2B5EF4-FFF2-40B4-BE49-F238E27FC236}">
                      <a16:creationId xmlns:a16="http://schemas.microsoft.com/office/drawing/2014/main" id="{44CB5F0F-11C3-424E-AB40-0712E3F61B0E}"/>
                    </a:ext>
                  </a:extLst>
                </p14:cNvPr>
                <p14:cNvContentPartPr/>
                <p14:nvPr/>
              </p14:nvContentPartPr>
              <p14:xfrm>
                <a:off x="10614985" y="-178829"/>
                <a:ext cx="114840" cy="36000"/>
              </p14:xfrm>
            </p:contentPart>
          </mc:Choice>
          <mc:Fallback xmlns="">
            <p:pic>
              <p:nvPicPr>
                <p:cNvPr id="32" name="Entrada de lápiz 31">
                  <a:extLst>
                    <a:ext uri="{FF2B5EF4-FFF2-40B4-BE49-F238E27FC236}">
                      <a16:creationId xmlns:a16="http://schemas.microsoft.com/office/drawing/2014/main" id="{44CB5F0F-11C3-424E-AB40-0712E3F61B0E}"/>
                    </a:ext>
                  </a:extLst>
                </p:cNvPr>
                <p:cNvPicPr/>
                <p:nvPr/>
              </p:nvPicPr>
              <p:blipFill>
                <a:blip r:embed="rId69"/>
                <a:stretch>
                  <a:fillRect/>
                </a:stretch>
              </p:blipFill>
              <p:spPr>
                <a:xfrm>
                  <a:off x="10610665" y="-183149"/>
                  <a:ext cx="123480" cy="446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3" name="Entrada de lápiz 32">
                  <a:extLst>
                    <a:ext uri="{FF2B5EF4-FFF2-40B4-BE49-F238E27FC236}">
                      <a16:creationId xmlns:a16="http://schemas.microsoft.com/office/drawing/2014/main" id="{463D0D91-608C-4044-89DE-18C4266B8613}"/>
                    </a:ext>
                  </a:extLst>
                </p14:cNvPr>
                <p14:cNvContentPartPr/>
                <p14:nvPr/>
              </p14:nvContentPartPr>
              <p14:xfrm>
                <a:off x="10835665" y="-126269"/>
                <a:ext cx="389160" cy="167400"/>
              </p14:xfrm>
            </p:contentPart>
          </mc:Choice>
          <mc:Fallback xmlns="">
            <p:pic>
              <p:nvPicPr>
                <p:cNvPr id="33" name="Entrada de lápiz 32">
                  <a:extLst>
                    <a:ext uri="{FF2B5EF4-FFF2-40B4-BE49-F238E27FC236}">
                      <a16:creationId xmlns:a16="http://schemas.microsoft.com/office/drawing/2014/main" id="{463D0D91-608C-4044-89DE-18C4266B8613}"/>
                    </a:ext>
                  </a:extLst>
                </p:cNvPr>
                <p:cNvPicPr/>
                <p:nvPr/>
              </p:nvPicPr>
              <p:blipFill>
                <a:blip r:embed="rId71"/>
                <a:stretch>
                  <a:fillRect/>
                </a:stretch>
              </p:blipFill>
              <p:spPr>
                <a:xfrm>
                  <a:off x="10831345" y="-130589"/>
                  <a:ext cx="397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34" name="Entrada de lápiz 33">
                  <a:extLst>
                    <a:ext uri="{FF2B5EF4-FFF2-40B4-BE49-F238E27FC236}">
                      <a16:creationId xmlns:a16="http://schemas.microsoft.com/office/drawing/2014/main" id="{B2C6285B-0851-4498-9E2C-74BF1E0EAE80}"/>
                    </a:ext>
                  </a:extLst>
                </p14:cNvPr>
                <p14:cNvContentPartPr/>
                <p14:nvPr/>
              </p14:nvContentPartPr>
              <p14:xfrm>
                <a:off x="11370985" y="94051"/>
                <a:ext cx="412920" cy="676080"/>
              </p14:xfrm>
            </p:contentPart>
          </mc:Choice>
          <mc:Fallback xmlns="">
            <p:pic>
              <p:nvPicPr>
                <p:cNvPr id="34" name="Entrada de lápiz 33">
                  <a:extLst>
                    <a:ext uri="{FF2B5EF4-FFF2-40B4-BE49-F238E27FC236}">
                      <a16:creationId xmlns:a16="http://schemas.microsoft.com/office/drawing/2014/main" id="{B2C6285B-0851-4498-9E2C-74BF1E0EAE80}"/>
                    </a:ext>
                  </a:extLst>
                </p:cNvPr>
                <p:cNvPicPr/>
                <p:nvPr/>
              </p:nvPicPr>
              <p:blipFill>
                <a:blip r:embed="rId73"/>
                <a:stretch>
                  <a:fillRect/>
                </a:stretch>
              </p:blipFill>
              <p:spPr>
                <a:xfrm>
                  <a:off x="11366665" y="89731"/>
                  <a:ext cx="421560" cy="6847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35" name="Entrada de lápiz 34">
                  <a:extLst>
                    <a:ext uri="{FF2B5EF4-FFF2-40B4-BE49-F238E27FC236}">
                      <a16:creationId xmlns:a16="http://schemas.microsoft.com/office/drawing/2014/main" id="{4879178D-AE99-4599-A79E-126C39F648CC}"/>
                    </a:ext>
                  </a:extLst>
                </p14:cNvPr>
                <p14:cNvContentPartPr/>
                <p14:nvPr/>
              </p14:nvContentPartPr>
              <p14:xfrm>
                <a:off x="11686345" y="914131"/>
                <a:ext cx="160920" cy="829440"/>
              </p14:xfrm>
            </p:contentPart>
          </mc:Choice>
          <mc:Fallback xmlns="">
            <p:pic>
              <p:nvPicPr>
                <p:cNvPr id="35" name="Entrada de lápiz 34">
                  <a:extLst>
                    <a:ext uri="{FF2B5EF4-FFF2-40B4-BE49-F238E27FC236}">
                      <a16:creationId xmlns:a16="http://schemas.microsoft.com/office/drawing/2014/main" id="{4879178D-AE99-4599-A79E-126C39F648CC}"/>
                    </a:ext>
                  </a:extLst>
                </p:cNvPr>
                <p:cNvPicPr/>
                <p:nvPr/>
              </p:nvPicPr>
              <p:blipFill>
                <a:blip r:embed="rId75"/>
                <a:stretch>
                  <a:fillRect/>
                </a:stretch>
              </p:blipFill>
              <p:spPr>
                <a:xfrm>
                  <a:off x="11682025" y="909811"/>
                  <a:ext cx="169560" cy="8380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36" name="Entrada de lápiz 35">
                  <a:extLst>
                    <a:ext uri="{FF2B5EF4-FFF2-40B4-BE49-F238E27FC236}">
                      <a16:creationId xmlns:a16="http://schemas.microsoft.com/office/drawing/2014/main" id="{56FAAFCD-5D97-40A2-93DD-6A40AA539163}"/>
                    </a:ext>
                  </a:extLst>
                </p14:cNvPr>
                <p14:cNvContentPartPr/>
                <p14:nvPr/>
              </p14:nvContentPartPr>
              <p14:xfrm>
                <a:off x="11595625" y="1807291"/>
                <a:ext cx="91800" cy="98640"/>
              </p14:xfrm>
            </p:contentPart>
          </mc:Choice>
          <mc:Fallback xmlns="">
            <p:pic>
              <p:nvPicPr>
                <p:cNvPr id="36" name="Entrada de lápiz 35">
                  <a:extLst>
                    <a:ext uri="{FF2B5EF4-FFF2-40B4-BE49-F238E27FC236}">
                      <a16:creationId xmlns:a16="http://schemas.microsoft.com/office/drawing/2014/main" id="{56FAAFCD-5D97-40A2-93DD-6A40AA539163}"/>
                    </a:ext>
                  </a:extLst>
                </p:cNvPr>
                <p:cNvPicPr/>
                <p:nvPr/>
              </p:nvPicPr>
              <p:blipFill>
                <a:blip r:embed="rId77"/>
                <a:stretch>
                  <a:fillRect/>
                </a:stretch>
              </p:blipFill>
              <p:spPr>
                <a:xfrm>
                  <a:off x="11591305" y="1802971"/>
                  <a:ext cx="100440" cy="1072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37" name="Entrada de lápiz 36">
                  <a:extLst>
                    <a:ext uri="{FF2B5EF4-FFF2-40B4-BE49-F238E27FC236}">
                      <a16:creationId xmlns:a16="http://schemas.microsoft.com/office/drawing/2014/main" id="{AC29A75F-BE9F-4AA9-95B0-5C3911D266EC}"/>
                    </a:ext>
                  </a:extLst>
                </p14:cNvPr>
                <p14:cNvContentPartPr/>
                <p14:nvPr/>
              </p14:nvContentPartPr>
              <p14:xfrm>
                <a:off x="11163265" y="1965331"/>
                <a:ext cx="408960" cy="211320"/>
              </p14:xfrm>
            </p:contentPart>
          </mc:Choice>
          <mc:Fallback xmlns="">
            <p:pic>
              <p:nvPicPr>
                <p:cNvPr id="37" name="Entrada de lápiz 36">
                  <a:extLst>
                    <a:ext uri="{FF2B5EF4-FFF2-40B4-BE49-F238E27FC236}">
                      <a16:creationId xmlns:a16="http://schemas.microsoft.com/office/drawing/2014/main" id="{AC29A75F-BE9F-4AA9-95B0-5C3911D266EC}"/>
                    </a:ext>
                  </a:extLst>
                </p:cNvPr>
                <p:cNvPicPr/>
                <p:nvPr/>
              </p:nvPicPr>
              <p:blipFill>
                <a:blip r:embed="rId79"/>
                <a:stretch>
                  <a:fillRect/>
                </a:stretch>
              </p:blipFill>
              <p:spPr>
                <a:xfrm>
                  <a:off x="11158945" y="1961011"/>
                  <a:ext cx="41760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38" name="Entrada de lápiz 37">
                  <a:extLst>
                    <a:ext uri="{FF2B5EF4-FFF2-40B4-BE49-F238E27FC236}">
                      <a16:creationId xmlns:a16="http://schemas.microsoft.com/office/drawing/2014/main" id="{47504215-47B4-4A79-91AF-48ABB6C54169}"/>
                    </a:ext>
                  </a:extLst>
                </p14:cNvPr>
                <p14:cNvContentPartPr/>
                <p14:nvPr/>
              </p14:nvContentPartPr>
              <p14:xfrm>
                <a:off x="10938625" y="2175211"/>
                <a:ext cx="171000" cy="19080"/>
              </p14:xfrm>
            </p:contentPart>
          </mc:Choice>
          <mc:Fallback xmlns="">
            <p:pic>
              <p:nvPicPr>
                <p:cNvPr id="38" name="Entrada de lápiz 37">
                  <a:extLst>
                    <a:ext uri="{FF2B5EF4-FFF2-40B4-BE49-F238E27FC236}">
                      <a16:creationId xmlns:a16="http://schemas.microsoft.com/office/drawing/2014/main" id="{47504215-47B4-4A79-91AF-48ABB6C54169}"/>
                    </a:ext>
                  </a:extLst>
                </p:cNvPr>
                <p:cNvPicPr/>
                <p:nvPr/>
              </p:nvPicPr>
              <p:blipFill>
                <a:blip r:embed="rId81"/>
                <a:stretch>
                  <a:fillRect/>
                </a:stretch>
              </p:blipFill>
              <p:spPr>
                <a:xfrm>
                  <a:off x="10934305" y="2170891"/>
                  <a:ext cx="179640" cy="277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39" name="Entrada de lápiz 38">
                  <a:extLst>
                    <a:ext uri="{FF2B5EF4-FFF2-40B4-BE49-F238E27FC236}">
                      <a16:creationId xmlns:a16="http://schemas.microsoft.com/office/drawing/2014/main" id="{71BFFD00-299C-4904-BBE5-D889E80C0AFB}"/>
                    </a:ext>
                  </a:extLst>
                </p14:cNvPr>
                <p14:cNvContentPartPr/>
                <p14:nvPr/>
              </p14:nvContentPartPr>
              <p14:xfrm>
                <a:off x="10354705" y="2199691"/>
                <a:ext cx="418320" cy="49680"/>
              </p14:xfrm>
            </p:contentPart>
          </mc:Choice>
          <mc:Fallback xmlns="">
            <p:pic>
              <p:nvPicPr>
                <p:cNvPr id="39" name="Entrada de lápiz 38">
                  <a:extLst>
                    <a:ext uri="{FF2B5EF4-FFF2-40B4-BE49-F238E27FC236}">
                      <a16:creationId xmlns:a16="http://schemas.microsoft.com/office/drawing/2014/main" id="{71BFFD00-299C-4904-BBE5-D889E80C0AFB}"/>
                    </a:ext>
                  </a:extLst>
                </p:cNvPr>
                <p:cNvPicPr/>
                <p:nvPr/>
              </p:nvPicPr>
              <p:blipFill>
                <a:blip r:embed="rId83"/>
                <a:stretch>
                  <a:fillRect/>
                </a:stretch>
              </p:blipFill>
              <p:spPr>
                <a:xfrm>
                  <a:off x="10350385" y="2195371"/>
                  <a:ext cx="42696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0" name="Entrada de lápiz 39">
                  <a:extLst>
                    <a:ext uri="{FF2B5EF4-FFF2-40B4-BE49-F238E27FC236}">
                      <a16:creationId xmlns:a16="http://schemas.microsoft.com/office/drawing/2014/main" id="{B4E417B1-F54A-4302-9FFF-B0926B44A8AE}"/>
                    </a:ext>
                  </a:extLst>
                </p14:cNvPr>
                <p14:cNvContentPartPr/>
                <p14:nvPr/>
              </p14:nvContentPartPr>
              <p14:xfrm>
                <a:off x="10014865" y="2120131"/>
                <a:ext cx="106920" cy="24120"/>
              </p14:xfrm>
            </p:contentPart>
          </mc:Choice>
          <mc:Fallback xmlns="">
            <p:pic>
              <p:nvPicPr>
                <p:cNvPr id="40" name="Entrada de lápiz 39">
                  <a:extLst>
                    <a:ext uri="{FF2B5EF4-FFF2-40B4-BE49-F238E27FC236}">
                      <a16:creationId xmlns:a16="http://schemas.microsoft.com/office/drawing/2014/main" id="{B4E417B1-F54A-4302-9FFF-B0926B44A8AE}"/>
                    </a:ext>
                  </a:extLst>
                </p:cNvPr>
                <p:cNvPicPr/>
                <p:nvPr/>
              </p:nvPicPr>
              <p:blipFill>
                <a:blip r:embed="rId85"/>
                <a:stretch>
                  <a:fillRect/>
                </a:stretch>
              </p:blipFill>
              <p:spPr>
                <a:xfrm>
                  <a:off x="10010545" y="2115811"/>
                  <a:ext cx="11556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41" name="Entrada de lápiz 40">
                  <a:extLst>
                    <a:ext uri="{FF2B5EF4-FFF2-40B4-BE49-F238E27FC236}">
                      <a16:creationId xmlns:a16="http://schemas.microsoft.com/office/drawing/2014/main" id="{5AA3B53A-4B2A-43CC-9CD9-C58B88771EF1}"/>
                    </a:ext>
                  </a:extLst>
                </p14:cNvPr>
                <p14:cNvContentPartPr/>
                <p14:nvPr/>
              </p14:nvContentPartPr>
              <p14:xfrm>
                <a:off x="9358585" y="1779211"/>
                <a:ext cx="447480" cy="280440"/>
              </p14:xfrm>
            </p:contentPart>
          </mc:Choice>
          <mc:Fallback xmlns="">
            <p:pic>
              <p:nvPicPr>
                <p:cNvPr id="41" name="Entrada de lápiz 40">
                  <a:extLst>
                    <a:ext uri="{FF2B5EF4-FFF2-40B4-BE49-F238E27FC236}">
                      <a16:creationId xmlns:a16="http://schemas.microsoft.com/office/drawing/2014/main" id="{5AA3B53A-4B2A-43CC-9CD9-C58B88771EF1}"/>
                    </a:ext>
                  </a:extLst>
                </p:cNvPr>
                <p:cNvPicPr/>
                <p:nvPr/>
              </p:nvPicPr>
              <p:blipFill>
                <a:blip r:embed="rId87"/>
                <a:stretch>
                  <a:fillRect/>
                </a:stretch>
              </p:blipFill>
              <p:spPr>
                <a:xfrm>
                  <a:off x="9354265" y="1774891"/>
                  <a:ext cx="456120" cy="289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45" name="Entrada de lápiz 44">
                  <a:extLst>
                    <a:ext uri="{FF2B5EF4-FFF2-40B4-BE49-F238E27FC236}">
                      <a16:creationId xmlns:a16="http://schemas.microsoft.com/office/drawing/2014/main" id="{E82560FC-C3DF-4F44-804C-1C2669965DA9}"/>
                    </a:ext>
                  </a:extLst>
                </p14:cNvPr>
                <p14:cNvContentPartPr/>
                <p14:nvPr/>
              </p14:nvContentPartPr>
              <p14:xfrm>
                <a:off x="10971745" y="1039051"/>
                <a:ext cx="105480" cy="94680"/>
              </p14:xfrm>
            </p:contentPart>
          </mc:Choice>
          <mc:Fallback xmlns="">
            <p:pic>
              <p:nvPicPr>
                <p:cNvPr id="45" name="Entrada de lápiz 44">
                  <a:extLst>
                    <a:ext uri="{FF2B5EF4-FFF2-40B4-BE49-F238E27FC236}">
                      <a16:creationId xmlns:a16="http://schemas.microsoft.com/office/drawing/2014/main" id="{E82560FC-C3DF-4F44-804C-1C2669965DA9}"/>
                    </a:ext>
                  </a:extLst>
                </p:cNvPr>
                <p:cNvPicPr/>
                <p:nvPr/>
              </p:nvPicPr>
              <p:blipFill>
                <a:blip r:embed="rId89"/>
                <a:stretch>
                  <a:fillRect/>
                </a:stretch>
              </p:blipFill>
              <p:spPr>
                <a:xfrm>
                  <a:off x="10967425" y="1034731"/>
                  <a:ext cx="11412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47" name="Entrada de lápiz 46">
                  <a:extLst>
                    <a:ext uri="{FF2B5EF4-FFF2-40B4-BE49-F238E27FC236}">
                      <a16:creationId xmlns:a16="http://schemas.microsoft.com/office/drawing/2014/main" id="{84C7792A-87A8-44CA-88AB-3D2382D096E0}"/>
                    </a:ext>
                  </a:extLst>
                </p14:cNvPr>
                <p14:cNvContentPartPr/>
                <p14:nvPr/>
              </p14:nvContentPartPr>
              <p14:xfrm>
                <a:off x="8661985" y="1057771"/>
                <a:ext cx="60120" cy="60120"/>
              </p14:xfrm>
            </p:contentPart>
          </mc:Choice>
          <mc:Fallback xmlns="">
            <p:pic>
              <p:nvPicPr>
                <p:cNvPr id="47" name="Entrada de lápiz 46">
                  <a:extLst>
                    <a:ext uri="{FF2B5EF4-FFF2-40B4-BE49-F238E27FC236}">
                      <a16:creationId xmlns:a16="http://schemas.microsoft.com/office/drawing/2014/main" id="{84C7792A-87A8-44CA-88AB-3D2382D096E0}"/>
                    </a:ext>
                  </a:extLst>
                </p:cNvPr>
                <p:cNvPicPr/>
                <p:nvPr/>
              </p:nvPicPr>
              <p:blipFill>
                <a:blip r:embed="rId91"/>
                <a:stretch>
                  <a:fillRect/>
                </a:stretch>
              </p:blipFill>
              <p:spPr>
                <a:xfrm>
                  <a:off x="8657665" y="1053451"/>
                  <a:ext cx="6876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48" name="Entrada de lápiz 47">
                  <a:extLst>
                    <a:ext uri="{FF2B5EF4-FFF2-40B4-BE49-F238E27FC236}">
                      <a16:creationId xmlns:a16="http://schemas.microsoft.com/office/drawing/2014/main" id="{5179D4A2-FC0C-47AB-AB6B-36A3AE27694F}"/>
                    </a:ext>
                  </a:extLst>
                </p14:cNvPr>
                <p14:cNvContentPartPr/>
                <p14:nvPr/>
              </p14:nvContentPartPr>
              <p14:xfrm>
                <a:off x="10205305" y="1069291"/>
                <a:ext cx="360" cy="2880"/>
              </p14:xfrm>
            </p:contentPart>
          </mc:Choice>
          <mc:Fallback xmlns="">
            <p:pic>
              <p:nvPicPr>
                <p:cNvPr id="48" name="Entrada de lápiz 47">
                  <a:extLst>
                    <a:ext uri="{FF2B5EF4-FFF2-40B4-BE49-F238E27FC236}">
                      <a16:creationId xmlns:a16="http://schemas.microsoft.com/office/drawing/2014/main" id="{5179D4A2-FC0C-47AB-AB6B-36A3AE27694F}"/>
                    </a:ext>
                  </a:extLst>
                </p:cNvPr>
                <p:cNvPicPr/>
                <p:nvPr/>
              </p:nvPicPr>
              <p:blipFill>
                <a:blip r:embed="rId93"/>
                <a:stretch>
                  <a:fillRect/>
                </a:stretch>
              </p:blipFill>
              <p:spPr>
                <a:xfrm>
                  <a:off x="10200985" y="1064971"/>
                  <a:ext cx="9000" cy="1152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64" name="Entrada de lápiz 63">
                  <a:extLst>
                    <a:ext uri="{FF2B5EF4-FFF2-40B4-BE49-F238E27FC236}">
                      <a16:creationId xmlns:a16="http://schemas.microsoft.com/office/drawing/2014/main" id="{6BDF722C-F416-49F4-982B-BF5018CE7B17}"/>
                    </a:ext>
                  </a:extLst>
                </p14:cNvPr>
                <p14:cNvContentPartPr/>
                <p14:nvPr/>
              </p14:nvContentPartPr>
              <p14:xfrm>
                <a:off x="9393505" y="1030051"/>
                <a:ext cx="477000" cy="468000"/>
              </p14:xfrm>
            </p:contentPart>
          </mc:Choice>
          <mc:Fallback xmlns="">
            <p:pic>
              <p:nvPicPr>
                <p:cNvPr id="64" name="Entrada de lápiz 63">
                  <a:extLst>
                    <a:ext uri="{FF2B5EF4-FFF2-40B4-BE49-F238E27FC236}">
                      <a16:creationId xmlns:a16="http://schemas.microsoft.com/office/drawing/2014/main" id="{6BDF722C-F416-49F4-982B-BF5018CE7B17}"/>
                    </a:ext>
                  </a:extLst>
                </p:cNvPr>
                <p:cNvPicPr/>
                <p:nvPr/>
              </p:nvPicPr>
              <p:blipFill>
                <a:blip r:embed="rId95"/>
                <a:stretch>
                  <a:fillRect/>
                </a:stretch>
              </p:blipFill>
              <p:spPr>
                <a:xfrm>
                  <a:off x="9389185" y="1025731"/>
                  <a:ext cx="485640" cy="47664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Entrada de lápiz 64">
                  <a:extLst>
                    <a:ext uri="{FF2B5EF4-FFF2-40B4-BE49-F238E27FC236}">
                      <a16:creationId xmlns:a16="http://schemas.microsoft.com/office/drawing/2014/main" id="{82A54B25-8676-4B1D-8708-8319B521A75A}"/>
                    </a:ext>
                  </a:extLst>
                </p14:cNvPr>
                <p14:cNvContentPartPr/>
                <p14:nvPr/>
              </p14:nvContentPartPr>
              <p14:xfrm>
                <a:off x="10005865" y="1484011"/>
                <a:ext cx="452520" cy="126360"/>
              </p14:xfrm>
            </p:contentPart>
          </mc:Choice>
          <mc:Fallback xmlns="">
            <p:pic>
              <p:nvPicPr>
                <p:cNvPr id="65" name="Entrada de lápiz 64">
                  <a:extLst>
                    <a:ext uri="{FF2B5EF4-FFF2-40B4-BE49-F238E27FC236}">
                      <a16:creationId xmlns:a16="http://schemas.microsoft.com/office/drawing/2014/main" id="{82A54B25-8676-4B1D-8708-8319B521A75A}"/>
                    </a:ext>
                  </a:extLst>
                </p:cNvPr>
                <p:cNvPicPr/>
                <p:nvPr/>
              </p:nvPicPr>
              <p:blipFill>
                <a:blip r:embed="rId97"/>
                <a:stretch>
                  <a:fillRect/>
                </a:stretch>
              </p:blipFill>
              <p:spPr>
                <a:xfrm>
                  <a:off x="10001545" y="1479691"/>
                  <a:ext cx="46116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Entrada de lápiz 65">
                  <a:extLst>
                    <a:ext uri="{FF2B5EF4-FFF2-40B4-BE49-F238E27FC236}">
                      <a16:creationId xmlns:a16="http://schemas.microsoft.com/office/drawing/2014/main" id="{C7B28736-3D90-475F-922C-60FC55058FF9}"/>
                    </a:ext>
                  </a:extLst>
                </p14:cNvPr>
                <p14:cNvContentPartPr/>
                <p14:nvPr/>
              </p14:nvContentPartPr>
              <p14:xfrm>
                <a:off x="10488985" y="1500571"/>
                <a:ext cx="31680" cy="87480"/>
              </p14:xfrm>
            </p:contentPart>
          </mc:Choice>
          <mc:Fallback xmlns="">
            <p:pic>
              <p:nvPicPr>
                <p:cNvPr id="66" name="Entrada de lápiz 65">
                  <a:extLst>
                    <a:ext uri="{FF2B5EF4-FFF2-40B4-BE49-F238E27FC236}">
                      <a16:creationId xmlns:a16="http://schemas.microsoft.com/office/drawing/2014/main" id="{C7B28736-3D90-475F-922C-60FC55058FF9}"/>
                    </a:ext>
                  </a:extLst>
                </p:cNvPr>
                <p:cNvPicPr/>
                <p:nvPr/>
              </p:nvPicPr>
              <p:blipFill>
                <a:blip r:embed="rId99"/>
                <a:stretch>
                  <a:fillRect/>
                </a:stretch>
              </p:blipFill>
              <p:spPr>
                <a:xfrm>
                  <a:off x="10484665" y="1496251"/>
                  <a:ext cx="40320" cy="9612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Entrada de lápiz 66">
                  <a:extLst>
                    <a:ext uri="{FF2B5EF4-FFF2-40B4-BE49-F238E27FC236}">
                      <a16:creationId xmlns:a16="http://schemas.microsoft.com/office/drawing/2014/main" id="{2FC690C5-4C20-4365-A1B6-AB462DB3BCAF}"/>
                    </a:ext>
                  </a:extLst>
                </p14:cNvPr>
                <p14:cNvContentPartPr/>
                <p14:nvPr/>
              </p14:nvContentPartPr>
              <p14:xfrm>
                <a:off x="10444705" y="1511371"/>
                <a:ext cx="169200" cy="87840"/>
              </p14:xfrm>
            </p:contentPart>
          </mc:Choice>
          <mc:Fallback xmlns="">
            <p:pic>
              <p:nvPicPr>
                <p:cNvPr id="67" name="Entrada de lápiz 66">
                  <a:extLst>
                    <a:ext uri="{FF2B5EF4-FFF2-40B4-BE49-F238E27FC236}">
                      <a16:creationId xmlns:a16="http://schemas.microsoft.com/office/drawing/2014/main" id="{2FC690C5-4C20-4365-A1B6-AB462DB3BCAF}"/>
                    </a:ext>
                  </a:extLst>
                </p:cNvPr>
                <p:cNvPicPr/>
                <p:nvPr/>
              </p:nvPicPr>
              <p:blipFill>
                <a:blip r:embed="rId101"/>
                <a:stretch>
                  <a:fillRect/>
                </a:stretch>
              </p:blipFill>
              <p:spPr>
                <a:xfrm>
                  <a:off x="10440385" y="1507051"/>
                  <a:ext cx="177840" cy="9648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Entrada de lápiz 67">
                  <a:extLst>
                    <a:ext uri="{FF2B5EF4-FFF2-40B4-BE49-F238E27FC236}">
                      <a16:creationId xmlns:a16="http://schemas.microsoft.com/office/drawing/2014/main" id="{8BD54330-2D81-422B-9CB1-C2B53BBC2074}"/>
                    </a:ext>
                  </a:extLst>
                </p14:cNvPr>
                <p14:cNvContentPartPr/>
                <p14:nvPr/>
              </p14:nvContentPartPr>
              <p14:xfrm>
                <a:off x="10616065" y="1500571"/>
                <a:ext cx="124920" cy="93960"/>
              </p14:xfrm>
            </p:contentPart>
          </mc:Choice>
          <mc:Fallback xmlns="">
            <p:pic>
              <p:nvPicPr>
                <p:cNvPr id="68" name="Entrada de lápiz 67">
                  <a:extLst>
                    <a:ext uri="{FF2B5EF4-FFF2-40B4-BE49-F238E27FC236}">
                      <a16:creationId xmlns:a16="http://schemas.microsoft.com/office/drawing/2014/main" id="{8BD54330-2D81-422B-9CB1-C2B53BBC2074}"/>
                    </a:ext>
                  </a:extLst>
                </p:cNvPr>
                <p:cNvPicPr/>
                <p:nvPr/>
              </p:nvPicPr>
              <p:blipFill>
                <a:blip r:embed="rId103"/>
                <a:stretch>
                  <a:fillRect/>
                </a:stretch>
              </p:blipFill>
              <p:spPr>
                <a:xfrm>
                  <a:off x="10611745" y="1496251"/>
                  <a:ext cx="133560" cy="10260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Entrada de lápiz 68">
                  <a:extLst>
                    <a:ext uri="{FF2B5EF4-FFF2-40B4-BE49-F238E27FC236}">
                      <a16:creationId xmlns:a16="http://schemas.microsoft.com/office/drawing/2014/main" id="{D91F82CD-11D0-4785-BBA7-BA31558FC91B}"/>
                    </a:ext>
                  </a:extLst>
                </p14:cNvPr>
                <p14:cNvContentPartPr/>
                <p14:nvPr/>
              </p14:nvContentPartPr>
              <p14:xfrm>
                <a:off x="10145545" y="1724851"/>
                <a:ext cx="136800" cy="113040"/>
              </p14:xfrm>
            </p:contentPart>
          </mc:Choice>
          <mc:Fallback xmlns="">
            <p:pic>
              <p:nvPicPr>
                <p:cNvPr id="69" name="Entrada de lápiz 68">
                  <a:extLst>
                    <a:ext uri="{FF2B5EF4-FFF2-40B4-BE49-F238E27FC236}">
                      <a16:creationId xmlns:a16="http://schemas.microsoft.com/office/drawing/2014/main" id="{D91F82CD-11D0-4785-BBA7-BA31558FC91B}"/>
                    </a:ext>
                  </a:extLst>
                </p:cNvPr>
                <p:cNvPicPr/>
                <p:nvPr/>
              </p:nvPicPr>
              <p:blipFill>
                <a:blip r:embed="rId105"/>
                <a:stretch>
                  <a:fillRect/>
                </a:stretch>
              </p:blipFill>
              <p:spPr>
                <a:xfrm>
                  <a:off x="10141225" y="1720531"/>
                  <a:ext cx="14544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0" name="Entrada de lápiz 69">
                  <a:extLst>
                    <a:ext uri="{FF2B5EF4-FFF2-40B4-BE49-F238E27FC236}">
                      <a16:creationId xmlns:a16="http://schemas.microsoft.com/office/drawing/2014/main" id="{14817E2F-0B01-4375-843E-B10BEC19CDC3}"/>
                    </a:ext>
                  </a:extLst>
                </p14:cNvPr>
                <p14:cNvContentPartPr/>
                <p14:nvPr/>
              </p14:nvContentPartPr>
              <p14:xfrm>
                <a:off x="10309345" y="1629811"/>
                <a:ext cx="129600" cy="224280"/>
              </p14:xfrm>
            </p:contentPart>
          </mc:Choice>
          <mc:Fallback xmlns="">
            <p:pic>
              <p:nvPicPr>
                <p:cNvPr id="70" name="Entrada de lápiz 69">
                  <a:extLst>
                    <a:ext uri="{FF2B5EF4-FFF2-40B4-BE49-F238E27FC236}">
                      <a16:creationId xmlns:a16="http://schemas.microsoft.com/office/drawing/2014/main" id="{14817E2F-0B01-4375-843E-B10BEC19CDC3}"/>
                    </a:ext>
                  </a:extLst>
                </p:cNvPr>
                <p:cNvPicPr/>
                <p:nvPr/>
              </p:nvPicPr>
              <p:blipFill>
                <a:blip r:embed="rId107"/>
                <a:stretch>
                  <a:fillRect/>
                </a:stretch>
              </p:blipFill>
              <p:spPr>
                <a:xfrm>
                  <a:off x="10305025" y="1625491"/>
                  <a:ext cx="138240" cy="23292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Entrada de lápiz 70">
                  <a:extLst>
                    <a:ext uri="{FF2B5EF4-FFF2-40B4-BE49-F238E27FC236}">
                      <a16:creationId xmlns:a16="http://schemas.microsoft.com/office/drawing/2014/main" id="{31C0FCC3-2ACA-49B3-B2BE-2C94055891E3}"/>
                    </a:ext>
                  </a:extLst>
                </p14:cNvPr>
                <p14:cNvContentPartPr/>
                <p14:nvPr/>
              </p14:nvContentPartPr>
              <p14:xfrm>
                <a:off x="10457305" y="1723411"/>
                <a:ext cx="11160" cy="126000"/>
              </p14:xfrm>
            </p:contentPart>
          </mc:Choice>
          <mc:Fallback xmlns="">
            <p:pic>
              <p:nvPicPr>
                <p:cNvPr id="71" name="Entrada de lápiz 70">
                  <a:extLst>
                    <a:ext uri="{FF2B5EF4-FFF2-40B4-BE49-F238E27FC236}">
                      <a16:creationId xmlns:a16="http://schemas.microsoft.com/office/drawing/2014/main" id="{31C0FCC3-2ACA-49B3-B2BE-2C94055891E3}"/>
                    </a:ext>
                  </a:extLst>
                </p:cNvPr>
                <p:cNvPicPr/>
                <p:nvPr/>
              </p:nvPicPr>
              <p:blipFill>
                <a:blip r:embed="rId109"/>
                <a:stretch>
                  <a:fillRect/>
                </a:stretch>
              </p:blipFill>
              <p:spPr>
                <a:xfrm>
                  <a:off x="10452985" y="1719091"/>
                  <a:ext cx="1980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Entrada de lápiz 71">
                  <a:extLst>
                    <a:ext uri="{FF2B5EF4-FFF2-40B4-BE49-F238E27FC236}">
                      <a16:creationId xmlns:a16="http://schemas.microsoft.com/office/drawing/2014/main" id="{934A2DEE-158A-42DF-8947-3CE09C94E93E}"/>
                    </a:ext>
                  </a:extLst>
                </p14:cNvPr>
                <p14:cNvContentPartPr/>
                <p14:nvPr/>
              </p14:nvContentPartPr>
              <p14:xfrm>
                <a:off x="10411945" y="1722691"/>
                <a:ext cx="142920" cy="113400"/>
              </p14:xfrm>
            </p:contentPart>
          </mc:Choice>
          <mc:Fallback xmlns="">
            <p:pic>
              <p:nvPicPr>
                <p:cNvPr id="72" name="Entrada de lápiz 71">
                  <a:extLst>
                    <a:ext uri="{FF2B5EF4-FFF2-40B4-BE49-F238E27FC236}">
                      <a16:creationId xmlns:a16="http://schemas.microsoft.com/office/drawing/2014/main" id="{934A2DEE-158A-42DF-8947-3CE09C94E93E}"/>
                    </a:ext>
                  </a:extLst>
                </p:cNvPr>
                <p:cNvPicPr/>
                <p:nvPr/>
              </p:nvPicPr>
              <p:blipFill>
                <a:blip r:embed="rId111"/>
                <a:stretch>
                  <a:fillRect/>
                </a:stretch>
              </p:blipFill>
              <p:spPr>
                <a:xfrm>
                  <a:off x="10407625" y="1718371"/>
                  <a:ext cx="151560" cy="1220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3" name="Entrada de lápiz 72">
                  <a:extLst>
                    <a:ext uri="{FF2B5EF4-FFF2-40B4-BE49-F238E27FC236}">
                      <a16:creationId xmlns:a16="http://schemas.microsoft.com/office/drawing/2014/main" id="{D380ADB5-1ABC-4BE7-8635-455FCB4E7EEF}"/>
                    </a:ext>
                  </a:extLst>
                </p14:cNvPr>
                <p14:cNvContentPartPr/>
                <p14:nvPr/>
              </p14:nvContentPartPr>
              <p14:xfrm>
                <a:off x="10557745" y="1706491"/>
                <a:ext cx="5040" cy="6840"/>
              </p14:xfrm>
            </p:contentPart>
          </mc:Choice>
          <mc:Fallback xmlns="">
            <p:pic>
              <p:nvPicPr>
                <p:cNvPr id="73" name="Entrada de lápiz 72">
                  <a:extLst>
                    <a:ext uri="{FF2B5EF4-FFF2-40B4-BE49-F238E27FC236}">
                      <a16:creationId xmlns:a16="http://schemas.microsoft.com/office/drawing/2014/main" id="{D380ADB5-1ABC-4BE7-8635-455FCB4E7EEF}"/>
                    </a:ext>
                  </a:extLst>
                </p:cNvPr>
                <p:cNvPicPr/>
                <p:nvPr/>
              </p:nvPicPr>
              <p:blipFill>
                <a:blip r:embed="rId113"/>
                <a:stretch>
                  <a:fillRect/>
                </a:stretch>
              </p:blipFill>
              <p:spPr>
                <a:xfrm>
                  <a:off x="10553425" y="1702171"/>
                  <a:ext cx="1368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4" name="Entrada de lápiz 73">
                  <a:extLst>
                    <a:ext uri="{FF2B5EF4-FFF2-40B4-BE49-F238E27FC236}">
                      <a16:creationId xmlns:a16="http://schemas.microsoft.com/office/drawing/2014/main" id="{52C0A654-45F1-44E1-AE97-F34385883EF5}"/>
                    </a:ext>
                  </a:extLst>
                </p14:cNvPr>
                <p14:cNvContentPartPr/>
                <p14:nvPr/>
              </p14:nvContentPartPr>
              <p14:xfrm>
                <a:off x="10614985" y="1738531"/>
                <a:ext cx="74160" cy="102960"/>
              </p14:xfrm>
            </p:contentPart>
          </mc:Choice>
          <mc:Fallback xmlns="">
            <p:pic>
              <p:nvPicPr>
                <p:cNvPr id="74" name="Entrada de lápiz 73">
                  <a:extLst>
                    <a:ext uri="{FF2B5EF4-FFF2-40B4-BE49-F238E27FC236}">
                      <a16:creationId xmlns:a16="http://schemas.microsoft.com/office/drawing/2014/main" id="{52C0A654-45F1-44E1-AE97-F34385883EF5}"/>
                    </a:ext>
                  </a:extLst>
                </p:cNvPr>
                <p:cNvPicPr/>
                <p:nvPr/>
              </p:nvPicPr>
              <p:blipFill>
                <a:blip r:embed="rId115"/>
                <a:stretch>
                  <a:fillRect/>
                </a:stretch>
              </p:blipFill>
              <p:spPr>
                <a:xfrm>
                  <a:off x="10610665" y="1734211"/>
                  <a:ext cx="8280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Entrada de lápiz 74">
                  <a:extLst>
                    <a:ext uri="{FF2B5EF4-FFF2-40B4-BE49-F238E27FC236}">
                      <a16:creationId xmlns:a16="http://schemas.microsoft.com/office/drawing/2014/main" id="{DBBBBD26-BE92-4F48-AEB1-01E5739516F1}"/>
                    </a:ext>
                  </a:extLst>
                </p14:cNvPr>
                <p14:cNvContentPartPr/>
                <p14:nvPr/>
              </p14:nvContentPartPr>
              <p14:xfrm>
                <a:off x="10717585" y="1696411"/>
                <a:ext cx="132480" cy="110880"/>
              </p14:xfrm>
            </p:contentPart>
          </mc:Choice>
          <mc:Fallback xmlns="">
            <p:pic>
              <p:nvPicPr>
                <p:cNvPr id="75" name="Entrada de lápiz 74">
                  <a:extLst>
                    <a:ext uri="{FF2B5EF4-FFF2-40B4-BE49-F238E27FC236}">
                      <a16:creationId xmlns:a16="http://schemas.microsoft.com/office/drawing/2014/main" id="{DBBBBD26-BE92-4F48-AEB1-01E5739516F1}"/>
                    </a:ext>
                  </a:extLst>
                </p:cNvPr>
                <p:cNvPicPr/>
                <p:nvPr/>
              </p:nvPicPr>
              <p:blipFill>
                <a:blip r:embed="rId117"/>
                <a:stretch>
                  <a:fillRect/>
                </a:stretch>
              </p:blipFill>
              <p:spPr>
                <a:xfrm>
                  <a:off x="10713265" y="1692091"/>
                  <a:ext cx="14112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Entrada de lápiz 75">
                  <a:extLst>
                    <a:ext uri="{FF2B5EF4-FFF2-40B4-BE49-F238E27FC236}">
                      <a16:creationId xmlns:a16="http://schemas.microsoft.com/office/drawing/2014/main" id="{1B03169F-65DD-4433-805E-858280346113}"/>
                    </a:ext>
                  </a:extLst>
                </p14:cNvPr>
                <p14:cNvContentPartPr/>
                <p14:nvPr/>
              </p14:nvContentPartPr>
              <p14:xfrm>
                <a:off x="9401065" y="801091"/>
                <a:ext cx="133200" cy="145800"/>
              </p14:xfrm>
            </p:contentPart>
          </mc:Choice>
          <mc:Fallback xmlns="">
            <p:pic>
              <p:nvPicPr>
                <p:cNvPr id="76" name="Entrada de lápiz 75">
                  <a:extLst>
                    <a:ext uri="{FF2B5EF4-FFF2-40B4-BE49-F238E27FC236}">
                      <a16:creationId xmlns:a16="http://schemas.microsoft.com/office/drawing/2014/main" id="{1B03169F-65DD-4433-805E-858280346113}"/>
                    </a:ext>
                  </a:extLst>
                </p:cNvPr>
                <p:cNvPicPr/>
                <p:nvPr/>
              </p:nvPicPr>
              <p:blipFill>
                <a:blip r:embed="rId119"/>
                <a:stretch>
                  <a:fillRect/>
                </a:stretch>
              </p:blipFill>
              <p:spPr>
                <a:xfrm>
                  <a:off x="9396745" y="796771"/>
                  <a:ext cx="141840" cy="154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0">
            <p14:nvContentPartPr>
              <p14:cNvPr id="78" name="Entrada de lápiz 77">
                <a:extLst>
                  <a:ext uri="{FF2B5EF4-FFF2-40B4-BE49-F238E27FC236}">
                    <a16:creationId xmlns:a16="http://schemas.microsoft.com/office/drawing/2014/main" id="{B8281762-B8C0-4A7F-BB3B-D888FA0555C6}"/>
                  </a:ext>
                </a:extLst>
              </p14:cNvPr>
              <p14:cNvContentPartPr/>
              <p14:nvPr/>
            </p14:nvContentPartPr>
            <p14:xfrm>
              <a:off x="7819225" y="1279531"/>
              <a:ext cx="174240" cy="119520"/>
            </p14:xfrm>
          </p:contentPart>
        </mc:Choice>
        <mc:Fallback xmlns="">
          <p:pic>
            <p:nvPicPr>
              <p:cNvPr id="78" name="Entrada de lápiz 77">
                <a:extLst>
                  <a:ext uri="{FF2B5EF4-FFF2-40B4-BE49-F238E27FC236}">
                    <a16:creationId xmlns:a16="http://schemas.microsoft.com/office/drawing/2014/main" id="{B8281762-B8C0-4A7F-BB3B-D888FA0555C6}"/>
                  </a:ext>
                </a:extLst>
              </p:cNvPr>
              <p:cNvPicPr/>
              <p:nvPr/>
            </p:nvPicPr>
            <p:blipFill>
              <a:blip r:embed="rId121"/>
              <a:stretch>
                <a:fillRect/>
              </a:stretch>
            </p:blipFill>
            <p:spPr>
              <a:xfrm>
                <a:off x="7814905" y="1275211"/>
                <a:ext cx="182880" cy="128160"/>
              </a:xfrm>
              <a:prstGeom prst="rect">
                <a:avLst/>
              </a:prstGeom>
            </p:spPr>
          </p:pic>
        </mc:Fallback>
      </mc:AlternateContent>
      <p:grpSp>
        <p:nvGrpSpPr>
          <p:cNvPr id="81" name="Grupo 80">
            <a:extLst>
              <a:ext uri="{FF2B5EF4-FFF2-40B4-BE49-F238E27FC236}">
                <a16:creationId xmlns:a16="http://schemas.microsoft.com/office/drawing/2014/main" id="{8CEE87BA-EC57-4A39-AB30-C54EF71DE555}"/>
              </a:ext>
            </a:extLst>
          </p:cNvPr>
          <p:cNvGrpSpPr/>
          <p:nvPr/>
        </p:nvGrpSpPr>
        <p:grpSpPr>
          <a:xfrm>
            <a:off x="11012785" y="1292491"/>
            <a:ext cx="228240" cy="190800"/>
            <a:chOff x="11012785" y="1292491"/>
            <a:chExt cx="228240" cy="190800"/>
          </a:xfrm>
        </p:grpSpPr>
        <mc:AlternateContent xmlns:mc="http://schemas.openxmlformats.org/markup-compatibility/2006" xmlns:p14="http://schemas.microsoft.com/office/powerpoint/2010/main">
          <mc:Choice Requires="p14">
            <p:contentPart p14:bwMode="auto" r:id="rId122">
              <p14:nvContentPartPr>
                <p14:cNvPr id="79" name="Entrada de lápiz 78">
                  <a:extLst>
                    <a:ext uri="{FF2B5EF4-FFF2-40B4-BE49-F238E27FC236}">
                      <a16:creationId xmlns:a16="http://schemas.microsoft.com/office/drawing/2014/main" id="{9F7522A7-6AE1-4365-9598-AB8DD9CEF973}"/>
                    </a:ext>
                  </a:extLst>
                </p14:cNvPr>
                <p14:cNvContentPartPr/>
                <p14:nvPr/>
              </p14:nvContentPartPr>
              <p14:xfrm>
                <a:off x="11012785" y="1364491"/>
                <a:ext cx="117360" cy="118800"/>
              </p14:xfrm>
            </p:contentPart>
          </mc:Choice>
          <mc:Fallback xmlns="">
            <p:pic>
              <p:nvPicPr>
                <p:cNvPr id="79" name="Entrada de lápiz 78">
                  <a:extLst>
                    <a:ext uri="{FF2B5EF4-FFF2-40B4-BE49-F238E27FC236}">
                      <a16:creationId xmlns:a16="http://schemas.microsoft.com/office/drawing/2014/main" id="{9F7522A7-6AE1-4365-9598-AB8DD9CEF973}"/>
                    </a:ext>
                  </a:extLst>
                </p:cNvPr>
                <p:cNvPicPr/>
                <p:nvPr/>
              </p:nvPicPr>
              <p:blipFill>
                <a:blip r:embed="rId123"/>
                <a:stretch>
                  <a:fillRect/>
                </a:stretch>
              </p:blipFill>
              <p:spPr>
                <a:xfrm>
                  <a:off x="11008465" y="1360171"/>
                  <a:ext cx="1260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0" name="Entrada de lápiz 79">
                  <a:extLst>
                    <a:ext uri="{FF2B5EF4-FFF2-40B4-BE49-F238E27FC236}">
                      <a16:creationId xmlns:a16="http://schemas.microsoft.com/office/drawing/2014/main" id="{05A17D90-B9AF-442A-9329-46245DB76A39}"/>
                    </a:ext>
                  </a:extLst>
                </p14:cNvPr>
                <p14:cNvContentPartPr/>
                <p14:nvPr/>
              </p14:nvContentPartPr>
              <p14:xfrm>
                <a:off x="11161465" y="1292491"/>
                <a:ext cx="79560" cy="86040"/>
              </p14:xfrm>
            </p:contentPart>
          </mc:Choice>
          <mc:Fallback xmlns="">
            <p:pic>
              <p:nvPicPr>
                <p:cNvPr id="80" name="Entrada de lápiz 79">
                  <a:extLst>
                    <a:ext uri="{FF2B5EF4-FFF2-40B4-BE49-F238E27FC236}">
                      <a16:creationId xmlns:a16="http://schemas.microsoft.com/office/drawing/2014/main" id="{05A17D90-B9AF-442A-9329-46245DB76A39}"/>
                    </a:ext>
                  </a:extLst>
                </p:cNvPr>
                <p:cNvPicPr/>
                <p:nvPr/>
              </p:nvPicPr>
              <p:blipFill>
                <a:blip r:embed="rId125"/>
                <a:stretch>
                  <a:fillRect/>
                </a:stretch>
              </p:blipFill>
              <p:spPr>
                <a:xfrm>
                  <a:off x="11157145" y="1288171"/>
                  <a:ext cx="88200" cy="94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6">
            <p14:nvContentPartPr>
              <p14:cNvPr id="82" name="Entrada de lápiz 81">
                <a:extLst>
                  <a:ext uri="{FF2B5EF4-FFF2-40B4-BE49-F238E27FC236}">
                    <a16:creationId xmlns:a16="http://schemas.microsoft.com/office/drawing/2014/main" id="{5577B79D-F797-40D7-8778-4FD5B72E95AD}"/>
                  </a:ext>
                </a:extLst>
              </p14:cNvPr>
              <p14:cNvContentPartPr/>
              <p14:nvPr/>
            </p14:nvContentPartPr>
            <p14:xfrm>
              <a:off x="8653705" y="1035811"/>
              <a:ext cx="27360" cy="47160"/>
            </p14:xfrm>
          </p:contentPart>
        </mc:Choice>
        <mc:Fallback xmlns="">
          <p:pic>
            <p:nvPicPr>
              <p:cNvPr id="82" name="Entrada de lápiz 81">
                <a:extLst>
                  <a:ext uri="{FF2B5EF4-FFF2-40B4-BE49-F238E27FC236}">
                    <a16:creationId xmlns:a16="http://schemas.microsoft.com/office/drawing/2014/main" id="{5577B79D-F797-40D7-8778-4FD5B72E95AD}"/>
                  </a:ext>
                </a:extLst>
              </p:cNvPr>
              <p:cNvPicPr/>
              <p:nvPr/>
            </p:nvPicPr>
            <p:blipFill>
              <a:blip r:embed="rId127"/>
              <a:stretch>
                <a:fillRect/>
              </a:stretch>
            </p:blipFill>
            <p:spPr>
              <a:xfrm>
                <a:off x="8649385" y="1031491"/>
                <a:ext cx="36000" cy="55800"/>
              </a:xfrm>
              <a:prstGeom prst="rect">
                <a:avLst/>
              </a:prstGeom>
            </p:spPr>
          </p:pic>
        </mc:Fallback>
      </mc:AlternateContent>
      <p:grpSp>
        <p:nvGrpSpPr>
          <p:cNvPr id="86" name="Grupo 85">
            <a:extLst>
              <a:ext uri="{FF2B5EF4-FFF2-40B4-BE49-F238E27FC236}">
                <a16:creationId xmlns:a16="http://schemas.microsoft.com/office/drawing/2014/main" id="{C4ACAB8E-A8AC-49B0-AB9B-ED0F235CF251}"/>
              </a:ext>
            </a:extLst>
          </p:cNvPr>
          <p:cNvGrpSpPr/>
          <p:nvPr/>
        </p:nvGrpSpPr>
        <p:grpSpPr>
          <a:xfrm>
            <a:off x="8616625" y="1232731"/>
            <a:ext cx="183960" cy="171000"/>
            <a:chOff x="8616625" y="1232731"/>
            <a:chExt cx="183960" cy="171000"/>
          </a:xfrm>
        </p:grpSpPr>
        <mc:AlternateContent xmlns:mc="http://schemas.openxmlformats.org/markup-compatibility/2006" xmlns:p14="http://schemas.microsoft.com/office/powerpoint/2010/main">
          <mc:Choice Requires="p14">
            <p:contentPart p14:bwMode="auto" r:id="rId128">
              <p14:nvContentPartPr>
                <p14:cNvPr id="83" name="Entrada de lápiz 82">
                  <a:extLst>
                    <a:ext uri="{FF2B5EF4-FFF2-40B4-BE49-F238E27FC236}">
                      <a16:creationId xmlns:a16="http://schemas.microsoft.com/office/drawing/2014/main" id="{5893AEAC-A6A8-4E23-812A-56E8475C3929}"/>
                    </a:ext>
                  </a:extLst>
                </p14:cNvPr>
                <p14:cNvContentPartPr/>
                <p14:nvPr/>
              </p14:nvContentPartPr>
              <p14:xfrm>
                <a:off x="8670985" y="1256851"/>
                <a:ext cx="11160" cy="146880"/>
              </p14:xfrm>
            </p:contentPart>
          </mc:Choice>
          <mc:Fallback xmlns="">
            <p:pic>
              <p:nvPicPr>
                <p:cNvPr id="83" name="Entrada de lápiz 82">
                  <a:extLst>
                    <a:ext uri="{FF2B5EF4-FFF2-40B4-BE49-F238E27FC236}">
                      <a16:creationId xmlns:a16="http://schemas.microsoft.com/office/drawing/2014/main" id="{5893AEAC-A6A8-4E23-812A-56E8475C3929}"/>
                    </a:ext>
                  </a:extLst>
                </p:cNvPr>
                <p:cNvPicPr/>
                <p:nvPr/>
              </p:nvPicPr>
              <p:blipFill>
                <a:blip r:embed="rId129"/>
                <a:stretch>
                  <a:fillRect/>
                </a:stretch>
              </p:blipFill>
              <p:spPr>
                <a:xfrm>
                  <a:off x="8666665" y="1252531"/>
                  <a:ext cx="1980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4" name="Entrada de lápiz 83">
                  <a:extLst>
                    <a:ext uri="{FF2B5EF4-FFF2-40B4-BE49-F238E27FC236}">
                      <a16:creationId xmlns:a16="http://schemas.microsoft.com/office/drawing/2014/main" id="{17FB378B-8F3B-425F-91CC-ED6FAA2FDF42}"/>
                    </a:ext>
                  </a:extLst>
                </p14:cNvPr>
                <p14:cNvContentPartPr/>
                <p14:nvPr/>
              </p14:nvContentPartPr>
              <p14:xfrm>
                <a:off x="8616625" y="1232731"/>
                <a:ext cx="183960" cy="49680"/>
              </p14:xfrm>
            </p:contentPart>
          </mc:Choice>
          <mc:Fallback xmlns="">
            <p:pic>
              <p:nvPicPr>
                <p:cNvPr id="84" name="Entrada de lápiz 83">
                  <a:extLst>
                    <a:ext uri="{FF2B5EF4-FFF2-40B4-BE49-F238E27FC236}">
                      <a16:creationId xmlns:a16="http://schemas.microsoft.com/office/drawing/2014/main" id="{17FB378B-8F3B-425F-91CC-ED6FAA2FDF42}"/>
                    </a:ext>
                  </a:extLst>
                </p:cNvPr>
                <p:cNvPicPr/>
                <p:nvPr/>
              </p:nvPicPr>
              <p:blipFill>
                <a:blip r:embed="rId131"/>
                <a:stretch>
                  <a:fillRect/>
                </a:stretch>
              </p:blipFill>
              <p:spPr>
                <a:xfrm>
                  <a:off x="8612305" y="1228411"/>
                  <a:ext cx="19260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5" name="Entrada de lápiz 84">
                  <a:extLst>
                    <a:ext uri="{FF2B5EF4-FFF2-40B4-BE49-F238E27FC236}">
                      <a16:creationId xmlns:a16="http://schemas.microsoft.com/office/drawing/2014/main" id="{9E13D4FC-FE74-4FCF-A244-7AAC3CA73FDB}"/>
                    </a:ext>
                  </a:extLst>
                </p14:cNvPr>
                <p14:cNvContentPartPr/>
                <p14:nvPr/>
              </p14:nvContentPartPr>
              <p14:xfrm>
                <a:off x="8638945" y="1311211"/>
                <a:ext cx="136440" cy="23760"/>
              </p14:xfrm>
            </p:contentPart>
          </mc:Choice>
          <mc:Fallback xmlns="">
            <p:pic>
              <p:nvPicPr>
                <p:cNvPr id="85" name="Entrada de lápiz 84">
                  <a:extLst>
                    <a:ext uri="{FF2B5EF4-FFF2-40B4-BE49-F238E27FC236}">
                      <a16:creationId xmlns:a16="http://schemas.microsoft.com/office/drawing/2014/main" id="{9E13D4FC-FE74-4FCF-A244-7AAC3CA73FDB}"/>
                    </a:ext>
                  </a:extLst>
                </p:cNvPr>
                <p:cNvPicPr/>
                <p:nvPr/>
              </p:nvPicPr>
              <p:blipFill>
                <a:blip r:embed="rId133"/>
                <a:stretch>
                  <a:fillRect/>
                </a:stretch>
              </p:blipFill>
              <p:spPr>
                <a:xfrm>
                  <a:off x="8634625" y="1306891"/>
                  <a:ext cx="145080" cy="32400"/>
                </a:xfrm>
                <a:prstGeom prst="rect">
                  <a:avLst/>
                </a:prstGeom>
              </p:spPr>
            </p:pic>
          </mc:Fallback>
        </mc:AlternateContent>
      </p:grpSp>
      <p:grpSp>
        <p:nvGrpSpPr>
          <p:cNvPr id="92" name="Grupo 91">
            <a:extLst>
              <a:ext uri="{FF2B5EF4-FFF2-40B4-BE49-F238E27FC236}">
                <a16:creationId xmlns:a16="http://schemas.microsoft.com/office/drawing/2014/main" id="{58FEED35-B06B-4C59-8514-E75A4B3CFB58}"/>
              </a:ext>
            </a:extLst>
          </p:cNvPr>
          <p:cNvGrpSpPr/>
          <p:nvPr/>
        </p:nvGrpSpPr>
        <p:grpSpPr>
          <a:xfrm>
            <a:off x="10142305" y="752131"/>
            <a:ext cx="230040" cy="255240"/>
            <a:chOff x="10142305" y="752131"/>
            <a:chExt cx="230040" cy="255240"/>
          </a:xfrm>
        </p:grpSpPr>
        <mc:AlternateContent xmlns:mc="http://schemas.openxmlformats.org/markup-compatibility/2006" xmlns:p14="http://schemas.microsoft.com/office/powerpoint/2010/main">
          <mc:Choice Requires="p14">
            <p:contentPart p14:bwMode="auto" r:id="rId134">
              <p14:nvContentPartPr>
                <p14:cNvPr id="87" name="Entrada de lápiz 86">
                  <a:extLst>
                    <a:ext uri="{FF2B5EF4-FFF2-40B4-BE49-F238E27FC236}">
                      <a16:creationId xmlns:a16="http://schemas.microsoft.com/office/drawing/2014/main" id="{D31FB54E-B20F-4E72-BA1A-DC73AD8FD868}"/>
                    </a:ext>
                  </a:extLst>
                </p14:cNvPr>
                <p14:cNvContentPartPr/>
                <p14:nvPr/>
              </p14:nvContentPartPr>
              <p14:xfrm>
                <a:off x="10185145" y="798211"/>
                <a:ext cx="30960" cy="157320"/>
              </p14:xfrm>
            </p:contentPart>
          </mc:Choice>
          <mc:Fallback xmlns="">
            <p:pic>
              <p:nvPicPr>
                <p:cNvPr id="87" name="Entrada de lápiz 86">
                  <a:extLst>
                    <a:ext uri="{FF2B5EF4-FFF2-40B4-BE49-F238E27FC236}">
                      <a16:creationId xmlns:a16="http://schemas.microsoft.com/office/drawing/2014/main" id="{D31FB54E-B20F-4E72-BA1A-DC73AD8FD868}"/>
                    </a:ext>
                  </a:extLst>
                </p:cNvPr>
                <p:cNvPicPr/>
                <p:nvPr/>
              </p:nvPicPr>
              <p:blipFill>
                <a:blip r:embed="rId135"/>
                <a:stretch>
                  <a:fillRect/>
                </a:stretch>
              </p:blipFill>
              <p:spPr>
                <a:xfrm>
                  <a:off x="10180825" y="793891"/>
                  <a:ext cx="3960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8" name="Entrada de lápiz 87">
                  <a:extLst>
                    <a:ext uri="{FF2B5EF4-FFF2-40B4-BE49-F238E27FC236}">
                      <a16:creationId xmlns:a16="http://schemas.microsoft.com/office/drawing/2014/main" id="{B5D1EA32-0C70-4EC1-8F51-478CC16E3281}"/>
                    </a:ext>
                  </a:extLst>
                </p14:cNvPr>
                <p14:cNvContentPartPr/>
                <p14:nvPr/>
              </p14:nvContentPartPr>
              <p14:xfrm>
                <a:off x="10142305" y="816931"/>
                <a:ext cx="174600" cy="24120"/>
              </p14:xfrm>
            </p:contentPart>
          </mc:Choice>
          <mc:Fallback xmlns="">
            <p:pic>
              <p:nvPicPr>
                <p:cNvPr id="88" name="Entrada de lápiz 87">
                  <a:extLst>
                    <a:ext uri="{FF2B5EF4-FFF2-40B4-BE49-F238E27FC236}">
                      <a16:creationId xmlns:a16="http://schemas.microsoft.com/office/drawing/2014/main" id="{B5D1EA32-0C70-4EC1-8F51-478CC16E3281}"/>
                    </a:ext>
                  </a:extLst>
                </p:cNvPr>
                <p:cNvPicPr/>
                <p:nvPr/>
              </p:nvPicPr>
              <p:blipFill>
                <a:blip r:embed="rId137"/>
                <a:stretch>
                  <a:fillRect/>
                </a:stretch>
              </p:blipFill>
              <p:spPr>
                <a:xfrm>
                  <a:off x="10137985" y="812611"/>
                  <a:ext cx="183240" cy="32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9" name="Entrada de lápiz 88">
                  <a:extLst>
                    <a:ext uri="{FF2B5EF4-FFF2-40B4-BE49-F238E27FC236}">
                      <a16:creationId xmlns:a16="http://schemas.microsoft.com/office/drawing/2014/main" id="{C3736CAF-2BE2-4DC4-815C-27C426ADB9D3}"/>
                    </a:ext>
                  </a:extLst>
                </p14:cNvPr>
                <p14:cNvContentPartPr/>
                <p14:nvPr/>
              </p14:nvContentPartPr>
              <p14:xfrm>
                <a:off x="10152385" y="931771"/>
                <a:ext cx="127440" cy="14400"/>
              </p14:xfrm>
            </p:contentPart>
          </mc:Choice>
          <mc:Fallback xmlns="">
            <p:pic>
              <p:nvPicPr>
                <p:cNvPr id="89" name="Entrada de lápiz 88">
                  <a:extLst>
                    <a:ext uri="{FF2B5EF4-FFF2-40B4-BE49-F238E27FC236}">
                      <a16:creationId xmlns:a16="http://schemas.microsoft.com/office/drawing/2014/main" id="{C3736CAF-2BE2-4DC4-815C-27C426ADB9D3}"/>
                    </a:ext>
                  </a:extLst>
                </p:cNvPr>
                <p:cNvPicPr/>
                <p:nvPr/>
              </p:nvPicPr>
              <p:blipFill>
                <a:blip r:embed="rId139"/>
                <a:stretch>
                  <a:fillRect/>
                </a:stretch>
              </p:blipFill>
              <p:spPr>
                <a:xfrm>
                  <a:off x="10148065" y="927451"/>
                  <a:ext cx="136080" cy="23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0" name="Entrada de lápiz 89">
                  <a:extLst>
                    <a:ext uri="{FF2B5EF4-FFF2-40B4-BE49-F238E27FC236}">
                      <a16:creationId xmlns:a16="http://schemas.microsoft.com/office/drawing/2014/main" id="{D7B99020-DE76-4379-BD83-78400BDE7FAD}"/>
                    </a:ext>
                  </a:extLst>
                </p14:cNvPr>
                <p14:cNvContentPartPr/>
                <p14:nvPr/>
              </p14:nvContentPartPr>
              <p14:xfrm>
                <a:off x="10330585" y="752131"/>
                <a:ext cx="41760" cy="57600"/>
              </p14:xfrm>
            </p:contentPart>
          </mc:Choice>
          <mc:Fallback xmlns="">
            <p:pic>
              <p:nvPicPr>
                <p:cNvPr id="90" name="Entrada de lápiz 89">
                  <a:extLst>
                    <a:ext uri="{FF2B5EF4-FFF2-40B4-BE49-F238E27FC236}">
                      <a16:creationId xmlns:a16="http://schemas.microsoft.com/office/drawing/2014/main" id="{D7B99020-DE76-4379-BD83-78400BDE7FAD}"/>
                    </a:ext>
                  </a:extLst>
                </p:cNvPr>
                <p:cNvPicPr/>
                <p:nvPr/>
              </p:nvPicPr>
              <p:blipFill>
                <a:blip r:embed="rId141"/>
                <a:stretch>
                  <a:fillRect/>
                </a:stretch>
              </p:blipFill>
              <p:spPr>
                <a:xfrm>
                  <a:off x="10326265" y="747811"/>
                  <a:ext cx="50400" cy="662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Entrada de lápiz 90">
                  <a:extLst>
                    <a:ext uri="{FF2B5EF4-FFF2-40B4-BE49-F238E27FC236}">
                      <a16:creationId xmlns:a16="http://schemas.microsoft.com/office/drawing/2014/main" id="{0611AB8A-9A3B-4031-8EA7-568C0B0DB686}"/>
                    </a:ext>
                  </a:extLst>
                </p14:cNvPr>
                <p14:cNvContentPartPr/>
                <p14:nvPr/>
              </p14:nvContentPartPr>
              <p14:xfrm>
                <a:off x="10151305" y="924571"/>
                <a:ext cx="33480" cy="82800"/>
              </p14:xfrm>
            </p:contentPart>
          </mc:Choice>
          <mc:Fallback xmlns="">
            <p:pic>
              <p:nvPicPr>
                <p:cNvPr id="91" name="Entrada de lápiz 90">
                  <a:extLst>
                    <a:ext uri="{FF2B5EF4-FFF2-40B4-BE49-F238E27FC236}">
                      <a16:creationId xmlns:a16="http://schemas.microsoft.com/office/drawing/2014/main" id="{0611AB8A-9A3B-4031-8EA7-568C0B0DB686}"/>
                    </a:ext>
                  </a:extLst>
                </p:cNvPr>
                <p:cNvPicPr/>
                <p:nvPr/>
              </p:nvPicPr>
              <p:blipFill>
                <a:blip r:embed="rId143"/>
                <a:stretch>
                  <a:fillRect/>
                </a:stretch>
              </p:blipFill>
              <p:spPr>
                <a:xfrm>
                  <a:off x="10146985" y="920251"/>
                  <a:ext cx="42120" cy="91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4">
            <p14:nvContentPartPr>
              <p14:cNvPr id="26" name="Entrada de lápiz 25">
                <a:extLst>
                  <a:ext uri="{FF2B5EF4-FFF2-40B4-BE49-F238E27FC236}">
                    <a16:creationId xmlns:a16="http://schemas.microsoft.com/office/drawing/2014/main" id="{1602C577-F270-4E3C-8191-5E152E3E3029}"/>
                  </a:ext>
                </a:extLst>
              </p14:cNvPr>
              <p14:cNvContentPartPr/>
              <p14:nvPr/>
            </p14:nvContentPartPr>
            <p14:xfrm>
              <a:off x="2763854" y="2551119"/>
              <a:ext cx="1967760" cy="149760"/>
            </p14:xfrm>
          </p:contentPart>
        </mc:Choice>
        <mc:Fallback xmlns="">
          <p:pic>
            <p:nvPicPr>
              <p:cNvPr id="26" name="Entrada de lápiz 25">
                <a:extLst>
                  <a:ext uri="{FF2B5EF4-FFF2-40B4-BE49-F238E27FC236}">
                    <a16:creationId xmlns:a16="http://schemas.microsoft.com/office/drawing/2014/main" id="{1602C577-F270-4E3C-8191-5E152E3E3029}"/>
                  </a:ext>
                </a:extLst>
              </p:cNvPr>
              <p:cNvPicPr/>
              <p:nvPr/>
            </p:nvPicPr>
            <p:blipFill>
              <a:blip r:embed="rId145"/>
              <a:stretch>
                <a:fillRect/>
              </a:stretch>
            </p:blipFill>
            <p:spPr>
              <a:xfrm>
                <a:off x="2746214" y="2533479"/>
                <a:ext cx="20034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28" name="Entrada de lápiz 27">
                <a:extLst>
                  <a:ext uri="{FF2B5EF4-FFF2-40B4-BE49-F238E27FC236}">
                    <a16:creationId xmlns:a16="http://schemas.microsoft.com/office/drawing/2014/main" id="{CDE4B998-885A-4B70-8852-594A6FACA528}"/>
                  </a:ext>
                </a:extLst>
              </p14:cNvPr>
              <p14:cNvContentPartPr/>
              <p14:nvPr/>
            </p14:nvContentPartPr>
            <p14:xfrm>
              <a:off x="9420254" y="321639"/>
              <a:ext cx="10800" cy="29160"/>
            </p14:xfrm>
          </p:contentPart>
        </mc:Choice>
        <mc:Fallback xmlns="">
          <p:pic>
            <p:nvPicPr>
              <p:cNvPr id="28" name="Entrada de lápiz 27">
                <a:extLst>
                  <a:ext uri="{FF2B5EF4-FFF2-40B4-BE49-F238E27FC236}">
                    <a16:creationId xmlns:a16="http://schemas.microsoft.com/office/drawing/2014/main" id="{CDE4B998-885A-4B70-8852-594A6FACA528}"/>
                  </a:ext>
                </a:extLst>
              </p:cNvPr>
              <p:cNvPicPr/>
              <p:nvPr/>
            </p:nvPicPr>
            <p:blipFill>
              <a:blip r:embed="rId147"/>
              <a:stretch>
                <a:fillRect/>
              </a:stretch>
            </p:blipFill>
            <p:spPr>
              <a:xfrm>
                <a:off x="9384254" y="249999"/>
                <a:ext cx="8244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42" name="Entrada de lápiz 41">
                <a:extLst>
                  <a:ext uri="{FF2B5EF4-FFF2-40B4-BE49-F238E27FC236}">
                    <a16:creationId xmlns:a16="http://schemas.microsoft.com/office/drawing/2014/main" id="{7CF7FBBA-C6A2-4753-AB2D-FBBA4C055719}"/>
                  </a:ext>
                </a:extLst>
              </p14:cNvPr>
              <p14:cNvContentPartPr/>
              <p14:nvPr/>
            </p14:nvContentPartPr>
            <p14:xfrm>
              <a:off x="6644294" y="-235281"/>
              <a:ext cx="2937240" cy="2490120"/>
            </p14:xfrm>
          </p:contentPart>
        </mc:Choice>
        <mc:Fallback xmlns="">
          <p:pic>
            <p:nvPicPr>
              <p:cNvPr id="42" name="Entrada de lápiz 41">
                <a:extLst>
                  <a:ext uri="{FF2B5EF4-FFF2-40B4-BE49-F238E27FC236}">
                    <a16:creationId xmlns:a16="http://schemas.microsoft.com/office/drawing/2014/main" id="{7CF7FBBA-C6A2-4753-AB2D-FBBA4C055719}"/>
                  </a:ext>
                </a:extLst>
              </p:cNvPr>
              <p:cNvPicPr/>
              <p:nvPr/>
            </p:nvPicPr>
            <p:blipFill>
              <a:blip r:embed="rId149"/>
              <a:stretch>
                <a:fillRect/>
              </a:stretch>
            </p:blipFill>
            <p:spPr>
              <a:xfrm>
                <a:off x="6608654" y="-306921"/>
                <a:ext cx="3008880" cy="26337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43" name="Entrada de lápiz 42">
                <a:extLst>
                  <a:ext uri="{FF2B5EF4-FFF2-40B4-BE49-F238E27FC236}">
                    <a16:creationId xmlns:a16="http://schemas.microsoft.com/office/drawing/2014/main" id="{30F4164A-7946-4A9C-8CAE-3E51A7BE3DC9}"/>
                  </a:ext>
                </a:extLst>
              </p14:cNvPr>
              <p14:cNvContentPartPr/>
              <p14:nvPr/>
            </p14:nvContentPartPr>
            <p14:xfrm>
              <a:off x="7748774" y="955239"/>
              <a:ext cx="237960" cy="151560"/>
            </p14:xfrm>
          </p:contentPart>
        </mc:Choice>
        <mc:Fallback xmlns="">
          <p:pic>
            <p:nvPicPr>
              <p:cNvPr id="43" name="Entrada de lápiz 42">
                <a:extLst>
                  <a:ext uri="{FF2B5EF4-FFF2-40B4-BE49-F238E27FC236}">
                    <a16:creationId xmlns:a16="http://schemas.microsoft.com/office/drawing/2014/main" id="{30F4164A-7946-4A9C-8CAE-3E51A7BE3DC9}"/>
                  </a:ext>
                </a:extLst>
              </p:cNvPr>
              <p:cNvPicPr/>
              <p:nvPr/>
            </p:nvPicPr>
            <p:blipFill>
              <a:blip r:embed="rId151"/>
              <a:stretch>
                <a:fillRect/>
              </a:stretch>
            </p:blipFill>
            <p:spPr>
              <a:xfrm>
                <a:off x="7713134" y="883599"/>
                <a:ext cx="30960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44" name="Entrada de lápiz 43">
                <a:extLst>
                  <a:ext uri="{FF2B5EF4-FFF2-40B4-BE49-F238E27FC236}">
                    <a16:creationId xmlns:a16="http://schemas.microsoft.com/office/drawing/2014/main" id="{9162CFC0-E602-49D0-A158-9898E167CA79}"/>
                  </a:ext>
                </a:extLst>
              </p14:cNvPr>
              <p14:cNvContentPartPr/>
              <p14:nvPr/>
            </p14:nvContentPartPr>
            <p14:xfrm>
              <a:off x="9077894" y="-384321"/>
              <a:ext cx="3075840" cy="2884680"/>
            </p14:xfrm>
          </p:contentPart>
        </mc:Choice>
        <mc:Fallback xmlns="">
          <p:pic>
            <p:nvPicPr>
              <p:cNvPr id="44" name="Entrada de lápiz 43">
                <a:extLst>
                  <a:ext uri="{FF2B5EF4-FFF2-40B4-BE49-F238E27FC236}">
                    <a16:creationId xmlns:a16="http://schemas.microsoft.com/office/drawing/2014/main" id="{9162CFC0-E602-49D0-A158-9898E167CA79}"/>
                  </a:ext>
                </a:extLst>
              </p:cNvPr>
              <p:cNvPicPr/>
              <p:nvPr/>
            </p:nvPicPr>
            <p:blipFill>
              <a:blip r:embed="rId153"/>
              <a:stretch>
                <a:fillRect/>
              </a:stretch>
            </p:blipFill>
            <p:spPr>
              <a:xfrm>
                <a:off x="9042254" y="-455961"/>
                <a:ext cx="3147480" cy="3028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3" name="Entrada de lápiz 92">
                <a:extLst>
                  <a:ext uri="{FF2B5EF4-FFF2-40B4-BE49-F238E27FC236}">
                    <a16:creationId xmlns:a16="http://schemas.microsoft.com/office/drawing/2014/main" id="{D453DE01-6D28-4C7D-A594-2730A3CCAC16}"/>
                  </a:ext>
                </a:extLst>
              </p14:cNvPr>
              <p14:cNvContentPartPr/>
              <p14:nvPr/>
            </p14:nvContentPartPr>
            <p14:xfrm>
              <a:off x="10781774" y="1044494"/>
              <a:ext cx="232200" cy="135720"/>
            </p14:xfrm>
          </p:contentPart>
        </mc:Choice>
        <mc:Fallback xmlns="">
          <p:pic>
            <p:nvPicPr>
              <p:cNvPr id="93" name="Entrada de lápiz 92">
                <a:extLst>
                  <a:ext uri="{FF2B5EF4-FFF2-40B4-BE49-F238E27FC236}">
                    <a16:creationId xmlns:a16="http://schemas.microsoft.com/office/drawing/2014/main" id="{D453DE01-6D28-4C7D-A594-2730A3CCAC16}"/>
                  </a:ext>
                </a:extLst>
              </p:cNvPr>
              <p:cNvPicPr/>
              <p:nvPr/>
            </p:nvPicPr>
            <p:blipFill>
              <a:blip r:embed="rId155"/>
              <a:stretch>
                <a:fillRect/>
              </a:stretch>
            </p:blipFill>
            <p:spPr>
              <a:xfrm>
                <a:off x="10745774" y="972494"/>
                <a:ext cx="30384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94" name="Entrada de lápiz 93">
                <a:extLst>
                  <a:ext uri="{FF2B5EF4-FFF2-40B4-BE49-F238E27FC236}">
                    <a16:creationId xmlns:a16="http://schemas.microsoft.com/office/drawing/2014/main" id="{67C352BE-EE03-4D9E-A697-7032CE28EF80}"/>
                  </a:ext>
                </a:extLst>
              </p14:cNvPr>
              <p14:cNvContentPartPr/>
              <p14:nvPr/>
            </p14:nvContentPartPr>
            <p14:xfrm>
              <a:off x="5624414" y="998054"/>
              <a:ext cx="504000" cy="65880"/>
            </p14:xfrm>
          </p:contentPart>
        </mc:Choice>
        <mc:Fallback xmlns="">
          <p:pic>
            <p:nvPicPr>
              <p:cNvPr id="94" name="Entrada de lápiz 93">
                <a:extLst>
                  <a:ext uri="{FF2B5EF4-FFF2-40B4-BE49-F238E27FC236}">
                    <a16:creationId xmlns:a16="http://schemas.microsoft.com/office/drawing/2014/main" id="{67C352BE-EE03-4D9E-A697-7032CE28EF80}"/>
                  </a:ext>
                </a:extLst>
              </p:cNvPr>
              <p:cNvPicPr/>
              <p:nvPr/>
            </p:nvPicPr>
            <p:blipFill>
              <a:blip r:embed="rId157"/>
              <a:stretch>
                <a:fillRect/>
              </a:stretch>
            </p:blipFill>
            <p:spPr>
              <a:xfrm>
                <a:off x="5588774" y="926414"/>
                <a:ext cx="575640" cy="20952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95" name="Entrada de lápiz 94">
                <a:extLst>
                  <a:ext uri="{FF2B5EF4-FFF2-40B4-BE49-F238E27FC236}">
                    <a16:creationId xmlns:a16="http://schemas.microsoft.com/office/drawing/2014/main" id="{9FBF5AD4-1860-4C99-B865-E9AD7EA3A760}"/>
                  </a:ext>
                </a:extLst>
              </p14:cNvPr>
              <p14:cNvContentPartPr/>
              <p14:nvPr/>
            </p14:nvContentPartPr>
            <p14:xfrm>
              <a:off x="5677334" y="1317734"/>
              <a:ext cx="1064160" cy="63720"/>
            </p14:xfrm>
          </p:contentPart>
        </mc:Choice>
        <mc:Fallback xmlns="">
          <p:pic>
            <p:nvPicPr>
              <p:cNvPr id="95" name="Entrada de lápiz 94">
                <a:extLst>
                  <a:ext uri="{FF2B5EF4-FFF2-40B4-BE49-F238E27FC236}">
                    <a16:creationId xmlns:a16="http://schemas.microsoft.com/office/drawing/2014/main" id="{9FBF5AD4-1860-4C99-B865-E9AD7EA3A760}"/>
                  </a:ext>
                </a:extLst>
              </p:cNvPr>
              <p:cNvPicPr/>
              <p:nvPr/>
            </p:nvPicPr>
            <p:blipFill>
              <a:blip r:embed="rId159"/>
              <a:stretch>
                <a:fillRect/>
              </a:stretch>
            </p:blipFill>
            <p:spPr>
              <a:xfrm>
                <a:off x="5641334" y="1246094"/>
                <a:ext cx="1135800" cy="20736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96" name="Entrada de lápiz 95">
                <a:extLst>
                  <a:ext uri="{FF2B5EF4-FFF2-40B4-BE49-F238E27FC236}">
                    <a16:creationId xmlns:a16="http://schemas.microsoft.com/office/drawing/2014/main" id="{FE2940C1-E211-46DD-8933-EE8A9F80B82A}"/>
                  </a:ext>
                </a:extLst>
              </p14:cNvPr>
              <p14:cNvContentPartPr/>
              <p14:nvPr/>
            </p14:nvContentPartPr>
            <p14:xfrm>
              <a:off x="9380294" y="999854"/>
              <a:ext cx="147600" cy="148680"/>
            </p14:xfrm>
          </p:contentPart>
        </mc:Choice>
        <mc:Fallback xmlns="">
          <p:pic>
            <p:nvPicPr>
              <p:cNvPr id="96" name="Entrada de lápiz 95">
                <a:extLst>
                  <a:ext uri="{FF2B5EF4-FFF2-40B4-BE49-F238E27FC236}">
                    <a16:creationId xmlns:a16="http://schemas.microsoft.com/office/drawing/2014/main" id="{FE2940C1-E211-46DD-8933-EE8A9F80B82A}"/>
                  </a:ext>
                </a:extLst>
              </p:cNvPr>
              <p:cNvPicPr/>
              <p:nvPr/>
            </p:nvPicPr>
            <p:blipFill>
              <a:blip r:embed="rId161"/>
              <a:stretch>
                <a:fillRect/>
              </a:stretch>
            </p:blipFill>
            <p:spPr>
              <a:xfrm>
                <a:off x="9344654" y="927854"/>
                <a:ext cx="219240" cy="29232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97" name="Entrada de lápiz 96">
                <a:extLst>
                  <a:ext uri="{FF2B5EF4-FFF2-40B4-BE49-F238E27FC236}">
                    <a16:creationId xmlns:a16="http://schemas.microsoft.com/office/drawing/2014/main" id="{9523A297-65B5-42EE-A3C3-734F38D0F3AE}"/>
                  </a:ext>
                </a:extLst>
              </p14:cNvPr>
              <p14:cNvContentPartPr/>
              <p14:nvPr/>
            </p14:nvContentPartPr>
            <p14:xfrm>
              <a:off x="8614574" y="1012454"/>
              <a:ext cx="126000" cy="104040"/>
            </p14:xfrm>
          </p:contentPart>
        </mc:Choice>
        <mc:Fallback xmlns="">
          <p:pic>
            <p:nvPicPr>
              <p:cNvPr id="97" name="Entrada de lápiz 96">
                <a:extLst>
                  <a:ext uri="{FF2B5EF4-FFF2-40B4-BE49-F238E27FC236}">
                    <a16:creationId xmlns:a16="http://schemas.microsoft.com/office/drawing/2014/main" id="{9523A297-65B5-42EE-A3C3-734F38D0F3AE}"/>
                  </a:ext>
                </a:extLst>
              </p:cNvPr>
              <p:cNvPicPr/>
              <p:nvPr/>
            </p:nvPicPr>
            <p:blipFill>
              <a:blip r:embed="rId163"/>
              <a:stretch>
                <a:fillRect/>
              </a:stretch>
            </p:blipFill>
            <p:spPr>
              <a:xfrm>
                <a:off x="8578934" y="940454"/>
                <a:ext cx="197640" cy="247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98" name="Entrada de lápiz 97">
                <a:extLst>
                  <a:ext uri="{FF2B5EF4-FFF2-40B4-BE49-F238E27FC236}">
                    <a16:creationId xmlns:a16="http://schemas.microsoft.com/office/drawing/2014/main" id="{A0E736C9-D76E-47D2-B870-283C87E716DC}"/>
                  </a:ext>
                </a:extLst>
              </p14:cNvPr>
              <p14:cNvContentPartPr/>
              <p14:nvPr/>
            </p14:nvContentPartPr>
            <p14:xfrm>
              <a:off x="10140254" y="1067894"/>
              <a:ext cx="152640" cy="111240"/>
            </p14:xfrm>
          </p:contentPart>
        </mc:Choice>
        <mc:Fallback xmlns="">
          <p:pic>
            <p:nvPicPr>
              <p:cNvPr id="98" name="Entrada de lápiz 97">
                <a:extLst>
                  <a:ext uri="{FF2B5EF4-FFF2-40B4-BE49-F238E27FC236}">
                    <a16:creationId xmlns:a16="http://schemas.microsoft.com/office/drawing/2014/main" id="{A0E736C9-D76E-47D2-B870-283C87E716DC}"/>
                  </a:ext>
                </a:extLst>
              </p:cNvPr>
              <p:cNvPicPr/>
              <p:nvPr/>
            </p:nvPicPr>
            <p:blipFill>
              <a:blip r:embed="rId165"/>
              <a:stretch>
                <a:fillRect/>
              </a:stretch>
            </p:blipFill>
            <p:spPr>
              <a:xfrm>
                <a:off x="10104614" y="996254"/>
                <a:ext cx="224280" cy="254880"/>
              </a:xfrm>
              <a:prstGeom prst="rect">
                <a:avLst/>
              </a:prstGeom>
            </p:spPr>
          </p:pic>
        </mc:Fallback>
      </mc:AlternateContent>
    </p:spTree>
    <p:extLst>
      <p:ext uri="{BB962C8B-B14F-4D97-AF65-F5344CB8AC3E}">
        <p14:creationId xmlns:p14="http://schemas.microsoft.com/office/powerpoint/2010/main" val="40568074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0A0D747-F38B-4A99-9985-62CE8C24765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1BF32B-6CA3-4695-8A0C-1AC789B58D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a:off x="0" y="0"/>
            <a:ext cx="5277870" cy="6858000"/>
          </a:xfrm>
          <a:custGeom>
            <a:avLst/>
            <a:gdLst>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0 w 5434004"/>
              <a:gd name="connsiteY4" fmla="*/ 6857998 h 6858000"/>
              <a:gd name="connsiteX5" fmla="*/ 1049407 w 5434004"/>
              <a:gd name="connsiteY5" fmla="*/ 6857998 h 6858000"/>
              <a:gd name="connsiteX6" fmla="*/ 1033092 w 5434004"/>
              <a:gd name="connsiteY6" fmla="*/ 6843615 h 6858000"/>
              <a:gd name="connsiteX7" fmla="*/ 1004585 w 5434004"/>
              <a:gd name="connsiteY7" fmla="*/ 6800899 h 6858000"/>
              <a:gd name="connsiteX8" fmla="*/ 984086 w 5434004"/>
              <a:gd name="connsiteY8" fmla="*/ 6765441 h 6858000"/>
              <a:gd name="connsiteX9" fmla="*/ 955964 w 5434004"/>
              <a:gd name="connsiteY9" fmla="*/ 6739541 h 6858000"/>
              <a:gd name="connsiteX10" fmla="*/ 945820 w 5434004"/>
              <a:gd name="connsiteY10" fmla="*/ 6673829 h 6858000"/>
              <a:gd name="connsiteX11" fmla="*/ 921540 w 5434004"/>
              <a:gd name="connsiteY11" fmla="*/ 6620155 h 6858000"/>
              <a:gd name="connsiteX12" fmla="*/ 876436 w 5434004"/>
              <a:gd name="connsiteY12" fmla="*/ 6610437 h 6858000"/>
              <a:gd name="connsiteX13" fmla="*/ 876973 w 5434004"/>
              <a:gd name="connsiteY13" fmla="*/ 6596307 h 6858000"/>
              <a:gd name="connsiteX14" fmla="*/ 893782 w 5434004"/>
              <a:gd name="connsiteY14" fmla="*/ 6536039 h 6858000"/>
              <a:gd name="connsiteX15" fmla="*/ 830281 w 5434004"/>
              <a:gd name="connsiteY15" fmla="*/ 6239239 h 6858000"/>
              <a:gd name="connsiteX16" fmla="*/ 816373 w 5434004"/>
              <a:gd name="connsiteY16" fmla="*/ 6116986 h 6858000"/>
              <a:gd name="connsiteX17" fmla="*/ 788606 w 5434004"/>
              <a:gd name="connsiteY17" fmla="*/ 5895434 h 6858000"/>
              <a:gd name="connsiteX18" fmla="*/ 762315 w 5434004"/>
              <a:gd name="connsiteY18" fmla="*/ 5848019 h 6858000"/>
              <a:gd name="connsiteX19" fmla="*/ 714842 w 5434004"/>
              <a:gd name="connsiteY19" fmla="*/ 5722306 h 6858000"/>
              <a:gd name="connsiteX20" fmla="*/ 679500 w 5434004"/>
              <a:gd name="connsiteY20" fmla="*/ 5528085 h 6858000"/>
              <a:gd name="connsiteX21" fmla="*/ 660956 w 5434004"/>
              <a:gd name="connsiteY21" fmla="*/ 5506768 h 6858000"/>
              <a:gd name="connsiteX22" fmla="*/ 642957 w 5434004"/>
              <a:gd name="connsiteY22" fmla="*/ 5473318 h 6858000"/>
              <a:gd name="connsiteX23" fmla="*/ 602099 w 5434004"/>
              <a:gd name="connsiteY23" fmla="*/ 5418521 h 6858000"/>
              <a:gd name="connsiteX24" fmla="*/ 563009 w 5434004"/>
              <a:gd name="connsiteY24" fmla="*/ 5337536 h 6858000"/>
              <a:gd name="connsiteX25" fmla="*/ 584675 w 5434004"/>
              <a:gd name="connsiteY25" fmla="*/ 5255190 h 6858000"/>
              <a:gd name="connsiteX26" fmla="*/ 564878 w 5434004"/>
              <a:gd name="connsiteY26" fmla="*/ 5208171 h 6858000"/>
              <a:gd name="connsiteX27" fmla="*/ 540145 w 5434004"/>
              <a:gd name="connsiteY27" fmla="*/ 4993731 h 6858000"/>
              <a:gd name="connsiteX28" fmla="*/ 512099 w 5434004"/>
              <a:gd name="connsiteY28" fmla="*/ 4896399 h 6858000"/>
              <a:gd name="connsiteX29" fmla="*/ 482378 w 5434004"/>
              <a:gd name="connsiteY29" fmla="*/ 4838613 h 6858000"/>
              <a:gd name="connsiteX30" fmla="*/ 468676 w 5434004"/>
              <a:gd name="connsiteY30" fmla="*/ 4796522 h 6858000"/>
              <a:gd name="connsiteX31" fmla="*/ 430881 w 5434004"/>
              <a:gd name="connsiteY31" fmla="*/ 4672370 h 6858000"/>
              <a:gd name="connsiteX32" fmla="*/ 415292 w 5434004"/>
              <a:gd name="connsiteY32" fmla="*/ 4634253 h 6858000"/>
              <a:gd name="connsiteX33" fmla="*/ 348919 w 5434004"/>
              <a:gd name="connsiteY33" fmla="*/ 4549232 h 6858000"/>
              <a:gd name="connsiteX34" fmla="*/ 292438 w 5434004"/>
              <a:gd name="connsiteY34" fmla="*/ 4479912 h 6858000"/>
              <a:gd name="connsiteX35" fmla="*/ 283567 w 5434004"/>
              <a:gd name="connsiteY35" fmla="*/ 4376609 h 6858000"/>
              <a:gd name="connsiteX36" fmla="*/ 247018 w 5434004"/>
              <a:gd name="connsiteY36" fmla="*/ 4280257 h 6858000"/>
              <a:gd name="connsiteX37" fmla="*/ 243154 w 5434004"/>
              <a:gd name="connsiteY37" fmla="*/ 4208492 h 6858000"/>
              <a:gd name="connsiteX38" fmla="*/ 267243 w 5434004"/>
              <a:gd name="connsiteY38" fmla="*/ 4120636 h 6858000"/>
              <a:gd name="connsiteX39" fmla="*/ 274676 w 5434004"/>
              <a:gd name="connsiteY39" fmla="*/ 4116556 h 6858000"/>
              <a:gd name="connsiteX40" fmla="*/ 274016 w 5434004"/>
              <a:gd name="connsiteY40" fmla="*/ 4109625 h 6858000"/>
              <a:gd name="connsiteX41" fmla="*/ 266711 w 5434004"/>
              <a:gd name="connsiteY41" fmla="*/ 4105624 h 6858000"/>
              <a:gd name="connsiteX42" fmla="*/ 267360 w 5434004"/>
              <a:gd name="connsiteY42" fmla="*/ 4051441 h 6858000"/>
              <a:gd name="connsiteX43" fmla="*/ 280863 w 5434004"/>
              <a:gd name="connsiteY43" fmla="*/ 3988494 h 6858000"/>
              <a:gd name="connsiteX44" fmla="*/ 254473 w 5434004"/>
              <a:gd name="connsiteY44" fmla="*/ 3926485 h 6858000"/>
              <a:gd name="connsiteX45" fmla="*/ 238942 w 5434004"/>
              <a:gd name="connsiteY45" fmla="*/ 3857057 h 6858000"/>
              <a:gd name="connsiteX46" fmla="*/ 229388 w 5434004"/>
              <a:gd name="connsiteY46" fmla="*/ 3815650 h 6858000"/>
              <a:gd name="connsiteX47" fmla="*/ 224025 w 5434004"/>
              <a:gd name="connsiteY47" fmla="*/ 3696745 h 6858000"/>
              <a:gd name="connsiteX48" fmla="*/ 242028 w 5434004"/>
              <a:gd name="connsiteY48" fmla="*/ 3477814 h 6858000"/>
              <a:gd name="connsiteX49" fmla="*/ 239663 w 5434004"/>
              <a:gd name="connsiteY49" fmla="*/ 3375354 h 6858000"/>
              <a:gd name="connsiteX50" fmla="*/ 242939 w 5434004"/>
              <a:gd name="connsiteY50" fmla="*/ 3235494 h 6858000"/>
              <a:gd name="connsiteX51" fmla="*/ 235466 w 5434004"/>
              <a:gd name="connsiteY51" fmla="*/ 3111896 h 6858000"/>
              <a:gd name="connsiteX52" fmla="*/ 225859 w 5434004"/>
              <a:gd name="connsiteY52" fmla="*/ 3061665 h 6858000"/>
              <a:gd name="connsiteX53" fmla="*/ 214543 w 5434004"/>
              <a:gd name="connsiteY53" fmla="*/ 3026187 h 6858000"/>
              <a:gd name="connsiteX54" fmla="*/ 209002 w 5434004"/>
              <a:gd name="connsiteY54" fmla="*/ 2930097 h 6858000"/>
              <a:gd name="connsiteX55" fmla="*/ 209539 w 5434004"/>
              <a:gd name="connsiteY55" fmla="*/ 2768399 h 6858000"/>
              <a:gd name="connsiteX56" fmla="*/ 207490 w 5434004"/>
              <a:gd name="connsiteY56" fmla="*/ 2734615 h 6858000"/>
              <a:gd name="connsiteX57" fmla="*/ 197130 w 5434004"/>
              <a:gd name="connsiteY57" fmla="*/ 2708116 h 6858000"/>
              <a:gd name="connsiteX58" fmla="*/ 187231 w 5434004"/>
              <a:gd name="connsiteY58" fmla="*/ 2704185 h 6858000"/>
              <a:gd name="connsiteX59" fmla="*/ 184723 w 5434004"/>
              <a:gd name="connsiteY59" fmla="*/ 2686011 h 6858000"/>
              <a:gd name="connsiteX60" fmla="*/ 169929 w 5434004"/>
              <a:gd name="connsiteY60" fmla="*/ 2656504 h 6858000"/>
              <a:gd name="connsiteX61" fmla="*/ 188242 w 5434004"/>
              <a:gd name="connsiteY61" fmla="*/ 2589493 h 6858000"/>
              <a:gd name="connsiteX62" fmla="*/ 189125 w 5434004"/>
              <a:gd name="connsiteY62" fmla="*/ 2457617 h 6858000"/>
              <a:gd name="connsiteX63" fmla="*/ 195205 w 5434004"/>
              <a:gd name="connsiteY63" fmla="*/ 2210817 h 6858000"/>
              <a:gd name="connsiteX64" fmla="*/ 175797 w 5434004"/>
              <a:gd name="connsiteY64" fmla="*/ 1901521 h 6858000"/>
              <a:gd name="connsiteX65" fmla="*/ 156134 w 5434004"/>
              <a:gd name="connsiteY65" fmla="*/ 1700722 h 6858000"/>
              <a:gd name="connsiteX66" fmla="*/ 174157 w 5434004"/>
              <a:gd name="connsiteY66" fmla="*/ 1661610 h 6858000"/>
              <a:gd name="connsiteX67" fmla="*/ 180802 w 5434004"/>
              <a:gd name="connsiteY67" fmla="*/ 1640073 h 6858000"/>
              <a:gd name="connsiteX68" fmla="*/ 179221 w 5434004"/>
              <a:gd name="connsiteY68" fmla="*/ 1637398 h 6858000"/>
              <a:gd name="connsiteX69" fmla="*/ 179826 w 5434004"/>
              <a:gd name="connsiteY69" fmla="*/ 1612248 h 6858000"/>
              <a:gd name="connsiteX70" fmla="*/ 198048 w 5434004"/>
              <a:gd name="connsiteY70" fmla="*/ 1498097 h 6858000"/>
              <a:gd name="connsiteX71" fmla="*/ 196329 w 5434004"/>
              <a:gd name="connsiteY71" fmla="*/ 1497364 h 6858000"/>
              <a:gd name="connsiteX72" fmla="*/ 193204 w 5434004"/>
              <a:gd name="connsiteY72" fmla="*/ 1490042 h 6858000"/>
              <a:gd name="connsiteX73" fmla="*/ 211154 w 5434004"/>
              <a:gd name="connsiteY73" fmla="*/ 1451416 h 6858000"/>
              <a:gd name="connsiteX74" fmla="*/ 247750 w 5434004"/>
              <a:gd name="connsiteY74" fmla="*/ 1281781 h 6858000"/>
              <a:gd name="connsiteX75" fmla="*/ 323114 w 5434004"/>
              <a:gd name="connsiteY75" fmla="*/ 1074754 h 6858000"/>
              <a:gd name="connsiteX76" fmla="*/ 357209 w 5434004"/>
              <a:gd name="connsiteY76" fmla="*/ 1019094 h 6858000"/>
              <a:gd name="connsiteX77" fmla="*/ 393176 w 5434004"/>
              <a:gd name="connsiteY77" fmla="*/ 938921 h 6858000"/>
              <a:gd name="connsiteX78" fmla="*/ 451503 w 5434004"/>
              <a:gd name="connsiteY78" fmla="*/ 815814 h 6858000"/>
              <a:gd name="connsiteX79" fmla="*/ 567587 w 5434004"/>
              <a:gd name="connsiteY79" fmla="*/ 584070 h 6858000"/>
              <a:gd name="connsiteX80" fmla="*/ 592609 w 5434004"/>
              <a:gd name="connsiteY80" fmla="*/ 461805 h 6858000"/>
              <a:gd name="connsiteX81" fmla="*/ 624563 w 5434004"/>
              <a:gd name="connsiteY81" fmla="*/ 360945 h 6858000"/>
              <a:gd name="connsiteX82" fmla="*/ 627056 w 5434004"/>
              <a:gd name="connsiteY82" fmla="*/ 226335 h 6858000"/>
              <a:gd name="connsiteX83" fmla="*/ 655851 w 5434004"/>
              <a:gd name="connsiteY83" fmla="*/ 51690 h 6858000"/>
              <a:gd name="connsiteX84" fmla="*/ 653984 w 5434004"/>
              <a:gd name="connsiteY84" fmla="*/ 22133 h 6858000"/>
              <a:gd name="connsiteX85" fmla="*/ 643279 w 5434004"/>
              <a:gd name="connsiteY85" fmla="*/ 1037 h 6858000"/>
              <a:gd name="connsiteX0" fmla="*/ 643741 w 5434004"/>
              <a:gd name="connsiteY0" fmla="*/ 0 h 6858000"/>
              <a:gd name="connsiteX1" fmla="*/ 5434004 w 5434004"/>
              <a:gd name="connsiteY1" fmla="*/ 0 h 6858000"/>
              <a:gd name="connsiteX2" fmla="*/ 5434004 w 5434004"/>
              <a:gd name="connsiteY2" fmla="*/ 6858000 h 6858000"/>
              <a:gd name="connsiteX3" fmla="*/ 0 w 5434004"/>
              <a:gd name="connsiteY3" fmla="*/ 6858000 h 6858000"/>
              <a:gd name="connsiteX4" fmla="*/ 1049407 w 5434004"/>
              <a:gd name="connsiteY4" fmla="*/ 6857998 h 6858000"/>
              <a:gd name="connsiteX5" fmla="*/ 1033092 w 5434004"/>
              <a:gd name="connsiteY5" fmla="*/ 6843615 h 6858000"/>
              <a:gd name="connsiteX6" fmla="*/ 1004585 w 5434004"/>
              <a:gd name="connsiteY6" fmla="*/ 6800899 h 6858000"/>
              <a:gd name="connsiteX7" fmla="*/ 984086 w 5434004"/>
              <a:gd name="connsiteY7" fmla="*/ 6765441 h 6858000"/>
              <a:gd name="connsiteX8" fmla="*/ 955964 w 5434004"/>
              <a:gd name="connsiteY8" fmla="*/ 6739541 h 6858000"/>
              <a:gd name="connsiteX9" fmla="*/ 945820 w 5434004"/>
              <a:gd name="connsiteY9" fmla="*/ 6673829 h 6858000"/>
              <a:gd name="connsiteX10" fmla="*/ 921540 w 5434004"/>
              <a:gd name="connsiteY10" fmla="*/ 6620155 h 6858000"/>
              <a:gd name="connsiteX11" fmla="*/ 876436 w 5434004"/>
              <a:gd name="connsiteY11" fmla="*/ 6610437 h 6858000"/>
              <a:gd name="connsiteX12" fmla="*/ 876973 w 5434004"/>
              <a:gd name="connsiteY12" fmla="*/ 6596307 h 6858000"/>
              <a:gd name="connsiteX13" fmla="*/ 893782 w 5434004"/>
              <a:gd name="connsiteY13" fmla="*/ 6536039 h 6858000"/>
              <a:gd name="connsiteX14" fmla="*/ 830281 w 5434004"/>
              <a:gd name="connsiteY14" fmla="*/ 6239239 h 6858000"/>
              <a:gd name="connsiteX15" fmla="*/ 816373 w 5434004"/>
              <a:gd name="connsiteY15" fmla="*/ 6116986 h 6858000"/>
              <a:gd name="connsiteX16" fmla="*/ 788606 w 5434004"/>
              <a:gd name="connsiteY16" fmla="*/ 5895434 h 6858000"/>
              <a:gd name="connsiteX17" fmla="*/ 762315 w 5434004"/>
              <a:gd name="connsiteY17" fmla="*/ 5848019 h 6858000"/>
              <a:gd name="connsiteX18" fmla="*/ 714842 w 5434004"/>
              <a:gd name="connsiteY18" fmla="*/ 5722306 h 6858000"/>
              <a:gd name="connsiteX19" fmla="*/ 679500 w 5434004"/>
              <a:gd name="connsiteY19" fmla="*/ 5528085 h 6858000"/>
              <a:gd name="connsiteX20" fmla="*/ 660956 w 5434004"/>
              <a:gd name="connsiteY20" fmla="*/ 5506768 h 6858000"/>
              <a:gd name="connsiteX21" fmla="*/ 642957 w 5434004"/>
              <a:gd name="connsiteY21" fmla="*/ 5473318 h 6858000"/>
              <a:gd name="connsiteX22" fmla="*/ 602099 w 5434004"/>
              <a:gd name="connsiteY22" fmla="*/ 5418521 h 6858000"/>
              <a:gd name="connsiteX23" fmla="*/ 563009 w 5434004"/>
              <a:gd name="connsiteY23" fmla="*/ 5337536 h 6858000"/>
              <a:gd name="connsiteX24" fmla="*/ 584675 w 5434004"/>
              <a:gd name="connsiteY24" fmla="*/ 5255190 h 6858000"/>
              <a:gd name="connsiteX25" fmla="*/ 564878 w 5434004"/>
              <a:gd name="connsiteY25" fmla="*/ 5208171 h 6858000"/>
              <a:gd name="connsiteX26" fmla="*/ 540145 w 5434004"/>
              <a:gd name="connsiteY26" fmla="*/ 4993731 h 6858000"/>
              <a:gd name="connsiteX27" fmla="*/ 512099 w 5434004"/>
              <a:gd name="connsiteY27" fmla="*/ 4896399 h 6858000"/>
              <a:gd name="connsiteX28" fmla="*/ 482378 w 5434004"/>
              <a:gd name="connsiteY28" fmla="*/ 4838613 h 6858000"/>
              <a:gd name="connsiteX29" fmla="*/ 468676 w 5434004"/>
              <a:gd name="connsiteY29" fmla="*/ 4796522 h 6858000"/>
              <a:gd name="connsiteX30" fmla="*/ 430881 w 5434004"/>
              <a:gd name="connsiteY30" fmla="*/ 4672370 h 6858000"/>
              <a:gd name="connsiteX31" fmla="*/ 415292 w 5434004"/>
              <a:gd name="connsiteY31" fmla="*/ 4634253 h 6858000"/>
              <a:gd name="connsiteX32" fmla="*/ 348919 w 5434004"/>
              <a:gd name="connsiteY32" fmla="*/ 4549232 h 6858000"/>
              <a:gd name="connsiteX33" fmla="*/ 292438 w 5434004"/>
              <a:gd name="connsiteY33" fmla="*/ 4479912 h 6858000"/>
              <a:gd name="connsiteX34" fmla="*/ 283567 w 5434004"/>
              <a:gd name="connsiteY34" fmla="*/ 4376609 h 6858000"/>
              <a:gd name="connsiteX35" fmla="*/ 247018 w 5434004"/>
              <a:gd name="connsiteY35" fmla="*/ 4280257 h 6858000"/>
              <a:gd name="connsiteX36" fmla="*/ 243154 w 5434004"/>
              <a:gd name="connsiteY36" fmla="*/ 4208492 h 6858000"/>
              <a:gd name="connsiteX37" fmla="*/ 267243 w 5434004"/>
              <a:gd name="connsiteY37" fmla="*/ 4120636 h 6858000"/>
              <a:gd name="connsiteX38" fmla="*/ 274676 w 5434004"/>
              <a:gd name="connsiteY38" fmla="*/ 4116556 h 6858000"/>
              <a:gd name="connsiteX39" fmla="*/ 274016 w 5434004"/>
              <a:gd name="connsiteY39" fmla="*/ 4109625 h 6858000"/>
              <a:gd name="connsiteX40" fmla="*/ 266711 w 5434004"/>
              <a:gd name="connsiteY40" fmla="*/ 4105624 h 6858000"/>
              <a:gd name="connsiteX41" fmla="*/ 267360 w 5434004"/>
              <a:gd name="connsiteY41" fmla="*/ 4051441 h 6858000"/>
              <a:gd name="connsiteX42" fmla="*/ 280863 w 5434004"/>
              <a:gd name="connsiteY42" fmla="*/ 3988494 h 6858000"/>
              <a:gd name="connsiteX43" fmla="*/ 254473 w 5434004"/>
              <a:gd name="connsiteY43" fmla="*/ 3926485 h 6858000"/>
              <a:gd name="connsiteX44" fmla="*/ 238942 w 5434004"/>
              <a:gd name="connsiteY44" fmla="*/ 3857057 h 6858000"/>
              <a:gd name="connsiteX45" fmla="*/ 229388 w 5434004"/>
              <a:gd name="connsiteY45" fmla="*/ 3815650 h 6858000"/>
              <a:gd name="connsiteX46" fmla="*/ 224025 w 5434004"/>
              <a:gd name="connsiteY46" fmla="*/ 3696745 h 6858000"/>
              <a:gd name="connsiteX47" fmla="*/ 242028 w 5434004"/>
              <a:gd name="connsiteY47" fmla="*/ 3477814 h 6858000"/>
              <a:gd name="connsiteX48" fmla="*/ 239663 w 5434004"/>
              <a:gd name="connsiteY48" fmla="*/ 3375354 h 6858000"/>
              <a:gd name="connsiteX49" fmla="*/ 242939 w 5434004"/>
              <a:gd name="connsiteY49" fmla="*/ 3235494 h 6858000"/>
              <a:gd name="connsiteX50" fmla="*/ 235466 w 5434004"/>
              <a:gd name="connsiteY50" fmla="*/ 3111896 h 6858000"/>
              <a:gd name="connsiteX51" fmla="*/ 225859 w 5434004"/>
              <a:gd name="connsiteY51" fmla="*/ 3061665 h 6858000"/>
              <a:gd name="connsiteX52" fmla="*/ 214543 w 5434004"/>
              <a:gd name="connsiteY52" fmla="*/ 3026187 h 6858000"/>
              <a:gd name="connsiteX53" fmla="*/ 209002 w 5434004"/>
              <a:gd name="connsiteY53" fmla="*/ 2930097 h 6858000"/>
              <a:gd name="connsiteX54" fmla="*/ 209539 w 5434004"/>
              <a:gd name="connsiteY54" fmla="*/ 2768399 h 6858000"/>
              <a:gd name="connsiteX55" fmla="*/ 207490 w 5434004"/>
              <a:gd name="connsiteY55" fmla="*/ 2734615 h 6858000"/>
              <a:gd name="connsiteX56" fmla="*/ 197130 w 5434004"/>
              <a:gd name="connsiteY56" fmla="*/ 2708116 h 6858000"/>
              <a:gd name="connsiteX57" fmla="*/ 187231 w 5434004"/>
              <a:gd name="connsiteY57" fmla="*/ 2704185 h 6858000"/>
              <a:gd name="connsiteX58" fmla="*/ 184723 w 5434004"/>
              <a:gd name="connsiteY58" fmla="*/ 2686011 h 6858000"/>
              <a:gd name="connsiteX59" fmla="*/ 169929 w 5434004"/>
              <a:gd name="connsiteY59" fmla="*/ 2656504 h 6858000"/>
              <a:gd name="connsiteX60" fmla="*/ 188242 w 5434004"/>
              <a:gd name="connsiteY60" fmla="*/ 2589493 h 6858000"/>
              <a:gd name="connsiteX61" fmla="*/ 189125 w 5434004"/>
              <a:gd name="connsiteY61" fmla="*/ 2457617 h 6858000"/>
              <a:gd name="connsiteX62" fmla="*/ 195205 w 5434004"/>
              <a:gd name="connsiteY62" fmla="*/ 2210817 h 6858000"/>
              <a:gd name="connsiteX63" fmla="*/ 175797 w 5434004"/>
              <a:gd name="connsiteY63" fmla="*/ 1901521 h 6858000"/>
              <a:gd name="connsiteX64" fmla="*/ 156134 w 5434004"/>
              <a:gd name="connsiteY64" fmla="*/ 1700722 h 6858000"/>
              <a:gd name="connsiteX65" fmla="*/ 174157 w 5434004"/>
              <a:gd name="connsiteY65" fmla="*/ 1661610 h 6858000"/>
              <a:gd name="connsiteX66" fmla="*/ 180802 w 5434004"/>
              <a:gd name="connsiteY66" fmla="*/ 1640073 h 6858000"/>
              <a:gd name="connsiteX67" fmla="*/ 179221 w 5434004"/>
              <a:gd name="connsiteY67" fmla="*/ 1637398 h 6858000"/>
              <a:gd name="connsiteX68" fmla="*/ 179826 w 5434004"/>
              <a:gd name="connsiteY68" fmla="*/ 1612248 h 6858000"/>
              <a:gd name="connsiteX69" fmla="*/ 198048 w 5434004"/>
              <a:gd name="connsiteY69" fmla="*/ 1498097 h 6858000"/>
              <a:gd name="connsiteX70" fmla="*/ 196329 w 5434004"/>
              <a:gd name="connsiteY70" fmla="*/ 1497364 h 6858000"/>
              <a:gd name="connsiteX71" fmla="*/ 193204 w 5434004"/>
              <a:gd name="connsiteY71" fmla="*/ 1490042 h 6858000"/>
              <a:gd name="connsiteX72" fmla="*/ 211154 w 5434004"/>
              <a:gd name="connsiteY72" fmla="*/ 1451416 h 6858000"/>
              <a:gd name="connsiteX73" fmla="*/ 247750 w 5434004"/>
              <a:gd name="connsiteY73" fmla="*/ 1281781 h 6858000"/>
              <a:gd name="connsiteX74" fmla="*/ 323114 w 5434004"/>
              <a:gd name="connsiteY74" fmla="*/ 1074754 h 6858000"/>
              <a:gd name="connsiteX75" fmla="*/ 357209 w 5434004"/>
              <a:gd name="connsiteY75" fmla="*/ 1019094 h 6858000"/>
              <a:gd name="connsiteX76" fmla="*/ 393176 w 5434004"/>
              <a:gd name="connsiteY76" fmla="*/ 938921 h 6858000"/>
              <a:gd name="connsiteX77" fmla="*/ 451503 w 5434004"/>
              <a:gd name="connsiteY77" fmla="*/ 815814 h 6858000"/>
              <a:gd name="connsiteX78" fmla="*/ 567587 w 5434004"/>
              <a:gd name="connsiteY78" fmla="*/ 584070 h 6858000"/>
              <a:gd name="connsiteX79" fmla="*/ 592609 w 5434004"/>
              <a:gd name="connsiteY79" fmla="*/ 461805 h 6858000"/>
              <a:gd name="connsiteX80" fmla="*/ 624563 w 5434004"/>
              <a:gd name="connsiteY80" fmla="*/ 360945 h 6858000"/>
              <a:gd name="connsiteX81" fmla="*/ 627056 w 5434004"/>
              <a:gd name="connsiteY81" fmla="*/ 226335 h 6858000"/>
              <a:gd name="connsiteX82" fmla="*/ 655851 w 5434004"/>
              <a:gd name="connsiteY82" fmla="*/ 51690 h 6858000"/>
              <a:gd name="connsiteX83" fmla="*/ 653984 w 5434004"/>
              <a:gd name="connsiteY83" fmla="*/ 22133 h 6858000"/>
              <a:gd name="connsiteX84" fmla="*/ 643279 w 5434004"/>
              <a:gd name="connsiteY84" fmla="*/ 1037 h 6858000"/>
              <a:gd name="connsiteX85" fmla="*/ 643741 w 5434004"/>
              <a:gd name="connsiteY85" fmla="*/ 0 h 6858000"/>
              <a:gd name="connsiteX0" fmla="*/ 487607 w 5277870"/>
              <a:gd name="connsiteY0" fmla="*/ 0 h 6858000"/>
              <a:gd name="connsiteX1" fmla="*/ 5277870 w 5277870"/>
              <a:gd name="connsiteY1" fmla="*/ 0 h 6858000"/>
              <a:gd name="connsiteX2" fmla="*/ 5277870 w 5277870"/>
              <a:gd name="connsiteY2" fmla="*/ 6858000 h 6858000"/>
              <a:gd name="connsiteX3" fmla="*/ 893273 w 5277870"/>
              <a:gd name="connsiteY3" fmla="*/ 6857998 h 6858000"/>
              <a:gd name="connsiteX4" fmla="*/ 876958 w 5277870"/>
              <a:gd name="connsiteY4" fmla="*/ 6843615 h 6858000"/>
              <a:gd name="connsiteX5" fmla="*/ 848451 w 5277870"/>
              <a:gd name="connsiteY5" fmla="*/ 6800899 h 6858000"/>
              <a:gd name="connsiteX6" fmla="*/ 827952 w 5277870"/>
              <a:gd name="connsiteY6" fmla="*/ 6765441 h 6858000"/>
              <a:gd name="connsiteX7" fmla="*/ 799830 w 5277870"/>
              <a:gd name="connsiteY7" fmla="*/ 6739541 h 6858000"/>
              <a:gd name="connsiteX8" fmla="*/ 789686 w 5277870"/>
              <a:gd name="connsiteY8" fmla="*/ 6673829 h 6858000"/>
              <a:gd name="connsiteX9" fmla="*/ 765406 w 5277870"/>
              <a:gd name="connsiteY9" fmla="*/ 6620155 h 6858000"/>
              <a:gd name="connsiteX10" fmla="*/ 720302 w 5277870"/>
              <a:gd name="connsiteY10" fmla="*/ 6610437 h 6858000"/>
              <a:gd name="connsiteX11" fmla="*/ 720839 w 5277870"/>
              <a:gd name="connsiteY11" fmla="*/ 6596307 h 6858000"/>
              <a:gd name="connsiteX12" fmla="*/ 737648 w 5277870"/>
              <a:gd name="connsiteY12" fmla="*/ 6536039 h 6858000"/>
              <a:gd name="connsiteX13" fmla="*/ 674147 w 5277870"/>
              <a:gd name="connsiteY13" fmla="*/ 6239239 h 6858000"/>
              <a:gd name="connsiteX14" fmla="*/ 660239 w 5277870"/>
              <a:gd name="connsiteY14" fmla="*/ 6116986 h 6858000"/>
              <a:gd name="connsiteX15" fmla="*/ 632472 w 5277870"/>
              <a:gd name="connsiteY15" fmla="*/ 5895434 h 6858000"/>
              <a:gd name="connsiteX16" fmla="*/ 606181 w 5277870"/>
              <a:gd name="connsiteY16" fmla="*/ 5848019 h 6858000"/>
              <a:gd name="connsiteX17" fmla="*/ 558708 w 5277870"/>
              <a:gd name="connsiteY17" fmla="*/ 5722306 h 6858000"/>
              <a:gd name="connsiteX18" fmla="*/ 523366 w 5277870"/>
              <a:gd name="connsiteY18" fmla="*/ 5528085 h 6858000"/>
              <a:gd name="connsiteX19" fmla="*/ 504822 w 5277870"/>
              <a:gd name="connsiteY19" fmla="*/ 5506768 h 6858000"/>
              <a:gd name="connsiteX20" fmla="*/ 486823 w 5277870"/>
              <a:gd name="connsiteY20" fmla="*/ 5473318 h 6858000"/>
              <a:gd name="connsiteX21" fmla="*/ 445965 w 5277870"/>
              <a:gd name="connsiteY21" fmla="*/ 5418521 h 6858000"/>
              <a:gd name="connsiteX22" fmla="*/ 406875 w 5277870"/>
              <a:gd name="connsiteY22" fmla="*/ 5337536 h 6858000"/>
              <a:gd name="connsiteX23" fmla="*/ 428541 w 5277870"/>
              <a:gd name="connsiteY23" fmla="*/ 5255190 h 6858000"/>
              <a:gd name="connsiteX24" fmla="*/ 408744 w 5277870"/>
              <a:gd name="connsiteY24" fmla="*/ 5208171 h 6858000"/>
              <a:gd name="connsiteX25" fmla="*/ 384011 w 5277870"/>
              <a:gd name="connsiteY25" fmla="*/ 4993731 h 6858000"/>
              <a:gd name="connsiteX26" fmla="*/ 355965 w 5277870"/>
              <a:gd name="connsiteY26" fmla="*/ 4896399 h 6858000"/>
              <a:gd name="connsiteX27" fmla="*/ 326244 w 5277870"/>
              <a:gd name="connsiteY27" fmla="*/ 4838613 h 6858000"/>
              <a:gd name="connsiteX28" fmla="*/ 312542 w 5277870"/>
              <a:gd name="connsiteY28" fmla="*/ 4796522 h 6858000"/>
              <a:gd name="connsiteX29" fmla="*/ 274747 w 5277870"/>
              <a:gd name="connsiteY29" fmla="*/ 4672370 h 6858000"/>
              <a:gd name="connsiteX30" fmla="*/ 259158 w 5277870"/>
              <a:gd name="connsiteY30" fmla="*/ 4634253 h 6858000"/>
              <a:gd name="connsiteX31" fmla="*/ 192785 w 5277870"/>
              <a:gd name="connsiteY31" fmla="*/ 4549232 h 6858000"/>
              <a:gd name="connsiteX32" fmla="*/ 136304 w 5277870"/>
              <a:gd name="connsiteY32" fmla="*/ 4479912 h 6858000"/>
              <a:gd name="connsiteX33" fmla="*/ 127433 w 5277870"/>
              <a:gd name="connsiteY33" fmla="*/ 4376609 h 6858000"/>
              <a:gd name="connsiteX34" fmla="*/ 90884 w 5277870"/>
              <a:gd name="connsiteY34" fmla="*/ 4280257 h 6858000"/>
              <a:gd name="connsiteX35" fmla="*/ 87020 w 5277870"/>
              <a:gd name="connsiteY35" fmla="*/ 4208492 h 6858000"/>
              <a:gd name="connsiteX36" fmla="*/ 111109 w 5277870"/>
              <a:gd name="connsiteY36" fmla="*/ 4120636 h 6858000"/>
              <a:gd name="connsiteX37" fmla="*/ 118542 w 5277870"/>
              <a:gd name="connsiteY37" fmla="*/ 4116556 h 6858000"/>
              <a:gd name="connsiteX38" fmla="*/ 117882 w 5277870"/>
              <a:gd name="connsiteY38" fmla="*/ 4109625 h 6858000"/>
              <a:gd name="connsiteX39" fmla="*/ 110577 w 5277870"/>
              <a:gd name="connsiteY39" fmla="*/ 4105624 h 6858000"/>
              <a:gd name="connsiteX40" fmla="*/ 111226 w 5277870"/>
              <a:gd name="connsiteY40" fmla="*/ 4051441 h 6858000"/>
              <a:gd name="connsiteX41" fmla="*/ 124729 w 5277870"/>
              <a:gd name="connsiteY41" fmla="*/ 3988494 h 6858000"/>
              <a:gd name="connsiteX42" fmla="*/ 98339 w 5277870"/>
              <a:gd name="connsiteY42" fmla="*/ 3926485 h 6858000"/>
              <a:gd name="connsiteX43" fmla="*/ 82808 w 5277870"/>
              <a:gd name="connsiteY43" fmla="*/ 3857057 h 6858000"/>
              <a:gd name="connsiteX44" fmla="*/ 73254 w 5277870"/>
              <a:gd name="connsiteY44" fmla="*/ 3815650 h 6858000"/>
              <a:gd name="connsiteX45" fmla="*/ 67891 w 5277870"/>
              <a:gd name="connsiteY45" fmla="*/ 3696745 h 6858000"/>
              <a:gd name="connsiteX46" fmla="*/ 85894 w 5277870"/>
              <a:gd name="connsiteY46" fmla="*/ 3477814 h 6858000"/>
              <a:gd name="connsiteX47" fmla="*/ 83529 w 5277870"/>
              <a:gd name="connsiteY47" fmla="*/ 3375354 h 6858000"/>
              <a:gd name="connsiteX48" fmla="*/ 86805 w 5277870"/>
              <a:gd name="connsiteY48" fmla="*/ 3235494 h 6858000"/>
              <a:gd name="connsiteX49" fmla="*/ 79332 w 5277870"/>
              <a:gd name="connsiteY49" fmla="*/ 3111896 h 6858000"/>
              <a:gd name="connsiteX50" fmla="*/ 69725 w 5277870"/>
              <a:gd name="connsiteY50" fmla="*/ 3061665 h 6858000"/>
              <a:gd name="connsiteX51" fmla="*/ 58409 w 5277870"/>
              <a:gd name="connsiteY51" fmla="*/ 3026187 h 6858000"/>
              <a:gd name="connsiteX52" fmla="*/ 52868 w 5277870"/>
              <a:gd name="connsiteY52" fmla="*/ 2930097 h 6858000"/>
              <a:gd name="connsiteX53" fmla="*/ 53405 w 5277870"/>
              <a:gd name="connsiteY53" fmla="*/ 2768399 h 6858000"/>
              <a:gd name="connsiteX54" fmla="*/ 51356 w 5277870"/>
              <a:gd name="connsiteY54" fmla="*/ 2734615 h 6858000"/>
              <a:gd name="connsiteX55" fmla="*/ 40996 w 5277870"/>
              <a:gd name="connsiteY55" fmla="*/ 2708116 h 6858000"/>
              <a:gd name="connsiteX56" fmla="*/ 31097 w 5277870"/>
              <a:gd name="connsiteY56" fmla="*/ 2704185 h 6858000"/>
              <a:gd name="connsiteX57" fmla="*/ 28589 w 5277870"/>
              <a:gd name="connsiteY57" fmla="*/ 2686011 h 6858000"/>
              <a:gd name="connsiteX58" fmla="*/ 13795 w 5277870"/>
              <a:gd name="connsiteY58" fmla="*/ 2656504 h 6858000"/>
              <a:gd name="connsiteX59" fmla="*/ 32108 w 5277870"/>
              <a:gd name="connsiteY59" fmla="*/ 2589493 h 6858000"/>
              <a:gd name="connsiteX60" fmla="*/ 32991 w 5277870"/>
              <a:gd name="connsiteY60" fmla="*/ 2457617 h 6858000"/>
              <a:gd name="connsiteX61" fmla="*/ 39071 w 5277870"/>
              <a:gd name="connsiteY61" fmla="*/ 2210817 h 6858000"/>
              <a:gd name="connsiteX62" fmla="*/ 19663 w 5277870"/>
              <a:gd name="connsiteY62" fmla="*/ 1901521 h 6858000"/>
              <a:gd name="connsiteX63" fmla="*/ 0 w 5277870"/>
              <a:gd name="connsiteY63" fmla="*/ 1700722 h 6858000"/>
              <a:gd name="connsiteX64" fmla="*/ 18023 w 5277870"/>
              <a:gd name="connsiteY64" fmla="*/ 1661610 h 6858000"/>
              <a:gd name="connsiteX65" fmla="*/ 24668 w 5277870"/>
              <a:gd name="connsiteY65" fmla="*/ 1640073 h 6858000"/>
              <a:gd name="connsiteX66" fmla="*/ 23087 w 5277870"/>
              <a:gd name="connsiteY66" fmla="*/ 1637398 h 6858000"/>
              <a:gd name="connsiteX67" fmla="*/ 23692 w 5277870"/>
              <a:gd name="connsiteY67" fmla="*/ 1612248 h 6858000"/>
              <a:gd name="connsiteX68" fmla="*/ 41914 w 5277870"/>
              <a:gd name="connsiteY68" fmla="*/ 1498097 h 6858000"/>
              <a:gd name="connsiteX69" fmla="*/ 40195 w 5277870"/>
              <a:gd name="connsiteY69" fmla="*/ 1497364 h 6858000"/>
              <a:gd name="connsiteX70" fmla="*/ 37070 w 5277870"/>
              <a:gd name="connsiteY70" fmla="*/ 1490042 h 6858000"/>
              <a:gd name="connsiteX71" fmla="*/ 55020 w 5277870"/>
              <a:gd name="connsiteY71" fmla="*/ 1451416 h 6858000"/>
              <a:gd name="connsiteX72" fmla="*/ 91616 w 5277870"/>
              <a:gd name="connsiteY72" fmla="*/ 1281781 h 6858000"/>
              <a:gd name="connsiteX73" fmla="*/ 166980 w 5277870"/>
              <a:gd name="connsiteY73" fmla="*/ 1074754 h 6858000"/>
              <a:gd name="connsiteX74" fmla="*/ 201075 w 5277870"/>
              <a:gd name="connsiteY74" fmla="*/ 1019094 h 6858000"/>
              <a:gd name="connsiteX75" fmla="*/ 237042 w 5277870"/>
              <a:gd name="connsiteY75" fmla="*/ 938921 h 6858000"/>
              <a:gd name="connsiteX76" fmla="*/ 295369 w 5277870"/>
              <a:gd name="connsiteY76" fmla="*/ 815814 h 6858000"/>
              <a:gd name="connsiteX77" fmla="*/ 411453 w 5277870"/>
              <a:gd name="connsiteY77" fmla="*/ 584070 h 6858000"/>
              <a:gd name="connsiteX78" fmla="*/ 436475 w 5277870"/>
              <a:gd name="connsiteY78" fmla="*/ 461805 h 6858000"/>
              <a:gd name="connsiteX79" fmla="*/ 468429 w 5277870"/>
              <a:gd name="connsiteY79" fmla="*/ 360945 h 6858000"/>
              <a:gd name="connsiteX80" fmla="*/ 470922 w 5277870"/>
              <a:gd name="connsiteY80" fmla="*/ 226335 h 6858000"/>
              <a:gd name="connsiteX81" fmla="*/ 499717 w 5277870"/>
              <a:gd name="connsiteY81" fmla="*/ 51690 h 6858000"/>
              <a:gd name="connsiteX82" fmla="*/ 497850 w 5277870"/>
              <a:gd name="connsiteY82" fmla="*/ 22133 h 6858000"/>
              <a:gd name="connsiteX83" fmla="*/ 487145 w 5277870"/>
              <a:gd name="connsiteY83" fmla="*/ 1037 h 6858000"/>
              <a:gd name="connsiteX84" fmla="*/ 487607 w 5277870"/>
              <a:gd name="connsiteY84"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Lst>
            <a:rect l="l" t="t" r="r" b="b"/>
            <a:pathLst>
              <a:path w="5277870" h="6858000">
                <a:moveTo>
                  <a:pt x="487607" y="0"/>
                </a:moveTo>
                <a:lnTo>
                  <a:pt x="5277870" y="0"/>
                </a:lnTo>
                <a:lnTo>
                  <a:pt x="5277870" y="6858000"/>
                </a:lnTo>
                <a:lnTo>
                  <a:pt x="893273" y="6857998"/>
                </a:lnTo>
                <a:lnTo>
                  <a:pt x="876958" y="6843615"/>
                </a:lnTo>
                <a:lnTo>
                  <a:pt x="848451" y="6800899"/>
                </a:lnTo>
                <a:lnTo>
                  <a:pt x="827952" y="6765441"/>
                </a:lnTo>
                <a:cubicBezTo>
                  <a:pt x="827507" y="6750832"/>
                  <a:pt x="798355" y="6753978"/>
                  <a:pt x="799830" y="6739541"/>
                </a:cubicBezTo>
                <a:cubicBezTo>
                  <a:pt x="786503" y="6723280"/>
                  <a:pt x="803673" y="6682742"/>
                  <a:pt x="789686" y="6673829"/>
                </a:cubicBezTo>
                <a:cubicBezTo>
                  <a:pt x="776006" y="6657903"/>
                  <a:pt x="778015" y="6625745"/>
                  <a:pt x="765406" y="6620155"/>
                </a:cubicBezTo>
                <a:lnTo>
                  <a:pt x="720302" y="6610437"/>
                </a:lnTo>
                <a:lnTo>
                  <a:pt x="720839" y="6596307"/>
                </a:lnTo>
                <a:lnTo>
                  <a:pt x="737648" y="6536039"/>
                </a:lnTo>
                <a:cubicBezTo>
                  <a:pt x="731713" y="6378236"/>
                  <a:pt x="664893" y="6350780"/>
                  <a:pt x="674147" y="6239239"/>
                </a:cubicBezTo>
                <a:cubicBezTo>
                  <a:pt x="668193" y="6196030"/>
                  <a:pt x="677776" y="6168747"/>
                  <a:pt x="660239" y="6116986"/>
                </a:cubicBezTo>
                <a:cubicBezTo>
                  <a:pt x="693882" y="6035788"/>
                  <a:pt x="626477" y="5971885"/>
                  <a:pt x="632472" y="5895434"/>
                </a:cubicBezTo>
                <a:cubicBezTo>
                  <a:pt x="571936" y="5884249"/>
                  <a:pt x="624704" y="5880776"/>
                  <a:pt x="606181" y="5848019"/>
                </a:cubicBezTo>
                <a:cubicBezTo>
                  <a:pt x="593885" y="5819164"/>
                  <a:pt x="572509" y="5775628"/>
                  <a:pt x="558708" y="5722306"/>
                </a:cubicBezTo>
                <a:cubicBezTo>
                  <a:pt x="551746" y="5685812"/>
                  <a:pt x="532346" y="5564008"/>
                  <a:pt x="523366" y="5528085"/>
                </a:cubicBezTo>
                <a:cubicBezTo>
                  <a:pt x="518594" y="5519172"/>
                  <a:pt x="523045" y="5505250"/>
                  <a:pt x="504822" y="5506768"/>
                </a:cubicBezTo>
                <a:cubicBezTo>
                  <a:pt x="482648" y="5506487"/>
                  <a:pt x="511311" y="5459433"/>
                  <a:pt x="486823" y="5473318"/>
                </a:cubicBezTo>
                <a:cubicBezTo>
                  <a:pt x="506358" y="5440194"/>
                  <a:pt x="459463" y="5435836"/>
                  <a:pt x="445965" y="5418521"/>
                </a:cubicBezTo>
                <a:cubicBezTo>
                  <a:pt x="465954" y="5390815"/>
                  <a:pt x="417921" y="5381811"/>
                  <a:pt x="406875" y="5337536"/>
                </a:cubicBezTo>
                <a:cubicBezTo>
                  <a:pt x="430123" y="5306619"/>
                  <a:pt x="399081" y="5307846"/>
                  <a:pt x="428541" y="5255190"/>
                </a:cubicBezTo>
                <a:cubicBezTo>
                  <a:pt x="428852" y="5233629"/>
                  <a:pt x="407502" y="5247189"/>
                  <a:pt x="408744" y="5208171"/>
                </a:cubicBezTo>
                <a:cubicBezTo>
                  <a:pt x="406613" y="5154483"/>
                  <a:pt x="390295" y="5051554"/>
                  <a:pt x="384011" y="4993731"/>
                </a:cubicBezTo>
                <a:cubicBezTo>
                  <a:pt x="373186" y="4967089"/>
                  <a:pt x="370884" y="4912140"/>
                  <a:pt x="355965" y="4896399"/>
                </a:cubicBezTo>
                <a:cubicBezTo>
                  <a:pt x="355837" y="4852829"/>
                  <a:pt x="351078" y="4813709"/>
                  <a:pt x="326244" y="4838613"/>
                </a:cubicBezTo>
                <a:cubicBezTo>
                  <a:pt x="299018" y="4831439"/>
                  <a:pt x="336627" y="4804968"/>
                  <a:pt x="312542" y="4796522"/>
                </a:cubicBezTo>
                <a:lnTo>
                  <a:pt x="274747" y="4672370"/>
                </a:lnTo>
                <a:cubicBezTo>
                  <a:pt x="286762" y="4649487"/>
                  <a:pt x="276585" y="4640072"/>
                  <a:pt x="259158" y="4634253"/>
                </a:cubicBezTo>
                <a:cubicBezTo>
                  <a:pt x="255297" y="4595381"/>
                  <a:pt x="210632" y="4586807"/>
                  <a:pt x="192785" y="4549232"/>
                </a:cubicBezTo>
                <a:cubicBezTo>
                  <a:pt x="175514" y="4501329"/>
                  <a:pt x="155204" y="4520147"/>
                  <a:pt x="136304" y="4479912"/>
                </a:cubicBezTo>
                <a:lnTo>
                  <a:pt x="127433" y="4376609"/>
                </a:lnTo>
                <a:cubicBezTo>
                  <a:pt x="119863" y="4343333"/>
                  <a:pt x="97619" y="4308276"/>
                  <a:pt x="90884" y="4280257"/>
                </a:cubicBezTo>
                <a:cubicBezTo>
                  <a:pt x="94219" y="4220025"/>
                  <a:pt x="104684" y="4233011"/>
                  <a:pt x="87020" y="4208492"/>
                </a:cubicBezTo>
                <a:cubicBezTo>
                  <a:pt x="95065" y="4180444"/>
                  <a:pt x="129022" y="4152083"/>
                  <a:pt x="111109" y="4120636"/>
                </a:cubicBezTo>
                <a:cubicBezTo>
                  <a:pt x="115978" y="4121934"/>
                  <a:pt x="117998" y="4120145"/>
                  <a:pt x="118542" y="4116556"/>
                </a:cubicBezTo>
                <a:cubicBezTo>
                  <a:pt x="118321" y="4114246"/>
                  <a:pt x="118101" y="4111935"/>
                  <a:pt x="117882" y="4109625"/>
                </a:cubicBezTo>
                <a:lnTo>
                  <a:pt x="110577" y="4105624"/>
                </a:lnTo>
                <a:cubicBezTo>
                  <a:pt x="85114" y="4088878"/>
                  <a:pt x="113587" y="4082596"/>
                  <a:pt x="111226" y="4051441"/>
                </a:cubicBezTo>
                <a:cubicBezTo>
                  <a:pt x="111638" y="4036628"/>
                  <a:pt x="118512" y="3985548"/>
                  <a:pt x="124729" y="3988494"/>
                </a:cubicBezTo>
                <a:lnTo>
                  <a:pt x="98339" y="3926485"/>
                </a:lnTo>
                <a:cubicBezTo>
                  <a:pt x="120456" y="3887663"/>
                  <a:pt x="82381" y="3893685"/>
                  <a:pt x="82808" y="3857057"/>
                </a:cubicBezTo>
                <a:cubicBezTo>
                  <a:pt x="89625" y="3836374"/>
                  <a:pt x="88641" y="3824518"/>
                  <a:pt x="73254" y="3815650"/>
                </a:cubicBezTo>
                <a:cubicBezTo>
                  <a:pt x="107452" y="3718923"/>
                  <a:pt x="64680" y="3772318"/>
                  <a:pt x="67891" y="3696745"/>
                </a:cubicBezTo>
                <a:cubicBezTo>
                  <a:pt x="73347" y="3630391"/>
                  <a:pt x="83288" y="3531379"/>
                  <a:pt x="85894" y="3477814"/>
                </a:cubicBezTo>
                <a:cubicBezTo>
                  <a:pt x="88500" y="3424249"/>
                  <a:pt x="86217" y="3377198"/>
                  <a:pt x="83529" y="3375354"/>
                </a:cubicBezTo>
                <a:cubicBezTo>
                  <a:pt x="83101" y="3339059"/>
                  <a:pt x="90016" y="3285266"/>
                  <a:pt x="86805" y="3235494"/>
                </a:cubicBezTo>
                <a:cubicBezTo>
                  <a:pt x="78762" y="3207446"/>
                  <a:pt x="61419" y="3143345"/>
                  <a:pt x="79332" y="3111896"/>
                </a:cubicBezTo>
                <a:cubicBezTo>
                  <a:pt x="59856" y="3117096"/>
                  <a:pt x="85974" y="3072872"/>
                  <a:pt x="69725" y="3061665"/>
                </a:cubicBezTo>
                <a:cubicBezTo>
                  <a:pt x="56184" y="3054621"/>
                  <a:pt x="60953" y="3039562"/>
                  <a:pt x="58409" y="3026187"/>
                </a:cubicBezTo>
                <a:cubicBezTo>
                  <a:pt x="45869" y="3013333"/>
                  <a:pt x="46112" y="2950064"/>
                  <a:pt x="52868" y="2930097"/>
                </a:cubicBezTo>
                <a:cubicBezTo>
                  <a:pt x="80421" y="2876459"/>
                  <a:pt x="32874" y="2811741"/>
                  <a:pt x="53405" y="2768399"/>
                </a:cubicBezTo>
                <a:cubicBezTo>
                  <a:pt x="54801" y="2755814"/>
                  <a:pt x="53816" y="2744722"/>
                  <a:pt x="51356" y="2734615"/>
                </a:cubicBezTo>
                <a:lnTo>
                  <a:pt x="40996" y="2708116"/>
                </a:lnTo>
                <a:lnTo>
                  <a:pt x="31097" y="2704185"/>
                </a:lnTo>
                <a:lnTo>
                  <a:pt x="28589" y="2686011"/>
                </a:lnTo>
                <a:lnTo>
                  <a:pt x="13795" y="2656504"/>
                </a:lnTo>
                <a:cubicBezTo>
                  <a:pt x="56166" y="2648211"/>
                  <a:pt x="-6214" y="2580540"/>
                  <a:pt x="32108" y="2589493"/>
                </a:cubicBezTo>
                <a:cubicBezTo>
                  <a:pt x="22039" y="2539863"/>
                  <a:pt x="41060" y="2531259"/>
                  <a:pt x="32991" y="2457617"/>
                </a:cubicBezTo>
                <a:cubicBezTo>
                  <a:pt x="45635" y="2365891"/>
                  <a:pt x="40786" y="2284833"/>
                  <a:pt x="39071" y="2210817"/>
                </a:cubicBezTo>
                <a:cubicBezTo>
                  <a:pt x="39941" y="2106412"/>
                  <a:pt x="22396" y="1993081"/>
                  <a:pt x="19663" y="1901521"/>
                </a:cubicBezTo>
                <a:cubicBezTo>
                  <a:pt x="10670" y="1826286"/>
                  <a:pt x="4249" y="1796783"/>
                  <a:pt x="0" y="1700722"/>
                </a:cubicBezTo>
                <a:cubicBezTo>
                  <a:pt x="5587" y="1695223"/>
                  <a:pt x="14814" y="1668682"/>
                  <a:pt x="18023" y="1661610"/>
                </a:cubicBezTo>
                <a:lnTo>
                  <a:pt x="24668" y="1640073"/>
                </a:lnTo>
                <a:lnTo>
                  <a:pt x="23087" y="1637398"/>
                </a:lnTo>
                <a:cubicBezTo>
                  <a:pt x="19812" y="1625364"/>
                  <a:pt x="20811" y="1617807"/>
                  <a:pt x="23692" y="1612248"/>
                </a:cubicBezTo>
                <a:lnTo>
                  <a:pt x="41914" y="1498097"/>
                </a:lnTo>
                <a:lnTo>
                  <a:pt x="40195" y="1497364"/>
                </a:lnTo>
                <a:lnTo>
                  <a:pt x="37070" y="1490042"/>
                </a:lnTo>
                <a:lnTo>
                  <a:pt x="55020" y="1451416"/>
                </a:lnTo>
                <a:cubicBezTo>
                  <a:pt x="73102" y="1417430"/>
                  <a:pt x="80421" y="1313985"/>
                  <a:pt x="91616" y="1281781"/>
                </a:cubicBezTo>
                <a:cubicBezTo>
                  <a:pt x="137974" y="1171345"/>
                  <a:pt x="146547" y="1130634"/>
                  <a:pt x="166980" y="1074754"/>
                </a:cubicBezTo>
                <a:cubicBezTo>
                  <a:pt x="181651" y="1040817"/>
                  <a:pt x="190408" y="1034723"/>
                  <a:pt x="201075" y="1019094"/>
                </a:cubicBezTo>
                <a:cubicBezTo>
                  <a:pt x="207201" y="1005265"/>
                  <a:pt x="260932" y="958184"/>
                  <a:pt x="237042" y="938921"/>
                </a:cubicBezTo>
                <a:cubicBezTo>
                  <a:pt x="287348" y="869297"/>
                  <a:pt x="265291" y="876942"/>
                  <a:pt x="295369" y="815814"/>
                </a:cubicBezTo>
                <a:cubicBezTo>
                  <a:pt x="329951" y="751141"/>
                  <a:pt x="383834" y="609442"/>
                  <a:pt x="411453" y="584070"/>
                </a:cubicBezTo>
                <a:cubicBezTo>
                  <a:pt x="438653" y="530431"/>
                  <a:pt x="423178" y="516020"/>
                  <a:pt x="436475" y="461805"/>
                </a:cubicBezTo>
                <a:cubicBezTo>
                  <a:pt x="454281" y="438996"/>
                  <a:pt x="448264" y="386523"/>
                  <a:pt x="468429" y="360945"/>
                </a:cubicBezTo>
                <a:cubicBezTo>
                  <a:pt x="474686" y="267247"/>
                  <a:pt x="468220" y="285413"/>
                  <a:pt x="470922" y="226335"/>
                </a:cubicBezTo>
                <a:cubicBezTo>
                  <a:pt x="481883" y="180653"/>
                  <a:pt x="495229" y="85724"/>
                  <a:pt x="499717" y="51690"/>
                </a:cubicBezTo>
                <a:cubicBezTo>
                  <a:pt x="482601" y="39734"/>
                  <a:pt x="492651" y="34426"/>
                  <a:pt x="497850" y="22133"/>
                </a:cubicBezTo>
                <a:cubicBezTo>
                  <a:pt x="482148" y="14444"/>
                  <a:pt x="483752" y="7720"/>
                  <a:pt x="487145" y="1037"/>
                </a:cubicBezTo>
                <a:lnTo>
                  <a:pt x="487607" y="0"/>
                </a:lnTo>
                <a:close/>
              </a:path>
            </a:pathLst>
          </a:custGeom>
          <a:solidFill>
            <a:srgbClr val="82766A">
              <a:alpha val="1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0F4C15A9-4F55-4F02-B8E2-F0B419312C2F}"/>
              </a:ext>
            </a:extLst>
          </p:cNvPr>
          <p:cNvSpPr>
            <a:spLocks noGrp="1"/>
          </p:cNvSpPr>
          <p:nvPr>
            <p:ph type="title"/>
          </p:nvPr>
        </p:nvSpPr>
        <p:spPr>
          <a:xfrm>
            <a:off x="341822" y="539375"/>
            <a:ext cx="3795642" cy="2357722"/>
          </a:xfrm>
        </p:spPr>
        <p:txBody>
          <a:bodyPr>
            <a:normAutofit/>
          </a:bodyPr>
          <a:lstStyle/>
          <a:p>
            <a:pPr algn="ctr"/>
            <a:r>
              <a:rPr lang="es-MX" dirty="0">
                <a:solidFill>
                  <a:schemeClr val="tx1">
                    <a:lumMod val="85000"/>
                    <a:lumOff val="15000"/>
                  </a:schemeClr>
                </a:solidFill>
                <a:latin typeface="Modern Love Caps" panose="04070805081001020A01" pitchFamily="82" charset="0"/>
              </a:rPr>
              <a:t>Imágenes producidas por las lentes. </a:t>
            </a:r>
            <a:endParaRPr lang="es-CL" dirty="0">
              <a:solidFill>
                <a:schemeClr val="tx1">
                  <a:lumMod val="85000"/>
                  <a:lumOff val="15000"/>
                </a:schemeClr>
              </a:solidFill>
              <a:latin typeface="Modern Love Caps" panose="04070805081001020A01" pitchFamily="82" charset="0"/>
            </a:endParaRPr>
          </a:p>
        </p:txBody>
      </p:sp>
      <p:sp>
        <p:nvSpPr>
          <p:cNvPr id="3" name="Marcador de contenido 2">
            <a:extLst>
              <a:ext uri="{FF2B5EF4-FFF2-40B4-BE49-F238E27FC236}">
                <a16:creationId xmlns:a16="http://schemas.microsoft.com/office/drawing/2014/main" id="{B2C4E0C1-62E5-4132-AAE9-9BA6FFC13E1A}"/>
              </a:ext>
            </a:extLst>
          </p:cNvPr>
          <p:cNvSpPr>
            <a:spLocks noGrp="1"/>
          </p:cNvSpPr>
          <p:nvPr>
            <p:ph idx="1"/>
          </p:nvPr>
        </p:nvSpPr>
        <p:spPr>
          <a:xfrm>
            <a:off x="6678036" y="134454"/>
            <a:ext cx="5513964" cy="3880616"/>
          </a:xfrm>
        </p:spPr>
        <p:txBody>
          <a:bodyPr anchor="ctr">
            <a:normAutofit lnSpcReduction="10000"/>
          </a:bodyPr>
          <a:lstStyle/>
          <a:p>
            <a:pPr marL="0" indent="0">
              <a:buNone/>
            </a:pPr>
            <a:r>
              <a:rPr lang="es-MX" dirty="0">
                <a:solidFill>
                  <a:schemeClr val="tx1">
                    <a:lumMod val="85000"/>
                    <a:lumOff val="15000"/>
                  </a:schemeClr>
                </a:solidFill>
                <a:latin typeface="Abadi Extra Light" panose="020B0204020104020204" pitchFamily="34" charset="0"/>
              </a:rPr>
              <a:t>La construcción de imágenes en las lentes, se realizan aplicando las tres propiedades siguientes:</a:t>
            </a:r>
          </a:p>
          <a:p>
            <a:pPr marL="0" indent="0">
              <a:buNone/>
            </a:pPr>
            <a:r>
              <a:rPr lang="es-MX" dirty="0">
                <a:solidFill>
                  <a:schemeClr val="tx1">
                    <a:lumMod val="85000"/>
                    <a:lumOff val="15000"/>
                  </a:schemeClr>
                </a:solidFill>
                <a:latin typeface="Abadi Extra Light" panose="020B0204020104020204" pitchFamily="34" charset="0"/>
              </a:rPr>
              <a:t>1. Todo rayo paralelo al eje principal, se refracta pasando por el foco.</a:t>
            </a:r>
          </a:p>
          <a:p>
            <a:pPr marL="0" indent="0">
              <a:buNone/>
            </a:pPr>
            <a:r>
              <a:rPr lang="es-MX" dirty="0">
                <a:solidFill>
                  <a:schemeClr val="tx1">
                    <a:lumMod val="85000"/>
                    <a:lumOff val="15000"/>
                  </a:schemeClr>
                </a:solidFill>
                <a:latin typeface="Abadi Extra Light" panose="020B0204020104020204" pitchFamily="34" charset="0"/>
              </a:rPr>
              <a:t>2. Todo rayo que pasa por el centro óptico, no se desvía.</a:t>
            </a:r>
          </a:p>
          <a:p>
            <a:pPr marL="0" indent="0">
              <a:buNone/>
            </a:pPr>
            <a:r>
              <a:rPr lang="es-MX" dirty="0">
                <a:solidFill>
                  <a:schemeClr val="tx1">
                    <a:lumMod val="85000"/>
                    <a:lumOff val="15000"/>
                  </a:schemeClr>
                </a:solidFill>
                <a:latin typeface="Abadi Extra Light" panose="020B0204020104020204" pitchFamily="34" charset="0"/>
              </a:rPr>
              <a:t>3. Todo rayo que pasa por el foco, se refracta paralelo al eje principal.</a:t>
            </a:r>
            <a:endParaRPr lang="es-CL" dirty="0">
              <a:solidFill>
                <a:schemeClr val="tx1">
                  <a:lumMod val="85000"/>
                  <a:lumOff val="15000"/>
                </a:schemeClr>
              </a:solidFill>
              <a:latin typeface="Abadi Extra Light" panose="020B0204020104020204" pitchFamily="34" charset="0"/>
            </a:endParaRPr>
          </a:p>
        </p:txBody>
      </p:sp>
      <p:grpSp>
        <p:nvGrpSpPr>
          <p:cNvPr id="6" name="Grupo 5">
            <a:extLst>
              <a:ext uri="{FF2B5EF4-FFF2-40B4-BE49-F238E27FC236}">
                <a16:creationId xmlns:a16="http://schemas.microsoft.com/office/drawing/2014/main" id="{969DAC57-733C-4D2A-A9B5-6FF173947EDC}"/>
              </a:ext>
            </a:extLst>
          </p:cNvPr>
          <p:cNvGrpSpPr/>
          <p:nvPr/>
        </p:nvGrpSpPr>
        <p:grpSpPr>
          <a:xfrm>
            <a:off x="146679" y="3925502"/>
            <a:ext cx="6767453" cy="2798044"/>
            <a:chOff x="838200" y="1967931"/>
            <a:chExt cx="10515600" cy="4141366"/>
          </a:xfrm>
        </p:grpSpPr>
        <p:grpSp>
          <p:nvGrpSpPr>
            <p:cNvPr id="7" name="Grupo 6">
              <a:extLst>
                <a:ext uri="{FF2B5EF4-FFF2-40B4-BE49-F238E27FC236}">
                  <a16:creationId xmlns:a16="http://schemas.microsoft.com/office/drawing/2014/main" id="{04769FAF-25E4-485D-98F1-762E4DFA3DF4}"/>
                </a:ext>
              </a:extLst>
            </p:cNvPr>
            <p:cNvGrpSpPr/>
            <p:nvPr/>
          </p:nvGrpSpPr>
          <p:grpSpPr>
            <a:xfrm>
              <a:off x="838200" y="1967931"/>
              <a:ext cx="10515600" cy="4141366"/>
              <a:chOff x="838200" y="1930608"/>
              <a:chExt cx="10515600" cy="4141366"/>
            </a:xfrm>
          </p:grpSpPr>
          <p:pic>
            <p:nvPicPr>
              <p:cNvPr id="11" name="Marcador de contenido 4" descr="Imagen que contiene biombo, interior, con baldosas, azul&#10;&#10;Descripción generada automáticamente">
                <a:extLst>
                  <a:ext uri="{FF2B5EF4-FFF2-40B4-BE49-F238E27FC236}">
                    <a16:creationId xmlns:a16="http://schemas.microsoft.com/office/drawing/2014/main" id="{0FE51351-C9FE-4026-B7AD-278A0B915BC1}"/>
                  </a:ext>
                </a:extLst>
              </p:cNvPr>
              <p:cNvPicPr>
                <a:picLocks noChangeAspect="1"/>
              </p:cNvPicPr>
              <p:nvPr/>
            </p:nvPicPr>
            <p:blipFill>
              <a:blip r:embed="rId2"/>
              <a:stretch>
                <a:fillRect/>
              </a:stretch>
            </p:blipFill>
            <p:spPr>
              <a:xfrm>
                <a:off x="838200" y="1930608"/>
                <a:ext cx="10515600" cy="4141366"/>
              </a:xfrm>
              <a:prstGeom prst="rect">
                <a:avLst/>
              </a:prstGeom>
            </p:spPr>
          </p:pic>
          <p:pic>
            <p:nvPicPr>
              <p:cNvPr id="12" name="Picture 2" descr="Lentes convergentes | Recurso educativo 745545">
                <a:extLst>
                  <a:ext uri="{FF2B5EF4-FFF2-40B4-BE49-F238E27FC236}">
                    <a16:creationId xmlns:a16="http://schemas.microsoft.com/office/drawing/2014/main" id="{2BF0193A-44C1-4875-983B-59AF86BE69E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51" t="10241" r="60739" b="11184"/>
              <a:stretch/>
            </p:blipFill>
            <p:spPr bwMode="auto">
              <a:xfrm>
                <a:off x="5714410" y="2256469"/>
                <a:ext cx="1343608" cy="3489649"/>
              </a:xfrm>
              <a:prstGeom prst="rect">
                <a:avLst/>
              </a:prstGeom>
              <a:noFill/>
              <a:extLst>
                <a:ext uri="{909E8E84-426E-40DD-AFC4-6F175D3DCCD1}">
                  <a14:hiddenFill xmlns:a14="http://schemas.microsoft.com/office/drawing/2010/main">
                    <a:solidFill>
                      <a:srgbClr val="FFFFFF"/>
                    </a:solidFill>
                  </a14:hiddenFill>
                </a:ext>
              </a:extLst>
            </p:spPr>
          </p:pic>
          <p:pic>
            <p:nvPicPr>
              <p:cNvPr id="13" name="Imagen 12">
                <a:extLst>
                  <a:ext uri="{FF2B5EF4-FFF2-40B4-BE49-F238E27FC236}">
                    <a16:creationId xmlns:a16="http://schemas.microsoft.com/office/drawing/2014/main" id="{61E1061C-D079-4F39-8B0B-037FEFE2DE42}"/>
                  </a:ext>
                </a:extLst>
              </p:cNvPr>
              <p:cNvPicPr>
                <a:picLocks noChangeAspect="1"/>
              </p:cNvPicPr>
              <p:nvPr/>
            </p:nvPicPr>
            <p:blipFill>
              <a:blip r:embed="rId4"/>
              <a:stretch>
                <a:fillRect/>
              </a:stretch>
            </p:blipFill>
            <p:spPr>
              <a:xfrm>
                <a:off x="7866084" y="3517002"/>
                <a:ext cx="2958376" cy="968579"/>
              </a:xfrm>
              <a:prstGeom prst="rect">
                <a:avLst/>
              </a:prstGeom>
            </p:spPr>
          </p:pic>
        </p:grpSp>
        <p:pic>
          <p:nvPicPr>
            <p:cNvPr id="9" name="Imagen 8">
              <a:extLst>
                <a:ext uri="{FF2B5EF4-FFF2-40B4-BE49-F238E27FC236}">
                  <a16:creationId xmlns:a16="http://schemas.microsoft.com/office/drawing/2014/main" id="{B5ADC70C-1EE2-466E-9569-DFB2B4319C7E}"/>
                </a:ext>
              </a:extLst>
            </p:cNvPr>
            <p:cNvPicPr>
              <a:picLocks noChangeAspect="1"/>
            </p:cNvPicPr>
            <p:nvPr/>
          </p:nvPicPr>
          <p:blipFill>
            <a:blip r:embed="rId5"/>
            <a:stretch>
              <a:fillRect/>
            </a:stretch>
          </p:blipFill>
          <p:spPr>
            <a:xfrm flipH="1">
              <a:off x="5182956" y="2943548"/>
              <a:ext cx="332648" cy="1165537"/>
            </a:xfrm>
            <a:prstGeom prst="rect">
              <a:avLst/>
            </a:prstGeom>
          </p:spPr>
        </p:pic>
      </p:grpSp>
      <p:sp>
        <p:nvSpPr>
          <p:cNvPr id="14" name="Flecha: hacia arriba 13">
            <a:extLst>
              <a:ext uri="{FF2B5EF4-FFF2-40B4-BE49-F238E27FC236}">
                <a16:creationId xmlns:a16="http://schemas.microsoft.com/office/drawing/2014/main" id="{155C0C10-0233-45FB-B847-C970DD6D9586}"/>
              </a:ext>
            </a:extLst>
          </p:cNvPr>
          <p:cNvSpPr/>
          <p:nvPr/>
        </p:nvSpPr>
        <p:spPr>
          <a:xfrm>
            <a:off x="856602" y="4651523"/>
            <a:ext cx="214080" cy="645691"/>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5" name="Conector recto 4">
            <a:extLst>
              <a:ext uri="{FF2B5EF4-FFF2-40B4-BE49-F238E27FC236}">
                <a16:creationId xmlns:a16="http://schemas.microsoft.com/office/drawing/2014/main" id="{62DF6B93-9DD0-4A36-94AB-7F798111AB8C}"/>
              </a:ext>
            </a:extLst>
          </p:cNvPr>
          <p:cNvCxnSpPr/>
          <p:nvPr/>
        </p:nvCxnSpPr>
        <p:spPr>
          <a:xfrm>
            <a:off x="1014013" y="4636029"/>
            <a:ext cx="2651917"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16" name="Conector recto 15">
            <a:extLst>
              <a:ext uri="{FF2B5EF4-FFF2-40B4-BE49-F238E27FC236}">
                <a16:creationId xmlns:a16="http://schemas.microsoft.com/office/drawing/2014/main" id="{D0D1F156-57F9-4DF8-8F1B-CCBD71083ED5}"/>
              </a:ext>
            </a:extLst>
          </p:cNvPr>
          <p:cNvCxnSpPr>
            <a:cxnSpLocks/>
          </p:cNvCxnSpPr>
          <p:nvPr/>
        </p:nvCxnSpPr>
        <p:spPr>
          <a:xfrm>
            <a:off x="3674874" y="4636029"/>
            <a:ext cx="3145804" cy="1566669"/>
          </a:xfrm>
          <a:prstGeom prst="line">
            <a:avLst/>
          </a:prstGeom>
        </p:spPr>
        <p:style>
          <a:lnRef idx="3">
            <a:schemeClr val="accent1"/>
          </a:lnRef>
          <a:fillRef idx="0">
            <a:schemeClr val="accent1"/>
          </a:fillRef>
          <a:effectRef idx="2">
            <a:schemeClr val="accent1"/>
          </a:effectRef>
          <a:fontRef idx="minor">
            <a:schemeClr val="tx1"/>
          </a:fontRef>
        </p:style>
      </p:cxnSp>
      <p:cxnSp>
        <p:nvCxnSpPr>
          <p:cNvPr id="18" name="Conector recto 17">
            <a:extLst>
              <a:ext uri="{FF2B5EF4-FFF2-40B4-BE49-F238E27FC236}">
                <a16:creationId xmlns:a16="http://schemas.microsoft.com/office/drawing/2014/main" id="{1B66D3B8-A6A0-442C-B698-D061574C956C}"/>
              </a:ext>
            </a:extLst>
          </p:cNvPr>
          <p:cNvCxnSpPr>
            <a:cxnSpLocks/>
          </p:cNvCxnSpPr>
          <p:nvPr/>
        </p:nvCxnSpPr>
        <p:spPr>
          <a:xfrm>
            <a:off x="963642" y="4636029"/>
            <a:ext cx="5782391" cy="1420247"/>
          </a:xfrm>
          <a:prstGeom prst="line">
            <a:avLst/>
          </a:prstGeom>
        </p:spPr>
        <p:style>
          <a:lnRef idx="3">
            <a:schemeClr val="accent2"/>
          </a:lnRef>
          <a:fillRef idx="0">
            <a:schemeClr val="accent2"/>
          </a:fillRef>
          <a:effectRef idx="2">
            <a:schemeClr val="accent2"/>
          </a:effectRef>
          <a:fontRef idx="minor">
            <a:schemeClr val="tx1"/>
          </a:fontRef>
        </p:style>
      </p:cxnSp>
      <p:cxnSp>
        <p:nvCxnSpPr>
          <p:cNvPr id="21" name="Conector recto 20">
            <a:extLst>
              <a:ext uri="{FF2B5EF4-FFF2-40B4-BE49-F238E27FC236}">
                <a16:creationId xmlns:a16="http://schemas.microsoft.com/office/drawing/2014/main" id="{E3250422-3B98-4773-A799-652DBBA3C1C4}"/>
              </a:ext>
            </a:extLst>
          </p:cNvPr>
          <p:cNvCxnSpPr>
            <a:cxnSpLocks/>
          </p:cNvCxnSpPr>
          <p:nvPr/>
        </p:nvCxnSpPr>
        <p:spPr>
          <a:xfrm>
            <a:off x="940243" y="4639609"/>
            <a:ext cx="2776932" cy="1354406"/>
          </a:xfrm>
          <a:prstGeom prst="line">
            <a:avLst/>
          </a:prstGeom>
        </p:spPr>
        <p:style>
          <a:lnRef idx="3">
            <a:schemeClr val="accent6"/>
          </a:lnRef>
          <a:fillRef idx="0">
            <a:schemeClr val="accent6"/>
          </a:fillRef>
          <a:effectRef idx="2">
            <a:schemeClr val="accent6"/>
          </a:effectRef>
          <a:fontRef idx="minor">
            <a:schemeClr val="tx1"/>
          </a:fontRef>
        </p:style>
      </p:cxnSp>
      <p:cxnSp>
        <p:nvCxnSpPr>
          <p:cNvPr id="25" name="Conector recto 24">
            <a:extLst>
              <a:ext uri="{FF2B5EF4-FFF2-40B4-BE49-F238E27FC236}">
                <a16:creationId xmlns:a16="http://schemas.microsoft.com/office/drawing/2014/main" id="{ED123337-DEDD-4CD4-A46C-B04DA8174B4B}"/>
              </a:ext>
            </a:extLst>
          </p:cNvPr>
          <p:cNvCxnSpPr/>
          <p:nvPr/>
        </p:nvCxnSpPr>
        <p:spPr>
          <a:xfrm>
            <a:off x="3717175" y="5994015"/>
            <a:ext cx="3103503" cy="0"/>
          </a:xfrm>
          <a:prstGeom prst="line">
            <a:avLst/>
          </a:prstGeom>
        </p:spPr>
        <p:style>
          <a:lnRef idx="3">
            <a:schemeClr val="accent6"/>
          </a:lnRef>
          <a:fillRef idx="0">
            <a:schemeClr val="accent6"/>
          </a:fillRef>
          <a:effectRef idx="2">
            <a:schemeClr val="accent6"/>
          </a:effectRef>
          <a:fontRef idx="minor">
            <a:schemeClr val="tx1"/>
          </a:fontRef>
        </p:style>
      </p:cxnSp>
      <p:cxnSp>
        <p:nvCxnSpPr>
          <p:cNvPr id="29" name="Conector recto de flecha 28">
            <a:extLst>
              <a:ext uri="{FF2B5EF4-FFF2-40B4-BE49-F238E27FC236}">
                <a16:creationId xmlns:a16="http://schemas.microsoft.com/office/drawing/2014/main" id="{DFC3EBFE-E9DE-488B-B356-A980168161CF}"/>
              </a:ext>
            </a:extLst>
          </p:cNvPr>
          <p:cNvCxnSpPr>
            <a:cxnSpLocks/>
          </p:cNvCxnSpPr>
          <p:nvPr/>
        </p:nvCxnSpPr>
        <p:spPr>
          <a:xfrm>
            <a:off x="3693393" y="3992072"/>
            <a:ext cx="0" cy="2705877"/>
          </a:xfrm>
          <a:prstGeom prst="straightConnector1">
            <a:avLst/>
          </a:prstGeom>
          <a:ln w="38100">
            <a:headEnd type="arrow" w="med" len="med"/>
            <a:tailEnd type="arrow" w="med" len="med"/>
          </a:ln>
        </p:spPr>
        <p:style>
          <a:lnRef idx="3">
            <a:schemeClr val="dk1"/>
          </a:lnRef>
          <a:fillRef idx="0">
            <a:schemeClr val="dk1"/>
          </a:fillRef>
          <a:effectRef idx="2">
            <a:schemeClr val="dk1"/>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4" name="Entrada de lápiz 3">
                <a:extLst>
                  <a:ext uri="{FF2B5EF4-FFF2-40B4-BE49-F238E27FC236}">
                    <a16:creationId xmlns:a16="http://schemas.microsoft.com/office/drawing/2014/main" id="{AF4B3A4D-6F9B-40A6-BDAA-61E25776D3DA}"/>
                  </a:ext>
                </a:extLst>
              </p14:cNvPr>
              <p14:cNvContentPartPr/>
              <p14:nvPr/>
            </p14:nvContentPartPr>
            <p14:xfrm>
              <a:off x="6579025" y="3909691"/>
              <a:ext cx="11160" cy="360"/>
            </p14:xfrm>
          </p:contentPart>
        </mc:Choice>
        <mc:Fallback xmlns="">
          <p:pic>
            <p:nvPicPr>
              <p:cNvPr id="4" name="Entrada de lápiz 3">
                <a:extLst>
                  <a:ext uri="{FF2B5EF4-FFF2-40B4-BE49-F238E27FC236}">
                    <a16:creationId xmlns:a16="http://schemas.microsoft.com/office/drawing/2014/main" id="{AF4B3A4D-6F9B-40A6-BDAA-61E25776D3DA}"/>
                  </a:ext>
                </a:extLst>
              </p:cNvPr>
              <p:cNvPicPr/>
              <p:nvPr/>
            </p:nvPicPr>
            <p:blipFill>
              <a:blip r:embed="rId7"/>
              <a:stretch>
                <a:fillRect/>
              </a:stretch>
            </p:blipFill>
            <p:spPr>
              <a:xfrm>
                <a:off x="6574705" y="3905371"/>
                <a:ext cx="19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5" name="Entrada de lápiz 14">
                <a:extLst>
                  <a:ext uri="{FF2B5EF4-FFF2-40B4-BE49-F238E27FC236}">
                    <a16:creationId xmlns:a16="http://schemas.microsoft.com/office/drawing/2014/main" id="{3A3C535E-A0A8-4718-9EFB-1ECEB54A3EEE}"/>
                  </a:ext>
                </a:extLst>
              </p14:cNvPr>
              <p14:cNvContentPartPr/>
              <p14:nvPr/>
            </p14:nvContentPartPr>
            <p14:xfrm>
              <a:off x="1017025" y="4602691"/>
              <a:ext cx="2682000" cy="53640"/>
            </p14:xfrm>
          </p:contentPart>
        </mc:Choice>
        <mc:Fallback xmlns="">
          <p:pic>
            <p:nvPicPr>
              <p:cNvPr id="15" name="Entrada de lápiz 14">
                <a:extLst>
                  <a:ext uri="{FF2B5EF4-FFF2-40B4-BE49-F238E27FC236}">
                    <a16:creationId xmlns:a16="http://schemas.microsoft.com/office/drawing/2014/main" id="{3A3C535E-A0A8-4718-9EFB-1ECEB54A3EEE}"/>
                  </a:ext>
                </a:extLst>
              </p:cNvPr>
              <p:cNvPicPr/>
              <p:nvPr/>
            </p:nvPicPr>
            <p:blipFill>
              <a:blip r:embed="rId9"/>
              <a:stretch>
                <a:fillRect/>
              </a:stretch>
            </p:blipFill>
            <p:spPr>
              <a:xfrm>
                <a:off x="1012705" y="4598371"/>
                <a:ext cx="2690640" cy="62280"/>
              </a:xfrm>
              <a:prstGeom prst="rect">
                <a:avLst/>
              </a:prstGeom>
            </p:spPr>
          </p:pic>
        </mc:Fallback>
      </mc:AlternateContent>
      <p:grpSp>
        <p:nvGrpSpPr>
          <p:cNvPr id="20" name="Grupo 19">
            <a:extLst>
              <a:ext uri="{FF2B5EF4-FFF2-40B4-BE49-F238E27FC236}">
                <a16:creationId xmlns:a16="http://schemas.microsoft.com/office/drawing/2014/main" id="{38627253-D620-48EF-A182-FA241AC181E5}"/>
              </a:ext>
            </a:extLst>
          </p:cNvPr>
          <p:cNvGrpSpPr/>
          <p:nvPr/>
        </p:nvGrpSpPr>
        <p:grpSpPr>
          <a:xfrm>
            <a:off x="2374945" y="4231891"/>
            <a:ext cx="411120" cy="288000"/>
            <a:chOff x="2374945" y="4231891"/>
            <a:chExt cx="411120" cy="288000"/>
          </a:xfrm>
        </p:grpSpPr>
        <mc:AlternateContent xmlns:mc="http://schemas.openxmlformats.org/markup-compatibility/2006" xmlns:p14="http://schemas.microsoft.com/office/powerpoint/2010/main">
          <mc:Choice Requires="p14">
            <p:contentPart p14:bwMode="auto" r:id="rId10">
              <p14:nvContentPartPr>
                <p14:cNvPr id="17" name="Entrada de lápiz 16">
                  <a:extLst>
                    <a:ext uri="{FF2B5EF4-FFF2-40B4-BE49-F238E27FC236}">
                      <a16:creationId xmlns:a16="http://schemas.microsoft.com/office/drawing/2014/main" id="{8B920291-70B5-4C0F-B854-67B4C9C97EA6}"/>
                    </a:ext>
                  </a:extLst>
                </p14:cNvPr>
                <p14:cNvContentPartPr/>
                <p14:nvPr/>
              </p14:nvContentPartPr>
              <p14:xfrm>
                <a:off x="2518585" y="4281931"/>
                <a:ext cx="106920" cy="189000"/>
              </p14:xfrm>
            </p:contentPart>
          </mc:Choice>
          <mc:Fallback xmlns="">
            <p:pic>
              <p:nvPicPr>
                <p:cNvPr id="17" name="Entrada de lápiz 16">
                  <a:extLst>
                    <a:ext uri="{FF2B5EF4-FFF2-40B4-BE49-F238E27FC236}">
                      <a16:creationId xmlns:a16="http://schemas.microsoft.com/office/drawing/2014/main" id="{8B920291-70B5-4C0F-B854-67B4C9C97EA6}"/>
                    </a:ext>
                  </a:extLst>
                </p:cNvPr>
                <p:cNvPicPr/>
                <p:nvPr/>
              </p:nvPicPr>
              <p:blipFill>
                <a:blip r:embed="rId11"/>
                <a:stretch>
                  <a:fillRect/>
                </a:stretch>
              </p:blipFill>
              <p:spPr>
                <a:xfrm>
                  <a:off x="2514265" y="4277611"/>
                  <a:ext cx="11556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9" name="Entrada de lápiz 18">
                  <a:extLst>
                    <a:ext uri="{FF2B5EF4-FFF2-40B4-BE49-F238E27FC236}">
                      <a16:creationId xmlns:a16="http://schemas.microsoft.com/office/drawing/2014/main" id="{E38032D3-CC67-412C-9F52-113D23CB88CB}"/>
                    </a:ext>
                  </a:extLst>
                </p14:cNvPr>
                <p14:cNvContentPartPr/>
                <p14:nvPr/>
              </p14:nvContentPartPr>
              <p14:xfrm>
                <a:off x="2374945" y="4231891"/>
                <a:ext cx="411120" cy="288000"/>
              </p14:xfrm>
            </p:contentPart>
          </mc:Choice>
          <mc:Fallback xmlns="">
            <p:pic>
              <p:nvPicPr>
                <p:cNvPr id="19" name="Entrada de lápiz 18">
                  <a:extLst>
                    <a:ext uri="{FF2B5EF4-FFF2-40B4-BE49-F238E27FC236}">
                      <a16:creationId xmlns:a16="http://schemas.microsoft.com/office/drawing/2014/main" id="{E38032D3-CC67-412C-9F52-113D23CB88CB}"/>
                    </a:ext>
                  </a:extLst>
                </p:cNvPr>
                <p:cNvPicPr/>
                <p:nvPr/>
              </p:nvPicPr>
              <p:blipFill>
                <a:blip r:embed="rId13"/>
                <a:stretch>
                  <a:fillRect/>
                </a:stretch>
              </p:blipFill>
              <p:spPr>
                <a:xfrm>
                  <a:off x="2370625" y="4227571"/>
                  <a:ext cx="419760" cy="296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
            <p14:nvContentPartPr>
              <p14:cNvPr id="22" name="Entrada de lápiz 21">
                <a:extLst>
                  <a:ext uri="{FF2B5EF4-FFF2-40B4-BE49-F238E27FC236}">
                    <a16:creationId xmlns:a16="http://schemas.microsoft.com/office/drawing/2014/main" id="{42319039-814B-4A24-BB08-4F183D389095}"/>
                  </a:ext>
                </a:extLst>
              </p14:cNvPr>
              <p14:cNvContentPartPr/>
              <p14:nvPr/>
            </p14:nvContentPartPr>
            <p14:xfrm>
              <a:off x="6622225" y="6085171"/>
              <a:ext cx="246960" cy="190080"/>
            </p14:xfrm>
          </p:contentPart>
        </mc:Choice>
        <mc:Fallback xmlns="">
          <p:pic>
            <p:nvPicPr>
              <p:cNvPr id="22" name="Entrada de lápiz 21">
                <a:extLst>
                  <a:ext uri="{FF2B5EF4-FFF2-40B4-BE49-F238E27FC236}">
                    <a16:creationId xmlns:a16="http://schemas.microsoft.com/office/drawing/2014/main" id="{42319039-814B-4A24-BB08-4F183D389095}"/>
                  </a:ext>
                </a:extLst>
              </p:cNvPr>
              <p:cNvPicPr/>
              <p:nvPr/>
            </p:nvPicPr>
            <p:blipFill>
              <a:blip r:embed="rId15"/>
              <a:stretch>
                <a:fillRect/>
              </a:stretch>
            </p:blipFill>
            <p:spPr>
              <a:xfrm>
                <a:off x="6617905" y="6080851"/>
                <a:ext cx="25560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3" name="Entrada de lápiz 22">
                <a:extLst>
                  <a:ext uri="{FF2B5EF4-FFF2-40B4-BE49-F238E27FC236}">
                    <a16:creationId xmlns:a16="http://schemas.microsoft.com/office/drawing/2014/main" id="{ABBD3A75-AAAB-4F88-A7EC-FAECEC3F1A40}"/>
                  </a:ext>
                </a:extLst>
              </p14:cNvPr>
              <p14:cNvContentPartPr/>
              <p14:nvPr/>
            </p14:nvContentPartPr>
            <p14:xfrm>
              <a:off x="7115065" y="3930571"/>
              <a:ext cx="360" cy="360"/>
            </p14:xfrm>
          </p:contentPart>
        </mc:Choice>
        <mc:Fallback xmlns="">
          <p:pic>
            <p:nvPicPr>
              <p:cNvPr id="23" name="Entrada de lápiz 22">
                <a:extLst>
                  <a:ext uri="{FF2B5EF4-FFF2-40B4-BE49-F238E27FC236}">
                    <a16:creationId xmlns:a16="http://schemas.microsoft.com/office/drawing/2014/main" id="{ABBD3A75-AAAB-4F88-A7EC-FAECEC3F1A40}"/>
                  </a:ext>
                </a:extLst>
              </p:cNvPr>
              <p:cNvPicPr/>
              <p:nvPr/>
            </p:nvPicPr>
            <p:blipFill>
              <a:blip r:embed="rId17"/>
              <a:stretch>
                <a:fillRect/>
              </a:stretch>
            </p:blipFill>
            <p:spPr>
              <a:xfrm>
                <a:off x="7110745" y="392625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Entrada de lápiz 23">
                <a:extLst>
                  <a:ext uri="{FF2B5EF4-FFF2-40B4-BE49-F238E27FC236}">
                    <a16:creationId xmlns:a16="http://schemas.microsoft.com/office/drawing/2014/main" id="{FFD83107-E887-43C8-BD81-01DDA60D14F5}"/>
                  </a:ext>
                </a:extLst>
              </p14:cNvPr>
              <p14:cNvContentPartPr/>
              <p14:nvPr/>
            </p14:nvContentPartPr>
            <p14:xfrm>
              <a:off x="1018825" y="4621771"/>
              <a:ext cx="9720" cy="11880"/>
            </p14:xfrm>
          </p:contentPart>
        </mc:Choice>
        <mc:Fallback xmlns="">
          <p:pic>
            <p:nvPicPr>
              <p:cNvPr id="24" name="Entrada de lápiz 23">
                <a:extLst>
                  <a:ext uri="{FF2B5EF4-FFF2-40B4-BE49-F238E27FC236}">
                    <a16:creationId xmlns:a16="http://schemas.microsoft.com/office/drawing/2014/main" id="{FFD83107-E887-43C8-BD81-01DDA60D14F5}"/>
                  </a:ext>
                </a:extLst>
              </p:cNvPr>
              <p:cNvPicPr/>
              <p:nvPr/>
            </p:nvPicPr>
            <p:blipFill>
              <a:blip r:embed="rId19"/>
              <a:stretch>
                <a:fillRect/>
              </a:stretch>
            </p:blipFill>
            <p:spPr>
              <a:xfrm>
                <a:off x="1014505" y="4617451"/>
                <a:ext cx="18360" cy="20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6" name="Entrada de lápiz 25">
                <a:extLst>
                  <a:ext uri="{FF2B5EF4-FFF2-40B4-BE49-F238E27FC236}">
                    <a16:creationId xmlns:a16="http://schemas.microsoft.com/office/drawing/2014/main" id="{8D62A8FE-CE3B-4805-A050-8B338DD1B3DE}"/>
                  </a:ext>
                </a:extLst>
              </p14:cNvPr>
              <p14:cNvContentPartPr/>
              <p14:nvPr/>
            </p14:nvContentPartPr>
            <p14:xfrm>
              <a:off x="3603625" y="5242771"/>
              <a:ext cx="161280" cy="114840"/>
            </p14:xfrm>
          </p:contentPart>
        </mc:Choice>
        <mc:Fallback xmlns="">
          <p:pic>
            <p:nvPicPr>
              <p:cNvPr id="26" name="Entrada de lápiz 25">
                <a:extLst>
                  <a:ext uri="{FF2B5EF4-FFF2-40B4-BE49-F238E27FC236}">
                    <a16:creationId xmlns:a16="http://schemas.microsoft.com/office/drawing/2014/main" id="{8D62A8FE-CE3B-4805-A050-8B338DD1B3DE}"/>
                  </a:ext>
                </a:extLst>
              </p:cNvPr>
              <p:cNvPicPr/>
              <p:nvPr/>
            </p:nvPicPr>
            <p:blipFill>
              <a:blip r:embed="rId21"/>
              <a:stretch>
                <a:fillRect/>
              </a:stretch>
            </p:blipFill>
            <p:spPr>
              <a:xfrm>
                <a:off x="3599305" y="5238451"/>
                <a:ext cx="169920" cy="12348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7" name="Entrada de lápiz 26">
                <a:extLst>
                  <a:ext uri="{FF2B5EF4-FFF2-40B4-BE49-F238E27FC236}">
                    <a16:creationId xmlns:a16="http://schemas.microsoft.com/office/drawing/2014/main" id="{EF21EAF4-F96D-48DC-B69A-9B4C696B7143}"/>
                  </a:ext>
                </a:extLst>
              </p14:cNvPr>
              <p14:cNvContentPartPr/>
              <p14:nvPr/>
            </p14:nvContentPartPr>
            <p14:xfrm>
              <a:off x="1008745" y="4634731"/>
              <a:ext cx="93600" cy="32400"/>
            </p14:xfrm>
          </p:contentPart>
        </mc:Choice>
        <mc:Fallback xmlns="">
          <p:pic>
            <p:nvPicPr>
              <p:cNvPr id="27" name="Entrada de lápiz 26">
                <a:extLst>
                  <a:ext uri="{FF2B5EF4-FFF2-40B4-BE49-F238E27FC236}">
                    <a16:creationId xmlns:a16="http://schemas.microsoft.com/office/drawing/2014/main" id="{EF21EAF4-F96D-48DC-B69A-9B4C696B7143}"/>
                  </a:ext>
                </a:extLst>
              </p:cNvPr>
              <p:cNvPicPr/>
              <p:nvPr/>
            </p:nvPicPr>
            <p:blipFill>
              <a:blip r:embed="rId23"/>
              <a:stretch>
                <a:fillRect/>
              </a:stretch>
            </p:blipFill>
            <p:spPr>
              <a:xfrm>
                <a:off x="1004065" y="4630411"/>
                <a:ext cx="1022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8" name="Entrada de lápiz 27">
                <a:extLst>
                  <a:ext uri="{FF2B5EF4-FFF2-40B4-BE49-F238E27FC236}">
                    <a16:creationId xmlns:a16="http://schemas.microsoft.com/office/drawing/2014/main" id="{03D389CF-612F-4459-BD63-6FA965436A30}"/>
                  </a:ext>
                </a:extLst>
              </p14:cNvPr>
              <p14:cNvContentPartPr/>
              <p14:nvPr/>
            </p14:nvContentPartPr>
            <p14:xfrm>
              <a:off x="6611425" y="5967091"/>
              <a:ext cx="145080" cy="122040"/>
            </p14:xfrm>
          </p:contentPart>
        </mc:Choice>
        <mc:Fallback xmlns="">
          <p:pic>
            <p:nvPicPr>
              <p:cNvPr id="28" name="Entrada de lápiz 27">
                <a:extLst>
                  <a:ext uri="{FF2B5EF4-FFF2-40B4-BE49-F238E27FC236}">
                    <a16:creationId xmlns:a16="http://schemas.microsoft.com/office/drawing/2014/main" id="{03D389CF-612F-4459-BD63-6FA965436A30}"/>
                  </a:ext>
                </a:extLst>
              </p:cNvPr>
              <p:cNvPicPr/>
              <p:nvPr/>
            </p:nvPicPr>
            <p:blipFill>
              <a:blip r:embed="rId25"/>
              <a:stretch>
                <a:fillRect/>
              </a:stretch>
            </p:blipFill>
            <p:spPr>
              <a:xfrm>
                <a:off x="6607105" y="5962771"/>
                <a:ext cx="1537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0" name="Entrada de lápiz 29">
                <a:extLst>
                  <a:ext uri="{FF2B5EF4-FFF2-40B4-BE49-F238E27FC236}">
                    <a16:creationId xmlns:a16="http://schemas.microsoft.com/office/drawing/2014/main" id="{4E96503D-DFBB-4555-A29B-D60EB15596F4}"/>
                  </a:ext>
                </a:extLst>
              </p14:cNvPr>
              <p14:cNvContentPartPr/>
              <p14:nvPr/>
            </p14:nvContentPartPr>
            <p14:xfrm>
              <a:off x="5845705" y="3226411"/>
              <a:ext cx="8640" cy="360"/>
            </p14:xfrm>
          </p:contentPart>
        </mc:Choice>
        <mc:Fallback xmlns="">
          <p:pic>
            <p:nvPicPr>
              <p:cNvPr id="30" name="Entrada de lápiz 29">
                <a:extLst>
                  <a:ext uri="{FF2B5EF4-FFF2-40B4-BE49-F238E27FC236}">
                    <a16:creationId xmlns:a16="http://schemas.microsoft.com/office/drawing/2014/main" id="{4E96503D-DFBB-4555-A29B-D60EB15596F4}"/>
                  </a:ext>
                </a:extLst>
              </p:cNvPr>
              <p:cNvPicPr/>
              <p:nvPr/>
            </p:nvPicPr>
            <p:blipFill>
              <a:blip r:embed="rId27"/>
              <a:stretch>
                <a:fillRect/>
              </a:stretch>
            </p:blipFill>
            <p:spPr>
              <a:xfrm>
                <a:off x="5841385" y="3222091"/>
                <a:ext cx="172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1" name="Entrada de lápiz 30">
                <a:extLst>
                  <a:ext uri="{FF2B5EF4-FFF2-40B4-BE49-F238E27FC236}">
                    <a16:creationId xmlns:a16="http://schemas.microsoft.com/office/drawing/2014/main" id="{41EBA029-7467-4648-9346-22A7504D387A}"/>
                  </a:ext>
                </a:extLst>
              </p14:cNvPr>
              <p14:cNvContentPartPr/>
              <p14:nvPr/>
            </p14:nvContentPartPr>
            <p14:xfrm>
              <a:off x="6723385" y="5841091"/>
              <a:ext cx="462600" cy="206280"/>
            </p14:xfrm>
          </p:contentPart>
        </mc:Choice>
        <mc:Fallback xmlns="">
          <p:pic>
            <p:nvPicPr>
              <p:cNvPr id="31" name="Entrada de lápiz 30">
                <a:extLst>
                  <a:ext uri="{FF2B5EF4-FFF2-40B4-BE49-F238E27FC236}">
                    <a16:creationId xmlns:a16="http://schemas.microsoft.com/office/drawing/2014/main" id="{41EBA029-7467-4648-9346-22A7504D387A}"/>
                  </a:ext>
                </a:extLst>
              </p:cNvPr>
              <p:cNvPicPr/>
              <p:nvPr/>
            </p:nvPicPr>
            <p:blipFill>
              <a:blip r:embed="rId29"/>
              <a:stretch>
                <a:fillRect/>
              </a:stretch>
            </p:blipFill>
            <p:spPr>
              <a:xfrm>
                <a:off x="6719065" y="5836771"/>
                <a:ext cx="471240" cy="214920"/>
              </a:xfrm>
              <a:prstGeom prst="rect">
                <a:avLst/>
              </a:prstGeom>
            </p:spPr>
          </p:pic>
        </mc:Fallback>
      </mc:AlternateContent>
      <p:grpSp>
        <p:nvGrpSpPr>
          <p:cNvPr id="37" name="Grupo 36">
            <a:extLst>
              <a:ext uri="{FF2B5EF4-FFF2-40B4-BE49-F238E27FC236}">
                <a16:creationId xmlns:a16="http://schemas.microsoft.com/office/drawing/2014/main" id="{6230E752-8461-44F7-85DF-2D9AF388C7BC}"/>
              </a:ext>
            </a:extLst>
          </p:cNvPr>
          <p:cNvGrpSpPr/>
          <p:nvPr/>
        </p:nvGrpSpPr>
        <p:grpSpPr>
          <a:xfrm>
            <a:off x="2930065" y="4854331"/>
            <a:ext cx="392400" cy="307080"/>
            <a:chOff x="2930065" y="4854331"/>
            <a:chExt cx="392400" cy="307080"/>
          </a:xfrm>
        </p:grpSpPr>
        <mc:AlternateContent xmlns:mc="http://schemas.openxmlformats.org/markup-compatibility/2006" xmlns:p14="http://schemas.microsoft.com/office/powerpoint/2010/main">
          <mc:Choice Requires="p14">
            <p:contentPart p14:bwMode="auto" r:id="rId30">
              <p14:nvContentPartPr>
                <p14:cNvPr id="35" name="Entrada de lápiz 34">
                  <a:extLst>
                    <a:ext uri="{FF2B5EF4-FFF2-40B4-BE49-F238E27FC236}">
                      <a16:creationId xmlns:a16="http://schemas.microsoft.com/office/drawing/2014/main" id="{8FAABE3C-1195-4304-AA08-B6527578B3B5}"/>
                    </a:ext>
                  </a:extLst>
                </p14:cNvPr>
                <p14:cNvContentPartPr/>
                <p14:nvPr/>
              </p14:nvContentPartPr>
              <p14:xfrm>
                <a:off x="3052825" y="4935331"/>
                <a:ext cx="131040" cy="139680"/>
              </p14:xfrm>
            </p:contentPart>
          </mc:Choice>
          <mc:Fallback xmlns="">
            <p:pic>
              <p:nvPicPr>
                <p:cNvPr id="35" name="Entrada de lápiz 34">
                  <a:extLst>
                    <a:ext uri="{FF2B5EF4-FFF2-40B4-BE49-F238E27FC236}">
                      <a16:creationId xmlns:a16="http://schemas.microsoft.com/office/drawing/2014/main" id="{8FAABE3C-1195-4304-AA08-B6527578B3B5}"/>
                    </a:ext>
                  </a:extLst>
                </p:cNvPr>
                <p:cNvPicPr/>
                <p:nvPr/>
              </p:nvPicPr>
              <p:blipFill>
                <a:blip r:embed="rId31"/>
                <a:stretch>
                  <a:fillRect/>
                </a:stretch>
              </p:blipFill>
              <p:spPr>
                <a:xfrm>
                  <a:off x="3048505" y="4931011"/>
                  <a:ext cx="1396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6" name="Entrada de lápiz 35">
                  <a:extLst>
                    <a:ext uri="{FF2B5EF4-FFF2-40B4-BE49-F238E27FC236}">
                      <a16:creationId xmlns:a16="http://schemas.microsoft.com/office/drawing/2014/main" id="{574507AA-3426-49E6-BA45-FAABF0598FD5}"/>
                    </a:ext>
                  </a:extLst>
                </p14:cNvPr>
                <p14:cNvContentPartPr/>
                <p14:nvPr/>
              </p14:nvContentPartPr>
              <p14:xfrm>
                <a:off x="2930065" y="4854331"/>
                <a:ext cx="392400" cy="307080"/>
              </p14:xfrm>
            </p:contentPart>
          </mc:Choice>
          <mc:Fallback xmlns="">
            <p:pic>
              <p:nvPicPr>
                <p:cNvPr id="36" name="Entrada de lápiz 35">
                  <a:extLst>
                    <a:ext uri="{FF2B5EF4-FFF2-40B4-BE49-F238E27FC236}">
                      <a16:creationId xmlns:a16="http://schemas.microsoft.com/office/drawing/2014/main" id="{574507AA-3426-49E6-BA45-FAABF0598FD5}"/>
                    </a:ext>
                  </a:extLst>
                </p:cNvPr>
                <p:cNvPicPr/>
                <p:nvPr/>
              </p:nvPicPr>
              <p:blipFill>
                <a:blip r:embed="rId33"/>
                <a:stretch>
                  <a:fillRect/>
                </a:stretch>
              </p:blipFill>
              <p:spPr>
                <a:xfrm>
                  <a:off x="2925745" y="4850011"/>
                  <a:ext cx="401040" cy="315720"/>
                </a:xfrm>
                <a:prstGeom prst="rect">
                  <a:avLst/>
                </a:prstGeom>
              </p:spPr>
            </p:pic>
          </mc:Fallback>
        </mc:AlternateContent>
      </p:grpSp>
      <p:grpSp>
        <p:nvGrpSpPr>
          <p:cNvPr id="40" name="Grupo 39">
            <a:extLst>
              <a:ext uri="{FF2B5EF4-FFF2-40B4-BE49-F238E27FC236}">
                <a16:creationId xmlns:a16="http://schemas.microsoft.com/office/drawing/2014/main" id="{87001747-43F0-47E9-A94F-90109B6E314A}"/>
              </a:ext>
            </a:extLst>
          </p:cNvPr>
          <p:cNvGrpSpPr/>
          <p:nvPr/>
        </p:nvGrpSpPr>
        <p:grpSpPr>
          <a:xfrm>
            <a:off x="2478985" y="5507731"/>
            <a:ext cx="475560" cy="494280"/>
            <a:chOff x="2478985" y="5507731"/>
            <a:chExt cx="475560" cy="494280"/>
          </a:xfrm>
        </p:grpSpPr>
        <mc:AlternateContent xmlns:mc="http://schemas.openxmlformats.org/markup-compatibility/2006" xmlns:p14="http://schemas.microsoft.com/office/powerpoint/2010/main">
          <mc:Choice Requires="p14">
            <p:contentPart p14:bwMode="auto" r:id="rId34">
              <p14:nvContentPartPr>
                <p14:cNvPr id="38" name="Entrada de lápiz 37">
                  <a:extLst>
                    <a:ext uri="{FF2B5EF4-FFF2-40B4-BE49-F238E27FC236}">
                      <a16:creationId xmlns:a16="http://schemas.microsoft.com/office/drawing/2014/main" id="{61898FD7-4434-4A76-B132-3956FA2479D3}"/>
                    </a:ext>
                  </a:extLst>
                </p14:cNvPr>
                <p14:cNvContentPartPr/>
                <p14:nvPr/>
              </p14:nvContentPartPr>
              <p14:xfrm>
                <a:off x="2567545" y="5624371"/>
                <a:ext cx="242640" cy="231840"/>
              </p14:xfrm>
            </p:contentPart>
          </mc:Choice>
          <mc:Fallback xmlns="">
            <p:pic>
              <p:nvPicPr>
                <p:cNvPr id="38" name="Entrada de lápiz 37">
                  <a:extLst>
                    <a:ext uri="{FF2B5EF4-FFF2-40B4-BE49-F238E27FC236}">
                      <a16:creationId xmlns:a16="http://schemas.microsoft.com/office/drawing/2014/main" id="{61898FD7-4434-4A76-B132-3956FA2479D3}"/>
                    </a:ext>
                  </a:extLst>
                </p:cNvPr>
                <p:cNvPicPr/>
                <p:nvPr/>
              </p:nvPicPr>
              <p:blipFill>
                <a:blip r:embed="rId35"/>
                <a:stretch>
                  <a:fillRect/>
                </a:stretch>
              </p:blipFill>
              <p:spPr>
                <a:xfrm>
                  <a:off x="2563225" y="5620051"/>
                  <a:ext cx="25128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9" name="Entrada de lápiz 38">
                  <a:extLst>
                    <a:ext uri="{FF2B5EF4-FFF2-40B4-BE49-F238E27FC236}">
                      <a16:creationId xmlns:a16="http://schemas.microsoft.com/office/drawing/2014/main" id="{B8E44016-6F1E-4CEB-9265-98507BA7F47E}"/>
                    </a:ext>
                  </a:extLst>
                </p14:cNvPr>
                <p14:cNvContentPartPr/>
                <p14:nvPr/>
              </p14:nvContentPartPr>
              <p14:xfrm>
                <a:off x="2478985" y="5507731"/>
                <a:ext cx="475560" cy="494280"/>
              </p14:xfrm>
            </p:contentPart>
          </mc:Choice>
          <mc:Fallback xmlns="">
            <p:pic>
              <p:nvPicPr>
                <p:cNvPr id="39" name="Entrada de lápiz 38">
                  <a:extLst>
                    <a:ext uri="{FF2B5EF4-FFF2-40B4-BE49-F238E27FC236}">
                      <a16:creationId xmlns:a16="http://schemas.microsoft.com/office/drawing/2014/main" id="{B8E44016-6F1E-4CEB-9265-98507BA7F47E}"/>
                    </a:ext>
                  </a:extLst>
                </p:cNvPr>
                <p:cNvPicPr/>
                <p:nvPr/>
              </p:nvPicPr>
              <p:blipFill>
                <a:blip r:embed="rId37"/>
                <a:stretch>
                  <a:fillRect/>
                </a:stretch>
              </p:blipFill>
              <p:spPr>
                <a:xfrm>
                  <a:off x="2474665" y="5503411"/>
                  <a:ext cx="484200" cy="502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8">
            <p14:nvContentPartPr>
              <p14:cNvPr id="42" name="Entrada de lápiz 41">
                <a:extLst>
                  <a:ext uri="{FF2B5EF4-FFF2-40B4-BE49-F238E27FC236}">
                    <a16:creationId xmlns:a16="http://schemas.microsoft.com/office/drawing/2014/main" id="{71FF8312-156E-4E6C-83B3-B38BB6EB561E}"/>
                  </a:ext>
                </a:extLst>
              </p14:cNvPr>
              <p14:cNvContentPartPr/>
              <p14:nvPr/>
            </p14:nvContentPartPr>
            <p14:xfrm>
              <a:off x="6272665" y="5853691"/>
              <a:ext cx="255600" cy="265680"/>
            </p14:xfrm>
          </p:contentPart>
        </mc:Choice>
        <mc:Fallback xmlns="">
          <p:pic>
            <p:nvPicPr>
              <p:cNvPr id="42" name="Entrada de lápiz 41">
                <a:extLst>
                  <a:ext uri="{FF2B5EF4-FFF2-40B4-BE49-F238E27FC236}">
                    <a16:creationId xmlns:a16="http://schemas.microsoft.com/office/drawing/2014/main" id="{71FF8312-156E-4E6C-83B3-B38BB6EB561E}"/>
                  </a:ext>
                </a:extLst>
              </p:cNvPr>
              <p:cNvPicPr/>
              <p:nvPr/>
            </p:nvPicPr>
            <p:blipFill>
              <a:blip r:embed="rId39"/>
              <a:stretch>
                <a:fillRect/>
              </a:stretch>
            </p:blipFill>
            <p:spPr>
              <a:xfrm>
                <a:off x="6237025" y="5782051"/>
                <a:ext cx="327240" cy="40932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43" name="Entrada de lápiz 42">
                <a:extLst>
                  <a:ext uri="{FF2B5EF4-FFF2-40B4-BE49-F238E27FC236}">
                    <a16:creationId xmlns:a16="http://schemas.microsoft.com/office/drawing/2014/main" id="{39F432F5-2ABE-46DC-80E7-0CEF22C98738}"/>
                  </a:ext>
                </a:extLst>
              </p14:cNvPr>
              <p14:cNvContentPartPr/>
              <p14:nvPr/>
            </p14:nvContentPartPr>
            <p14:xfrm>
              <a:off x="9194425" y="5254651"/>
              <a:ext cx="23040" cy="12600"/>
            </p14:xfrm>
          </p:contentPart>
        </mc:Choice>
        <mc:Fallback xmlns="">
          <p:pic>
            <p:nvPicPr>
              <p:cNvPr id="43" name="Entrada de lápiz 42">
                <a:extLst>
                  <a:ext uri="{FF2B5EF4-FFF2-40B4-BE49-F238E27FC236}">
                    <a16:creationId xmlns:a16="http://schemas.microsoft.com/office/drawing/2014/main" id="{39F432F5-2ABE-46DC-80E7-0CEF22C98738}"/>
                  </a:ext>
                </a:extLst>
              </p:cNvPr>
              <p:cNvPicPr/>
              <p:nvPr/>
            </p:nvPicPr>
            <p:blipFill>
              <a:blip r:embed="rId41"/>
              <a:stretch>
                <a:fillRect/>
              </a:stretch>
            </p:blipFill>
            <p:spPr>
              <a:xfrm>
                <a:off x="9190105" y="5250331"/>
                <a:ext cx="31680" cy="212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44" name="Entrada de lápiz 43">
                <a:extLst>
                  <a:ext uri="{FF2B5EF4-FFF2-40B4-BE49-F238E27FC236}">
                    <a16:creationId xmlns:a16="http://schemas.microsoft.com/office/drawing/2014/main" id="{6CE53BFA-E98E-46BA-A025-4E0AFA032684}"/>
                  </a:ext>
                </a:extLst>
              </p14:cNvPr>
              <p14:cNvContentPartPr/>
              <p14:nvPr/>
            </p14:nvContentPartPr>
            <p14:xfrm>
              <a:off x="6339265" y="5908051"/>
              <a:ext cx="111240" cy="114120"/>
            </p14:xfrm>
          </p:contentPart>
        </mc:Choice>
        <mc:Fallback xmlns="">
          <p:pic>
            <p:nvPicPr>
              <p:cNvPr id="44" name="Entrada de lápiz 43">
                <a:extLst>
                  <a:ext uri="{FF2B5EF4-FFF2-40B4-BE49-F238E27FC236}">
                    <a16:creationId xmlns:a16="http://schemas.microsoft.com/office/drawing/2014/main" id="{6CE53BFA-E98E-46BA-A025-4E0AFA032684}"/>
                  </a:ext>
                </a:extLst>
              </p:cNvPr>
              <p:cNvPicPr/>
              <p:nvPr/>
            </p:nvPicPr>
            <p:blipFill>
              <a:blip r:embed="rId43"/>
              <a:stretch>
                <a:fillRect/>
              </a:stretch>
            </p:blipFill>
            <p:spPr>
              <a:xfrm>
                <a:off x="6334945" y="5903731"/>
                <a:ext cx="11988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47" name="Entrada de lápiz 46">
                <a:extLst>
                  <a:ext uri="{FF2B5EF4-FFF2-40B4-BE49-F238E27FC236}">
                    <a16:creationId xmlns:a16="http://schemas.microsoft.com/office/drawing/2014/main" id="{9D834483-9B5D-4601-BE5D-850F47DB05F9}"/>
                  </a:ext>
                </a:extLst>
              </p14:cNvPr>
              <p14:cNvContentPartPr/>
              <p14:nvPr/>
            </p14:nvContentPartPr>
            <p14:xfrm>
              <a:off x="6357625" y="5345011"/>
              <a:ext cx="135720" cy="557640"/>
            </p14:xfrm>
          </p:contentPart>
        </mc:Choice>
        <mc:Fallback xmlns="">
          <p:pic>
            <p:nvPicPr>
              <p:cNvPr id="47" name="Entrada de lápiz 46">
                <a:extLst>
                  <a:ext uri="{FF2B5EF4-FFF2-40B4-BE49-F238E27FC236}">
                    <a16:creationId xmlns:a16="http://schemas.microsoft.com/office/drawing/2014/main" id="{9D834483-9B5D-4601-BE5D-850F47DB05F9}"/>
                  </a:ext>
                </a:extLst>
              </p:cNvPr>
              <p:cNvPicPr/>
              <p:nvPr/>
            </p:nvPicPr>
            <p:blipFill>
              <a:blip r:embed="rId45"/>
              <a:stretch>
                <a:fillRect/>
              </a:stretch>
            </p:blipFill>
            <p:spPr>
              <a:xfrm>
                <a:off x="6353305" y="5340691"/>
                <a:ext cx="144360" cy="566280"/>
              </a:xfrm>
              <a:prstGeom prst="rect">
                <a:avLst/>
              </a:prstGeom>
            </p:spPr>
          </p:pic>
        </mc:Fallback>
      </mc:AlternateContent>
      <p:grpSp>
        <p:nvGrpSpPr>
          <p:cNvPr id="50" name="Grupo 49">
            <a:extLst>
              <a:ext uri="{FF2B5EF4-FFF2-40B4-BE49-F238E27FC236}">
                <a16:creationId xmlns:a16="http://schemas.microsoft.com/office/drawing/2014/main" id="{4CE3A27F-1FB0-48F3-BE4F-57121644A5C6}"/>
              </a:ext>
            </a:extLst>
          </p:cNvPr>
          <p:cNvGrpSpPr/>
          <p:nvPr/>
        </p:nvGrpSpPr>
        <p:grpSpPr>
          <a:xfrm>
            <a:off x="6242425" y="5320171"/>
            <a:ext cx="329760" cy="640440"/>
            <a:chOff x="6242425" y="5320171"/>
            <a:chExt cx="329760" cy="640440"/>
          </a:xfrm>
        </p:grpSpPr>
        <mc:AlternateContent xmlns:mc="http://schemas.openxmlformats.org/markup-compatibility/2006" xmlns:p14="http://schemas.microsoft.com/office/powerpoint/2010/main">
          <mc:Choice Requires="p14">
            <p:contentPart p14:bwMode="auto" r:id="rId46">
              <p14:nvContentPartPr>
                <p14:cNvPr id="45" name="Entrada de lápiz 44">
                  <a:extLst>
                    <a:ext uri="{FF2B5EF4-FFF2-40B4-BE49-F238E27FC236}">
                      <a16:creationId xmlns:a16="http://schemas.microsoft.com/office/drawing/2014/main" id="{F4F90E08-0B5E-4744-8355-0DFE45743633}"/>
                    </a:ext>
                  </a:extLst>
                </p14:cNvPr>
                <p14:cNvContentPartPr/>
                <p14:nvPr/>
              </p14:nvContentPartPr>
              <p14:xfrm>
                <a:off x="6242425" y="5790331"/>
                <a:ext cx="329760" cy="170280"/>
              </p14:xfrm>
            </p:contentPart>
          </mc:Choice>
          <mc:Fallback xmlns="">
            <p:pic>
              <p:nvPicPr>
                <p:cNvPr id="45" name="Entrada de lápiz 44">
                  <a:extLst>
                    <a:ext uri="{FF2B5EF4-FFF2-40B4-BE49-F238E27FC236}">
                      <a16:creationId xmlns:a16="http://schemas.microsoft.com/office/drawing/2014/main" id="{F4F90E08-0B5E-4744-8355-0DFE45743633}"/>
                    </a:ext>
                  </a:extLst>
                </p:cNvPr>
                <p:cNvPicPr/>
                <p:nvPr/>
              </p:nvPicPr>
              <p:blipFill>
                <a:blip r:embed="rId47"/>
                <a:stretch>
                  <a:fillRect/>
                </a:stretch>
              </p:blipFill>
              <p:spPr>
                <a:xfrm>
                  <a:off x="6238105" y="5786011"/>
                  <a:ext cx="338400" cy="1789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6" name="Entrada de lápiz 45">
                  <a:extLst>
                    <a:ext uri="{FF2B5EF4-FFF2-40B4-BE49-F238E27FC236}">
                      <a16:creationId xmlns:a16="http://schemas.microsoft.com/office/drawing/2014/main" id="{C9F13DA2-3CA7-4C58-8A6E-CBCD7A76901F}"/>
                    </a:ext>
                  </a:extLst>
                </p14:cNvPr>
                <p14:cNvContentPartPr/>
                <p14:nvPr/>
              </p14:nvContentPartPr>
              <p14:xfrm>
                <a:off x="6389305" y="5354731"/>
                <a:ext cx="51120" cy="417960"/>
              </p14:xfrm>
            </p:contentPart>
          </mc:Choice>
          <mc:Fallback xmlns="">
            <p:pic>
              <p:nvPicPr>
                <p:cNvPr id="46" name="Entrada de lápiz 45">
                  <a:extLst>
                    <a:ext uri="{FF2B5EF4-FFF2-40B4-BE49-F238E27FC236}">
                      <a16:creationId xmlns:a16="http://schemas.microsoft.com/office/drawing/2014/main" id="{C9F13DA2-3CA7-4C58-8A6E-CBCD7A76901F}"/>
                    </a:ext>
                  </a:extLst>
                </p:cNvPr>
                <p:cNvPicPr/>
                <p:nvPr/>
              </p:nvPicPr>
              <p:blipFill>
                <a:blip r:embed="rId49"/>
                <a:stretch>
                  <a:fillRect/>
                </a:stretch>
              </p:blipFill>
              <p:spPr>
                <a:xfrm>
                  <a:off x="6384985" y="5350411"/>
                  <a:ext cx="59760" cy="4266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9" name="Entrada de lápiz 48">
                  <a:extLst>
                    <a:ext uri="{FF2B5EF4-FFF2-40B4-BE49-F238E27FC236}">
                      <a16:creationId xmlns:a16="http://schemas.microsoft.com/office/drawing/2014/main" id="{B1943236-048B-4FB9-BCFA-EA1D409028B0}"/>
                    </a:ext>
                  </a:extLst>
                </p14:cNvPr>
                <p14:cNvContentPartPr/>
                <p14:nvPr/>
              </p14:nvContentPartPr>
              <p14:xfrm>
                <a:off x="6368065" y="5320171"/>
                <a:ext cx="119520" cy="424440"/>
              </p14:xfrm>
            </p:contentPart>
          </mc:Choice>
          <mc:Fallback xmlns="">
            <p:pic>
              <p:nvPicPr>
                <p:cNvPr id="49" name="Entrada de lápiz 48">
                  <a:extLst>
                    <a:ext uri="{FF2B5EF4-FFF2-40B4-BE49-F238E27FC236}">
                      <a16:creationId xmlns:a16="http://schemas.microsoft.com/office/drawing/2014/main" id="{B1943236-048B-4FB9-BCFA-EA1D409028B0}"/>
                    </a:ext>
                  </a:extLst>
                </p:cNvPr>
                <p:cNvPicPr/>
                <p:nvPr/>
              </p:nvPicPr>
              <p:blipFill>
                <a:blip r:embed="rId51"/>
                <a:stretch>
                  <a:fillRect/>
                </a:stretch>
              </p:blipFill>
              <p:spPr>
                <a:xfrm>
                  <a:off x="6363745" y="5315851"/>
                  <a:ext cx="128160" cy="433080"/>
                </a:xfrm>
                <a:prstGeom prst="rect">
                  <a:avLst/>
                </a:prstGeom>
              </p:spPr>
            </p:pic>
          </mc:Fallback>
        </mc:AlternateContent>
      </p:grpSp>
      <p:grpSp>
        <p:nvGrpSpPr>
          <p:cNvPr id="53" name="Grupo 52">
            <a:extLst>
              <a:ext uri="{FF2B5EF4-FFF2-40B4-BE49-F238E27FC236}">
                <a16:creationId xmlns:a16="http://schemas.microsoft.com/office/drawing/2014/main" id="{E0DE001D-0129-41D6-BA4C-C1983917C486}"/>
              </a:ext>
            </a:extLst>
          </p:cNvPr>
          <p:cNvGrpSpPr/>
          <p:nvPr/>
        </p:nvGrpSpPr>
        <p:grpSpPr>
          <a:xfrm>
            <a:off x="8775745" y="5643451"/>
            <a:ext cx="28080" cy="32400"/>
            <a:chOff x="8775745" y="5643451"/>
            <a:chExt cx="28080" cy="32400"/>
          </a:xfrm>
        </p:grpSpPr>
        <mc:AlternateContent xmlns:mc="http://schemas.openxmlformats.org/markup-compatibility/2006" xmlns:p14="http://schemas.microsoft.com/office/powerpoint/2010/main">
          <mc:Choice Requires="p14">
            <p:contentPart p14:bwMode="auto" r:id="rId52">
              <p14:nvContentPartPr>
                <p14:cNvPr id="51" name="Entrada de lápiz 50">
                  <a:extLst>
                    <a:ext uri="{FF2B5EF4-FFF2-40B4-BE49-F238E27FC236}">
                      <a16:creationId xmlns:a16="http://schemas.microsoft.com/office/drawing/2014/main" id="{3CF95EB7-B18B-4DD4-9BC1-971146A39827}"/>
                    </a:ext>
                  </a:extLst>
                </p14:cNvPr>
                <p14:cNvContentPartPr/>
                <p14:nvPr/>
              </p14:nvContentPartPr>
              <p14:xfrm>
                <a:off x="8775745" y="5675491"/>
                <a:ext cx="360" cy="360"/>
              </p14:xfrm>
            </p:contentPart>
          </mc:Choice>
          <mc:Fallback xmlns="">
            <p:pic>
              <p:nvPicPr>
                <p:cNvPr id="51" name="Entrada de lápiz 50">
                  <a:extLst>
                    <a:ext uri="{FF2B5EF4-FFF2-40B4-BE49-F238E27FC236}">
                      <a16:creationId xmlns:a16="http://schemas.microsoft.com/office/drawing/2014/main" id="{3CF95EB7-B18B-4DD4-9BC1-971146A39827}"/>
                    </a:ext>
                  </a:extLst>
                </p:cNvPr>
                <p:cNvPicPr/>
                <p:nvPr/>
              </p:nvPicPr>
              <p:blipFill>
                <a:blip r:embed="rId53"/>
                <a:stretch>
                  <a:fillRect/>
                </a:stretch>
              </p:blipFill>
              <p:spPr>
                <a:xfrm>
                  <a:off x="8771425" y="567117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52" name="Entrada de lápiz 51">
                  <a:extLst>
                    <a:ext uri="{FF2B5EF4-FFF2-40B4-BE49-F238E27FC236}">
                      <a16:creationId xmlns:a16="http://schemas.microsoft.com/office/drawing/2014/main" id="{70153EA1-7FCB-4DA8-B43C-0F80F3DEC8BB}"/>
                    </a:ext>
                  </a:extLst>
                </p14:cNvPr>
                <p14:cNvContentPartPr/>
                <p14:nvPr/>
              </p14:nvContentPartPr>
              <p14:xfrm>
                <a:off x="8786185" y="5643451"/>
                <a:ext cx="17640" cy="360"/>
              </p14:xfrm>
            </p:contentPart>
          </mc:Choice>
          <mc:Fallback xmlns="">
            <p:pic>
              <p:nvPicPr>
                <p:cNvPr id="52" name="Entrada de lápiz 51">
                  <a:extLst>
                    <a:ext uri="{FF2B5EF4-FFF2-40B4-BE49-F238E27FC236}">
                      <a16:creationId xmlns:a16="http://schemas.microsoft.com/office/drawing/2014/main" id="{70153EA1-7FCB-4DA8-B43C-0F80F3DEC8BB}"/>
                    </a:ext>
                  </a:extLst>
                </p:cNvPr>
                <p:cNvPicPr/>
                <p:nvPr/>
              </p:nvPicPr>
              <p:blipFill>
                <a:blip r:embed="rId55"/>
                <a:stretch>
                  <a:fillRect/>
                </a:stretch>
              </p:blipFill>
              <p:spPr>
                <a:xfrm>
                  <a:off x="8781865" y="5639131"/>
                  <a:ext cx="26280" cy="9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6">
            <p14:nvContentPartPr>
              <p14:cNvPr id="32" name="Entrada de lápiz 31">
                <a:extLst>
                  <a:ext uri="{FF2B5EF4-FFF2-40B4-BE49-F238E27FC236}">
                    <a16:creationId xmlns:a16="http://schemas.microsoft.com/office/drawing/2014/main" id="{D4E5119F-3D90-4BB9-A95D-173E23D2C78D}"/>
                  </a:ext>
                </a:extLst>
              </p14:cNvPr>
              <p14:cNvContentPartPr/>
              <p14:nvPr/>
            </p14:nvContentPartPr>
            <p14:xfrm>
              <a:off x="6581294" y="1562199"/>
              <a:ext cx="630360" cy="54000"/>
            </p14:xfrm>
          </p:contentPart>
        </mc:Choice>
        <mc:Fallback xmlns="">
          <p:pic>
            <p:nvPicPr>
              <p:cNvPr id="32" name="Entrada de lápiz 31">
                <a:extLst>
                  <a:ext uri="{FF2B5EF4-FFF2-40B4-BE49-F238E27FC236}">
                    <a16:creationId xmlns:a16="http://schemas.microsoft.com/office/drawing/2014/main" id="{D4E5119F-3D90-4BB9-A95D-173E23D2C78D}"/>
                  </a:ext>
                </a:extLst>
              </p:cNvPr>
              <p:cNvPicPr/>
              <p:nvPr/>
            </p:nvPicPr>
            <p:blipFill>
              <a:blip r:embed="rId57"/>
              <a:stretch>
                <a:fillRect/>
              </a:stretch>
            </p:blipFill>
            <p:spPr>
              <a:xfrm>
                <a:off x="6545654" y="1490199"/>
                <a:ext cx="702000" cy="197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3" name="Entrada de lápiz 32">
                <a:extLst>
                  <a:ext uri="{FF2B5EF4-FFF2-40B4-BE49-F238E27FC236}">
                    <a16:creationId xmlns:a16="http://schemas.microsoft.com/office/drawing/2014/main" id="{95946898-3536-4619-B9CF-797C51A0CCCB}"/>
                  </a:ext>
                </a:extLst>
              </p14:cNvPr>
              <p14:cNvContentPartPr/>
              <p14:nvPr/>
            </p14:nvContentPartPr>
            <p14:xfrm>
              <a:off x="1189214" y="4634439"/>
              <a:ext cx="267480" cy="36000"/>
            </p14:xfrm>
          </p:contentPart>
        </mc:Choice>
        <mc:Fallback xmlns="">
          <p:pic>
            <p:nvPicPr>
              <p:cNvPr id="33" name="Entrada de lápiz 32">
                <a:extLst>
                  <a:ext uri="{FF2B5EF4-FFF2-40B4-BE49-F238E27FC236}">
                    <a16:creationId xmlns:a16="http://schemas.microsoft.com/office/drawing/2014/main" id="{95946898-3536-4619-B9CF-797C51A0CCCB}"/>
                  </a:ext>
                </a:extLst>
              </p:cNvPr>
              <p:cNvPicPr/>
              <p:nvPr/>
            </p:nvPicPr>
            <p:blipFill>
              <a:blip r:embed="rId59"/>
              <a:stretch>
                <a:fillRect/>
              </a:stretch>
            </p:blipFill>
            <p:spPr>
              <a:xfrm>
                <a:off x="1153574" y="4562439"/>
                <a:ext cx="33912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4" name="Entrada de lápiz 33">
                <a:extLst>
                  <a:ext uri="{FF2B5EF4-FFF2-40B4-BE49-F238E27FC236}">
                    <a16:creationId xmlns:a16="http://schemas.microsoft.com/office/drawing/2014/main" id="{61796473-8AD1-4AD6-8C63-2310C6257EB3}"/>
                  </a:ext>
                </a:extLst>
              </p14:cNvPr>
              <p14:cNvContentPartPr/>
              <p14:nvPr/>
            </p14:nvContentPartPr>
            <p14:xfrm>
              <a:off x="913094" y="4507359"/>
              <a:ext cx="2751840" cy="160920"/>
            </p14:xfrm>
          </p:contentPart>
        </mc:Choice>
        <mc:Fallback xmlns="">
          <p:pic>
            <p:nvPicPr>
              <p:cNvPr id="34" name="Entrada de lápiz 33">
                <a:extLst>
                  <a:ext uri="{FF2B5EF4-FFF2-40B4-BE49-F238E27FC236}">
                    <a16:creationId xmlns:a16="http://schemas.microsoft.com/office/drawing/2014/main" id="{61796473-8AD1-4AD6-8C63-2310C6257EB3}"/>
                  </a:ext>
                </a:extLst>
              </p:cNvPr>
              <p:cNvPicPr/>
              <p:nvPr/>
            </p:nvPicPr>
            <p:blipFill>
              <a:blip r:embed="rId61"/>
              <a:stretch>
                <a:fillRect/>
              </a:stretch>
            </p:blipFill>
            <p:spPr>
              <a:xfrm>
                <a:off x="877094" y="4435359"/>
                <a:ext cx="2823480" cy="3045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8" name="Entrada de lápiz 47">
                <a:extLst>
                  <a:ext uri="{FF2B5EF4-FFF2-40B4-BE49-F238E27FC236}">
                    <a16:creationId xmlns:a16="http://schemas.microsoft.com/office/drawing/2014/main" id="{D0C79401-9520-481D-AAFD-8745E36FC412}"/>
                  </a:ext>
                </a:extLst>
              </p14:cNvPr>
              <p14:cNvContentPartPr/>
              <p14:nvPr/>
            </p14:nvContentPartPr>
            <p14:xfrm>
              <a:off x="948734" y="4641999"/>
              <a:ext cx="71640" cy="43200"/>
            </p14:xfrm>
          </p:contentPart>
        </mc:Choice>
        <mc:Fallback xmlns="">
          <p:pic>
            <p:nvPicPr>
              <p:cNvPr id="48" name="Entrada de lápiz 47">
                <a:extLst>
                  <a:ext uri="{FF2B5EF4-FFF2-40B4-BE49-F238E27FC236}">
                    <a16:creationId xmlns:a16="http://schemas.microsoft.com/office/drawing/2014/main" id="{D0C79401-9520-481D-AAFD-8745E36FC412}"/>
                  </a:ext>
                </a:extLst>
              </p:cNvPr>
              <p:cNvPicPr/>
              <p:nvPr/>
            </p:nvPicPr>
            <p:blipFill>
              <a:blip r:embed="rId63"/>
              <a:stretch>
                <a:fillRect/>
              </a:stretch>
            </p:blipFill>
            <p:spPr>
              <a:xfrm>
                <a:off x="913094" y="4569999"/>
                <a:ext cx="143280" cy="1868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54" name="Entrada de lápiz 53">
                <a:extLst>
                  <a:ext uri="{FF2B5EF4-FFF2-40B4-BE49-F238E27FC236}">
                    <a16:creationId xmlns:a16="http://schemas.microsoft.com/office/drawing/2014/main" id="{BDE15138-90EB-4D91-93F4-DB4052078468}"/>
                  </a:ext>
                </a:extLst>
              </p14:cNvPr>
              <p14:cNvContentPartPr/>
              <p14:nvPr/>
            </p14:nvContentPartPr>
            <p14:xfrm>
              <a:off x="956294" y="4636239"/>
              <a:ext cx="5847840" cy="1382400"/>
            </p14:xfrm>
          </p:contentPart>
        </mc:Choice>
        <mc:Fallback xmlns="">
          <p:pic>
            <p:nvPicPr>
              <p:cNvPr id="54" name="Entrada de lápiz 53">
                <a:extLst>
                  <a:ext uri="{FF2B5EF4-FFF2-40B4-BE49-F238E27FC236}">
                    <a16:creationId xmlns:a16="http://schemas.microsoft.com/office/drawing/2014/main" id="{BDE15138-90EB-4D91-93F4-DB4052078468}"/>
                  </a:ext>
                </a:extLst>
              </p:cNvPr>
              <p:cNvPicPr/>
              <p:nvPr/>
            </p:nvPicPr>
            <p:blipFill>
              <a:blip r:embed="rId65"/>
              <a:stretch>
                <a:fillRect/>
              </a:stretch>
            </p:blipFill>
            <p:spPr>
              <a:xfrm>
                <a:off x="920654" y="4564599"/>
                <a:ext cx="5919480" cy="15260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55" name="Entrada de lápiz 54">
                <a:extLst>
                  <a:ext uri="{FF2B5EF4-FFF2-40B4-BE49-F238E27FC236}">
                    <a16:creationId xmlns:a16="http://schemas.microsoft.com/office/drawing/2014/main" id="{BBC93946-1B5E-48D0-B31B-9B68E1FB9110}"/>
                  </a:ext>
                </a:extLst>
              </p14:cNvPr>
              <p14:cNvContentPartPr/>
              <p14:nvPr/>
            </p14:nvContentPartPr>
            <p14:xfrm>
              <a:off x="1084094" y="4647399"/>
              <a:ext cx="2517120" cy="1344960"/>
            </p14:xfrm>
          </p:contentPart>
        </mc:Choice>
        <mc:Fallback xmlns="">
          <p:pic>
            <p:nvPicPr>
              <p:cNvPr id="55" name="Entrada de lápiz 54">
                <a:extLst>
                  <a:ext uri="{FF2B5EF4-FFF2-40B4-BE49-F238E27FC236}">
                    <a16:creationId xmlns:a16="http://schemas.microsoft.com/office/drawing/2014/main" id="{BBC93946-1B5E-48D0-B31B-9B68E1FB9110}"/>
                  </a:ext>
                </a:extLst>
              </p:cNvPr>
              <p:cNvPicPr/>
              <p:nvPr/>
            </p:nvPicPr>
            <p:blipFill>
              <a:blip r:embed="rId67"/>
              <a:stretch>
                <a:fillRect/>
              </a:stretch>
            </p:blipFill>
            <p:spPr>
              <a:xfrm>
                <a:off x="1048094" y="4575759"/>
                <a:ext cx="2588760" cy="14886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56" name="Entrada de lápiz 55">
                <a:extLst>
                  <a:ext uri="{FF2B5EF4-FFF2-40B4-BE49-F238E27FC236}">
                    <a16:creationId xmlns:a16="http://schemas.microsoft.com/office/drawing/2014/main" id="{0B6DEE40-5AAB-4E4C-89C0-164C857CF58E}"/>
                  </a:ext>
                </a:extLst>
              </p14:cNvPr>
              <p14:cNvContentPartPr/>
              <p14:nvPr/>
            </p14:nvContentPartPr>
            <p14:xfrm>
              <a:off x="3657374" y="5751519"/>
              <a:ext cx="3819600" cy="277200"/>
            </p14:xfrm>
          </p:contentPart>
        </mc:Choice>
        <mc:Fallback xmlns="">
          <p:pic>
            <p:nvPicPr>
              <p:cNvPr id="56" name="Entrada de lápiz 55">
                <a:extLst>
                  <a:ext uri="{FF2B5EF4-FFF2-40B4-BE49-F238E27FC236}">
                    <a16:creationId xmlns:a16="http://schemas.microsoft.com/office/drawing/2014/main" id="{0B6DEE40-5AAB-4E4C-89C0-164C857CF58E}"/>
                  </a:ext>
                </a:extLst>
              </p:cNvPr>
              <p:cNvPicPr/>
              <p:nvPr/>
            </p:nvPicPr>
            <p:blipFill>
              <a:blip r:embed="rId69"/>
              <a:stretch>
                <a:fillRect/>
              </a:stretch>
            </p:blipFill>
            <p:spPr>
              <a:xfrm>
                <a:off x="3621374" y="5679879"/>
                <a:ext cx="3891240" cy="420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7" name="Entrada de lápiz 56">
                <a:extLst>
                  <a:ext uri="{FF2B5EF4-FFF2-40B4-BE49-F238E27FC236}">
                    <a16:creationId xmlns:a16="http://schemas.microsoft.com/office/drawing/2014/main" id="{F200B8ED-8D81-4ED3-9DF5-C3F2AB244ACE}"/>
                  </a:ext>
                </a:extLst>
              </p14:cNvPr>
              <p14:cNvContentPartPr/>
              <p14:nvPr/>
            </p14:nvContentPartPr>
            <p14:xfrm>
              <a:off x="6028334" y="2402439"/>
              <a:ext cx="360" cy="4680"/>
            </p14:xfrm>
          </p:contentPart>
        </mc:Choice>
        <mc:Fallback xmlns="">
          <p:pic>
            <p:nvPicPr>
              <p:cNvPr id="57" name="Entrada de lápiz 56">
                <a:extLst>
                  <a:ext uri="{FF2B5EF4-FFF2-40B4-BE49-F238E27FC236}">
                    <a16:creationId xmlns:a16="http://schemas.microsoft.com/office/drawing/2014/main" id="{F200B8ED-8D81-4ED3-9DF5-C3F2AB244ACE}"/>
                  </a:ext>
                </a:extLst>
              </p:cNvPr>
              <p:cNvPicPr/>
              <p:nvPr/>
            </p:nvPicPr>
            <p:blipFill>
              <a:blip r:embed="rId71"/>
              <a:stretch>
                <a:fillRect/>
              </a:stretch>
            </p:blipFill>
            <p:spPr>
              <a:xfrm>
                <a:off x="6010334" y="2384799"/>
                <a:ext cx="36000" cy="40320"/>
              </a:xfrm>
              <a:prstGeom prst="rect">
                <a:avLst/>
              </a:prstGeom>
            </p:spPr>
          </p:pic>
        </mc:Fallback>
      </mc:AlternateContent>
    </p:spTree>
    <p:extLst>
      <p:ext uri="{BB962C8B-B14F-4D97-AF65-F5344CB8AC3E}">
        <p14:creationId xmlns:p14="http://schemas.microsoft.com/office/powerpoint/2010/main" val="353109351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F1AB8-A12F-4DE9-BC18-0237E8852842}"/>
              </a:ext>
            </a:extLst>
          </p:cNvPr>
          <p:cNvSpPr>
            <a:spLocks noGrp="1"/>
          </p:cNvSpPr>
          <p:nvPr>
            <p:ph type="title"/>
          </p:nvPr>
        </p:nvSpPr>
        <p:spPr/>
        <p:txBody>
          <a:bodyPr>
            <a:normAutofit/>
          </a:bodyPr>
          <a:lstStyle/>
          <a:p>
            <a:r>
              <a:rPr lang="es-CL" sz="7200" dirty="0">
                <a:latin typeface="Modern Love Caps" panose="04070805081001020A01" pitchFamily="82" charset="0"/>
              </a:rPr>
              <a:t>Caso 1</a:t>
            </a:r>
          </a:p>
        </p:txBody>
      </p:sp>
      <p:grpSp>
        <p:nvGrpSpPr>
          <p:cNvPr id="20" name="Grupo 19">
            <a:extLst>
              <a:ext uri="{FF2B5EF4-FFF2-40B4-BE49-F238E27FC236}">
                <a16:creationId xmlns:a16="http://schemas.microsoft.com/office/drawing/2014/main" id="{FC4CC1A0-F85D-4028-B58E-0B674FE641FB}"/>
              </a:ext>
            </a:extLst>
          </p:cNvPr>
          <p:cNvGrpSpPr/>
          <p:nvPr/>
        </p:nvGrpSpPr>
        <p:grpSpPr>
          <a:xfrm>
            <a:off x="919223" y="1883354"/>
            <a:ext cx="10515600" cy="4141366"/>
            <a:chOff x="838200" y="1967931"/>
            <a:chExt cx="10515600" cy="4141366"/>
          </a:xfrm>
        </p:grpSpPr>
        <p:grpSp>
          <p:nvGrpSpPr>
            <p:cNvPr id="14" name="Grupo 13">
              <a:extLst>
                <a:ext uri="{FF2B5EF4-FFF2-40B4-BE49-F238E27FC236}">
                  <a16:creationId xmlns:a16="http://schemas.microsoft.com/office/drawing/2014/main" id="{7B2DCD91-199F-4067-9D1F-E4632ECFA667}"/>
                </a:ext>
              </a:extLst>
            </p:cNvPr>
            <p:cNvGrpSpPr/>
            <p:nvPr/>
          </p:nvGrpSpPr>
          <p:grpSpPr>
            <a:xfrm>
              <a:off x="838200" y="1967931"/>
              <a:ext cx="10515600" cy="4141366"/>
              <a:chOff x="838200" y="1930608"/>
              <a:chExt cx="10515600" cy="4141366"/>
            </a:xfrm>
          </p:grpSpPr>
          <p:pic>
            <p:nvPicPr>
              <p:cNvPr id="18" name="Marcador de contenido 4" descr="Imagen que contiene biombo, interior, con baldosas, azul&#10;&#10;Descripción generada automáticamente">
                <a:extLst>
                  <a:ext uri="{FF2B5EF4-FFF2-40B4-BE49-F238E27FC236}">
                    <a16:creationId xmlns:a16="http://schemas.microsoft.com/office/drawing/2014/main" id="{3265AE8A-6988-40B6-868F-548C3048AA50}"/>
                  </a:ext>
                </a:extLst>
              </p:cNvPr>
              <p:cNvPicPr>
                <a:picLocks noChangeAspect="1"/>
              </p:cNvPicPr>
              <p:nvPr/>
            </p:nvPicPr>
            <p:blipFill>
              <a:blip r:embed="rId2"/>
              <a:stretch>
                <a:fillRect/>
              </a:stretch>
            </p:blipFill>
            <p:spPr>
              <a:xfrm>
                <a:off x="838200" y="1930608"/>
                <a:ext cx="10515600" cy="4141366"/>
              </a:xfrm>
              <a:prstGeom prst="rect">
                <a:avLst/>
              </a:prstGeom>
            </p:spPr>
          </p:pic>
          <p:pic>
            <p:nvPicPr>
              <p:cNvPr id="110" name="Picture 2" descr="Lentes convergentes | Recurso educativo 745545">
                <a:extLst>
                  <a:ext uri="{FF2B5EF4-FFF2-40B4-BE49-F238E27FC236}">
                    <a16:creationId xmlns:a16="http://schemas.microsoft.com/office/drawing/2014/main" id="{26AD12AA-32F6-431B-8545-1E845486D8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51" t="10241" r="60739" b="11184"/>
              <a:stretch/>
            </p:blipFill>
            <p:spPr bwMode="auto">
              <a:xfrm>
                <a:off x="5714410" y="2256469"/>
                <a:ext cx="1343608" cy="348964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21D386FC-6653-4F35-A842-ACF73E961975}"/>
                  </a:ext>
                </a:extLst>
              </p:cNvPr>
              <p:cNvPicPr>
                <a:picLocks noChangeAspect="1"/>
              </p:cNvPicPr>
              <p:nvPr/>
            </p:nvPicPr>
            <p:blipFill>
              <a:blip r:embed="rId4"/>
              <a:stretch>
                <a:fillRect/>
              </a:stretch>
            </p:blipFill>
            <p:spPr>
              <a:xfrm>
                <a:off x="7866084" y="3517002"/>
                <a:ext cx="2958376" cy="968579"/>
              </a:xfrm>
              <a:prstGeom prst="rect">
                <a:avLst/>
              </a:prstGeom>
            </p:spPr>
          </p:pic>
        </p:grpSp>
        <p:pic>
          <p:nvPicPr>
            <p:cNvPr id="19" name="Imagen 18">
              <a:extLst>
                <a:ext uri="{FF2B5EF4-FFF2-40B4-BE49-F238E27FC236}">
                  <a16:creationId xmlns:a16="http://schemas.microsoft.com/office/drawing/2014/main" id="{F20554DC-5C80-4E4C-84B8-A426A5CD9B73}"/>
                </a:ext>
              </a:extLst>
            </p:cNvPr>
            <p:cNvPicPr>
              <a:picLocks noChangeAspect="1"/>
            </p:cNvPicPr>
            <p:nvPr/>
          </p:nvPicPr>
          <p:blipFill>
            <a:blip r:embed="rId5"/>
            <a:stretch>
              <a:fillRect/>
            </a:stretch>
          </p:blipFill>
          <p:spPr>
            <a:xfrm flipH="1">
              <a:off x="5182956" y="2943548"/>
              <a:ext cx="332648" cy="1165537"/>
            </a:xfrm>
            <a:prstGeom prst="rect">
              <a:avLst/>
            </a:prstGeom>
          </p:spPr>
        </p:pic>
      </p:grpSp>
      <p:sp>
        <p:nvSpPr>
          <p:cNvPr id="23" name="Flecha: hacia arriba 22">
            <a:extLst>
              <a:ext uri="{FF2B5EF4-FFF2-40B4-BE49-F238E27FC236}">
                <a16:creationId xmlns:a16="http://schemas.microsoft.com/office/drawing/2014/main" id="{B6F7364E-06E3-4316-8CF3-D3874953117B}"/>
              </a:ext>
            </a:extLst>
          </p:cNvPr>
          <p:cNvSpPr/>
          <p:nvPr/>
        </p:nvSpPr>
        <p:spPr>
          <a:xfrm>
            <a:off x="1156751" y="2943406"/>
            <a:ext cx="342900" cy="9711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10" name="Conector recto de flecha 9">
            <a:extLst>
              <a:ext uri="{FF2B5EF4-FFF2-40B4-BE49-F238E27FC236}">
                <a16:creationId xmlns:a16="http://schemas.microsoft.com/office/drawing/2014/main" id="{696A74CF-584E-4187-944C-31AB4B218EA1}"/>
              </a:ext>
            </a:extLst>
          </p:cNvPr>
          <p:cNvCxnSpPr>
            <a:cxnSpLocks/>
          </p:cNvCxnSpPr>
          <p:nvPr/>
        </p:nvCxnSpPr>
        <p:spPr>
          <a:xfrm>
            <a:off x="6404693" y="2209215"/>
            <a:ext cx="24919" cy="3456304"/>
          </a:xfrm>
          <a:prstGeom prst="straightConnector1">
            <a:avLst/>
          </a:prstGeom>
          <a:ln w="38100">
            <a:headEnd type="arrow" w="med" len="med"/>
            <a:tailEnd type="arrow" w="med" len="med"/>
          </a:ln>
        </p:spPr>
        <p:style>
          <a:lnRef idx="3">
            <a:schemeClr val="dk1"/>
          </a:lnRef>
          <a:fillRef idx="0">
            <a:schemeClr val="dk1"/>
          </a:fillRef>
          <a:effectRef idx="2">
            <a:schemeClr val="dk1"/>
          </a:effectRef>
          <a:fontRef idx="minor">
            <a:schemeClr val="tx1"/>
          </a:fontRef>
        </p:style>
      </p:cxnSp>
      <p:grpSp>
        <p:nvGrpSpPr>
          <p:cNvPr id="8" name="Grupo 7">
            <a:extLst>
              <a:ext uri="{FF2B5EF4-FFF2-40B4-BE49-F238E27FC236}">
                <a16:creationId xmlns:a16="http://schemas.microsoft.com/office/drawing/2014/main" id="{9BD5023B-F20D-47E3-941C-133CD0D8ECF3}"/>
              </a:ext>
            </a:extLst>
          </p:cNvPr>
          <p:cNvGrpSpPr/>
          <p:nvPr/>
        </p:nvGrpSpPr>
        <p:grpSpPr>
          <a:xfrm>
            <a:off x="6273385" y="3854611"/>
            <a:ext cx="455760" cy="361080"/>
            <a:chOff x="6273385" y="3854611"/>
            <a:chExt cx="455760" cy="361080"/>
          </a:xfrm>
        </p:grpSpPr>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id="{92FB3665-1B2A-4EC6-8263-A03A4F576CA8}"/>
                    </a:ext>
                  </a:extLst>
                </p14:cNvPr>
                <p14:cNvContentPartPr/>
                <p14:nvPr/>
              </p14:nvContentPartPr>
              <p14:xfrm>
                <a:off x="6273385" y="3854611"/>
                <a:ext cx="221760" cy="171000"/>
              </p14:xfrm>
            </p:contentPart>
          </mc:Choice>
          <mc:Fallback xmlns="">
            <p:pic>
              <p:nvPicPr>
                <p:cNvPr id="6" name="Entrada de lápiz 5">
                  <a:extLst>
                    <a:ext uri="{FF2B5EF4-FFF2-40B4-BE49-F238E27FC236}">
                      <a16:creationId xmlns:a16="http://schemas.microsoft.com/office/drawing/2014/main" id="{92FB3665-1B2A-4EC6-8263-A03A4F576CA8}"/>
                    </a:ext>
                  </a:extLst>
                </p:cNvPr>
                <p:cNvPicPr/>
                <p:nvPr/>
              </p:nvPicPr>
              <p:blipFill>
                <a:blip r:embed="rId7"/>
                <a:stretch>
                  <a:fillRect/>
                </a:stretch>
              </p:blipFill>
              <p:spPr>
                <a:xfrm>
                  <a:off x="6269065" y="3850291"/>
                  <a:ext cx="23040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Entrada de lápiz 6">
                  <a:extLst>
                    <a:ext uri="{FF2B5EF4-FFF2-40B4-BE49-F238E27FC236}">
                      <a16:creationId xmlns:a16="http://schemas.microsoft.com/office/drawing/2014/main" id="{743E6A54-EA62-4344-ACB8-B91073A5287C}"/>
                    </a:ext>
                  </a:extLst>
                </p14:cNvPr>
                <p14:cNvContentPartPr/>
                <p14:nvPr/>
              </p14:nvContentPartPr>
              <p14:xfrm>
                <a:off x="6503425" y="3993211"/>
                <a:ext cx="225720" cy="222480"/>
              </p14:xfrm>
            </p:contentPart>
          </mc:Choice>
          <mc:Fallback xmlns="">
            <p:pic>
              <p:nvPicPr>
                <p:cNvPr id="7" name="Entrada de lápiz 6">
                  <a:extLst>
                    <a:ext uri="{FF2B5EF4-FFF2-40B4-BE49-F238E27FC236}">
                      <a16:creationId xmlns:a16="http://schemas.microsoft.com/office/drawing/2014/main" id="{743E6A54-EA62-4344-ACB8-B91073A5287C}"/>
                    </a:ext>
                  </a:extLst>
                </p:cNvPr>
                <p:cNvPicPr/>
                <p:nvPr/>
              </p:nvPicPr>
              <p:blipFill>
                <a:blip r:embed="rId9"/>
                <a:stretch>
                  <a:fillRect/>
                </a:stretch>
              </p:blipFill>
              <p:spPr>
                <a:xfrm>
                  <a:off x="6499105" y="3988891"/>
                  <a:ext cx="234360" cy="231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9" name="Entrada de lápiz 8">
                <a:extLst>
                  <a:ext uri="{FF2B5EF4-FFF2-40B4-BE49-F238E27FC236}">
                    <a16:creationId xmlns:a16="http://schemas.microsoft.com/office/drawing/2014/main" id="{6C4D067A-FBB5-4048-BB38-8E3E6CA376C3}"/>
                  </a:ext>
                </a:extLst>
              </p14:cNvPr>
              <p14:cNvContentPartPr/>
              <p14:nvPr/>
            </p14:nvContentPartPr>
            <p14:xfrm>
              <a:off x="7619785" y="987571"/>
              <a:ext cx="360" cy="34200"/>
            </p14:xfrm>
          </p:contentPart>
        </mc:Choice>
        <mc:Fallback xmlns="">
          <p:pic>
            <p:nvPicPr>
              <p:cNvPr id="9" name="Entrada de lápiz 8">
                <a:extLst>
                  <a:ext uri="{FF2B5EF4-FFF2-40B4-BE49-F238E27FC236}">
                    <a16:creationId xmlns:a16="http://schemas.microsoft.com/office/drawing/2014/main" id="{6C4D067A-FBB5-4048-BB38-8E3E6CA376C3}"/>
                  </a:ext>
                </a:extLst>
              </p:cNvPr>
              <p:cNvPicPr/>
              <p:nvPr/>
            </p:nvPicPr>
            <p:blipFill>
              <a:blip r:embed="rId11"/>
              <a:stretch>
                <a:fillRect/>
              </a:stretch>
            </p:blipFill>
            <p:spPr>
              <a:xfrm>
                <a:off x="7615465" y="983251"/>
                <a:ext cx="900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Entrada de lápiz 10">
                <a:extLst>
                  <a:ext uri="{FF2B5EF4-FFF2-40B4-BE49-F238E27FC236}">
                    <a16:creationId xmlns:a16="http://schemas.microsoft.com/office/drawing/2014/main" id="{0AC35E0F-31EA-450B-A552-F2B6A3CDDE18}"/>
                  </a:ext>
                </a:extLst>
              </p14:cNvPr>
              <p14:cNvContentPartPr/>
              <p14:nvPr/>
            </p14:nvContentPartPr>
            <p14:xfrm>
              <a:off x="7818145" y="121771"/>
              <a:ext cx="246600" cy="270000"/>
            </p14:xfrm>
          </p:contentPart>
        </mc:Choice>
        <mc:Fallback xmlns="">
          <p:pic>
            <p:nvPicPr>
              <p:cNvPr id="11" name="Entrada de lápiz 10">
                <a:extLst>
                  <a:ext uri="{FF2B5EF4-FFF2-40B4-BE49-F238E27FC236}">
                    <a16:creationId xmlns:a16="http://schemas.microsoft.com/office/drawing/2014/main" id="{0AC35E0F-31EA-450B-A552-F2B6A3CDDE18}"/>
                  </a:ext>
                </a:extLst>
              </p:cNvPr>
              <p:cNvPicPr/>
              <p:nvPr/>
            </p:nvPicPr>
            <p:blipFill>
              <a:blip r:embed="rId13"/>
              <a:stretch>
                <a:fillRect/>
              </a:stretch>
            </p:blipFill>
            <p:spPr>
              <a:xfrm>
                <a:off x="7813825" y="117451"/>
                <a:ext cx="255240" cy="27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2" name="Entrada de lápiz 11">
                <a:extLst>
                  <a:ext uri="{FF2B5EF4-FFF2-40B4-BE49-F238E27FC236}">
                    <a16:creationId xmlns:a16="http://schemas.microsoft.com/office/drawing/2014/main" id="{A0E4A368-983A-456B-8956-0AA4E8F17630}"/>
                  </a:ext>
                </a:extLst>
              </p14:cNvPr>
              <p14:cNvContentPartPr/>
              <p14:nvPr/>
            </p14:nvContentPartPr>
            <p14:xfrm>
              <a:off x="8149705" y="246331"/>
              <a:ext cx="168480" cy="144360"/>
            </p14:xfrm>
          </p:contentPart>
        </mc:Choice>
        <mc:Fallback xmlns="">
          <p:pic>
            <p:nvPicPr>
              <p:cNvPr id="12" name="Entrada de lápiz 11">
                <a:extLst>
                  <a:ext uri="{FF2B5EF4-FFF2-40B4-BE49-F238E27FC236}">
                    <a16:creationId xmlns:a16="http://schemas.microsoft.com/office/drawing/2014/main" id="{A0E4A368-983A-456B-8956-0AA4E8F17630}"/>
                  </a:ext>
                </a:extLst>
              </p:cNvPr>
              <p:cNvPicPr/>
              <p:nvPr/>
            </p:nvPicPr>
            <p:blipFill>
              <a:blip r:embed="rId15"/>
              <a:stretch>
                <a:fillRect/>
              </a:stretch>
            </p:blipFill>
            <p:spPr>
              <a:xfrm>
                <a:off x="8145385" y="242011"/>
                <a:ext cx="17712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3" name="Entrada de lápiz 12">
                <a:extLst>
                  <a:ext uri="{FF2B5EF4-FFF2-40B4-BE49-F238E27FC236}">
                    <a16:creationId xmlns:a16="http://schemas.microsoft.com/office/drawing/2014/main" id="{76B8CB27-4FAD-49B6-89E9-68A4A5400EDC}"/>
                  </a:ext>
                </a:extLst>
              </p14:cNvPr>
              <p14:cNvContentPartPr/>
              <p14:nvPr/>
            </p14:nvContentPartPr>
            <p14:xfrm>
              <a:off x="8337265" y="200611"/>
              <a:ext cx="187920" cy="182520"/>
            </p14:xfrm>
          </p:contentPart>
        </mc:Choice>
        <mc:Fallback xmlns="">
          <p:pic>
            <p:nvPicPr>
              <p:cNvPr id="13" name="Entrada de lápiz 12">
                <a:extLst>
                  <a:ext uri="{FF2B5EF4-FFF2-40B4-BE49-F238E27FC236}">
                    <a16:creationId xmlns:a16="http://schemas.microsoft.com/office/drawing/2014/main" id="{76B8CB27-4FAD-49B6-89E9-68A4A5400EDC}"/>
                  </a:ext>
                </a:extLst>
              </p:cNvPr>
              <p:cNvPicPr/>
              <p:nvPr/>
            </p:nvPicPr>
            <p:blipFill>
              <a:blip r:embed="rId17"/>
              <a:stretch>
                <a:fillRect/>
              </a:stretch>
            </p:blipFill>
            <p:spPr>
              <a:xfrm>
                <a:off x="8332945" y="196291"/>
                <a:ext cx="196560" cy="191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6" name="Entrada de lápiz 15">
                <a:extLst>
                  <a:ext uri="{FF2B5EF4-FFF2-40B4-BE49-F238E27FC236}">
                    <a16:creationId xmlns:a16="http://schemas.microsoft.com/office/drawing/2014/main" id="{B3E47F83-6F8D-4244-BE0A-829D21576EF0}"/>
                  </a:ext>
                </a:extLst>
              </p14:cNvPr>
              <p14:cNvContentPartPr/>
              <p14:nvPr/>
            </p14:nvContentPartPr>
            <p14:xfrm>
              <a:off x="8627785" y="211771"/>
              <a:ext cx="21960" cy="166320"/>
            </p14:xfrm>
          </p:contentPart>
        </mc:Choice>
        <mc:Fallback xmlns="">
          <p:pic>
            <p:nvPicPr>
              <p:cNvPr id="16" name="Entrada de lápiz 15">
                <a:extLst>
                  <a:ext uri="{FF2B5EF4-FFF2-40B4-BE49-F238E27FC236}">
                    <a16:creationId xmlns:a16="http://schemas.microsoft.com/office/drawing/2014/main" id="{B3E47F83-6F8D-4244-BE0A-829D21576EF0}"/>
                  </a:ext>
                </a:extLst>
              </p:cNvPr>
              <p:cNvPicPr/>
              <p:nvPr/>
            </p:nvPicPr>
            <p:blipFill>
              <a:blip r:embed="rId19"/>
              <a:stretch>
                <a:fillRect/>
              </a:stretch>
            </p:blipFill>
            <p:spPr>
              <a:xfrm>
                <a:off x="8623465" y="207451"/>
                <a:ext cx="30600" cy="1749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Entrada de lápiz 16">
                <a:extLst>
                  <a:ext uri="{FF2B5EF4-FFF2-40B4-BE49-F238E27FC236}">
                    <a16:creationId xmlns:a16="http://schemas.microsoft.com/office/drawing/2014/main" id="{55D78B04-7628-471F-8CE6-3D9486DE20FF}"/>
                  </a:ext>
                </a:extLst>
              </p14:cNvPr>
              <p14:cNvContentPartPr/>
              <p14:nvPr/>
            </p14:nvContentPartPr>
            <p14:xfrm>
              <a:off x="8499625" y="199531"/>
              <a:ext cx="228240" cy="31320"/>
            </p14:xfrm>
          </p:contentPart>
        </mc:Choice>
        <mc:Fallback xmlns="">
          <p:pic>
            <p:nvPicPr>
              <p:cNvPr id="17" name="Entrada de lápiz 16">
                <a:extLst>
                  <a:ext uri="{FF2B5EF4-FFF2-40B4-BE49-F238E27FC236}">
                    <a16:creationId xmlns:a16="http://schemas.microsoft.com/office/drawing/2014/main" id="{55D78B04-7628-471F-8CE6-3D9486DE20FF}"/>
                  </a:ext>
                </a:extLst>
              </p:cNvPr>
              <p:cNvPicPr/>
              <p:nvPr/>
            </p:nvPicPr>
            <p:blipFill>
              <a:blip r:embed="rId21"/>
              <a:stretch>
                <a:fillRect/>
              </a:stretch>
            </p:blipFill>
            <p:spPr>
              <a:xfrm>
                <a:off x="8495305" y="195211"/>
                <a:ext cx="23688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1" name="Entrada de lápiz 20">
                <a:extLst>
                  <a:ext uri="{FF2B5EF4-FFF2-40B4-BE49-F238E27FC236}">
                    <a16:creationId xmlns:a16="http://schemas.microsoft.com/office/drawing/2014/main" id="{2A096657-BAC7-45CC-B17B-EB843807414A}"/>
                  </a:ext>
                </a:extLst>
              </p14:cNvPr>
              <p14:cNvContentPartPr/>
              <p14:nvPr/>
            </p14:nvContentPartPr>
            <p14:xfrm>
              <a:off x="8694385" y="208531"/>
              <a:ext cx="235080" cy="161280"/>
            </p14:xfrm>
          </p:contentPart>
        </mc:Choice>
        <mc:Fallback xmlns="">
          <p:pic>
            <p:nvPicPr>
              <p:cNvPr id="21" name="Entrada de lápiz 20">
                <a:extLst>
                  <a:ext uri="{FF2B5EF4-FFF2-40B4-BE49-F238E27FC236}">
                    <a16:creationId xmlns:a16="http://schemas.microsoft.com/office/drawing/2014/main" id="{2A096657-BAC7-45CC-B17B-EB843807414A}"/>
                  </a:ext>
                </a:extLst>
              </p:cNvPr>
              <p:cNvPicPr/>
              <p:nvPr/>
            </p:nvPicPr>
            <p:blipFill>
              <a:blip r:embed="rId23"/>
              <a:stretch>
                <a:fillRect/>
              </a:stretch>
            </p:blipFill>
            <p:spPr>
              <a:xfrm>
                <a:off x="8690065" y="204211"/>
                <a:ext cx="24372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2" name="Entrada de lápiz 21">
                <a:extLst>
                  <a:ext uri="{FF2B5EF4-FFF2-40B4-BE49-F238E27FC236}">
                    <a16:creationId xmlns:a16="http://schemas.microsoft.com/office/drawing/2014/main" id="{F7D7EE4F-9EDA-4F27-B7BB-EE0F89FFDA45}"/>
                  </a:ext>
                </a:extLst>
              </p14:cNvPr>
              <p14:cNvContentPartPr/>
              <p14:nvPr/>
            </p14:nvContentPartPr>
            <p14:xfrm>
              <a:off x="8891665" y="174691"/>
              <a:ext cx="170280" cy="206280"/>
            </p14:xfrm>
          </p:contentPart>
        </mc:Choice>
        <mc:Fallback xmlns="">
          <p:pic>
            <p:nvPicPr>
              <p:cNvPr id="22" name="Entrada de lápiz 21">
                <a:extLst>
                  <a:ext uri="{FF2B5EF4-FFF2-40B4-BE49-F238E27FC236}">
                    <a16:creationId xmlns:a16="http://schemas.microsoft.com/office/drawing/2014/main" id="{F7D7EE4F-9EDA-4F27-B7BB-EE0F89FFDA45}"/>
                  </a:ext>
                </a:extLst>
              </p:cNvPr>
              <p:cNvPicPr/>
              <p:nvPr/>
            </p:nvPicPr>
            <p:blipFill>
              <a:blip r:embed="rId25"/>
              <a:stretch>
                <a:fillRect/>
              </a:stretch>
            </p:blipFill>
            <p:spPr>
              <a:xfrm>
                <a:off x="8887345" y="170371"/>
                <a:ext cx="17892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Entrada de lápiz 24">
                <a:extLst>
                  <a:ext uri="{FF2B5EF4-FFF2-40B4-BE49-F238E27FC236}">
                    <a16:creationId xmlns:a16="http://schemas.microsoft.com/office/drawing/2014/main" id="{7A497AA9-5804-46BF-A4C8-FF00153F23AF}"/>
                  </a:ext>
                </a:extLst>
              </p14:cNvPr>
              <p14:cNvContentPartPr/>
              <p14:nvPr/>
            </p14:nvContentPartPr>
            <p14:xfrm>
              <a:off x="9393865" y="128971"/>
              <a:ext cx="371880" cy="272520"/>
            </p14:xfrm>
          </p:contentPart>
        </mc:Choice>
        <mc:Fallback xmlns="">
          <p:pic>
            <p:nvPicPr>
              <p:cNvPr id="25" name="Entrada de lápiz 24">
                <a:extLst>
                  <a:ext uri="{FF2B5EF4-FFF2-40B4-BE49-F238E27FC236}">
                    <a16:creationId xmlns:a16="http://schemas.microsoft.com/office/drawing/2014/main" id="{7A497AA9-5804-46BF-A4C8-FF00153F23AF}"/>
                  </a:ext>
                </a:extLst>
              </p:cNvPr>
              <p:cNvPicPr/>
              <p:nvPr/>
            </p:nvPicPr>
            <p:blipFill>
              <a:blip r:embed="rId27"/>
              <a:stretch>
                <a:fillRect/>
              </a:stretch>
            </p:blipFill>
            <p:spPr>
              <a:xfrm>
                <a:off x="9389545" y="124651"/>
                <a:ext cx="380520" cy="2811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6" name="Entrada de lápiz 25">
                <a:extLst>
                  <a:ext uri="{FF2B5EF4-FFF2-40B4-BE49-F238E27FC236}">
                    <a16:creationId xmlns:a16="http://schemas.microsoft.com/office/drawing/2014/main" id="{A887E338-069B-4F1E-9F85-EDA4B32FB73A}"/>
                  </a:ext>
                </a:extLst>
              </p14:cNvPr>
              <p14:cNvContentPartPr/>
              <p14:nvPr/>
            </p14:nvContentPartPr>
            <p14:xfrm>
              <a:off x="9794905" y="241291"/>
              <a:ext cx="190440" cy="170640"/>
            </p14:xfrm>
          </p:contentPart>
        </mc:Choice>
        <mc:Fallback xmlns="">
          <p:pic>
            <p:nvPicPr>
              <p:cNvPr id="26" name="Entrada de lápiz 25">
                <a:extLst>
                  <a:ext uri="{FF2B5EF4-FFF2-40B4-BE49-F238E27FC236}">
                    <a16:creationId xmlns:a16="http://schemas.microsoft.com/office/drawing/2014/main" id="{A887E338-069B-4F1E-9F85-EDA4B32FB73A}"/>
                  </a:ext>
                </a:extLst>
              </p:cNvPr>
              <p:cNvPicPr/>
              <p:nvPr/>
            </p:nvPicPr>
            <p:blipFill>
              <a:blip r:embed="rId29"/>
              <a:stretch>
                <a:fillRect/>
              </a:stretch>
            </p:blipFill>
            <p:spPr>
              <a:xfrm>
                <a:off x="9790585" y="236971"/>
                <a:ext cx="19908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Entrada de lápiz 26">
                <a:extLst>
                  <a:ext uri="{FF2B5EF4-FFF2-40B4-BE49-F238E27FC236}">
                    <a16:creationId xmlns:a16="http://schemas.microsoft.com/office/drawing/2014/main" id="{5030E595-B26F-4C2F-933E-33CDD28E3A86}"/>
                  </a:ext>
                </a:extLst>
              </p14:cNvPr>
              <p14:cNvContentPartPr/>
              <p14:nvPr/>
            </p14:nvContentPartPr>
            <p14:xfrm>
              <a:off x="10020625" y="246331"/>
              <a:ext cx="137880" cy="122040"/>
            </p14:xfrm>
          </p:contentPart>
        </mc:Choice>
        <mc:Fallback xmlns="">
          <p:pic>
            <p:nvPicPr>
              <p:cNvPr id="27" name="Entrada de lápiz 26">
                <a:extLst>
                  <a:ext uri="{FF2B5EF4-FFF2-40B4-BE49-F238E27FC236}">
                    <a16:creationId xmlns:a16="http://schemas.microsoft.com/office/drawing/2014/main" id="{5030E595-B26F-4C2F-933E-33CDD28E3A86}"/>
                  </a:ext>
                </a:extLst>
              </p:cNvPr>
              <p:cNvPicPr/>
              <p:nvPr/>
            </p:nvPicPr>
            <p:blipFill>
              <a:blip r:embed="rId31"/>
              <a:stretch>
                <a:fillRect/>
              </a:stretch>
            </p:blipFill>
            <p:spPr>
              <a:xfrm>
                <a:off x="10016305" y="242011"/>
                <a:ext cx="14652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Entrada de lápiz 27">
                <a:extLst>
                  <a:ext uri="{FF2B5EF4-FFF2-40B4-BE49-F238E27FC236}">
                    <a16:creationId xmlns:a16="http://schemas.microsoft.com/office/drawing/2014/main" id="{778536A9-2E26-4730-AAAE-428AD03D646E}"/>
                  </a:ext>
                </a:extLst>
              </p14:cNvPr>
              <p14:cNvContentPartPr/>
              <p14:nvPr/>
            </p14:nvContentPartPr>
            <p14:xfrm>
              <a:off x="10135105" y="247051"/>
              <a:ext cx="286200" cy="163800"/>
            </p14:xfrm>
          </p:contentPart>
        </mc:Choice>
        <mc:Fallback xmlns="">
          <p:pic>
            <p:nvPicPr>
              <p:cNvPr id="28" name="Entrada de lápiz 27">
                <a:extLst>
                  <a:ext uri="{FF2B5EF4-FFF2-40B4-BE49-F238E27FC236}">
                    <a16:creationId xmlns:a16="http://schemas.microsoft.com/office/drawing/2014/main" id="{778536A9-2E26-4730-AAAE-428AD03D646E}"/>
                  </a:ext>
                </a:extLst>
              </p:cNvPr>
              <p:cNvPicPr/>
              <p:nvPr/>
            </p:nvPicPr>
            <p:blipFill>
              <a:blip r:embed="rId33"/>
              <a:stretch>
                <a:fillRect/>
              </a:stretch>
            </p:blipFill>
            <p:spPr>
              <a:xfrm>
                <a:off x="10130785" y="242731"/>
                <a:ext cx="294840" cy="1724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9" name="Entrada de lápiz 28">
                <a:extLst>
                  <a:ext uri="{FF2B5EF4-FFF2-40B4-BE49-F238E27FC236}">
                    <a16:creationId xmlns:a16="http://schemas.microsoft.com/office/drawing/2014/main" id="{66630ACA-ABDF-4651-99B9-0C091DE67976}"/>
                  </a:ext>
                </a:extLst>
              </p14:cNvPr>
              <p14:cNvContentPartPr/>
              <p14:nvPr/>
            </p14:nvContentPartPr>
            <p14:xfrm>
              <a:off x="10373785" y="240571"/>
              <a:ext cx="235080" cy="195120"/>
            </p14:xfrm>
          </p:contentPart>
        </mc:Choice>
        <mc:Fallback xmlns="">
          <p:pic>
            <p:nvPicPr>
              <p:cNvPr id="29" name="Entrada de lápiz 28">
                <a:extLst>
                  <a:ext uri="{FF2B5EF4-FFF2-40B4-BE49-F238E27FC236}">
                    <a16:creationId xmlns:a16="http://schemas.microsoft.com/office/drawing/2014/main" id="{66630ACA-ABDF-4651-99B9-0C091DE67976}"/>
                  </a:ext>
                </a:extLst>
              </p:cNvPr>
              <p:cNvPicPr/>
              <p:nvPr/>
            </p:nvPicPr>
            <p:blipFill>
              <a:blip r:embed="rId35"/>
              <a:stretch>
                <a:fillRect/>
              </a:stretch>
            </p:blipFill>
            <p:spPr>
              <a:xfrm>
                <a:off x="10369465" y="236251"/>
                <a:ext cx="24372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0" name="Entrada de lápiz 29">
                <a:extLst>
                  <a:ext uri="{FF2B5EF4-FFF2-40B4-BE49-F238E27FC236}">
                    <a16:creationId xmlns:a16="http://schemas.microsoft.com/office/drawing/2014/main" id="{5DDF465E-5778-4B71-8D76-57633C0622E0}"/>
                  </a:ext>
                </a:extLst>
              </p14:cNvPr>
              <p14:cNvContentPartPr/>
              <p14:nvPr/>
            </p14:nvContentPartPr>
            <p14:xfrm>
              <a:off x="10508785" y="234091"/>
              <a:ext cx="230040" cy="251280"/>
            </p14:xfrm>
          </p:contentPart>
        </mc:Choice>
        <mc:Fallback xmlns="">
          <p:pic>
            <p:nvPicPr>
              <p:cNvPr id="30" name="Entrada de lápiz 29">
                <a:extLst>
                  <a:ext uri="{FF2B5EF4-FFF2-40B4-BE49-F238E27FC236}">
                    <a16:creationId xmlns:a16="http://schemas.microsoft.com/office/drawing/2014/main" id="{5DDF465E-5778-4B71-8D76-57633C0622E0}"/>
                  </a:ext>
                </a:extLst>
              </p:cNvPr>
              <p:cNvPicPr/>
              <p:nvPr/>
            </p:nvPicPr>
            <p:blipFill>
              <a:blip r:embed="rId37"/>
              <a:stretch>
                <a:fillRect/>
              </a:stretch>
            </p:blipFill>
            <p:spPr>
              <a:xfrm>
                <a:off x="10504465" y="229771"/>
                <a:ext cx="238680" cy="259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1" name="Entrada de lápiz 30">
                <a:extLst>
                  <a:ext uri="{FF2B5EF4-FFF2-40B4-BE49-F238E27FC236}">
                    <a16:creationId xmlns:a16="http://schemas.microsoft.com/office/drawing/2014/main" id="{F866D0FC-8CB0-4BE0-BC24-64420587D465}"/>
                  </a:ext>
                </a:extLst>
              </p14:cNvPr>
              <p14:cNvContentPartPr/>
              <p14:nvPr/>
            </p14:nvContentPartPr>
            <p14:xfrm>
              <a:off x="10780225" y="242371"/>
              <a:ext cx="401400" cy="145440"/>
            </p14:xfrm>
          </p:contentPart>
        </mc:Choice>
        <mc:Fallback xmlns="">
          <p:pic>
            <p:nvPicPr>
              <p:cNvPr id="31" name="Entrada de lápiz 30">
                <a:extLst>
                  <a:ext uri="{FF2B5EF4-FFF2-40B4-BE49-F238E27FC236}">
                    <a16:creationId xmlns:a16="http://schemas.microsoft.com/office/drawing/2014/main" id="{F866D0FC-8CB0-4BE0-BC24-64420587D465}"/>
                  </a:ext>
                </a:extLst>
              </p:cNvPr>
              <p:cNvPicPr/>
              <p:nvPr/>
            </p:nvPicPr>
            <p:blipFill>
              <a:blip r:embed="rId39"/>
              <a:stretch>
                <a:fillRect/>
              </a:stretch>
            </p:blipFill>
            <p:spPr>
              <a:xfrm>
                <a:off x="10775905" y="238051"/>
                <a:ext cx="410040" cy="1540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2" name="Entrada de lápiz 31">
                <a:extLst>
                  <a:ext uri="{FF2B5EF4-FFF2-40B4-BE49-F238E27FC236}">
                    <a16:creationId xmlns:a16="http://schemas.microsoft.com/office/drawing/2014/main" id="{E5F4914E-0603-4454-91BB-5AD91FDC37C9}"/>
                  </a:ext>
                </a:extLst>
              </p14:cNvPr>
              <p14:cNvContentPartPr/>
              <p14:nvPr/>
            </p14:nvContentPartPr>
            <p14:xfrm>
              <a:off x="11228785" y="207451"/>
              <a:ext cx="7560" cy="159480"/>
            </p14:xfrm>
          </p:contentPart>
        </mc:Choice>
        <mc:Fallback xmlns="">
          <p:pic>
            <p:nvPicPr>
              <p:cNvPr id="32" name="Entrada de lápiz 31">
                <a:extLst>
                  <a:ext uri="{FF2B5EF4-FFF2-40B4-BE49-F238E27FC236}">
                    <a16:creationId xmlns:a16="http://schemas.microsoft.com/office/drawing/2014/main" id="{E5F4914E-0603-4454-91BB-5AD91FDC37C9}"/>
                  </a:ext>
                </a:extLst>
              </p:cNvPr>
              <p:cNvPicPr/>
              <p:nvPr/>
            </p:nvPicPr>
            <p:blipFill>
              <a:blip r:embed="rId41"/>
              <a:stretch>
                <a:fillRect/>
              </a:stretch>
            </p:blipFill>
            <p:spPr>
              <a:xfrm>
                <a:off x="11224465" y="203131"/>
                <a:ext cx="16200" cy="16812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3" name="Entrada de lápiz 32">
                <a:extLst>
                  <a:ext uri="{FF2B5EF4-FFF2-40B4-BE49-F238E27FC236}">
                    <a16:creationId xmlns:a16="http://schemas.microsoft.com/office/drawing/2014/main" id="{DC0FF489-FFD4-4033-9D06-F257512F6888}"/>
                  </a:ext>
                </a:extLst>
              </p14:cNvPr>
              <p14:cNvContentPartPr/>
              <p14:nvPr/>
            </p14:nvContentPartPr>
            <p14:xfrm>
              <a:off x="11098465" y="179011"/>
              <a:ext cx="169200" cy="21240"/>
            </p14:xfrm>
          </p:contentPart>
        </mc:Choice>
        <mc:Fallback xmlns="">
          <p:pic>
            <p:nvPicPr>
              <p:cNvPr id="33" name="Entrada de lápiz 32">
                <a:extLst>
                  <a:ext uri="{FF2B5EF4-FFF2-40B4-BE49-F238E27FC236}">
                    <a16:creationId xmlns:a16="http://schemas.microsoft.com/office/drawing/2014/main" id="{DC0FF489-FFD4-4033-9D06-F257512F6888}"/>
                  </a:ext>
                </a:extLst>
              </p:cNvPr>
              <p:cNvPicPr/>
              <p:nvPr/>
            </p:nvPicPr>
            <p:blipFill>
              <a:blip r:embed="rId43"/>
              <a:stretch>
                <a:fillRect/>
              </a:stretch>
            </p:blipFill>
            <p:spPr>
              <a:xfrm>
                <a:off x="11094145" y="174691"/>
                <a:ext cx="177840" cy="298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4" name="Entrada de lápiz 33">
                <a:extLst>
                  <a:ext uri="{FF2B5EF4-FFF2-40B4-BE49-F238E27FC236}">
                    <a16:creationId xmlns:a16="http://schemas.microsoft.com/office/drawing/2014/main" id="{8EB287BC-357B-4C16-B900-AA74087F5A81}"/>
                  </a:ext>
                </a:extLst>
              </p14:cNvPr>
              <p14:cNvContentPartPr/>
              <p14:nvPr/>
            </p14:nvContentPartPr>
            <p14:xfrm>
              <a:off x="11291785" y="200971"/>
              <a:ext cx="233640" cy="136800"/>
            </p14:xfrm>
          </p:contentPart>
        </mc:Choice>
        <mc:Fallback xmlns="">
          <p:pic>
            <p:nvPicPr>
              <p:cNvPr id="34" name="Entrada de lápiz 33">
                <a:extLst>
                  <a:ext uri="{FF2B5EF4-FFF2-40B4-BE49-F238E27FC236}">
                    <a16:creationId xmlns:a16="http://schemas.microsoft.com/office/drawing/2014/main" id="{8EB287BC-357B-4C16-B900-AA74087F5A81}"/>
                  </a:ext>
                </a:extLst>
              </p:cNvPr>
              <p:cNvPicPr/>
              <p:nvPr/>
            </p:nvPicPr>
            <p:blipFill>
              <a:blip r:embed="rId45"/>
              <a:stretch>
                <a:fillRect/>
              </a:stretch>
            </p:blipFill>
            <p:spPr>
              <a:xfrm>
                <a:off x="11287465" y="196651"/>
                <a:ext cx="24228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5" name="Entrada de lápiz 34">
                <a:extLst>
                  <a:ext uri="{FF2B5EF4-FFF2-40B4-BE49-F238E27FC236}">
                    <a16:creationId xmlns:a16="http://schemas.microsoft.com/office/drawing/2014/main" id="{C83CD65A-51D7-4252-8D39-200DAA751E71}"/>
                  </a:ext>
                </a:extLst>
              </p14:cNvPr>
              <p14:cNvContentPartPr/>
              <p14:nvPr/>
            </p14:nvContentPartPr>
            <p14:xfrm>
              <a:off x="11504185" y="94051"/>
              <a:ext cx="154080" cy="243720"/>
            </p14:xfrm>
          </p:contentPart>
        </mc:Choice>
        <mc:Fallback xmlns="">
          <p:pic>
            <p:nvPicPr>
              <p:cNvPr id="35" name="Entrada de lápiz 34">
                <a:extLst>
                  <a:ext uri="{FF2B5EF4-FFF2-40B4-BE49-F238E27FC236}">
                    <a16:creationId xmlns:a16="http://schemas.microsoft.com/office/drawing/2014/main" id="{C83CD65A-51D7-4252-8D39-200DAA751E71}"/>
                  </a:ext>
                </a:extLst>
              </p:cNvPr>
              <p:cNvPicPr/>
              <p:nvPr/>
            </p:nvPicPr>
            <p:blipFill>
              <a:blip r:embed="rId47"/>
              <a:stretch>
                <a:fillRect/>
              </a:stretch>
            </p:blipFill>
            <p:spPr>
              <a:xfrm>
                <a:off x="11499865" y="89731"/>
                <a:ext cx="162720" cy="2523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Entrada de lápiz 36">
                <a:extLst>
                  <a:ext uri="{FF2B5EF4-FFF2-40B4-BE49-F238E27FC236}">
                    <a16:creationId xmlns:a16="http://schemas.microsoft.com/office/drawing/2014/main" id="{EBE8B9AC-C951-4076-97B4-5C27F3D2BEE6}"/>
                  </a:ext>
                </a:extLst>
              </p14:cNvPr>
              <p14:cNvContentPartPr/>
              <p14:nvPr/>
            </p14:nvContentPartPr>
            <p14:xfrm>
              <a:off x="8145385" y="682291"/>
              <a:ext cx="160920" cy="159120"/>
            </p14:xfrm>
          </p:contentPart>
        </mc:Choice>
        <mc:Fallback xmlns="">
          <p:pic>
            <p:nvPicPr>
              <p:cNvPr id="37" name="Entrada de lápiz 36">
                <a:extLst>
                  <a:ext uri="{FF2B5EF4-FFF2-40B4-BE49-F238E27FC236}">
                    <a16:creationId xmlns:a16="http://schemas.microsoft.com/office/drawing/2014/main" id="{EBE8B9AC-C951-4076-97B4-5C27F3D2BEE6}"/>
                  </a:ext>
                </a:extLst>
              </p:cNvPr>
              <p:cNvPicPr/>
              <p:nvPr/>
            </p:nvPicPr>
            <p:blipFill>
              <a:blip r:embed="rId49"/>
              <a:stretch>
                <a:fillRect/>
              </a:stretch>
            </p:blipFill>
            <p:spPr>
              <a:xfrm>
                <a:off x="8141065" y="677971"/>
                <a:ext cx="169560" cy="167760"/>
              </a:xfrm>
              <a:prstGeom prst="rect">
                <a:avLst/>
              </a:prstGeom>
            </p:spPr>
          </p:pic>
        </mc:Fallback>
      </mc:AlternateContent>
      <p:grpSp>
        <p:nvGrpSpPr>
          <p:cNvPr id="52" name="Grupo 51">
            <a:extLst>
              <a:ext uri="{FF2B5EF4-FFF2-40B4-BE49-F238E27FC236}">
                <a16:creationId xmlns:a16="http://schemas.microsoft.com/office/drawing/2014/main" id="{17F83DE0-7E90-47AC-96FA-8CE9A1CE8F32}"/>
              </a:ext>
            </a:extLst>
          </p:cNvPr>
          <p:cNvGrpSpPr/>
          <p:nvPr/>
        </p:nvGrpSpPr>
        <p:grpSpPr>
          <a:xfrm>
            <a:off x="8599705" y="575011"/>
            <a:ext cx="1882080" cy="361800"/>
            <a:chOff x="8599705" y="575011"/>
            <a:chExt cx="1882080" cy="361800"/>
          </a:xfrm>
        </p:grpSpPr>
        <mc:AlternateContent xmlns:mc="http://schemas.openxmlformats.org/markup-compatibility/2006" xmlns:p14="http://schemas.microsoft.com/office/powerpoint/2010/main">
          <mc:Choice Requires="p14">
            <p:contentPart p14:bwMode="auto" r:id="rId50">
              <p14:nvContentPartPr>
                <p14:cNvPr id="39" name="Entrada de lápiz 38">
                  <a:extLst>
                    <a:ext uri="{FF2B5EF4-FFF2-40B4-BE49-F238E27FC236}">
                      <a16:creationId xmlns:a16="http://schemas.microsoft.com/office/drawing/2014/main" id="{7380178A-FE57-4ECC-B6E8-4677358086AD}"/>
                    </a:ext>
                  </a:extLst>
                </p14:cNvPr>
                <p14:cNvContentPartPr/>
                <p14:nvPr/>
              </p14:nvContentPartPr>
              <p14:xfrm>
                <a:off x="8912185" y="775531"/>
                <a:ext cx="360" cy="82440"/>
              </p14:xfrm>
            </p:contentPart>
          </mc:Choice>
          <mc:Fallback xmlns="">
            <p:pic>
              <p:nvPicPr>
                <p:cNvPr id="39" name="Entrada de lápiz 38">
                  <a:extLst>
                    <a:ext uri="{FF2B5EF4-FFF2-40B4-BE49-F238E27FC236}">
                      <a16:creationId xmlns:a16="http://schemas.microsoft.com/office/drawing/2014/main" id="{7380178A-FE57-4ECC-B6E8-4677358086AD}"/>
                    </a:ext>
                  </a:extLst>
                </p:cNvPr>
                <p:cNvPicPr/>
                <p:nvPr/>
              </p:nvPicPr>
              <p:blipFill>
                <a:blip r:embed="rId51"/>
                <a:stretch>
                  <a:fillRect/>
                </a:stretch>
              </p:blipFill>
              <p:spPr>
                <a:xfrm>
                  <a:off x="8907865" y="771211"/>
                  <a:ext cx="9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Entrada de lápiz 39">
                  <a:extLst>
                    <a:ext uri="{FF2B5EF4-FFF2-40B4-BE49-F238E27FC236}">
                      <a16:creationId xmlns:a16="http://schemas.microsoft.com/office/drawing/2014/main" id="{C7350A4C-47B6-410E-9266-555A4B61BD65}"/>
                    </a:ext>
                  </a:extLst>
                </p14:cNvPr>
                <p14:cNvContentPartPr/>
                <p14:nvPr/>
              </p14:nvContentPartPr>
              <p14:xfrm>
                <a:off x="8876905" y="676171"/>
                <a:ext cx="4680" cy="6840"/>
              </p14:xfrm>
            </p:contentPart>
          </mc:Choice>
          <mc:Fallback xmlns="">
            <p:pic>
              <p:nvPicPr>
                <p:cNvPr id="40" name="Entrada de lápiz 39">
                  <a:extLst>
                    <a:ext uri="{FF2B5EF4-FFF2-40B4-BE49-F238E27FC236}">
                      <a16:creationId xmlns:a16="http://schemas.microsoft.com/office/drawing/2014/main" id="{C7350A4C-47B6-410E-9266-555A4B61BD65}"/>
                    </a:ext>
                  </a:extLst>
                </p:cNvPr>
                <p:cNvPicPr/>
                <p:nvPr/>
              </p:nvPicPr>
              <p:blipFill>
                <a:blip r:embed="rId53"/>
                <a:stretch>
                  <a:fillRect/>
                </a:stretch>
              </p:blipFill>
              <p:spPr>
                <a:xfrm>
                  <a:off x="8872585" y="671851"/>
                  <a:ext cx="13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Entrada de lápiz 40">
                  <a:extLst>
                    <a:ext uri="{FF2B5EF4-FFF2-40B4-BE49-F238E27FC236}">
                      <a16:creationId xmlns:a16="http://schemas.microsoft.com/office/drawing/2014/main" id="{2F4873F9-A4FB-4798-AFC9-9EC2BF3D1046}"/>
                    </a:ext>
                  </a:extLst>
                </p14:cNvPr>
                <p14:cNvContentPartPr/>
                <p14:nvPr/>
              </p14:nvContentPartPr>
              <p14:xfrm>
                <a:off x="9006145" y="703891"/>
                <a:ext cx="170280" cy="159840"/>
              </p14:xfrm>
            </p:contentPart>
          </mc:Choice>
          <mc:Fallback xmlns="">
            <p:pic>
              <p:nvPicPr>
                <p:cNvPr id="41" name="Entrada de lápiz 40">
                  <a:extLst>
                    <a:ext uri="{FF2B5EF4-FFF2-40B4-BE49-F238E27FC236}">
                      <a16:creationId xmlns:a16="http://schemas.microsoft.com/office/drawing/2014/main" id="{2F4873F9-A4FB-4798-AFC9-9EC2BF3D1046}"/>
                    </a:ext>
                  </a:extLst>
                </p:cNvPr>
                <p:cNvPicPr/>
                <p:nvPr/>
              </p:nvPicPr>
              <p:blipFill>
                <a:blip r:embed="rId55"/>
                <a:stretch>
                  <a:fillRect/>
                </a:stretch>
              </p:blipFill>
              <p:spPr>
                <a:xfrm>
                  <a:off x="9001825" y="699571"/>
                  <a:ext cx="178920" cy="1684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Entrada de lápiz 41">
                  <a:extLst>
                    <a:ext uri="{FF2B5EF4-FFF2-40B4-BE49-F238E27FC236}">
                      <a16:creationId xmlns:a16="http://schemas.microsoft.com/office/drawing/2014/main" id="{A591B363-AC85-4892-83FA-B38C50439764}"/>
                    </a:ext>
                  </a:extLst>
                </p14:cNvPr>
                <p14:cNvContentPartPr/>
                <p14:nvPr/>
              </p14:nvContentPartPr>
              <p14:xfrm>
                <a:off x="9127105" y="712531"/>
                <a:ext cx="209520" cy="158040"/>
              </p14:xfrm>
            </p:contentPart>
          </mc:Choice>
          <mc:Fallback xmlns="">
            <p:pic>
              <p:nvPicPr>
                <p:cNvPr id="42" name="Entrada de lápiz 41">
                  <a:extLst>
                    <a:ext uri="{FF2B5EF4-FFF2-40B4-BE49-F238E27FC236}">
                      <a16:creationId xmlns:a16="http://schemas.microsoft.com/office/drawing/2014/main" id="{A591B363-AC85-4892-83FA-B38C50439764}"/>
                    </a:ext>
                  </a:extLst>
                </p:cNvPr>
                <p:cNvPicPr/>
                <p:nvPr/>
              </p:nvPicPr>
              <p:blipFill>
                <a:blip r:embed="rId57"/>
                <a:stretch>
                  <a:fillRect/>
                </a:stretch>
              </p:blipFill>
              <p:spPr>
                <a:xfrm>
                  <a:off x="9122785" y="708211"/>
                  <a:ext cx="21816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Entrada de lápiz 42">
                  <a:extLst>
                    <a:ext uri="{FF2B5EF4-FFF2-40B4-BE49-F238E27FC236}">
                      <a16:creationId xmlns:a16="http://schemas.microsoft.com/office/drawing/2014/main" id="{E3FEC34C-0890-4750-930F-9E1E2FB5CDEF}"/>
                    </a:ext>
                  </a:extLst>
                </p14:cNvPr>
                <p14:cNvContentPartPr/>
                <p14:nvPr/>
              </p14:nvContentPartPr>
              <p14:xfrm>
                <a:off x="9322225" y="713251"/>
                <a:ext cx="191520" cy="146520"/>
              </p14:xfrm>
            </p:contentPart>
          </mc:Choice>
          <mc:Fallback xmlns="">
            <p:pic>
              <p:nvPicPr>
                <p:cNvPr id="43" name="Entrada de lápiz 42">
                  <a:extLst>
                    <a:ext uri="{FF2B5EF4-FFF2-40B4-BE49-F238E27FC236}">
                      <a16:creationId xmlns:a16="http://schemas.microsoft.com/office/drawing/2014/main" id="{E3FEC34C-0890-4750-930F-9E1E2FB5CDEF}"/>
                    </a:ext>
                  </a:extLst>
                </p:cNvPr>
                <p:cNvPicPr/>
                <p:nvPr/>
              </p:nvPicPr>
              <p:blipFill>
                <a:blip r:embed="rId59"/>
                <a:stretch>
                  <a:fillRect/>
                </a:stretch>
              </p:blipFill>
              <p:spPr>
                <a:xfrm>
                  <a:off x="9317905" y="708931"/>
                  <a:ext cx="200160" cy="155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Entrada de lápiz 43">
                  <a:extLst>
                    <a:ext uri="{FF2B5EF4-FFF2-40B4-BE49-F238E27FC236}">
                      <a16:creationId xmlns:a16="http://schemas.microsoft.com/office/drawing/2014/main" id="{B7A0A1FB-090F-4228-94FB-0BBE4B28D1CA}"/>
                    </a:ext>
                  </a:extLst>
                </p14:cNvPr>
                <p14:cNvContentPartPr/>
                <p14:nvPr/>
              </p14:nvContentPartPr>
              <p14:xfrm>
                <a:off x="9564145" y="685171"/>
                <a:ext cx="128880" cy="167400"/>
              </p14:xfrm>
            </p:contentPart>
          </mc:Choice>
          <mc:Fallback xmlns="">
            <p:pic>
              <p:nvPicPr>
                <p:cNvPr id="44" name="Entrada de lápiz 43">
                  <a:extLst>
                    <a:ext uri="{FF2B5EF4-FFF2-40B4-BE49-F238E27FC236}">
                      <a16:creationId xmlns:a16="http://schemas.microsoft.com/office/drawing/2014/main" id="{B7A0A1FB-090F-4228-94FB-0BBE4B28D1CA}"/>
                    </a:ext>
                  </a:extLst>
                </p:cNvPr>
                <p:cNvPicPr/>
                <p:nvPr/>
              </p:nvPicPr>
              <p:blipFill>
                <a:blip r:embed="rId61"/>
                <a:stretch>
                  <a:fillRect/>
                </a:stretch>
              </p:blipFill>
              <p:spPr>
                <a:xfrm>
                  <a:off x="9559825" y="680851"/>
                  <a:ext cx="13752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Entrada de lápiz 44">
                  <a:extLst>
                    <a:ext uri="{FF2B5EF4-FFF2-40B4-BE49-F238E27FC236}">
                      <a16:creationId xmlns:a16="http://schemas.microsoft.com/office/drawing/2014/main" id="{7004A2A9-F89E-4E36-9C72-D02E1A73B26A}"/>
                    </a:ext>
                  </a:extLst>
                </p14:cNvPr>
                <p14:cNvContentPartPr/>
                <p14:nvPr/>
              </p14:nvContentPartPr>
              <p14:xfrm>
                <a:off x="9656665" y="688771"/>
                <a:ext cx="186120" cy="172080"/>
              </p14:xfrm>
            </p:contentPart>
          </mc:Choice>
          <mc:Fallback xmlns="">
            <p:pic>
              <p:nvPicPr>
                <p:cNvPr id="45" name="Entrada de lápiz 44">
                  <a:extLst>
                    <a:ext uri="{FF2B5EF4-FFF2-40B4-BE49-F238E27FC236}">
                      <a16:creationId xmlns:a16="http://schemas.microsoft.com/office/drawing/2014/main" id="{7004A2A9-F89E-4E36-9C72-D02E1A73B26A}"/>
                    </a:ext>
                  </a:extLst>
                </p:cNvPr>
                <p:cNvPicPr/>
                <p:nvPr/>
              </p:nvPicPr>
              <p:blipFill>
                <a:blip r:embed="rId63"/>
                <a:stretch>
                  <a:fillRect/>
                </a:stretch>
              </p:blipFill>
              <p:spPr>
                <a:xfrm>
                  <a:off x="9652345" y="684451"/>
                  <a:ext cx="19476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Entrada de lápiz 45">
                  <a:extLst>
                    <a:ext uri="{FF2B5EF4-FFF2-40B4-BE49-F238E27FC236}">
                      <a16:creationId xmlns:a16="http://schemas.microsoft.com/office/drawing/2014/main" id="{0FA49073-D630-4FE2-93B3-39AF4C02D996}"/>
                    </a:ext>
                  </a:extLst>
                </p14:cNvPr>
                <p14:cNvContentPartPr/>
                <p14:nvPr/>
              </p14:nvContentPartPr>
              <p14:xfrm>
                <a:off x="9901105" y="693451"/>
                <a:ext cx="115560" cy="156960"/>
              </p14:xfrm>
            </p:contentPart>
          </mc:Choice>
          <mc:Fallback xmlns="">
            <p:pic>
              <p:nvPicPr>
                <p:cNvPr id="46" name="Entrada de lápiz 45">
                  <a:extLst>
                    <a:ext uri="{FF2B5EF4-FFF2-40B4-BE49-F238E27FC236}">
                      <a16:creationId xmlns:a16="http://schemas.microsoft.com/office/drawing/2014/main" id="{0FA49073-D630-4FE2-93B3-39AF4C02D996}"/>
                    </a:ext>
                  </a:extLst>
                </p:cNvPr>
                <p:cNvPicPr/>
                <p:nvPr/>
              </p:nvPicPr>
              <p:blipFill>
                <a:blip r:embed="rId65"/>
                <a:stretch>
                  <a:fillRect/>
                </a:stretch>
              </p:blipFill>
              <p:spPr>
                <a:xfrm>
                  <a:off x="9896785" y="689131"/>
                  <a:ext cx="1242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7" name="Entrada de lápiz 46">
                  <a:extLst>
                    <a:ext uri="{FF2B5EF4-FFF2-40B4-BE49-F238E27FC236}">
                      <a16:creationId xmlns:a16="http://schemas.microsoft.com/office/drawing/2014/main" id="{A8D97512-46F0-45A4-A938-BEC1BD546501}"/>
                    </a:ext>
                  </a:extLst>
                </p14:cNvPr>
                <p14:cNvContentPartPr/>
                <p14:nvPr/>
              </p14:nvContentPartPr>
              <p14:xfrm>
                <a:off x="9910825" y="661771"/>
                <a:ext cx="135360" cy="182160"/>
              </p14:xfrm>
            </p:contentPart>
          </mc:Choice>
          <mc:Fallback xmlns="">
            <p:pic>
              <p:nvPicPr>
                <p:cNvPr id="47" name="Entrada de lápiz 46">
                  <a:extLst>
                    <a:ext uri="{FF2B5EF4-FFF2-40B4-BE49-F238E27FC236}">
                      <a16:creationId xmlns:a16="http://schemas.microsoft.com/office/drawing/2014/main" id="{A8D97512-46F0-45A4-A938-BEC1BD546501}"/>
                    </a:ext>
                  </a:extLst>
                </p:cNvPr>
                <p:cNvPicPr/>
                <p:nvPr/>
              </p:nvPicPr>
              <p:blipFill>
                <a:blip r:embed="rId67"/>
                <a:stretch>
                  <a:fillRect/>
                </a:stretch>
              </p:blipFill>
              <p:spPr>
                <a:xfrm>
                  <a:off x="9906505" y="657451"/>
                  <a:ext cx="144000" cy="1908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Entrada de lápiz 47">
                  <a:extLst>
                    <a:ext uri="{FF2B5EF4-FFF2-40B4-BE49-F238E27FC236}">
                      <a16:creationId xmlns:a16="http://schemas.microsoft.com/office/drawing/2014/main" id="{9E6A3F9E-B3D1-4715-9123-83090B9C5970}"/>
                    </a:ext>
                  </a:extLst>
                </p14:cNvPr>
                <p14:cNvContentPartPr/>
                <p14:nvPr/>
              </p14:nvContentPartPr>
              <p14:xfrm>
                <a:off x="10087585" y="707491"/>
                <a:ext cx="222480" cy="155520"/>
              </p14:xfrm>
            </p:contentPart>
          </mc:Choice>
          <mc:Fallback xmlns="">
            <p:pic>
              <p:nvPicPr>
                <p:cNvPr id="48" name="Entrada de lápiz 47">
                  <a:extLst>
                    <a:ext uri="{FF2B5EF4-FFF2-40B4-BE49-F238E27FC236}">
                      <a16:creationId xmlns:a16="http://schemas.microsoft.com/office/drawing/2014/main" id="{9E6A3F9E-B3D1-4715-9123-83090B9C5970}"/>
                    </a:ext>
                  </a:extLst>
                </p:cNvPr>
                <p:cNvPicPr/>
                <p:nvPr/>
              </p:nvPicPr>
              <p:blipFill>
                <a:blip r:embed="rId69"/>
                <a:stretch>
                  <a:fillRect/>
                </a:stretch>
              </p:blipFill>
              <p:spPr>
                <a:xfrm>
                  <a:off x="10083265" y="703171"/>
                  <a:ext cx="23112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Entrada de lápiz 48">
                  <a:extLst>
                    <a:ext uri="{FF2B5EF4-FFF2-40B4-BE49-F238E27FC236}">
                      <a16:creationId xmlns:a16="http://schemas.microsoft.com/office/drawing/2014/main" id="{05E0127C-A2EA-425C-B1EB-887466262221}"/>
                    </a:ext>
                  </a:extLst>
                </p14:cNvPr>
                <p14:cNvContentPartPr/>
                <p14:nvPr/>
              </p14:nvContentPartPr>
              <p14:xfrm>
                <a:off x="10292065" y="647731"/>
                <a:ext cx="189720" cy="247320"/>
              </p14:xfrm>
            </p:contentPart>
          </mc:Choice>
          <mc:Fallback xmlns="">
            <p:pic>
              <p:nvPicPr>
                <p:cNvPr id="49" name="Entrada de lápiz 48">
                  <a:extLst>
                    <a:ext uri="{FF2B5EF4-FFF2-40B4-BE49-F238E27FC236}">
                      <a16:creationId xmlns:a16="http://schemas.microsoft.com/office/drawing/2014/main" id="{05E0127C-A2EA-425C-B1EB-887466262221}"/>
                    </a:ext>
                  </a:extLst>
                </p:cNvPr>
                <p:cNvPicPr/>
                <p:nvPr/>
              </p:nvPicPr>
              <p:blipFill>
                <a:blip r:embed="rId71"/>
                <a:stretch>
                  <a:fillRect/>
                </a:stretch>
              </p:blipFill>
              <p:spPr>
                <a:xfrm>
                  <a:off x="10287745" y="643411"/>
                  <a:ext cx="198360" cy="255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Entrada de lápiz 50">
                  <a:extLst>
                    <a:ext uri="{FF2B5EF4-FFF2-40B4-BE49-F238E27FC236}">
                      <a16:creationId xmlns:a16="http://schemas.microsoft.com/office/drawing/2014/main" id="{7EB0DA1A-14B8-4F1D-809E-9FD6D3670D95}"/>
                    </a:ext>
                  </a:extLst>
                </p14:cNvPr>
                <p14:cNvContentPartPr/>
                <p14:nvPr/>
              </p14:nvContentPartPr>
              <p14:xfrm>
                <a:off x="8599705" y="575011"/>
                <a:ext cx="263880" cy="361800"/>
              </p14:xfrm>
            </p:contentPart>
          </mc:Choice>
          <mc:Fallback xmlns="">
            <p:pic>
              <p:nvPicPr>
                <p:cNvPr id="51" name="Entrada de lápiz 50">
                  <a:extLst>
                    <a:ext uri="{FF2B5EF4-FFF2-40B4-BE49-F238E27FC236}">
                      <a16:creationId xmlns:a16="http://schemas.microsoft.com/office/drawing/2014/main" id="{7EB0DA1A-14B8-4F1D-809E-9FD6D3670D95}"/>
                    </a:ext>
                  </a:extLst>
                </p:cNvPr>
                <p:cNvPicPr/>
                <p:nvPr/>
              </p:nvPicPr>
              <p:blipFill>
                <a:blip r:embed="rId73"/>
                <a:stretch>
                  <a:fillRect/>
                </a:stretch>
              </p:blipFill>
              <p:spPr>
                <a:xfrm>
                  <a:off x="8595385" y="570691"/>
                  <a:ext cx="272520" cy="3704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53" name="Entrada de lápiz 52">
                <a:extLst>
                  <a:ext uri="{FF2B5EF4-FFF2-40B4-BE49-F238E27FC236}">
                    <a16:creationId xmlns:a16="http://schemas.microsoft.com/office/drawing/2014/main" id="{B7052E45-7E5F-44A6-9983-0271D48E98AE}"/>
                  </a:ext>
                </a:extLst>
              </p14:cNvPr>
              <p14:cNvContentPartPr/>
              <p14:nvPr/>
            </p14:nvContentPartPr>
            <p14:xfrm>
              <a:off x="7948465" y="1649971"/>
              <a:ext cx="60120" cy="8640"/>
            </p14:xfrm>
          </p:contentPart>
        </mc:Choice>
        <mc:Fallback xmlns="">
          <p:pic>
            <p:nvPicPr>
              <p:cNvPr id="53" name="Entrada de lápiz 52">
                <a:extLst>
                  <a:ext uri="{FF2B5EF4-FFF2-40B4-BE49-F238E27FC236}">
                    <a16:creationId xmlns:a16="http://schemas.microsoft.com/office/drawing/2014/main" id="{B7052E45-7E5F-44A6-9983-0271D48E98AE}"/>
                  </a:ext>
                </a:extLst>
              </p:cNvPr>
              <p:cNvPicPr/>
              <p:nvPr/>
            </p:nvPicPr>
            <p:blipFill>
              <a:blip r:embed="rId75"/>
              <a:stretch>
                <a:fillRect/>
              </a:stretch>
            </p:blipFill>
            <p:spPr>
              <a:xfrm>
                <a:off x="7944145" y="1645651"/>
                <a:ext cx="68760" cy="1728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4" name="Entrada de lápiz 53">
                <a:extLst>
                  <a:ext uri="{FF2B5EF4-FFF2-40B4-BE49-F238E27FC236}">
                    <a16:creationId xmlns:a16="http://schemas.microsoft.com/office/drawing/2014/main" id="{DD57ECE2-060A-48E8-BBA7-D9C3DDC3F251}"/>
                  </a:ext>
                </a:extLst>
              </p14:cNvPr>
              <p14:cNvContentPartPr/>
              <p14:nvPr/>
            </p14:nvContentPartPr>
            <p14:xfrm>
              <a:off x="8534905" y="4153771"/>
              <a:ext cx="53640" cy="65160"/>
            </p14:xfrm>
          </p:contentPart>
        </mc:Choice>
        <mc:Fallback xmlns="">
          <p:pic>
            <p:nvPicPr>
              <p:cNvPr id="54" name="Entrada de lápiz 53">
                <a:extLst>
                  <a:ext uri="{FF2B5EF4-FFF2-40B4-BE49-F238E27FC236}">
                    <a16:creationId xmlns:a16="http://schemas.microsoft.com/office/drawing/2014/main" id="{DD57ECE2-060A-48E8-BBA7-D9C3DDC3F251}"/>
                  </a:ext>
                </a:extLst>
              </p:cNvPr>
              <p:cNvPicPr/>
              <p:nvPr/>
            </p:nvPicPr>
            <p:blipFill>
              <a:blip r:embed="rId77"/>
              <a:stretch>
                <a:fillRect/>
              </a:stretch>
            </p:blipFill>
            <p:spPr>
              <a:xfrm>
                <a:off x="8530585" y="4149451"/>
                <a:ext cx="62280" cy="738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Entrada de lápiz 54">
                <a:extLst>
                  <a:ext uri="{FF2B5EF4-FFF2-40B4-BE49-F238E27FC236}">
                    <a16:creationId xmlns:a16="http://schemas.microsoft.com/office/drawing/2014/main" id="{E12F9255-53E3-4B77-AF32-AC8E1BB98475}"/>
                  </a:ext>
                </a:extLst>
              </p14:cNvPr>
              <p14:cNvContentPartPr/>
              <p14:nvPr/>
            </p14:nvContentPartPr>
            <p14:xfrm>
              <a:off x="10542985" y="4155571"/>
              <a:ext cx="83520" cy="88920"/>
            </p14:xfrm>
          </p:contentPart>
        </mc:Choice>
        <mc:Fallback xmlns="">
          <p:pic>
            <p:nvPicPr>
              <p:cNvPr id="55" name="Entrada de lápiz 54">
                <a:extLst>
                  <a:ext uri="{FF2B5EF4-FFF2-40B4-BE49-F238E27FC236}">
                    <a16:creationId xmlns:a16="http://schemas.microsoft.com/office/drawing/2014/main" id="{E12F9255-53E3-4B77-AF32-AC8E1BB98475}"/>
                  </a:ext>
                </a:extLst>
              </p:cNvPr>
              <p:cNvPicPr/>
              <p:nvPr/>
            </p:nvPicPr>
            <p:blipFill>
              <a:blip r:embed="rId79"/>
              <a:stretch>
                <a:fillRect/>
              </a:stretch>
            </p:blipFill>
            <p:spPr>
              <a:xfrm>
                <a:off x="10538665" y="4151251"/>
                <a:ext cx="92160" cy="9756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6" name="Entrada de lápiz 55">
                <a:extLst>
                  <a:ext uri="{FF2B5EF4-FFF2-40B4-BE49-F238E27FC236}">
                    <a16:creationId xmlns:a16="http://schemas.microsoft.com/office/drawing/2014/main" id="{46474A92-BCF6-4611-B693-22EF7776367D}"/>
                  </a:ext>
                </a:extLst>
              </p14:cNvPr>
              <p14:cNvContentPartPr/>
              <p14:nvPr/>
            </p14:nvContentPartPr>
            <p14:xfrm>
              <a:off x="8543185" y="4140451"/>
              <a:ext cx="56520" cy="74520"/>
            </p14:xfrm>
          </p:contentPart>
        </mc:Choice>
        <mc:Fallback xmlns="">
          <p:pic>
            <p:nvPicPr>
              <p:cNvPr id="56" name="Entrada de lápiz 55">
                <a:extLst>
                  <a:ext uri="{FF2B5EF4-FFF2-40B4-BE49-F238E27FC236}">
                    <a16:creationId xmlns:a16="http://schemas.microsoft.com/office/drawing/2014/main" id="{46474A92-BCF6-4611-B693-22EF7776367D}"/>
                  </a:ext>
                </a:extLst>
              </p:cNvPr>
              <p:cNvPicPr/>
              <p:nvPr/>
            </p:nvPicPr>
            <p:blipFill>
              <a:blip r:embed="rId81"/>
              <a:stretch>
                <a:fillRect/>
              </a:stretch>
            </p:blipFill>
            <p:spPr>
              <a:xfrm>
                <a:off x="8538865" y="4136131"/>
                <a:ext cx="6516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7" name="Entrada de lápiz 56">
                <a:extLst>
                  <a:ext uri="{FF2B5EF4-FFF2-40B4-BE49-F238E27FC236}">
                    <a16:creationId xmlns:a16="http://schemas.microsoft.com/office/drawing/2014/main" id="{08E370D9-A778-429A-AF7D-D2D764BF3E8A}"/>
                  </a:ext>
                </a:extLst>
              </p14:cNvPr>
              <p14:cNvContentPartPr/>
              <p14:nvPr/>
            </p14:nvContentPartPr>
            <p14:xfrm>
              <a:off x="10564585" y="4134691"/>
              <a:ext cx="63720" cy="82800"/>
            </p14:xfrm>
          </p:contentPart>
        </mc:Choice>
        <mc:Fallback xmlns="">
          <p:pic>
            <p:nvPicPr>
              <p:cNvPr id="57" name="Entrada de lápiz 56">
                <a:extLst>
                  <a:ext uri="{FF2B5EF4-FFF2-40B4-BE49-F238E27FC236}">
                    <a16:creationId xmlns:a16="http://schemas.microsoft.com/office/drawing/2014/main" id="{08E370D9-A778-429A-AF7D-D2D764BF3E8A}"/>
                  </a:ext>
                </a:extLst>
              </p:cNvPr>
              <p:cNvPicPr/>
              <p:nvPr/>
            </p:nvPicPr>
            <p:blipFill>
              <a:blip r:embed="rId83"/>
              <a:stretch>
                <a:fillRect/>
              </a:stretch>
            </p:blipFill>
            <p:spPr>
              <a:xfrm>
                <a:off x="10560265" y="4130371"/>
                <a:ext cx="72360" cy="914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8" name="Entrada de lápiz 57">
                <a:extLst>
                  <a:ext uri="{FF2B5EF4-FFF2-40B4-BE49-F238E27FC236}">
                    <a16:creationId xmlns:a16="http://schemas.microsoft.com/office/drawing/2014/main" id="{B48C5FFD-01DE-4FA1-9E1C-D5A9032B7D46}"/>
                  </a:ext>
                </a:extLst>
              </p14:cNvPr>
              <p14:cNvContentPartPr/>
              <p14:nvPr/>
            </p14:nvContentPartPr>
            <p14:xfrm>
              <a:off x="622160" y="-546520"/>
              <a:ext cx="12960" cy="360"/>
            </p14:xfrm>
          </p:contentPart>
        </mc:Choice>
        <mc:Fallback xmlns="">
          <p:pic>
            <p:nvPicPr>
              <p:cNvPr id="58" name="Entrada de lápiz 57">
                <a:extLst>
                  <a:ext uri="{FF2B5EF4-FFF2-40B4-BE49-F238E27FC236}">
                    <a16:creationId xmlns:a16="http://schemas.microsoft.com/office/drawing/2014/main" id="{B48C5FFD-01DE-4FA1-9E1C-D5A9032B7D46}"/>
                  </a:ext>
                </a:extLst>
              </p:cNvPr>
              <p:cNvPicPr/>
              <p:nvPr/>
            </p:nvPicPr>
            <p:blipFill>
              <a:blip r:embed="rId85"/>
              <a:stretch>
                <a:fillRect/>
              </a:stretch>
            </p:blipFill>
            <p:spPr>
              <a:xfrm>
                <a:off x="617840" y="-550840"/>
                <a:ext cx="21600" cy="9000"/>
              </a:xfrm>
              <a:prstGeom prst="rect">
                <a:avLst/>
              </a:prstGeom>
            </p:spPr>
          </p:pic>
        </mc:Fallback>
      </mc:AlternateContent>
      <p:cxnSp>
        <p:nvCxnSpPr>
          <p:cNvPr id="60" name="Conector recto 59">
            <a:extLst>
              <a:ext uri="{FF2B5EF4-FFF2-40B4-BE49-F238E27FC236}">
                <a16:creationId xmlns:a16="http://schemas.microsoft.com/office/drawing/2014/main" id="{F73576A6-0D3C-4DA3-A96B-A5674E5F642B}"/>
              </a:ext>
            </a:extLst>
          </p:cNvPr>
          <p:cNvCxnSpPr>
            <a:cxnSpLocks/>
          </p:cNvCxnSpPr>
          <p:nvPr/>
        </p:nvCxnSpPr>
        <p:spPr>
          <a:xfrm>
            <a:off x="1328201" y="2943406"/>
            <a:ext cx="5056064"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id="{9FB601C0-8A38-47F7-9041-7DBA57674637}"/>
              </a:ext>
            </a:extLst>
          </p:cNvPr>
          <p:cNvCxnSpPr>
            <a:cxnSpLocks/>
          </p:cNvCxnSpPr>
          <p:nvPr/>
        </p:nvCxnSpPr>
        <p:spPr>
          <a:xfrm>
            <a:off x="6429612" y="2943406"/>
            <a:ext cx="5283937" cy="2640787"/>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86">
            <p14:nvContentPartPr>
              <p14:cNvPr id="67" name="Entrada de lápiz 66">
                <a:extLst>
                  <a:ext uri="{FF2B5EF4-FFF2-40B4-BE49-F238E27FC236}">
                    <a16:creationId xmlns:a16="http://schemas.microsoft.com/office/drawing/2014/main" id="{8F70D7B9-3117-4835-A2C0-D18D66878EC2}"/>
                  </a:ext>
                </a:extLst>
              </p14:cNvPr>
              <p14:cNvContentPartPr/>
              <p14:nvPr/>
            </p14:nvContentPartPr>
            <p14:xfrm>
              <a:off x="5244920" y="860000"/>
              <a:ext cx="25560" cy="10440"/>
            </p14:xfrm>
          </p:contentPart>
        </mc:Choice>
        <mc:Fallback xmlns="">
          <p:pic>
            <p:nvPicPr>
              <p:cNvPr id="67" name="Entrada de lápiz 66">
                <a:extLst>
                  <a:ext uri="{FF2B5EF4-FFF2-40B4-BE49-F238E27FC236}">
                    <a16:creationId xmlns:a16="http://schemas.microsoft.com/office/drawing/2014/main" id="{8F70D7B9-3117-4835-A2C0-D18D66878EC2}"/>
                  </a:ext>
                </a:extLst>
              </p:cNvPr>
              <p:cNvPicPr/>
              <p:nvPr/>
            </p:nvPicPr>
            <p:blipFill>
              <a:blip r:embed="rId87"/>
              <a:stretch>
                <a:fillRect/>
              </a:stretch>
            </p:blipFill>
            <p:spPr>
              <a:xfrm>
                <a:off x="5240600" y="855680"/>
                <a:ext cx="34200" cy="19080"/>
              </a:xfrm>
              <a:prstGeom prst="rect">
                <a:avLst/>
              </a:prstGeom>
            </p:spPr>
          </p:pic>
        </mc:Fallback>
      </mc:AlternateContent>
      <p:cxnSp>
        <p:nvCxnSpPr>
          <p:cNvPr id="93" name="Conector recto 92">
            <a:extLst>
              <a:ext uri="{FF2B5EF4-FFF2-40B4-BE49-F238E27FC236}">
                <a16:creationId xmlns:a16="http://schemas.microsoft.com/office/drawing/2014/main" id="{78C48313-959F-4667-80AC-48A9D94285E2}"/>
              </a:ext>
            </a:extLst>
          </p:cNvPr>
          <p:cNvCxnSpPr>
            <a:cxnSpLocks/>
            <a:stCxn id="23" idx="0"/>
          </p:cNvCxnSpPr>
          <p:nvPr/>
        </p:nvCxnSpPr>
        <p:spPr>
          <a:xfrm>
            <a:off x="1328201" y="2943406"/>
            <a:ext cx="10410267" cy="2031240"/>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88">
            <p14:nvContentPartPr>
              <p14:cNvPr id="96" name="Entrada de lápiz 95">
                <a:extLst>
                  <a:ext uri="{FF2B5EF4-FFF2-40B4-BE49-F238E27FC236}">
                    <a16:creationId xmlns:a16="http://schemas.microsoft.com/office/drawing/2014/main" id="{CFF0D135-3532-4651-AD26-9AFE0880DD8A}"/>
                  </a:ext>
                </a:extLst>
              </p14:cNvPr>
              <p14:cNvContentPartPr/>
              <p14:nvPr/>
            </p14:nvContentPartPr>
            <p14:xfrm>
              <a:off x="9550520" y="4504280"/>
              <a:ext cx="217800" cy="155520"/>
            </p14:xfrm>
          </p:contentPart>
        </mc:Choice>
        <mc:Fallback xmlns="">
          <p:pic>
            <p:nvPicPr>
              <p:cNvPr id="96" name="Entrada de lápiz 95">
                <a:extLst>
                  <a:ext uri="{FF2B5EF4-FFF2-40B4-BE49-F238E27FC236}">
                    <a16:creationId xmlns:a16="http://schemas.microsoft.com/office/drawing/2014/main" id="{CFF0D135-3532-4651-AD26-9AFE0880DD8A}"/>
                  </a:ext>
                </a:extLst>
              </p:cNvPr>
              <p:cNvPicPr/>
              <p:nvPr/>
            </p:nvPicPr>
            <p:blipFill>
              <a:blip r:embed="rId89"/>
              <a:stretch>
                <a:fillRect/>
              </a:stretch>
            </p:blipFill>
            <p:spPr>
              <a:xfrm>
                <a:off x="9546200" y="4499960"/>
                <a:ext cx="226440" cy="1641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7" name="Entrada de lápiz 96">
                <a:extLst>
                  <a:ext uri="{FF2B5EF4-FFF2-40B4-BE49-F238E27FC236}">
                    <a16:creationId xmlns:a16="http://schemas.microsoft.com/office/drawing/2014/main" id="{1971AA99-16FF-4300-B42E-18BDE90A3A5C}"/>
                  </a:ext>
                </a:extLst>
              </p14:cNvPr>
              <p14:cNvContentPartPr/>
              <p14:nvPr/>
            </p14:nvContentPartPr>
            <p14:xfrm>
              <a:off x="5059880" y="151880"/>
              <a:ext cx="20160" cy="12960"/>
            </p14:xfrm>
          </p:contentPart>
        </mc:Choice>
        <mc:Fallback xmlns="">
          <p:pic>
            <p:nvPicPr>
              <p:cNvPr id="97" name="Entrada de lápiz 96">
                <a:extLst>
                  <a:ext uri="{FF2B5EF4-FFF2-40B4-BE49-F238E27FC236}">
                    <a16:creationId xmlns:a16="http://schemas.microsoft.com/office/drawing/2014/main" id="{1971AA99-16FF-4300-B42E-18BDE90A3A5C}"/>
                  </a:ext>
                </a:extLst>
              </p:cNvPr>
              <p:cNvPicPr/>
              <p:nvPr/>
            </p:nvPicPr>
            <p:blipFill>
              <a:blip r:embed="rId91"/>
              <a:stretch>
                <a:fillRect/>
              </a:stretch>
            </p:blipFill>
            <p:spPr>
              <a:xfrm>
                <a:off x="5055560" y="147560"/>
                <a:ext cx="28800" cy="21600"/>
              </a:xfrm>
              <a:prstGeom prst="rect">
                <a:avLst/>
              </a:prstGeom>
            </p:spPr>
          </p:pic>
        </mc:Fallback>
      </mc:AlternateContent>
      <p:grpSp>
        <p:nvGrpSpPr>
          <p:cNvPr id="102" name="Grupo 101">
            <a:extLst>
              <a:ext uri="{FF2B5EF4-FFF2-40B4-BE49-F238E27FC236}">
                <a16:creationId xmlns:a16="http://schemas.microsoft.com/office/drawing/2014/main" id="{FF20A968-8D7D-4B40-9436-C7F40F344E59}"/>
              </a:ext>
            </a:extLst>
          </p:cNvPr>
          <p:cNvGrpSpPr/>
          <p:nvPr/>
        </p:nvGrpSpPr>
        <p:grpSpPr>
          <a:xfrm>
            <a:off x="9515240" y="3861680"/>
            <a:ext cx="344520" cy="736200"/>
            <a:chOff x="9515240" y="3861680"/>
            <a:chExt cx="344520" cy="736200"/>
          </a:xfrm>
        </p:grpSpPr>
        <mc:AlternateContent xmlns:mc="http://schemas.openxmlformats.org/markup-compatibility/2006" xmlns:p14="http://schemas.microsoft.com/office/powerpoint/2010/main">
          <mc:Choice Requires="p14">
            <p:contentPart p14:bwMode="auto" r:id="rId92">
              <p14:nvContentPartPr>
                <p14:cNvPr id="98" name="Entrada de lápiz 97">
                  <a:extLst>
                    <a:ext uri="{FF2B5EF4-FFF2-40B4-BE49-F238E27FC236}">
                      <a16:creationId xmlns:a16="http://schemas.microsoft.com/office/drawing/2014/main" id="{2F7F87A7-8872-4ECD-8B22-D964EFF2A157}"/>
                    </a:ext>
                  </a:extLst>
                </p14:cNvPr>
                <p14:cNvContentPartPr/>
                <p14:nvPr/>
              </p14:nvContentPartPr>
              <p14:xfrm>
                <a:off x="9515240" y="4342280"/>
                <a:ext cx="342000" cy="255600"/>
              </p14:xfrm>
            </p:contentPart>
          </mc:Choice>
          <mc:Fallback xmlns="">
            <p:pic>
              <p:nvPicPr>
                <p:cNvPr id="98" name="Entrada de lápiz 97">
                  <a:extLst>
                    <a:ext uri="{FF2B5EF4-FFF2-40B4-BE49-F238E27FC236}">
                      <a16:creationId xmlns:a16="http://schemas.microsoft.com/office/drawing/2014/main" id="{2F7F87A7-8872-4ECD-8B22-D964EFF2A157}"/>
                    </a:ext>
                  </a:extLst>
                </p:cNvPr>
                <p:cNvPicPr/>
                <p:nvPr/>
              </p:nvPicPr>
              <p:blipFill>
                <a:blip r:embed="rId93"/>
                <a:stretch>
                  <a:fillRect/>
                </a:stretch>
              </p:blipFill>
              <p:spPr>
                <a:xfrm>
                  <a:off x="9510920" y="4337960"/>
                  <a:ext cx="350640" cy="2642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9" name="Entrada de lápiz 98">
                  <a:extLst>
                    <a:ext uri="{FF2B5EF4-FFF2-40B4-BE49-F238E27FC236}">
                      <a16:creationId xmlns:a16="http://schemas.microsoft.com/office/drawing/2014/main" id="{EA7AD9B9-8E9D-4B0C-98F2-0990A7EA8CDE}"/>
                    </a:ext>
                  </a:extLst>
                </p14:cNvPr>
                <p14:cNvContentPartPr/>
                <p14:nvPr/>
              </p14:nvContentPartPr>
              <p14:xfrm>
                <a:off x="9562760" y="3988760"/>
                <a:ext cx="111240" cy="403920"/>
              </p14:xfrm>
            </p:contentPart>
          </mc:Choice>
          <mc:Fallback xmlns="">
            <p:pic>
              <p:nvPicPr>
                <p:cNvPr id="99" name="Entrada de lápiz 98">
                  <a:extLst>
                    <a:ext uri="{FF2B5EF4-FFF2-40B4-BE49-F238E27FC236}">
                      <a16:creationId xmlns:a16="http://schemas.microsoft.com/office/drawing/2014/main" id="{EA7AD9B9-8E9D-4B0C-98F2-0990A7EA8CDE}"/>
                    </a:ext>
                  </a:extLst>
                </p:cNvPr>
                <p:cNvPicPr/>
                <p:nvPr/>
              </p:nvPicPr>
              <p:blipFill>
                <a:blip r:embed="rId95"/>
                <a:stretch>
                  <a:fillRect/>
                </a:stretch>
              </p:blipFill>
              <p:spPr>
                <a:xfrm>
                  <a:off x="9558440" y="3984440"/>
                  <a:ext cx="119880" cy="41256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101" name="Entrada de lápiz 100">
                  <a:extLst>
                    <a:ext uri="{FF2B5EF4-FFF2-40B4-BE49-F238E27FC236}">
                      <a16:creationId xmlns:a16="http://schemas.microsoft.com/office/drawing/2014/main" id="{DE535890-B80E-4FC1-83CC-D3882FB4E57C}"/>
                    </a:ext>
                  </a:extLst>
                </p14:cNvPr>
                <p14:cNvContentPartPr/>
                <p14:nvPr/>
              </p14:nvContentPartPr>
              <p14:xfrm>
                <a:off x="9562040" y="3861680"/>
                <a:ext cx="297720" cy="606600"/>
              </p14:xfrm>
            </p:contentPart>
          </mc:Choice>
          <mc:Fallback xmlns="">
            <p:pic>
              <p:nvPicPr>
                <p:cNvPr id="101" name="Entrada de lápiz 100">
                  <a:extLst>
                    <a:ext uri="{FF2B5EF4-FFF2-40B4-BE49-F238E27FC236}">
                      <a16:creationId xmlns:a16="http://schemas.microsoft.com/office/drawing/2014/main" id="{DE535890-B80E-4FC1-83CC-D3882FB4E57C}"/>
                    </a:ext>
                  </a:extLst>
                </p:cNvPr>
                <p:cNvPicPr/>
                <p:nvPr/>
              </p:nvPicPr>
              <p:blipFill>
                <a:blip r:embed="rId97"/>
                <a:stretch>
                  <a:fillRect/>
                </a:stretch>
              </p:blipFill>
              <p:spPr>
                <a:xfrm>
                  <a:off x="9557720" y="3857360"/>
                  <a:ext cx="306360" cy="61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8">
            <p14:nvContentPartPr>
              <p14:cNvPr id="103" name="Entrada de lápiz 102">
                <a:extLst>
                  <a:ext uri="{FF2B5EF4-FFF2-40B4-BE49-F238E27FC236}">
                    <a16:creationId xmlns:a16="http://schemas.microsoft.com/office/drawing/2014/main" id="{E5147B30-20C5-422B-B306-476FFD9F41ED}"/>
                  </a:ext>
                </a:extLst>
              </p14:cNvPr>
              <p14:cNvContentPartPr/>
              <p14:nvPr/>
            </p14:nvContentPartPr>
            <p14:xfrm>
              <a:off x="200600" y="4787600"/>
              <a:ext cx="754200" cy="745200"/>
            </p14:xfrm>
          </p:contentPart>
        </mc:Choice>
        <mc:Fallback xmlns="">
          <p:pic>
            <p:nvPicPr>
              <p:cNvPr id="103" name="Entrada de lápiz 102">
                <a:extLst>
                  <a:ext uri="{FF2B5EF4-FFF2-40B4-BE49-F238E27FC236}">
                    <a16:creationId xmlns:a16="http://schemas.microsoft.com/office/drawing/2014/main" id="{E5147B30-20C5-422B-B306-476FFD9F41ED}"/>
                  </a:ext>
                </a:extLst>
              </p:cNvPr>
              <p:cNvPicPr/>
              <p:nvPr/>
            </p:nvPicPr>
            <p:blipFill>
              <a:blip r:embed="rId99"/>
              <a:stretch>
                <a:fillRect/>
              </a:stretch>
            </p:blipFill>
            <p:spPr>
              <a:xfrm>
                <a:off x="196280" y="4783280"/>
                <a:ext cx="762840" cy="753840"/>
              </a:xfrm>
              <a:prstGeom prst="rect">
                <a:avLst/>
              </a:prstGeom>
            </p:spPr>
          </p:pic>
        </mc:Fallback>
      </mc:AlternateContent>
      <p:grpSp>
        <p:nvGrpSpPr>
          <p:cNvPr id="132" name="Grupo 131">
            <a:extLst>
              <a:ext uri="{FF2B5EF4-FFF2-40B4-BE49-F238E27FC236}">
                <a16:creationId xmlns:a16="http://schemas.microsoft.com/office/drawing/2014/main" id="{BE70F58A-F954-4D18-9EEB-2C0A3EB9D202}"/>
              </a:ext>
            </a:extLst>
          </p:cNvPr>
          <p:cNvGrpSpPr/>
          <p:nvPr/>
        </p:nvGrpSpPr>
        <p:grpSpPr>
          <a:xfrm>
            <a:off x="265040" y="4964720"/>
            <a:ext cx="3375000" cy="1224000"/>
            <a:chOff x="265040" y="4964720"/>
            <a:chExt cx="3375000" cy="1224000"/>
          </a:xfrm>
        </p:grpSpPr>
        <mc:AlternateContent xmlns:mc="http://schemas.openxmlformats.org/markup-compatibility/2006" xmlns:p14="http://schemas.microsoft.com/office/powerpoint/2010/main">
          <mc:Choice Requires="p14">
            <p:contentPart p14:bwMode="auto" r:id="rId100">
              <p14:nvContentPartPr>
                <p14:cNvPr id="104" name="Entrada de lápiz 103">
                  <a:extLst>
                    <a:ext uri="{FF2B5EF4-FFF2-40B4-BE49-F238E27FC236}">
                      <a16:creationId xmlns:a16="http://schemas.microsoft.com/office/drawing/2014/main" id="{A3B500FD-DA7D-485A-A752-7CF5A888EEC8}"/>
                    </a:ext>
                  </a:extLst>
                </p14:cNvPr>
                <p14:cNvContentPartPr/>
                <p14:nvPr/>
              </p14:nvContentPartPr>
              <p14:xfrm>
                <a:off x="1193120" y="4967600"/>
                <a:ext cx="367560" cy="581400"/>
              </p14:xfrm>
            </p:contentPart>
          </mc:Choice>
          <mc:Fallback xmlns="">
            <p:pic>
              <p:nvPicPr>
                <p:cNvPr id="104" name="Entrada de lápiz 103">
                  <a:extLst>
                    <a:ext uri="{FF2B5EF4-FFF2-40B4-BE49-F238E27FC236}">
                      <a16:creationId xmlns:a16="http://schemas.microsoft.com/office/drawing/2014/main" id="{A3B500FD-DA7D-485A-A752-7CF5A888EEC8}"/>
                    </a:ext>
                  </a:extLst>
                </p:cNvPr>
                <p:cNvPicPr/>
                <p:nvPr/>
              </p:nvPicPr>
              <p:blipFill>
                <a:blip r:embed="rId101"/>
                <a:stretch>
                  <a:fillRect/>
                </a:stretch>
              </p:blipFill>
              <p:spPr>
                <a:xfrm>
                  <a:off x="1188800" y="4963280"/>
                  <a:ext cx="376200" cy="59004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105" name="Entrada de lápiz 104">
                  <a:extLst>
                    <a:ext uri="{FF2B5EF4-FFF2-40B4-BE49-F238E27FC236}">
                      <a16:creationId xmlns:a16="http://schemas.microsoft.com/office/drawing/2014/main" id="{1C426144-DC55-4859-B6FC-FD54D71BC51B}"/>
                    </a:ext>
                  </a:extLst>
                </p14:cNvPr>
                <p14:cNvContentPartPr/>
                <p14:nvPr/>
              </p14:nvContentPartPr>
              <p14:xfrm>
                <a:off x="1597400" y="5257400"/>
                <a:ext cx="194760" cy="190800"/>
              </p14:xfrm>
            </p:contentPart>
          </mc:Choice>
          <mc:Fallback xmlns="">
            <p:pic>
              <p:nvPicPr>
                <p:cNvPr id="105" name="Entrada de lápiz 104">
                  <a:extLst>
                    <a:ext uri="{FF2B5EF4-FFF2-40B4-BE49-F238E27FC236}">
                      <a16:creationId xmlns:a16="http://schemas.microsoft.com/office/drawing/2014/main" id="{1C426144-DC55-4859-B6FC-FD54D71BC51B}"/>
                    </a:ext>
                  </a:extLst>
                </p:cNvPr>
                <p:cNvPicPr/>
                <p:nvPr/>
              </p:nvPicPr>
              <p:blipFill>
                <a:blip r:embed="rId103"/>
                <a:stretch>
                  <a:fillRect/>
                </a:stretch>
              </p:blipFill>
              <p:spPr>
                <a:xfrm>
                  <a:off x="1593080" y="5253080"/>
                  <a:ext cx="20340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106" name="Entrada de lápiz 105">
                  <a:extLst>
                    <a:ext uri="{FF2B5EF4-FFF2-40B4-BE49-F238E27FC236}">
                      <a16:creationId xmlns:a16="http://schemas.microsoft.com/office/drawing/2014/main" id="{830AE023-5FB0-4708-998F-BD03D26EE3DD}"/>
                    </a:ext>
                  </a:extLst>
                </p14:cNvPr>
                <p14:cNvContentPartPr/>
                <p14:nvPr/>
              </p14:nvContentPartPr>
              <p14:xfrm>
                <a:off x="1747880" y="5181080"/>
                <a:ext cx="209880" cy="294120"/>
              </p14:xfrm>
            </p:contentPart>
          </mc:Choice>
          <mc:Fallback xmlns="">
            <p:pic>
              <p:nvPicPr>
                <p:cNvPr id="106" name="Entrada de lápiz 105">
                  <a:extLst>
                    <a:ext uri="{FF2B5EF4-FFF2-40B4-BE49-F238E27FC236}">
                      <a16:creationId xmlns:a16="http://schemas.microsoft.com/office/drawing/2014/main" id="{830AE023-5FB0-4708-998F-BD03D26EE3DD}"/>
                    </a:ext>
                  </a:extLst>
                </p:cNvPr>
                <p:cNvPicPr/>
                <p:nvPr/>
              </p:nvPicPr>
              <p:blipFill>
                <a:blip r:embed="rId105"/>
                <a:stretch>
                  <a:fillRect/>
                </a:stretch>
              </p:blipFill>
              <p:spPr>
                <a:xfrm>
                  <a:off x="1743560" y="5176760"/>
                  <a:ext cx="218520" cy="3027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7" name="Entrada de lápiz 106">
                  <a:extLst>
                    <a:ext uri="{FF2B5EF4-FFF2-40B4-BE49-F238E27FC236}">
                      <a16:creationId xmlns:a16="http://schemas.microsoft.com/office/drawing/2014/main" id="{C6706CF8-F5D6-4087-A58F-34CEA283BAA3}"/>
                    </a:ext>
                  </a:extLst>
                </p14:cNvPr>
                <p14:cNvContentPartPr/>
                <p14:nvPr/>
              </p14:nvContentPartPr>
              <p14:xfrm>
                <a:off x="1663280" y="5116280"/>
                <a:ext cx="73440" cy="52560"/>
              </p14:xfrm>
            </p:contentPart>
          </mc:Choice>
          <mc:Fallback xmlns="">
            <p:pic>
              <p:nvPicPr>
                <p:cNvPr id="107" name="Entrada de lápiz 106">
                  <a:extLst>
                    <a:ext uri="{FF2B5EF4-FFF2-40B4-BE49-F238E27FC236}">
                      <a16:creationId xmlns:a16="http://schemas.microsoft.com/office/drawing/2014/main" id="{C6706CF8-F5D6-4087-A58F-34CEA283BAA3}"/>
                    </a:ext>
                  </a:extLst>
                </p:cNvPr>
                <p:cNvPicPr/>
                <p:nvPr/>
              </p:nvPicPr>
              <p:blipFill>
                <a:blip r:embed="rId107"/>
                <a:stretch>
                  <a:fillRect/>
                </a:stretch>
              </p:blipFill>
              <p:spPr>
                <a:xfrm>
                  <a:off x="1658960" y="5111960"/>
                  <a:ext cx="8208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8" name="Entrada de lápiz 107">
                  <a:extLst>
                    <a:ext uri="{FF2B5EF4-FFF2-40B4-BE49-F238E27FC236}">
                      <a16:creationId xmlns:a16="http://schemas.microsoft.com/office/drawing/2014/main" id="{68C990BA-FEFA-4C72-99F4-56E711D14532}"/>
                    </a:ext>
                  </a:extLst>
                </p14:cNvPr>
                <p14:cNvContentPartPr/>
                <p14:nvPr/>
              </p14:nvContentPartPr>
              <p14:xfrm>
                <a:off x="2167280" y="4964720"/>
                <a:ext cx="262080" cy="464760"/>
              </p14:xfrm>
            </p:contentPart>
          </mc:Choice>
          <mc:Fallback xmlns="">
            <p:pic>
              <p:nvPicPr>
                <p:cNvPr id="108" name="Entrada de lápiz 107">
                  <a:extLst>
                    <a:ext uri="{FF2B5EF4-FFF2-40B4-BE49-F238E27FC236}">
                      <a16:creationId xmlns:a16="http://schemas.microsoft.com/office/drawing/2014/main" id="{68C990BA-FEFA-4C72-99F4-56E711D14532}"/>
                    </a:ext>
                  </a:extLst>
                </p:cNvPr>
                <p:cNvPicPr/>
                <p:nvPr/>
              </p:nvPicPr>
              <p:blipFill>
                <a:blip r:embed="rId109"/>
                <a:stretch>
                  <a:fillRect/>
                </a:stretch>
              </p:blipFill>
              <p:spPr>
                <a:xfrm>
                  <a:off x="2162960" y="4960400"/>
                  <a:ext cx="270720" cy="473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9" name="Entrada de lápiz 108">
                  <a:extLst>
                    <a:ext uri="{FF2B5EF4-FFF2-40B4-BE49-F238E27FC236}">
                      <a16:creationId xmlns:a16="http://schemas.microsoft.com/office/drawing/2014/main" id="{6FB56987-6103-44DB-B4A9-4844F8AEF4F0}"/>
                    </a:ext>
                  </a:extLst>
                </p14:cNvPr>
                <p14:cNvContentPartPr/>
                <p14:nvPr/>
              </p14:nvContentPartPr>
              <p14:xfrm>
                <a:off x="2346200" y="5285480"/>
                <a:ext cx="231480" cy="203040"/>
              </p14:xfrm>
            </p:contentPart>
          </mc:Choice>
          <mc:Fallback xmlns="">
            <p:pic>
              <p:nvPicPr>
                <p:cNvPr id="109" name="Entrada de lápiz 108">
                  <a:extLst>
                    <a:ext uri="{FF2B5EF4-FFF2-40B4-BE49-F238E27FC236}">
                      <a16:creationId xmlns:a16="http://schemas.microsoft.com/office/drawing/2014/main" id="{6FB56987-6103-44DB-B4A9-4844F8AEF4F0}"/>
                    </a:ext>
                  </a:extLst>
                </p:cNvPr>
                <p:cNvPicPr/>
                <p:nvPr/>
              </p:nvPicPr>
              <p:blipFill>
                <a:blip r:embed="rId111"/>
                <a:stretch>
                  <a:fillRect/>
                </a:stretch>
              </p:blipFill>
              <p:spPr>
                <a:xfrm>
                  <a:off x="2341880" y="5281160"/>
                  <a:ext cx="24012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11" name="Entrada de lápiz 110">
                  <a:extLst>
                    <a:ext uri="{FF2B5EF4-FFF2-40B4-BE49-F238E27FC236}">
                      <a16:creationId xmlns:a16="http://schemas.microsoft.com/office/drawing/2014/main" id="{56153A94-6FD5-42D2-8C41-FE97C91DB6AF}"/>
                    </a:ext>
                  </a:extLst>
                </p14:cNvPr>
                <p14:cNvContentPartPr/>
                <p14:nvPr/>
              </p14:nvContentPartPr>
              <p14:xfrm>
                <a:off x="2576600" y="5258840"/>
                <a:ext cx="177120" cy="327240"/>
              </p14:xfrm>
            </p:contentPart>
          </mc:Choice>
          <mc:Fallback xmlns="">
            <p:pic>
              <p:nvPicPr>
                <p:cNvPr id="111" name="Entrada de lápiz 110">
                  <a:extLst>
                    <a:ext uri="{FF2B5EF4-FFF2-40B4-BE49-F238E27FC236}">
                      <a16:creationId xmlns:a16="http://schemas.microsoft.com/office/drawing/2014/main" id="{56153A94-6FD5-42D2-8C41-FE97C91DB6AF}"/>
                    </a:ext>
                  </a:extLst>
                </p:cNvPr>
                <p:cNvPicPr/>
                <p:nvPr/>
              </p:nvPicPr>
              <p:blipFill>
                <a:blip r:embed="rId113"/>
                <a:stretch>
                  <a:fillRect/>
                </a:stretch>
              </p:blipFill>
              <p:spPr>
                <a:xfrm>
                  <a:off x="2572280" y="5254520"/>
                  <a:ext cx="18576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2" name="Entrada de lápiz 111">
                  <a:extLst>
                    <a:ext uri="{FF2B5EF4-FFF2-40B4-BE49-F238E27FC236}">
                      <a16:creationId xmlns:a16="http://schemas.microsoft.com/office/drawing/2014/main" id="{83BD8A0D-B82B-435C-9C9D-84DE2C3FBAE2}"/>
                    </a:ext>
                  </a:extLst>
                </p14:cNvPr>
                <p14:cNvContentPartPr/>
                <p14:nvPr/>
              </p14:nvContentPartPr>
              <p14:xfrm>
                <a:off x="2629880" y="5348120"/>
                <a:ext cx="162360" cy="125280"/>
              </p14:xfrm>
            </p:contentPart>
          </mc:Choice>
          <mc:Fallback xmlns="">
            <p:pic>
              <p:nvPicPr>
                <p:cNvPr id="112" name="Entrada de lápiz 111">
                  <a:extLst>
                    <a:ext uri="{FF2B5EF4-FFF2-40B4-BE49-F238E27FC236}">
                      <a16:creationId xmlns:a16="http://schemas.microsoft.com/office/drawing/2014/main" id="{83BD8A0D-B82B-435C-9C9D-84DE2C3FBAE2}"/>
                    </a:ext>
                  </a:extLst>
                </p:cNvPr>
                <p:cNvPicPr/>
                <p:nvPr/>
              </p:nvPicPr>
              <p:blipFill>
                <a:blip r:embed="rId115"/>
                <a:stretch>
                  <a:fillRect/>
                </a:stretch>
              </p:blipFill>
              <p:spPr>
                <a:xfrm>
                  <a:off x="2625560" y="5343800"/>
                  <a:ext cx="17100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3" name="Entrada de lápiz 112">
                  <a:extLst>
                    <a:ext uri="{FF2B5EF4-FFF2-40B4-BE49-F238E27FC236}">
                      <a16:creationId xmlns:a16="http://schemas.microsoft.com/office/drawing/2014/main" id="{3EEC38C8-E498-41D2-8132-DEBCA1182259}"/>
                    </a:ext>
                  </a:extLst>
                </p14:cNvPr>
                <p14:cNvContentPartPr/>
                <p14:nvPr/>
              </p14:nvContentPartPr>
              <p14:xfrm>
                <a:off x="2806640" y="5244800"/>
                <a:ext cx="165960" cy="126360"/>
              </p14:xfrm>
            </p:contentPart>
          </mc:Choice>
          <mc:Fallback xmlns="">
            <p:pic>
              <p:nvPicPr>
                <p:cNvPr id="113" name="Entrada de lápiz 112">
                  <a:extLst>
                    <a:ext uri="{FF2B5EF4-FFF2-40B4-BE49-F238E27FC236}">
                      <a16:creationId xmlns:a16="http://schemas.microsoft.com/office/drawing/2014/main" id="{3EEC38C8-E498-41D2-8132-DEBCA1182259}"/>
                    </a:ext>
                  </a:extLst>
                </p:cNvPr>
                <p:cNvPicPr/>
                <p:nvPr/>
              </p:nvPicPr>
              <p:blipFill>
                <a:blip r:embed="rId117"/>
                <a:stretch>
                  <a:fillRect/>
                </a:stretch>
              </p:blipFill>
              <p:spPr>
                <a:xfrm>
                  <a:off x="2802320" y="5240480"/>
                  <a:ext cx="17460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114" name="Entrada de lápiz 113">
                  <a:extLst>
                    <a:ext uri="{FF2B5EF4-FFF2-40B4-BE49-F238E27FC236}">
                      <a16:creationId xmlns:a16="http://schemas.microsoft.com/office/drawing/2014/main" id="{0A31A4B2-D2C4-4ECB-B4D0-7CE94F68A396}"/>
                    </a:ext>
                  </a:extLst>
                </p14:cNvPr>
                <p14:cNvContentPartPr/>
                <p14:nvPr/>
              </p14:nvContentPartPr>
              <p14:xfrm>
                <a:off x="2922560" y="5223200"/>
                <a:ext cx="343440" cy="186840"/>
              </p14:xfrm>
            </p:contentPart>
          </mc:Choice>
          <mc:Fallback xmlns="">
            <p:pic>
              <p:nvPicPr>
                <p:cNvPr id="114" name="Entrada de lápiz 113">
                  <a:extLst>
                    <a:ext uri="{FF2B5EF4-FFF2-40B4-BE49-F238E27FC236}">
                      <a16:creationId xmlns:a16="http://schemas.microsoft.com/office/drawing/2014/main" id="{0A31A4B2-D2C4-4ECB-B4D0-7CE94F68A396}"/>
                    </a:ext>
                  </a:extLst>
                </p:cNvPr>
                <p:cNvPicPr/>
                <p:nvPr/>
              </p:nvPicPr>
              <p:blipFill>
                <a:blip r:embed="rId119"/>
                <a:stretch>
                  <a:fillRect/>
                </a:stretch>
              </p:blipFill>
              <p:spPr>
                <a:xfrm>
                  <a:off x="2918240" y="5218880"/>
                  <a:ext cx="3520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115" name="Entrada de lápiz 114">
                  <a:extLst>
                    <a:ext uri="{FF2B5EF4-FFF2-40B4-BE49-F238E27FC236}">
                      <a16:creationId xmlns:a16="http://schemas.microsoft.com/office/drawing/2014/main" id="{A01F0DDE-4F05-44F9-8459-84C4B81B9ABE}"/>
                    </a:ext>
                  </a:extLst>
                </p14:cNvPr>
                <p14:cNvContentPartPr/>
                <p14:nvPr/>
              </p14:nvContentPartPr>
              <p14:xfrm>
                <a:off x="3386960" y="5171360"/>
                <a:ext cx="227520" cy="214560"/>
              </p14:xfrm>
            </p:contentPart>
          </mc:Choice>
          <mc:Fallback xmlns="">
            <p:pic>
              <p:nvPicPr>
                <p:cNvPr id="115" name="Entrada de lápiz 114">
                  <a:extLst>
                    <a:ext uri="{FF2B5EF4-FFF2-40B4-BE49-F238E27FC236}">
                      <a16:creationId xmlns:a16="http://schemas.microsoft.com/office/drawing/2014/main" id="{A01F0DDE-4F05-44F9-8459-84C4B81B9ABE}"/>
                    </a:ext>
                  </a:extLst>
                </p:cNvPr>
                <p:cNvPicPr/>
                <p:nvPr/>
              </p:nvPicPr>
              <p:blipFill>
                <a:blip r:embed="rId121"/>
                <a:stretch>
                  <a:fillRect/>
                </a:stretch>
              </p:blipFill>
              <p:spPr>
                <a:xfrm>
                  <a:off x="3382640" y="5167040"/>
                  <a:ext cx="23616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6" name="Entrada de lápiz 115">
                  <a:extLst>
                    <a:ext uri="{FF2B5EF4-FFF2-40B4-BE49-F238E27FC236}">
                      <a16:creationId xmlns:a16="http://schemas.microsoft.com/office/drawing/2014/main" id="{98BE564A-27D9-4C7E-AA79-24EEC0AEC47B}"/>
                    </a:ext>
                  </a:extLst>
                </p14:cNvPr>
                <p14:cNvContentPartPr/>
                <p14:nvPr/>
              </p14:nvContentPartPr>
              <p14:xfrm>
                <a:off x="3108680" y="5092160"/>
                <a:ext cx="354960" cy="5400"/>
              </p14:xfrm>
            </p:contentPart>
          </mc:Choice>
          <mc:Fallback xmlns="">
            <p:pic>
              <p:nvPicPr>
                <p:cNvPr id="116" name="Entrada de lápiz 115">
                  <a:extLst>
                    <a:ext uri="{FF2B5EF4-FFF2-40B4-BE49-F238E27FC236}">
                      <a16:creationId xmlns:a16="http://schemas.microsoft.com/office/drawing/2014/main" id="{98BE564A-27D9-4C7E-AA79-24EEC0AEC47B}"/>
                    </a:ext>
                  </a:extLst>
                </p:cNvPr>
                <p:cNvPicPr/>
                <p:nvPr/>
              </p:nvPicPr>
              <p:blipFill>
                <a:blip r:embed="rId123"/>
                <a:stretch>
                  <a:fillRect/>
                </a:stretch>
              </p:blipFill>
              <p:spPr>
                <a:xfrm>
                  <a:off x="3104360" y="5087840"/>
                  <a:ext cx="3636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117" name="Entrada de lápiz 116">
                  <a:extLst>
                    <a:ext uri="{FF2B5EF4-FFF2-40B4-BE49-F238E27FC236}">
                      <a16:creationId xmlns:a16="http://schemas.microsoft.com/office/drawing/2014/main" id="{611CDA1E-F7F3-404C-B169-05A0351871BD}"/>
                    </a:ext>
                  </a:extLst>
                </p14:cNvPr>
                <p14:cNvContentPartPr/>
                <p14:nvPr/>
              </p14:nvContentPartPr>
              <p14:xfrm>
                <a:off x="265040" y="5600120"/>
                <a:ext cx="689400" cy="561600"/>
              </p14:xfrm>
            </p:contentPart>
          </mc:Choice>
          <mc:Fallback xmlns="">
            <p:pic>
              <p:nvPicPr>
                <p:cNvPr id="117" name="Entrada de lápiz 116">
                  <a:extLst>
                    <a:ext uri="{FF2B5EF4-FFF2-40B4-BE49-F238E27FC236}">
                      <a16:creationId xmlns:a16="http://schemas.microsoft.com/office/drawing/2014/main" id="{611CDA1E-F7F3-404C-B169-05A0351871BD}"/>
                    </a:ext>
                  </a:extLst>
                </p:cNvPr>
                <p:cNvPicPr/>
                <p:nvPr/>
              </p:nvPicPr>
              <p:blipFill>
                <a:blip r:embed="rId125"/>
                <a:stretch>
                  <a:fillRect/>
                </a:stretch>
              </p:blipFill>
              <p:spPr>
                <a:xfrm>
                  <a:off x="260720" y="5595800"/>
                  <a:ext cx="698040" cy="57024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118" name="Entrada de lápiz 117">
                  <a:extLst>
                    <a:ext uri="{FF2B5EF4-FFF2-40B4-BE49-F238E27FC236}">
                      <a16:creationId xmlns:a16="http://schemas.microsoft.com/office/drawing/2014/main" id="{917207F9-7325-443C-ABD0-03FA3DCD91E7}"/>
                    </a:ext>
                  </a:extLst>
                </p14:cNvPr>
                <p14:cNvContentPartPr/>
                <p14:nvPr/>
              </p14:nvContentPartPr>
              <p14:xfrm>
                <a:off x="1269440" y="5854280"/>
                <a:ext cx="237960" cy="23400"/>
              </p14:xfrm>
            </p:contentPart>
          </mc:Choice>
          <mc:Fallback xmlns="">
            <p:pic>
              <p:nvPicPr>
                <p:cNvPr id="118" name="Entrada de lápiz 117">
                  <a:extLst>
                    <a:ext uri="{FF2B5EF4-FFF2-40B4-BE49-F238E27FC236}">
                      <a16:creationId xmlns:a16="http://schemas.microsoft.com/office/drawing/2014/main" id="{917207F9-7325-443C-ABD0-03FA3DCD91E7}"/>
                    </a:ext>
                  </a:extLst>
                </p:cNvPr>
                <p:cNvPicPr/>
                <p:nvPr/>
              </p:nvPicPr>
              <p:blipFill>
                <a:blip r:embed="rId127"/>
                <a:stretch>
                  <a:fillRect/>
                </a:stretch>
              </p:blipFill>
              <p:spPr>
                <a:xfrm>
                  <a:off x="1265120" y="5849960"/>
                  <a:ext cx="246600" cy="320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119" name="Entrada de lápiz 118">
                  <a:extLst>
                    <a:ext uri="{FF2B5EF4-FFF2-40B4-BE49-F238E27FC236}">
                      <a16:creationId xmlns:a16="http://schemas.microsoft.com/office/drawing/2014/main" id="{E143375B-500F-48D4-8767-01667274DE9C}"/>
                    </a:ext>
                  </a:extLst>
                </p14:cNvPr>
                <p14:cNvContentPartPr/>
                <p14:nvPr/>
              </p14:nvContentPartPr>
              <p14:xfrm>
                <a:off x="1408040" y="5866880"/>
                <a:ext cx="65160" cy="261360"/>
              </p14:xfrm>
            </p:contentPart>
          </mc:Choice>
          <mc:Fallback xmlns="">
            <p:pic>
              <p:nvPicPr>
                <p:cNvPr id="119" name="Entrada de lápiz 118">
                  <a:extLst>
                    <a:ext uri="{FF2B5EF4-FFF2-40B4-BE49-F238E27FC236}">
                      <a16:creationId xmlns:a16="http://schemas.microsoft.com/office/drawing/2014/main" id="{E143375B-500F-48D4-8767-01667274DE9C}"/>
                    </a:ext>
                  </a:extLst>
                </p:cNvPr>
                <p:cNvPicPr/>
                <p:nvPr/>
              </p:nvPicPr>
              <p:blipFill>
                <a:blip r:embed="rId129"/>
                <a:stretch>
                  <a:fillRect/>
                </a:stretch>
              </p:blipFill>
              <p:spPr>
                <a:xfrm>
                  <a:off x="1403720" y="5862560"/>
                  <a:ext cx="73800" cy="2700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120" name="Entrada de lápiz 119">
                  <a:extLst>
                    <a:ext uri="{FF2B5EF4-FFF2-40B4-BE49-F238E27FC236}">
                      <a16:creationId xmlns:a16="http://schemas.microsoft.com/office/drawing/2014/main" id="{1ACB5F8C-9347-4F96-B2F9-5FD22852D0CB}"/>
                    </a:ext>
                  </a:extLst>
                </p14:cNvPr>
                <p14:cNvContentPartPr/>
                <p14:nvPr/>
              </p14:nvContentPartPr>
              <p14:xfrm>
                <a:off x="1320560" y="6108080"/>
                <a:ext cx="216000" cy="27360"/>
              </p14:xfrm>
            </p:contentPart>
          </mc:Choice>
          <mc:Fallback xmlns="">
            <p:pic>
              <p:nvPicPr>
                <p:cNvPr id="120" name="Entrada de lápiz 119">
                  <a:extLst>
                    <a:ext uri="{FF2B5EF4-FFF2-40B4-BE49-F238E27FC236}">
                      <a16:creationId xmlns:a16="http://schemas.microsoft.com/office/drawing/2014/main" id="{1ACB5F8C-9347-4F96-B2F9-5FD22852D0CB}"/>
                    </a:ext>
                  </a:extLst>
                </p:cNvPr>
                <p:cNvPicPr/>
                <p:nvPr/>
              </p:nvPicPr>
              <p:blipFill>
                <a:blip r:embed="rId131"/>
                <a:stretch>
                  <a:fillRect/>
                </a:stretch>
              </p:blipFill>
              <p:spPr>
                <a:xfrm>
                  <a:off x="1316240" y="6103760"/>
                  <a:ext cx="22464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121" name="Entrada de lápiz 120">
                  <a:extLst>
                    <a:ext uri="{FF2B5EF4-FFF2-40B4-BE49-F238E27FC236}">
                      <a16:creationId xmlns:a16="http://schemas.microsoft.com/office/drawing/2014/main" id="{6CEE50C1-4E3C-4718-AE08-94B99F3C72E5}"/>
                    </a:ext>
                  </a:extLst>
                </p14:cNvPr>
                <p14:cNvContentPartPr/>
                <p14:nvPr/>
              </p14:nvContentPartPr>
              <p14:xfrm>
                <a:off x="1586240" y="5935280"/>
                <a:ext cx="181080" cy="176040"/>
              </p14:xfrm>
            </p:contentPart>
          </mc:Choice>
          <mc:Fallback xmlns="">
            <p:pic>
              <p:nvPicPr>
                <p:cNvPr id="121" name="Entrada de lápiz 120">
                  <a:extLst>
                    <a:ext uri="{FF2B5EF4-FFF2-40B4-BE49-F238E27FC236}">
                      <a16:creationId xmlns:a16="http://schemas.microsoft.com/office/drawing/2014/main" id="{6CEE50C1-4E3C-4718-AE08-94B99F3C72E5}"/>
                    </a:ext>
                  </a:extLst>
                </p:cNvPr>
                <p:cNvPicPr/>
                <p:nvPr/>
              </p:nvPicPr>
              <p:blipFill>
                <a:blip r:embed="rId133"/>
                <a:stretch>
                  <a:fillRect/>
                </a:stretch>
              </p:blipFill>
              <p:spPr>
                <a:xfrm>
                  <a:off x="1581920" y="5930960"/>
                  <a:ext cx="18972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122" name="Entrada de lápiz 121">
                  <a:extLst>
                    <a:ext uri="{FF2B5EF4-FFF2-40B4-BE49-F238E27FC236}">
                      <a16:creationId xmlns:a16="http://schemas.microsoft.com/office/drawing/2014/main" id="{5FE4F48A-4337-4294-AC42-E20EF4D913B0}"/>
                    </a:ext>
                  </a:extLst>
                </p14:cNvPr>
                <p14:cNvContentPartPr/>
                <p14:nvPr/>
              </p14:nvContentPartPr>
              <p14:xfrm>
                <a:off x="1849400" y="5925920"/>
                <a:ext cx="216720" cy="180360"/>
              </p14:xfrm>
            </p:contentPart>
          </mc:Choice>
          <mc:Fallback xmlns="">
            <p:pic>
              <p:nvPicPr>
                <p:cNvPr id="122" name="Entrada de lápiz 121">
                  <a:extLst>
                    <a:ext uri="{FF2B5EF4-FFF2-40B4-BE49-F238E27FC236}">
                      <a16:creationId xmlns:a16="http://schemas.microsoft.com/office/drawing/2014/main" id="{5FE4F48A-4337-4294-AC42-E20EF4D913B0}"/>
                    </a:ext>
                  </a:extLst>
                </p:cNvPr>
                <p:cNvPicPr/>
                <p:nvPr/>
              </p:nvPicPr>
              <p:blipFill>
                <a:blip r:embed="rId135"/>
                <a:stretch>
                  <a:fillRect/>
                </a:stretch>
              </p:blipFill>
              <p:spPr>
                <a:xfrm>
                  <a:off x="1845080" y="5921600"/>
                  <a:ext cx="22536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123" name="Entrada de lápiz 122">
                  <a:extLst>
                    <a:ext uri="{FF2B5EF4-FFF2-40B4-BE49-F238E27FC236}">
                      <a16:creationId xmlns:a16="http://schemas.microsoft.com/office/drawing/2014/main" id="{4EC267FA-97D4-4DBE-B5BC-B494047DC8CB}"/>
                    </a:ext>
                  </a:extLst>
                </p14:cNvPr>
                <p14:cNvContentPartPr/>
                <p14:nvPr/>
              </p14:nvContentPartPr>
              <p14:xfrm>
                <a:off x="2077280" y="5923400"/>
                <a:ext cx="423360" cy="158040"/>
              </p14:xfrm>
            </p:contentPart>
          </mc:Choice>
          <mc:Fallback xmlns="">
            <p:pic>
              <p:nvPicPr>
                <p:cNvPr id="123" name="Entrada de lápiz 122">
                  <a:extLst>
                    <a:ext uri="{FF2B5EF4-FFF2-40B4-BE49-F238E27FC236}">
                      <a16:creationId xmlns:a16="http://schemas.microsoft.com/office/drawing/2014/main" id="{4EC267FA-97D4-4DBE-B5BC-B494047DC8CB}"/>
                    </a:ext>
                  </a:extLst>
                </p:cNvPr>
                <p:cNvPicPr/>
                <p:nvPr/>
              </p:nvPicPr>
              <p:blipFill>
                <a:blip r:embed="rId137"/>
                <a:stretch>
                  <a:fillRect/>
                </a:stretch>
              </p:blipFill>
              <p:spPr>
                <a:xfrm>
                  <a:off x="2072960" y="5919080"/>
                  <a:ext cx="43200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124" name="Entrada de lápiz 123">
                  <a:extLst>
                    <a:ext uri="{FF2B5EF4-FFF2-40B4-BE49-F238E27FC236}">
                      <a16:creationId xmlns:a16="http://schemas.microsoft.com/office/drawing/2014/main" id="{23818165-9E8A-4A28-9063-2A2DE3B77E25}"/>
                    </a:ext>
                  </a:extLst>
                </p14:cNvPr>
                <p14:cNvContentPartPr/>
                <p14:nvPr/>
              </p14:nvContentPartPr>
              <p14:xfrm>
                <a:off x="2577680" y="5905400"/>
                <a:ext cx="11880" cy="196200"/>
              </p14:xfrm>
            </p:contentPart>
          </mc:Choice>
          <mc:Fallback xmlns="">
            <p:pic>
              <p:nvPicPr>
                <p:cNvPr id="124" name="Entrada de lápiz 123">
                  <a:extLst>
                    <a:ext uri="{FF2B5EF4-FFF2-40B4-BE49-F238E27FC236}">
                      <a16:creationId xmlns:a16="http://schemas.microsoft.com/office/drawing/2014/main" id="{23818165-9E8A-4A28-9063-2A2DE3B77E25}"/>
                    </a:ext>
                  </a:extLst>
                </p:cNvPr>
                <p:cNvPicPr/>
                <p:nvPr/>
              </p:nvPicPr>
              <p:blipFill>
                <a:blip r:embed="rId139"/>
                <a:stretch>
                  <a:fillRect/>
                </a:stretch>
              </p:blipFill>
              <p:spPr>
                <a:xfrm>
                  <a:off x="2573360" y="5901080"/>
                  <a:ext cx="2052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125" name="Entrada de lápiz 124">
                  <a:extLst>
                    <a:ext uri="{FF2B5EF4-FFF2-40B4-BE49-F238E27FC236}">
                      <a16:creationId xmlns:a16="http://schemas.microsoft.com/office/drawing/2014/main" id="{6855DE1F-AA8D-4010-9993-2370526B2FAA}"/>
                    </a:ext>
                  </a:extLst>
                </p14:cNvPr>
                <p14:cNvContentPartPr/>
                <p14:nvPr/>
              </p14:nvContentPartPr>
              <p14:xfrm>
                <a:off x="2471120" y="5891000"/>
                <a:ext cx="245160" cy="28440"/>
              </p14:xfrm>
            </p:contentPart>
          </mc:Choice>
          <mc:Fallback xmlns="">
            <p:pic>
              <p:nvPicPr>
                <p:cNvPr id="125" name="Entrada de lápiz 124">
                  <a:extLst>
                    <a:ext uri="{FF2B5EF4-FFF2-40B4-BE49-F238E27FC236}">
                      <a16:creationId xmlns:a16="http://schemas.microsoft.com/office/drawing/2014/main" id="{6855DE1F-AA8D-4010-9993-2370526B2FAA}"/>
                    </a:ext>
                  </a:extLst>
                </p:cNvPr>
                <p:cNvPicPr/>
                <p:nvPr/>
              </p:nvPicPr>
              <p:blipFill>
                <a:blip r:embed="rId141"/>
                <a:stretch>
                  <a:fillRect/>
                </a:stretch>
              </p:blipFill>
              <p:spPr>
                <a:xfrm>
                  <a:off x="2466800" y="5886680"/>
                  <a:ext cx="253800" cy="370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126" name="Entrada de lápiz 125">
                  <a:extLst>
                    <a:ext uri="{FF2B5EF4-FFF2-40B4-BE49-F238E27FC236}">
                      <a16:creationId xmlns:a16="http://schemas.microsoft.com/office/drawing/2014/main" id="{F6EC08A2-A54D-4A2D-800C-6CAA33384594}"/>
                    </a:ext>
                  </a:extLst>
                </p14:cNvPr>
                <p14:cNvContentPartPr/>
                <p14:nvPr/>
              </p14:nvContentPartPr>
              <p14:xfrm>
                <a:off x="2717360" y="5844560"/>
                <a:ext cx="46440" cy="266040"/>
              </p14:xfrm>
            </p:contentPart>
          </mc:Choice>
          <mc:Fallback xmlns="">
            <p:pic>
              <p:nvPicPr>
                <p:cNvPr id="126" name="Entrada de lápiz 125">
                  <a:extLst>
                    <a:ext uri="{FF2B5EF4-FFF2-40B4-BE49-F238E27FC236}">
                      <a16:creationId xmlns:a16="http://schemas.microsoft.com/office/drawing/2014/main" id="{F6EC08A2-A54D-4A2D-800C-6CAA33384594}"/>
                    </a:ext>
                  </a:extLst>
                </p:cNvPr>
                <p:cNvPicPr/>
                <p:nvPr/>
              </p:nvPicPr>
              <p:blipFill>
                <a:blip r:embed="rId143"/>
                <a:stretch>
                  <a:fillRect/>
                </a:stretch>
              </p:blipFill>
              <p:spPr>
                <a:xfrm>
                  <a:off x="2713040" y="5840240"/>
                  <a:ext cx="55080" cy="27468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127" name="Entrada de lápiz 126">
                  <a:extLst>
                    <a:ext uri="{FF2B5EF4-FFF2-40B4-BE49-F238E27FC236}">
                      <a16:creationId xmlns:a16="http://schemas.microsoft.com/office/drawing/2014/main" id="{9B1B92E9-E3CF-4AF5-AA2F-942C0BF92D61}"/>
                    </a:ext>
                  </a:extLst>
                </p14:cNvPr>
                <p14:cNvContentPartPr/>
                <p14:nvPr/>
              </p14:nvContentPartPr>
              <p14:xfrm>
                <a:off x="3046040" y="5640800"/>
                <a:ext cx="329760" cy="440280"/>
              </p14:xfrm>
            </p:contentPart>
          </mc:Choice>
          <mc:Fallback xmlns="">
            <p:pic>
              <p:nvPicPr>
                <p:cNvPr id="127" name="Entrada de lápiz 126">
                  <a:extLst>
                    <a:ext uri="{FF2B5EF4-FFF2-40B4-BE49-F238E27FC236}">
                      <a16:creationId xmlns:a16="http://schemas.microsoft.com/office/drawing/2014/main" id="{9B1B92E9-E3CF-4AF5-AA2F-942C0BF92D61}"/>
                    </a:ext>
                  </a:extLst>
                </p:cNvPr>
                <p:cNvPicPr/>
                <p:nvPr/>
              </p:nvPicPr>
              <p:blipFill>
                <a:blip r:embed="rId145"/>
                <a:stretch>
                  <a:fillRect/>
                </a:stretch>
              </p:blipFill>
              <p:spPr>
                <a:xfrm>
                  <a:off x="3041720" y="5636480"/>
                  <a:ext cx="338400" cy="44892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128" name="Entrada de lápiz 127">
                  <a:extLst>
                    <a:ext uri="{FF2B5EF4-FFF2-40B4-BE49-F238E27FC236}">
                      <a16:creationId xmlns:a16="http://schemas.microsoft.com/office/drawing/2014/main" id="{5C331883-F656-43D1-942B-E856374030BA}"/>
                    </a:ext>
                  </a:extLst>
                </p14:cNvPr>
                <p14:cNvContentPartPr/>
                <p14:nvPr/>
              </p14:nvContentPartPr>
              <p14:xfrm>
                <a:off x="3402800" y="5893160"/>
                <a:ext cx="237240" cy="186840"/>
              </p14:xfrm>
            </p:contentPart>
          </mc:Choice>
          <mc:Fallback xmlns="">
            <p:pic>
              <p:nvPicPr>
                <p:cNvPr id="128" name="Entrada de lápiz 127">
                  <a:extLst>
                    <a:ext uri="{FF2B5EF4-FFF2-40B4-BE49-F238E27FC236}">
                      <a16:creationId xmlns:a16="http://schemas.microsoft.com/office/drawing/2014/main" id="{5C331883-F656-43D1-942B-E856374030BA}"/>
                    </a:ext>
                  </a:extLst>
                </p:cNvPr>
                <p:cNvPicPr/>
                <p:nvPr/>
              </p:nvPicPr>
              <p:blipFill>
                <a:blip r:embed="rId147"/>
                <a:stretch>
                  <a:fillRect/>
                </a:stretch>
              </p:blipFill>
              <p:spPr>
                <a:xfrm>
                  <a:off x="3398480" y="5888840"/>
                  <a:ext cx="24588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129" name="Entrada de lápiz 128">
                  <a:extLst>
                    <a:ext uri="{FF2B5EF4-FFF2-40B4-BE49-F238E27FC236}">
                      <a16:creationId xmlns:a16="http://schemas.microsoft.com/office/drawing/2014/main" id="{7A29D922-CEC1-4005-B992-DAD4F840C938}"/>
                    </a:ext>
                  </a:extLst>
                </p14:cNvPr>
                <p14:cNvContentPartPr/>
                <p14:nvPr/>
              </p14:nvContentPartPr>
              <p14:xfrm>
                <a:off x="288800" y="5669240"/>
                <a:ext cx="645120" cy="519480"/>
              </p14:xfrm>
            </p:contentPart>
          </mc:Choice>
          <mc:Fallback xmlns="">
            <p:pic>
              <p:nvPicPr>
                <p:cNvPr id="129" name="Entrada de lápiz 128">
                  <a:extLst>
                    <a:ext uri="{FF2B5EF4-FFF2-40B4-BE49-F238E27FC236}">
                      <a16:creationId xmlns:a16="http://schemas.microsoft.com/office/drawing/2014/main" id="{7A29D922-CEC1-4005-B992-DAD4F840C938}"/>
                    </a:ext>
                  </a:extLst>
                </p:cNvPr>
                <p:cNvPicPr/>
                <p:nvPr/>
              </p:nvPicPr>
              <p:blipFill>
                <a:blip r:embed="rId149"/>
                <a:stretch>
                  <a:fillRect/>
                </a:stretch>
              </p:blipFill>
              <p:spPr>
                <a:xfrm>
                  <a:off x="284480" y="5664920"/>
                  <a:ext cx="653760" cy="528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0">
            <p14:nvContentPartPr>
              <p14:cNvPr id="133" name="Entrada de lápiz 132">
                <a:extLst>
                  <a:ext uri="{FF2B5EF4-FFF2-40B4-BE49-F238E27FC236}">
                    <a16:creationId xmlns:a16="http://schemas.microsoft.com/office/drawing/2014/main" id="{3D71AC91-EE69-4FE0-95DE-7EEB58858959}"/>
                  </a:ext>
                </a:extLst>
              </p14:cNvPr>
              <p14:cNvContentPartPr/>
              <p14:nvPr/>
            </p14:nvContentPartPr>
            <p14:xfrm>
              <a:off x="290240" y="6305360"/>
              <a:ext cx="756000" cy="429120"/>
            </p14:xfrm>
          </p:contentPart>
        </mc:Choice>
        <mc:Fallback xmlns="">
          <p:pic>
            <p:nvPicPr>
              <p:cNvPr id="133" name="Entrada de lápiz 132">
                <a:extLst>
                  <a:ext uri="{FF2B5EF4-FFF2-40B4-BE49-F238E27FC236}">
                    <a16:creationId xmlns:a16="http://schemas.microsoft.com/office/drawing/2014/main" id="{3D71AC91-EE69-4FE0-95DE-7EEB58858959}"/>
                  </a:ext>
                </a:extLst>
              </p:cNvPr>
              <p:cNvPicPr/>
              <p:nvPr/>
            </p:nvPicPr>
            <p:blipFill>
              <a:blip r:embed="rId151"/>
              <a:stretch>
                <a:fillRect/>
              </a:stretch>
            </p:blipFill>
            <p:spPr>
              <a:xfrm>
                <a:off x="285920" y="6301040"/>
                <a:ext cx="764640" cy="437760"/>
              </a:xfrm>
              <a:prstGeom prst="rect">
                <a:avLst/>
              </a:prstGeom>
            </p:spPr>
          </p:pic>
        </mc:Fallback>
      </mc:AlternateContent>
      <p:grpSp>
        <p:nvGrpSpPr>
          <p:cNvPr id="151" name="Grupo 150">
            <a:extLst>
              <a:ext uri="{FF2B5EF4-FFF2-40B4-BE49-F238E27FC236}">
                <a16:creationId xmlns:a16="http://schemas.microsoft.com/office/drawing/2014/main" id="{F2B1055C-1B93-4264-9E97-B8A629DDA952}"/>
              </a:ext>
            </a:extLst>
          </p:cNvPr>
          <p:cNvGrpSpPr/>
          <p:nvPr/>
        </p:nvGrpSpPr>
        <p:grpSpPr>
          <a:xfrm>
            <a:off x="1369880" y="6451160"/>
            <a:ext cx="1229400" cy="320040"/>
            <a:chOff x="1369880" y="6451160"/>
            <a:chExt cx="1229400" cy="320040"/>
          </a:xfrm>
        </p:grpSpPr>
        <mc:AlternateContent xmlns:mc="http://schemas.openxmlformats.org/markup-compatibility/2006" xmlns:p14="http://schemas.microsoft.com/office/powerpoint/2010/main">
          <mc:Choice Requires="p14">
            <p:contentPart p14:bwMode="auto" r:id="rId152">
              <p14:nvContentPartPr>
                <p14:cNvPr id="134" name="Entrada de lápiz 133">
                  <a:extLst>
                    <a:ext uri="{FF2B5EF4-FFF2-40B4-BE49-F238E27FC236}">
                      <a16:creationId xmlns:a16="http://schemas.microsoft.com/office/drawing/2014/main" id="{56762768-7058-4FC3-AA5E-A6F79FE55A6E}"/>
                    </a:ext>
                  </a:extLst>
                </p14:cNvPr>
                <p14:cNvContentPartPr/>
                <p14:nvPr/>
              </p14:nvContentPartPr>
              <p14:xfrm>
                <a:off x="1447280" y="6451160"/>
                <a:ext cx="228600" cy="13680"/>
              </p14:xfrm>
            </p:contentPart>
          </mc:Choice>
          <mc:Fallback xmlns="">
            <p:pic>
              <p:nvPicPr>
                <p:cNvPr id="134" name="Entrada de lápiz 133">
                  <a:extLst>
                    <a:ext uri="{FF2B5EF4-FFF2-40B4-BE49-F238E27FC236}">
                      <a16:creationId xmlns:a16="http://schemas.microsoft.com/office/drawing/2014/main" id="{56762768-7058-4FC3-AA5E-A6F79FE55A6E}"/>
                    </a:ext>
                  </a:extLst>
                </p:cNvPr>
                <p:cNvPicPr/>
                <p:nvPr/>
              </p:nvPicPr>
              <p:blipFill>
                <a:blip r:embed="rId153"/>
                <a:stretch>
                  <a:fillRect/>
                </a:stretch>
              </p:blipFill>
              <p:spPr>
                <a:xfrm>
                  <a:off x="1442960" y="6446840"/>
                  <a:ext cx="2372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135" name="Entrada de lápiz 134">
                  <a:extLst>
                    <a:ext uri="{FF2B5EF4-FFF2-40B4-BE49-F238E27FC236}">
                      <a16:creationId xmlns:a16="http://schemas.microsoft.com/office/drawing/2014/main" id="{378EE059-3980-4C7A-A4B7-3760F94C4BDB}"/>
                    </a:ext>
                  </a:extLst>
                </p14:cNvPr>
                <p14:cNvContentPartPr/>
                <p14:nvPr/>
              </p14:nvContentPartPr>
              <p14:xfrm>
                <a:off x="1369880" y="6451160"/>
                <a:ext cx="347400" cy="320040"/>
              </p14:xfrm>
            </p:contentPart>
          </mc:Choice>
          <mc:Fallback xmlns="">
            <p:pic>
              <p:nvPicPr>
                <p:cNvPr id="135" name="Entrada de lápiz 134">
                  <a:extLst>
                    <a:ext uri="{FF2B5EF4-FFF2-40B4-BE49-F238E27FC236}">
                      <a16:creationId xmlns:a16="http://schemas.microsoft.com/office/drawing/2014/main" id="{378EE059-3980-4C7A-A4B7-3760F94C4BDB}"/>
                    </a:ext>
                  </a:extLst>
                </p:cNvPr>
                <p:cNvPicPr/>
                <p:nvPr/>
              </p:nvPicPr>
              <p:blipFill>
                <a:blip r:embed="rId155"/>
                <a:stretch>
                  <a:fillRect/>
                </a:stretch>
              </p:blipFill>
              <p:spPr>
                <a:xfrm>
                  <a:off x="1365560" y="6446840"/>
                  <a:ext cx="35604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36" name="Entrada de lápiz 135">
                  <a:extLst>
                    <a:ext uri="{FF2B5EF4-FFF2-40B4-BE49-F238E27FC236}">
                      <a16:creationId xmlns:a16="http://schemas.microsoft.com/office/drawing/2014/main" id="{4DF0202B-6632-4B3D-9567-BFD33AEA09BD}"/>
                    </a:ext>
                  </a:extLst>
                </p14:cNvPr>
                <p14:cNvContentPartPr/>
                <p14:nvPr/>
              </p14:nvContentPartPr>
              <p14:xfrm>
                <a:off x="1422080" y="6589760"/>
                <a:ext cx="228240" cy="39600"/>
              </p14:xfrm>
            </p:contentPart>
          </mc:Choice>
          <mc:Fallback xmlns="">
            <p:pic>
              <p:nvPicPr>
                <p:cNvPr id="136" name="Entrada de lápiz 135">
                  <a:extLst>
                    <a:ext uri="{FF2B5EF4-FFF2-40B4-BE49-F238E27FC236}">
                      <a16:creationId xmlns:a16="http://schemas.microsoft.com/office/drawing/2014/main" id="{4DF0202B-6632-4B3D-9567-BFD33AEA09BD}"/>
                    </a:ext>
                  </a:extLst>
                </p:cNvPr>
                <p:cNvPicPr/>
                <p:nvPr/>
              </p:nvPicPr>
              <p:blipFill>
                <a:blip r:embed="rId157"/>
                <a:stretch>
                  <a:fillRect/>
                </a:stretch>
              </p:blipFill>
              <p:spPr>
                <a:xfrm>
                  <a:off x="1417760" y="6585440"/>
                  <a:ext cx="236880" cy="4824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37" name="Entrada de lápiz 136">
                  <a:extLst>
                    <a:ext uri="{FF2B5EF4-FFF2-40B4-BE49-F238E27FC236}">
                      <a16:creationId xmlns:a16="http://schemas.microsoft.com/office/drawing/2014/main" id="{AE0E2F9A-B8EE-42DE-A1B6-22EEB6CFC123}"/>
                    </a:ext>
                  </a:extLst>
                </p14:cNvPr>
                <p14:cNvContentPartPr/>
                <p14:nvPr/>
              </p14:nvContentPartPr>
              <p14:xfrm>
                <a:off x="1751840" y="6589400"/>
                <a:ext cx="219240" cy="158040"/>
              </p14:xfrm>
            </p:contentPart>
          </mc:Choice>
          <mc:Fallback xmlns="">
            <p:pic>
              <p:nvPicPr>
                <p:cNvPr id="137" name="Entrada de lápiz 136">
                  <a:extLst>
                    <a:ext uri="{FF2B5EF4-FFF2-40B4-BE49-F238E27FC236}">
                      <a16:creationId xmlns:a16="http://schemas.microsoft.com/office/drawing/2014/main" id="{AE0E2F9A-B8EE-42DE-A1B6-22EEB6CFC123}"/>
                    </a:ext>
                  </a:extLst>
                </p:cNvPr>
                <p:cNvPicPr/>
                <p:nvPr/>
              </p:nvPicPr>
              <p:blipFill>
                <a:blip r:embed="rId159"/>
                <a:stretch>
                  <a:fillRect/>
                </a:stretch>
              </p:blipFill>
              <p:spPr>
                <a:xfrm>
                  <a:off x="1747520" y="6585080"/>
                  <a:ext cx="227880" cy="166680"/>
                </a:xfrm>
                <a:prstGeom prst="rect">
                  <a:avLst/>
                </a:prstGeom>
              </p:spPr>
            </p:pic>
          </mc:Fallback>
        </mc:AlternateContent>
        <mc:AlternateContent xmlns:mc="http://schemas.openxmlformats.org/markup-compatibility/2006" xmlns:p14="http://schemas.microsoft.com/office/powerpoint/2010/main">
          <mc:Choice Requires="p14">
            <p:contentPart p14:bwMode="auto" r:id="rId160">
              <p14:nvContentPartPr>
                <p14:cNvPr id="138" name="Entrada de lápiz 137">
                  <a:extLst>
                    <a:ext uri="{FF2B5EF4-FFF2-40B4-BE49-F238E27FC236}">
                      <a16:creationId xmlns:a16="http://schemas.microsoft.com/office/drawing/2014/main" id="{BBFBC751-657D-4E9C-A944-0EFB68A4DBCD}"/>
                    </a:ext>
                  </a:extLst>
                </p14:cNvPr>
                <p14:cNvContentPartPr/>
                <p14:nvPr/>
              </p14:nvContentPartPr>
              <p14:xfrm>
                <a:off x="2056760" y="6595160"/>
                <a:ext cx="49680" cy="132120"/>
              </p14:xfrm>
            </p:contentPart>
          </mc:Choice>
          <mc:Fallback xmlns="">
            <p:pic>
              <p:nvPicPr>
                <p:cNvPr id="138" name="Entrada de lápiz 137">
                  <a:extLst>
                    <a:ext uri="{FF2B5EF4-FFF2-40B4-BE49-F238E27FC236}">
                      <a16:creationId xmlns:a16="http://schemas.microsoft.com/office/drawing/2014/main" id="{BBFBC751-657D-4E9C-A944-0EFB68A4DBCD}"/>
                    </a:ext>
                  </a:extLst>
                </p:cNvPr>
                <p:cNvPicPr/>
                <p:nvPr/>
              </p:nvPicPr>
              <p:blipFill>
                <a:blip r:embed="rId161"/>
                <a:stretch>
                  <a:fillRect/>
                </a:stretch>
              </p:blipFill>
              <p:spPr>
                <a:xfrm>
                  <a:off x="2052440" y="6590840"/>
                  <a:ext cx="5832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39" name="Entrada de lápiz 138">
                  <a:extLst>
                    <a:ext uri="{FF2B5EF4-FFF2-40B4-BE49-F238E27FC236}">
                      <a16:creationId xmlns:a16="http://schemas.microsoft.com/office/drawing/2014/main" id="{65F57CA7-491C-4FA9-8696-352287472028}"/>
                    </a:ext>
                  </a:extLst>
                </p14:cNvPr>
                <p14:cNvContentPartPr/>
                <p14:nvPr/>
              </p14:nvContentPartPr>
              <p14:xfrm>
                <a:off x="1921760" y="6527480"/>
                <a:ext cx="392760" cy="194400"/>
              </p14:xfrm>
            </p:contentPart>
          </mc:Choice>
          <mc:Fallback xmlns="">
            <p:pic>
              <p:nvPicPr>
                <p:cNvPr id="139" name="Entrada de lápiz 138">
                  <a:extLst>
                    <a:ext uri="{FF2B5EF4-FFF2-40B4-BE49-F238E27FC236}">
                      <a16:creationId xmlns:a16="http://schemas.microsoft.com/office/drawing/2014/main" id="{65F57CA7-491C-4FA9-8696-352287472028}"/>
                    </a:ext>
                  </a:extLst>
                </p:cNvPr>
                <p:cNvPicPr/>
                <p:nvPr/>
              </p:nvPicPr>
              <p:blipFill>
                <a:blip r:embed="rId163"/>
                <a:stretch>
                  <a:fillRect/>
                </a:stretch>
              </p:blipFill>
              <p:spPr>
                <a:xfrm>
                  <a:off x="1917440" y="6523160"/>
                  <a:ext cx="401400" cy="20304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40" name="Entrada de lápiz 139">
                  <a:extLst>
                    <a:ext uri="{FF2B5EF4-FFF2-40B4-BE49-F238E27FC236}">
                      <a16:creationId xmlns:a16="http://schemas.microsoft.com/office/drawing/2014/main" id="{D5475D90-A018-43B1-829E-DE1DA128ECD9}"/>
                    </a:ext>
                  </a:extLst>
                </p14:cNvPr>
                <p14:cNvContentPartPr/>
                <p14:nvPr/>
              </p14:nvContentPartPr>
              <p14:xfrm>
                <a:off x="2348000" y="6538640"/>
                <a:ext cx="251280" cy="168480"/>
              </p14:xfrm>
            </p:contentPart>
          </mc:Choice>
          <mc:Fallback xmlns="">
            <p:pic>
              <p:nvPicPr>
                <p:cNvPr id="140" name="Entrada de lápiz 139">
                  <a:extLst>
                    <a:ext uri="{FF2B5EF4-FFF2-40B4-BE49-F238E27FC236}">
                      <a16:creationId xmlns:a16="http://schemas.microsoft.com/office/drawing/2014/main" id="{D5475D90-A018-43B1-829E-DE1DA128ECD9}"/>
                    </a:ext>
                  </a:extLst>
                </p:cNvPr>
                <p:cNvPicPr/>
                <p:nvPr/>
              </p:nvPicPr>
              <p:blipFill>
                <a:blip r:embed="rId165"/>
                <a:stretch>
                  <a:fillRect/>
                </a:stretch>
              </p:blipFill>
              <p:spPr>
                <a:xfrm>
                  <a:off x="2343680" y="6534320"/>
                  <a:ext cx="259920" cy="1771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6">
            <p14:nvContentPartPr>
              <p14:cNvPr id="152" name="Entrada de lápiz 151">
                <a:extLst>
                  <a:ext uri="{FF2B5EF4-FFF2-40B4-BE49-F238E27FC236}">
                    <a16:creationId xmlns:a16="http://schemas.microsoft.com/office/drawing/2014/main" id="{7D9C66B6-FBE7-4051-B70B-659D79D49AE3}"/>
                  </a:ext>
                </a:extLst>
              </p14:cNvPr>
              <p14:cNvContentPartPr/>
              <p14:nvPr/>
            </p14:nvContentPartPr>
            <p14:xfrm>
              <a:off x="191240" y="6991880"/>
              <a:ext cx="708480" cy="519840"/>
            </p14:xfrm>
          </p:contentPart>
        </mc:Choice>
        <mc:Fallback xmlns="">
          <p:pic>
            <p:nvPicPr>
              <p:cNvPr id="152" name="Entrada de lápiz 151">
                <a:extLst>
                  <a:ext uri="{FF2B5EF4-FFF2-40B4-BE49-F238E27FC236}">
                    <a16:creationId xmlns:a16="http://schemas.microsoft.com/office/drawing/2014/main" id="{7D9C66B6-FBE7-4051-B70B-659D79D49AE3}"/>
                  </a:ext>
                </a:extLst>
              </p:cNvPr>
              <p:cNvPicPr/>
              <p:nvPr/>
            </p:nvPicPr>
            <p:blipFill>
              <a:blip r:embed="rId167"/>
              <a:stretch>
                <a:fillRect/>
              </a:stretch>
            </p:blipFill>
            <p:spPr>
              <a:xfrm>
                <a:off x="186920" y="6987560"/>
                <a:ext cx="717120" cy="528480"/>
              </a:xfrm>
              <a:prstGeom prst="rect">
                <a:avLst/>
              </a:prstGeom>
            </p:spPr>
          </p:pic>
        </mc:Fallback>
      </mc:AlternateContent>
      <p:grpSp>
        <p:nvGrpSpPr>
          <p:cNvPr id="159" name="Grupo 158">
            <a:extLst>
              <a:ext uri="{FF2B5EF4-FFF2-40B4-BE49-F238E27FC236}">
                <a16:creationId xmlns:a16="http://schemas.microsoft.com/office/drawing/2014/main" id="{5A2DEBB2-3AD3-4348-A8A4-6FEBDE270BDB}"/>
              </a:ext>
            </a:extLst>
          </p:cNvPr>
          <p:cNvGrpSpPr/>
          <p:nvPr/>
        </p:nvGrpSpPr>
        <p:grpSpPr>
          <a:xfrm>
            <a:off x="1383200" y="6882440"/>
            <a:ext cx="953640" cy="654480"/>
            <a:chOff x="1383200" y="6882440"/>
            <a:chExt cx="953640" cy="654480"/>
          </a:xfrm>
        </p:grpSpPr>
        <mc:AlternateContent xmlns:mc="http://schemas.openxmlformats.org/markup-compatibility/2006" xmlns:p14="http://schemas.microsoft.com/office/powerpoint/2010/main">
          <mc:Choice Requires="p14">
            <p:contentPart p14:bwMode="auto" r:id="rId168">
              <p14:nvContentPartPr>
                <p14:cNvPr id="153" name="Entrada de lápiz 152">
                  <a:extLst>
                    <a:ext uri="{FF2B5EF4-FFF2-40B4-BE49-F238E27FC236}">
                      <a16:creationId xmlns:a16="http://schemas.microsoft.com/office/drawing/2014/main" id="{DF737D95-805D-4BDD-845A-D8AF8795059F}"/>
                    </a:ext>
                  </a:extLst>
                </p14:cNvPr>
                <p14:cNvContentPartPr/>
                <p14:nvPr/>
              </p14:nvContentPartPr>
              <p14:xfrm>
                <a:off x="1638080" y="7124360"/>
                <a:ext cx="5400" cy="18000"/>
              </p14:xfrm>
            </p:contentPart>
          </mc:Choice>
          <mc:Fallback xmlns="">
            <p:pic>
              <p:nvPicPr>
                <p:cNvPr id="153" name="Entrada de lápiz 152">
                  <a:extLst>
                    <a:ext uri="{FF2B5EF4-FFF2-40B4-BE49-F238E27FC236}">
                      <a16:creationId xmlns:a16="http://schemas.microsoft.com/office/drawing/2014/main" id="{DF737D95-805D-4BDD-845A-D8AF8795059F}"/>
                    </a:ext>
                  </a:extLst>
                </p:cNvPr>
                <p:cNvPicPr/>
                <p:nvPr/>
              </p:nvPicPr>
              <p:blipFill>
                <a:blip r:embed="rId169"/>
                <a:stretch>
                  <a:fillRect/>
                </a:stretch>
              </p:blipFill>
              <p:spPr>
                <a:xfrm>
                  <a:off x="1633760" y="7120040"/>
                  <a:ext cx="1404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54" name="Entrada de lápiz 153">
                  <a:extLst>
                    <a:ext uri="{FF2B5EF4-FFF2-40B4-BE49-F238E27FC236}">
                      <a16:creationId xmlns:a16="http://schemas.microsoft.com/office/drawing/2014/main" id="{D8E3AB0A-D44F-487D-A0E3-6202C6A65016}"/>
                    </a:ext>
                  </a:extLst>
                </p14:cNvPr>
                <p14:cNvContentPartPr/>
                <p14:nvPr/>
              </p14:nvContentPartPr>
              <p14:xfrm>
                <a:off x="1383200" y="6944360"/>
                <a:ext cx="229320" cy="592560"/>
              </p14:xfrm>
            </p:contentPart>
          </mc:Choice>
          <mc:Fallback xmlns="">
            <p:pic>
              <p:nvPicPr>
                <p:cNvPr id="154" name="Entrada de lápiz 153">
                  <a:extLst>
                    <a:ext uri="{FF2B5EF4-FFF2-40B4-BE49-F238E27FC236}">
                      <a16:creationId xmlns:a16="http://schemas.microsoft.com/office/drawing/2014/main" id="{D8E3AB0A-D44F-487D-A0E3-6202C6A65016}"/>
                    </a:ext>
                  </a:extLst>
                </p:cNvPr>
                <p:cNvPicPr/>
                <p:nvPr/>
              </p:nvPicPr>
              <p:blipFill>
                <a:blip r:embed="rId171"/>
                <a:stretch>
                  <a:fillRect/>
                </a:stretch>
              </p:blipFill>
              <p:spPr>
                <a:xfrm>
                  <a:off x="1378880" y="6940040"/>
                  <a:ext cx="23796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55" name="Entrada de lápiz 154">
                  <a:extLst>
                    <a:ext uri="{FF2B5EF4-FFF2-40B4-BE49-F238E27FC236}">
                      <a16:creationId xmlns:a16="http://schemas.microsoft.com/office/drawing/2014/main" id="{4760ECD9-C7F5-45DD-9006-616302856298}"/>
                    </a:ext>
                  </a:extLst>
                </p14:cNvPr>
                <p14:cNvContentPartPr/>
                <p14:nvPr/>
              </p14:nvContentPartPr>
              <p14:xfrm>
                <a:off x="1654280" y="7270880"/>
                <a:ext cx="224640" cy="249840"/>
              </p14:xfrm>
            </p:contentPart>
          </mc:Choice>
          <mc:Fallback xmlns="">
            <p:pic>
              <p:nvPicPr>
                <p:cNvPr id="155" name="Entrada de lápiz 154">
                  <a:extLst>
                    <a:ext uri="{FF2B5EF4-FFF2-40B4-BE49-F238E27FC236}">
                      <a16:creationId xmlns:a16="http://schemas.microsoft.com/office/drawing/2014/main" id="{4760ECD9-C7F5-45DD-9006-616302856298}"/>
                    </a:ext>
                  </a:extLst>
                </p:cNvPr>
                <p:cNvPicPr/>
                <p:nvPr/>
              </p:nvPicPr>
              <p:blipFill>
                <a:blip r:embed="rId173"/>
                <a:stretch>
                  <a:fillRect/>
                </a:stretch>
              </p:blipFill>
              <p:spPr>
                <a:xfrm>
                  <a:off x="1649960" y="7266560"/>
                  <a:ext cx="23328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56" name="Entrada de lápiz 155">
                  <a:extLst>
                    <a:ext uri="{FF2B5EF4-FFF2-40B4-BE49-F238E27FC236}">
                      <a16:creationId xmlns:a16="http://schemas.microsoft.com/office/drawing/2014/main" id="{79BF0EEE-E510-49CD-A65E-08E53A7DC13F}"/>
                    </a:ext>
                  </a:extLst>
                </p14:cNvPr>
                <p14:cNvContentPartPr/>
                <p14:nvPr/>
              </p14:nvContentPartPr>
              <p14:xfrm>
                <a:off x="1876040" y="7288160"/>
                <a:ext cx="333000" cy="231840"/>
              </p14:xfrm>
            </p:contentPart>
          </mc:Choice>
          <mc:Fallback xmlns="">
            <p:pic>
              <p:nvPicPr>
                <p:cNvPr id="156" name="Entrada de lápiz 155">
                  <a:extLst>
                    <a:ext uri="{FF2B5EF4-FFF2-40B4-BE49-F238E27FC236}">
                      <a16:creationId xmlns:a16="http://schemas.microsoft.com/office/drawing/2014/main" id="{79BF0EEE-E510-49CD-A65E-08E53A7DC13F}"/>
                    </a:ext>
                  </a:extLst>
                </p:cNvPr>
                <p:cNvPicPr/>
                <p:nvPr/>
              </p:nvPicPr>
              <p:blipFill>
                <a:blip r:embed="rId175"/>
                <a:stretch>
                  <a:fillRect/>
                </a:stretch>
              </p:blipFill>
              <p:spPr>
                <a:xfrm>
                  <a:off x="1871720" y="7283840"/>
                  <a:ext cx="341640" cy="24048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57" name="Entrada de lápiz 156">
                  <a:extLst>
                    <a:ext uri="{FF2B5EF4-FFF2-40B4-BE49-F238E27FC236}">
                      <a16:creationId xmlns:a16="http://schemas.microsoft.com/office/drawing/2014/main" id="{E8FFEDE7-CF68-425D-9BA7-F59ED2DBA037}"/>
                    </a:ext>
                  </a:extLst>
                </p14:cNvPr>
                <p14:cNvContentPartPr/>
                <p14:nvPr/>
              </p14:nvContentPartPr>
              <p14:xfrm>
                <a:off x="2312360" y="6882440"/>
                <a:ext cx="24480" cy="639720"/>
              </p14:xfrm>
            </p:contentPart>
          </mc:Choice>
          <mc:Fallback xmlns="">
            <p:pic>
              <p:nvPicPr>
                <p:cNvPr id="157" name="Entrada de lápiz 156">
                  <a:extLst>
                    <a:ext uri="{FF2B5EF4-FFF2-40B4-BE49-F238E27FC236}">
                      <a16:creationId xmlns:a16="http://schemas.microsoft.com/office/drawing/2014/main" id="{E8FFEDE7-CF68-425D-9BA7-F59ED2DBA037}"/>
                    </a:ext>
                  </a:extLst>
                </p:cNvPr>
                <p:cNvPicPr/>
                <p:nvPr/>
              </p:nvPicPr>
              <p:blipFill>
                <a:blip r:embed="rId177"/>
                <a:stretch>
                  <a:fillRect/>
                </a:stretch>
              </p:blipFill>
              <p:spPr>
                <a:xfrm>
                  <a:off x="2308040" y="6878120"/>
                  <a:ext cx="33120" cy="648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78">
            <p14:nvContentPartPr>
              <p14:cNvPr id="158" name="Entrada de lápiz 157">
                <a:extLst>
                  <a:ext uri="{FF2B5EF4-FFF2-40B4-BE49-F238E27FC236}">
                    <a16:creationId xmlns:a16="http://schemas.microsoft.com/office/drawing/2014/main" id="{C7E49324-81DA-458F-AC59-E0BF01CFE50C}"/>
                  </a:ext>
                </a:extLst>
              </p14:cNvPr>
              <p14:cNvContentPartPr/>
              <p14:nvPr/>
            </p14:nvContentPartPr>
            <p14:xfrm>
              <a:off x="2855240" y="6971720"/>
              <a:ext cx="128880" cy="704520"/>
            </p14:xfrm>
          </p:contentPart>
        </mc:Choice>
        <mc:Fallback xmlns="">
          <p:pic>
            <p:nvPicPr>
              <p:cNvPr id="158" name="Entrada de lápiz 157">
                <a:extLst>
                  <a:ext uri="{FF2B5EF4-FFF2-40B4-BE49-F238E27FC236}">
                    <a16:creationId xmlns:a16="http://schemas.microsoft.com/office/drawing/2014/main" id="{C7E49324-81DA-458F-AC59-E0BF01CFE50C}"/>
                  </a:ext>
                </a:extLst>
              </p:cNvPr>
              <p:cNvPicPr/>
              <p:nvPr/>
            </p:nvPicPr>
            <p:blipFill>
              <a:blip r:embed="rId179"/>
              <a:stretch>
                <a:fillRect/>
              </a:stretch>
            </p:blipFill>
            <p:spPr>
              <a:xfrm>
                <a:off x="2850920" y="6967400"/>
                <a:ext cx="137520" cy="713160"/>
              </a:xfrm>
              <a:prstGeom prst="rect">
                <a:avLst/>
              </a:prstGeom>
            </p:spPr>
          </p:pic>
        </mc:Fallback>
      </mc:AlternateContent>
      <p:grpSp>
        <p:nvGrpSpPr>
          <p:cNvPr id="199" name="Grupo 198">
            <a:extLst>
              <a:ext uri="{FF2B5EF4-FFF2-40B4-BE49-F238E27FC236}">
                <a16:creationId xmlns:a16="http://schemas.microsoft.com/office/drawing/2014/main" id="{AAD41E62-97CC-4B0E-A248-00B769110066}"/>
              </a:ext>
            </a:extLst>
          </p:cNvPr>
          <p:cNvGrpSpPr/>
          <p:nvPr/>
        </p:nvGrpSpPr>
        <p:grpSpPr>
          <a:xfrm>
            <a:off x="2971160" y="6323720"/>
            <a:ext cx="3569040" cy="1511280"/>
            <a:chOff x="2971160" y="6323720"/>
            <a:chExt cx="3569040" cy="1511280"/>
          </a:xfrm>
        </p:grpSpPr>
        <mc:AlternateContent xmlns:mc="http://schemas.openxmlformats.org/markup-compatibility/2006" xmlns:p14="http://schemas.microsoft.com/office/powerpoint/2010/main">
          <mc:Choice Requires="p14">
            <p:contentPart p14:bwMode="auto" r:id="rId180">
              <p14:nvContentPartPr>
                <p14:cNvPr id="141" name="Entrada de lápiz 140">
                  <a:extLst>
                    <a:ext uri="{FF2B5EF4-FFF2-40B4-BE49-F238E27FC236}">
                      <a16:creationId xmlns:a16="http://schemas.microsoft.com/office/drawing/2014/main" id="{CC0570FD-1C27-4EE5-AC30-774425F9EFD3}"/>
                    </a:ext>
                  </a:extLst>
                </p14:cNvPr>
                <p14:cNvContentPartPr/>
                <p14:nvPr/>
              </p14:nvContentPartPr>
              <p14:xfrm>
                <a:off x="3218840" y="6451160"/>
                <a:ext cx="20520" cy="277200"/>
              </p14:xfrm>
            </p:contentPart>
          </mc:Choice>
          <mc:Fallback xmlns="">
            <p:pic>
              <p:nvPicPr>
                <p:cNvPr id="141" name="Entrada de lápiz 140">
                  <a:extLst>
                    <a:ext uri="{FF2B5EF4-FFF2-40B4-BE49-F238E27FC236}">
                      <a16:creationId xmlns:a16="http://schemas.microsoft.com/office/drawing/2014/main" id="{CC0570FD-1C27-4EE5-AC30-774425F9EFD3}"/>
                    </a:ext>
                  </a:extLst>
                </p:cNvPr>
                <p:cNvPicPr/>
                <p:nvPr/>
              </p:nvPicPr>
              <p:blipFill>
                <a:blip r:embed="rId181"/>
                <a:stretch>
                  <a:fillRect/>
                </a:stretch>
              </p:blipFill>
              <p:spPr>
                <a:xfrm>
                  <a:off x="3214520" y="6446840"/>
                  <a:ext cx="2916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42" name="Entrada de lápiz 141">
                  <a:extLst>
                    <a:ext uri="{FF2B5EF4-FFF2-40B4-BE49-F238E27FC236}">
                      <a16:creationId xmlns:a16="http://schemas.microsoft.com/office/drawing/2014/main" id="{DEEC5F0D-7594-439D-9D71-1CED8F7733B4}"/>
                    </a:ext>
                  </a:extLst>
                </p14:cNvPr>
                <p14:cNvContentPartPr/>
                <p14:nvPr/>
              </p14:nvContentPartPr>
              <p14:xfrm>
                <a:off x="2971160" y="6429560"/>
                <a:ext cx="484560" cy="59760"/>
              </p14:xfrm>
            </p:contentPart>
          </mc:Choice>
          <mc:Fallback xmlns="">
            <p:pic>
              <p:nvPicPr>
                <p:cNvPr id="142" name="Entrada de lápiz 141">
                  <a:extLst>
                    <a:ext uri="{FF2B5EF4-FFF2-40B4-BE49-F238E27FC236}">
                      <a16:creationId xmlns:a16="http://schemas.microsoft.com/office/drawing/2014/main" id="{DEEC5F0D-7594-439D-9D71-1CED8F7733B4}"/>
                    </a:ext>
                  </a:extLst>
                </p:cNvPr>
                <p:cNvPicPr/>
                <p:nvPr/>
              </p:nvPicPr>
              <p:blipFill>
                <a:blip r:embed="rId183"/>
                <a:stretch>
                  <a:fillRect/>
                </a:stretch>
              </p:blipFill>
              <p:spPr>
                <a:xfrm>
                  <a:off x="2966840" y="6425240"/>
                  <a:ext cx="493200" cy="6840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43" name="Entrada de lápiz 142">
                  <a:extLst>
                    <a:ext uri="{FF2B5EF4-FFF2-40B4-BE49-F238E27FC236}">
                      <a16:creationId xmlns:a16="http://schemas.microsoft.com/office/drawing/2014/main" id="{A03ABCB7-E015-4A55-84C7-DB4822C50BA6}"/>
                    </a:ext>
                  </a:extLst>
                </p14:cNvPr>
                <p14:cNvContentPartPr/>
                <p14:nvPr/>
              </p14:nvContentPartPr>
              <p14:xfrm>
                <a:off x="3107240" y="6575000"/>
                <a:ext cx="260280" cy="60840"/>
              </p14:xfrm>
            </p:contentPart>
          </mc:Choice>
          <mc:Fallback xmlns="">
            <p:pic>
              <p:nvPicPr>
                <p:cNvPr id="143" name="Entrada de lápiz 142">
                  <a:extLst>
                    <a:ext uri="{FF2B5EF4-FFF2-40B4-BE49-F238E27FC236}">
                      <a16:creationId xmlns:a16="http://schemas.microsoft.com/office/drawing/2014/main" id="{A03ABCB7-E015-4A55-84C7-DB4822C50BA6}"/>
                    </a:ext>
                  </a:extLst>
                </p:cNvPr>
                <p:cNvPicPr/>
                <p:nvPr/>
              </p:nvPicPr>
              <p:blipFill>
                <a:blip r:embed="rId185"/>
                <a:stretch>
                  <a:fillRect/>
                </a:stretch>
              </p:blipFill>
              <p:spPr>
                <a:xfrm>
                  <a:off x="3102920" y="6570680"/>
                  <a:ext cx="26892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44" name="Entrada de lápiz 143">
                  <a:extLst>
                    <a:ext uri="{FF2B5EF4-FFF2-40B4-BE49-F238E27FC236}">
                      <a16:creationId xmlns:a16="http://schemas.microsoft.com/office/drawing/2014/main" id="{5CF15BC7-917C-4342-866C-0C71E8C26A36}"/>
                    </a:ext>
                  </a:extLst>
                </p14:cNvPr>
                <p14:cNvContentPartPr/>
                <p14:nvPr/>
              </p14:nvContentPartPr>
              <p14:xfrm>
                <a:off x="3415760" y="6323720"/>
                <a:ext cx="119520" cy="120960"/>
              </p14:xfrm>
            </p:contentPart>
          </mc:Choice>
          <mc:Fallback xmlns="">
            <p:pic>
              <p:nvPicPr>
                <p:cNvPr id="144" name="Entrada de lápiz 143">
                  <a:extLst>
                    <a:ext uri="{FF2B5EF4-FFF2-40B4-BE49-F238E27FC236}">
                      <a16:creationId xmlns:a16="http://schemas.microsoft.com/office/drawing/2014/main" id="{5CF15BC7-917C-4342-866C-0C71E8C26A36}"/>
                    </a:ext>
                  </a:extLst>
                </p:cNvPr>
                <p:cNvPicPr/>
                <p:nvPr/>
              </p:nvPicPr>
              <p:blipFill>
                <a:blip r:embed="rId187"/>
                <a:stretch>
                  <a:fillRect/>
                </a:stretch>
              </p:blipFill>
              <p:spPr>
                <a:xfrm>
                  <a:off x="3411440" y="6319400"/>
                  <a:ext cx="12816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45" name="Entrada de lápiz 144">
                  <a:extLst>
                    <a:ext uri="{FF2B5EF4-FFF2-40B4-BE49-F238E27FC236}">
                      <a16:creationId xmlns:a16="http://schemas.microsoft.com/office/drawing/2014/main" id="{F00B39B1-1C76-47A8-B6D0-79EF9D269016}"/>
                    </a:ext>
                  </a:extLst>
                </p14:cNvPr>
                <p14:cNvContentPartPr/>
                <p14:nvPr/>
              </p14:nvContentPartPr>
              <p14:xfrm>
                <a:off x="3911480" y="6577880"/>
                <a:ext cx="137880" cy="128520"/>
              </p14:xfrm>
            </p:contentPart>
          </mc:Choice>
          <mc:Fallback xmlns="">
            <p:pic>
              <p:nvPicPr>
                <p:cNvPr id="145" name="Entrada de lápiz 144">
                  <a:extLst>
                    <a:ext uri="{FF2B5EF4-FFF2-40B4-BE49-F238E27FC236}">
                      <a16:creationId xmlns:a16="http://schemas.microsoft.com/office/drawing/2014/main" id="{F00B39B1-1C76-47A8-B6D0-79EF9D269016}"/>
                    </a:ext>
                  </a:extLst>
                </p:cNvPr>
                <p:cNvPicPr/>
                <p:nvPr/>
              </p:nvPicPr>
              <p:blipFill>
                <a:blip r:embed="rId189"/>
                <a:stretch>
                  <a:fillRect/>
                </a:stretch>
              </p:blipFill>
              <p:spPr>
                <a:xfrm>
                  <a:off x="3907160" y="6573560"/>
                  <a:ext cx="14652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46" name="Entrada de lápiz 145">
                  <a:extLst>
                    <a:ext uri="{FF2B5EF4-FFF2-40B4-BE49-F238E27FC236}">
                      <a16:creationId xmlns:a16="http://schemas.microsoft.com/office/drawing/2014/main" id="{B83DEF46-7E5B-4183-BC85-1CF038FE03DD}"/>
                    </a:ext>
                  </a:extLst>
                </p14:cNvPr>
                <p14:cNvContentPartPr/>
                <p14:nvPr/>
              </p14:nvContentPartPr>
              <p14:xfrm>
                <a:off x="3898520" y="6591200"/>
                <a:ext cx="266760" cy="332640"/>
              </p14:xfrm>
            </p:contentPart>
          </mc:Choice>
          <mc:Fallback xmlns="">
            <p:pic>
              <p:nvPicPr>
                <p:cNvPr id="146" name="Entrada de lápiz 145">
                  <a:extLst>
                    <a:ext uri="{FF2B5EF4-FFF2-40B4-BE49-F238E27FC236}">
                      <a16:creationId xmlns:a16="http://schemas.microsoft.com/office/drawing/2014/main" id="{B83DEF46-7E5B-4183-BC85-1CF038FE03DD}"/>
                    </a:ext>
                  </a:extLst>
                </p:cNvPr>
                <p:cNvPicPr/>
                <p:nvPr/>
              </p:nvPicPr>
              <p:blipFill>
                <a:blip r:embed="rId191"/>
                <a:stretch>
                  <a:fillRect/>
                </a:stretch>
              </p:blipFill>
              <p:spPr>
                <a:xfrm>
                  <a:off x="3894200" y="6586880"/>
                  <a:ext cx="275400" cy="3412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47" name="Entrada de lápiz 146">
                  <a:extLst>
                    <a:ext uri="{FF2B5EF4-FFF2-40B4-BE49-F238E27FC236}">
                      <a16:creationId xmlns:a16="http://schemas.microsoft.com/office/drawing/2014/main" id="{BD6351D2-7A42-4E87-9A2C-75B36CD3AC97}"/>
                    </a:ext>
                  </a:extLst>
                </p14:cNvPr>
                <p14:cNvContentPartPr/>
                <p14:nvPr/>
              </p14:nvContentPartPr>
              <p14:xfrm>
                <a:off x="4253840" y="6565280"/>
                <a:ext cx="335880" cy="231480"/>
              </p14:xfrm>
            </p:contentPart>
          </mc:Choice>
          <mc:Fallback xmlns="">
            <p:pic>
              <p:nvPicPr>
                <p:cNvPr id="147" name="Entrada de lápiz 146">
                  <a:extLst>
                    <a:ext uri="{FF2B5EF4-FFF2-40B4-BE49-F238E27FC236}">
                      <a16:creationId xmlns:a16="http://schemas.microsoft.com/office/drawing/2014/main" id="{BD6351D2-7A42-4E87-9A2C-75B36CD3AC97}"/>
                    </a:ext>
                  </a:extLst>
                </p:cNvPr>
                <p:cNvPicPr/>
                <p:nvPr/>
              </p:nvPicPr>
              <p:blipFill>
                <a:blip r:embed="rId193"/>
                <a:stretch>
                  <a:fillRect/>
                </a:stretch>
              </p:blipFill>
              <p:spPr>
                <a:xfrm>
                  <a:off x="4249520" y="6560960"/>
                  <a:ext cx="344520" cy="24012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48" name="Entrada de lápiz 147">
                  <a:extLst>
                    <a:ext uri="{FF2B5EF4-FFF2-40B4-BE49-F238E27FC236}">
                      <a16:creationId xmlns:a16="http://schemas.microsoft.com/office/drawing/2014/main" id="{7482E980-E999-4561-8D6B-6E81B6301154}"/>
                    </a:ext>
                  </a:extLst>
                </p14:cNvPr>
                <p14:cNvContentPartPr/>
                <p14:nvPr/>
              </p14:nvContentPartPr>
              <p14:xfrm>
                <a:off x="4541840" y="6349280"/>
                <a:ext cx="126360" cy="144720"/>
              </p14:xfrm>
            </p:contentPart>
          </mc:Choice>
          <mc:Fallback xmlns="">
            <p:pic>
              <p:nvPicPr>
                <p:cNvPr id="148" name="Entrada de lápiz 147">
                  <a:extLst>
                    <a:ext uri="{FF2B5EF4-FFF2-40B4-BE49-F238E27FC236}">
                      <a16:creationId xmlns:a16="http://schemas.microsoft.com/office/drawing/2014/main" id="{7482E980-E999-4561-8D6B-6E81B6301154}"/>
                    </a:ext>
                  </a:extLst>
                </p:cNvPr>
                <p:cNvPicPr/>
                <p:nvPr/>
              </p:nvPicPr>
              <p:blipFill>
                <a:blip r:embed="rId195"/>
                <a:stretch>
                  <a:fillRect/>
                </a:stretch>
              </p:blipFill>
              <p:spPr>
                <a:xfrm>
                  <a:off x="4537520" y="6344960"/>
                  <a:ext cx="13500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60" name="Entrada de lápiz 159">
                  <a:extLst>
                    <a:ext uri="{FF2B5EF4-FFF2-40B4-BE49-F238E27FC236}">
                      <a16:creationId xmlns:a16="http://schemas.microsoft.com/office/drawing/2014/main" id="{66912DFB-30BE-4A7F-AF36-3713BD534986}"/>
                    </a:ext>
                  </a:extLst>
                </p14:cNvPr>
                <p14:cNvContentPartPr/>
                <p14:nvPr/>
              </p14:nvContentPartPr>
              <p14:xfrm>
                <a:off x="3190400" y="7107080"/>
                <a:ext cx="202320" cy="260640"/>
              </p14:xfrm>
            </p:contentPart>
          </mc:Choice>
          <mc:Fallback xmlns="">
            <p:pic>
              <p:nvPicPr>
                <p:cNvPr id="160" name="Entrada de lápiz 159">
                  <a:extLst>
                    <a:ext uri="{FF2B5EF4-FFF2-40B4-BE49-F238E27FC236}">
                      <a16:creationId xmlns:a16="http://schemas.microsoft.com/office/drawing/2014/main" id="{66912DFB-30BE-4A7F-AF36-3713BD534986}"/>
                    </a:ext>
                  </a:extLst>
                </p:cNvPr>
                <p:cNvPicPr/>
                <p:nvPr/>
              </p:nvPicPr>
              <p:blipFill>
                <a:blip r:embed="rId197"/>
                <a:stretch>
                  <a:fillRect/>
                </a:stretch>
              </p:blipFill>
              <p:spPr>
                <a:xfrm>
                  <a:off x="3186080" y="7102760"/>
                  <a:ext cx="210960" cy="26928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61" name="Entrada de lápiz 160">
                  <a:extLst>
                    <a:ext uri="{FF2B5EF4-FFF2-40B4-BE49-F238E27FC236}">
                      <a16:creationId xmlns:a16="http://schemas.microsoft.com/office/drawing/2014/main" id="{3CE8D567-4BA9-44F4-B202-BA96385DBD9B}"/>
                    </a:ext>
                  </a:extLst>
                </p14:cNvPr>
                <p14:cNvContentPartPr/>
                <p14:nvPr/>
              </p14:nvContentPartPr>
              <p14:xfrm>
                <a:off x="3416480" y="7176200"/>
                <a:ext cx="204480" cy="102240"/>
              </p14:xfrm>
            </p:contentPart>
          </mc:Choice>
          <mc:Fallback xmlns="">
            <p:pic>
              <p:nvPicPr>
                <p:cNvPr id="161" name="Entrada de lápiz 160">
                  <a:extLst>
                    <a:ext uri="{FF2B5EF4-FFF2-40B4-BE49-F238E27FC236}">
                      <a16:creationId xmlns:a16="http://schemas.microsoft.com/office/drawing/2014/main" id="{3CE8D567-4BA9-44F4-B202-BA96385DBD9B}"/>
                    </a:ext>
                  </a:extLst>
                </p:cNvPr>
                <p:cNvPicPr/>
                <p:nvPr/>
              </p:nvPicPr>
              <p:blipFill>
                <a:blip r:embed="rId199"/>
                <a:stretch>
                  <a:fillRect/>
                </a:stretch>
              </p:blipFill>
              <p:spPr>
                <a:xfrm>
                  <a:off x="3412160" y="7171880"/>
                  <a:ext cx="213120" cy="11088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63" name="Entrada de lápiz 162">
                  <a:extLst>
                    <a:ext uri="{FF2B5EF4-FFF2-40B4-BE49-F238E27FC236}">
                      <a16:creationId xmlns:a16="http://schemas.microsoft.com/office/drawing/2014/main" id="{5D397E66-6A58-4681-AF6F-27CADD51ACF1}"/>
                    </a:ext>
                  </a:extLst>
                </p14:cNvPr>
                <p14:cNvContentPartPr/>
                <p14:nvPr/>
              </p14:nvContentPartPr>
              <p14:xfrm>
                <a:off x="3961880" y="7009880"/>
                <a:ext cx="360" cy="5400"/>
              </p14:xfrm>
            </p:contentPart>
          </mc:Choice>
          <mc:Fallback xmlns="">
            <p:pic>
              <p:nvPicPr>
                <p:cNvPr id="163" name="Entrada de lápiz 162">
                  <a:extLst>
                    <a:ext uri="{FF2B5EF4-FFF2-40B4-BE49-F238E27FC236}">
                      <a16:creationId xmlns:a16="http://schemas.microsoft.com/office/drawing/2014/main" id="{5D397E66-6A58-4681-AF6F-27CADD51ACF1}"/>
                    </a:ext>
                  </a:extLst>
                </p:cNvPr>
                <p:cNvPicPr/>
                <p:nvPr/>
              </p:nvPicPr>
              <p:blipFill>
                <a:blip r:embed="rId201"/>
                <a:stretch>
                  <a:fillRect/>
                </a:stretch>
              </p:blipFill>
              <p:spPr>
                <a:xfrm>
                  <a:off x="3957560" y="7005560"/>
                  <a:ext cx="900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64" name="Entrada de lápiz 163">
                  <a:extLst>
                    <a:ext uri="{FF2B5EF4-FFF2-40B4-BE49-F238E27FC236}">
                      <a16:creationId xmlns:a16="http://schemas.microsoft.com/office/drawing/2014/main" id="{2388EE29-623D-4CF9-A297-786941B52AD4}"/>
                    </a:ext>
                  </a:extLst>
                </p14:cNvPr>
                <p14:cNvContentPartPr/>
                <p14:nvPr/>
              </p14:nvContentPartPr>
              <p14:xfrm>
                <a:off x="3961160" y="7021040"/>
                <a:ext cx="204840" cy="315000"/>
              </p14:xfrm>
            </p:contentPart>
          </mc:Choice>
          <mc:Fallback xmlns="">
            <p:pic>
              <p:nvPicPr>
                <p:cNvPr id="164" name="Entrada de lápiz 163">
                  <a:extLst>
                    <a:ext uri="{FF2B5EF4-FFF2-40B4-BE49-F238E27FC236}">
                      <a16:creationId xmlns:a16="http://schemas.microsoft.com/office/drawing/2014/main" id="{2388EE29-623D-4CF9-A297-786941B52AD4}"/>
                    </a:ext>
                  </a:extLst>
                </p:cNvPr>
                <p:cNvPicPr/>
                <p:nvPr/>
              </p:nvPicPr>
              <p:blipFill>
                <a:blip r:embed="rId203"/>
                <a:stretch>
                  <a:fillRect/>
                </a:stretch>
              </p:blipFill>
              <p:spPr>
                <a:xfrm>
                  <a:off x="3956840" y="7016720"/>
                  <a:ext cx="213480" cy="32364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65" name="Entrada de lápiz 164">
                  <a:extLst>
                    <a:ext uri="{FF2B5EF4-FFF2-40B4-BE49-F238E27FC236}">
                      <a16:creationId xmlns:a16="http://schemas.microsoft.com/office/drawing/2014/main" id="{57B74D03-C67D-46DE-9EDD-F106BA712955}"/>
                    </a:ext>
                  </a:extLst>
                </p14:cNvPr>
                <p14:cNvContentPartPr/>
                <p14:nvPr/>
              </p14:nvContentPartPr>
              <p14:xfrm>
                <a:off x="4114160" y="7124360"/>
                <a:ext cx="13320" cy="360"/>
              </p14:xfrm>
            </p:contentPart>
          </mc:Choice>
          <mc:Fallback xmlns="">
            <p:pic>
              <p:nvPicPr>
                <p:cNvPr id="165" name="Entrada de lápiz 164">
                  <a:extLst>
                    <a:ext uri="{FF2B5EF4-FFF2-40B4-BE49-F238E27FC236}">
                      <a16:creationId xmlns:a16="http://schemas.microsoft.com/office/drawing/2014/main" id="{57B74D03-C67D-46DE-9EDD-F106BA712955}"/>
                    </a:ext>
                  </a:extLst>
                </p:cNvPr>
                <p:cNvPicPr/>
                <p:nvPr/>
              </p:nvPicPr>
              <p:blipFill>
                <a:blip r:embed="rId205"/>
                <a:stretch>
                  <a:fillRect/>
                </a:stretch>
              </p:blipFill>
              <p:spPr>
                <a:xfrm>
                  <a:off x="4109840" y="7120040"/>
                  <a:ext cx="219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67" name="Entrada de lápiz 166">
                  <a:extLst>
                    <a:ext uri="{FF2B5EF4-FFF2-40B4-BE49-F238E27FC236}">
                      <a16:creationId xmlns:a16="http://schemas.microsoft.com/office/drawing/2014/main" id="{9313256D-CD5A-4825-B84E-118B3AB03585}"/>
                    </a:ext>
                  </a:extLst>
                </p14:cNvPr>
                <p14:cNvContentPartPr/>
                <p14:nvPr/>
              </p14:nvContentPartPr>
              <p14:xfrm>
                <a:off x="4253840" y="7111400"/>
                <a:ext cx="89640" cy="164880"/>
              </p14:xfrm>
            </p:contentPart>
          </mc:Choice>
          <mc:Fallback xmlns="">
            <p:pic>
              <p:nvPicPr>
                <p:cNvPr id="167" name="Entrada de lápiz 166">
                  <a:extLst>
                    <a:ext uri="{FF2B5EF4-FFF2-40B4-BE49-F238E27FC236}">
                      <a16:creationId xmlns:a16="http://schemas.microsoft.com/office/drawing/2014/main" id="{9313256D-CD5A-4825-B84E-118B3AB03585}"/>
                    </a:ext>
                  </a:extLst>
                </p:cNvPr>
                <p:cNvPicPr/>
                <p:nvPr/>
              </p:nvPicPr>
              <p:blipFill>
                <a:blip r:embed="rId207"/>
                <a:stretch>
                  <a:fillRect/>
                </a:stretch>
              </p:blipFill>
              <p:spPr>
                <a:xfrm>
                  <a:off x="4249520" y="7107080"/>
                  <a:ext cx="9828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68" name="Entrada de lápiz 167">
                  <a:extLst>
                    <a:ext uri="{FF2B5EF4-FFF2-40B4-BE49-F238E27FC236}">
                      <a16:creationId xmlns:a16="http://schemas.microsoft.com/office/drawing/2014/main" id="{F7B15610-E7FF-43A5-B9D3-600954EA26AF}"/>
                    </a:ext>
                  </a:extLst>
                </p14:cNvPr>
                <p14:cNvContentPartPr/>
                <p14:nvPr/>
              </p14:nvContentPartPr>
              <p14:xfrm>
                <a:off x="4334840" y="7125800"/>
                <a:ext cx="239400" cy="124560"/>
              </p14:xfrm>
            </p:contentPart>
          </mc:Choice>
          <mc:Fallback xmlns="">
            <p:pic>
              <p:nvPicPr>
                <p:cNvPr id="168" name="Entrada de lápiz 167">
                  <a:extLst>
                    <a:ext uri="{FF2B5EF4-FFF2-40B4-BE49-F238E27FC236}">
                      <a16:creationId xmlns:a16="http://schemas.microsoft.com/office/drawing/2014/main" id="{F7B15610-E7FF-43A5-B9D3-600954EA26AF}"/>
                    </a:ext>
                  </a:extLst>
                </p:cNvPr>
                <p:cNvPicPr/>
                <p:nvPr/>
              </p:nvPicPr>
              <p:blipFill>
                <a:blip r:embed="rId209"/>
                <a:stretch>
                  <a:fillRect/>
                </a:stretch>
              </p:blipFill>
              <p:spPr>
                <a:xfrm>
                  <a:off x="4330520" y="7121480"/>
                  <a:ext cx="24804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70" name="Entrada de lápiz 169">
                  <a:extLst>
                    <a:ext uri="{FF2B5EF4-FFF2-40B4-BE49-F238E27FC236}">
                      <a16:creationId xmlns:a16="http://schemas.microsoft.com/office/drawing/2014/main" id="{6AACE710-8C4C-4861-A4AA-791E1C12353B}"/>
                    </a:ext>
                  </a:extLst>
                </p14:cNvPr>
                <p14:cNvContentPartPr/>
                <p14:nvPr/>
              </p14:nvContentPartPr>
              <p14:xfrm>
                <a:off x="4760000" y="7102400"/>
                <a:ext cx="122400" cy="175320"/>
              </p14:xfrm>
            </p:contentPart>
          </mc:Choice>
          <mc:Fallback xmlns="">
            <p:pic>
              <p:nvPicPr>
                <p:cNvPr id="170" name="Entrada de lápiz 169">
                  <a:extLst>
                    <a:ext uri="{FF2B5EF4-FFF2-40B4-BE49-F238E27FC236}">
                      <a16:creationId xmlns:a16="http://schemas.microsoft.com/office/drawing/2014/main" id="{6AACE710-8C4C-4861-A4AA-791E1C12353B}"/>
                    </a:ext>
                  </a:extLst>
                </p:cNvPr>
                <p:cNvPicPr/>
                <p:nvPr/>
              </p:nvPicPr>
              <p:blipFill>
                <a:blip r:embed="rId211"/>
                <a:stretch>
                  <a:fillRect/>
                </a:stretch>
              </p:blipFill>
              <p:spPr>
                <a:xfrm>
                  <a:off x="4755680" y="7098080"/>
                  <a:ext cx="13104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71" name="Entrada de lápiz 170">
                  <a:extLst>
                    <a:ext uri="{FF2B5EF4-FFF2-40B4-BE49-F238E27FC236}">
                      <a16:creationId xmlns:a16="http://schemas.microsoft.com/office/drawing/2014/main" id="{E96049CD-3BF2-4BE0-BB3C-BD7CF225C9A3}"/>
                    </a:ext>
                  </a:extLst>
                </p14:cNvPr>
                <p14:cNvContentPartPr/>
                <p14:nvPr/>
              </p14:nvContentPartPr>
              <p14:xfrm>
                <a:off x="4877720" y="7133720"/>
                <a:ext cx="192960" cy="142200"/>
              </p14:xfrm>
            </p:contentPart>
          </mc:Choice>
          <mc:Fallback xmlns="">
            <p:pic>
              <p:nvPicPr>
                <p:cNvPr id="171" name="Entrada de lápiz 170">
                  <a:extLst>
                    <a:ext uri="{FF2B5EF4-FFF2-40B4-BE49-F238E27FC236}">
                      <a16:creationId xmlns:a16="http://schemas.microsoft.com/office/drawing/2014/main" id="{E96049CD-3BF2-4BE0-BB3C-BD7CF225C9A3}"/>
                    </a:ext>
                  </a:extLst>
                </p:cNvPr>
                <p:cNvPicPr/>
                <p:nvPr/>
              </p:nvPicPr>
              <p:blipFill>
                <a:blip r:embed="rId213"/>
                <a:stretch>
                  <a:fillRect/>
                </a:stretch>
              </p:blipFill>
              <p:spPr>
                <a:xfrm>
                  <a:off x="4873400" y="7129400"/>
                  <a:ext cx="20160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72" name="Entrada de lápiz 171">
                  <a:extLst>
                    <a:ext uri="{FF2B5EF4-FFF2-40B4-BE49-F238E27FC236}">
                      <a16:creationId xmlns:a16="http://schemas.microsoft.com/office/drawing/2014/main" id="{0FE58D12-92F2-4D06-908A-16BDE044399E}"/>
                    </a:ext>
                  </a:extLst>
                </p14:cNvPr>
                <p14:cNvContentPartPr/>
                <p14:nvPr/>
              </p14:nvContentPartPr>
              <p14:xfrm>
                <a:off x="5143040" y="7097000"/>
                <a:ext cx="117000" cy="159120"/>
              </p14:xfrm>
            </p:contentPart>
          </mc:Choice>
          <mc:Fallback xmlns="">
            <p:pic>
              <p:nvPicPr>
                <p:cNvPr id="172" name="Entrada de lápiz 171">
                  <a:extLst>
                    <a:ext uri="{FF2B5EF4-FFF2-40B4-BE49-F238E27FC236}">
                      <a16:creationId xmlns:a16="http://schemas.microsoft.com/office/drawing/2014/main" id="{0FE58D12-92F2-4D06-908A-16BDE044399E}"/>
                    </a:ext>
                  </a:extLst>
                </p:cNvPr>
                <p:cNvPicPr/>
                <p:nvPr/>
              </p:nvPicPr>
              <p:blipFill>
                <a:blip r:embed="rId215"/>
                <a:stretch>
                  <a:fillRect/>
                </a:stretch>
              </p:blipFill>
              <p:spPr>
                <a:xfrm>
                  <a:off x="5138720" y="7092680"/>
                  <a:ext cx="12564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73" name="Entrada de lápiz 172">
                  <a:extLst>
                    <a:ext uri="{FF2B5EF4-FFF2-40B4-BE49-F238E27FC236}">
                      <a16:creationId xmlns:a16="http://schemas.microsoft.com/office/drawing/2014/main" id="{F16BB135-66D2-48B5-B367-0F3D690F229D}"/>
                    </a:ext>
                  </a:extLst>
                </p14:cNvPr>
                <p14:cNvContentPartPr/>
                <p14:nvPr/>
              </p14:nvContentPartPr>
              <p14:xfrm>
                <a:off x="5651000" y="7049120"/>
                <a:ext cx="265320" cy="230040"/>
              </p14:xfrm>
            </p:contentPart>
          </mc:Choice>
          <mc:Fallback xmlns="">
            <p:pic>
              <p:nvPicPr>
                <p:cNvPr id="173" name="Entrada de lápiz 172">
                  <a:extLst>
                    <a:ext uri="{FF2B5EF4-FFF2-40B4-BE49-F238E27FC236}">
                      <a16:creationId xmlns:a16="http://schemas.microsoft.com/office/drawing/2014/main" id="{F16BB135-66D2-48B5-B367-0F3D690F229D}"/>
                    </a:ext>
                  </a:extLst>
                </p:cNvPr>
                <p:cNvPicPr/>
                <p:nvPr/>
              </p:nvPicPr>
              <p:blipFill>
                <a:blip r:embed="rId217"/>
                <a:stretch>
                  <a:fillRect/>
                </a:stretch>
              </p:blipFill>
              <p:spPr>
                <a:xfrm>
                  <a:off x="5646680" y="7044800"/>
                  <a:ext cx="273960" cy="23868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74" name="Entrada de lápiz 173">
                  <a:extLst>
                    <a:ext uri="{FF2B5EF4-FFF2-40B4-BE49-F238E27FC236}">
                      <a16:creationId xmlns:a16="http://schemas.microsoft.com/office/drawing/2014/main" id="{113A6803-17CA-47E6-8BC0-6974150937BF}"/>
                    </a:ext>
                  </a:extLst>
                </p14:cNvPr>
                <p14:cNvContentPartPr/>
                <p14:nvPr/>
              </p14:nvContentPartPr>
              <p14:xfrm>
                <a:off x="5837120" y="6756080"/>
                <a:ext cx="233280" cy="626400"/>
              </p14:xfrm>
            </p:contentPart>
          </mc:Choice>
          <mc:Fallback xmlns="">
            <p:pic>
              <p:nvPicPr>
                <p:cNvPr id="174" name="Entrada de lápiz 173">
                  <a:extLst>
                    <a:ext uri="{FF2B5EF4-FFF2-40B4-BE49-F238E27FC236}">
                      <a16:creationId xmlns:a16="http://schemas.microsoft.com/office/drawing/2014/main" id="{113A6803-17CA-47E6-8BC0-6974150937BF}"/>
                    </a:ext>
                  </a:extLst>
                </p:cNvPr>
                <p:cNvPicPr/>
                <p:nvPr/>
              </p:nvPicPr>
              <p:blipFill>
                <a:blip r:embed="rId219"/>
                <a:stretch>
                  <a:fillRect/>
                </a:stretch>
              </p:blipFill>
              <p:spPr>
                <a:xfrm>
                  <a:off x="5832800" y="6751760"/>
                  <a:ext cx="241920" cy="63504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75" name="Entrada de lápiz 174">
                  <a:extLst>
                    <a:ext uri="{FF2B5EF4-FFF2-40B4-BE49-F238E27FC236}">
                      <a16:creationId xmlns:a16="http://schemas.microsoft.com/office/drawing/2014/main" id="{EE5754AE-FED3-4CCE-AC9F-0B3A48369CC5}"/>
                    </a:ext>
                  </a:extLst>
                </p14:cNvPr>
                <p14:cNvContentPartPr/>
                <p14:nvPr/>
              </p14:nvContentPartPr>
              <p14:xfrm>
                <a:off x="3378320" y="7492280"/>
                <a:ext cx="222840" cy="237600"/>
              </p14:xfrm>
            </p:contentPart>
          </mc:Choice>
          <mc:Fallback xmlns="">
            <p:pic>
              <p:nvPicPr>
                <p:cNvPr id="175" name="Entrada de lápiz 174">
                  <a:extLst>
                    <a:ext uri="{FF2B5EF4-FFF2-40B4-BE49-F238E27FC236}">
                      <a16:creationId xmlns:a16="http://schemas.microsoft.com/office/drawing/2014/main" id="{EE5754AE-FED3-4CCE-AC9F-0B3A48369CC5}"/>
                    </a:ext>
                  </a:extLst>
                </p:cNvPr>
                <p:cNvPicPr/>
                <p:nvPr/>
              </p:nvPicPr>
              <p:blipFill>
                <a:blip r:embed="rId221"/>
                <a:stretch>
                  <a:fillRect/>
                </a:stretch>
              </p:blipFill>
              <p:spPr>
                <a:xfrm>
                  <a:off x="3374000" y="7487960"/>
                  <a:ext cx="23148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76" name="Entrada de lápiz 175">
                  <a:extLst>
                    <a:ext uri="{FF2B5EF4-FFF2-40B4-BE49-F238E27FC236}">
                      <a16:creationId xmlns:a16="http://schemas.microsoft.com/office/drawing/2014/main" id="{0B4848F9-1896-4FB5-99D8-A4F03C2AA0C1}"/>
                    </a:ext>
                  </a:extLst>
                </p14:cNvPr>
                <p14:cNvContentPartPr/>
                <p14:nvPr/>
              </p14:nvContentPartPr>
              <p14:xfrm>
                <a:off x="3704120" y="7528280"/>
                <a:ext cx="233280" cy="156960"/>
              </p14:xfrm>
            </p:contentPart>
          </mc:Choice>
          <mc:Fallback xmlns="">
            <p:pic>
              <p:nvPicPr>
                <p:cNvPr id="176" name="Entrada de lápiz 175">
                  <a:extLst>
                    <a:ext uri="{FF2B5EF4-FFF2-40B4-BE49-F238E27FC236}">
                      <a16:creationId xmlns:a16="http://schemas.microsoft.com/office/drawing/2014/main" id="{0B4848F9-1896-4FB5-99D8-A4F03C2AA0C1}"/>
                    </a:ext>
                  </a:extLst>
                </p:cNvPr>
                <p:cNvPicPr/>
                <p:nvPr/>
              </p:nvPicPr>
              <p:blipFill>
                <a:blip r:embed="rId223"/>
                <a:stretch>
                  <a:fillRect/>
                </a:stretch>
              </p:blipFill>
              <p:spPr>
                <a:xfrm>
                  <a:off x="3699800" y="7523960"/>
                  <a:ext cx="24192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77" name="Entrada de lápiz 176">
                  <a:extLst>
                    <a:ext uri="{FF2B5EF4-FFF2-40B4-BE49-F238E27FC236}">
                      <a16:creationId xmlns:a16="http://schemas.microsoft.com/office/drawing/2014/main" id="{52AB9F6D-4B9C-46F3-A354-877FED35A805}"/>
                    </a:ext>
                  </a:extLst>
                </p14:cNvPr>
                <p14:cNvContentPartPr/>
                <p14:nvPr/>
              </p14:nvContentPartPr>
              <p14:xfrm>
                <a:off x="4000040" y="7541240"/>
                <a:ext cx="151560" cy="132840"/>
              </p14:xfrm>
            </p:contentPart>
          </mc:Choice>
          <mc:Fallback xmlns="">
            <p:pic>
              <p:nvPicPr>
                <p:cNvPr id="177" name="Entrada de lápiz 176">
                  <a:extLst>
                    <a:ext uri="{FF2B5EF4-FFF2-40B4-BE49-F238E27FC236}">
                      <a16:creationId xmlns:a16="http://schemas.microsoft.com/office/drawing/2014/main" id="{52AB9F6D-4B9C-46F3-A354-877FED35A805}"/>
                    </a:ext>
                  </a:extLst>
                </p:cNvPr>
                <p:cNvPicPr/>
                <p:nvPr/>
              </p:nvPicPr>
              <p:blipFill>
                <a:blip r:embed="rId225"/>
                <a:stretch>
                  <a:fillRect/>
                </a:stretch>
              </p:blipFill>
              <p:spPr>
                <a:xfrm>
                  <a:off x="3995720" y="7536920"/>
                  <a:ext cx="16020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78" name="Entrada de lápiz 177">
                  <a:extLst>
                    <a:ext uri="{FF2B5EF4-FFF2-40B4-BE49-F238E27FC236}">
                      <a16:creationId xmlns:a16="http://schemas.microsoft.com/office/drawing/2014/main" id="{6385EE41-3991-4A35-8956-094005C7D46D}"/>
                    </a:ext>
                  </a:extLst>
                </p14:cNvPr>
                <p14:cNvContentPartPr/>
                <p14:nvPr/>
              </p14:nvContentPartPr>
              <p14:xfrm>
                <a:off x="3973040" y="7523960"/>
                <a:ext cx="217800" cy="299880"/>
              </p14:xfrm>
            </p:contentPart>
          </mc:Choice>
          <mc:Fallback xmlns="">
            <p:pic>
              <p:nvPicPr>
                <p:cNvPr id="178" name="Entrada de lápiz 177">
                  <a:extLst>
                    <a:ext uri="{FF2B5EF4-FFF2-40B4-BE49-F238E27FC236}">
                      <a16:creationId xmlns:a16="http://schemas.microsoft.com/office/drawing/2014/main" id="{6385EE41-3991-4A35-8956-094005C7D46D}"/>
                    </a:ext>
                  </a:extLst>
                </p:cNvPr>
                <p:cNvPicPr/>
                <p:nvPr/>
              </p:nvPicPr>
              <p:blipFill>
                <a:blip r:embed="rId227"/>
                <a:stretch>
                  <a:fillRect/>
                </a:stretch>
              </p:blipFill>
              <p:spPr>
                <a:xfrm>
                  <a:off x="3968720" y="7519640"/>
                  <a:ext cx="22644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79" name="Entrada de lápiz 178">
                  <a:extLst>
                    <a:ext uri="{FF2B5EF4-FFF2-40B4-BE49-F238E27FC236}">
                      <a16:creationId xmlns:a16="http://schemas.microsoft.com/office/drawing/2014/main" id="{6298FCD6-9605-4E45-9717-49FFA7DA7CBA}"/>
                    </a:ext>
                  </a:extLst>
                </p14:cNvPr>
                <p14:cNvContentPartPr/>
                <p14:nvPr/>
              </p14:nvContentPartPr>
              <p14:xfrm>
                <a:off x="4263920" y="7463840"/>
                <a:ext cx="210240" cy="256680"/>
              </p14:xfrm>
            </p:contentPart>
          </mc:Choice>
          <mc:Fallback xmlns="">
            <p:pic>
              <p:nvPicPr>
                <p:cNvPr id="179" name="Entrada de lápiz 178">
                  <a:extLst>
                    <a:ext uri="{FF2B5EF4-FFF2-40B4-BE49-F238E27FC236}">
                      <a16:creationId xmlns:a16="http://schemas.microsoft.com/office/drawing/2014/main" id="{6298FCD6-9605-4E45-9717-49FFA7DA7CBA}"/>
                    </a:ext>
                  </a:extLst>
                </p:cNvPr>
                <p:cNvPicPr/>
                <p:nvPr/>
              </p:nvPicPr>
              <p:blipFill>
                <a:blip r:embed="rId229"/>
                <a:stretch>
                  <a:fillRect/>
                </a:stretch>
              </p:blipFill>
              <p:spPr>
                <a:xfrm>
                  <a:off x="4259600" y="7459520"/>
                  <a:ext cx="218880" cy="26532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83" name="Entrada de lápiz 182">
                  <a:extLst>
                    <a:ext uri="{FF2B5EF4-FFF2-40B4-BE49-F238E27FC236}">
                      <a16:creationId xmlns:a16="http://schemas.microsoft.com/office/drawing/2014/main" id="{E31D7A4B-6EDE-486D-A63C-D503CA290019}"/>
                    </a:ext>
                  </a:extLst>
                </p14:cNvPr>
                <p14:cNvContentPartPr/>
                <p14:nvPr/>
              </p14:nvContentPartPr>
              <p14:xfrm>
                <a:off x="4825160" y="7532960"/>
                <a:ext cx="180000" cy="150480"/>
              </p14:xfrm>
            </p:contentPart>
          </mc:Choice>
          <mc:Fallback xmlns="">
            <p:pic>
              <p:nvPicPr>
                <p:cNvPr id="183" name="Entrada de lápiz 182">
                  <a:extLst>
                    <a:ext uri="{FF2B5EF4-FFF2-40B4-BE49-F238E27FC236}">
                      <a16:creationId xmlns:a16="http://schemas.microsoft.com/office/drawing/2014/main" id="{E31D7A4B-6EDE-486D-A63C-D503CA290019}"/>
                    </a:ext>
                  </a:extLst>
                </p:cNvPr>
                <p:cNvPicPr/>
                <p:nvPr/>
              </p:nvPicPr>
              <p:blipFill>
                <a:blip r:embed="rId231"/>
                <a:stretch>
                  <a:fillRect/>
                </a:stretch>
              </p:blipFill>
              <p:spPr>
                <a:xfrm>
                  <a:off x="4820840" y="7528640"/>
                  <a:ext cx="18864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32">
              <p14:nvContentPartPr>
                <p14:cNvPr id="184" name="Entrada de lápiz 183">
                  <a:extLst>
                    <a:ext uri="{FF2B5EF4-FFF2-40B4-BE49-F238E27FC236}">
                      <a16:creationId xmlns:a16="http://schemas.microsoft.com/office/drawing/2014/main" id="{69BF38CC-4565-4A79-8E09-AC2FF0F2F321}"/>
                    </a:ext>
                  </a:extLst>
                </p14:cNvPr>
                <p14:cNvContentPartPr/>
                <p14:nvPr/>
              </p14:nvContentPartPr>
              <p14:xfrm>
                <a:off x="5079320" y="7515680"/>
                <a:ext cx="173160" cy="119160"/>
              </p14:xfrm>
            </p:contentPart>
          </mc:Choice>
          <mc:Fallback xmlns="">
            <p:pic>
              <p:nvPicPr>
                <p:cNvPr id="184" name="Entrada de lápiz 183">
                  <a:extLst>
                    <a:ext uri="{FF2B5EF4-FFF2-40B4-BE49-F238E27FC236}">
                      <a16:creationId xmlns:a16="http://schemas.microsoft.com/office/drawing/2014/main" id="{69BF38CC-4565-4A79-8E09-AC2FF0F2F321}"/>
                    </a:ext>
                  </a:extLst>
                </p:cNvPr>
                <p:cNvPicPr/>
                <p:nvPr/>
              </p:nvPicPr>
              <p:blipFill>
                <a:blip r:embed="rId233"/>
                <a:stretch>
                  <a:fillRect/>
                </a:stretch>
              </p:blipFill>
              <p:spPr>
                <a:xfrm>
                  <a:off x="5075000" y="7511360"/>
                  <a:ext cx="1818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85" name="Entrada de lápiz 184">
                  <a:extLst>
                    <a:ext uri="{FF2B5EF4-FFF2-40B4-BE49-F238E27FC236}">
                      <a16:creationId xmlns:a16="http://schemas.microsoft.com/office/drawing/2014/main" id="{9E336FBB-0E43-4330-B77C-D5D818D82885}"/>
                    </a:ext>
                  </a:extLst>
                </p14:cNvPr>
                <p14:cNvContentPartPr/>
                <p14:nvPr/>
              </p14:nvContentPartPr>
              <p14:xfrm>
                <a:off x="5295680" y="7479680"/>
                <a:ext cx="76680" cy="185400"/>
              </p14:xfrm>
            </p:contentPart>
          </mc:Choice>
          <mc:Fallback xmlns="">
            <p:pic>
              <p:nvPicPr>
                <p:cNvPr id="185" name="Entrada de lápiz 184">
                  <a:extLst>
                    <a:ext uri="{FF2B5EF4-FFF2-40B4-BE49-F238E27FC236}">
                      <a16:creationId xmlns:a16="http://schemas.microsoft.com/office/drawing/2014/main" id="{9E336FBB-0E43-4330-B77C-D5D818D82885}"/>
                    </a:ext>
                  </a:extLst>
                </p:cNvPr>
                <p:cNvPicPr/>
                <p:nvPr/>
              </p:nvPicPr>
              <p:blipFill>
                <a:blip r:embed="rId235"/>
                <a:stretch>
                  <a:fillRect/>
                </a:stretch>
              </p:blipFill>
              <p:spPr>
                <a:xfrm>
                  <a:off x="5291360" y="7475360"/>
                  <a:ext cx="8532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86" name="Entrada de lápiz 185">
                  <a:extLst>
                    <a:ext uri="{FF2B5EF4-FFF2-40B4-BE49-F238E27FC236}">
                      <a16:creationId xmlns:a16="http://schemas.microsoft.com/office/drawing/2014/main" id="{CBD504F6-AE2F-4041-8294-1D7010866534}"/>
                    </a:ext>
                  </a:extLst>
                </p14:cNvPr>
                <p14:cNvContentPartPr/>
                <p14:nvPr/>
              </p14:nvContentPartPr>
              <p14:xfrm>
                <a:off x="5400080" y="7531880"/>
                <a:ext cx="202680" cy="281520"/>
              </p14:xfrm>
            </p:contentPart>
          </mc:Choice>
          <mc:Fallback xmlns="">
            <p:pic>
              <p:nvPicPr>
                <p:cNvPr id="186" name="Entrada de lápiz 185">
                  <a:extLst>
                    <a:ext uri="{FF2B5EF4-FFF2-40B4-BE49-F238E27FC236}">
                      <a16:creationId xmlns:a16="http://schemas.microsoft.com/office/drawing/2014/main" id="{CBD504F6-AE2F-4041-8294-1D7010866534}"/>
                    </a:ext>
                  </a:extLst>
                </p:cNvPr>
                <p:cNvPicPr/>
                <p:nvPr/>
              </p:nvPicPr>
              <p:blipFill>
                <a:blip r:embed="rId237"/>
                <a:stretch>
                  <a:fillRect/>
                </a:stretch>
              </p:blipFill>
              <p:spPr>
                <a:xfrm>
                  <a:off x="5395760" y="7527560"/>
                  <a:ext cx="211320" cy="29016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87" name="Entrada de lápiz 186">
                  <a:extLst>
                    <a:ext uri="{FF2B5EF4-FFF2-40B4-BE49-F238E27FC236}">
                      <a16:creationId xmlns:a16="http://schemas.microsoft.com/office/drawing/2014/main" id="{6E98F87D-BF90-49B1-8155-9C48AF69CA6B}"/>
                    </a:ext>
                  </a:extLst>
                </p14:cNvPr>
                <p14:cNvContentPartPr/>
                <p14:nvPr/>
              </p14:nvContentPartPr>
              <p14:xfrm>
                <a:off x="5740280" y="7479680"/>
                <a:ext cx="15120" cy="212760"/>
              </p14:xfrm>
            </p:contentPart>
          </mc:Choice>
          <mc:Fallback xmlns="">
            <p:pic>
              <p:nvPicPr>
                <p:cNvPr id="187" name="Entrada de lápiz 186">
                  <a:extLst>
                    <a:ext uri="{FF2B5EF4-FFF2-40B4-BE49-F238E27FC236}">
                      <a16:creationId xmlns:a16="http://schemas.microsoft.com/office/drawing/2014/main" id="{6E98F87D-BF90-49B1-8155-9C48AF69CA6B}"/>
                    </a:ext>
                  </a:extLst>
                </p:cNvPr>
                <p:cNvPicPr/>
                <p:nvPr/>
              </p:nvPicPr>
              <p:blipFill>
                <a:blip r:embed="rId239"/>
                <a:stretch>
                  <a:fillRect/>
                </a:stretch>
              </p:blipFill>
              <p:spPr>
                <a:xfrm>
                  <a:off x="5735960" y="7475360"/>
                  <a:ext cx="23760" cy="22140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88" name="Entrada de lápiz 187">
                  <a:extLst>
                    <a:ext uri="{FF2B5EF4-FFF2-40B4-BE49-F238E27FC236}">
                      <a16:creationId xmlns:a16="http://schemas.microsoft.com/office/drawing/2014/main" id="{A3C8B08F-58E0-43BE-A6DE-9B23287CF255}"/>
                    </a:ext>
                  </a:extLst>
                </p14:cNvPr>
                <p14:cNvContentPartPr/>
                <p14:nvPr/>
              </p14:nvContentPartPr>
              <p14:xfrm>
                <a:off x="5689160" y="7429280"/>
                <a:ext cx="25920" cy="5400"/>
              </p14:xfrm>
            </p:contentPart>
          </mc:Choice>
          <mc:Fallback xmlns="">
            <p:pic>
              <p:nvPicPr>
                <p:cNvPr id="188" name="Entrada de lápiz 187">
                  <a:extLst>
                    <a:ext uri="{FF2B5EF4-FFF2-40B4-BE49-F238E27FC236}">
                      <a16:creationId xmlns:a16="http://schemas.microsoft.com/office/drawing/2014/main" id="{A3C8B08F-58E0-43BE-A6DE-9B23287CF255}"/>
                    </a:ext>
                  </a:extLst>
                </p:cNvPr>
                <p:cNvPicPr/>
                <p:nvPr/>
              </p:nvPicPr>
              <p:blipFill>
                <a:blip r:embed="rId241"/>
                <a:stretch>
                  <a:fillRect/>
                </a:stretch>
              </p:blipFill>
              <p:spPr>
                <a:xfrm>
                  <a:off x="5684840" y="7424960"/>
                  <a:ext cx="34560" cy="1404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89" name="Entrada de lápiz 188">
                  <a:extLst>
                    <a:ext uri="{FF2B5EF4-FFF2-40B4-BE49-F238E27FC236}">
                      <a16:creationId xmlns:a16="http://schemas.microsoft.com/office/drawing/2014/main" id="{2BE5BB04-A6DD-433D-8D9E-AC8B6CBCCEE9}"/>
                    </a:ext>
                  </a:extLst>
                </p14:cNvPr>
                <p14:cNvContentPartPr/>
                <p14:nvPr/>
              </p14:nvContentPartPr>
              <p14:xfrm>
                <a:off x="5855480" y="7520720"/>
                <a:ext cx="153000" cy="126000"/>
              </p14:xfrm>
            </p:contentPart>
          </mc:Choice>
          <mc:Fallback xmlns="">
            <p:pic>
              <p:nvPicPr>
                <p:cNvPr id="189" name="Entrada de lápiz 188">
                  <a:extLst>
                    <a:ext uri="{FF2B5EF4-FFF2-40B4-BE49-F238E27FC236}">
                      <a16:creationId xmlns:a16="http://schemas.microsoft.com/office/drawing/2014/main" id="{2BE5BB04-A6DD-433D-8D9E-AC8B6CBCCEE9}"/>
                    </a:ext>
                  </a:extLst>
                </p:cNvPr>
                <p:cNvPicPr/>
                <p:nvPr/>
              </p:nvPicPr>
              <p:blipFill>
                <a:blip r:embed="rId243"/>
                <a:stretch>
                  <a:fillRect/>
                </a:stretch>
              </p:blipFill>
              <p:spPr>
                <a:xfrm>
                  <a:off x="5851160" y="7516400"/>
                  <a:ext cx="16164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244">
              <p14:nvContentPartPr>
                <p14:cNvPr id="190" name="Entrada de lápiz 189">
                  <a:extLst>
                    <a:ext uri="{FF2B5EF4-FFF2-40B4-BE49-F238E27FC236}">
                      <a16:creationId xmlns:a16="http://schemas.microsoft.com/office/drawing/2014/main" id="{5AFC353C-F504-4D05-8BEF-0D63AFCD3C62}"/>
                    </a:ext>
                  </a:extLst>
                </p14:cNvPr>
                <p14:cNvContentPartPr/>
                <p14:nvPr/>
              </p14:nvContentPartPr>
              <p14:xfrm>
                <a:off x="6053480" y="7494440"/>
                <a:ext cx="173880" cy="139680"/>
              </p14:xfrm>
            </p:contentPart>
          </mc:Choice>
          <mc:Fallback xmlns="">
            <p:pic>
              <p:nvPicPr>
                <p:cNvPr id="190" name="Entrada de lápiz 189">
                  <a:extLst>
                    <a:ext uri="{FF2B5EF4-FFF2-40B4-BE49-F238E27FC236}">
                      <a16:creationId xmlns:a16="http://schemas.microsoft.com/office/drawing/2014/main" id="{5AFC353C-F504-4D05-8BEF-0D63AFCD3C62}"/>
                    </a:ext>
                  </a:extLst>
                </p:cNvPr>
                <p:cNvPicPr/>
                <p:nvPr/>
              </p:nvPicPr>
              <p:blipFill>
                <a:blip r:embed="rId245"/>
                <a:stretch>
                  <a:fillRect/>
                </a:stretch>
              </p:blipFill>
              <p:spPr>
                <a:xfrm>
                  <a:off x="6049160" y="7490120"/>
                  <a:ext cx="18252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91" name="Entrada de lápiz 190">
                  <a:extLst>
                    <a:ext uri="{FF2B5EF4-FFF2-40B4-BE49-F238E27FC236}">
                      <a16:creationId xmlns:a16="http://schemas.microsoft.com/office/drawing/2014/main" id="{20D5E6DC-A6D1-4B4F-9E18-52ADFC31355F}"/>
                    </a:ext>
                  </a:extLst>
                </p14:cNvPr>
                <p14:cNvContentPartPr/>
                <p14:nvPr/>
              </p14:nvContentPartPr>
              <p14:xfrm>
                <a:off x="6272000" y="7073960"/>
                <a:ext cx="39600" cy="477000"/>
              </p14:xfrm>
            </p:contentPart>
          </mc:Choice>
          <mc:Fallback xmlns="">
            <p:pic>
              <p:nvPicPr>
                <p:cNvPr id="191" name="Entrada de lápiz 190">
                  <a:extLst>
                    <a:ext uri="{FF2B5EF4-FFF2-40B4-BE49-F238E27FC236}">
                      <a16:creationId xmlns:a16="http://schemas.microsoft.com/office/drawing/2014/main" id="{20D5E6DC-A6D1-4B4F-9E18-52ADFC31355F}"/>
                    </a:ext>
                  </a:extLst>
                </p:cNvPr>
                <p:cNvPicPr/>
                <p:nvPr/>
              </p:nvPicPr>
              <p:blipFill>
                <a:blip r:embed="rId247"/>
                <a:stretch>
                  <a:fillRect/>
                </a:stretch>
              </p:blipFill>
              <p:spPr>
                <a:xfrm>
                  <a:off x="6267680" y="7069640"/>
                  <a:ext cx="48240" cy="48564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92" name="Entrada de lápiz 191">
                  <a:extLst>
                    <a:ext uri="{FF2B5EF4-FFF2-40B4-BE49-F238E27FC236}">
                      <a16:creationId xmlns:a16="http://schemas.microsoft.com/office/drawing/2014/main" id="{28AB4537-160D-4A15-9588-CD7147BC9BBC}"/>
                    </a:ext>
                  </a:extLst>
                </p14:cNvPr>
                <p14:cNvContentPartPr/>
                <p14:nvPr/>
              </p14:nvContentPartPr>
              <p14:xfrm>
                <a:off x="6463880" y="7606760"/>
                <a:ext cx="76320" cy="228240"/>
              </p14:xfrm>
            </p:contentPart>
          </mc:Choice>
          <mc:Fallback xmlns="">
            <p:pic>
              <p:nvPicPr>
                <p:cNvPr id="192" name="Entrada de lápiz 191">
                  <a:extLst>
                    <a:ext uri="{FF2B5EF4-FFF2-40B4-BE49-F238E27FC236}">
                      <a16:creationId xmlns:a16="http://schemas.microsoft.com/office/drawing/2014/main" id="{28AB4537-160D-4A15-9588-CD7147BC9BBC}"/>
                    </a:ext>
                  </a:extLst>
                </p:cNvPr>
                <p:cNvPicPr/>
                <p:nvPr/>
              </p:nvPicPr>
              <p:blipFill>
                <a:blip r:embed="rId249"/>
                <a:stretch>
                  <a:fillRect/>
                </a:stretch>
              </p:blipFill>
              <p:spPr>
                <a:xfrm>
                  <a:off x="6459560" y="7602440"/>
                  <a:ext cx="84960" cy="236880"/>
                </a:xfrm>
                <a:prstGeom prst="rect">
                  <a:avLst/>
                </a:prstGeom>
              </p:spPr>
            </p:pic>
          </mc:Fallback>
        </mc:AlternateContent>
      </p:grpSp>
      <p:grpSp>
        <p:nvGrpSpPr>
          <p:cNvPr id="198" name="Grupo 197">
            <a:extLst>
              <a:ext uri="{FF2B5EF4-FFF2-40B4-BE49-F238E27FC236}">
                <a16:creationId xmlns:a16="http://schemas.microsoft.com/office/drawing/2014/main" id="{75A175EA-50BD-4C70-9E02-87B91371538C}"/>
              </a:ext>
            </a:extLst>
          </p:cNvPr>
          <p:cNvGrpSpPr/>
          <p:nvPr/>
        </p:nvGrpSpPr>
        <p:grpSpPr>
          <a:xfrm>
            <a:off x="6831440" y="7387160"/>
            <a:ext cx="408240" cy="226440"/>
            <a:chOff x="6831440" y="7387160"/>
            <a:chExt cx="408240" cy="226440"/>
          </a:xfrm>
        </p:grpSpPr>
        <mc:AlternateContent xmlns:mc="http://schemas.openxmlformats.org/markup-compatibility/2006" xmlns:p14="http://schemas.microsoft.com/office/powerpoint/2010/main">
          <mc:Choice Requires="p14">
            <p:contentPart p14:bwMode="auto" r:id="rId250">
              <p14:nvContentPartPr>
                <p14:cNvPr id="193" name="Entrada de lápiz 192">
                  <a:extLst>
                    <a:ext uri="{FF2B5EF4-FFF2-40B4-BE49-F238E27FC236}">
                      <a16:creationId xmlns:a16="http://schemas.microsoft.com/office/drawing/2014/main" id="{3FAB53C2-EFE2-4186-9AC8-FEB50F740D50}"/>
                    </a:ext>
                  </a:extLst>
                </p14:cNvPr>
                <p14:cNvContentPartPr/>
                <p14:nvPr/>
              </p14:nvContentPartPr>
              <p14:xfrm>
                <a:off x="6831440" y="7387160"/>
                <a:ext cx="180360" cy="226440"/>
              </p14:xfrm>
            </p:contentPart>
          </mc:Choice>
          <mc:Fallback xmlns="">
            <p:pic>
              <p:nvPicPr>
                <p:cNvPr id="193" name="Entrada de lápiz 192">
                  <a:extLst>
                    <a:ext uri="{FF2B5EF4-FFF2-40B4-BE49-F238E27FC236}">
                      <a16:creationId xmlns:a16="http://schemas.microsoft.com/office/drawing/2014/main" id="{3FAB53C2-EFE2-4186-9AC8-FEB50F740D50}"/>
                    </a:ext>
                  </a:extLst>
                </p:cNvPr>
                <p:cNvPicPr/>
                <p:nvPr/>
              </p:nvPicPr>
              <p:blipFill>
                <a:blip r:embed="rId251"/>
                <a:stretch>
                  <a:fillRect/>
                </a:stretch>
              </p:blipFill>
              <p:spPr>
                <a:xfrm>
                  <a:off x="6827120" y="7382840"/>
                  <a:ext cx="1890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94" name="Entrada de lápiz 193">
                  <a:extLst>
                    <a:ext uri="{FF2B5EF4-FFF2-40B4-BE49-F238E27FC236}">
                      <a16:creationId xmlns:a16="http://schemas.microsoft.com/office/drawing/2014/main" id="{C5940C02-E98A-47B8-8E5A-880ECF52FB73}"/>
                    </a:ext>
                  </a:extLst>
                </p14:cNvPr>
                <p14:cNvContentPartPr/>
                <p14:nvPr/>
              </p14:nvContentPartPr>
              <p14:xfrm>
                <a:off x="7067960" y="7399760"/>
                <a:ext cx="171720" cy="128160"/>
              </p14:xfrm>
            </p:contentPart>
          </mc:Choice>
          <mc:Fallback xmlns="">
            <p:pic>
              <p:nvPicPr>
                <p:cNvPr id="194" name="Entrada de lápiz 193">
                  <a:extLst>
                    <a:ext uri="{FF2B5EF4-FFF2-40B4-BE49-F238E27FC236}">
                      <a16:creationId xmlns:a16="http://schemas.microsoft.com/office/drawing/2014/main" id="{C5940C02-E98A-47B8-8E5A-880ECF52FB73}"/>
                    </a:ext>
                  </a:extLst>
                </p:cNvPr>
                <p:cNvPicPr/>
                <p:nvPr/>
              </p:nvPicPr>
              <p:blipFill>
                <a:blip r:embed="rId253"/>
                <a:stretch>
                  <a:fillRect/>
                </a:stretch>
              </p:blipFill>
              <p:spPr>
                <a:xfrm>
                  <a:off x="7063640" y="7395440"/>
                  <a:ext cx="180360" cy="136800"/>
                </a:xfrm>
                <a:prstGeom prst="rect">
                  <a:avLst/>
                </a:prstGeom>
              </p:spPr>
            </p:pic>
          </mc:Fallback>
        </mc:AlternateContent>
      </p:grpSp>
      <p:grpSp>
        <p:nvGrpSpPr>
          <p:cNvPr id="197" name="Grupo 196">
            <a:extLst>
              <a:ext uri="{FF2B5EF4-FFF2-40B4-BE49-F238E27FC236}">
                <a16:creationId xmlns:a16="http://schemas.microsoft.com/office/drawing/2014/main" id="{C40A8788-9405-40A3-8A67-3A7B9DD671AC}"/>
              </a:ext>
            </a:extLst>
          </p:cNvPr>
          <p:cNvGrpSpPr/>
          <p:nvPr/>
        </p:nvGrpSpPr>
        <p:grpSpPr>
          <a:xfrm>
            <a:off x="7555400" y="7124360"/>
            <a:ext cx="241560" cy="430560"/>
            <a:chOff x="7555400" y="7124360"/>
            <a:chExt cx="241560" cy="430560"/>
          </a:xfrm>
        </p:grpSpPr>
        <mc:AlternateContent xmlns:mc="http://schemas.openxmlformats.org/markup-compatibility/2006" xmlns:p14="http://schemas.microsoft.com/office/powerpoint/2010/main">
          <mc:Choice Requires="p14">
            <p:contentPart p14:bwMode="auto" r:id="rId254">
              <p14:nvContentPartPr>
                <p14:cNvPr id="195" name="Entrada de lápiz 194">
                  <a:extLst>
                    <a:ext uri="{FF2B5EF4-FFF2-40B4-BE49-F238E27FC236}">
                      <a16:creationId xmlns:a16="http://schemas.microsoft.com/office/drawing/2014/main" id="{9A14F478-4F16-4C6C-B319-2EBF390D6B0D}"/>
                    </a:ext>
                  </a:extLst>
                </p14:cNvPr>
                <p14:cNvContentPartPr/>
                <p14:nvPr/>
              </p14:nvContentPartPr>
              <p14:xfrm>
                <a:off x="7555400" y="7124360"/>
                <a:ext cx="39600" cy="430560"/>
              </p14:xfrm>
            </p:contentPart>
          </mc:Choice>
          <mc:Fallback xmlns="">
            <p:pic>
              <p:nvPicPr>
                <p:cNvPr id="195" name="Entrada de lápiz 194">
                  <a:extLst>
                    <a:ext uri="{FF2B5EF4-FFF2-40B4-BE49-F238E27FC236}">
                      <a16:creationId xmlns:a16="http://schemas.microsoft.com/office/drawing/2014/main" id="{9A14F478-4F16-4C6C-B319-2EBF390D6B0D}"/>
                    </a:ext>
                  </a:extLst>
                </p:cNvPr>
                <p:cNvPicPr/>
                <p:nvPr/>
              </p:nvPicPr>
              <p:blipFill>
                <a:blip r:embed="rId255"/>
                <a:stretch>
                  <a:fillRect/>
                </a:stretch>
              </p:blipFill>
              <p:spPr>
                <a:xfrm>
                  <a:off x="7551080" y="7120040"/>
                  <a:ext cx="4824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96" name="Entrada de lápiz 195">
                  <a:extLst>
                    <a:ext uri="{FF2B5EF4-FFF2-40B4-BE49-F238E27FC236}">
                      <a16:creationId xmlns:a16="http://schemas.microsoft.com/office/drawing/2014/main" id="{2F317ADA-B3B2-458D-9C08-1F1219C9A0A6}"/>
                    </a:ext>
                  </a:extLst>
                </p14:cNvPr>
                <p14:cNvContentPartPr/>
                <p14:nvPr/>
              </p14:nvContentPartPr>
              <p14:xfrm>
                <a:off x="7605440" y="7378160"/>
                <a:ext cx="191520" cy="155160"/>
              </p14:xfrm>
            </p:contentPart>
          </mc:Choice>
          <mc:Fallback xmlns="">
            <p:pic>
              <p:nvPicPr>
                <p:cNvPr id="196" name="Entrada de lápiz 195">
                  <a:extLst>
                    <a:ext uri="{FF2B5EF4-FFF2-40B4-BE49-F238E27FC236}">
                      <a16:creationId xmlns:a16="http://schemas.microsoft.com/office/drawing/2014/main" id="{2F317ADA-B3B2-458D-9C08-1F1219C9A0A6}"/>
                    </a:ext>
                  </a:extLst>
                </p:cNvPr>
                <p:cNvPicPr/>
                <p:nvPr/>
              </p:nvPicPr>
              <p:blipFill>
                <a:blip r:embed="rId257"/>
                <a:stretch>
                  <a:fillRect/>
                </a:stretch>
              </p:blipFill>
              <p:spPr>
                <a:xfrm>
                  <a:off x="7601120" y="7373840"/>
                  <a:ext cx="200160" cy="163800"/>
                </a:xfrm>
                <a:prstGeom prst="rect">
                  <a:avLst/>
                </a:prstGeom>
              </p:spPr>
            </p:pic>
          </mc:Fallback>
        </mc:AlternateContent>
      </p:grpSp>
      <p:grpSp>
        <p:nvGrpSpPr>
          <p:cNvPr id="213" name="Grupo 212">
            <a:extLst>
              <a:ext uri="{FF2B5EF4-FFF2-40B4-BE49-F238E27FC236}">
                <a16:creationId xmlns:a16="http://schemas.microsoft.com/office/drawing/2014/main" id="{CCD7F0E9-E377-4F1F-92B6-8C9F3B93151A}"/>
              </a:ext>
            </a:extLst>
          </p:cNvPr>
          <p:cNvGrpSpPr/>
          <p:nvPr/>
        </p:nvGrpSpPr>
        <p:grpSpPr>
          <a:xfrm>
            <a:off x="8366840" y="6794600"/>
            <a:ext cx="2010960" cy="825120"/>
            <a:chOff x="8366840" y="6794600"/>
            <a:chExt cx="2010960" cy="825120"/>
          </a:xfrm>
        </p:grpSpPr>
        <mc:AlternateContent xmlns:mc="http://schemas.openxmlformats.org/markup-compatibility/2006" xmlns:p14="http://schemas.microsoft.com/office/powerpoint/2010/main">
          <mc:Choice Requires="p14">
            <p:contentPart p14:bwMode="auto" r:id="rId258">
              <p14:nvContentPartPr>
                <p14:cNvPr id="200" name="Entrada de lápiz 199">
                  <a:extLst>
                    <a:ext uri="{FF2B5EF4-FFF2-40B4-BE49-F238E27FC236}">
                      <a16:creationId xmlns:a16="http://schemas.microsoft.com/office/drawing/2014/main" id="{FEEEA705-87D4-4C52-9CCA-061CCCF92854}"/>
                    </a:ext>
                  </a:extLst>
                </p14:cNvPr>
                <p14:cNvContentPartPr/>
                <p14:nvPr/>
              </p14:nvContentPartPr>
              <p14:xfrm>
                <a:off x="8366840" y="7072160"/>
                <a:ext cx="257040" cy="452880"/>
              </p14:xfrm>
            </p:contentPart>
          </mc:Choice>
          <mc:Fallback xmlns="">
            <p:pic>
              <p:nvPicPr>
                <p:cNvPr id="200" name="Entrada de lápiz 199">
                  <a:extLst>
                    <a:ext uri="{FF2B5EF4-FFF2-40B4-BE49-F238E27FC236}">
                      <a16:creationId xmlns:a16="http://schemas.microsoft.com/office/drawing/2014/main" id="{FEEEA705-87D4-4C52-9CCA-061CCCF92854}"/>
                    </a:ext>
                  </a:extLst>
                </p:cNvPr>
                <p:cNvPicPr/>
                <p:nvPr/>
              </p:nvPicPr>
              <p:blipFill>
                <a:blip r:embed="rId259"/>
                <a:stretch>
                  <a:fillRect/>
                </a:stretch>
              </p:blipFill>
              <p:spPr>
                <a:xfrm>
                  <a:off x="8362520" y="7067840"/>
                  <a:ext cx="265680" cy="46152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201" name="Entrada de lápiz 200">
                  <a:extLst>
                    <a:ext uri="{FF2B5EF4-FFF2-40B4-BE49-F238E27FC236}">
                      <a16:creationId xmlns:a16="http://schemas.microsoft.com/office/drawing/2014/main" id="{D4EEDB62-8500-4C02-BF8F-C8848FACB519}"/>
                    </a:ext>
                  </a:extLst>
                </p14:cNvPr>
                <p14:cNvContentPartPr/>
                <p14:nvPr/>
              </p14:nvContentPartPr>
              <p14:xfrm>
                <a:off x="8635760" y="7330640"/>
                <a:ext cx="117720" cy="181080"/>
              </p14:xfrm>
            </p:contentPart>
          </mc:Choice>
          <mc:Fallback xmlns="">
            <p:pic>
              <p:nvPicPr>
                <p:cNvPr id="201" name="Entrada de lápiz 200">
                  <a:extLst>
                    <a:ext uri="{FF2B5EF4-FFF2-40B4-BE49-F238E27FC236}">
                      <a16:creationId xmlns:a16="http://schemas.microsoft.com/office/drawing/2014/main" id="{D4EEDB62-8500-4C02-BF8F-C8848FACB519}"/>
                    </a:ext>
                  </a:extLst>
                </p:cNvPr>
                <p:cNvPicPr/>
                <p:nvPr/>
              </p:nvPicPr>
              <p:blipFill>
                <a:blip r:embed="rId261"/>
                <a:stretch>
                  <a:fillRect/>
                </a:stretch>
              </p:blipFill>
              <p:spPr>
                <a:xfrm>
                  <a:off x="8631440" y="7326320"/>
                  <a:ext cx="126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202" name="Entrada de lápiz 201">
                  <a:extLst>
                    <a:ext uri="{FF2B5EF4-FFF2-40B4-BE49-F238E27FC236}">
                      <a16:creationId xmlns:a16="http://schemas.microsoft.com/office/drawing/2014/main" id="{A396EF42-9072-4877-BFE4-DF45844D7102}"/>
                    </a:ext>
                  </a:extLst>
                </p14:cNvPr>
                <p14:cNvContentPartPr/>
                <p14:nvPr/>
              </p14:nvContentPartPr>
              <p14:xfrm>
                <a:off x="8749880" y="7325960"/>
                <a:ext cx="181440" cy="204120"/>
              </p14:xfrm>
            </p:contentPart>
          </mc:Choice>
          <mc:Fallback xmlns="">
            <p:pic>
              <p:nvPicPr>
                <p:cNvPr id="202" name="Entrada de lápiz 201">
                  <a:extLst>
                    <a:ext uri="{FF2B5EF4-FFF2-40B4-BE49-F238E27FC236}">
                      <a16:creationId xmlns:a16="http://schemas.microsoft.com/office/drawing/2014/main" id="{A396EF42-9072-4877-BFE4-DF45844D7102}"/>
                    </a:ext>
                  </a:extLst>
                </p:cNvPr>
                <p:cNvPicPr/>
                <p:nvPr/>
              </p:nvPicPr>
              <p:blipFill>
                <a:blip r:embed="rId263"/>
                <a:stretch>
                  <a:fillRect/>
                </a:stretch>
              </p:blipFill>
              <p:spPr>
                <a:xfrm>
                  <a:off x="8745560" y="7321640"/>
                  <a:ext cx="19008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203" name="Entrada de lápiz 202">
                  <a:extLst>
                    <a:ext uri="{FF2B5EF4-FFF2-40B4-BE49-F238E27FC236}">
                      <a16:creationId xmlns:a16="http://schemas.microsoft.com/office/drawing/2014/main" id="{933964A9-67FC-4F1C-B480-A76869A516D3}"/>
                    </a:ext>
                  </a:extLst>
                </p14:cNvPr>
                <p14:cNvContentPartPr/>
                <p14:nvPr/>
              </p14:nvContentPartPr>
              <p14:xfrm>
                <a:off x="8931680" y="7213280"/>
                <a:ext cx="146880" cy="150120"/>
              </p14:xfrm>
            </p:contentPart>
          </mc:Choice>
          <mc:Fallback xmlns="">
            <p:pic>
              <p:nvPicPr>
                <p:cNvPr id="203" name="Entrada de lápiz 202">
                  <a:extLst>
                    <a:ext uri="{FF2B5EF4-FFF2-40B4-BE49-F238E27FC236}">
                      <a16:creationId xmlns:a16="http://schemas.microsoft.com/office/drawing/2014/main" id="{933964A9-67FC-4F1C-B480-A76869A516D3}"/>
                    </a:ext>
                  </a:extLst>
                </p:cNvPr>
                <p:cNvPicPr/>
                <p:nvPr/>
              </p:nvPicPr>
              <p:blipFill>
                <a:blip r:embed="rId265"/>
                <a:stretch>
                  <a:fillRect/>
                </a:stretch>
              </p:blipFill>
              <p:spPr>
                <a:xfrm>
                  <a:off x="8927360" y="7208960"/>
                  <a:ext cx="15552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204" name="Entrada de lápiz 203">
                  <a:extLst>
                    <a:ext uri="{FF2B5EF4-FFF2-40B4-BE49-F238E27FC236}">
                      <a16:creationId xmlns:a16="http://schemas.microsoft.com/office/drawing/2014/main" id="{8B357BC3-0859-49D6-A67F-2B2F50FBCAA9}"/>
                    </a:ext>
                  </a:extLst>
                </p14:cNvPr>
                <p14:cNvContentPartPr/>
                <p14:nvPr/>
              </p14:nvContentPartPr>
              <p14:xfrm>
                <a:off x="8950760" y="7200680"/>
                <a:ext cx="256680" cy="419040"/>
              </p14:xfrm>
            </p:contentPart>
          </mc:Choice>
          <mc:Fallback xmlns="">
            <p:pic>
              <p:nvPicPr>
                <p:cNvPr id="204" name="Entrada de lápiz 203">
                  <a:extLst>
                    <a:ext uri="{FF2B5EF4-FFF2-40B4-BE49-F238E27FC236}">
                      <a16:creationId xmlns:a16="http://schemas.microsoft.com/office/drawing/2014/main" id="{8B357BC3-0859-49D6-A67F-2B2F50FBCAA9}"/>
                    </a:ext>
                  </a:extLst>
                </p:cNvPr>
                <p:cNvPicPr/>
                <p:nvPr/>
              </p:nvPicPr>
              <p:blipFill>
                <a:blip r:embed="rId267"/>
                <a:stretch>
                  <a:fillRect/>
                </a:stretch>
              </p:blipFill>
              <p:spPr>
                <a:xfrm>
                  <a:off x="8946440" y="7196360"/>
                  <a:ext cx="265320" cy="42768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205" name="Entrada de lápiz 204">
                  <a:extLst>
                    <a:ext uri="{FF2B5EF4-FFF2-40B4-BE49-F238E27FC236}">
                      <a16:creationId xmlns:a16="http://schemas.microsoft.com/office/drawing/2014/main" id="{9C6AD70F-C1D4-4E37-B1C4-A62B0A67A7F4}"/>
                    </a:ext>
                  </a:extLst>
                </p14:cNvPr>
                <p14:cNvContentPartPr/>
                <p14:nvPr/>
              </p14:nvContentPartPr>
              <p14:xfrm>
                <a:off x="9140480" y="7327400"/>
                <a:ext cx="222120" cy="240120"/>
              </p14:xfrm>
            </p:contentPart>
          </mc:Choice>
          <mc:Fallback xmlns="">
            <p:pic>
              <p:nvPicPr>
                <p:cNvPr id="205" name="Entrada de lápiz 204">
                  <a:extLst>
                    <a:ext uri="{FF2B5EF4-FFF2-40B4-BE49-F238E27FC236}">
                      <a16:creationId xmlns:a16="http://schemas.microsoft.com/office/drawing/2014/main" id="{9C6AD70F-C1D4-4E37-B1C4-A62B0A67A7F4}"/>
                    </a:ext>
                  </a:extLst>
                </p:cNvPr>
                <p:cNvPicPr/>
                <p:nvPr/>
              </p:nvPicPr>
              <p:blipFill>
                <a:blip r:embed="rId269"/>
                <a:stretch>
                  <a:fillRect/>
                </a:stretch>
              </p:blipFill>
              <p:spPr>
                <a:xfrm>
                  <a:off x="9136160" y="7323080"/>
                  <a:ext cx="230760" cy="24876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206" name="Entrada de lápiz 205">
                  <a:extLst>
                    <a:ext uri="{FF2B5EF4-FFF2-40B4-BE49-F238E27FC236}">
                      <a16:creationId xmlns:a16="http://schemas.microsoft.com/office/drawing/2014/main" id="{5FB2CDFC-9C3D-4EE5-B6B6-BD116AB91F6A}"/>
                    </a:ext>
                  </a:extLst>
                </p14:cNvPr>
                <p14:cNvContentPartPr/>
                <p14:nvPr/>
              </p14:nvContentPartPr>
              <p14:xfrm>
                <a:off x="9360440" y="7263680"/>
                <a:ext cx="240480" cy="245520"/>
              </p14:xfrm>
            </p:contentPart>
          </mc:Choice>
          <mc:Fallback xmlns="">
            <p:pic>
              <p:nvPicPr>
                <p:cNvPr id="206" name="Entrada de lápiz 205">
                  <a:extLst>
                    <a:ext uri="{FF2B5EF4-FFF2-40B4-BE49-F238E27FC236}">
                      <a16:creationId xmlns:a16="http://schemas.microsoft.com/office/drawing/2014/main" id="{5FB2CDFC-9C3D-4EE5-B6B6-BD116AB91F6A}"/>
                    </a:ext>
                  </a:extLst>
                </p:cNvPr>
                <p:cNvPicPr/>
                <p:nvPr/>
              </p:nvPicPr>
              <p:blipFill>
                <a:blip r:embed="rId271"/>
                <a:stretch>
                  <a:fillRect/>
                </a:stretch>
              </p:blipFill>
              <p:spPr>
                <a:xfrm>
                  <a:off x="9356120" y="7259360"/>
                  <a:ext cx="249120" cy="254160"/>
                </a:xfrm>
                <a:prstGeom prst="rect">
                  <a:avLst/>
                </a:prstGeom>
              </p:spPr>
            </p:pic>
          </mc:Fallback>
        </mc:AlternateContent>
        <mc:AlternateContent xmlns:mc="http://schemas.openxmlformats.org/markup-compatibility/2006" xmlns:p14="http://schemas.microsoft.com/office/powerpoint/2010/main">
          <mc:Choice Requires="p14">
            <p:contentPart p14:bwMode="auto" r:id="rId272">
              <p14:nvContentPartPr>
                <p14:cNvPr id="207" name="Entrada de lápiz 206">
                  <a:extLst>
                    <a:ext uri="{FF2B5EF4-FFF2-40B4-BE49-F238E27FC236}">
                      <a16:creationId xmlns:a16="http://schemas.microsoft.com/office/drawing/2014/main" id="{B8AA23B4-5DEE-43F1-96CE-65A9EAFD5D07}"/>
                    </a:ext>
                  </a:extLst>
                </p14:cNvPr>
                <p14:cNvContentPartPr/>
                <p14:nvPr/>
              </p14:nvContentPartPr>
              <p14:xfrm>
                <a:off x="9611000" y="7309760"/>
                <a:ext cx="219960" cy="141840"/>
              </p14:xfrm>
            </p:contentPart>
          </mc:Choice>
          <mc:Fallback xmlns="">
            <p:pic>
              <p:nvPicPr>
                <p:cNvPr id="207" name="Entrada de lápiz 206">
                  <a:extLst>
                    <a:ext uri="{FF2B5EF4-FFF2-40B4-BE49-F238E27FC236}">
                      <a16:creationId xmlns:a16="http://schemas.microsoft.com/office/drawing/2014/main" id="{B8AA23B4-5DEE-43F1-96CE-65A9EAFD5D07}"/>
                    </a:ext>
                  </a:extLst>
                </p:cNvPr>
                <p:cNvPicPr/>
                <p:nvPr/>
              </p:nvPicPr>
              <p:blipFill>
                <a:blip r:embed="rId273"/>
                <a:stretch>
                  <a:fillRect/>
                </a:stretch>
              </p:blipFill>
              <p:spPr>
                <a:xfrm>
                  <a:off x="9606680" y="7305440"/>
                  <a:ext cx="2286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208" name="Entrada de lápiz 207">
                  <a:extLst>
                    <a:ext uri="{FF2B5EF4-FFF2-40B4-BE49-F238E27FC236}">
                      <a16:creationId xmlns:a16="http://schemas.microsoft.com/office/drawing/2014/main" id="{F92E32C2-E41D-405A-9C49-0169B8725C98}"/>
                    </a:ext>
                  </a:extLst>
                </p14:cNvPr>
                <p14:cNvContentPartPr/>
                <p14:nvPr/>
              </p14:nvContentPartPr>
              <p14:xfrm>
                <a:off x="9819080" y="7192760"/>
                <a:ext cx="48600" cy="27720"/>
              </p14:xfrm>
            </p:contentPart>
          </mc:Choice>
          <mc:Fallback xmlns="">
            <p:pic>
              <p:nvPicPr>
                <p:cNvPr id="208" name="Entrada de lápiz 207">
                  <a:extLst>
                    <a:ext uri="{FF2B5EF4-FFF2-40B4-BE49-F238E27FC236}">
                      <a16:creationId xmlns:a16="http://schemas.microsoft.com/office/drawing/2014/main" id="{F92E32C2-E41D-405A-9C49-0169B8725C98}"/>
                    </a:ext>
                  </a:extLst>
                </p:cNvPr>
                <p:cNvPicPr/>
                <p:nvPr/>
              </p:nvPicPr>
              <p:blipFill>
                <a:blip r:embed="rId275"/>
                <a:stretch>
                  <a:fillRect/>
                </a:stretch>
              </p:blipFill>
              <p:spPr>
                <a:xfrm>
                  <a:off x="9814760" y="7188440"/>
                  <a:ext cx="572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209" name="Entrada de lápiz 208">
                  <a:extLst>
                    <a:ext uri="{FF2B5EF4-FFF2-40B4-BE49-F238E27FC236}">
                      <a16:creationId xmlns:a16="http://schemas.microsoft.com/office/drawing/2014/main" id="{596731A2-C33D-4654-BFA9-B2B61D146623}"/>
                    </a:ext>
                  </a:extLst>
                </p14:cNvPr>
                <p14:cNvContentPartPr/>
                <p14:nvPr/>
              </p14:nvContentPartPr>
              <p14:xfrm>
                <a:off x="9851480" y="7301480"/>
                <a:ext cx="208440" cy="204480"/>
              </p14:xfrm>
            </p:contentPart>
          </mc:Choice>
          <mc:Fallback xmlns="">
            <p:pic>
              <p:nvPicPr>
                <p:cNvPr id="209" name="Entrada de lápiz 208">
                  <a:extLst>
                    <a:ext uri="{FF2B5EF4-FFF2-40B4-BE49-F238E27FC236}">
                      <a16:creationId xmlns:a16="http://schemas.microsoft.com/office/drawing/2014/main" id="{596731A2-C33D-4654-BFA9-B2B61D146623}"/>
                    </a:ext>
                  </a:extLst>
                </p:cNvPr>
                <p:cNvPicPr/>
                <p:nvPr/>
              </p:nvPicPr>
              <p:blipFill>
                <a:blip r:embed="rId277"/>
                <a:stretch>
                  <a:fillRect/>
                </a:stretch>
              </p:blipFill>
              <p:spPr>
                <a:xfrm>
                  <a:off x="9847160" y="7297160"/>
                  <a:ext cx="217080" cy="21312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210" name="Entrada de lápiz 209">
                  <a:extLst>
                    <a:ext uri="{FF2B5EF4-FFF2-40B4-BE49-F238E27FC236}">
                      <a16:creationId xmlns:a16="http://schemas.microsoft.com/office/drawing/2014/main" id="{5DC70F2C-673E-47A6-8E63-C27D9A3B0448}"/>
                    </a:ext>
                  </a:extLst>
                </p14:cNvPr>
                <p14:cNvContentPartPr/>
                <p14:nvPr/>
              </p14:nvContentPartPr>
              <p14:xfrm>
                <a:off x="10083680" y="7263680"/>
                <a:ext cx="155160" cy="213840"/>
              </p14:xfrm>
            </p:contentPart>
          </mc:Choice>
          <mc:Fallback xmlns="">
            <p:pic>
              <p:nvPicPr>
                <p:cNvPr id="210" name="Entrada de lápiz 209">
                  <a:extLst>
                    <a:ext uri="{FF2B5EF4-FFF2-40B4-BE49-F238E27FC236}">
                      <a16:creationId xmlns:a16="http://schemas.microsoft.com/office/drawing/2014/main" id="{5DC70F2C-673E-47A6-8E63-C27D9A3B0448}"/>
                    </a:ext>
                  </a:extLst>
                </p:cNvPr>
                <p:cNvPicPr/>
                <p:nvPr/>
              </p:nvPicPr>
              <p:blipFill>
                <a:blip r:embed="rId279"/>
                <a:stretch>
                  <a:fillRect/>
                </a:stretch>
              </p:blipFill>
              <p:spPr>
                <a:xfrm>
                  <a:off x="10079360" y="7259360"/>
                  <a:ext cx="16380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211" name="Entrada de lápiz 210">
                  <a:extLst>
                    <a:ext uri="{FF2B5EF4-FFF2-40B4-BE49-F238E27FC236}">
                      <a16:creationId xmlns:a16="http://schemas.microsoft.com/office/drawing/2014/main" id="{1D42FE31-D316-437F-8003-7952103C00AF}"/>
                    </a:ext>
                  </a:extLst>
                </p14:cNvPr>
                <p14:cNvContentPartPr/>
                <p14:nvPr/>
              </p14:nvContentPartPr>
              <p14:xfrm>
                <a:off x="10014920" y="7070360"/>
                <a:ext cx="99360" cy="54720"/>
              </p14:xfrm>
            </p:contentPart>
          </mc:Choice>
          <mc:Fallback xmlns="">
            <p:pic>
              <p:nvPicPr>
                <p:cNvPr id="211" name="Entrada de lápiz 210">
                  <a:extLst>
                    <a:ext uri="{FF2B5EF4-FFF2-40B4-BE49-F238E27FC236}">
                      <a16:creationId xmlns:a16="http://schemas.microsoft.com/office/drawing/2014/main" id="{1D42FE31-D316-437F-8003-7952103C00AF}"/>
                    </a:ext>
                  </a:extLst>
                </p:cNvPr>
                <p:cNvPicPr/>
                <p:nvPr/>
              </p:nvPicPr>
              <p:blipFill>
                <a:blip r:embed="rId281"/>
                <a:stretch>
                  <a:fillRect/>
                </a:stretch>
              </p:blipFill>
              <p:spPr>
                <a:xfrm>
                  <a:off x="10010600" y="7066040"/>
                  <a:ext cx="108000" cy="6336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212" name="Entrada de lápiz 211">
                  <a:extLst>
                    <a:ext uri="{FF2B5EF4-FFF2-40B4-BE49-F238E27FC236}">
                      <a16:creationId xmlns:a16="http://schemas.microsoft.com/office/drawing/2014/main" id="{4A54C287-15B1-4B99-BB36-1BF598B43DBF}"/>
                    </a:ext>
                  </a:extLst>
                </p14:cNvPr>
                <p14:cNvContentPartPr/>
                <p14:nvPr/>
              </p14:nvContentPartPr>
              <p14:xfrm>
                <a:off x="10157120" y="6794600"/>
                <a:ext cx="220680" cy="798120"/>
              </p14:xfrm>
            </p:contentPart>
          </mc:Choice>
          <mc:Fallback xmlns="">
            <p:pic>
              <p:nvPicPr>
                <p:cNvPr id="212" name="Entrada de lápiz 211">
                  <a:extLst>
                    <a:ext uri="{FF2B5EF4-FFF2-40B4-BE49-F238E27FC236}">
                      <a16:creationId xmlns:a16="http://schemas.microsoft.com/office/drawing/2014/main" id="{4A54C287-15B1-4B99-BB36-1BF598B43DBF}"/>
                    </a:ext>
                  </a:extLst>
                </p:cNvPr>
                <p:cNvPicPr/>
                <p:nvPr/>
              </p:nvPicPr>
              <p:blipFill>
                <a:blip r:embed="rId283"/>
                <a:stretch>
                  <a:fillRect/>
                </a:stretch>
              </p:blipFill>
              <p:spPr>
                <a:xfrm>
                  <a:off x="10152800" y="6790280"/>
                  <a:ext cx="229320" cy="806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84">
            <p14:nvContentPartPr>
              <p14:cNvPr id="3" name="Entrada de lápiz 2">
                <a:extLst>
                  <a:ext uri="{FF2B5EF4-FFF2-40B4-BE49-F238E27FC236}">
                    <a16:creationId xmlns:a16="http://schemas.microsoft.com/office/drawing/2014/main" id="{011B4D78-1E57-4DAC-8EDD-39006291EA21}"/>
                  </a:ext>
                </a:extLst>
              </p14:cNvPr>
              <p14:cNvContentPartPr/>
              <p14:nvPr/>
            </p14:nvContentPartPr>
            <p14:xfrm>
              <a:off x="9588734" y="4520319"/>
              <a:ext cx="162000" cy="147600"/>
            </p14:xfrm>
          </p:contentPart>
        </mc:Choice>
        <mc:Fallback xmlns="">
          <p:pic>
            <p:nvPicPr>
              <p:cNvPr id="3" name="Entrada de lápiz 2">
                <a:extLst>
                  <a:ext uri="{FF2B5EF4-FFF2-40B4-BE49-F238E27FC236}">
                    <a16:creationId xmlns:a16="http://schemas.microsoft.com/office/drawing/2014/main" id="{011B4D78-1E57-4DAC-8EDD-39006291EA21}"/>
                  </a:ext>
                </a:extLst>
              </p:cNvPr>
              <p:cNvPicPr/>
              <p:nvPr/>
            </p:nvPicPr>
            <p:blipFill>
              <a:blip r:embed="rId285"/>
              <a:stretch>
                <a:fillRect/>
              </a:stretch>
            </p:blipFill>
            <p:spPr>
              <a:xfrm>
                <a:off x="9584414" y="4515999"/>
                <a:ext cx="17064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4" name="Entrada de lápiz 3">
                <a:extLst>
                  <a:ext uri="{FF2B5EF4-FFF2-40B4-BE49-F238E27FC236}">
                    <a16:creationId xmlns:a16="http://schemas.microsoft.com/office/drawing/2014/main" id="{A23035CF-6AF5-4DA9-8E30-123CEABD9CA8}"/>
                  </a:ext>
                </a:extLst>
              </p14:cNvPr>
              <p14:cNvContentPartPr/>
              <p14:nvPr/>
            </p14:nvContentPartPr>
            <p14:xfrm>
              <a:off x="1264094" y="2881599"/>
              <a:ext cx="117000" cy="124200"/>
            </p14:xfrm>
          </p:contentPart>
        </mc:Choice>
        <mc:Fallback xmlns="">
          <p:pic>
            <p:nvPicPr>
              <p:cNvPr id="4" name="Entrada de lápiz 3">
                <a:extLst>
                  <a:ext uri="{FF2B5EF4-FFF2-40B4-BE49-F238E27FC236}">
                    <a16:creationId xmlns:a16="http://schemas.microsoft.com/office/drawing/2014/main" id="{A23035CF-6AF5-4DA9-8E30-123CEABD9CA8}"/>
                  </a:ext>
                </a:extLst>
              </p:cNvPr>
              <p:cNvPicPr/>
              <p:nvPr/>
            </p:nvPicPr>
            <p:blipFill>
              <a:blip r:embed="rId287"/>
              <a:stretch>
                <a:fillRect/>
              </a:stretch>
            </p:blipFill>
            <p:spPr>
              <a:xfrm>
                <a:off x="1259774" y="2877279"/>
                <a:ext cx="12564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5" name="Entrada de lápiz 4">
                <a:extLst>
                  <a:ext uri="{FF2B5EF4-FFF2-40B4-BE49-F238E27FC236}">
                    <a16:creationId xmlns:a16="http://schemas.microsoft.com/office/drawing/2014/main" id="{1BD168EE-0195-4A99-8C21-A9D101EAD532}"/>
                  </a:ext>
                </a:extLst>
              </p14:cNvPr>
              <p14:cNvContentPartPr/>
              <p14:nvPr/>
            </p14:nvContentPartPr>
            <p14:xfrm>
              <a:off x="9614294" y="4587279"/>
              <a:ext cx="63360" cy="42840"/>
            </p14:xfrm>
          </p:contentPart>
        </mc:Choice>
        <mc:Fallback xmlns="">
          <p:pic>
            <p:nvPicPr>
              <p:cNvPr id="5" name="Entrada de lápiz 4">
                <a:extLst>
                  <a:ext uri="{FF2B5EF4-FFF2-40B4-BE49-F238E27FC236}">
                    <a16:creationId xmlns:a16="http://schemas.microsoft.com/office/drawing/2014/main" id="{1BD168EE-0195-4A99-8C21-A9D101EAD532}"/>
                  </a:ext>
                </a:extLst>
              </p:cNvPr>
              <p:cNvPicPr/>
              <p:nvPr/>
            </p:nvPicPr>
            <p:blipFill>
              <a:blip r:embed="rId289"/>
              <a:stretch>
                <a:fillRect/>
              </a:stretch>
            </p:blipFill>
            <p:spPr>
              <a:xfrm>
                <a:off x="9609974" y="4582959"/>
                <a:ext cx="72000" cy="51480"/>
              </a:xfrm>
              <a:prstGeom prst="rect">
                <a:avLst/>
              </a:prstGeom>
            </p:spPr>
          </p:pic>
        </mc:Fallback>
      </mc:AlternateContent>
    </p:spTree>
    <p:extLst>
      <p:ext uri="{BB962C8B-B14F-4D97-AF65-F5344CB8AC3E}">
        <p14:creationId xmlns:p14="http://schemas.microsoft.com/office/powerpoint/2010/main" val="24098176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F1AB8-A12F-4DE9-BC18-0237E8852842}"/>
              </a:ext>
            </a:extLst>
          </p:cNvPr>
          <p:cNvSpPr>
            <a:spLocks noGrp="1"/>
          </p:cNvSpPr>
          <p:nvPr>
            <p:ph type="title"/>
          </p:nvPr>
        </p:nvSpPr>
        <p:spPr/>
        <p:txBody>
          <a:bodyPr>
            <a:normAutofit/>
          </a:bodyPr>
          <a:lstStyle/>
          <a:p>
            <a:r>
              <a:rPr lang="es-CL" sz="7200" dirty="0">
                <a:latin typeface="Modern Love Caps" panose="04070805081001020A01" pitchFamily="82" charset="0"/>
              </a:rPr>
              <a:t>Caso 1</a:t>
            </a:r>
          </a:p>
        </p:txBody>
      </p:sp>
      <mc:AlternateContent xmlns:mc="http://schemas.openxmlformats.org/markup-compatibility/2006" xmlns:p14="http://schemas.microsoft.com/office/powerpoint/2010/main">
        <mc:Choice Requires="p14">
          <p:contentPart p14:bwMode="auto" r:id="rId2">
            <p14:nvContentPartPr>
              <p14:cNvPr id="58" name="Entrada de lápiz 57">
                <a:extLst>
                  <a:ext uri="{FF2B5EF4-FFF2-40B4-BE49-F238E27FC236}">
                    <a16:creationId xmlns:a16="http://schemas.microsoft.com/office/drawing/2014/main" id="{B48C5FFD-01DE-4FA1-9E1C-D5A9032B7D46}"/>
                  </a:ext>
                </a:extLst>
              </p14:cNvPr>
              <p14:cNvContentPartPr/>
              <p14:nvPr/>
            </p14:nvContentPartPr>
            <p14:xfrm>
              <a:off x="622160" y="-546520"/>
              <a:ext cx="12960" cy="360"/>
            </p14:xfrm>
          </p:contentPart>
        </mc:Choice>
        <mc:Fallback xmlns="">
          <p:pic>
            <p:nvPicPr>
              <p:cNvPr id="58" name="Entrada de lápiz 57">
                <a:extLst>
                  <a:ext uri="{FF2B5EF4-FFF2-40B4-BE49-F238E27FC236}">
                    <a16:creationId xmlns:a16="http://schemas.microsoft.com/office/drawing/2014/main" id="{B48C5FFD-01DE-4FA1-9E1C-D5A9032B7D46}"/>
                  </a:ext>
                </a:extLst>
              </p:cNvPr>
              <p:cNvPicPr/>
              <p:nvPr/>
            </p:nvPicPr>
            <p:blipFill>
              <a:blip r:embed="rId3"/>
              <a:stretch>
                <a:fillRect/>
              </a:stretch>
            </p:blipFill>
            <p:spPr>
              <a:xfrm>
                <a:off x="617957" y="-550840"/>
                <a:ext cx="21366" cy="9000"/>
              </a:xfrm>
              <a:prstGeom prst="rect">
                <a:avLst/>
              </a:prstGeom>
            </p:spPr>
          </p:pic>
        </mc:Fallback>
      </mc:AlternateContent>
      <p:grpSp>
        <p:nvGrpSpPr>
          <p:cNvPr id="66" name="Grupo 65">
            <a:extLst>
              <a:ext uri="{FF2B5EF4-FFF2-40B4-BE49-F238E27FC236}">
                <a16:creationId xmlns:a16="http://schemas.microsoft.com/office/drawing/2014/main" id="{5F3CF9A9-950E-4357-9555-B76EED8927DB}"/>
              </a:ext>
            </a:extLst>
          </p:cNvPr>
          <p:cNvGrpSpPr/>
          <p:nvPr/>
        </p:nvGrpSpPr>
        <p:grpSpPr>
          <a:xfrm>
            <a:off x="975360" y="1653540"/>
            <a:ext cx="10515600" cy="4195919"/>
            <a:chOff x="926843" y="1821180"/>
            <a:chExt cx="10515600" cy="4195919"/>
          </a:xfrm>
        </p:grpSpPr>
        <p:grpSp>
          <p:nvGrpSpPr>
            <p:cNvPr id="61" name="Grupo 60">
              <a:extLst>
                <a:ext uri="{FF2B5EF4-FFF2-40B4-BE49-F238E27FC236}">
                  <a16:creationId xmlns:a16="http://schemas.microsoft.com/office/drawing/2014/main" id="{BB5BADB4-BD2B-4C16-8C35-691D248342E9}"/>
                </a:ext>
              </a:extLst>
            </p:cNvPr>
            <p:cNvGrpSpPr/>
            <p:nvPr/>
          </p:nvGrpSpPr>
          <p:grpSpPr>
            <a:xfrm>
              <a:off x="926843" y="1821180"/>
              <a:ext cx="10515600" cy="4195919"/>
              <a:chOff x="926843" y="1790700"/>
              <a:chExt cx="10515600" cy="4195919"/>
            </a:xfrm>
          </p:grpSpPr>
          <p:grpSp>
            <p:nvGrpSpPr>
              <p:cNvPr id="38" name="Grupo 37">
                <a:extLst>
                  <a:ext uri="{FF2B5EF4-FFF2-40B4-BE49-F238E27FC236}">
                    <a16:creationId xmlns:a16="http://schemas.microsoft.com/office/drawing/2014/main" id="{D0ACF5C9-2B60-4AF1-B57E-E32969498C49}"/>
                  </a:ext>
                </a:extLst>
              </p:cNvPr>
              <p:cNvGrpSpPr/>
              <p:nvPr/>
            </p:nvGrpSpPr>
            <p:grpSpPr>
              <a:xfrm>
                <a:off x="926843" y="1790700"/>
                <a:ext cx="10515600" cy="4195919"/>
                <a:chOff x="919223" y="1828800"/>
                <a:chExt cx="10515600" cy="4195919"/>
              </a:xfrm>
            </p:grpSpPr>
            <p:grpSp>
              <p:nvGrpSpPr>
                <p:cNvPr id="20" name="Grupo 19">
                  <a:extLst>
                    <a:ext uri="{FF2B5EF4-FFF2-40B4-BE49-F238E27FC236}">
                      <a16:creationId xmlns:a16="http://schemas.microsoft.com/office/drawing/2014/main" id="{FC4CC1A0-F85D-4028-B58E-0B674FE641FB}"/>
                    </a:ext>
                  </a:extLst>
                </p:cNvPr>
                <p:cNvGrpSpPr/>
                <p:nvPr/>
              </p:nvGrpSpPr>
              <p:grpSpPr>
                <a:xfrm>
                  <a:off x="919223" y="1883353"/>
                  <a:ext cx="10515600" cy="4141366"/>
                  <a:chOff x="838200" y="1967930"/>
                  <a:chExt cx="10515600" cy="4141366"/>
                </a:xfrm>
              </p:grpSpPr>
              <p:grpSp>
                <p:nvGrpSpPr>
                  <p:cNvPr id="14" name="Grupo 13">
                    <a:extLst>
                      <a:ext uri="{FF2B5EF4-FFF2-40B4-BE49-F238E27FC236}">
                        <a16:creationId xmlns:a16="http://schemas.microsoft.com/office/drawing/2014/main" id="{7B2DCD91-199F-4067-9D1F-E4632ECFA667}"/>
                      </a:ext>
                    </a:extLst>
                  </p:cNvPr>
                  <p:cNvGrpSpPr/>
                  <p:nvPr/>
                </p:nvGrpSpPr>
                <p:grpSpPr>
                  <a:xfrm>
                    <a:off x="838200" y="1967930"/>
                    <a:ext cx="10515600" cy="4141366"/>
                    <a:chOff x="838200" y="1930607"/>
                    <a:chExt cx="10515600" cy="4141366"/>
                  </a:xfrm>
                </p:grpSpPr>
                <p:pic>
                  <p:nvPicPr>
                    <p:cNvPr id="18" name="Marcador de contenido 4" descr="Imagen que contiene biombo, interior, con baldosas, azul&#10;&#10;Descripción generada automáticamente">
                      <a:extLst>
                        <a:ext uri="{FF2B5EF4-FFF2-40B4-BE49-F238E27FC236}">
                          <a16:creationId xmlns:a16="http://schemas.microsoft.com/office/drawing/2014/main" id="{3265AE8A-6988-40B6-868F-548C3048AA50}"/>
                        </a:ext>
                      </a:extLst>
                    </p:cNvPr>
                    <p:cNvPicPr>
                      <a:picLocks noChangeAspect="1"/>
                    </p:cNvPicPr>
                    <p:nvPr/>
                  </p:nvPicPr>
                  <p:blipFill>
                    <a:blip r:embed="rId4"/>
                    <a:stretch>
                      <a:fillRect/>
                    </a:stretch>
                  </p:blipFill>
                  <p:spPr>
                    <a:xfrm>
                      <a:off x="838200" y="1930607"/>
                      <a:ext cx="10515600" cy="4141366"/>
                    </a:xfrm>
                    <a:prstGeom prst="rect">
                      <a:avLst/>
                    </a:prstGeom>
                  </p:spPr>
                </p:pic>
                <p:pic>
                  <p:nvPicPr>
                    <p:cNvPr id="110" name="Picture 2" descr="Lentes convergentes | Recurso educativo 745545">
                      <a:extLst>
                        <a:ext uri="{FF2B5EF4-FFF2-40B4-BE49-F238E27FC236}">
                          <a16:creationId xmlns:a16="http://schemas.microsoft.com/office/drawing/2014/main" id="{26AD12AA-32F6-431B-8545-1E845486D828}"/>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17651" t="10241" r="60739" b="11184"/>
                    <a:stretch/>
                  </p:blipFill>
                  <p:spPr bwMode="auto">
                    <a:xfrm>
                      <a:off x="5714410" y="2256469"/>
                      <a:ext cx="1343608" cy="348964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21D386FC-6653-4F35-A842-ACF73E961975}"/>
                        </a:ext>
                      </a:extLst>
                    </p:cNvPr>
                    <p:cNvPicPr>
                      <a:picLocks noChangeAspect="1"/>
                    </p:cNvPicPr>
                    <p:nvPr/>
                  </p:nvPicPr>
                  <p:blipFill>
                    <a:blip r:embed="rId6"/>
                    <a:stretch>
                      <a:fillRect/>
                    </a:stretch>
                  </p:blipFill>
                  <p:spPr>
                    <a:xfrm>
                      <a:off x="7866084" y="3517002"/>
                      <a:ext cx="2958376" cy="968579"/>
                    </a:xfrm>
                    <a:prstGeom prst="rect">
                      <a:avLst/>
                    </a:prstGeom>
                  </p:spPr>
                </p:pic>
              </p:grpSp>
              <p:pic>
                <p:nvPicPr>
                  <p:cNvPr id="19" name="Imagen 18">
                    <a:extLst>
                      <a:ext uri="{FF2B5EF4-FFF2-40B4-BE49-F238E27FC236}">
                        <a16:creationId xmlns:a16="http://schemas.microsoft.com/office/drawing/2014/main" id="{F20554DC-5C80-4E4C-84B8-A426A5CD9B73}"/>
                      </a:ext>
                    </a:extLst>
                  </p:cNvPr>
                  <p:cNvPicPr>
                    <a:picLocks noChangeAspect="1"/>
                  </p:cNvPicPr>
                  <p:nvPr/>
                </p:nvPicPr>
                <p:blipFill>
                  <a:blip r:embed="rId7"/>
                  <a:stretch>
                    <a:fillRect/>
                  </a:stretch>
                </p:blipFill>
                <p:spPr>
                  <a:xfrm flipH="1">
                    <a:off x="5182956" y="2943548"/>
                    <a:ext cx="332648" cy="1165537"/>
                  </a:xfrm>
                  <a:prstGeom prst="rect">
                    <a:avLst/>
                  </a:prstGeom>
                </p:spPr>
              </p:pic>
            </p:grpSp>
            <p:sp>
              <p:nvSpPr>
                <p:cNvPr id="23" name="Flecha: hacia arriba 22">
                  <a:extLst>
                    <a:ext uri="{FF2B5EF4-FFF2-40B4-BE49-F238E27FC236}">
                      <a16:creationId xmlns:a16="http://schemas.microsoft.com/office/drawing/2014/main" id="{B6F7364E-06E3-4316-8CF3-D3874953117B}"/>
                    </a:ext>
                  </a:extLst>
                </p:cNvPr>
                <p:cNvSpPr/>
                <p:nvPr/>
              </p:nvSpPr>
              <p:spPr>
                <a:xfrm>
                  <a:off x="4255803" y="2956145"/>
                  <a:ext cx="342900" cy="9711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36" name="Imagen 35">
                  <a:extLst>
                    <a:ext uri="{FF2B5EF4-FFF2-40B4-BE49-F238E27FC236}">
                      <a16:creationId xmlns:a16="http://schemas.microsoft.com/office/drawing/2014/main" id="{C2995771-2CAF-4E0C-989B-2B306BDACD8B}"/>
                    </a:ext>
                  </a:extLst>
                </p:cNvPr>
                <p:cNvPicPr>
                  <a:picLocks noChangeAspect="1"/>
                </p:cNvPicPr>
                <p:nvPr/>
              </p:nvPicPr>
              <p:blipFill>
                <a:blip r:embed="rId8"/>
                <a:stretch>
                  <a:fillRect/>
                </a:stretch>
              </p:blipFill>
              <p:spPr>
                <a:xfrm>
                  <a:off x="5743575" y="1828800"/>
                  <a:ext cx="1512864" cy="4068868"/>
                </a:xfrm>
                <a:prstGeom prst="rect">
                  <a:avLst/>
                </a:prstGeom>
              </p:spPr>
            </p:pic>
          </p:grpSp>
          <p:cxnSp>
            <p:nvCxnSpPr>
              <p:cNvPr id="10" name="Conector recto de flecha 9">
                <a:extLst>
                  <a:ext uri="{FF2B5EF4-FFF2-40B4-BE49-F238E27FC236}">
                    <a16:creationId xmlns:a16="http://schemas.microsoft.com/office/drawing/2014/main" id="{696A74CF-584E-4187-944C-31AB4B218EA1}"/>
                  </a:ext>
                </a:extLst>
              </p:cNvPr>
              <p:cNvCxnSpPr>
                <a:cxnSpLocks/>
              </p:cNvCxnSpPr>
              <p:nvPr/>
            </p:nvCxnSpPr>
            <p:spPr>
              <a:xfrm>
                <a:off x="6442318" y="2117017"/>
                <a:ext cx="0" cy="3650534"/>
              </a:xfrm>
              <a:prstGeom prst="straightConnector1">
                <a:avLst/>
              </a:prstGeom>
              <a:ln w="38100">
                <a:headEnd type="arrow" w="med" len="med"/>
                <a:tailEnd type="arrow" w="med" len="med"/>
              </a:ln>
            </p:spPr>
            <p:style>
              <a:lnRef idx="3">
                <a:schemeClr val="dk1"/>
              </a:lnRef>
              <a:fillRef idx="0">
                <a:schemeClr val="dk1"/>
              </a:fillRef>
              <a:effectRef idx="2">
                <a:schemeClr val="dk1"/>
              </a:effectRef>
              <a:fontRef idx="minor">
                <a:schemeClr val="tx1"/>
              </a:fontRef>
            </p:style>
          </p:cxnSp>
        </p:grpSp>
        <p:sp>
          <p:nvSpPr>
            <p:cNvPr id="180" name="CuadroTexto 179">
              <a:extLst>
                <a:ext uri="{FF2B5EF4-FFF2-40B4-BE49-F238E27FC236}">
                  <a16:creationId xmlns:a16="http://schemas.microsoft.com/office/drawing/2014/main" id="{41CDAD39-4ABF-4188-AAA7-0DCEBB20F660}"/>
                </a:ext>
              </a:extLst>
            </p:cNvPr>
            <p:cNvSpPr txBox="1"/>
            <p:nvPr/>
          </p:nvSpPr>
          <p:spPr>
            <a:xfrm rot="20108702">
              <a:off x="10498839" y="4021293"/>
              <a:ext cx="332645" cy="461665"/>
            </a:xfrm>
            <a:prstGeom prst="rect">
              <a:avLst/>
            </a:prstGeom>
            <a:noFill/>
          </p:spPr>
          <p:txBody>
            <a:bodyPr wrap="square" rtlCol="0">
              <a:spAutoFit/>
            </a:bodyPr>
            <a:lstStyle/>
            <a:p>
              <a:r>
                <a:rPr lang="es-CL" sz="2400" dirty="0"/>
                <a:t>’</a:t>
              </a:r>
            </a:p>
          </p:txBody>
        </p:sp>
        <p:sp>
          <p:nvSpPr>
            <p:cNvPr id="181" name="CuadroTexto 180">
              <a:extLst>
                <a:ext uri="{FF2B5EF4-FFF2-40B4-BE49-F238E27FC236}">
                  <a16:creationId xmlns:a16="http://schemas.microsoft.com/office/drawing/2014/main" id="{ED8A601B-63D2-4281-88A7-969583F758D4}"/>
                </a:ext>
              </a:extLst>
            </p:cNvPr>
            <p:cNvSpPr txBox="1"/>
            <p:nvPr/>
          </p:nvSpPr>
          <p:spPr>
            <a:xfrm rot="20108702">
              <a:off x="8490550" y="3994945"/>
              <a:ext cx="332645" cy="461665"/>
            </a:xfrm>
            <a:prstGeom prst="rect">
              <a:avLst/>
            </a:prstGeom>
            <a:noFill/>
          </p:spPr>
          <p:txBody>
            <a:bodyPr wrap="square" rtlCol="0">
              <a:spAutoFit/>
            </a:bodyPr>
            <a:lstStyle/>
            <a:p>
              <a:r>
                <a:rPr lang="es-CL" sz="2400" dirty="0"/>
                <a:t>’</a:t>
              </a:r>
            </a:p>
          </p:txBody>
        </p:sp>
      </p:grpSp>
    </p:spTree>
    <p:extLst>
      <p:ext uri="{BB962C8B-B14F-4D97-AF65-F5344CB8AC3E}">
        <p14:creationId xmlns:p14="http://schemas.microsoft.com/office/powerpoint/2010/main" val="212600859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F1AB8-A12F-4DE9-BC18-0237E8852842}"/>
              </a:ext>
            </a:extLst>
          </p:cNvPr>
          <p:cNvSpPr>
            <a:spLocks noGrp="1"/>
          </p:cNvSpPr>
          <p:nvPr>
            <p:ph type="title"/>
          </p:nvPr>
        </p:nvSpPr>
        <p:spPr/>
        <p:txBody>
          <a:bodyPr>
            <a:normAutofit/>
          </a:bodyPr>
          <a:lstStyle/>
          <a:p>
            <a:r>
              <a:rPr lang="es-CL" sz="7200" dirty="0">
                <a:latin typeface="Modern Love Caps" panose="04070805081001020A01" pitchFamily="82" charset="0"/>
              </a:rPr>
              <a:t>Caso 2</a:t>
            </a:r>
          </a:p>
        </p:txBody>
      </p:sp>
      <p:grpSp>
        <p:nvGrpSpPr>
          <p:cNvPr id="20" name="Grupo 19">
            <a:extLst>
              <a:ext uri="{FF2B5EF4-FFF2-40B4-BE49-F238E27FC236}">
                <a16:creationId xmlns:a16="http://schemas.microsoft.com/office/drawing/2014/main" id="{FC4CC1A0-F85D-4028-B58E-0B674FE641FB}"/>
              </a:ext>
            </a:extLst>
          </p:cNvPr>
          <p:cNvGrpSpPr/>
          <p:nvPr/>
        </p:nvGrpSpPr>
        <p:grpSpPr>
          <a:xfrm>
            <a:off x="919223" y="1883354"/>
            <a:ext cx="10515600" cy="4141366"/>
            <a:chOff x="838200" y="1967931"/>
            <a:chExt cx="10515600" cy="4141366"/>
          </a:xfrm>
        </p:grpSpPr>
        <p:grpSp>
          <p:nvGrpSpPr>
            <p:cNvPr id="14" name="Grupo 13">
              <a:extLst>
                <a:ext uri="{FF2B5EF4-FFF2-40B4-BE49-F238E27FC236}">
                  <a16:creationId xmlns:a16="http://schemas.microsoft.com/office/drawing/2014/main" id="{7B2DCD91-199F-4067-9D1F-E4632ECFA667}"/>
                </a:ext>
              </a:extLst>
            </p:cNvPr>
            <p:cNvGrpSpPr/>
            <p:nvPr/>
          </p:nvGrpSpPr>
          <p:grpSpPr>
            <a:xfrm>
              <a:off x="838200" y="1967931"/>
              <a:ext cx="10515600" cy="4141366"/>
              <a:chOff x="838200" y="1930608"/>
              <a:chExt cx="10515600" cy="4141366"/>
            </a:xfrm>
          </p:grpSpPr>
          <p:pic>
            <p:nvPicPr>
              <p:cNvPr id="18" name="Marcador de contenido 4" descr="Imagen que contiene biombo, interior, con baldosas, azul&#10;&#10;Descripción generada automáticamente">
                <a:extLst>
                  <a:ext uri="{FF2B5EF4-FFF2-40B4-BE49-F238E27FC236}">
                    <a16:creationId xmlns:a16="http://schemas.microsoft.com/office/drawing/2014/main" id="{3265AE8A-6988-40B6-868F-548C3048AA50}"/>
                  </a:ext>
                </a:extLst>
              </p:cNvPr>
              <p:cNvPicPr>
                <a:picLocks noChangeAspect="1"/>
              </p:cNvPicPr>
              <p:nvPr/>
            </p:nvPicPr>
            <p:blipFill>
              <a:blip r:embed="rId2"/>
              <a:stretch>
                <a:fillRect/>
              </a:stretch>
            </p:blipFill>
            <p:spPr>
              <a:xfrm>
                <a:off x="838200" y="1930608"/>
                <a:ext cx="10515600" cy="4141366"/>
              </a:xfrm>
              <a:prstGeom prst="rect">
                <a:avLst/>
              </a:prstGeom>
            </p:spPr>
          </p:pic>
          <p:pic>
            <p:nvPicPr>
              <p:cNvPr id="110" name="Picture 2" descr="Lentes convergentes | Recurso educativo 745545">
                <a:extLst>
                  <a:ext uri="{FF2B5EF4-FFF2-40B4-BE49-F238E27FC236}">
                    <a16:creationId xmlns:a16="http://schemas.microsoft.com/office/drawing/2014/main" id="{26AD12AA-32F6-431B-8545-1E845486D8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51" t="10241" r="60739" b="11184"/>
              <a:stretch/>
            </p:blipFill>
            <p:spPr bwMode="auto">
              <a:xfrm>
                <a:off x="5714410" y="2256469"/>
                <a:ext cx="1343608" cy="348964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21D386FC-6653-4F35-A842-ACF73E961975}"/>
                  </a:ext>
                </a:extLst>
              </p:cNvPr>
              <p:cNvPicPr>
                <a:picLocks noChangeAspect="1"/>
              </p:cNvPicPr>
              <p:nvPr/>
            </p:nvPicPr>
            <p:blipFill>
              <a:blip r:embed="rId4"/>
              <a:stretch>
                <a:fillRect/>
              </a:stretch>
            </p:blipFill>
            <p:spPr>
              <a:xfrm>
                <a:off x="7866084" y="3517002"/>
                <a:ext cx="2958376" cy="968579"/>
              </a:xfrm>
              <a:prstGeom prst="rect">
                <a:avLst/>
              </a:prstGeom>
            </p:spPr>
          </p:pic>
        </p:grpSp>
        <p:pic>
          <p:nvPicPr>
            <p:cNvPr id="19" name="Imagen 18">
              <a:extLst>
                <a:ext uri="{FF2B5EF4-FFF2-40B4-BE49-F238E27FC236}">
                  <a16:creationId xmlns:a16="http://schemas.microsoft.com/office/drawing/2014/main" id="{F20554DC-5C80-4E4C-84B8-A426A5CD9B73}"/>
                </a:ext>
              </a:extLst>
            </p:cNvPr>
            <p:cNvPicPr>
              <a:picLocks noChangeAspect="1"/>
            </p:cNvPicPr>
            <p:nvPr/>
          </p:nvPicPr>
          <p:blipFill>
            <a:blip r:embed="rId5"/>
            <a:stretch>
              <a:fillRect/>
            </a:stretch>
          </p:blipFill>
          <p:spPr>
            <a:xfrm flipH="1">
              <a:off x="5182956" y="2943548"/>
              <a:ext cx="332648" cy="1165537"/>
            </a:xfrm>
            <a:prstGeom prst="rect">
              <a:avLst/>
            </a:prstGeom>
          </p:spPr>
        </p:pic>
      </p:grpSp>
      <p:sp>
        <p:nvSpPr>
          <p:cNvPr id="23" name="Flecha: hacia arriba 22">
            <a:extLst>
              <a:ext uri="{FF2B5EF4-FFF2-40B4-BE49-F238E27FC236}">
                <a16:creationId xmlns:a16="http://schemas.microsoft.com/office/drawing/2014/main" id="{B6F7364E-06E3-4316-8CF3-D3874953117B}"/>
              </a:ext>
            </a:extLst>
          </p:cNvPr>
          <p:cNvSpPr/>
          <p:nvPr/>
        </p:nvSpPr>
        <p:spPr>
          <a:xfrm>
            <a:off x="2272964" y="2956145"/>
            <a:ext cx="342900" cy="9711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mc:AlternateContent xmlns:mc="http://schemas.openxmlformats.org/markup-compatibility/2006" xmlns:p14="http://schemas.microsoft.com/office/powerpoint/2010/main">
        <mc:Choice Requires="p14">
          <p:contentPart p14:bwMode="auto" r:id="rId6">
            <p14:nvContentPartPr>
              <p14:cNvPr id="36" name="Entrada de lápiz 35">
                <a:extLst>
                  <a:ext uri="{FF2B5EF4-FFF2-40B4-BE49-F238E27FC236}">
                    <a16:creationId xmlns:a16="http://schemas.microsoft.com/office/drawing/2014/main" id="{53181379-4A1E-4CC2-B3E8-6411F1C4C3F9}"/>
                  </a:ext>
                </a:extLst>
              </p14:cNvPr>
              <p14:cNvContentPartPr/>
              <p14:nvPr/>
            </p14:nvContentPartPr>
            <p14:xfrm>
              <a:off x="6421454" y="2455719"/>
              <a:ext cx="33120" cy="303840"/>
            </p14:xfrm>
          </p:contentPart>
        </mc:Choice>
        <mc:Fallback xmlns="">
          <p:pic>
            <p:nvPicPr>
              <p:cNvPr id="36" name="Entrada de lápiz 35">
                <a:extLst>
                  <a:ext uri="{FF2B5EF4-FFF2-40B4-BE49-F238E27FC236}">
                    <a16:creationId xmlns:a16="http://schemas.microsoft.com/office/drawing/2014/main" id="{53181379-4A1E-4CC2-B3E8-6411F1C4C3F9}"/>
                  </a:ext>
                </a:extLst>
              </p:cNvPr>
              <p:cNvPicPr/>
              <p:nvPr/>
            </p:nvPicPr>
            <p:blipFill>
              <a:blip r:embed="rId7"/>
              <a:stretch>
                <a:fillRect/>
              </a:stretch>
            </p:blipFill>
            <p:spPr>
              <a:xfrm>
                <a:off x="6403814" y="2438079"/>
                <a:ext cx="68760" cy="339480"/>
              </a:xfrm>
              <a:prstGeom prst="rect">
                <a:avLst/>
              </a:prstGeom>
            </p:spPr>
          </p:pic>
        </mc:Fallback>
      </mc:AlternateContent>
      <p:grpSp>
        <p:nvGrpSpPr>
          <p:cNvPr id="42" name="Grupo 41">
            <a:extLst>
              <a:ext uri="{FF2B5EF4-FFF2-40B4-BE49-F238E27FC236}">
                <a16:creationId xmlns:a16="http://schemas.microsoft.com/office/drawing/2014/main" id="{2BD44A8E-FE37-400C-8A41-94D080EC9C6B}"/>
              </a:ext>
            </a:extLst>
          </p:cNvPr>
          <p:cNvGrpSpPr/>
          <p:nvPr/>
        </p:nvGrpSpPr>
        <p:grpSpPr>
          <a:xfrm>
            <a:off x="6212294" y="2138199"/>
            <a:ext cx="424080" cy="3491280"/>
            <a:chOff x="6212294" y="2138199"/>
            <a:chExt cx="424080" cy="3491280"/>
          </a:xfrm>
        </p:grpSpPr>
        <mc:AlternateContent xmlns:mc="http://schemas.openxmlformats.org/markup-compatibility/2006" xmlns:p14="http://schemas.microsoft.com/office/powerpoint/2010/main">
          <mc:Choice Requires="p14">
            <p:contentPart p14:bwMode="auto" r:id="rId8">
              <p14:nvContentPartPr>
                <p14:cNvPr id="37" name="Entrada de lápiz 36">
                  <a:extLst>
                    <a:ext uri="{FF2B5EF4-FFF2-40B4-BE49-F238E27FC236}">
                      <a16:creationId xmlns:a16="http://schemas.microsoft.com/office/drawing/2014/main" id="{12400427-3A20-431B-AB21-1BAB28080A40}"/>
                    </a:ext>
                  </a:extLst>
                </p14:cNvPr>
                <p14:cNvContentPartPr/>
                <p14:nvPr/>
              </p14:nvContentPartPr>
              <p14:xfrm>
                <a:off x="6354134" y="2445279"/>
                <a:ext cx="197640" cy="3184200"/>
              </p14:xfrm>
            </p:contentPart>
          </mc:Choice>
          <mc:Fallback xmlns="">
            <p:pic>
              <p:nvPicPr>
                <p:cNvPr id="37" name="Entrada de lápiz 36">
                  <a:extLst>
                    <a:ext uri="{FF2B5EF4-FFF2-40B4-BE49-F238E27FC236}">
                      <a16:creationId xmlns:a16="http://schemas.microsoft.com/office/drawing/2014/main" id="{12400427-3A20-431B-AB21-1BAB28080A40}"/>
                    </a:ext>
                  </a:extLst>
                </p:cNvPr>
                <p:cNvPicPr/>
                <p:nvPr/>
              </p:nvPicPr>
              <p:blipFill>
                <a:blip r:embed="rId9"/>
                <a:stretch>
                  <a:fillRect/>
                </a:stretch>
              </p:blipFill>
              <p:spPr>
                <a:xfrm>
                  <a:off x="6336134" y="2427639"/>
                  <a:ext cx="233280" cy="3219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Entrada de lápiz 37">
                  <a:extLst>
                    <a:ext uri="{FF2B5EF4-FFF2-40B4-BE49-F238E27FC236}">
                      <a16:creationId xmlns:a16="http://schemas.microsoft.com/office/drawing/2014/main" id="{7F7DE228-2A9E-4DD1-B401-2677B07BB9A3}"/>
                    </a:ext>
                  </a:extLst>
                </p14:cNvPr>
                <p14:cNvContentPartPr/>
                <p14:nvPr/>
              </p14:nvContentPartPr>
              <p14:xfrm>
                <a:off x="6303734" y="2138199"/>
                <a:ext cx="276120" cy="339120"/>
              </p14:xfrm>
            </p:contentPart>
          </mc:Choice>
          <mc:Fallback xmlns="">
            <p:pic>
              <p:nvPicPr>
                <p:cNvPr id="38" name="Entrada de lápiz 37">
                  <a:extLst>
                    <a:ext uri="{FF2B5EF4-FFF2-40B4-BE49-F238E27FC236}">
                      <a16:creationId xmlns:a16="http://schemas.microsoft.com/office/drawing/2014/main" id="{7F7DE228-2A9E-4DD1-B401-2677B07BB9A3}"/>
                    </a:ext>
                  </a:extLst>
                </p:cNvPr>
                <p:cNvPicPr/>
                <p:nvPr/>
              </p:nvPicPr>
              <p:blipFill>
                <a:blip r:embed="rId11"/>
                <a:stretch>
                  <a:fillRect/>
                </a:stretch>
              </p:blipFill>
              <p:spPr>
                <a:xfrm>
                  <a:off x="6285734" y="2120559"/>
                  <a:ext cx="311760" cy="374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 name="Entrada de lápiz 38">
                  <a:extLst>
                    <a:ext uri="{FF2B5EF4-FFF2-40B4-BE49-F238E27FC236}">
                      <a16:creationId xmlns:a16="http://schemas.microsoft.com/office/drawing/2014/main" id="{CF2FD8A0-69B5-474B-9751-56DE76652066}"/>
                    </a:ext>
                  </a:extLst>
                </p14:cNvPr>
                <p14:cNvContentPartPr/>
                <p14:nvPr/>
              </p14:nvContentPartPr>
              <p14:xfrm>
                <a:off x="6281414" y="5328159"/>
                <a:ext cx="354960" cy="272880"/>
              </p14:xfrm>
            </p:contentPart>
          </mc:Choice>
          <mc:Fallback xmlns="">
            <p:pic>
              <p:nvPicPr>
                <p:cNvPr id="39" name="Entrada de lápiz 38">
                  <a:extLst>
                    <a:ext uri="{FF2B5EF4-FFF2-40B4-BE49-F238E27FC236}">
                      <a16:creationId xmlns:a16="http://schemas.microsoft.com/office/drawing/2014/main" id="{CF2FD8A0-69B5-474B-9751-56DE76652066}"/>
                    </a:ext>
                  </a:extLst>
                </p:cNvPr>
                <p:cNvPicPr/>
                <p:nvPr/>
              </p:nvPicPr>
              <p:blipFill>
                <a:blip r:embed="rId13"/>
                <a:stretch>
                  <a:fillRect/>
                </a:stretch>
              </p:blipFill>
              <p:spPr>
                <a:xfrm>
                  <a:off x="6263774" y="5310519"/>
                  <a:ext cx="390600" cy="308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1" name="Entrada de lápiz 40">
                  <a:extLst>
                    <a:ext uri="{FF2B5EF4-FFF2-40B4-BE49-F238E27FC236}">
                      <a16:creationId xmlns:a16="http://schemas.microsoft.com/office/drawing/2014/main" id="{55A48F3A-7225-4972-97EE-68B5E6667687}"/>
                    </a:ext>
                  </a:extLst>
                </p14:cNvPr>
                <p14:cNvContentPartPr/>
                <p14:nvPr/>
              </p14:nvContentPartPr>
              <p14:xfrm>
                <a:off x="6212294" y="2180319"/>
                <a:ext cx="360000" cy="340560"/>
              </p14:xfrm>
            </p:contentPart>
          </mc:Choice>
          <mc:Fallback xmlns="">
            <p:pic>
              <p:nvPicPr>
                <p:cNvPr id="41" name="Entrada de lápiz 40">
                  <a:extLst>
                    <a:ext uri="{FF2B5EF4-FFF2-40B4-BE49-F238E27FC236}">
                      <a16:creationId xmlns:a16="http://schemas.microsoft.com/office/drawing/2014/main" id="{55A48F3A-7225-4972-97EE-68B5E6667687}"/>
                    </a:ext>
                  </a:extLst>
                </p:cNvPr>
                <p:cNvPicPr/>
                <p:nvPr/>
              </p:nvPicPr>
              <p:blipFill>
                <a:blip r:embed="rId15"/>
                <a:stretch>
                  <a:fillRect/>
                </a:stretch>
              </p:blipFill>
              <p:spPr>
                <a:xfrm>
                  <a:off x="6194294" y="2162679"/>
                  <a:ext cx="395640" cy="3762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
            <p14:nvContentPartPr>
              <p14:cNvPr id="43" name="Entrada de lápiz 42">
                <a:extLst>
                  <a:ext uri="{FF2B5EF4-FFF2-40B4-BE49-F238E27FC236}">
                    <a16:creationId xmlns:a16="http://schemas.microsoft.com/office/drawing/2014/main" id="{5D950A95-83D4-4F2A-B823-128F116C6240}"/>
                  </a:ext>
                </a:extLst>
              </p14:cNvPr>
              <p14:cNvContentPartPr/>
              <p14:nvPr/>
            </p14:nvContentPartPr>
            <p14:xfrm>
              <a:off x="7493174" y="419559"/>
              <a:ext cx="387000" cy="211320"/>
            </p14:xfrm>
          </p:contentPart>
        </mc:Choice>
        <mc:Fallback xmlns="">
          <p:pic>
            <p:nvPicPr>
              <p:cNvPr id="43" name="Entrada de lápiz 42">
                <a:extLst>
                  <a:ext uri="{FF2B5EF4-FFF2-40B4-BE49-F238E27FC236}">
                    <a16:creationId xmlns:a16="http://schemas.microsoft.com/office/drawing/2014/main" id="{5D950A95-83D4-4F2A-B823-128F116C6240}"/>
                  </a:ext>
                </a:extLst>
              </p:cNvPr>
              <p:cNvPicPr/>
              <p:nvPr/>
            </p:nvPicPr>
            <p:blipFill>
              <a:blip r:embed="rId17"/>
              <a:stretch>
                <a:fillRect/>
              </a:stretch>
            </p:blipFill>
            <p:spPr>
              <a:xfrm>
                <a:off x="7475534" y="401919"/>
                <a:ext cx="422640" cy="246960"/>
              </a:xfrm>
              <a:prstGeom prst="rect">
                <a:avLst/>
              </a:prstGeom>
            </p:spPr>
          </p:pic>
        </mc:Fallback>
      </mc:AlternateContent>
      <p:grpSp>
        <p:nvGrpSpPr>
          <p:cNvPr id="58" name="Grupo 57">
            <a:extLst>
              <a:ext uri="{FF2B5EF4-FFF2-40B4-BE49-F238E27FC236}">
                <a16:creationId xmlns:a16="http://schemas.microsoft.com/office/drawing/2014/main" id="{61382CC1-D2C2-4447-A6D2-1F23382812C1}"/>
              </a:ext>
            </a:extLst>
          </p:cNvPr>
          <p:cNvGrpSpPr/>
          <p:nvPr/>
        </p:nvGrpSpPr>
        <p:grpSpPr>
          <a:xfrm>
            <a:off x="8176454" y="154599"/>
            <a:ext cx="1182240" cy="529560"/>
            <a:chOff x="8176454" y="154599"/>
            <a:chExt cx="1182240" cy="529560"/>
          </a:xfrm>
        </p:grpSpPr>
        <mc:AlternateContent xmlns:mc="http://schemas.openxmlformats.org/markup-compatibility/2006" xmlns:p14="http://schemas.microsoft.com/office/powerpoint/2010/main">
          <mc:Choice Requires="p14">
            <p:contentPart p14:bwMode="auto" r:id="rId18">
              <p14:nvContentPartPr>
                <p14:cNvPr id="44" name="Entrada de lápiz 43">
                  <a:extLst>
                    <a:ext uri="{FF2B5EF4-FFF2-40B4-BE49-F238E27FC236}">
                      <a16:creationId xmlns:a16="http://schemas.microsoft.com/office/drawing/2014/main" id="{6C21F29F-A4B2-4B5B-A3BB-481106AD2575}"/>
                    </a:ext>
                  </a:extLst>
                </p14:cNvPr>
                <p14:cNvContentPartPr/>
                <p14:nvPr/>
              </p14:nvContentPartPr>
              <p14:xfrm>
                <a:off x="8176454" y="154599"/>
                <a:ext cx="417240" cy="529560"/>
              </p14:xfrm>
            </p:contentPart>
          </mc:Choice>
          <mc:Fallback xmlns="">
            <p:pic>
              <p:nvPicPr>
                <p:cNvPr id="44" name="Entrada de lápiz 43">
                  <a:extLst>
                    <a:ext uri="{FF2B5EF4-FFF2-40B4-BE49-F238E27FC236}">
                      <a16:creationId xmlns:a16="http://schemas.microsoft.com/office/drawing/2014/main" id="{6C21F29F-A4B2-4B5B-A3BB-481106AD2575}"/>
                    </a:ext>
                  </a:extLst>
                </p:cNvPr>
                <p:cNvPicPr/>
                <p:nvPr/>
              </p:nvPicPr>
              <p:blipFill>
                <a:blip r:embed="rId19"/>
                <a:stretch>
                  <a:fillRect/>
                </a:stretch>
              </p:blipFill>
              <p:spPr>
                <a:xfrm>
                  <a:off x="8158814" y="136599"/>
                  <a:ext cx="452880" cy="5652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5" name="Entrada de lápiz 44">
                  <a:extLst>
                    <a:ext uri="{FF2B5EF4-FFF2-40B4-BE49-F238E27FC236}">
                      <a16:creationId xmlns:a16="http://schemas.microsoft.com/office/drawing/2014/main" id="{15AD3214-B42D-4773-A56F-8D42C65A364A}"/>
                    </a:ext>
                  </a:extLst>
                </p14:cNvPr>
                <p14:cNvContentPartPr/>
                <p14:nvPr/>
              </p14:nvContentPartPr>
              <p14:xfrm>
                <a:off x="8594414" y="509919"/>
                <a:ext cx="28800" cy="159480"/>
              </p14:xfrm>
            </p:contentPart>
          </mc:Choice>
          <mc:Fallback xmlns="">
            <p:pic>
              <p:nvPicPr>
                <p:cNvPr id="45" name="Entrada de lápiz 44">
                  <a:extLst>
                    <a:ext uri="{FF2B5EF4-FFF2-40B4-BE49-F238E27FC236}">
                      <a16:creationId xmlns:a16="http://schemas.microsoft.com/office/drawing/2014/main" id="{15AD3214-B42D-4773-A56F-8D42C65A364A}"/>
                    </a:ext>
                  </a:extLst>
                </p:cNvPr>
                <p:cNvPicPr/>
                <p:nvPr/>
              </p:nvPicPr>
              <p:blipFill>
                <a:blip r:embed="rId21"/>
                <a:stretch>
                  <a:fillRect/>
                </a:stretch>
              </p:blipFill>
              <p:spPr>
                <a:xfrm>
                  <a:off x="8576774" y="491919"/>
                  <a:ext cx="644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6" name="Entrada de lápiz 45">
                  <a:extLst>
                    <a:ext uri="{FF2B5EF4-FFF2-40B4-BE49-F238E27FC236}">
                      <a16:creationId xmlns:a16="http://schemas.microsoft.com/office/drawing/2014/main" id="{3408509D-4DBD-4460-BE6D-160441D32160}"/>
                    </a:ext>
                  </a:extLst>
                </p14:cNvPr>
                <p14:cNvContentPartPr/>
                <p14:nvPr/>
              </p14:nvContentPartPr>
              <p14:xfrm>
                <a:off x="8664974" y="441879"/>
                <a:ext cx="360" cy="4680"/>
              </p14:xfrm>
            </p:contentPart>
          </mc:Choice>
          <mc:Fallback xmlns="">
            <p:pic>
              <p:nvPicPr>
                <p:cNvPr id="46" name="Entrada de lápiz 45">
                  <a:extLst>
                    <a:ext uri="{FF2B5EF4-FFF2-40B4-BE49-F238E27FC236}">
                      <a16:creationId xmlns:a16="http://schemas.microsoft.com/office/drawing/2014/main" id="{3408509D-4DBD-4460-BE6D-160441D32160}"/>
                    </a:ext>
                  </a:extLst>
                </p:cNvPr>
                <p:cNvPicPr/>
                <p:nvPr/>
              </p:nvPicPr>
              <p:blipFill>
                <a:blip r:embed="rId23"/>
                <a:stretch>
                  <a:fillRect/>
                </a:stretch>
              </p:blipFill>
              <p:spPr>
                <a:xfrm>
                  <a:off x="8647334" y="423879"/>
                  <a:ext cx="3600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7" name="Entrada de lápiz 46">
                  <a:extLst>
                    <a:ext uri="{FF2B5EF4-FFF2-40B4-BE49-F238E27FC236}">
                      <a16:creationId xmlns:a16="http://schemas.microsoft.com/office/drawing/2014/main" id="{CEE9E380-1C99-45A6-AE8A-1710F16C2E7F}"/>
                    </a:ext>
                  </a:extLst>
                </p14:cNvPr>
                <p14:cNvContentPartPr/>
                <p14:nvPr/>
              </p14:nvContentPartPr>
              <p14:xfrm>
                <a:off x="8695214" y="456639"/>
                <a:ext cx="204120" cy="214920"/>
              </p14:xfrm>
            </p:contentPart>
          </mc:Choice>
          <mc:Fallback xmlns="">
            <p:pic>
              <p:nvPicPr>
                <p:cNvPr id="47" name="Entrada de lápiz 46">
                  <a:extLst>
                    <a:ext uri="{FF2B5EF4-FFF2-40B4-BE49-F238E27FC236}">
                      <a16:creationId xmlns:a16="http://schemas.microsoft.com/office/drawing/2014/main" id="{CEE9E380-1C99-45A6-AE8A-1710F16C2E7F}"/>
                    </a:ext>
                  </a:extLst>
                </p:cNvPr>
                <p:cNvPicPr/>
                <p:nvPr/>
              </p:nvPicPr>
              <p:blipFill>
                <a:blip r:embed="rId25"/>
                <a:stretch>
                  <a:fillRect/>
                </a:stretch>
              </p:blipFill>
              <p:spPr>
                <a:xfrm>
                  <a:off x="8677574" y="438639"/>
                  <a:ext cx="23976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8" name="Entrada de lápiz 47">
                  <a:extLst>
                    <a:ext uri="{FF2B5EF4-FFF2-40B4-BE49-F238E27FC236}">
                      <a16:creationId xmlns:a16="http://schemas.microsoft.com/office/drawing/2014/main" id="{353B547E-B23F-49E7-94AE-5FAB71F41141}"/>
                    </a:ext>
                  </a:extLst>
                </p14:cNvPr>
                <p14:cNvContentPartPr/>
                <p14:nvPr/>
              </p14:nvContentPartPr>
              <p14:xfrm>
                <a:off x="8924894" y="504519"/>
                <a:ext cx="221760" cy="91440"/>
              </p14:xfrm>
            </p:contentPart>
          </mc:Choice>
          <mc:Fallback xmlns="">
            <p:pic>
              <p:nvPicPr>
                <p:cNvPr id="48" name="Entrada de lápiz 47">
                  <a:extLst>
                    <a:ext uri="{FF2B5EF4-FFF2-40B4-BE49-F238E27FC236}">
                      <a16:creationId xmlns:a16="http://schemas.microsoft.com/office/drawing/2014/main" id="{353B547E-B23F-49E7-94AE-5FAB71F41141}"/>
                    </a:ext>
                  </a:extLst>
                </p:cNvPr>
                <p:cNvPicPr/>
                <p:nvPr/>
              </p:nvPicPr>
              <p:blipFill>
                <a:blip r:embed="rId27"/>
                <a:stretch>
                  <a:fillRect/>
                </a:stretch>
              </p:blipFill>
              <p:spPr>
                <a:xfrm>
                  <a:off x="8907254" y="486879"/>
                  <a:ext cx="2574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9" name="Entrada de lápiz 48">
                  <a:extLst>
                    <a:ext uri="{FF2B5EF4-FFF2-40B4-BE49-F238E27FC236}">
                      <a16:creationId xmlns:a16="http://schemas.microsoft.com/office/drawing/2014/main" id="{D1AA1E63-EB2C-4DBD-979E-2FE29A6C1303}"/>
                    </a:ext>
                  </a:extLst>
                </p14:cNvPr>
                <p14:cNvContentPartPr/>
                <p14:nvPr/>
              </p14:nvContentPartPr>
              <p14:xfrm>
                <a:off x="9226934" y="508119"/>
                <a:ext cx="131760" cy="121680"/>
              </p14:xfrm>
            </p:contentPart>
          </mc:Choice>
          <mc:Fallback xmlns="">
            <p:pic>
              <p:nvPicPr>
                <p:cNvPr id="49" name="Entrada de lápiz 48">
                  <a:extLst>
                    <a:ext uri="{FF2B5EF4-FFF2-40B4-BE49-F238E27FC236}">
                      <a16:creationId xmlns:a16="http://schemas.microsoft.com/office/drawing/2014/main" id="{D1AA1E63-EB2C-4DBD-979E-2FE29A6C1303}"/>
                    </a:ext>
                  </a:extLst>
                </p:cNvPr>
                <p:cNvPicPr/>
                <p:nvPr/>
              </p:nvPicPr>
              <p:blipFill>
                <a:blip r:embed="rId29"/>
                <a:stretch>
                  <a:fillRect/>
                </a:stretch>
              </p:blipFill>
              <p:spPr>
                <a:xfrm>
                  <a:off x="9209294" y="490119"/>
                  <a:ext cx="167400" cy="157320"/>
                </a:xfrm>
                <a:prstGeom prst="rect">
                  <a:avLst/>
                </a:prstGeom>
              </p:spPr>
            </p:pic>
          </mc:Fallback>
        </mc:AlternateContent>
      </p:grpSp>
      <p:grpSp>
        <p:nvGrpSpPr>
          <p:cNvPr id="57" name="Grupo 56">
            <a:extLst>
              <a:ext uri="{FF2B5EF4-FFF2-40B4-BE49-F238E27FC236}">
                <a16:creationId xmlns:a16="http://schemas.microsoft.com/office/drawing/2014/main" id="{ACA6302F-1A1C-469F-B461-B08B0656B71A}"/>
              </a:ext>
            </a:extLst>
          </p:cNvPr>
          <p:cNvGrpSpPr/>
          <p:nvPr/>
        </p:nvGrpSpPr>
        <p:grpSpPr>
          <a:xfrm>
            <a:off x="9779894" y="207879"/>
            <a:ext cx="1905120" cy="407520"/>
            <a:chOff x="9779894" y="207879"/>
            <a:chExt cx="1905120" cy="407520"/>
          </a:xfrm>
        </p:grpSpPr>
        <mc:AlternateContent xmlns:mc="http://schemas.openxmlformats.org/markup-compatibility/2006" xmlns:p14="http://schemas.microsoft.com/office/powerpoint/2010/main">
          <mc:Choice Requires="p14">
            <p:contentPart p14:bwMode="auto" r:id="rId30">
              <p14:nvContentPartPr>
                <p14:cNvPr id="50" name="Entrada de lápiz 49">
                  <a:extLst>
                    <a:ext uri="{FF2B5EF4-FFF2-40B4-BE49-F238E27FC236}">
                      <a16:creationId xmlns:a16="http://schemas.microsoft.com/office/drawing/2014/main" id="{96C96469-B42D-49C7-9EC2-B2C08D7DD81E}"/>
                    </a:ext>
                  </a:extLst>
                </p14:cNvPr>
                <p14:cNvContentPartPr/>
                <p14:nvPr/>
              </p14:nvContentPartPr>
              <p14:xfrm>
                <a:off x="9861974" y="318399"/>
                <a:ext cx="37080" cy="293760"/>
              </p14:xfrm>
            </p:contentPart>
          </mc:Choice>
          <mc:Fallback xmlns="">
            <p:pic>
              <p:nvPicPr>
                <p:cNvPr id="50" name="Entrada de lápiz 49">
                  <a:extLst>
                    <a:ext uri="{FF2B5EF4-FFF2-40B4-BE49-F238E27FC236}">
                      <a16:creationId xmlns:a16="http://schemas.microsoft.com/office/drawing/2014/main" id="{96C96469-B42D-49C7-9EC2-B2C08D7DD81E}"/>
                    </a:ext>
                  </a:extLst>
                </p:cNvPr>
                <p:cNvPicPr/>
                <p:nvPr/>
              </p:nvPicPr>
              <p:blipFill>
                <a:blip r:embed="rId31"/>
                <a:stretch>
                  <a:fillRect/>
                </a:stretch>
              </p:blipFill>
              <p:spPr>
                <a:xfrm>
                  <a:off x="9844334" y="300759"/>
                  <a:ext cx="72720" cy="3294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1" name="Entrada de lápiz 50">
                  <a:extLst>
                    <a:ext uri="{FF2B5EF4-FFF2-40B4-BE49-F238E27FC236}">
                      <a16:creationId xmlns:a16="http://schemas.microsoft.com/office/drawing/2014/main" id="{A7111042-1CA2-454F-9EE5-AE62F7F792AB}"/>
                    </a:ext>
                  </a:extLst>
                </p14:cNvPr>
                <p14:cNvContentPartPr/>
                <p14:nvPr/>
              </p14:nvContentPartPr>
              <p14:xfrm>
                <a:off x="9779894" y="287799"/>
                <a:ext cx="420120" cy="63000"/>
              </p14:xfrm>
            </p:contentPart>
          </mc:Choice>
          <mc:Fallback xmlns="">
            <p:pic>
              <p:nvPicPr>
                <p:cNvPr id="51" name="Entrada de lápiz 50">
                  <a:extLst>
                    <a:ext uri="{FF2B5EF4-FFF2-40B4-BE49-F238E27FC236}">
                      <a16:creationId xmlns:a16="http://schemas.microsoft.com/office/drawing/2014/main" id="{A7111042-1CA2-454F-9EE5-AE62F7F792AB}"/>
                    </a:ext>
                  </a:extLst>
                </p:cNvPr>
                <p:cNvPicPr/>
                <p:nvPr/>
              </p:nvPicPr>
              <p:blipFill>
                <a:blip r:embed="rId33"/>
                <a:stretch>
                  <a:fillRect/>
                </a:stretch>
              </p:blipFill>
              <p:spPr>
                <a:xfrm>
                  <a:off x="9762254" y="269799"/>
                  <a:ext cx="455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2" name="Entrada de lápiz 51">
                  <a:extLst>
                    <a:ext uri="{FF2B5EF4-FFF2-40B4-BE49-F238E27FC236}">
                      <a16:creationId xmlns:a16="http://schemas.microsoft.com/office/drawing/2014/main" id="{34A519E0-6E89-4F64-99CC-59DA0B6B419E}"/>
                    </a:ext>
                  </a:extLst>
                </p14:cNvPr>
                <p14:cNvContentPartPr/>
                <p14:nvPr/>
              </p14:nvContentPartPr>
              <p14:xfrm>
                <a:off x="10004894" y="412719"/>
                <a:ext cx="292680" cy="142200"/>
              </p14:xfrm>
            </p:contentPart>
          </mc:Choice>
          <mc:Fallback xmlns="">
            <p:pic>
              <p:nvPicPr>
                <p:cNvPr id="52" name="Entrada de lápiz 51">
                  <a:extLst>
                    <a:ext uri="{FF2B5EF4-FFF2-40B4-BE49-F238E27FC236}">
                      <a16:creationId xmlns:a16="http://schemas.microsoft.com/office/drawing/2014/main" id="{34A519E0-6E89-4F64-99CC-59DA0B6B419E}"/>
                    </a:ext>
                  </a:extLst>
                </p:cNvPr>
                <p:cNvPicPr/>
                <p:nvPr/>
              </p:nvPicPr>
              <p:blipFill>
                <a:blip r:embed="rId35"/>
                <a:stretch>
                  <a:fillRect/>
                </a:stretch>
              </p:blipFill>
              <p:spPr>
                <a:xfrm>
                  <a:off x="9986894" y="394719"/>
                  <a:ext cx="32832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3" name="Entrada de lápiz 52">
                  <a:extLst>
                    <a:ext uri="{FF2B5EF4-FFF2-40B4-BE49-F238E27FC236}">
                      <a16:creationId xmlns:a16="http://schemas.microsoft.com/office/drawing/2014/main" id="{85922726-40F7-46F2-890B-CE59A3AA3997}"/>
                    </a:ext>
                  </a:extLst>
                </p14:cNvPr>
                <p14:cNvContentPartPr/>
                <p14:nvPr/>
              </p14:nvContentPartPr>
              <p14:xfrm>
                <a:off x="10354814" y="382119"/>
                <a:ext cx="669600" cy="233280"/>
              </p14:xfrm>
            </p:contentPart>
          </mc:Choice>
          <mc:Fallback xmlns="">
            <p:pic>
              <p:nvPicPr>
                <p:cNvPr id="53" name="Entrada de lápiz 52">
                  <a:extLst>
                    <a:ext uri="{FF2B5EF4-FFF2-40B4-BE49-F238E27FC236}">
                      <a16:creationId xmlns:a16="http://schemas.microsoft.com/office/drawing/2014/main" id="{85922726-40F7-46F2-890B-CE59A3AA3997}"/>
                    </a:ext>
                  </a:extLst>
                </p:cNvPr>
                <p:cNvPicPr/>
                <p:nvPr/>
              </p:nvPicPr>
              <p:blipFill>
                <a:blip r:embed="rId37"/>
                <a:stretch>
                  <a:fillRect/>
                </a:stretch>
              </p:blipFill>
              <p:spPr>
                <a:xfrm>
                  <a:off x="10336814" y="364479"/>
                  <a:ext cx="705240" cy="2689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4" name="Entrada de lápiz 53">
                  <a:extLst>
                    <a:ext uri="{FF2B5EF4-FFF2-40B4-BE49-F238E27FC236}">
                      <a16:creationId xmlns:a16="http://schemas.microsoft.com/office/drawing/2014/main" id="{29140BB2-72BF-4F89-A656-575B22B8B014}"/>
                    </a:ext>
                  </a:extLst>
                </p14:cNvPr>
                <p14:cNvContentPartPr/>
                <p14:nvPr/>
              </p14:nvContentPartPr>
              <p14:xfrm>
                <a:off x="11109734" y="368079"/>
                <a:ext cx="249480" cy="192960"/>
              </p14:xfrm>
            </p:contentPart>
          </mc:Choice>
          <mc:Fallback xmlns="">
            <p:pic>
              <p:nvPicPr>
                <p:cNvPr id="54" name="Entrada de lápiz 53">
                  <a:extLst>
                    <a:ext uri="{FF2B5EF4-FFF2-40B4-BE49-F238E27FC236}">
                      <a16:creationId xmlns:a16="http://schemas.microsoft.com/office/drawing/2014/main" id="{29140BB2-72BF-4F89-A656-575B22B8B014}"/>
                    </a:ext>
                  </a:extLst>
                </p:cNvPr>
                <p:cNvPicPr/>
                <p:nvPr/>
              </p:nvPicPr>
              <p:blipFill>
                <a:blip r:embed="rId39"/>
                <a:stretch>
                  <a:fillRect/>
                </a:stretch>
              </p:blipFill>
              <p:spPr>
                <a:xfrm>
                  <a:off x="11091734" y="350079"/>
                  <a:ext cx="2851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5" name="Entrada de lápiz 54">
                  <a:extLst>
                    <a:ext uri="{FF2B5EF4-FFF2-40B4-BE49-F238E27FC236}">
                      <a16:creationId xmlns:a16="http://schemas.microsoft.com/office/drawing/2014/main" id="{80066789-99CD-4AAF-819D-1A9881E6441D}"/>
                    </a:ext>
                  </a:extLst>
                </p14:cNvPr>
                <p14:cNvContentPartPr/>
                <p14:nvPr/>
              </p14:nvContentPartPr>
              <p14:xfrm>
                <a:off x="11518334" y="348999"/>
                <a:ext cx="166680" cy="187560"/>
              </p14:xfrm>
            </p:contentPart>
          </mc:Choice>
          <mc:Fallback xmlns="">
            <p:pic>
              <p:nvPicPr>
                <p:cNvPr id="55" name="Entrada de lápiz 54">
                  <a:extLst>
                    <a:ext uri="{FF2B5EF4-FFF2-40B4-BE49-F238E27FC236}">
                      <a16:creationId xmlns:a16="http://schemas.microsoft.com/office/drawing/2014/main" id="{80066789-99CD-4AAF-819D-1A9881E6441D}"/>
                    </a:ext>
                  </a:extLst>
                </p:cNvPr>
                <p:cNvPicPr/>
                <p:nvPr/>
              </p:nvPicPr>
              <p:blipFill>
                <a:blip r:embed="rId41"/>
                <a:stretch>
                  <a:fillRect/>
                </a:stretch>
              </p:blipFill>
              <p:spPr>
                <a:xfrm>
                  <a:off x="11500694" y="331359"/>
                  <a:ext cx="202320" cy="2232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6" name="Entrada de lápiz 55">
                  <a:extLst>
                    <a:ext uri="{FF2B5EF4-FFF2-40B4-BE49-F238E27FC236}">
                      <a16:creationId xmlns:a16="http://schemas.microsoft.com/office/drawing/2014/main" id="{BE559BD7-22D0-4877-ABE7-EEAD75FE5DEB}"/>
                    </a:ext>
                  </a:extLst>
                </p14:cNvPr>
                <p14:cNvContentPartPr/>
                <p14:nvPr/>
              </p14:nvContentPartPr>
              <p14:xfrm>
                <a:off x="11055734" y="207879"/>
                <a:ext cx="327600" cy="68760"/>
              </p14:xfrm>
            </p:contentPart>
          </mc:Choice>
          <mc:Fallback xmlns="">
            <p:pic>
              <p:nvPicPr>
                <p:cNvPr id="56" name="Entrada de lápiz 55">
                  <a:extLst>
                    <a:ext uri="{FF2B5EF4-FFF2-40B4-BE49-F238E27FC236}">
                      <a16:creationId xmlns:a16="http://schemas.microsoft.com/office/drawing/2014/main" id="{BE559BD7-22D0-4877-ABE7-EEAD75FE5DEB}"/>
                    </a:ext>
                  </a:extLst>
                </p:cNvPr>
                <p:cNvPicPr/>
                <p:nvPr/>
              </p:nvPicPr>
              <p:blipFill>
                <a:blip r:embed="rId43"/>
                <a:stretch>
                  <a:fillRect/>
                </a:stretch>
              </p:blipFill>
              <p:spPr>
                <a:xfrm>
                  <a:off x="11038094" y="189879"/>
                  <a:ext cx="363240" cy="104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4">
            <p14:nvContentPartPr>
              <p14:cNvPr id="59" name="Entrada de lápiz 58">
                <a:extLst>
                  <a:ext uri="{FF2B5EF4-FFF2-40B4-BE49-F238E27FC236}">
                    <a16:creationId xmlns:a16="http://schemas.microsoft.com/office/drawing/2014/main" id="{BE71E3EA-6D69-4DC5-A299-66F3B0F8C436}"/>
                  </a:ext>
                </a:extLst>
              </p14:cNvPr>
              <p14:cNvContentPartPr/>
              <p14:nvPr/>
            </p14:nvContentPartPr>
            <p14:xfrm>
              <a:off x="7484894" y="1019679"/>
              <a:ext cx="427680" cy="226080"/>
            </p14:xfrm>
          </p:contentPart>
        </mc:Choice>
        <mc:Fallback xmlns="">
          <p:pic>
            <p:nvPicPr>
              <p:cNvPr id="59" name="Entrada de lápiz 58">
                <a:extLst>
                  <a:ext uri="{FF2B5EF4-FFF2-40B4-BE49-F238E27FC236}">
                    <a16:creationId xmlns:a16="http://schemas.microsoft.com/office/drawing/2014/main" id="{BE71E3EA-6D69-4DC5-A299-66F3B0F8C436}"/>
                  </a:ext>
                </a:extLst>
              </p:cNvPr>
              <p:cNvPicPr/>
              <p:nvPr/>
            </p:nvPicPr>
            <p:blipFill>
              <a:blip r:embed="rId45"/>
              <a:stretch>
                <a:fillRect/>
              </a:stretch>
            </p:blipFill>
            <p:spPr>
              <a:xfrm>
                <a:off x="7467254" y="1001679"/>
                <a:ext cx="463320" cy="261720"/>
              </a:xfrm>
              <a:prstGeom prst="rect">
                <a:avLst/>
              </a:prstGeom>
            </p:spPr>
          </p:pic>
        </mc:Fallback>
      </mc:AlternateContent>
      <p:grpSp>
        <p:nvGrpSpPr>
          <p:cNvPr id="73" name="Grupo 72">
            <a:extLst>
              <a:ext uri="{FF2B5EF4-FFF2-40B4-BE49-F238E27FC236}">
                <a16:creationId xmlns:a16="http://schemas.microsoft.com/office/drawing/2014/main" id="{00DC5B4A-442A-4015-A64C-E25E1AC97F30}"/>
              </a:ext>
            </a:extLst>
          </p:cNvPr>
          <p:cNvGrpSpPr/>
          <p:nvPr/>
        </p:nvGrpSpPr>
        <p:grpSpPr>
          <a:xfrm>
            <a:off x="8123174" y="896199"/>
            <a:ext cx="2509560" cy="443520"/>
            <a:chOff x="8123174" y="896199"/>
            <a:chExt cx="2509560" cy="443520"/>
          </a:xfrm>
        </p:grpSpPr>
        <mc:AlternateContent xmlns:mc="http://schemas.openxmlformats.org/markup-compatibility/2006" xmlns:p14="http://schemas.microsoft.com/office/powerpoint/2010/main">
          <mc:Choice Requires="p14">
            <p:contentPart p14:bwMode="auto" r:id="rId46">
              <p14:nvContentPartPr>
                <p14:cNvPr id="60" name="Entrada de lápiz 59">
                  <a:extLst>
                    <a:ext uri="{FF2B5EF4-FFF2-40B4-BE49-F238E27FC236}">
                      <a16:creationId xmlns:a16="http://schemas.microsoft.com/office/drawing/2014/main" id="{778DF933-EE74-4FE9-A319-BDF1BC50CE29}"/>
                    </a:ext>
                  </a:extLst>
                </p14:cNvPr>
                <p14:cNvContentPartPr/>
                <p14:nvPr/>
              </p14:nvContentPartPr>
              <p14:xfrm>
                <a:off x="8186894" y="1001319"/>
                <a:ext cx="147600" cy="8640"/>
              </p14:xfrm>
            </p:contentPart>
          </mc:Choice>
          <mc:Fallback xmlns="">
            <p:pic>
              <p:nvPicPr>
                <p:cNvPr id="60" name="Entrada de lápiz 59">
                  <a:extLst>
                    <a:ext uri="{FF2B5EF4-FFF2-40B4-BE49-F238E27FC236}">
                      <a16:creationId xmlns:a16="http://schemas.microsoft.com/office/drawing/2014/main" id="{778DF933-EE74-4FE9-A319-BDF1BC50CE29}"/>
                    </a:ext>
                  </a:extLst>
                </p:cNvPr>
                <p:cNvPicPr/>
                <p:nvPr/>
              </p:nvPicPr>
              <p:blipFill>
                <a:blip r:embed="rId47"/>
                <a:stretch>
                  <a:fillRect/>
                </a:stretch>
              </p:blipFill>
              <p:spPr>
                <a:xfrm>
                  <a:off x="8168894" y="983679"/>
                  <a:ext cx="183240" cy="442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61" name="Entrada de lápiz 60">
                  <a:extLst>
                    <a:ext uri="{FF2B5EF4-FFF2-40B4-BE49-F238E27FC236}">
                      <a16:creationId xmlns:a16="http://schemas.microsoft.com/office/drawing/2014/main" id="{3CC42E5B-F598-4F57-BADF-755E6060D977}"/>
                    </a:ext>
                  </a:extLst>
                </p14:cNvPr>
                <p14:cNvContentPartPr/>
                <p14:nvPr/>
              </p14:nvContentPartPr>
              <p14:xfrm>
                <a:off x="8285894" y="988719"/>
                <a:ext cx="39240" cy="297360"/>
              </p14:xfrm>
            </p:contentPart>
          </mc:Choice>
          <mc:Fallback xmlns="">
            <p:pic>
              <p:nvPicPr>
                <p:cNvPr id="61" name="Entrada de lápiz 60">
                  <a:extLst>
                    <a:ext uri="{FF2B5EF4-FFF2-40B4-BE49-F238E27FC236}">
                      <a16:creationId xmlns:a16="http://schemas.microsoft.com/office/drawing/2014/main" id="{3CC42E5B-F598-4F57-BADF-755E6060D977}"/>
                    </a:ext>
                  </a:extLst>
                </p:cNvPr>
                <p:cNvPicPr/>
                <p:nvPr/>
              </p:nvPicPr>
              <p:blipFill>
                <a:blip r:embed="rId49"/>
                <a:stretch>
                  <a:fillRect/>
                </a:stretch>
              </p:blipFill>
              <p:spPr>
                <a:xfrm>
                  <a:off x="8268254" y="970719"/>
                  <a:ext cx="74880" cy="333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62" name="Entrada de lápiz 61">
                  <a:extLst>
                    <a:ext uri="{FF2B5EF4-FFF2-40B4-BE49-F238E27FC236}">
                      <a16:creationId xmlns:a16="http://schemas.microsoft.com/office/drawing/2014/main" id="{3FE6273B-8A51-419D-AE99-C329F0CE71E0}"/>
                    </a:ext>
                  </a:extLst>
                </p14:cNvPr>
                <p14:cNvContentPartPr/>
                <p14:nvPr/>
              </p14:nvContentPartPr>
              <p14:xfrm>
                <a:off x="8123174" y="1292919"/>
                <a:ext cx="362520" cy="46800"/>
              </p14:xfrm>
            </p:contentPart>
          </mc:Choice>
          <mc:Fallback xmlns="">
            <p:pic>
              <p:nvPicPr>
                <p:cNvPr id="62" name="Entrada de lápiz 61">
                  <a:extLst>
                    <a:ext uri="{FF2B5EF4-FFF2-40B4-BE49-F238E27FC236}">
                      <a16:creationId xmlns:a16="http://schemas.microsoft.com/office/drawing/2014/main" id="{3FE6273B-8A51-419D-AE99-C329F0CE71E0}"/>
                    </a:ext>
                  </a:extLst>
                </p:cNvPr>
                <p:cNvPicPr/>
                <p:nvPr/>
              </p:nvPicPr>
              <p:blipFill>
                <a:blip r:embed="rId51"/>
                <a:stretch>
                  <a:fillRect/>
                </a:stretch>
              </p:blipFill>
              <p:spPr>
                <a:xfrm>
                  <a:off x="8105174" y="1274919"/>
                  <a:ext cx="39816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3" name="Entrada de lápiz 62">
                  <a:extLst>
                    <a:ext uri="{FF2B5EF4-FFF2-40B4-BE49-F238E27FC236}">
                      <a16:creationId xmlns:a16="http://schemas.microsoft.com/office/drawing/2014/main" id="{A7B53798-BA7D-443B-A68A-1009257C141A}"/>
                    </a:ext>
                  </a:extLst>
                </p14:cNvPr>
                <p14:cNvContentPartPr/>
                <p14:nvPr/>
              </p14:nvContentPartPr>
              <p14:xfrm>
                <a:off x="8473094" y="1158279"/>
                <a:ext cx="194040" cy="176040"/>
              </p14:xfrm>
            </p:contentPart>
          </mc:Choice>
          <mc:Fallback xmlns="">
            <p:pic>
              <p:nvPicPr>
                <p:cNvPr id="63" name="Entrada de lápiz 62">
                  <a:extLst>
                    <a:ext uri="{FF2B5EF4-FFF2-40B4-BE49-F238E27FC236}">
                      <a16:creationId xmlns:a16="http://schemas.microsoft.com/office/drawing/2014/main" id="{A7B53798-BA7D-443B-A68A-1009257C141A}"/>
                    </a:ext>
                  </a:extLst>
                </p:cNvPr>
                <p:cNvPicPr/>
                <p:nvPr/>
              </p:nvPicPr>
              <p:blipFill>
                <a:blip r:embed="rId53"/>
                <a:stretch>
                  <a:fillRect/>
                </a:stretch>
              </p:blipFill>
              <p:spPr>
                <a:xfrm>
                  <a:off x="8455094" y="1140639"/>
                  <a:ext cx="229680" cy="2116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4" name="Entrada de lápiz 63">
                  <a:extLst>
                    <a:ext uri="{FF2B5EF4-FFF2-40B4-BE49-F238E27FC236}">
                      <a16:creationId xmlns:a16="http://schemas.microsoft.com/office/drawing/2014/main" id="{86BD19FE-6F07-4CB8-90A1-9F82D99A5E1B}"/>
                    </a:ext>
                  </a:extLst>
                </p14:cNvPr>
                <p14:cNvContentPartPr/>
                <p14:nvPr/>
              </p14:nvContentPartPr>
              <p14:xfrm>
                <a:off x="8781974" y="1137399"/>
                <a:ext cx="169920" cy="172440"/>
              </p14:xfrm>
            </p:contentPart>
          </mc:Choice>
          <mc:Fallback xmlns="">
            <p:pic>
              <p:nvPicPr>
                <p:cNvPr id="64" name="Entrada de lápiz 63">
                  <a:extLst>
                    <a:ext uri="{FF2B5EF4-FFF2-40B4-BE49-F238E27FC236}">
                      <a16:creationId xmlns:a16="http://schemas.microsoft.com/office/drawing/2014/main" id="{86BD19FE-6F07-4CB8-90A1-9F82D99A5E1B}"/>
                    </a:ext>
                  </a:extLst>
                </p:cNvPr>
                <p:cNvPicPr/>
                <p:nvPr/>
              </p:nvPicPr>
              <p:blipFill>
                <a:blip r:embed="rId55"/>
                <a:stretch>
                  <a:fillRect/>
                </a:stretch>
              </p:blipFill>
              <p:spPr>
                <a:xfrm>
                  <a:off x="8764334" y="1119399"/>
                  <a:ext cx="20556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5" name="Entrada de lápiz 64">
                  <a:extLst>
                    <a:ext uri="{FF2B5EF4-FFF2-40B4-BE49-F238E27FC236}">
                      <a16:creationId xmlns:a16="http://schemas.microsoft.com/office/drawing/2014/main" id="{8AEDAAAC-49CF-46EB-8A27-1E27D39C711F}"/>
                    </a:ext>
                  </a:extLst>
                </p14:cNvPr>
                <p14:cNvContentPartPr/>
                <p14:nvPr/>
              </p14:nvContentPartPr>
              <p14:xfrm>
                <a:off x="8992574" y="1143159"/>
                <a:ext cx="267120" cy="187200"/>
              </p14:xfrm>
            </p:contentPart>
          </mc:Choice>
          <mc:Fallback xmlns="">
            <p:pic>
              <p:nvPicPr>
                <p:cNvPr id="65" name="Entrada de lápiz 64">
                  <a:extLst>
                    <a:ext uri="{FF2B5EF4-FFF2-40B4-BE49-F238E27FC236}">
                      <a16:creationId xmlns:a16="http://schemas.microsoft.com/office/drawing/2014/main" id="{8AEDAAAC-49CF-46EB-8A27-1E27D39C711F}"/>
                    </a:ext>
                  </a:extLst>
                </p:cNvPr>
                <p:cNvPicPr/>
                <p:nvPr/>
              </p:nvPicPr>
              <p:blipFill>
                <a:blip r:embed="rId57"/>
                <a:stretch>
                  <a:fillRect/>
                </a:stretch>
              </p:blipFill>
              <p:spPr>
                <a:xfrm>
                  <a:off x="8974934" y="1125159"/>
                  <a:ext cx="302760" cy="222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6" name="Entrada de lápiz 65">
                  <a:extLst>
                    <a:ext uri="{FF2B5EF4-FFF2-40B4-BE49-F238E27FC236}">
                      <a16:creationId xmlns:a16="http://schemas.microsoft.com/office/drawing/2014/main" id="{C831B17E-62A5-4B8F-ABB0-F4930730BB0E}"/>
                    </a:ext>
                  </a:extLst>
                </p14:cNvPr>
                <p14:cNvContentPartPr/>
                <p14:nvPr/>
              </p14:nvContentPartPr>
              <p14:xfrm>
                <a:off x="9293174" y="1116159"/>
                <a:ext cx="179280" cy="192600"/>
              </p14:xfrm>
            </p:contentPart>
          </mc:Choice>
          <mc:Fallback xmlns="">
            <p:pic>
              <p:nvPicPr>
                <p:cNvPr id="66" name="Entrada de lápiz 65">
                  <a:extLst>
                    <a:ext uri="{FF2B5EF4-FFF2-40B4-BE49-F238E27FC236}">
                      <a16:creationId xmlns:a16="http://schemas.microsoft.com/office/drawing/2014/main" id="{C831B17E-62A5-4B8F-ABB0-F4930730BB0E}"/>
                    </a:ext>
                  </a:extLst>
                </p:cNvPr>
                <p:cNvPicPr/>
                <p:nvPr/>
              </p:nvPicPr>
              <p:blipFill>
                <a:blip r:embed="rId59"/>
                <a:stretch>
                  <a:fillRect/>
                </a:stretch>
              </p:blipFill>
              <p:spPr>
                <a:xfrm>
                  <a:off x="9275534" y="1098159"/>
                  <a:ext cx="214920" cy="228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67" name="Entrada de lápiz 66">
                  <a:extLst>
                    <a:ext uri="{FF2B5EF4-FFF2-40B4-BE49-F238E27FC236}">
                      <a16:creationId xmlns:a16="http://schemas.microsoft.com/office/drawing/2014/main" id="{886680D1-BBF4-4817-95DE-F33DE5F1B911}"/>
                    </a:ext>
                  </a:extLst>
                </p14:cNvPr>
                <p14:cNvContentPartPr/>
                <p14:nvPr/>
              </p14:nvContentPartPr>
              <p14:xfrm>
                <a:off x="9610694" y="1126599"/>
                <a:ext cx="21960" cy="180720"/>
              </p14:xfrm>
            </p:contentPart>
          </mc:Choice>
          <mc:Fallback xmlns="">
            <p:pic>
              <p:nvPicPr>
                <p:cNvPr id="67" name="Entrada de lápiz 66">
                  <a:extLst>
                    <a:ext uri="{FF2B5EF4-FFF2-40B4-BE49-F238E27FC236}">
                      <a16:creationId xmlns:a16="http://schemas.microsoft.com/office/drawing/2014/main" id="{886680D1-BBF4-4817-95DE-F33DE5F1B911}"/>
                    </a:ext>
                  </a:extLst>
                </p:cNvPr>
                <p:cNvPicPr/>
                <p:nvPr/>
              </p:nvPicPr>
              <p:blipFill>
                <a:blip r:embed="rId61"/>
                <a:stretch>
                  <a:fillRect/>
                </a:stretch>
              </p:blipFill>
              <p:spPr>
                <a:xfrm>
                  <a:off x="9593054" y="1108959"/>
                  <a:ext cx="5760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68" name="Entrada de lápiz 67">
                  <a:extLst>
                    <a:ext uri="{FF2B5EF4-FFF2-40B4-BE49-F238E27FC236}">
                      <a16:creationId xmlns:a16="http://schemas.microsoft.com/office/drawing/2014/main" id="{F685E9DF-4520-41FB-9637-531D22C6B814}"/>
                    </a:ext>
                  </a:extLst>
                </p14:cNvPr>
                <p14:cNvContentPartPr/>
                <p14:nvPr/>
              </p14:nvContentPartPr>
              <p14:xfrm>
                <a:off x="9579734" y="1126599"/>
                <a:ext cx="222120" cy="12240"/>
              </p14:xfrm>
            </p:contentPart>
          </mc:Choice>
          <mc:Fallback xmlns="">
            <p:pic>
              <p:nvPicPr>
                <p:cNvPr id="68" name="Entrada de lápiz 67">
                  <a:extLst>
                    <a:ext uri="{FF2B5EF4-FFF2-40B4-BE49-F238E27FC236}">
                      <a16:creationId xmlns:a16="http://schemas.microsoft.com/office/drawing/2014/main" id="{F685E9DF-4520-41FB-9637-531D22C6B814}"/>
                    </a:ext>
                  </a:extLst>
                </p:cNvPr>
                <p:cNvPicPr/>
                <p:nvPr/>
              </p:nvPicPr>
              <p:blipFill>
                <a:blip r:embed="rId63"/>
                <a:stretch>
                  <a:fillRect/>
                </a:stretch>
              </p:blipFill>
              <p:spPr>
                <a:xfrm>
                  <a:off x="9562094" y="1108959"/>
                  <a:ext cx="2577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69" name="Entrada de lápiz 68">
                  <a:extLst>
                    <a:ext uri="{FF2B5EF4-FFF2-40B4-BE49-F238E27FC236}">
                      <a16:creationId xmlns:a16="http://schemas.microsoft.com/office/drawing/2014/main" id="{DC402315-C2D5-48D9-8E28-0A12D179DC5D}"/>
                    </a:ext>
                  </a:extLst>
                </p14:cNvPr>
                <p14:cNvContentPartPr/>
                <p14:nvPr/>
              </p14:nvContentPartPr>
              <p14:xfrm>
                <a:off x="9866654" y="1190679"/>
                <a:ext cx="360" cy="116280"/>
              </p14:xfrm>
            </p:contentPart>
          </mc:Choice>
          <mc:Fallback xmlns="">
            <p:pic>
              <p:nvPicPr>
                <p:cNvPr id="69" name="Entrada de lápiz 68">
                  <a:extLst>
                    <a:ext uri="{FF2B5EF4-FFF2-40B4-BE49-F238E27FC236}">
                      <a16:creationId xmlns:a16="http://schemas.microsoft.com/office/drawing/2014/main" id="{DC402315-C2D5-48D9-8E28-0A12D179DC5D}"/>
                    </a:ext>
                  </a:extLst>
                </p:cNvPr>
                <p:cNvPicPr/>
                <p:nvPr/>
              </p:nvPicPr>
              <p:blipFill>
                <a:blip r:embed="rId65"/>
                <a:stretch>
                  <a:fillRect/>
                </a:stretch>
              </p:blipFill>
              <p:spPr>
                <a:xfrm>
                  <a:off x="9848654" y="1172679"/>
                  <a:ext cx="36000" cy="1519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70" name="Entrada de lápiz 69">
                  <a:extLst>
                    <a:ext uri="{FF2B5EF4-FFF2-40B4-BE49-F238E27FC236}">
                      <a16:creationId xmlns:a16="http://schemas.microsoft.com/office/drawing/2014/main" id="{9F89EF32-0D47-4513-BC8B-EDF2C3378D7C}"/>
                    </a:ext>
                  </a:extLst>
                </p14:cNvPr>
                <p14:cNvContentPartPr/>
                <p14:nvPr/>
              </p14:nvContentPartPr>
              <p14:xfrm>
                <a:off x="9874574" y="1105719"/>
                <a:ext cx="2880" cy="360"/>
              </p14:xfrm>
            </p:contentPart>
          </mc:Choice>
          <mc:Fallback xmlns="">
            <p:pic>
              <p:nvPicPr>
                <p:cNvPr id="70" name="Entrada de lápiz 69">
                  <a:extLst>
                    <a:ext uri="{FF2B5EF4-FFF2-40B4-BE49-F238E27FC236}">
                      <a16:creationId xmlns:a16="http://schemas.microsoft.com/office/drawing/2014/main" id="{9F89EF32-0D47-4513-BC8B-EDF2C3378D7C}"/>
                    </a:ext>
                  </a:extLst>
                </p:cNvPr>
                <p:cNvPicPr/>
                <p:nvPr/>
              </p:nvPicPr>
              <p:blipFill>
                <a:blip r:embed="rId67"/>
                <a:stretch>
                  <a:fillRect/>
                </a:stretch>
              </p:blipFill>
              <p:spPr>
                <a:xfrm>
                  <a:off x="9856934" y="1087719"/>
                  <a:ext cx="3852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71" name="Entrada de lápiz 70">
                  <a:extLst>
                    <a:ext uri="{FF2B5EF4-FFF2-40B4-BE49-F238E27FC236}">
                      <a16:creationId xmlns:a16="http://schemas.microsoft.com/office/drawing/2014/main" id="{DB46D8B0-341F-4CE9-8531-EF915A705483}"/>
                    </a:ext>
                  </a:extLst>
                </p14:cNvPr>
                <p14:cNvContentPartPr/>
                <p14:nvPr/>
              </p14:nvContentPartPr>
              <p14:xfrm>
                <a:off x="10025414" y="896199"/>
                <a:ext cx="407880" cy="401760"/>
              </p14:xfrm>
            </p:contentPart>
          </mc:Choice>
          <mc:Fallback xmlns="">
            <p:pic>
              <p:nvPicPr>
                <p:cNvPr id="71" name="Entrada de lápiz 70">
                  <a:extLst>
                    <a:ext uri="{FF2B5EF4-FFF2-40B4-BE49-F238E27FC236}">
                      <a16:creationId xmlns:a16="http://schemas.microsoft.com/office/drawing/2014/main" id="{DB46D8B0-341F-4CE9-8531-EF915A705483}"/>
                    </a:ext>
                  </a:extLst>
                </p:cNvPr>
                <p:cNvPicPr/>
                <p:nvPr/>
              </p:nvPicPr>
              <p:blipFill>
                <a:blip r:embed="rId69"/>
                <a:stretch>
                  <a:fillRect/>
                </a:stretch>
              </p:blipFill>
              <p:spPr>
                <a:xfrm>
                  <a:off x="10007414" y="878199"/>
                  <a:ext cx="443520" cy="437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72" name="Entrada de lápiz 71">
                  <a:extLst>
                    <a:ext uri="{FF2B5EF4-FFF2-40B4-BE49-F238E27FC236}">
                      <a16:creationId xmlns:a16="http://schemas.microsoft.com/office/drawing/2014/main" id="{93814931-22AC-4B48-A835-B4FCFDB61120}"/>
                    </a:ext>
                  </a:extLst>
                </p14:cNvPr>
                <p14:cNvContentPartPr/>
                <p14:nvPr/>
              </p14:nvContentPartPr>
              <p14:xfrm>
                <a:off x="10428614" y="1093119"/>
                <a:ext cx="204120" cy="206280"/>
              </p14:xfrm>
            </p:contentPart>
          </mc:Choice>
          <mc:Fallback xmlns="">
            <p:pic>
              <p:nvPicPr>
                <p:cNvPr id="72" name="Entrada de lápiz 71">
                  <a:extLst>
                    <a:ext uri="{FF2B5EF4-FFF2-40B4-BE49-F238E27FC236}">
                      <a16:creationId xmlns:a16="http://schemas.microsoft.com/office/drawing/2014/main" id="{93814931-22AC-4B48-A835-B4FCFDB61120}"/>
                    </a:ext>
                  </a:extLst>
                </p:cNvPr>
                <p:cNvPicPr/>
                <p:nvPr/>
              </p:nvPicPr>
              <p:blipFill>
                <a:blip r:embed="rId71"/>
                <a:stretch>
                  <a:fillRect/>
                </a:stretch>
              </p:blipFill>
              <p:spPr>
                <a:xfrm>
                  <a:off x="10410614" y="1075119"/>
                  <a:ext cx="239760" cy="24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2">
            <p14:nvContentPartPr>
              <p14:cNvPr id="74" name="Entrada de lápiz 73">
                <a:extLst>
                  <a:ext uri="{FF2B5EF4-FFF2-40B4-BE49-F238E27FC236}">
                    <a16:creationId xmlns:a16="http://schemas.microsoft.com/office/drawing/2014/main" id="{D13B9F39-D2F5-4F8A-9138-458E814DC3C1}"/>
                  </a:ext>
                </a:extLst>
              </p14:cNvPr>
              <p14:cNvContentPartPr/>
              <p14:nvPr/>
            </p14:nvContentPartPr>
            <p14:xfrm>
              <a:off x="7547534" y="1721319"/>
              <a:ext cx="394920" cy="253440"/>
            </p14:xfrm>
          </p:contentPart>
        </mc:Choice>
        <mc:Fallback xmlns="">
          <p:pic>
            <p:nvPicPr>
              <p:cNvPr id="74" name="Entrada de lápiz 73">
                <a:extLst>
                  <a:ext uri="{FF2B5EF4-FFF2-40B4-BE49-F238E27FC236}">
                    <a16:creationId xmlns:a16="http://schemas.microsoft.com/office/drawing/2014/main" id="{D13B9F39-D2F5-4F8A-9138-458E814DC3C1}"/>
                  </a:ext>
                </a:extLst>
              </p:cNvPr>
              <p:cNvPicPr/>
              <p:nvPr/>
            </p:nvPicPr>
            <p:blipFill>
              <a:blip r:embed="rId73"/>
              <a:stretch>
                <a:fillRect/>
              </a:stretch>
            </p:blipFill>
            <p:spPr>
              <a:xfrm>
                <a:off x="7529534" y="1703679"/>
                <a:ext cx="430560" cy="289080"/>
              </a:xfrm>
              <a:prstGeom prst="rect">
                <a:avLst/>
              </a:prstGeom>
            </p:spPr>
          </p:pic>
        </mc:Fallback>
      </mc:AlternateContent>
      <p:grpSp>
        <p:nvGrpSpPr>
          <p:cNvPr id="79" name="Grupo 78">
            <a:extLst>
              <a:ext uri="{FF2B5EF4-FFF2-40B4-BE49-F238E27FC236}">
                <a16:creationId xmlns:a16="http://schemas.microsoft.com/office/drawing/2014/main" id="{90D891A8-F4A0-43C4-9C1E-9F64535A231B}"/>
              </a:ext>
            </a:extLst>
          </p:cNvPr>
          <p:cNvGrpSpPr/>
          <p:nvPr/>
        </p:nvGrpSpPr>
        <p:grpSpPr>
          <a:xfrm>
            <a:off x="8270774" y="1530519"/>
            <a:ext cx="1022040" cy="510120"/>
            <a:chOff x="8270774" y="1530519"/>
            <a:chExt cx="1022040" cy="510120"/>
          </a:xfrm>
        </p:grpSpPr>
        <mc:AlternateContent xmlns:mc="http://schemas.openxmlformats.org/markup-compatibility/2006" xmlns:p14="http://schemas.microsoft.com/office/powerpoint/2010/main">
          <mc:Choice Requires="p14">
            <p:contentPart p14:bwMode="auto" r:id="rId74">
              <p14:nvContentPartPr>
                <p14:cNvPr id="75" name="Entrada de lápiz 74">
                  <a:extLst>
                    <a:ext uri="{FF2B5EF4-FFF2-40B4-BE49-F238E27FC236}">
                      <a16:creationId xmlns:a16="http://schemas.microsoft.com/office/drawing/2014/main" id="{A053AEB6-EC52-4B74-B5E1-F3FA93C5C488}"/>
                    </a:ext>
                  </a:extLst>
                </p14:cNvPr>
                <p14:cNvContentPartPr/>
                <p14:nvPr/>
              </p14:nvContentPartPr>
              <p14:xfrm>
                <a:off x="8270774" y="1540959"/>
                <a:ext cx="205200" cy="415800"/>
              </p14:xfrm>
            </p:contentPart>
          </mc:Choice>
          <mc:Fallback xmlns="">
            <p:pic>
              <p:nvPicPr>
                <p:cNvPr id="75" name="Entrada de lápiz 74">
                  <a:extLst>
                    <a:ext uri="{FF2B5EF4-FFF2-40B4-BE49-F238E27FC236}">
                      <a16:creationId xmlns:a16="http://schemas.microsoft.com/office/drawing/2014/main" id="{A053AEB6-EC52-4B74-B5E1-F3FA93C5C488}"/>
                    </a:ext>
                  </a:extLst>
                </p:cNvPr>
                <p:cNvPicPr/>
                <p:nvPr/>
              </p:nvPicPr>
              <p:blipFill>
                <a:blip r:embed="rId75"/>
                <a:stretch>
                  <a:fillRect/>
                </a:stretch>
              </p:blipFill>
              <p:spPr>
                <a:xfrm>
                  <a:off x="8253134" y="1522959"/>
                  <a:ext cx="240840" cy="4514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6" name="Entrada de lápiz 75">
                  <a:extLst>
                    <a:ext uri="{FF2B5EF4-FFF2-40B4-BE49-F238E27FC236}">
                      <a16:creationId xmlns:a16="http://schemas.microsoft.com/office/drawing/2014/main" id="{B26C4B45-E46C-430B-8AFE-24C988F302CF}"/>
                    </a:ext>
                  </a:extLst>
                </p14:cNvPr>
                <p14:cNvContentPartPr/>
                <p14:nvPr/>
              </p14:nvContentPartPr>
              <p14:xfrm>
                <a:off x="8516654" y="1743639"/>
                <a:ext cx="245160" cy="193320"/>
              </p14:xfrm>
            </p:contentPart>
          </mc:Choice>
          <mc:Fallback xmlns="">
            <p:pic>
              <p:nvPicPr>
                <p:cNvPr id="76" name="Entrada de lápiz 75">
                  <a:extLst>
                    <a:ext uri="{FF2B5EF4-FFF2-40B4-BE49-F238E27FC236}">
                      <a16:creationId xmlns:a16="http://schemas.microsoft.com/office/drawing/2014/main" id="{B26C4B45-E46C-430B-8AFE-24C988F302CF}"/>
                    </a:ext>
                  </a:extLst>
                </p:cNvPr>
                <p:cNvPicPr/>
                <p:nvPr/>
              </p:nvPicPr>
              <p:blipFill>
                <a:blip r:embed="rId77"/>
                <a:stretch>
                  <a:fillRect/>
                </a:stretch>
              </p:blipFill>
              <p:spPr>
                <a:xfrm>
                  <a:off x="8499014" y="1725999"/>
                  <a:ext cx="28080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7" name="Entrada de lápiz 76">
                  <a:extLst>
                    <a:ext uri="{FF2B5EF4-FFF2-40B4-BE49-F238E27FC236}">
                      <a16:creationId xmlns:a16="http://schemas.microsoft.com/office/drawing/2014/main" id="{15DF5FC2-1B40-4790-8944-C95751654AEA}"/>
                    </a:ext>
                  </a:extLst>
                </p14:cNvPr>
                <p14:cNvContentPartPr/>
                <p14:nvPr/>
              </p14:nvContentPartPr>
              <p14:xfrm>
                <a:off x="8790614" y="1768119"/>
                <a:ext cx="327600" cy="167040"/>
              </p14:xfrm>
            </p:contentPart>
          </mc:Choice>
          <mc:Fallback xmlns="">
            <p:pic>
              <p:nvPicPr>
                <p:cNvPr id="77" name="Entrada de lápiz 76">
                  <a:extLst>
                    <a:ext uri="{FF2B5EF4-FFF2-40B4-BE49-F238E27FC236}">
                      <a16:creationId xmlns:a16="http://schemas.microsoft.com/office/drawing/2014/main" id="{15DF5FC2-1B40-4790-8944-C95751654AEA}"/>
                    </a:ext>
                  </a:extLst>
                </p:cNvPr>
                <p:cNvPicPr/>
                <p:nvPr/>
              </p:nvPicPr>
              <p:blipFill>
                <a:blip r:embed="rId79"/>
                <a:stretch>
                  <a:fillRect/>
                </a:stretch>
              </p:blipFill>
              <p:spPr>
                <a:xfrm>
                  <a:off x="8772974" y="1750119"/>
                  <a:ext cx="3632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8" name="Entrada de lápiz 77">
                  <a:extLst>
                    <a:ext uri="{FF2B5EF4-FFF2-40B4-BE49-F238E27FC236}">
                      <a16:creationId xmlns:a16="http://schemas.microsoft.com/office/drawing/2014/main" id="{FBE3652A-C372-4883-A548-CF17ED348869}"/>
                    </a:ext>
                  </a:extLst>
                </p14:cNvPr>
                <p14:cNvContentPartPr/>
                <p14:nvPr/>
              </p14:nvContentPartPr>
              <p14:xfrm>
                <a:off x="9248894" y="1530519"/>
                <a:ext cx="43920" cy="510120"/>
              </p14:xfrm>
            </p:contentPart>
          </mc:Choice>
          <mc:Fallback xmlns="">
            <p:pic>
              <p:nvPicPr>
                <p:cNvPr id="78" name="Entrada de lápiz 77">
                  <a:extLst>
                    <a:ext uri="{FF2B5EF4-FFF2-40B4-BE49-F238E27FC236}">
                      <a16:creationId xmlns:a16="http://schemas.microsoft.com/office/drawing/2014/main" id="{FBE3652A-C372-4883-A548-CF17ED348869}"/>
                    </a:ext>
                  </a:extLst>
                </p:cNvPr>
                <p:cNvPicPr/>
                <p:nvPr/>
              </p:nvPicPr>
              <p:blipFill>
                <a:blip r:embed="rId81"/>
                <a:stretch>
                  <a:fillRect/>
                </a:stretch>
              </p:blipFill>
              <p:spPr>
                <a:xfrm>
                  <a:off x="9230894" y="1512879"/>
                  <a:ext cx="79560" cy="545760"/>
                </a:xfrm>
                <a:prstGeom prst="rect">
                  <a:avLst/>
                </a:prstGeom>
              </p:spPr>
            </p:pic>
          </mc:Fallback>
        </mc:AlternateContent>
      </p:grpSp>
      <p:cxnSp>
        <p:nvCxnSpPr>
          <p:cNvPr id="81" name="Conector recto 80">
            <a:extLst>
              <a:ext uri="{FF2B5EF4-FFF2-40B4-BE49-F238E27FC236}">
                <a16:creationId xmlns:a16="http://schemas.microsoft.com/office/drawing/2014/main" id="{4F1497E6-6010-43B3-9476-4614B526314F}"/>
              </a:ext>
            </a:extLst>
          </p:cNvPr>
          <p:cNvCxnSpPr/>
          <p:nvPr/>
        </p:nvCxnSpPr>
        <p:spPr>
          <a:xfrm>
            <a:off x="2424223" y="2956145"/>
            <a:ext cx="3997231"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83" name="Conector recto 82">
            <a:extLst>
              <a:ext uri="{FF2B5EF4-FFF2-40B4-BE49-F238E27FC236}">
                <a16:creationId xmlns:a16="http://schemas.microsoft.com/office/drawing/2014/main" id="{E33678A2-ED03-4956-9DBB-78568A9F42FF}"/>
              </a:ext>
            </a:extLst>
          </p:cNvPr>
          <p:cNvCxnSpPr>
            <a:cxnSpLocks/>
          </p:cNvCxnSpPr>
          <p:nvPr/>
        </p:nvCxnSpPr>
        <p:spPr>
          <a:xfrm>
            <a:off x="6445440" y="2952225"/>
            <a:ext cx="5131223" cy="2614614"/>
          </a:xfrm>
          <a:prstGeom prst="line">
            <a:avLst/>
          </a:prstGeom>
        </p:spPr>
        <p:style>
          <a:lnRef idx="3">
            <a:schemeClr val="accent2"/>
          </a:lnRef>
          <a:fillRef idx="0">
            <a:schemeClr val="accent2"/>
          </a:fillRef>
          <a:effectRef idx="2">
            <a:schemeClr val="accent2"/>
          </a:effectRef>
          <a:fontRef idx="minor">
            <a:schemeClr val="tx1"/>
          </a:fontRef>
        </p:style>
      </p:cxnSp>
      <p:cxnSp>
        <p:nvCxnSpPr>
          <p:cNvPr id="86" name="Conector recto 85">
            <a:extLst>
              <a:ext uri="{FF2B5EF4-FFF2-40B4-BE49-F238E27FC236}">
                <a16:creationId xmlns:a16="http://schemas.microsoft.com/office/drawing/2014/main" id="{DB7CD8ED-C854-41B8-B5C7-D7F884391181}"/>
              </a:ext>
            </a:extLst>
          </p:cNvPr>
          <p:cNvCxnSpPr>
            <a:cxnSpLocks/>
          </p:cNvCxnSpPr>
          <p:nvPr/>
        </p:nvCxnSpPr>
        <p:spPr>
          <a:xfrm>
            <a:off x="6392294" y="3954037"/>
            <a:ext cx="6066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ctor recto 88">
            <a:extLst>
              <a:ext uri="{FF2B5EF4-FFF2-40B4-BE49-F238E27FC236}">
                <a16:creationId xmlns:a16="http://schemas.microsoft.com/office/drawing/2014/main" id="{2F58CA73-F687-4305-AA4F-13C2978E5C6B}"/>
              </a:ext>
            </a:extLst>
          </p:cNvPr>
          <p:cNvCxnSpPr>
            <a:cxnSpLocks/>
            <a:endCxn id="23" idx="0"/>
          </p:cNvCxnSpPr>
          <p:nvPr/>
        </p:nvCxnSpPr>
        <p:spPr>
          <a:xfrm flipH="1" flipV="1">
            <a:off x="2444414" y="2956145"/>
            <a:ext cx="9336460" cy="2372014"/>
          </a:xfrm>
          <a:prstGeom prst="line">
            <a:avLst/>
          </a:prstGeom>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82">
            <p14:nvContentPartPr>
              <p14:cNvPr id="91" name="Entrada de lápiz 90">
                <a:extLst>
                  <a:ext uri="{FF2B5EF4-FFF2-40B4-BE49-F238E27FC236}">
                    <a16:creationId xmlns:a16="http://schemas.microsoft.com/office/drawing/2014/main" id="{2D3631F7-55F3-49AE-9517-0E6C3C1A8337}"/>
                  </a:ext>
                </a:extLst>
              </p14:cNvPr>
              <p14:cNvContentPartPr/>
              <p14:nvPr/>
            </p14:nvContentPartPr>
            <p14:xfrm>
              <a:off x="10344014" y="4920999"/>
              <a:ext cx="119880" cy="129240"/>
            </p14:xfrm>
          </p:contentPart>
        </mc:Choice>
        <mc:Fallback xmlns="">
          <p:pic>
            <p:nvPicPr>
              <p:cNvPr id="91" name="Entrada de lápiz 90">
                <a:extLst>
                  <a:ext uri="{FF2B5EF4-FFF2-40B4-BE49-F238E27FC236}">
                    <a16:creationId xmlns:a16="http://schemas.microsoft.com/office/drawing/2014/main" id="{2D3631F7-55F3-49AE-9517-0E6C3C1A8337}"/>
                  </a:ext>
                </a:extLst>
              </p:cNvPr>
              <p:cNvPicPr/>
              <p:nvPr/>
            </p:nvPicPr>
            <p:blipFill>
              <a:blip r:embed="rId83"/>
              <a:stretch>
                <a:fillRect/>
              </a:stretch>
            </p:blipFill>
            <p:spPr>
              <a:xfrm>
                <a:off x="10326374" y="4903359"/>
                <a:ext cx="155520" cy="164880"/>
              </a:xfrm>
              <a:prstGeom prst="rect">
                <a:avLst/>
              </a:prstGeom>
            </p:spPr>
          </p:pic>
        </mc:Fallback>
      </mc:AlternateContent>
      <p:grpSp>
        <p:nvGrpSpPr>
          <p:cNvPr id="103" name="Grupo 102">
            <a:extLst>
              <a:ext uri="{FF2B5EF4-FFF2-40B4-BE49-F238E27FC236}">
                <a16:creationId xmlns:a16="http://schemas.microsoft.com/office/drawing/2014/main" id="{44C483BF-A674-40B9-AFDE-A8AB2C9044EB}"/>
              </a:ext>
            </a:extLst>
          </p:cNvPr>
          <p:cNvGrpSpPr/>
          <p:nvPr/>
        </p:nvGrpSpPr>
        <p:grpSpPr>
          <a:xfrm>
            <a:off x="10196774" y="3976359"/>
            <a:ext cx="413640" cy="1027440"/>
            <a:chOff x="10196774" y="3976359"/>
            <a:chExt cx="413640" cy="1027440"/>
          </a:xfrm>
        </p:grpSpPr>
        <mc:AlternateContent xmlns:mc="http://schemas.openxmlformats.org/markup-compatibility/2006" xmlns:p14="http://schemas.microsoft.com/office/powerpoint/2010/main">
          <mc:Choice Requires="p14">
            <p:contentPart p14:bwMode="auto" r:id="rId84">
              <p14:nvContentPartPr>
                <p14:cNvPr id="92" name="Entrada de lápiz 91">
                  <a:extLst>
                    <a:ext uri="{FF2B5EF4-FFF2-40B4-BE49-F238E27FC236}">
                      <a16:creationId xmlns:a16="http://schemas.microsoft.com/office/drawing/2014/main" id="{E45D787F-DE34-49CF-9FDD-D03629103E89}"/>
                    </a:ext>
                  </a:extLst>
                </p14:cNvPr>
                <p14:cNvContentPartPr/>
                <p14:nvPr/>
              </p14:nvContentPartPr>
              <p14:xfrm>
                <a:off x="10414214" y="4695639"/>
                <a:ext cx="196200" cy="308160"/>
              </p14:xfrm>
            </p:contentPart>
          </mc:Choice>
          <mc:Fallback xmlns="">
            <p:pic>
              <p:nvPicPr>
                <p:cNvPr id="92" name="Entrada de lápiz 91">
                  <a:extLst>
                    <a:ext uri="{FF2B5EF4-FFF2-40B4-BE49-F238E27FC236}">
                      <a16:creationId xmlns:a16="http://schemas.microsoft.com/office/drawing/2014/main" id="{E45D787F-DE34-49CF-9FDD-D03629103E89}"/>
                    </a:ext>
                  </a:extLst>
                </p:cNvPr>
                <p:cNvPicPr/>
                <p:nvPr/>
              </p:nvPicPr>
              <p:blipFill>
                <a:blip r:embed="rId85"/>
                <a:stretch>
                  <a:fillRect/>
                </a:stretch>
              </p:blipFill>
              <p:spPr>
                <a:xfrm>
                  <a:off x="10396214" y="4677999"/>
                  <a:ext cx="231840" cy="343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3" name="Entrada de lápiz 92">
                  <a:extLst>
                    <a:ext uri="{FF2B5EF4-FFF2-40B4-BE49-F238E27FC236}">
                      <a16:creationId xmlns:a16="http://schemas.microsoft.com/office/drawing/2014/main" id="{67A40D53-8273-41E4-9BB1-30132137516B}"/>
                    </a:ext>
                  </a:extLst>
                </p14:cNvPr>
                <p14:cNvContentPartPr/>
                <p14:nvPr/>
              </p14:nvContentPartPr>
              <p14:xfrm>
                <a:off x="10212254" y="4762599"/>
                <a:ext cx="161640" cy="174240"/>
              </p14:xfrm>
            </p:contentPart>
          </mc:Choice>
          <mc:Fallback xmlns="">
            <p:pic>
              <p:nvPicPr>
                <p:cNvPr id="93" name="Entrada de lápiz 92">
                  <a:extLst>
                    <a:ext uri="{FF2B5EF4-FFF2-40B4-BE49-F238E27FC236}">
                      <a16:creationId xmlns:a16="http://schemas.microsoft.com/office/drawing/2014/main" id="{67A40D53-8273-41E4-9BB1-30132137516B}"/>
                    </a:ext>
                  </a:extLst>
                </p:cNvPr>
                <p:cNvPicPr/>
                <p:nvPr/>
              </p:nvPicPr>
              <p:blipFill>
                <a:blip r:embed="rId87"/>
                <a:stretch>
                  <a:fillRect/>
                </a:stretch>
              </p:blipFill>
              <p:spPr>
                <a:xfrm>
                  <a:off x="10194614" y="4744959"/>
                  <a:ext cx="19728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4" name="Entrada de lápiz 93">
                  <a:extLst>
                    <a:ext uri="{FF2B5EF4-FFF2-40B4-BE49-F238E27FC236}">
                      <a16:creationId xmlns:a16="http://schemas.microsoft.com/office/drawing/2014/main" id="{1C031BCA-4EFA-4664-9531-A14D37F9F3C1}"/>
                    </a:ext>
                  </a:extLst>
                </p14:cNvPr>
                <p14:cNvContentPartPr/>
                <p14:nvPr/>
              </p14:nvContentPartPr>
              <p14:xfrm>
                <a:off x="10196774" y="4699959"/>
                <a:ext cx="187200" cy="52920"/>
              </p14:xfrm>
            </p:contentPart>
          </mc:Choice>
          <mc:Fallback xmlns="">
            <p:pic>
              <p:nvPicPr>
                <p:cNvPr id="94" name="Entrada de lápiz 93">
                  <a:extLst>
                    <a:ext uri="{FF2B5EF4-FFF2-40B4-BE49-F238E27FC236}">
                      <a16:creationId xmlns:a16="http://schemas.microsoft.com/office/drawing/2014/main" id="{1C031BCA-4EFA-4664-9531-A14D37F9F3C1}"/>
                    </a:ext>
                  </a:extLst>
                </p:cNvPr>
                <p:cNvPicPr/>
                <p:nvPr/>
              </p:nvPicPr>
              <p:blipFill>
                <a:blip r:embed="rId89"/>
                <a:stretch>
                  <a:fillRect/>
                </a:stretch>
              </p:blipFill>
              <p:spPr>
                <a:xfrm>
                  <a:off x="10179134" y="4681959"/>
                  <a:ext cx="22284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5" name="Entrada de lápiz 94">
                  <a:extLst>
                    <a:ext uri="{FF2B5EF4-FFF2-40B4-BE49-F238E27FC236}">
                      <a16:creationId xmlns:a16="http://schemas.microsoft.com/office/drawing/2014/main" id="{04F927AC-40F0-4621-9800-0D3DECE632D4}"/>
                    </a:ext>
                  </a:extLst>
                </p14:cNvPr>
                <p14:cNvContentPartPr/>
                <p14:nvPr/>
              </p14:nvContentPartPr>
              <p14:xfrm>
                <a:off x="10489814" y="4656399"/>
                <a:ext cx="111240" cy="31680"/>
              </p14:xfrm>
            </p:contentPart>
          </mc:Choice>
          <mc:Fallback xmlns="">
            <p:pic>
              <p:nvPicPr>
                <p:cNvPr id="95" name="Entrada de lápiz 94">
                  <a:extLst>
                    <a:ext uri="{FF2B5EF4-FFF2-40B4-BE49-F238E27FC236}">
                      <a16:creationId xmlns:a16="http://schemas.microsoft.com/office/drawing/2014/main" id="{04F927AC-40F0-4621-9800-0D3DECE632D4}"/>
                    </a:ext>
                  </a:extLst>
                </p:cNvPr>
                <p:cNvPicPr/>
                <p:nvPr/>
              </p:nvPicPr>
              <p:blipFill>
                <a:blip r:embed="rId91"/>
                <a:stretch>
                  <a:fillRect/>
                </a:stretch>
              </p:blipFill>
              <p:spPr>
                <a:xfrm>
                  <a:off x="10471814" y="4638759"/>
                  <a:ext cx="14688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7" name="Entrada de lápiz 96">
                  <a:extLst>
                    <a:ext uri="{FF2B5EF4-FFF2-40B4-BE49-F238E27FC236}">
                      <a16:creationId xmlns:a16="http://schemas.microsoft.com/office/drawing/2014/main" id="{8087FB7A-D958-4FB1-AD72-0F27263791DD}"/>
                    </a:ext>
                  </a:extLst>
                </p14:cNvPr>
                <p14:cNvContentPartPr/>
                <p14:nvPr/>
              </p14:nvContentPartPr>
              <p14:xfrm>
                <a:off x="10227014" y="4001559"/>
                <a:ext cx="104040" cy="641160"/>
              </p14:xfrm>
            </p:contentPart>
          </mc:Choice>
          <mc:Fallback xmlns="">
            <p:pic>
              <p:nvPicPr>
                <p:cNvPr id="97" name="Entrada de lápiz 96">
                  <a:extLst>
                    <a:ext uri="{FF2B5EF4-FFF2-40B4-BE49-F238E27FC236}">
                      <a16:creationId xmlns:a16="http://schemas.microsoft.com/office/drawing/2014/main" id="{8087FB7A-D958-4FB1-AD72-0F27263791DD}"/>
                    </a:ext>
                  </a:extLst>
                </p:cNvPr>
                <p:cNvPicPr/>
                <p:nvPr/>
              </p:nvPicPr>
              <p:blipFill>
                <a:blip r:embed="rId93"/>
                <a:stretch>
                  <a:fillRect/>
                </a:stretch>
              </p:blipFill>
              <p:spPr>
                <a:xfrm>
                  <a:off x="10209374" y="3983559"/>
                  <a:ext cx="139680" cy="67680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8" name="Entrada de lápiz 97">
                  <a:extLst>
                    <a:ext uri="{FF2B5EF4-FFF2-40B4-BE49-F238E27FC236}">
                      <a16:creationId xmlns:a16="http://schemas.microsoft.com/office/drawing/2014/main" id="{42788034-9CF3-42A1-9A51-37DF1BBE410F}"/>
                    </a:ext>
                  </a:extLst>
                </p14:cNvPr>
                <p14:cNvContentPartPr/>
                <p14:nvPr/>
              </p14:nvContentPartPr>
              <p14:xfrm>
                <a:off x="10428974" y="3976359"/>
                <a:ext cx="94320" cy="672840"/>
              </p14:xfrm>
            </p:contentPart>
          </mc:Choice>
          <mc:Fallback xmlns="">
            <p:pic>
              <p:nvPicPr>
                <p:cNvPr id="98" name="Entrada de lápiz 97">
                  <a:extLst>
                    <a:ext uri="{FF2B5EF4-FFF2-40B4-BE49-F238E27FC236}">
                      <a16:creationId xmlns:a16="http://schemas.microsoft.com/office/drawing/2014/main" id="{42788034-9CF3-42A1-9A51-37DF1BBE410F}"/>
                    </a:ext>
                  </a:extLst>
                </p:cNvPr>
                <p:cNvPicPr/>
                <p:nvPr/>
              </p:nvPicPr>
              <p:blipFill>
                <a:blip r:embed="rId95"/>
                <a:stretch>
                  <a:fillRect/>
                </a:stretch>
              </p:blipFill>
              <p:spPr>
                <a:xfrm>
                  <a:off x="10411334" y="3958719"/>
                  <a:ext cx="129960" cy="708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9" name="Entrada de lápiz 98">
                  <a:extLst>
                    <a:ext uri="{FF2B5EF4-FFF2-40B4-BE49-F238E27FC236}">
                      <a16:creationId xmlns:a16="http://schemas.microsoft.com/office/drawing/2014/main" id="{236421BE-1DCB-471B-9DCB-7DF4F4672B7A}"/>
                    </a:ext>
                  </a:extLst>
                </p14:cNvPr>
                <p14:cNvContentPartPr/>
                <p14:nvPr/>
              </p14:nvContentPartPr>
              <p14:xfrm>
                <a:off x="10247534" y="4040079"/>
                <a:ext cx="111240" cy="789120"/>
              </p14:xfrm>
            </p:contentPart>
          </mc:Choice>
          <mc:Fallback xmlns="">
            <p:pic>
              <p:nvPicPr>
                <p:cNvPr id="99" name="Entrada de lápiz 98">
                  <a:extLst>
                    <a:ext uri="{FF2B5EF4-FFF2-40B4-BE49-F238E27FC236}">
                      <a16:creationId xmlns:a16="http://schemas.microsoft.com/office/drawing/2014/main" id="{236421BE-1DCB-471B-9DCB-7DF4F4672B7A}"/>
                    </a:ext>
                  </a:extLst>
                </p:cNvPr>
                <p:cNvPicPr/>
                <p:nvPr/>
              </p:nvPicPr>
              <p:blipFill>
                <a:blip r:embed="rId97"/>
                <a:stretch>
                  <a:fillRect/>
                </a:stretch>
              </p:blipFill>
              <p:spPr>
                <a:xfrm>
                  <a:off x="10229534" y="4022439"/>
                  <a:ext cx="146880" cy="824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101" name="Entrada de lápiz 100">
                  <a:extLst>
                    <a:ext uri="{FF2B5EF4-FFF2-40B4-BE49-F238E27FC236}">
                      <a16:creationId xmlns:a16="http://schemas.microsoft.com/office/drawing/2014/main" id="{086C2D78-83AB-4A25-91BC-0E7164FB390B}"/>
                    </a:ext>
                  </a:extLst>
                </p14:cNvPr>
                <p14:cNvContentPartPr/>
                <p14:nvPr/>
              </p14:nvContentPartPr>
              <p14:xfrm>
                <a:off x="10408454" y="4040079"/>
                <a:ext cx="96480" cy="737640"/>
              </p14:xfrm>
            </p:contentPart>
          </mc:Choice>
          <mc:Fallback xmlns="">
            <p:pic>
              <p:nvPicPr>
                <p:cNvPr id="101" name="Entrada de lápiz 100">
                  <a:extLst>
                    <a:ext uri="{FF2B5EF4-FFF2-40B4-BE49-F238E27FC236}">
                      <a16:creationId xmlns:a16="http://schemas.microsoft.com/office/drawing/2014/main" id="{086C2D78-83AB-4A25-91BC-0E7164FB390B}"/>
                    </a:ext>
                  </a:extLst>
                </p:cNvPr>
                <p:cNvPicPr/>
                <p:nvPr/>
              </p:nvPicPr>
              <p:blipFill>
                <a:blip r:embed="rId99"/>
                <a:stretch>
                  <a:fillRect/>
                </a:stretch>
              </p:blipFill>
              <p:spPr>
                <a:xfrm>
                  <a:off x="10390814" y="4022439"/>
                  <a:ext cx="132120" cy="7732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102" name="Entrada de lápiz 101">
                  <a:extLst>
                    <a:ext uri="{FF2B5EF4-FFF2-40B4-BE49-F238E27FC236}">
                      <a16:creationId xmlns:a16="http://schemas.microsoft.com/office/drawing/2014/main" id="{F8505BD9-CB5A-4456-A930-2B403F650272}"/>
                    </a:ext>
                  </a:extLst>
                </p14:cNvPr>
                <p14:cNvContentPartPr/>
                <p14:nvPr/>
              </p14:nvContentPartPr>
              <p14:xfrm>
                <a:off x="10338614" y="4123959"/>
                <a:ext cx="147600" cy="810720"/>
              </p14:xfrm>
            </p:contentPart>
          </mc:Choice>
          <mc:Fallback xmlns="">
            <p:pic>
              <p:nvPicPr>
                <p:cNvPr id="102" name="Entrada de lápiz 101">
                  <a:extLst>
                    <a:ext uri="{FF2B5EF4-FFF2-40B4-BE49-F238E27FC236}">
                      <a16:creationId xmlns:a16="http://schemas.microsoft.com/office/drawing/2014/main" id="{F8505BD9-CB5A-4456-A930-2B403F650272}"/>
                    </a:ext>
                  </a:extLst>
                </p:cNvPr>
                <p:cNvPicPr/>
                <p:nvPr/>
              </p:nvPicPr>
              <p:blipFill>
                <a:blip r:embed="rId101"/>
                <a:stretch>
                  <a:fillRect/>
                </a:stretch>
              </p:blipFill>
              <p:spPr>
                <a:xfrm>
                  <a:off x="10320614" y="4106319"/>
                  <a:ext cx="183240" cy="846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2">
            <p14:nvContentPartPr>
              <p14:cNvPr id="104" name="Entrada de lápiz 103">
                <a:extLst>
                  <a:ext uri="{FF2B5EF4-FFF2-40B4-BE49-F238E27FC236}">
                    <a16:creationId xmlns:a16="http://schemas.microsoft.com/office/drawing/2014/main" id="{475BE4B5-0662-45CA-9875-C99FB804E2BB}"/>
                  </a:ext>
                </a:extLst>
              </p14:cNvPr>
              <p14:cNvContentPartPr/>
              <p14:nvPr/>
            </p14:nvContentPartPr>
            <p14:xfrm>
              <a:off x="7402094" y="2454999"/>
              <a:ext cx="468720" cy="336960"/>
            </p14:xfrm>
          </p:contentPart>
        </mc:Choice>
        <mc:Fallback xmlns="">
          <p:pic>
            <p:nvPicPr>
              <p:cNvPr id="104" name="Entrada de lápiz 103">
                <a:extLst>
                  <a:ext uri="{FF2B5EF4-FFF2-40B4-BE49-F238E27FC236}">
                    <a16:creationId xmlns:a16="http://schemas.microsoft.com/office/drawing/2014/main" id="{475BE4B5-0662-45CA-9875-C99FB804E2BB}"/>
                  </a:ext>
                </a:extLst>
              </p:cNvPr>
              <p:cNvPicPr/>
              <p:nvPr/>
            </p:nvPicPr>
            <p:blipFill>
              <a:blip r:embed="rId103"/>
              <a:stretch>
                <a:fillRect/>
              </a:stretch>
            </p:blipFill>
            <p:spPr>
              <a:xfrm>
                <a:off x="7384094" y="2437359"/>
                <a:ext cx="504360" cy="372600"/>
              </a:xfrm>
              <a:prstGeom prst="rect">
                <a:avLst/>
              </a:prstGeom>
            </p:spPr>
          </p:pic>
        </mc:Fallback>
      </mc:AlternateContent>
      <p:grpSp>
        <p:nvGrpSpPr>
          <p:cNvPr id="117" name="Grupo 116">
            <a:extLst>
              <a:ext uri="{FF2B5EF4-FFF2-40B4-BE49-F238E27FC236}">
                <a16:creationId xmlns:a16="http://schemas.microsoft.com/office/drawing/2014/main" id="{142DE05B-52D7-48B6-8704-04DC37DB0937}"/>
              </a:ext>
            </a:extLst>
          </p:cNvPr>
          <p:cNvGrpSpPr/>
          <p:nvPr/>
        </p:nvGrpSpPr>
        <p:grpSpPr>
          <a:xfrm>
            <a:off x="8301734" y="2476959"/>
            <a:ext cx="940320" cy="318240"/>
            <a:chOff x="8301734" y="2476959"/>
            <a:chExt cx="940320" cy="318240"/>
          </a:xfrm>
        </p:grpSpPr>
        <mc:AlternateContent xmlns:mc="http://schemas.openxmlformats.org/markup-compatibility/2006" xmlns:p14="http://schemas.microsoft.com/office/powerpoint/2010/main">
          <mc:Choice Requires="p14">
            <p:contentPart p14:bwMode="auto" r:id="rId104">
              <p14:nvContentPartPr>
                <p14:cNvPr id="105" name="Entrada de lápiz 104">
                  <a:extLst>
                    <a:ext uri="{FF2B5EF4-FFF2-40B4-BE49-F238E27FC236}">
                      <a16:creationId xmlns:a16="http://schemas.microsoft.com/office/drawing/2014/main" id="{B6D4F5D3-0CA1-40CC-B209-89F9D0FA4565}"/>
                    </a:ext>
                  </a:extLst>
                </p14:cNvPr>
                <p14:cNvContentPartPr/>
                <p14:nvPr/>
              </p14:nvContentPartPr>
              <p14:xfrm>
                <a:off x="8303894" y="2478039"/>
                <a:ext cx="213120" cy="31680"/>
              </p14:xfrm>
            </p:contentPart>
          </mc:Choice>
          <mc:Fallback xmlns="">
            <p:pic>
              <p:nvPicPr>
                <p:cNvPr id="105" name="Entrada de lápiz 104">
                  <a:extLst>
                    <a:ext uri="{FF2B5EF4-FFF2-40B4-BE49-F238E27FC236}">
                      <a16:creationId xmlns:a16="http://schemas.microsoft.com/office/drawing/2014/main" id="{B6D4F5D3-0CA1-40CC-B209-89F9D0FA4565}"/>
                    </a:ext>
                  </a:extLst>
                </p:cNvPr>
                <p:cNvPicPr/>
                <p:nvPr/>
              </p:nvPicPr>
              <p:blipFill>
                <a:blip r:embed="rId105"/>
                <a:stretch>
                  <a:fillRect/>
                </a:stretch>
              </p:blipFill>
              <p:spPr>
                <a:xfrm>
                  <a:off x="8285894" y="2460039"/>
                  <a:ext cx="248760" cy="673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6" name="Entrada de lápiz 105">
                  <a:extLst>
                    <a:ext uri="{FF2B5EF4-FFF2-40B4-BE49-F238E27FC236}">
                      <a16:creationId xmlns:a16="http://schemas.microsoft.com/office/drawing/2014/main" id="{DA4DE112-0D70-4CB1-A4BD-514B8D03FE72}"/>
                    </a:ext>
                  </a:extLst>
                </p14:cNvPr>
                <p14:cNvContentPartPr/>
                <p14:nvPr/>
              </p14:nvContentPartPr>
              <p14:xfrm>
                <a:off x="8301734" y="2476959"/>
                <a:ext cx="162360" cy="318240"/>
              </p14:xfrm>
            </p:contentPart>
          </mc:Choice>
          <mc:Fallback xmlns="">
            <p:pic>
              <p:nvPicPr>
                <p:cNvPr id="106" name="Entrada de lápiz 105">
                  <a:extLst>
                    <a:ext uri="{FF2B5EF4-FFF2-40B4-BE49-F238E27FC236}">
                      <a16:creationId xmlns:a16="http://schemas.microsoft.com/office/drawing/2014/main" id="{DA4DE112-0D70-4CB1-A4BD-514B8D03FE72}"/>
                    </a:ext>
                  </a:extLst>
                </p:cNvPr>
                <p:cNvPicPr/>
                <p:nvPr/>
              </p:nvPicPr>
              <p:blipFill>
                <a:blip r:embed="rId107"/>
                <a:stretch>
                  <a:fillRect/>
                </a:stretch>
              </p:blipFill>
              <p:spPr>
                <a:xfrm>
                  <a:off x="8284094" y="2458959"/>
                  <a:ext cx="198000" cy="353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7" name="Entrada de lápiz 106">
                  <a:extLst>
                    <a:ext uri="{FF2B5EF4-FFF2-40B4-BE49-F238E27FC236}">
                      <a16:creationId xmlns:a16="http://schemas.microsoft.com/office/drawing/2014/main" id="{E8AB2F65-A957-4127-9A7C-5928AA3175FC}"/>
                    </a:ext>
                  </a:extLst>
                </p14:cNvPr>
                <p14:cNvContentPartPr/>
                <p14:nvPr/>
              </p14:nvContentPartPr>
              <p14:xfrm>
                <a:off x="8504774" y="2625639"/>
                <a:ext cx="158400" cy="158400"/>
              </p14:xfrm>
            </p:contentPart>
          </mc:Choice>
          <mc:Fallback xmlns="">
            <p:pic>
              <p:nvPicPr>
                <p:cNvPr id="107" name="Entrada de lápiz 106">
                  <a:extLst>
                    <a:ext uri="{FF2B5EF4-FFF2-40B4-BE49-F238E27FC236}">
                      <a16:creationId xmlns:a16="http://schemas.microsoft.com/office/drawing/2014/main" id="{E8AB2F65-A957-4127-9A7C-5928AA3175FC}"/>
                    </a:ext>
                  </a:extLst>
                </p:cNvPr>
                <p:cNvPicPr/>
                <p:nvPr/>
              </p:nvPicPr>
              <p:blipFill>
                <a:blip r:embed="rId109"/>
                <a:stretch>
                  <a:fillRect/>
                </a:stretch>
              </p:blipFill>
              <p:spPr>
                <a:xfrm>
                  <a:off x="8486774" y="2607999"/>
                  <a:ext cx="1940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8" name="Entrada de lápiz 107">
                  <a:extLst>
                    <a:ext uri="{FF2B5EF4-FFF2-40B4-BE49-F238E27FC236}">
                      <a16:creationId xmlns:a16="http://schemas.microsoft.com/office/drawing/2014/main" id="{E06ED8CD-5C8C-4ABB-9135-AB8FD2292021}"/>
                    </a:ext>
                  </a:extLst>
                </p14:cNvPr>
                <p14:cNvContentPartPr/>
                <p14:nvPr/>
              </p14:nvContentPartPr>
              <p14:xfrm>
                <a:off x="8684414" y="2540319"/>
                <a:ext cx="214920" cy="246960"/>
              </p14:xfrm>
            </p:contentPart>
          </mc:Choice>
          <mc:Fallback xmlns="">
            <p:pic>
              <p:nvPicPr>
                <p:cNvPr id="108" name="Entrada de lápiz 107">
                  <a:extLst>
                    <a:ext uri="{FF2B5EF4-FFF2-40B4-BE49-F238E27FC236}">
                      <a16:creationId xmlns:a16="http://schemas.microsoft.com/office/drawing/2014/main" id="{E06ED8CD-5C8C-4ABB-9135-AB8FD2292021}"/>
                    </a:ext>
                  </a:extLst>
                </p:cNvPr>
                <p:cNvPicPr/>
                <p:nvPr/>
              </p:nvPicPr>
              <p:blipFill>
                <a:blip r:embed="rId111"/>
                <a:stretch>
                  <a:fillRect/>
                </a:stretch>
              </p:blipFill>
              <p:spPr>
                <a:xfrm>
                  <a:off x="8666774" y="2522679"/>
                  <a:ext cx="250560" cy="2826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9" name="Entrada de lápiz 108">
                  <a:extLst>
                    <a:ext uri="{FF2B5EF4-FFF2-40B4-BE49-F238E27FC236}">
                      <a16:creationId xmlns:a16="http://schemas.microsoft.com/office/drawing/2014/main" id="{DFD57D65-F6CC-49FF-9672-30E0951335FA}"/>
                    </a:ext>
                  </a:extLst>
                </p14:cNvPr>
                <p14:cNvContentPartPr/>
                <p14:nvPr/>
              </p14:nvContentPartPr>
              <p14:xfrm>
                <a:off x="8993654" y="2551119"/>
                <a:ext cx="54360" cy="176400"/>
              </p14:xfrm>
            </p:contentPart>
          </mc:Choice>
          <mc:Fallback xmlns="">
            <p:pic>
              <p:nvPicPr>
                <p:cNvPr id="109" name="Entrada de lápiz 108">
                  <a:extLst>
                    <a:ext uri="{FF2B5EF4-FFF2-40B4-BE49-F238E27FC236}">
                      <a16:creationId xmlns:a16="http://schemas.microsoft.com/office/drawing/2014/main" id="{DFD57D65-F6CC-49FF-9672-30E0951335FA}"/>
                    </a:ext>
                  </a:extLst>
                </p:cNvPr>
                <p:cNvPicPr/>
                <p:nvPr/>
              </p:nvPicPr>
              <p:blipFill>
                <a:blip r:embed="rId113"/>
                <a:stretch>
                  <a:fillRect/>
                </a:stretch>
              </p:blipFill>
              <p:spPr>
                <a:xfrm>
                  <a:off x="8976014" y="2533479"/>
                  <a:ext cx="900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11" name="Entrada de lápiz 110">
                  <a:extLst>
                    <a:ext uri="{FF2B5EF4-FFF2-40B4-BE49-F238E27FC236}">
                      <a16:creationId xmlns:a16="http://schemas.microsoft.com/office/drawing/2014/main" id="{042CF062-B074-4F94-B211-4D52147DD7DC}"/>
                    </a:ext>
                  </a:extLst>
                </p14:cNvPr>
                <p14:cNvContentPartPr/>
                <p14:nvPr/>
              </p14:nvContentPartPr>
              <p14:xfrm>
                <a:off x="8886734" y="2582079"/>
                <a:ext cx="224640" cy="33120"/>
              </p14:xfrm>
            </p:contentPart>
          </mc:Choice>
          <mc:Fallback xmlns="">
            <p:pic>
              <p:nvPicPr>
                <p:cNvPr id="111" name="Entrada de lápiz 110">
                  <a:extLst>
                    <a:ext uri="{FF2B5EF4-FFF2-40B4-BE49-F238E27FC236}">
                      <a16:creationId xmlns:a16="http://schemas.microsoft.com/office/drawing/2014/main" id="{042CF062-B074-4F94-B211-4D52147DD7DC}"/>
                    </a:ext>
                  </a:extLst>
                </p:cNvPr>
                <p:cNvPicPr/>
                <p:nvPr/>
              </p:nvPicPr>
              <p:blipFill>
                <a:blip r:embed="rId115"/>
                <a:stretch>
                  <a:fillRect/>
                </a:stretch>
              </p:blipFill>
              <p:spPr>
                <a:xfrm>
                  <a:off x="8869094" y="2564439"/>
                  <a:ext cx="260280" cy="687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12" name="Entrada de lápiz 111">
                  <a:extLst>
                    <a:ext uri="{FF2B5EF4-FFF2-40B4-BE49-F238E27FC236}">
                      <a16:creationId xmlns:a16="http://schemas.microsoft.com/office/drawing/2014/main" id="{769B3FCE-3BE8-4CFE-8C80-1987CDA6D9C1}"/>
                    </a:ext>
                  </a:extLst>
                </p14:cNvPr>
                <p14:cNvContentPartPr/>
                <p14:nvPr/>
              </p14:nvContentPartPr>
              <p14:xfrm>
                <a:off x="9089774" y="2571279"/>
                <a:ext cx="152280" cy="194040"/>
              </p14:xfrm>
            </p:contentPart>
          </mc:Choice>
          <mc:Fallback xmlns="">
            <p:pic>
              <p:nvPicPr>
                <p:cNvPr id="112" name="Entrada de lápiz 111">
                  <a:extLst>
                    <a:ext uri="{FF2B5EF4-FFF2-40B4-BE49-F238E27FC236}">
                      <a16:creationId xmlns:a16="http://schemas.microsoft.com/office/drawing/2014/main" id="{769B3FCE-3BE8-4CFE-8C80-1987CDA6D9C1}"/>
                    </a:ext>
                  </a:extLst>
                </p:cNvPr>
                <p:cNvPicPr/>
                <p:nvPr/>
              </p:nvPicPr>
              <p:blipFill>
                <a:blip r:embed="rId117"/>
                <a:stretch>
                  <a:fillRect/>
                </a:stretch>
              </p:blipFill>
              <p:spPr>
                <a:xfrm>
                  <a:off x="9071774" y="2553279"/>
                  <a:ext cx="187920" cy="229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8">
            <p14:nvContentPartPr>
              <p14:cNvPr id="113" name="Entrada de lápiz 112">
                <a:extLst>
                  <a:ext uri="{FF2B5EF4-FFF2-40B4-BE49-F238E27FC236}">
                    <a16:creationId xmlns:a16="http://schemas.microsoft.com/office/drawing/2014/main" id="{67FE6144-1FFA-4D29-8931-BBA76D98A69E}"/>
                  </a:ext>
                </a:extLst>
              </p14:cNvPr>
              <p14:cNvContentPartPr/>
              <p14:nvPr/>
            </p14:nvContentPartPr>
            <p14:xfrm>
              <a:off x="9586934" y="2536359"/>
              <a:ext cx="471960" cy="191520"/>
            </p14:xfrm>
          </p:contentPart>
        </mc:Choice>
        <mc:Fallback xmlns="">
          <p:pic>
            <p:nvPicPr>
              <p:cNvPr id="113" name="Entrada de lápiz 112">
                <a:extLst>
                  <a:ext uri="{FF2B5EF4-FFF2-40B4-BE49-F238E27FC236}">
                    <a16:creationId xmlns:a16="http://schemas.microsoft.com/office/drawing/2014/main" id="{67FE6144-1FFA-4D29-8931-BBA76D98A69E}"/>
                  </a:ext>
                </a:extLst>
              </p:cNvPr>
              <p:cNvPicPr/>
              <p:nvPr/>
            </p:nvPicPr>
            <p:blipFill>
              <a:blip r:embed="rId119"/>
              <a:stretch>
                <a:fillRect/>
              </a:stretch>
            </p:blipFill>
            <p:spPr>
              <a:xfrm>
                <a:off x="9568934" y="2518719"/>
                <a:ext cx="507600" cy="227160"/>
              </a:xfrm>
              <a:prstGeom prst="rect">
                <a:avLst/>
              </a:prstGeom>
            </p:spPr>
          </p:pic>
        </mc:Fallback>
      </mc:AlternateContent>
      <p:grpSp>
        <p:nvGrpSpPr>
          <p:cNvPr id="116" name="Grupo 115">
            <a:extLst>
              <a:ext uri="{FF2B5EF4-FFF2-40B4-BE49-F238E27FC236}">
                <a16:creationId xmlns:a16="http://schemas.microsoft.com/office/drawing/2014/main" id="{3F19D9E6-86F0-4577-89E9-83C888873351}"/>
              </a:ext>
            </a:extLst>
          </p:cNvPr>
          <p:cNvGrpSpPr/>
          <p:nvPr/>
        </p:nvGrpSpPr>
        <p:grpSpPr>
          <a:xfrm>
            <a:off x="10342934" y="2260239"/>
            <a:ext cx="410760" cy="484920"/>
            <a:chOff x="10342934" y="2260239"/>
            <a:chExt cx="410760" cy="484920"/>
          </a:xfrm>
        </p:grpSpPr>
        <mc:AlternateContent xmlns:mc="http://schemas.openxmlformats.org/markup-compatibility/2006" xmlns:p14="http://schemas.microsoft.com/office/powerpoint/2010/main">
          <mc:Choice Requires="p14">
            <p:contentPart p14:bwMode="auto" r:id="rId120">
              <p14:nvContentPartPr>
                <p14:cNvPr id="114" name="Entrada de lápiz 113">
                  <a:extLst>
                    <a:ext uri="{FF2B5EF4-FFF2-40B4-BE49-F238E27FC236}">
                      <a16:creationId xmlns:a16="http://schemas.microsoft.com/office/drawing/2014/main" id="{1ADC0DEE-AE50-481A-AD0E-626AA410F6E8}"/>
                    </a:ext>
                  </a:extLst>
                </p14:cNvPr>
                <p14:cNvContentPartPr/>
                <p14:nvPr/>
              </p14:nvContentPartPr>
              <p14:xfrm>
                <a:off x="10342934" y="2427999"/>
                <a:ext cx="304560" cy="317160"/>
              </p14:xfrm>
            </p:contentPart>
          </mc:Choice>
          <mc:Fallback xmlns="">
            <p:pic>
              <p:nvPicPr>
                <p:cNvPr id="114" name="Entrada de lápiz 113">
                  <a:extLst>
                    <a:ext uri="{FF2B5EF4-FFF2-40B4-BE49-F238E27FC236}">
                      <a16:creationId xmlns:a16="http://schemas.microsoft.com/office/drawing/2014/main" id="{1ADC0DEE-AE50-481A-AD0E-626AA410F6E8}"/>
                    </a:ext>
                  </a:extLst>
                </p:cNvPr>
                <p:cNvPicPr/>
                <p:nvPr/>
              </p:nvPicPr>
              <p:blipFill>
                <a:blip r:embed="rId121"/>
                <a:stretch>
                  <a:fillRect/>
                </a:stretch>
              </p:blipFill>
              <p:spPr>
                <a:xfrm>
                  <a:off x="10324934" y="2409999"/>
                  <a:ext cx="340200" cy="3528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5" name="Entrada de lápiz 114">
                  <a:extLst>
                    <a:ext uri="{FF2B5EF4-FFF2-40B4-BE49-F238E27FC236}">
                      <a16:creationId xmlns:a16="http://schemas.microsoft.com/office/drawing/2014/main" id="{095C961D-D23D-49C4-9180-0ADF4511ADA2}"/>
                    </a:ext>
                  </a:extLst>
                </p14:cNvPr>
                <p14:cNvContentPartPr/>
                <p14:nvPr/>
              </p14:nvContentPartPr>
              <p14:xfrm>
                <a:off x="10651454" y="2260239"/>
                <a:ext cx="102240" cy="174240"/>
              </p14:xfrm>
            </p:contentPart>
          </mc:Choice>
          <mc:Fallback xmlns="">
            <p:pic>
              <p:nvPicPr>
                <p:cNvPr id="115" name="Entrada de lápiz 114">
                  <a:extLst>
                    <a:ext uri="{FF2B5EF4-FFF2-40B4-BE49-F238E27FC236}">
                      <a16:creationId xmlns:a16="http://schemas.microsoft.com/office/drawing/2014/main" id="{095C961D-D23D-49C4-9180-0ADF4511ADA2}"/>
                    </a:ext>
                  </a:extLst>
                </p:cNvPr>
                <p:cNvPicPr/>
                <p:nvPr/>
              </p:nvPicPr>
              <p:blipFill>
                <a:blip r:embed="rId123"/>
                <a:stretch>
                  <a:fillRect/>
                </a:stretch>
              </p:blipFill>
              <p:spPr>
                <a:xfrm>
                  <a:off x="10633454" y="2242599"/>
                  <a:ext cx="137880" cy="209880"/>
                </a:xfrm>
                <a:prstGeom prst="rect">
                  <a:avLst/>
                </a:prstGeom>
              </p:spPr>
            </p:pic>
          </mc:Fallback>
        </mc:AlternateContent>
      </p:grpSp>
    </p:spTree>
    <p:extLst>
      <p:ext uri="{BB962C8B-B14F-4D97-AF65-F5344CB8AC3E}">
        <p14:creationId xmlns:p14="http://schemas.microsoft.com/office/powerpoint/2010/main" val="342341984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F1AB8-A12F-4DE9-BC18-0237E8852842}"/>
              </a:ext>
            </a:extLst>
          </p:cNvPr>
          <p:cNvSpPr>
            <a:spLocks noGrp="1"/>
          </p:cNvSpPr>
          <p:nvPr>
            <p:ph type="title"/>
          </p:nvPr>
        </p:nvSpPr>
        <p:spPr/>
        <p:txBody>
          <a:bodyPr>
            <a:normAutofit/>
          </a:bodyPr>
          <a:lstStyle/>
          <a:p>
            <a:r>
              <a:rPr lang="es-CL" sz="7200" dirty="0">
                <a:latin typeface="Modern Love Caps" panose="04070805081001020A01" pitchFamily="82" charset="0"/>
              </a:rPr>
              <a:t>Caso 3</a:t>
            </a:r>
          </a:p>
        </p:txBody>
      </p:sp>
      <p:grpSp>
        <p:nvGrpSpPr>
          <p:cNvPr id="20" name="Grupo 19">
            <a:extLst>
              <a:ext uri="{FF2B5EF4-FFF2-40B4-BE49-F238E27FC236}">
                <a16:creationId xmlns:a16="http://schemas.microsoft.com/office/drawing/2014/main" id="{FC4CC1A0-F85D-4028-B58E-0B674FE641FB}"/>
              </a:ext>
            </a:extLst>
          </p:cNvPr>
          <p:cNvGrpSpPr/>
          <p:nvPr/>
        </p:nvGrpSpPr>
        <p:grpSpPr>
          <a:xfrm>
            <a:off x="919223" y="1883354"/>
            <a:ext cx="10515600" cy="4141366"/>
            <a:chOff x="838200" y="1967931"/>
            <a:chExt cx="10515600" cy="4141366"/>
          </a:xfrm>
        </p:grpSpPr>
        <p:grpSp>
          <p:nvGrpSpPr>
            <p:cNvPr id="14" name="Grupo 13">
              <a:extLst>
                <a:ext uri="{FF2B5EF4-FFF2-40B4-BE49-F238E27FC236}">
                  <a16:creationId xmlns:a16="http://schemas.microsoft.com/office/drawing/2014/main" id="{7B2DCD91-199F-4067-9D1F-E4632ECFA667}"/>
                </a:ext>
              </a:extLst>
            </p:cNvPr>
            <p:cNvGrpSpPr/>
            <p:nvPr/>
          </p:nvGrpSpPr>
          <p:grpSpPr>
            <a:xfrm>
              <a:off x="838200" y="1967931"/>
              <a:ext cx="10515600" cy="4141366"/>
              <a:chOff x="838200" y="1930608"/>
              <a:chExt cx="10515600" cy="4141366"/>
            </a:xfrm>
          </p:grpSpPr>
          <p:pic>
            <p:nvPicPr>
              <p:cNvPr id="18" name="Marcador de contenido 4" descr="Imagen que contiene biombo, interior, con baldosas, azul&#10;&#10;Descripción generada automáticamente">
                <a:extLst>
                  <a:ext uri="{FF2B5EF4-FFF2-40B4-BE49-F238E27FC236}">
                    <a16:creationId xmlns:a16="http://schemas.microsoft.com/office/drawing/2014/main" id="{3265AE8A-6988-40B6-868F-548C3048AA50}"/>
                  </a:ext>
                </a:extLst>
              </p:cNvPr>
              <p:cNvPicPr>
                <a:picLocks noChangeAspect="1"/>
              </p:cNvPicPr>
              <p:nvPr/>
            </p:nvPicPr>
            <p:blipFill>
              <a:blip r:embed="rId2"/>
              <a:stretch>
                <a:fillRect/>
              </a:stretch>
            </p:blipFill>
            <p:spPr>
              <a:xfrm>
                <a:off x="838200" y="1930608"/>
                <a:ext cx="10515600" cy="4141366"/>
              </a:xfrm>
              <a:prstGeom prst="rect">
                <a:avLst/>
              </a:prstGeom>
            </p:spPr>
          </p:pic>
          <p:pic>
            <p:nvPicPr>
              <p:cNvPr id="110" name="Picture 2" descr="Lentes convergentes | Recurso educativo 745545">
                <a:extLst>
                  <a:ext uri="{FF2B5EF4-FFF2-40B4-BE49-F238E27FC236}">
                    <a16:creationId xmlns:a16="http://schemas.microsoft.com/office/drawing/2014/main" id="{26AD12AA-32F6-431B-8545-1E845486D8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51" t="10241" r="60739" b="11184"/>
              <a:stretch/>
            </p:blipFill>
            <p:spPr bwMode="auto">
              <a:xfrm>
                <a:off x="5714410" y="2256469"/>
                <a:ext cx="1343608" cy="348964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21D386FC-6653-4F35-A842-ACF73E961975}"/>
                  </a:ext>
                </a:extLst>
              </p:cNvPr>
              <p:cNvPicPr>
                <a:picLocks noChangeAspect="1"/>
              </p:cNvPicPr>
              <p:nvPr/>
            </p:nvPicPr>
            <p:blipFill>
              <a:blip r:embed="rId4"/>
              <a:stretch>
                <a:fillRect/>
              </a:stretch>
            </p:blipFill>
            <p:spPr>
              <a:xfrm>
                <a:off x="7866084" y="3517002"/>
                <a:ext cx="2958376" cy="968579"/>
              </a:xfrm>
              <a:prstGeom prst="rect">
                <a:avLst/>
              </a:prstGeom>
            </p:spPr>
          </p:pic>
        </p:grpSp>
        <p:pic>
          <p:nvPicPr>
            <p:cNvPr id="19" name="Imagen 18">
              <a:extLst>
                <a:ext uri="{FF2B5EF4-FFF2-40B4-BE49-F238E27FC236}">
                  <a16:creationId xmlns:a16="http://schemas.microsoft.com/office/drawing/2014/main" id="{F20554DC-5C80-4E4C-84B8-A426A5CD9B73}"/>
                </a:ext>
              </a:extLst>
            </p:cNvPr>
            <p:cNvPicPr>
              <a:picLocks noChangeAspect="1"/>
            </p:cNvPicPr>
            <p:nvPr/>
          </p:nvPicPr>
          <p:blipFill>
            <a:blip r:embed="rId5"/>
            <a:stretch>
              <a:fillRect/>
            </a:stretch>
          </p:blipFill>
          <p:spPr>
            <a:xfrm flipH="1">
              <a:off x="5182956" y="2943548"/>
              <a:ext cx="332648" cy="1165537"/>
            </a:xfrm>
            <a:prstGeom prst="rect">
              <a:avLst/>
            </a:prstGeom>
          </p:spPr>
        </p:pic>
      </p:grpSp>
      <p:sp>
        <p:nvSpPr>
          <p:cNvPr id="23" name="Flecha: hacia arriba 22">
            <a:extLst>
              <a:ext uri="{FF2B5EF4-FFF2-40B4-BE49-F238E27FC236}">
                <a16:creationId xmlns:a16="http://schemas.microsoft.com/office/drawing/2014/main" id="{B6F7364E-06E3-4316-8CF3-D3874953117B}"/>
              </a:ext>
            </a:extLst>
          </p:cNvPr>
          <p:cNvSpPr/>
          <p:nvPr/>
        </p:nvSpPr>
        <p:spPr>
          <a:xfrm>
            <a:off x="3275111" y="2956145"/>
            <a:ext cx="342900" cy="9711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36" name="Conector recto de flecha 35">
            <a:extLst>
              <a:ext uri="{FF2B5EF4-FFF2-40B4-BE49-F238E27FC236}">
                <a16:creationId xmlns:a16="http://schemas.microsoft.com/office/drawing/2014/main" id="{3C6E519A-12BC-4148-A586-1DF2E82BE588}"/>
              </a:ext>
            </a:extLst>
          </p:cNvPr>
          <p:cNvCxnSpPr>
            <a:cxnSpLocks/>
          </p:cNvCxnSpPr>
          <p:nvPr/>
        </p:nvCxnSpPr>
        <p:spPr>
          <a:xfrm>
            <a:off x="6404693" y="2209215"/>
            <a:ext cx="24919" cy="3456304"/>
          </a:xfrm>
          <a:prstGeom prst="straightConnector1">
            <a:avLst/>
          </a:prstGeom>
          <a:ln w="38100">
            <a:headEnd type="arrow" w="med" len="med"/>
            <a:tailEnd type="arrow" w="med" len="med"/>
          </a:ln>
        </p:spPr>
        <p:style>
          <a:lnRef idx="3">
            <a:schemeClr val="dk1"/>
          </a:lnRef>
          <a:fillRef idx="0">
            <a:schemeClr val="dk1"/>
          </a:fillRef>
          <a:effectRef idx="2">
            <a:schemeClr val="dk1"/>
          </a:effectRef>
          <a:fontRef idx="minor">
            <a:schemeClr val="tx1"/>
          </a:fontRef>
        </p:style>
      </p:cxnSp>
      <p:grpSp>
        <p:nvGrpSpPr>
          <p:cNvPr id="65" name="Grupo 64">
            <a:extLst>
              <a:ext uri="{FF2B5EF4-FFF2-40B4-BE49-F238E27FC236}">
                <a16:creationId xmlns:a16="http://schemas.microsoft.com/office/drawing/2014/main" id="{F859A00D-57AF-40A0-AD06-D9C8116E4A84}"/>
              </a:ext>
            </a:extLst>
          </p:cNvPr>
          <p:cNvGrpSpPr/>
          <p:nvPr/>
        </p:nvGrpSpPr>
        <p:grpSpPr>
          <a:xfrm>
            <a:off x="6335280" y="5040"/>
            <a:ext cx="5094360" cy="1353600"/>
            <a:chOff x="6335280" y="5040"/>
            <a:chExt cx="5094360" cy="1353600"/>
          </a:xfrm>
        </p:grpSpPr>
        <mc:AlternateContent xmlns:mc="http://schemas.openxmlformats.org/markup-compatibility/2006" xmlns:p14="http://schemas.microsoft.com/office/powerpoint/2010/main">
          <mc:Choice Requires="p14">
            <p:contentPart p14:bwMode="auto" r:id="rId6">
              <p14:nvContentPartPr>
                <p14:cNvPr id="35" name="Entrada de lápiz 34">
                  <a:extLst>
                    <a:ext uri="{FF2B5EF4-FFF2-40B4-BE49-F238E27FC236}">
                      <a16:creationId xmlns:a16="http://schemas.microsoft.com/office/drawing/2014/main" id="{B2F0A19B-02C9-4D44-917A-13D4E16F5B41}"/>
                    </a:ext>
                  </a:extLst>
                </p14:cNvPr>
                <p14:cNvContentPartPr/>
                <p14:nvPr/>
              </p14:nvContentPartPr>
              <p14:xfrm>
                <a:off x="6335280" y="312480"/>
                <a:ext cx="1060560" cy="340560"/>
              </p14:xfrm>
            </p:contentPart>
          </mc:Choice>
          <mc:Fallback xmlns="">
            <p:pic>
              <p:nvPicPr>
                <p:cNvPr id="35" name="Entrada de lápiz 34">
                  <a:extLst>
                    <a:ext uri="{FF2B5EF4-FFF2-40B4-BE49-F238E27FC236}">
                      <a16:creationId xmlns:a16="http://schemas.microsoft.com/office/drawing/2014/main" id="{B2F0A19B-02C9-4D44-917A-13D4E16F5B41}"/>
                    </a:ext>
                  </a:extLst>
                </p:cNvPr>
                <p:cNvPicPr/>
                <p:nvPr/>
              </p:nvPicPr>
              <p:blipFill>
                <a:blip r:embed="rId7"/>
                <a:stretch>
                  <a:fillRect/>
                </a:stretch>
              </p:blipFill>
              <p:spPr>
                <a:xfrm>
                  <a:off x="6317640" y="294480"/>
                  <a:ext cx="1096200" cy="3762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37" name="Entrada de lápiz 36">
                  <a:extLst>
                    <a:ext uri="{FF2B5EF4-FFF2-40B4-BE49-F238E27FC236}">
                      <a16:creationId xmlns:a16="http://schemas.microsoft.com/office/drawing/2014/main" id="{BA4DFC75-F7F2-4545-AAB3-189DD3643A7F}"/>
                    </a:ext>
                  </a:extLst>
                </p14:cNvPr>
                <p14:cNvContentPartPr/>
                <p14:nvPr/>
              </p14:nvContentPartPr>
              <p14:xfrm>
                <a:off x="7584480" y="5040"/>
                <a:ext cx="425160" cy="694080"/>
              </p14:xfrm>
            </p:contentPart>
          </mc:Choice>
          <mc:Fallback xmlns="">
            <p:pic>
              <p:nvPicPr>
                <p:cNvPr id="37" name="Entrada de lápiz 36">
                  <a:extLst>
                    <a:ext uri="{FF2B5EF4-FFF2-40B4-BE49-F238E27FC236}">
                      <a16:creationId xmlns:a16="http://schemas.microsoft.com/office/drawing/2014/main" id="{BA4DFC75-F7F2-4545-AAB3-189DD3643A7F}"/>
                    </a:ext>
                  </a:extLst>
                </p:cNvPr>
                <p:cNvPicPr/>
                <p:nvPr/>
              </p:nvPicPr>
              <p:blipFill>
                <a:blip r:embed="rId9"/>
                <a:stretch>
                  <a:fillRect/>
                </a:stretch>
              </p:blipFill>
              <p:spPr>
                <a:xfrm>
                  <a:off x="7566480" y="-12600"/>
                  <a:ext cx="460800" cy="7297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38" name="Entrada de lápiz 37">
                  <a:extLst>
                    <a:ext uri="{FF2B5EF4-FFF2-40B4-BE49-F238E27FC236}">
                      <a16:creationId xmlns:a16="http://schemas.microsoft.com/office/drawing/2014/main" id="{A955550C-AD07-43D9-81B7-BC4EE6585230}"/>
                    </a:ext>
                  </a:extLst>
                </p14:cNvPr>
                <p14:cNvContentPartPr/>
                <p14:nvPr/>
              </p14:nvContentPartPr>
              <p14:xfrm>
                <a:off x="8082000" y="341280"/>
                <a:ext cx="264240" cy="249480"/>
              </p14:xfrm>
            </p:contentPart>
          </mc:Choice>
          <mc:Fallback xmlns="">
            <p:pic>
              <p:nvPicPr>
                <p:cNvPr id="38" name="Entrada de lápiz 37">
                  <a:extLst>
                    <a:ext uri="{FF2B5EF4-FFF2-40B4-BE49-F238E27FC236}">
                      <a16:creationId xmlns:a16="http://schemas.microsoft.com/office/drawing/2014/main" id="{A955550C-AD07-43D9-81B7-BC4EE6585230}"/>
                    </a:ext>
                  </a:extLst>
                </p:cNvPr>
                <p:cNvPicPr/>
                <p:nvPr/>
              </p:nvPicPr>
              <p:blipFill>
                <a:blip r:embed="rId11"/>
                <a:stretch>
                  <a:fillRect/>
                </a:stretch>
              </p:blipFill>
              <p:spPr>
                <a:xfrm>
                  <a:off x="8064360" y="323280"/>
                  <a:ext cx="2998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39" name="Entrada de lápiz 38">
                  <a:extLst>
                    <a:ext uri="{FF2B5EF4-FFF2-40B4-BE49-F238E27FC236}">
                      <a16:creationId xmlns:a16="http://schemas.microsoft.com/office/drawing/2014/main" id="{1635C168-0F64-4690-8D9A-153D7028A94F}"/>
                    </a:ext>
                  </a:extLst>
                </p14:cNvPr>
                <p14:cNvContentPartPr/>
                <p14:nvPr/>
              </p14:nvContentPartPr>
              <p14:xfrm>
                <a:off x="8346600" y="299880"/>
                <a:ext cx="77400" cy="120240"/>
              </p14:xfrm>
            </p:contentPart>
          </mc:Choice>
          <mc:Fallback xmlns="">
            <p:pic>
              <p:nvPicPr>
                <p:cNvPr id="39" name="Entrada de lápiz 38">
                  <a:extLst>
                    <a:ext uri="{FF2B5EF4-FFF2-40B4-BE49-F238E27FC236}">
                      <a16:creationId xmlns:a16="http://schemas.microsoft.com/office/drawing/2014/main" id="{1635C168-0F64-4690-8D9A-153D7028A94F}"/>
                    </a:ext>
                  </a:extLst>
                </p:cNvPr>
                <p:cNvPicPr/>
                <p:nvPr/>
              </p:nvPicPr>
              <p:blipFill>
                <a:blip r:embed="rId13"/>
                <a:stretch>
                  <a:fillRect/>
                </a:stretch>
              </p:blipFill>
              <p:spPr>
                <a:xfrm>
                  <a:off x="8328600" y="282240"/>
                  <a:ext cx="1130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40" name="Entrada de lápiz 39">
                  <a:extLst>
                    <a:ext uri="{FF2B5EF4-FFF2-40B4-BE49-F238E27FC236}">
                      <a16:creationId xmlns:a16="http://schemas.microsoft.com/office/drawing/2014/main" id="{E766AB17-D5EF-4A32-92B0-02247AF524CB}"/>
                    </a:ext>
                  </a:extLst>
                </p14:cNvPr>
                <p14:cNvContentPartPr/>
                <p14:nvPr/>
              </p14:nvContentPartPr>
              <p14:xfrm>
                <a:off x="8358840" y="247680"/>
                <a:ext cx="184320" cy="497880"/>
              </p14:xfrm>
            </p:contentPart>
          </mc:Choice>
          <mc:Fallback xmlns="">
            <p:pic>
              <p:nvPicPr>
                <p:cNvPr id="40" name="Entrada de lápiz 39">
                  <a:extLst>
                    <a:ext uri="{FF2B5EF4-FFF2-40B4-BE49-F238E27FC236}">
                      <a16:creationId xmlns:a16="http://schemas.microsoft.com/office/drawing/2014/main" id="{E766AB17-D5EF-4A32-92B0-02247AF524CB}"/>
                    </a:ext>
                  </a:extLst>
                </p:cNvPr>
                <p:cNvPicPr/>
                <p:nvPr/>
              </p:nvPicPr>
              <p:blipFill>
                <a:blip r:embed="rId15"/>
                <a:stretch>
                  <a:fillRect/>
                </a:stretch>
              </p:blipFill>
              <p:spPr>
                <a:xfrm>
                  <a:off x="8340840" y="229680"/>
                  <a:ext cx="219960" cy="53352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41" name="Entrada de lápiz 40">
                  <a:extLst>
                    <a:ext uri="{FF2B5EF4-FFF2-40B4-BE49-F238E27FC236}">
                      <a16:creationId xmlns:a16="http://schemas.microsoft.com/office/drawing/2014/main" id="{83DD4351-E451-4324-AE54-45B54A386992}"/>
                    </a:ext>
                  </a:extLst>
                </p14:cNvPr>
                <p14:cNvContentPartPr/>
                <p14:nvPr/>
              </p14:nvContentPartPr>
              <p14:xfrm>
                <a:off x="8550720" y="342000"/>
                <a:ext cx="202320" cy="240120"/>
              </p14:xfrm>
            </p:contentPart>
          </mc:Choice>
          <mc:Fallback xmlns="">
            <p:pic>
              <p:nvPicPr>
                <p:cNvPr id="41" name="Entrada de lápiz 40">
                  <a:extLst>
                    <a:ext uri="{FF2B5EF4-FFF2-40B4-BE49-F238E27FC236}">
                      <a16:creationId xmlns:a16="http://schemas.microsoft.com/office/drawing/2014/main" id="{83DD4351-E451-4324-AE54-45B54A386992}"/>
                    </a:ext>
                  </a:extLst>
                </p:cNvPr>
                <p:cNvPicPr/>
                <p:nvPr/>
              </p:nvPicPr>
              <p:blipFill>
                <a:blip r:embed="rId17"/>
                <a:stretch>
                  <a:fillRect/>
                </a:stretch>
              </p:blipFill>
              <p:spPr>
                <a:xfrm>
                  <a:off x="8532720" y="324000"/>
                  <a:ext cx="237960" cy="275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42" name="Entrada de lápiz 41">
                  <a:extLst>
                    <a:ext uri="{FF2B5EF4-FFF2-40B4-BE49-F238E27FC236}">
                      <a16:creationId xmlns:a16="http://schemas.microsoft.com/office/drawing/2014/main" id="{9933EDFC-B88B-4AC0-83EE-2500ECE37F3B}"/>
                    </a:ext>
                  </a:extLst>
                </p14:cNvPr>
                <p14:cNvContentPartPr/>
                <p14:nvPr/>
              </p14:nvContentPartPr>
              <p14:xfrm>
                <a:off x="8790840" y="324000"/>
                <a:ext cx="209520" cy="221760"/>
              </p14:xfrm>
            </p:contentPart>
          </mc:Choice>
          <mc:Fallback xmlns="">
            <p:pic>
              <p:nvPicPr>
                <p:cNvPr id="42" name="Entrada de lápiz 41">
                  <a:extLst>
                    <a:ext uri="{FF2B5EF4-FFF2-40B4-BE49-F238E27FC236}">
                      <a16:creationId xmlns:a16="http://schemas.microsoft.com/office/drawing/2014/main" id="{9933EDFC-B88B-4AC0-83EE-2500ECE37F3B}"/>
                    </a:ext>
                  </a:extLst>
                </p:cNvPr>
                <p:cNvPicPr/>
                <p:nvPr/>
              </p:nvPicPr>
              <p:blipFill>
                <a:blip r:embed="rId19"/>
                <a:stretch>
                  <a:fillRect/>
                </a:stretch>
              </p:blipFill>
              <p:spPr>
                <a:xfrm>
                  <a:off x="8773200" y="306360"/>
                  <a:ext cx="24516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43" name="Entrada de lápiz 42">
                  <a:extLst>
                    <a:ext uri="{FF2B5EF4-FFF2-40B4-BE49-F238E27FC236}">
                      <a16:creationId xmlns:a16="http://schemas.microsoft.com/office/drawing/2014/main" id="{4E1CEEBE-6107-41D6-9EF8-57F4EFC54AF7}"/>
                    </a:ext>
                  </a:extLst>
                </p14:cNvPr>
                <p14:cNvContentPartPr/>
                <p14:nvPr/>
              </p14:nvContentPartPr>
              <p14:xfrm>
                <a:off x="9415800" y="117360"/>
                <a:ext cx="55080" cy="403560"/>
              </p14:xfrm>
            </p:contentPart>
          </mc:Choice>
          <mc:Fallback xmlns="">
            <p:pic>
              <p:nvPicPr>
                <p:cNvPr id="43" name="Entrada de lápiz 42">
                  <a:extLst>
                    <a:ext uri="{FF2B5EF4-FFF2-40B4-BE49-F238E27FC236}">
                      <a16:creationId xmlns:a16="http://schemas.microsoft.com/office/drawing/2014/main" id="{4E1CEEBE-6107-41D6-9EF8-57F4EFC54AF7}"/>
                    </a:ext>
                  </a:extLst>
                </p:cNvPr>
                <p:cNvPicPr/>
                <p:nvPr/>
              </p:nvPicPr>
              <p:blipFill>
                <a:blip r:embed="rId21"/>
                <a:stretch>
                  <a:fillRect/>
                </a:stretch>
              </p:blipFill>
              <p:spPr>
                <a:xfrm>
                  <a:off x="9397800" y="99360"/>
                  <a:ext cx="90720" cy="4392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44" name="Entrada de lápiz 43">
                  <a:extLst>
                    <a:ext uri="{FF2B5EF4-FFF2-40B4-BE49-F238E27FC236}">
                      <a16:creationId xmlns:a16="http://schemas.microsoft.com/office/drawing/2014/main" id="{4A5D2A90-249F-4EE1-A537-528685B3DDBF}"/>
                    </a:ext>
                  </a:extLst>
                </p14:cNvPr>
                <p14:cNvContentPartPr/>
                <p14:nvPr/>
              </p14:nvContentPartPr>
              <p14:xfrm>
                <a:off x="9261360" y="131040"/>
                <a:ext cx="527400" cy="116640"/>
              </p14:xfrm>
            </p:contentPart>
          </mc:Choice>
          <mc:Fallback xmlns="">
            <p:pic>
              <p:nvPicPr>
                <p:cNvPr id="44" name="Entrada de lápiz 43">
                  <a:extLst>
                    <a:ext uri="{FF2B5EF4-FFF2-40B4-BE49-F238E27FC236}">
                      <a16:creationId xmlns:a16="http://schemas.microsoft.com/office/drawing/2014/main" id="{4A5D2A90-249F-4EE1-A537-528685B3DDBF}"/>
                    </a:ext>
                  </a:extLst>
                </p:cNvPr>
                <p:cNvPicPr/>
                <p:nvPr/>
              </p:nvPicPr>
              <p:blipFill>
                <a:blip r:embed="rId23"/>
                <a:stretch>
                  <a:fillRect/>
                </a:stretch>
              </p:blipFill>
              <p:spPr>
                <a:xfrm>
                  <a:off x="9243360" y="113400"/>
                  <a:ext cx="5630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45" name="Entrada de lápiz 44">
                  <a:extLst>
                    <a:ext uri="{FF2B5EF4-FFF2-40B4-BE49-F238E27FC236}">
                      <a16:creationId xmlns:a16="http://schemas.microsoft.com/office/drawing/2014/main" id="{E05CA710-FFEA-4EF5-91CF-889A42BE60AF}"/>
                    </a:ext>
                  </a:extLst>
                </p14:cNvPr>
                <p14:cNvContentPartPr/>
                <p14:nvPr/>
              </p14:nvContentPartPr>
              <p14:xfrm>
                <a:off x="9677160" y="250920"/>
                <a:ext cx="416880" cy="247320"/>
              </p14:xfrm>
            </p:contentPart>
          </mc:Choice>
          <mc:Fallback xmlns="">
            <p:pic>
              <p:nvPicPr>
                <p:cNvPr id="45" name="Entrada de lápiz 44">
                  <a:extLst>
                    <a:ext uri="{FF2B5EF4-FFF2-40B4-BE49-F238E27FC236}">
                      <a16:creationId xmlns:a16="http://schemas.microsoft.com/office/drawing/2014/main" id="{E05CA710-FFEA-4EF5-91CF-889A42BE60AF}"/>
                    </a:ext>
                  </a:extLst>
                </p:cNvPr>
                <p:cNvPicPr/>
                <p:nvPr/>
              </p:nvPicPr>
              <p:blipFill>
                <a:blip r:embed="rId25"/>
                <a:stretch>
                  <a:fillRect/>
                </a:stretch>
              </p:blipFill>
              <p:spPr>
                <a:xfrm>
                  <a:off x="9659160" y="232920"/>
                  <a:ext cx="452520" cy="282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46" name="Entrada de lápiz 45">
                  <a:extLst>
                    <a:ext uri="{FF2B5EF4-FFF2-40B4-BE49-F238E27FC236}">
                      <a16:creationId xmlns:a16="http://schemas.microsoft.com/office/drawing/2014/main" id="{47C4C0B0-BC1C-4E0A-BC7C-13957F8B3FBB}"/>
                    </a:ext>
                  </a:extLst>
                </p14:cNvPr>
                <p14:cNvContentPartPr/>
                <p14:nvPr/>
              </p14:nvContentPartPr>
              <p14:xfrm>
                <a:off x="10056600" y="234720"/>
                <a:ext cx="268560" cy="217080"/>
              </p14:xfrm>
            </p:contentPart>
          </mc:Choice>
          <mc:Fallback xmlns="">
            <p:pic>
              <p:nvPicPr>
                <p:cNvPr id="46" name="Entrada de lápiz 45">
                  <a:extLst>
                    <a:ext uri="{FF2B5EF4-FFF2-40B4-BE49-F238E27FC236}">
                      <a16:creationId xmlns:a16="http://schemas.microsoft.com/office/drawing/2014/main" id="{47C4C0B0-BC1C-4E0A-BC7C-13957F8B3FBB}"/>
                    </a:ext>
                  </a:extLst>
                </p:cNvPr>
                <p:cNvPicPr/>
                <p:nvPr/>
              </p:nvPicPr>
              <p:blipFill>
                <a:blip r:embed="rId27"/>
                <a:stretch>
                  <a:fillRect/>
                </a:stretch>
              </p:blipFill>
              <p:spPr>
                <a:xfrm>
                  <a:off x="10038960" y="216720"/>
                  <a:ext cx="304200" cy="2527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47" name="Entrada de lápiz 46">
                  <a:extLst>
                    <a:ext uri="{FF2B5EF4-FFF2-40B4-BE49-F238E27FC236}">
                      <a16:creationId xmlns:a16="http://schemas.microsoft.com/office/drawing/2014/main" id="{2DE2FA70-E1A0-4E91-A91F-0F76ADAC9C8E}"/>
                    </a:ext>
                  </a:extLst>
                </p14:cNvPr>
                <p14:cNvContentPartPr/>
                <p14:nvPr/>
              </p14:nvContentPartPr>
              <p14:xfrm>
                <a:off x="10447200" y="207720"/>
                <a:ext cx="592560" cy="222840"/>
              </p14:xfrm>
            </p:contentPart>
          </mc:Choice>
          <mc:Fallback xmlns="">
            <p:pic>
              <p:nvPicPr>
                <p:cNvPr id="47" name="Entrada de lápiz 46">
                  <a:extLst>
                    <a:ext uri="{FF2B5EF4-FFF2-40B4-BE49-F238E27FC236}">
                      <a16:creationId xmlns:a16="http://schemas.microsoft.com/office/drawing/2014/main" id="{2DE2FA70-E1A0-4E91-A91F-0F76ADAC9C8E}"/>
                    </a:ext>
                  </a:extLst>
                </p:cNvPr>
                <p:cNvPicPr/>
                <p:nvPr/>
              </p:nvPicPr>
              <p:blipFill>
                <a:blip r:embed="rId29"/>
                <a:stretch>
                  <a:fillRect/>
                </a:stretch>
              </p:blipFill>
              <p:spPr>
                <a:xfrm>
                  <a:off x="10429200" y="189720"/>
                  <a:ext cx="628200" cy="2584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48" name="Entrada de lápiz 47">
                  <a:extLst>
                    <a:ext uri="{FF2B5EF4-FFF2-40B4-BE49-F238E27FC236}">
                      <a16:creationId xmlns:a16="http://schemas.microsoft.com/office/drawing/2014/main" id="{F831C425-A308-4865-AE48-CDDDA9974312}"/>
                    </a:ext>
                  </a:extLst>
                </p14:cNvPr>
                <p14:cNvContentPartPr/>
                <p14:nvPr/>
              </p14:nvContentPartPr>
              <p14:xfrm>
                <a:off x="11218320" y="192960"/>
                <a:ext cx="211320" cy="188640"/>
              </p14:xfrm>
            </p:contentPart>
          </mc:Choice>
          <mc:Fallback xmlns="">
            <p:pic>
              <p:nvPicPr>
                <p:cNvPr id="48" name="Entrada de lápiz 47">
                  <a:extLst>
                    <a:ext uri="{FF2B5EF4-FFF2-40B4-BE49-F238E27FC236}">
                      <a16:creationId xmlns:a16="http://schemas.microsoft.com/office/drawing/2014/main" id="{F831C425-A308-4865-AE48-CDDDA9974312}"/>
                    </a:ext>
                  </a:extLst>
                </p:cNvPr>
                <p:cNvPicPr/>
                <p:nvPr/>
              </p:nvPicPr>
              <p:blipFill>
                <a:blip r:embed="rId31"/>
                <a:stretch>
                  <a:fillRect/>
                </a:stretch>
              </p:blipFill>
              <p:spPr>
                <a:xfrm>
                  <a:off x="11200320" y="175320"/>
                  <a:ext cx="246960" cy="224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49" name="Entrada de lápiz 48">
                  <a:extLst>
                    <a:ext uri="{FF2B5EF4-FFF2-40B4-BE49-F238E27FC236}">
                      <a16:creationId xmlns:a16="http://schemas.microsoft.com/office/drawing/2014/main" id="{1AA9FCC2-56AC-487B-ADF3-9E42A235EB1F}"/>
                    </a:ext>
                  </a:extLst>
                </p14:cNvPr>
                <p14:cNvContentPartPr/>
                <p14:nvPr/>
              </p14:nvContentPartPr>
              <p14:xfrm>
                <a:off x="10763280" y="91080"/>
                <a:ext cx="364320" cy="65880"/>
              </p14:xfrm>
            </p:contentPart>
          </mc:Choice>
          <mc:Fallback xmlns="">
            <p:pic>
              <p:nvPicPr>
                <p:cNvPr id="49" name="Entrada de lápiz 48">
                  <a:extLst>
                    <a:ext uri="{FF2B5EF4-FFF2-40B4-BE49-F238E27FC236}">
                      <a16:creationId xmlns:a16="http://schemas.microsoft.com/office/drawing/2014/main" id="{1AA9FCC2-56AC-487B-ADF3-9E42A235EB1F}"/>
                    </a:ext>
                  </a:extLst>
                </p:cNvPr>
                <p:cNvPicPr/>
                <p:nvPr/>
              </p:nvPicPr>
              <p:blipFill>
                <a:blip r:embed="rId33"/>
                <a:stretch>
                  <a:fillRect/>
                </a:stretch>
              </p:blipFill>
              <p:spPr>
                <a:xfrm>
                  <a:off x="10745640" y="73440"/>
                  <a:ext cx="399960" cy="10152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0" name="Entrada de lápiz 49">
                  <a:extLst>
                    <a:ext uri="{FF2B5EF4-FFF2-40B4-BE49-F238E27FC236}">
                      <a16:creationId xmlns:a16="http://schemas.microsoft.com/office/drawing/2014/main" id="{C9250D22-8459-4C79-A18C-F47EC09BDA51}"/>
                    </a:ext>
                  </a:extLst>
                </p14:cNvPr>
                <p14:cNvContentPartPr/>
                <p14:nvPr/>
              </p14:nvContentPartPr>
              <p14:xfrm>
                <a:off x="6484320" y="914400"/>
                <a:ext cx="885240" cy="368280"/>
              </p14:xfrm>
            </p:contentPart>
          </mc:Choice>
          <mc:Fallback xmlns="">
            <p:pic>
              <p:nvPicPr>
                <p:cNvPr id="50" name="Entrada de lápiz 49">
                  <a:extLst>
                    <a:ext uri="{FF2B5EF4-FFF2-40B4-BE49-F238E27FC236}">
                      <a16:creationId xmlns:a16="http://schemas.microsoft.com/office/drawing/2014/main" id="{C9250D22-8459-4C79-A18C-F47EC09BDA51}"/>
                    </a:ext>
                  </a:extLst>
                </p:cNvPr>
                <p:cNvPicPr/>
                <p:nvPr/>
              </p:nvPicPr>
              <p:blipFill>
                <a:blip r:embed="rId35"/>
                <a:stretch>
                  <a:fillRect/>
                </a:stretch>
              </p:blipFill>
              <p:spPr>
                <a:xfrm>
                  <a:off x="6466320" y="896400"/>
                  <a:ext cx="920880" cy="403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2" name="Entrada de lápiz 51">
                  <a:extLst>
                    <a:ext uri="{FF2B5EF4-FFF2-40B4-BE49-F238E27FC236}">
                      <a16:creationId xmlns:a16="http://schemas.microsoft.com/office/drawing/2014/main" id="{AEA4C268-C04F-405F-A96D-7C51475FBAB6}"/>
                    </a:ext>
                  </a:extLst>
                </p14:cNvPr>
                <p14:cNvContentPartPr/>
                <p14:nvPr/>
              </p14:nvContentPartPr>
              <p14:xfrm>
                <a:off x="7598160" y="965880"/>
                <a:ext cx="306000" cy="65160"/>
              </p14:xfrm>
            </p:contentPart>
          </mc:Choice>
          <mc:Fallback xmlns="">
            <p:pic>
              <p:nvPicPr>
                <p:cNvPr id="52" name="Entrada de lápiz 51">
                  <a:extLst>
                    <a:ext uri="{FF2B5EF4-FFF2-40B4-BE49-F238E27FC236}">
                      <a16:creationId xmlns:a16="http://schemas.microsoft.com/office/drawing/2014/main" id="{AEA4C268-C04F-405F-A96D-7C51475FBAB6}"/>
                    </a:ext>
                  </a:extLst>
                </p:cNvPr>
                <p:cNvPicPr/>
                <p:nvPr/>
              </p:nvPicPr>
              <p:blipFill>
                <a:blip r:embed="rId37"/>
                <a:stretch>
                  <a:fillRect/>
                </a:stretch>
              </p:blipFill>
              <p:spPr>
                <a:xfrm>
                  <a:off x="7580160" y="947880"/>
                  <a:ext cx="341640" cy="10080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3" name="Entrada de lápiz 52">
                  <a:extLst>
                    <a:ext uri="{FF2B5EF4-FFF2-40B4-BE49-F238E27FC236}">
                      <a16:creationId xmlns:a16="http://schemas.microsoft.com/office/drawing/2014/main" id="{441E330A-6DC1-4E8E-8BA3-81E5CA7A44D4}"/>
                    </a:ext>
                  </a:extLst>
                </p14:cNvPr>
                <p14:cNvContentPartPr/>
                <p14:nvPr/>
              </p14:nvContentPartPr>
              <p14:xfrm>
                <a:off x="7784640" y="952920"/>
                <a:ext cx="87840" cy="331560"/>
              </p14:xfrm>
            </p:contentPart>
          </mc:Choice>
          <mc:Fallback xmlns="">
            <p:pic>
              <p:nvPicPr>
                <p:cNvPr id="53" name="Entrada de lápiz 52">
                  <a:extLst>
                    <a:ext uri="{FF2B5EF4-FFF2-40B4-BE49-F238E27FC236}">
                      <a16:creationId xmlns:a16="http://schemas.microsoft.com/office/drawing/2014/main" id="{441E330A-6DC1-4E8E-8BA3-81E5CA7A44D4}"/>
                    </a:ext>
                  </a:extLst>
                </p:cNvPr>
                <p:cNvPicPr/>
                <p:nvPr/>
              </p:nvPicPr>
              <p:blipFill>
                <a:blip r:embed="rId39"/>
                <a:stretch>
                  <a:fillRect/>
                </a:stretch>
              </p:blipFill>
              <p:spPr>
                <a:xfrm>
                  <a:off x="7767000" y="934920"/>
                  <a:ext cx="123480" cy="3672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4" name="Entrada de lápiz 53">
                  <a:extLst>
                    <a:ext uri="{FF2B5EF4-FFF2-40B4-BE49-F238E27FC236}">
                      <a16:creationId xmlns:a16="http://schemas.microsoft.com/office/drawing/2014/main" id="{533423B8-A02B-4190-8AF8-1648D329AF92}"/>
                    </a:ext>
                  </a:extLst>
                </p14:cNvPr>
                <p14:cNvContentPartPr/>
                <p14:nvPr/>
              </p14:nvContentPartPr>
              <p14:xfrm>
                <a:off x="7699320" y="1234440"/>
                <a:ext cx="360360" cy="124200"/>
              </p14:xfrm>
            </p:contentPart>
          </mc:Choice>
          <mc:Fallback xmlns="">
            <p:pic>
              <p:nvPicPr>
                <p:cNvPr id="54" name="Entrada de lápiz 53">
                  <a:extLst>
                    <a:ext uri="{FF2B5EF4-FFF2-40B4-BE49-F238E27FC236}">
                      <a16:creationId xmlns:a16="http://schemas.microsoft.com/office/drawing/2014/main" id="{533423B8-A02B-4190-8AF8-1648D329AF92}"/>
                    </a:ext>
                  </a:extLst>
                </p:cNvPr>
                <p:cNvPicPr/>
                <p:nvPr/>
              </p:nvPicPr>
              <p:blipFill>
                <a:blip r:embed="rId41"/>
                <a:stretch>
                  <a:fillRect/>
                </a:stretch>
              </p:blipFill>
              <p:spPr>
                <a:xfrm>
                  <a:off x="7681320" y="1216440"/>
                  <a:ext cx="39600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5" name="Entrada de lápiz 54">
                  <a:extLst>
                    <a:ext uri="{FF2B5EF4-FFF2-40B4-BE49-F238E27FC236}">
                      <a16:creationId xmlns:a16="http://schemas.microsoft.com/office/drawing/2014/main" id="{39CB7189-FA3E-4750-8A73-F857E129A1D8}"/>
                    </a:ext>
                  </a:extLst>
                </p14:cNvPr>
                <p14:cNvContentPartPr/>
                <p14:nvPr/>
              </p14:nvContentPartPr>
              <p14:xfrm>
                <a:off x="8022240" y="1134000"/>
                <a:ext cx="304560" cy="179280"/>
              </p14:xfrm>
            </p:contentPart>
          </mc:Choice>
          <mc:Fallback xmlns="">
            <p:pic>
              <p:nvPicPr>
                <p:cNvPr id="55" name="Entrada de lápiz 54">
                  <a:extLst>
                    <a:ext uri="{FF2B5EF4-FFF2-40B4-BE49-F238E27FC236}">
                      <a16:creationId xmlns:a16="http://schemas.microsoft.com/office/drawing/2014/main" id="{39CB7189-FA3E-4750-8A73-F857E129A1D8}"/>
                    </a:ext>
                  </a:extLst>
                </p:cNvPr>
                <p:cNvPicPr/>
                <p:nvPr/>
              </p:nvPicPr>
              <p:blipFill>
                <a:blip r:embed="rId43"/>
                <a:stretch>
                  <a:fillRect/>
                </a:stretch>
              </p:blipFill>
              <p:spPr>
                <a:xfrm>
                  <a:off x="8004600" y="1116360"/>
                  <a:ext cx="340200" cy="21492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6" name="Entrada de lápiz 55">
                  <a:extLst>
                    <a:ext uri="{FF2B5EF4-FFF2-40B4-BE49-F238E27FC236}">
                      <a16:creationId xmlns:a16="http://schemas.microsoft.com/office/drawing/2014/main" id="{AA180F29-588F-4AC5-9E13-5710EAAD3D84}"/>
                    </a:ext>
                  </a:extLst>
                </p14:cNvPr>
                <p14:cNvContentPartPr/>
                <p14:nvPr/>
              </p14:nvContentPartPr>
              <p14:xfrm>
                <a:off x="8346600" y="1079280"/>
                <a:ext cx="231840" cy="232200"/>
              </p14:xfrm>
            </p:contentPart>
          </mc:Choice>
          <mc:Fallback xmlns="">
            <p:pic>
              <p:nvPicPr>
                <p:cNvPr id="56" name="Entrada de lápiz 55">
                  <a:extLst>
                    <a:ext uri="{FF2B5EF4-FFF2-40B4-BE49-F238E27FC236}">
                      <a16:creationId xmlns:a16="http://schemas.microsoft.com/office/drawing/2014/main" id="{AA180F29-588F-4AC5-9E13-5710EAAD3D84}"/>
                    </a:ext>
                  </a:extLst>
                </p:cNvPr>
                <p:cNvPicPr/>
                <p:nvPr/>
              </p:nvPicPr>
              <p:blipFill>
                <a:blip r:embed="rId45"/>
                <a:stretch>
                  <a:fillRect/>
                </a:stretch>
              </p:blipFill>
              <p:spPr>
                <a:xfrm>
                  <a:off x="8328600" y="1061280"/>
                  <a:ext cx="267480" cy="2678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57" name="Entrada de lápiz 56">
                  <a:extLst>
                    <a:ext uri="{FF2B5EF4-FFF2-40B4-BE49-F238E27FC236}">
                      <a16:creationId xmlns:a16="http://schemas.microsoft.com/office/drawing/2014/main" id="{6360620A-BB04-4003-A2E7-E1B46BFED4A8}"/>
                    </a:ext>
                  </a:extLst>
                </p14:cNvPr>
                <p14:cNvContentPartPr/>
                <p14:nvPr/>
              </p14:nvContentPartPr>
              <p14:xfrm>
                <a:off x="8555760" y="1091160"/>
                <a:ext cx="366480" cy="205200"/>
              </p14:xfrm>
            </p:contentPart>
          </mc:Choice>
          <mc:Fallback xmlns="">
            <p:pic>
              <p:nvPicPr>
                <p:cNvPr id="57" name="Entrada de lápiz 56">
                  <a:extLst>
                    <a:ext uri="{FF2B5EF4-FFF2-40B4-BE49-F238E27FC236}">
                      <a16:creationId xmlns:a16="http://schemas.microsoft.com/office/drawing/2014/main" id="{6360620A-BB04-4003-A2E7-E1B46BFED4A8}"/>
                    </a:ext>
                  </a:extLst>
                </p:cNvPr>
                <p:cNvPicPr/>
                <p:nvPr/>
              </p:nvPicPr>
              <p:blipFill>
                <a:blip r:embed="rId47"/>
                <a:stretch>
                  <a:fillRect/>
                </a:stretch>
              </p:blipFill>
              <p:spPr>
                <a:xfrm>
                  <a:off x="8537760" y="1073520"/>
                  <a:ext cx="402120" cy="24084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58" name="Entrada de lápiz 57">
                  <a:extLst>
                    <a:ext uri="{FF2B5EF4-FFF2-40B4-BE49-F238E27FC236}">
                      <a16:creationId xmlns:a16="http://schemas.microsoft.com/office/drawing/2014/main" id="{A37EBC56-1359-4505-9408-7AD47E669F4D}"/>
                    </a:ext>
                  </a:extLst>
                </p14:cNvPr>
                <p14:cNvContentPartPr/>
                <p14:nvPr/>
              </p14:nvContentPartPr>
              <p14:xfrm>
                <a:off x="8908200" y="1083600"/>
                <a:ext cx="142560" cy="171000"/>
              </p14:xfrm>
            </p:contentPart>
          </mc:Choice>
          <mc:Fallback xmlns="">
            <p:pic>
              <p:nvPicPr>
                <p:cNvPr id="58" name="Entrada de lápiz 57">
                  <a:extLst>
                    <a:ext uri="{FF2B5EF4-FFF2-40B4-BE49-F238E27FC236}">
                      <a16:creationId xmlns:a16="http://schemas.microsoft.com/office/drawing/2014/main" id="{A37EBC56-1359-4505-9408-7AD47E669F4D}"/>
                    </a:ext>
                  </a:extLst>
                </p:cNvPr>
                <p:cNvPicPr/>
                <p:nvPr/>
              </p:nvPicPr>
              <p:blipFill>
                <a:blip r:embed="rId49"/>
                <a:stretch>
                  <a:fillRect/>
                </a:stretch>
              </p:blipFill>
              <p:spPr>
                <a:xfrm>
                  <a:off x="8890560" y="1065960"/>
                  <a:ext cx="17820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59" name="Entrada de lápiz 58">
                  <a:extLst>
                    <a:ext uri="{FF2B5EF4-FFF2-40B4-BE49-F238E27FC236}">
                      <a16:creationId xmlns:a16="http://schemas.microsoft.com/office/drawing/2014/main" id="{3BCD01A2-526F-49C8-9028-CFD7C6AE5529}"/>
                    </a:ext>
                  </a:extLst>
                </p14:cNvPr>
                <p14:cNvContentPartPr/>
                <p14:nvPr/>
              </p14:nvContentPartPr>
              <p14:xfrm>
                <a:off x="9235440" y="1057680"/>
                <a:ext cx="5400" cy="181800"/>
              </p14:xfrm>
            </p:contentPart>
          </mc:Choice>
          <mc:Fallback xmlns="">
            <p:pic>
              <p:nvPicPr>
                <p:cNvPr id="59" name="Entrada de lápiz 58">
                  <a:extLst>
                    <a:ext uri="{FF2B5EF4-FFF2-40B4-BE49-F238E27FC236}">
                      <a16:creationId xmlns:a16="http://schemas.microsoft.com/office/drawing/2014/main" id="{3BCD01A2-526F-49C8-9028-CFD7C6AE5529}"/>
                    </a:ext>
                  </a:extLst>
                </p:cNvPr>
                <p:cNvPicPr/>
                <p:nvPr/>
              </p:nvPicPr>
              <p:blipFill>
                <a:blip r:embed="rId51"/>
                <a:stretch>
                  <a:fillRect/>
                </a:stretch>
              </p:blipFill>
              <p:spPr>
                <a:xfrm>
                  <a:off x="9217440" y="1040040"/>
                  <a:ext cx="410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60" name="Entrada de lápiz 59">
                  <a:extLst>
                    <a:ext uri="{FF2B5EF4-FFF2-40B4-BE49-F238E27FC236}">
                      <a16:creationId xmlns:a16="http://schemas.microsoft.com/office/drawing/2014/main" id="{955E3CD3-9422-4F3C-A510-A4F6954669F9}"/>
                    </a:ext>
                  </a:extLst>
                </p14:cNvPr>
                <p14:cNvContentPartPr/>
                <p14:nvPr/>
              </p14:nvContentPartPr>
              <p14:xfrm>
                <a:off x="9041400" y="1041840"/>
                <a:ext cx="272160" cy="29880"/>
              </p14:xfrm>
            </p:contentPart>
          </mc:Choice>
          <mc:Fallback xmlns="">
            <p:pic>
              <p:nvPicPr>
                <p:cNvPr id="60" name="Entrada de lápiz 59">
                  <a:extLst>
                    <a:ext uri="{FF2B5EF4-FFF2-40B4-BE49-F238E27FC236}">
                      <a16:creationId xmlns:a16="http://schemas.microsoft.com/office/drawing/2014/main" id="{955E3CD3-9422-4F3C-A510-A4F6954669F9}"/>
                    </a:ext>
                  </a:extLst>
                </p:cNvPr>
                <p:cNvPicPr/>
                <p:nvPr/>
              </p:nvPicPr>
              <p:blipFill>
                <a:blip r:embed="rId53"/>
                <a:stretch>
                  <a:fillRect/>
                </a:stretch>
              </p:blipFill>
              <p:spPr>
                <a:xfrm>
                  <a:off x="9023400" y="1023840"/>
                  <a:ext cx="307800" cy="655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61" name="Entrada de lápiz 60">
                  <a:extLst>
                    <a:ext uri="{FF2B5EF4-FFF2-40B4-BE49-F238E27FC236}">
                      <a16:creationId xmlns:a16="http://schemas.microsoft.com/office/drawing/2014/main" id="{3C8D22D3-D0E6-4411-A92D-21A005CB9DB4}"/>
                    </a:ext>
                  </a:extLst>
                </p14:cNvPr>
                <p14:cNvContentPartPr/>
                <p14:nvPr/>
              </p14:nvContentPartPr>
              <p14:xfrm>
                <a:off x="9365400" y="979560"/>
                <a:ext cx="91800" cy="226080"/>
              </p14:xfrm>
            </p:contentPart>
          </mc:Choice>
          <mc:Fallback xmlns="">
            <p:pic>
              <p:nvPicPr>
                <p:cNvPr id="61" name="Entrada de lápiz 60">
                  <a:extLst>
                    <a:ext uri="{FF2B5EF4-FFF2-40B4-BE49-F238E27FC236}">
                      <a16:creationId xmlns:a16="http://schemas.microsoft.com/office/drawing/2014/main" id="{3C8D22D3-D0E6-4411-A92D-21A005CB9DB4}"/>
                    </a:ext>
                  </a:extLst>
                </p:cNvPr>
                <p:cNvPicPr/>
                <p:nvPr/>
              </p:nvPicPr>
              <p:blipFill>
                <a:blip r:embed="rId55"/>
                <a:stretch>
                  <a:fillRect/>
                </a:stretch>
              </p:blipFill>
              <p:spPr>
                <a:xfrm>
                  <a:off x="9347760" y="961560"/>
                  <a:ext cx="12744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62" name="Entrada de lápiz 61">
                  <a:extLst>
                    <a:ext uri="{FF2B5EF4-FFF2-40B4-BE49-F238E27FC236}">
                      <a16:creationId xmlns:a16="http://schemas.microsoft.com/office/drawing/2014/main" id="{5D839E00-5B98-444D-8136-1BD076E82C52}"/>
                    </a:ext>
                  </a:extLst>
                </p14:cNvPr>
                <p14:cNvContentPartPr/>
                <p14:nvPr/>
              </p14:nvContentPartPr>
              <p14:xfrm>
                <a:off x="9482760" y="778320"/>
                <a:ext cx="434520" cy="446760"/>
              </p14:xfrm>
            </p:contentPart>
          </mc:Choice>
          <mc:Fallback xmlns="">
            <p:pic>
              <p:nvPicPr>
                <p:cNvPr id="62" name="Entrada de lápiz 61">
                  <a:extLst>
                    <a:ext uri="{FF2B5EF4-FFF2-40B4-BE49-F238E27FC236}">
                      <a16:creationId xmlns:a16="http://schemas.microsoft.com/office/drawing/2014/main" id="{5D839E00-5B98-444D-8136-1BD076E82C52}"/>
                    </a:ext>
                  </a:extLst>
                </p:cNvPr>
                <p:cNvPicPr/>
                <p:nvPr/>
              </p:nvPicPr>
              <p:blipFill>
                <a:blip r:embed="rId57"/>
                <a:stretch>
                  <a:fillRect/>
                </a:stretch>
              </p:blipFill>
              <p:spPr>
                <a:xfrm>
                  <a:off x="9464760" y="760680"/>
                  <a:ext cx="470160" cy="48240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63" name="Entrada de lápiz 62">
                  <a:extLst>
                    <a:ext uri="{FF2B5EF4-FFF2-40B4-BE49-F238E27FC236}">
                      <a16:creationId xmlns:a16="http://schemas.microsoft.com/office/drawing/2014/main" id="{D0863F74-BFDB-45F4-A263-CA9237FD44D1}"/>
                    </a:ext>
                  </a:extLst>
                </p14:cNvPr>
                <p14:cNvContentPartPr/>
                <p14:nvPr/>
              </p14:nvContentPartPr>
              <p14:xfrm>
                <a:off x="9968400" y="979200"/>
                <a:ext cx="349920" cy="198360"/>
              </p14:xfrm>
            </p:contentPart>
          </mc:Choice>
          <mc:Fallback xmlns="">
            <p:pic>
              <p:nvPicPr>
                <p:cNvPr id="63" name="Entrada de lápiz 62">
                  <a:extLst>
                    <a:ext uri="{FF2B5EF4-FFF2-40B4-BE49-F238E27FC236}">
                      <a16:creationId xmlns:a16="http://schemas.microsoft.com/office/drawing/2014/main" id="{D0863F74-BFDB-45F4-A263-CA9237FD44D1}"/>
                    </a:ext>
                  </a:extLst>
                </p:cNvPr>
                <p:cNvPicPr/>
                <p:nvPr/>
              </p:nvPicPr>
              <p:blipFill>
                <a:blip r:embed="rId59"/>
                <a:stretch>
                  <a:fillRect/>
                </a:stretch>
              </p:blipFill>
              <p:spPr>
                <a:xfrm>
                  <a:off x="9950760" y="961560"/>
                  <a:ext cx="385560" cy="23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0">
            <p14:nvContentPartPr>
              <p14:cNvPr id="64" name="Entrada de lápiz 63">
                <a:extLst>
                  <a:ext uri="{FF2B5EF4-FFF2-40B4-BE49-F238E27FC236}">
                    <a16:creationId xmlns:a16="http://schemas.microsoft.com/office/drawing/2014/main" id="{2A926A77-1162-4966-BB72-1F4D10E82CCC}"/>
                  </a:ext>
                </a:extLst>
              </p14:cNvPr>
              <p14:cNvContentPartPr/>
              <p14:nvPr/>
            </p14:nvContentPartPr>
            <p14:xfrm>
              <a:off x="6596280" y="1648080"/>
              <a:ext cx="668880" cy="275760"/>
            </p14:xfrm>
          </p:contentPart>
        </mc:Choice>
        <mc:Fallback xmlns="">
          <p:pic>
            <p:nvPicPr>
              <p:cNvPr id="64" name="Entrada de lápiz 63">
                <a:extLst>
                  <a:ext uri="{FF2B5EF4-FFF2-40B4-BE49-F238E27FC236}">
                    <a16:creationId xmlns:a16="http://schemas.microsoft.com/office/drawing/2014/main" id="{2A926A77-1162-4966-BB72-1F4D10E82CCC}"/>
                  </a:ext>
                </a:extLst>
              </p:cNvPr>
              <p:cNvPicPr/>
              <p:nvPr/>
            </p:nvPicPr>
            <p:blipFill>
              <a:blip r:embed="rId61"/>
              <a:stretch>
                <a:fillRect/>
              </a:stretch>
            </p:blipFill>
            <p:spPr>
              <a:xfrm>
                <a:off x="6578640" y="1630080"/>
                <a:ext cx="70452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71" name="Entrada de lápiz 70">
                <a:extLst>
                  <a:ext uri="{FF2B5EF4-FFF2-40B4-BE49-F238E27FC236}">
                    <a16:creationId xmlns:a16="http://schemas.microsoft.com/office/drawing/2014/main" id="{47BCB064-ACBC-43B0-BC5D-DB4C8133DDF6}"/>
                  </a:ext>
                </a:extLst>
              </p14:cNvPr>
              <p14:cNvContentPartPr/>
              <p14:nvPr/>
            </p14:nvContentPartPr>
            <p14:xfrm>
              <a:off x="3511080" y="6501960"/>
              <a:ext cx="15840" cy="16200"/>
            </p14:xfrm>
          </p:contentPart>
        </mc:Choice>
        <mc:Fallback xmlns="">
          <p:pic>
            <p:nvPicPr>
              <p:cNvPr id="71" name="Entrada de lápiz 70">
                <a:extLst>
                  <a:ext uri="{FF2B5EF4-FFF2-40B4-BE49-F238E27FC236}">
                    <a16:creationId xmlns:a16="http://schemas.microsoft.com/office/drawing/2014/main" id="{47BCB064-ACBC-43B0-BC5D-DB4C8133DDF6}"/>
                  </a:ext>
                </a:extLst>
              </p:cNvPr>
              <p:cNvPicPr/>
              <p:nvPr/>
            </p:nvPicPr>
            <p:blipFill>
              <a:blip r:embed="rId63"/>
              <a:stretch>
                <a:fillRect/>
              </a:stretch>
            </p:blipFill>
            <p:spPr>
              <a:xfrm>
                <a:off x="3493440" y="6483960"/>
                <a:ext cx="51480" cy="51840"/>
              </a:xfrm>
              <a:prstGeom prst="rect">
                <a:avLst/>
              </a:prstGeom>
            </p:spPr>
          </p:pic>
        </mc:Fallback>
      </mc:AlternateContent>
      <p:grpSp>
        <p:nvGrpSpPr>
          <p:cNvPr id="80" name="Grupo 79">
            <a:extLst>
              <a:ext uri="{FF2B5EF4-FFF2-40B4-BE49-F238E27FC236}">
                <a16:creationId xmlns:a16="http://schemas.microsoft.com/office/drawing/2014/main" id="{7B0350AC-7D35-468D-AE61-404CF7F33E51}"/>
              </a:ext>
            </a:extLst>
          </p:cNvPr>
          <p:cNvGrpSpPr/>
          <p:nvPr/>
        </p:nvGrpSpPr>
        <p:grpSpPr>
          <a:xfrm>
            <a:off x="6882840" y="1536480"/>
            <a:ext cx="1922760" cy="1101240"/>
            <a:chOff x="6882840" y="1536480"/>
            <a:chExt cx="1922760" cy="1101240"/>
          </a:xfrm>
        </p:grpSpPr>
        <mc:AlternateContent xmlns:mc="http://schemas.openxmlformats.org/markup-compatibility/2006" xmlns:p14="http://schemas.microsoft.com/office/powerpoint/2010/main">
          <mc:Choice Requires="p14">
            <p:contentPart p14:bwMode="auto" r:id="rId64">
              <p14:nvContentPartPr>
                <p14:cNvPr id="66" name="Entrada de lápiz 65">
                  <a:extLst>
                    <a:ext uri="{FF2B5EF4-FFF2-40B4-BE49-F238E27FC236}">
                      <a16:creationId xmlns:a16="http://schemas.microsoft.com/office/drawing/2014/main" id="{4453B3B3-EB72-462A-A223-1522D19EA94D}"/>
                    </a:ext>
                  </a:extLst>
                </p14:cNvPr>
                <p14:cNvContentPartPr/>
                <p14:nvPr/>
              </p14:nvContentPartPr>
              <p14:xfrm>
                <a:off x="7686360" y="1657800"/>
                <a:ext cx="241200" cy="568080"/>
              </p14:xfrm>
            </p:contentPart>
          </mc:Choice>
          <mc:Fallback xmlns="">
            <p:pic>
              <p:nvPicPr>
                <p:cNvPr id="66" name="Entrada de lápiz 65">
                  <a:extLst>
                    <a:ext uri="{FF2B5EF4-FFF2-40B4-BE49-F238E27FC236}">
                      <a16:creationId xmlns:a16="http://schemas.microsoft.com/office/drawing/2014/main" id="{4453B3B3-EB72-462A-A223-1522D19EA94D}"/>
                    </a:ext>
                  </a:extLst>
                </p:cNvPr>
                <p:cNvPicPr/>
                <p:nvPr/>
              </p:nvPicPr>
              <p:blipFill>
                <a:blip r:embed="rId65"/>
                <a:stretch>
                  <a:fillRect/>
                </a:stretch>
              </p:blipFill>
              <p:spPr>
                <a:xfrm>
                  <a:off x="7668720" y="1640160"/>
                  <a:ext cx="276840" cy="60372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67" name="Entrada de lápiz 66">
                  <a:extLst>
                    <a:ext uri="{FF2B5EF4-FFF2-40B4-BE49-F238E27FC236}">
                      <a16:creationId xmlns:a16="http://schemas.microsoft.com/office/drawing/2014/main" id="{00B2FC96-F8B7-4A91-80A4-E73A319FF0EC}"/>
                    </a:ext>
                  </a:extLst>
                </p14:cNvPr>
                <p14:cNvContentPartPr/>
                <p14:nvPr/>
              </p14:nvContentPartPr>
              <p14:xfrm>
                <a:off x="8007120" y="1936440"/>
                <a:ext cx="248040" cy="205920"/>
              </p14:xfrm>
            </p:contentPart>
          </mc:Choice>
          <mc:Fallback xmlns="">
            <p:pic>
              <p:nvPicPr>
                <p:cNvPr id="67" name="Entrada de lápiz 66">
                  <a:extLst>
                    <a:ext uri="{FF2B5EF4-FFF2-40B4-BE49-F238E27FC236}">
                      <a16:creationId xmlns:a16="http://schemas.microsoft.com/office/drawing/2014/main" id="{00B2FC96-F8B7-4A91-80A4-E73A319FF0EC}"/>
                    </a:ext>
                  </a:extLst>
                </p:cNvPr>
                <p:cNvPicPr/>
                <p:nvPr/>
              </p:nvPicPr>
              <p:blipFill>
                <a:blip r:embed="rId67"/>
                <a:stretch>
                  <a:fillRect/>
                </a:stretch>
              </p:blipFill>
              <p:spPr>
                <a:xfrm>
                  <a:off x="7989120" y="1918800"/>
                  <a:ext cx="28368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8" name="Entrada de lápiz 67">
                  <a:extLst>
                    <a:ext uri="{FF2B5EF4-FFF2-40B4-BE49-F238E27FC236}">
                      <a16:creationId xmlns:a16="http://schemas.microsoft.com/office/drawing/2014/main" id="{5886F569-8E40-4A54-8C0A-48D08027EE25}"/>
                    </a:ext>
                  </a:extLst>
                </p14:cNvPr>
                <p14:cNvContentPartPr/>
                <p14:nvPr/>
              </p14:nvContentPartPr>
              <p14:xfrm>
                <a:off x="8269560" y="1892520"/>
                <a:ext cx="351360" cy="210240"/>
              </p14:xfrm>
            </p:contentPart>
          </mc:Choice>
          <mc:Fallback xmlns="">
            <p:pic>
              <p:nvPicPr>
                <p:cNvPr id="68" name="Entrada de lápiz 67">
                  <a:extLst>
                    <a:ext uri="{FF2B5EF4-FFF2-40B4-BE49-F238E27FC236}">
                      <a16:creationId xmlns:a16="http://schemas.microsoft.com/office/drawing/2014/main" id="{5886F569-8E40-4A54-8C0A-48D08027EE25}"/>
                    </a:ext>
                  </a:extLst>
                </p:cNvPr>
                <p:cNvPicPr/>
                <p:nvPr/>
              </p:nvPicPr>
              <p:blipFill>
                <a:blip r:embed="rId69"/>
                <a:stretch>
                  <a:fillRect/>
                </a:stretch>
              </p:blipFill>
              <p:spPr>
                <a:xfrm>
                  <a:off x="8251920" y="1874880"/>
                  <a:ext cx="387000" cy="2458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69" name="Entrada de lápiz 68">
                  <a:extLst>
                    <a:ext uri="{FF2B5EF4-FFF2-40B4-BE49-F238E27FC236}">
                      <a16:creationId xmlns:a16="http://schemas.microsoft.com/office/drawing/2014/main" id="{7A2D238C-8960-4729-8FBB-1922D7030609}"/>
                    </a:ext>
                  </a:extLst>
                </p14:cNvPr>
                <p14:cNvContentPartPr/>
                <p14:nvPr/>
              </p14:nvContentPartPr>
              <p14:xfrm>
                <a:off x="8645040" y="1536480"/>
                <a:ext cx="15480" cy="513360"/>
              </p14:xfrm>
            </p:contentPart>
          </mc:Choice>
          <mc:Fallback xmlns="">
            <p:pic>
              <p:nvPicPr>
                <p:cNvPr id="69" name="Entrada de lápiz 68">
                  <a:extLst>
                    <a:ext uri="{FF2B5EF4-FFF2-40B4-BE49-F238E27FC236}">
                      <a16:creationId xmlns:a16="http://schemas.microsoft.com/office/drawing/2014/main" id="{7A2D238C-8960-4729-8FBB-1922D7030609}"/>
                    </a:ext>
                  </a:extLst>
                </p:cNvPr>
                <p:cNvPicPr/>
                <p:nvPr/>
              </p:nvPicPr>
              <p:blipFill>
                <a:blip r:embed="rId71"/>
                <a:stretch>
                  <a:fillRect/>
                </a:stretch>
              </p:blipFill>
              <p:spPr>
                <a:xfrm>
                  <a:off x="8627400" y="1518840"/>
                  <a:ext cx="51120" cy="5490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2" name="Entrada de lápiz 71">
                  <a:extLst>
                    <a:ext uri="{FF2B5EF4-FFF2-40B4-BE49-F238E27FC236}">
                      <a16:creationId xmlns:a16="http://schemas.microsoft.com/office/drawing/2014/main" id="{FB77AEA4-DBB2-4E40-BC4F-06E6859A0A15}"/>
                    </a:ext>
                  </a:extLst>
                </p14:cNvPr>
                <p14:cNvContentPartPr/>
                <p14:nvPr/>
              </p14:nvContentPartPr>
              <p14:xfrm>
                <a:off x="6882840" y="2412360"/>
                <a:ext cx="302400" cy="225360"/>
              </p14:xfrm>
            </p:contentPart>
          </mc:Choice>
          <mc:Fallback xmlns="">
            <p:pic>
              <p:nvPicPr>
                <p:cNvPr id="72" name="Entrada de lápiz 71">
                  <a:extLst>
                    <a:ext uri="{FF2B5EF4-FFF2-40B4-BE49-F238E27FC236}">
                      <a16:creationId xmlns:a16="http://schemas.microsoft.com/office/drawing/2014/main" id="{FB77AEA4-DBB2-4E40-BC4F-06E6859A0A15}"/>
                    </a:ext>
                  </a:extLst>
                </p:cNvPr>
                <p:cNvPicPr/>
                <p:nvPr/>
              </p:nvPicPr>
              <p:blipFill>
                <a:blip r:embed="rId73"/>
                <a:stretch>
                  <a:fillRect/>
                </a:stretch>
              </p:blipFill>
              <p:spPr>
                <a:xfrm>
                  <a:off x="6865200" y="2394360"/>
                  <a:ext cx="338040" cy="2610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73" name="Entrada de lápiz 72">
                  <a:extLst>
                    <a:ext uri="{FF2B5EF4-FFF2-40B4-BE49-F238E27FC236}">
                      <a16:creationId xmlns:a16="http://schemas.microsoft.com/office/drawing/2014/main" id="{DCD22CFE-1831-4966-A6D9-5E0F6FD688CF}"/>
                    </a:ext>
                  </a:extLst>
                </p14:cNvPr>
                <p14:cNvContentPartPr/>
                <p14:nvPr/>
              </p14:nvContentPartPr>
              <p14:xfrm>
                <a:off x="7416000" y="2283480"/>
                <a:ext cx="137880" cy="348480"/>
              </p14:xfrm>
            </p:contentPart>
          </mc:Choice>
          <mc:Fallback xmlns="">
            <p:pic>
              <p:nvPicPr>
                <p:cNvPr id="73" name="Entrada de lápiz 72">
                  <a:extLst>
                    <a:ext uri="{FF2B5EF4-FFF2-40B4-BE49-F238E27FC236}">
                      <a16:creationId xmlns:a16="http://schemas.microsoft.com/office/drawing/2014/main" id="{DCD22CFE-1831-4966-A6D9-5E0F6FD688CF}"/>
                    </a:ext>
                  </a:extLst>
                </p:cNvPr>
                <p:cNvPicPr/>
                <p:nvPr/>
              </p:nvPicPr>
              <p:blipFill>
                <a:blip r:embed="rId75"/>
                <a:stretch>
                  <a:fillRect/>
                </a:stretch>
              </p:blipFill>
              <p:spPr>
                <a:xfrm>
                  <a:off x="7398000" y="2265840"/>
                  <a:ext cx="173520" cy="3841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74" name="Entrada de lápiz 73">
                  <a:extLst>
                    <a:ext uri="{FF2B5EF4-FFF2-40B4-BE49-F238E27FC236}">
                      <a16:creationId xmlns:a16="http://schemas.microsoft.com/office/drawing/2014/main" id="{31CA3A34-9210-4420-A011-C70D4B455E69}"/>
                    </a:ext>
                  </a:extLst>
                </p14:cNvPr>
                <p14:cNvContentPartPr/>
                <p14:nvPr/>
              </p14:nvContentPartPr>
              <p14:xfrm>
                <a:off x="7617600" y="2442960"/>
                <a:ext cx="178920" cy="169200"/>
              </p14:xfrm>
            </p:contentPart>
          </mc:Choice>
          <mc:Fallback xmlns="">
            <p:pic>
              <p:nvPicPr>
                <p:cNvPr id="74" name="Entrada de lápiz 73">
                  <a:extLst>
                    <a:ext uri="{FF2B5EF4-FFF2-40B4-BE49-F238E27FC236}">
                      <a16:creationId xmlns:a16="http://schemas.microsoft.com/office/drawing/2014/main" id="{31CA3A34-9210-4420-A011-C70D4B455E69}"/>
                    </a:ext>
                  </a:extLst>
                </p:cNvPr>
                <p:cNvPicPr/>
                <p:nvPr/>
              </p:nvPicPr>
              <p:blipFill>
                <a:blip r:embed="rId77"/>
                <a:stretch>
                  <a:fillRect/>
                </a:stretch>
              </p:blipFill>
              <p:spPr>
                <a:xfrm>
                  <a:off x="7599600" y="2425320"/>
                  <a:ext cx="214560" cy="204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5" name="Entrada de lápiz 74">
                  <a:extLst>
                    <a:ext uri="{FF2B5EF4-FFF2-40B4-BE49-F238E27FC236}">
                      <a16:creationId xmlns:a16="http://schemas.microsoft.com/office/drawing/2014/main" id="{3B18B1B0-80B3-4CDE-A1EC-3FB06A7401FF}"/>
                    </a:ext>
                  </a:extLst>
                </p14:cNvPr>
                <p14:cNvContentPartPr/>
                <p14:nvPr/>
              </p14:nvContentPartPr>
              <p14:xfrm>
                <a:off x="7855200" y="2379600"/>
                <a:ext cx="178560" cy="248760"/>
              </p14:xfrm>
            </p:contentPart>
          </mc:Choice>
          <mc:Fallback xmlns="">
            <p:pic>
              <p:nvPicPr>
                <p:cNvPr id="75" name="Entrada de lápiz 74">
                  <a:extLst>
                    <a:ext uri="{FF2B5EF4-FFF2-40B4-BE49-F238E27FC236}">
                      <a16:creationId xmlns:a16="http://schemas.microsoft.com/office/drawing/2014/main" id="{3B18B1B0-80B3-4CDE-A1EC-3FB06A7401FF}"/>
                    </a:ext>
                  </a:extLst>
                </p:cNvPr>
                <p:cNvPicPr/>
                <p:nvPr/>
              </p:nvPicPr>
              <p:blipFill>
                <a:blip r:embed="rId79"/>
                <a:stretch>
                  <a:fillRect/>
                </a:stretch>
              </p:blipFill>
              <p:spPr>
                <a:xfrm>
                  <a:off x="7837560" y="2361960"/>
                  <a:ext cx="214200" cy="2844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6" name="Entrada de lápiz 75">
                  <a:extLst>
                    <a:ext uri="{FF2B5EF4-FFF2-40B4-BE49-F238E27FC236}">
                      <a16:creationId xmlns:a16="http://schemas.microsoft.com/office/drawing/2014/main" id="{34BE215B-0F5B-4844-A683-22D6DE4A7E53}"/>
                    </a:ext>
                  </a:extLst>
                </p14:cNvPr>
                <p14:cNvContentPartPr/>
                <p14:nvPr/>
              </p14:nvContentPartPr>
              <p14:xfrm>
                <a:off x="8061480" y="2403360"/>
                <a:ext cx="240120" cy="172800"/>
              </p14:xfrm>
            </p:contentPart>
          </mc:Choice>
          <mc:Fallback xmlns="">
            <p:pic>
              <p:nvPicPr>
                <p:cNvPr id="76" name="Entrada de lápiz 75">
                  <a:extLst>
                    <a:ext uri="{FF2B5EF4-FFF2-40B4-BE49-F238E27FC236}">
                      <a16:creationId xmlns:a16="http://schemas.microsoft.com/office/drawing/2014/main" id="{34BE215B-0F5B-4844-A683-22D6DE4A7E53}"/>
                    </a:ext>
                  </a:extLst>
                </p:cNvPr>
                <p:cNvPicPr/>
                <p:nvPr/>
              </p:nvPicPr>
              <p:blipFill>
                <a:blip r:embed="rId81"/>
                <a:stretch>
                  <a:fillRect/>
                </a:stretch>
              </p:blipFill>
              <p:spPr>
                <a:xfrm>
                  <a:off x="8043840" y="2385720"/>
                  <a:ext cx="27576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7" name="Entrada de lápiz 76">
                  <a:extLst>
                    <a:ext uri="{FF2B5EF4-FFF2-40B4-BE49-F238E27FC236}">
                      <a16:creationId xmlns:a16="http://schemas.microsoft.com/office/drawing/2014/main" id="{B64E76D3-BEEE-42FD-9040-E7395AB676E4}"/>
                    </a:ext>
                  </a:extLst>
                </p14:cNvPr>
                <p14:cNvContentPartPr/>
                <p14:nvPr/>
              </p14:nvContentPartPr>
              <p14:xfrm>
                <a:off x="8371080" y="2181240"/>
                <a:ext cx="265320" cy="376200"/>
              </p14:xfrm>
            </p:contentPart>
          </mc:Choice>
          <mc:Fallback xmlns="">
            <p:pic>
              <p:nvPicPr>
                <p:cNvPr id="77" name="Entrada de lápiz 76">
                  <a:extLst>
                    <a:ext uri="{FF2B5EF4-FFF2-40B4-BE49-F238E27FC236}">
                      <a16:creationId xmlns:a16="http://schemas.microsoft.com/office/drawing/2014/main" id="{B64E76D3-BEEE-42FD-9040-E7395AB676E4}"/>
                    </a:ext>
                  </a:extLst>
                </p:cNvPr>
                <p:cNvPicPr/>
                <p:nvPr/>
              </p:nvPicPr>
              <p:blipFill>
                <a:blip r:embed="rId83"/>
                <a:stretch>
                  <a:fillRect/>
                </a:stretch>
              </p:blipFill>
              <p:spPr>
                <a:xfrm>
                  <a:off x="8353080" y="2163240"/>
                  <a:ext cx="300960" cy="41184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8" name="Entrada de lápiz 77">
                  <a:extLst>
                    <a:ext uri="{FF2B5EF4-FFF2-40B4-BE49-F238E27FC236}">
                      <a16:creationId xmlns:a16="http://schemas.microsoft.com/office/drawing/2014/main" id="{50AB3DE3-370C-4B34-B5BA-0F8E482FA7BD}"/>
                    </a:ext>
                  </a:extLst>
                </p14:cNvPr>
                <p14:cNvContentPartPr/>
                <p14:nvPr/>
              </p14:nvContentPartPr>
              <p14:xfrm>
                <a:off x="8633520" y="2314080"/>
                <a:ext cx="172080" cy="140400"/>
              </p14:xfrm>
            </p:contentPart>
          </mc:Choice>
          <mc:Fallback xmlns="">
            <p:pic>
              <p:nvPicPr>
                <p:cNvPr id="78" name="Entrada de lápiz 77">
                  <a:extLst>
                    <a:ext uri="{FF2B5EF4-FFF2-40B4-BE49-F238E27FC236}">
                      <a16:creationId xmlns:a16="http://schemas.microsoft.com/office/drawing/2014/main" id="{50AB3DE3-370C-4B34-B5BA-0F8E482FA7BD}"/>
                    </a:ext>
                  </a:extLst>
                </p:cNvPr>
                <p:cNvPicPr/>
                <p:nvPr/>
              </p:nvPicPr>
              <p:blipFill>
                <a:blip r:embed="rId85"/>
                <a:stretch>
                  <a:fillRect/>
                </a:stretch>
              </p:blipFill>
              <p:spPr>
                <a:xfrm>
                  <a:off x="8615880" y="2296440"/>
                  <a:ext cx="207720" cy="17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6">
            <p14:nvContentPartPr>
              <p14:cNvPr id="79" name="Entrada de lápiz 78">
                <a:extLst>
                  <a:ext uri="{FF2B5EF4-FFF2-40B4-BE49-F238E27FC236}">
                    <a16:creationId xmlns:a16="http://schemas.microsoft.com/office/drawing/2014/main" id="{7ED40D84-2B5B-4F7E-8E8D-ECB2AF26C6AB}"/>
                  </a:ext>
                </a:extLst>
              </p14:cNvPr>
              <p14:cNvContentPartPr/>
              <p14:nvPr/>
            </p14:nvContentPartPr>
            <p14:xfrm>
              <a:off x="9288000" y="2089440"/>
              <a:ext cx="325440" cy="302400"/>
            </p14:xfrm>
          </p:contentPart>
        </mc:Choice>
        <mc:Fallback xmlns="">
          <p:pic>
            <p:nvPicPr>
              <p:cNvPr id="79" name="Entrada de lápiz 78">
                <a:extLst>
                  <a:ext uri="{FF2B5EF4-FFF2-40B4-BE49-F238E27FC236}">
                    <a16:creationId xmlns:a16="http://schemas.microsoft.com/office/drawing/2014/main" id="{7ED40D84-2B5B-4F7E-8E8D-ECB2AF26C6AB}"/>
                  </a:ext>
                </a:extLst>
              </p:cNvPr>
              <p:cNvPicPr/>
              <p:nvPr/>
            </p:nvPicPr>
            <p:blipFill>
              <a:blip r:embed="rId87"/>
              <a:stretch>
                <a:fillRect/>
              </a:stretch>
            </p:blipFill>
            <p:spPr>
              <a:xfrm>
                <a:off x="9270360" y="2071800"/>
                <a:ext cx="361080" cy="3380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81" name="Entrada de lápiz 80">
                <a:extLst>
                  <a:ext uri="{FF2B5EF4-FFF2-40B4-BE49-F238E27FC236}">
                    <a16:creationId xmlns:a16="http://schemas.microsoft.com/office/drawing/2014/main" id="{600FAF94-6C09-4C24-9ADF-B439F1327201}"/>
                  </a:ext>
                </a:extLst>
              </p14:cNvPr>
              <p14:cNvContentPartPr/>
              <p14:nvPr/>
            </p14:nvContentPartPr>
            <p14:xfrm>
              <a:off x="4545720" y="130320"/>
              <a:ext cx="360" cy="5400"/>
            </p14:xfrm>
          </p:contentPart>
        </mc:Choice>
        <mc:Fallback xmlns="">
          <p:pic>
            <p:nvPicPr>
              <p:cNvPr id="81" name="Entrada de lápiz 80">
                <a:extLst>
                  <a:ext uri="{FF2B5EF4-FFF2-40B4-BE49-F238E27FC236}">
                    <a16:creationId xmlns:a16="http://schemas.microsoft.com/office/drawing/2014/main" id="{600FAF94-6C09-4C24-9ADF-B439F1327201}"/>
                  </a:ext>
                </a:extLst>
              </p:cNvPr>
              <p:cNvPicPr/>
              <p:nvPr/>
            </p:nvPicPr>
            <p:blipFill>
              <a:blip r:embed="rId89"/>
              <a:stretch>
                <a:fillRect/>
              </a:stretch>
            </p:blipFill>
            <p:spPr>
              <a:xfrm>
                <a:off x="4527720" y="112320"/>
                <a:ext cx="36000" cy="41040"/>
              </a:xfrm>
              <a:prstGeom prst="rect">
                <a:avLst/>
              </a:prstGeom>
            </p:spPr>
          </p:pic>
        </mc:Fallback>
      </mc:AlternateContent>
      <p:cxnSp>
        <p:nvCxnSpPr>
          <p:cNvPr id="83" name="Conector recto 82">
            <a:extLst>
              <a:ext uri="{FF2B5EF4-FFF2-40B4-BE49-F238E27FC236}">
                <a16:creationId xmlns:a16="http://schemas.microsoft.com/office/drawing/2014/main" id="{649B5E8C-AC31-4FFC-8E4F-41066246594E}"/>
              </a:ext>
            </a:extLst>
          </p:cNvPr>
          <p:cNvCxnSpPr>
            <a:stCxn id="23" idx="0"/>
          </p:cNvCxnSpPr>
          <p:nvPr/>
        </p:nvCxnSpPr>
        <p:spPr>
          <a:xfrm>
            <a:off x="3446561" y="2956145"/>
            <a:ext cx="2983051"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5" name="Conector recto 84">
            <a:extLst>
              <a:ext uri="{FF2B5EF4-FFF2-40B4-BE49-F238E27FC236}">
                <a16:creationId xmlns:a16="http://schemas.microsoft.com/office/drawing/2014/main" id="{3AA50693-91CF-4AB9-AF02-CCF67DC8CA50}"/>
              </a:ext>
            </a:extLst>
          </p:cNvPr>
          <p:cNvCxnSpPr/>
          <p:nvPr/>
        </p:nvCxnSpPr>
        <p:spPr>
          <a:xfrm>
            <a:off x="6417152" y="2956145"/>
            <a:ext cx="5774848" cy="2909078"/>
          </a:xfrm>
          <a:prstGeom prst="line">
            <a:avLst/>
          </a:prstGeom>
        </p:spPr>
        <p:style>
          <a:lnRef idx="3">
            <a:schemeClr val="accent1"/>
          </a:lnRef>
          <a:fillRef idx="0">
            <a:schemeClr val="accent1"/>
          </a:fillRef>
          <a:effectRef idx="2">
            <a:schemeClr val="accent1"/>
          </a:effectRef>
          <a:fontRef idx="minor">
            <a:schemeClr val="tx1"/>
          </a:fontRef>
        </p:style>
      </p:cxnSp>
      <p:cxnSp>
        <p:nvCxnSpPr>
          <p:cNvPr id="87" name="Conector recto 86">
            <a:extLst>
              <a:ext uri="{FF2B5EF4-FFF2-40B4-BE49-F238E27FC236}">
                <a16:creationId xmlns:a16="http://schemas.microsoft.com/office/drawing/2014/main" id="{6954EDD5-0BDB-4FDA-9891-73A53E7A92DC}"/>
              </a:ext>
            </a:extLst>
          </p:cNvPr>
          <p:cNvCxnSpPr/>
          <p:nvPr/>
        </p:nvCxnSpPr>
        <p:spPr>
          <a:xfrm>
            <a:off x="5263979" y="69912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89" name="Conector recto 88">
            <a:extLst>
              <a:ext uri="{FF2B5EF4-FFF2-40B4-BE49-F238E27FC236}">
                <a16:creationId xmlns:a16="http://schemas.microsoft.com/office/drawing/2014/main" id="{88B49B32-0ED6-4761-A943-6E85B8D4A68A}"/>
              </a:ext>
            </a:extLst>
          </p:cNvPr>
          <p:cNvCxnSpPr>
            <a:cxnSpLocks/>
          </p:cNvCxnSpPr>
          <p:nvPr/>
        </p:nvCxnSpPr>
        <p:spPr>
          <a:xfrm>
            <a:off x="3446561" y="2969362"/>
            <a:ext cx="9237473" cy="2909078"/>
          </a:xfrm>
          <a:prstGeom prst="line">
            <a:avLst/>
          </a:prstGeom>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p14="http://schemas.microsoft.com/office/powerpoint/2010/main">
        <mc:Choice Requires="p14">
          <p:contentPart p14:bwMode="auto" r:id="rId90">
            <p14:nvContentPartPr>
              <p14:cNvPr id="92" name="Entrada de lápiz 91">
                <a:extLst>
                  <a:ext uri="{FF2B5EF4-FFF2-40B4-BE49-F238E27FC236}">
                    <a16:creationId xmlns:a16="http://schemas.microsoft.com/office/drawing/2014/main" id="{75A92158-6930-4044-8043-05DE541FEA7B}"/>
                  </a:ext>
                </a:extLst>
              </p14:cNvPr>
              <p14:cNvContentPartPr/>
              <p14:nvPr/>
            </p14:nvContentPartPr>
            <p14:xfrm>
              <a:off x="11349977" y="5397429"/>
              <a:ext cx="133920" cy="191160"/>
            </p14:xfrm>
          </p:contentPart>
        </mc:Choice>
        <mc:Fallback xmlns="">
          <p:pic>
            <p:nvPicPr>
              <p:cNvPr id="92" name="Entrada de lápiz 91">
                <a:extLst>
                  <a:ext uri="{FF2B5EF4-FFF2-40B4-BE49-F238E27FC236}">
                    <a16:creationId xmlns:a16="http://schemas.microsoft.com/office/drawing/2014/main" id="{75A92158-6930-4044-8043-05DE541FEA7B}"/>
                  </a:ext>
                </a:extLst>
              </p:cNvPr>
              <p:cNvPicPr/>
              <p:nvPr/>
            </p:nvPicPr>
            <p:blipFill>
              <a:blip r:embed="rId91"/>
              <a:stretch>
                <a:fillRect/>
              </a:stretch>
            </p:blipFill>
            <p:spPr>
              <a:xfrm>
                <a:off x="11332337" y="5379789"/>
                <a:ext cx="169560" cy="22680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108" name="Entrada de lápiz 107">
                <a:extLst>
                  <a:ext uri="{FF2B5EF4-FFF2-40B4-BE49-F238E27FC236}">
                    <a16:creationId xmlns:a16="http://schemas.microsoft.com/office/drawing/2014/main" id="{AD488DC8-F0F3-4A2C-AD1E-2E26AB7743B3}"/>
                  </a:ext>
                </a:extLst>
              </p14:cNvPr>
              <p14:cNvContentPartPr/>
              <p14:nvPr/>
            </p14:nvContentPartPr>
            <p14:xfrm>
              <a:off x="8511737" y="4127349"/>
              <a:ext cx="82080" cy="61920"/>
            </p14:xfrm>
          </p:contentPart>
        </mc:Choice>
        <mc:Fallback xmlns="">
          <p:pic>
            <p:nvPicPr>
              <p:cNvPr id="108" name="Entrada de lápiz 107">
                <a:extLst>
                  <a:ext uri="{FF2B5EF4-FFF2-40B4-BE49-F238E27FC236}">
                    <a16:creationId xmlns:a16="http://schemas.microsoft.com/office/drawing/2014/main" id="{AD488DC8-F0F3-4A2C-AD1E-2E26AB7743B3}"/>
                  </a:ext>
                </a:extLst>
              </p:cNvPr>
              <p:cNvPicPr/>
              <p:nvPr/>
            </p:nvPicPr>
            <p:blipFill>
              <a:blip r:embed="rId93"/>
              <a:stretch>
                <a:fillRect/>
              </a:stretch>
            </p:blipFill>
            <p:spPr>
              <a:xfrm>
                <a:off x="8494097" y="4109349"/>
                <a:ext cx="117720" cy="97560"/>
              </a:xfrm>
              <a:prstGeom prst="rect">
                <a:avLst/>
              </a:prstGeom>
            </p:spPr>
          </p:pic>
        </mc:Fallback>
      </mc:AlternateContent>
      <p:grpSp>
        <p:nvGrpSpPr>
          <p:cNvPr id="111" name="Grupo 110">
            <a:extLst>
              <a:ext uri="{FF2B5EF4-FFF2-40B4-BE49-F238E27FC236}">
                <a16:creationId xmlns:a16="http://schemas.microsoft.com/office/drawing/2014/main" id="{E9C3A82A-7D25-463F-8E6C-5D8D9F8DE424}"/>
              </a:ext>
            </a:extLst>
          </p:cNvPr>
          <p:cNvGrpSpPr/>
          <p:nvPr/>
        </p:nvGrpSpPr>
        <p:grpSpPr>
          <a:xfrm>
            <a:off x="10606937" y="3878949"/>
            <a:ext cx="1838160" cy="1682640"/>
            <a:chOff x="10606937" y="3878949"/>
            <a:chExt cx="1838160" cy="1682640"/>
          </a:xfrm>
        </p:grpSpPr>
        <mc:AlternateContent xmlns:mc="http://schemas.openxmlformats.org/markup-compatibility/2006" xmlns:p14="http://schemas.microsoft.com/office/powerpoint/2010/main">
          <mc:Choice Requires="p14">
            <p:contentPart p14:bwMode="auto" r:id="rId94">
              <p14:nvContentPartPr>
                <p14:cNvPr id="93" name="Entrada de lápiz 92">
                  <a:extLst>
                    <a:ext uri="{FF2B5EF4-FFF2-40B4-BE49-F238E27FC236}">
                      <a16:creationId xmlns:a16="http://schemas.microsoft.com/office/drawing/2014/main" id="{B5F72D22-DA43-4642-818B-82212535FA7B}"/>
                    </a:ext>
                  </a:extLst>
                </p14:cNvPr>
                <p14:cNvContentPartPr/>
                <p14:nvPr/>
              </p14:nvContentPartPr>
              <p14:xfrm>
                <a:off x="11363657" y="5439909"/>
                <a:ext cx="104760" cy="121680"/>
              </p14:xfrm>
            </p:contentPart>
          </mc:Choice>
          <mc:Fallback xmlns="">
            <p:pic>
              <p:nvPicPr>
                <p:cNvPr id="93" name="Entrada de lápiz 92">
                  <a:extLst>
                    <a:ext uri="{FF2B5EF4-FFF2-40B4-BE49-F238E27FC236}">
                      <a16:creationId xmlns:a16="http://schemas.microsoft.com/office/drawing/2014/main" id="{B5F72D22-DA43-4642-818B-82212535FA7B}"/>
                    </a:ext>
                  </a:extLst>
                </p:cNvPr>
                <p:cNvPicPr/>
                <p:nvPr/>
              </p:nvPicPr>
              <p:blipFill>
                <a:blip r:embed="rId95"/>
                <a:stretch>
                  <a:fillRect/>
                </a:stretch>
              </p:blipFill>
              <p:spPr>
                <a:xfrm>
                  <a:off x="11346017" y="5421909"/>
                  <a:ext cx="14040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4" name="Entrada de lápiz 93">
                  <a:extLst>
                    <a:ext uri="{FF2B5EF4-FFF2-40B4-BE49-F238E27FC236}">
                      <a16:creationId xmlns:a16="http://schemas.microsoft.com/office/drawing/2014/main" id="{7741FFF7-7EBC-4967-97E4-AE700362B963}"/>
                    </a:ext>
                  </a:extLst>
                </p14:cNvPr>
                <p14:cNvContentPartPr/>
                <p14:nvPr/>
              </p14:nvContentPartPr>
              <p14:xfrm>
                <a:off x="11425217" y="5063349"/>
                <a:ext cx="234360" cy="465120"/>
              </p14:xfrm>
            </p:contentPart>
          </mc:Choice>
          <mc:Fallback xmlns="">
            <p:pic>
              <p:nvPicPr>
                <p:cNvPr id="94" name="Entrada de lápiz 93">
                  <a:extLst>
                    <a:ext uri="{FF2B5EF4-FFF2-40B4-BE49-F238E27FC236}">
                      <a16:creationId xmlns:a16="http://schemas.microsoft.com/office/drawing/2014/main" id="{7741FFF7-7EBC-4967-97E4-AE700362B963}"/>
                    </a:ext>
                  </a:extLst>
                </p:cNvPr>
                <p:cNvPicPr/>
                <p:nvPr/>
              </p:nvPicPr>
              <p:blipFill>
                <a:blip r:embed="rId97"/>
                <a:stretch>
                  <a:fillRect/>
                </a:stretch>
              </p:blipFill>
              <p:spPr>
                <a:xfrm>
                  <a:off x="11407217" y="5045349"/>
                  <a:ext cx="270000" cy="5007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5" name="Entrada de lápiz 94">
                  <a:extLst>
                    <a:ext uri="{FF2B5EF4-FFF2-40B4-BE49-F238E27FC236}">
                      <a16:creationId xmlns:a16="http://schemas.microsoft.com/office/drawing/2014/main" id="{40249D18-71D8-4C6E-9E19-A65A4275414D}"/>
                    </a:ext>
                  </a:extLst>
                </p14:cNvPr>
                <p14:cNvContentPartPr/>
                <p14:nvPr/>
              </p14:nvContentPartPr>
              <p14:xfrm>
                <a:off x="11141537" y="5050749"/>
                <a:ext cx="376560" cy="442440"/>
              </p14:xfrm>
            </p:contentPart>
          </mc:Choice>
          <mc:Fallback xmlns="">
            <p:pic>
              <p:nvPicPr>
                <p:cNvPr id="95" name="Entrada de lápiz 94">
                  <a:extLst>
                    <a:ext uri="{FF2B5EF4-FFF2-40B4-BE49-F238E27FC236}">
                      <a16:creationId xmlns:a16="http://schemas.microsoft.com/office/drawing/2014/main" id="{40249D18-71D8-4C6E-9E19-A65A4275414D}"/>
                    </a:ext>
                  </a:extLst>
                </p:cNvPr>
                <p:cNvPicPr/>
                <p:nvPr/>
              </p:nvPicPr>
              <p:blipFill>
                <a:blip r:embed="rId99"/>
                <a:stretch>
                  <a:fillRect/>
                </a:stretch>
              </p:blipFill>
              <p:spPr>
                <a:xfrm>
                  <a:off x="11123537" y="5032749"/>
                  <a:ext cx="412200" cy="47808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6" name="Entrada de lápiz 95">
                  <a:extLst>
                    <a:ext uri="{FF2B5EF4-FFF2-40B4-BE49-F238E27FC236}">
                      <a16:creationId xmlns:a16="http://schemas.microsoft.com/office/drawing/2014/main" id="{8C6AF42D-5385-4816-BFBC-0404A4181708}"/>
                    </a:ext>
                  </a:extLst>
                </p14:cNvPr>
                <p14:cNvContentPartPr/>
                <p14:nvPr/>
              </p14:nvContentPartPr>
              <p14:xfrm>
                <a:off x="11106257" y="4922229"/>
                <a:ext cx="249840" cy="106920"/>
              </p14:xfrm>
            </p:contentPart>
          </mc:Choice>
          <mc:Fallback xmlns="">
            <p:pic>
              <p:nvPicPr>
                <p:cNvPr id="96" name="Entrada de lápiz 95">
                  <a:extLst>
                    <a:ext uri="{FF2B5EF4-FFF2-40B4-BE49-F238E27FC236}">
                      <a16:creationId xmlns:a16="http://schemas.microsoft.com/office/drawing/2014/main" id="{8C6AF42D-5385-4816-BFBC-0404A4181708}"/>
                    </a:ext>
                  </a:extLst>
                </p:cNvPr>
                <p:cNvPicPr/>
                <p:nvPr/>
              </p:nvPicPr>
              <p:blipFill>
                <a:blip r:embed="rId101"/>
                <a:stretch>
                  <a:fillRect/>
                </a:stretch>
              </p:blipFill>
              <p:spPr>
                <a:xfrm>
                  <a:off x="11088617" y="4904589"/>
                  <a:ext cx="285480" cy="1425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7" name="Entrada de lápiz 96">
                  <a:extLst>
                    <a:ext uri="{FF2B5EF4-FFF2-40B4-BE49-F238E27FC236}">
                      <a16:creationId xmlns:a16="http://schemas.microsoft.com/office/drawing/2014/main" id="{E7E39987-D2CA-40F9-BD37-F0A3CF00E878}"/>
                    </a:ext>
                  </a:extLst>
                </p14:cNvPr>
                <p14:cNvContentPartPr/>
                <p14:nvPr/>
              </p14:nvContentPartPr>
              <p14:xfrm>
                <a:off x="11482097" y="4911069"/>
                <a:ext cx="231480" cy="404640"/>
              </p14:xfrm>
            </p:contentPart>
          </mc:Choice>
          <mc:Fallback xmlns="">
            <p:pic>
              <p:nvPicPr>
                <p:cNvPr id="97" name="Entrada de lápiz 96">
                  <a:extLst>
                    <a:ext uri="{FF2B5EF4-FFF2-40B4-BE49-F238E27FC236}">
                      <a16:creationId xmlns:a16="http://schemas.microsoft.com/office/drawing/2014/main" id="{E7E39987-D2CA-40F9-BD37-F0A3CF00E878}"/>
                    </a:ext>
                  </a:extLst>
                </p:cNvPr>
                <p:cNvPicPr/>
                <p:nvPr/>
              </p:nvPicPr>
              <p:blipFill>
                <a:blip r:embed="rId103"/>
                <a:stretch>
                  <a:fillRect/>
                </a:stretch>
              </p:blipFill>
              <p:spPr>
                <a:xfrm>
                  <a:off x="11464097" y="4893069"/>
                  <a:ext cx="267120" cy="44028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9" name="Entrada de lápiz 98">
                  <a:extLst>
                    <a:ext uri="{FF2B5EF4-FFF2-40B4-BE49-F238E27FC236}">
                      <a16:creationId xmlns:a16="http://schemas.microsoft.com/office/drawing/2014/main" id="{510F0D83-EE49-4784-A4B3-3BAAA1747EB2}"/>
                    </a:ext>
                  </a:extLst>
                </p14:cNvPr>
                <p14:cNvContentPartPr/>
                <p14:nvPr/>
              </p14:nvContentPartPr>
              <p14:xfrm>
                <a:off x="11141897" y="3957429"/>
                <a:ext cx="185400" cy="952560"/>
              </p14:xfrm>
            </p:contentPart>
          </mc:Choice>
          <mc:Fallback xmlns="">
            <p:pic>
              <p:nvPicPr>
                <p:cNvPr id="99" name="Entrada de lápiz 98">
                  <a:extLst>
                    <a:ext uri="{FF2B5EF4-FFF2-40B4-BE49-F238E27FC236}">
                      <a16:creationId xmlns:a16="http://schemas.microsoft.com/office/drawing/2014/main" id="{510F0D83-EE49-4784-A4B3-3BAAA1747EB2}"/>
                    </a:ext>
                  </a:extLst>
                </p:cNvPr>
                <p:cNvPicPr/>
                <p:nvPr/>
              </p:nvPicPr>
              <p:blipFill>
                <a:blip r:embed="rId105"/>
                <a:stretch>
                  <a:fillRect/>
                </a:stretch>
              </p:blipFill>
              <p:spPr>
                <a:xfrm>
                  <a:off x="11124257" y="3939429"/>
                  <a:ext cx="221040" cy="9882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100" name="Entrada de lápiz 99">
                  <a:extLst>
                    <a:ext uri="{FF2B5EF4-FFF2-40B4-BE49-F238E27FC236}">
                      <a16:creationId xmlns:a16="http://schemas.microsoft.com/office/drawing/2014/main" id="{5C06E2D7-CDAE-48AC-B11B-1526822A5778}"/>
                    </a:ext>
                  </a:extLst>
                </p14:cNvPr>
                <p14:cNvContentPartPr/>
                <p14:nvPr/>
              </p14:nvContentPartPr>
              <p14:xfrm>
                <a:off x="11403617" y="3953829"/>
                <a:ext cx="66600" cy="954000"/>
              </p14:xfrm>
            </p:contentPart>
          </mc:Choice>
          <mc:Fallback xmlns="">
            <p:pic>
              <p:nvPicPr>
                <p:cNvPr id="100" name="Entrada de lápiz 99">
                  <a:extLst>
                    <a:ext uri="{FF2B5EF4-FFF2-40B4-BE49-F238E27FC236}">
                      <a16:creationId xmlns:a16="http://schemas.microsoft.com/office/drawing/2014/main" id="{5C06E2D7-CDAE-48AC-B11B-1526822A5778}"/>
                    </a:ext>
                  </a:extLst>
                </p:cNvPr>
                <p:cNvPicPr/>
                <p:nvPr/>
              </p:nvPicPr>
              <p:blipFill>
                <a:blip r:embed="rId107"/>
                <a:stretch>
                  <a:fillRect/>
                </a:stretch>
              </p:blipFill>
              <p:spPr>
                <a:xfrm>
                  <a:off x="11385617" y="3935829"/>
                  <a:ext cx="102240" cy="9896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102" name="Entrada de lápiz 101">
                  <a:extLst>
                    <a:ext uri="{FF2B5EF4-FFF2-40B4-BE49-F238E27FC236}">
                      <a16:creationId xmlns:a16="http://schemas.microsoft.com/office/drawing/2014/main" id="{7A7F3AE9-2754-413C-AD81-D569C2B9734B}"/>
                    </a:ext>
                  </a:extLst>
                </p14:cNvPr>
                <p14:cNvContentPartPr/>
                <p14:nvPr/>
              </p14:nvContentPartPr>
              <p14:xfrm>
                <a:off x="10788377" y="3892269"/>
                <a:ext cx="1261800" cy="76320"/>
              </p14:xfrm>
            </p:contentPart>
          </mc:Choice>
          <mc:Fallback xmlns="">
            <p:pic>
              <p:nvPicPr>
                <p:cNvPr id="102" name="Entrada de lápiz 101">
                  <a:extLst>
                    <a:ext uri="{FF2B5EF4-FFF2-40B4-BE49-F238E27FC236}">
                      <a16:creationId xmlns:a16="http://schemas.microsoft.com/office/drawing/2014/main" id="{7A7F3AE9-2754-413C-AD81-D569C2B9734B}"/>
                    </a:ext>
                  </a:extLst>
                </p:cNvPr>
                <p:cNvPicPr/>
                <p:nvPr/>
              </p:nvPicPr>
              <p:blipFill>
                <a:blip r:embed="rId109"/>
                <a:stretch>
                  <a:fillRect/>
                </a:stretch>
              </p:blipFill>
              <p:spPr>
                <a:xfrm>
                  <a:off x="10770377" y="3874629"/>
                  <a:ext cx="1297440" cy="1119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103" name="Entrada de lápiz 102">
                  <a:extLst>
                    <a:ext uri="{FF2B5EF4-FFF2-40B4-BE49-F238E27FC236}">
                      <a16:creationId xmlns:a16="http://schemas.microsoft.com/office/drawing/2014/main" id="{2DFFAF54-3B8D-49D8-B655-7298325D5CF9}"/>
                    </a:ext>
                  </a:extLst>
                </p14:cNvPr>
                <p14:cNvContentPartPr/>
                <p14:nvPr/>
              </p14:nvContentPartPr>
              <p14:xfrm>
                <a:off x="10900337" y="3891549"/>
                <a:ext cx="1446480" cy="90360"/>
              </p14:xfrm>
            </p:contentPart>
          </mc:Choice>
          <mc:Fallback xmlns="">
            <p:pic>
              <p:nvPicPr>
                <p:cNvPr id="103" name="Entrada de lápiz 102">
                  <a:extLst>
                    <a:ext uri="{FF2B5EF4-FFF2-40B4-BE49-F238E27FC236}">
                      <a16:creationId xmlns:a16="http://schemas.microsoft.com/office/drawing/2014/main" id="{2DFFAF54-3B8D-49D8-B655-7298325D5CF9}"/>
                    </a:ext>
                  </a:extLst>
                </p:cNvPr>
                <p:cNvPicPr/>
                <p:nvPr/>
              </p:nvPicPr>
              <p:blipFill>
                <a:blip r:embed="rId111"/>
                <a:stretch>
                  <a:fillRect/>
                </a:stretch>
              </p:blipFill>
              <p:spPr>
                <a:xfrm>
                  <a:off x="10882697" y="3873549"/>
                  <a:ext cx="1482120" cy="12600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105" name="Entrada de lápiz 104">
                  <a:extLst>
                    <a:ext uri="{FF2B5EF4-FFF2-40B4-BE49-F238E27FC236}">
                      <a16:creationId xmlns:a16="http://schemas.microsoft.com/office/drawing/2014/main" id="{1398038A-AC30-4DD6-8736-264C059B4898}"/>
                    </a:ext>
                  </a:extLst>
                </p14:cNvPr>
                <p14:cNvContentPartPr/>
                <p14:nvPr/>
              </p14:nvContentPartPr>
              <p14:xfrm>
                <a:off x="10857137" y="3956709"/>
                <a:ext cx="1504440" cy="30240"/>
              </p14:xfrm>
            </p:contentPart>
          </mc:Choice>
          <mc:Fallback xmlns="">
            <p:pic>
              <p:nvPicPr>
                <p:cNvPr id="105" name="Entrada de lápiz 104">
                  <a:extLst>
                    <a:ext uri="{FF2B5EF4-FFF2-40B4-BE49-F238E27FC236}">
                      <a16:creationId xmlns:a16="http://schemas.microsoft.com/office/drawing/2014/main" id="{1398038A-AC30-4DD6-8736-264C059B4898}"/>
                    </a:ext>
                  </a:extLst>
                </p:cNvPr>
                <p:cNvPicPr/>
                <p:nvPr/>
              </p:nvPicPr>
              <p:blipFill>
                <a:blip r:embed="rId113"/>
                <a:stretch>
                  <a:fillRect/>
                </a:stretch>
              </p:blipFill>
              <p:spPr>
                <a:xfrm>
                  <a:off x="10839137" y="3939069"/>
                  <a:ext cx="1540080" cy="658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106" name="Entrada de lápiz 105">
                  <a:extLst>
                    <a:ext uri="{FF2B5EF4-FFF2-40B4-BE49-F238E27FC236}">
                      <a16:creationId xmlns:a16="http://schemas.microsoft.com/office/drawing/2014/main" id="{7E29DD40-6DB3-4E29-A28F-408C8623521E}"/>
                    </a:ext>
                  </a:extLst>
                </p14:cNvPr>
                <p14:cNvContentPartPr/>
                <p14:nvPr/>
              </p14:nvContentPartPr>
              <p14:xfrm>
                <a:off x="10867937" y="3878949"/>
                <a:ext cx="1577160" cy="91800"/>
              </p14:xfrm>
            </p:contentPart>
          </mc:Choice>
          <mc:Fallback xmlns="">
            <p:pic>
              <p:nvPicPr>
                <p:cNvPr id="106" name="Entrada de lápiz 105">
                  <a:extLst>
                    <a:ext uri="{FF2B5EF4-FFF2-40B4-BE49-F238E27FC236}">
                      <a16:creationId xmlns:a16="http://schemas.microsoft.com/office/drawing/2014/main" id="{7E29DD40-6DB3-4E29-A28F-408C8623521E}"/>
                    </a:ext>
                  </a:extLst>
                </p:cNvPr>
                <p:cNvPicPr/>
                <p:nvPr/>
              </p:nvPicPr>
              <p:blipFill>
                <a:blip r:embed="rId115"/>
                <a:stretch>
                  <a:fillRect/>
                </a:stretch>
              </p:blipFill>
              <p:spPr>
                <a:xfrm>
                  <a:off x="10849937" y="3861309"/>
                  <a:ext cx="16128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109" name="Entrada de lápiz 108">
                  <a:extLst>
                    <a:ext uri="{FF2B5EF4-FFF2-40B4-BE49-F238E27FC236}">
                      <a16:creationId xmlns:a16="http://schemas.microsoft.com/office/drawing/2014/main" id="{EB1F8250-A5E1-423D-A956-6EF5E2B229D6}"/>
                    </a:ext>
                  </a:extLst>
                </p14:cNvPr>
                <p14:cNvContentPartPr/>
                <p14:nvPr/>
              </p14:nvContentPartPr>
              <p14:xfrm>
                <a:off x="10606937" y="4101429"/>
                <a:ext cx="71640" cy="61560"/>
              </p14:xfrm>
            </p:contentPart>
          </mc:Choice>
          <mc:Fallback xmlns="">
            <p:pic>
              <p:nvPicPr>
                <p:cNvPr id="109" name="Entrada de lápiz 108">
                  <a:extLst>
                    <a:ext uri="{FF2B5EF4-FFF2-40B4-BE49-F238E27FC236}">
                      <a16:creationId xmlns:a16="http://schemas.microsoft.com/office/drawing/2014/main" id="{EB1F8250-A5E1-423D-A956-6EF5E2B229D6}"/>
                    </a:ext>
                  </a:extLst>
                </p:cNvPr>
                <p:cNvPicPr/>
                <p:nvPr/>
              </p:nvPicPr>
              <p:blipFill>
                <a:blip r:embed="rId117"/>
                <a:stretch>
                  <a:fillRect/>
                </a:stretch>
              </p:blipFill>
              <p:spPr>
                <a:xfrm>
                  <a:off x="10588937" y="4083429"/>
                  <a:ext cx="107280" cy="97200"/>
                </a:xfrm>
                <a:prstGeom prst="rect">
                  <a:avLst/>
                </a:prstGeom>
              </p:spPr>
            </p:pic>
          </mc:Fallback>
        </mc:AlternateContent>
      </p:grpSp>
      <p:grpSp>
        <p:nvGrpSpPr>
          <p:cNvPr id="113" name="Grupo 112">
            <a:extLst>
              <a:ext uri="{FF2B5EF4-FFF2-40B4-BE49-F238E27FC236}">
                <a16:creationId xmlns:a16="http://schemas.microsoft.com/office/drawing/2014/main" id="{50FC5069-EFD3-45E7-8536-93AD9A03B3A6}"/>
              </a:ext>
            </a:extLst>
          </p:cNvPr>
          <p:cNvGrpSpPr/>
          <p:nvPr/>
        </p:nvGrpSpPr>
        <p:grpSpPr>
          <a:xfrm>
            <a:off x="3414600" y="2991909"/>
            <a:ext cx="3091577" cy="2423160"/>
            <a:chOff x="3414600" y="2991909"/>
            <a:chExt cx="3091577" cy="2423160"/>
          </a:xfrm>
        </p:grpSpPr>
        <mc:AlternateContent xmlns:mc="http://schemas.openxmlformats.org/markup-compatibility/2006" xmlns:p14="http://schemas.microsoft.com/office/powerpoint/2010/main">
          <mc:Choice Requires="p14">
            <p:contentPart p14:bwMode="auto" r:id="rId118">
              <p14:nvContentPartPr>
                <p14:cNvPr id="90" name="Entrada de lápiz 89">
                  <a:extLst>
                    <a:ext uri="{FF2B5EF4-FFF2-40B4-BE49-F238E27FC236}">
                      <a16:creationId xmlns:a16="http://schemas.microsoft.com/office/drawing/2014/main" id="{48C2A2B4-00AB-4776-882D-9466C53E1F8C}"/>
                    </a:ext>
                  </a:extLst>
                </p14:cNvPr>
                <p14:cNvContentPartPr/>
                <p14:nvPr/>
              </p14:nvContentPartPr>
              <p14:xfrm>
                <a:off x="6332657" y="3778509"/>
                <a:ext cx="137160" cy="219960"/>
              </p14:xfrm>
            </p:contentPart>
          </mc:Choice>
          <mc:Fallback xmlns="">
            <p:pic>
              <p:nvPicPr>
                <p:cNvPr id="90" name="Entrada de lápiz 89">
                  <a:extLst>
                    <a:ext uri="{FF2B5EF4-FFF2-40B4-BE49-F238E27FC236}">
                      <a16:creationId xmlns:a16="http://schemas.microsoft.com/office/drawing/2014/main" id="{48C2A2B4-00AB-4776-882D-9466C53E1F8C}"/>
                    </a:ext>
                  </a:extLst>
                </p:cNvPr>
                <p:cNvPicPr/>
                <p:nvPr/>
              </p:nvPicPr>
              <p:blipFill>
                <a:blip r:embed="rId119"/>
                <a:stretch>
                  <a:fillRect/>
                </a:stretch>
              </p:blipFill>
              <p:spPr>
                <a:xfrm>
                  <a:off x="6314657" y="3760509"/>
                  <a:ext cx="172800" cy="2556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91" name="Entrada de lápiz 90">
                  <a:extLst>
                    <a:ext uri="{FF2B5EF4-FFF2-40B4-BE49-F238E27FC236}">
                      <a16:creationId xmlns:a16="http://schemas.microsoft.com/office/drawing/2014/main" id="{1F1DE157-0326-4598-A324-99C9222D90E5}"/>
                    </a:ext>
                  </a:extLst>
                </p14:cNvPr>
                <p14:cNvContentPartPr/>
                <p14:nvPr/>
              </p14:nvContentPartPr>
              <p14:xfrm>
                <a:off x="6333737" y="4166949"/>
                <a:ext cx="172440" cy="312480"/>
              </p14:xfrm>
            </p:contentPart>
          </mc:Choice>
          <mc:Fallback xmlns="">
            <p:pic>
              <p:nvPicPr>
                <p:cNvPr id="91" name="Entrada de lápiz 90">
                  <a:extLst>
                    <a:ext uri="{FF2B5EF4-FFF2-40B4-BE49-F238E27FC236}">
                      <a16:creationId xmlns:a16="http://schemas.microsoft.com/office/drawing/2014/main" id="{1F1DE157-0326-4598-A324-99C9222D90E5}"/>
                    </a:ext>
                  </a:extLst>
                </p:cNvPr>
                <p:cNvPicPr/>
                <p:nvPr/>
              </p:nvPicPr>
              <p:blipFill>
                <a:blip r:embed="rId121"/>
                <a:stretch>
                  <a:fillRect/>
                </a:stretch>
              </p:blipFill>
              <p:spPr>
                <a:xfrm>
                  <a:off x="6316097" y="4148949"/>
                  <a:ext cx="208080" cy="34812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112" name="Entrada de lápiz 111">
                  <a:extLst>
                    <a:ext uri="{FF2B5EF4-FFF2-40B4-BE49-F238E27FC236}">
                      <a16:creationId xmlns:a16="http://schemas.microsoft.com/office/drawing/2014/main" id="{E2672593-EBAB-45B7-8131-9C9F1B23D4EF}"/>
                    </a:ext>
                  </a:extLst>
                </p14:cNvPr>
                <p14:cNvContentPartPr/>
                <p14:nvPr/>
              </p14:nvContentPartPr>
              <p14:xfrm>
                <a:off x="3414600" y="2991909"/>
                <a:ext cx="2785680" cy="2423160"/>
              </p14:xfrm>
            </p:contentPart>
          </mc:Choice>
          <mc:Fallback xmlns="">
            <p:pic>
              <p:nvPicPr>
                <p:cNvPr id="112" name="Entrada de lápiz 111">
                  <a:extLst>
                    <a:ext uri="{FF2B5EF4-FFF2-40B4-BE49-F238E27FC236}">
                      <a16:creationId xmlns:a16="http://schemas.microsoft.com/office/drawing/2014/main" id="{E2672593-EBAB-45B7-8131-9C9F1B23D4EF}"/>
                    </a:ext>
                  </a:extLst>
                </p:cNvPr>
                <p:cNvPicPr/>
                <p:nvPr/>
              </p:nvPicPr>
              <p:blipFill>
                <a:blip r:embed="rId123"/>
                <a:stretch>
                  <a:fillRect/>
                </a:stretch>
              </p:blipFill>
              <p:spPr>
                <a:xfrm>
                  <a:off x="3396960" y="2973909"/>
                  <a:ext cx="2821320" cy="24588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4">
            <p14:nvContentPartPr>
              <p14:cNvPr id="114" name="Entrada de lápiz 113">
                <a:extLst>
                  <a:ext uri="{FF2B5EF4-FFF2-40B4-BE49-F238E27FC236}">
                    <a16:creationId xmlns:a16="http://schemas.microsoft.com/office/drawing/2014/main" id="{432EF694-9BD4-48BF-91C4-AE5DD0DB3D3E}"/>
                  </a:ext>
                </a:extLst>
              </p14:cNvPr>
              <p14:cNvContentPartPr/>
              <p14:nvPr/>
            </p14:nvContentPartPr>
            <p14:xfrm>
              <a:off x="6596640" y="5289069"/>
              <a:ext cx="2072880" cy="198720"/>
            </p14:xfrm>
          </p:contentPart>
        </mc:Choice>
        <mc:Fallback xmlns="">
          <p:pic>
            <p:nvPicPr>
              <p:cNvPr id="114" name="Entrada de lápiz 113">
                <a:extLst>
                  <a:ext uri="{FF2B5EF4-FFF2-40B4-BE49-F238E27FC236}">
                    <a16:creationId xmlns:a16="http://schemas.microsoft.com/office/drawing/2014/main" id="{432EF694-9BD4-48BF-91C4-AE5DD0DB3D3E}"/>
                  </a:ext>
                </a:extLst>
              </p:cNvPr>
              <p:cNvPicPr/>
              <p:nvPr/>
            </p:nvPicPr>
            <p:blipFill>
              <a:blip r:embed="rId125"/>
              <a:stretch>
                <a:fillRect/>
              </a:stretch>
            </p:blipFill>
            <p:spPr>
              <a:xfrm>
                <a:off x="6578640" y="5271069"/>
                <a:ext cx="2108520" cy="2343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4" name="Entrada de lápiz 3">
                <a:extLst>
                  <a:ext uri="{FF2B5EF4-FFF2-40B4-BE49-F238E27FC236}">
                    <a16:creationId xmlns:a16="http://schemas.microsoft.com/office/drawing/2014/main" id="{3F9EEDE7-E657-4E6E-A5BD-A16B4BB5C2A3}"/>
                  </a:ext>
                </a:extLst>
              </p14:cNvPr>
              <p14:cNvContentPartPr/>
              <p14:nvPr/>
            </p14:nvContentPartPr>
            <p14:xfrm>
              <a:off x="9538282" y="1963653"/>
              <a:ext cx="132840" cy="120240"/>
            </p14:xfrm>
          </p:contentPart>
        </mc:Choice>
        <mc:Fallback xmlns="">
          <p:pic>
            <p:nvPicPr>
              <p:cNvPr id="4" name="Entrada de lápiz 3">
                <a:extLst>
                  <a:ext uri="{FF2B5EF4-FFF2-40B4-BE49-F238E27FC236}">
                    <a16:creationId xmlns:a16="http://schemas.microsoft.com/office/drawing/2014/main" id="{3F9EEDE7-E657-4E6E-A5BD-A16B4BB5C2A3}"/>
                  </a:ext>
                </a:extLst>
              </p:cNvPr>
              <p:cNvPicPr/>
              <p:nvPr/>
            </p:nvPicPr>
            <p:blipFill>
              <a:blip r:embed="rId127"/>
              <a:stretch>
                <a:fillRect/>
              </a:stretch>
            </p:blipFill>
            <p:spPr>
              <a:xfrm>
                <a:off x="9529282" y="1954653"/>
                <a:ext cx="150480" cy="137880"/>
              </a:xfrm>
              <a:prstGeom prst="rect">
                <a:avLst/>
              </a:prstGeom>
            </p:spPr>
          </p:pic>
        </mc:Fallback>
      </mc:AlternateContent>
    </p:spTree>
    <p:extLst>
      <p:ext uri="{BB962C8B-B14F-4D97-AF65-F5344CB8AC3E}">
        <p14:creationId xmlns:p14="http://schemas.microsoft.com/office/powerpoint/2010/main" val="5278454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F6F1AB8-A12F-4DE9-BC18-0237E8852842}"/>
              </a:ext>
            </a:extLst>
          </p:cNvPr>
          <p:cNvSpPr>
            <a:spLocks noGrp="1"/>
          </p:cNvSpPr>
          <p:nvPr>
            <p:ph type="title"/>
          </p:nvPr>
        </p:nvSpPr>
        <p:spPr>
          <a:xfrm>
            <a:off x="720634" y="404313"/>
            <a:ext cx="10515600" cy="1325563"/>
          </a:xfrm>
        </p:spPr>
        <p:txBody>
          <a:bodyPr>
            <a:normAutofit/>
          </a:bodyPr>
          <a:lstStyle/>
          <a:p>
            <a:r>
              <a:rPr lang="es-CL" sz="7200" dirty="0">
                <a:latin typeface="Modern Love Caps" panose="04070805081001020A01" pitchFamily="82" charset="0"/>
              </a:rPr>
              <a:t>Caso 4</a:t>
            </a:r>
          </a:p>
        </p:txBody>
      </p:sp>
      <p:grpSp>
        <p:nvGrpSpPr>
          <p:cNvPr id="20" name="Grupo 19">
            <a:extLst>
              <a:ext uri="{FF2B5EF4-FFF2-40B4-BE49-F238E27FC236}">
                <a16:creationId xmlns:a16="http://schemas.microsoft.com/office/drawing/2014/main" id="{FC4CC1A0-F85D-4028-B58E-0B674FE641FB}"/>
              </a:ext>
            </a:extLst>
          </p:cNvPr>
          <p:cNvGrpSpPr/>
          <p:nvPr/>
        </p:nvGrpSpPr>
        <p:grpSpPr>
          <a:xfrm>
            <a:off x="919223" y="1883354"/>
            <a:ext cx="10515600" cy="4141366"/>
            <a:chOff x="838200" y="1967931"/>
            <a:chExt cx="10515600" cy="4141366"/>
          </a:xfrm>
        </p:grpSpPr>
        <p:grpSp>
          <p:nvGrpSpPr>
            <p:cNvPr id="14" name="Grupo 13">
              <a:extLst>
                <a:ext uri="{FF2B5EF4-FFF2-40B4-BE49-F238E27FC236}">
                  <a16:creationId xmlns:a16="http://schemas.microsoft.com/office/drawing/2014/main" id="{7B2DCD91-199F-4067-9D1F-E4632ECFA667}"/>
                </a:ext>
              </a:extLst>
            </p:cNvPr>
            <p:cNvGrpSpPr/>
            <p:nvPr/>
          </p:nvGrpSpPr>
          <p:grpSpPr>
            <a:xfrm>
              <a:off x="838200" y="1967931"/>
              <a:ext cx="10515600" cy="4141366"/>
              <a:chOff x="838200" y="1930608"/>
              <a:chExt cx="10515600" cy="4141366"/>
            </a:xfrm>
          </p:grpSpPr>
          <p:pic>
            <p:nvPicPr>
              <p:cNvPr id="18" name="Marcador de contenido 4" descr="Imagen que contiene biombo, interior, con baldosas, azul&#10;&#10;Descripción generada automáticamente">
                <a:extLst>
                  <a:ext uri="{FF2B5EF4-FFF2-40B4-BE49-F238E27FC236}">
                    <a16:creationId xmlns:a16="http://schemas.microsoft.com/office/drawing/2014/main" id="{3265AE8A-6988-40B6-868F-548C3048AA50}"/>
                  </a:ext>
                </a:extLst>
              </p:cNvPr>
              <p:cNvPicPr>
                <a:picLocks noChangeAspect="1"/>
              </p:cNvPicPr>
              <p:nvPr/>
            </p:nvPicPr>
            <p:blipFill>
              <a:blip r:embed="rId2"/>
              <a:stretch>
                <a:fillRect/>
              </a:stretch>
            </p:blipFill>
            <p:spPr>
              <a:xfrm>
                <a:off x="838200" y="1930608"/>
                <a:ext cx="10515600" cy="4141366"/>
              </a:xfrm>
              <a:prstGeom prst="rect">
                <a:avLst/>
              </a:prstGeom>
            </p:spPr>
          </p:pic>
          <p:pic>
            <p:nvPicPr>
              <p:cNvPr id="110" name="Picture 2" descr="Lentes convergentes | Recurso educativo 745545">
                <a:extLst>
                  <a:ext uri="{FF2B5EF4-FFF2-40B4-BE49-F238E27FC236}">
                    <a16:creationId xmlns:a16="http://schemas.microsoft.com/office/drawing/2014/main" id="{26AD12AA-32F6-431B-8545-1E845486D828}"/>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7651" t="10241" r="60739" b="11184"/>
              <a:stretch/>
            </p:blipFill>
            <p:spPr bwMode="auto">
              <a:xfrm>
                <a:off x="5714410" y="2256469"/>
                <a:ext cx="1343608" cy="3489649"/>
              </a:xfrm>
              <a:prstGeom prst="rect">
                <a:avLst/>
              </a:prstGeom>
              <a:noFill/>
              <a:extLst>
                <a:ext uri="{909E8E84-426E-40DD-AFC4-6F175D3DCCD1}">
                  <a14:hiddenFill xmlns:a14="http://schemas.microsoft.com/office/drawing/2010/main">
                    <a:solidFill>
                      <a:srgbClr val="FFFFFF"/>
                    </a:solidFill>
                  </a14:hiddenFill>
                </a:ext>
              </a:extLst>
            </p:spPr>
          </p:pic>
          <p:pic>
            <p:nvPicPr>
              <p:cNvPr id="15" name="Imagen 14">
                <a:extLst>
                  <a:ext uri="{FF2B5EF4-FFF2-40B4-BE49-F238E27FC236}">
                    <a16:creationId xmlns:a16="http://schemas.microsoft.com/office/drawing/2014/main" id="{21D386FC-6653-4F35-A842-ACF73E961975}"/>
                  </a:ext>
                </a:extLst>
              </p:cNvPr>
              <p:cNvPicPr>
                <a:picLocks noChangeAspect="1"/>
              </p:cNvPicPr>
              <p:nvPr/>
            </p:nvPicPr>
            <p:blipFill>
              <a:blip r:embed="rId4"/>
              <a:stretch>
                <a:fillRect/>
              </a:stretch>
            </p:blipFill>
            <p:spPr>
              <a:xfrm>
                <a:off x="7866084" y="3517002"/>
                <a:ext cx="2958376" cy="968579"/>
              </a:xfrm>
              <a:prstGeom prst="rect">
                <a:avLst/>
              </a:prstGeom>
            </p:spPr>
          </p:pic>
        </p:grpSp>
        <p:pic>
          <p:nvPicPr>
            <p:cNvPr id="19" name="Imagen 18">
              <a:extLst>
                <a:ext uri="{FF2B5EF4-FFF2-40B4-BE49-F238E27FC236}">
                  <a16:creationId xmlns:a16="http://schemas.microsoft.com/office/drawing/2014/main" id="{F20554DC-5C80-4E4C-84B8-A426A5CD9B73}"/>
                </a:ext>
              </a:extLst>
            </p:cNvPr>
            <p:cNvPicPr>
              <a:picLocks noChangeAspect="1"/>
            </p:cNvPicPr>
            <p:nvPr/>
          </p:nvPicPr>
          <p:blipFill>
            <a:blip r:embed="rId5"/>
            <a:stretch>
              <a:fillRect/>
            </a:stretch>
          </p:blipFill>
          <p:spPr>
            <a:xfrm flipH="1">
              <a:off x="5182956" y="2943548"/>
              <a:ext cx="332648" cy="1165537"/>
            </a:xfrm>
            <a:prstGeom prst="rect">
              <a:avLst/>
            </a:prstGeom>
          </p:spPr>
        </p:pic>
      </p:grpSp>
      <p:sp>
        <p:nvSpPr>
          <p:cNvPr id="23" name="Flecha: hacia arriba 22">
            <a:extLst>
              <a:ext uri="{FF2B5EF4-FFF2-40B4-BE49-F238E27FC236}">
                <a16:creationId xmlns:a16="http://schemas.microsoft.com/office/drawing/2014/main" id="{B6F7364E-06E3-4316-8CF3-D3874953117B}"/>
              </a:ext>
            </a:extLst>
          </p:cNvPr>
          <p:cNvSpPr/>
          <p:nvPr/>
        </p:nvSpPr>
        <p:spPr>
          <a:xfrm>
            <a:off x="5048500" y="2943406"/>
            <a:ext cx="342900" cy="9711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4" name="Conector recto 3">
            <a:extLst>
              <a:ext uri="{FF2B5EF4-FFF2-40B4-BE49-F238E27FC236}">
                <a16:creationId xmlns:a16="http://schemas.microsoft.com/office/drawing/2014/main" id="{46D763F7-D179-4040-9E80-92AB9F49DA28}"/>
              </a:ext>
            </a:extLst>
          </p:cNvPr>
          <p:cNvCxnSpPr/>
          <p:nvPr/>
        </p:nvCxnSpPr>
        <p:spPr>
          <a:xfrm>
            <a:off x="7511143" y="128016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 name="Conector recto 5">
            <a:extLst>
              <a:ext uri="{FF2B5EF4-FFF2-40B4-BE49-F238E27FC236}">
                <a16:creationId xmlns:a16="http://schemas.microsoft.com/office/drawing/2014/main" id="{4F0F70B4-AA8A-4F7E-A6F6-9A73C83004D5}"/>
              </a:ext>
            </a:extLst>
          </p:cNvPr>
          <p:cNvCxnSpPr>
            <a:stCxn id="23" idx="0"/>
          </p:cNvCxnSpPr>
          <p:nvPr/>
        </p:nvCxnSpPr>
        <p:spPr>
          <a:xfrm>
            <a:off x="5219950" y="2943406"/>
            <a:ext cx="1180850"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Conector recto 7">
            <a:extLst>
              <a:ext uri="{FF2B5EF4-FFF2-40B4-BE49-F238E27FC236}">
                <a16:creationId xmlns:a16="http://schemas.microsoft.com/office/drawing/2014/main" id="{F3CD038F-9E98-410B-8130-8D1027495FE5}"/>
              </a:ext>
            </a:extLst>
          </p:cNvPr>
          <p:cNvCxnSpPr/>
          <p:nvPr/>
        </p:nvCxnSpPr>
        <p:spPr>
          <a:xfrm>
            <a:off x="6413863" y="2943406"/>
            <a:ext cx="5930537" cy="2987131"/>
          </a:xfrm>
          <a:prstGeom prst="line">
            <a:avLst/>
          </a:prstGeom>
        </p:spPr>
        <p:style>
          <a:lnRef idx="1">
            <a:schemeClr val="accent1"/>
          </a:lnRef>
          <a:fillRef idx="0">
            <a:schemeClr val="accent1"/>
          </a:fillRef>
          <a:effectRef idx="0">
            <a:schemeClr val="accent1"/>
          </a:effectRef>
          <a:fontRef idx="minor">
            <a:schemeClr val="tx1"/>
          </a:fontRef>
        </p:style>
      </p:cxnSp>
      <p:cxnSp>
        <p:nvCxnSpPr>
          <p:cNvPr id="10" name="Conector recto 9">
            <a:extLst>
              <a:ext uri="{FF2B5EF4-FFF2-40B4-BE49-F238E27FC236}">
                <a16:creationId xmlns:a16="http://schemas.microsoft.com/office/drawing/2014/main" id="{D66E619E-1A9E-4A94-86A0-E76C2A420E52}"/>
              </a:ext>
            </a:extLst>
          </p:cNvPr>
          <p:cNvCxnSpPr>
            <a:cxnSpLocks/>
          </p:cNvCxnSpPr>
          <p:nvPr/>
        </p:nvCxnSpPr>
        <p:spPr>
          <a:xfrm>
            <a:off x="5219950" y="2949535"/>
            <a:ext cx="6052827" cy="4901242"/>
          </a:xfrm>
          <a:prstGeom prst="line">
            <a:avLst/>
          </a:prstGeom>
        </p:spPr>
        <p:style>
          <a:lnRef idx="3">
            <a:schemeClr val="accent2"/>
          </a:lnRef>
          <a:fillRef idx="0">
            <a:schemeClr val="accent2"/>
          </a:fillRef>
          <a:effectRef idx="2">
            <a:schemeClr val="accent2"/>
          </a:effectRef>
          <a:fontRef idx="minor">
            <a:schemeClr val="tx1"/>
          </a:fontRef>
        </p:style>
      </p:cxnSp>
      <p:grpSp>
        <p:nvGrpSpPr>
          <p:cNvPr id="22" name="Grupo 21">
            <a:extLst>
              <a:ext uri="{FF2B5EF4-FFF2-40B4-BE49-F238E27FC236}">
                <a16:creationId xmlns:a16="http://schemas.microsoft.com/office/drawing/2014/main" id="{C0767C74-CF40-4683-8828-06E6E12ADD87}"/>
              </a:ext>
            </a:extLst>
          </p:cNvPr>
          <p:cNvGrpSpPr/>
          <p:nvPr/>
        </p:nvGrpSpPr>
        <p:grpSpPr>
          <a:xfrm>
            <a:off x="6354720" y="3839760"/>
            <a:ext cx="217440" cy="603360"/>
            <a:chOff x="6354720" y="3839760"/>
            <a:chExt cx="217440" cy="603360"/>
          </a:xfrm>
        </p:grpSpPr>
        <mc:AlternateContent xmlns:mc="http://schemas.openxmlformats.org/markup-compatibility/2006" xmlns:p14="http://schemas.microsoft.com/office/powerpoint/2010/main">
          <mc:Choice Requires="p14">
            <p:contentPart p14:bwMode="auto" r:id="rId6">
              <p14:nvContentPartPr>
                <p14:cNvPr id="12" name="Entrada de lápiz 11">
                  <a:extLst>
                    <a:ext uri="{FF2B5EF4-FFF2-40B4-BE49-F238E27FC236}">
                      <a16:creationId xmlns:a16="http://schemas.microsoft.com/office/drawing/2014/main" id="{EC020145-1E61-4ACA-9738-80DAE85CDCBA}"/>
                    </a:ext>
                  </a:extLst>
                </p14:cNvPr>
                <p14:cNvContentPartPr/>
                <p14:nvPr/>
              </p14:nvContentPartPr>
              <p14:xfrm>
                <a:off x="6359040" y="3839760"/>
                <a:ext cx="133920" cy="143640"/>
              </p14:xfrm>
            </p:contentPart>
          </mc:Choice>
          <mc:Fallback xmlns="">
            <p:pic>
              <p:nvPicPr>
                <p:cNvPr id="12" name="Entrada de lápiz 11">
                  <a:extLst>
                    <a:ext uri="{FF2B5EF4-FFF2-40B4-BE49-F238E27FC236}">
                      <a16:creationId xmlns:a16="http://schemas.microsoft.com/office/drawing/2014/main" id="{EC020145-1E61-4ACA-9738-80DAE85CDCBA}"/>
                    </a:ext>
                  </a:extLst>
                </p:cNvPr>
                <p:cNvPicPr/>
                <p:nvPr/>
              </p:nvPicPr>
              <p:blipFill>
                <a:blip r:embed="rId7"/>
                <a:stretch>
                  <a:fillRect/>
                </a:stretch>
              </p:blipFill>
              <p:spPr>
                <a:xfrm>
                  <a:off x="6341400" y="3822120"/>
                  <a:ext cx="16956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13" name="Entrada de lápiz 12">
                  <a:extLst>
                    <a:ext uri="{FF2B5EF4-FFF2-40B4-BE49-F238E27FC236}">
                      <a16:creationId xmlns:a16="http://schemas.microsoft.com/office/drawing/2014/main" id="{D8B00AF9-1341-49D7-98F3-97E261A22F00}"/>
                    </a:ext>
                  </a:extLst>
                </p14:cNvPr>
                <p14:cNvContentPartPr/>
                <p14:nvPr/>
              </p14:nvContentPartPr>
              <p14:xfrm>
                <a:off x="6354720" y="4190040"/>
                <a:ext cx="217440" cy="253080"/>
              </p14:xfrm>
            </p:contentPart>
          </mc:Choice>
          <mc:Fallback xmlns="">
            <p:pic>
              <p:nvPicPr>
                <p:cNvPr id="13" name="Entrada de lápiz 12">
                  <a:extLst>
                    <a:ext uri="{FF2B5EF4-FFF2-40B4-BE49-F238E27FC236}">
                      <a16:creationId xmlns:a16="http://schemas.microsoft.com/office/drawing/2014/main" id="{D8B00AF9-1341-49D7-98F3-97E261A22F00}"/>
                    </a:ext>
                  </a:extLst>
                </p:cNvPr>
                <p:cNvPicPr/>
                <p:nvPr/>
              </p:nvPicPr>
              <p:blipFill>
                <a:blip r:embed="rId9"/>
                <a:stretch>
                  <a:fillRect/>
                </a:stretch>
              </p:blipFill>
              <p:spPr>
                <a:xfrm>
                  <a:off x="6337080" y="4172400"/>
                  <a:ext cx="253080" cy="288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
            <p14:nvContentPartPr>
              <p14:cNvPr id="5" name="Entrada de lápiz 4">
                <a:extLst>
                  <a:ext uri="{FF2B5EF4-FFF2-40B4-BE49-F238E27FC236}">
                    <a16:creationId xmlns:a16="http://schemas.microsoft.com/office/drawing/2014/main" id="{F930E830-1B41-40F6-86A8-6666BE7584BB}"/>
                  </a:ext>
                </a:extLst>
              </p14:cNvPr>
              <p14:cNvContentPartPr/>
              <p14:nvPr/>
            </p14:nvContentPartPr>
            <p14:xfrm>
              <a:off x="6116074" y="2837743"/>
              <a:ext cx="55800" cy="16560"/>
            </p14:xfrm>
          </p:contentPart>
        </mc:Choice>
        <mc:Fallback xmlns="">
          <p:pic>
            <p:nvPicPr>
              <p:cNvPr id="5" name="Entrada de lápiz 4">
                <a:extLst>
                  <a:ext uri="{FF2B5EF4-FFF2-40B4-BE49-F238E27FC236}">
                    <a16:creationId xmlns:a16="http://schemas.microsoft.com/office/drawing/2014/main" id="{F930E830-1B41-40F6-86A8-6666BE7584BB}"/>
                  </a:ext>
                </a:extLst>
              </p:cNvPr>
              <p:cNvPicPr/>
              <p:nvPr/>
            </p:nvPicPr>
            <p:blipFill>
              <a:blip r:embed="rId11"/>
              <a:stretch>
                <a:fillRect/>
              </a:stretch>
            </p:blipFill>
            <p:spPr>
              <a:xfrm>
                <a:off x="6107434" y="2828743"/>
                <a:ext cx="73440" cy="342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Entrada de lápiz 6">
                <a:extLst>
                  <a:ext uri="{FF2B5EF4-FFF2-40B4-BE49-F238E27FC236}">
                    <a16:creationId xmlns:a16="http://schemas.microsoft.com/office/drawing/2014/main" id="{FB1A10E0-500A-49C1-9063-3D6088C94CC9}"/>
                  </a:ext>
                </a:extLst>
              </p14:cNvPr>
              <p14:cNvContentPartPr/>
              <p14:nvPr/>
            </p14:nvContentPartPr>
            <p14:xfrm>
              <a:off x="5840674" y="2674663"/>
              <a:ext cx="102960" cy="46800"/>
            </p14:xfrm>
          </p:contentPart>
        </mc:Choice>
        <mc:Fallback xmlns="">
          <p:pic>
            <p:nvPicPr>
              <p:cNvPr id="7" name="Entrada de lápiz 6">
                <a:extLst>
                  <a:ext uri="{FF2B5EF4-FFF2-40B4-BE49-F238E27FC236}">
                    <a16:creationId xmlns:a16="http://schemas.microsoft.com/office/drawing/2014/main" id="{FB1A10E0-500A-49C1-9063-3D6088C94CC9}"/>
                  </a:ext>
                </a:extLst>
              </p:cNvPr>
              <p:cNvPicPr/>
              <p:nvPr/>
            </p:nvPicPr>
            <p:blipFill>
              <a:blip r:embed="rId13"/>
              <a:stretch>
                <a:fillRect/>
              </a:stretch>
            </p:blipFill>
            <p:spPr>
              <a:xfrm>
                <a:off x="5831674" y="2665663"/>
                <a:ext cx="120600" cy="64440"/>
              </a:xfrm>
              <a:prstGeom prst="rect">
                <a:avLst/>
              </a:prstGeom>
            </p:spPr>
          </p:pic>
        </mc:Fallback>
      </mc:AlternateContent>
      <p:grpSp>
        <p:nvGrpSpPr>
          <p:cNvPr id="21" name="Grupo 20">
            <a:extLst>
              <a:ext uri="{FF2B5EF4-FFF2-40B4-BE49-F238E27FC236}">
                <a16:creationId xmlns:a16="http://schemas.microsoft.com/office/drawing/2014/main" id="{302C0583-4BD7-48C1-9D23-9A0C1ABC80DA}"/>
              </a:ext>
            </a:extLst>
          </p:cNvPr>
          <p:cNvGrpSpPr/>
          <p:nvPr/>
        </p:nvGrpSpPr>
        <p:grpSpPr>
          <a:xfrm>
            <a:off x="5592994" y="2529583"/>
            <a:ext cx="121680" cy="50400"/>
            <a:chOff x="5592994" y="2529583"/>
            <a:chExt cx="121680" cy="50400"/>
          </a:xfrm>
        </p:grpSpPr>
        <mc:AlternateContent xmlns:mc="http://schemas.openxmlformats.org/markup-compatibility/2006" xmlns:p14="http://schemas.microsoft.com/office/powerpoint/2010/main">
          <mc:Choice Requires="p14">
            <p:contentPart p14:bwMode="auto" r:id="rId14">
              <p14:nvContentPartPr>
                <p14:cNvPr id="9" name="Entrada de lápiz 8">
                  <a:extLst>
                    <a:ext uri="{FF2B5EF4-FFF2-40B4-BE49-F238E27FC236}">
                      <a16:creationId xmlns:a16="http://schemas.microsoft.com/office/drawing/2014/main" id="{B4795AB5-4E16-4523-A79A-FB990960A092}"/>
                    </a:ext>
                  </a:extLst>
                </p14:cNvPr>
                <p14:cNvContentPartPr/>
                <p14:nvPr/>
              </p14:nvContentPartPr>
              <p14:xfrm>
                <a:off x="5714314" y="2579623"/>
                <a:ext cx="360" cy="360"/>
              </p14:xfrm>
            </p:contentPart>
          </mc:Choice>
          <mc:Fallback xmlns="">
            <p:pic>
              <p:nvPicPr>
                <p:cNvPr id="9" name="Entrada de lápiz 8">
                  <a:extLst>
                    <a:ext uri="{FF2B5EF4-FFF2-40B4-BE49-F238E27FC236}">
                      <a16:creationId xmlns:a16="http://schemas.microsoft.com/office/drawing/2014/main" id="{B4795AB5-4E16-4523-A79A-FB990960A092}"/>
                    </a:ext>
                  </a:extLst>
                </p:cNvPr>
                <p:cNvPicPr/>
                <p:nvPr/>
              </p:nvPicPr>
              <p:blipFill>
                <a:blip r:embed="rId15"/>
                <a:stretch>
                  <a:fillRect/>
                </a:stretch>
              </p:blipFill>
              <p:spPr>
                <a:xfrm>
                  <a:off x="5705674" y="257062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Entrada de lápiz 10">
                  <a:extLst>
                    <a:ext uri="{FF2B5EF4-FFF2-40B4-BE49-F238E27FC236}">
                      <a16:creationId xmlns:a16="http://schemas.microsoft.com/office/drawing/2014/main" id="{E999F500-922C-4619-8F28-FED66661A129}"/>
                    </a:ext>
                  </a:extLst>
                </p14:cNvPr>
                <p14:cNvContentPartPr/>
                <p14:nvPr/>
              </p14:nvContentPartPr>
              <p14:xfrm>
                <a:off x="5592994" y="2529583"/>
                <a:ext cx="68040" cy="39600"/>
              </p14:xfrm>
            </p:contentPart>
          </mc:Choice>
          <mc:Fallback xmlns="">
            <p:pic>
              <p:nvPicPr>
                <p:cNvPr id="11" name="Entrada de lápiz 10">
                  <a:extLst>
                    <a:ext uri="{FF2B5EF4-FFF2-40B4-BE49-F238E27FC236}">
                      <a16:creationId xmlns:a16="http://schemas.microsoft.com/office/drawing/2014/main" id="{E999F500-922C-4619-8F28-FED66661A129}"/>
                    </a:ext>
                  </a:extLst>
                </p:cNvPr>
                <p:cNvPicPr/>
                <p:nvPr/>
              </p:nvPicPr>
              <p:blipFill>
                <a:blip r:embed="rId17"/>
                <a:stretch>
                  <a:fillRect/>
                </a:stretch>
              </p:blipFill>
              <p:spPr>
                <a:xfrm>
                  <a:off x="5583994" y="2520583"/>
                  <a:ext cx="85680" cy="57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
            <p14:nvContentPartPr>
              <p14:cNvPr id="16" name="Entrada de lápiz 15">
                <a:extLst>
                  <a:ext uri="{FF2B5EF4-FFF2-40B4-BE49-F238E27FC236}">
                    <a16:creationId xmlns:a16="http://schemas.microsoft.com/office/drawing/2014/main" id="{4FA790A9-C679-44CE-B329-5E594189A19D}"/>
                  </a:ext>
                </a:extLst>
              </p14:cNvPr>
              <p14:cNvContentPartPr/>
              <p14:nvPr/>
            </p14:nvContentPartPr>
            <p14:xfrm>
              <a:off x="5343514" y="2378023"/>
              <a:ext cx="23040" cy="16920"/>
            </p14:xfrm>
          </p:contentPart>
        </mc:Choice>
        <mc:Fallback xmlns="">
          <p:pic>
            <p:nvPicPr>
              <p:cNvPr id="16" name="Entrada de lápiz 15">
                <a:extLst>
                  <a:ext uri="{FF2B5EF4-FFF2-40B4-BE49-F238E27FC236}">
                    <a16:creationId xmlns:a16="http://schemas.microsoft.com/office/drawing/2014/main" id="{4FA790A9-C679-44CE-B329-5E594189A19D}"/>
                  </a:ext>
                </a:extLst>
              </p:cNvPr>
              <p:cNvPicPr/>
              <p:nvPr/>
            </p:nvPicPr>
            <p:blipFill>
              <a:blip r:embed="rId19"/>
              <a:stretch>
                <a:fillRect/>
              </a:stretch>
            </p:blipFill>
            <p:spPr>
              <a:xfrm>
                <a:off x="5334874" y="2369023"/>
                <a:ext cx="40680" cy="345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Entrada de lápiz 16">
                <a:extLst>
                  <a:ext uri="{FF2B5EF4-FFF2-40B4-BE49-F238E27FC236}">
                    <a16:creationId xmlns:a16="http://schemas.microsoft.com/office/drawing/2014/main" id="{A138C4AB-26FF-4908-A0BE-73A0FC122F71}"/>
                  </a:ext>
                </a:extLst>
              </p14:cNvPr>
              <p14:cNvContentPartPr/>
              <p14:nvPr/>
            </p14:nvContentPartPr>
            <p14:xfrm>
              <a:off x="4991434" y="2194063"/>
              <a:ext cx="103320" cy="48240"/>
            </p14:xfrm>
          </p:contentPart>
        </mc:Choice>
        <mc:Fallback xmlns="">
          <p:pic>
            <p:nvPicPr>
              <p:cNvPr id="17" name="Entrada de lápiz 16">
                <a:extLst>
                  <a:ext uri="{FF2B5EF4-FFF2-40B4-BE49-F238E27FC236}">
                    <a16:creationId xmlns:a16="http://schemas.microsoft.com/office/drawing/2014/main" id="{A138C4AB-26FF-4908-A0BE-73A0FC122F71}"/>
                  </a:ext>
                </a:extLst>
              </p:cNvPr>
              <p:cNvPicPr/>
              <p:nvPr/>
            </p:nvPicPr>
            <p:blipFill>
              <a:blip r:embed="rId21"/>
              <a:stretch>
                <a:fillRect/>
              </a:stretch>
            </p:blipFill>
            <p:spPr>
              <a:xfrm>
                <a:off x="4982434" y="2185423"/>
                <a:ext cx="120960" cy="65880"/>
              </a:xfrm>
              <a:prstGeom prst="rect">
                <a:avLst/>
              </a:prstGeom>
            </p:spPr>
          </p:pic>
        </mc:Fallback>
      </mc:AlternateContent>
      <p:grpSp>
        <p:nvGrpSpPr>
          <p:cNvPr id="27" name="Grupo 26">
            <a:extLst>
              <a:ext uri="{FF2B5EF4-FFF2-40B4-BE49-F238E27FC236}">
                <a16:creationId xmlns:a16="http://schemas.microsoft.com/office/drawing/2014/main" id="{5BA4360C-F420-46F9-BEB1-FB50776FB51C}"/>
              </a:ext>
            </a:extLst>
          </p:cNvPr>
          <p:cNvGrpSpPr/>
          <p:nvPr/>
        </p:nvGrpSpPr>
        <p:grpSpPr>
          <a:xfrm>
            <a:off x="4636834" y="2000023"/>
            <a:ext cx="120240" cy="90360"/>
            <a:chOff x="4636834" y="2000023"/>
            <a:chExt cx="120240" cy="90360"/>
          </a:xfrm>
        </p:grpSpPr>
        <mc:AlternateContent xmlns:mc="http://schemas.openxmlformats.org/markup-compatibility/2006" xmlns:p14="http://schemas.microsoft.com/office/powerpoint/2010/main">
          <mc:Choice Requires="p14">
            <p:contentPart p14:bwMode="auto" r:id="rId22">
              <p14:nvContentPartPr>
                <p14:cNvPr id="24" name="Entrada de lápiz 23">
                  <a:extLst>
                    <a:ext uri="{FF2B5EF4-FFF2-40B4-BE49-F238E27FC236}">
                      <a16:creationId xmlns:a16="http://schemas.microsoft.com/office/drawing/2014/main" id="{3E6039B9-4FEF-4069-A4C2-92ABD73A4EFD}"/>
                    </a:ext>
                  </a:extLst>
                </p14:cNvPr>
                <p14:cNvContentPartPr/>
                <p14:nvPr/>
              </p14:nvContentPartPr>
              <p14:xfrm>
                <a:off x="4636834" y="2090023"/>
                <a:ext cx="11160" cy="360"/>
              </p14:xfrm>
            </p:contentPart>
          </mc:Choice>
          <mc:Fallback xmlns="">
            <p:pic>
              <p:nvPicPr>
                <p:cNvPr id="24" name="Entrada de lápiz 23">
                  <a:extLst>
                    <a:ext uri="{FF2B5EF4-FFF2-40B4-BE49-F238E27FC236}">
                      <a16:creationId xmlns:a16="http://schemas.microsoft.com/office/drawing/2014/main" id="{3E6039B9-4FEF-4069-A4C2-92ABD73A4EFD}"/>
                    </a:ext>
                  </a:extLst>
                </p:cNvPr>
                <p:cNvPicPr/>
                <p:nvPr/>
              </p:nvPicPr>
              <p:blipFill>
                <a:blip r:embed="rId23"/>
                <a:stretch>
                  <a:fillRect/>
                </a:stretch>
              </p:blipFill>
              <p:spPr>
                <a:xfrm>
                  <a:off x="4628194" y="2081023"/>
                  <a:ext cx="28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5" name="Entrada de lápiz 24">
                  <a:extLst>
                    <a:ext uri="{FF2B5EF4-FFF2-40B4-BE49-F238E27FC236}">
                      <a16:creationId xmlns:a16="http://schemas.microsoft.com/office/drawing/2014/main" id="{D9F29BD7-BAA9-4FD4-9DED-4CD880723BA6}"/>
                    </a:ext>
                  </a:extLst>
                </p14:cNvPr>
                <p14:cNvContentPartPr/>
                <p14:nvPr/>
              </p14:nvContentPartPr>
              <p14:xfrm>
                <a:off x="4638634" y="2000023"/>
                <a:ext cx="118440" cy="57600"/>
              </p14:xfrm>
            </p:contentPart>
          </mc:Choice>
          <mc:Fallback xmlns="">
            <p:pic>
              <p:nvPicPr>
                <p:cNvPr id="25" name="Entrada de lápiz 24">
                  <a:extLst>
                    <a:ext uri="{FF2B5EF4-FFF2-40B4-BE49-F238E27FC236}">
                      <a16:creationId xmlns:a16="http://schemas.microsoft.com/office/drawing/2014/main" id="{D9F29BD7-BAA9-4FD4-9DED-4CD880723BA6}"/>
                    </a:ext>
                  </a:extLst>
                </p:cNvPr>
                <p:cNvPicPr/>
                <p:nvPr/>
              </p:nvPicPr>
              <p:blipFill>
                <a:blip r:embed="rId25"/>
                <a:stretch>
                  <a:fillRect/>
                </a:stretch>
              </p:blipFill>
              <p:spPr>
                <a:xfrm>
                  <a:off x="4629994" y="1991023"/>
                  <a:ext cx="136080" cy="752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6">
            <p14:nvContentPartPr>
              <p14:cNvPr id="26" name="Entrada de lápiz 25">
                <a:extLst>
                  <a:ext uri="{FF2B5EF4-FFF2-40B4-BE49-F238E27FC236}">
                    <a16:creationId xmlns:a16="http://schemas.microsoft.com/office/drawing/2014/main" id="{76E4A34F-27D8-4139-B104-AB5512BC2D37}"/>
                  </a:ext>
                </a:extLst>
              </p14:cNvPr>
              <p14:cNvContentPartPr/>
              <p14:nvPr/>
            </p14:nvContentPartPr>
            <p14:xfrm>
              <a:off x="4364314" y="1818583"/>
              <a:ext cx="109440" cy="64440"/>
            </p14:xfrm>
          </p:contentPart>
        </mc:Choice>
        <mc:Fallback xmlns="">
          <p:pic>
            <p:nvPicPr>
              <p:cNvPr id="26" name="Entrada de lápiz 25">
                <a:extLst>
                  <a:ext uri="{FF2B5EF4-FFF2-40B4-BE49-F238E27FC236}">
                    <a16:creationId xmlns:a16="http://schemas.microsoft.com/office/drawing/2014/main" id="{76E4A34F-27D8-4139-B104-AB5512BC2D37}"/>
                  </a:ext>
                </a:extLst>
              </p:cNvPr>
              <p:cNvPicPr/>
              <p:nvPr/>
            </p:nvPicPr>
            <p:blipFill>
              <a:blip r:embed="rId27"/>
              <a:stretch>
                <a:fillRect/>
              </a:stretch>
            </p:blipFill>
            <p:spPr>
              <a:xfrm>
                <a:off x="4355674" y="1809583"/>
                <a:ext cx="127080" cy="82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Entrada de lápiz 27">
                <a:extLst>
                  <a:ext uri="{FF2B5EF4-FFF2-40B4-BE49-F238E27FC236}">
                    <a16:creationId xmlns:a16="http://schemas.microsoft.com/office/drawing/2014/main" id="{7D53FCB2-A60A-4510-861F-4C24E4188B80}"/>
                  </a:ext>
                </a:extLst>
              </p14:cNvPr>
              <p14:cNvContentPartPr/>
              <p14:nvPr/>
            </p14:nvContentPartPr>
            <p14:xfrm>
              <a:off x="4050754" y="1690063"/>
              <a:ext cx="129600" cy="40680"/>
            </p14:xfrm>
          </p:contentPart>
        </mc:Choice>
        <mc:Fallback xmlns="">
          <p:pic>
            <p:nvPicPr>
              <p:cNvPr id="28" name="Entrada de lápiz 27">
                <a:extLst>
                  <a:ext uri="{FF2B5EF4-FFF2-40B4-BE49-F238E27FC236}">
                    <a16:creationId xmlns:a16="http://schemas.microsoft.com/office/drawing/2014/main" id="{7D53FCB2-A60A-4510-861F-4C24E4188B80}"/>
                  </a:ext>
                </a:extLst>
              </p:cNvPr>
              <p:cNvPicPr/>
              <p:nvPr/>
            </p:nvPicPr>
            <p:blipFill>
              <a:blip r:embed="rId29"/>
              <a:stretch>
                <a:fillRect/>
              </a:stretch>
            </p:blipFill>
            <p:spPr>
              <a:xfrm>
                <a:off x="4041754" y="1681063"/>
                <a:ext cx="147240" cy="583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9" name="Entrada de lápiz 28">
                <a:extLst>
                  <a:ext uri="{FF2B5EF4-FFF2-40B4-BE49-F238E27FC236}">
                    <a16:creationId xmlns:a16="http://schemas.microsoft.com/office/drawing/2014/main" id="{35E1EB32-BDF0-40C4-94A4-DE71F9C99C31}"/>
                  </a:ext>
                </a:extLst>
              </p14:cNvPr>
              <p14:cNvContentPartPr/>
              <p14:nvPr/>
            </p14:nvContentPartPr>
            <p14:xfrm>
              <a:off x="3774634" y="1548943"/>
              <a:ext cx="154800" cy="84240"/>
            </p14:xfrm>
          </p:contentPart>
        </mc:Choice>
        <mc:Fallback xmlns="">
          <p:pic>
            <p:nvPicPr>
              <p:cNvPr id="29" name="Entrada de lápiz 28">
                <a:extLst>
                  <a:ext uri="{FF2B5EF4-FFF2-40B4-BE49-F238E27FC236}">
                    <a16:creationId xmlns:a16="http://schemas.microsoft.com/office/drawing/2014/main" id="{35E1EB32-BDF0-40C4-94A4-DE71F9C99C31}"/>
                  </a:ext>
                </a:extLst>
              </p:cNvPr>
              <p:cNvPicPr/>
              <p:nvPr/>
            </p:nvPicPr>
            <p:blipFill>
              <a:blip r:embed="rId31"/>
              <a:stretch>
                <a:fillRect/>
              </a:stretch>
            </p:blipFill>
            <p:spPr>
              <a:xfrm>
                <a:off x="3765994" y="1540303"/>
                <a:ext cx="172440" cy="1018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0" name="Entrada de lápiz 29">
                <a:extLst>
                  <a:ext uri="{FF2B5EF4-FFF2-40B4-BE49-F238E27FC236}">
                    <a16:creationId xmlns:a16="http://schemas.microsoft.com/office/drawing/2014/main" id="{6C2CA294-AD30-48F5-909A-7EFB258B3563}"/>
                  </a:ext>
                </a:extLst>
              </p14:cNvPr>
              <p14:cNvContentPartPr/>
              <p14:nvPr/>
            </p14:nvContentPartPr>
            <p14:xfrm>
              <a:off x="3082354" y="4092343"/>
              <a:ext cx="9000" cy="360"/>
            </p14:xfrm>
          </p:contentPart>
        </mc:Choice>
        <mc:Fallback xmlns="">
          <p:pic>
            <p:nvPicPr>
              <p:cNvPr id="30" name="Entrada de lápiz 29">
                <a:extLst>
                  <a:ext uri="{FF2B5EF4-FFF2-40B4-BE49-F238E27FC236}">
                    <a16:creationId xmlns:a16="http://schemas.microsoft.com/office/drawing/2014/main" id="{6C2CA294-AD30-48F5-909A-7EFB258B3563}"/>
                  </a:ext>
                </a:extLst>
              </p:cNvPr>
              <p:cNvPicPr/>
              <p:nvPr/>
            </p:nvPicPr>
            <p:blipFill>
              <a:blip r:embed="rId33"/>
              <a:stretch>
                <a:fillRect/>
              </a:stretch>
            </p:blipFill>
            <p:spPr>
              <a:xfrm>
                <a:off x="3073714" y="4083703"/>
                <a:ext cx="2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1" name="Entrada de lápiz 30">
                <a:extLst>
                  <a:ext uri="{FF2B5EF4-FFF2-40B4-BE49-F238E27FC236}">
                    <a16:creationId xmlns:a16="http://schemas.microsoft.com/office/drawing/2014/main" id="{C24ACD10-824C-4369-9173-6712739A7F55}"/>
                  </a:ext>
                </a:extLst>
              </p14:cNvPr>
              <p14:cNvContentPartPr/>
              <p14:nvPr/>
            </p14:nvContentPartPr>
            <p14:xfrm>
              <a:off x="5132914" y="2869063"/>
              <a:ext cx="59400" cy="26280"/>
            </p14:xfrm>
          </p:contentPart>
        </mc:Choice>
        <mc:Fallback xmlns="">
          <p:pic>
            <p:nvPicPr>
              <p:cNvPr id="31" name="Entrada de lápiz 30">
                <a:extLst>
                  <a:ext uri="{FF2B5EF4-FFF2-40B4-BE49-F238E27FC236}">
                    <a16:creationId xmlns:a16="http://schemas.microsoft.com/office/drawing/2014/main" id="{C24ACD10-824C-4369-9173-6712739A7F55}"/>
                  </a:ext>
                </a:extLst>
              </p:cNvPr>
              <p:cNvPicPr/>
              <p:nvPr/>
            </p:nvPicPr>
            <p:blipFill>
              <a:blip r:embed="rId35"/>
              <a:stretch>
                <a:fillRect/>
              </a:stretch>
            </p:blipFill>
            <p:spPr>
              <a:xfrm>
                <a:off x="5123914" y="2860423"/>
                <a:ext cx="77040" cy="439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2" name="Entrada de lápiz 31">
                <a:extLst>
                  <a:ext uri="{FF2B5EF4-FFF2-40B4-BE49-F238E27FC236}">
                    <a16:creationId xmlns:a16="http://schemas.microsoft.com/office/drawing/2014/main" id="{48868F12-9A2D-4B4A-9201-AD2720CA0823}"/>
                  </a:ext>
                </a:extLst>
              </p14:cNvPr>
              <p14:cNvContentPartPr/>
              <p14:nvPr/>
            </p14:nvContentPartPr>
            <p14:xfrm>
              <a:off x="4976314" y="2769343"/>
              <a:ext cx="42120" cy="28080"/>
            </p14:xfrm>
          </p:contentPart>
        </mc:Choice>
        <mc:Fallback xmlns="">
          <p:pic>
            <p:nvPicPr>
              <p:cNvPr id="32" name="Entrada de lápiz 31">
                <a:extLst>
                  <a:ext uri="{FF2B5EF4-FFF2-40B4-BE49-F238E27FC236}">
                    <a16:creationId xmlns:a16="http://schemas.microsoft.com/office/drawing/2014/main" id="{48868F12-9A2D-4B4A-9201-AD2720CA0823}"/>
                  </a:ext>
                </a:extLst>
              </p:cNvPr>
              <p:cNvPicPr/>
              <p:nvPr/>
            </p:nvPicPr>
            <p:blipFill>
              <a:blip r:embed="rId37"/>
              <a:stretch>
                <a:fillRect/>
              </a:stretch>
            </p:blipFill>
            <p:spPr>
              <a:xfrm>
                <a:off x="4967674" y="2760343"/>
                <a:ext cx="5976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3" name="Entrada de lápiz 32">
                <a:extLst>
                  <a:ext uri="{FF2B5EF4-FFF2-40B4-BE49-F238E27FC236}">
                    <a16:creationId xmlns:a16="http://schemas.microsoft.com/office/drawing/2014/main" id="{486CC9B5-4D9F-4890-9DAC-1CB803E62A0B}"/>
                  </a:ext>
                </a:extLst>
              </p14:cNvPr>
              <p14:cNvContentPartPr/>
              <p14:nvPr/>
            </p14:nvContentPartPr>
            <p14:xfrm>
              <a:off x="4847434" y="2632183"/>
              <a:ext cx="61920" cy="23760"/>
            </p14:xfrm>
          </p:contentPart>
        </mc:Choice>
        <mc:Fallback xmlns="">
          <p:pic>
            <p:nvPicPr>
              <p:cNvPr id="33" name="Entrada de lápiz 32">
                <a:extLst>
                  <a:ext uri="{FF2B5EF4-FFF2-40B4-BE49-F238E27FC236}">
                    <a16:creationId xmlns:a16="http://schemas.microsoft.com/office/drawing/2014/main" id="{486CC9B5-4D9F-4890-9DAC-1CB803E62A0B}"/>
                  </a:ext>
                </a:extLst>
              </p:cNvPr>
              <p:cNvPicPr/>
              <p:nvPr/>
            </p:nvPicPr>
            <p:blipFill>
              <a:blip r:embed="rId39"/>
              <a:stretch>
                <a:fillRect/>
              </a:stretch>
            </p:blipFill>
            <p:spPr>
              <a:xfrm>
                <a:off x="4838434" y="2623183"/>
                <a:ext cx="7956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4" name="Entrada de lápiz 33">
                <a:extLst>
                  <a:ext uri="{FF2B5EF4-FFF2-40B4-BE49-F238E27FC236}">
                    <a16:creationId xmlns:a16="http://schemas.microsoft.com/office/drawing/2014/main" id="{39E33D22-8BD1-4ECC-8BD9-1251634CE336}"/>
                  </a:ext>
                </a:extLst>
              </p14:cNvPr>
              <p14:cNvContentPartPr/>
              <p14:nvPr/>
            </p14:nvContentPartPr>
            <p14:xfrm>
              <a:off x="4597234" y="2435263"/>
              <a:ext cx="50760" cy="46800"/>
            </p14:xfrm>
          </p:contentPart>
        </mc:Choice>
        <mc:Fallback xmlns="">
          <p:pic>
            <p:nvPicPr>
              <p:cNvPr id="34" name="Entrada de lápiz 33">
                <a:extLst>
                  <a:ext uri="{FF2B5EF4-FFF2-40B4-BE49-F238E27FC236}">
                    <a16:creationId xmlns:a16="http://schemas.microsoft.com/office/drawing/2014/main" id="{39E33D22-8BD1-4ECC-8BD9-1251634CE336}"/>
                  </a:ext>
                </a:extLst>
              </p:cNvPr>
              <p:cNvPicPr/>
              <p:nvPr/>
            </p:nvPicPr>
            <p:blipFill>
              <a:blip r:embed="rId41"/>
              <a:stretch>
                <a:fillRect/>
              </a:stretch>
            </p:blipFill>
            <p:spPr>
              <a:xfrm>
                <a:off x="4588594" y="2426623"/>
                <a:ext cx="68400" cy="644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5" name="Entrada de lápiz 34">
                <a:extLst>
                  <a:ext uri="{FF2B5EF4-FFF2-40B4-BE49-F238E27FC236}">
                    <a16:creationId xmlns:a16="http://schemas.microsoft.com/office/drawing/2014/main" id="{D94D0C31-D8C8-42DC-B46A-E171D0D9119B}"/>
                  </a:ext>
                </a:extLst>
              </p14:cNvPr>
              <p14:cNvContentPartPr/>
              <p14:nvPr/>
            </p14:nvContentPartPr>
            <p14:xfrm>
              <a:off x="4355674" y="2253103"/>
              <a:ext cx="118080" cy="65520"/>
            </p14:xfrm>
          </p:contentPart>
        </mc:Choice>
        <mc:Fallback xmlns="">
          <p:pic>
            <p:nvPicPr>
              <p:cNvPr id="35" name="Entrada de lápiz 34">
                <a:extLst>
                  <a:ext uri="{FF2B5EF4-FFF2-40B4-BE49-F238E27FC236}">
                    <a16:creationId xmlns:a16="http://schemas.microsoft.com/office/drawing/2014/main" id="{D94D0C31-D8C8-42DC-B46A-E171D0D9119B}"/>
                  </a:ext>
                </a:extLst>
              </p:cNvPr>
              <p:cNvPicPr/>
              <p:nvPr/>
            </p:nvPicPr>
            <p:blipFill>
              <a:blip r:embed="rId43"/>
              <a:stretch>
                <a:fillRect/>
              </a:stretch>
            </p:blipFill>
            <p:spPr>
              <a:xfrm>
                <a:off x="4346674" y="2244103"/>
                <a:ext cx="135720" cy="831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6" name="Entrada de lápiz 35">
                <a:extLst>
                  <a:ext uri="{FF2B5EF4-FFF2-40B4-BE49-F238E27FC236}">
                    <a16:creationId xmlns:a16="http://schemas.microsoft.com/office/drawing/2014/main" id="{5A50103D-C6FC-48E6-9621-797EF87549F4}"/>
                  </a:ext>
                </a:extLst>
              </p14:cNvPr>
              <p14:cNvContentPartPr/>
              <p14:nvPr/>
            </p14:nvContentPartPr>
            <p14:xfrm>
              <a:off x="4137514" y="2024503"/>
              <a:ext cx="42480" cy="65880"/>
            </p14:xfrm>
          </p:contentPart>
        </mc:Choice>
        <mc:Fallback xmlns="">
          <p:pic>
            <p:nvPicPr>
              <p:cNvPr id="36" name="Entrada de lápiz 35">
                <a:extLst>
                  <a:ext uri="{FF2B5EF4-FFF2-40B4-BE49-F238E27FC236}">
                    <a16:creationId xmlns:a16="http://schemas.microsoft.com/office/drawing/2014/main" id="{5A50103D-C6FC-48E6-9621-797EF87549F4}"/>
                  </a:ext>
                </a:extLst>
              </p:cNvPr>
              <p:cNvPicPr/>
              <p:nvPr/>
            </p:nvPicPr>
            <p:blipFill>
              <a:blip r:embed="rId45"/>
              <a:stretch>
                <a:fillRect/>
              </a:stretch>
            </p:blipFill>
            <p:spPr>
              <a:xfrm>
                <a:off x="4128874" y="2015503"/>
                <a:ext cx="60120" cy="835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7" name="Entrada de lápiz 36">
                <a:extLst>
                  <a:ext uri="{FF2B5EF4-FFF2-40B4-BE49-F238E27FC236}">
                    <a16:creationId xmlns:a16="http://schemas.microsoft.com/office/drawing/2014/main" id="{99D569D0-A782-4920-A243-17481B823FE6}"/>
                  </a:ext>
                </a:extLst>
              </p14:cNvPr>
              <p14:cNvContentPartPr/>
              <p14:nvPr/>
            </p14:nvContentPartPr>
            <p14:xfrm>
              <a:off x="3985954" y="1894183"/>
              <a:ext cx="30600" cy="43560"/>
            </p14:xfrm>
          </p:contentPart>
        </mc:Choice>
        <mc:Fallback xmlns="">
          <p:pic>
            <p:nvPicPr>
              <p:cNvPr id="37" name="Entrada de lápiz 36">
                <a:extLst>
                  <a:ext uri="{FF2B5EF4-FFF2-40B4-BE49-F238E27FC236}">
                    <a16:creationId xmlns:a16="http://schemas.microsoft.com/office/drawing/2014/main" id="{99D569D0-A782-4920-A243-17481B823FE6}"/>
                  </a:ext>
                </a:extLst>
              </p:cNvPr>
              <p:cNvPicPr/>
              <p:nvPr/>
            </p:nvPicPr>
            <p:blipFill>
              <a:blip r:embed="rId47"/>
              <a:stretch>
                <a:fillRect/>
              </a:stretch>
            </p:blipFill>
            <p:spPr>
              <a:xfrm>
                <a:off x="3976954" y="1885183"/>
                <a:ext cx="48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8" name="Entrada de lápiz 37">
                <a:extLst>
                  <a:ext uri="{FF2B5EF4-FFF2-40B4-BE49-F238E27FC236}">
                    <a16:creationId xmlns:a16="http://schemas.microsoft.com/office/drawing/2014/main" id="{04CC8F05-7BF3-44FF-A1E4-6B7B12A7B8EA}"/>
                  </a:ext>
                </a:extLst>
              </p14:cNvPr>
              <p14:cNvContentPartPr/>
              <p14:nvPr/>
            </p14:nvContentPartPr>
            <p14:xfrm>
              <a:off x="3826114" y="1754143"/>
              <a:ext cx="82080" cy="63360"/>
            </p14:xfrm>
          </p:contentPart>
        </mc:Choice>
        <mc:Fallback xmlns="">
          <p:pic>
            <p:nvPicPr>
              <p:cNvPr id="38" name="Entrada de lápiz 37">
                <a:extLst>
                  <a:ext uri="{FF2B5EF4-FFF2-40B4-BE49-F238E27FC236}">
                    <a16:creationId xmlns:a16="http://schemas.microsoft.com/office/drawing/2014/main" id="{04CC8F05-7BF3-44FF-A1E4-6B7B12A7B8EA}"/>
                  </a:ext>
                </a:extLst>
              </p:cNvPr>
              <p:cNvPicPr/>
              <p:nvPr/>
            </p:nvPicPr>
            <p:blipFill>
              <a:blip r:embed="rId49"/>
              <a:stretch>
                <a:fillRect/>
              </a:stretch>
            </p:blipFill>
            <p:spPr>
              <a:xfrm>
                <a:off x="3817114" y="1745503"/>
                <a:ext cx="99720" cy="810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9" name="Entrada de lápiz 38">
                <a:extLst>
                  <a:ext uri="{FF2B5EF4-FFF2-40B4-BE49-F238E27FC236}">
                    <a16:creationId xmlns:a16="http://schemas.microsoft.com/office/drawing/2014/main" id="{08D3DFD8-539F-49E0-9321-2155E9A3933B}"/>
                  </a:ext>
                </a:extLst>
              </p14:cNvPr>
              <p14:cNvContentPartPr/>
              <p14:nvPr/>
            </p14:nvContentPartPr>
            <p14:xfrm>
              <a:off x="3651514" y="1587103"/>
              <a:ext cx="136440" cy="67680"/>
            </p14:xfrm>
          </p:contentPart>
        </mc:Choice>
        <mc:Fallback xmlns="">
          <p:pic>
            <p:nvPicPr>
              <p:cNvPr id="39" name="Entrada de lápiz 38">
                <a:extLst>
                  <a:ext uri="{FF2B5EF4-FFF2-40B4-BE49-F238E27FC236}">
                    <a16:creationId xmlns:a16="http://schemas.microsoft.com/office/drawing/2014/main" id="{08D3DFD8-539F-49E0-9321-2155E9A3933B}"/>
                  </a:ext>
                </a:extLst>
              </p:cNvPr>
              <p:cNvPicPr/>
              <p:nvPr/>
            </p:nvPicPr>
            <p:blipFill>
              <a:blip r:embed="rId51"/>
              <a:stretch>
                <a:fillRect/>
              </a:stretch>
            </p:blipFill>
            <p:spPr>
              <a:xfrm>
                <a:off x="3642874" y="1578103"/>
                <a:ext cx="154080" cy="853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0" name="Entrada de lápiz 39">
                <a:extLst>
                  <a:ext uri="{FF2B5EF4-FFF2-40B4-BE49-F238E27FC236}">
                    <a16:creationId xmlns:a16="http://schemas.microsoft.com/office/drawing/2014/main" id="{3F2B0603-6101-4818-883B-12C40A06C589}"/>
                  </a:ext>
                </a:extLst>
              </p14:cNvPr>
              <p14:cNvContentPartPr/>
              <p14:nvPr/>
            </p14:nvContentPartPr>
            <p14:xfrm>
              <a:off x="3510754" y="1379023"/>
              <a:ext cx="103320" cy="57960"/>
            </p14:xfrm>
          </p:contentPart>
        </mc:Choice>
        <mc:Fallback xmlns="">
          <p:pic>
            <p:nvPicPr>
              <p:cNvPr id="40" name="Entrada de lápiz 39">
                <a:extLst>
                  <a:ext uri="{FF2B5EF4-FFF2-40B4-BE49-F238E27FC236}">
                    <a16:creationId xmlns:a16="http://schemas.microsoft.com/office/drawing/2014/main" id="{3F2B0603-6101-4818-883B-12C40A06C589}"/>
                  </a:ext>
                </a:extLst>
              </p:cNvPr>
              <p:cNvPicPr/>
              <p:nvPr/>
            </p:nvPicPr>
            <p:blipFill>
              <a:blip r:embed="rId53"/>
              <a:stretch>
                <a:fillRect/>
              </a:stretch>
            </p:blipFill>
            <p:spPr>
              <a:xfrm>
                <a:off x="3501754" y="1370383"/>
                <a:ext cx="120960" cy="7560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1" name="Entrada de lápiz 40">
                <a:extLst>
                  <a:ext uri="{FF2B5EF4-FFF2-40B4-BE49-F238E27FC236}">
                    <a16:creationId xmlns:a16="http://schemas.microsoft.com/office/drawing/2014/main" id="{57E24BBF-A451-4BD6-AF76-21BE9297840C}"/>
                  </a:ext>
                </a:extLst>
              </p14:cNvPr>
              <p14:cNvContentPartPr/>
              <p14:nvPr/>
            </p14:nvContentPartPr>
            <p14:xfrm>
              <a:off x="3411394" y="1165183"/>
              <a:ext cx="28440" cy="75960"/>
            </p14:xfrm>
          </p:contentPart>
        </mc:Choice>
        <mc:Fallback xmlns="">
          <p:pic>
            <p:nvPicPr>
              <p:cNvPr id="41" name="Entrada de lápiz 40">
                <a:extLst>
                  <a:ext uri="{FF2B5EF4-FFF2-40B4-BE49-F238E27FC236}">
                    <a16:creationId xmlns:a16="http://schemas.microsoft.com/office/drawing/2014/main" id="{57E24BBF-A451-4BD6-AF76-21BE9297840C}"/>
                  </a:ext>
                </a:extLst>
              </p:cNvPr>
              <p:cNvPicPr/>
              <p:nvPr/>
            </p:nvPicPr>
            <p:blipFill>
              <a:blip r:embed="rId55"/>
              <a:stretch>
                <a:fillRect/>
              </a:stretch>
            </p:blipFill>
            <p:spPr>
              <a:xfrm>
                <a:off x="3402754" y="1156543"/>
                <a:ext cx="46080" cy="9360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2" name="Entrada de lápiz 41">
                <a:extLst>
                  <a:ext uri="{FF2B5EF4-FFF2-40B4-BE49-F238E27FC236}">
                    <a16:creationId xmlns:a16="http://schemas.microsoft.com/office/drawing/2014/main" id="{A1D69E99-2EE3-4F6D-9285-21C725164E3A}"/>
                  </a:ext>
                </a:extLst>
              </p14:cNvPr>
              <p14:cNvContentPartPr/>
              <p14:nvPr/>
            </p14:nvContentPartPr>
            <p14:xfrm>
              <a:off x="3556474" y="1430143"/>
              <a:ext cx="90360" cy="39240"/>
            </p14:xfrm>
          </p:contentPart>
        </mc:Choice>
        <mc:Fallback xmlns="">
          <p:pic>
            <p:nvPicPr>
              <p:cNvPr id="42" name="Entrada de lápiz 41">
                <a:extLst>
                  <a:ext uri="{FF2B5EF4-FFF2-40B4-BE49-F238E27FC236}">
                    <a16:creationId xmlns:a16="http://schemas.microsoft.com/office/drawing/2014/main" id="{A1D69E99-2EE3-4F6D-9285-21C725164E3A}"/>
                  </a:ext>
                </a:extLst>
              </p:cNvPr>
              <p:cNvPicPr/>
              <p:nvPr/>
            </p:nvPicPr>
            <p:blipFill>
              <a:blip r:embed="rId57"/>
              <a:stretch>
                <a:fillRect/>
              </a:stretch>
            </p:blipFill>
            <p:spPr>
              <a:xfrm>
                <a:off x="3547474" y="1421143"/>
                <a:ext cx="108000" cy="5688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3" name="Entrada de lápiz 42">
                <a:extLst>
                  <a:ext uri="{FF2B5EF4-FFF2-40B4-BE49-F238E27FC236}">
                    <a16:creationId xmlns:a16="http://schemas.microsoft.com/office/drawing/2014/main" id="{3F191F32-92BD-41D1-A389-79C32B419037}"/>
                  </a:ext>
                </a:extLst>
              </p14:cNvPr>
              <p14:cNvContentPartPr/>
              <p14:nvPr/>
            </p14:nvContentPartPr>
            <p14:xfrm>
              <a:off x="3293314" y="1325383"/>
              <a:ext cx="69840" cy="24480"/>
            </p14:xfrm>
          </p:contentPart>
        </mc:Choice>
        <mc:Fallback xmlns="">
          <p:pic>
            <p:nvPicPr>
              <p:cNvPr id="43" name="Entrada de lápiz 42">
                <a:extLst>
                  <a:ext uri="{FF2B5EF4-FFF2-40B4-BE49-F238E27FC236}">
                    <a16:creationId xmlns:a16="http://schemas.microsoft.com/office/drawing/2014/main" id="{3F191F32-92BD-41D1-A389-79C32B419037}"/>
                  </a:ext>
                </a:extLst>
              </p:cNvPr>
              <p:cNvPicPr/>
              <p:nvPr/>
            </p:nvPicPr>
            <p:blipFill>
              <a:blip r:embed="rId59"/>
              <a:stretch>
                <a:fillRect/>
              </a:stretch>
            </p:blipFill>
            <p:spPr>
              <a:xfrm>
                <a:off x="3284674" y="1316383"/>
                <a:ext cx="87480" cy="4212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4" name="Entrada de lápiz 43">
                <a:extLst>
                  <a:ext uri="{FF2B5EF4-FFF2-40B4-BE49-F238E27FC236}">
                    <a16:creationId xmlns:a16="http://schemas.microsoft.com/office/drawing/2014/main" id="{C9144EA4-2F69-44DE-BD40-57979D96AD5B}"/>
                  </a:ext>
                </a:extLst>
              </p14:cNvPr>
              <p14:cNvContentPartPr/>
              <p14:nvPr/>
            </p14:nvContentPartPr>
            <p14:xfrm>
              <a:off x="2930074" y="1131703"/>
              <a:ext cx="9000" cy="360"/>
            </p14:xfrm>
          </p:contentPart>
        </mc:Choice>
        <mc:Fallback xmlns="">
          <p:pic>
            <p:nvPicPr>
              <p:cNvPr id="44" name="Entrada de lápiz 43">
                <a:extLst>
                  <a:ext uri="{FF2B5EF4-FFF2-40B4-BE49-F238E27FC236}">
                    <a16:creationId xmlns:a16="http://schemas.microsoft.com/office/drawing/2014/main" id="{C9144EA4-2F69-44DE-BD40-57979D96AD5B}"/>
                  </a:ext>
                </a:extLst>
              </p:cNvPr>
              <p:cNvPicPr/>
              <p:nvPr/>
            </p:nvPicPr>
            <p:blipFill>
              <a:blip r:embed="rId61"/>
              <a:stretch>
                <a:fillRect/>
              </a:stretch>
            </p:blipFill>
            <p:spPr>
              <a:xfrm>
                <a:off x="2921434" y="1123063"/>
                <a:ext cx="2664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5" name="Entrada de lápiz 44">
                <a:extLst>
                  <a:ext uri="{FF2B5EF4-FFF2-40B4-BE49-F238E27FC236}">
                    <a16:creationId xmlns:a16="http://schemas.microsoft.com/office/drawing/2014/main" id="{3CB61827-EB7A-4A58-9FBA-71E90BCC017E}"/>
                  </a:ext>
                </a:extLst>
              </p14:cNvPr>
              <p14:cNvContentPartPr/>
              <p14:nvPr/>
            </p14:nvContentPartPr>
            <p14:xfrm>
              <a:off x="3504994" y="1371823"/>
              <a:ext cx="164880" cy="138960"/>
            </p14:xfrm>
          </p:contentPart>
        </mc:Choice>
        <mc:Fallback xmlns="">
          <p:pic>
            <p:nvPicPr>
              <p:cNvPr id="45" name="Entrada de lápiz 44">
                <a:extLst>
                  <a:ext uri="{FF2B5EF4-FFF2-40B4-BE49-F238E27FC236}">
                    <a16:creationId xmlns:a16="http://schemas.microsoft.com/office/drawing/2014/main" id="{3CB61827-EB7A-4A58-9FBA-71E90BCC017E}"/>
                  </a:ext>
                </a:extLst>
              </p:cNvPr>
              <p:cNvPicPr/>
              <p:nvPr/>
            </p:nvPicPr>
            <p:blipFill>
              <a:blip r:embed="rId63"/>
              <a:stretch>
                <a:fillRect/>
              </a:stretch>
            </p:blipFill>
            <p:spPr>
              <a:xfrm>
                <a:off x="3496354" y="1362823"/>
                <a:ext cx="1825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6" name="Entrada de lápiz 45">
                <a:extLst>
                  <a:ext uri="{FF2B5EF4-FFF2-40B4-BE49-F238E27FC236}">
                    <a16:creationId xmlns:a16="http://schemas.microsoft.com/office/drawing/2014/main" id="{142658CA-FA47-415D-8EB3-F9D5C3DF33E0}"/>
                  </a:ext>
                </a:extLst>
              </p14:cNvPr>
              <p14:cNvContentPartPr/>
              <p14:nvPr/>
            </p14:nvContentPartPr>
            <p14:xfrm>
              <a:off x="5181154" y="2932423"/>
              <a:ext cx="70920" cy="44640"/>
            </p14:xfrm>
          </p:contentPart>
        </mc:Choice>
        <mc:Fallback xmlns="">
          <p:pic>
            <p:nvPicPr>
              <p:cNvPr id="46" name="Entrada de lápiz 45">
                <a:extLst>
                  <a:ext uri="{FF2B5EF4-FFF2-40B4-BE49-F238E27FC236}">
                    <a16:creationId xmlns:a16="http://schemas.microsoft.com/office/drawing/2014/main" id="{142658CA-FA47-415D-8EB3-F9D5C3DF33E0}"/>
                  </a:ext>
                </a:extLst>
              </p:cNvPr>
              <p:cNvPicPr/>
              <p:nvPr/>
            </p:nvPicPr>
            <p:blipFill>
              <a:blip r:embed="rId65"/>
              <a:stretch>
                <a:fillRect/>
              </a:stretch>
            </p:blipFill>
            <p:spPr>
              <a:xfrm>
                <a:off x="5172154" y="2923783"/>
                <a:ext cx="88560" cy="62280"/>
              </a:xfrm>
              <a:prstGeom prst="rect">
                <a:avLst/>
              </a:prstGeom>
            </p:spPr>
          </p:pic>
        </mc:Fallback>
      </mc:AlternateContent>
      <p:grpSp>
        <p:nvGrpSpPr>
          <p:cNvPr id="56" name="Grupo 55">
            <a:extLst>
              <a:ext uri="{FF2B5EF4-FFF2-40B4-BE49-F238E27FC236}">
                <a16:creationId xmlns:a16="http://schemas.microsoft.com/office/drawing/2014/main" id="{D7A5A959-3C9E-44CE-9DD6-A40A3E4C96BD}"/>
              </a:ext>
            </a:extLst>
          </p:cNvPr>
          <p:cNvGrpSpPr/>
          <p:nvPr/>
        </p:nvGrpSpPr>
        <p:grpSpPr>
          <a:xfrm>
            <a:off x="3130954" y="1510783"/>
            <a:ext cx="794160" cy="2483280"/>
            <a:chOff x="3130954" y="1510783"/>
            <a:chExt cx="794160" cy="2483280"/>
          </a:xfrm>
        </p:grpSpPr>
        <mc:AlternateContent xmlns:mc="http://schemas.openxmlformats.org/markup-compatibility/2006" xmlns:p14="http://schemas.microsoft.com/office/powerpoint/2010/main">
          <mc:Choice Requires="p14">
            <p:contentPart p14:bwMode="auto" r:id="rId66">
              <p14:nvContentPartPr>
                <p14:cNvPr id="47" name="Entrada de lápiz 46">
                  <a:extLst>
                    <a:ext uri="{FF2B5EF4-FFF2-40B4-BE49-F238E27FC236}">
                      <a16:creationId xmlns:a16="http://schemas.microsoft.com/office/drawing/2014/main" id="{C2F728F5-5FBF-4F8B-9BE6-AB385DCFBB4C}"/>
                    </a:ext>
                  </a:extLst>
                </p14:cNvPr>
                <p14:cNvContentPartPr/>
                <p14:nvPr/>
              </p14:nvContentPartPr>
              <p14:xfrm>
                <a:off x="3130954" y="1510783"/>
                <a:ext cx="595440" cy="523800"/>
              </p14:xfrm>
            </p:contentPart>
          </mc:Choice>
          <mc:Fallback xmlns="">
            <p:pic>
              <p:nvPicPr>
                <p:cNvPr id="47" name="Entrada de lápiz 46">
                  <a:extLst>
                    <a:ext uri="{FF2B5EF4-FFF2-40B4-BE49-F238E27FC236}">
                      <a16:creationId xmlns:a16="http://schemas.microsoft.com/office/drawing/2014/main" id="{C2F728F5-5FBF-4F8B-9BE6-AB385DCFBB4C}"/>
                    </a:ext>
                  </a:extLst>
                </p:cNvPr>
                <p:cNvPicPr/>
                <p:nvPr/>
              </p:nvPicPr>
              <p:blipFill>
                <a:blip r:embed="rId67"/>
                <a:stretch>
                  <a:fillRect/>
                </a:stretch>
              </p:blipFill>
              <p:spPr>
                <a:xfrm>
                  <a:off x="3122314" y="1502143"/>
                  <a:ext cx="613080" cy="5414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8" name="Entrada de lápiz 47">
                  <a:extLst>
                    <a:ext uri="{FF2B5EF4-FFF2-40B4-BE49-F238E27FC236}">
                      <a16:creationId xmlns:a16="http://schemas.microsoft.com/office/drawing/2014/main" id="{382F2034-BDFB-4782-901B-2C2A30143868}"/>
                    </a:ext>
                  </a:extLst>
                </p14:cNvPr>
                <p14:cNvContentPartPr/>
                <p14:nvPr/>
              </p14:nvContentPartPr>
              <p14:xfrm>
                <a:off x="3178834" y="1567303"/>
                <a:ext cx="746280" cy="536760"/>
              </p14:xfrm>
            </p:contentPart>
          </mc:Choice>
          <mc:Fallback xmlns="">
            <p:pic>
              <p:nvPicPr>
                <p:cNvPr id="48" name="Entrada de lápiz 47">
                  <a:extLst>
                    <a:ext uri="{FF2B5EF4-FFF2-40B4-BE49-F238E27FC236}">
                      <a16:creationId xmlns:a16="http://schemas.microsoft.com/office/drawing/2014/main" id="{382F2034-BDFB-4782-901B-2C2A30143868}"/>
                    </a:ext>
                  </a:extLst>
                </p:cNvPr>
                <p:cNvPicPr/>
                <p:nvPr/>
              </p:nvPicPr>
              <p:blipFill>
                <a:blip r:embed="rId69"/>
                <a:stretch>
                  <a:fillRect/>
                </a:stretch>
              </p:blipFill>
              <p:spPr>
                <a:xfrm>
                  <a:off x="3169834" y="1558663"/>
                  <a:ext cx="763920" cy="554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50" name="Entrada de lápiz 49">
                  <a:extLst>
                    <a:ext uri="{FF2B5EF4-FFF2-40B4-BE49-F238E27FC236}">
                      <a16:creationId xmlns:a16="http://schemas.microsoft.com/office/drawing/2014/main" id="{E4D5BD65-233A-4220-A428-D4221558B109}"/>
                    </a:ext>
                  </a:extLst>
                </p14:cNvPr>
                <p14:cNvContentPartPr/>
                <p14:nvPr/>
              </p14:nvContentPartPr>
              <p14:xfrm>
                <a:off x="3297274" y="2090023"/>
                <a:ext cx="131400" cy="1783800"/>
              </p14:xfrm>
            </p:contentPart>
          </mc:Choice>
          <mc:Fallback xmlns="">
            <p:pic>
              <p:nvPicPr>
                <p:cNvPr id="50" name="Entrada de lápiz 49">
                  <a:extLst>
                    <a:ext uri="{FF2B5EF4-FFF2-40B4-BE49-F238E27FC236}">
                      <a16:creationId xmlns:a16="http://schemas.microsoft.com/office/drawing/2014/main" id="{E4D5BD65-233A-4220-A428-D4221558B109}"/>
                    </a:ext>
                  </a:extLst>
                </p:cNvPr>
                <p:cNvPicPr/>
                <p:nvPr/>
              </p:nvPicPr>
              <p:blipFill>
                <a:blip r:embed="rId71"/>
                <a:stretch>
                  <a:fillRect/>
                </a:stretch>
              </p:blipFill>
              <p:spPr>
                <a:xfrm>
                  <a:off x="3288274" y="2081023"/>
                  <a:ext cx="149040" cy="18014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1" name="Entrada de lápiz 50">
                  <a:extLst>
                    <a:ext uri="{FF2B5EF4-FFF2-40B4-BE49-F238E27FC236}">
                      <a16:creationId xmlns:a16="http://schemas.microsoft.com/office/drawing/2014/main" id="{A37A0F0C-8802-494C-9AEB-1E65BD217990}"/>
                    </a:ext>
                  </a:extLst>
                </p14:cNvPr>
                <p14:cNvContentPartPr/>
                <p14:nvPr/>
              </p14:nvContentPartPr>
              <p14:xfrm>
                <a:off x="3445954" y="2153743"/>
                <a:ext cx="255600" cy="1789200"/>
              </p14:xfrm>
            </p:contentPart>
          </mc:Choice>
          <mc:Fallback xmlns="">
            <p:pic>
              <p:nvPicPr>
                <p:cNvPr id="51" name="Entrada de lápiz 50">
                  <a:extLst>
                    <a:ext uri="{FF2B5EF4-FFF2-40B4-BE49-F238E27FC236}">
                      <a16:creationId xmlns:a16="http://schemas.microsoft.com/office/drawing/2014/main" id="{A37A0F0C-8802-494C-9AEB-1E65BD217990}"/>
                    </a:ext>
                  </a:extLst>
                </p:cNvPr>
                <p:cNvPicPr/>
                <p:nvPr/>
              </p:nvPicPr>
              <p:blipFill>
                <a:blip r:embed="rId73"/>
                <a:stretch>
                  <a:fillRect/>
                </a:stretch>
              </p:blipFill>
              <p:spPr>
                <a:xfrm>
                  <a:off x="3436954" y="2144743"/>
                  <a:ext cx="273240" cy="180684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2" name="Entrada de lápiz 51">
                  <a:extLst>
                    <a:ext uri="{FF2B5EF4-FFF2-40B4-BE49-F238E27FC236}">
                      <a16:creationId xmlns:a16="http://schemas.microsoft.com/office/drawing/2014/main" id="{9BACC71C-F69C-4368-90F7-B05FF0A21060}"/>
                    </a:ext>
                  </a:extLst>
                </p14:cNvPr>
                <p14:cNvContentPartPr/>
                <p14:nvPr/>
              </p14:nvContentPartPr>
              <p14:xfrm>
                <a:off x="3242914" y="2095783"/>
                <a:ext cx="197280" cy="1883520"/>
              </p14:xfrm>
            </p:contentPart>
          </mc:Choice>
          <mc:Fallback xmlns="">
            <p:pic>
              <p:nvPicPr>
                <p:cNvPr id="52" name="Entrada de lápiz 51">
                  <a:extLst>
                    <a:ext uri="{FF2B5EF4-FFF2-40B4-BE49-F238E27FC236}">
                      <a16:creationId xmlns:a16="http://schemas.microsoft.com/office/drawing/2014/main" id="{9BACC71C-F69C-4368-90F7-B05FF0A21060}"/>
                    </a:ext>
                  </a:extLst>
                </p:cNvPr>
                <p:cNvPicPr/>
                <p:nvPr/>
              </p:nvPicPr>
              <p:blipFill>
                <a:blip r:embed="rId75"/>
                <a:stretch>
                  <a:fillRect/>
                </a:stretch>
              </p:blipFill>
              <p:spPr>
                <a:xfrm>
                  <a:off x="3233914" y="2086783"/>
                  <a:ext cx="214920" cy="19011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3" name="Entrada de lápiz 52">
                  <a:extLst>
                    <a:ext uri="{FF2B5EF4-FFF2-40B4-BE49-F238E27FC236}">
                      <a16:creationId xmlns:a16="http://schemas.microsoft.com/office/drawing/2014/main" id="{57AA0D7A-572E-4CCC-A1C7-75CAFA264EC3}"/>
                    </a:ext>
                  </a:extLst>
                </p14:cNvPr>
                <p14:cNvContentPartPr/>
                <p14:nvPr/>
              </p14:nvContentPartPr>
              <p14:xfrm>
                <a:off x="3569434" y="2024503"/>
                <a:ext cx="153720" cy="1969560"/>
              </p14:xfrm>
            </p:contentPart>
          </mc:Choice>
          <mc:Fallback xmlns="">
            <p:pic>
              <p:nvPicPr>
                <p:cNvPr id="53" name="Entrada de lápiz 52">
                  <a:extLst>
                    <a:ext uri="{FF2B5EF4-FFF2-40B4-BE49-F238E27FC236}">
                      <a16:creationId xmlns:a16="http://schemas.microsoft.com/office/drawing/2014/main" id="{57AA0D7A-572E-4CCC-A1C7-75CAFA264EC3}"/>
                    </a:ext>
                  </a:extLst>
                </p:cNvPr>
                <p:cNvPicPr/>
                <p:nvPr/>
              </p:nvPicPr>
              <p:blipFill>
                <a:blip r:embed="rId77"/>
                <a:stretch>
                  <a:fillRect/>
                </a:stretch>
              </p:blipFill>
              <p:spPr>
                <a:xfrm>
                  <a:off x="3560434" y="2015863"/>
                  <a:ext cx="171360" cy="198720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5" name="Entrada de lápiz 54">
                  <a:extLst>
                    <a:ext uri="{FF2B5EF4-FFF2-40B4-BE49-F238E27FC236}">
                      <a16:creationId xmlns:a16="http://schemas.microsoft.com/office/drawing/2014/main" id="{4AEE8064-B2D3-43F0-9B91-D12A5BC282B4}"/>
                    </a:ext>
                  </a:extLst>
                </p14:cNvPr>
                <p14:cNvContentPartPr/>
                <p14:nvPr/>
              </p14:nvContentPartPr>
              <p14:xfrm>
                <a:off x="3304834" y="1706263"/>
                <a:ext cx="397080" cy="1906920"/>
              </p14:xfrm>
            </p:contentPart>
          </mc:Choice>
          <mc:Fallback xmlns="">
            <p:pic>
              <p:nvPicPr>
                <p:cNvPr id="55" name="Entrada de lápiz 54">
                  <a:extLst>
                    <a:ext uri="{FF2B5EF4-FFF2-40B4-BE49-F238E27FC236}">
                      <a16:creationId xmlns:a16="http://schemas.microsoft.com/office/drawing/2014/main" id="{4AEE8064-B2D3-43F0-9B91-D12A5BC282B4}"/>
                    </a:ext>
                  </a:extLst>
                </p:cNvPr>
                <p:cNvPicPr/>
                <p:nvPr/>
              </p:nvPicPr>
              <p:blipFill>
                <a:blip r:embed="rId79"/>
                <a:stretch>
                  <a:fillRect/>
                </a:stretch>
              </p:blipFill>
              <p:spPr>
                <a:xfrm>
                  <a:off x="3296194" y="1697623"/>
                  <a:ext cx="414720" cy="19245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80">
            <p14:nvContentPartPr>
              <p14:cNvPr id="57" name="Entrada de lápiz 56">
                <a:extLst>
                  <a:ext uri="{FF2B5EF4-FFF2-40B4-BE49-F238E27FC236}">
                    <a16:creationId xmlns:a16="http://schemas.microsoft.com/office/drawing/2014/main" id="{77A4D617-EAA7-465C-9815-54E4F329029F}"/>
                  </a:ext>
                </a:extLst>
              </p14:cNvPr>
              <p14:cNvContentPartPr/>
              <p14:nvPr/>
            </p14:nvContentPartPr>
            <p14:xfrm>
              <a:off x="6737434" y="423943"/>
              <a:ext cx="601200" cy="268920"/>
            </p14:xfrm>
          </p:contentPart>
        </mc:Choice>
        <mc:Fallback xmlns="">
          <p:pic>
            <p:nvPicPr>
              <p:cNvPr id="57" name="Entrada de lápiz 56">
                <a:extLst>
                  <a:ext uri="{FF2B5EF4-FFF2-40B4-BE49-F238E27FC236}">
                    <a16:creationId xmlns:a16="http://schemas.microsoft.com/office/drawing/2014/main" id="{77A4D617-EAA7-465C-9815-54E4F329029F}"/>
                  </a:ext>
                </a:extLst>
              </p:cNvPr>
              <p:cNvPicPr/>
              <p:nvPr/>
            </p:nvPicPr>
            <p:blipFill>
              <a:blip r:embed="rId81"/>
              <a:stretch>
                <a:fillRect/>
              </a:stretch>
            </p:blipFill>
            <p:spPr>
              <a:xfrm>
                <a:off x="6728794" y="415303"/>
                <a:ext cx="618840" cy="286560"/>
              </a:xfrm>
              <a:prstGeom prst="rect">
                <a:avLst/>
              </a:prstGeom>
            </p:spPr>
          </p:pic>
        </mc:Fallback>
      </mc:AlternateContent>
      <p:grpSp>
        <p:nvGrpSpPr>
          <p:cNvPr id="84" name="Grupo 83">
            <a:extLst>
              <a:ext uri="{FF2B5EF4-FFF2-40B4-BE49-F238E27FC236}">
                <a16:creationId xmlns:a16="http://schemas.microsoft.com/office/drawing/2014/main" id="{DE87A78F-2042-4E65-9F9B-B340D46F98B8}"/>
              </a:ext>
            </a:extLst>
          </p:cNvPr>
          <p:cNvGrpSpPr/>
          <p:nvPr/>
        </p:nvGrpSpPr>
        <p:grpSpPr>
          <a:xfrm>
            <a:off x="7477954" y="157183"/>
            <a:ext cx="1158840" cy="693000"/>
            <a:chOff x="7477954" y="157183"/>
            <a:chExt cx="1158840" cy="693000"/>
          </a:xfrm>
        </p:grpSpPr>
        <mc:AlternateContent xmlns:mc="http://schemas.openxmlformats.org/markup-compatibility/2006" xmlns:p14="http://schemas.microsoft.com/office/powerpoint/2010/main">
          <mc:Choice Requires="p14">
            <p:contentPart p14:bwMode="auto" r:id="rId82">
              <p14:nvContentPartPr>
                <p14:cNvPr id="58" name="Entrada de lápiz 57">
                  <a:extLst>
                    <a:ext uri="{FF2B5EF4-FFF2-40B4-BE49-F238E27FC236}">
                      <a16:creationId xmlns:a16="http://schemas.microsoft.com/office/drawing/2014/main" id="{4D35C742-4EDC-4009-A9C5-C5A5119A0D66}"/>
                    </a:ext>
                  </a:extLst>
                </p14:cNvPr>
                <p14:cNvContentPartPr/>
                <p14:nvPr/>
              </p14:nvContentPartPr>
              <p14:xfrm>
                <a:off x="7477954" y="157183"/>
                <a:ext cx="501480" cy="669960"/>
              </p14:xfrm>
            </p:contentPart>
          </mc:Choice>
          <mc:Fallback xmlns="">
            <p:pic>
              <p:nvPicPr>
                <p:cNvPr id="58" name="Entrada de lápiz 57">
                  <a:extLst>
                    <a:ext uri="{FF2B5EF4-FFF2-40B4-BE49-F238E27FC236}">
                      <a16:creationId xmlns:a16="http://schemas.microsoft.com/office/drawing/2014/main" id="{4D35C742-4EDC-4009-A9C5-C5A5119A0D66}"/>
                    </a:ext>
                  </a:extLst>
                </p:cNvPr>
                <p:cNvPicPr/>
                <p:nvPr/>
              </p:nvPicPr>
              <p:blipFill>
                <a:blip r:embed="rId83"/>
                <a:stretch>
                  <a:fillRect/>
                </a:stretch>
              </p:blipFill>
              <p:spPr>
                <a:xfrm>
                  <a:off x="7468954" y="148543"/>
                  <a:ext cx="519120" cy="687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9" name="Entrada de lápiz 58">
                  <a:extLst>
                    <a:ext uri="{FF2B5EF4-FFF2-40B4-BE49-F238E27FC236}">
                      <a16:creationId xmlns:a16="http://schemas.microsoft.com/office/drawing/2014/main" id="{283E4C11-585D-4AC5-BFC9-4FBA862C4270}"/>
                    </a:ext>
                  </a:extLst>
                </p14:cNvPr>
                <p14:cNvContentPartPr/>
                <p14:nvPr/>
              </p14:nvContentPartPr>
              <p14:xfrm>
                <a:off x="7968634" y="492343"/>
                <a:ext cx="194400" cy="172800"/>
              </p14:xfrm>
            </p:contentPart>
          </mc:Choice>
          <mc:Fallback xmlns="">
            <p:pic>
              <p:nvPicPr>
                <p:cNvPr id="59" name="Entrada de lápiz 58">
                  <a:extLst>
                    <a:ext uri="{FF2B5EF4-FFF2-40B4-BE49-F238E27FC236}">
                      <a16:creationId xmlns:a16="http://schemas.microsoft.com/office/drawing/2014/main" id="{283E4C11-585D-4AC5-BFC9-4FBA862C4270}"/>
                    </a:ext>
                  </a:extLst>
                </p:cNvPr>
                <p:cNvPicPr/>
                <p:nvPr/>
              </p:nvPicPr>
              <p:blipFill>
                <a:blip r:embed="rId85"/>
                <a:stretch>
                  <a:fillRect/>
                </a:stretch>
              </p:blipFill>
              <p:spPr>
                <a:xfrm>
                  <a:off x="7959994" y="483703"/>
                  <a:ext cx="212040" cy="19044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60" name="Entrada de lápiz 59">
                  <a:extLst>
                    <a:ext uri="{FF2B5EF4-FFF2-40B4-BE49-F238E27FC236}">
                      <a16:creationId xmlns:a16="http://schemas.microsoft.com/office/drawing/2014/main" id="{514796DA-0B61-4800-B6FC-0990E319DC86}"/>
                    </a:ext>
                  </a:extLst>
                </p14:cNvPr>
                <p14:cNvContentPartPr/>
                <p14:nvPr/>
              </p14:nvContentPartPr>
              <p14:xfrm>
                <a:off x="8207674" y="478663"/>
                <a:ext cx="32760" cy="126000"/>
              </p14:xfrm>
            </p:contentPart>
          </mc:Choice>
          <mc:Fallback xmlns="">
            <p:pic>
              <p:nvPicPr>
                <p:cNvPr id="60" name="Entrada de lápiz 59">
                  <a:extLst>
                    <a:ext uri="{FF2B5EF4-FFF2-40B4-BE49-F238E27FC236}">
                      <a16:creationId xmlns:a16="http://schemas.microsoft.com/office/drawing/2014/main" id="{514796DA-0B61-4800-B6FC-0990E319DC86}"/>
                    </a:ext>
                  </a:extLst>
                </p:cNvPr>
                <p:cNvPicPr/>
                <p:nvPr/>
              </p:nvPicPr>
              <p:blipFill>
                <a:blip r:embed="rId87"/>
                <a:stretch>
                  <a:fillRect/>
                </a:stretch>
              </p:blipFill>
              <p:spPr>
                <a:xfrm>
                  <a:off x="8198674" y="469663"/>
                  <a:ext cx="5040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61" name="Entrada de lápiz 60">
                  <a:extLst>
                    <a:ext uri="{FF2B5EF4-FFF2-40B4-BE49-F238E27FC236}">
                      <a16:creationId xmlns:a16="http://schemas.microsoft.com/office/drawing/2014/main" id="{3B1AE1C7-EE4E-4313-8797-0F7A4DDE21F9}"/>
                    </a:ext>
                  </a:extLst>
                </p14:cNvPr>
                <p14:cNvContentPartPr/>
                <p14:nvPr/>
              </p14:nvContentPartPr>
              <p14:xfrm>
                <a:off x="8109394" y="457063"/>
                <a:ext cx="240120" cy="393120"/>
              </p14:xfrm>
            </p:contentPart>
          </mc:Choice>
          <mc:Fallback xmlns="">
            <p:pic>
              <p:nvPicPr>
                <p:cNvPr id="61" name="Entrada de lápiz 60">
                  <a:extLst>
                    <a:ext uri="{FF2B5EF4-FFF2-40B4-BE49-F238E27FC236}">
                      <a16:creationId xmlns:a16="http://schemas.microsoft.com/office/drawing/2014/main" id="{3B1AE1C7-EE4E-4313-8797-0F7A4DDE21F9}"/>
                    </a:ext>
                  </a:extLst>
                </p:cNvPr>
                <p:cNvPicPr/>
                <p:nvPr/>
              </p:nvPicPr>
              <p:blipFill>
                <a:blip r:embed="rId89"/>
                <a:stretch>
                  <a:fillRect/>
                </a:stretch>
              </p:blipFill>
              <p:spPr>
                <a:xfrm>
                  <a:off x="8100754" y="448063"/>
                  <a:ext cx="257760" cy="41076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2" name="Entrada de lápiz 61">
                  <a:extLst>
                    <a:ext uri="{FF2B5EF4-FFF2-40B4-BE49-F238E27FC236}">
                      <a16:creationId xmlns:a16="http://schemas.microsoft.com/office/drawing/2014/main" id="{8D0A6FFE-727E-411B-B40B-37B4463405DC}"/>
                    </a:ext>
                  </a:extLst>
                </p14:cNvPr>
                <p14:cNvContentPartPr/>
                <p14:nvPr/>
              </p14:nvContentPartPr>
              <p14:xfrm>
                <a:off x="8304154" y="554623"/>
                <a:ext cx="184680" cy="163440"/>
              </p14:xfrm>
            </p:contentPart>
          </mc:Choice>
          <mc:Fallback xmlns="">
            <p:pic>
              <p:nvPicPr>
                <p:cNvPr id="62" name="Entrada de lápiz 61">
                  <a:extLst>
                    <a:ext uri="{FF2B5EF4-FFF2-40B4-BE49-F238E27FC236}">
                      <a16:creationId xmlns:a16="http://schemas.microsoft.com/office/drawing/2014/main" id="{8D0A6FFE-727E-411B-B40B-37B4463405DC}"/>
                    </a:ext>
                  </a:extLst>
                </p:cNvPr>
                <p:cNvPicPr/>
                <p:nvPr/>
              </p:nvPicPr>
              <p:blipFill>
                <a:blip r:embed="rId91"/>
                <a:stretch>
                  <a:fillRect/>
                </a:stretch>
              </p:blipFill>
              <p:spPr>
                <a:xfrm>
                  <a:off x="8295514" y="545983"/>
                  <a:ext cx="20232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Entrada de lápiz 62">
                  <a:extLst>
                    <a:ext uri="{FF2B5EF4-FFF2-40B4-BE49-F238E27FC236}">
                      <a16:creationId xmlns:a16="http://schemas.microsoft.com/office/drawing/2014/main" id="{E164C1AC-42E6-4260-BEAD-8D4ACA312251}"/>
                    </a:ext>
                  </a:extLst>
                </p14:cNvPr>
                <p14:cNvContentPartPr/>
                <p14:nvPr/>
              </p14:nvContentPartPr>
              <p14:xfrm>
                <a:off x="8555074" y="554623"/>
                <a:ext cx="81720" cy="112680"/>
              </p14:xfrm>
            </p:contentPart>
          </mc:Choice>
          <mc:Fallback xmlns="">
            <p:pic>
              <p:nvPicPr>
                <p:cNvPr id="63" name="Entrada de lápiz 62">
                  <a:extLst>
                    <a:ext uri="{FF2B5EF4-FFF2-40B4-BE49-F238E27FC236}">
                      <a16:creationId xmlns:a16="http://schemas.microsoft.com/office/drawing/2014/main" id="{E164C1AC-42E6-4260-BEAD-8D4ACA312251}"/>
                    </a:ext>
                  </a:extLst>
                </p:cNvPr>
                <p:cNvPicPr/>
                <p:nvPr/>
              </p:nvPicPr>
              <p:blipFill>
                <a:blip r:embed="rId93"/>
                <a:stretch>
                  <a:fillRect/>
                </a:stretch>
              </p:blipFill>
              <p:spPr>
                <a:xfrm>
                  <a:off x="8546074" y="545983"/>
                  <a:ext cx="99360" cy="130320"/>
                </a:xfrm>
                <a:prstGeom prst="rect">
                  <a:avLst/>
                </a:prstGeom>
              </p:spPr>
            </p:pic>
          </mc:Fallback>
        </mc:AlternateContent>
      </p:grpSp>
      <p:grpSp>
        <p:nvGrpSpPr>
          <p:cNvPr id="83" name="Grupo 82">
            <a:extLst>
              <a:ext uri="{FF2B5EF4-FFF2-40B4-BE49-F238E27FC236}">
                <a16:creationId xmlns:a16="http://schemas.microsoft.com/office/drawing/2014/main" id="{39AF99DF-30D6-4E8E-8670-81528FCDD6C3}"/>
              </a:ext>
            </a:extLst>
          </p:cNvPr>
          <p:cNvGrpSpPr/>
          <p:nvPr/>
        </p:nvGrpSpPr>
        <p:grpSpPr>
          <a:xfrm>
            <a:off x="8891314" y="453463"/>
            <a:ext cx="1331640" cy="255240"/>
            <a:chOff x="8891314" y="453463"/>
            <a:chExt cx="1331640" cy="255240"/>
          </a:xfrm>
        </p:grpSpPr>
        <mc:AlternateContent xmlns:mc="http://schemas.openxmlformats.org/markup-compatibility/2006" xmlns:p14="http://schemas.microsoft.com/office/powerpoint/2010/main">
          <mc:Choice Requires="p14">
            <p:contentPart p14:bwMode="auto" r:id="rId94">
              <p14:nvContentPartPr>
                <p14:cNvPr id="64" name="Entrada de lápiz 63">
                  <a:extLst>
                    <a:ext uri="{FF2B5EF4-FFF2-40B4-BE49-F238E27FC236}">
                      <a16:creationId xmlns:a16="http://schemas.microsoft.com/office/drawing/2014/main" id="{A04F8E60-1721-45B3-A46B-0C1D88D4E9F0}"/>
                    </a:ext>
                  </a:extLst>
                </p14:cNvPr>
                <p14:cNvContentPartPr/>
                <p14:nvPr/>
              </p14:nvContentPartPr>
              <p14:xfrm>
                <a:off x="9047914" y="457063"/>
                <a:ext cx="30600" cy="224640"/>
              </p14:xfrm>
            </p:contentPart>
          </mc:Choice>
          <mc:Fallback xmlns="">
            <p:pic>
              <p:nvPicPr>
                <p:cNvPr id="64" name="Entrada de lápiz 63">
                  <a:extLst>
                    <a:ext uri="{FF2B5EF4-FFF2-40B4-BE49-F238E27FC236}">
                      <a16:creationId xmlns:a16="http://schemas.microsoft.com/office/drawing/2014/main" id="{A04F8E60-1721-45B3-A46B-0C1D88D4E9F0}"/>
                    </a:ext>
                  </a:extLst>
                </p:cNvPr>
                <p:cNvPicPr/>
                <p:nvPr/>
              </p:nvPicPr>
              <p:blipFill>
                <a:blip r:embed="rId95"/>
                <a:stretch>
                  <a:fillRect/>
                </a:stretch>
              </p:blipFill>
              <p:spPr>
                <a:xfrm>
                  <a:off x="9039274" y="448063"/>
                  <a:ext cx="48240" cy="2422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65" name="Entrada de lápiz 64">
                  <a:extLst>
                    <a:ext uri="{FF2B5EF4-FFF2-40B4-BE49-F238E27FC236}">
                      <a16:creationId xmlns:a16="http://schemas.microsoft.com/office/drawing/2014/main" id="{DBEF2525-9855-4644-A7DA-E26CB929C88F}"/>
                    </a:ext>
                  </a:extLst>
                </p14:cNvPr>
                <p14:cNvContentPartPr/>
                <p14:nvPr/>
              </p14:nvContentPartPr>
              <p14:xfrm>
                <a:off x="8891314" y="467143"/>
                <a:ext cx="135720" cy="22680"/>
              </p14:xfrm>
            </p:contentPart>
          </mc:Choice>
          <mc:Fallback xmlns="">
            <p:pic>
              <p:nvPicPr>
                <p:cNvPr id="65" name="Entrada de lápiz 64">
                  <a:extLst>
                    <a:ext uri="{FF2B5EF4-FFF2-40B4-BE49-F238E27FC236}">
                      <a16:creationId xmlns:a16="http://schemas.microsoft.com/office/drawing/2014/main" id="{DBEF2525-9855-4644-A7DA-E26CB929C88F}"/>
                    </a:ext>
                  </a:extLst>
                </p:cNvPr>
                <p:cNvPicPr/>
                <p:nvPr/>
              </p:nvPicPr>
              <p:blipFill>
                <a:blip r:embed="rId97"/>
                <a:stretch>
                  <a:fillRect/>
                </a:stretch>
              </p:blipFill>
              <p:spPr>
                <a:xfrm>
                  <a:off x="8882674" y="458143"/>
                  <a:ext cx="1533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6" name="Entrada de lápiz 65">
                  <a:extLst>
                    <a:ext uri="{FF2B5EF4-FFF2-40B4-BE49-F238E27FC236}">
                      <a16:creationId xmlns:a16="http://schemas.microsoft.com/office/drawing/2014/main" id="{FE7EE0B1-3FC7-4425-8B8F-40248274AFB9}"/>
                    </a:ext>
                  </a:extLst>
                </p14:cNvPr>
                <p14:cNvContentPartPr/>
                <p14:nvPr/>
              </p14:nvContentPartPr>
              <p14:xfrm>
                <a:off x="9098314" y="541663"/>
                <a:ext cx="188280" cy="142200"/>
              </p14:xfrm>
            </p:contentPart>
          </mc:Choice>
          <mc:Fallback xmlns="">
            <p:pic>
              <p:nvPicPr>
                <p:cNvPr id="66" name="Entrada de lápiz 65">
                  <a:extLst>
                    <a:ext uri="{FF2B5EF4-FFF2-40B4-BE49-F238E27FC236}">
                      <a16:creationId xmlns:a16="http://schemas.microsoft.com/office/drawing/2014/main" id="{FE7EE0B1-3FC7-4425-8B8F-40248274AFB9}"/>
                    </a:ext>
                  </a:extLst>
                </p:cNvPr>
                <p:cNvPicPr/>
                <p:nvPr/>
              </p:nvPicPr>
              <p:blipFill>
                <a:blip r:embed="rId99"/>
                <a:stretch>
                  <a:fillRect/>
                </a:stretch>
              </p:blipFill>
              <p:spPr>
                <a:xfrm>
                  <a:off x="9089674" y="533023"/>
                  <a:ext cx="205920" cy="15984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7" name="Entrada de lápiz 66">
                  <a:extLst>
                    <a:ext uri="{FF2B5EF4-FFF2-40B4-BE49-F238E27FC236}">
                      <a16:creationId xmlns:a16="http://schemas.microsoft.com/office/drawing/2014/main" id="{C9EBC295-2270-4D21-B94B-13715132E210}"/>
                    </a:ext>
                  </a:extLst>
                </p14:cNvPr>
                <p14:cNvContentPartPr/>
                <p14:nvPr/>
              </p14:nvContentPartPr>
              <p14:xfrm>
                <a:off x="9294154" y="511063"/>
                <a:ext cx="176400" cy="163080"/>
              </p14:xfrm>
            </p:contentPart>
          </mc:Choice>
          <mc:Fallback xmlns="">
            <p:pic>
              <p:nvPicPr>
                <p:cNvPr id="67" name="Entrada de lápiz 66">
                  <a:extLst>
                    <a:ext uri="{FF2B5EF4-FFF2-40B4-BE49-F238E27FC236}">
                      <a16:creationId xmlns:a16="http://schemas.microsoft.com/office/drawing/2014/main" id="{C9EBC295-2270-4D21-B94B-13715132E210}"/>
                    </a:ext>
                  </a:extLst>
                </p:cNvPr>
                <p:cNvPicPr/>
                <p:nvPr/>
              </p:nvPicPr>
              <p:blipFill>
                <a:blip r:embed="rId101"/>
                <a:stretch>
                  <a:fillRect/>
                </a:stretch>
              </p:blipFill>
              <p:spPr>
                <a:xfrm>
                  <a:off x="9285154" y="502063"/>
                  <a:ext cx="194040" cy="18072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8" name="Entrada de lápiz 67">
                  <a:extLst>
                    <a:ext uri="{FF2B5EF4-FFF2-40B4-BE49-F238E27FC236}">
                      <a16:creationId xmlns:a16="http://schemas.microsoft.com/office/drawing/2014/main" id="{1588C916-57C4-4562-9EE8-2622836FA21A}"/>
                    </a:ext>
                  </a:extLst>
                </p14:cNvPr>
                <p14:cNvContentPartPr/>
                <p14:nvPr/>
              </p14:nvContentPartPr>
              <p14:xfrm>
                <a:off x="9502234" y="552823"/>
                <a:ext cx="198000" cy="130680"/>
              </p14:xfrm>
            </p:contentPart>
          </mc:Choice>
          <mc:Fallback xmlns="">
            <p:pic>
              <p:nvPicPr>
                <p:cNvPr id="68" name="Entrada de lápiz 67">
                  <a:extLst>
                    <a:ext uri="{FF2B5EF4-FFF2-40B4-BE49-F238E27FC236}">
                      <a16:creationId xmlns:a16="http://schemas.microsoft.com/office/drawing/2014/main" id="{1588C916-57C4-4562-9EE8-2622836FA21A}"/>
                    </a:ext>
                  </a:extLst>
                </p:cNvPr>
                <p:cNvPicPr/>
                <p:nvPr/>
              </p:nvPicPr>
              <p:blipFill>
                <a:blip r:embed="rId103"/>
                <a:stretch>
                  <a:fillRect/>
                </a:stretch>
              </p:blipFill>
              <p:spPr>
                <a:xfrm>
                  <a:off x="9493594" y="543823"/>
                  <a:ext cx="2156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9" name="Entrada de lápiz 68">
                  <a:extLst>
                    <a:ext uri="{FF2B5EF4-FFF2-40B4-BE49-F238E27FC236}">
                      <a16:creationId xmlns:a16="http://schemas.microsoft.com/office/drawing/2014/main" id="{CDE74E28-8F04-41CF-946D-154C9C9BB9ED}"/>
                    </a:ext>
                  </a:extLst>
                </p14:cNvPr>
                <p14:cNvContentPartPr/>
                <p14:nvPr/>
              </p14:nvContentPartPr>
              <p14:xfrm>
                <a:off x="9752074" y="509623"/>
                <a:ext cx="210240" cy="199080"/>
              </p14:xfrm>
            </p:contentPart>
          </mc:Choice>
          <mc:Fallback xmlns="">
            <p:pic>
              <p:nvPicPr>
                <p:cNvPr id="69" name="Entrada de lápiz 68">
                  <a:extLst>
                    <a:ext uri="{FF2B5EF4-FFF2-40B4-BE49-F238E27FC236}">
                      <a16:creationId xmlns:a16="http://schemas.microsoft.com/office/drawing/2014/main" id="{CDE74E28-8F04-41CF-946D-154C9C9BB9ED}"/>
                    </a:ext>
                  </a:extLst>
                </p:cNvPr>
                <p:cNvPicPr/>
                <p:nvPr/>
              </p:nvPicPr>
              <p:blipFill>
                <a:blip r:embed="rId105"/>
                <a:stretch>
                  <a:fillRect/>
                </a:stretch>
              </p:blipFill>
              <p:spPr>
                <a:xfrm>
                  <a:off x="9743074" y="500623"/>
                  <a:ext cx="227880" cy="21672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0" name="Entrada de lápiz 69">
                  <a:extLst>
                    <a:ext uri="{FF2B5EF4-FFF2-40B4-BE49-F238E27FC236}">
                      <a16:creationId xmlns:a16="http://schemas.microsoft.com/office/drawing/2014/main" id="{1410E4EC-EA5C-44AC-B8F3-3BAC464B385E}"/>
                    </a:ext>
                  </a:extLst>
                </p14:cNvPr>
                <p14:cNvContentPartPr/>
                <p14:nvPr/>
              </p14:nvContentPartPr>
              <p14:xfrm>
                <a:off x="10045834" y="459943"/>
                <a:ext cx="177120" cy="202320"/>
              </p14:xfrm>
            </p:contentPart>
          </mc:Choice>
          <mc:Fallback xmlns="">
            <p:pic>
              <p:nvPicPr>
                <p:cNvPr id="70" name="Entrada de lápiz 69">
                  <a:extLst>
                    <a:ext uri="{FF2B5EF4-FFF2-40B4-BE49-F238E27FC236}">
                      <a16:creationId xmlns:a16="http://schemas.microsoft.com/office/drawing/2014/main" id="{1410E4EC-EA5C-44AC-B8F3-3BAC464B385E}"/>
                    </a:ext>
                  </a:extLst>
                </p:cNvPr>
                <p:cNvPicPr/>
                <p:nvPr/>
              </p:nvPicPr>
              <p:blipFill>
                <a:blip r:embed="rId107"/>
                <a:stretch>
                  <a:fillRect/>
                </a:stretch>
              </p:blipFill>
              <p:spPr>
                <a:xfrm>
                  <a:off x="10036834" y="451303"/>
                  <a:ext cx="194760" cy="2199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1" name="Entrada de lápiz 70">
                  <a:extLst>
                    <a:ext uri="{FF2B5EF4-FFF2-40B4-BE49-F238E27FC236}">
                      <a16:creationId xmlns:a16="http://schemas.microsoft.com/office/drawing/2014/main" id="{DC8B2029-38D8-4574-87C6-9DA281A1EC7B}"/>
                    </a:ext>
                  </a:extLst>
                </p14:cNvPr>
                <p14:cNvContentPartPr/>
                <p14:nvPr/>
              </p14:nvContentPartPr>
              <p14:xfrm>
                <a:off x="9655234" y="453463"/>
                <a:ext cx="289800" cy="14760"/>
              </p14:xfrm>
            </p:contentPart>
          </mc:Choice>
          <mc:Fallback xmlns="">
            <p:pic>
              <p:nvPicPr>
                <p:cNvPr id="71" name="Entrada de lápiz 70">
                  <a:extLst>
                    <a:ext uri="{FF2B5EF4-FFF2-40B4-BE49-F238E27FC236}">
                      <a16:creationId xmlns:a16="http://schemas.microsoft.com/office/drawing/2014/main" id="{DC8B2029-38D8-4574-87C6-9DA281A1EC7B}"/>
                    </a:ext>
                  </a:extLst>
                </p:cNvPr>
                <p:cNvPicPr/>
                <p:nvPr/>
              </p:nvPicPr>
              <p:blipFill>
                <a:blip r:embed="rId109"/>
                <a:stretch>
                  <a:fillRect/>
                </a:stretch>
              </p:blipFill>
              <p:spPr>
                <a:xfrm>
                  <a:off x="9646594" y="444823"/>
                  <a:ext cx="30744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2" name="Entrada de lápiz 71">
                  <a:extLst>
                    <a:ext uri="{FF2B5EF4-FFF2-40B4-BE49-F238E27FC236}">
                      <a16:creationId xmlns:a16="http://schemas.microsoft.com/office/drawing/2014/main" id="{B421CE9D-7E90-4108-8320-A46344F41D32}"/>
                    </a:ext>
                  </a:extLst>
                </p14:cNvPr>
                <p14:cNvContentPartPr/>
                <p14:nvPr/>
              </p14:nvContentPartPr>
              <p14:xfrm>
                <a:off x="9018034" y="489463"/>
                <a:ext cx="127800" cy="4680"/>
              </p14:xfrm>
            </p:contentPart>
          </mc:Choice>
          <mc:Fallback xmlns="">
            <p:pic>
              <p:nvPicPr>
                <p:cNvPr id="72" name="Entrada de lápiz 71">
                  <a:extLst>
                    <a:ext uri="{FF2B5EF4-FFF2-40B4-BE49-F238E27FC236}">
                      <a16:creationId xmlns:a16="http://schemas.microsoft.com/office/drawing/2014/main" id="{B421CE9D-7E90-4108-8320-A46344F41D32}"/>
                    </a:ext>
                  </a:extLst>
                </p:cNvPr>
                <p:cNvPicPr/>
                <p:nvPr/>
              </p:nvPicPr>
              <p:blipFill>
                <a:blip r:embed="rId111"/>
                <a:stretch>
                  <a:fillRect/>
                </a:stretch>
              </p:blipFill>
              <p:spPr>
                <a:xfrm>
                  <a:off x="9009394" y="480463"/>
                  <a:ext cx="145440" cy="223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2">
            <p14:nvContentPartPr>
              <p14:cNvPr id="73" name="Entrada de lápiz 72">
                <a:extLst>
                  <a:ext uri="{FF2B5EF4-FFF2-40B4-BE49-F238E27FC236}">
                    <a16:creationId xmlns:a16="http://schemas.microsoft.com/office/drawing/2014/main" id="{39139B44-BC8D-4378-916A-065425BDE238}"/>
                  </a:ext>
                </a:extLst>
              </p14:cNvPr>
              <p14:cNvContentPartPr/>
              <p14:nvPr/>
            </p14:nvContentPartPr>
            <p14:xfrm>
              <a:off x="6827074" y="1140703"/>
              <a:ext cx="370800" cy="234000"/>
            </p14:xfrm>
          </p:contentPart>
        </mc:Choice>
        <mc:Fallback xmlns="">
          <p:pic>
            <p:nvPicPr>
              <p:cNvPr id="73" name="Entrada de lápiz 72">
                <a:extLst>
                  <a:ext uri="{FF2B5EF4-FFF2-40B4-BE49-F238E27FC236}">
                    <a16:creationId xmlns:a16="http://schemas.microsoft.com/office/drawing/2014/main" id="{39139B44-BC8D-4378-916A-065425BDE238}"/>
                  </a:ext>
                </a:extLst>
              </p:cNvPr>
              <p:cNvPicPr/>
              <p:nvPr/>
            </p:nvPicPr>
            <p:blipFill>
              <a:blip r:embed="rId113"/>
              <a:stretch>
                <a:fillRect/>
              </a:stretch>
            </p:blipFill>
            <p:spPr>
              <a:xfrm>
                <a:off x="6818074" y="1132063"/>
                <a:ext cx="388440" cy="251640"/>
              </a:xfrm>
              <a:prstGeom prst="rect">
                <a:avLst/>
              </a:prstGeom>
            </p:spPr>
          </p:pic>
        </mc:Fallback>
      </mc:AlternateContent>
      <p:grpSp>
        <p:nvGrpSpPr>
          <p:cNvPr id="82" name="Grupo 81">
            <a:extLst>
              <a:ext uri="{FF2B5EF4-FFF2-40B4-BE49-F238E27FC236}">
                <a16:creationId xmlns:a16="http://schemas.microsoft.com/office/drawing/2014/main" id="{76B565BD-5E1E-4C54-B310-0F8ED31230DD}"/>
              </a:ext>
            </a:extLst>
          </p:cNvPr>
          <p:cNvGrpSpPr/>
          <p:nvPr/>
        </p:nvGrpSpPr>
        <p:grpSpPr>
          <a:xfrm>
            <a:off x="7445554" y="1110103"/>
            <a:ext cx="1621080" cy="384120"/>
            <a:chOff x="7445554" y="1110103"/>
            <a:chExt cx="1621080" cy="384120"/>
          </a:xfrm>
        </p:grpSpPr>
        <mc:AlternateContent xmlns:mc="http://schemas.openxmlformats.org/markup-compatibility/2006" xmlns:p14="http://schemas.microsoft.com/office/powerpoint/2010/main">
          <mc:Choice Requires="p14">
            <p:contentPart p14:bwMode="auto" r:id="rId114">
              <p14:nvContentPartPr>
                <p14:cNvPr id="74" name="Entrada de lápiz 73">
                  <a:extLst>
                    <a:ext uri="{FF2B5EF4-FFF2-40B4-BE49-F238E27FC236}">
                      <a16:creationId xmlns:a16="http://schemas.microsoft.com/office/drawing/2014/main" id="{4634F68D-2964-44B1-AA89-C0DD9750849E}"/>
                    </a:ext>
                  </a:extLst>
                </p14:cNvPr>
                <p14:cNvContentPartPr/>
                <p14:nvPr/>
              </p14:nvContentPartPr>
              <p14:xfrm>
                <a:off x="7520434" y="1120903"/>
                <a:ext cx="23040" cy="201960"/>
              </p14:xfrm>
            </p:contentPart>
          </mc:Choice>
          <mc:Fallback xmlns="">
            <p:pic>
              <p:nvPicPr>
                <p:cNvPr id="74" name="Entrada de lápiz 73">
                  <a:extLst>
                    <a:ext uri="{FF2B5EF4-FFF2-40B4-BE49-F238E27FC236}">
                      <a16:creationId xmlns:a16="http://schemas.microsoft.com/office/drawing/2014/main" id="{4634F68D-2964-44B1-AA89-C0DD9750849E}"/>
                    </a:ext>
                  </a:extLst>
                </p:cNvPr>
                <p:cNvPicPr/>
                <p:nvPr/>
              </p:nvPicPr>
              <p:blipFill>
                <a:blip r:embed="rId115"/>
                <a:stretch>
                  <a:fillRect/>
                </a:stretch>
              </p:blipFill>
              <p:spPr>
                <a:xfrm>
                  <a:off x="7511794" y="1112263"/>
                  <a:ext cx="4068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5" name="Entrada de lápiz 74">
                  <a:extLst>
                    <a:ext uri="{FF2B5EF4-FFF2-40B4-BE49-F238E27FC236}">
                      <a16:creationId xmlns:a16="http://schemas.microsoft.com/office/drawing/2014/main" id="{9B936B2A-70C3-44B1-AD4C-A94111C455F8}"/>
                    </a:ext>
                  </a:extLst>
                </p14:cNvPr>
                <p14:cNvContentPartPr/>
                <p14:nvPr/>
              </p14:nvContentPartPr>
              <p14:xfrm>
                <a:off x="7445554" y="1131703"/>
                <a:ext cx="319320" cy="362520"/>
              </p14:xfrm>
            </p:contentPart>
          </mc:Choice>
          <mc:Fallback xmlns="">
            <p:pic>
              <p:nvPicPr>
                <p:cNvPr id="75" name="Entrada de lápiz 74">
                  <a:extLst>
                    <a:ext uri="{FF2B5EF4-FFF2-40B4-BE49-F238E27FC236}">
                      <a16:creationId xmlns:a16="http://schemas.microsoft.com/office/drawing/2014/main" id="{9B936B2A-70C3-44B1-AD4C-A94111C455F8}"/>
                    </a:ext>
                  </a:extLst>
                </p:cNvPr>
                <p:cNvPicPr/>
                <p:nvPr/>
              </p:nvPicPr>
              <p:blipFill>
                <a:blip r:embed="rId117"/>
                <a:stretch>
                  <a:fillRect/>
                </a:stretch>
              </p:blipFill>
              <p:spPr>
                <a:xfrm>
                  <a:off x="7436554" y="1123063"/>
                  <a:ext cx="336960" cy="38016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6" name="Entrada de lápiz 75">
                  <a:extLst>
                    <a:ext uri="{FF2B5EF4-FFF2-40B4-BE49-F238E27FC236}">
                      <a16:creationId xmlns:a16="http://schemas.microsoft.com/office/drawing/2014/main" id="{63153700-F971-4BBA-B0AA-2E1DE520214F}"/>
                    </a:ext>
                  </a:extLst>
                </p14:cNvPr>
                <p14:cNvContentPartPr/>
                <p14:nvPr/>
              </p14:nvContentPartPr>
              <p14:xfrm>
                <a:off x="7801954" y="1246543"/>
                <a:ext cx="282240" cy="149760"/>
              </p14:xfrm>
            </p:contentPart>
          </mc:Choice>
          <mc:Fallback xmlns="">
            <p:pic>
              <p:nvPicPr>
                <p:cNvPr id="76" name="Entrada de lápiz 75">
                  <a:extLst>
                    <a:ext uri="{FF2B5EF4-FFF2-40B4-BE49-F238E27FC236}">
                      <a16:creationId xmlns:a16="http://schemas.microsoft.com/office/drawing/2014/main" id="{63153700-F971-4BBA-B0AA-2E1DE520214F}"/>
                    </a:ext>
                  </a:extLst>
                </p:cNvPr>
                <p:cNvPicPr/>
                <p:nvPr/>
              </p:nvPicPr>
              <p:blipFill>
                <a:blip r:embed="rId119"/>
                <a:stretch>
                  <a:fillRect/>
                </a:stretch>
              </p:blipFill>
              <p:spPr>
                <a:xfrm>
                  <a:off x="7793314" y="1237543"/>
                  <a:ext cx="299880" cy="16740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7" name="Entrada de lápiz 76">
                  <a:extLst>
                    <a:ext uri="{FF2B5EF4-FFF2-40B4-BE49-F238E27FC236}">
                      <a16:creationId xmlns:a16="http://schemas.microsoft.com/office/drawing/2014/main" id="{614EE722-07AE-4019-A308-2930394A7CBA}"/>
                    </a:ext>
                  </a:extLst>
                </p14:cNvPr>
                <p14:cNvContentPartPr/>
                <p14:nvPr/>
              </p14:nvContentPartPr>
              <p14:xfrm>
                <a:off x="8193994" y="1269223"/>
                <a:ext cx="195480" cy="169560"/>
              </p14:xfrm>
            </p:contentPart>
          </mc:Choice>
          <mc:Fallback xmlns="">
            <p:pic>
              <p:nvPicPr>
                <p:cNvPr id="77" name="Entrada de lápiz 76">
                  <a:extLst>
                    <a:ext uri="{FF2B5EF4-FFF2-40B4-BE49-F238E27FC236}">
                      <a16:creationId xmlns:a16="http://schemas.microsoft.com/office/drawing/2014/main" id="{614EE722-07AE-4019-A308-2930394A7CBA}"/>
                    </a:ext>
                  </a:extLst>
                </p:cNvPr>
                <p:cNvPicPr/>
                <p:nvPr/>
              </p:nvPicPr>
              <p:blipFill>
                <a:blip r:embed="rId121"/>
                <a:stretch>
                  <a:fillRect/>
                </a:stretch>
              </p:blipFill>
              <p:spPr>
                <a:xfrm>
                  <a:off x="8185354" y="1260223"/>
                  <a:ext cx="21312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78" name="Entrada de lápiz 77">
                  <a:extLst>
                    <a:ext uri="{FF2B5EF4-FFF2-40B4-BE49-F238E27FC236}">
                      <a16:creationId xmlns:a16="http://schemas.microsoft.com/office/drawing/2014/main" id="{7A9A94E1-9485-4AE2-9594-7B19C3FF6CE9}"/>
                    </a:ext>
                  </a:extLst>
                </p14:cNvPr>
                <p14:cNvContentPartPr/>
                <p14:nvPr/>
              </p14:nvContentPartPr>
              <p14:xfrm>
                <a:off x="8380474" y="1276783"/>
                <a:ext cx="122760" cy="147240"/>
              </p14:xfrm>
            </p:contentPart>
          </mc:Choice>
          <mc:Fallback xmlns="">
            <p:pic>
              <p:nvPicPr>
                <p:cNvPr id="78" name="Entrada de lápiz 77">
                  <a:extLst>
                    <a:ext uri="{FF2B5EF4-FFF2-40B4-BE49-F238E27FC236}">
                      <a16:creationId xmlns:a16="http://schemas.microsoft.com/office/drawing/2014/main" id="{7A9A94E1-9485-4AE2-9594-7B19C3FF6CE9}"/>
                    </a:ext>
                  </a:extLst>
                </p:cNvPr>
                <p:cNvPicPr/>
                <p:nvPr/>
              </p:nvPicPr>
              <p:blipFill>
                <a:blip r:embed="rId123"/>
                <a:stretch>
                  <a:fillRect/>
                </a:stretch>
              </p:blipFill>
              <p:spPr>
                <a:xfrm>
                  <a:off x="8371474" y="1267783"/>
                  <a:ext cx="140400" cy="16488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79" name="Entrada de lápiz 78">
                  <a:extLst>
                    <a:ext uri="{FF2B5EF4-FFF2-40B4-BE49-F238E27FC236}">
                      <a16:creationId xmlns:a16="http://schemas.microsoft.com/office/drawing/2014/main" id="{72C67438-D0DE-4483-98EF-788573FEB264}"/>
                    </a:ext>
                  </a:extLst>
                </p14:cNvPr>
                <p14:cNvContentPartPr/>
                <p14:nvPr/>
              </p14:nvContentPartPr>
              <p14:xfrm>
                <a:off x="8544274" y="1110103"/>
                <a:ext cx="166680" cy="302040"/>
              </p14:xfrm>
            </p:contentPart>
          </mc:Choice>
          <mc:Fallback xmlns="">
            <p:pic>
              <p:nvPicPr>
                <p:cNvPr id="79" name="Entrada de lápiz 78">
                  <a:extLst>
                    <a:ext uri="{FF2B5EF4-FFF2-40B4-BE49-F238E27FC236}">
                      <a16:creationId xmlns:a16="http://schemas.microsoft.com/office/drawing/2014/main" id="{72C67438-D0DE-4483-98EF-788573FEB264}"/>
                    </a:ext>
                  </a:extLst>
                </p:cNvPr>
                <p:cNvPicPr/>
                <p:nvPr/>
              </p:nvPicPr>
              <p:blipFill>
                <a:blip r:embed="rId125"/>
                <a:stretch>
                  <a:fillRect/>
                </a:stretch>
              </p:blipFill>
              <p:spPr>
                <a:xfrm>
                  <a:off x="8535634" y="1101463"/>
                  <a:ext cx="184320" cy="31968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0" name="Entrada de lápiz 79">
                  <a:extLst>
                    <a:ext uri="{FF2B5EF4-FFF2-40B4-BE49-F238E27FC236}">
                      <a16:creationId xmlns:a16="http://schemas.microsoft.com/office/drawing/2014/main" id="{1FAC4360-FF3D-457D-9338-9845A1EA3309}"/>
                    </a:ext>
                  </a:extLst>
                </p14:cNvPr>
                <p14:cNvContentPartPr/>
                <p14:nvPr/>
              </p14:nvContentPartPr>
              <p14:xfrm>
                <a:off x="8870074" y="1249783"/>
                <a:ext cx="196560" cy="185760"/>
              </p14:xfrm>
            </p:contentPart>
          </mc:Choice>
          <mc:Fallback xmlns="">
            <p:pic>
              <p:nvPicPr>
                <p:cNvPr id="80" name="Entrada de lápiz 79">
                  <a:extLst>
                    <a:ext uri="{FF2B5EF4-FFF2-40B4-BE49-F238E27FC236}">
                      <a16:creationId xmlns:a16="http://schemas.microsoft.com/office/drawing/2014/main" id="{1FAC4360-FF3D-457D-9338-9845A1EA3309}"/>
                    </a:ext>
                  </a:extLst>
                </p:cNvPr>
                <p:cNvPicPr/>
                <p:nvPr/>
              </p:nvPicPr>
              <p:blipFill>
                <a:blip r:embed="rId127"/>
                <a:stretch>
                  <a:fillRect/>
                </a:stretch>
              </p:blipFill>
              <p:spPr>
                <a:xfrm>
                  <a:off x="8861434" y="1241143"/>
                  <a:ext cx="214200" cy="203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8">
            <p14:nvContentPartPr>
              <p14:cNvPr id="81" name="Entrada de lápiz 80">
                <a:extLst>
                  <a:ext uri="{FF2B5EF4-FFF2-40B4-BE49-F238E27FC236}">
                    <a16:creationId xmlns:a16="http://schemas.microsoft.com/office/drawing/2014/main" id="{6DB0C88F-988A-421A-A803-2FD4CFDB633F}"/>
                  </a:ext>
                </a:extLst>
              </p14:cNvPr>
              <p14:cNvContentPartPr/>
              <p14:nvPr/>
            </p14:nvContentPartPr>
            <p14:xfrm>
              <a:off x="6801874" y="1828663"/>
              <a:ext cx="450360" cy="227520"/>
            </p14:xfrm>
          </p:contentPart>
        </mc:Choice>
        <mc:Fallback xmlns="">
          <p:pic>
            <p:nvPicPr>
              <p:cNvPr id="81" name="Entrada de lápiz 80">
                <a:extLst>
                  <a:ext uri="{FF2B5EF4-FFF2-40B4-BE49-F238E27FC236}">
                    <a16:creationId xmlns:a16="http://schemas.microsoft.com/office/drawing/2014/main" id="{6DB0C88F-988A-421A-A803-2FD4CFDB633F}"/>
                  </a:ext>
                </a:extLst>
              </p:cNvPr>
              <p:cNvPicPr/>
              <p:nvPr/>
            </p:nvPicPr>
            <p:blipFill>
              <a:blip r:embed="rId129"/>
              <a:stretch>
                <a:fillRect/>
              </a:stretch>
            </p:blipFill>
            <p:spPr>
              <a:xfrm>
                <a:off x="6792874" y="1820023"/>
                <a:ext cx="468000" cy="245160"/>
              </a:xfrm>
              <a:prstGeom prst="rect">
                <a:avLst/>
              </a:prstGeom>
            </p:spPr>
          </p:pic>
        </mc:Fallback>
      </mc:AlternateContent>
      <p:grpSp>
        <p:nvGrpSpPr>
          <p:cNvPr id="95" name="Grupo 94">
            <a:extLst>
              <a:ext uri="{FF2B5EF4-FFF2-40B4-BE49-F238E27FC236}">
                <a16:creationId xmlns:a16="http://schemas.microsoft.com/office/drawing/2014/main" id="{07D7B985-A0BA-4140-A8FA-EBB581ABB4D8}"/>
              </a:ext>
            </a:extLst>
          </p:cNvPr>
          <p:cNvGrpSpPr/>
          <p:nvPr/>
        </p:nvGrpSpPr>
        <p:grpSpPr>
          <a:xfrm>
            <a:off x="7432954" y="1808863"/>
            <a:ext cx="1275480" cy="450720"/>
            <a:chOff x="7432954" y="1808863"/>
            <a:chExt cx="1275480" cy="450720"/>
          </a:xfrm>
        </p:grpSpPr>
        <mc:AlternateContent xmlns:mc="http://schemas.openxmlformats.org/markup-compatibility/2006" xmlns:p14="http://schemas.microsoft.com/office/powerpoint/2010/main">
          <mc:Choice Requires="p14">
            <p:contentPart p14:bwMode="auto" r:id="rId130">
              <p14:nvContentPartPr>
                <p14:cNvPr id="85" name="Entrada de lápiz 84">
                  <a:extLst>
                    <a:ext uri="{FF2B5EF4-FFF2-40B4-BE49-F238E27FC236}">
                      <a16:creationId xmlns:a16="http://schemas.microsoft.com/office/drawing/2014/main" id="{D3C25EA7-BFE3-457C-BE9D-EC4EC54AAB94}"/>
                    </a:ext>
                  </a:extLst>
                </p14:cNvPr>
                <p14:cNvContentPartPr/>
                <p14:nvPr/>
              </p14:nvContentPartPr>
              <p14:xfrm>
                <a:off x="7432954" y="1808863"/>
                <a:ext cx="265680" cy="450720"/>
              </p14:xfrm>
            </p:contentPart>
          </mc:Choice>
          <mc:Fallback xmlns="">
            <p:pic>
              <p:nvPicPr>
                <p:cNvPr id="85" name="Entrada de lápiz 84">
                  <a:extLst>
                    <a:ext uri="{FF2B5EF4-FFF2-40B4-BE49-F238E27FC236}">
                      <a16:creationId xmlns:a16="http://schemas.microsoft.com/office/drawing/2014/main" id="{D3C25EA7-BFE3-457C-BE9D-EC4EC54AAB94}"/>
                    </a:ext>
                  </a:extLst>
                </p:cNvPr>
                <p:cNvPicPr/>
                <p:nvPr/>
              </p:nvPicPr>
              <p:blipFill>
                <a:blip r:embed="rId131"/>
                <a:stretch>
                  <a:fillRect/>
                </a:stretch>
              </p:blipFill>
              <p:spPr>
                <a:xfrm>
                  <a:off x="7424314" y="1799863"/>
                  <a:ext cx="283320" cy="46836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6" name="Entrada de lápiz 85">
                  <a:extLst>
                    <a:ext uri="{FF2B5EF4-FFF2-40B4-BE49-F238E27FC236}">
                      <a16:creationId xmlns:a16="http://schemas.microsoft.com/office/drawing/2014/main" id="{4F922DDB-2324-4B3C-94E0-450ADC03153E}"/>
                    </a:ext>
                  </a:extLst>
                </p14:cNvPr>
                <p14:cNvContentPartPr/>
                <p14:nvPr/>
              </p14:nvContentPartPr>
              <p14:xfrm>
                <a:off x="7688914" y="2109103"/>
                <a:ext cx="43920" cy="107280"/>
              </p14:xfrm>
            </p:contentPart>
          </mc:Choice>
          <mc:Fallback xmlns="">
            <p:pic>
              <p:nvPicPr>
                <p:cNvPr id="86" name="Entrada de lápiz 85">
                  <a:extLst>
                    <a:ext uri="{FF2B5EF4-FFF2-40B4-BE49-F238E27FC236}">
                      <a16:creationId xmlns:a16="http://schemas.microsoft.com/office/drawing/2014/main" id="{4F922DDB-2324-4B3C-94E0-450ADC03153E}"/>
                    </a:ext>
                  </a:extLst>
                </p:cNvPr>
                <p:cNvPicPr/>
                <p:nvPr/>
              </p:nvPicPr>
              <p:blipFill>
                <a:blip r:embed="rId133"/>
                <a:stretch>
                  <a:fillRect/>
                </a:stretch>
              </p:blipFill>
              <p:spPr>
                <a:xfrm>
                  <a:off x="7680274" y="2100103"/>
                  <a:ext cx="6156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7" name="Entrada de lápiz 86">
                  <a:extLst>
                    <a:ext uri="{FF2B5EF4-FFF2-40B4-BE49-F238E27FC236}">
                      <a16:creationId xmlns:a16="http://schemas.microsoft.com/office/drawing/2014/main" id="{995C9E29-A519-45FE-97E3-00BFD7451504}"/>
                    </a:ext>
                  </a:extLst>
                </p14:cNvPr>
                <p14:cNvContentPartPr/>
                <p14:nvPr/>
              </p14:nvContentPartPr>
              <p14:xfrm>
                <a:off x="7713394" y="1966903"/>
                <a:ext cx="50040" cy="42120"/>
              </p14:xfrm>
            </p:contentPart>
          </mc:Choice>
          <mc:Fallback xmlns="">
            <p:pic>
              <p:nvPicPr>
                <p:cNvPr id="87" name="Entrada de lápiz 86">
                  <a:extLst>
                    <a:ext uri="{FF2B5EF4-FFF2-40B4-BE49-F238E27FC236}">
                      <a16:creationId xmlns:a16="http://schemas.microsoft.com/office/drawing/2014/main" id="{995C9E29-A519-45FE-97E3-00BFD7451504}"/>
                    </a:ext>
                  </a:extLst>
                </p:cNvPr>
                <p:cNvPicPr/>
                <p:nvPr/>
              </p:nvPicPr>
              <p:blipFill>
                <a:blip r:embed="rId135"/>
                <a:stretch>
                  <a:fillRect/>
                </a:stretch>
              </p:blipFill>
              <p:spPr>
                <a:xfrm>
                  <a:off x="7704394" y="1957903"/>
                  <a:ext cx="676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8" name="Entrada de lápiz 87">
                  <a:extLst>
                    <a:ext uri="{FF2B5EF4-FFF2-40B4-BE49-F238E27FC236}">
                      <a16:creationId xmlns:a16="http://schemas.microsoft.com/office/drawing/2014/main" id="{739976F8-567E-4311-81E1-C996DF819AF4}"/>
                    </a:ext>
                  </a:extLst>
                </p14:cNvPr>
                <p14:cNvContentPartPr/>
                <p14:nvPr/>
              </p14:nvContentPartPr>
              <p14:xfrm>
                <a:off x="7815634" y="2056903"/>
                <a:ext cx="140760" cy="156240"/>
              </p14:xfrm>
            </p:contentPart>
          </mc:Choice>
          <mc:Fallback xmlns="">
            <p:pic>
              <p:nvPicPr>
                <p:cNvPr id="88" name="Entrada de lápiz 87">
                  <a:extLst>
                    <a:ext uri="{FF2B5EF4-FFF2-40B4-BE49-F238E27FC236}">
                      <a16:creationId xmlns:a16="http://schemas.microsoft.com/office/drawing/2014/main" id="{739976F8-567E-4311-81E1-C996DF819AF4}"/>
                    </a:ext>
                  </a:extLst>
                </p:cNvPr>
                <p:cNvPicPr/>
                <p:nvPr/>
              </p:nvPicPr>
              <p:blipFill>
                <a:blip r:embed="rId137"/>
                <a:stretch>
                  <a:fillRect/>
                </a:stretch>
              </p:blipFill>
              <p:spPr>
                <a:xfrm>
                  <a:off x="7806994" y="2048263"/>
                  <a:ext cx="158400" cy="17388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89" name="Entrada de lápiz 88">
                  <a:extLst>
                    <a:ext uri="{FF2B5EF4-FFF2-40B4-BE49-F238E27FC236}">
                      <a16:creationId xmlns:a16="http://schemas.microsoft.com/office/drawing/2014/main" id="{D891C0E5-7782-41EA-9570-C48A226DE560}"/>
                    </a:ext>
                  </a:extLst>
                </p14:cNvPr>
                <p14:cNvContentPartPr/>
                <p14:nvPr/>
              </p14:nvContentPartPr>
              <p14:xfrm>
                <a:off x="8011834" y="2033503"/>
                <a:ext cx="360" cy="176040"/>
              </p14:xfrm>
            </p:contentPart>
          </mc:Choice>
          <mc:Fallback xmlns="">
            <p:pic>
              <p:nvPicPr>
                <p:cNvPr id="89" name="Entrada de lápiz 88">
                  <a:extLst>
                    <a:ext uri="{FF2B5EF4-FFF2-40B4-BE49-F238E27FC236}">
                      <a16:creationId xmlns:a16="http://schemas.microsoft.com/office/drawing/2014/main" id="{D891C0E5-7782-41EA-9570-C48A226DE560}"/>
                    </a:ext>
                  </a:extLst>
                </p:cNvPr>
                <p:cNvPicPr/>
                <p:nvPr/>
              </p:nvPicPr>
              <p:blipFill>
                <a:blip r:embed="rId139"/>
                <a:stretch>
                  <a:fillRect/>
                </a:stretch>
              </p:blipFill>
              <p:spPr>
                <a:xfrm>
                  <a:off x="8002834" y="2024863"/>
                  <a:ext cx="18000" cy="19368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0" name="Entrada de lápiz 89">
                  <a:extLst>
                    <a:ext uri="{FF2B5EF4-FFF2-40B4-BE49-F238E27FC236}">
                      <a16:creationId xmlns:a16="http://schemas.microsoft.com/office/drawing/2014/main" id="{BB7D6B2D-1FBF-448B-A4A2-D8A725CC7E2A}"/>
                    </a:ext>
                  </a:extLst>
                </p14:cNvPr>
                <p14:cNvContentPartPr/>
                <p14:nvPr/>
              </p14:nvContentPartPr>
              <p14:xfrm>
                <a:off x="7891954" y="2012623"/>
                <a:ext cx="185400" cy="23400"/>
              </p14:xfrm>
            </p:contentPart>
          </mc:Choice>
          <mc:Fallback xmlns="">
            <p:pic>
              <p:nvPicPr>
                <p:cNvPr id="90" name="Entrada de lápiz 89">
                  <a:extLst>
                    <a:ext uri="{FF2B5EF4-FFF2-40B4-BE49-F238E27FC236}">
                      <a16:creationId xmlns:a16="http://schemas.microsoft.com/office/drawing/2014/main" id="{BB7D6B2D-1FBF-448B-A4A2-D8A725CC7E2A}"/>
                    </a:ext>
                  </a:extLst>
                </p:cNvPr>
                <p:cNvPicPr/>
                <p:nvPr/>
              </p:nvPicPr>
              <p:blipFill>
                <a:blip r:embed="rId141"/>
                <a:stretch>
                  <a:fillRect/>
                </a:stretch>
              </p:blipFill>
              <p:spPr>
                <a:xfrm>
                  <a:off x="7882954" y="2003623"/>
                  <a:ext cx="203040" cy="4104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1" name="Entrada de lápiz 90">
                  <a:extLst>
                    <a:ext uri="{FF2B5EF4-FFF2-40B4-BE49-F238E27FC236}">
                      <a16:creationId xmlns:a16="http://schemas.microsoft.com/office/drawing/2014/main" id="{4A4166F5-8B34-49C1-B4FD-7199BFE7CDDC}"/>
                    </a:ext>
                  </a:extLst>
                </p14:cNvPr>
                <p14:cNvContentPartPr/>
                <p14:nvPr/>
              </p14:nvContentPartPr>
              <p14:xfrm>
                <a:off x="8098954" y="2068783"/>
                <a:ext cx="164160" cy="120600"/>
              </p14:xfrm>
            </p:contentPart>
          </mc:Choice>
          <mc:Fallback xmlns="">
            <p:pic>
              <p:nvPicPr>
                <p:cNvPr id="91" name="Entrada de lápiz 90">
                  <a:extLst>
                    <a:ext uri="{FF2B5EF4-FFF2-40B4-BE49-F238E27FC236}">
                      <a16:creationId xmlns:a16="http://schemas.microsoft.com/office/drawing/2014/main" id="{4A4166F5-8B34-49C1-B4FD-7199BFE7CDDC}"/>
                    </a:ext>
                  </a:extLst>
                </p:cNvPr>
                <p:cNvPicPr/>
                <p:nvPr/>
              </p:nvPicPr>
              <p:blipFill>
                <a:blip r:embed="rId143"/>
                <a:stretch>
                  <a:fillRect/>
                </a:stretch>
              </p:blipFill>
              <p:spPr>
                <a:xfrm>
                  <a:off x="8089954" y="2059783"/>
                  <a:ext cx="18180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3" name="Entrada de lápiz 92">
                  <a:extLst>
                    <a:ext uri="{FF2B5EF4-FFF2-40B4-BE49-F238E27FC236}">
                      <a16:creationId xmlns:a16="http://schemas.microsoft.com/office/drawing/2014/main" id="{BBA80AEB-A7E9-4DAE-BEA2-B880C8577AAE}"/>
                    </a:ext>
                  </a:extLst>
                </p14:cNvPr>
                <p14:cNvContentPartPr/>
                <p14:nvPr/>
              </p14:nvContentPartPr>
              <p14:xfrm>
                <a:off x="8295874" y="2057623"/>
                <a:ext cx="195120" cy="147960"/>
              </p14:xfrm>
            </p:contentPart>
          </mc:Choice>
          <mc:Fallback xmlns="">
            <p:pic>
              <p:nvPicPr>
                <p:cNvPr id="93" name="Entrada de lápiz 92">
                  <a:extLst>
                    <a:ext uri="{FF2B5EF4-FFF2-40B4-BE49-F238E27FC236}">
                      <a16:creationId xmlns:a16="http://schemas.microsoft.com/office/drawing/2014/main" id="{BBA80AEB-A7E9-4DAE-BEA2-B880C8577AAE}"/>
                    </a:ext>
                  </a:extLst>
                </p:cNvPr>
                <p:cNvPicPr/>
                <p:nvPr/>
              </p:nvPicPr>
              <p:blipFill>
                <a:blip r:embed="rId145"/>
                <a:stretch>
                  <a:fillRect/>
                </a:stretch>
              </p:blipFill>
              <p:spPr>
                <a:xfrm>
                  <a:off x="8286874" y="2048623"/>
                  <a:ext cx="21276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4" name="Entrada de lápiz 93">
                  <a:extLst>
                    <a:ext uri="{FF2B5EF4-FFF2-40B4-BE49-F238E27FC236}">
                      <a16:creationId xmlns:a16="http://schemas.microsoft.com/office/drawing/2014/main" id="{F35E7663-5C5C-422D-8BB9-ABCEF2F7662D}"/>
                    </a:ext>
                  </a:extLst>
                </p14:cNvPr>
                <p14:cNvContentPartPr/>
                <p14:nvPr/>
              </p14:nvContentPartPr>
              <p14:xfrm>
                <a:off x="8609434" y="1840543"/>
                <a:ext cx="99000" cy="398520"/>
              </p14:xfrm>
            </p:contentPart>
          </mc:Choice>
          <mc:Fallback xmlns="">
            <p:pic>
              <p:nvPicPr>
                <p:cNvPr id="94" name="Entrada de lápiz 93">
                  <a:extLst>
                    <a:ext uri="{FF2B5EF4-FFF2-40B4-BE49-F238E27FC236}">
                      <a16:creationId xmlns:a16="http://schemas.microsoft.com/office/drawing/2014/main" id="{F35E7663-5C5C-422D-8BB9-ABCEF2F7662D}"/>
                    </a:ext>
                  </a:extLst>
                </p:cNvPr>
                <p:cNvPicPr/>
                <p:nvPr/>
              </p:nvPicPr>
              <p:blipFill>
                <a:blip r:embed="rId147"/>
                <a:stretch>
                  <a:fillRect/>
                </a:stretch>
              </p:blipFill>
              <p:spPr>
                <a:xfrm>
                  <a:off x="8600434" y="1831903"/>
                  <a:ext cx="116640" cy="41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8">
            <p14:nvContentPartPr>
              <p14:cNvPr id="96" name="Entrada de lápiz 95">
                <a:extLst>
                  <a:ext uri="{FF2B5EF4-FFF2-40B4-BE49-F238E27FC236}">
                    <a16:creationId xmlns:a16="http://schemas.microsoft.com/office/drawing/2014/main" id="{99F34D18-DCF0-4EE6-BBD9-5D2DCE27B7D0}"/>
                  </a:ext>
                </a:extLst>
              </p14:cNvPr>
              <p14:cNvContentPartPr/>
              <p14:nvPr/>
            </p14:nvContentPartPr>
            <p14:xfrm>
              <a:off x="239434" y="445543"/>
              <a:ext cx="360" cy="360"/>
            </p14:xfrm>
          </p:contentPart>
        </mc:Choice>
        <mc:Fallback xmlns="">
          <p:pic>
            <p:nvPicPr>
              <p:cNvPr id="96" name="Entrada de lápiz 95">
                <a:extLst>
                  <a:ext uri="{FF2B5EF4-FFF2-40B4-BE49-F238E27FC236}">
                    <a16:creationId xmlns:a16="http://schemas.microsoft.com/office/drawing/2014/main" id="{99F34D18-DCF0-4EE6-BBD9-5D2DCE27B7D0}"/>
                  </a:ext>
                </a:extLst>
              </p:cNvPr>
              <p:cNvPicPr/>
              <p:nvPr/>
            </p:nvPicPr>
            <p:blipFill>
              <a:blip r:embed="rId149"/>
              <a:stretch>
                <a:fillRect/>
              </a:stretch>
            </p:blipFill>
            <p:spPr>
              <a:xfrm>
                <a:off x="230434" y="43690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7" name="Entrada de lápiz 96">
                <a:extLst>
                  <a:ext uri="{FF2B5EF4-FFF2-40B4-BE49-F238E27FC236}">
                    <a16:creationId xmlns:a16="http://schemas.microsoft.com/office/drawing/2014/main" id="{444A0A2D-3E73-4E53-9644-6809E837D07C}"/>
                  </a:ext>
                </a:extLst>
              </p14:cNvPr>
              <p14:cNvContentPartPr/>
              <p14:nvPr/>
            </p14:nvContentPartPr>
            <p14:xfrm>
              <a:off x="4288714" y="5736103"/>
              <a:ext cx="360" cy="360"/>
            </p14:xfrm>
          </p:contentPart>
        </mc:Choice>
        <mc:Fallback xmlns="">
          <p:pic>
            <p:nvPicPr>
              <p:cNvPr id="97" name="Entrada de lápiz 96">
                <a:extLst>
                  <a:ext uri="{FF2B5EF4-FFF2-40B4-BE49-F238E27FC236}">
                    <a16:creationId xmlns:a16="http://schemas.microsoft.com/office/drawing/2014/main" id="{444A0A2D-3E73-4E53-9644-6809E837D07C}"/>
                  </a:ext>
                </a:extLst>
              </p:cNvPr>
              <p:cNvPicPr/>
              <p:nvPr/>
            </p:nvPicPr>
            <p:blipFill>
              <a:blip r:embed="rId149"/>
              <a:stretch>
                <a:fillRect/>
              </a:stretch>
            </p:blipFill>
            <p:spPr>
              <a:xfrm>
                <a:off x="4280074" y="572746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51">
            <p14:nvContentPartPr>
              <p14:cNvPr id="98" name="Entrada de lápiz 97">
                <a:extLst>
                  <a:ext uri="{FF2B5EF4-FFF2-40B4-BE49-F238E27FC236}">
                    <a16:creationId xmlns:a16="http://schemas.microsoft.com/office/drawing/2014/main" id="{8BF3017A-67E8-4E63-8390-A027C16B8F41}"/>
                  </a:ext>
                </a:extLst>
              </p14:cNvPr>
              <p14:cNvContentPartPr/>
              <p14:nvPr/>
            </p14:nvContentPartPr>
            <p14:xfrm>
              <a:off x="315394" y="1871863"/>
              <a:ext cx="360" cy="360"/>
            </p14:xfrm>
          </p:contentPart>
        </mc:Choice>
        <mc:Fallback xmlns="">
          <p:pic>
            <p:nvPicPr>
              <p:cNvPr id="98" name="Entrada de lápiz 97">
                <a:extLst>
                  <a:ext uri="{FF2B5EF4-FFF2-40B4-BE49-F238E27FC236}">
                    <a16:creationId xmlns:a16="http://schemas.microsoft.com/office/drawing/2014/main" id="{8BF3017A-67E8-4E63-8390-A027C16B8F41}"/>
                  </a:ext>
                </a:extLst>
              </p:cNvPr>
              <p:cNvPicPr/>
              <p:nvPr/>
            </p:nvPicPr>
            <p:blipFill>
              <a:blip r:embed="rId149"/>
              <a:stretch>
                <a:fillRect/>
              </a:stretch>
            </p:blipFill>
            <p:spPr>
              <a:xfrm>
                <a:off x="306754" y="1862863"/>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3" name="Entrada de lápiz 2">
                <a:extLst>
                  <a:ext uri="{FF2B5EF4-FFF2-40B4-BE49-F238E27FC236}">
                    <a16:creationId xmlns:a16="http://schemas.microsoft.com/office/drawing/2014/main" id="{C3804D47-5FA9-42F3-A352-52CB8899C9BF}"/>
                  </a:ext>
                </a:extLst>
              </p14:cNvPr>
              <p14:cNvContentPartPr/>
              <p14:nvPr/>
            </p14:nvContentPartPr>
            <p14:xfrm>
              <a:off x="5184394" y="2926663"/>
              <a:ext cx="1302120" cy="34200"/>
            </p14:xfrm>
          </p:contentPart>
        </mc:Choice>
        <mc:Fallback>
          <p:pic>
            <p:nvPicPr>
              <p:cNvPr id="3" name="Entrada de lápiz 2">
                <a:extLst>
                  <a:ext uri="{FF2B5EF4-FFF2-40B4-BE49-F238E27FC236}">
                    <a16:creationId xmlns:a16="http://schemas.microsoft.com/office/drawing/2014/main" id="{C3804D47-5FA9-42F3-A352-52CB8899C9BF}"/>
                  </a:ext>
                </a:extLst>
              </p:cNvPr>
              <p:cNvPicPr/>
              <p:nvPr/>
            </p:nvPicPr>
            <p:blipFill>
              <a:blip r:embed="rId153"/>
              <a:stretch>
                <a:fillRect/>
              </a:stretch>
            </p:blipFill>
            <p:spPr>
              <a:xfrm>
                <a:off x="5148394" y="2854663"/>
                <a:ext cx="1373760" cy="17784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49" name="Entrada de lápiz 48">
                <a:extLst>
                  <a:ext uri="{FF2B5EF4-FFF2-40B4-BE49-F238E27FC236}">
                    <a16:creationId xmlns:a16="http://schemas.microsoft.com/office/drawing/2014/main" id="{FF87F04E-6C51-48CD-8823-AC78B78A8096}"/>
                  </a:ext>
                </a:extLst>
              </p14:cNvPr>
              <p14:cNvContentPartPr/>
              <p14:nvPr/>
            </p14:nvContentPartPr>
            <p14:xfrm>
              <a:off x="6389674" y="2916943"/>
              <a:ext cx="2424240" cy="1239840"/>
            </p14:xfrm>
          </p:contentPart>
        </mc:Choice>
        <mc:Fallback>
          <p:pic>
            <p:nvPicPr>
              <p:cNvPr id="49" name="Entrada de lápiz 48">
                <a:extLst>
                  <a:ext uri="{FF2B5EF4-FFF2-40B4-BE49-F238E27FC236}">
                    <a16:creationId xmlns:a16="http://schemas.microsoft.com/office/drawing/2014/main" id="{FF87F04E-6C51-48CD-8823-AC78B78A8096}"/>
                  </a:ext>
                </a:extLst>
              </p:cNvPr>
              <p:cNvPicPr/>
              <p:nvPr/>
            </p:nvPicPr>
            <p:blipFill>
              <a:blip r:embed="rId155"/>
              <a:stretch>
                <a:fillRect/>
              </a:stretch>
            </p:blipFill>
            <p:spPr>
              <a:xfrm>
                <a:off x="6354034" y="2844943"/>
                <a:ext cx="2495880" cy="138348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54" name="Entrada de lápiz 53">
                <a:extLst>
                  <a:ext uri="{FF2B5EF4-FFF2-40B4-BE49-F238E27FC236}">
                    <a16:creationId xmlns:a16="http://schemas.microsoft.com/office/drawing/2014/main" id="{96120B32-7197-4345-B573-F625AAD9176B}"/>
                  </a:ext>
                </a:extLst>
              </p14:cNvPr>
              <p14:cNvContentPartPr/>
              <p14:nvPr/>
            </p14:nvContentPartPr>
            <p14:xfrm>
              <a:off x="5184754" y="2987503"/>
              <a:ext cx="2902680" cy="2121480"/>
            </p14:xfrm>
          </p:contentPart>
        </mc:Choice>
        <mc:Fallback>
          <p:pic>
            <p:nvPicPr>
              <p:cNvPr id="54" name="Entrada de lápiz 53">
                <a:extLst>
                  <a:ext uri="{FF2B5EF4-FFF2-40B4-BE49-F238E27FC236}">
                    <a16:creationId xmlns:a16="http://schemas.microsoft.com/office/drawing/2014/main" id="{96120B32-7197-4345-B573-F625AAD9176B}"/>
                  </a:ext>
                </a:extLst>
              </p:cNvPr>
              <p:cNvPicPr/>
              <p:nvPr/>
            </p:nvPicPr>
            <p:blipFill>
              <a:blip r:embed="rId157"/>
              <a:stretch>
                <a:fillRect/>
              </a:stretch>
            </p:blipFill>
            <p:spPr>
              <a:xfrm>
                <a:off x="5148754" y="2915503"/>
                <a:ext cx="2974320" cy="2265120"/>
              </a:xfrm>
              <a:prstGeom prst="rect">
                <a:avLst/>
              </a:prstGeom>
            </p:spPr>
          </p:pic>
        </mc:Fallback>
      </mc:AlternateContent>
      <mc:AlternateContent xmlns:mc="http://schemas.openxmlformats.org/markup-compatibility/2006">
        <mc:Choice xmlns:p14="http://schemas.microsoft.com/office/powerpoint/2010/main" Requires="p14">
          <p:contentPart p14:bwMode="auto" r:id="rId158">
            <p14:nvContentPartPr>
              <p14:cNvPr id="92" name="Entrada de lápiz 91">
                <a:extLst>
                  <a:ext uri="{FF2B5EF4-FFF2-40B4-BE49-F238E27FC236}">
                    <a16:creationId xmlns:a16="http://schemas.microsoft.com/office/drawing/2014/main" id="{725370D1-5330-443D-94A3-49E169BC1B36}"/>
                  </a:ext>
                </a:extLst>
              </p14:cNvPr>
              <p14:cNvContentPartPr/>
              <p14:nvPr/>
            </p14:nvContentPartPr>
            <p14:xfrm>
              <a:off x="5631154" y="2579623"/>
              <a:ext cx="138240" cy="23040"/>
            </p14:xfrm>
          </p:contentPart>
        </mc:Choice>
        <mc:Fallback>
          <p:pic>
            <p:nvPicPr>
              <p:cNvPr id="92" name="Entrada de lápiz 91">
                <a:extLst>
                  <a:ext uri="{FF2B5EF4-FFF2-40B4-BE49-F238E27FC236}">
                    <a16:creationId xmlns:a16="http://schemas.microsoft.com/office/drawing/2014/main" id="{725370D1-5330-443D-94A3-49E169BC1B36}"/>
                  </a:ext>
                </a:extLst>
              </p:cNvPr>
              <p:cNvPicPr/>
              <p:nvPr/>
            </p:nvPicPr>
            <p:blipFill>
              <a:blip r:embed="rId159"/>
              <a:stretch>
                <a:fillRect/>
              </a:stretch>
            </p:blipFill>
            <p:spPr>
              <a:xfrm>
                <a:off x="5595154" y="2507623"/>
                <a:ext cx="20988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160">
            <p14:nvContentPartPr>
              <p14:cNvPr id="99" name="Entrada de lápiz 98">
                <a:extLst>
                  <a:ext uri="{FF2B5EF4-FFF2-40B4-BE49-F238E27FC236}">
                    <a16:creationId xmlns:a16="http://schemas.microsoft.com/office/drawing/2014/main" id="{458ED054-A2AD-4079-95D4-7337B4ED17A4}"/>
                  </a:ext>
                </a:extLst>
              </p14:cNvPr>
              <p14:cNvContentPartPr/>
              <p14:nvPr/>
            </p14:nvContentPartPr>
            <p14:xfrm>
              <a:off x="5234794" y="2309983"/>
              <a:ext cx="77400" cy="41400"/>
            </p14:xfrm>
          </p:contentPart>
        </mc:Choice>
        <mc:Fallback>
          <p:pic>
            <p:nvPicPr>
              <p:cNvPr id="99" name="Entrada de lápiz 98">
                <a:extLst>
                  <a:ext uri="{FF2B5EF4-FFF2-40B4-BE49-F238E27FC236}">
                    <a16:creationId xmlns:a16="http://schemas.microsoft.com/office/drawing/2014/main" id="{458ED054-A2AD-4079-95D4-7337B4ED17A4}"/>
                  </a:ext>
                </a:extLst>
              </p:cNvPr>
              <p:cNvPicPr/>
              <p:nvPr/>
            </p:nvPicPr>
            <p:blipFill>
              <a:blip r:embed="rId161"/>
              <a:stretch>
                <a:fillRect/>
              </a:stretch>
            </p:blipFill>
            <p:spPr>
              <a:xfrm>
                <a:off x="5198794" y="2237983"/>
                <a:ext cx="149040" cy="185040"/>
              </a:xfrm>
              <a:prstGeom prst="rect">
                <a:avLst/>
              </a:prstGeom>
            </p:spPr>
          </p:pic>
        </mc:Fallback>
      </mc:AlternateContent>
      <mc:AlternateContent xmlns:mc="http://schemas.openxmlformats.org/markup-compatibility/2006">
        <mc:Choice xmlns:p14="http://schemas.microsoft.com/office/powerpoint/2010/main" Requires="p14">
          <p:contentPart p14:bwMode="auto" r:id="rId162">
            <p14:nvContentPartPr>
              <p14:cNvPr id="100" name="Entrada de lápiz 99">
                <a:extLst>
                  <a:ext uri="{FF2B5EF4-FFF2-40B4-BE49-F238E27FC236}">
                    <a16:creationId xmlns:a16="http://schemas.microsoft.com/office/drawing/2014/main" id="{BB0EED37-80DA-49EA-8093-16FEFBD1EDF0}"/>
                  </a:ext>
                </a:extLst>
              </p14:cNvPr>
              <p14:cNvContentPartPr/>
              <p14:nvPr/>
            </p14:nvContentPartPr>
            <p14:xfrm>
              <a:off x="4552234" y="1933783"/>
              <a:ext cx="292320" cy="134640"/>
            </p14:xfrm>
          </p:contentPart>
        </mc:Choice>
        <mc:Fallback>
          <p:pic>
            <p:nvPicPr>
              <p:cNvPr id="100" name="Entrada de lápiz 99">
                <a:extLst>
                  <a:ext uri="{FF2B5EF4-FFF2-40B4-BE49-F238E27FC236}">
                    <a16:creationId xmlns:a16="http://schemas.microsoft.com/office/drawing/2014/main" id="{BB0EED37-80DA-49EA-8093-16FEFBD1EDF0}"/>
                  </a:ext>
                </a:extLst>
              </p:cNvPr>
              <p:cNvPicPr/>
              <p:nvPr/>
            </p:nvPicPr>
            <p:blipFill>
              <a:blip r:embed="rId163"/>
              <a:stretch>
                <a:fillRect/>
              </a:stretch>
            </p:blipFill>
            <p:spPr>
              <a:xfrm>
                <a:off x="4516234" y="1861783"/>
                <a:ext cx="363960" cy="27828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1" name="Entrada de lápiz 100">
                <a:extLst>
                  <a:ext uri="{FF2B5EF4-FFF2-40B4-BE49-F238E27FC236}">
                    <a16:creationId xmlns:a16="http://schemas.microsoft.com/office/drawing/2014/main" id="{7FDCD215-9A04-4C51-90A3-3052DD8156A9}"/>
                  </a:ext>
                </a:extLst>
              </p14:cNvPr>
              <p14:cNvContentPartPr/>
              <p14:nvPr/>
            </p14:nvContentPartPr>
            <p14:xfrm>
              <a:off x="3962194" y="1652263"/>
              <a:ext cx="195840" cy="89280"/>
            </p14:xfrm>
          </p:contentPart>
        </mc:Choice>
        <mc:Fallback>
          <p:pic>
            <p:nvPicPr>
              <p:cNvPr id="101" name="Entrada de lápiz 100">
                <a:extLst>
                  <a:ext uri="{FF2B5EF4-FFF2-40B4-BE49-F238E27FC236}">
                    <a16:creationId xmlns:a16="http://schemas.microsoft.com/office/drawing/2014/main" id="{7FDCD215-9A04-4C51-90A3-3052DD8156A9}"/>
                  </a:ext>
                </a:extLst>
              </p:cNvPr>
              <p:cNvPicPr/>
              <p:nvPr/>
            </p:nvPicPr>
            <p:blipFill>
              <a:blip r:embed="rId165"/>
              <a:stretch>
                <a:fillRect/>
              </a:stretch>
            </p:blipFill>
            <p:spPr>
              <a:xfrm>
                <a:off x="3926554" y="1580623"/>
                <a:ext cx="267480" cy="23292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02" name="Entrada de lápiz 101">
                <a:extLst>
                  <a:ext uri="{FF2B5EF4-FFF2-40B4-BE49-F238E27FC236}">
                    <a16:creationId xmlns:a16="http://schemas.microsoft.com/office/drawing/2014/main" id="{05AFD72A-293E-4CCC-A67D-319F22D66BE3}"/>
                  </a:ext>
                </a:extLst>
              </p14:cNvPr>
              <p14:cNvContentPartPr/>
              <p14:nvPr/>
            </p14:nvContentPartPr>
            <p14:xfrm>
              <a:off x="3518314" y="1444543"/>
              <a:ext cx="324000" cy="113040"/>
            </p14:xfrm>
          </p:contentPart>
        </mc:Choice>
        <mc:Fallback>
          <p:pic>
            <p:nvPicPr>
              <p:cNvPr id="102" name="Entrada de lápiz 101">
                <a:extLst>
                  <a:ext uri="{FF2B5EF4-FFF2-40B4-BE49-F238E27FC236}">
                    <a16:creationId xmlns:a16="http://schemas.microsoft.com/office/drawing/2014/main" id="{05AFD72A-293E-4CCC-A67D-319F22D66BE3}"/>
                  </a:ext>
                </a:extLst>
              </p:cNvPr>
              <p:cNvPicPr/>
              <p:nvPr/>
            </p:nvPicPr>
            <p:blipFill>
              <a:blip r:embed="rId167"/>
              <a:stretch>
                <a:fillRect/>
              </a:stretch>
            </p:blipFill>
            <p:spPr>
              <a:xfrm>
                <a:off x="3482674" y="1372543"/>
                <a:ext cx="395640" cy="25668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03" name="Entrada de lápiz 102">
                <a:extLst>
                  <a:ext uri="{FF2B5EF4-FFF2-40B4-BE49-F238E27FC236}">
                    <a16:creationId xmlns:a16="http://schemas.microsoft.com/office/drawing/2014/main" id="{A130C766-12A1-44CF-A8B9-FC06229C2714}"/>
                  </a:ext>
                </a:extLst>
              </p14:cNvPr>
              <p14:cNvContentPartPr/>
              <p14:nvPr/>
            </p14:nvContentPartPr>
            <p14:xfrm>
              <a:off x="4603354" y="2416543"/>
              <a:ext cx="316800" cy="207360"/>
            </p14:xfrm>
          </p:contentPart>
        </mc:Choice>
        <mc:Fallback>
          <p:pic>
            <p:nvPicPr>
              <p:cNvPr id="103" name="Entrada de lápiz 102">
                <a:extLst>
                  <a:ext uri="{FF2B5EF4-FFF2-40B4-BE49-F238E27FC236}">
                    <a16:creationId xmlns:a16="http://schemas.microsoft.com/office/drawing/2014/main" id="{A130C766-12A1-44CF-A8B9-FC06229C2714}"/>
                  </a:ext>
                </a:extLst>
              </p:cNvPr>
              <p:cNvPicPr/>
              <p:nvPr/>
            </p:nvPicPr>
            <p:blipFill>
              <a:blip r:embed="rId169"/>
              <a:stretch>
                <a:fillRect/>
              </a:stretch>
            </p:blipFill>
            <p:spPr>
              <a:xfrm>
                <a:off x="4567714" y="2344543"/>
                <a:ext cx="388440" cy="35100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04" name="Entrada de lápiz 103">
                <a:extLst>
                  <a:ext uri="{FF2B5EF4-FFF2-40B4-BE49-F238E27FC236}">
                    <a16:creationId xmlns:a16="http://schemas.microsoft.com/office/drawing/2014/main" id="{FD5F7C32-D4BA-4468-B6B9-3513E5B869AE}"/>
                  </a:ext>
                </a:extLst>
              </p14:cNvPr>
              <p14:cNvContentPartPr/>
              <p14:nvPr/>
            </p14:nvContentPartPr>
            <p14:xfrm>
              <a:off x="4020514" y="2079583"/>
              <a:ext cx="225000" cy="217440"/>
            </p14:xfrm>
          </p:contentPart>
        </mc:Choice>
        <mc:Fallback>
          <p:pic>
            <p:nvPicPr>
              <p:cNvPr id="104" name="Entrada de lápiz 103">
                <a:extLst>
                  <a:ext uri="{FF2B5EF4-FFF2-40B4-BE49-F238E27FC236}">
                    <a16:creationId xmlns:a16="http://schemas.microsoft.com/office/drawing/2014/main" id="{FD5F7C32-D4BA-4468-B6B9-3513E5B869AE}"/>
                  </a:ext>
                </a:extLst>
              </p:cNvPr>
              <p:cNvPicPr/>
              <p:nvPr/>
            </p:nvPicPr>
            <p:blipFill>
              <a:blip r:embed="rId171"/>
              <a:stretch>
                <a:fillRect/>
              </a:stretch>
            </p:blipFill>
            <p:spPr>
              <a:xfrm>
                <a:off x="3984514" y="2007583"/>
                <a:ext cx="296640" cy="36108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05" name="Entrada de lápiz 104">
                <a:extLst>
                  <a:ext uri="{FF2B5EF4-FFF2-40B4-BE49-F238E27FC236}">
                    <a16:creationId xmlns:a16="http://schemas.microsoft.com/office/drawing/2014/main" id="{1B78A594-FD3A-41D7-A135-405638382CAF}"/>
                  </a:ext>
                </a:extLst>
              </p14:cNvPr>
              <p14:cNvContentPartPr/>
              <p14:nvPr/>
            </p14:nvContentPartPr>
            <p14:xfrm>
              <a:off x="3551794" y="1565143"/>
              <a:ext cx="29520" cy="68040"/>
            </p14:xfrm>
          </p:contentPart>
        </mc:Choice>
        <mc:Fallback>
          <p:pic>
            <p:nvPicPr>
              <p:cNvPr id="105" name="Entrada de lápiz 104">
                <a:extLst>
                  <a:ext uri="{FF2B5EF4-FFF2-40B4-BE49-F238E27FC236}">
                    <a16:creationId xmlns:a16="http://schemas.microsoft.com/office/drawing/2014/main" id="{1B78A594-FD3A-41D7-A135-405638382CAF}"/>
                  </a:ext>
                </a:extLst>
              </p:cNvPr>
              <p:cNvPicPr/>
              <p:nvPr/>
            </p:nvPicPr>
            <p:blipFill>
              <a:blip r:embed="rId173"/>
              <a:stretch>
                <a:fillRect/>
              </a:stretch>
            </p:blipFill>
            <p:spPr>
              <a:xfrm>
                <a:off x="3515794" y="1493143"/>
                <a:ext cx="101160" cy="211680"/>
              </a:xfrm>
              <a:prstGeom prst="rect">
                <a:avLst/>
              </a:prstGeom>
            </p:spPr>
          </p:pic>
        </mc:Fallback>
      </mc:AlternateContent>
    </p:spTree>
    <p:extLst>
      <p:ext uri="{BB962C8B-B14F-4D97-AF65-F5344CB8AC3E}">
        <p14:creationId xmlns:p14="http://schemas.microsoft.com/office/powerpoint/2010/main" val="19957137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2C6FF71C-BB3F-4B35-A16A-1E5D359DA72F}"/>
              </a:ext>
            </a:extLst>
          </p:cNvPr>
          <p:cNvSpPr>
            <a:spLocks noGrp="1"/>
          </p:cNvSpPr>
          <p:nvPr>
            <p:ph type="title"/>
          </p:nvPr>
        </p:nvSpPr>
        <p:spPr>
          <a:xfrm>
            <a:off x="643467" y="321734"/>
            <a:ext cx="3527317" cy="1135737"/>
          </a:xfrm>
        </p:spPr>
        <p:txBody>
          <a:bodyPr>
            <a:normAutofit/>
          </a:bodyPr>
          <a:lstStyle/>
          <a:p>
            <a:r>
              <a:rPr lang="es-CL" sz="3600" dirty="0">
                <a:latin typeface="Modern Love Caps" panose="04070805081001020A01" pitchFamily="82" charset="0"/>
              </a:rPr>
              <a:t>En conclusión</a:t>
            </a:r>
          </a:p>
        </p:txBody>
      </p:sp>
      <p:sp>
        <p:nvSpPr>
          <p:cNvPr id="3" name="Marcador de contenido 2">
            <a:extLst>
              <a:ext uri="{FF2B5EF4-FFF2-40B4-BE49-F238E27FC236}">
                <a16:creationId xmlns:a16="http://schemas.microsoft.com/office/drawing/2014/main" id="{573891E8-C895-444D-B001-3E638C4A59E8}"/>
              </a:ext>
            </a:extLst>
          </p:cNvPr>
          <p:cNvSpPr>
            <a:spLocks noGrp="1"/>
          </p:cNvSpPr>
          <p:nvPr>
            <p:ph idx="1"/>
          </p:nvPr>
        </p:nvSpPr>
        <p:spPr>
          <a:xfrm>
            <a:off x="507030" y="1723283"/>
            <a:ext cx="3741897" cy="4397759"/>
          </a:xfrm>
        </p:spPr>
        <p:txBody>
          <a:bodyPr>
            <a:normAutofit/>
          </a:bodyPr>
          <a:lstStyle/>
          <a:p>
            <a:pPr marL="0" indent="0">
              <a:buNone/>
            </a:pPr>
            <a:r>
              <a:rPr lang="es-MX" sz="3200" b="0" i="0" u="none" strike="noStrike" dirty="0">
                <a:effectLst/>
                <a:latin typeface="Abadi Extra Light" panose="020B0204020104020204" pitchFamily="34" charset="0"/>
              </a:rPr>
              <a:t>Forma las mismas imágenes que el espejo cóncavo. Lo único distinto es que la imagen virtual se forma del mismo lado del objeto, y en los espejos cóncavos está al otro lado.</a:t>
            </a:r>
            <a:endParaRPr lang="es-CL" sz="3200" dirty="0">
              <a:latin typeface="Abadi Extra Light" panose="020B0204020104020204" pitchFamily="34" charset="0"/>
            </a:endParaRPr>
          </a:p>
        </p:txBody>
      </p:sp>
      <p:grpSp>
        <p:nvGrpSpPr>
          <p:cNvPr id="20" name="Group 19">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21" name="Isosceles Triangle 20">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5" name="Rectangle 24">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Isosceles Triangle 25">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5" name="Grupo 14">
            <a:extLst>
              <a:ext uri="{FF2B5EF4-FFF2-40B4-BE49-F238E27FC236}">
                <a16:creationId xmlns:a16="http://schemas.microsoft.com/office/drawing/2014/main" id="{C918718D-BF61-4BDA-984F-1ADE95C5A8D4}"/>
              </a:ext>
            </a:extLst>
          </p:cNvPr>
          <p:cNvGrpSpPr/>
          <p:nvPr/>
        </p:nvGrpSpPr>
        <p:grpSpPr>
          <a:xfrm>
            <a:off x="4405524" y="1321553"/>
            <a:ext cx="7540486" cy="4338754"/>
            <a:chOff x="4518293" y="1289387"/>
            <a:chExt cx="7540486" cy="4338754"/>
          </a:xfrm>
        </p:grpSpPr>
        <p:pic>
          <p:nvPicPr>
            <p:cNvPr id="13" name="Imagen 12">
              <a:extLst>
                <a:ext uri="{FF2B5EF4-FFF2-40B4-BE49-F238E27FC236}">
                  <a16:creationId xmlns:a16="http://schemas.microsoft.com/office/drawing/2014/main" id="{670B7CB4-1F83-47BD-958B-94BA404B6B0A}"/>
                </a:ext>
              </a:extLst>
            </p:cNvPr>
            <p:cNvPicPr>
              <a:picLocks noChangeAspect="1"/>
            </p:cNvPicPr>
            <p:nvPr/>
          </p:nvPicPr>
          <p:blipFill>
            <a:blip r:embed="rId2"/>
            <a:stretch>
              <a:fillRect/>
            </a:stretch>
          </p:blipFill>
          <p:spPr>
            <a:xfrm>
              <a:off x="4518293" y="1289387"/>
              <a:ext cx="7540486" cy="4279225"/>
            </a:xfrm>
            <a:prstGeom prst="rect">
              <a:avLst/>
            </a:prstGeom>
          </p:spPr>
        </p:pic>
        <p:sp>
          <p:nvSpPr>
            <p:cNvPr id="14" name="Rectángulo 13">
              <a:extLst>
                <a:ext uri="{FF2B5EF4-FFF2-40B4-BE49-F238E27FC236}">
                  <a16:creationId xmlns:a16="http://schemas.microsoft.com/office/drawing/2014/main" id="{73E9B00F-89D9-4814-A36F-683E8669606E}"/>
                </a:ext>
              </a:extLst>
            </p:cNvPr>
            <p:cNvSpPr/>
            <p:nvPr/>
          </p:nvSpPr>
          <p:spPr>
            <a:xfrm>
              <a:off x="9522372" y="3429000"/>
              <a:ext cx="2536407" cy="219914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a:p>
          </p:txBody>
        </p:sp>
      </p:grpSp>
      <mc:AlternateContent xmlns:mc="http://schemas.openxmlformats.org/markup-compatibility/2006">
        <mc:Choice xmlns:p14="http://schemas.microsoft.com/office/powerpoint/2010/main" Requires="p14">
          <p:contentPart p14:bwMode="auto" r:id="rId3">
            <p14:nvContentPartPr>
              <p14:cNvPr id="4" name="Entrada de lápiz 3">
                <a:extLst>
                  <a:ext uri="{FF2B5EF4-FFF2-40B4-BE49-F238E27FC236}">
                    <a16:creationId xmlns:a16="http://schemas.microsoft.com/office/drawing/2014/main" id="{E2BD8931-2295-43EA-83DB-7C2A8DC18B61}"/>
                  </a:ext>
                </a:extLst>
              </p14:cNvPr>
              <p14:cNvContentPartPr/>
              <p14:nvPr/>
            </p14:nvContentPartPr>
            <p14:xfrm>
              <a:off x="459137" y="4909337"/>
              <a:ext cx="63360" cy="86760"/>
            </p14:xfrm>
          </p:contentPart>
        </mc:Choice>
        <mc:Fallback>
          <p:pic>
            <p:nvPicPr>
              <p:cNvPr id="4" name="Entrada de lápiz 3">
                <a:extLst>
                  <a:ext uri="{FF2B5EF4-FFF2-40B4-BE49-F238E27FC236}">
                    <a16:creationId xmlns:a16="http://schemas.microsoft.com/office/drawing/2014/main" id="{E2BD8931-2295-43EA-83DB-7C2A8DC18B61}"/>
                  </a:ext>
                </a:extLst>
              </p:cNvPr>
              <p:cNvPicPr/>
              <p:nvPr/>
            </p:nvPicPr>
            <p:blipFill>
              <a:blip r:embed="rId4"/>
              <a:stretch>
                <a:fillRect/>
              </a:stretch>
            </p:blipFill>
            <p:spPr>
              <a:xfrm>
                <a:off x="450497" y="4900337"/>
                <a:ext cx="81000" cy="104400"/>
              </a:xfrm>
              <a:prstGeom prst="rect">
                <a:avLst/>
              </a:prstGeom>
            </p:spPr>
          </p:pic>
        </mc:Fallback>
      </mc:AlternateContent>
    </p:spTree>
    <p:extLst>
      <p:ext uri="{BB962C8B-B14F-4D97-AF65-F5344CB8AC3E}">
        <p14:creationId xmlns:p14="http://schemas.microsoft.com/office/powerpoint/2010/main" val="333234124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207B902-99EB-4415-8D86-8B9B6A58C4EF}"/>
              </a:ext>
            </a:extLst>
          </p:cNvPr>
          <p:cNvSpPr>
            <a:spLocks noGrp="1"/>
          </p:cNvSpPr>
          <p:nvPr>
            <p:ph type="title"/>
          </p:nvPr>
        </p:nvSpPr>
        <p:spPr>
          <a:xfrm>
            <a:off x="1524000" y="1376362"/>
            <a:ext cx="9144000" cy="2603274"/>
          </a:xfrm>
        </p:spPr>
        <p:txBody>
          <a:bodyPr vert="horz" lIns="91440" tIns="45720" rIns="91440" bIns="45720" rtlCol="0" anchor="b">
            <a:normAutofit/>
          </a:bodyPr>
          <a:lstStyle/>
          <a:p>
            <a:pPr algn="ctr"/>
            <a:r>
              <a:rPr lang="es-CL" sz="8000" kern="1200" dirty="0">
                <a:solidFill>
                  <a:schemeClr val="tx1"/>
                </a:solidFill>
                <a:latin typeface="Modern Love Grunge" panose="04070805081005020601" pitchFamily="82" charset="0"/>
              </a:rPr>
              <a:t>Lentes divergentes o bicóncavos</a:t>
            </a:r>
          </a:p>
        </p:txBody>
      </p:sp>
      <p:grpSp>
        <p:nvGrpSpPr>
          <p:cNvPr id="6" name="Grupo 5">
            <a:extLst>
              <a:ext uri="{FF2B5EF4-FFF2-40B4-BE49-F238E27FC236}">
                <a16:creationId xmlns:a16="http://schemas.microsoft.com/office/drawing/2014/main" id="{C4B29504-24E7-4415-AD5B-726252522020}"/>
              </a:ext>
            </a:extLst>
          </p:cNvPr>
          <p:cNvGrpSpPr/>
          <p:nvPr/>
        </p:nvGrpSpPr>
        <p:grpSpPr>
          <a:xfrm>
            <a:off x="10018509" y="3173057"/>
            <a:ext cx="772200" cy="1670760"/>
            <a:chOff x="10018509" y="3173057"/>
            <a:chExt cx="772200" cy="1670760"/>
          </a:xfrm>
        </p:grpSpPr>
        <mc:AlternateContent xmlns:mc="http://schemas.openxmlformats.org/markup-compatibility/2006" xmlns:p14="http://schemas.microsoft.com/office/powerpoint/2010/main">
          <mc:Choice Requires="p14">
            <p:contentPart p14:bwMode="auto" r:id="rId2">
              <p14:nvContentPartPr>
                <p14:cNvPr id="3" name="Entrada de lápiz 2">
                  <a:extLst>
                    <a:ext uri="{FF2B5EF4-FFF2-40B4-BE49-F238E27FC236}">
                      <a16:creationId xmlns:a16="http://schemas.microsoft.com/office/drawing/2014/main" id="{77B49695-C4DF-4BB9-A964-3A7824DE27C4}"/>
                    </a:ext>
                  </a:extLst>
                </p14:cNvPr>
                <p14:cNvContentPartPr/>
                <p14:nvPr/>
              </p14:nvContentPartPr>
              <p14:xfrm>
                <a:off x="10101669" y="3173057"/>
                <a:ext cx="544680" cy="27360"/>
              </p14:xfrm>
            </p:contentPart>
          </mc:Choice>
          <mc:Fallback xmlns="">
            <p:pic>
              <p:nvPicPr>
                <p:cNvPr id="3" name="Entrada de lápiz 2">
                  <a:extLst>
                    <a:ext uri="{FF2B5EF4-FFF2-40B4-BE49-F238E27FC236}">
                      <a16:creationId xmlns:a16="http://schemas.microsoft.com/office/drawing/2014/main" id="{77B49695-C4DF-4BB9-A964-3A7824DE27C4}"/>
                    </a:ext>
                  </a:extLst>
                </p:cNvPr>
                <p:cNvPicPr/>
                <p:nvPr/>
              </p:nvPicPr>
              <p:blipFill>
                <a:blip r:embed="rId3"/>
                <a:stretch>
                  <a:fillRect/>
                </a:stretch>
              </p:blipFill>
              <p:spPr>
                <a:xfrm>
                  <a:off x="10092669" y="3164417"/>
                  <a:ext cx="562320" cy="45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4" name="Entrada de lápiz 3">
                  <a:extLst>
                    <a:ext uri="{FF2B5EF4-FFF2-40B4-BE49-F238E27FC236}">
                      <a16:creationId xmlns:a16="http://schemas.microsoft.com/office/drawing/2014/main" id="{EF9511D9-EA0E-483F-BC45-0BE5670596DF}"/>
                    </a:ext>
                  </a:extLst>
                </p14:cNvPr>
                <p14:cNvContentPartPr/>
                <p14:nvPr/>
              </p14:nvContentPartPr>
              <p14:xfrm>
                <a:off x="10018509" y="3210857"/>
                <a:ext cx="258120" cy="1527480"/>
              </p14:xfrm>
            </p:contentPart>
          </mc:Choice>
          <mc:Fallback xmlns="">
            <p:pic>
              <p:nvPicPr>
                <p:cNvPr id="4" name="Entrada de lápiz 3">
                  <a:extLst>
                    <a:ext uri="{FF2B5EF4-FFF2-40B4-BE49-F238E27FC236}">
                      <a16:creationId xmlns:a16="http://schemas.microsoft.com/office/drawing/2014/main" id="{EF9511D9-EA0E-483F-BC45-0BE5670596DF}"/>
                    </a:ext>
                  </a:extLst>
                </p:cNvPr>
                <p:cNvPicPr/>
                <p:nvPr/>
              </p:nvPicPr>
              <p:blipFill>
                <a:blip r:embed="rId5"/>
                <a:stretch>
                  <a:fillRect/>
                </a:stretch>
              </p:blipFill>
              <p:spPr>
                <a:xfrm>
                  <a:off x="10009509" y="3202217"/>
                  <a:ext cx="275760" cy="15451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id="{20A124FC-406A-4778-9418-BC351914A525}"/>
                    </a:ext>
                  </a:extLst>
                </p14:cNvPr>
                <p14:cNvContentPartPr/>
                <p14:nvPr/>
              </p14:nvContentPartPr>
              <p14:xfrm>
                <a:off x="10265469" y="3243257"/>
                <a:ext cx="525240" cy="1600560"/>
              </p14:xfrm>
            </p:contentPart>
          </mc:Choice>
          <mc:Fallback xmlns="">
            <p:pic>
              <p:nvPicPr>
                <p:cNvPr id="5" name="Entrada de lápiz 4">
                  <a:extLst>
                    <a:ext uri="{FF2B5EF4-FFF2-40B4-BE49-F238E27FC236}">
                      <a16:creationId xmlns:a16="http://schemas.microsoft.com/office/drawing/2014/main" id="{20A124FC-406A-4778-9418-BC351914A525}"/>
                    </a:ext>
                  </a:extLst>
                </p:cNvPr>
                <p:cNvPicPr/>
                <p:nvPr/>
              </p:nvPicPr>
              <p:blipFill>
                <a:blip r:embed="rId7"/>
                <a:stretch>
                  <a:fillRect/>
                </a:stretch>
              </p:blipFill>
              <p:spPr>
                <a:xfrm>
                  <a:off x="10256829" y="3234617"/>
                  <a:ext cx="542880" cy="1618200"/>
                </a:xfrm>
                <a:prstGeom prst="rect">
                  <a:avLst/>
                </a:prstGeom>
              </p:spPr>
            </p:pic>
          </mc:Fallback>
        </mc:AlternateContent>
      </p:grpSp>
    </p:spTree>
    <p:extLst>
      <p:ext uri="{BB962C8B-B14F-4D97-AF65-F5344CB8AC3E}">
        <p14:creationId xmlns:p14="http://schemas.microsoft.com/office/powerpoint/2010/main" val="340830373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Grupo 21">
            <a:extLst>
              <a:ext uri="{FF2B5EF4-FFF2-40B4-BE49-F238E27FC236}">
                <a16:creationId xmlns:a16="http://schemas.microsoft.com/office/drawing/2014/main" id="{A381D937-C02E-4A8B-874B-05532B751F7E}"/>
              </a:ext>
            </a:extLst>
          </p:cNvPr>
          <p:cNvGrpSpPr/>
          <p:nvPr/>
        </p:nvGrpSpPr>
        <p:grpSpPr>
          <a:xfrm>
            <a:off x="719349" y="293417"/>
            <a:ext cx="1164240" cy="577080"/>
            <a:chOff x="719349" y="293417"/>
            <a:chExt cx="1164240" cy="577080"/>
          </a:xfrm>
        </p:grpSpPr>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5DA48A65-3CE1-46C7-B880-4AF3A443BA4D}"/>
                    </a:ext>
                  </a:extLst>
                </p14:cNvPr>
                <p14:cNvContentPartPr/>
                <p14:nvPr/>
              </p14:nvContentPartPr>
              <p14:xfrm>
                <a:off x="719349" y="293417"/>
                <a:ext cx="272880" cy="577080"/>
              </p14:xfrm>
            </p:contentPart>
          </mc:Choice>
          <mc:Fallback xmlns="">
            <p:pic>
              <p:nvPicPr>
                <p:cNvPr id="4" name="Entrada de lápiz 3">
                  <a:extLst>
                    <a:ext uri="{FF2B5EF4-FFF2-40B4-BE49-F238E27FC236}">
                      <a16:creationId xmlns:a16="http://schemas.microsoft.com/office/drawing/2014/main" id="{5DA48A65-3CE1-46C7-B880-4AF3A443BA4D}"/>
                    </a:ext>
                  </a:extLst>
                </p:cNvPr>
                <p:cNvPicPr/>
                <p:nvPr/>
              </p:nvPicPr>
              <p:blipFill>
                <a:blip r:embed="rId3"/>
                <a:stretch>
                  <a:fillRect/>
                </a:stretch>
              </p:blipFill>
              <p:spPr>
                <a:xfrm>
                  <a:off x="710349" y="284777"/>
                  <a:ext cx="290520" cy="59472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id="{40CA45D6-AC2F-4781-918A-8DA2C35DDAA5}"/>
                    </a:ext>
                  </a:extLst>
                </p14:cNvPr>
                <p14:cNvContentPartPr/>
                <p14:nvPr/>
              </p14:nvContentPartPr>
              <p14:xfrm>
                <a:off x="1057749" y="635777"/>
                <a:ext cx="446400" cy="181440"/>
              </p14:xfrm>
            </p:contentPart>
          </mc:Choice>
          <mc:Fallback xmlns="">
            <p:pic>
              <p:nvPicPr>
                <p:cNvPr id="5" name="Entrada de lápiz 4">
                  <a:extLst>
                    <a:ext uri="{FF2B5EF4-FFF2-40B4-BE49-F238E27FC236}">
                      <a16:creationId xmlns:a16="http://schemas.microsoft.com/office/drawing/2014/main" id="{40CA45D6-AC2F-4781-918A-8DA2C35DDAA5}"/>
                    </a:ext>
                  </a:extLst>
                </p:cNvPr>
                <p:cNvPicPr/>
                <p:nvPr/>
              </p:nvPicPr>
              <p:blipFill>
                <a:blip r:embed="rId5"/>
                <a:stretch>
                  <a:fillRect/>
                </a:stretch>
              </p:blipFill>
              <p:spPr>
                <a:xfrm>
                  <a:off x="1049109" y="626777"/>
                  <a:ext cx="464040" cy="1990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id="{8446EFBC-A194-4507-975F-60A0BA27E857}"/>
                    </a:ext>
                  </a:extLst>
                </p14:cNvPr>
                <p14:cNvContentPartPr/>
                <p14:nvPr/>
              </p14:nvContentPartPr>
              <p14:xfrm>
                <a:off x="1620789" y="554777"/>
                <a:ext cx="45000" cy="202680"/>
              </p14:xfrm>
            </p:contentPart>
          </mc:Choice>
          <mc:Fallback xmlns="">
            <p:pic>
              <p:nvPicPr>
                <p:cNvPr id="6" name="Entrada de lápiz 5">
                  <a:extLst>
                    <a:ext uri="{FF2B5EF4-FFF2-40B4-BE49-F238E27FC236}">
                      <a16:creationId xmlns:a16="http://schemas.microsoft.com/office/drawing/2014/main" id="{8446EFBC-A194-4507-975F-60A0BA27E857}"/>
                    </a:ext>
                  </a:extLst>
                </p:cNvPr>
                <p:cNvPicPr/>
                <p:nvPr/>
              </p:nvPicPr>
              <p:blipFill>
                <a:blip r:embed="rId7"/>
                <a:stretch>
                  <a:fillRect/>
                </a:stretch>
              </p:blipFill>
              <p:spPr>
                <a:xfrm>
                  <a:off x="1611789" y="545777"/>
                  <a:ext cx="6264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Entrada de lápiz 6">
                  <a:extLst>
                    <a:ext uri="{FF2B5EF4-FFF2-40B4-BE49-F238E27FC236}">
                      <a16:creationId xmlns:a16="http://schemas.microsoft.com/office/drawing/2014/main" id="{403D14CC-7A7F-4AB5-9AAD-9C817FF0C855}"/>
                    </a:ext>
                  </a:extLst>
                </p14:cNvPr>
                <p14:cNvContentPartPr/>
                <p14:nvPr/>
              </p14:nvContentPartPr>
              <p14:xfrm>
                <a:off x="1487949" y="570257"/>
                <a:ext cx="160200" cy="17640"/>
              </p14:xfrm>
            </p:contentPart>
          </mc:Choice>
          <mc:Fallback xmlns="">
            <p:pic>
              <p:nvPicPr>
                <p:cNvPr id="7" name="Entrada de lápiz 6">
                  <a:extLst>
                    <a:ext uri="{FF2B5EF4-FFF2-40B4-BE49-F238E27FC236}">
                      <a16:creationId xmlns:a16="http://schemas.microsoft.com/office/drawing/2014/main" id="{403D14CC-7A7F-4AB5-9AAD-9C817FF0C855}"/>
                    </a:ext>
                  </a:extLst>
                </p:cNvPr>
                <p:cNvPicPr/>
                <p:nvPr/>
              </p:nvPicPr>
              <p:blipFill>
                <a:blip r:embed="rId9"/>
                <a:stretch>
                  <a:fillRect/>
                </a:stretch>
              </p:blipFill>
              <p:spPr>
                <a:xfrm>
                  <a:off x="1478949" y="561617"/>
                  <a:ext cx="17784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Entrada de lápiz 7">
                  <a:extLst>
                    <a:ext uri="{FF2B5EF4-FFF2-40B4-BE49-F238E27FC236}">
                      <a16:creationId xmlns:a16="http://schemas.microsoft.com/office/drawing/2014/main" id="{7D6C6258-738C-4356-9690-CA4A4315F2B5}"/>
                    </a:ext>
                  </a:extLst>
                </p14:cNvPr>
                <p14:cNvContentPartPr/>
                <p14:nvPr/>
              </p14:nvContentPartPr>
              <p14:xfrm>
                <a:off x="1687029" y="579257"/>
                <a:ext cx="196560" cy="184680"/>
              </p14:xfrm>
            </p:contentPart>
          </mc:Choice>
          <mc:Fallback xmlns="">
            <p:pic>
              <p:nvPicPr>
                <p:cNvPr id="8" name="Entrada de lápiz 7">
                  <a:extLst>
                    <a:ext uri="{FF2B5EF4-FFF2-40B4-BE49-F238E27FC236}">
                      <a16:creationId xmlns:a16="http://schemas.microsoft.com/office/drawing/2014/main" id="{7D6C6258-738C-4356-9690-CA4A4315F2B5}"/>
                    </a:ext>
                  </a:extLst>
                </p:cNvPr>
                <p:cNvPicPr/>
                <p:nvPr/>
              </p:nvPicPr>
              <p:blipFill>
                <a:blip r:embed="rId11"/>
                <a:stretch>
                  <a:fillRect/>
                </a:stretch>
              </p:blipFill>
              <p:spPr>
                <a:xfrm>
                  <a:off x="1678029" y="570617"/>
                  <a:ext cx="214200" cy="202320"/>
                </a:xfrm>
                <a:prstGeom prst="rect">
                  <a:avLst/>
                </a:prstGeom>
              </p:spPr>
            </p:pic>
          </mc:Fallback>
        </mc:AlternateContent>
      </p:grpSp>
      <p:grpSp>
        <p:nvGrpSpPr>
          <p:cNvPr id="21" name="Grupo 20">
            <a:extLst>
              <a:ext uri="{FF2B5EF4-FFF2-40B4-BE49-F238E27FC236}">
                <a16:creationId xmlns:a16="http://schemas.microsoft.com/office/drawing/2014/main" id="{30544CD8-1632-44ED-89E1-DD4905134E83}"/>
              </a:ext>
            </a:extLst>
          </p:cNvPr>
          <p:cNvGrpSpPr/>
          <p:nvPr/>
        </p:nvGrpSpPr>
        <p:grpSpPr>
          <a:xfrm>
            <a:off x="2362029" y="434897"/>
            <a:ext cx="2580120" cy="416880"/>
            <a:chOff x="2362029" y="434897"/>
            <a:chExt cx="2580120" cy="416880"/>
          </a:xfrm>
        </p:grpSpPr>
        <mc:AlternateContent xmlns:mc="http://schemas.openxmlformats.org/markup-compatibility/2006" xmlns:p14="http://schemas.microsoft.com/office/powerpoint/2010/main">
          <mc:Choice Requires="p14">
            <p:contentPart p14:bwMode="auto" r:id="rId12">
              <p14:nvContentPartPr>
                <p14:cNvPr id="9" name="Entrada de lápiz 8">
                  <a:extLst>
                    <a:ext uri="{FF2B5EF4-FFF2-40B4-BE49-F238E27FC236}">
                      <a16:creationId xmlns:a16="http://schemas.microsoft.com/office/drawing/2014/main" id="{F3211706-E454-4C75-8E1A-D2A3088CFDD7}"/>
                    </a:ext>
                  </a:extLst>
                </p14:cNvPr>
                <p14:cNvContentPartPr/>
                <p14:nvPr/>
              </p14:nvContentPartPr>
              <p14:xfrm>
                <a:off x="2362029" y="587537"/>
                <a:ext cx="152640" cy="164880"/>
              </p14:xfrm>
            </p:contentPart>
          </mc:Choice>
          <mc:Fallback xmlns="">
            <p:pic>
              <p:nvPicPr>
                <p:cNvPr id="9" name="Entrada de lápiz 8">
                  <a:extLst>
                    <a:ext uri="{FF2B5EF4-FFF2-40B4-BE49-F238E27FC236}">
                      <a16:creationId xmlns:a16="http://schemas.microsoft.com/office/drawing/2014/main" id="{F3211706-E454-4C75-8E1A-D2A3088CFDD7}"/>
                    </a:ext>
                  </a:extLst>
                </p:cNvPr>
                <p:cNvPicPr/>
                <p:nvPr/>
              </p:nvPicPr>
              <p:blipFill>
                <a:blip r:embed="rId13"/>
                <a:stretch>
                  <a:fillRect/>
                </a:stretch>
              </p:blipFill>
              <p:spPr>
                <a:xfrm>
                  <a:off x="2353389" y="578897"/>
                  <a:ext cx="1702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Entrada de lápiz 9">
                  <a:extLst>
                    <a:ext uri="{FF2B5EF4-FFF2-40B4-BE49-F238E27FC236}">
                      <a16:creationId xmlns:a16="http://schemas.microsoft.com/office/drawing/2014/main" id="{CEB426BC-5853-4324-87C4-5435287182F2}"/>
                    </a:ext>
                  </a:extLst>
                </p14:cNvPr>
                <p14:cNvContentPartPr/>
                <p14:nvPr/>
              </p14:nvContentPartPr>
              <p14:xfrm>
                <a:off x="2579109" y="579977"/>
                <a:ext cx="144000" cy="141120"/>
              </p14:xfrm>
            </p:contentPart>
          </mc:Choice>
          <mc:Fallback xmlns="">
            <p:pic>
              <p:nvPicPr>
                <p:cNvPr id="10" name="Entrada de lápiz 9">
                  <a:extLst>
                    <a:ext uri="{FF2B5EF4-FFF2-40B4-BE49-F238E27FC236}">
                      <a16:creationId xmlns:a16="http://schemas.microsoft.com/office/drawing/2014/main" id="{CEB426BC-5853-4324-87C4-5435287182F2}"/>
                    </a:ext>
                  </a:extLst>
                </p:cNvPr>
                <p:cNvPicPr/>
                <p:nvPr/>
              </p:nvPicPr>
              <p:blipFill>
                <a:blip r:embed="rId15"/>
                <a:stretch>
                  <a:fillRect/>
                </a:stretch>
              </p:blipFill>
              <p:spPr>
                <a:xfrm>
                  <a:off x="2570469" y="571337"/>
                  <a:ext cx="16164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Entrada de lápiz 10">
                  <a:extLst>
                    <a:ext uri="{FF2B5EF4-FFF2-40B4-BE49-F238E27FC236}">
                      <a16:creationId xmlns:a16="http://schemas.microsoft.com/office/drawing/2014/main" id="{719E2A0A-D734-464C-95E5-5F177445A6D0}"/>
                    </a:ext>
                  </a:extLst>
                </p14:cNvPr>
                <p14:cNvContentPartPr/>
                <p14:nvPr/>
              </p14:nvContentPartPr>
              <p14:xfrm>
                <a:off x="2778549" y="576377"/>
                <a:ext cx="156960" cy="143640"/>
              </p14:xfrm>
            </p:contentPart>
          </mc:Choice>
          <mc:Fallback xmlns="">
            <p:pic>
              <p:nvPicPr>
                <p:cNvPr id="11" name="Entrada de lápiz 10">
                  <a:extLst>
                    <a:ext uri="{FF2B5EF4-FFF2-40B4-BE49-F238E27FC236}">
                      <a16:creationId xmlns:a16="http://schemas.microsoft.com/office/drawing/2014/main" id="{719E2A0A-D734-464C-95E5-5F177445A6D0}"/>
                    </a:ext>
                  </a:extLst>
                </p:cNvPr>
                <p:cNvPicPr/>
                <p:nvPr/>
              </p:nvPicPr>
              <p:blipFill>
                <a:blip r:embed="rId17"/>
                <a:stretch>
                  <a:fillRect/>
                </a:stretch>
              </p:blipFill>
              <p:spPr>
                <a:xfrm>
                  <a:off x="2769549" y="567377"/>
                  <a:ext cx="17460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Entrada de lápiz 11">
                  <a:extLst>
                    <a:ext uri="{FF2B5EF4-FFF2-40B4-BE49-F238E27FC236}">
                      <a16:creationId xmlns:a16="http://schemas.microsoft.com/office/drawing/2014/main" id="{441D8E9A-9CC5-414B-81E3-0F630A201239}"/>
                    </a:ext>
                  </a:extLst>
                </p14:cNvPr>
                <p14:cNvContentPartPr/>
                <p14:nvPr/>
              </p14:nvContentPartPr>
              <p14:xfrm>
                <a:off x="3080949" y="542897"/>
                <a:ext cx="108720" cy="141480"/>
              </p14:xfrm>
            </p:contentPart>
          </mc:Choice>
          <mc:Fallback xmlns="">
            <p:pic>
              <p:nvPicPr>
                <p:cNvPr id="12" name="Entrada de lápiz 11">
                  <a:extLst>
                    <a:ext uri="{FF2B5EF4-FFF2-40B4-BE49-F238E27FC236}">
                      <a16:creationId xmlns:a16="http://schemas.microsoft.com/office/drawing/2014/main" id="{441D8E9A-9CC5-414B-81E3-0F630A201239}"/>
                    </a:ext>
                  </a:extLst>
                </p:cNvPr>
                <p:cNvPicPr/>
                <p:nvPr/>
              </p:nvPicPr>
              <p:blipFill>
                <a:blip r:embed="rId19"/>
                <a:stretch>
                  <a:fillRect/>
                </a:stretch>
              </p:blipFill>
              <p:spPr>
                <a:xfrm>
                  <a:off x="3072309" y="534257"/>
                  <a:ext cx="1263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Entrada de lápiz 12">
                  <a:extLst>
                    <a:ext uri="{FF2B5EF4-FFF2-40B4-BE49-F238E27FC236}">
                      <a16:creationId xmlns:a16="http://schemas.microsoft.com/office/drawing/2014/main" id="{5C7DD593-FF42-4E24-B115-31067DDB4CC2}"/>
                    </a:ext>
                  </a:extLst>
                </p14:cNvPr>
                <p14:cNvContentPartPr/>
                <p14:nvPr/>
              </p14:nvContentPartPr>
              <p14:xfrm>
                <a:off x="3219549" y="556217"/>
                <a:ext cx="231840" cy="151200"/>
              </p14:xfrm>
            </p:contentPart>
          </mc:Choice>
          <mc:Fallback xmlns="">
            <p:pic>
              <p:nvPicPr>
                <p:cNvPr id="13" name="Entrada de lápiz 12">
                  <a:extLst>
                    <a:ext uri="{FF2B5EF4-FFF2-40B4-BE49-F238E27FC236}">
                      <a16:creationId xmlns:a16="http://schemas.microsoft.com/office/drawing/2014/main" id="{5C7DD593-FF42-4E24-B115-31067DDB4CC2}"/>
                    </a:ext>
                  </a:extLst>
                </p:cNvPr>
                <p:cNvPicPr/>
                <p:nvPr/>
              </p:nvPicPr>
              <p:blipFill>
                <a:blip r:embed="rId21"/>
                <a:stretch>
                  <a:fillRect/>
                </a:stretch>
              </p:blipFill>
              <p:spPr>
                <a:xfrm>
                  <a:off x="3210549" y="547577"/>
                  <a:ext cx="24948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Entrada de lápiz 13">
                  <a:extLst>
                    <a:ext uri="{FF2B5EF4-FFF2-40B4-BE49-F238E27FC236}">
                      <a16:creationId xmlns:a16="http://schemas.microsoft.com/office/drawing/2014/main" id="{72D8D459-25CF-4123-91A3-08CBA5CFBCC2}"/>
                    </a:ext>
                  </a:extLst>
                </p14:cNvPr>
                <p14:cNvContentPartPr/>
                <p14:nvPr/>
              </p14:nvContentPartPr>
              <p14:xfrm>
                <a:off x="3450309" y="522377"/>
                <a:ext cx="139680" cy="161640"/>
              </p14:xfrm>
            </p:contentPart>
          </mc:Choice>
          <mc:Fallback xmlns="">
            <p:pic>
              <p:nvPicPr>
                <p:cNvPr id="14" name="Entrada de lápiz 13">
                  <a:extLst>
                    <a:ext uri="{FF2B5EF4-FFF2-40B4-BE49-F238E27FC236}">
                      <a16:creationId xmlns:a16="http://schemas.microsoft.com/office/drawing/2014/main" id="{72D8D459-25CF-4123-91A3-08CBA5CFBCC2}"/>
                    </a:ext>
                  </a:extLst>
                </p:cNvPr>
                <p:cNvPicPr/>
                <p:nvPr/>
              </p:nvPicPr>
              <p:blipFill>
                <a:blip r:embed="rId23"/>
                <a:stretch>
                  <a:fillRect/>
                </a:stretch>
              </p:blipFill>
              <p:spPr>
                <a:xfrm>
                  <a:off x="3441309" y="513377"/>
                  <a:ext cx="157320" cy="1792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Entrada de lápiz 14">
                  <a:extLst>
                    <a:ext uri="{FF2B5EF4-FFF2-40B4-BE49-F238E27FC236}">
                      <a16:creationId xmlns:a16="http://schemas.microsoft.com/office/drawing/2014/main" id="{123A9012-075A-4167-8810-69C8D934E98F}"/>
                    </a:ext>
                  </a:extLst>
                </p14:cNvPr>
                <p14:cNvContentPartPr/>
                <p14:nvPr/>
              </p14:nvContentPartPr>
              <p14:xfrm>
                <a:off x="3558309" y="564497"/>
                <a:ext cx="265680" cy="287280"/>
              </p14:xfrm>
            </p:contentPart>
          </mc:Choice>
          <mc:Fallback xmlns="">
            <p:pic>
              <p:nvPicPr>
                <p:cNvPr id="15" name="Entrada de lápiz 14">
                  <a:extLst>
                    <a:ext uri="{FF2B5EF4-FFF2-40B4-BE49-F238E27FC236}">
                      <a16:creationId xmlns:a16="http://schemas.microsoft.com/office/drawing/2014/main" id="{123A9012-075A-4167-8810-69C8D934E98F}"/>
                    </a:ext>
                  </a:extLst>
                </p:cNvPr>
                <p:cNvPicPr/>
                <p:nvPr/>
              </p:nvPicPr>
              <p:blipFill>
                <a:blip r:embed="rId25"/>
                <a:stretch>
                  <a:fillRect/>
                </a:stretch>
              </p:blipFill>
              <p:spPr>
                <a:xfrm>
                  <a:off x="3549309" y="555497"/>
                  <a:ext cx="283320" cy="304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Entrada de lápiz 15">
                  <a:extLst>
                    <a:ext uri="{FF2B5EF4-FFF2-40B4-BE49-F238E27FC236}">
                      <a16:creationId xmlns:a16="http://schemas.microsoft.com/office/drawing/2014/main" id="{3AD7D1C5-F0D5-4EF8-850F-FC5B60A2CB73}"/>
                    </a:ext>
                  </a:extLst>
                </p14:cNvPr>
                <p14:cNvContentPartPr/>
                <p14:nvPr/>
              </p14:nvContentPartPr>
              <p14:xfrm>
                <a:off x="3893469" y="546497"/>
                <a:ext cx="485280" cy="139680"/>
              </p14:xfrm>
            </p:contentPart>
          </mc:Choice>
          <mc:Fallback xmlns="">
            <p:pic>
              <p:nvPicPr>
                <p:cNvPr id="16" name="Entrada de lápiz 15">
                  <a:extLst>
                    <a:ext uri="{FF2B5EF4-FFF2-40B4-BE49-F238E27FC236}">
                      <a16:creationId xmlns:a16="http://schemas.microsoft.com/office/drawing/2014/main" id="{3AD7D1C5-F0D5-4EF8-850F-FC5B60A2CB73}"/>
                    </a:ext>
                  </a:extLst>
                </p:cNvPr>
                <p:cNvPicPr/>
                <p:nvPr/>
              </p:nvPicPr>
              <p:blipFill>
                <a:blip r:embed="rId27"/>
                <a:stretch>
                  <a:fillRect/>
                </a:stretch>
              </p:blipFill>
              <p:spPr>
                <a:xfrm>
                  <a:off x="3884829" y="537857"/>
                  <a:ext cx="5029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Entrada de lápiz 16">
                  <a:extLst>
                    <a:ext uri="{FF2B5EF4-FFF2-40B4-BE49-F238E27FC236}">
                      <a16:creationId xmlns:a16="http://schemas.microsoft.com/office/drawing/2014/main" id="{BFF14EED-4790-4792-B7D7-14F7482BC38E}"/>
                    </a:ext>
                  </a:extLst>
                </p14:cNvPr>
                <p14:cNvContentPartPr/>
                <p14:nvPr/>
              </p14:nvContentPartPr>
              <p14:xfrm>
                <a:off x="4570629" y="434897"/>
                <a:ext cx="23400" cy="268200"/>
              </p14:xfrm>
            </p:contentPart>
          </mc:Choice>
          <mc:Fallback xmlns="">
            <p:pic>
              <p:nvPicPr>
                <p:cNvPr id="17" name="Entrada de lápiz 16">
                  <a:extLst>
                    <a:ext uri="{FF2B5EF4-FFF2-40B4-BE49-F238E27FC236}">
                      <a16:creationId xmlns:a16="http://schemas.microsoft.com/office/drawing/2014/main" id="{BFF14EED-4790-4792-B7D7-14F7482BC38E}"/>
                    </a:ext>
                  </a:extLst>
                </p:cNvPr>
                <p:cNvPicPr/>
                <p:nvPr/>
              </p:nvPicPr>
              <p:blipFill>
                <a:blip r:embed="rId29"/>
                <a:stretch>
                  <a:fillRect/>
                </a:stretch>
              </p:blipFill>
              <p:spPr>
                <a:xfrm>
                  <a:off x="4561629" y="426257"/>
                  <a:ext cx="41040" cy="285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Entrada de lápiz 17">
                  <a:extLst>
                    <a:ext uri="{FF2B5EF4-FFF2-40B4-BE49-F238E27FC236}">
                      <a16:creationId xmlns:a16="http://schemas.microsoft.com/office/drawing/2014/main" id="{89FD9044-2F8C-402D-B3BF-3122524AF623}"/>
                    </a:ext>
                  </a:extLst>
                </p14:cNvPr>
                <p14:cNvContentPartPr/>
                <p14:nvPr/>
              </p14:nvContentPartPr>
              <p14:xfrm>
                <a:off x="4396389" y="467657"/>
                <a:ext cx="315720" cy="360"/>
              </p14:xfrm>
            </p:contentPart>
          </mc:Choice>
          <mc:Fallback xmlns="">
            <p:pic>
              <p:nvPicPr>
                <p:cNvPr id="18" name="Entrada de lápiz 17">
                  <a:extLst>
                    <a:ext uri="{FF2B5EF4-FFF2-40B4-BE49-F238E27FC236}">
                      <a16:creationId xmlns:a16="http://schemas.microsoft.com/office/drawing/2014/main" id="{89FD9044-2F8C-402D-B3BF-3122524AF623}"/>
                    </a:ext>
                  </a:extLst>
                </p:cNvPr>
                <p:cNvPicPr/>
                <p:nvPr/>
              </p:nvPicPr>
              <p:blipFill>
                <a:blip r:embed="rId31"/>
                <a:stretch>
                  <a:fillRect/>
                </a:stretch>
              </p:blipFill>
              <p:spPr>
                <a:xfrm>
                  <a:off x="4387389" y="459017"/>
                  <a:ext cx="3333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Entrada de lápiz 18">
                  <a:extLst>
                    <a:ext uri="{FF2B5EF4-FFF2-40B4-BE49-F238E27FC236}">
                      <a16:creationId xmlns:a16="http://schemas.microsoft.com/office/drawing/2014/main" id="{3F94B06D-FCE0-4684-AC86-50CF56D33A3E}"/>
                    </a:ext>
                  </a:extLst>
                </p14:cNvPr>
                <p14:cNvContentPartPr/>
                <p14:nvPr/>
              </p14:nvContentPartPr>
              <p14:xfrm>
                <a:off x="4709589" y="490697"/>
                <a:ext cx="232560" cy="218520"/>
              </p14:xfrm>
            </p:contentPart>
          </mc:Choice>
          <mc:Fallback xmlns="">
            <p:pic>
              <p:nvPicPr>
                <p:cNvPr id="19" name="Entrada de lápiz 18">
                  <a:extLst>
                    <a:ext uri="{FF2B5EF4-FFF2-40B4-BE49-F238E27FC236}">
                      <a16:creationId xmlns:a16="http://schemas.microsoft.com/office/drawing/2014/main" id="{3F94B06D-FCE0-4684-AC86-50CF56D33A3E}"/>
                    </a:ext>
                  </a:extLst>
                </p:cNvPr>
                <p:cNvPicPr/>
                <p:nvPr/>
              </p:nvPicPr>
              <p:blipFill>
                <a:blip r:embed="rId33"/>
                <a:stretch>
                  <a:fillRect/>
                </a:stretch>
              </p:blipFill>
              <p:spPr>
                <a:xfrm>
                  <a:off x="4700949" y="481697"/>
                  <a:ext cx="250200" cy="2361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4">
            <p14:nvContentPartPr>
              <p14:cNvPr id="20" name="Entrada de lápiz 19">
                <a:extLst>
                  <a:ext uri="{FF2B5EF4-FFF2-40B4-BE49-F238E27FC236}">
                    <a16:creationId xmlns:a16="http://schemas.microsoft.com/office/drawing/2014/main" id="{5EE781CB-CF6E-44C0-AF09-2E6B8DAB8673}"/>
                  </a:ext>
                </a:extLst>
              </p14:cNvPr>
              <p14:cNvContentPartPr/>
              <p14:nvPr/>
            </p14:nvContentPartPr>
            <p14:xfrm>
              <a:off x="413349" y="1046177"/>
              <a:ext cx="5188320" cy="96840"/>
            </p14:xfrm>
          </p:contentPart>
        </mc:Choice>
        <mc:Fallback xmlns="">
          <p:pic>
            <p:nvPicPr>
              <p:cNvPr id="20" name="Entrada de lápiz 19">
                <a:extLst>
                  <a:ext uri="{FF2B5EF4-FFF2-40B4-BE49-F238E27FC236}">
                    <a16:creationId xmlns:a16="http://schemas.microsoft.com/office/drawing/2014/main" id="{5EE781CB-CF6E-44C0-AF09-2E6B8DAB8673}"/>
                  </a:ext>
                </a:extLst>
              </p:cNvPr>
              <p:cNvPicPr/>
              <p:nvPr/>
            </p:nvPicPr>
            <p:blipFill>
              <a:blip r:embed="rId35"/>
              <a:stretch>
                <a:fillRect/>
              </a:stretch>
            </p:blipFill>
            <p:spPr>
              <a:xfrm>
                <a:off x="404709" y="1037177"/>
                <a:ext cx="5205960" cy="114480"/>
              </a:xfrm>
              <a:prstGeom prst="rect">
                <a:avLst/>
              </a:prstGeom>
            </p:spPr>
          </p:pic>
        </mc:Fallback>
      </mc:AlternateContent>
      <p:grpSp>
        <p:nvGrpSpPr>
          <p:cNvPr id="35" name="Grupo 34">
            <a:extLst>
              <a:ext uri="{FF2B5EF4-FFF2-40B4-BE49-F238E27FC236}">
                <a16:creationId xmlns:a16="http://schemas.microsoft.com/office/drawing/2014/main" id="{808CAEA2-482C-4CEF-944D-5012D7D3220E}"/>
              </a:ext>
            </a:extLst>
          </p:cNvPr>
          <p:cNvGrpSpPr/>
          <p:nvPr/>
        </p:nvGrpSpPr>
        <p:grpSpPr>
          <a:xfrm>
            <a:off x="2397309" y="1567457"/>
            <a:ext cx="4649040" cy="1417680"/>
            <a:chOff x="2397309" y="1567457"/>
            <a:chExt cx="4649040" cy="1417680"/>
          </a:xfrm>
        </p:grpSpPr>
        <mc:AlternateContent xmlns:mc="http://schemas.openxmlformats.org/markup-compatibility/2006" xmlns:p14="http://schemas.microsoft.com/office/powerpoint/2010/main">
          <mc:Choice Requires="p14">
            <p:contentPart p14:bwMode="auto" r:id="rId36">
              <p14:nvContentPartPr>
                <p14:cNvPr id="23" name="Entrada de lápiz 22">
                  <a:extLst>
                    <a:ext uri="{FF2B5EF4-FFF2-40B4-BE49-F238E27FC236}">
                      <a16:creationId xmlns:a16="http://schemas.microsoft.com/office/drawing/2014/main" id="{8D9C8791-F0AB-4EA0-80D5-2DA52A2142BE}"/>
                    </a:ext>
                  </a:extLst>
                </p14:cNvPr>
                <p14:cNvContentPartPr/>
                <p14:nvPr/>
              </p14:nvContentPartPr>
              <p14:xfrm>
                <a:off x="4407909" y="1573217"/>
                <a:ext cx="360000" cy="1122120"/>
              </p14:xfrm>
            </p:contentPart>
          </mc:Choice>
          <mc:Fallback xmlns="">
            <p:pic>
              <p:nvPicPr>
                <p:cNvPr id="23" name="Entrada de lápiz 22">
                  <a:extLst>
                    <a:ext uri="{FF2B5EF4-FFF2-40B4-BE49-F238E27FC236}">
                      <a16:creationId xmlns:a16="http://schemas.microsoft.com/office/drawing/2014/main" id="{8D9C8791-F0AB-4EA0-80D5-2DA52A2142BE}"/>
                    </a:ext>
                  </a:extLst>
                </p:cNvPr>
                <p:cNvPicPr/>
                <p:nvPr/>
              </p:nvPicPr>
              <p:blipFill>
                <a:blip r:embed="rId37"/>
                <a:stretch>
                  <a:fillRect/>
                </a:stretch>
              </p:blipFill>
              <p:spPr>
                <a:xfrm>
                  <a:off x="4399269" y="1564217"/>
                  <a:ext cx="377640" cy="11397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Entrada de lápiz 23">
                  <a:extLst>
                    <a:ext uri="{FF2B5EF4-FFF2-40B4-BE49-F238E27FC236}">
                      <a16:creationId xmlns:a16="http://schemas.microsoft.com/office/drawing/2014/main" id="{C45FBDEB-EC94-4C3F-A770-06EDCE07547E}"/>
                    </a:ext>
                  </a:extLst>
                </p14:cNvPr>
                <p14:cNvContentPartPr/>
                <p14:nvPr/>
              </p14:nvContentPartPr>
              <p14:xfrm>
                <a:off x="4538949" y="1567457"/>
                <a:ext cx="295560" cy="1371240"/>
              </p14:xfrm>
            </p:contentPart>
          </mc:Choice>
          <mc:Fallback xmlns="">
            <p:pic>
              <p:nvPicPr>
                <p:cNvPr id="24" name="Entrada de lápiz 23">
                  <a:extLst>
                    <a:ext uri="{FF2B5EF4-FFF2-40B4-BE49-F238E27FC236}">
                      <a16:creationId xmlns:a16="http://schemas.microsoft.com/office/drawing/2014/main" id="{C45FBDEB-EC94-4C3F-A770-06EDCE07547E}"/>
                    </a:ext>
                  </a:extLst>
                </p:cNvPr>
                <p:cNvPicPr/>
                <p:nvPr/>
              </p:nvPicPr>
              <p:blipFill>
                <a:blip r:embed="rId39"/>
                <a:stretch>
                  <a:fillRect/>
                </a:stretch>
              </p:blipFill>
              <p:spPr>
                <a:xfrm>
                  <a:off x="4529949" y="1558457"/>
                  <a:ext cx="313200" cy="138888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Entrada de lápiz 24">
                  <a:extLst>
                    <a:ext uri="{FF2B5EF4-FFF2-40B4-BE49-F238E27FC236}">
                      <a16:creationId xmlns:a16="http://schemas.microsoft.com/office/drawing/2014/main" id="{5E21178A-25E7-4810-B4C6-D4C284C41FDF}"/>
                    </a:ext>
                  </a:extLst>
                </p14:cNvPr>
                <p14:cNvContentPartPr/>
                <p14:nvPr/>
              </p14:nvContentPartPr>
              <p14:xfrm>
                <a:off x="4408269" y="2601017"/>
                <a:ext cx="169920" cy="384120"/>
              </p14:xfrm>
            </p:contentPart>
          </mc:Choice>
          <mc:Fallback xmlns="">
            <p:pic>
              <p:nvPicPr>
                <p:cNvPr id="25" name="Entrada de lápiz 24">
                  <a:extLst>
                    <a:ext uri="{FF2B5EF4-FFF2-40B4-BE49-F238E27FC236}">
                      <a16:creationId xmlns:a16="http://schemas.microsoft.com/office/drawing/2014/main" id="{5E21178A-25E7-4810-B4C6-D4C284C41FDF}"/>
                    </a:ext>
                  </a:extLst>
                </p:cNvPr>
                <p:cNvPicPr/>
                <p:nvPr/>
              </p:nvPicPr>
              <p:blipFill>
                <a:blip r:embed="rId41"/>
                <a:stretch>
                  <a:fillRect/>
                </a:stretch>
              </p:blipFill>
              <p:spPr>
                <a:xfrm>
                  <a:off x="4399629" y="2592377"/>
                  <a:ext cx="187560" cy="401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Entrada de lápiz 26">
                  <a:extLst>
                    <a:ext uri="{FF2B5EF4-FFF2-40B4-BE49-F238E27FC236}">
                      <a16:creationId xmlns:a16="http://schemas.microsoft.com/office/drawing/2014/main" id="{1B307FC0-E375-4A36-A153-B4B35A7A5D20}"/>
                    </a:ext>
                  </a:extLst>
                </p14:cNvPr>
                <p14:cNvContentPartPr/>
                <p14:nvPr/>
              </p14:nvContentPartPr>
              <p14:xfrm>
                <a:off x="2397309" y="1848257"/>
                <a:ext cx="1707840" cy="160200"/>
              </p14:xfrm>
            </p:contentPart>
          </mc:Choice>
          <mc:Fallback xmlns="">
            <p:pic>
              <p:nvPicPr>
                <p:cNvPr id="27" name="Entrada de lápiz 26">
                  <a:extLst>
                    <a:ext uri="{FF2B5EF4-FFF2-40B4-BE49-F238E27FC236}">
                      <a16:creationId xmlns:a16="http://schemas.microsoft.com/office/drawing/2014/main" id="{1B307FC0-E375-4A36-A153-B4B35A7A5D20}"/>
                    </a:ext>
                  </a:extLst>
                </p:cNvPr>
                <p:cNvPicPr/>
                <p:nvPr/>
              </p:nvPicPr>
              <p:blipFill>
                <a:blip r:embed="rId43"/>
                <a:stretch>
                  <a:fillRect/>
                </a:stretch>
              </p:blipFill>
              <p:spPr>
                <a:xfrm>
                  <a:off x="2388669" y="1839257"/>
                  <a:ext cx="172548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9" name="Entrada de lápiz 28">
                  <a:extLst>
                    <a:ext uri="{FF2B5EF4-FFF2-40B4-BE49-F238E27FC236}">
                      <a16:creationId xmlns:a16="http://schemas.microsoft.com/office/drawing/2014/main" id="{D92AB879-EF89-460E-8D27-1FFA3D57FFA2}"/>
                    </a:ext>
                  </a:extLst>
                </p14:cNvPr>
                <p14:cNvContentPartPr/>
                <p14:nvPr/>
              </p14:nvContentPartPr>
              <p14:xfrm>
                <a:off x="4930989" y="1980737"/>
                <a:ext cx="2115360" cy="1002600"/>
              </p14:xfrm>
            </p:contentPart>
          </mc:Choice>
          <mc:Fallback xmlns="">
            <p:pic>
              <p:nvPicPr>
                <p:cNvPr id="29" name="Entrada de lápiz 28">
                  <a:extLst>
                    <a:ext uri="{FF2B5EF4-FFF2-40B4-BE49-F238E27FC236}">
                      <a16:creationId xmlns:a16="http://schemas.microsoft.com/office/drawing/2014/main" id="{D92AB879-EF89-460E-8D27-1FFA3D57FFA2}"/>
                    </a:ext>
                  </a:extLst>
                </p:cNvPr>
                <p:cNvPicPr/>
                <p:nvPr/>
              </p:nvPicPr>
              <p:blipFill>
                <a:blip r:embed="rId45"/>
                <a:stretch>
                  <a:fillRect/>
                </a:stretch>
              </p:blipFill>
              <p:spPr>
                <a:xfrm>
                  <a:off x="4921989" y="1972097"/>
                  <a:ext cx="2133000" cy="102024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1" name="Entrada de lápiz 30">
                  <a:extLst>
                    <a:ext uri="{FF2B5EF4-FFF2-40B4-BE49-F238E27FC236}">
                      <a16:creationId xmlns:a16="http://schemas.microsoft.com/office/drawing/2014/main" id="{DEB2DB09-B98E-4EE4-81CB-C1B1EEE1430F}"/>
                    </a:ext>
                  </a:extLst>
                </p14:cNvPr>
                <p14:cNvContentPartPr/>
                <p14:nvPr/>
              </p14:nvContentPartPr>
              <p14:xfrm>
                <a:off x="5890029" y="2352617"/>
                <a:ext cx="183240" cy="97560"/>
              </p14:xfrm>
            </p:contentPart>
          </mc:Choice>
          <mc:Fallback xmlns="">
            <p:pic>
              <p:nvPicPr>
                <p:cNvPr id="31" name="Entrada de lápiz 30">
                  <a:extLst>
                    <a:ext uri="{FF2B5EF4-FFF2-40B4-BE49-F238E27FC236}">
                      <a16:creationId xmlns:a16="http://schemas.microsoft.com/office/drawing/2014/main" id="{DEB2DB09-B98E-4EE4-81CB-C1B1EEE1430F}"/>
                    </a:ext>
                  </a:extLst>
                </p:cNvPr>
                <p:cNvPicPr/>
                <p:nvPr/>
              </p:nvPicPr>
              <p:blipFill>
                <a:blip r:embed="rId47"/>
                <a:stretch>
                  <a:fillRect/>
                </a:stretch>
              </p:blipFill>
              <p:spPr>
                <a:xfrm>
                  <a:off x="5881029" y="2343617"/>
                  <a:ext cx="20088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2" name="Entrada de lápiz 31">
                  <a:extLst>
                    <a:ext uri="{FF2B5EF4-FFF2-40B4-BE49-F238E27FC236}">
                      <a16:creationId xmlns:a16="http://schemas.microsoft.com/office/drawing/2014/main" id="{889B7E96-4DF4-4646-9B40-F462D34D6E4D}"/>
                    </a:ext>
                  </a:extLst>
                </p14:cNvPr>
                <p14:cNvContentPartPr/>
                <p14:nvPr/>
              </p14:nvContentPartPr>
              <p14:xfrm>
                <a:off x="6193509" y="2260457"/>
                <a:ext cx="35280" cy="186480"/>
              </p14:xfrm>
            </p:contentPart>
          </mc:Choice>
          <mc:Fallback xmlns="">
            <p:pic>
              <p:nvPicPr>
                <p:cNvPr id="32" name="Entrada de lápiz 31">
                  <a:extLst>
                    <a:ext uri="{FF2B5EF4-FFF2-40B4-BE49-F238E27FC236}">
                      <a16:creationId xmlns:a16="http://schemas.microsoft.com/office/drawing/2014/main" id="{889B7E96-4DF4-4646-9B40-F462D34D6E4D}"/>
                    </a:ext>
                  </a:extLst>
                </p:cNvPr>
                <p:cNvPicPr/>
                <p:nvPr/>
              </p:nvPicPr>
              <p:blipFill>
                <a:blip r:embed="rId49"/>
                <a:stretch>
                  <a:fillRect/>
                </a:stretch>
              </p:blipFill>
              <p:spPr>
                <a:xfrm>
                  <a:off x="6184509" y="2251457"/>
                  <a:ext cx="52920" cy="2041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3" name="Entrada de lápiz 32">
                  <a:extLst>
                    <a:ext uri="{FF2B5EF4-FFF2-40B4-BE49-F238E27FC236}">
                      <a16:creationId xmlns:a16="http://schemas.microsoft.com/office/drawing/2014/main" id="{824FEE2B-1326-47E7-AC06-6857F48906BC}"/>
                    </a:ext>
                  </a:extLst>
                </p14:cNvPr>
                <p14:cNvContentPartPr/>
                <p14:nvPr/>
              </p14:nvContentPartPr>
              <p14:xfrm>
                <a:off x="6115749" y="2200337"/>
                <a:ext cx="264240" cy="42120"/>
              </p14:xfrm>
            </p:contentPart>
          </mc:Choice>
          <mc:Fallback xmlns="">
            <p:pic>
              <p:nvPicPr>
                <p:cNvPr id="33" name="Entrada de lápiz 32">
                  <a:extLst>
                    <a:ext uri="{FF2B5EF4-FFF2-40B4-BE49-F238E27FC236}">
                      <a16:creationId xmlns:a16="http://schemas.microsoft.com/office/drawing/2014/main" id="{824FEE2B-1326-47E7-AC06-6857F48906BC}"/>
                    </a:ext>
                  </a:extLst>
                </p:cNvPr>
                <p:cNvPicPr/>
                <p:nvPr/>
              </p:nvPicPr>
              <p:blipFill>
                <a:blip r:embed="rId51"/>
                <a:stretch>
                  <a:fillRect/>
                </a:stretch>
              </p:blipFill>
              <p:spPr>
                <a:xfrm>
                  <a:off x="6106749" y="2191697"/>
                  <a:ext cx="281880" cy="5976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4" name="Entrada de lápiz 33">
                  <a:extLst>
                    <a:ext uri="{FF2B5EF4-FFF2-40B4-BE49-F238E27FC236}">
                      <a16:creationId xmlns:a16="http://schemas.microsoft.com/office/drawing/2014/main" id="{78BA19AB-E56E-48F1-B301-D0ADC17BEEE8}"/>
                    </a:ext>
                  </a:extLst>
                </p14:cNvPr>
                <p14:cNvContentPartPr/>
                <p14:nvPr/>
              </p14:nvContentPartPr>
              <p14:xfrm>
                <a:off x="6145629" y="2351177"/>
                <a:ext cx="180000" cy="23040"/>
              </p14:xfrm>
            </p:contentPart>
          </mc:Choice>
          <mc:Fallback xmlns="">
            <p:pic>
              <p:nvPicPr>
                <p:cNvPr id="34" name="Entrada de lápiz 33">
                  <a:extLst>
                    <a:ext uri="{FF2B5EF4-FFF2-40B4-BE49-F238E27FC236}">
                      <a16:creationId xmlns:a16="http://schemas.microsoft.com/office/drawing/2014/main" id="{78BA19AB-E56E-48F1-B301-D0ADC17BEEE8}"/>
                    </a:ext>
                  </a:extLst>
                </p:cNvPr>
                <p:cNvPicPr/>
                <p:nvPr/>
              </p:nvPicPr>
              <p:blipFill>
                <a:blip r:embed="rId53"/>
                <a:stretch>
                  <a:fillRect/>
                </a:stretch>
              </p:blipFill>
              <p:spPr>
                <a:xfrm>
                  <a:off x="6136629" y="2342177"/>
                  <a:ext cx="197640" cy="40680"/>
                </a:xfrm>
                <a:prstGeom prst="rect">
                  <a:avLst/>
                </a:prstGeom>
              </p:spPr>
            </p:pic>
          </mc:Fallback>
        </mc:AlternateContent>
      </p:grpSp>
      <p:grpSp>
        <p:nvGrpSpPr>
          <p:cNvPr id="56" name="Grupo 55">
            <a:extLst>
              <a:ext uri="{FF2B5EF4-FFF2-40B4-BE49-F238E27FC236}">
                <a16:creationId xmlns:a16="http://schemas.microsoft.com/office/drawing/2014/main" id="{8AAA2A00-72C8-4445-BAC0-BF83F31D5E5C}"/>
              </a:ext>
            </a:extLst>
          </p:cNvPr>
          <p:cNvGrpSpPr/>
          <p:nvPr/>
        </p:nvGrpSpPr>
        <p:grpSpPr>
          <a:xfrm>
            <a:off x="758949" y="3890897"/>
            <a:ext cx="4183200" cy="617760"/>
            <a:chOff x="758949" y="3890897"/>
            <a:chExt cx="4183200" cy="617760"/>
          </a:xfrm>
        </p:grpSpPr>
        <mc:AlternateContent xmlns:mc="http://schemas.openxmlformats.org/markup-compatibility/2006" xmlns:p14="http://schemas.microsoft.com/office/powerpoint/2010/main">
          <mc:Choice Requires="p14">
            <p:contentPart p14:bwMode="auto" r:id="rId54">
              <p14:nvContentPartPr>
                <p14:cNvPr id="36" name="Entrada de lápiz 35">
                  <a:extLst>
                    <a:ext uri="{FF2B5EF4-FFF2-40B4-BE49-F238E27FC236}">
                      <a16:creationId xmlns:a16="http://schemas.microsoft.com/office/drawing/2014/main" id="{71F9E253-67C1-4A0D-87CB-7EFB43A6CCFA}"/>
                    </a:ext>
                  </a:extLst>
                </p14:cNvPr>
                <p14:cNvContentPartPr/>
                <p14:nvPr/>
              </p14:nvContentPartPr>
              <p14:xfrm>
                <a:off x="758949" y="3890897"/>
                <a:ext cx="284040" cy="473040"/>
              </p14:xfrm>
            </p:contentPart>
          </mc:Choice>
          <mc:Fallback xmlns="">
            <p:pic>
              <p:nvPicPr>
                <p:cNvPr id="36" name="Entrada de lápiz 35">
                  <a:extLst>
                    <a:ext uri="{FF2B5EF4-FFF2-40B4-BE49-F238E27FC236}">
                      <a16:creationId xmlns:a16="http://schemas.microsoft.com/office/drawing/2014/main" id="{71F9E253-67C1-4A0D-87CB-7EFB43A6CCFA}"/>
                    </a:ext>
                  </a:extLst>
                </p:cNvPr>
                <p:cNvPicPr/>
                <p:nvPr/>
              </p:nvPicPr>
              <p:blipFill>
                <a:blip r:embed="rId55"/>
                <a:stretch>
                  <a:fillRect/>
                </a:stretch>
              </p:blipFill>
              <p:spPr>
                <a:xfrm>
                  <a:off x="749949" y="3881897"/>
                  <a:ext cx="301680" cy="49068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7" name="Entrada de lápiz 36">
                  <a:extLst>
                    <a:ext uri="{FF2B5EF4-FFF2-40B4-BE49-F238E27FC236}">
                      <a16:creationId xmlns:a16="http://schemas.microsoft.com/office/drawing/2014/main" id="{09B62CFC-2E31-4EFB-B1B3-1919E5DC507F}"/>
                    </a:ext>
                  </a:extLst>
                </p14:cNvPr>
                <p14:cNvContentPartPr/>
                <p14:nvPr/>
              </p14:nvContentPartPr>
              <p14:xfrm>
                <a:off x="1037589" y="4168817"/>
                <a:ext cx="389520" cy="164520"/>
              </p14:xfrm>
            </p:contentPart>
          </mc:Choice>
          <mc:Fallback xmlns="">
            <p:pic>
              <p:nvPicPr>
                <p:cNvPr id="37" name="Entrada de lápiz 36">
                  <a:extLst>
                    <a:ext uri="{FF2B5EF4-FFF2-40B4-BE49-F238E27FC236}">
                      <a16:creationId xmlns:a16="http://schemas.microsoft.com/office/drawing/2014/main" id="{09B62CFC-2E31-4EFB-B1B3-1919E5DC507F}"/>
                    </a:ext>
                  </a:extLst>
                </p:cNvPr>
                <p:cNvPicPr/>
                <p:nvPr/>
              </p:nvPicPr>
              <p:blipFill>
                <a:blip r:embed="rId57"/>
                <a:stretch>
                  <a:fillRect/>
                </a:stretch>
              </p:blipFill>
              <p:spPr>
                <a:xfrm>
                  <a:off x="1028589" y="4159817"/>
                  <a:ext cx="40716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8" name="Entrada de lápiz 37">
                  <a:extLst>
                    <a:ext uri="{FF2B5EF4-FFF2-40B4-BE49-F238E27FC236}">
                      <a16:creationId xmlns:a16="http://schemas.microsoft.com/office/drawing/2014/main" id="{8EC38EC7-8F88-4A8D-AD1E-6BFE369DFA2D}"/>
                    </a:ext>
                  </a:extLst>
                </p14:cNvPr>
                <p14:cNvContentPartPr/>
                <p14:nvPr/>
              </p14:nvContentPartPr>
              <p14:xfrm>
                <a:off x="1530429" y="4194377"/>
                <a:ext cx="4680" cy="144360"/>
              </p14:xfrm>
            </p:contentPart>
          </mc:Choice>
          <mc:Fallback xmlns="">
            <p:pic>
              <p:nvPicPr>
                <p:cNvPr id="38" name="Entrada de lápiz 37">
                  <a:extLst>
                    <a:ext uri="{FF2B5EF4-FFF2-40B4-BE49-F238E27FC236}">
                      <a16:creationId xmlns:a16="http://schemas.microsoft.com/office/drawing/2014/main" id="{8EC38EC7-8F88-4A8D-AD1E-6BFE369DFA2D}"/>
                    </a:ext>
                  </a:extLst>
                </p:cNvPr>
                <p:cNvPicPr/>
                <p:nvPr/>
              </p:nvPicPr>
              <p:blipFill>
                <a:blip r:embed="rId59"/>
                <a:stretch>
                  <a:fillRect/>
                </a:stretch>
              </p:blipFill>
              <p:spPr>
                <a:xfrm>
                  <a:off x="1521429" y="4185377"/>
                  <a:ext cx="2232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9" name="Entrada de lápiz 38">
                  <a:extLst>
                    <a:ext uri="{FF2B5EF4-FFF2-40B4-BE49-F238E27FC236}">
                      <a16:creationId xmlns:a16="http://schemas.microsoft.com/office/drawing/2014/main" id="{E298A037-4DBB-444E-BE58-ED081879143C}"/>
                    </a:ext>
                  </a:extLst>
                </p14:cNvPr>
                <p14:cNvContentPartPr/>
                <p14:nvPr/>
              </p14:nvContentPartPr>
              <p14:xfrm>
                <a:off x="1440069" y="4173857"/>
                <a:ext cx="120600" cy="28080"/>
              </p14:xfrm>
            </p:contentPart>
          </mc:Choice>
          <mc:Fallback xmlns="">
            <p:pic>
              <p:nvPicPr>
                <p:cNvPr id="39" name="Entrada de lápiz 38">
                  <a:extLst>
                    <a:ext uri="{FF2B5EF4-FFF2-40B4-BE49-F238E27FC236}">
                      <a16:creationId xmlns:a16="http://schemas.microsoft.com/office/drawing/2014/main" id="{E298A037-4DBB-444E-BE58-ED081879143C}"/>
                    </a:ext>
                  </a:extLst>
                </p:cNvPr>
                <p:cNvPicPr/>
                <p:nvPr/>
              </p:nvPicPr>
              <p:blipFill>
                <a:blip r:embed="rId61"/>
                <a:stretch>
                  <a:fillRect/>
                </a:stretch>
              </p:blipFill>
              <p:spPr>
                <a:xfrm>
                  <a:off x="1431069" y="4164857"/>
                  <a:ext cx="138240" cy="457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0" name="Entrada de lápiz 39">
                  <a:extLst>
                    <a:ext uri="{FF2B5EF4-FFF2-40B4-BE49-F238E27FC236}">
                      <a16:creationId xmlns:a16="http://schemas.microsoft.com/office/drawing/2014/main" id="{9CA20FAC-B01B-4B21-BA51-01056D183CC1}"/>
                    </a:ext>
                  </a:extLst>
                </p14:cNvPr>
                <p14:cNvContentPartPr/>
                <p14:nvPr/>
              </p14:nvContentPartPr>
              <p14:xfrm>
                <a:off x="1663269" y="4205177"/>
                <a:ext cx="143280" cy="148680"/>
              </p14:xfrm>
            </p:contentPart>
          </mc:Choice>
          <mc:Fallback xmlns="">
            <p:pic>
              <p:nvPicPr>
                <p:cNvPr id="40" name="Entrada de lápiz 39">
                  <a:extLst>
                    <a:ext uri="{FF2B5EF4-FFF2-40B4-BE49-F238E27FC236}">
                      <a16:creationId xmlns:a16="http://schemas.microsoft.com/office/drawing/2014/main" id="{9CA20FAC-B01B-4B21-BA51-01056D183CC1}"/>
                    </a:ext>
                  </a:extLst>
                </p:cNvPr>
                <p:cNvPicPr/>
                <p:nvPr/>
              </p:nvPicPr>
              <p:blipFill>
                <a:blip r:embed="rId63"/>
                <a:stretch>
                  <a:fillRect/>
                </a:stretch>
              </p:blipFill>
              <p:spPr>
                <a:xfrm>
                  <a:off x="1654269" y="4196177"/>
                  <a:ext cx="160920" cy="1663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1" name="Entrada de lápiz 40">
                  <a:extLst>
                    <a:ext uri="{FF2B5EF4-FFF2-40B4-BE49-F238E27FC236}">
                      <a16:creationId xmlns:a16="http://schemas.microsoft.com/office/drawing/2014/main" id="{B41A885B-81D1-493A-82EC-4B78D1D03C92}"/>
                    </a:ext>
                  </a:extLst>
                </p14:cNvPr>
                <p14:cNvContentPartPr/>
                <p14:nvPr/>
              </p14:nvContentPartPr>
              <p14:xfrm>
                <a:off x="1822749" y="4136057"/>
                <a:ext cx="193320" cy="227520"/>
              </p14:xfrm>
            </p:contentPart>
          </mc:Choice>
          <mc:Fallback xmlns="">
            <p:pic>
              <p:nvPicPr>
                <p:cNvPr id="41" name="Entrada de lápiz 40">
                  <a:extLst>
                    <a:ext uri="{FF2B5EF4-FFF2-40B4-BE49-F238E27FC236}">
                      <a16:creationId xmlns:a16="http://schemas.microsoft.com/office/drawing/2014/main" id="{B41A885B-81D1-493A-82EC-4B78D1D03C92}"/>
                    </a:ext>
                  </a:extLst>
                </p:cNvPr>
                <p:cNvPicPr/>
                <p:nvPr/>
              </p:nvPicPr>
              <p:blipFill>
                <a:blip r:embed="rId65"/>
                <a:stretch>
                  <a:fillRect/>
                </a:stretch>
              </p:blipFill>
              <p:spPr>
                <a:xfrm>
                  <a:off x="1813749" y="4127417"/>
                  <a:ext cx="210960" cy="24516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2" name="Entrada de lápiz 41">
                  <a:extLst>
                    <a:ext uri="{FF2B5EF4-FFF2-40B4-BE49-F238E27FC236}">
                      <a16:creationId xmlns:a16="http://schemas.microsoft.com/office/drawing/2014/main" id="{C5547DCB-AAC9-4E5D-9D6E-894FA78DA1FC}"/>
                    </a:ext>
                  </a:extLst>
                </p14:cNvPr>
                <p14:cNvContentPartPr/>
                <p14:nvPr/>
              </p14:nvContentPartPr>
              <p14:xfrm>
                <a:off x="2525109" y="4155857"/>
                <a:ext cx="33120" cy="176400"/>
              </p14:xfrm>
            </p:contentPart>
          </mc:Choice>
          <mc:Fallback xmlns="">
            <p:pic>
              <p:nvPicPr>
                <p:cNvPr id="42" name="Entrada de lápiz 41">
                  <a:extLst>
                    <a:ext uri="{FF2B5EF4-FFF2-40B4-BE49-F238E27FC236}">
                      <a16:creationId xmlns:a16="http://schemas.microsoft.com/office/drawing/2014/main" id="{C5547DCB-AAC9-4E5D-9D6E-894FA78DA1FC}"/>
                    </a:ext>
                  </a:extLst>
                </p:cNvPr>
                <p:cNvPicPr/>
                <p:nvPr/>
              </p:nvPicPr>
              <p:blipFill>
                <a:blip r:embed="rId67"/>
                <a:stretch>
                  <a:fillRect/>
                </a:stretch>
              </p:blipFill>
              <p:spPr>
                <a:xfrm>
                  <a:off x="2516469" y="4147217"/>
                  <a:ext cx="5076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3" name="Entrada de lápiz 42">
                  <a:extLst>
                    <a:ext uri="{FF2B5EF4-FFF2-40B4-BE49-F238E27FC236}">
                      <a16:creationId xmlns:a16="http://schemas.microsoft.com/office/drawing/2014/main" id="{5FDA2E1C-0D1B-402A-B052-B6A1862009A1}"/>
                    </a:ext>
                  </a:extLst>
                </p14:cNvPr>
                <p14:cNvContentPartPr/>
                <p14:nvPr/>
              </p14:nvContentPartPr>
              <p14:xfrm>
                <a:off x="2412789" y="4124897"/>
                <a:ext cx="397440" cy="340200"/>
              </p14:xfrm>
            </p:contentPart>
          </mc:Choice>
          <mc:Fallback xmlns="">
            <p:pic>
              <p:nvPicPr>
                <p:cNvPr id="43" name="Entrada de lápiz 42">
                  <a:extLst>
                    <a:ext uri="{FF2B5EF4-FFF2-40B4-BE49-F238E27FC236}">
                      <a16:creationId xmlns:a16="http://schemas.microsoft.com/office/drawing/2014/main" id="{5FDA2E1C-0D1B-402A-B052-B6A1862009A1}"/>
                    </a:ext>
                  </a:extLst>
                </p:cNvPr>
                <p:cNvPicPr/>
                <p:nvPr/>
              </p:nvPicPr>
              <p:blipFill>
                <a:blip r:embed="rId69"/>
                <a:stretch>
                  <a:fillRect/>
                </a:stretch>
              </p:blipFill>
              <p:spPr>
                <a:xfrm>
                  <a:off x="2404149" y="4115897"/>
                  <a:ext cx="415080" cy="35784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4" name="Entrada de lápiz 43">
                  <a:extLst>
                    <a:ext uri="{FF2B5EF4-FFF2-40B4-BE49-F238E27FC236}">
                      <a16:creationId xmlns:a16="http://schemas.microsoft.com/office/drawing/2014/main" id="{A9C90B1C-764D-4A81-9E51-FD5F3CC43B90}"/>
                    </a:ext>
                  </a:extLst>
                </p14:cNvPr>
                <p14:cNvContentPartPr/>
                <p14:nvPr/>
              </p14:nvContentPartPr>
              <p14:xfrm>
                <a:off x="2856309" y="4277537"/>
                <a:ext cx="17280" cy="108000"/>
              </p14:xfrm>
            </p:contentPart>
          </mc:Choice>
          <mc:Fallback xmlns="">
            <p:pic>
              <p:nvPicPr>
                <p:cNvPr id="44" name="Entrada de lápiz 43">
                  <a:extLst>
                    <a:ext uri="{FF2B5EF4-FFF2-40B4-BE49-F238E27FC236}">
                      <a16:creationId xmlns:a16="http://schemas.microsoft.com/office/drawing/2014/main" id="{A9C90B1C-764D-4A81-9E51-FD5F3CC43B90}"/>
                    </a:ext>
                  </a:extLst>
                </p:cNvPr>
                <p:cNvPicPr/>
                <p:nvPr/>
              </p:nvPicPr>
              <p:blipFill>
                <a:blip r:embed="rId71"/>
                <a:stretch>
                  <a:fillRect/>
                </a:stretch>
              </p:blipFill>
              <p:spPr>
                <a:xfrm>
                  <a:off x="2847669" y="4268897"/>
                  <a:ext cx="3492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5" name="Entrada de lápiz 44">
                  <a:extLst>
                    <a:ext uri="{FF2B5EF4-FFF2-40B4-BE49-F238E27FC236}">
                      <a16:creationId xmlns:a16="http://schemas.microsoft.com/office/drawing/2014/main" id="{3FD115C0-597A-4FC7-A586-F974C8B91FFE}"/>
                    </a:ext>
                  </a:extLst>
                </p14:cNvPr>
                <p14:cNvContentPartPr/>
                <p14:nvPr/>
              </p14:nvContentPartPr>
              <p14:xfrm>
                <a:off x="2882229" y="4164497"/>
                <a:ext cx="2160" cy="4680"/>
              </p14:xfrm>
            </p:contentPart>
          </mc:Choice>
          <mc:Fallback xmlns="">
            <p:pic>
              <p:nvPicPr>
                <p:cNvPr id="45" name="Entrada de lápiz 44">
                  <a:extLst>
                    <a:ext uri="{FF2B5EF4-FFF2-40B4-BE49-F238E27FC236}">
                      <a16:creationId xmlns:a16="http://schemas.microsoft.com/office/drawing/2014/main" id="{3FD115C0-597A-4FC7-A586-F974C8B91FFE}"/>
                    </a:ext>
                  </a:extLst>
                </p:cNvPr>
                <p:cNvPicPr/>
                <p:nvPr/>
              </p:nvPicPr>
              <p:blipFill>
                <a:blip r:embed="rId73"/>
                <a:stretch>
                  <a:fillRect/>
                </a:stretch>
              </p:blipFill>
              <p:spPr>
                <a:xfrm>
                  <a:off x="2873589" y="4155497"/>
                  <a:ext cx="1980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6" name="Entrada de lápiz 45">
                  <a:extLst>
                    <a:ext uri="{FF2B5EF4-FFF2-40B4-BE49-F238E27FC236}">
                      <a16:creationId xmlns:a16="http://schemas.microsoft.com/office/drawing/2014/main" id="{921E723D-DCFA-48E6-9C8C-0BEB1BFF27B3}"/>
                    </a:ext>
                  </a:extLst>
                </p14:cNvPr>
                <p14:cNvContentPartPr/>
                <p14:nvPr/>
              </p14:nvContentPartPr>
              <p14:xfrm>
                <a:off x="3002469" y="4256657"/>
                <a:ext cx="131760" cy="155880"/>
              </p14:xfrm>
            </p:contentPart>
          </mc:Choice>
          <mc:Fallback xmlns="">
            <p:pic>
              <p:nvPicPr>
                <p:cNvPr id="46" name="Entrada de lápiz 45">
                  <a:extLst>
                    <a:ext uri="{FF2B5EF4-FFF2-40B4-BE49-F238E27FC236}">
                      <a16:creationId xmlns:a16="http://schemas.microsoft.com/office/drawing/2014/main" id="{921E723D-DCFA-48E6-9C8C-0BEB1BFF27B3}"/>
                    </a:ext>
                  </a:extLst>
                </p:cNvPr>
                <p:cNvPicPr/>
                <p:nvPr/>
              </p:nvPicPr>
              <p:blipFill>
                <a:blip r:embed="rId75"/>
                <a:stretch>
                  <a:fillRect/>
                </a:stretch>
              </p:blipFill>
              <p:spPr>
                <a:xfrm>
                  <a:off x="2993829" y="4247657"/>
                  <a:ext cx="149400" cy="1735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7" name="Entrada de lápiz 46">
                  <a:extLst>
                    <a:ext uri="{FF2B5EF4-FFF2-40B4-BE49-F238E27FC236}">
                      <a16:creationId xmlns:a16="http://schemas.microsoft.com/office/drawing/2014/main" id="{E21FDE4F-846E-4EF4-BC3D-73AEA507E231}"/>
                    </a:ext>
                  </a:extLst>
                </p14:cNvPr>
                <p14:cNvContentPartPr/>
                <p14:nvPr/>
              </p14:nvContentPartPr>
              <p14:xfrm>
                <a:off x="3229989" y="4215257"/>
                <a:ext cx="306000" cy="162000"/>
              </p14:xfrm>
            </p:contentPart>
          </mc:Choice>
          <mc:Fallback xmlns="">
            <p:pic>
              <p:nvPicPr>
                <p:cNvPr id="47" name="Entrada de lápiz 46">
                  <a:extLst>
                    <a:ext uri="{FF2B5EF4-FFF2-40B4-BE49-F238E27FC236}">
                      <a16:creationId xmlns:a16="http://schemas.microsoft.com/office/drawing/2014/main" id="{E21FDE4F-846E-4EF4-BC3D-73AEA507E231}"/>
                    </a:ext>
                  </a:extLst>
                </p:cNvPr>
                <p:cNvPicPr/>
                <p:nvPr/>
              </p:nvPicPr>
              <p:blipFill>
                <a:blip r:embed="rId77"/>
                <a:stretch>
                  <a:fillRect/>
                </a:stretch>
              </p:blipFill>
              <p:spPr>
                <a:xfrm>
                  <a:off x="3220989" y="4206617"/>
                  <a:ext cx="32364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8" name="Entrada de lápiz 47">
                  <a:extLst>
                    <a:ext uri="{FF2B5EF4-FFF2-40B4-BE49-F238E27FC236}">
                      <a16:creationId xmlns:a16="http://schemas.microsoft.com/office/drawing/2014/main" id="{D65C8E8A-63F1-4760-A7F4-0C00A4FB1CA8}"/>
                    </a:ext>
                  </a:extLst>
                </p14:cNvPr>
                <p14:cNvContentPartPr/>
                <p14:nvPr/>
              </p14:nvContentPartPr>
              <p14:xfrm>
                <a:off x="3678909" y="4222097"/>
                <a:ext cx="246240" cy="286560"/>
              </p14:xfrm>
            </p:contentPart>
          </mc:Choice>
          <mc:Fallback xmlns="">
            <p:pic>
              <p:nvPicPr>
                <p:cNvPr id="48" name="Entrada de lápiz 47">
                  <a:extLst>
                    <a:ext uri="{FF2B5EF4-FFF2-40B4-BE49-F238E27FC236}">
                      <a16:creationId xmlns:a16="http://schemas.microsoft.com/office/drawing/2014/main" id="{D65C8E8A-63F1-4760-A7F4-0C00A4FB1CA8}"/>
                    </a:ext>
                  </a:extLst>
                </p:cNvPr>
                <p:cNvPicPr/>
                <p:nvPr/>
              </p:nvPicPr>
              <p:blipFill>
                <a:blip r:embed="rId79"/>
                <a:stretch>
                  <a:fillRect/>
                </a:stretch>
              </p:blipFill>
              <p:spPr>
                <a:xfrm>
                  <a:off x="3669909" y="4213097"/>
                  <a:ext cx="26388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49" name="Entrada de lápiz 48">
                  <a:extLst>
                    <a:ext uri="{FF2B5EF4-FFF2-40B4-BE49-F238E27FC236}">
                      <a16:creationId xmlns:a16="http://schemas.microsoft.com/office/drawing/2014/main" id="{81528B66-0C61-4808-871E-0C0E71753726}"/>
                    </a:ext>
                  </a:extLst>
                </p14:cNvPr>
                <p14:cNvContentPartPr/>
                <p14:nvPr/>
              </p14:nvContentPartPr>
              <p14:xfrm>
                <a:off x="3907509" y="4236497"/>
                <a:ext cx="384840" cy="128160"/>
              </p14:xfrm>
            </p:contentPart>
          </mc:Choice>
          <mc:Fallback xmlns="">
            <p:pic>
              <p:nvPicPr>
                <p:cNvPr id="49" name="Entrada de lápiz 48">
                  <a:extLst>
                    <a:ext uri="{FF2B5EF4-FFF2-40B4-BE49-F238E27FC236}">
                      <a16:creationId xmlns:a16="http://schemas.microsoft.com/office/drawing/2014/main" id="{81528B66-0C61-4808-871E-0C0E71753726}"/>
                    </a:ext>
                  </a:extLst>
                </p:cNvPr>
                <p:cNvPicPr/>
                <p:nvPr/>
              </p:nvPicPr>
              <p:blipFill>
                <a:blip r:embed="rId81"/>
                <a:stretch>
                  <a:fillRect/>
                </a:stretch>
              </p:blipFill>
              <p:spPr>
                <a:xfrm>
                  <a:off x="3898869" y="4227497"/>
                  <a:ext cx="402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0" name="Entrada de lápiz 49">
                  <a:extLst>
                    <a:ext uri="{FF2B5EF4-FFF2-40B4-BE49-F238E27FC236}">
                      <a16:creationId xmlns:a16="http://schemas.microsoft.com/office/drawing/2014/main" id="{EC450CD0-538D-408C-9FAF-1B1BB7FDFCF8}"/>
                    </a:ext>
                  </a:extLst>
                </p14:cNvPr>
                <p14:cNvContentPartPr/>
                <p14:nvPr/>
              </p14:nvContentPartPr>
              <p14:xfrm>
                <a:off x="4392789" y="4168457"/>
                <a:ext cx="81360" cy="180360"/>
              </p14:xfrm>
            </p:contentPart>
          </mc:Choice>
          <mc:Fallback xmlns="">
            <p:pic>
              <p:nvPicPr>
                <p:cNvPr id="50" name="Entrada de lápiz 49">
                  <a:extLst>
                    <a:ext uri="{FF2B5EF4-FFF2-40B4-BE49-F238E27FC236}">
                      <a16:creationId xmlns:a16="http://schemas.microsoft.com/office/drawing/2014/main" id="{EC450CD0-538D-408C-9FAF-1B1BB7FDFCF8}"/>
                    </a:ext>
                  </a:extLst>
                </p:cNvPr>
                <p:cNvPicPr/>
                <p:nvPr/>
              </p:nvPicPr>
              <p:blipFill>
                <a:blip r:embed="rId83"/>
                <a:stretch>
                  <a:fillRect/>
                </a:stretch>
              </p:blipFill>
              <p:spPr>
                <a:xfrm>
                  <a:off x="4383789" y="4159817"/>
                  <a:ext cx="99000" cy="1980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51" name="Entrada de lápiz 50">
                  <a:extLst>
                    <a:ext uri="{FF2B5EF4-FFF2-40B4-BE49-F238E27FC236}">
                      <a16:creationId xmlns:a16="http://schemas.microsoft.com/office/drawing/2014/main" id="{3BCAB984-2EEF-4384-A99F-F96212F078C2}"/>
                    </a:ext>
                  </a:extLst>
                </p14:cNvPr>
                <p14:cNvContentPartPr/>
                <p14:nvPr/>
              </p14:nvContentPartPr>
              <p14:xfrm>
                <a:off x="4299549" y="4201217"/>
                <a:ext cx="244080" cy="33120"/>
              </p14:xfrm>
            </p:contentPart>
          </mc:Choice>
          <mc:Fallback xmlns="">
            <p:pic>
              <p:nvPicPr>
                <p:cNvPr id="51" name="Entrada de lápiz 50">
                  <a:extLst>
                    <a:ext uri="{FF2B5EF4-FFF2-40B4-BE49-F238E27FC236}">
                      <a16:creationId xmlns:a16="http://schemas.microsoft.com/office/drawing/2014/main" id="{3BCAB984-2EEF-4384-A99F-F96212F078C2}"/>
                    </a:ext>
                  </a:extLst>
                </p:cNvPr>
                <p:cNvPicPr/>
                <p:nvPr/>
              </p:nvPicPr>
              <p:blipFill>
                <a:blip r:embed="rId85"/>
                <a:stretch>
                  <a:fillRect/>
                </a:stretch>
              </p:blipFill>
              <p:spPr>
                <a:xfrm>
                  <a:off x="4290549" y="4192217"/>
                  <a:ext cx="26172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2" name="Entrada de lápiz 51">
                  <a:extLst>
                    <a:ext uri="{FF2B5EF4-FFF2-40B4-BE49-F238E27FC236}">
                      <a16:creationId xmlns:a16="http://schemas.microsoft.com/office/drawing/2014/main" id="{6DDBA6C0-AED8-40C6-B03C-B31002F7B49F}"/>
                    </a:ext>
                  </a:extLst>
                </p14:cNvPr>
                <p14:cNvContentPartPr/>
                <p14:nvPr/>
              </p14:nvContentPartPr>
              <p14:xfrm>
                <a:off x="4505109" y="4204457"/>
                <a:ext cx="229320" cy="173880"/>
              </p14:xfrm>
            </p:contentPart>
          </mc:Choice>
          <mc:Fallback xmlns="">
            <p:pic>
              <p:nvPicPr>
                <p:cNvPr id="52" name="Entrada de lápiz 51">
                  <a:extLst>
                    <a:ext uri="{FF2B5EF4-FFF2-40B4-BE49-F238E27FC236}">
                      <a16:creationId xmlns:a16="http://schemas.microsoft.com/office/drawing/2014/main" id="{6DDBA6C0-AED8-40C6-B03C-B31002F7B49F}"/>
                    </a:ext>
                  </a:extLst>
                </p:cNvPr>
                <p:cNvPicPr/>
                <p:nvPr/>
              </p:nvPicPr>
              <p:blipFill>
                <a:blip r:embed="rId87"/>
                <a:stretch>
                  <a:fillRect/>
                </a:stretch>
              </p:blipFill>
              <p:spPr>
                <a:xfrm>
                  <a:off x="4496469" y="4195457"/>
                  <a:ext cx="246960" cy="19152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3" name="Entrada de lápiz 52">
                  <a:extLst>
                    <a:ext uri="{FF2B5EF4-FFF2-40B4-BE49-F238E27FC236}">
                      <a16:creationId xmlns:a16="http://schemas.microsoft.com/office/drawing/2014/main" id="{54B1A5E7-70F3-40AF-BF6F-F68628810B3C}"/>
                    </a:ext>
                  </a:extLst>
                </p14:cNvPr>
                <p14:cNvContentPartPr/>
                <p14:nvPr/>
              </p14:nvContentPartPr>
              <p14:xfrm>
                <a:off x="4757469" y="4135697"/>
                <a:ext cx="184680" cy="252720"/>
              </p14:xfrm>
            </p:contentPart>
          </mc:Choice>
          <mc:Fallback xmlns="">
            <p:pic>
              <p:nvPicPr>
                <p:cNvPr id="53" name="Entrada de lápiz 52">
                  <a:extLst>
                    <a:ext uri="{FF2B5EF4-FFF2-40B4-BE49-F238E27FC236}">
                      <a16:creationId xmlns:a16="http://schemas.microsoft.com/office/drawing/2014/main" id="{54B1A5E7-70F3-40AF-BF6F-F68628810B3C}"/>
                    </a:ext>
                  </a:extLst>
                </p:cNvPr>
                <p:cNvPicPr/>
                <p:nvPr/>
              </p:nvPicPr>
              <p:blipFill>
                <a:blip r:embed="rId89"/>
                <a:stretch>
                  <a:fillRect/>
                </a:stretch>
              </p:blipFill>
              <p:spPr>
                <a:xfrm>
                  <a:off x="4748469" y="4126697"/>
                  <a:ext cx="202320" cy="270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0">
            <p14:nvContentPartPr>
              <p14:cNvPr id="54" name="Entrada de lápiz 53">
                <a:extLst>
                  <a:ext uri="{FF2B5EF4-FFF2-40B4-BE49-F238E27FC236}">
                    <a16:creationId xmlns:a16="http://schemas.microsoft.com/office/drawing/2014/main" id="{4AFD50AF-756F-4F01-A227-92B682E2FCD3}"/>
                  </a:ext>
                </a:extLst>
              </p14:cNvPr>
              <p14:cNvContentPartPr/>
              <p14:nvPr/>
            </p14:nvContentPartPr>
            <p14:xfrm>
              <a:off x="856149" y="4712777"/>
              <a:ext cx="4206600" cy="77400"/>
            </p14:xfrm>
          </p:contentPart>
        </mc:Choice>
        <mc:Fallback xmlns="">
          <p:pic>
            <p:nvPicPr>
              <p:cNvPr id="54" name="Entrada de lápiz 53">
                <a:extLst>
                  <a:ext uri="{FF2B5EF4-FFF2-40B4-BE49-F238E27FC236}">
                    <a16:creationId xmlns:a16="http://schemas.microsoft.com/office/drawing/2014/main" id="{4AFD50AF-756F-4F01-A227-92B682E2FCD3}"/>
                  </a:ext>
                </a:extLst>
              </p:cNvPr>
              <p:cNvPicPr/>
              <p:nvPr/>
            </p:nvPicPr>
            <p:blipFill>
              <a:blip r:embed="rId91"/>
              <a:stretch>
                <a:fillRect/>
              </a:stretch>
            </p:blipFill>
            <p:spPr>
              <a:xfrm>
                <a:off x="847149" y="4704137"/>
                <a:ext cx="4224240" cy="950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0" name="Entrada de lápiz 59">
                <a:extLst>
                  <a:ext uri="{FF2B5EF4-FFF2-40B4-BE49-F238E27FC236}">
                    <a16:creationId xmlns:a16="http://schemas.microsoft.com/office/drawing/2014/main" id="{B67BB10F-DDB7-4ACA-97BA-FD04D1762F96}"/>
                  </a:ext>
                </a:extLst>
              </p14:cNvPr>
              <p14:cNvContentPartPr/>
              <p14:nvPr/>
            </p14:nvContentPartPr>
            <p14:xfrm>
              <a:off x="2998149" y="5453297"/>
              <a:ext cx="1082880" cy="258120"/>
            </p14:xfrm>
          </p:contentPart>
        </mc:Choice>
        <mc:Fallback xmlns="">
          <p:pic>
            <p:nvPicPr>
              <p:cNvPr id="60" name="Entrada de lápiz 59">
                <a:extLst>
                  <a:ext uri="{FF2B5EF4-FFF2-40B4-BE49-F238E27FC236}">
                    <a16:creationId xmlns:a16="http://schemas.microsoft.com/office/drawing/2014/main" id="{B67BB10F-DDB7-4ACA-97BA-FD04D1762F96}"/>
                  </a:ext>
                </a:extLst>
              </p:cNvPr>
              <p:cNvPicPr/>
              <p:nvPr/>
            </p:nvPicPr>
            <p:blipFill>
              <a:blip r:embed="rId93"/>
              <a:stretch>
                <a:fillRect/>
              </a:stretch>
            </p:blipFill>
            <p:spPr>
              <a:xfrm>
                <a:off x="2989149" y="5444657"/>
                <a:ext cx="1100520" cy="275760"/>
              </a:xfrm>
              <a:prstGeom prst="rect">
                <a:avLst/>
              </a:prstGeom>
            </p:spPr>
          </p:pic>
        </mc:Fallback>
      </mc:AlternateContent>
      <p:grpSp>
        <p:nvGrpSpPr>
          <p:cNvPr id="63" name="Grupo 62">
            <a:extLst>
              <a:ext uri="{FF2B5EF4-FFF2-40B4-BE49-F238E27FC236}">
                <a16:creationId xmlns:a16="http://schemas.microsoft.com/office/drawing/2014/main" id="{230050ED-F246-48D1-81C3-69B668C02C0E}"/>
              </a:ext>
            </a:extLst>
          </p:cNvPr>
          <p:cNvGrpSpPr/>
          <p:nvPr/>
        </p:nvGrpSpPr>
        <p:grpSpPr>
          <a:xfrm>
            <a:off x="4298829" y="4800977"/>
            <a:ext cx="1941840" cy="1626840"/>
            <a:chOff x="4298829" y="4800977"/>
            <a:chExt cx="1941840" cy="1626840"/>
          </a:xfrm>
        </p:grpSpPr>
        <mc:AlternateContent xmlns:mc="http://schemas.openxmlformats.org/markup-compatibility/2006" xmlns:p14="http://schemas.microsoft.com/office/powerpoint/2010/main">
          <mc:Choice Requires="p14">
            <p:contentPart p14:bwMode="auto" r:id="rId94">
              <p14:nvContentPartPr>
                <p14:cNvPr id="57" name="Entrada de lápiz 56">
                  <a:extLst>
                    <a:ext uri="{FF2B5EF4-FFF2-40B4-BE49-F238E27FC236}">
                      <a16:creationId xmlns:a16="http://schemas.microsoft.com/office/drawing/2014/main" id="{23F99A3A-E7D0-43A8-9D82-A6CEC51286FE}"/>
                    </a:ext>
                  </a:extLst>
                </p14:cNvPr>
                <p14:cNvContentPartPr/>
                <p14:nvPr/>
              </p14:nvContentPartPr>
              <p14:xfrm>
                <a:off x="4339869" y="5333417"/>
                <a:ext cx="354240" cy="33840"/>
              </p14:xfrm>
            </p:contentPart>
          </mc:Choice>
          <mc:Fallback xmlns="">
            <p:pic>
              <p:nvPicPr>
                <p:cNvPr id="57" name="Entrada de lápiz 56">
                  <a:extLst>
                    <a:ext uri="{FF2B5EF4-FFF2-40B4-BE49-F238E27FC236}">
                      <a16:creationId xmlns:a16="http://schemas.microsoft.com/office/drawing/2014/main" id="{23F99A3A-E7D0-43A8-9D82-A6CEC51286FE}"/>
                    </a:ext>
                  </a:extLst>
                </p:cNvPr>
                <p:cNvPicPr/>
                <p:nvPr/>
              </p:nvPicPr>
              <p:blipFill>
                <a:blip r:embed="rId95"/>
                <a:stretch>
                  <a:fillRect/>
                </a:stretch>
              </p:blipFill>
              <p:spPr>
                <a:xfrm>
                  <a:off x="4330869" y="5324777"/>
                  <a:ext cx="371880" cy="5148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8" name="Entrada de lápiz 57">
                  <a:extLst>
                    <a:ext uri="{FF2B5EF4-FFF2-40B4-BE49-F238E27FC236}">
                      <a16:creationId xmlns:a16="http://schemas.microsoft.com/office/drawing/2014/main" id="{A3504F1A-36F5-4950-9DCD-80F2DC7B26EF}"/>
                    </a:ext>
                  </a:extLst>
                </p14:cNvPr>
                <p14:cNvContentPartPr/>
                <p14:nvPr/>
              </p14:nvContentPartPr>
              <p14:xfrm>
                <a:off x="4298829" y="5354297"/>
                <a:ext cx="423000" cy="1073520"/>
              </p14:xfrm>
            </p:contentPart>
          </mc:Choice>
          <mc:Fallback xmlns="">
            <p:pic>
              <p:nvPicPr>
                <p:cNvPr id="58" name="Entrada de lápiz 57">
                  <a:extLst>
                    <a:ext uri="{FF2B5EF4-FFF2-40B4-BE49-F238E27FC236}">
                      <a16:creationId xmlns:a16="http://schemas.microsoft.com/office/drawing/2014/main" id="{A3504F1A-36F5-4950-9DCD-80F2DC7B26EF}"/>
                    </a:ext>
                  </a:extLst>
                </p:cNvPr>
                <p:cNvPicPr/>
                <p:nvPr/>
              </p:nvPicPr>
              <p:blipFill>
                <a:blip r:embed="rId97"/>
                <a:stretch>
                  <a:fillRect/>
                </a:stretch>
              </p:blipFill>
              <p:spPr>
                <a:xfrm>
                  <a:off x="4290189" y="5345657"/>
                  <a:ext cx="440640" cy="109116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2" name="Entrada de lápiz 61">
                  <a:extLst>
                    <a:ext uri="{FF2B5EF4-FFF2-40B4-BE49-F238E27FC236}">
                      <a16:creationId xmlns:a16="http://schemas.microsoft.com/office/drawing/2014/main" id="{19E113F9-224A-4451-9A78-44124676511B}"/>
                    </a:ext>
                  </a:extLst>
                </p14:cNvPr>
                <p14:cNvContentPartPr/>
                <p14:nvPr/>
              </p14:nvContentPartPr>
              <p14:xfrm>
                <a:off x="4800309" y="4800977"/>
                <a:ext cx="1440360" cy="717840"/>
              </p14:xfrm>
            </p:contentPart>
          </mc:Choice>
          <mc:Fallback xmlns="">
            <p:pic>
              <p:nvPicPr>
                <p:cNvPr id="62" name="Entrada de lápiz 61">
                  <a:extLst>
                    <a:ext uri="{FF2B5EF4-FFF2-40B4-BE49-F238E27FC236}">
                      <a16:creationId xmlns:a16="http://schemas.microsoft.com/office/drawing/2014/main" id="{19E113F9-224A-4451-9A78-44124676511B}"/>
                    </a:ext>
                  </a:extLst>
                </p:cNvPr>
                <p:cNvPicPr/>
                <p:nvPr/>
              </p:nvPicPr>
              <p:blipFill>
                <a:blip r:embed="rId99"/>
                <a:stretch>
                  <a:fillRect/>
                </a:stretch>
              </p:blipFill>
              <p:spPr>
                <a:xfrm>
                  <a:off x="4791669" y="4791977"/>
                  <a:ext cx="1458000" cy="7354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00">
            <p14:nvContentPartPr>
              <p14:cNvPr id="64" name="Entrada de lápiz 63">
                <a:extLst>
                  <a:ext uri="{FF2B5EF4-FFF2-40B4-BE49-F238E27FC236}">
                    <a16:creationId xmlns:a16="http://schemas.microsoft.com/office/drawing/2014/main" id="{31540A61-971A-43D8-AF50-9894F1CEA76D}"/>
                  </a:ext>
                </a:extLst>
              </p14:cNvPr>
              <p14:cNvContentPartPr/>
              <p14:nvPr/>
            </p14:nvContentPartPr>
            <p14:xfrm>
              <a:off x="4171389" y="5703857"/>
              <a:ext cx="63360" cy="72720"/>
            </p14:xfrm>
          </p:contentPart>
        </mc:Choice>
        <mc:Fallback xmlns="">
          <p:pic>
            <p:nvPicPr>
              <p:cNvPr id="64" name="Entrada de lápiz 63">
                <a:extLst>
                  <a:ext uri="{FF2B5EF4-FFF2-40B4-BE49-F238E27FC236}">
                    <a16:creationId xmlns:a16="http://schemas.microsoft.com/office/drawing/2014/main" id="{31540A61-971A-43D8-AF50-9894F1CEA76D}"/>
                  </a:ext>
                </a:extLst>
              </p:cNvPr>
              <p:cNvPicPr/>
              <p:nvPr/>
            </p:nvPicPr>
            <p:blipFill>
              <a:blip r:embed="rId101"/>
              <a:stretch>
                <a:fillRect/>
              </a:stretch>
            </p:blipFill>
            <p:spPr>
              <a:xfrm>
                <a:off x="4162389" y="5694857"/>
                <a:ext cx="81000" cy="90360"/>
              </a:xfrm>
              <a:prstGeom prst="rect">
                <a:avLst/>
              </a:prstGeom>
            </p:spPr>
          </p:pic>
        </mc:Fallback>
      </mc:AlternateContent>
      <p:grpSp>
        <p:nvGrpSpPr>
          <p:cNvPr id="75" name="Grupo 74">
            <a:extLst>
              <a:ext uri="{FF2B5EF4-FFF2-40B4-BE49-F238E27FC236}">
                <a16:creationId xmlns:a16="http://schemas.microsoft.com/office/drawing/2014/main" id="{481EF2D4-AD8E-4394-BB2C-55057046F69C}"/>
              </a:ext>
            </a:extLst>
          </p:cNvPr>
          <p:cNvGrpSpPr/>
          <p:nvPr/>
        </p:nvGrpSpPr>
        <p:grpSpPr>
          <a:xfrm>
            <a:off x="2957829" y="5899697"/>
            <a:ext cx="1004760" cy="675000"/>
            <a:chOff x="2957829" y="5899697"/>
            <a:chExt cx="1004760" cy="675000"/>
          </a:xfrm>
        </p:grpSpPr>
        <mc:AlternateContent xmlns:mc="http://schemas.openxmlformats.org/markup-compatibility/2006" xmlns:p14="http://schemas.microsoft.com/office/powerpoint/2010/main">
          <mc:Choice Requires="p14">
            <p:contentPart p14:bwMode="auto" r:id="rId102">
              <p14:nvContentPartPr>
                <p14:cNvPr id="65" name="Entrada de lápiz 64">
                  <a:extLst>
                    <a:ext uri="{FF2B5EF4-FFF2-40B4-BE49-F238E27FC236}">
                      <a16:creationId xmlns:a16="http://schemas.microsoft.com/office/drawing/2014/main" id="{98EDF736-9A95-488F-8A04-EEFDD1F4B750}"/>
                    </a:ext>
                  </a:extLst>
                </p14:cNvPr>
                <p14:cNvContentPartPr/>
                <p14:nvPr/>
              </p14:nvContentPartPr>
              <p14:xfrm>
                <a:off x="3878349" y="5899697"/>
                <a:ext cx="84240" cy="69120"/>
              </p14:xfrm>
            </p:contentPart>
          </mc:Choice>
          <mc:Fallback xmlns="">
            <p:pic>
              <p:nvPicPr>
                <p:cNvPr id="65" name="Entrada de lápiz 64">
                  <a:extLst>
                    <a:ext uri="{FF2B5EF4-FFF2-40B4-BE49-F238E27FC236}">
                      <a16:creationId xmlns:a16="http://schemas.microsoft.com/office/drawing/2014/main" id="{98EDF736-9A95-488F-8A04-EEFDD1F4B750}"/>
                    </a:ext>
                  </a:extLst>
                </p:cNvPr>
                <p:cNvPicPr/>
                <p:nvPr/>
              </p:nvPicPr>
              <p:blipFill>
                <a:blip r:embed="rId103"/>
                <a:stretch>
                  <a:fillRect/>
                </a:stretch>
              </p:blipFill>
              <p:spPr>
                <a:xfrm>
                  <a:off x="3869349" y="5891057"/>
                  <a:ext cx="101880" cy="8676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66" name="Entrada de lápiz 65">
                  <a:extLst>
                    <a:ext uri="{FF2B5EF4-FFF2-40B4-BE49-F238E27FC236}">
                      <a16:creationId xmlns:a16="http://schemas.microsoft.com/office/drawing/2014/main" id="{282A1031-FCE3-4637-8E38-4EAB960D787F}"/>
                    </a:ext>
                  </a:extLst>
                </p14:cNvPr>
                <p14:cNvContentPartPr/>
                <p14:nvPr/>
              </p14:nvContentPartPr>
              <p14:xfrm>
                <a:off x="3647949" y="6030377"/>
                <a:ext cx="96840" cy="72360"/>
              </p14:xfrm>
            </p:contentPart>
          </mc:Choice>
          <mc:Fallback xmlns="">
            <p:pic>
              <p:nvPicPr>
                <p:cNvPr id="66" name="Entrada de lápiz 65">
                  <a:extLst>
                    <a:ext uri="{FF2B5EF4-FFF2-40B4-BE49-F238E27FC236}">
                      <a16:creationId xmlns:a16="http://schemas.microsoft.com/office/drawing/2014/main" id="{282A1031-FCE3-4637-8E38-4EAB960D787F}"/>
                    </a:ext>
                  </a:extLst>
                </p:cNvPr>
                <p:cNvPicPr/>
                <p:nvPr/>
              </p:nvPicPr>
              <p:blipFill>
                <a:blip r:embed="rId105"/>
                <a:stretch>
                  <a:fillRect/>
                </a:stretch>
              </p:blipFill>
              <p:spPr>
                <a:xfrm>
                  <a:off x="3638949" y="6021377"/>
                  <a:ext cx="114480" cy="900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7" name="Entrada de lápiz 66">
                  <a:extLst>
                    <a:ext uri="{FF2B5EF4-FFF2-40B4-BE49-F238E27FC236}">
                      <a16:creationId xmlns:a16="http://schemas.microsoft.com/office/drawing/2014/main" id="{259C763B-104D-4E8E-ABE4-1B1A830674EA}"/>
                    </a:ext>
                  </a:extLst>
                </p14:cNvPr>
                <p14:cNvContentPartPr/>
                <p14:nvPr/>
              </p14:nvContentPartPr>
              <p14:xfrm>
                <a:off x="3407469" y="6150257"/>
                <a:ext cx="152280" cy="64800"/>
              </p14:xfrm>
            </p:contentPart>
          </mc:Choice>
          <mc:Fallback xmlns="">
            <p:pic>
              <p:nvPicPr>
                <p:cNvPr id="67" name="Entrada de lápiz 66">
                  <a:extLst>
                    <a:ext uri="{FF2B5EF4-FFF2-40B4-BE49-F238E27FC236}">
                      <a16:creationId xmlns:a16="http://schemas.microsoft.com/office/drawing/2014/main" id="{259C763B-104D-4E8E-ABE4-1B1A830674EA}"/>
                    </a:ext>
                  </a:extLst>
                </p:cNvPr>
                <p:cNvPicPr/>
                <p:nvPr/>
              </p:nvPicPr>
              <p:blipFill>
                <a:blip r:embed="rId107"/>
                <a:stretch>
                  <a:fillRect/>
                </a:stretch>
              </p:blipFill>
              <p:spPr>
                <a:xfrm>
                  <a:off x="3398829" y="6141257"/>
                  <a:ext cx="16992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8" name="Entrada de lápiz 67">
                  <a:extLst>
                    <a:ext uri="{FF2B5EF4-FFF2-40B4-BE49-F238E27FC236}">
                      <a16:creationId xmlns:a16="http://schemas.microsoft.com/office/drawing/2014/main" id="{5D0BF7E9-4B73-4DF5-8E2B-35A3FE24145D}"/>
                    </a:ext>
                  </a:extLst>
                </p14:cNvPr>
                <p14:cNvContentPartPr/>
                <p14:nvPr/>
              </p14:nvContentPartPr>
              <p14:xfrm>
                <a:off x="3197949" y="6280937"/>
                <a:ext cx="2160" cy="360"/>
              </p14:xfrm>
            </p:contentPart>
          </mc:Choice>
          <mc:Fallback xmlns="">
            <p:pic>
              <p:nvPicPr>
                <p:cNvPr id="68" name="Entrada de lápiz 67">
                  <a:extLst>
                    <a:ext uri="{FF2B5EF4-FFF2-40B4-BE49-F238E27FC236}">
                      <a16:creationId xmlns:a16="http://schemas.microsoft.com/office/drawing/2014/main" id="{5D0BF7E9-4B73-4DF5-8E2B-35A3FE24145D}"/>
                    </a:ext>
                  </a:extLst>
                </p:cNvPr>
                <p:cNvPicPr/>
                <p:nvPr/>
              </p:nvPicPr>
              <p:blipFill>
                <a:blip r:embed="rId109"/>
                <a:stretch>
                  <a:fillRect/>
                </a:stretch>
              </p:blipFill>
              <p:spPr>
                <a:xfrm>
                  <a:off x="3189309" y="6271937"/>
                  <a:ext cx="198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9" name="Entrada de lápiz 68">
                  <a:extLst>
                    <a:ext uri="{FF2B5EF4-FFF2-40B4-BE49-F238E27FC236}">
                      <a16:creationId xmlns:a16="http://schemas.microsoft.com/office/drawing/2014/main" id="{E9402232-7151-4AFE-8330-6AA5BDB04570}"/>
                    </a:ext>
                  </a:extLst>
                </p14:cNvPr>
                <p14:cNvContentPartPr/>
                <p14:nvPr/>
              </p14:nvContentPartPr>
              <p14:xfrm>
                <a:off x="3287229" y="6247817"/>
                <a:ext cx="98280" cy="79200"/>
              </p14:xfrm>
            </p:contentPart>
          </mc:Choice>
          <mc:Fallback xmlns="">
            <p:pic>
              <p:nvPicPr>
                <p:cNvPr id="69" name="Entrada de lápiz 68">
                  <a:extLst>
                    <a:ext uri="{FF2B5EF4-FFF2-40B4-BE49-F238E27FC236}">
                      <a16:creationId xmlns:a16="http://schemas.microsoft.com/office/drawing/2014/main" id="{E9402232-7151-4AFE-8330-6AA5BDB04570}"/>
                    </a:ext>
                  </a:extLst>
                </p:cNvPr>
                <p:cNvPicPr/>
                <p:nvPr/>
              </p:nvPicPr>
              <p:blipFill>
                <a:blip r:embed="rId111"/>
                <a:stretch>
                  <a:fillRect/>
                </a:stretch>
              </p:blipFill>
              <p:spPr>
                <a:xfrm>
                  <a:off x="3278589" y="6239177"/>
                  <a:ext cx="115920" cy="96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0" name="Entrada de lápiz 69">
                  <a:extLst>
                    <a:ext uri="{FF2B5EF4-FFF2-40B4-BE49-F238E27FC236}">
                      <a16:creationId xmlns:a16="http://schemas.microsoft.com/office/drawing/2014/main" id="{3DB67F1C-48FA-478B-8D1D-4ECEA152C6F4}"/>
                    </a:ext>
                  </a:extLst>
                </p14:cNvPr>
                <p14:cNvContentPartPr/>
                <p14:nvPr/>
              </p14:nvContentPartPr>
              <p14:xfrm>
                <a:off x="2957829" y="6411257"/>
                <a:ext cx="176760" cy="163440"/>
              </p14:xfrm>
            </p:contentPart>
          </mc:Choice>
          <mc:Fallback xmlns="">
            <p:pic>
              <p:nvPicPr>
                <p:cNvPr id="70" name="Entrada de lápiz 69">
                  <a:extLst>
                    <a:ext uri="{FF2B5EF4-FFF2-40B4-BE49-F238E27FC236}">
                      <a16:creationId xmlns:a16="http://schemas.microsoft.com/office/drawing/2014/main" id="{3DB67F1C-48FA-478B-8D1D-4ECEA152C6F4}"/>
                    </a:ext>
                  </a:extLst>
                </p:cNvPr>
                <p:cNvPicPr/>
                <p:nvPr/>
              </p:nvPicPr>
              <p:blipFill>
                <a:blip r:embed="rId113"/>
                <a:stretch>
                  <a:fillRect/>
                </a:stretch>
              </p:blipFill>
              <p:spPr>
                <a:xfrm>
                  <a:off x="2949189" y="6402617"/>
                  <a:ext cx="19440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1" name="Entrada de lápiz 70">
                  <a:extLst>
                    <a:ext uri="{FF2B5EF4-FFF2-40B4-BE49-F238E27FC236}">
                      <a16:creationId xmlns:a16="http://schemas.microsoft.com/office/drawing/2014/main" id="{BEF7CB81-C0DD-4A18-A32D-6406CE1FFBF4}"/>
                    </a:ext>
                  </a:extLst>
                </p14:cNvPr>
                <p14:cNvContentPartPr/>
                <p14:nvPr/>
              </p14:nvContentPartPr>
              <p14:xfrm>
                <a:off x="3698349" y="5956577"/>
                <a:ext cx="110520" cy="128520"/>
              </p14:xfrm>
            </p:contentPart>
          </mc:Choice>
          <mc:Fallback xmlns="">
            <p:pic>
              <p:nvPicPr>
                <p:cNvPr id="71" name="Entrada de lápiz 70">
                  <a:extLst>
                    <a:ext uri="{FF2B5EF4-FFF2-40B4-BE49-F238E27FC236}">
                      <a16:creationId xmlns:a16="http://schemas.microsoft.com/office/drawing/2014/main" id="{BEF7CB81-C0DD-4A18-A32D-6406CE1FFBF4}"/>
                    </a:ext>
                  </a:extLst>
                </p:cNvPr>
                <p:cNvPicPr/>
                <p:nvPr/>
              </p:nvPicPr>
              <p:blipFill>
                <a:blip r:embed="rId115"/>
                <a:stretch>
                  <a:fillRect/>
                </a:stretch>
              </p:blipFill>
              <p:spPr>
                <a:xfrm>
                  <a:off x="3689349" y="5947937"/>
                  <a:ext cx="12816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2" name="Entrada de lápiz 71">
                  <a:extLst>
                    <a:ext uri="{FF2B5EF4-FFF2-40B4-BE49-F238E27FC236}">
                      <a16:creationId xmlns:a16="http://schemas.microsoft.com/office/drawing/2014/main" id="{07FC9575-D4E4-481F-8B41-F69361A2F24A}"/>
                    </a:ext>
                  </a:extLst>
                </p14:cNvPr>
                <p14:cNvContentPartPr/>
                <p14:nvPr/>
              </p14:nvContentPartPr>
              <p14:xfrm>
                <a:off x="3649749" y="6191657"/>
                <a:ext cx="72720" cy="197640"/>
              </p14:xfrm>
            </p:contentPart>
          </mc:Choice>
          <mc:Fallback xmlns="">
            <p:pic>
              <p:nvPicPr>
                <p:cNvPr id="72" name="Entrada de lápiz 71">
                  <a:extLst>
                    <a:ext uri="{FF2B5EF4-FFF2-40B4-BE49-F238E27FC236}">
                      <a16:creationId xmlns:a16="http://schemas.microsoft.com/office/drawing/2014/main" id="{07FC9575-D4E4-481F-8B41-F69361A2F24A}"/>
                    </a:ext>
                  </a:extLst>
                </p:cNvPr>
                <p:cNvPicPr/>
                <p:nvPr/>
              </p:nvPicPr>
              <p:blipFill>
                <a:blip r:embed="rId117"/>
                <a:stretch>
                  <a:fillRect/>
                </a:stretch>
              </p:blipFill>
              <p:spPr>
                <a:xfrm>
                  <a:off x="3641109" y="6183017"/>
                  <a:ext cx="90360" cy="21528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73" name="Entrada de lápiz 72">
                  <a:extLst>
                    <a:ext uri="{FF2B5EF4-FFF2-40B4-BE49-F238E27FC236}">
                      <a16:creationId xmlns:a16="http://schemas.microsoft.com/office/drawing/2014/main" id="{83D89401-8F3B-4F23-BBFB-AF71B2B47473}"/>
                    </a:ext>
                  </a:extLst>
                </p14:cNvPr>
                <p14:cNvContentPartPr/>
                <p14:nvPr/>
              </p14:nvContentPartPr>
              <p14:xfrm>
                <a:off x="3579549" y="6126497"/>
                <a:ext cx="290880" cy="74880"/>
              </p14:xfrm>
            </p:contentPart>
          </mc:Choice>
          <mc:Fallback xmlns="">
            <p:pic>
              <p:nvPicPr>
                <p:cNvPr id="73" name="Entrada de lápiz 72">
                  <a:extLst>
                    <a:ext uri="{FF2B5EF4-FFF2-40B4-BE49-F238E27FC236}">
                      <a16:creationId xmlns:a16="http://schemas.microsoft.com/office/drawing/2014/main" id="{83D89401-8F3B-4F23-BBFB-AF71B2B47473}"/>
                    </a:ext>
                  </a:extLst>
                </p:cNvPr>
                <p:cNvPicPr/>
                <p:nvPr/>
              </p:nvPicPr>
              <p:blipFill>
                <a:blip r:embed="rId119"/>
                <a:stretch>
                  <a:fillRect/>
                </a:stretch>
              </p:blipFill>
              <p:spPr>
                <a:xfrm>
                  <a:off x="3570549" y="6117497"/>
                  <a:ext cx="308520" cy="9252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74" name="Entrada de lápiz 73">
                  <a:extLst>
                    <a:ext uri="{FF2B5EF4-FFF2-40B4-BE49-F238E27FC236}">
                      <a16:creationId xmlns:a16="http://schemas.microsoft.com/office/drawing/2014/main" id="{CD7AB1EC-332C-44CC-8A0C-B65784652BBF}"/>
                    </a:ext>
                  </a:extLst>
                </p14:cNvPr>
                <p14:cNvContentPartPr/>
                <p14:nvPr/>
              </p14:nvContentPartPr>
              <p14:xfrm>
                <a:off x="3589989" y="6280577"/>
                <a:ext cx="187200" cy="43200"/>
              </p14:xfrm>
            </p:contentPart>
          </mc:Choice>
          <mc:Fallback xmlns="">
            <p:pic>
              <p:nvPicPr>
                <p:cNvPr id="74" name="Entrada de lápiz 73">
                  <a:extLst>
                    <a:ext uri="{FF2B5EF4-FFF2-40B4-BE49-F238E27FC236}">
                      <a16:creationId xmlns:a16="http://schemas.microsoft.com/office/drawing/2014/main" id="{CD7AB1EC-332C-44CC-8A0C-B65784652BBF}"/>
                    </a:ext>
                  </a:extLst>
                </p:cNvPr>
                <p:cNvPicPr/>
                <p:nvPr/>
              </p:nvPicPr>
              <p:blipFill>
                <a:blip r:embed="rId121"/>
                <a:stretch>
                  <a:fillRect/>
                </a:stretch>
              </p:blipFill>
              <p:spPr>
                <a:xfrm>
                  <a:off x="3581349" y="6271577"/>
                  <a:ext cx="204840" cy="608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2">
            <p14:nvContentPartPr>
              <p14:cNvPr id="76" name="Entrada de lápiz 75">
                <a:extLst>
                  <a:ext uri="{FF2B5EF4-FFF2-40B4-BE49-F238E27FC236}">
                    <a16:creationId xmlns:a16="http://schemas.microsoft.com/office/drawing/2014/main" id="{7B5D38BE-2E71-473B-B897-BC6A2D687088}"/>
                  </a:ext>
                </a:extLst>
              </p14:cNvPr>
              <p14:cNvContentPartPr/>
              <p14:nvPr/>
            </p14:nvContentPartPr>
            <p14:xfrm>
              <a:off x="10678749" y="271817"/>
              <a:ext cx="360" cy="360"/>
            </p14:xfrm>
          </p:contentPart>
        </mc:Choice>
        <mc:Fallback xmlns="">
          <p:pic>
            <p:nvPicPr>
              <p:cNvPr id="76" name="Entrada de lápiz 75">
                <a:extLst>
                  <a:ext uri="{FF2B5EF4-FFF2-40B4-BE49-F238E27FC236}">
                    <a16:creationId xmlns:a16="http://schemas.microsoft.com/office/drawing/2014/main" id="{7B5D38BE-2E71-473B-B897-BC6A2D687088}"/>
                  </a:ext>
                </a:extLst>
              </p:cNvPr>
              <p:cNvPicPr/>
              <p:nvPr/>
            </p:nvPicPr>
            <p:blipFill>
              <a:blip r:embed="rId109"/>
              <a:stretch>
                <a:fillRect/>
              </a:stretch>
            </p:blipFill>
            <p:spPr>
              <a:xfrm>
                <a:off x="10669749" y="263177"/>
                <a:ext cx="18000" cy="18000"/>
              </a:xfrm>
              <a:prstGeom prst="rect">
                <a:avLst/>
              </a:prstGeom>
            </p:spPr>
          </p:pic>
        </mc:Fallback>
      </mc:AlternateContent>
    </p:spTree>
    <p:extLst>
      <p:ext uri="{BB962C8B-B14F-4D97-AF65-F5344CB8AC3E}">
        <p14:creationId xmlns:p14="http://schemas.microsoft.com/office/powerpoint/2010/main" val="32257736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884769FE-1656-422F-86E1-8C1B16C27BE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CB249F6D-244F-494A-98B9-5CC7413C4F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15760" y="682754"/>
            <a:ext cx="5492493" cy="5492493"/>
          </a:xfrm>
          <a:custGeom>
            <a:avLst/>
            <a:gdLst>
              <a:gd name="connsiteX0" fmla="*/ 2746247 w 5492493"/>
              <a:gd name="connsiteY0" fmla="*/ 0 h 5492493"/>
              <a:gd name="connsiteX1" fmla="*/ 5492493 w 5492493"/>
              <a:gd name="connsiteY1" fmla="*/ 2746247 h 5492493"/>
              <a:gd name="connsiteX2" fmla="*/ 2746247 w 5492493"/>
              <a:gd name="connsiteY2" fmla="*/ 5492493 h 5492493"/>
              <a:gd name="connsiteX3" fmla="*/ 0 w 5492493"/>
              <a:gd name="connsiteY3" fmla="*/ 2746247 h 5492493"/>
              <a:gd name="connsiteX4" fmla="*/ 2746247 w 5492493"/>
              <a:gd name="connsiteY4" fmla="*/ 0 h 549249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492493" h="5492493">
                <a:moveTo>
                  <a:pt x="2746247" y="0"/>
                </a:moveTo>
                <a:cubicBezTo>
                  <a:pt x="4262957" y="0"/>
                  <a:pt x="5492493" y="1229536"/>
                  <a:pt x="5492493" y="2746247"/>
                </a:cubicBezTo>
                <a:cubicBezTo>
                  <a:pt x="5492493" y="4262957"/>
                  <a:pt x="4262957" y="5492493"/>
                  <a:pt x="2746247" y="5492493"/>
                </a:cubicBezTo>
                <a:cubicBezTo>
                  <a:pt x="1229536" y="5492493"/>
                  <a:pt x="0" y="4262957"/>
                  <a:pt x="0" y="2746247"/>
                </a:cubicBezTo>
                <a:cubicBezTo>
                  <a:pt x="0" y="1229536"/>
                  <a:pt x="1229536" y="0"/>
                  <a:pt x="2746247" y="0"/>
                </a:cubicBezTo>
                <a:close/>
              </a:path>
            </a:pathLst>
          </a:cu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2" name="Oval 11">
            <a:extLst>
              <a:ext uri="{FF2B5EF4-FFF2-40B4-BE49-F238E27FC236}">
                <a16:creationId xmlns:a16="http://schemas.microsoft.com/office/drawing/2014/main" id="{506C536E-6ECA-4211-AF8C-A2671C484D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434260" y="5435945"/>
            <a:ext cx="435428" cy="435428"/>
          </a:xfrm>
          <a:prstGeom prst="ellipse">
            <a:avLst/>
          </a:prstGeom>
          <a:solidFill>
            <a:schemeClr val="tx1">
              <a:lumMod val="65000"/>
              <a:lumOff val="3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AEAA70EA-2201-4F5D-AF08-58CFF851CCC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011593" y="3567390"/>
            <a:ext cx="2311806" cy="2303982"/>
          </a:xfrm>
          <a:custGeom>
            <a:avLst/>
            <a:gdLst>
              <a:gd name="connsiteX0" fmla="*/ 0 w 3108399"/>
              <a:gd name="connsiteY0" fmla="*/ 0 h 3097879"/>
              <a:gd name="connsiteX1" fmla="*/ 159985 w 3108399"/>
              <a:gd name="connsiteY1" fmla="*/ 4045 h 3097879"/>
              <a:gd name="connsiteX2" fmla="*/ 3092907 w 3108399"/>
              <a:gd name="connsiteY2" fmla="*/ 2791087 h 3097879"/>
              <a:gd name="connsiteX3" fmla="*/ 3108399 w 3108399"/>
              <a:gd name="connsiteY3" fmla="*/ 3097879 h 3097879"/>
              <a:gd name="connsiteX4" fmla="*/ 2470733 w 3108399"/>
              <a:gd name="connsiteY4" fmla="*/ 3097879 h 3097879"/>
              <a:gd name="connsiteX5" fmla="*/ 2458534 w 3108399"/>
              <a:gd name="connsiteY5" fmla="*/ 2856285 h 3097879"/>
              <a:gd name="connsiteX6" fmla="*/ 252674 w 3108399"/>
              <a:gd name="connsiteY6" fmla="*/ 650424 h 3097879"/>
              <a:gd name="connsiteX7" fmla="*/ 0 w 3108399"/>
              <a:gd name="connsiteY7" fmla="*/ 637665 h 3097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08399" h="3097879">
                <a:moveTo>
                  <a:pt x="0" y="0"/>
                </a:moveTo>
                <a:lnTo>
                  <a:pt x="159985" y="4045"/>
                </a:lnTo>
                <a:cubicBezTo>
                  <a:pt x="1696687" y="81941"/>
                  <a:pt x="2939004" y="1275632"/>
                  <a:pt x="3092907" y="2791087"/>
                </a:cubicBezTo>
                <a:lnTo>
                  <a:pt x="3108399" y="3097879"/>
                </a:lnTo>
                <a:lnTo>
                  <a:pt x="2470733" y="3097879"/>
                </a:lnTo>
                <a:lnTo>
                  <a:pt x="2458534" y="2856285"/>
                </a:lnTo>
                <a:cubicBezTo>
                  <a:pt x="2340416" y="1693197"/>
                  <a:pt x="1415762" y="768542"/>
                  <a:pt x="252674" y="650424"/>
                </a:cubicBezTo>
                <a:lnTo>
                  <a:pt x="0" y="637665"/>
                </a:lnTo>
                <a:close/>
              </a:path>
            </a:pathLst>
          </a:custGeom>
          <a:solidFill>
            <a:schemeClr val="accent6">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ítulo 1">
            <a:extLst>
              <a:ext uri="{FF2B5EF4-FFF2-40B4-BE49-F238E27FC236}">
                <a16:creationId xmlns:a16="http://schemas.microsoft.com/office/drawing/2014/main" id="{B79ABA58-0DC7-458A-BF06-F7C46EE2FED6}"/>
              </a:ext>
            </a:extLst>
          </p:cNvPr>
          <p:cNvSpPr>
            <a:spLocks noGrp="1"/>
          </p:cNvSpPr>
          <p:nvPr>
            <p:ph type="title"/>
          </p:nvPr>
        </p:nvSpPr>
        <p:spPr>
          <a:xfrm>
            <a:off x="6978316" y="1431042"/>
            <a:ext cx="4055899" cy="3995916"/>
          </a:xfrm>
        </p:spPr>
        <p:txBody>
          <a:bodyPr anchor="ctr">
            <a:normAutofit/>
          </a:bodyPr>
          <a:lstStyle/>
          <a:p>
            <a:r>
              <a:rPr lang="es-CL" sz="8000" dirty="0">
                <a:solidFill>
                  <a:schemeClr val="tx1">
                    <a:lumMod val="95000"/>
                    <a:lumOff val="5000"/>
                  </a:schemeClr>
                </a:solidFill>
                <a:latin typeface="Modern Love" panose="04090805081005020601" pitchFamily="82" charset="0"/>
              </a:rPr>
              <a:t>Objetivo</a:t>
            </a:r>
            <a:endParaRPr lang="es-CL" dirty="0">
              <a:solidFill>
                <a:schemeClr val="tx1">
                  <a:lumMod val="95000"/>
                  <a:lumOff val="5000"/>
                </a:schemeClr>
              </a:solidFill>
              <a:latin typeface="Modern Love" panose="04090805081005020601" pitchFamily="82" charset="0"/>
            </a:endParaRPr>
          </a:p>
        </p:txBody>
      </p:sp>
      <p:sp>
        <p:nvSpPr>
          <p:cNvPr id="3" name="Marcador de contenido 2">
            <a:extLst>
              <a:ext uri="{FF2B5EF4-FFF2-40B4-BE49-F238E27FC236}">
                <a16:creationId xmlns:a16="http://schemas.microsoft.com/office/drawing/2014/main" id="{852907B9-0395-48B6-AD62-54DAD3DC426A}"/>
              </a:ext>
            </a:extLst>
          </p:cNvPr>
          <p:cNvSpPr>
            <a:spLocks noGrp="1"/>
          </p:cNvSpPr>
          <p:nvPr>
            <p:ph idx="1"/>
          </p:nvPr>
        </p:nvSpPr>
        <p:spPr>
          <a:xfrm>
            <a:off x="1383271" y="1657743"/>
            <a:ext cx="3927826" cy="3995916"/>
          </a:xfrm>
        </p:spPr>
        <p:txBody>
          <a:bodyPr anchor="ctr">
            <a:normAutofit/>
          </a:bodyPr>
          <a:lstStyle/>
          <a:p>
            <a:pPr marL="0" indent="0">
              <a:buNone/>
            </a:pPr>
            <a:r>
              <a:rPr lang="es-CL" sz="4400" dirty="0">
                <a:solidFill>
                  <a:schemeClr val="tx1">
                    <a:lumMod val="85000"/>
                    <a:lumOff val="15000"/>
                  </a:schemeClr>
                </a:solidFill>
                <a:latin typeface="Abadi Extra Light" panose="020B0204020104020204" pitchFamily="34" charset="0"/>
              </a:rPr>
              <a:t>Caracterizar las imágenes entregadas por los lentes convergentes y divergentes.</a:t>
            </a:r>
          </a:p>
        </p:txBody>
      </p:sp>
    </p:spTree>
    <p:extLst>
      <p:ext uri="{BB962C8B-B14F-4D97-AF65-F5344CB8AC3E}">
        <p14:creationId xmlns:p14="http://schemas.microsoft.com/office/powerpoint/2010/main" val="25915217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9766BFB6-0A6C-48A1-9D24-6D186384144A}"/>
              </a:ext>
            </a:extLst>
          </p:cNvPr>
          <p:cNvGrpSpPr/>
          <p:nvPr/>
        </p:nvGrpSpPr>
        <p:grpSpPr>
          <a:xfrm>
            <a:off x="738248" y="1869311"/>
            <a:ext cx="10515600" cy="4141366"/>
            <a:chOff x="919223" y="1870615"/>
            <a:chExt cx="10515600" cy="4141366"/>
          </a:xfrm>
        </p:grpSpPr>
        <p:grpSp>
          <p:nvGrpSpPr>
            <p:cNvPr id="20" name="Grupo 19">
              <a:extLst>
                <a:ext uri="{FF2B5EF4-FFF2-40B4-BE49-F238E27FC236}">
                  <a16:creationId xmlns:a16="http://schemas.microsoft.com/office/drawing/2014/main" id="{FC4CC1A0-F85D-4028-B58E-0B674FE641FB}"/>
                </a:ext>
              </a:extLst>
            </p:cNvPr>
            <p:cNvGrpSpPr/>
            <p:nvPr/>
          </p:nvGrpSpPr>
          <p:grpSpPr>
            <a:xfrm>
              <a:off x="919223" y="1870615"/>
              <a:ext cx="10515600" cy="4141366"/>
              <a:chOff x="838200" y="1967931"/>
              <a:chExt cx="10515600" cy="4141366"/>
            </a:xfrm>
          </p:grpSpPr>
          <p:grpSp>
            <p:nvGrpSpPr>
              <p:cNvPr id="14" name="Grupo 13">
                <a:extLst>
                  <a:ext uri="{FF2B5EF4-FFF2-40B4-BE49-F238E27FC236}">
                    <a16:creationId xmlns:a16="http://schemas.microsoft.com/office/drawing/2014/main" id="{7B2DCD91-199F-4067-9D1F-E4632ECFA667}"/>
                  </a:ext>
                </a:extLst>
              </p:cNvPr>
              <p:cNvGrpSpPr/>
              <p:nvPr/>
            </p:nvGrpSpPr>
            <p:grpSpPr>
              <a:xfrm>
                <a:off x="838200" y="1967931"/>
                <a:ext cx="10515600" cy="4141366"/>
                <a:chOff x="838200" y="1930608"/>
                <a:chExt cx="10515600" cy="4141366"/>
              </a:xfrm>
            </p:grpSpPr>
            <p:pic>
              <p:nvPicPr>
                <p:cNvPr id="18" name="Marcador de contenido 4" descr="Imagen que contiene biombo, interior, con baldosas, azul&#10;&#10;Descripción generada automáticamente">
                  <a:extLst>
                    <a:ext uri="{FF2B5EF4-FFF2-40B4-BE49-F238E27FC236}">
                      <a16:creationId xmlns:a16="http://schemas.microsoft.com/office/drawing/2014/main" id="{3265AE8A-6988-40B6-868F-548C3048AA50}"/>
                    </a:ext>
                  </a:extLst>
                </p:cNvPr>
                <p:cNvPicPr>
                  <a:picLocks noChangeAspect="1"/>
                </p:cNvPicPr>
                <p:nvPr/>
              </p:nvPicPr>
              <p:blipFill>
                <a:blip r:embed="rId2"/>
                <a:stretch>
                  <a:fillRect/>
                </a:stretch>
              </p:blipFill>
              <p:spPr>
                <a:xfrm>
                  <a:off x="838200" y="1930608"/>
                  <a:ext cx="10515600" cy="4141366"/>
                </a:xfrm>
                <a:prstGeom prst="rect">
                  <a:avLst/>
                </a:prstGeom>
              </p:spPr>
            </p:pic>
            <p:pic>
              <p:nvPicPr>
                <p:cNvPr id="15" name="Imagen 14">
                  <a:extLst>
                    <a:ext uri="{FF2B5EF4-FFF2-40B4-BE49-F238E27FC236}">
                      <a16:creationId xmlns:a16="http://schemas.microsoft.com/office/drawing/2014/main" id="{21D386FC-6653-4F35-A842-ACF73E961975}"/>
                    </a:ext>
                  </a:extLst>
                </p:cNvPr>
                <p:cNvPicPr>
                  <a:picLocks noChangeAspect="1"/>
                </p:cNvPicPr>
                <p:nvPr/>
              </p:nvPicPr>
              <p:blipFill>
                <a:blip r:embed="rId3"/>
                <a:stretch>
                  <a:fillRect/>
                </a:stretch>
              </p:blipFill>
              <p:spPr>
                <a:xfrm>
                  <a:off x="7866084" y="3517002"/>
                  <a:ext cx="2958376" cy="968579"/>
                </a:xfrm>
                <a:prstGeom prst="rect">
                  <a:avLst/>
                </a:prstGeom>
              </p:spPr>
            </p:pic>
          </p:grpSp>
          <p:pic>
            <p:nvPicPr>
              <p:cNvPr id="19" name="Imagen 18">
                <a:extLst>
                  <a:ext uri="{FF2B5EF4-FFF2-40B4-BE49-F238E27FC236}">
                    <a16:creationId xmlns:a16="http://schemas.microsoft.com/office/drawing/2014/main" id="{F20554DC-5C80-4E4C-84B8-A426A5CD9B73}"/>
                  </a:ext>
                </a:extLst>
              </p:cNvPr>
              <p:cNvPicPr>
                <a:picLocks noChangeAspect="1"/>
              </p:cNvPicPr>
              <p:nvPr/>
            </p:nvPicPr>
            <p:blipFill>
              <a:blip r:embed="rId4"/>
              <a:stretch>
                <a:fillRect/>
              </a:stretch>
            </p:blipFill>
            <p:spPr>
              <a:xfrm flipH="1">
                <a:off x="5182956" y="2943548"/>
                <a:ext cx="332648" cy="1165537"/>
              </a:xfrm>
              <a:prstGeom prst="rect">
                <a:avLst/>
              </a:prstGeom>
            </p:spPr>
          </p:pic>
        </p:grpSp>
        <p:pic>
          <p:nvPicPr>
            <p:cNvPr id="7170" name="Picture 2" descr="Lentes convergentes | Recurso educativo 745545">
              <a:extLst>
                <a:ext uri="{FF2B5EF4-FFF2-40B4-BE49-F238E27FC236}">
                  <a16:creationId xmlns:a16="http://schemas.microsoft.com/office/drawing/2014/main" id="{16C648BB-9189-4B40-AAFF-364AAC969F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939" t="8740" r="14884" b="10711"/>
            <a:stretch/>
          </p:blipFill>
          <p:spPr bwMode="auto">
            <a:xfrm>
              <a:off x="5596628" y="2273261"/>
              <a:ext cx="1821140" cy="325638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ítulo 1">
            <a:extLst>
              <a:ext uri="{FF2B5EF4-FFF2-40B4-BE49-F238E27FC236}">
                <a16:creationId xmlns:a16="http://schemas.microsoft.com/office/drawing/2014/main" id="{0F6F1AB8-A12F-4DE9-BC18-0237E8852842}"/>
              </a:ext>
            </a:extLst>
          </p:cNvPr>
          <p:cNvSpPr>
            <a:spLocks noGrp="1"/>
          </p:cNvSpPr>
          <p:nvPr>
            <p:ph type="title"/>
          </p:nvPr>
        </p:nvSpPr>
        <p:spPr>
          <a:xfrm>
            <a:off x="838200" y="318472"/>
            <a:ext cx="10515600" cy="1325563"/>
          </a:xfrm>
        </p:spPr>
        <p:txBody>
          <a:bodyPr>
            <a:normAutofit/>
          </a:bodyPr>
          <a:lstStyle/>
          <a:p>
            <a:r>
              <a:rPr lang="es-CL" sz="7200" dirty="0">
                <a:latin typeface="Modern Love Caps" panose="04070805081001020A01" pitchFamily="82" charset="0"/>
              </a:rPr>
              <a:t>Objeto lejos del lente</a:t>
            </a:r>
          </a:p>
        </p:txBody>
      </p:sp>
      <p:sp>
        <p:nvSpPr>
          <p:cNvPr id="23" name="Flecha: hacia arriba 22">
            <a:extLst>
              <a:ext uri="{FF2B5EF4-FFF2-40B4-BE49-F238E27FC236}">
                <a16:creationId xmlns:a16="http://schemas.microsoft.com/office/drawing/2014/main" id="{B6F7364E-06E3-4316-8CF3-D3874953117B}"/>
              </a:ext>
            </a:extLst>
          </p:cNvPr>
          <p:cNvSpPr/>
          <p:nvPr/>
        </p:nvSpPr>
        <p:spPr>
          <a:xfrm>
            <a:off x="1599349" y="2928961"/>
            <a:ext cx="342900" cy="9711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cxnSp>
        <p:nvCxnSpPr>
          <p:cNvPr id="5" name="Conector recto 4">
            <a:extLst>
              <a:ext uri="{FF2B5EF4-FFF2-40B4-BE49-F238E27FC236}">
                <a16:creationId xmlns:a16="http://schemas.microsoft.com/office/drawing/2014/main" id="{FA01A1A9-1C2C-4515-AD3B-D9536295A8E7}"/>
              </a:ext>
            </a:extLst>
          </p:cNvPr>
          <p:cNvCxnSpPr>
            <a:stCxn id="7170" idx="0"/>
            <a:endCxn id="7170" idx="0"/>
          </p:cNvCxnSpPr>
          <p:nvPr/>
        </p:nvCxnSpPr>
        <p:spPr>
          <a:xfrm>
            <a:off x="6326223" y="2271957"/>
            <a:ext cx="0" cy="0"/>
          </a:xfrm>
          <a:prstGeom prst="line">
            <a:avLst/>
          </a:prstGeom>
        </p:spPr>
        <p:style>
          <a:lnRef idx="1">
            <a:schemeClr val="accent1"/>
          </a:lnRef>
          <a:fillRef idx="0">
            <a:schemeClr val="accent1"/>
          </a:fillRef>
          <a:effectRef idx="0">
            <a:schemeClr val="accent1"/>
          </a:effectRef>
          <a:fontRef idx="minor">
            <a:schemeClr val="tx1"/>
          </a:fontRef>
        </p:style>
      </p:cxnSp>
      <p:grpSp>
        <p:nvGrpSpPr>
          <p:cNvPr id="12" name="Grupo 11">
            <a:extLst>
              <a:ext uri="{FF2B5EF4-FFF2-40B4-BE49-F238E27FC236}">
                <a16:creationId xmlns:a16="http://schemas.microsoft.com/office/drawing/2014/main" id="{4FE5365E-6E16-42BB-B463-559E3C865854}"/>
              </a:ext>
            </a:extLst>
          </p:cNvPr>
          <p:cNvGrpSpPr/>
          <p:nvPr/>
        </p:nvGrpSpPr>
        <p:grpSpPr>
          <a:xfrm>
            <a:off x="6165425" y="2271957"/>
            <a:ext cx="243160" cy="3410387"/>
            <a:chOff x="167951" y="2253295"/>
            <a:chExt cx="243160" cy="3410387"/>
          </a:xfrm>
        </p:grpSpPr>
        <p:cxnSp>
          <p:nvCxnSpPr>
            <p:cNvPr id="7" name="Conector recto 6">
              <a:extLst>
                <a:ext uri="{FF2B5EF4-FFF2-40B4-BE49-F238E27FC236}">
                  <a16:creationId xmlns:a16="http://schemas.microsoft.com/office/drawing/2014/main" id="{DF608D13-54F8-49B2-8D2D-3E768A0A8385}"/>
                </a:ext>
              </a:extLst>
            </p:cNvPr>
            <p:cNvCxnSpPr>
              <a:cxnSpLocks/>
            </p:cNvCxnSpPr>
            <p:nvPr/>
          </p:nvCxnSpPr>
          <p:spPr>
            <a:xfrm>
              <a:off x="289249" y="2397967"/>
              <a:ext cx="0" cy="3130374"/>
            </a:xfrm>
            <a:prstGeom prst="line">
              <a:avLst/>
            </a:prstGeom>
            <a:ln w="38100"/>
          </p:spPr>
          <p:style>
            <a:lnRef idx="3">
              <a:schemeClr val="dk1"/>
            </a:lnRef>
            <a:fillRef idx="0">
              <a:schemeClr val="dk1"/>
            </a:fillRef>
            <a:effectRef idx="2">
              <a:schemeClr val="dk1"/>
            </a:effectRef>
            <a:fontRef idx="minor">
              <a:schemeClr val="tx1"/>
            </a:fontRef>
          </p:style>
        </p:cxnSp>
        <p:cxnSp>
          <p:nvCxnSpPr>
            <p:cNvPr id="9" name="Conector recto 8">
              <a:extLst>
                <a:ext uri="{FF2B5EF4-FFF2-40B4-BE49-F238E27FC236}">
                  <a16:creationId xmlns:a16="http://schemas.microsoft.com/office/drawing/2014/main" id="{26A3971E-274B-4DFC-9869-A0BB26373467}"/>
                </a:ext>
              </a:extLst>
            </p:cNvPr>
            <p:cNvCxnSpPr/>
            <p:nvPr/>
          </p:nvCxnSpPr>
          <p:spPr>
            <a:xfrm flipV="1">
              <a:off x="289249" y="2253295"/>
              <a:ext cx="121298" cy="144672"/>
            </a:xfrm>
            <a:prstGeom prst="line">
              <a:avLst/>
            </a:prstGeom>
            <a:ln w="38100"/>
          </p:spPr>
          <p:style>
            <a:lnRef idx="3">
              <a:schemeClr val="dk1"/>
            </a:lnRef>
            <a:fillRef idx="0">
              <a:schemeClr val="dk1"/>
            </a:fillRef>
            <a:effectRef idx="2">
              <a:schemeClr val="dk1"/>
            </a:effectRef>
            <a:fontRef idx="minor">
              <a:schemeClr val="tx1"/>
            </a:fontRef>
          </p:style>
        </p:cxnSp>
        <p:cxnSp>
          <p:nvCxnSpPr>
            <p:cNvPr id="17" name="Conector recto 16">
              <a:extLst>
                <a:ext uri="{FF2B5EF4-FFF2-40B4-BE49-F238E27FC236}">
                  <a16:creationId xmlns:a16="http://schemas.microsoft.com/office/drawing/2014/main" id="{1BAA2FFF-B489-4CB8-8A38-813D63DC8710}"/>
                </a:ext>
              </a:extLst>
            </p:cNvPr>
            <p:cNvCxnSpPr/>
            <p:nvPr/>
          </p:nvCxnSpPr>
          <p:spPr>
            <a:xfrm flipV="1">
              <a:off x="167951" y="5519010"/>
              <a:ext cx="121298" cy="144672"/>
            </a:xfrm>
            <a:prstGeom prst="line">
              <a:avLst/>
            </a:prstGeom>
            <a:ln w="38100"/>
          </p:spPr>
          <p:style>
            <a:lnRef idx="3">
              <a:schemeClr val="dk1"/>
            </a:lnRef>
            <a:fillRef idx="0">
              <a:schemeClr val="dk1"/>
            </a:fillRef>
            <a:effectRef idx="2">
              <a:schemeClr val="dk1"/>
            </a:effectRef>
            <a:fontRef idx="minor">
              <a:schemeClr val="tx1"/>
            </a:fontRef>
          </p:style>
        </p:cxnSp>
        <p:cxnSp>
          <p:nvCxnSpPr>
            <p:cNvPr id="11" name="Conector recto 10">
              <a:extLst>
                <a:ext uri="{FF2B5EF4-FFF2-40B4-BE49-F238E27FC236}">
                  <a16:creationId xmlns:a16="http://schemas.microsoft.com/office/drawing/2014/main" id="{418EC158-4945-4B8A-A65A-93EC686F21D6}"/>
                </a:ext>
              </a:extLst>
            </p:cNvPr>
            <p:cNvCxnSpPr/>
            <p:nvPr/>
          </p:nvCxnSpPr>
          <p:spPr>
            <a:xfrm flipH="1" flipV="1">
              <a:off x="167951" y="2271957"/>
              <a:ext cx="121298" cy="126010"/>
            </a:xfrm>
            <a:prstGeom prst="line">
              <a:avLst/>
            </a:prstGeom>
            <a:ln w="38100"/>
          </p:spPr>
          <p:style>
            <a:lnRef idx="3">
              <a:schemeClr val="dk1"/>
            </a:lnRef>
            <a:fillRef idx="0">
              <a:schemeClr val="dk1"/>
            </a:fillRef>
            <a:effectRef idx="2">
              <a:schemeClr val="dk1"/>
            </a:effectRef>
            <a:fontRef idx="minor">
              <a:schemeClr val="tx1"/>
            </a:fontRef>
          </p:style>
        </p:cxnSp>
        <p:cxnSp>
          <p:nvCxnSpPr>
            <p:cNvPr id="21" name="Conector recto 20">
              <a:extLst>
                <a:ext uri="{FF2B5EF4-FFF2-40B4-BE49-F238E27FC236}">
                  <a16:creationId xmlns:a16="http://schemas.microsoft.com/office/drawing/2014/main" id="{9339D1A5-E700-4A9C-BAF5-792495BDDA73}"/>
                </a:ext>
              </a:extLst>
            </p:cNvPr>
            <p:cNvCxnSpPr>
              <a:cxnSpLocks/>
            </p:cNvCxnSpPr>
            <p:nvPr/>
          </p:nvCxnSpPr>
          <p:spPr>
            <a:xfrm flipH="1" flipV="1">
              <a:off x="289249" y="5528341"/>
              <a:ext cx="121862" cy="135341"/>
            </a:xfrm>
            <a:prstGeom prst="line">
              <a:avLst/>
            </a:prstGeom>
            <a:ln w="38100"/>
          </p:spPr>
          <p:style>
            <a:lnRef idx="3">
              <a:schemeClr val="dk1"/>
            </a:lnRef>
            <a:fillRef idx="0">
              <a:schemeClr val="dk1"/>
            </a:fillRef>
            <a:effectRef idx="2">
              <a:schemeClr val="dk1"/>
            </a:effectRef>
            <a:fontRef idx="minor">
              <a:schemeClr val="tx1"/>
            </a:fontRef>
          </p:style>
        </p:cxnSp>
      </p:grpSp>
      <p:grpSp>
        <p:nvGrpSpPr>
          <p:cNvPr id="37" name="Grupo 36">
            <a:extLst>
              <a:ext uri="{FF2B5EF4-FFF2-40B4-BE49-F238E27FC236}">
                <a16:creationId xmlns:a16="http://schemas.microsoft.com/office/drawing/2014/main" id="{1B87ACDC-B13D-4199-B650-8CC629714D1C}"/>
              </a:ext>
            </a:extLst>
          </p:cNvPr>
          <p:cNvGrpSpPr/>
          <p:nvPr/>
        </p:nvGrpSpPr>
        <p:grpSpPr>
          <a:xfrm>
            <a:off x="9199220" y="30758"/>
            <a:ext cx="2765520" cy="810360"/>
            <a:chOff x="9199220" y="30758"/>
            <a:chExt cx="2765520" cy="810360"/>
          </a:xfrm>
        </p:grpSpPr>
        <mc:AlternateContent xmlns:mc="http://schemas.openxmlformats.org/markup-compatibility/2006" xmlns:p14="http://schemas.microsoft.com/office/powerpoint/2010/main">
          <mc:Choice Requires="p14">
            <p:contentPart p14:bwMode="auto" r:id="rId6">
              <p14:nvContentPartPr>
                <p14:cNvPr id="3" name="Entrada de lápiz 2">
                  <a:extLst>
                    <a:ext uri="{FF2B5EF4-FFF2-40B4-BE49-F238E27FC236}">
                      <a16:creationId xmlns:a16="http://schemas.microsoft.com/office/drawing/2014/main" id="{56D93F41-9E6A-4220-841D-3D8ED4F3DDBE}"/>
                    </a:ext>
                  </a:extLst>
                </p14:cNvPr>
                <p14:cNvContentPartPr/>
                <p14:nvPr/>
              </p14:nvContentPartPr>
              <p14:xfrm>
                <a:off x="9199220" y="30758"/>
                <a:ext cx="264240" cy="473760"/>
              </p14:xfrm>
            </p:contentPart>
          </mc:Choice>
          <mc:Fallback xmlns="">
            <p:pic>
              <p:nvPicPr>
                <p:cNvPr id="3" name="Entrada de lápiz 2">
                  <a:extLst>
                    <a:ext uri="{FF2B5EF4-FFF2-40B4-BE49-F238E27FC236}">
                      <a16:creationId xmlns:a16="http://schemas.microsoft.com/office/drawing/2014/main" id="{56D93F41-9E6A-4220-841D-3D8ED4F3DDBE}"/>
                    </a:ext>
                  </a:extLst>
                </p:cNvPr>
                <p:cNvPicPr/>
                <p:nvPr/>
              </p:nvPicPr>
              <p:blipFill>
                <a:blip r:embed="rId7"/>
                <a:stretch>
                  <a:fillRect/>
                </a:stretch>
              </p:blipFill>
              <p:spPr>
                <a:xfrm>
                  <a:off x="9190580" y="22118"/>
                  <a:ext cx="281880" cy="4914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6" name="Entrada de lápiz 5">
                  <a:extLst>
                    <a:ext uri="{FF2B5EF4-FFF2-40B4-BE49-F238E27FC236}">
                      <a16:creationId xmlns:a16="http://schemas.microsoft.com/office/drawing/2014/main" id="{7A04FBD6-2EE8-4055-BE01-1DC115D2940A}"/>
                    </a:ext>
                  </a:extLst>
                </p14:cNvPr>
                <p14:cNvContentPartPr/>
                <p14:nvPr/>
              </p14:nvContentPartPr>
              <p14:xfrm>
                <a:off x="9427460" y="213638"/>
                <a:ext cx="411120" cy="143640"/>
              </p14:xfrm>
            </p:contentPart>
          </mc:Choice>
          <mc:Fallback xmlns="">
            <p:pic>
              <p:nvPicPr>
                <p:cNvPr id="6" name="Entrada de lápiz 5">
                  <a:extLst>
                    <a:ext uri="{FF2B5EF4-FFF2-40B4-BE49-F238E27FC236}">
                      <a16:creationId xmlns:a16="http://schemas.microsoft.com/office/drawing/2014/main" id="{7A04FBD6-2EE8-4055-BE01-1DC115D2940A}"/>
                    </a:ext>
                  </a:extLst>
                </p:cNvPr>
                <p:cNvPicPr/>
                <p:nvPr/>
              </p:nvPicPr>
              <p:blipFill>
                <a:blip r:embed="rId9"/>
                <a:stretch>
                  <a:fillRect/>
                </a:stretch>
              </p:blipFill>
              <p:spPr>
                <a:xfrm>
                  <a:off x="9418460" y="204998"/>
                  <a:ext cx="4287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Entrada de lápiz 7">
                  <a:extLst>
                    <a:ext uri="{FF2B5EF4-FFF2-40B4-BE49-F238E27FC236}">
                      <a16:creationId xmlns:a16="http://schemas.microsoft.com/office/drawing/2014/main" id="{5049D6C0-28C9-488B-9528-4B78DA9D09EE}"/>
                    </a:ext>
                  </a:extLst>
                </p14:cNvPr>
                <p14:cNvContentPartPr/>
                <p14:nvPr/>
              </p14:nvContentPartPr>
              <p14:xfrm>
                <a:off x="9867740" y="221558"/>
                <a:ext cx="160560" cy="144360"/>
              </p14:xfrm>
            </p:contentPart>
          </mc:Choice>
          <mc:Fallback xmlns="">
            <p:pic>
              <p:nvPicPr>
                <p:cNvPr id="8" name="Entrada de lápiz 7">
                  <a:extLst>
                    <a:ext uri="{FF2B5EF4-FFF2-40B4-BE49-F238E27FC236}">
                      <a16:creationId xmlns:a16="http://schemas.microsoft.com/office/drawing/2014/main" id="{5049D6C0-28C9-488B-9528-4B78DA9D09EE}"/>
                    </a:ext>
                  </a:extLst>
                </p:cNvPr>
                <p:cNvPicPr/>
                <p:nvPr/>
              </p:nvPicPr>
              <p:blipFill>
                <a:blip r:embed="rId11"/>
                <a:stretch>
                  <a:fillRect/>
                </a:stretch>
              </p:blipFill>
              <p:spPr>
                <a:xfrm>
                  <a:off x="9858740" y="212918"/>
                  <a:ext cx="178200" cy="162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0" name="Entrada de lápiz 9">
                  <a:extLst>
                    <a:ext uri="{FF2B5EF4-FFF2-40B4-BE49-F238E27FC236}">
                      <a16:creationId xmlns:a16="http://schemas.microsoft.com/office/drawing/2014/main" id="{B4280A00-B3FE-449D-A87C-7A2DDDA1D10F}"/>
                    </a:ext>
                  </a:extLst>
                </p14:cNvPr>
                <p14:cNvContentPartPr/>
                <p14:nvPr/>
              </p14:nvContentPartPr>
              <p14:xfrm>
                <a:off x="10112540" y="211478"/>
                <a:ext cx="121320" cy="159120"/>
              </p14:xfrm>
            </p:contentPart>
          </mc:Choice>
          <mc:Fallback xmlns="">
            <p:pic>
              <p:nvPicPr>
                <p:cNvPr id="10" name="Entrada de lápiz 9">
                  <a:extLst>
                    <a:ext uri="{FF2B5EF4-FFF2-40B4-BE49-F238E27FC236}">
                      <a16:creationId xmlns:a16="http://schemas.microsoft.com/office/drawing/2014/main" id="{B4280A00-B3FE-449D-A87C-7A2DDDA1D10F}"/>
                    </a:ext>
                  </a:extLst>
                </p:cNvPr>
                <p:cNvPicPr/>
                <p:nvPr/>
              </p:nvPicPr>
              <p:blipFill>
                <a:blip r:embed="rId13"/>
                <a:stretch>
                  <a:fillRect/>
                </a:stretch>
              </p:blipFill>
              <p:spPr>
                <a:xfrm>
                  <a:off x="10103540" y="202838"/>
                  <a:ext cx="13896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3" name="Entrada de lápiz 12">
                  <a:extLst>
                    <a:ext uri="{FF2B5EF4-FFF2-40B4-BE49-F238E27FC236}">
                      <a16:creationId xmlns:a16="http://schemas.microsoft.com/office/drawing/2014/main" id="{22F3761B-2328-4E18-A6EA-5A3B3F902246}"/>
                    </a:ext>
                  </a:extLst>
                </p14:cNvPr>
                <p14:cNvContentPartPr/>
                <p14:nvPr/>
              </p14:nvContentPartPr>
              <p14:xfrm>
                <a:off x="10539860" y="162158"/>
                <a:ext cx="20520" cy="223920"/>
              </p14:xfrm>
            </p:contentPart>
          </mc:Choice>
          <mc:Fallback xmlns="">
            <p:pic>
              <p:nvPicPr>
                <p:cNvPr id="13" name="Entrada de lápiz 12">
                  <a:extLst>
                    <a:ext uri="{FF2B5EF4-FFF2-40B4-BE49-F238E27FC236}">
                      <a16:creationId xmlns:a16="http://schemas.microsoft.com/office/drawing/2014/main" id="{22F3761B-2328-4E18-A6EA-5A3B3F902246}"/>
                    </a:ext>
                  </a:extLst>
                </p:cNvPr>
                <p:cNvPicPr/>
                <p:nvPr/>
              </p:nvPicPr>
              <p:blipFill>
                <a:blip r:embed="rId15"/>
                <a:stretch>
                  <a:fillRect/>
                </a:stretch>
              </p:blipFill>
              <p:spPr>
                <a:xfrm>
                  <a:off x="10530860" y="153158"/>
                  <a:ext cx="38160" cy="24156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6" name="Entrada de lápiz 15">
                  <a:extLst>
                    <a:ext uri="{FF2B5EF4-FFF2-40B4-BE49-F238E27FC236}">
                      <a16:creationId xmlns:a16="http://schemas.microsoft.com/office/drawing/2014/main" id="{2DD0275F-0410-41FE-9EC7-52CB2822D74F}"/>
                    </a:ext>
                  </a:extLst>
                </p14:cNvPr>
                <p14:cNvContentPartPr/>
                <p14:nvPr/>
              </p14:nvContentPartPr>
              <p14:xfrm>
                <a:off x="10424300" y="144158"/>
                <a:ext cx="315000" cy="56520"/>
              </p14:xfrm>
            </p:contentPart>
          </mc:Choice>
          <mc:Fallback xmlns="">
            <p:pic>
              <p:nvPicPr>
                <p:cNvPr id="16" name="Entrada de lápiz 15">
                  <a:extLst>
                    <a:ext uri="{FF2B5EF4-FFF2-40B4-BE49-F238E27FC236}">
                      <a16:creationId xmlns:a16="http://schemas.microsoft.com/office/drawing/2014/main" id="{2DD0275F-0410-41FE-9EC7-52CB2822D74F}"/>
                    </a:ext>
                  </a:extLst>
                </p:cNvPr>
                <p:cNvPicPr/>
                <p:nvPr/>
              </p:nvPicPr>
              <p:blipFill>
                <a:blip r:embed="rId17"/>
                <a:stretch>
                  <a:fillRect/>
                </a:stretch>
              </p:blipFill>
              <p:spPr>
                <a:xfrm>
                  <a:off x="10415300" y="135518"/>
                  <a:ext cx="332640" cy="741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24" name="Entrada de lápiz 23">
                  <a:extLst>
                    <a:ext uri="{FF2B5EF4-FFF2-40B4-BE49-F238E27FC236}">
                      <a16:creationId xmlns:a16="http://schemas.microsoft.com/office/drawing/2014/main" id="{E672C613-E23A-44A6-B1CF-84D6760EF8CA}"/>
                    </a:ext>
                  </a:extLst>
                </p14:cNvPr>
                <p14:cNvContentPartPr/>
                <p14:nvPr/>
              </p14:nvContentPartPr>
              <p14:xfrm>
                <a:off x="10660460" y="168998"/>
                <a:ext cx="604800" cy="165600"/>
              </p14:xfrm>
            </p:contentPart>
          </mc:Choice>
          <mc:Fallback xmlns="">
            <p:pic>
              <p:nvPicPr>
                <p:cNvPr id="24" name="Entrada de lápiz 23">
                  <a:extLst>
                    <a:ext uri="{FF2B5EF4-FFF2-40B4-BE49-F238E27FC236}">
                      <a16:creationId xmlns:a16="http://schemas.microsoft.com/office/drawing/2014/main" id="{E672C613-E23A-44A6-B1CF-84D6760EF8CA}"/>
                    </a:ext>
                  </a:extLst>
                </p:cNvPr>
                <p:cNvPicPr/>
                <p:nvPr/>
              </p:nvPicPr>
              <p:blipFill>
                <a:blip r:embed="rId19"/>
                <a:stretch>
                  <a:fillRect/>
                </a:stretch>
              </p:blipFill>
              <p:spPr>
                <a:xfrm>
                  <a:off x="10651460" y="160358"/>
                  <a:ext cx="622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25" name="Entrada de lápiz 24">
                  <a:extLst>
                    <a:ext uri="{FF2B5EF4-FFF2-40B4-BE49-F238E27FC236}">
                      <a16:creationId xmlns:a16="http://schemas.microsoft.com/office/drawing/2014/main" id="{942F277B-9552-4768-A08E-FC7511B0BEF1}"/>
                    </a:ext>
                  </a:extLst>
                </p14:cNvPr>
                <p14:cNvContentPartPr/>
                <p14:nvPr/>
              </p14:nvContentPartPr>
              <p14:xfrm>
                <a:off x="11284700" y="132278"/>
                <a:ext cx="499320" cy="166320"/>
              </p14:xfrm>
            </p:contentPart>
          </mc:Choice>
          <mc:Fallback xmlns="">
            <p:pic>
              <p:nvPicPr>
                <p:cNvPr id="25" name="Entrada de lápiz 24">
                  <a:extLst>
                    <a:ext uri="{FF2B5EF4-FFF2-40B4-BE49-F238E27FC236}">
                      <a16:creationId xmlns:a16="http://schemas.microsoft.com/office/drawing/2014/main" id="{942F277B-9552-4768-A08E-FC7511B0BEF1}"/>
                    </a:ext>
                  </a:extLst>
                </p:cNvPr>
                <p:cNvPicPr/>
                <p:nvPr/>
              </p:nvPicPr>
              <p:blipFill>
                <a:blip r:embed="rId21"/>
                <a:stretch>
                  <a:fillRect/>
                </a:stretch>
              </p:blipFill>
              <p:spPr>
                <a:xfrm>
                  <a:off x="11275700" y="123638"/>
                  <a:ext cx="51696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6" name="Entrada de lápiz 25">
                  <a:extLst>
                    <a:ext uri="{FF2B5EF4-FFF2-40B4-BE49-F238E27FC236}">
                      <a16:creationId xmlns:a16="http://schemas.microsoft.com/office/drawing/2014/main" id="{4D9BB0B2-4EA1-4BB9-A480-CAC12E57BA33}"/>
                    </a:ext>
                  </a:extLst>
                </p14:cNvPr>
                <p14:cNvContentPartPr/>
                <p14:nvPr/>
              </p14:nvContentPartPr>
              <p14:xfrm>
                <a:off x="11818220" y="98798"/>
                <a:ext cx="146520" cy="181800"/>
              </p14:xfrm>
            </p:contentPart>
          </mc:Choice>
          <mc:Fallback xmlns="">
            <p:pic>
              <p:nvPicPr>
                <p:cNvPr id="26" name="Entrada de lápiz 25">
                  <a:extLst>
                    <a:ext uri="{FF2B5EF4-FFF2-40B4-BE49-F238E27FC236}">
                      <a16:creationId xmlns:a16="http://schemas.microsoft.com/office/drawing/2014/main" id="{4D9BB0B2-4EA1-4BB9-A480-CAC12E57BA33}"/>
                    </a:ext>
                  </a:extLst>
                </p:cNvPr>
                <p:cNvPicPr/>
                <p:nvPr/>
              </p:nvPicPr>
              <p:blipFill>
                <a:blip r:embed="rId23"/>
                <a:stretch>
                  <a:fillRect/>
                </a:stretch>
              </p:blipFill>
              <p:spPr>
                <a:xfrm>
                  <a:off x="11809220" y="90158"/>
                  <a:ext cx="164160" cy="1994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7" name="Entrada de lápiz 26">
                  <a:extLst>
                    <a:ext uri="{FF2B5EF4-FFF2-40B4-BE49-F238E27FC236}">
                      <a16:creationId xmlns:a16="http://schemas.microsoft.com/office/drawing/2014/main" id="{D05E2E52-B84E-425F-B78C-F097F806A07B}"/>
                    </a:ext>
                  </a:extLst>
                </p14:cNvPr>
                <p14:cNvContentPartPr/>
                <p14:nvPr/>
              </p14:nvContentPartPr>
              <p14:xfrm>
                <a:off x="11612660" y="84038"/>
                <a:ext cx="203400" cy="16200"/>
              </p14:xfrm>
            </p:contentPart>
          </mc:Choice>
          <mc:Fallback xmlns="">
            <p:pic>
              <p:nvPicPr>
                <p:cNvPr id="27" name="Entrada de lápiz 26">
                  <a:extLst>
                    <a:ext uri="{FF2B5EF4-FFF2-40B4-BE49-F238E27FC236}">
                      <a16:creationId xmlns:a16="http://schemas.microsoft.com/office/drawing/2014/main" id="{D05E2E52-B84E-425F-B78C-F097F806A07B}"/>
                    </a:ext>
                  </a:extLst>
                </p:cNvPr>
                <p:cNvPicPr/>
                <p:nvPr/>
              </p:nvPicPr>
              <p:blipFill>
                <a:blip r:embed="rId25"/>
                <a:stretch>
                  <a:fillRect/>
                </a:stretch>
              </p:blipFill>
              <p:spPr>
                <a:xfrm>
                  <a:off x="11604020" y="75038"/>
                  <a:ext cx="221040" cy="3384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9" name="Entrada de lápiz 28">
                  <a:extLst>
                    <a:ext uri="{FF2B5EF4-FFF2-40B4-BE49-F238E27FC236}">
                      <a16:creationId xmlns:a16="http://schemas.microsoft.com/office/drawing/2014/main" id="{EF5B9D56-37B3-4ABF-A23A-25FD5A98175D}"/>
                    </a:ext>
                  </a:extLst>
                </p14:cNvPr>
                <p14:cNvContentPartPr/>
                <p14:nvPr/>
              </p14:nvContentPartPr>
              <p14:xfrm>
                <a:off x="9405140" y="574718"/>
                <a:ext cx="159480" cy="266400"/>
              </p14:xfrm>
            </p:contentPart>
          </mc:Choice>
          <mc:Fallback xmlns="">
            <p:pic>
              <p:nvPicPr>
                <p:cNvPr id="29" name="Entrada de lápiz 28">
                  <a:extLst>
                    <a:ext uri="{FF2B5EF4-FFF2-40B4-BE49-F238E27FC236}">
                      <a16:creationId xmlns:a16="http://schemas.microsoft.com/office/drawing/2014/main" id="{EF5B9D56-37B3-4ABF-A23A-25FD5A98175D}"/>
                    </a:ext>
                  </a:extLst>
                </p:cNvPr>
                <p:cNvPicPr/>
                <p:nvPr/>
              </p:nvPicPr>
              <p:blipFill>
                <a:blip r:embed="rId27"/>
                <a:stretch>
                  <a:fillRect/>
                </a:stretch>
              </p:blipFill>
              <p:spPr>
                <a:xfrm>
                  <a:off x="9396500" y="566078"/>
                  <a:ext cx="177120" cy="28404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30" name="Entrada de lápiz 29">
                  <a:extLst>
                    <a:ext uri="{FF2B5EF4-FFF2-40B4-BE49-F238E27FC236}">
                      <a16:creationId xmlns:a16="http://schemas.microsoft.com/office/drawing/2014/main" id="{1BB83322-6D5F-4866-A5E0-6C2DC02784E9}"/>
                    </a:ext>
                  </a:extLst>
                </p14:cNvPr>
                <p14:cNvContentPartPr/>
                <p14:nvPr/>
              </p14:nvContentPartPr>
              <p14:xfrm>
                <a:off x="9656420" y="724478"/>
                <a:ext cx="7200" cy="55440"/>
              </p14:xfrm>
            </p:contentPart>
          </mc:Choice>
          <mc:Fallback xmlns="">
            <p:pic>
              <p:nvPicPr>
                <p:cNvPr id="30" name="Entrada de lápiz 29">
                  <a:extLst>
                    <a:ext uri="{FF2B5EF4-FFF2-40B4-BE49-F238E27FC236}">
                      <a16:creationId xmlns:a16="http://schemas.microsoft.com/office/drawing/2014/main" id="{1BB83322-6D5F-4866-A5E0-6C2DC02784E9}"/>
                    </a:ext>
                  </a:extLst>
                </p:cNvPr>
                <p:cNvPicPr/>
                <p:nvPr/>
              </p:nvPicPr>
              <p:blipFill>
                <a:blip r:embed="rId29"/>
                <a:stretch>
                  <a:fillRect/>
                </a:stretch>
              </p:blipFill>
              <p:spPr>
                <a:xfrm>
                  <a:off x="9647780" y="715838"/>
                  <a:ext cx="24840" cy="7308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31" name="Entrada de lápiz 30">
                  <a:extLst>
                    <a:ext uri="{FF2B5EF4-FFF2-40B4-BE49-F238E27FC236}">
                      <a16:creationId xmlns:a16="http://schemas.microsoft.com/office/drawing/2014/main" id="{7DAC5F66-64BF-4B28-8C82-EBDE099136A8}"/>
                    </a:ext>
                  </a:extLst>
                </p14:cNvPr>
                <p14:cNvContentPartPr/>
                <p14:nvPr/>
              </p14:nvContentPartPr>
              <p14:xfrm>
                <a:off x="9691340" y="593078"/>
                <a:ext cx="10440" cy="31320"/>
              </p14:xfrm>
            </p:contentPart>
          </mc:Choice>
          <mc:Fallback xmlns="">
            <p:pic>
              <p:nvPicPr>
                <p:cNvPr id="31" name="Entrada de lápiz 30">
                  <a:extLst>
                    <a:ext uri="{FF2B5EF4-FFF2-40B4-BE49-F238E27FC236}">
                      <a16:creationId xmlns:a16="http://schemas.microsoft.com/office/drawing/2014/main" id="{7DAC5F66-64BF-4B28-8C82-EBDE099136A8}"/>
                    </a:ext>
                  </a:extLst>
                </p:cNvPr>
                <p:cNvPicPr/>
                <p:nvPr/>
              </p:nvPicPr>
              <p:blipFill>
                <a:blip r:embed="rId31"/>
                <a:stretch>
                  <a:fillRect/>
                </a:stretch>
              </p:blipFill>
              <p:spPr>
                <a:xfrm>
                  <a:off x="9682340" y="584078"/>
                  <a:ext cx="28080" cy="4896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32" name="Entrada de lápiz 31">
                  <a:extLst>
                    <a:ext uri="{FF2B5EF4-FFF2-40B4-BE49-F238E27FC236}">
                      <a16:creationId xmlns:a16="http://schemas.microsoft.com/office/drawing/2014/main" id="{2A3D2114-23C4-4902-A8B6-3D7CCD07315C}"/>
                    </a:ext>
                  </a:extLst>
                </p14:cNvPr>
                <p14:cNvContentPartPr/>
                <p14:nvPr/>
              </p14:nvContentPartPr>
              <p14:xfrm>
                <a:off x="9728060" y="645278"/>
                <a:ext cx="171000" cy="93600"/>
              </p14:xfrm>
            </p:contentPart>
          </mc:Choice>
          <mc:Fallback xmlns="">
            <p:pic>
              <p:nvPicPr>
                <p:cNvPr id="32" name="Entrada de lápiz 31">
                  <a:extLst>
                    <a:ext uri="{FF2B5EF4-FFF2-40B4-BE49-F238E27FC236}">
                      <a16:creationId xmlns:a16="http://schemas.microsoft.com/office/drawing/2014/main" id="{2A3D2114-23C4-4902-A8B6-3D7CCD07315C}"/>
                    </a:ext>
                  </a:extLst>
                </p:cNvPr>
                <p:cNvPicPr/>
                <p:nvPr/>
              </p:nvPicPr>
              <p:blipFill>
                <a:blip r:embed="rId33"/>
                <a:stretch>
                  <a:fillRect/>
                </a:stretch>
              </p:blipFill>
              <p:spPr>
                <a:xfrm>
                  <a:off x="9719420" y="636638"/>
                  <a:ext cx="188640" cy="1112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33" name="Entrada de lápiz 32">
                  <a:extLst>
                    <a:ext uri="{FF2B5EF4-FFF2-40B4-BE49-F238E27FC236}">
                      <a16:creationId xmlns:a16="http://schemas.microsoft.com/office/drawing/2014/main" id="{ECA4BC5A-2C3A-4BA4-AE00-EFD8B28E7789}"/>
                    </a:ext>
                  </a:extLst>
                </p14:cNvPr>
                <p14:cNvContentPartPr/>
                <p14:nvPr/>
              </p14:nvContentPartPr>
              <p14:xfrm>
                <a:off x="9900140" y="601358"/>
                <a:ext cx="167040" cy="190080"/>
              </p14:xfrm>
            </p:contentPart>
          </mc:Choice>
          <mc:Fallback xmlns="">
            <p:pic>
              <p:nvPicPr>
                <p:cNvPr id="33" name="Entrada de lápiz 32">
                  <a:extLst>
                    <a:ext uri="{FF2B5EF4-FFF2-40B4-BE49-F238E27FC236}">
                      <a16:creationId xmlns:a16="http://schemas.microsoft.com/office/drawing/2014/main" id="{ECA4BC5A-2C3A-4BA4-AE00-EFD8B28E7789}"/>
                    </a:ext>
                  </a:extLst>
                </p:cNvPr>
                <p:cNvPicPr/>
                <p:nvPr/>
              </p:nvPicPr>
              <p:blipFill>
                <a:blip r:embed="rId35"/>
                <a:stretch>
                  <a:fillRect/>
                </a:stretch>
              </p:blipFill>
              <p:spPr>
                <a:xfrm>
                  <a:off x="9891140" y="592718"/>
                  <a:ext cx="184680" cy="207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34" name="Entrada de lápiz 33">
                  <a:extLst>
                    <a:ext uri="{FF2B5EF4-FFF2-40B4-BE49-F238E27FC236}">
                      <a16:creationId xmlns:a16="http://schemas.microsoft.com/office/drawing/2014/main" id="{A554A20C-D247-4614-A62B-4896E335BAF2}"/>
                    </a:ext>
                  </a:extLst>
                </p14:cNvPr>
                <p14:cNvContentPartPr/>
                <p14:nvPr/>
              </p14:nvContentPartPr>
              <p14:xfrm>
                <a:off x="10090940" y="633758"/>
                <a:ext cx="167400" cy="133920"/>
              </p14:xfrm>
            </p:contentPart>
          </mc:Choice>
          <mc:Fallback xmlns="">
            <p:pic>
              <p:nvPicPr>
                <p:cNvPr id="34" name="Entrada de lápiz 33">
                  <a:extLst>
                    <a:ext uri="{FF2B5EF4-FFF2-40B4-BE49-F238E27FC236}">
                      <a16:creationId xmlns:a16="http://schemas.microsoft.com/office/drawing/2014/main" id="{A554A20C-D247-4614-A62B-4896E335BAF2}"/>
                    </a:ext>
                  </a:extLst>
                </p:cNvPr>
                <p:cNvPicPr/>
                <p:nvPr/>
              </p:nvPicPr>
              <p:blipFill>
                <a:blip r:embed="rId37"/>
                <a:stretch>
                  <a:fillRect/>
                </a:stretch>
              </p:blipFill>
              <p:spPr>
                <a:xfrm>
                  <a:off x="10081940" y="625118"/>
                  <a:ext cx="1850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5" name="Entrada de lápiz 34">
                  <a:extLst>
                    <a:ext uri="{FF2B5EF4-FFF2-40B4-BE49-F238E27FC236}">
                      <a16:creationId xmlns:a16="http://schemas.microsoft.com/office/drawing/2014/main" id="{A904EBD5-B0AC-4A3E-B2D0-0DD4C5D7CFB5}"/>
                    </a:ext>
                  </a:extLst>
                </p14:cNvPr>
                <p14:cNvContentPartPr/>
                <p14:nvPr/>
              </p14:nvContentPartPr>
              <p14:xfrm>
                <a:off x="10371380" y="611798"/>
                <a:ext cx="155520" cy="131760"/>
              </p14:xfrm>
            </p:contentPart>
          </mc:Choice>
          <mc:Fallback xmlns="">
            <p:pic>
              <p:nvPicPr>
                <p:cNvPr id="35" name="Entrada de lápiz 34">
                  <a:extLst>
                    <a:ext uri="{FF2B5EF4-FFF2-40B4-BE49-F238E27FC236}">
                      <a16:creationId xmlns:a16="http://schemas.microsoft.com/office/drawing/2014/main" id="{A904EBD5-B0AC-4A3E-B2D0-0DD4C5D7CFB5}"/>
                    </a:ext>
                  </a:extLst>
                </p:cNvPr>
                <p:cNvPicPr/>
                <p:nvPr/>
              </p:nvPicPr>
              <p:blipFill>
                <a:blip r:embed="rId39"/>
                <a:stretch>
                  <a:fillRect/>
                </a:stretch>
              </p:blipFill>
              <p:spPr>
                <a:xfrm>
                  <a:off x="10362380" y="603158"/>
                  <a:ext cx="173160" cy="14940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6" name="Entrada de lápiz 35">
                  <a:extLst>
                    <a:ext uri="{FF2B5EF4-FFF2-40B4-BE49-F238E27FC236}">
                      <a16:creationId xmlns:a16="http://schemas.microsoft.com/office/drawing/2014/main" id="{8F288A2A-E9F5-46C8-95E7-212BC4D70EC0}"/>
                    </a:ext>
                  </a:extLst>
                </p14:cNvPr>
                <p14:cNvContentPartPr/>
                <p14:nvPr/>
              </p14:nvContentPartPr>
              <p14:xfrm>
                <a:off x="10633100" y="412358"/>
                <a:ext cx="72360" cy="363240"/>
              </p14:xfrm>
            </p:contentPart>
          </mc:Choice>
          <mc:Fallback xmlns="">
            <p:pic>
              <p:nvPicPr>
                <p:cNvPr id="36" name="Entrada de lápiz 35">
                  <a:extLst>
                    <a:ext uri="{FF2B5EF4-FFF2-40B4-BE49-F238E27FC236}">
                      <a16:creationId xmlns:a16="http://schemas.microsoft.com/office/drawing/2014/main" id="{8F288A2A-E9F5-46C8-95E7-212BC4D70EC0}"/>
                    </a:ext>
                  </a:extLst>
                </p:cNvPr>
                <p:cNvPicPr/>
                <p:nvPr/>
              </p:nvPicPr>
              <p:blipFill>
                <a:blip r:embed="rId41"/>
                <a:stretch>
                  <a:fillRect/>
                </a:stretch>
              </p:blipFill>
              <p:spPr>
                <a:xfrm>
                  <a:off x="10624100" y="403358"/>
                  <a:ext cx="90000" cy="38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2">
            <p14:nvContentPartPr>
              <p14:cNvPr id="38" name="Entrada de lápiz 37">
                <a:extLst>
                  <a:ext uri="{FF2B5EF4-FFF2-40B4-BE49-F238E27FC236}">
                    <a16:creationId xmlns:a16="http://schemas.microsoft.com/office/drawing/2014/main" id="{9766795D-2006-4AAB-BCA1-E3396B502995}"/>
                  </a:ext>
                </a:extLst>
              </p14:cNvPr>
              <p14:cNvContentPartPr/>
              <p14:nvPr/>
            </p14:nvContentPartPr>
            <p14:xfrm>
              <a:off x="8642660" y="87278"/>
              <a:ext cx="255600" cy="184320"/>
            </p14:xfrm>
          </p:contentPart>
        </mc:Choice>
        <mc:Fallback xmlns="">
          <p:pic>
            <p:nvPicPr>
              <p:cNvPr id="38" name="Entrada de lápiz 37">
                <a:extLst>
                  <a:ext uri="{FF2B5EF4-FFF2-40B4-BE49-F238E27FC236}">
                    <a16:creationId xmlns:a16="http://schemas.microsoft.com/office/drawing/2014/main" id="{9766795D-2006-4AAB-BCA1-E3396B502995}"/>
                  </a:ext>
                </a:extLst>
              </p:cNvPr>
              <p:cNvPicPr/>
              <p:nvPr/>
            </p:nvPicPr>
            <p:blipFill>
              <a:blip r:embed="rId43"/>
              <a:stretch>
                <a:fillRect/>
              </a:stretch>
            </p:blipFill>
            <p:spPr>
              <a:xfrm>
                <a:off x="8633660" y="78638"/>
                <a:ext cx="27324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9" name="Entrada de lápiz 38">
                <a:extLst>
                  <a:ext uri="{FF2B5EF4-FFF2-40B4-BE49-F238E27FC236}">
                    <a16:creationId xmlns:a16="http://schemas.microsoft.com/office/drawing/2014/main" id="{0D7A4EDA-6423-4422-8428-DC4D86420936}"/>
                  </a:ext>
                </a:extLst>
              </p14:cNvPr>
              <p14:cNvContentPartPr/>
              <p14:nvPr/>
            </p14:nvContentPartPr>
            <p14:xfrm>
              <a:off x="8809700" y="678758"/>
              <a:ext cx="248760" cy="132840"/>
            </p14:xfrm>
          </p:contentPart>
        </mc:Choice>
        <mc:Fallback xmlns="">
          <p:pic>
            <p:nvPicPr>
              <p:cNvPr id="39" name="Entrada de lápiz 38">
                <a:extLst>
                  <a:ext uri="{FF2B5EF4-FFF2-40B4-BE49-F238E27FC236}">
                    <a16:creationId xmlns:a16="http://schemas.microsoft.com/office/drawing/2014/main" id="{0D7A4EDA-6423-4422-8428-DC4D86420936}"/>
                  </a:ext>
                </a:extLst>
              </p:cNvPr>
              <p:cNvPicPr/>
              <p:nvPr/>
            </p:nvPicPr>
            <p:blipFill>
              <a:blip r:embed="rId45"/>
              <a:stretch>
                <a:fillRect/>
              </a:stretch>
            </p:blipFill>
            <p:spPr>
              <a:xfrm>
                <a:off x="8800700" y="670118"/>
                <a:ext cx="266400" cy="150480"/>
              </a:xfrm>
              <a:prstGeom prst="rect">
                <a:avLst/>
              </a:prstGeom>
            </p:spPr>
          </p:pic>
        </mc:Fallback>
      </mc:AlternateContent>
      <p:grpSp>
        <p:nvGrpSpPr>
          <p:cNvPr id="49" name="Grupo 48">
            <a:extLst>
              <a:ext uri="{FF2B5EF4-FFF2-40B4-BE49-F238E27FC236}">
                <a16:creationId xmlns:a16="http://schemas.microsoft.com/office/drawing/2014/main" id="{93DC660B-BD04-4516-9B20-EA4F3BC5026E}"/>
              </a:ext>
            </a:extLst>
          </p:cNvPr>
          <p:cNvGrpSpPr/>
          <p:nvPr/>
        </p:nvGrpSpPr>
        <p:grpSpPr>
          <a:xfrm>
            <a:off x="8973500" y="925358"/>
            <a:ext cx="1796760" cy="422640"/>
            <a:chOff x="8973500" y="925358"/>
            <a:chExt cx="1796760" cy="422640"/>
          </a:xfrm>
        </p:grpSpPr>
        <mc:AlternateContent xmlns:mc="http://schemas.openxmlformats.org/markup-compatibility/2006" xmlns:p14="http://schemas.microsoft.com/office/powerpoint/2010/main">
          <mc:Choice Requires="p14">
            <p:contentPart p14:bwMode="auto" r:id="rId46">
              <p14:nvContentPartPr>
                <p14:cNvPr id="40" name="Entrada de lápiz 39">
                  <a:extLst>
                    <a:ext uri="{FF2B5EF4-FFF2-40B4-BE49-F238E27FC236}">
                      <a16:creationId xmlns:a16="http://schemas.microsoft.com/office/drawing/2014/main" id="{07B678D0-4E07-4B64-BE3A-AEA0581C91F5}"/>
                    </a:ext>
                  </a:extLst>
                </p14:cNvPr>
                <p14:cNvContentPartPr/>
                <p14:nvPr/>
              </p14:nvContentPartPr>
              <p14:xfrm>
                <a:off x="8973500" y="1147118"/>
                <a:ext cx="216360" cy="145440"/>
              </p14:xfrm>
            </p:contentPart>
          </mc:Choice>
          <mc:Fallback xmlns="">
            <p:pic>
              <p:nvPicPr>
                <p:cNvPr id="40" name="Entrada de lápiz 39">
                  <a:extLst>
                    <a:ext uri="{FF2B5EF4-FFF2-40B4-BE49-F238E27FC236}">
                      <a16:creationId xmlns:a16="http://schemas.microsoft.com/office/drawing/2014/main" id="{07B678D0-4E07-4B64-BE3A-AEA0581C91F5}"/>
                    </a:ext>
                  </a:extLst>
                </p:cNvPr>
                <p:cNvPicPr/>
                <p:nvPr/>
              </p:nvPicPr>
              <p:blipFill>
                <a:blip r:embed="rId47"/>
                <a:stretch>
                  <a:fillRect/>
                </a:stretch>
              </p:blipFill>
              <p:spPr>
                <a:xfrm>
                  <a:off x="8964500" y="1138478"/>
                  <a:ext cx="23400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41" name="Entrada de lápiz 40">
                  <a:extLst>
                    <a:ext uri="{FF2B5EF4-FFF2-40B4-BE49-F238E27FC236}">
                      <a16:creationId xmlns:a16="http://schemas.microsoft.com/office/drawing/2014/main" id="{702D6CE4-530B-4C38-A5C5-07309AE24E69}"/>
                    </a:ext>
                  </a:extLst>
                </p14:cNvPr>
                <p14:cNvContentPartPr/>
                <p14:nvPr/>
              </p14:nvContentPartPr>
              <p14:xfrm>
                <a:off x="9423500" y="1112558"/>
                <a:ext cx="22320" cy="164880"/>
              </p14:xfrm>
            </p:contentPart>
          </mc:Choice>
          <mc:Fallback xmlns="">
            <p:pic>
              <p:nvPicPr>
                <p:cNvPr id="41" name="Entrada de lápiz 40">
                  <a:extLst>
                    <a:ext uri="{FF2B5EF4-FFF2-40B4-BE49-F238E27FC236}">
                      <a16:creationId xmlns:a16="http://schemas.microsoft.com/office/drawing/2014/main" id="{702D6CE4-530B-4C38-A5C5-07309AE24E69}"/>
                    </a:ext>
                  </a:extLst>
                </p:cNvPr>
                <p:cNvPicPr/>
                <p:nvPr/>
              </p:nvPicPr>
              <p:blipFill>
                <a:blip r:embed="rId49"/>
                <a:stretch>
                  <a:fillRect/>
                </a:stretch>
              </p:blipFill>
              <p:spPr>
                <a:xfrm>
                  <a:off x="9414860" y="1103918"/>
                  <a:ext cx="3996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42" name="Entrada de lápiz 41">
                  <a:extLst>
                    <a:ext uri="{FF2B5EF4-FFF2-40B4-BE49-F238E27FC236}">
                      <a16:creationId xmlns:a16="http://schemas.microsoft.com/office/drawing/2014/main" id="{A5456DBF-0810-4A4B-BA60-C91BAEE9EFC2}"/>
                    </a:ext>
                  </a:extLst>
                </p14:cNvPr>
                <p14:cNvContentPartPr/>
                <p14:nvPr/>
              </p14:nvContentPartPr>
              <p14:xfrm>
                <a:off x="9337100" y="1103198"/>
                <a:ext cx="266040" cy="244800"/>
              </p14:xfrm>
            </p:contentPart>
          </mc:Choice>
          <mc:Fallback xmlns="">
            <p:pic>
              <p:nvPicPr>
                <p:cNvPr id="42" name="Entrada de lápiz 41">
                  <a:extLst>
                    <a:ext uri="{FF2B5EF4-FFF2-40B4-BE49-F238E27FC236}">
                      <a16:creationId xmlns:a16="http://schemas.microsoft.com/office/drawing/2014/main" id="{A5456DBF-0810-4A4B-BA60-C91BAEE9EFC2}"/>
                    </a:ext>
                  </a:extLst>
                </p:cNvPr>
                <p:cNvPicPr/>
                <p:nvPr/>
              </p:nvPicPr>
              <p:blipFill>
                <a:blip r:embed="rId51"/>
                <a:stretch>
                  <a:fillRect/>
                </a:stretch>
              </p:blipFill>
              <p:spPr>
                <a:xfrm>
                  <a:off x="9328460" y="1094558"/>
                  <a:ext cx="283680" cy="26244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43" name="Entrada de lápiz 42">
                  <a:extLst>
                    <a:ext uri="{FF2B5EF4-FFF2-40B4-BE49-F238E27FC236}">
                      <a16:creationId xmlns:a16="http://schemas.microsoft.com/office/drawing/2014/main" id="{A5151B6A-296F-4F12-ADFF-187ACC30D522}"/>
                    </a:ext>
                  </a:extLst>
                </p14:cNvPr>
                <p14:cNvContentPartPr/>
                <p14:nvPr/>
              </p14:nvContentPartPr>
              <p14:xfrm>
                <a:off x="9556340" y="1152158"/>
                <a:ext cx="338400" cy="120240"/>
              </p14:xfrm>
            </p:contentPart>
          </mc:Choice>
          <mc:Fallback xmlns="">
            <p:pic>
              <p:nvPicPr>
                <p:cNvPr id="43" name="Entrada de lápiz 42">
                  <a:extLst>
                    <a:ext uri="{FF2B5EF4-FFF2-40B4-BE49-F238E27FC236}">
                      <a16:creationId xmlns:a16="http://schemas.microsoft.com/office/drawing/2014/main" id="{A5151B6A-296F-4F12-ADFF-187ACC30D522}"/>
                    </a:ext>
                  </a:extLst>
                </p:cNvPr>
                <p:cNvPicPr/>
                <p:nvPr/>
              </p:nvPicPr>
              <p:blipFill>
                <a:blip r:embed="rId53"/>
                <a:stretch>
                  <a:fillRect/>
                </a:stretch>
              </p:blipFill>
              <p:spPr>
                <a:xfrm>
                  <a:off x="9547700" y="1143518"/>
                  <a:ext cx="35604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4" name="Entrada de lápiz 43">
                  <a:extLst>
                    <a:ext uri="{FF2B5EF4-FFF2-40B4-BE49-F238E27FC236}">
                      <a16:creationId xmlns:a16="http://schemas.microsoft.com/office/drawing/2014/main" id="{1BED0BDB-3849-459B-B01B-8DB9751CDBBA}"/>
                    </a:ext>
                  </a:extLst>
                </p14:cNvPr>
                <p14:cNvContentPartPr/>
                <p14:nvPr/>
              </p14:nvContentPartPr>
              <p14:xfrm>
                <a:off x="9941540" y="1132718"/>
                <a:ext cx="208800" cy="107280"/>
              </p14:xfrm>
            </p:contentPart>
          </mc:Choice>
          <mc:Fallback xmlns="">
            <p:pic>
              <p:nvPicPr>
                <p:cNvPr id="44" name="Entrada de lápiz 43">
                  <a:extLst>
                    <a:ext uri="{FF2B5EF4-FFF2-40B4-BE49-F238E27FC236}">
                      <a16:creationId xmlns:a16="http://schemas.microsoft.com/office/drawing/2014/main" id="{1BED0BDB-3849-459B-B01B-8DB9751CDBBA}"/>
                    </a:ext>
                  </a:extLst>
                </p:cNvPr>
                <p:cNvPicPr/>
                <p:nvPr/>
              </p:nvPicPr>
              <p:blipFill>
                <a:blip r:embed="rId55"/>
                <a:stretch>
                  <a:fillRect/>
                </a:stretch>
              </p:blipFill>
              <p:spPr>
                <a:xfrm>
                  <a:off x="9932540" y="1123718"/>
                  <a:ext cx="226440" cy="1249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5" name="Entrada de lápiz 44">
                  <a:extLst>
                    <a:ext uri="{FF2B5EF4-FFF2-40B4-BE49-F238E27FC236}">
                      <a16:creationId xmlns:a16="http://schemas.microsoft.com/office/drawing/2014/main" id="{864D4FED-3C3D-4F69-9B95-D14011B4DC94}"/>
                    </a:ext>
                  </a:extLst>
                </p14:cNvPr>
                <p14:cNvContentPartPr/>
                <p14:nvPr/>
              </p14:nvContentPartPr>
              <p14:xfrm>
                <a:off x="10167980" y="1077278"/>
                <a:ext cx="168120" cy="162000"/>
              </p14:xfrm>
            </p:contentPart>
          </mc:Choice>
          <mc:Fallback xmlns="">
            <p:pic>
              <p:nvPicPr>
                <p:cNvPr id="45" name="Entrada de lápiz 44">
                  <a:extLst>
                    <a:ext uri="{FF2B5EF4-FFF2-40B4-BE49-F238E27FC236}">
                      <a16:creationId xmlns:a16="http://schemas.microsoft.com/office/drawing/2014/main" id="{864D4FED-3C3D-4F69-9B95-D14011B4DC94}"/>
                    </a:ext>
                  </a:extLst>
                </p:cNvPr>
                <p:cNvPicPr/>
                <p:nvPr/>
              </p:nvPicPr>
              <p:blipFill>
                <a:blip r:embed="rId57"/>
                <a:stretch>
                  <a:fillRect/>
                </a:stretch>
              </p:blipFill>
              <p:spPr>
                <a:xfrm>
                  <a:off x="10158980" y="1068278"/>
                  <a:ext cx="185760" cy="1796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6" name="Entrada de lápiz 45">
                  <a:extLst>
                    <a:ext uri="{FF2B5EF4-FFF2-40B4-BE49-F238E27FC236}">
                      <a16:creationId xmlns:a16="http://schemas.microsoft.com/office/drawing/2014/main" id="{EA792F78-E5F9-45E6-970F-0927FA460F3B}"/>
                    </a:ext>
                  </a:extLst>
                </p14:cNvPr>
                <p14:cNvContentPartPr/>
                <p14:nvPr/>
              </p14:nvContentPartPr>
              <p14:xfrm>
                <a:off x="10369940" y="925358"/>
                <a:ext cx="210960" cy="273600"/>
              </p14:xfrm>
            </p:contentPart>
          </mc:Choice>
          <mc:Fallback xmlns="">
            <p:pic>
              <p:nvPicPr>
                <p:cNvPr id="46" name="Entrada de lápiz 45">
                  <a:extLst>
                    <a:ext uri="{FF2B5EF4-FFF2-40B4-BE49-F238E27FC236}">
                      <a16:creationId xmlns:a16="http://schemas.microsoft.com/office/drawing/2014/main" id="{EA792F78-E5F9-45E6-970F-0927FA460F3B}"/>
                    </a:ext>
                  </a:extLst>
                </p:cNvPr>
                <p:cNvPicPr/>
                <p:nvPr/>
              </p:nvPicPr>
              <p:blipFill>
                <a:blip r:embed="rId59"/>
                <a:stretch>
                  <a:fillRect/>
                </a:stretch>
              </p:blipFill>
              <p:spPr>
                <a:xfrm>
                  <a:off x="10361300" y="916718"/>
                  <a:ext cx="22860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7" name="Entrada de lápiz 46">
                  <a:extLst>
                    <a:ext uri="{FF2B5EF4-FFF2-40B4-BE49-F238E27FC236}">
                      <a16:creationId xmlns:a16="http://schemas.microsoft.com/office/drawing/2014/main" id="{B090AB9C-25C3-4B4E-9D25-7C78C5C862D6}"/>
                    </a:ext>
                  </a:extLst>
                </p14:cNvPr>
                <p14:cNvContentPartPr/>
                <p14:nvPr/>
              </p14:nvContentPartPr>
              <p14:xfrm>
                <a:off x="10613660" y="1036958"/>
                <a:ext cx="156600" cy="134280"/>
              </p14:xfrm>
            </p:contentPart>
          </mc:Choice>
          <mc:Fallback xmlns="">
            <p:pic>
              <p:nvPicPr>
                <p:cNvPr id="47" name="Entrada de lápiz 46">
                  <a:extLst>
                    <a:ext uri="{FF2B5EF4-FFF2-40B4-BE49-F238E27FC236}">
                      <a16:creationId xmlns:a16="http://schemas.microsoft.com/office/drawing/2014/main" id="{B090AB9C-25C3-4B4E-9D25-7C78C5C862D6}"/>
                    </a:ext>
                  </a:extLst>
                </p:cNvPr>
                <p:cNvPicPr/>
                <p:nvPr/>
              </p:nvPicPr>
              <p:blipFill>
                <a:blip r:embed="rId61"/>
                <a:stretch>
                  <a:fillRect/>
                </a:stretch>
              </p:blipFill>
              <p:spPr>
                <a:xfrm>
                  <a:off x="10604660" y="1027958"/>
                  <a:ext cx="174240" cy="151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2">
            <p14:nvContentPartPr>
              <p14:cNvPr id="48" name="Entrada de lápiz 47">
                <a:extLst>
                  <a:ext uri="{FF2B5EF4-FFF2-40B4-BE49-F238E27FC236}">
                    <a16:creationId xmlns:a16="http://schemas.microsoft.com/office/drawing/2014/main" id="{CB2AC75E-851E-4A51-93B4-9893ACCA6F3C}"/>
                  </a:ext>
                </a:extLst>
              </p14:cNvPr>
              <p14:cNvContentPartPr/>
              <p14:nvPr/>
            </p14:nvContentPartPr>
            <p14:xfrm>
              <a:off x="11050340" y="1130558"/>
              <a:ext cx="11520" cy="7200"/>
            </p14:xfrm>
          </p:contentPart>
        </mc:Choice>
        <mc:Fallback xmlns="">
          <p:pic>
            <p:nvPicPr>
              <p:cNvPr id="48" name="Entrada de lápiz 47">
                <a:extLst>
                  <a:ext uri="{FF2B5EF4-FFF2-40B4-BE49-F238E27FC236}">
                    <a16:creationId xmlns:a16="http://schemas.microsoft.com/office/drawing/2014/main" id="{CB2AC75E-851E-4A51-93B4-9893ACCA6F3C}"/>
                  </a:ext>
                </a:extLst>
              </p:cNvPr>
              <p:cNvPicPr/>
              <p:nvPr/>
            </p:nvPicPr>
            <p:blipFill>
              <a:blip r:embed="rId63"/>
              <a:stretch>
                <a:fillRect/>
              </a:stretch>
            </p:blipFill>
            <p:spPr>
              <a:xfrm>
                <a:off x="11041700" y="1121558"/>
                <a:ext cx="29160" cy="24840"/>
              </a:xfrm>
              <a:prstGeom prst="rect">
                <a:avLst/>
              </a:prstGeom>
            </p:spPr>
          </p:pic>
        </mc:Fallback>
      </mc:AlternateContent>
      <p:cxnSp>
        <p:nvCxnSpPr>
          <p:cNvPr id="51" name="Conector recto 50">
            <a:extLst>
              <a:ext uri="{FF2B5EF4-FFF2-40B4-BE49-F238E27FC236}">
                <a16:creationId xmlns:a16="http://schemas.microsoft.com/office/drawing/2014/main" id="{012499FD-9BDF-44DB-AF0B-31954B9B3A9C}"/>
              </a:ext>
            </a:extLst>
          </p:cNvPr>
          <p:cNvCxnSpPr/>
          <p:nvPr/>
        </p:nvCxnSpPr>
        <p:spPr>
          <a:xfrm>
            <a:off x="1750741" y="2928961"/>
            <a:ext cx="4535982"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53" name="Conector recto 52">
            <a:extLst>
              <a:ext uri="{FF2B5EF4-FFF2-40B4-BE49-F238E27FC236}">
                <a16:creationId xmlns:a16="http://schemas.microsoft.com/office/drawing/2014/main" id="{EAAB27F3-D3A5-4731-AB39-04D34F4EEFEF}"/>
              </a:ext>
            </a:extLst>
          </p:cNvPr>
          <p:cNvCxnSpPr/>
          <p:nvPr/>
        </p:nvCxnSpPr>
        <p:spPr>
          <a:xfrm flipV="1">
            <a:off x="4215161" y="1527717"/>
            <a:ext cx="5121939" cy="2372432"/>
          </a:xfrm>
          <a:prstGeom prst="line">
            <a:avLst/>
          </a:prstGeom>
        </p:spPr>
        <p:style>
          <a:lnRef idx="3">
            <a:schemeClr val="accent2"/>
          </a:lnRef>
          <a:fillRef idx="0">
            <a:schemeClr val="accent2"/>
          </a:fillRef>
          <a:effectRef idx="2">
            <a:schemeClr val="accent2"/>
          </a:effectRef>
          <a:fontRef idx="minor">
            <a:schemeClr val="tx1"/>
          </a:fontRef>
        </p:style>
      </p:cxnSp>
      <p:cxnSp>
        <p:nvCxnSpPr>
          <p:cNvPr id="55" name="Conector recto 54">
            <a:extLst>
              <a:ext uri="{FF2B5EF4-FFF2-40B4-BE49-F238E27FC236}">
                <a16:creationId xmlns:a16="http://schemas.microsoft.com/office/drawing/2014/main" id="{5B8BEB36-3DB7-4D9C-A4E7-245D5DFDB6EB}"/>
              </a:ext>
            </a:extLst>
          </p:cNvPr>
          <p:cNvCxnSpPr>
            <a:stCxn id="23" idx="0"/>
          </p:cNvCxnSpPr>
          <p:nvPr/>
        </p:nvCxnSpPr>
        <p:spPr>
          <a:xfrm>
            <a:off x="1770799" y="2928961"/>
            <a:ext cx="9841861" cy="2178298"/>
          </a:xfrm>
          <a:prstGeom prst="line">
            <a:avLst/>
          </a:prstGeom>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64">
            <p14:nvContentPartPr>
              <p14:cNvPr id="56" name="Entrada de lápiz 55">
                <a:extLst>
                  <a:ext uri="{FF2B5EF4-FFF2-40B4-BE49-F238E27FC236}">
                    <a16:creationId xmlns:a16="http://schemas.microsoft.com/office/drawing/2014/main" id="{DF594BE8-5C5C-4725-BD07-05098C0DA8FA}"/>
                  </a:ext>
                </a:extLst>
              </p14:cNvPr>
              <p14:cNvContentPartPr/>
              <p14:nvPr/>
            </p14:nvContentPartPr>
            <p14:xfrm>
              <a:off x="4939700" y="5853758"/>
              <a:ext cx="44640" cy="360"/>
            </p14:xfrm>
          </p:contentPart>
        </mc:Choice>
        <mc:Fallback xmlns="">
          <p:pic>
            <p:nvPicPr>
              <p:cNvPr id="56" name="Entrada de lápiz 55">
                <a:extLst>
                  <a:ext uri="{FF2B5EF4-FFF2-40B4-BE49-F238E27FC236}">
                    <a16:creationId xmlns:a16="http://schemas.microsoft.com/office/drawing/2014/main" id="{DF594BE8-5C5C-4725-BD07-05098C0DA8FA}"/>
                  </a:ext>
                </a:extLst>
              </p:cNvPr>
              <p:cNvPicPr/>
              <p:nvPr/>
            </p:nvPicPr>
            <p:blipFill>
              <a:blip r:embed="rId65"/>
              <a:stretch>
                <a:fillRect/>
              </a:stretch>
            </p:blipFill>
            <p:spPr>
              <a:xfrm>
                <a:off x="4935380" y="5849438"/>
                <a:ext cx="53280" cy="9000"/>
              </a:xfrm>
              <a:prstGeom prst="rect">
                <a:avLst/>
              </a:prstGeom>
            </p:spPr>
          </p:pic>
        </mc:Fallback>
      </mc:AlternateContent>
      <p:grpSp>
        <p:nvGrpSpPr>
          <p:cNvPr id="7172" name="Grupo 7171">
            <a:extLst>
              <a:ext uri="{FF2B5EF4-FFF2-40B4-BE49-F238E27FC236}">
                <a16:creationId xmlns:a16="http://schemas.microsoft.com/office/drawing/2014/main" id="{0E44B89F-209F-4642-AFA8-3CCC22FC00CC}"/>
              </a:ext>
            </a:extLst>
          </p:cNvPr>
          <p:cNvGrpSpPr/>
          <p:nvPr/>
        </p:nvGrpSpPr>
        <p:grpSpPr>
          <a:xfrm>
            <a:off x="5548460" y="3004358"/>
            <a:ext cx="460800" cy="304920"/>
            <a:chOff x="5548460" y="3004358"/>
            <a:chExt cx="460800" cy="304920"/>
          </a:xfrm>
        </p:grpSpPr>
        <mc:AlternateContent xmlns:mc="http://schemas.openxmlformats.org/markup-compatibility/2006" xmlns:p14="http://schemas.microsoft.com/office/powerpoint/2010/main">
          <mc:Choice Requires="p14">
            <p:contentPart p14:bwMode="auto" r:id="rId66">
              <p14:nvContentPartPr>
                <p14:cNvPr id="61" name="Entrada de lápiz 60">
                  <a:extLst>
                    <a:ext uri="{FF2B5EF4-FFF2-40B4-BE49-F238E27FC236}">
                      <a16:creationId xmlns:a16="http://schemas.microsoft.com/office/drawing/2014/main" id="{9A5458FB-DFB0-41DA-8D17-0CC6617F7F98}"/>
                    </a:ext>
                  </a:extLst>
                </p14:cNvPr>
                <p14:cNvContentPartPr/>
                <p14:nvPr/>
              </p14:nvContentPartPr>
              <p14:xfrm>
                <a:off x="5787140" y="3004358"/>
                <a:ext cx="222120" cy="220320"/>
              </p14:xfrm>
            </p:contentPart>
          </mc:Choice>
          <mc:Fallback xmlns="">
            <p:pic>
              <p:nvPicPr>
                <p:cNvPr id="61" name="Entrada de lápiz 60">
                  <a:extLst>
                    <a:ext uri="{FF2B5EF4-FFF2-40B4-BE49-F238E27FC236}">
                      <a16:creationId xmlns:a16="http://schemas.microsoft.com/office/drawing/2014/main" id="{9A5458FB-DFB0-41DA-8D17-0CC6617F7F98}"/>
                    </a:ext>
                  </a:extLst>
                </p:cNvPr>
                <p:cNvPicPr/>
                <p:nvPr/>
              </p:nvPicPr>
              <p:blipFill>
                <a:blip r:embed="rId67"/>
                <a:stretch>
                  <a:fillRect/>
                </a:stretch>
              </p:blipFill>
              <p:spPr>
                <a:xfrm>
                  <a:off x="5782820" y="3000038"/>
                  <a:ext cx="230760" cy="22896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62" name="Entrada de lápiz 61">
                  <a:extLst>
                    <a:ext uri="{FF2B5EF4-FFF2-40B4-BE49-F238E27FC236}">
                      <a16:creationId xmlns:a16="http://schemas.microsoft.com/office/drawing/2014/main" id="{93658EC0-728F-4A56-9C1D-C2DF3FC7922F}"/>
                    </a:ext>
                  </a:extLst>
                </p14:cNvPr>
                <p14:cNvContentPartPr/>
                <p14:nvPr/>
              </p14:nvContentPartPr>
              <p14:xfrm>
                <a:off x="5548460" y="3217838"/>
                <a:ext cx="78120" cy="91440"/>
              </p14:xfrm>
            </p:contentPart>
          </mc:Choice>
          <mc:Fallback xmlns="">
            <p:pic>
              <p:nvPicPr>
                <p:cNvPr id="62" name="Entrada de lápiz 61">
                  <a:extLst>
                    <a:ext uri="{FF2B5EF4-FFF2-40B4-BE49-F238E27FC236}">
                      <a16:creationId xmlns:a16="http://schemas.microsoft.com/office/drawing/2014/main" id="{93658EC0-728F-4A56-9C1D-C2DF3FC7922F}"/>
                    </a:ext>
                  </a:extLst>
                </p:cNvPr>
                <p:cNvPicPr/>
                <p:nvPr/>
              </p:nvPicPr>
              <p:blipFill>
                <a:blip r:embed="rId69"/>
                <a:stretch>
                  <a:fillRect/>
                </a:stretch>
              </p:blipFill>
              <p:spPr>
                <a:xfrm>
                  <a:off x="5544140" y="3213518"/>
                  <a:ext cx="86760" cy="100080"/>
                </a:xfrm>
                <a:prstGeom prst="rect">
                  <a:avLst/>
                </a:prstGeom>
              </p:spPr>
            </p:pic>
          </mc:Fallback>
        </mc:AlternateContent>
      </p:grpSp>
      <p:grpSp>
        <p:nvGrpSpPr>
          <p:cNvPr id="7171" name="Grupo 7170">
            <a:extLst>
              <a:ext uri="{FF2B5EF4-FFF2-40B4-BE49-F238E27FC236}">
                <a16:creationId xmlns:a16="http://schemas.microsoft.com/office/drawing/2014/main" id="{D69E77CD-B463-4CC7-9CFD-9E31873AAA8B}"/>
              </a:ext>
            </a:extLst>
          </p:cNvPr>
          <p:cNvGrpSpPr/>
          <p:nvPr/>
        </p:nvGrpSpPr>
        <p:grpSpPr>
          <a:xfrm>
            <a:off x="4895060" y="3354998"/>
            <a:ext cx="364680" cy="221400"/>
            <a:chOff x="4895060" y="3354998"/>
            <a:chExt cx="364680" cy="221400"/>
          </a:xfrm>
        </p:grpSpPr>
        <mc:AlternateContent xmlns:mc="http://schemas.openxmlformats.org/markup-compatibility/2006" xmlns:p14="http://schemas.microsoft.com/office/powerpoint/2010/main">
          <mc:Choice Requires="p14">
            <p:contentPart p14:bwMode="auto" r:id="rId70">
              <p14:nvContentPartPr>
                <p14:cNvPr id="63" name="Entrada de lápiz 62">
                  <a:extLst>
                    <a:ext uri="{FF2B5EF4-FFF2-40B4-BE49-F238E27FC236}">
                      <a16:creationId xmlns:a16="http://schemas.microsoft.com/office/drawing/2014/main" id="{73AFDAA0-4B27-4FCB-83BE-76A4F69CC647}"/>
                    </a:ext>
                  </a:extLst>
                </p14:cNvPr>
                <p14:cNvContentPartPr/>
                <p14:nvPr/>
              </p14:nvContentPartPr>
              <p14:xfrm>
                <a:off x="5175500" y="3354998"/>
                <a:ext cx="84240" cy="110880"/>
              </p14:xfrm>
            </p:contentPart>
          </mc:Choice>
          <mc:Fallback xmlns="">
            <p:pic>
              <p:nvPicPr>
                <p:cNvPr id="63" name="Entrada de lápiz 62">
                  <a:extLst>
                    <a:ext uri="{FF2B5EF4-FFF2-40B4-BE49-F238E27FC236}">
                      <a16:creationId xmlns:a16="http://schemas.microsoft.com/office/drawing/2014/main" id="{73AFDAA0-4B27-4FCB-83BE-76A4F69CC647}"/>
                    </a:ext>
                  </a:extLst>
                </p:cNvPr>
                <p:cNvPicPr/>
                <p:nvPr/>
              </p:nvPicPr>
              <p:blipFill>
                <a:blip r:embed="rId71"/>
                <a:stretch>
                  <a:fillRect/>
                </a:stretch>
              </p:blipFill>
              <p:spPr>
                <a:xfrm>
                  <a:off x="5171180" y="3350678"/>
                  <a:ext cx="92880" cy="11952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7168" name="Entrada de lápiz 7167">
                  <a:extLst>
                    <a:ext uri="{FF2B5EF4-FFF2-40B4-BE49-F238E27FC236}">
                      <a16:creationId xmlns:a16="http://schemas.microsoft.com/office/drawing/2014/main" id="{CE8CB68A-2FE2-4718-92C6-F6EACC14896C}"/>
                    </a:ext>
                  </a:extLst>
                </p14:cNvPr>
                <p14:cNvContentPartPr/>
                <p14:nvPr/>
              </p14:nvContentPartPr>
              <p14:xfrm>
                <a:off x="4895060" y="3498998"/>
                <a:ext cx="120240" cy="77400"/>
              </p14:xfrm>
            </p:contentPart>
          </mc:Choice>
          <mc:Fallback xmlns="">
            <p:pic>
              <p:nvPicPr>
                <p:cNvPr id="7168" name="Entrada de lápiz 7167">
                  <a:extLst>
                    <a:ext uri="{FF2B5EF4-FFF2-40B4-BE49-F238E27FC236}">
                      <a16:creationId xmlns:a16="http://schemas.microsoft.com/office/drawing/2014/main" id="{CE8CB68A-2FE2-4718-92C6-F6EACC14896C}"/>
                    </a:ext>
                  </a:extLst>
                </p:cNvPr>
                <p:cNvPicPr/>
                <p:nvPr/>
              </p:nvPicPr>
              <p:blipFill>
                <a:blip r:embed="rId73"/>
                <a:stretch>
                  <a:fillRect/>
                </a:stretch>
              </p:blipFill>
              <p:spPr>
                <a:xfrm>
                  <a:off x="4890740" y="3494678"/>
                  <a:ext cx="128880" cy="86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74">
            <p14:nvContentPartPr>
              <p14:cNvPr id="7173" name="Entrada de lápiz 7172">
                <a:extLst>
                  <a:ext uri="{FF2B5EF4-FFF2-40B4-BE49-F238E27FC236}">
                    <a16:creationId xmlns:a16="http://schemas.microsoft.com/office/drawing/2014/main" id="{600CC99C-3F18-47C2-BCEA-4BDCF9CF359F}"/>
                  </a:ext>
                </a:extLst>
              </p14:cNvPr>
              <p14:cNvContentPartPr/>
              <p14:nvPr/>
            </p14:nvContentPartPr>
            <p14:xfrm>
              <a:off x="4359740" y="4002998"/>
              <a:ext cx="360" cy="360"/>
            </p14:xfrm>
          </p:contentPart>
        </mc:Choice>
        <mc:Fallback xmlns="">
          <p:pic>
            <p:nvPicPr>
              <p:cNvPr id="7173" name="Entrada de lápiz 7172">
                <a:extLst>
                  <a:ext uri="{FF2B5EF4-FFF2-40B4-BE49-F238E27FC236}">
                    <a16:creationId xmlns:a16="http://schemas.microsoft.com/office/drawing/2014/main" id="{600CC99C-3F18-47C2-BCEA-4BDCF9CF359F}"/>
                  </a:ext>
                </a:extLst>
              </p:cNvPr>
              <p:cNvPicPr/>
              <p:nvPr/>
            </p:nvPicPr>
            <p:blipFill>
              <a:blip r:embed="rId75"/>
              <a:stretch>
                <a:fillRect/>
              </a:stretch>
            </p:blipFill>
            <p:spPr>
              <a:xfrm>
                <a:off x="4355420" y="3998678"/>
                <a:ext cx="9000" cy="9000"/>
              </a:xfrm>
              <a:prstGeom prst="rect">
                <a:avLst/>
              </a:prstGeom>
            </p:spPr>
          </p:pic>
        </mc:Fallback>
      </mc:AlternateContent>
      <p:grpSp>
        <p:nvGrpSpPr>
          <p:cNvPr id="7175" name="Grupo 7174">
            <a:extLst>
              <a:ext uri="{FF2B5EF4-FFF2-40B4-BE49-F238E27FC236}">
                <a16:creationId xmlns:a16="http://schemas.microsoft.com/office/drawing/2014/main" id="{B45171E9-A78D-44B2-BC24-0C22F0F679B4}"/>
              </a:ext>
            </a:extLst>
          </p:cNvPr>
          <p:cNvGrpSpPr/>
          <p:nvPr/>
        </p:nvGrpSpPr>
        <p:grpSpPr>
          <a:xfrm>
            <a:off x="4347500" y="3644078"/>
            <a:ext cx="291960" cy="212400"/>
            <a:chOff x="4347500" y="3644078"/>
            <a:chExt cx="291960" cy="212400"/>
          </a:xfrm>
        </p:grpSpPr>
        <mc:AlternateContent xmlns:mc="http://schemas.openxmlformats.org/markup-compatibility/2006" xmlns:p14="http://schemas.microsoft.com/office/powerpoint/2010/main">
          <mc:Choice Requires="p14">
            <p:contentPart p14:bwMode="auto" r:id="rId76">
              <p14:nvContentPartPr>
                <p14:cNvPr id="7169" name="Entrada de lápiz 7168">
                  <a:extLst>
                    <a:ext uri="{FF2B5EF4-FFF2-40B4-BE49-F238E27FC236}">
                      <a16:creationId xmlns:a16="http://schemas.microsoft.com/office/drawing/2014/main" id="{51D1DFEA-12CA-4883-80AF-ACA586C33C9B}"/>
                    </a:ext>
                  </a:extLst>
                </p14:cNvPr>
                <p14:cNvContentPartPr/>
                <p14:nvPr/>
              </p14:nvContentPartPr>
              <p14:xfrm>
                <a:off x="4547660" y="3644078"/>
                <a:ext cx="91800" cy="147240"/>
              </p14:xfrm>
            </p:contentPart>
          </mc:Choice>
          <mc:Fallback xmlns="">
            <p:pic>
              <p:nvPicPr>
                <p:cNvPr id="7169" name="Entrada de lápiz 7168">
                  <a:extLst>
                    <a:ext uri="{FF2B5EF4-FFF2-40B4-BE49-F238E27FC236}">
                      <a16:creationId xmlns:a16="http://schemas.microsoft.com/office/drawing/2014/main" id="{51D1DFEA-12CA-4883-80AF-ACA586C33C9B}"/>
                    </a:ext>
                  </a:extLst>
                </p:cNvPr>
                <p:cNvPicPr/>
                <p:nvPr/>
              </p:nvPicPr>
              <p:blipFill>
                <a:blip r:embed="rId77"/>
                <a:stretch>
                  <a:fillRect/>
                </a:stretch>
              </p:blipFill>
              <p:spPr>
                <a:xfrm>
                  <a:off x="4543340" y="3639758"/>
                  <a:ext cx="10044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7174" name="Entrada de lápiz 7173">
                  <a:extLst>
                    <a:ext uri="{FF2B5EF4-FFF2-40B4-BE49-F238E27FC236}">
                      <a16:creationId xmlns:a16="http://schemas.microsoft.com/office/drawing/2014/main" id="{719651B7-7015-46C7-A3D2-BDDC23024B94}"/>
                    </a:ext>
                  </a:extLst>
                </p14:cNvPr>
                <p14:cNvContentPartPr/>
                <p14:nvPr/>
              </p14:nvContentPartPr>
              <p14:xfrm>
                <a:off x="4347500" y="3750638"/>
                <a:ext cx="135360" cy="105840"/>
              </p14:xfrm>
            </p:contentPart>
          </mc:Choice>
          <mc:Fallback xmlns="">
            <p:pic>
              <p:nvPicPr>
                <p:cNvPr id="7174" name="Entrada de lápiz 7173">
                  <a:extLst>
                    <a:ext uri="{FF2B5EF4-FFF2-40B4-BE49-F238E27FC236}">
                      <a16:creationId xmlns:a16="http://schemas.microsoft.com/office/drawing/2014/main" id="{719651B7-7015-46C7-A3D2-BDDC23024B94}"/>
                    </a:ext>
                  </a:extLst>
                </p:cNvPr>
                <p:cNvPicPr/>
                <p:nvPr/>
              </p:nvPicPr>
              <p:blipFill>
                <a:blip r:embed="rId79"/>
                <a:stretch>
                  <a:fillRect/>
                </a:stretch>
              </p:blipFill>
              <p:spPr>
                <a:xfrm>
                  <a:off x="4343180" y="3746318"/>
                  <a:ext cx="144000" cy="114480"/>
                </a:xfrm>
                <a:prstGeom prst="rect">
                  <a:avLst/>
                </a:prstGeom>
              </p:spPr>
            </p:pic>
          </mc:Fallback>
        </mc:AlternateContent>
      </p:grpSp>
      <p:grpSp>
        <p:nvGrpSpPr>
          <p:cNvPr id="7179" name="Grupo 7178">
            <a:extLst>
              <a:ext uri="{FF2B5EF4-FFF2-40B4-BE49-F238E27FC236}">
                <a16:creationId xmlns:a16="http://schemas.microsoft.com/office/drawing/2014/main" id="{359A4C50-D63E-491C-B611-2512E19E14D1}"/>
              </a:ext>
            </a:extLst>
          </p:cNvPr>
          <p:cNvGrpSpPr/>
          <p:nvPr/>
        </p:nvGrpSpPr>
        <p:grpSpPr>
          <a:xfrm>
            <a:off x="4764380" y="3525278"/>
            <a:ext cx="173160" cy="352800"/>
            <a:chOff x="4764380" y="3525278"/>
            <a:chExt cx="173160" cy="352800"/>
          </a:xfrm>
        </p:grpSpPr>
        <mc:AlternateContent xmlns:mc="http://schemas.openxmlformats.org/markup-compatibility/2006" xmlns:p14="http://schemas.microsoft.com/office/powerpoint/2010/main">
          <mc:Choice Requires="p14">
            <p:contentPart p14:bwMode="auto" r:id="rId80">
              <p14:nvContentPartPr>
                <p14:cNvPr id="7176" name="Entrada de lápiz 7175">
                  <a:extLst>
                    <a:ext uri="{FF2B5EF4-FFF2-40B4-BE49-F238E27FC236}">
                      <a16:creationId xmlns:a16="http://schemas.microsoft.com/office/drawing/2014/main" id="{F2804DBA-AC00-49DC-8DB2-CAB2CCEB3880}"/>
                    </a:ext>
                  </a:extLst>
                </p14:cNvPr>
                <p14:cNvContentPartPr/>
                <p14:nvPr/>
              </p14:nvContentPartPr>
              <p14:xfrm>
                <a:off x="4771580" y="3525278"/>
                <a:ext cx="156240" cy="155160"/>
              </p14:xfrm>
            </p:contentPart>
          </mc:Choice>
          <mc:Fallback xmlns="">
            <p:pic>
              <p:nvPicPr>
                <p:cNvPr id="7176" name="Entrada de lápiz 7175">
                  <a:extLst>
                    <a:ext uri="{FF2B5EF4-FFF2-40B4-BE49-F238E27FC236}">
                      <a16:creationId xmlns:a16="http://schemas.microsoft.com/office/drawing/2014/main" id="{F2804DBA-AC00-49DC-8DB2-CAB2CCEB3880}"/>
                    </a:ext>
                  </a:extLst>
                </p:cNvPr>
                <p:cNvPicPr/>
                <p:nvPr/>
              </p:nvPicPr>
              <p:blipFill>
                <a:blip r:embed="rId81"/>
                <a:stretch>
                  <a:fillRect/>
                </a:stretch>
              </p:blipFill>
              <p:spPr>
                <a:xfrm>
                  <a:off x="4762580" y="3516278"/>
                  <a:ext cx="1738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177" name="Entrada de lápiz 7176">
                  <a:extLst>
                    <a:ext uri="{FF2B5EF4-FFF2-40B4-BE49-F238E27FC236}">
                      <a16:creationId xmlns:a16="http://schemas.microsoft.com/office/drawing/2014/main" id="{DBCA796A-E364-44CE-A725-34C391457A49}"/>
                    </a:ext>
                  </a:extLst>
                </p14:cNvPr>
                <p14:cNvContentPartPr/>
                <p14:nvPr/>
              </p14:nvContentPartPr>
              <p14:xfrm>
                <a:off x="4764380" y="3610238"/>
                <a:ext cx="173160" cy="255960"/>
              </p14:xfrm>
            </p:contentPart>
          </mc:Choice>
          <mc:Fallback xmlns="">
            <p:pic>
              <p:nvPicPr>
                <p:cNvPr id="7177" name="Entrada de lápiz 7176">
                  <a:extLst>
                    <a:ext uri="{FF2B5EF4-FFF2-40B4-BE49-F238E27FC236}">
                      <a16:creationId xmlns:a16="http://schemas.microsoft.com/office/drawing/2014/main" id="{DBCA796A-E364-44CE-A725-34C391457A49}"/>
                    </a:ext>
                  </a:extLst>
                </p:cNvPr>
                <p:cNvPicPr/>
                <p:nvPr/>
              </p:nvPicPr>
              <p:blipFill>
                <a:blip r:embed="rId83"/>
                <a:stretch>
                  <a:fillRect/>
                </a:stretch>
              </p:blipFill>
              <p:spPr>
                <a:xfrm>
                  <a:off x="4755380" y="3601598"/>
                  <a:ext cx="190800" cy="27360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78" name="Entrada de lápiz 7177">
                  <a:extLst>
                    <a:ext uri="{FF2B5EF4-FFF2-40B4-BE49-F238E27FC236}">
                      <a16:creationId xmlns:a16="http://schemas.microsoft.com/office/drawing/2014/main" id="{FFC9D957-7899-42E9-A832-7E078F2625AF}"/>
                    </a:ext>
                  </a:extLst>
                </p14:cNvPr>
                <p14:cNvContentPartPr/>
                <p14:nvPr/>
              </p14:nvContentPartPr>
              <p14:xfrm>
                <a:off x="4766540" y="3634358"/>
                <a:ext cx="128520" cy="243720"/>
              </p14:xfrm>
            </p:contentPart>
          </mc:Choice>
          <mc:Fallback xmlns="">
            <p:pic>
              <p:nvPicPr>
                <p:cNvPr id="7178" name="Entrada de lápiz 7177">
                  <a:extLst>
                    <a:ext uri="{FF2B5EF4-FFF2-40B4-BE49-F238E27FC236}">
                      <a16:creationId xmlns:a16="http://schemas.microsoft.com/office/drawing/2014/main" id="{FFC9D957-7899-42E9-A832-7E078F2625AF}"/>
                    </a:ext>
                  </a:extLst>
                </p:cNvPr>
                <p:cNvPicPr/>
                <p:nvPr/>
              </p:nvPicPr>
              <p:blipFill>
                <a:blip r:embed="rId85"/>
                <a:stretch>
                  <a:fillRect/>
                </a:stretch>
              </p:blipFill>
              <p:spPr>
                <a:xfrm>
                  <a:off x="4757540" y="3625358"/>
                  <a:ext cx="146160" cy="2613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86">
            <p14:nvContentPartPr>
              <p14:cNvPr id="22" name="Entrada de lápiz 21">
                <a:extLst>
                  <a:ext uri="{FF2B5EF4-FFF2-40B4-BE49-F238E27FC236}">
                    <a16:creationId xmlns:a16="http://schemas.microsoft.com/office/drawing/2014/main" id="{35F6BC02-328F-4039-8E3F-7762510968FE}"/>
                  </a:ext>
                </a:extLst>
              </p14:cNvPr>
              <p14:cNvContentPartPr/>
              <p14:nvPr/>
            </p14:nvContentPartPr>
            <p14:xfrm>
              <a:off x="1795817" y="2895137"/>
              <a:ext cx="712080" cy="162720"/>
            </p14:xfrm>
          </p:contentPart>
        </mc:Choice>
        <mc:Fallback>
          <p:pic>
            <p:nvPicPr>
              <p:cNvPr id="22" name="Entrada de lápiz 21">
                <a:extLst>
                  <a:ext uri="{FF2B5EF4-FFF2-40B4-BE49-F238E27FC236}">
                    <a16:creationId xmlns:a16="http://schemas.microsoft.com/office/drawing/2014/main" id="{35F6BC02-328F-4039-8E3F-7762510968FE}"/>
                  </a:ext>
                </a:extLst>
              </p:cNvPr>
              <p:cNvPicPr/>
              <p:nvPr/>
            </p:nvPicPr>
            <p:blipFill>
              <a:blip r:embed="rId87"/>
              <a:stretch>
                <a:fillRect/>
              </a:stretch>
            </p:blipFill>
            <p:spPr>
              <a:xfrm>
                <a:off x="1760177" y="2823497"/>
                <a:ext cx="783720" cy="3063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28" name="Entrada de lápiz 27">
                <a:extLst>
                  <a:ext uri="{FF2B5EF4-FFF2-40B4-BE49-F238E27FC236}">
                    <a16:creationId xmlns:a16="http://schemas.microsoft.com/office/drawing/2014/main" id="{1348BEB0-9170-4863-8E95-F092103F16E1}"/>
                  </a:ext>
                </a:extLst>
              </p14:cNvPr>
              <p14:cNvContentPartPr/>
              <p14:nvPr/>
            </p14:nvContentPartPr>
            <p14:xfrm>
              <a:off x="2514377" y="3080537"/>
              <a:ext cx="7500240" cy="1703160"/>
            </p14:xfrm>
          </p:contentPart>
        </mc:Choice>
        <mc:Fallback>
          <p:pic>
            <p:nvPicPr>
              <p:cNvPr id="28" name="Entrada de lápiz 27">
                <a:extLst>
                  <a:ext uri="{FF2B5EF4-FFF2-40B4-BE49-F238E27FC236}">
                    <a16:creationId xmlns:a16="http://schemas.microsoft.com/office/drawing/2014/main" id="{1348BEB0-9170-4863-8E95-F092103F16E1}"/>
                  </a:ext>
                </a:extLst>
              </p:cNvPr>
              <p:cNvPicPr/>
              <p:nvPr/>
            </p:nvPicPr>
            <p:blipFill>
              <a:blip r:embed="rId89"/>
              <a:stretch>
                <a:fillRect/>
              </a:stretch>
            </p:blipFill>
            <p:spPr>
              <a:xfrm>
                <a:off x="2478737" y="3008537"/>
                <a:ext cx="7571880" cy="18468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50" name="Entrada de lápiz 49">
                <a:extLst>
                  <a:ext uri="{FF2B5EF4-FFF2-40B4-BE49-F238E27FC236}">
                    <a16:creationId xmlns:a16="http://schemas.microsoft.com/office/drawing/2014/main" id="{ED13D16D-2C68-476B-B878-A2C33BC9D985}"/>
                  </a:ext>
                </a:extLst>
              </p14:cNvPr>
              <p14:cNvContentPartPr/>
              <p14:nvPr/>
            </p14:nvContentPartPr>
            <p14:xfrm>
              <a:off x="1893737" y="2840417"/>
              <a:ext cx="4390560" cy="77040"/>
            </p14:xfrm>
          </p:contentPart>
        </mc:Choice>
        <mc:Fallback>
          <p:pic>
            <p:nvPicPr>
              <p:cNvPr id="50" name="Entrada de lápiz 49">
                <a:extLst>
                  <a:ext uri="{FF2B5EF4-FFF2-40B4-BE49-F238E27FC236}">
                    <a16:creationId xmlns:a16="http://schemas.microsoft.com/office/drawing/2014/main" id="{ED13D16D-2C68-476B-B878-A2C33BC9D985}"/>
                  </a:ext>
                </a:extLst>
              </p:cNvPr>
              <p:cNvPicPr/>
              <p:nvPr/>
            </p:nvPicPr>
            <p:blipFill>
              <a:blip r:embed="rId91"/>
              <a:stretch>
                <a:fillRect/>
              </a:stretch>
            </p:blipFill>
            <p:spPr>
              <a:xfrm>
                <a:off x="1857737" y="2768777"/>
                <a:ext cx="4462200" cy="2206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52" name="Entrada de lápiz 51">
                <a:extLst>
                  <a:ext uri="{FF2B5EF4-FFF2-40B4-BE49-F238E27FC236}">
                    <a16:creationId xmlns:a16="http://schemas.microsoft.com/office/drawing/2014/main" id="{958B2AF7-9DD0-48B2-B4FD-0E7C4FFC421F}"/>
                  </a:ext>
                </a:extLst>
              </p14:cNvPr>
              <p14:cNvContentPartPr/>
              <p14:nvPr/>
            </p14:nvContentPartPr>
            <p14:xfrm>
              <a:off x="6210497" y="1676897"/>
              <a:ext cx="2651760" cy="1251000"/>
            </p14:xfrm>
          </p:contentPart>
        </mc:Choice>
        <mc:Fallback>
          <p:pic>
            <p:nvPicPr>
              <p:cNvPr id="52" name="Entrada de lápiz 51">
                <a:extLst>
                  <a:ext uri="{FF2B5EF4-FFF2-40B4-BE49-F238E27FC236}">
                    <a16:creationId xmlns:a16="http://schemas.microsoft.com/office/drawing/2014/main" id="{958B2AF7-9DD0-48B2-B4FD-0E7C4FFC421F}"/>
                  </a:ext>
                </a:extLst>
              </p:cNvPr>
              <p:cNvPicPr/>
              <p:nvPr/>
            </p:nvPicPr>
            <p:blipFill>
              <a:blip r:embed="rId93"/>
              <a:stretch>
                <a:fillRect/>
              </a:stretch>
            </p:blipFill>
            <p:spPr>
              <a:xfrm>
                <a:off x="6174497" y="1605257"/>
                <a:ext cx="2723400" cy="13946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54" name="Entrada de lápiz 53">
                <a:extLst>
                  <a:ext uri="{FF2B5EF4-FFF2-40B4-BE49-F238E27FC236}">
                    <a16:creationId xmlns:a16="http://schemas.microsoft.com/office/drawing/2014/main" id="{80303AA7-9717-4021-869F-966AD755EB7F}"/>
                  </a:ext>
                </a:extLst>
              </p14:cNvPr>
              <p14:cNvContentPartPr/>
              <p14:nvPr/>
            </p14:nvContentPartPr>
            <p14:xfrm>
              <a:off x="5888657" y="3004217"/>
              <a:ext cx="141840" cy="59040"/>
            </p14:xfrm>
          </p:contentPart>
        </mc:Choice>
        <mc:Fallback>
          <p:pic>
            <p:nvPicPr>
              <p:cNvPr id="54" name="Entrada de lápiz 53">
                <a:extLst>
                  <a:ext uri="{FF2B5EF4-FFF2-40B4-BE49-F238E27FC236}">
                    <a16:creationId xmlns:a16="http://schemas.microsoft.com/office/drawing/2014/main" id="{80303AA7-9717-4021-869F-966AD755EB7F}"/>
                  </a:ext>
                </a:extLst>
              </p:cNvPr>
              <p:cNvPicPr/>
              <p:nvPr/>
            </p:nvPicPr>
            <p:blipFill>
              <a:blip r:embed="rId95"/>
              <a:stretch>
                <a:fillRect/>
              </a:stretch>
            </p:blipFill>
            <p:spPr>
              <a:xfrm>
                <a:off x="5853017" y="2932577"/>
                <a:ext cx="21348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57" name="Entrada de lápiz 56">
                <a:extLst>
                  <a:ext uri="{FF2B5EF4-FFF2-40B4-BE49-F238E27FC236}">
                    <a16:creationId xmlns:a16="http://schemas.microsoft.com/office/drawing/2014/main" id="{8657143C-1551-4DEC-9746-D0D63D635559}"/>
                  </a:ext>
                </a:extLst>
              </p14:cNvPr>
              <p14:cNvContentPartPr/>
              <p14:nvPr/>
            </p14:nvContentPartPr>
            <p14:xfrm>
              <a:off x="5574377" y="3188897"/>
              <a:ext cx="96840" cy="75240"/>
            </p14:xfrm>
          </p:contentPart>
        </mc:Choice>
        <mc:Fallback>
          <p:pic>
            <p:nvPicPr>
              <p:cNvPr id="57" name="Entrada de lápiz 56">
                <a:extLst>
                  <a:ext uri="{FF2B5EF4-FFF2-40B4-BE49-F238E27FC236}">
                    <a16:creationId xmlns:a16="http://schemas.microsoft.com/office/drawing/2014/main" id="{8657143C-1551-4DEC-9746-D0D63D635559}"/>
                  </a:ext>
                </a:extLst>
              </p:cNvPr>
              <p:cNvPicPr/>
              <p:nvPr/>
            </p:nvPicPr>
            <p:blipFill>
              <a:blip r:embed="rId97"/>
              <a:stretch>
                <a:fillRect/>
              </a:stretch>
            </p:blipFill>
            <p:spPr>
              <a:xfrm>
                <a:off x="5538737" y="3117257"/>
                <a:ext cx="16848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58" name="Entrada de lápiz 57">
                <a:extLst>
                  <a:ext uri="{FF2B5EF4-FFF2-40B4-BE49-F238E27FC236}">
                    <a16:creationId xmlns:a16="http://schemas.microsoft.com/office/drawing/2014/main" id="{FD2ACD44-02E6-49E7-A7B4-24751AB49593}"/>
                  </a:ext>
                </a:extLst>
              </p14:cNvPr>
              <p14:cNvContentPartPr/>
              <p14:nvPr/>
            </p14:nvContentPartPr>
            <p14:xfrm>
              <a:off x="4181177" y="3831497"/>
              <a:ext cx="64440" cy="109080"/>
            </p14:xfrm>
          </p:contentPart>
        </mc:Choice>
        <mc:Fallback>
          <p:pic>
            <p:nvPicPr>
              <p:cNvPr id="58" name="Entrada de lápiz 57">
                <a:extLst>
                  <a:ext uri="{FF2B5EF4-FFF2-40B4-BE49-F238E27FC236}">
                    <a16:creationId xmlns:a16="http://schemas.microsoft.com/office/drawing/2014/main" id="{FD2ACD44-02E6-49E7-A7B4-24751AB49593}"/>
                  </a:ext>
                </a:extLst>
              </p:cNvPr>
              <p:cNvPicPr/>
              <p:nvPr/>
            </p:nvPicPr>
            <p:blipFill>
              <a:blip r:embed="rId99"/>
              <a:stretch>
                <a:fillRect/>
              </a:stretch>
            </p:blipFill>
            <p:spPr>
              <a:xfrm>
                <a:off x="4145177" y="3759857"/>
                <a:ext cx="136080" cy="25272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59" name="Entrada de lápiz 58">
                <a:extLst>
                  <a:ext uri="{FF2B5EF4-FFF2-40B4-BE49-F238E27FC236}">
                    <a16:creationId xmlns:a16="http://schemas.microsoft.com/office/drawing/2014/main" id="{1178A41C-1AF2-4BB1-843F-043966C0D5F2}"/>
                  </a:ext>
                </a:extLst>
              </p14:cNvPr>
              <p14:cNvContentPartPr/>
              <p14:nvPr/>
            </p14:nvContentPartPr>
            <p14:xfrm>
              <a:off x="4257857" y="3776777"/>
              <a:ext cx="9000" cy="360"/>
            </p14:xfrm>
          </p:contentPart>
        </mc:Choice>
        <mc:Fallback>
          <p:pic>
            <p:nvPicPr>
              <p:cNvPr id="59" name="Entrada de lápiz 58">
                <a:extLst>
                  <a:ext uri="{FF2B5EF4-FFF2-40B4-BE49-F238E27FC236}">
                    <a16:creationId xmlns:a16="http://schemas.microsoft.com/office/drawing/2014/main" id="{1178A41C-1AF2-4BB1-843F-043966C0D5F2}"/>
                  </a:ext>
                </a:extLst>
              </p:cNvPr>
              <p:cNvPicPr/>
              <p:nvPr/>
            </p:nvPicPr>
            <p:blipFill>
              <a:blip r:embed="rId101"/>
              <a:stretch>
                <a:fillRect/>
              </a:stretch>
            </p:blipFill>
            <p:spPr>
              <a:xfrm>
                <a:off x="4222217" y="3704777"/>
                <a:ext cx="80640" cy="1440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0" name="Entrada de lápiz 59">
                <a:extLst>
                  <a:ext uri="{FF2B5EF4-FFF2-40B4-BE49-F238E27FC236}">
                    <a16:creationId xmlns:a16="http://schemas.microsoft.com/office/drawing/2014/main" id="{CF017021-8654-49D7-9B20-1807637DB8F9}"/>
                  </a:ext>
                </a:extLst>
              </p14:cNvPr>
              <p14:cNvContentPartPr/>
              <p14:nvPr/>
            </p14:nvContentPartPr>
            <p14:xfrm>
              <a:off x="9503057" y="783737"/>
              <a:ext cx="1264680" cy="77400"/>
            </p14:xfrm>
          </p:contentPart>
        </mc:Choice>
        <mc:Fallback>
          <p:pic>
            <p:nvPicPr>
              <p:cNvPr id="60" name="Entrada de lápiz 59">
                <a:extLst>
                  <a:ext uri="{FF2B5EF4-FFF2-40B4-BE49-F238E27FC236}">
                    <a16:creationId xmlns:a16="http://schemas.microsoft.com/office/drawing/2014/main" id="{CF017021-8654-49D7-9B20-1807637DB8F9}"/>
                  </a:ext>
                </a:extLst>
              </p:cNvPr>
              <p:cNvPicPr/>
              <p:nvPr/>
            </p:nvPicPr>
            <p:blipFill>
              <a:blip r:embed="rId103"/>
              <a:stretch>
                <a:fillRect/>
              </a:stretch>
            </p:blipFill>
            <p:spPr>
              <a:xfrm>
                <a:off x="9467057" y="711737"/>
                <a:ext cx="1336320" cy="221040"/>
              </a:xfrm>
              <a:prstGeom prst="rect">
                <a:avLst/>
              </a:prstGeom>
            </p:spPr>
          </p:pic>
        </mc:Fallback>
      </mc:AlternateContent>
    </p:spTree>
    <p:extLst>
      <p:ext uri="{BB962C8B-B14F-4D97-AF65-F5344CB8AC3E}">
        <p14:creationId xmlns:p14="http://schemas.microsoft.com/office/powerpoint/2010/main" val="28669987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upo 3">
            <a:extLst>
              <a:ext uri="{FF2B5EF4-FFF2-40B4-BE49-F238E27FC236}">
                <a16:creationId xmlns:a16="http://schemas.microsoft.com/office/drawing/2014/main" id="{9766BFB6-0A6C-48A1-9D24-6D186384144A}"/>
              </a:ext>
            </a:extLst>
          </p:cNvPr>
          <p:cNvGrpSpPr/>
          <p:nvPr/>
        </p:nvGrpSpPr>
        <p:grpSpPr>
          <a:xfrm>
            <a:off x="738248" y="1829466"/>
            <a:ext cx="10515600" cy="4141366"/>
            <a:chOff x="919223" y="1870615"/>
            <a:chExt cx="10515600" cy="4141366"/>
          </a:xfrm>
        </p:grpSpPr>
        <p:grpSp>
          <p:nvGrpSpPr>
            <p:cNvPr id="20" name="Grupo 19">
              <a:extLst>
                <a:ext uri="{FF2B5EF4-FFF2-40B4-BE49-F238E27FC236}">
                  <a16:creationId xmlns:a16="http://schemas.microsoft.com/office/drawing/2014/main" id="{FC4CC1A0-F85D-4028-B58E-0B674FE641FB}"/>
                </a:ext>
              </a:extLst>
            </p:cNvPr>
            <p:cNvGrpSpPr/>
            <p:nvPr/>
          </p:nvGrpSpPr>
          <p:grpSpPr>
            <a:xfrm>
              <a:off x="919223" y="1870615"/>
              <a:ext cx="10515600" cy="4141366"/>
              <a:chOff x="838200" y="1967931"/>
              <a:chExt cx="10515600" cy="4141366"/>
            </a:xfrm>
          </p:grpSpPr>
          <p:grpSp>
            <p:nvGrpSpPr>
              <p:cNvPr id="14" name="Grupo 13">
                <a:extLst>
                  <a:ext uri="{FF2B5EF4-FFF2-40B4-BE49-F238E27FC236}">
                    <a16:creationId xmlns:a16="http://schemas.microsoft.com/office/drawing/2014/main" id="{7B2DCD91-199F-4067-9D1F-E4632ECFA667}"/>
                  </a:ext>
                </a:extLst>
              </p:cNvPr>
              <p:cNvGrpSpPr/>
              <p:nvPr/>
            </p:nvGrpSpPr>
            <p:grpSpPr>
              <a:xfrm>
                <a:off x="838200" y="1967931"/>
                <a:ext cx="10515600" cy="4141366"/>
                <a:chOff x="838200" y="1930608"/>
                <a:chExt cx="10515600" cy="4141366"/>
              </a:xfrm>
            </p:grpSpPr>
            <p:pic>
              <p:nvPicPr>
                <p:cNvPr id="18" name="Marcador de contenido 4" descr="Imagen que contiene biombo, interior, con baldosas, azul&#10;&#10;Descripción generada automáticamente">
                  <a:extLst>
                    <a:ext uri="{FF2B5EF4-FFF2-40B4-BE49-F238E27FC236}">
                      <a16:creationId xmlns:a16="http://schemas.microsoft.com/office/drawing/2014/main" id="{3265AE8A-6988-40B6-868F-548C3048AA50}"/>
                    </a:ext>
                  </a:extLst>
                </p:cNvPr>
                <p:cNvPicPr>
                  <a:picLocks noChangeAspect="1"/>
                </p:cNvPicPr>
                <p:nvPr/>
              </p:nvPicPr>
              <p:blipFill>
                <a:blip r:embed="rId2"/>
                <a:stretch>
                  <a:fillRect/>
                </a:stretch>
              </p:blipFill>
              <p:spPr>
                <a:xfrm>
                  <a:off x="838200" y="1930608"/>
                  <a:ext cx="10515600" cy="4141366"/>
                </a:xfrm>
                <a:prstGeom prst="rect">
                  <a:avLst/>
                </a:prstGeom>
              </p:spPr>
            </p:pic>
            <p:pic>
              <p:nvPicPr>
                <p:cNvPr id="15" name="Imagen 14">
                  <a:extLst>
                    <a:ext uri="{FF2B5EF4-FFF2-40B4-BE49-F238E27FC236}">
                      <a16:creationId xmlns:a16="http://schemas.microsoft.com/office/drawing/2014/main" id="{21D386FC-6653-4F35-A842-ACF73E961975}"/>
                    </a:ext>
                  </a:extLst>
                </p:cNvPr>
                <p:cNvPicPr>
                  <a:picLocks noChangeAspect="1"/>
                </p:cNvPicPr>
                <p:nvPr/>
              </p:nvPicPr>
              <p:blipFill>
                <a:blip r:embed="rId3"/>
                <a:stretch>
                  <a:fillRect/>
                </a:stretch>
              </p:blipFill>
              <p:spPr>
                <a:xfrm>
                  <a:off x="7866084" y="3517002"/>
                  <a:ext cx="2958376" cy="968579"/>
                </a:xfrm>
                <a:prstGeom prst="rect">
                  <a:avLst/>
                </a:prstGeom>
              </p:spPr>
            </p:pic>
          </p:grpSp>
          <p:pic>
            <p:nvPicPr>
              <p:cNvPr id="19" name="Imagen 18">
                <a:extLst>
                  <a:ext uri="{FF2B5EF4-FFF2-40B4-BE49-F238E27FC236}">
                    <a16:creationId xmlns:a16="http://schemas.microsoft.com/office/drawing/2014/main" id="{F20554DC-5C80-4E4C-84B8-A426A5CD9B73}"/>
                  </a:ext>
                </a:extLst>
              </p:cNvPr>
              <p:cNvPicPr>
                <a:picLocks noChangeAspect="1"/>
              </p:cNvPicPr>
              <p:nvPr/>
            </p:nvPicPr>
            <p:blipFill>
              <a:blip r:embed="rId4"/>
              <a:stretch>
                <a:fillRect/>
              </a:stretch>
            </p:blipFill>
            <p:spPr>
              <a:xfrm flipH="1">
                <a:off x="5182956" y="2943548"/>
                <a:ext cx="332648" cy="1165537"/>
              </a:xfrm>
              <a:prstGeom prst="rect">
                <a:avLst/>
              </a:prstGeom>
            </p:spPr>
          </p:pic>
        </p:grpSp>
        <p:pic>
          <p:nvPicPr>
            <p:cNvPr id="7170" name="Picture 2" descr="Lentes convergentes | Recurso educativo 745545">
              <a:extLst>
                <a:ext uri="{FF2B5EF4-FFF2-40B4-BE49-F238E27FC236}">
                  <a16:creationId xmlns:a16="http://schemas.microsoft.com/office/drawing/2014/main" id="{16C648BB-9189-4B40-AAFF-364AAC969FF6}"/>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52939" t="8740" r="14884" b="10711"/>
            <a:stretch/>
          </p:blipFill>
          <p:spPr bwMode="auto">
            <a:xfrm>
              <a:off x="5596628" y="2273261"/>
              <a:ext cx="1821140" cy="3256384"/>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Título 1">
            <a:extLst>
              <a:ext uri="{FF2B5EF4-FFF2-40B4-BE49-F238E27FC236}">
                <a16:creationId xmlns:a16="http://schemas.microsoft.com/office/drawing/2014/main" id="{0F6F1AB8-A12F-4DE9-BC18-0237E8852842}"/>
              </a:ext>
            </a:extLst>
          </p:cNvPr>
          <p:cNvSpPr>
            <a:spLocks noGrp="1"/>
          </p:cNvSpPr>
          <p:nvPr>
            <p:ph type="title"/>
          </p:nvPr>
        </p:nvSpPr>
        <p:spPr/>
        <p:txBody>
          <a:bodyPr>
            <a:normAutofit/>
          </a:bodyPr>
          <a:lstStyle/>
          <a:p>
            <a:r>
              <a:rPr lang="es-CL" sz="7200" dirty="0">
                <a:latin typeface="Modern Love Caps" panose="04070805081001020A01" pitchFamily="82" charset="0"/>
              </a:rPr>
              <a:t>Objeto muy cerca del lente</a:t>
            </a:r>
          </a:p>
        </p:txBody>
      </p:sp>
      <p:sp>
        <p:nvSpPr>
          <p:cNvPr id="23" name="Flecha: hacia arriba 22">
            <a:extLst>
              <a:ext uri="{FF2B5EF4-FFF2-40B4-BE49-F238E27FC236}">
                <a16:creationId xmlns:a16="http://schemas.microsoft.com/office/drawing/2014/main" id="{B6F7364E-06E3-4316-8CF3-D3874953117B}"/>
              </a:ext>
            </a:extLst>
          </p:cNvPr>
          <p:cNvSpPr/>
          <p:nvPr/>
        </p:nvSpPr>
        <p:spPr>
          <a:xfrm>
            <a:off x="4115984" y="2907103"/>
            <a:ext cx="342900" cy="9711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grpSp>
        <p:nvGrpSpPr>
          <p:cNvPr id="11" name="Grupo 10">
            <a:extLst>
              <a:ext uri="{FF2B5EF4-FFF2-40B4-BE49-F238E27FC236}">
                <a16:creationId xmlns:a16="http://schemas.microsoft.com/office/drawing/2014/main" id="{C3C2BCF0-86B9-4BC8-B981-2BB4F6F366D5}"/>
              </a:ext>
            </a:extLst>
          </p:cNvPr>
          <p:cNvGrpSpPr/>
          <p:nvPr/>
        </p:nvGrpSpPr>
        <p:grpSpPr>
          <a:xfrm>
            <a:off x="6096000" y="2194955"/>
            <a:ext cx="243160" cy="3410387"/>
            <a:chOff x="167951" y="2253295"/>
            <a:chExt cx="243160" cy="3410387"/>
          </a:xfrm>
        </p:grpSpPr>
        <p:cxnSp>
          <p:nvCxnSpPr>
            <p:cNvPr id="12" name="Conector recto 11">
              <a:extLst>
                <a:ext uri="{FF2B5EF4-FFF2-40B4-BE49-F238E27FC236}">
                  <a16:creationId xmlns:a16="http://schemas.microsoft.com/office/drawing/2014/main" id="{779E0AD3-F538-478A-98AD-9F0F11D6DC80}"/>
                </a:ext>
              </a:extLst>
            </p:cNvPr>
            <p:cNvCxnSpPr>
              <a:cxnSpLocks/>
            </p:cNvCxnSpPr>
            <p:nvPr/>
          </p:nvCxnSpPr>
          <p:spPr>
            <a:xfrm>
              <a:off x="289249" y="2397967"/>
              <a:ext cx="0" cy="3130374"/>
            </a:xfrm>
            <a:prstGeom prst="line">
              <a:avLst/>
            </a:prstGeom>
            <a:ln w="38100"/>
          </p:spPr>
          <p:style>
            <a:lnRef idx="3">
              <a:schemeClr val="dk1"/>
            </a:lnRef>
            <a:fillRef idx="0">
              <a:schemeClr val="dk1"/>
            </a:fillRef>
            <a:effectRef idx="2">
              <a:schemeClr val="dk1"/>
            </a:effectRef>
            <a:fontRef idx="minor">
              <a:schemeClr val="tx1"/>
            </a:fontRef>
          </p:style>
        </p:cxnSp>
        <p:cxnSp>
          <p:nvCxnSpPr>
            <p:cNvPr id="13" name="Conector recto 12">
              <a:extLst>
                <a:ext uri="{FF2B5EF4-FFF2-40B4-BE49-F238E27FC236}">
                  <a16:creationId xmlns:a16="http://schemas.microsoft.com/office/drawing/2014/main" id="{4D31A222-8CA9-46E6-A554-F02552C0385D}"/>
                </a:ext>
              </a:extLst>
            </p:cNvPr>
            <p:cNvCxnSpPr/>
            <p:nvPr/>
          </p:nvCxnSpPr>
          <p:spPr>
            <a:xfrm flipV="1">
              <a:off x="289249" y="2253295"/>
              <a:ext cx="121298" cy="144672"/>
            </a:xfrm>
            <a:prstGeom prst="line">
              <a:avLst/>
            </a:prstGeom>
            <a:ln w="38100"/>
          </p:spPr>
          <p:style>
            <a:lnRef idx="3">
              <a:schemeClr val="dk1"/>
            </a:lnRef>
            <a:fillRef idx="0">
              <a:schemeClr val="dk1"/>
            </a:fillRef>
            <a:effectRef idx="2">
              <a:schemeClr val="dk1"/>
            </a:effectRef>
            <a:fontRef idx="minor">
              <a:schemeClr val="tx1"/>
            </a:fontRef>
          </p:style>
        </p:cxnSp>
        <p:cxnSp>
          <p:nvCxnSpPr>
            <p:cNvPr id="16" name="Conector recto 15">
              <a:extLst>
                <a:ext uri="{FF2B5EF4-FFF2-40B4-BE49-F238E27FC236}">
                  <a16:creationId xmlns:a16="http://schemas.microsoft.com/office/drawing/2014/main" id="{6FA786D3-ED07-44B4-9774-0F9A457C7DE3}"/>
                </a:ext>
              </a:extLst>
            </p:cNvPr>
            <p:cNvCxnSpPr/>
            <p:nvPr/>
          </p:nvCxnSpPr>
          <p:spPr>
            <a:xfrm flipV="1">
              <a:off x="167951" y="5519010"/>
              <a:ext cx="121298" cy="144672"/>
            </a:xfrm>
            <a:prstGeom prst="line">
              <a:avLst/>
            </a:prstGeom>
            <a:ln w="38100"/>
          </p:spPr>
          <p:style>
            <a:lnRef idx="3">
              <a:schemeClr val="dk1"/>
            </a:lnRef>
            <a:fillRef idx="0">
              <a:schemeClr val="dk1"/>
            </a:fillRef>
            <a:effectRef idx="2">
              <a:schemeClr val="dk1"/>
            </a:effectRef>
            <a:fontRef idx="minor">
              <a:schemeClr val="tx1"/>
            </a:fontRef>
          </p:style>
        </p:cxnSp>
        <p:cxnSp>
          <p:nvCxnSpPr>
            <p:cNvPr id="17" name="Conector recto 16">
              <a:extLst>
                <a:ext uri="{FF2B5EF4-FFF2-40B4-BE49-F238E27FC236}">
                  <a16:creationId xmlns:a16="http://schemas.microsoft.com/office/drawing/2014/main" id="{FA9C148C-A32F-4E14-A17C-1400E34FC7B6}"/>
                </a:ext>
              </a:extLst>
            </p:cNvPr>
            <p:cNvCxnSpPr/>
            <p:nvPr/>
          </p:nvCxnSpPr>
          <p:spPr>
            <a:xfrm flipH="1" flipV="1">
              <a:off x="167951" y="2271957"/>
              <a:ext cx="121298" cy="126010"/>
            </a:xfrm>
            <a:prstGeom prst="line">
              <a:avLst/>
            </a:prstGeom>
            <a:ln w="38100"/>
          </p:spPr>
          <p:style>
            <a:lnRef idx="3">
              <a:schemeClr val="dk1"/>
            </a:lnRef>
            <a:fillRef idx="0">
              <a:schemeClr val="dk1"/>
            </a:fillRef>
            <a:effectRef idx="2">
              <a:schemeClr val="dk1"/>
            </a:effectRef>
            <a:fontRef idx="minor">
              <a:schemeClr val="tx1"/>
            </a:fontRef>
          </p:style>
        </p:cxnSp>
        <p:cxnSp>
          <p:nvCxnSpPr>
            <p:cNvPr id="21" name="Conector recto 20">
              <a:extLst>
                <a:ext uri="{FF2B5EF4-FFF2-40B4-BE49-F238E27FC236}">
                  <a16:creationId xmlns:a16="http://schemas.microsoft.com/office/drawing/2014/main" id="{4482970D-2814-4858-B9B6-6F5A9DBCEF1F}"/>
                </a:ext>
              </a:extLst>
            </p:cNvPr>
            <p:cNvCxnSpPr>
              <a:cxnSpLocks/>
            </p:cNvCxnSpPr>
            <p:nvPr/>
          </p:nvCxnSpPr>
          <p:spPr>
            <a:xfrm flipH="1" flipV="1">
              <a:off x="289249" y="5528341"/>
              <a:ext cx="121862" cy="135341"/>
            </a:xfrm>
            <a:prstGeom prst="line">
              <a:avLst/>
            </a:prstGeom>
            <a:ln w="38100"/>
          </p:spPr>
          <p:style>
            <a:lnRef idx="3">
              <a:schemeClr val="dk1"/>
            </a:lnRef>
            <a:fillRef idx="0">
              <a:schemeClr val="dk1"/>
            </a:fillRef>
            <a:effectRef idx="2">
              <a:schemeClr val="dk1"/>
            </a:effectRef>
            <a:fontRef idx="minor">
              <a:schemeClr val="tx1"/>
            </a:fontRef>
          </p:style>
        </p:cxnSp>
      </p:grpSp>
      <p:cxnSp>
        <p:nvCxnSpPr>
          <p:cNvPr id="5" name="Conector recto 4">
            <a:extLst>
              <a:ext uri="{FF2B5EF4-FFF2-40B4-BE49-F238E27FC236}">
                <a16:creationId xmlns:a16="http://schemas.microsoft.com/office/drawing/2014/main" id="{DE4167D0-BBC6-4045-8698-E58C725F7A50}"/>
              </a:ext>
            </a:extLst>
          </p:cNvPr>
          <p:cNvCxnSpPr>
            <a:cxnSpLocks/>
          </p:cNvCxnSpPr>
          <p:nvPr/>
        </p:nvCxnSpPr>
        <p:spPr>
          <a:xfrm>
            <a:off x="4338500" y="2925151"/>
            <a:ext cx="1878798" cy="0"/>
          </a:xfrm>
          <a:prstGeom prst="line">
            <a:avLst/>
          </a:prstGeom>
        </p:spPr>
        <p:style>
          <a:lnRef idx="3">
            <a:schemeClr val="accent2"/>
          </a:lnRef>
          <a:fillRef idx="0">
            <a:schemeClr val="accent2"/>
          </a:fillRef>
          <a:effectRef idx="2">
            <a:schemeClr val="accent2"/>
          </a:effectRef>
          <a:fontRef idx="minor">
            <a:schemeClr val="tx1"/>
          </a:fontRef>
        </p:style>
      </p:cxnSp>
      <p:cxnSp>
        <p:nvCxnSpPr>
          <p:cNvPr id="7" name="Conector recto 6">
            <a:extLst>
              <a:ext uri="{FF2B5EF4-FFF2-40B4-BE49-F238E27FC236}">
                <a16:creationId xmlns:a16="http://schemas.microsoft.com/office/drawing/2014/main" id="{62D897BE-921E-41D7-A97D-574AA4C326BB}"/>
              </a:ext>
            </a:extLst>
          </p:cNvPr>
          <p:cNvCxnSpPr/>
          <p:nvPr/>
        </p:nvCxnSpPr>
        <p:spPr>
          <a:xfrm flipV="1">
            <a:off x="4293220" y="1460810"/>
            <a:ext cx="4928839" cy="2439339"/>
          </a:xfrm>
          <a:prstGeom prst="line">
            <a:avLst/>
          </a:prstGeom>
        </p:spPr>
        <p:style>
          <a:lnRef idx="3">
            <a:schemeClr val="accent2"/>
          </a:lnRef>
          <a:fillRef idx="0">
            <a:schemeClr val="accent2"/>
          </a:fillRef>
          <a:effectRef idx="2">
            <a:schemeClr val="accent2"/>
          </a:effectRef>
          <a:fontRef idx="minor">
            <a:schemeClr val="tx1"/>
          </a:fontRef>
        </p:style>
      </p:cxnSp>
      <mc:AlternateContent xmlns:mc="http://schemas.openxmlformats.org/markup-compatibility/2006" xmlns:p14="http://schemas.microsoft.com/office/powerpoint/2010/main">
        <mc:Choice Requires="p14">
          <p:contentPart p14:bwMode="auto" r:id="rId6">
            <p14:nvContentPartPr>
              <p14:cNvPr id="8" name="Entrada de lápiz 7">
                <a:extLst>
                  <a:ext uri="{FF2B5EF4-FFF2-40B4-BE49-F238E27FC236}">
                    <a16:creationId xmlns:a16="http://schemas.microsoft.com/office/drawing/2014/main" id="{48D04511-1FCB-4B4E-9F9F-050511BEF5BE}"/>
                  </a:ext>
                </a:extLst>
              </p14:cNvPr>
              <p14:cNvContentPartPr/>
              <p14:nvPr/>
            </p14:nvContentPartPr>
            <p14:xfrm>
              <a:off x="3746660" y="1181476"/>
              <a:ext cx="9000" cy="360"/>
            </p14:xfrm>
          </p:contentPart>
        </mc:Choice>
        <mc:Fallback xmlns="">
          <p:pic>
            <p:nvPicPr>
              <p:cNvPr id="8" name="Entrada de lápiz 7">
                <a:extLst>
                  <a:ext uri="{FF2B5EF4-FFF2-40B4-BE49-F238E27FC236}">
                    <a16:creationId xmlns:a16="http://schemas.microsoft.com/office/drawing/2014/main" id="{48D04511-1FCB-4B4E-9F9F-050511BEF5BE}"/>
                  </a:ext>
                </a:extLst>
              </p:cNvPr>
              <p:cNvPicPr/>
              <p:nvPr/>
            </p:nvPicPr>
            <p:blipFill>
              <a:blip r:embed="rId7"/>
              <a:stretch>
                <a:fillRect/>
              </a:stretch>
            </p:blipFill>
            <p:spPr>
              <a:xfrm>
                <a:off x="3737660" y="1172836"/>
                <a:ext cx="26640" cy="18000"/>
              </a:xfrm>
              <a:prstGeom prst="rect">
                <a:avLst/>
              </a:prstGeom>
            </p:spPr>
          </p:pic>
        </mc:Fallback>
      </mc:AlternateContent>
      <p:grpSp>
        <p:nvGrpSpPr>
          <p:cNvPr id="27" name="Grupo 26">
            <a:extLst>
              <a:ext uri="{FF2B5EF4-FFF2-40B4-BE49-F238E27FC236}">
                <a16:creationId xmlns:a16="http://schemas.microsoft.com/office/drawing/2014/main" id="{CEAD2D6F-D571-41BB-AC8F-A0E5B81D00FF}"/>
              </a:ext>
            </a:extLst>
          </p:cNvPr>
          <p:cNvGrpSpPr/>
          <p:nvPr/>
        </p:nvGrpSpPr>
        <p:grpSpPr>
          <a:xfrm>
            <a:off x="4520660" y="3021076"/>
            <a:ext cx="1464840" cy="766440"/>
            <a:chOff x="4520660" y="3021076"/>
            <a:chExt cx="1464840" cy="766440"/>
          </a:xfrm>
        </p:grpSpPr>
        <mc:AlternateContent xmlns:mc="http://schemas.openxmlformats.org/markup-compatibility/2006" xmlns:p14="http://schemas.microsoft.com/office/powerpoint/2010/main">
          <mc:Choice Requires="p14">
            <p:contentPart p14:bwMode="auto" r:id="rId8">
              <p14:nvContentPartPr>
                <p14:cNvPr id="10" name="Entrada de lápiz 9">
                  <a:extLst>
                    <a:ext uri="{FF2B5EF4-FFF2-40B4-BE49-F238E27FC236}">
                      <a16:creationId xmlns:a16="http://schemas.microsoft.com/office/drawing/2014/main" id="{B6CEDDB6-BBE3-4999-AD8B-CEDC69B8B2AB}"/>
                    </a:ext>
                  </a:extLst>
                </p14:cNvPr>
                <p14:cNvContentPartPr/>
                <p14:nvPr/>
              </p14:nvContentPartPr>
              <p14:xfrm>
                <a:off x="5842940" y="3021076"/>
                <a:ext cx="142560" cy="99360"/>
              </p14:xfrm>
            </p:contentPart>
          </mc:Choice>
          <mc:Fallback xmlns="">
            <p:pic>
              <p:nvPicPr>
                <p:cNvPr id="10" name="Entrada de lápiz 9">
                  <a:extLst>
                    <a:ext uri="{FF2B5EF4-FFF2-40B4-BE49-F238E27FC236}">
                      <a16:creationId xmlns:a16="http://schemas.microsoft.com/office/drawing/2014/main" id="{B6CEDDB6-BBE3-4999-AD8B-CEDC69B8B2AB}"/>
                    </a:ext>
                  </a:extLst>
                </p:cNvPr>
                <p:cNvPicPr/>
                <p:nvPr/>
              </p:nvPicPr>
              <p:blipFill>
                <a:blip r:embed="rId11"/>
                <a:stretch>
                  <a:fillRect/>
                </a:stretch>
              </p:blipFill>
              <p:spPr>
                <a:xfrm>
                  <a:off x="5838620" y="3016756"/>
                  <a:ext cx="151200" cy="1080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22" name="Entrada de lápiz 21">
                  <a:extLst>
                    <a:ext uri="{FF2B5EF4-FFF2-40B4-BE49-F238E27FC236}">
                      <a16:creationId xmlns:a16="http://schemas.microsoft.com/office/drawing/2014/main" id="{D7B2A683-4138-4A6C-8E82-5F892DC5DFFE}"/>
                    </a:ext>
                  </a:extLst>
                </p14:cNvPr>
                <p14:cNvContentPartPr/>
                <p14:nvPr/>
              </p14:nvContentPartPr>
              <p14:xfrm>
                <a:off x="5519300" y="3196036"/>
                <a:ext cx="132120" cy="90000"/>
              </p14:xfrm>
            </p:contentPart>
          </mc:Choice>
          <mc:Fallback xmlns="">
            <p:pic>
              <p:nvPicPr>
                <p:cNvPr id="22" name="Entrada de lápiz 21">
                  <a:extLst>
                    <a:ext uri="{FF2B5EF4-FFF2-40B4-BE49-F238E27FC236}">
                      <a16:creationId xmlns:a16="http://schemas.microsoft.com/office/drawing/2014/main" id="{D7B2A683-4138-4A6C-8E82-5F892DC5DFFE}"/>
                    </a:ext>
                  </a:extLst>
                </p:cNvPr>
                <p:cNvPicPr/>
                <p:nvPr/>
              </p:nvPicPr>
              <p:blipFill>
                <a:blip r:embed="rId13"/>
                <a:stretch>
                  <a:fillRect/>
                </a:stretch>
              </p:blipFill>
              <p:spPr>
                <a:xfrm>
                  <a:off x="5514980" y="3191716"/>
                  <a:ext cx="14076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25" name="Entrada de lápiz 24">
                  <a:extLst>
                    <a:ext uri="{FF2B5EF4-FFF2-40B4-BE49-F238E27FC236}">
                      <a16:creationId xmlns:a16="http://schemas.microsoft.com/office/drawing/2014/main" id="{29D904A6-3083-4FBB-87F6-91C6C1883634}"/>
                    </a:ext>
                  </a:extLst>
                </p14:cNvPr>
                <p14:cNvContentPartPr/>
                <p14:nvPr/>
              </p14:nvContentPartPr>
              <p14:xfrm>
                <a:off x="5004500" y="3446596"/>
                <a:ext cx="98280" cy="135360"/>
              </p14:xfrm>
            </p:contentPart>
          </mc:Choice>
          <mc:Fallback xmlns="">
            <p:pic>
              <p:nvPicPr>
                <p:cNvPr id="25" name="Entrada de lápiz 24">
                  <a:extLst>
                    <a:ext uri="{FF2B5EF4-FFF2-40B4-BE49-F238E27FC236}">
                      <a16:creationId xmlns:a16="http://schemas.microsoft.com/office/drawing/2014/main" id="{29D904A6-3083-4FBB-87F6-91C6C1883634}"/>
                    </a:ext>
                  </a:extLst>
                </p:cNvPr>
                <p:cNvPicPr/>
                <p:nvPr/>
              </p:nvPicPr>
              <p:blipFill>
                <a:blip r:embed="rId15"/>
                <a:stretch>
                  <a:fillRect/>
                </a:stretch>
              </p:blipFill>
              <p:spPr>
                <a:xfrm>
                  <a:off x="5000180" y="3442276"/>
                  <a:ext cx="10692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26" name="Entrada de lápiz 25">
                  <a:extLst>
                    <a:ext uri="{FF2B5EF4-FFF2-40B4-BE49-F238E27FC236}">
                      <a16:creationId xmlns:a16="http://schemas.microsoft.com/office/drawing/2014/main" id="{71780730-BD88-46A3-A312-420920431CB0}"/>
                    </a:ext>
                  </a:extLst>
                </p14:cNvPr>
                <p14:cNvContentPartPr/>
                <p14:nvPr/>
              </p14:nvContentPartPr>
              <p14:xfrm>
                <a:off x="4520660" y="3674476"/>
                <a:ext cx="119880" cy="113040"/>
              </p14:xfrm>
            </p:contentPart>
          </mc:Choice>
          <mc:Fallback xmlns="">
            <p:pic>
              <p:nvPicPr>
                <p:cNvPr id="26" name="Entrada de lápiz 25">
                  <a:extLst>
                    <a:ext uri="{FF2B5EF4-FFF2-40B4-BE49-F238E27FC236}">
                      <a16:creationId xmlns:a16="http://schemas.microsoft.com/office/drawing/2014/main" id="{71780730-BD88-46A3-A312-420920431CB0}"/>
                    </a:ext>
                  </a:extLst>
                </p:cNvPr>
                <p:cNvPicPr/>
                <p:nvPr/>
              </p:nvPicPr>
              <p:blipFill>
                <a:blip r:embed="rId17"/>
                <a:stretch>
                  <a:fillRect/>
                </a:stretch>
              </p:blipFill>
              <p:spPr>
                <a:xfrm>
                  <a:off x="4516340" y="3670156"/>
                  <a:ext cx="128520" cy="121680"/>
                </a:xfrm>
                <a:prstGeom prst="rect">
                  <a:avLst/>
                </a:prstGeom>
              </p:spPr>
            </p:pic>
          </mc:Fallback>
        </mc:AlternateContent>
      </p:grpSp>
      <p:cxnSp>
        <p:nvCxnSpPr>
          <p:cNvPr id="29" name="Conector recto 28">
            <a:extLst>
              <a:ext uri="{FF2B5EF4-FFF2-40B4-BE49-F238E27FC236}">
                <a16:creationId xmlns:a16="http://schemas.microsoft.com/office/drawing/2014/main" id="{1BB2F316-7B84-4239-A719-86577D58ACBA}"/>
              </a:ext>
            </a:extLst>
          </p:cNvPr>
          <p:cNvCxnSpPr>
            <a:cxnSpLocks/>
            <a:stCxn id="23" idx="0"/>
          </p:cNvCxnSpPr>
          <p:nvPr/>
        </p:nvCxnSpPr>
        <p:spPr>
          <a:xfrm>
            <a:off x="4287434" y="2907103"/>
            <a:ext cx="6031829" cy="3063729"/>
          </a:xfrm>
          <a:prstGeom prst="line">
            <a:avLst/>
          </a:prstGeom>
        </p:spPr>
        <p:style>
          <a:lnRef idx="3">
            <a:schemeClr val="accent1"/>
          </a:lnRef>
          <a:fillRef idx="0">
            <a:schemeClr val="accent1"/>
          </a:fillRef>
          <a:effectRef idx="2">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18">
            <p14:nvContentPartPr>
              <p14:cNvPr id="30" name="Entrada de lápiz 29">
                <a:extLst>
                  <a:ext uri="{FF2B5EF4-FFF2-40B4-BE49-F238E27FC236}">
                    <a16:creationId xmlns:a16="http://schemas.microsoft.com/office/drawing/2014/main" id="{5CB3B27B-A288-4190-98B8-65C2B6AFB7CB}"/>
                  </a:ext>
                </a:extLst>
              </p14:cNvPr>
              <p14:cNvContentPartPr/>
              <p14:nvPr/>
            </p14:nvContentPartPr>
            <p14:xfrm>
              <a:off x="4338500" y="5664196"/>
              <a:ext cx="110880" cy="18000"/>
            </p14:xfrm>
          </p:contentPart>
        </mc:Choice>
        <mc:Fallback xmlns="">
          <p:pic>
            <p:nvPicPr>
              <p:cNvPr id="30" name="Entrada de lápiz 29">
                <a:extLst>
                  <a:ext uri="{FF2B5EF4-FFF2-40B4-BE49-F238E27FC236}">
                    <a16:creationId xmlns:a16="http://schemas.microsoft.com/office/drawing/2014/main" id="{5CB3B27B-A288-4190-98B8-65C2B6AFB7CB}"/>
                  </a:ext>
                </a:extLst>
              </p:cNvPr>
              <p:cNvPicPr/>
              <p:nvPr/>
            </p:nvPicPr>
            <p:blipFill>
              <a:blip r:embed="rId19"/>
              <a:stretch>
                <a:fillRect/>
              </a:stretch>
            </p:blipFill>
            <p:spPr>
              <a:xfrm>
                <a:off x="4329500" y="5655556"/>
                <a:ext cx="128520" cy="35640"/>
              </a:xfrm>
              <a:prstGeom prst="rect">
                <a:avLst/>
              </a:prstGeom>
            </p:spPr>
          </p:pic>
        </mc:Fallback>
      </mc:AlternateContent>
      <p:grpSp>
        <p:nvGrpSpPr>
          <p:cNvPr id="35" name="Grupo 34">
            <a:extLst>
              <a:ext uri="{FF2B5EF4-FFF2-40B4-BE49-F238E27FC236}">
                <a16:creationId xmlns:a16="http://schemas.microsoft.com/office/drawing/2014/main" id="{F414BF23-7B3D-4563-9FDD-52426D8D6F71}"/>
              </a:ext>
            </a:extLst>
          </p:cNvPr>
          <p:cNvGrpSpPr/>
          <p:nvPr/>
        </p:nvGrpSpPr>
        <p:grpSpPr>
          <a:xfrm>
            <a:off x="5427860" y="3211876"/>
            <a:ext cx="255960" cy="638280"/>
            <a:chOff x="5427860" y="3211876"/>
            <a:chExt cx="255960" cy="638280"/>
          </a:xfrm>
        </p:grpSpPr>
        <mc:AlternateContent xmlns:mc="http://schemas.openxmlformats.org/markup-compatibility/2006" xmlns:p14="http://schemas.microsoft.com/office/powerpoint/2010/main">
          <mc:Choice Requires="p14">
            <p:contentPart p14:bwMode="auto" r:id="rId20">
              <p14:nvContentPartPr>
                <p14:cNvPr id="31" name="Entrada de lápiz 30">
                  <a:extLst>
                    <a:ext uri="{FF2B5EF4-FFF2-40B4-BE49-F238E27FC236}">
                      <a16:creationId xmlns:a16="http://schemas.microsoft.com/office/drawing/2014/main" id="{DFEFCD07-864B-48DC-9036-278BCE4F65FE}"/>
                    </a:ext>
                  </a:extLst>
                </p14:cNvPr>
                <p14:cNvContentPartPr/>
                <p14:nvPr/>
              </p14:nvContentPartPr>
              <p14:xfrm>
                <a:off x="5523620" y="3211876"/>
                <a:ext cx="130680" cy="87480"/>
              </p14:xfrm>
            </p:contentPart>
          </mc:Choice>
          <mc:Fallback xmlns="">
            <p:pic>
              <p:nvPicPr>
                <p:cNvPr id="31" name="Entrada de lápiz 30">
                  <a:extLst>
                    <a:ext uri="{FF2B5EF4-FFF2-40B4-BE49-F238E27FC236}">
                      <a16:creationId xmlns:a16="http://schemas.microsoft.com/office/drawing/2014/main" id="{DFEFCD07-864B-48DC-9036-278BCE4F65FE}"/>
                    </a:ext>
                  </a:extLst>
                </p:cNvPr>
                <p:cNvPicPr/>
                <p:nvPr/>
              </p:nvPicPr>
              <p:blipFill>
                <a:blip r:embed="rId21"/>
                <a:stretch>
                  <a:fillRect/>
                </a:stretch>
              </p:blipFill>
              <p:spPr>
                <a:xfrm>
                  <a:off x="5514980" y="3203236"/>
                  <a:ext cx="148320" cy="10512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32" name="Entrada de lápiz 31">
                  <a:extLst>
                    <a:ext uri="{FF2B5EF4-FFF2-40B4-BE49-F238E27FC236}">
                      <a16:creationId xmlns:a16="http://schemas.microsoft.com/office/drawing/2014/main" id="{5A48BC44-0D90-492E-8D66-307425AB6255}"/>
                    </a:ext>
                  </a:extLst>
                </p14:cNvPr>
                <p14:cNvContentPartPr/>
                <p14:nvPr/>
              </p14:nvContentPartPr>
              <p14:xfrm>
                <a:off x="5427860" y="3277036"/>
                <a:ext cx="255960" cy="261360"/>
              </p14:xfrm>
            </p:contentPart>
          </mc:Choice>
          <mc:Fallback xmlns="">
            <p:pic>
              <p:nvPicPr>
                <p:cNvPr id="32" name="Entrada de lápiz 31">
                  <a:extLst>
                    <a:ext uri="{FF2B5EF4-FFF2-40B4-BE49-F238E27FC236}">
                      <a16:creationId xmlns:a16="http://schemas.microsoft.com/office/drawing/2014/main" id="{5A48BC44-0D90-492E-8D66-307425AB6255}"/>
                    </a:ext>
                  </a:extLst>
                </p:cNvPr>
                <p:cNvPicPr/>
                <p:nvPr/>
              </p:nvPicPr>
              <p:blipFill>
                <a:blip r:embed="rId23"/>
                <a:stretch>
                  <a:fillRect/>
                </a:stretch>
              </p:blipFill>
              <p:spPr>
                <a:xfrm>
                  <a:off x="5418860" y="3268396"/>
                  <a:ext cx="273600" cy="2790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33" name="Entrada de lápiz 32">
                  <a:extLst>
                    <a:ext uri="{FF2B5EF4-FFF2-40B4-BE49-F238E27FC236}">
                      <a16:creationId xmlns:a16="http://schemas.microsoft.com/office/drawing/2014/main" id="{D76B1575-5494-4B78-8E89-94DBEACCD4AF}"/>
                    </a:ext>
                  </a:extLst>
                </p14:cNvPr>
                <p14:cNvContentPartPr/>
                <p14:nvPr/>
              </p14:nvContentPartPr>
              <p14:xfrm>
                <a:off x="5441180" y="3500956"/>
                <a:ext cx="79200" cy="314280"/>
              </p14:xfrm>
            </p:contentPart>
          </mc:Choice>
          <mc:Fallback xmlns="">
            <p:pic>
              <p:nvPicPr>
                <p:cNvPr id="33" name="Entrada de lápiz 32">
                  <a:extLst>
                    <a:ext uri="{FF2B5EF4-FFF2-40B4-BE49-F238E27FC236}">
                      <a16:creationId xmlns:a16="http://schemas.microsoft.com/office/drawing/2014/main" id="{D76B1575-5494-4B78-8E89-94DBEACCD4AF}"/>
                    </a:ext>
                  </a:extLst>
                </p:cNvPr>
                <p:cNvPicPr/>
                <p:nvPr/>
              </p:nvPicPr>
              <p:blipFill>
                <a:blip r:embed="rId25"/>
                <a:stretch>
                  <a:fillRect/>
                </a:stretch>
              </p:blipFill>
              <p:spPr>
                <a:xfrm>
                  <a:off x="5432540" y="3492316"/>
                  <a:ext cx="96840" cy="331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34" name="Entrada de lápiz 33">
                  <a:extLst>
                    <a:ext uri="{FF2B5EF4-FFF2-40B4-BE49-F238E27FC236}">
                      <a16:creationId xmlns:a16="http://schemas.microsoft.com/office/drawing/2014/main" id="{0ECABE91-11E7-4203-BE43-496159BE4FCF}"/>
                    </a:ext>
                  </a:extLst>
                </p14:cNvPr>
                <p14:cNvContentPartPr/>
                <p14:nvPr/>
              </p14:nvContentPartPr>
              <p14:xfrm>
                <a:off x="5507780" y="3362716"/>
                <a:ext cx="147600" cy="487440"/>
              </p14:xfrm>
            </p:contentPart>
          </mc:Choice>
          <mc:Fallback xmlns="">
            <p:pic>
              <p:nvPicPr>
                <p:cNvPr id="34" name="Entrada de lápiz 33">
                  <a:extLst>
                    <a:ext uri="{FF2B5EF4-FFF2-40B4-BE49-F238E27FC236}">
                      <a16:creationId xmlns:a16="http://schemas.microsoft.com/office/drawing/2014/main" id="{0ECABE91-11E7-4203-BE43-496159BE4FCF}"/>
                    </a:ext>
                  </a:extLst>
                </p:cNvPr>
                <p:cNvPicPr/>
                <p:nvPr/>
              </p:nvPicPr>
              <p:blipFill>
                <a:blip r:embed="rId27"/>
                <a:stretch>
                  <a:fillRect/>
                </a:stretch>
              </p:blipFill>
              <p:spPr>
                <a:xfrm>
                  <a:off x="5498780" y="3354076"/>
                  <a:ext cx="165240" cy="505080"/>
                </a:xfrm>
                <a:prstGeom prst="rect">
                  <a:avLst/>
                </a:prstGeom>
              </p:spPr>
            </p:pic>
          </mc:Fallback>
        </mc:AlternateContent>
      </p:grpSp>
      <p:grpSp>
        <p:nvGrpSpPr>
          <p:cNvPr id="59" name="Grupo 58">
            <a:extLst>
              <a:ext uri="{FF2B5EF4-FFF2-40B4-BE49-F238E27FC236}">
                <a16:creationId xmlns:a16="http://schemas.microsoft.com/office/drawing/2014/main" id="{31DB2EF2-1325-4A01-B2B5-BBAC6CD2A583}"/>
              </a:ext>
            </a:extLst>
          </p:cNvPr>
          <p:cNvGrpSpPr/>
          <p:nvPr/>
        </p:nvGrpSpPr>
        <p:grpSpPr>
          <a:xfrm>
            <a:off x="8530063" y="2731800"/>
            <a:ext cx="1968480" cy="413280"/>
            <a:chOff x="8530063" y="2731800"/>
            <a:chExt cx="1968480" cy="413280"/>
          </a:xfrm>
        </p:grpSpPr>
        <mc:AlternateContent xmlns:mc="http://schemas.openxmlformats.org/markup-compatibility/2006" xmlns:p14="http://schemas.microsoft.com/office/powerpoint/2010/main">
          <mc:Choice Requires="p14">
            <p:contentPart p14:bwMode="auto" r:id="rId28">
              <p14:nvContentPartPr>
                <p14:cNvPr id="50" name="Entrada de lápiz 49">
                  <a:extLst>
                    <a:ext uri="{FF2B5EF4-FFF2-40B4-BE49-F238E27FC236}">
                      <a16:creationId xmlns:a16="http://schemas.microsoft.com/office/drawing/2014/main" id="{2DE38469-6E00-4F5B-BBE1-69CA2372459A}"/>
                    </a:ext>
                  </a:extLst>
                </p14:cNvPr>
                <p14:cNvContentPartPr/>
                <p14:nvPr/>
              </p14:nvContentPartPr>
              <p14:xfrm>
                <a:off x="8530063" y="2926560"/>
                <a:ext cx="258840" cy="218520"/>
              </p14:xfrm>
            </p:contentPart>
          </mc:Choice>
          <mc:Fallback xmlns="">
            <p:pic>
              <p:nvPicPr>
                <p:cNvPr id="50" name="Entrada de lápiz 49">
                  <a:extLst>
                    <a:ext uri="{FF2B5EF4-FFF2-40B4-BE49-F238E27FC236}">
                      <a16:creationId xmlns:a16="http://schemas.microsoft.com/office/drawing/2014/main" id="{2DE38469-6E00-4F5B-BBE1-69CA2372459A}"/>
                    </a:ext>
                  </a:extLst>
                </p:cNvPr>
                <p:cNvPicPr/>
                <p:nvPr/>
              </p:nvPicPr>
              <p:blipFill>
                <a:blip r:embed="rId29"/>
                <a:stretch>
                  <a:fillRect/>
                </a:stretch>
              </p:blipFill>
              <p:spPr>
                <a:xfrm>
                  <a:off x="8521063" y="2917560"/>
                  <a:ext cx="276480" cy="23616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51" name="Entrada de lápiz 50">
                  <a:extLst>
                    <a:ext uri="{FF2B5EF4-FFF2-40B4-BE49-F238E27FC236}">
                      <a16:creationId xmlns:a16="http://schemas.microsoft.com/office/drawing/2014/main" id="{FB1C6A8C-C8F5-493D-8FFC-A135FA2EF785}"/>
                    </a:ext>
                  </a:extLst>
                </p14:cNvPr>
                <p14:cNvContentPartPr/>
                <p14:nvPr/>
              </p14:nvContentPartPr>
              <p14:xfrm>
                <a:off x="8988343" y="2925480"/>
                <a:ext cx="37800" cy="134640"/>
              </p14:xfrm>
            </p:contentPart>
          </mc:Choice>
          <mc:Fallback xmlns="">
            <p:pic>
              <p:nvPicPr>
                <p:cNvPr id="51" name="Entrada de lápiz 50">
                  <a:extLst>
                    <a:ext uri="{FF2B5EF4-FFF2-40B4-BE49-F238E27FC236}">
                      <a16:creationId xmlns:a16="http://schemas.microsoft.com/office/drawing/2014/main" id="{FB1C6A8C-C8F5-493D-8FFC-A135FA2EF785}"/>
                    </a:ext>
                  </a:extLst>
                </p:cNvPr>
                <p:cNvPicPr/>
                <p:nvPr/>
              </p:nvPicPr>
              <p:blipFill>
                <a:blip r:embed="rId31"/>
                <a:stretch>
                  <a:fillRect/>
                </a:stretch>
              </p:blipFill>
              <p:spPr>
                <a:xfrm>
                  <a:off x="8979703" y="2916480"/>
                  <a:ext cx="55440" cy="1522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52" name="Entrada de lápiz 51">
                  <a:extLst>
                    <a:ext uri="{FF2B5EF4-FFF2-40B4-BE49-F238E27FC236}">
                      <a16:creationId xmlns:a16="http://schemas.microsoft.com/office/drawing/2014/main" id="{26E016BE-F7F9-4617-8E55-B189DD2DB1F2}"/>
                    </a:ext>
                  </a:extLst>
                </p14:cNvPr>
                <p14:cNvContentPartPr/>
                <p14:nvPr/>
              </p14:nvContentPartPr>
              <p14:xfrm>
                <a:off x="8966383" y="2894520"/>
                <a:ext cx="294120" cy="241560"/>
              </p14:xfrm>
            </p:contentPart>
          </mc:Choice>
          <mc:Fallback xmlns="">
            <p:pic>
              <p:nvPicPr>
                <p:cNvPr id="52" name="Entrada de lápiz 51">
                  <a:extLst>
                    <a:ext uri="{FF2B5EF4-FFF2-40B4-BE49-F238E27FC236}">
                      <a16:creationId xmlns:a16="http://schemas.microsoft.com/office/drawing/2014/main" id="{26E016BE-F7F9-4617-8E55-B189DD2DB1F2}"/>
                    </a:ext>
                  </a:extLst>
                </p:cNvPr>
                <p:cNvPicPr/>
                <p:nvPr/>
              </p:nvPicPr>
              <p:blipFill>
                <a:blip r:embed="rId33"/>
                <a:stretch>
                  <a:fillRect/>
                </a:stretch>
              </p:blipFill>
              <p:spPr>
                <a:xfrm>
                  <a:off x="8957383" y="2885520"/>
                  <a:ext cx="311760" cy="25920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53" name="Entrada de lápiz 52">
                  <a:extLst>
                    <a:ext uri="{FF2B5EF4-FFF2-40B4-BE49-F238E27FC236}">
                      <a16:creationId xmlns:a16="http://schemas.microsoft.com/office/drawing/2014/main" id="{5A5D1122-0B1C-475E-A6B1-72D283776A04}"/>
                    </a:ext>
                  </a:extLst>
                </p14:cNvPr>
                <p14:cNvContentPartPr/>
                <p14:nvPr/>
              </p14:nvContentPartPr>
              <p14:xfrm>
                <a:off x="9282823" y="2952120"/>
                <a:ext cx="177120" cy="141480"/>
              </p14:xfrm>
            </p:contentPart>
          </mc:Choice>
          <mc:Fallback xmlns="">
            <p:pic>
              <p:nvPicPr>
                <p:cNvPr id="53" name="Entrada de lápiz 52">
                  <a:extLst>
                    <a:ext uri="{FF2B5EF4-FFF2-40B4-BE49-F238E27FC236}">
                      <a16:creationId xmlns:a16="http://schemas.microsoft.com/office/drawing/2014/main" id="{5A5D1122-0B1C-475E-A6B1-72D283776A04}"/>
                    </a:ext>
                  </a:extLst>
                </p:cNvPr>
                <p:cNvPicPr/>
                <p:nvPr/>
              </p:nvPicPr>
              <p:blipFill>
                <a:blip r:embed="rId35"/>
                <a:stretch>
                  <a:fillRect/>
                </a:stretch>
              </p:blipFill>
              <p:spPr>
                <a:xfrm>
                  <a:off x="9274183" y="2943480"/>
                  <a:ext cx="194760" cy="1591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54" name="Entrada de lápiz 53">
                  <a:extLst>
                    <a:ext uri="{FF2B5EF4-FFF2-40B4-BE49-F238E27FC236}">
                      <a16:creationId xmlns:a16="http://schemas.microsoft.com/office/drawing/2014/main" id="{848C1106-E988-49B2-B15C-FC7FCCA91576}"/>
                    </a:ext>
                  </a:extLst>
                </p14:cNvPr>
                <p14:cNvContentPartPr/>
                <p14:nvPr/>
              </p14:nvContentPartPr>
              <p14:xfrm>
                <a:off x="9534103" y="2938800"/>
                <a:ext cx="110880" cy="126000"/>
              </p14:xfrm>
            </p:contentPart>
          </mc:Choice>
          <mc:Fallback xmlns="">
            <p:pic>
              <p:nvPicPr>
                <p:cNvPr id="54" name="Entrada de lápiz 53">
                  <a:extLst>
                    <a:ext uri="{FF2B5EF4-FFF2-40B4-BE49-F238E27FC236}">
                      <a16:creationId xmlns:a16="http://schemas.microsoft.com/office/drawing/2014/main" id="{848C1106-E988-49B2-B15C-FC7FCCA91576}"/>
                    </a:ext>
                  </a:extLst>
                </p:cNvPr>
                <p:cNvPicPr/>
                <p:nvPr/>
              </p:nvPicPr>
              <p:blipFill>
                <a:blip r:embed="rId37"/>
                <a:stretch>
                  <a:fillRect/>
                </a:stretch>
              </p:blipFill>
              <p:spPr>
                <a:xfrm>
                  <a:off x="9525103" y="2930160"/>
                  <a:ext cx="12852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55" name="Entrada de lápiz 54">
                  <a:extLst>
                    <a:ext uri="{FF2B5EF4-FFF2-40B4-BE49-F238E27FC236}">
                      <a16:creationId xmlns:a16="http://schemas.microsoft.com/office/drawing/2014/main" id="{C4ED15A4-FFE7-467D-BED0-862FF332F92A}"/>
                    </a:ext>
                  </a:extLst>
                </p14:cNvPr>
                <p14:cNvContentPartPr/>
                <p14:nvPr/>
              </p14:nvContentPartPr>
              <p14:xfrm>
                <a:off x="9644263" y="2943840"/>
                <a:ext cx="189720" cy="149400"/>
              </p14:xfrm>
            </p:contentPart>
          </mc:Choice>
          <mc:Fallback xmlns="">
            <p:pic>
              <p:nvPicPr>
                <p:cNvPr id="55" name="Entrada de lápiz 54">
                  <a:extLst>
                    <a:ext uri="{FF2B5EF4-FFF2-40B4-BE49-F238E27FC236}">
                      <a16:creationId xmlns:a16="http://schemas.microsoft.com/office/drawing/2014/main" id="{C4ED15A4-FFE7-467D-BED0-862FF332F92A}"/>
                    </a:ext>
                  </a:extLst>
                </p:cNvPr>
                <p:cNvPicPr/>
                <p:nvPr/>
              </p:nvPicPr>
              <p:blipFill>
                <a:blip r:embed="rId39"/>
                <a:stretch>
                  <a:fillRect/>
                </a:stretch>
              </p:blipFill>
              <p:spPr>
                <a:xfrm>
                  <a:off x="9635263" y="2934840"/>
                  <a:ext cx="207360" cy="167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56" name="Entrada de lápiz 55">
                  <a:extLst>
                    <a:ext uri="{FF2B5EF4-FFF2-40B4-BE49-F238E27FC236}">
                      <a16:creationId xmlns:a16="http://schemas.microsoft.com/office/drawing/2014/main" id="{DBA8BF8F-18F9-408D-B9E7-6BE15C04174D}"/>
                    </a:ext>
                  </a:extLst>
                </p14:cNvPr>
                <p14:cNvContentPartPr/>
                <p14:nvPr/>
              </p14:nvContentPartPr>
              <p14:xfrm>
                <a:off x="9882223" y="2941680"/>
                <a:ext cx="154440" cy="126360"/>
              </p14:xfrm>
            </p:contentPart>
          </mc:Choice>
          <mc:Fallback xmlns="">
            <p:pic>
              <p:nvPicPr>
                <p:cNvPr id="56" name="Entrada de lápiz 55">
                  <a:extLst>
                    <a:ext uri="{FF2B5EF4-FFF2-40B4-BE49-F238E27FC236}">
                      <a16:creationId xmlns:a16="http://schemas.microsoft.com/office/drawing/2014/main" id="{DBA8BF8F-18F9-408D-B9E7-6BE15C04174D}"/>
                    </a:ext>
                  </a:extLst>
                </p:cNvPr>
                <p:cNvPicPr/>
                <p:nvPr/>
              </p:nvPicPr>
              <p:blipFill>
                <a:blip r:embed="rId41"/>
                <a:stretch>
                  <a:fillRect/>
                </a:stretch>
              </p:blipFill>
              <p:spPr>
                <a:xfrm>
                  <a:off x="9873583" y="2933040"/>
                  <a:ext cx="17208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57" name="Entrada de lápiz 56">
                  <a:extLst>
                    <a:ext uri="{FF2B5EF4-FFF2-40B4-BE49-F238E27FC236}">
                      <a16:creationId xmlns:a16="http://schemas.microsoft.com/office/drawing/2014/main" id="{0F49F349-2DF2-4663-9F57-ABD648AC43AB}"/>
                    </a:ext>
                  </a:extLst>
                </p14:cNvPr>
                <p14:cNvContentPartPr/>
                <p14:nvPr/>
              </p14:nvContentPartPr>
              <p14:xfrm>
                <a:off x="10101463" y="2731800"/>
                <a:ext cx="154800" cy="341640"/>
              </p14:xfrm>
            </p:contentPart>
          </mc:Choice>
          <mc:Fallback xmlns="">
            <p:pic>
              <p:nvPicPr>
                <p:cNvPr id="57" name="Entrada de lápiz 56">
                  <a:extLst>
                    <a:ext uri="{FF2B5EF4-FFF2-40B4-BE49-F238E27FC236}">
                      <a16:creationId xmlns:a16="http://schemas.microsoft.com/office/drawing/2014/main" id="{0F49F349-2DF2-4663-9F57-ABD648AC43AB}"/>
                    </a:ext>
                  </a:extLst>
                </p:cNvPr>
                <p:cNvPicPr/>
                <p:nvPr/>
              </p:nvPicPr>
              <p:blipFill>
                <a:blip r:embed="rId43"/>
                <a:stretch>
                  <a:fillRect/>
                </a:stretch>
              </p:blipFill>
              <p:spPr>
                <a:xfrm>
                  <a:off x="10092823" y="2722800"/>
                  <a:ext cx="172440" cy="35928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58" name="Entrada de lápiz 57">
                  <a:extLst>
                    <a:ext uri="{FF2B5EF4-FFF2-40B4-BE49-F238E27FC236}">
                      <a16:creationId xmlns:a16="http://schemas.microsoft.com/office/drawing/2014/main" id="{5D5FEE27-1F78-4337-BBDF-871226F7C3D1}"/>
                    </a:ext>
                  </a:extLst>
                </p14:cNvPr>
                <p14:cNvContentPartPr/>
                <p14:nvPr/>
              </p14:nvContentPartPr>
              <p14:xfrm>
                <a:off x="10319263" y="2909640"/>
                <a:ext cx="179280" cy="136800"/>
              </p14:xfrm>
            </p:contentPart>
          </mc:Choice>
          <mc:Fallback xmlns="">
            <p:pic>
              <p:nvPicPr>
                <p:cNvPr id="58" name="Entrada de lápiz 57">
                  <a:extLst>
                    <a:ext uri="{FF2B5EF4-FFF2-40B4-BE49-F238E27FC236}">
                      <a16:creationId xmlns:a16="http://schemas.microsoft.com/office/drawing/2014/main" id="{5D5FEE27-1F78-4337-BBDF-871226F7C3D1}"/>
                    </a:ext>
                  </a:extLst>
                </p:cNvPr>
                <p:cNvPicPr/>
                <p:nvPr/>
              </p:nvPicPr>
              <p:blipFill>
                <a:blip r:embed="rId45"/>
                <a:stretch>
                  <a:fillRect/>
                </a:stretch>
              </p:blipFill>
              <p:spPr>
                <a:xfrm>
                  <a:off x="10310263" y="2900640"/>
                  <a:ext cx="196920" cy="154440"/>
                </a:xfrm>
                <a:prstGeom prst="rect">
                  <a:avLst/>
                </a:prstGeom>
              </p:spPr>
            </p:pic>
          </mc:Fallback>
        </mc:AlternateContent>
      </p:grpSp>
      <p:grpSp>
        <p:nvGrpSpPr>
          <p:cNvPr id="7175" name="Grupo 7174">
            <a:extLst>
              <a:ext uri="{FF2B5EF4-FFF2-40B4-BE49-F238E27FC236}">
                <a16:creationId xmlns:a16="http://schemas.microsoft.com/office/drawing/2014/main" id="{EAA18C96-8BF2-43EB-BFB5-353EDA29A9D0}"/>
              </a:ext>
            </a:extLst>
          </p:cNvPr>
          <p:cNvGrpSpPr/>
          <p:nvPr/>
        </p:nvGrpSpPr>
        <p:grpSpPr>
          <a:xfrm>
            <a:off x="8544823" y="1897680"/>
            <a:ext cx="3168720" cy="819000"/>
            <a:chOff x="8544823" y="1897680"/>
            <a:chExt cx="3168720" cy="819000"/>
          </a:xfrm>
        </p:grpSpPr>
        <mc:AlternateContent xmlns:mc="http://schemas.openxmlformats.org/markup-compatibility/2006" xmlns:p14="http://schemas.microsoft.com/office/powerpoint/2010/main">
          <mc:Choice Requires="p14">
            <p:contentPart p14:bwMode="auto" r:id="rId46">
              <p14:nvContentPartPr>
                <p14:cNvPr id="36" name="Entrada de lápiz 35">
                  <a:extLst>
                    <a:ext uri="{FF2B5EF4-FFF2-40B4-BE49-F238E27FC236}">
                      <a16:creationId xmlns:a16="http://schemas.microsoft.com/office/drawing/2014/main" id="{8C9D3CCD-9904-4FBE-9B04-3A0F21239646}"/>
                    </a:ext>
                  </a:extLst>
                </p14:cNvPr>
                <p14:cNvContentPartPr/>
                <p14:nvPr/>
              </p14:nvContentPartPr>
              <p14:xfrm>
                <a:off x="8544823" y="2163720"/>
                <a:ext cx="316440" cy="202680"/>
              </p14:xfrm>
            </p:contentPart>
          </mc:Choice>
          <mc:Fallback xmlns="">
            <p:pic>
              <p:nvPicPr>
                <p:cNvPr id="36" name="Entrada de lápiz 35">
                  <a:extLst>
                    <a:ext uri="{FF2B5EF4-FFF2-40B4-BE49-F238E27FC236}">
                      <a16:creationId xmlns:a16="http://schemas.microsoft.com/office/drawing/2014/main" id="{8C9D3CCD-9904-4FBE-9B04-3A0F21239646}"/>
                    </a:ext>
                  </a:extLst>
                </p:cNvPr>
                <p:cNvPicPr/>
                <p:nvPr/>
              </p:nvPicPr>
              <p:blipFill>
                <a:blip r:embed="rId47"/>
                <a:stretch>
                  <a:fillRect/>
                </a:stretch>
              </p:blipFill>
              <p:spPr>
                <a:xfrm>
                  <a:off x="8536183" y="2155080"/>
                  <a:ext cx="334080" cy="220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7" name="Entrada de lápiz 36">
                  <a:extLst>
                    <a:ext uri="{FF2B5EF4-FFF2-40B4-BE49-F238E27FC236}">
                      <a16:creationId xmlns:a16="http://schemas.microsoft.com/office/drawing/2014/main" id="{035BE1E9-70B9-45B0-AC5C-EF22B3267D7A}"/>
                    </a:ext>
                  </a:extLst>
                </p14:cNvPr>
                <p14:cNvContentPartPr/>
                <p14:nvPr/>
              </p14:nvContentPartPr>
              <p14:xfrm>
                <a:off x="8969623" y="1897680"/>
                <a:ext cx="394200" cy="420840"/>
              </p14:xfrm>
            </p:contentPart>
          </mc:Choice>
          <mc:Fallback xmlns="">
            <p:pic>
              <p:nvPicPr>
                <p:cNvPr id="37" name="Entrada de lápiz 36">
                  <a:extLst>
                    <a:ext uri="{FF2B5EF4-FFF2-40B4-BE49-F238E27FC236}">
                      <a16:creationId xmlns:a16="http://schemas.microsoft.com/office/drawing/2014/main" id="{035BE1E9-70B9-45B0-AC5C-EF22B3267D7A}"/>
                    </a:ext>
                  </a:extLst>
                </p:cNvPr>
                <p:cNvPicPr/>
                <p:nvPr/>
              </p:nvPicPr>
              <p:blipFill>
                <a:blip r:embed="rId49"/>
                <a:stretch>
                  <a:fillRect/>
                </a:stretch>
              </p:blipFill>
              <p:spPr>
                <a:xfrm>
                  <a:off x="8960983" y="1889040"/>
                  <a:ext cx="411840" cy="43848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8" name="Entrada de lápiz 37">
                  <a:extLst>
                    <a:ext uri="{FF2B5EF4-FFF2-40B4-BE49-F238E27FC236}">
                      <a16:creationId xmlns:a16="http://schemas.microsoft.com/office/drawing/2014/main" id="{6394201B-C155-438D-9137-F7629309EB99}"/>
                    </a:ext>
                  </a:extLst>
                </p14:cNvPr>
                <p14:cNvContentPartPr/>
                <p14:nvPr/>
              </p14:nvContentPartPr>
              <p14:xfrm>
                <a:off x="9344383" y="2081280"/>
                <a:ext cx="477720" cy="172080"/>
              </p14:xfrm>
            </p:contentPart>
          </mc:Choice>
          <mc:Fallback xmlns="">
            <p:pic>
              <p:nvPicPr>
                <p:cNvPr id="38" name="Entrada de lápiz 37">
                  <a:extLst>
                    <a:ext uri="{FF2B5EF4-FFF2-40B4-BE49-F238E27FC236}">
                      <a16:creationId xmlns:a16="http://schemas.microsoft.com/office/drawing/2014/main" id="{6394201B-C155-438D-9137-F7629309EB99}"/>
                    </a:ext>
                  </a:extLst>
                </p:cNvPr>
                <p:cNvPicPr/>
                <p:nvPr/>
              </p:nvPicPr>
              <p:blipFill>
                <a:blip r:embed="rId51"/>
                <a:stretch>
                  <a:fillRect/>
                </a:stretch>
              </p:blipFill>
              <p:spPr>
                <a:xfrm>
                  <a:off x="9335383" y="2072280"/>
                  <a:ext cx="495360" cy="18972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9" name="Entrada de lápiz 38">
                  <a:extLst>
                    <a:ext uri="{FF2B5EF4-FFF2-40B4-BE49-F238E27FC236}">
                      <a16:creationId xmlns:a16="http://schemas.microsoft.com/office/drawing/2014/main" id="{DD3ED7E1-F780-4277-BC20-4D54B4268DD7}"/>
                    </a:ext>
                  </a:extLst>
                </p14:cNvPr>
                <p14:cNvContentPartPr/>
                <p14:nvPr/>
              </p14:nvContentPartPr>
              <p14:xfrm>
                <a:off x="9833263" y="2089200"/>
                <a:ext cx="160920" cy="143640"/>
              </p14:xfrm>
            </p:contentPart>
          </mc:Choice>
          <mc:Fallback xmlns="">
            <p:pic>
              <p:nvPicPr>
                <p:cNvPr id="39" name="Entrada de lápiz 38">
                  <a:extLst>
                    <a:ext uri="{FF2B5EF4-FFF2-40B4-BE49-F238E27FC236}">
                      <a16:creationId xmlns:a16="http://schemas.microsoft.com/office/drawing/2014/main" id="{DD3ED7E1-F780-4277-BC20-4D54B4268DD7}"/>
                    </a:ext>
                  </a:extLst>
                </p:cNvPr>
                <p:cNvPicPr/>
                <p:nvPr/>
              </p:nvPicPr>
              <p:blipFill>
                <a:blip r:embed="rId53"/>
                <a:stretch>
                  <a:fillRect/>
                </a:stretch>
              </p:blipFill>
              <p:spPr>
                <a:xfrm>
                  <a:off x="9824623" y="2080560"/>
                  <a:ext cx="178560" cy="16128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40" name="Entrada de lápiz 39">
                  <a:extLst>
                    <a:ext uri="{FF2B5EF4-FFF2-40B4-BE49-F238E27FC236}">
                      <a16:creationId xmlns:a16="http://schemas.microsoft.com/office/drawing/2014/main" id="{EB97F0F6-4D3F-4048-8E58-3DCB70E2CCDE}"/>
                    </a:ext>
                  </a:extLst>
                </p14:cNvPr>
                <p14:cNvContentPartPr/>
                <p14:nvPr/>
              </p14:nvContentPartPr>
              <p14:xfrm>
                <a:off x="9981943" y="2087040"/>
                <a:ext cx="151920" cy="127800"/>
              </p14:xfrm>
            </p:contentPart>
          </mc:Choice>
          <mc:Fallback xmlns="">
            <p:pic>
              <p:nvPicPr>
                <p:cNvPr id="40" name="Entrada de lápiz 39">
                  <a:extLst>
                    <a:ext uri="{FF2B5EF4-FFF2-40B4-BE49-F238E27FC236}">
                      <a16:creationId xmlns:a16="http://schemas.microsoft.com/office/drawing/2014/main" id="{EB97F0F6-4D3F-4048-8E58-3DCB70E2CCDE}"/>
                    </a:ext>
                  </a:extLst>
                </p:cNvPr>
                <p:cNvPicPr/>
                <p:nvPr/>
              </p:nvPicPr>
              <p:blipFill>
                <a:blip r:embed="rId55"/>
                <a:stretch>
                  <a:fillRect/>
                </a:stretch>
              </p:blipFill>
              <p:spPr>
                <a:xfrm>
                  <a:off x="9972943" y="2078400"/>
                  <a:ext cx="169560" cy="14544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41" name="Entrada de lápiz 40">
                  <a:extLst>
                    <a:ext uri="{FF2B5EF4-FFF2-40B4-BE49-F238E27FC236}">
                      <a16:creationId xmlns:a16="http://schemas.microsoft.com/office/drawing/2014/main" id="{616768E9-16A7-4843-8C79-F11DC4AE7833}"/>
                    </a:ext>
                  </a:extLst>
                </p14:cNvPr>
                <p14:cNvContentPartPr/>
                <p14:nvPr/>
              </p14:nvContentPartPr>
              <p14:xfrm>
                <a:off x="10373623" y="1997760"/>
                <a:ext cx="67680" cy="200880"/>
              </p14:xfrm>
            </p:contentPart>
          </mc:Choice>
          <mc:Fallback xmlns="">
            <p:pic>
              <p:nvPicPr>
                <p:cNvPr id="41" name="Entrada de lápiz 40">
                  <a:extLst>
                    <a:ext uri="{FF2B5EF4-FFF2-40B4-BE49-F238E27FC236}">
                      <a16:creationId xmlns:a16="http://schemas.microsoft.com/office/drawing/2014/main" id="{616768E9-16A7-4843-8C79-F11DC4AE7833}"/>
                    </a:ext>
                  </a:extLst>
                </p:cNvPr>
                <p:cNvPicPr/>
                <p:nvPr/>
              </p:nvPicPr>
              <p:blipFill>
                <a:blip r:embed="rId57"/>
                <a:stretch>
                  <a:fillRect/>
                </a:stretch>
              </p:blipFill>
              <p:spPr>
                <a:xfrm>
                  <a:off x="10364983" y="1989120"/>
                  <a:ext cx="8532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Entrada de lápiz 41">
                  <a:extLst>
                    <a:ext uri="{FF2B5EF4-FFF2-40B4-BE49-F238E27FC236}">
                      <a16:creationId xmlns:a16="http://schemas.microsoft.com/office/drawing/2014/main" id="{844FE02E-B8B8-4B81-ACA7-97D602FC5A3D}"/>
                    </a:ext>
                  </a:extLst>
                </p14:cNvPr>
                <p14:cNvContentPartPr/>
                <p14:nvPr/>
              </p14:nvContentPartPr>
              <p14:xfrm>
                <a:off x="10319263" y="2053560"/>
                <a:ext cx="288360" cy="14760"/>
              </p14:xfrm>
            </p:contentPart>
          </mc:Choice>
          <mc:Fallback xmlns="">
            <p:pic>
              <p:nvPicPr>
                <p:cNvPr id="42" name="Entrada de lápiz 41">
                  <a:extLst>
                    <a:ext uri="{FF2B5EF4-FFF2-40B4-BE49-F238E27FC236}">
                      <a16:creationId xmlns:a16="http://schemas.microsoft.com/office/drawing/2014/main" id="{844FE02E-B8B8-4B81-ACA7-97D602FC5A3D}"/>
                    </a:ext>
                  </a:extLst>
                </p:cNvPr>
                <p:cNvPicPr/>
                <p:nvPr/>
              </p:nvPicPr>
              <p:blipFill>
                <a:blip r:embed="rId59"/>
                <a:stretch>
                  <a:fillRect/>
                </a:stretch>
              </p:blipFill>
              <p:spPr>
                <a:xfrm>
                  <a:off x="10310263" y="2044920"/>
                  <a:ext cx="306000" cy="324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Entrada de lápiz 42">
                  <a:extLst>
                    <a:ext uri="{FF2B5EF4-FFF2-40B4-BE49-F238E27FC236}">
                      <a16:creationId xmlns:a16="http://schemas.microsoft.com/office/drawing/2014/main" id="{DC505309-8C79-4B6C-8330-C529BF29CDB8}"/>
                    </a:ext>
                  </a:extLst>
                </p14:cNvPr>
                <p14:cNvContentPartPr/>
                <p14:nvPr/>
              </p14:nvContentPartPr>
              <p14:xfrm>
                <a:off x="10582063" y="2101080"/>
                <a:ext cx="222120" cy="143280"/>
              </p14:xfrm>
            </p:contentPart>
          </mc:Choice>
          <mc:Fallback xmlns="">
            <p:pic>
              <p:nvPicPr>
                <p:cNvPr id="43" name="Entrada de lápiz 42">
                  <a:extLst>
                    <a:ext uri="{FF2B5EF4-FFF2-40B4-BE49-F238E27FC236}">
                      <a16:creationId xmlns:a16="http://schemas.microsoft.com/office/drawing/2014/main" id="{DC505309-8C79-4B6C-8330-C529BF29CDB8}"/>
                    </a:ext>
                  </a:extLst>
                </p:cNvPr>
                <p:cNvPicPr/>
                <p:nvPr/>
              </p:nvPicPr>
              <p:blipFill>
                <a:blip r:embed="rId61"/>
                <a:stretch>
                  <a:fillRect/>
                </a:stretch>
              </p:blipFill>
              <p:spPr>
                <a:xfrm>
                  <a:off x="10573423" y="2092080"/>
                  <a:ext cx="239760" cy="160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Entrada de lápiz 43">
                  <a:extLst>
                    <a:ext uri="{FF2B5EF4-FFF2-40B4-BE49-F238E27FC236}">
                      <a16:creationId xmlns:a16="http://schemas.microsoft.com/office/drawing/2014/main" id="{6D327D27-DC57-4443-8DCD-E9144697E254}"/>
                    </a:ext>
                  </a:extLst>
                </p14:cNvPr>
                <p14:cNvContentPartPr/>
                <p14:nvPr/>
              </p14:nvContentPartPr>
              <p14:xfrm>
                <a:off x="10830463" y="2067960"/>
                <a:ext cx="218160" cy="159480"/>
              </p14:xfrm>
            </p:contentPart>
          </mc:Choice>
          <mc:Fallback xmlns="">
            <p:pic>
              <p:nvPicPr>
                <p:cNvPr id="44" name="Entrada de lápiz 43">
                  <a:extLst>
                    <a:ext uri="{FF2B5EF4-FFF2-40B4-BE49-F238E27FC236}">
                      <a16:creationId xmlns:a16="http://schemas.microsoft.com/office/drawing/2014/main" id="{6D327D27-DC57-4443-8DCD-E9144697E254}"/>
                    </a:ext>
                  </a:extLst>
                </p:cNvPr>
                <p:cNvPicPr/>
                <p:nvPr/>
              </p:nvPicPr>
              <p:blipFill>
                <a:blip r:embed="rId63"/>
                <a:stretch>
                  <a:fillRect/>
                </a:stretch>
              </p:blipFill>
              <p:spPr>
                <a:xfrm>
                  <a:off x="10821823" y="2058960"/>
                  <a:ext cx="23580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Entrada de lápiz 44">
                  <a:extLst>
                    <a:ext uri="{FF2B5EF4-FFF2-40B4-BE49-F238E27FC236}">
                      <a16:creationId xmlns:a16="http://schemas.microsoft.com/office/drawing/2014/main" id="{1145C094-3753-487B-B493-354196576E51}"/>
                    </a:ext>
                  </a:extLst>
                </p14:cNvPr>
                <p14:cNvContentPartPr/>
                <p14:nvPr/>
              </p14:nvContentPartPr>
              <p14:xfrm>
                <a:off x="11080303" y="2116920"/>
                <a:ext cx="258840" cy="116640"/>
              </p14:xfrm>
            </p:contentPart>
          </mc:Choice>
          <mc:Fallback xmlns="">
            <p:pic>
              <p:nvPicPr>
                <p:cNvPr id="45" name="Entrada de lápiz 44">
                  <a:extLst>
                    <a:ext uri="{FF2B5EF4-FFF2-40B4-BE49-F238E27FC236}">
                      <a16:creationId xmlns:a16="http://schemas.microsoft.com/office/drawing/2014/main" id="{1145C094-3753-487B-B493-354196576E51}"/>
                    </a:ext>
                  </a:extLst>
                </p:cNvPr>
                <p:cNvPicPr/>
                <p:nvPr/>
              </p:nvPicPr>
              <p:blipFill>
                <a:blip r:embed="rId65"/>
                <a:stretch>
                  <a:fillRect/>
                </a:stretch>
              </p:blipFill>
              <p:spPr>
                <a:xfrm>
                  <a:off x="11071663" y="2108280"/>
                  <a:ext cx="2764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Entrada de lápiz 45">
                  <a:extLst>
                    <a:ext uri="{FF2B5EF4-FFF2-40B4-BE49-F238E27FC236}">
                      <a16:creationId xmlns:a16="http://schemas.microsoft.com/office/drawing/2014/main" id="{C4E8DC3A-050E-4203-83DF-DC34E0BF4635}"/>
                    </a:ext>
                  </a:extLst>
                </p14:cNvPr>
                <p14:cNvContentPartPr/>
                <p14:nvPr/>
              </p14:nvContentPartPr>
              <p14:xfrm>
                <a:off x="11308183" y="2078760"/>
                <a:ext cx="164160" cy="153000"/>
              </p14:xfrm>
            </p:contentPart>
          </mc:Choice>
          <mc:Fallback xmlns="">
            <p:pic>
              <p:nvPicPr>
                <p:cNvPr id="46" name="Entrada de lápiz 45">
                  <a:extLst>
                    <a:ext uri="{FF2B5EF4-FFF2-40B4-BE49-F238E27FC236}">
                      <a16:creationId xmlns:a16="http://schemas.microsoft.com/office/drawing/2014/main" id="{C4E8DC3A-050E-4203-83DF-DC34E0BF4635}"/>
                    </a:ext>
                  </a:extLst>
                </p:cNvPr>
                <p:cNvPicPr/>
                <p:nvPr/>
              </p:nvPicPr>
              <p:blipFill>
                <a:blip r:embed="rId67"/>
                <a:stretch>
                  <a:fillRect/>
                </a:stretch>
              </p:blipFill>
              <p:spPr>
                <a:xfrm>
                  <a:off x="11299543" y="2069760"/>
                  <a:ext cx="18180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Entrada de lápiz 46">
                  <a:extLst>
                    <a:ext uri="{FF2B5EF4-FFF2-40B4-BE49-F238E27FC236}">
                      <a16:creationId xmlns:a16="http://schemas.microsoft.com/office/drawing/2014/main" id="{CA8CF65D-70B2-4842-A675-E8F9CC1F8865}"/>
                    </a:ext>
                  </a:extLst>
                </p14:cNvPr>
                <p14:cNvContentPartPr/>
                <p14:nvPr/>
              </p14:nvContentPartPr>
              <p14:xfrm>
                <a:off x="11558383" y="2066160"/>
                <a:ext cx="155160" cy="152280"/>
              </p14:xfrm>
            </p:contentPart>
          </mc:Choice>
          <mc:Fallback xmlns="">
            <p:pic>
              <p:nvPicPr>
                <p:cNvPr id="47" name="Entrada de lápiz 46">
                  <a:extLst>
                    <a:ext uri="{FF2B5EF4-FFF2-40B4-BE49-F238E27FC236}">
                      <a16:creationId xmlns:a16="http://schemas.microsoft.com/office/drawing/2014/main" id="{CA8CF65D-70B2-4842-A675-E8F9CC1F8865}"/>
                    </a:ext>
                  </a:extLst>
                </p:cNvPr>
                <p:cNvPicPr/>
                <p:nvPr/>
              </p:nvPicPr>
              <p:blipFill>
                <a:blip r:embed="rId69"/>
                <a:stretch>
                  <a:fillRect/>
                </a:stretch>
              </p:blipFill>
              <p:spPr>
                <a:xfrm>
                  <a:off x="11549383" y="2057160"/>
                  <a:ext cx="172800" cy="1699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8" name="Entrada de lápiz 47">
                  <a:extLst>
                    <a:ext uri="{FF2B5EF4-FFF2-40B4-BE49-F238E27FC236}">
                      <a16:creationId xmlns:a16="http://schemas.microsoft.com/office/drawing/2014/main" id="{B9B850E6-4611-427C-8020-4F3E4D11E64B}"/>
                    </a:ext>
                  </a:extLst>
                </p14:cNvPr>
                <p14:cNvContentPartPr/>
                <p14:nvPr/>
              </p14:nvContentPartPr>
              <p14:xfrm>
                <a:off x="11277943" y="2014680"/>
                <a:ext cx="283320" cy="32760"/>
              </p14:xfrm>
            </p:contentPart>
          </mc:Choice>
          <mc:Fallback xmlns="">
            <p:pic>
              <p:nvPicPr>
                <p:cNvPr id="48" name="Entrada de lápiz 47">
                  <a:extLst>
                    <a:ext uri="{FF2B5EF4-FFF2-40B4-BE49-F238E27FC236}">
                      <a16:creationId xmlns:a16="http://schemas.microsoft.com/office/drawing/2014/main" id="{B9B850E6-4611-427C-8020-4F3E4D11E64B}"/>
                    </a:ext>
                  </a:extLst>
                </p:cNvPr>
                <p:cNvPicPr/>
                <p:nvPr/>
              </p:nvPicPr>
              <p:blipFill>
                <a:blip r:embed="rId71"/>
                <a:stretch>
                  <a:fillRect/>
                </a:stretch>
              </p:blipFill>
              <p:spPr>
                <a:xfrm>
                  <a:off x="11268943" y="2005680"/>
                  <a:ext cx="300960" cy="5040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60" name="Entrada de lápiz 59">
                  <a:extLst>
                    <a:ext uri="{FF2B5EF4-FFF2-40B4-BE49-F238E27FC236}">
                      <a16:creationId xmlns:a16="http://schemas.microsoft.com/office/drawing/2014/main" id="{BC0017A3-220D-4D90-9939-F34F95B0C6FD}"/>
                    </a:ext>
                  </a:extLst>
                </p14:cNvPr>
                <p14:cNvContentPartPr/>
                <p14:nvPr/>
              </p14:nvContentPartPr>
              <p14:xfrm>
                <a:off x="8577943" y="2524440"/>
                <a:ext cx="265320" cy="167760"/>
              </p14:xfrm>
            </p:contentPart>
          </mc:Choice>
          <mc:Fallback xmlns="">
            <p:pic>
              <p:nvPicPr>
                <p:cNvPr id="60" name="Entrada de lápiz 59">
                  <a:extLst>
                    <a:ext uri="{FF2B5EF4-FFF2-40B4-BE49-F238E27FC236}">
                      <a16:creationId xmlns:a16="http://schemas.microsoft.com/office/drawing/2014/main" id="{BC0017A3-220D-4D90-9939-F34F95B0C6FD}"/>
                    </a:ext>
                  </a:extLst>
                </p:cNvPr>
                <p:cNvPicPr/>
                <p:nvPr/>
              </p:nvPicPr>
              <p:blipFill>
                <a:blip r:embed="rId73"/>
                <a:stretch>
                  <a:fillRect/>
                </a:stretch>
              </p:blipFill>
              <p:spPr>
                <a:xfrm>
                  <a:off x="8568943" y="2515800"/>
                  <a:ext cx="28296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61" name="Entrada de lápiz 60">
                  <a:extLst>
                    <a:ext uri="{FF2B5EF4-FFF2-40B4-BE49-F238E27FC236}">
                      <a16:creationId xmlns:a16="http://schemas.microsoft.com/office/drawing/2014/main" id="{AE227D62-572B-449B-99E6-97A30BE7E2A9}"/>
                    </a:ext>
                  </a:extLst>
                </p14:cNvPr>
                <p14:cNvContentPartPr/>
                <p14:nvPr/>
              </p14:nvContentPartPr>
              <p14:xfrm>
                <a:off x="8996623" y="2415360"/>
                <a:ext cx="190440" cy="301320"/>
              </p14:xfrm>
            </p:contentPart>
          </mc:Choice>
          <mc:Fallback xmlns="">
            <p:pic>
              <p:nvPicPr>
                <p:cNvPr id="61" name="Entrada de lápiz 60">
                  <a:extLst>
                    <a:ext uri="{FF2B5EF4-FFF2-40B4-BE49-F238E27FC236}">
                      <a16:creationId xmlns:a16="http://schemas.microsoft.com/office/drawing/2014/main" id="{AE227D62-572B-449B-99E6-97A30BE7E2A9}"/>
                    </a:ext>
                  </a:extLst>
                </p:cNvPr>
                <p:cNvPicPr/>
                <p:nvPr/>
              </p:nvPicPr>
              <p:blipFill>
                <a:blip r:embed="rId75"/>
                <a:stretch>
                  <a:fillRect/>
                </a:stretch>
              </p:blipFill>
              <p:spPr>
                <a:xfrm>
                  <a:off x="8987623" y="2406360"/>
                  <a:ext cx="208080" cy="31896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62" name="Entrada de lápiz 61">
                  <a:extLst>
                    <a:ext uri="{FF2B5EF4-FFF2-40B4-BE49-F238E27FC236}">
                      <a16:creationId xmlns:a16="http://schemas.microsoft.com/office/drawing/2014/main" id="{3710747A-92D5-4CDC-9EDE-94B442A810EF}"/>
                    </a:ext>
                  </a:extLst>
                </p14:cNvPr>
                <p14:cNvContentPartPr/>
                <p14:nvPr/>
              </p14:nvContentPartPr>
              <p14:xfrm>
                <a:off x="9219103" y="2601120"/>
                <a:ext cx="12240" cy="97200"/>
              </p14:xfrm>
            </p:contentPart>
          </mc:Choice>
          <mc:Fallback xmlns="">
            <p:pic>
              <p:nvPicPr>
                <p:cNvPr id="62" name="Entrada de lápiz 61">
                  <a:extLst>
                    <a:ext uri="{FF2B5EF4-FFF2-40B4-BE49-F238E27FC236}">
                      <a16:creationId xmlns:a16="http://schemas.microsoft.com/office/drawing/2014/main" id="{3710747A-92D5-4CDC-9EDE-94B442A810EF}"/>
                    </a:ext>
                  </a:extLst>
                </p:cNvPr>
                <p:cNvPicPr/>
                <p:nvPr/>
              </p:nvPicPr>
              <p:blipFill>
                <a:blip r:embed="rId77"/>
                <a:stretch>
                  <a:fillRect/>
                </a:stretch>
              </p:blipFill>
              <p:spPr>
                <a:xfrm>
                  <a:off x="9210103" y="2592480"/>
                  <a:ext cx="2988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63" name="Entrada de lápiz 62">
                  <a:extLst>
                    <a:ext uri="{FF2B5EF4-FFF2-40B4-BE49-F238E27FC236}">
                      <a16:creationId xmlns:a16="http://schemas.microsoft.com/office/drawing/2014/main" id="{7C176784-F2B5-48DB-B568-458599760C22}"/>
                    </a:ext>
                  </a:extLst>
                </p14:cNvPr>
                <p14:cNvContentPartPr/>
                <p14:nvPr/>
              </p14:nvContentPartPr>
              <p14:xfrm>
                <a:off x="9225943" y="2514360"/>
                <a:ext cx="5400" cy="4680"/>
              </p14:xfrm>
            </p:contentPart>
          </mc:Choice>
          <mc:Fallback xmlns="">
            <p:pic>
              <p:nvPicPr>
                <p:cNvPr id="63" name="Entrada de lápiz 62">
                  <a:extLst>
                    <a:ext uri="{FF2B5EF4-FFF2-40B4-BE49-F238E27FC236}">
                      <a16:creationId xmlns:a16="http://schemas.microsoft.com/office/drawing/2014/main" id="{7C176784-F2B5-48DB-B568-458599760C22}"/>
                    </a:ext>
                  </a:extLst>
                </p:cNvPr>
                <p:cNvPicPr/>
                <p:nvPr/>
              </p:nvPicPr>
              <p:blipFill>
                <a:blip r:embed="rId79"/>
                <a:stretch>
                  <a:fillRect/>
                </a:stretch>
              </p:blipFill>
              <p:spPr>
                <a:xfrm>
                  <a:off x="9216943" y="2505360"/>
                  <a:ext cx="23040" cy="2232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7168" name="Entrada de lápiz 7167">
                  <a:extLst>
                    <a:ext uri="{FF2B5EF4-FFF2-40B4-BE49-F238E27FC236}">
                      <a16:creationId xmlns:a16="http://schemas.microsoft.com/office/drawing/2014/main" id="{3E7F75D9-9947-4C1C-9098-8D76C520EFA3}"/>
                    </a:ext>
                  </a:extLst>
                </p14:cNvPr>
                <p14:cNvContentPartPr/>
                <p14:nvPr/>
              </p14:nvContentPartPr>
              <p14:xfrm>
                <a:off x="9295063" y="2544600"/>
                <a:ext cx="139680" cy="139680"/>
              </p14:xfrm>
            </p:contentPart>
          </mc:Choice>
          <mc:Fallback xmlns="">
            <p:pic>
              <p:nvPicPr>
                <p:cNvPr id="7168" name="Entrada de lápiz 7167">
                  <a:extLst>
                    <a:ext uri="{FF2B5EF4-FFF2-40B4-BE49-F238E27FC236}">
                      <a16:creationId xmlns:a16="http://schemas.microsoft.com/office/drawing/2014/main" id="{3E7F75D9-9947-4C1C-9098-8D76C520EFA3}"/>
                    </a:ext>
                  </a:extLst>
                </p:cNvPr>
                <p:cNvPicPr/>
                <p:nvPr/>
              </p:nvPicPr>
              <p:blipFill>
                <a:blip r:embed="rId81"/>
                <a:stretch>
                  <a:fillRect/>
                </a:stretch>
              </p:blipFill>
              <p:spPr>
                <a:xfrm>
                  <a:off x="9286423" y="2535960"/>
                  <a:ext cx="157320" cy="1573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7169" name="Entrada de lápiz 7168">
                  <a:extLst>
                    <a:ext uri="{FF2B5EF4-FFF2-40B4-BE49-F238E27FC236}">
                      <a16:creationId xmlns:a16="http://schemas.microsoft.com/office/drawing/2014/main" id="{FE7136D8-E75E-4A19-8A69-41CAB61CD002}"/>
                    </a:ext>
                  </a:extLst>
                </p14:cNvPr>
                <p14:cNvContentPartPr/>
                <p14:nvPr/>
              </p14:nvContentPartPr>
              <p14:xfrm>
                <a:off x="9513223" y="2512560"/>
                <a:ext cx="11520" cy="132120"/>
              </p14:xfrm>
            </p:contentPart>
          </mc:Choice>
          <mc:Fallback xmlns="">
            <p:pic>
              <p:nvPicPr>
                <p:cNvPr id="7169" name="Entrada de lápiz 7168">
                  <a:extLst>
                    <a:ext uri="{FF2B5EF4-FFF2-40B4-BE49-F238E27FC236}">
                      <a16:creationId xmlns:a16="http://schemas.microsoft.com/office/drawing/2014/main" id="{FE7136D8-E75E-4A19-8A69-41CAB61CD002}"/>
                    </a:ext>
                  </a:extLst>
                </p:cNvPr>
                <p:cNvPicPr/>
                <p:nvPr/>
              </p:nvPicPr>
              <p:blipFill>
                <a:blip r:embed="rId83"/>
                <a:stretch>
                  <a:fillRect/>
                </a:stretch>
              </p:blipFill>
              <p:spPr>
                <a:xfrm>
                  <a:off x="9504583" y="2503560"/>
                  <a:ext cx="29160" cy="14976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7171" name="Entrada de lápiz 7170">
                  <a:extLst>
                    <a:ext uri="{FF2B5EF4-FFF2-40B4-BE49-F238E27FC236}">
                      <a16:creationId xmlns:a16="http://schemas.microsoft.com/office/drawing/2014/main" id="{60FB8B7B-F5F3-4480-812C-8F3E231ADDAB}"/>
                    </a:ext>
                  </a:extLst>
                </p14:cNvPr>
                <p14:cNvContentPartPr/>
                <p14:nvPr/>
              </p14:nvContentPartPr>
              <p14:xfrm>
                <a:off x="9435823" y="2494560"/>
                <a:ext cx="177120" cy="20160"/>
              </p14:xfrm>
            </p:contentPart>
          </mc:Choice>
          <mc:Fallback xmlns="">
            <p:pic>
              <p:nvPicPr>
                <p:cNvPr id="7171" name="Entrada de lápiz 7170">
                  <a:extLst>
                    <a:ext uri="{FF2B5EF4-FFF2-40B4-BE49-F238E27FC236}">
                      <a16:creationId xmlns:a16="http://schemas.microsoft.com/office/drawing/2014/main" id="{60FB8B7B-F5F3-4480-812C-8F3E231ADDAB}"/>
                    </a:ext>
                  </a:extLst>
                </p:cNvPr>
                <p:cNvPicPr/>
                <p:nvPr/>
              </p:nvPicPr>
              <p:blipFill>
                <a:blip r:embed="rId85"/>
                <a:stretch>
                  <a:fillRect/>
                </a:stretch>
              </p:blipFill>
              <p:spPr>
                <a:xfrm>
                  <a:off x="9426823" y="2485560"/>
                  <a:ext cx="194760" cy="378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7172" name="Entrada de lápiz 7171">
                  <a:extLst>
                    <a:ext uri="{FF2B5EF4-FFF2-40B4-BE49-F238E27FC236}">
                      <a16:creationId xmlns:a16="http://schemas.microsoft.com/office/drawing/2014/main" id="{8BD61979-9753-4B45-B6BE-5B00D4F38EB9}"/>
                    </a:ext>
                  </a:extLst>
                </p14:cNvPr>
                <p14:cNvContentPartPr/>
                <p14:nvPr/>
              </p14:nvContentPartPr>
              <p14:xfrm>
                <a:off x="9589903" y="2532720"/>
                <a:ext cx="175680" cy="145440"/>
              </p14:xfrm>
            </p:contentPart>
          </mc:Choice>
          <mc:Fallback xmlns="">
            <p:pic>
              <p:nvPicPr>
                <p:cNvPr id="7172" name="Entrada de lápiz 7171">
                  <a:extLst>
                    <a:ext uri="{FF2B5EF4-FFF2-40B4-BE49-F238E27FC236}">
                      <a16:creationId xmlns:a16="http://schemas.microsoft.com/office/drawing/2014/main" id="{8BD61979-9753-4B45-B6BE-5B00D4F38EB9}"/>
                    </a:ext>
                  </a:extLst>
                </p:cNvPr>
                <p:cNvPicPr/>
                <p:nvPr/>
              </p:nvPicPr>
              <p:blipFill>
                <a:blip r:embed="rId87"/>
                <a:stretch>
                  <a:fillRect/>
                </a:stretch>
              </p:blipFill>
              <p:spPr>
                <a:xfrm>
                  <a:off x="9580903" y="2523720"/>
                  <a:ext cx="19332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7173" name="Entrada de lápiz 7172">
                  <a:extLst>
                    <a:ext uri="{FF2B5EF4-FFF2-40B4-BE49-F238E27FC236}">
                      <a16:creationId xmlns:a16="http://schemas.microsoft.com/office/drawing/2014/main" id="{AF75D09A-7542-4E45-8F24-B3158DE77935}"/>
                    </a:ext>
                  </a:extLst>
                </p14:cNvPr>
                <p14:cNvContentPartPr/>
                <p14:nvPr/>
              </p14:nvContentPartPr>
              <p14:xfrm>
                <a:off x="9795823" y="2505000"/>
                <a:ext cx="240480" cy="128160"/>
              </p14:xfrm>
            </p:contentPart>
          </mc:Choice>
          <mc:Fallback xmlns="">
            <p:pic>
              <p:nvPicPr>
                <p:cNvPr id="7173" name="Entrada de lápiz 7172">
                  <a:extLst>
                    <a:ext uri="{FF2B5EF4-FFF2-40B4-BE49-F238E27FC236}">
                      <a16:creationId xmlns:a16="http://schemas.microsoft.com/office/drawing/2014/main" id="{AF75D09A-7542-4E45-8F24-B3158DE77935}"/>
                    </a:ext>
                  </a:extLst>
                </p:cNvPr>
                <p:cNvPicPr/>
                <p:nvPr/>
              </p:nvPicPr>
              <p:blipFill>
                <a:blip r:embed="rId89"/>
                <a:stretch>
                  <a:fillRect/>
                </a:stretch>
              </p:blipFill>
              <p:spPr>
                <a:xfrm>
                  <a:off x="9786823" y="2496000"/>
                  <a:ext cx="25812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7174" name="Entrada de lápiz 7173">
                  <a:extLst>
                    <a:ext uri="{FF2B5EF4-FFF2-40B4-BE49-F238E27FC236}">
                      <a16:creationId xmlns:a16="http://schemas.microsoft.com/office/drawing/2014/main" id="{8B32481C-CB8D-4F13-AD68-06D00F139731}"/>
                    </a:ext>
                  </a:extLst>
                </p14:cNvPr>
                <p14:cNvContentPartPr/>
                <p14:nvPr/>
              </p14:nvContentPartPr>
              <p14:xfrm>
                <a:off x="10091383" y="2318160"/>
                <a:ext cx="65520" cy="289080"/>
              </p14:xfrm>
            </p:contentPart>
          </mc:Choice>
          <mc:Fallback xmlns="">
            <p:pic>
              <p:nvPicPr>
                <p:cNvPr id="7174" name="Entrada de lápiz 7173">
                  <a:extLst>
                    <a:ext uri="{FF2B5EF4-FFF2-40B4-BE49-F238E27FC236}">
                      <a16:creationId xmlns:a16="http://schemas.microsoft.com/office/drawing/2014/main" id="{8B32481C-CB8D-4F13-AD68-06D00F139731}"/>
                    </a:ext>
                  </a:extLst>
                </p:cNvPr>
                <p:cNvPicPr/>
                <p:nvPr/>
              </p:nvPicPr>
              <p:blipFill>
                <a:blip r:embed="rId91"/>
                <a:stretch>
                  <a:fillRect/>
                </a:stretch>
              </p:blipFill>
              <p:spPr>
                <a:xfrm>
                  <a:off x="10082383" y="2309520"/>
                  <a:ext cx="83160" cy="306720"/>
                </a:xfrm>
                <a:prstGeom prst="rect">
                  <a:avLst/>
                </a:prstGeom>
              </p:spPr>
            </p:pic>
          </mc:Fallback>
        </mc:AlternateContent>
      </p:grpSp>
      <p:grpSp>
        <p:nvGrpSpPr>
          <p:cNvPr id="7180" name="Grupo 7179">
            <a:extLst>
              <a:ext uri="{FF2B5EF4-FFF2-40B4-BE49-F238E27FC236}">
                <a16:creationId xmlns:a16="http://schemas.microsoft.com/office/drawing/2014/main" id="{B42794F5-677C-4673-BB50-8CAAC393A6CD}"/>
              </a:ext>
            </a:extLst>
          </p:cNvPr>
          <p:cNvGrpSpPr/>
          <p:nvPr/>
        </p:nvGrpSpPr>
        <p:grpSpPr>
          <a:xfrm>
            <a:off x="5078657" y="3342257"/>
            <a:ext cx="245520" cy="486360"/>
            <a:chOff x="5078657" y="3342257"/>
            <a:chExt cx="245520" cy="486360"/>
          </a:xfrm>
        </p:grpSpPr>
        <mc:AlternateContent xmlns:mc="http://schemas.openxmlformats.org/markup-compatibility/2006">
          <mc:Choice xmlns:p14="http://schemas.microsoft.com/office/powerpoint/2010/main" Requires="p14">
            <p:contentPart p14:bwMode="auto" r:id="rId92">
              <p14:nvContentPartPr>
                <p14:cNvPr id="24" name="Entrada de lápiz 23">
                  <a:extLst>
                    <a:ext uri="{FF2B5EF4-FFF2-40B4-BE49-F238E27FC236}">
                      <a16:creationId xmlns:a16="http://schemas.microsoft.com/office/drawing/2014/main" id="{1C697B32-9139-48DC-9934-2B61E30AFA79}"/>
                    </a:ext>
                  </a:extLst>
                </p14:cNvPr>
                <p14:cNvContentPartPr/>
                <p14:nvPr/>
              </p14:nvContentPartPr>
              <p14:xfrm>
                <a:off x="5179457" y="3342257"/>
                <a:ext cx="123840" cy="160560"/>
              </p14:xfrm>
            </p:contentPart>
          </mc:Choice>
          <mc:Fallback>
            <p:pic>
              <p:nvPicPr>
                <p:cNvPr id="24" name="Entrada de lápiz 23">
                  <a:extLst>
                    <a:ext uri="{FF2B5EF4-FFF2-40B4-BE49-F238E27FC236}">
                      <a16:creationId xmlns:a16="http://schemas.microsoft.com/office/drawing/2014/main" id="{1C697B32-9139-48DC-9934-2B61E30AFA79}"/>
                    </a:ext>
                  </a:extLst>
                </p:cNvPr>
                <p:cNvPicPr/>
                <p:nvPr/>
              </p:nvPicPr>
              <p:blipFill>
                <a:blip r:embed="rId93"/>
                <a:stretch>
                  <a:fillRect/>
                </a:stretch>
              </p:blipFill>
              <p:spPr>
                <a:xfrm>
                  <a:off x="5170817" y="3333257"/>
                  <a:ext cx="141480" cy="17820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28" name="Entrada de lápiz 27">
                  <a:extLst>
                    <a:ext uri="{FF2B5EF4-FFF2-40B4-BE49-F238E27FC236}">
                      <a16:creationId xmlns:a16="http://schemas.microsoft.com/office/drawing/2014/main" id="{69E23C37-15BF-4F81-8D10-A045EF9025F6}"/>
                    </a:ext>
                  </a:extLst>
                </p14:cNvPr>
                <p14:cNvContentPartPr/>
                <p14:nvPr/>
              </p14:nvContentPartPr>
              <p14:xfrm>
                <a:off x="5078657" y="3426137"/>
                <a:ext cx="245520" cy="216360"/>
              </p14:xfrm>
            </p:contentPart>
          </mc:Choice>
          <mc:Fallback>
            <p:pic>
              <p:nvPicPr>
                <p:cNvPr id="28" name="Entrada de lápiz 27">
                  <a:extLst>
                    <a:ext uri="{FF2B5EF4-FFF2-40B4-BE49-F238E27FC236}">
                      <a16:creationId xmlns:a16="http://schemas.microsoft.com/office/drawing/2014/main" id="{69E23C37-15BF-4F81-8D10-A045EF9025F6}"/>
                    </a:ext>
                  </a:extLst>
                </p:cNvPr>
                <p:cNvPicPr/>
                <p:nvPr/>
              </p:nvPicPr>
              <p:blipFill>
                <a:blip r:embed="rId95"/>
                <a:stretch>
                  <a:fillRect/>
                </a:stretch>
              </p:blipFill>
              <p:spPr>
                <a:xfrm>
                  <a:off x="5069657" y="3417497"/>
                  <a:ext cx="263160" cy="234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49" name="Entrada de lápiz 48">
                  <a:extLst>
                    <a:ext uri="{FF2B5EF4-FFF2-40B4-BE49-F238E27FC236}">
                      <a16:creationId xmlns:a16="http://schemas.microsoft.com/office/drawing/2014/main" id="{8595ECD2-10A1-444E-9AE4-E83B3B975AE8}"/>
                    </a:ext>
                  </a:extLst>
                </p14:cNvPr>
                <p14:cNvContentPartPr/>
                <p14:nvPr/>
              </p14:nvContentPartPr>
              <p14:xfrm>
                <a:off x="5104217" y="3602897"/>
                <a:ext cx="44640" cy="190800"/>
              </p14:xfrm>
            </p:contentPart>
          </mc:Choice>
          <mc:Fallback>
            <p:pic>
              <p:nvPicPr>
                <p:cNvPr id="49" name="Entrada de lápiz 48">
                  <a:extLst>
                    <a:ext uri="{FF2B5EF4-FFF2-40B4-BE49-F238E27FC236}">
                      <a16:creationId xmlns:a16="http://schemas.microsoft.com/office/drawing/2014/main" id="{8595ECD2-10A1-444E-9AE4-E83B3B975AE8}"/>
                    </a:ext>
                  </a:extLst>
                </p:cNvPr>
                <p:cNvPicPr/>
                <p:nvPr/>
              </p:nvPicPr>
              <p:blipFill>
                <a:blip r:embed="rId97"/>
                <a:stretch>
                  <a:fillRect/>
                </a:stretch>
              </p:blipFill>
              <p:spPr>
                <a:xfrm>
                  <a:off x="5095577" y="3594257"/>
                  <a:ext cx="62280" cy="2084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176" name="Entrada de lápiz 7175">
                  <a:extLst>
                    <a:ext uri="{FF2B5EF4-FFF2-40B4-BE49-F238E27FC236}">
                      <a16:creationId xmlns:a16="http://schemas.microsoft.com/office/drawing/2014/main" id="{D69763BD-5E58-4D04-B5ED-D2A45CA15132}"/>
                    </a:ext>
                  </a:extLst>
                </p14:cNvPr>
                <p14:cNvContentPartPr/>
                <p14:nvPr/>
              </p14:nvContentPartPr>
              <p14:xfrm>
                <a:off x="5094137" y="3788297"/>
                <a:ext cx="136800" cy="32760"/>
              </p14:xfrm>
            </p:contentPart>
          </mc:Choice>
          <mc:Fallback>
            <p:pic>
              <p:nvPicPr>
                <p:cNvPr id="7176" name="Entrada de lápiz 7175">
                  <a:extLst>
                    <a:ext uri="{FF2B5EF4-FFF2-40B4-BE49-F238E27FC236}">
                      <a16:creationId xmlns:a16="http://schemas.microsoft.com/office/drawing/2014/main" id="{D69763BD-5E58-4D04-B5ED-D2A45CA15132}"/>
                    </a:ext>
                  </a:extLst>
                </p:cNvPr>
                <p:cNvPicPr/>
                <p:nvPr/>
              </p:nvPicPr>
              <p:blipFill>
                <a:blip r:embed="rId99"/>
                <a:stretch>
                  <a:fillRect/>
                </a:stretch>
              </p:blipFill>
              <p:spPr>
                <a:xfrm>
                  <a:off x="5085137" y="3779297"/>
                  <a:ext cx="154440" cy="50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177" name="Entrada de lápiz 7176">
                  <a:extLst>
                    <a:ext uri="{FF2B5EF4-FFF2-40B4-BE49-F238E27FC236}">
                      <a16:creationId xmlns:a16="http://schemas.microsoft.com/office/drawing/2014/main" id="{C1590F68-7834-42A9-99F3-2DD86C8DFA10}"/>
                    </a:ext>
                  </a:extLst>
                </p14:cNvPr>
                <p14:cNvContentPartPr/>
                <p14:nvPr/>
              </p14:nvContentPartPr>
              <p14:xfrm>
                <a:off x="5234897" y="3611177"/>
                <a:ext cx="34560" cy="217440"/>
              </p14:xfrm>
            </p:contentPart>
          </mc:Choice>
          <mc:Fallback>
            <p:pic>
              <p:nvPicPr>
                <p:cNvPr id="7177" name="Entrada de lápiz 7176">
                  <a:extLst>
                    <a:ext uri="{FF2B5EF4-FFF2-40B4-BE49-F238E27FC236}">
                      <a16:creationId xmlns:a16="http://schemas.microsoft.com/office/drawing/2014/main" id="{C1590F68-7834-42A9-99F3-2DD86C8DFA10}"/>
                    </a:ext>
                  </a:extLst>
                </p:cNvPr>
                <p:cNvPicPr/>
                <p:nvPr/>
              </p:nvPicPr>
              <p:blipFill>
                <a:blip r:embed="rId101"/>
                <a:stretch>
                  <a:fillRect/>
                </a:stretch>
              </p:blipFill>
              <p:spPr>
                <a:xfrm>
                  <a:off x="5226257" y="3602537"/>
                  <a:ext cx="52200" cy="23508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179" name="Entrada de lápiz 7178">
                  <a:extLst>
                    <a:ext uri="{FF2B5EF4-FFF2-40B4-BE49-F238E27FC236}">
                      <a16:creationId xmlns:a16="http://schemas.microsoft.com/office/drawing/2014/main" id="{78FC2F60-7601-47C5-B9B8-E64936CA4EA9}"/>
                    </a:ext>
                  </a:extLst>
                </p14:cNvPr>
                <p14:cNvContentPartPr/>
                <p14:nvPr/>
              </p14:nvContentPartPr>
              <p14:xfrm>
                <a:off x="5113217" y="3482657"/>
                <a:ext cx="111960" cy="310320"/>
              </p14:xfrm>
            </p:contentPart>
          </mc:Choice>
          <mc:Fallback>
            <p:pic>
              <p:nvPicPr>
                <p:cNvPr id="7179" name="Entrada de lápiz 7178">
                  <a:extLst>
                    <a:ext uri="{FF2B5EF4-FFF2-40B4-BE49-F238E27FC236}">
                      <a16:creationId xmlns:a16="http://schemas.microsoft.com/office/drawing/2014/main" id="{78FC2F60-7601-47C5-B9B8-E64936CA4EA9}"/>
                    </a:ext>
                  </a:extLst>
                </p:cNvPr>
                <p:cNvPicPr/>
                <p:nvPr/>
              </p:nvPicPr>
              <p:blipFill>
                <a:blip r:embed="rId103"/>
                <a:stretch>
                  <a:fillRect/>
                </a:stretch>
              </p:blipFill>
              <p:spPr>
                <a:xfrm>
                  <a:off x="5104217" y="3473657"/>
                  <a:ext cx="129600" cy="327960"/>
                </a:xfrm>
                <a:prstGeom prst="rect">
                  <a:avLst/>
                </a:prstGeom>
              </p:spPr>
            </p:pic>
          </mc:Fallback>
        </mc:AlternateContent>
      </p:grpSp>
    </p:spTree>
    <p:extLst>
      <p:ext uri="{BB962C8B-B14F-4D97-AF65-F5344CB8AC3E}">
        <p14:creationId xmlns:p14="http://schemas.microsoft.com/office/powerpoint/2010/main" val="21658331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2B566528-1B12-4246-9431-5C2D7D0811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ítulo 1">
            <a:extLst>
              <a:ext uri="{FF2B5EF4-FFF2-40B4-BE49-F238E27FC236}">
                <a16:creationId xmlns:a16="http://schemas.microsoft.com/office/drawing/2014/main" id="{5D068537-FCBF-47D5-A4FF-3EFF1ABEC14D}"/>
              </a:ext>
            </a:extLst>
          </p:cNvPr>
          <p:cNvSpPr>
            <a:spLocks noGrp="1"/>
          </p:cNvSpPr>
          <p:nvPr>
            <p:ph type="title"/>
          </p:nvPr>
        </p:nvSpPr>
        <p:spPr>
          <a:xfrm>
            <a:off x="748570" y="543147"/>
            <a:ext cx="4448581" cy="1135737"/>
          </a:xfrm>
        </p:spPr>
        <p:txBody>
          <a:bodyPr vert="horz" lIns="91440" tIns="45720" rIns="91440" bIns="45720" rtlCol="0" anchor="ctr">
            <a:normAutofit/>
          </a:bodyPr>
          <a:lstStyle/>
          <a:p>
            <a:r>
              <a:rPr lang="es-CL" sz="4800" kern="1200" dirty="0">
                <a:solidFill>
                  <a:schemeClr val="tx1"/>
                </a:solidFill>
                <a:latin typeface="Modern Love Caps" panose="04070805081001020A01" pitchFamily="82" charset="0"/>
              </a:rPr>
              <a:t>En conclusión</a:t>
            </a:r>
          </a:p>
        </p:txBody>
      </p:sp>
      <p:sp>
        <p:nvSpPr>
          <p:cNvPr id="8" name="CuadroTexto 7">
            <a:extLst>
              <a:ext uri="{FF2B5EF4-FFF2-40B4-BE49-F238E27FC236}">
                <a16:creationId xmlns:a16="http://schemas.microsoft.com/office/drawing/2014/main" id="{914B2B87-E1AC-4167-ABE1-65E5350876BD}"/>
              </a:ext>
            </a:extLst>
          </p:cNvPr>
          <p:cNvSpPr txBox="1"/>
          <p:nvPr/>
        </p:nvSpPr>
        <p:spPr>
          <a:xfrm>
            <a:off x="1185504" y="1982795"/>
            <a:ext cx="4553682" cy="4393982"/>
          </a:xfrm>
          <a:prstGeom prst="rect">
            <a:avLst/>
          </a:prstGeom>
        </p:spPr>
        <p:txBody>
          <a:bodyPr vert="horz" lIns="91440" tIns="45720" rIns="91440" bIns="45720" rtlCol="0">
            <a:normAutofit/>
          </a:bodyPr>
          <a:lstStyle/>
          <a:p>
            <a:pPr>
              <a:lnSpc>
                <a:spcPct val="90000"/>
              </a:lnSpc>
              <a:spcAft>
                <a:spcPts val="600"/>
              </a:spcAft>
            </a:pPr>
            <a:r>
              <a:rPr lang="es-CL" sz="3200" b="0" i="0" u="none" strike="noStrike" dirty="0">
                <a:effectLst/>
                <a:latin typeface="Abadi Extra Light" panose="020B0204020104020204" pitchFamily="34" charset="0"/>
              </a:rPr>
              <a:t>Forma las mismas imágenes que el espejo convexo. Lo único distinto es que la imagen virtual se forma del mismo lado del objeto, y en los espejos cóncavos está del otro lado. </a:t>
            </a:r>
            <a:endParaRPr lang="es-CL" sz="3200" dirty="0">
              <a:latin typeface="Abadi Extra Light" panose="020B0204020104020204" pitchFamily="34" charset="0"/>
            </a:endParaRPr>
          </a:p>
        </p:txBody>
      </p:sp>
      <p:grpSp>
        <p:nvGrpSpPr>
          <p:cNvPr id="15" name="Group 14">
            <a:extLst>
              <a:ext uri="{FF2B5EF4-FFF2-40B4-BE49-F238E27FC236}">
                <a16:creationId xmlns:a16="http://schemas.microsoft.com/office/drawing/2014/main" id="{828A5161-06F1-46CF-8AD7-844680A59E1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4601497"/>
            <a:ext cx="1014060" cy="2017580"/>
            <a:chOff x="0" y="4601497"/>
            <a:chExt cx="1014060" cy="2017580"/>
          </a:xfrm>
        </p:grpSpPr>
        <p:sp>
          <p:nvSpPr>
            <p:cNvPr id="16" name="Isosceles Triangle 15">
              <a:extLst>
                <a:ext uri="{FF2B5EF4-FFF2-40B4-BE49-F238E27FC236}">
                  <a16:creationId xmlns:a16="http://schemas.microsoft.com/office/drawing/2014/main" id="{D3F51FEB-38FB-4F6C-9F7B-2F2AFAB6546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5400000">
              <a:off x="-501760" y="5103257"/>
              <a:ext cx="2017580" cy="1014060"/>
            </a:xfrm>
            <a:prstGeom prst="triangle">
              <a:avLst>
                <a:gd name="adj" fmla="val 50000"/>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547BA6-BAE0-43BB-A7CA-60F69CE252F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427916" y="5728708"/>
              <a:ext cx="485578" cy="48557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5" name="Imagen 4">
            <a:extLst>
              <a:ext uri="{FF2B5EF4-FFF2-40B4-BE49-F238E27FC236}">
                <a16:creationId xmlns:a16="http://schemas.microsoft.com/office/drawing/2014/main" id="{B19A1BB9-89B4-42DE-98E3-BF9C767352BF}"/>
              </a:ext>
            </a:extLst>
          </p:cNvPr>
          <p:cNvPicPr>
            <a:picLocks noChangeAspect="1"/>
          </p:cNvPicPr>
          <p:nvPr/>
        </p:nvPicPr>
        <p:blipFill rotWithShape="1">
          <a:blip r:embed="rId2"/>
          <a:srcRect l="65704" t="49673"/>
          <a:stretch/>
        </p:blipFill>
        <p:spPr>
          <a:xfrm>
            <a:off x="6201103" y="1782981"/>
            <a:ext cx="4839739" cy="4030373"/>
          </a:xfrm>
          <a:prstGeom prst="rect">
            <a:avLst/>
          </a:prstGeom>
        </p:spPr>
      </p:pic>
      <p:grpSp>
        <p:nvGrpSpPr>
          <p:cNvPr id="19" name="Group 18">
            <a:extLst>
              <a:ext uri="{FF2B5EF4-FFF2-40B4-BE49-F238E27FC236}">
                <a16:creationId xmlns:a16="http://schemas.microsoft.com/office/drawing/2014/main" id="{5995D10D-E9C9-47DB-AE7E-801FEF38F5C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219290" y="1"/>
            <a:ext cx="972709" cy="1935307"/>
            <a:chOff x="10918968" y="713127"/>
            <a:chExt cx="1273032" cy="2532832"/>
          </a:xfrm>
        </p:grpSpPr>
        <p:sp>
          <p:nvSpPr>
            <p:cNvPr id="20" name="Rectangle 19">
              <a:extLst>
                <a:ext uri="{FF2B5EF4-FFF2-40B4-BE49-F238E27FC236}">
                  <a16:creationId xmlns:a16="http://schemas.microsoft.com/office/drawing/2014/main" id="{CC1A72C6-3DE4-4EC3-9AD5-9E0D40D8CE8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11052629" y="2120024"/>
              <a:ext cx="645368" cy="645368"/>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Isosceles Triangle 20">
              <a:extLst>
                <a:ext uri="{FF2B5EF4-FFF2-40B4-BE49-F238E27FC236}">
                  <a16:creationId xmlns:a16="http://schemas.microsoft.com/office/drawing/2014/main" id="{0B0DA1F1-C391-4EDF-9FE0-23E86E13776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6200000">
              <a:off x="10289068" y="1343027"/>
              <a:ext cx="2532832" cy="1273032"/>
            </a:xfrm>
            <a:prstGeom prst="triangle">
              <a:avLst>
                <a:gd name="adj" fmla="val 50000"/>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6920703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CBF748F-BC4A-4A68-BB15-55DCB91880C1}"/>
              </a:ext>
            </a:extLst>
          </p:cNvPr>
          <p:cNvSpPr>
            <a:spLocks noGrp="1"/>
          </p:cNvSpPr>
          <p:nvPr>
            <p:ph type="title"/>
          </p:nvPr>
        </p:nvSpPr>
        <p:spPr>
          <a:xfrm>
            <a:off x="2034072" y="402933"/>
            <a:ext cx="9319727" cy="1325563"/>
          </a:xfrm>
        </p:spPr>
        <p:txBody>
          <a:bodyPr/>
          <a:lstStyle/>
          <a:p>
            <a:r>
              <a:rPr lang="es-CL" dirty="0">
                <a:latin typeface="Modern Love Grunge" panose="04070805081005020601" pitchFamily="82" charset="0"/>
              </a:rPr>
              <a:t>¿En qué se ocupan los lentes</a:t>
            </a:r>
            <a:r>
              <a:rPr lang="es-CL" dirty="0"/>
              <a:t>?</a:t>
            </a:r>
          </a:p>
        </p:txBody>
      </p:sp>
      <p:pic>
        <p:nvPicPr>
          <p:cNvPr id="9218" name="Picture 2" descr="Diferentes tipos de lupas: ¿Qué función tiene cada una?">
            <a:extLst>
              <a:ext uri="{FF2B5EF4-FFF2-40B4-BE49-F238E27FC236}">
                <a16:creationId xmlns:a16="http://schemas.microsoft.com/office/drawing/2014/main" id="{5C846560-70A3-410A-90B0-2BAA197A5A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0746" y="1788019"/>
            <a:ext cx="4187112" cy="2791408"/>
          </a:xfrm>
          <a:prstGeom prst="rect">
            <a:avLst/>
          </a:prstGeom>
          <a:noFill/>
          <a:extLst>
            <a:ext uri="{909E8E84-426E-40DD-AFC4-6F175D3DCCD1}">
              <a14:hiddenFill xmlns:a14="http://schemas.microsoft.com/office/drawing/2010/main">
                <a:solidFill>
                  <a:srgbClr val="FFFFFF"/>
                </a:solidFill>
              </a14:hiddenFill>
            </a:ext>
          </a:extLst>
        </p:spPr>
      </p:pic>
      <p:pic>
        <p:nvPicPr>
          <p:cNvPr id="9220" name="Picture 4" descr="Lentes al revés: la última tendencia es una creación de Gucci | Vogue  México y Latinoamérica">
            <a:extLst>
              <a:ext uri="{FF2B5EF4-FFF2-40B4-BE49-F238E27FC236}">
                <a16:creationId xmlns:a16="http://schemas.microsoft.com/office/drawing/2014/main" id="{C728EFF5-9B3F-4F9B-AF02-21FF187074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14267" y="3183723"/>
            <a:ext cx="4187112" cy="2791408"/>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id="{467F95A5-8E18-4BC6-BEEB-F8CA3A5A5ECA}"/>
                  </a:ext>
                </a:extLst>
              </p14:cNvPr>
              <p14:cNvContentPartPr/>
              <p14:nvPr/>
            </p14:nvContentPartPr>
            <p14:xfrm>
              <a:off x="978703" y="4782720"/>
              <a:ext cx="612360" cy="528120"/>
            </p14:xfrm>
          </p:contentPart>
        </mc:Choice>
        <mc:Fallback xmlns="">
          <p:pic>
            <p:nvPicPr>
              <p:cNvPr id="3" name="Entrada de lápiz 2">
                <a:extLst>
                  <a:ext uri="{FF2B5EF4-FFF2-40B4-BE49-F238E27FC236}">
                    <a16:creationId xmlns:a16="http://schemas.microsoft.com/office/drawing/2014/main" id="{467F95A5-8E18-4BC6-BEEB-F8CA3A5A5ECA}"/>
                  </a:ext>
                </a:extLst>
              </p:cNvPr>
              <p:cNvPicPr/>
              <p:nvPr/>
            </p:nvPicPr>
            <p:blipFill>
              <a:blip r:embed="rId5"/>
              <a:stretch>
                <a:fillRect/>
              </a:stretch>
            </p:blipFill>
            <p:spPr>
              <a:xfrm>
                <a:off x="969703" y="4773720"/>
                <a:ext cx="630000" cy="545760"/>
              </a:xfrm>
              <a:prstGeom prst="rect">
                <a:avLst/>
              </a:prstGeom>
            </p:spPr>
          </p:pic>
        </mc:Fallback>
      </mc:AlternateContent>
      <p:grpSp>
        <p:nvGrpSpPr>
          <p:cNvPr id="23" name="Grupo 22">
            <a:extLst>
              <a:ext uri="{FF2B5EF4-FFF2-40B4-BE49-F238E27FC236}">
                <a16:creationId xmlns:a16="http://schemas.microsoft.com/office/drawing/2014/main" id="{6687209A-6C93-460C-B7AA-0FF9FA815191}"/>
              </a:ext>
            </a:extLst>
          </p:cNvPr>
          <p:cNvGrpSpPr/>
          <p:nvPr/>
        </p:nvGrpSpPr>
        <p:grpSpPr>
          <a:xfrm>
            <a:off x="1763503" y="4943640"/>
            <a:ext cx="2027160" cy="772200"/>
            <a:chOff x="1763503" y="4943640"/>
            <a:chExt cx="2027160" cy="772200"/>
          </a:xfrm>
        </p:grpSpPr>
        <mc:AlternateContent xmlns:mc="http://schemas.openxmlformats.org/markup-compatibility/2006" xmlns:p14="http://schemas.microsoft.com/office/powerpoint/2010/main">
          <mc:Choice Requires="p14">
            <p:contentPart p14:bwMode="auto" r:id="rId6">
              <p14:nvContentPartPr>
                <p14:cNvPr id="4" name="Entrada de lápiz 3">
                  <a:extLst>
                    <a:ext uri="{FF2B5EF4-FFF2-40B4-BE49-F238E27FC236}">
                      <a16:creationId xmlns:a16="http://schemas.microsoft.com/office/drawing/2014/main" id="{A3D6F297-69F4-43F4-A8D7-0FB3D4440627}"/>
                    </a:ext>
                  </a:extLst>
                </p14:cNvPr>
                <p14:cNvContentPartPr/>
                <p14:nvPr/>
              </p14:nvContentPartPr>
              <p14:xfrm>
                <a:off x="1763503" y="4950120"/>
                <a:ext cx="195120" cy="405000"/>
              </p14:xfrm>
            </p:contentPart>
          </mc:Choice>
          <mc:Fallback xmlns="">
            <p:pic>
              <p:nvPicPr>
                <p:cNvPr id="4" name="Entrada de lápiz 3">
                  <a:extLst>
                    <a:ext uri="{FF2B5EF4-FFF2-40B4-BE49-F238E27FC236}">
                      <a16:creationId xmlns:a16="http://schemas.microsoft.com/office/drawing/2014/main" id="{A3D6F297-69F4-43F4-A8D7-0FB3D4440627}"/>
                    </a:ext>
                  </a:extLst>
                </p:cNvPr>
                <p:cNvPicPr/>
                <p:nvPr/>
              </p:nvPicPr>
              <p:blipFill>
                <a:blip r:embed="rId7"/>
                <a:stretch>
                  <a:fillRect/>
                </a:stretch>
              </p:blipFill>
              <p:spPr>
                <a:xfrm>
                  <a:off x="1754503" y="4941480"/>
                  <a:ext cx="212760" cy="42264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5" name="Entrada de lápiz 4">
                  <a:extLst>
                    <a:ext uri="{FF2B5EF4-FFF2-40B4-BE49-F238E27FC236}">
                      <a16:creationId xmlns:a16="http://schemas.microsoft.com/office/drawing/2014/main" id="{D8239033-469B-47B7-B6FD-D19DCD3244E0}"/>
                    </a:ext>
                  </a:extLst>
                </p14:cNvPr>
                <p14:cNvContentPartPr/>
                <p14:nvPr/>
              </p14:nvContentPartPr>
              <p14:xfrm>
                <a:off x="1940623" y="5139840"/>
                <a:ext cx="399960" cy="180720"/>
              </p14:xfrm>
            </p:contentPart>
          </mc:Choice>
          <mc:Fallback xmlns="">
            <p:pic>
              <p:nvPicPr>
                <p:cNvPr id="5" name="Entrada de lápiz 4">
                  <a:extLst>
                    <a:ext uri="{FF2B5EF4-FFF2-40B4-BE49-F238E27FC236}">
                      <a16:creationId xmlns:a16="http://schemas.microsoft.com/office/drawing/2014/main" id="{D8239033-469B-47B7-B6FD-D19DCD3244E0}"/>
                    </a:ext>
                  </a:extLst>
                </p:cNvPr>
                <p:cNvPicPr/>
                <p:nvPr/>
              </p:nvPicPr>
              <p:blipFill>
                <a:blip r:embed="rId9"/>
                <a:stretch>
                  <a:fillRect/>
                </a:stretch>
              </p:blipFill>
              <p:spPr>
                <a:xfrm>
                  <a:off x="1931983" y="5131200"/>
                  <a:ext cx="417600" cy="19836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6" name="Entrada de lápiz 5">
                  <a:extLst>
                    <a:ext uri="{FF2B5EF4-FFF2-40B4-BE49-F238E27FC236}">
                      <a16:creationId xmlns:a16="http://schemas.microsoft.com/office/drawing/2014/main" id="{289848BA-E13E-49F3-AEAA-7A4DBD460217}"/>
                    </a:ext>
                  </a:extLst>
                </p14:cNvPr>
                <p14:cNvContentPartPr/>
                <p14:nvPr/>
              </p14:nvContentPartPr>
              <p14:xfrm>
                <a:off x="2438143" y="5081160"/>
                <a:ext cx="15840" cy="128160"/>
              </p14:xfrm>
            </p:contentPart>
          </mc:Choice>
          <mc:Fallback xmlns="">
            <p:pic>
              <p:nvPicPr>
                <p:cNvPr id="6" name="Entrada de lápiz 5">
                  <a:extLst>
                    <a:ext uri="{FF2B5EF4-FFF2-40B4-BE49-F238E27FC236}">
                      <a16:creationId xmlns:a16="http://schemas.microsoft.com/office/drawing/2014/main" id="{289848BA-E13E-49F3-AEAA-7A4DBD460217}"/>
                    </a:ext>
                  </a:extLst>
                </p:cNvPr>
                <p:cNvPicPr/>
                <p:nvPr/>
              </p:nvPicPr>
              <p:blipFill>
                <a:blip r:embed="rId11"/>
                <a:stretch>
                  <a:fillRect/>
                </a:stretch>
              </p:blipFill>
              <p:spPr>
                <a:xfrm>
                  <a:off x="2429503" y="5072520"/>
                  <a:ext cx="3348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Entrada de lápiz 6">
                  <a:extLst>
                    <a:ext uri="{FF2B5EF4-FFF2-40B4-BE49-F238E27FC236}">
                      <a16:creationId xmlns:a16="http://schemas.microsoft.com/office/drawing/2014/main" id="{EA8FBC74-B361-48F3-BA71-BA1EDBD70706}"/>
                    </a:ext>
                  </a:extLst>
                </p14:cNvPr>
                <p14:cNvContentPartPr/>
                <p14:nvPr/>
              </p14:nvContentPartPr>
              <p14:xfrm>
                <a:off x="2350663" y="5061720"/>
                <a:ext cx="162720" cy="32400"/>
              </p14:xfrm>
            </p:contentPart>
          </mc:Choice>
          <mc:Fallback xmlns="">
            <p:pic>
              <p:nvPicPr>
                <p:cNvPr id="7" name="Entrada de lápiz 6">
                  <a:extLst>
                    <a:ext uri="{FF2B5EF4-FFF2-40B4-BE49-F238E27FC236}">
                      <a16:creationId xmlns:a16="http://schemas.microsoft.com/office/drawing/2014/main" id="{EA8FBC74-B361-48F3-BA71-BA1EDBD70706}"/>
                    </a:ext>
                  </a:extLst>
                </p:cNvPr>
                <p:cNvPicPr/>
                <p:nvPr/>
              </p:nvPicPr>
              <p:blipFill>
                <a:blip r:embed="rId13"/>
                <a:stretch>
                  <a:fillRect/>
                </a:stretch>
              </p:blipFill>
              <p:spPr>
                <a:xfrm>
                  <a:off x="2342023" y="5053080"/>
                  <a:ext cx="180360" cy="5004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Entrada de lápiz 7">
                  <a:extLst>
                    <a:ext uri="{FF2B5EF4-FFF2-40B4-BE49-F238E27FC236}">
                      <a16:creationId xmlns:a16="http://schemas.microsoft.com/office/drawing/2014/main" id="{91529139-DE83-4925-9F03-E9A406A73D80}"/>
                    </a:ext>
                  </a:extLst>
                </p14:cNvPr>
                <p14:cNvContentPartPr/>
                <p14:nvPr/>
              </p14:nvContentPartPr>
              <p14:xfrm>
                <a:off x="2556943" y="5009160"/>
                <a:ext cx="163800" cy="185040"/>
              </p14:xfrm>
            </p:contentPart>
          </mc:Choice>
          <mc:Fallback xmlns="">
            <p:pic>
              <p:nvPicPr>
                <p:cNvPr id="8" name="Entrada de lápiz 7">
                  <a:extLst>
                    <a:ext uri="{FF2B5EF4-FFF2-40B4-BE49-F238E27FC236}">
                      <a16:creationId xmlns:a16="http://schemas.microsoft.com/office/drawing/2014/main" id="{91529139-DE83-4925-9F03-E9A406A73D80}"/>
                    </a:ext>
                  </a:extLst>
                </p:cNvPr>
                <p:cNvPicPr/>
                <p:nvPr/>
              </p:nvPicPr>
              <p:blipFill>
                <a:blip r:embed="rId15"/>
                <a:stretch>
                  <a:fillRect/>
                </a:stretch>
              </p:blipFill>
              <p:spPr>
                <a:xfrm>
                  <a:off x="2547943" y="5000160"/>
                  <a:ext cx="181440" cy="2026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Entrada de lápiz 8">
                  <a:extLst>
                    <a:ext uri="{FF2B5EF4-FFF2-40B4-BE49-F238E27FC236}">
                      <a16:creationId xmlns:a16="http://schemas.microsoft.com/office/drawing/2014/main" id="{46501CA5-1094-429F-8965-2E62148BFDF8}"/>
                    </a:ext>
                  </a:extLst>
                </p14:cNvPr>
                <p14:cNvContentPartPr/>
                <p14:nvPr/>
              </p14:nvContentPartPr>
              <p14:xfrm>
                <a:off x="2815063" y="4943640"/>
                <a:ext cx="159120" cy="237600"/>
              </p14:xfrm>
            </p:contentPart>
          </mc:Choice>
          <mc:Fallback xmlns="">
            <p:pic>
              <p:nvPicPr>
                <p:cNvPr id="9" name="Entrada de lápiz 8">
                  <a:extLst>
                    <a:ext uri="{FF2B5EF4-FFF2-40B4-BE49-F238E27FC236}">
                      <a16:creationId xmlns:a16="http://schemas.microsoft.com/office/drawing/2014/main" id="{46501CA5-1094-429F-8965-2E62148BFDF8}"/>
                    </a:ext>
                  </a:extLst>
                </p:cNvPr>
                <p:cNvPicPr/>
                <p:nvPr/>
              </p:nvPicPr>
              <p:blipFill>
                <a:blip r:embed="rId17"/>
                <a:stretch>
                  <a:fillRect/>
                </a:stretch>
              </p:blipFill>
              <p:spPr>
                <a:xfrm>
                  <a:off x="2806063" y="4934640"/>
                  <a:ext cx="176760" cy="255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1" name="Entrada de lápiz 10">
                  <a:extLst>
                    <a:ext uri="{FF2B5EF4-FFF2-40B4-BE49-F238E27FC236}">
                      <a16:creationId xmlns:a16="http://schemas.microsoft.com/office/drawing/2014/main" id="{68DF63CA-BA35-467C-95D0-A80C5FBE2B9B}"/>
                    </a:ext>
                  </a:extLst>
                </p14:cNvPr>
                <p14:cNvContentPartPr/>
                <p14:nvPr/>
              </p14:nvContentPartPr>
              <p14:xfrm>
                <a:off x="2119183" y="5508120"/>
                <a:ext cx="166320" cy="207720"/>
              </p14:xfrm>
            </p:contentPart>
          </mc:Choice>
          <mc:Fallback xmlns="">
            <p:pic>
              <p:nvPicPr>
                <p:cNvPr id="11" name="Entrada de lápiz 10">
                  <a:extLst>
                    <a:ext uri="{FF2B5EF4-FFF2-40B4-BE49-F238E27FC236}">
                      <a16:creationId xmlns:a16="http://schemas.microsoft.com/office/drawing/2014/main" id="{68DF63CA-BA35-467C-95D0-A80C5FBE2B9B}"/>
                    </a:ext>
                  </a:extLst>
                </p:cNvPr>
                <p:cNvPicPr/>
                <p:nvPr/>
              </p:nvPicPr>
              <p:blipFill>
                <a:blip r:embed="rId19"/>
                <a:stretch>
                  <a:fillRect/>
                </a:stretch>
              </p:blipFill>
              <p:spPr>
                <a:xfrm>
                  <a:off x="2110183" y="5499480"/>
                  <a:ext cx="1839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2" name="Entrada de lápiz 11">
                  <a:extLst>
                    <a:ext uri="{FF2B5EF4-FFF2-40B4-BE49-F238E27FC236}">
                      <a16:creationId xmlns:a16="http://schemas.microsoft.com/office/drawing/2014/main" id="{C0EE078E-9E00-468E-95CE-E1276252993B}"/>
                    </a:ext>
                  </a:extLst>
                </p14:cNvPr>
                <p14:cNvContentPartPr/>
                <p14:nvPr/>
              </p14:nvContentPartPr>
              <p14:xfrm>
                <a:off x="2284783" y="5538360"/>
                <a:ext cx="198720" cy="144000"/>
              </p14:xfrm>
            </p:contentPart>
          </mc:Choice>
          <mc:Fallback xmlns="">
            <p:pic>
              <p:nvPicPr>
                <p:cNvPr id="12" name="Entrada de lápiz 11">
                  <a:extLst>
                    <a:ext uri="{FF2B5EF4-FFF2-40B4-BE49-F238E27FC236}">
                      <a16:creationId xmlns:a16="http://schemas.microsoft.com/office/drawing/2014/main" id="{C0EE078E-9E00-468E-95CE-E1276252993B}"/>
                    </a:ext>
                  </a:extLst>
                </p:cNvPr>
                <p:cNvPicPr/>
                <p:nvPr/>
              </p:nvPicPr>
              <p:blipFill>
                <a:blip r:embed="rId21"/>
                <a:stretch>
                  <a:fillRect/>
                </a:stretch>
              </p:blipFill>
              <p:spPr>
                <a:xfrm>
                  <a:off x="2276143" y="5529720"/>
                  <a:ext cx="21636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3" name="Entrada de lápiz 12">
                  <a:extLst>
                    <a:ext uri="{FF2B5EF4-FFF2-40B4-BE49-F238E27FC236}">
                      <a16:creationId xmlns:a16="http://schemas.microsoft.com/office/drawing/2014/main" id="{3C00098C-C958-401C-8E91-6162B7F01435}"/>
                    </a:ext>
                  </a:extLst>
                </p14:cNvPr>
                <p14:cNvContentPartPr/>
                <p14:nvPr/>
              </p14:nvContentPartPr>
              <p14:xfrm>
                <a:off x="2438143" y="5496960"/>
                <a:ext cx="183960" cy="121320"/>
              </p14:xfrm>
            </p:contentPart>
          </mc:Choice>
          <mc:Fallback xmlns="">
            <p:pic>
              <p:nvPicPr>
                <p:cNvPr id="13" name="Entrada de lápiz 12">
                  <a:extLst>
                    <a:ext uri="{FF2B5EF4-FFF2-40B4-BE49-F238E27FC236}">
                      <a16:creationId xmlns:a16="http://schemas.microsoft.com/office/drawing/2014/main" id="{3C00098C-C958-401C-8E91-6162B7F01435}"/>
                    </a:ext>
                  </a:extLst>
                </p:cNvPr>
                <p:cNvPicPr/>
                <p:nvPr/>
              </p:nvPicPr>
              <p:blipFill>
                <a:blip r:embed="rId23"/>
                <a:stretch>
                  <a:fillRect/>
                </a:stretch>
              </p:blipFill>
              <p:spPr>
                <a:xfrm>
                  <a:off x="2429503" y="5488320"/>
                  <a:ext cx="2016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4" name="Entrada de lápiz 13">
                  <a:extLst>
                    <a:ext uri="{FF2B5EF4-FFF2-40B4-BE49-F238E27FC236}">
                      <a16:creationId xmlns:a16="http://schemas.microsoft.com/office/drawing/2014/main" id="{6E1F68E6-B4C4-4CD2-9C53-3663144B6EAA}"/>
                    </a:ext>
                  </a:extLst>
                </p14:cNvPr>
                <p14:cNvContentPartPr/>
                <p14:nvPr/>
              </p14:nvContentPartPr>
              <p14:xfrm>
                <a:off x="2639023" y="5443320"/>
                <a:ext cx="104760" cy="130320"/>
              </p14:xfrm>
            </p:contentPart>
          </mc:Choice>
          <mc:Fallback xmlns="">
            <p:pic>
              <p:nvPicPr>
                <p:cNvPr id="14" name="Entrada de lápiz 13">
                  <a:extLst>
                    <a:ext uri="{FF2B5EF4-FFF2-40B4-BE49-F238E27FC236}">
                      <a16:creationId xmlns:a16="http://schemas.microsoft.com/office/drawing/2014/main" id="{6E1F68E6-B4C4-4CD2-9C53-3663144B6EAA}"/>
                    </a:ext>
                  </a:extLst>
                </p:cNvPr>
                <p:cNvPicPr/>
                <p:nvPr/>
              </p:nvPicPr>
              <p:blipFill>
                <a:blip r:embed="rId25"/>
                <a:stretch>
                  <a:fillRect/>
                </a:stretch>
              </p:blipFill>
              <p:spPr>
                <a:xfrm>
                  <a:off x="2630383" y="5434320"/>
                  <a:ext cx="1224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5" name="Entrada de lápiz 14">
                  <a:extLst>
                    <a:ext uri="{FF2B5EF4-FFF2-40B4-BE49-F238E27FC236}">
                      <a16:creationId xmlns:a16="http://schemas.microsoft.com/office/drawing/2014/main" id="{08202E62-EF1B-451D-B6A8-5A5BC2B3DF15}"/>
                    </a:ext>
                  </a:extLst>
                </p14:cNvPr>
                <p14:cNvContentPartPr/>
                <p14:nvPr/>
              </p14:nvContentPartPr>
              <p14:xfrm>
                <a:off x="2742343" y="5421720"/>
                <a:ext cx="139320" cy="127440"/>
              </p14:xfrm>
            </p:contentPart>
          </mc:Choice>
          <mc:Fallback xmlns="">
            <p:pic>
              <p:nvPicPr>
                <p:cNvPr id="15" name="Entrada de lápiz 14">
                  <a:extLst>
                    <a:ext uri="{FF2B5EF4-FFF2-40B4-BE49-F238E27FC236}">
                      <a16:creationId xmlns:a16="http://schemas.microsoft.com/office/drawing/2014/main" id="{08202E62-EF1B-451D-B6A8-5A5BC2B3DF15}"/>
                    </a:ext>
                  </a:extLst>
                </p:cNvPr>
                <p:cNvPicPr/>
                <p:nvPr/>
              </p:nvPicPr>
              <p:blipFill>
                <a:blip r:embed="rId27"/>
                <a:stretch>
                  <a:fillRect/>
                </a:stretch>
              </p:blipFill>
              <p:spPr>
                <a:xfrm>
                  <a:off x="2733703" y="5413080"/>
                  <a:ext cx="156960" cy="1450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Entrada de lápiz 16">
                  <a:extLst>
                    <a:ext uri="{FF2B5EF4-FFF2-40B4-BE49-F238E27FC236}">
                      <a16:creationId xmlns:a16="http://schemas.microsoft.com/office/drawing/2014/main" id="{6C1D0D37-BA29-4E6D-85DA-6F44618B0C72}"/>
                    </a:ext>
                  </a:extLst>
                </p14:cNvPr>
                <p14:cNvContentPartPr/>
                <p14:nvPr/>
              </p14:nvContentPartPr>
              <p14:xfrm>
                <a:off x="2873743" y="5355840"/>
                <a:ext cx="197640" cy="219960"/>
              </p14:xfrm>
            </p:contentPart>
          </mc:Choice>
          <mc:Fallback xmlns="">
            <p:pic>
              <p:nvPicPr>
                <p:cNvPr id="17" name="Entrada de lápiz 16">
                  <a:extLst>
                    <a:ext uri="{FF2B5EF4-FFF2-40B4-BE49-F238E27FC236}">
                      <a16:creationId xmlns:a16="http://schemas.microsoft.com/office/drawing/2014/main" id="{6C1D0D37-BA29-4E6D-85DA-6F44618B0C72}"/>
                    </a:ext>
                  </a:extLst>
                </p:cNvPr>
                <p:cNvPicPr/>
                <p:nvPr/>
              </p:nvPicPr>
              <p:blipFill>
                <a:blip r:embed="rId29"/>
                <a:stretch>
                  <a:fillRect/>
                </a:stretch>
              </p:blipFill>
              <p:spPr>
                <a:xfrm>
                  <a:off x="2864743" y="5346840"/>
                  <a:ext cx="215280" cy="2376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Entrada de lápiz 17">
                  <a:extLst>
                    <a:ext uri="{FF2B5EF4-FFF2-40B4-BE49-F238E27FC236}">
                      <a16:creationId xmlns:a16="http://schemas.microsoft.com/office/drawing/2014/main" id="{E9D45BC2-6B84-44B6-8818-03D6C151B05B}"/>
                    </a:ext>
                  </a:extLst>
                </p14:cNvPr>
                <p14:cNvContentPartPr/>
                <p14:nvPr/>
              </p14:nvContentPartPr>
              <p14:xfrm>
                <a:off x="2988943" y="5296080"/>
                <a:ext cx="376920" cy="138960"/>
              </p14:xfrm>
            </p:contentPart>
          </mc:Choice>
          <mc:Fallback xmlns="">
            <p:pic>
              <p:nvPicPr>
                <p:cNvPr id="18" name="Entrada de lápiz 17">
                  <a:extLst>
                    <a:ext uri="{FF2B5EF4-FFF2-40B4-BE49-F238E27FC236}">
                      <a16:creationId xmlns:a16="http://schemas.microsoft.com/office/drawing/2014/main" id="{E9D45BC2-6B84-44B6-8818-03D6C151B05B}"/>
                    </a:ext>
                  </a:extLst>
                </p:cNvPr>
                <p:cNvPicPr/>
                <p:nvPr/>
              </p:nvPicPr>
              <p:blipFill>
                <a:blip r:embed="rId31"/>
                <a:stretch>
                  <a:fillRect/>
                </a:stretch>
              </p:blipFill>
              <p:spPr>
                <a:xfrm>
                  <a:off x="2980303" y="5287080"/>
                  <a:ext cx="39456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Entrada de lápiz 18">
                  <a:extLst>
                    <a:ext uri="{FF2B5EF4-FFF2-40B4-BE49-F238E27FC236}">
                      <a16:creationId xmlns:a16="http://schemas.microsoft.com/office/drawing/2014/main" id="{980C263D-C8A0-4D80-86A2-0D00609829A5}"/>
                    </a:ext>
                  </a:extLst>
                </p14:cNvPr>
                <p14:cNvContentPartPr/>
                <p14:nvPr/>
              </p14:nvContentPartPr>
              <p14:xfrm>
                <a:off x="3428143" y="5224440"/>
                <a:ext cx="37800" cy="158400"/>
              </p14:xfrm>
            </p:contentPart>
          </mc:Choice>
          <mc:Fallback xmlns="">
            <p:pic>
              <p:nvPicPr>
                <p:cNvPr id="19" name="Entrada de lápiz 18">
                  <a:extLst>
                    <a:ext uri="{FF2B5EF4-FFF2-40B4-BE49-F238E27FC236}">
                      <a16:creationId xmlns:a16="http://schemas.microsoft.com/office/drawing/2014/main" id="{980C263D-C8A0-4D80-86A2-0D00609829A5}"/>
                    </a:ext>
                  </a:extLst>
                </p:cNvPr>
                <p:cNvPicPr/>
                <p:nvPr/>
              </p:nvPicPr>
              <p:blipFill>
                <a:blip r:embed="rId33"/>
                <a:stretch>
                  <a:fillRect/>
                </a:stretch>
              </p:blipFill>
              <p:spPr>
                <a:xfrm>
                  <a:off x="3419503" y="5215800"/>
                  <a:ext cx="554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Entrada de lápiz 19">
                  <a:extLst>
                    <a:ext uri="{FF2B5EF4-FFF2-40B4-BE49-F238E27FC236}">
                      <a16:creationId xmlns:a16="http://schemas.microsoft.com/office/drawing/2014/main" id="{46CC9C90-0B4D-4688-88C8-221F5A720230}"/>
                    </a:ext>
                  </a:extLst>
                </p14:cNvPr>
                <p14:cNvContentPartPr/>
                <p14:nvPr/>
              </p14:nvContentPartPr>
              <p14:xfrm>
                <a:off x="3298183" y="5233080"/>
                <a:ext cx="206280" cy="46080"/>
              </p14:xfrm>
            </p:contentPart>
          </mc:Choice>
          <mc:Fallback xmlns="">
            <p:pic>
              <p:nvPicPr>
                <p:cNvPr id="20" name="Entrada de lápiz 19">
                  <a:extLst>
                    <a:ext uri="{FF2B5EF4-FFF2-40B4-BE49-F238E27FC236}">
                      <a16:creationId xmlns:a16="http://schemas.microsoft.com/office/drawing/2014/main" id="{46CC9C90-0B4D-4688-88C8-221F5A720230}"/>
                    </a:ext>
                  </a:extLst>
                </p:cNvPr>
                <p:cNvPicPr/>
                <p:nvPr/>
              </p:nvPicPr>
              <p:blipFill>
                <a:blip r:embed="rId35"/>
                <a:stretch>
                  <a:fillRect/>
                </a:stretch>
              </p:blipFill>
              <p:spPr>
                <a:xfrm>
                  <a:off x="3289183" y="5224440"/>
                  <a:ext cx="223920" cy="6372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Entrada de lápiz 20">
                  <a:extLst>
                    <a:ext uri="{FF2B5EF4-FFF2-40B4-BE49-F238E27FC236}">
                      <a16:creationId xmlns:a16="http://schemas.microsoft.com/office/drawing/2014/main" id="{9560AE66-AB65-48A6-81FA-472032965766}"/>
                    </a:ext>
                  </a:extLst>
                </p14:cNvPr>
                <p14:cNvContentPartPr/>
                <p14:nvPr/>
              </p14:nvContentPartPr>
              <p14:xfrm>
                <a:off x="3474223" y="5238840"/>
                <a:ext cx="180720" cy="140400"/>
              </p14:xfrm>
            </p:contentPart>
          </mc:Choice>
          <mc:Fallback xmlns="">
            <p:pic>
              <p:nvPicPr>
                <p:cNvPr id="21" name="Entrada de lápiz 20">
                  <a:extLst>
                    <a:ext uri="{FF2B5EF4-FFF2-40B4-BE49-F238E27FC236}">
                      <a16:creationId xmlns:a16="http://schemas.microsoft.com/office/drawing/2014/main" id="{9560AE66-AB65-48A6-81FA-472032965766}"/>
                    </a:ext>
                  </a:extLst>
                </p:cNvPr>
                <p:cNvPicPr/>
                <p:nvPr/>
              </p:nvPicPr>
              <p:blipFill>
                <a:blip r:embed="rId37"/>
                <a:stretch>
                  <a:fillRect/>
                </a:stretch>
              </p:blipFill>
              <p:spPr>
                <a:xfrm>
                  <a:off x="3465223" y="5229840"/>
                  <a:ext cx="198360" cy="1580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Entrada de lápiz 21">
                  <a:extLst>
                    <a:ext uri="{FF2B5EF4-FFF2-40B4-BE49-F238E27FC236}">
                      <a16:creationId xmlns:a16="http://schemas.microsoft.com/office/drawing/2014/main" id="{7C597A1D-BC68-4F3F-945B-AC228A315D9F}"/>
                    </a:ext>
                  </a:extLst>
                </p14:cNvPr>
                <p14:cNvContentPartPr/>
                <p14:nvPr/>
              </p14:nvContentPartPr>
              <p14:xfrm>
                <a:off x="3661063" y="5156760"/>
                <a:ext cx="129600" cy="195480"/>
              </p14:xfrm>
            </p:contentPart>
          </mc:Choice>
          <mc:Fallback xmlns="">
            <p:pic>
              <p:nvPicPr>
                <p:cNvPr id="22" name="Entrada de lápiz 21">
                  <a:extLst>
                    <a:ext uri="{FF2B5EF4-FFF2-40B4-BE49-F238E27FC236}">
                      <a16:creationId xmlns:a16="http://schemas.microsoft.com/office/drawing/2014/main" id="{7C597A1D-BC68-4F3F-945B-AC228A315D9F}"/>
                    </a:ext>
                  </a:extLst>
                </p:cNvPr>
                <p:cNvPicPr/>
                <p:nvPr/>
              </p:nvPicPr>
              <p:blipFill>
                <a:blip r:embed="rId39"/>
                <a:stretch>
                  <a:fillRect/>
                </a:stretch>
              </p:blipFill>
              <p:spPr>
                <a:xfrm>
                  <a:off x="3652423" y="5148120"/>
                  <a:ext cx="147240" cy="213120"/>
                </a:xfrm>
                <a:prstGeom prst="rect">
                  <a:avLst/>
                </a:prstGeom>
              </p:spPr>
            </p:pic>
          </mc:Fallback>
        </mc:AlternateContent>
      </p:grpSp>
      <p:grpSp>
        <p:nvGrpSpPr>
          <p:cNvPr id="26" name="Grupo 25">
            <a:extLst>
              <a:ext uri="{FF2B5EF4-FFF2-40B4-BE49-F238E27FC236}">
                <a16:creationId xmlns:a16="http://schemas.microsoft.com/office/drawing/2014/main" id="{D2C354E5-2B38-4C13-9364-846C51BD36F3}"/>
              </a:ext>
            </a:extLst>
          </p:cNvPr>
          <p:cNvGrpSpPr/>
          <p:nvPr/>
        </p:nvGrpSpPr>
        <p:grpSpPr>
          <a:xfrm>
            <a:off x="6551143" y="1774920"/>
            <a:ext cx="733680" cy="1283760"/>
            <a:chOff x="6551143" y="1774920"/>
            <a:chExt cx="733680" cy="1283760"/>
          </a:xfrm>
        </p:grpSpPr>
        <mc:AlternateContent xmlns:mc="http://schemas.openxmlformats.org/markup-compatibility/2006" xmlns:p14="http://schemas.microsoft.com/office/powerpoint/2010/main">
          <mc:Choice Requires="p14">
            <p:contentPart p14:bwMode="auto" r:id="rId40">
              <p14:nvContentPartPr>
                <p14:cNvPr id="24" name="Entrada de lápiz 23">
                  <a:extLst>
                    <a:ext uri="{FF2B5EF4-FFF2-40B4-BE49-F238E27FC236}">
                      <a16:creationId xmlns:a16="http://schemas.microsoft.com/office/drawing/2014/main" id="{D4173A1E-D630-4C31-84FE-6BA687B64708}"/>
                    </a:ext>
                  </a:extLst>
                </p14:cNvPr>
                <p14:cNvContentPartPr/>
                <p14:nvPr/>
              </p14:nvContentPartPr>
              <p14:xfrm>
                <a:off x="6551143" y="1774920"/>
                <a:ext cx="693000" cy="1283760"/>
              </p14:xfrm>
            </p:contentPart>
          </mc:Choice>
          <mc:Fallback xmlns="">
            <p:pic>
              <p:nvPicPr>
                <p:cNvPr id="24" name="Entrada de lápiz 23">
                  <a:extLst>
                    <a:ext uri="{FF2B5EF4-FFF2-40B4-BE49-F238E27FC236}">
                      <a16:creationId xmlns:a16="http://schemas.microsoft.com/office/drawing/2014/main" id="{D4173A1E-D630-4C31-84FE-6BA687B64708}"/>
                    </a:ext>
                  </a:extLst>
                </p:cNvPr>
                <p:cNvPicPr/>
                <p:nvPr/>
              </p:nvPicPr>
              <p:blipFill>
                <a:blip r:embed="rId41"/>
                <a:stretch>
                  <a:fillRect/>
                </a:stretch>
              </p:blipFill>
              <p:spPr>
                <a:xfrm>
                  <a:off x="6542503" y="1765920"/>
                  <a:ext cx="710640" cy="130140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5" name="Entrada de lápiz 24">
                  <a:extLst>
                    <a:ext uri="{FF2B5EF4-FFF2-40B4-BE49-F238E27FC236}">
                      <a16:creationId xmlns:a16="http://schemas.microsoft.com/office/drawing/2014/main" id="{71D99E31-E14A-4252-A041-4D872B0DC1CB}"/>
                    </a:ext>
                  </a:extLst>
                </p14:cNvPr>
                <p14:cNvContentPartPr/>
                <p14:nvPr/>
              </p14:nvContentPartPr>
              <p14:xfrm>
                <a:off x="6566983" y="2393040"/>
                <a:ext cx="717840" cy="173160"/>
              </p14:xfrm>
            </p:contentPart>
          </mc:Choice>
          <mc:Fallback xmlns="">
            <p:pic>
              <p:nvPicPr>
                <p:cNvPr id="25" name="Entrada de lápiz 24">
                  <a:extLst>
                    <a:ext uri="{FF2B5EF4-FFF2-40B4-BE49-F238E27FC236}">
                      <a16:creationId xmlns:a16="http://schemas.microsoft.com/office/drawing/2014/main" id="{71D99E31-E14A-4252-A041-4D872B0DC1CB}"/>
                    </a:ext>
                  </a:extLst>
                </p:cNvPr>
                <p:cNvPicPr/>
                <p:nvPr/>
              </p:nvPicPr>
              <p:blipFill>
                <a:blip r:embed="rId43"/>
                <a:stretch>
                  <a:fillRect/>
                </a:stretch>
              </p:blipFill>
              <p:spPr>
                <a:xfrm>
                  <a:off x="6557983" y="2384400"/>
                  <a:ext cx="735480" cy="190800"/>
                </a:xfrm>
                <a:prstGeom prst="rect">
                  <a:avLst/>
                </a:prstGeom>
              </p:spPr>
            </p:pic>
          </mc:Fallback>
        </mc:AlternateContent>
      </p:grpSp>
      <p:grpSp>
        <p:nvGrpSpPr>
          <p:cNvPr id="46" name="Grupo 45">
            <a:extLst>
              <a:ext uri="{FF2B5EF4-FFF2-40B4-BE49-F238E27FC236}">
                <a16:creationId xmlns:a16="http://schemas.microsoft.com/office/drawing/2014/main" id="{F5186E51-2905-43BC-A3FF-DE34CC31F826}"/>
              </a:ext>
            </a:extLst>
          </p:cNvPr>
          <p:cNvGrpSpPr/>
          <p:nvPr/>
        </p:nvGrpSpPr>
        <p:grpSpPr>
          <a:xfrm>
            <a:off x="7477783" y="1523640"/>
            <a:ext cx="1100160" cy="411480"/>
            <a:chOff x="7477783" y="1523640"/>
            <a:chExt cx="1100160" cy="411480"/>
          </a:xfrm>
        </p:grpSpPr>
        <mc:AlternateContent xmlns:mc="http://schemas.openxmlformats.org/markup-compatibility/2006" xmlns:p14="http://schemas.microsoft.com/office/powerpoint/2010/main">
          <mc:Choice Requires="p14">
            <p:contentPart p14:bwMode="auto" r:id="rId44">
              <p14:nvContentPartPr>
                <p14:cNvPr id="27" name="Entrada de lápiz 26">
                  <a:extLst>
                    <a:ext uri="{FF2B5EF4-FFF2-40B4-BE49-F238E27FC236}">
                      <a16:creationId xmlns:a16="http://schemas.microsoft.com/office/drawing/2014/main" id="{3384C6BD-B27D-47C0-91D3-283631BA0904}"/>
                    </a:ext>
                  </a:extLst>
                </p14:cNvPr>
                <p14:cNvContentPartPr/>
                <p14:nvPr/>
              </p14:nvContentPartPr>
              <p14:xfrm>
                <a:off x="7477783" y="1523640"/>
                <a:ext cx="167400" cy="411480"/>
              </p14:xfrm>
            </p:contentPart>
          </mc:Choice>
          <mc:Fallback xmlns="">
            <p:pic>
              <p:nvPicPr>
                <p:cNvPr id="27" name="Entrada de lápiz 26">
                  <a:extLst>
                    <a:ext uri="{FF2B5EF4-FFF2-40B4-BE49-F238E27FC236}">
                      <a16:creationId xmlns:a16="http://schemas.microsoft.com/office/drawing/2014/main" id="{3384C6BD-B27D-47C0-91D3-283631BA0904}"/>
                    </a:ext>
                  </a:extLst>
                </p:cNvPr>
                <p:cNvPicPr/>
                <p:nvPr/>
              </p:nvPicPr>
              <p:blipFill>
                <a:blip r:embed="rId45"/>
                <a:stretch>
                  <a:fillRect/>
                </a:stretch>
              </p:blipFill>
              <p:spPr>
                <a:xfrm>
                  <a:off x="7468783" y="1514640"/>
                  <a:ext cx="185040" cy="4291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8" name="Entrada de lápiz 27">
                  <a:extLst>
                    <a:ext uri="{FF2B5EF4-FFF2-40B4-BE49-F238E27FC236}">
                      <a16:creationId xmlns:a16="http://schemas.microsoft.com/office/drawing/2014/main" id="{DECF7DAE-D97F-49DA-A5DE-4738A3B04A69}"/>
                    </a:ext>
                  </a:extLst>
                </p14:cNvPr>
                <p14:cNvContentPartPr/>
                <p14:nvPr/>
              </p14:nvContentPartPr>
              <p14:xfrm>
                <a:off x="7633303" y="1713720"/>
                <a:ext cx="347400" cy="168120"/>
              </p14:xfrm>
            </p:contentPart>
          </mc:Choice>
          <mc:Fallback xmlns="">
            <p:pic>
              <p:nvPicPr>
                <p:cNvPr id="28" name="Entrada de lápiz 27">
                  <a:extLst>
                    <a:ext uri="{FF2B5EF4-FFF2-40B4-BE49-F238E27FC236}">
                      <a16:creationId xmlns:a16="http://schemas.microsoft.com/office/drawing/2014/main" id="{DECF7DAE-D97F-49DA-A5DE-4738A3B04A69}"/>
                    </a:ext>
                  </a:extLst>
                </p:cNvPr>
                <p:cNvPicPr/>
                <p:nvPr/>
              </p:nvPicPr>
              <p:blipFill>
                <a:blip r:embed="rId47"/>
                <a:stretch>
                  <a:fillRect/>
                </a:stretch>
              </p:blipFill>
              <p:spPr>
                <a:xfrm>
                  <a:off x="7624663" y="1705080"/>
                  <a:ext cx="36504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9" name="Entrada de lápiz 28">
                  <a:extLst>
                    <a:ext uri="{FF2B5EF4-FFF2-40B4-BE49-F238E27FC236}">
                      <a16:creationId xmlns:a16="http://schemas.microsoft.com/office/drawing/2014/main" id="{28601F7A-46F4-4E93-9BC4-289F0FFFF712}"/>
                    </a:ext>
                  </a:extLst>
                </p14:cNvPr>
                <p14:cNvContentPartPr/>
                <p14:nvPr/>
              </p14:nvContentPartPr>
              <p14:xfrm>
                <a:off x="8026783" y="1721280"/>
                <a:ext cx="33480" cy="145800"/>
              </p14:xfrm>
            </p:contentPart>
          </mc:Choice>
          <mc:Fallback xmlns="">
            <p:pic>
              <p:nvPicPr>
                <p:cNvPr id="29" name="Entrada de lápiz 28">
                  <a:extLst>
                    <a:ext uri="{FF2B5EF4-FFF2-40B4-BE49-F238E27FC236}">
                      <a16:creationId xmlns:a16="http://schemas.microsoft.com/office/drawing/2014/main" id="{28601F7A-46F4-4E93-9BC4-289F0FFFF712}"/>
                    </a:ext>
                  </a:extLst>
                </p:cNvPr>
                <p:cNvPicPr/>
                <p:nvPr/>
              </p:nvPicPr>
              <p:blipFill>
                <a:blip r:embed="rId49"/>
                <a:stretch>
                  <a:fillRect/>
                </a:stretch>
              </p:blipFill>
              <p:spPr>
                <a:xfrm>
                  <a:off x="8018143" y="1712640"/>
                  <a:ext cx="5112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0" name="Entrada de lápiz 29">
                  <a:extLst>
                    <a:ext uri="{FF2B5EF4-FFF2-40B4-BE49-F238E27FC236}">
                      <a16:creationId xmlns:a16="http://schemas.microsoft.com/office/drawing/2014/main" id="{34082167-4C84-4CB7-A08F-7DCA7B299AE1}"/>
                    </a:ext>
                  </a:extLst>
                </p14:cNvPr>
                <p14:cNvContentPartPr/>
                <p14:nvPr/>
              </p14:nvContentPartPr>
              <p14:xfrm>
                <a:off x="7963423" y="1691400"/>
                <a:ext cx="177120" cy="17640"/>
              </p14:xfrm>
            </p:contentPart>
          </mc:Choice>
          <mc:Fallback xmlns="">
            <p:pic>
              <p:nvPicPr>
                <p:cNvPr id="30" name="Entrada de lápiz 29">
                  <a:extLst>
                    <a:ext uri="{FF2B5EF4-FFF2-40B4-BE49-F238E27FC236}">
                      <a16:creationId xmlns:a16="http://schemas.microsoft.com/office/drawing/2014/main" id="{34082167-4C84-4CB7-A08F-7DCA7B299AE1}"/>
                    </a:ext>
                  </a:extLst>
                </p:cNvPr>
                <p:cNvPicPr/>
                <p:nvPr/>
              </p:nvPicPr>
              <p:blipFill>
                <a:blip r:embed="rId51"/>
                <a:stretch>
                  <a:fillRect/>
                </a:stretch>
              </p:blipFill>
              <p:spPr>
                <a:xfrm>
                  <a:off x="7954783" y="1682400"/>
                  <a:ext cx="194760" cy="352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1" name="Entrada de lápiz 30">
                  <a:extLst>
                    <a:ext uri="{FF2B5EF4-FFF2-40B4-BE49-F238E27FC236}">
                      <a16:creationId xmlns:a16="http://schemas.microsoft.com/office/drawing/2014/main" id="{FE3538AF-AC87-415A-8778-DF2AA050C1E8}"/>
                    </a:ext>
                  </a:extLst>
                </p14:cNvPr>
                <p14:cNvContentPartPr/>
                <p14:nvPr/>
              </p14:nvContentPartPr>
              <p14:xfrm>
                <a:off x="8152063" y="1704360"/>
                <a:ext cx="165600" cy="177480"/>
              </p14:xfrm>
            </p:contentPart>
          </mc:Choice>
          <mc:Fallback xmlns="">
            <p:pic>
              <p:nvPicPr>
                <p:cNvPr id="31" name="Entrada de lápiz 30">
                  <a:extLst>
                    <a:ext uri="{FF2B5EF4-FFF2-40B4-BE49-F238E27FC236}">
                      <a16:creationId xmlns:a16="http://schemas.microsoft.com/office/drawing/2014/main" id="{FE3538AF-AC87-415A-8778-DF2AA050C1E8}"/>
                    </a:ext>
                  </a:extLst>
                </p:cNvPr>
                <p:cNvPicPr/>
                <p:nvPr/>
              </p:nvPicPr>
              <p:blipFill>
                <a:blip r:embed="rId53"/>
                <a:stretch>
                  <a:fillRect/>
                </a:stretch>
              </p:blipFill>
              <p:spPr>
                <a:xfrm>
                  <a:off x="8143063" y="1695720"/>
                  <a:ext cx="183240" cy="19512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2" name="Entrada de lápiz 31">
                  <a:extLst>
                    <a:ext uri="{FF2B5EF4-FFF2-40B4-BE49-F238E27FC236}">
                      <a16:creationId xmlns:a16="http://schemas.microsoft.com/office/drawing/2014/main" id="{906F8365-4877-41DD-92AB-19D15695681E}"/>
                    </a:ext>
                  </a:extLst>
                </p14:cNvPr>
                <p14:cNvContentPartPr/>
                <p14:nvPr/>
              </p14:nvContentPartPr>
              <p14:xfrm>
                <a:off x="8393263" y="1656480"/>
                <a:ext cx="184680" cy="250560"/>
              </p14:xfrm>
            </p:contentPart>
          </mc:Choice>
          <mc:Fallback xmlns="">
            <p:pic>
              <p:nvPicPr>
                <p:cNvPr id="32" name="Entrada de lápiz 31">
                  <a:extLst>
                    <a:ext uri="{FF2B5EF4-FFF2-40B4-BE49-F238E27FC236}">
                      <a16:creationId xmlns:a16="http://schemas.microsoft.com/office/drawing/2014/main" id="{906F8365-4877-41DD-92AB-19D15695681E}"/>
                    </a:ext>
                  </a:extLst>
                </p:cNvPr>
                <p:cNvPicPr/>
                <p:nvPr/>
              </p:nvPicPr>
              <p:blipFill>
                <a:blip r:embed="rId55"/>
                <a:stretch>
                  <a:fillRect/>
                </a:stretch>
              </p:blipFill>
              <p:spPr>
                <a:xfrm>
                  <a:off x="8384623" y="1647480"/>
                  <a:ext cx="202320" cy="268200"/>
                </a:xfrm>
                <a:prstGeom prst="rect">
                  <a:avLst/>
                </a:prstGeom>
              </p:spPr>
            </p:pic>
          </mc:Fallback>
        </mc:AlternateContent>
      </p:grpSp>
      <p:grpSp>
        <p:nvGrpSpPr>
          <p:cNvPr id="45" name="Grupo 44">
            <a:extLst>
              <a:ext uri="{FF2B5EF4-FFF2-40B4-BE49-F238E27FC236}">
                <a16:creationId xmlns:a16="http://schemas.microsoft.com/office/drawing/2014/main" id="{2D12AD07-1E67-4136-9906-AA08B3A4F043}"/>
              </a:ext>
            </a:extLst>
          </p:cNvPr>
          <p:cNvGrpSpPr/>
          <p:nvPr/>
        </p:nvGrpSpPr>
        <p:grpSpPr>
          <a:xfrm>
            <a:off x="8989783" y="1537320"/>
            <a:ext cx="1841400" cy="347040"/>
            <a:chOff x="8989783" y="1537320"/>
            <a:chExt cx="1841400" cy="347040"/>
          </a:xfrm>
        </p:grpSpPr>
        <mc:AlternateContent xmlns:mc="http://schemas.openxmlformats.org/markup-compatibility/2006" xmlns:p14="http://schemas.microsoft.com/office/powerpoint/2010/main">
          <mc:Choice Requires="p14">
            <p:contentPart p14:bwMode="auto" r:id="rId56">
              <p14:nvContentPartPr>
                <p14:cNvPr id="33" name="Entrada de lápiz 32">
                  <a:extLst>
                    <a:ext uri="{FF2B5EF4-FFF2-40B4-BE49-F238E27FC236}">
                      <a16:creationId xmlns:a16="http://schemas.microsoft.com/office/drawing/2014/main" id="{295BDD8D-7D5F-48C7-86DF-2123A449C56A}"/>
                    </a:ext>
                  </a:extLst>
                </p14:cNvPr>
                <p14:cNvContentPartPr/>
                <p14:nvPr/>
              </p14:nvContentPartPr>
              <p14:xfrm>
                <a:off x="8989783" y="1686720"/>
                <a:ext cx="154440" cy="196200"/>
              </p14:xfrm>
            </p:contentPart>
          </mc:Choice>
          <mc:Fallback xmlns="">
            <p:pic>
              <p:nvPicPr>
                <p:cNvPr id="33" name="Entrada de lápiz 32">
                  <a:extLst>
                    <a:ext uri="{FF2B5EF4-FFF2-40B4-BE49-F238E27FC236}">
                      <a16:creationId xmlns:a16="http://schemas.microsoft.com/office/drawing/2014/main" id="{295BDD8D-7D5F-48C7-86DF-2123A449C56A}"/>
                    </a:ext>
                  </a:extLst>
                </p:cNvPr>
                <p:cNvPicPr/>
                <p:nvPr/>
              </p:nvPicPr>
              <p:blipFill>
                <a:blip r:embed="rId57"/>
                <a:stretch>
                  <a:fillRect/>
                </a:stretch>
              </p:blipFill>
              <p:spPr>
                <a:xfrm>
                  <a:off x="8981143" y="1678080"/>
                  <a:ext cx="172080" cy="2138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4" name="Entrada de lápiz 33">
                  <a:extLst>
                    <a:ext uri="{FF2B5EF4-FFF2-40B4-BE49-F238E27FC236}">
                      <a16:creationId xmlns:a16="http://schemas.microsoft.com/office/drawing/2014/main" id="{3D9AB98E-A608-49F0-BC30-1C424DF1918C}"/>
                    </a:ext>
                  </a:extLst>
                </p14:cNvPr>
                <p14:cNvContentPartPr/>
                <p14:nvPr/>
              </p14:nvContentPartPr>
              <p14:xfrm>
                <a:off x="9167983" y="1724880"/>
                <a:ext cx="140400" cy="128520"/>
              </p14:xfrm>
            </p:contentPart>
          </mc:Choice>
          <mc:Fallback xmlns="">
            <p:pic>
              <p:nvPicPr>
                <p:cNvPr id="34" name="Entrada de lápiz 33">
                  <a:extLst>
                    <a:ext uri="{FF2B5EF4-FFF2-40B4-BE49-F238E27FC236}">
                      <a16:creationId xmlns:a16="http://schemas.microsoft.com/office/drawing/2014/main" id="{3D9AB98E-A608-49F0-BC30-1C424DF1918C}"/>
                    </a:ext>
                  </a:extLst>
                </p:cNvPr>
                <p:cNvPicPr/>
                <p:nvPr/>
              </p:nvPicPr>
              <p:blipFill>
                <a:blip r:embed="rId59"/>
                <a:stretch>
                  <a:fillRect/>
                </a:stretch>
              </p:blipFill>
              <p:spPr>
                <a:xfrm>
                  <a:off x="9158983" y="1715880"/>
                  <a:ext cx="158040" cy="1461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5" name="Entrada de lápiz 34">
                  <a:extLst>
                    <a:ext uri="{FF2B5EF4-FFF2-40B4-BE49-F238E27FC236}">
                      <a16:creationId xmlns:a16="http://schemas.microsoft.com/office/drawing/2014/main" id="{43735019-EC99-45D2-B067-AEC3E43EDE02}"/>
                    </a:ext>
                  </a:extLst>
                </p14:cNvPr>
                <p14:cNvContentPartPr/>
                <p14:nvPr/>
              </p14:nvContentPartPr>
              <p14:xfrm>
                <a:off x="9371743" y="1696440"/>
                <a:ext cx="132480" cy="168120"/>
              </p14:xfrm>
            </p:contentPart>
          </mc:Choice>
          <mc:Fallback xmlns="">
            <p:pic>
              <p:nvPicPr>
                <p:cNvPr id="35" name="Entrada de lápiz 34">
                  <a:extLst>
                    <a:ext uri="{FF2B5EF4-FFF2-40B4-BE49-F238E27FC236}">
                      <a16:creationId xmlns:a16="http://schemas.microsoft.com/office/drawing/2014/main" id="{43735019-EC99-45D2-B067-AEC3E43EDE02}"/>
                    </a:ext>
                  </a:extLst>
                </p:cNvPr>
                <p:cNvPicPr/>
                <p:nvPr/>
              </p:nvPicPr>
              <p:blipFill>
                <a:blip r:embed="rId61"/>
                <a:stretch>
                  <a:fillRect/>
                </a:stretch>
              </p:blipFill>
              <p:spPr>
                <a:xfrm>
                  <a:off x="9362743" y="1687800"/>
                  <a:ext cx="150120" cy="18576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6" name="Entrada de lápiz 35">
                  <a:extLst>
                    <a:ext uri="{FF2B5EF4-FFF2-40B4-BE49-F238E27FC236}">
                      <a16:creationId xmlns:a16="http://schemas.microsoft.com/office/drawing/2014/main" id="{249AE9ED-73CB-4D20-9ADD-44B25A4F5264}"/>
                    </a:ext>
                  </a:extLst>
                </p14:cNvPr>
                <p14:cNvContentPartPr/>
                <p14:nvPr/>
              </p14:nvContentPartPr>
              <p14:xfrm>
                <a:off x="9577303" y="1698600"/>
                <a:ext cx="110520" cy="115920"/>
              </p14:xfrm>
            </p:contentPart>
          </mc:Choice>
          <mc:Fallback xmlns="">
            <p:pic>
              <p:nvPicPr>
                <p:cNvPr id="36" name="Entrada de lápiz 35">
                  <a:extLst>
                    <a:ext uri="{FF2B5EF4-FFF2-40B4-BE49-F238E27FC236}">
                      <a16:creationId xmlns:a16="http://schemas.microsoft.com/office/drawing/2014/main" id="{249AE9ED-73CB-4D20-9ADD-44B25A4F5264}"/>
                    </a:ext>
                  </a:extLst>
                </p:cNvPr>
                <p:cNvPicPr/>
                <p:nvPr/>
              </p:nvPicPr>
              <p:blipFill>
                <a:blip r:embed="rId63"/>
                <a:stretch>
                  <a:fillRect/>
                </a:stretch>
              </p:blipFill>
              <p:spPr>
                <a:xfrm>
                  <a:off x="9568663" y="1689600"/>
                  <a:ext cx="128160" cy="13356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7" name="Entrada de lápiz 36">
                  <a:extLst>
                    <a:ext uri="{FF2B5EF4-FFF2-40B4-BE49-F238E27FC236}">
                      <a16:creationId xmlns:a16="http://schemas.microsoft.com/office/drawing/2014/main" id="{2CE3AD49-7516-4637-9324-773597182971}"/>
                    </a:ext>
                  </a:extLst>
                </p14:cNvPr>
                <p14:cNvContentPartPr/>
                <p14:nvPr/>
              </p14:nvContentPartPr>
              <p14:xfrm>
                <a:off x="9633823" y="1688520"/>
                <a:ext cx="154080" cy="174600"/>
              </p14:xfrm>
            </p:contentPart>
          </mc:Choice>
          <mc:Fallback xmlns="">
            <p:pic>
              <p:nvPicPr>
                <p:cNvPr id="37" name="Entrada de lápiz 36">
                  <a:extLst>
                    <a:ext uri="{FF2B5EF4-FFF2-40B4-BE49-F238E27FC236}">
                      <a16:creationId xmlns:a16="http://schemas.microsoft.com/office/drawing/2014/main" id="{2CE3AD49-7516-4637-9324-773597182971}"/>
                    </a:ext>
                  </a:extLst>
                </p:cNvPr>
                <p:cNvPicPr/>
                <p:nvPr/>
              </p:nvPicPr>
              <p:blipFill>
                <a:blip r:embed="rId65"/>
                <a:stretch>
                  <a:fillRect/>
                </a:stretch>
              </p:blipFill>
              <p:spPr>
                <a:xfrm>
                  <a:off x="9624823" y="1679520"/>
                  <a:ext cx="171720" cy="1922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8" name="Entrada de lápiz 37">
                  <a:extLst>
                    <a:ext uri="{FF2B5EF4-FFF2-40B4-BE49-F238E27FC236}">
                      <a16:creationId xmlns:a16="http://schemas.microsoft.com/office/drawing/2014/main" id="{5AA13FBC-F69F-47CC-92A3-AF98DC4132EC}"/>
                    </a:ext>
                  </a:extLst>
                </p14:cNvPr>
                <p14:cNvContentPartPr/>
                <p14:nvPr/>
              </p14:nvContentPartPr>
              <p14:xfrm>
                <a:off x="9799783" y="1652880"/>
                <a:ext cx="86760" cy="125280"/>
              </p14:xfrm>
            </p:contentPart>
          </mc:Choice>
          <mc:Fallback xmlns="">
            <p:pic>
              <p:nvPicPr>
                <p:cNvPr id="38" name="Entrada de lápiz 37">
                  <a:extLst>
                    <a:ext uri="{FF2B5EF4-FFF2-40B4-BE49-F238E27FC236}">
                      <a16:creationId xmlns:a16="http://schemas.microsoft.com/office/drawing/2014/main" id="{5AA13FBC-F69F-47CC-92A3-AF98DC4132EC}"/>
                    </a:ext>
                  </a:extLst>
                </p:cNvPr>
                <p:cNvPicPr/>
                <p:nvPr/>
              </p:nvPicPr>
              <p:blipFill>
                <a:blip r:embed="rId67"/>
                <a:stretch>
                  <a:fillRect/>
                </a:stretch>
              </p:blipFill>
              <p:spPr>
                <a:xfrm>
                  <a:off x="9790783" y="1643880"/>
                  <a:ext cx="10440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9" name="Entrada de lápiz 38">
                  <a:extLst>
                    <a:ext uri="{FF2B5EF4-FFF2-40B4-BE49-F238E27FC236}">
                      <a16:creationId xmlns:a16="http://schemas.microsoft.com/office/drawing/2014/main" id="{E06BF054-D578-4AB8-8BEA-48D90126D8E8}"/>
                    </a:ext>
                  </a:extLst>
                </p14:cNvPr>
                <p14:cNvContentPartPr/>
                <p14:nvPr/>
              </p14:nvContentPartPr>
              <p14:xfrm>
                <a:off x="9926863" y="1652520"/>
                <a:ext cx="204840" cy="231840"/>
              </p14:xfrm>
            </p:contentPart>
          </mc:Choice>
          <mc:Fallback xmlns="">
            <p:pic>
              <p:nvPicPr>
                <p:cNvPr id="39" name="Entrada de lápiz 38">
                  <a:extLst>
                    <a:ext uri="{FF2B5EF4-FFF2-40B4-BE49-F238E27FC236}">
                      <a16:creationId xmlns:a16="http://schemas.microsoft.com/office/drawing/2014/main" id="{E06BF054-D578-4AB8-8BEA-48D90126D8E8}"/>
                    </a:ext>
                  </a:extLst>
                </p:cNvPr>
                <p:cNvPicPr/>
                <p:nvPr/>
              </p:nvPicPr>
              <p:blipFill>
                <a:blip r:embed="rId69"/>
                <a:stretch>
                  <a:fillRect/>
                </a:stretch>
              </p:blipFill>
              <p:spPr>
                <a:xfrm>
                  <a:off x="9918223" y="1643520"/>
                  <a:ext cx="222480" cy="24948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0" name="Entrada de lápiz 39">
                  <a:extLst>
                    <a:ext uri="{FF2B5EF4-FFF2-40B4-BE49-F238E27FC236}">
                      <a16:creationId xmlns:a16="http://schemas.microsoft.com/office/drawing/2014/main" id="{1C7851A6-5F9E-4597-97F5-43C74F3030C5}"/>
                    </a:ext>
                  </a:extLst>
                </p14:cNvPr>
                <p14:cNvContentPartPr/>
                <p14:nvPr/>
              </p14:nvContentPartPr>
              <p14:xfrm>
                <a:off x="10101463" y="1635600"/>
                <a:ext cx="295560" cy="177840"/>
              </p14:xfrm>
            </p:contentPart>
          </mc:Choice>
          <mc:Fallback xmlns="">
            <p:pic>
              <p:nvPicPr>
                <p:cNvPr id="40" name="Entrada de lápiz 39">
                  <a:extLst>
                    <a:ext uri="{FF2B5EF4-FFF2-40B4-BE49-F238E27FC236}">
                      <a16:creationId xmlns:a16="http://schemas.microsoft.com/office/drawing/2014/main" id="{1C7851A6-5F9E-4597-97F5-43C74F3030C5}"/>
                    </a:ext>
                  </a:extLst>
                </p:cNvPr>
                <p:cNvPicPr/>
                <p:nvPr/>
              </p:nvPicPr>
              <p:blipFill>
                <a:blip r:embed="rId71"/>
                <a:stretch>
                  <a:fillRect/>
                </a:stretch>
              </p:blipFill>
              <p:spPr>
                <a:xfrm>
                  <a:off x="10092823" y="1626960"/>
                  <a:ext cx="313200" cy="19548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41" name="Entrada de lápiz 40">
                  <a:extLst>
                    <a:ext uri="{FF2B5EF4-FFF2-40B4-BE49-F238E27FC236}">
                      <a16:creationId xmlns:a16="http://schemas.microsoft.com/office/drawing/2014/main" id="{39333EED-7A62-4DC3-B407-12B198F86B47}"/>
                    </a:ext>
                  </a:extLst>
                </p14:cNvPr>
                <p14:cNvContentPartPr/>
                <p14:nvPr/>
              </p14:nvContentPartPr>
              <p14:xfrm>
                <a:off x="10421503" y="1599960"/>
                <a:ext cx="6840" cy="164880"/>
              </p14:xfrm>
            </p:contentPart>
          </mc:Choice>
          <mc:Fallback xmlns="">
            <p:pic>
              <p:nvPicPr>
                <p:cNvPr id="41" name="Entrada de lápiz 40">
                  <a:extLst>
                    <a:ext uri="{FF2B5EF4-FFF2-40B4-BE49-F238E27FC236}">
                      <a16:creationId xmlns:a16="http://schemas.microsoft.com/office/drawing/2014/main" id="{39333EED-7A62-4DC3-B407-12B198F86B47}"/>
                    </a:ext>
                  </a:extLst>
                </p:cNvPr>
                <p:cNvPicPr/>
                <p:nvPr/>
              </p:nvPicPr>
              <p:blipFill>
                <a:blip r:embed="rId73"/>
                <a:stretch>
                  <a:fillRect/>
                </a:stretch>
              </p:blipFill>
              <p:spPr>
                <a:xfrm>
                  <a:off x="10412863" y="1590960"/>
                  <a:ext cx="24480" cy="18252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42" name="Entrada de lápiz 41">
                  <a:extLst>
                    <a:ext uri="{FF2B5EF4-FFF2-40B4-BE49-F238E27FC236}">
                      <a16:creationId xmlns:a16="http://schemas.microsoft.com/office/drawing/2014/main" id="{3A76C00E-0791-4028-8C6C-3419DB760B9A}"/>
                    </a:ext>
                  </a:extLst>
                </p14:cNvPr>
                <p14:cNvContentPartPr/>
                <p14:nvPr/>
              </p14:nvContentPartPr>
              <p14:xfrm>
                <a:off x="10380103" y="1614720"/>
                <a:ext cx="135000" cy="7200"/>
              </p14:xfrm>
            </p:contentPart>
          </mc:Choice>
          <mc:Fallback xmlns="">
            <p:pic>
              <p:nvPicPr>
                <p:cNvPr id="42" name="Entrada de lápiz 41">
                  <a:extLst>
                    <a:ext uri="{FF2B5EF4-FFF2-40B4-BE49-F238E27FC236}">
                      <a16:creationId xmlns:a16="http://schemas.microsoft.com/office/drawing/2014/main" id="{3A76C00E-0791-4028-8C6C-3419DB760B9A}"/>
                    </a:ext>
                  </a:extLst>
                </p:cNvPr>
                <p:cNvPicPr/>
                <p:nvPr/>
              </p:nvPicPr>
              <p:blipFill>
                <a:blip r:embed="rId75"/>
                <a:stretch>
                  <a:fillRect/>
                </a:stretch>
              </p:blipFill>
              <p:spPr>
                <a:xfrm>
                  <a:off x="10371463" y="1606080"/>
                  <a:ext cx="15264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43" name="Entrada de lápiz 42">
                  <a:extLst>
                    <a:ext uri="{FF2B5EF4-FFF2-40B4-BE49-F238E27FC236}">
                      <a16:creationId xmlns:a16="http://schemas.microsoft.com/office/drawing/2014/main" id="{826CB66E-5225-4E32-A0D5-21AAE56D2CE2}"/>
                    </a:ext>
                  </a:extLst>
                </p14:cNvPr>
                <p14:cNvContentPartPr/>
                <p14:nvPr/>
              </p14:nvContentPartPr>
              <p14:xfrm>
                <a:off x="10461463" y="1616520"/>
                <a:ext cx="134640" cy="135720"/>
              </p14:xfrm>
            </p:contentPart>
          </mc:Choice>
          <mc:Fallback xmlns="">
            <p:pic>
              <p:nvPicPr>
                <p:cNvPr id="43" name="Entrada de lápiz 42">
                  <a:extLst>
                    <a:ext uri="{FF2B5EF4-FFF2-40B4-BE49-F238E27FC236}">
                      <a16:creationId xmlns:a16="http://schemas.microsoft.com/office/drawing/2014/main" id="{826CB66E-5225-4E32-A0D5-21AAE56D2CE2}"/>
                    </a:ext>
                  </a:extLst>
                </p:cNvPr>
                <p:cNvPicPr/>
                <p:nvPr/>
              </p:nvPicPr>
              <p:blipFill>
                <a:blip r:embed="rId77"/>
                <a:stretch>
                  <a:fillRect/>
                </a:stretch>
              </p:blipFill>
              <p:spPr>
                <a:xfrm>
                  <a:off x="10452463" y="1607880"/>
                  <a:ext cx="152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44" name="Entrada de lápiz 43">
                  <a:extLst>
                    <a:ext uri="{FF2B5EF4-FFF2-40B4-BE49-F238E27FC236}">
                      <a16:creationId xmlns:a16="http://schemas.microsoft.com/office/drawing/2014/main" id="{56A2BBBF-61AE-4E71-8E2A-CE2B02A0A7B4}"/>
                    </a:ext>
                  </a:extLst>
                </p14:cNvPr>
                <p14:cNvContentPartPr/>
                <p14:nvPr/>
              </p14:nvContentPartPr>
              <p14:xfrm>
                <a:off x="10701223" y="1537320"/>
                <a:ext cx="129960" cy="204120"/>
              </p14:xfrm>
            </p:contentPart>
          </mc:Choice>
          <mc:Fallback xmlns="">
            <p:pic>
              <p:nvPicPr>
                <p:cNvPr id="44" name="Entrada de lápiz 43">
                  <a:extLst>
                    <a:ext uri="{FF2B5EF4-FFF2-40B4-BE49-F238E27FC236}">
                      <a16:creationId xmlns:a16="http://schemas.microsoft.com/office/drawing/2014/main" id="{56A2BBBF-61AE-4E71-8E2A-CE2B02A0A7B4}"/>
                    </a:ext>
                  </a:extLst>
                </p:cNvPr>
                <p:cNvPicPr/>
                <p:nvPr/>
              </p:nvPicPr>
              <p:blipFill>
                <a:blip r:embed="rId79"/>
                <a:stretch>
                  <a:fillRect/>
                </a:stretch>
              </p:blipFill>
              <p:spPr>
                <a:xfrm>
                  <a:off x="10692583" y="1528680"/>
                  <a:ext cx="147600" cy="221760"/>
                </a:xfrm>
                <a:prstGeom prst="rect">
                  <a:avLst/>
                </a:prstGeom>
              </p:spPr>
            </p:pic>
          </mc:Fallback>
        </mc:AlternateContent>
      </p:grpSp>
      <p:grpSp>
        <p:nvGrpSpPr>
          <p:cNvPr id="9217" name="Grupo 9216">
            <a:extLst>
              <a:ext uri="{FF2B5EF4-FFF2-40B4-BE49-F238E27FC236}">
                <a16:creationId xmlns:a16="http://schemas.microsoft.com/office/drawing/2014/main" id="{E900429B-6FD9-4BF0-99CC-205E341A4635}"/>
              </a:ext>
            </a:extLst>
          </p:cNvPr>
          <p:cNvGrpSpPr/>
          <p:nvPr/>
        </p:nvGrpSpPr>
        <p:grpSpPr>
          <a:xfrm>
            <a:off x="7478863" y="2242200"/>
            <a:ext cx="1164240" cy="353520"/>
            <a:chOff x="7478863" y="2242200"/>
            <a:chExt cx="1164240" cy="353520"/>
          </a:xfrm>
        </p:grpSpPr>
        <mc:AlternateContent xmlns:mc="http://schemas.openxmlformats.org/markup-compatibility/2006" xmlns:p14="http://schemas.microsoft.com/office/powerpoint/2010/main">
          <mc:Choice Requires="p14">
            <p:contentPart p14:bwMode="auto" r:id="rId80">
              <p14:nvContentPartPr>
                <p14:cNvPr id="47" name="Entrada de lápiz 46">
                  <a:extLst>
                    <a:ext uri="{FF2B5EF4-FFF2-40B4-BE49-F238E27FC236}">
                      <a16:creationId xmlns:a16="http://schemas.microsoft.com/office/drawing/2014/main" id="{EAE9688E-844D-4950-AEBB-3FEC89A67DF8}"/>
                    </a:ext>
                  </a:extLst>
                </p14:cNvPr>
                <p14:cNvContentPartPr/>
                <p14:nvPr/>
              </p14:nvContentPartPr>
              <p14:xfrm>
                <a:off x="7478863" y="2242200"/>
                <a:ext cx="183960" cy="353520"/>
              </p14:xfrm>
            </p:contentPart>
          </mc:Choice>
          <mc:Fallback xmlns="">
            <p:pic>
              <p:nvPicPr>
                <p:cNvPr id="47" name="Entrada de lápiz 46">
                  <a:extLst>
                    <a:ext uri="{FF2B5EF4-FFF2-40B4-BE49-F238E27FC236}">
                      <a16:creationId xmlns:a16="http://schemas.microsoft.com/office/drawing/2014/main" id="{EAE9688E-844D-4950-AEBB-3FEC89A67DF8}"/>
                    </a:ext>
                  </a:extLst>
                </p:cNvPr>
                <p:cNvPicPr/>
                <p:nvPr/>
              </p:nvPicPr>
              <p:blipFill>
                <a:blip r:embed="rId81"/>
                <a:stretch>
                  <a:fillRect/>
                </a:stretch>
              </p:blipFill>
              <p:spPr>
                <a:xfrm>
                  <a:off x="7470223" y="2233200"/>
                  <a:ext cx="201600" cy="37116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48" name="Entrada de lápiz 47">
                  <a:extLst>
                    <a:ext uri="{FF2B5EF4-FFF2-40B4-BE49-F238E27FC236}">
                      <a16:creationId xmlns:a16="http://schemas.microsoft.com/office/drawing/2014/main" id="{A8AFAB62-51DE-4CA4-A6BD-23F276CFB582}"/>
                    </a:ext>
                  </a:extLst>
                </p14:cNvPr>
                <p14:cNvContentPartPr/>
                <p14:nvPr/>
              </p14:nvContentPartPr>
              <p14:xfrm>
                <a:off x="7661023" y="2417520"/>
                <a:ext cx="318600" cy="163440"/>
              </p14:xfrm>
            </p:contentPart>
          </mc:Choice>
          <mc:Fallback xmlns="">
            <p:pic>
              <p:nvPicPr>
                <p:cNvPr id="48" name="Entrada de lápiz 47">
                  <a:extLst>
                    <a:ext uri="{FF2B5EF4-FFF2-40B4-BE49-F238E27FC236}">
                      <a16:creationId xmlns:a16="http://schemas.microsoft.com/office/drawing/2014/main" id="{A8AFAB62-51DE-4CA4-A6BD-23F276CFB582}"/>
                    </a:ext>
                  </a:extLst>
                </p:cNvPr>
                <p:cNvPicPr/>
                <p:nvPr/>
              </p:nvPicPr>
              <p:blipFill>
                <a:blip r:embed="rId83"/>
                <a:stretch>
                  <a:fillRect/>
                </a:stretch>
              </p:blipFill>
              <p:spPr>
                <a:xfrm>
                  <a:off x="7652383" y="2408520"/>
                  <a:ext cx="336240" cy="181080"/>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49" name="Entrada de lápiz 48">
                  <a:extLst>
                    <a:ext uri="{FF2B5EF4-FFF2-40B4-BE49-F238E27FC236}">
                      <a16:creationId xmlns:a16="http://schemas.microsoft.com/office/drawing/2014/main" id="{8A8213D2-6B8A-454F-891A-941DECEE0A77}"/>
                    </a:ext>
                  </a:extLst>
                </p14:cNvPr>
                <p14:cNvContentPartPr/>
                <p14:nvPr/>
              </p14:nvContentPartPr>
              <p14:xfrm>
                <a:off x="8138383" y="2392680"/>
                <a:ext cx="36720" cy="153720"/>
              </p14:xfrm>
            </p:contentPart>
          </mc:Choice>
          <mc:Fallback xmlns="">
            <p:pic>
              <p:nvPicPr>
                <p:cNvPr id="49" name="Entrada de lápiz 48">
                  <a:extLst>
                    <a:ext uri="{FF2B5EF4-FFF2-40B4-BE49-F238E27FC236}">
                      <a16:creationId xmlns:a16="http://schemas.microsoft.com/office/drawing/2014/main" id="{8A8213D2-6B8A-454F-891A-941DECEE0A77}"/>
                    </a:ext>
                  </a:extLst>
                </p:cNvPr>
                <p:cNvPicPr/>
                <p:nvPr/>
              </p:nvPicPr>
              <p:blipFill>
                <a:blip r:embed="rId85"/>
                <a:stretch>
                  <a:fillRect/>
                </a:stretch>
              </p:blipFill>
              <p:spPr>
                <a:xfrm>
                  <a:off x="8129383" y="2383680"/>
                  <a:ext cx="54360" cy="17136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0" name="Entrada de lápiz 49">
                  <a:extLst>
                    <a:ext uri="{FF2B5EF4-FFF2-40B4-BE49-F238E27FC236}">
                      <a16:creationId xmlns:a16="http://schemas.microsoft.com/office/drawing/2014/main" id="{E9C46E26-BE8B-4521-884E-DF796F1FCD6D}"/>
                    </a:ext>
                  </a:extLst>
                </p14:cNvPr>
                <p14:cNvContentPartPr/>
                <p14:nvPr/>
              </p14:nvContentPartPr>
              <p14:xfrm>
                <a:off x="8009863" y="2387280"/>
                <a:ext cx="202680" cy="29160"/>
              </p14:xfrm>
            </p:contentPart>
          </mc:Choice>
          <mc:Fallback xmlns="">
            <p:pic>
              <p:nvPicPr>
                <p:cNvPr id="50" name="Entrada de lápiz 49">
                  <a:extLst>
                    <a:ext uri="{FF2B5EF4-FFF2-40B4-BE49-F238E27FC236}">
                      <a16:creationId xmlns:a16="http://schemas.microsoft.com/office/drawing/2014/main" id="{E9C46E26-BE8B-4521-884E-DF796F1FCD6D}"/>
                    </a:ext>
                  </a:extLst>
                </p:cNvPr>
                <p:cNvPicPr/>
                <p:nvPr/>
              </p:nvPicPr>
              <p:blipFill>
                <a:blip r:embed="rId87"/>
                <a:stretch>
                  <a:fillRect/>
                </a:stretch>
              </p:blipFill>
              <p:spPr>
                <a:xfrm>
                  <a:off x="8000863" y="2378280"/>
                  <a:ext cx="220320" cy="46800"/>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51" name="Entrada de lápiz 50">
                  <a:extLst>
                    <a:ext uri="{FF2B5EF4-FFF2-40B4-BE49-F238E27FC236}">
                      <a16:creationId xmlns:a16="http://schemas.microsoft.com/office/drawing/2014/main" id="{AA577A82-E0B9-43CF-8EE3-F010B1A56453}"/>
                    </a:ext>
                  </a:extLst>
                </p14:cNvPr>
                <p14:cNvContentPartPr/>
                <p14:nvPr/>
              </p14:nvContentPartPr>
              <p14:xfrm>
                <a:off x="8239543" y="2386200"/>
                <a:ext cx="151560" cy="129960"/>
              </p14:xfrm>
            </p:contentPart>
          </mc:Choice>
          <mc:Fallback xmlns="">
            <p:pic>
              <p:nvPicPr>
                <p:cNvPr id="51" name="Entrada de lápiz 50">
                  <a:extLst>
                    <a:ext uri="{FF2B5EF4-FFF2-40B4-BE49-F238E27FC236}">
                      <a16:creationId xmlns:a16="http://schemas.microsoft.com/office/drawing/2014/main" id="{AA577A82-E0B9-43CF-8EE3-F010B1A56453}"/>
                    </a:ext>
                  </a:extLst>
                </p:cNvPr>
                <p:cNvPicPr/>
                <p:nvPr/>
              </p:nvPicPr>
              <p:blipFill>
                <a:blip r:embed="rId89"/>
                <a:stretch>
                  <a:fillRect/>
                </a:stretch>
              </p:blipFill>
              <p:spPr>
                <a:xfrm>
                  <a:off x="8230903" y="2377560"/>
                  <a:ext cx="16920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52" name="Entrada de lápiz 51">
                  <a:extLst>
                    <a:ext uri="{FF2B5EF4-FFF2-40B4-BE49-F238E27FC236}">
                      <a16:creationId xmlns:a16="http://schemas.microsoft.com/office/drawing/2014/main" id="{D07C7033-CFDA-4E3A-BEC8-50916FDF9A54}"/>
                    </a:ext>
                  </a:extLst>
                </p14:cNvPr>
                <p14:cNvContentPartPr/>
                <p14:nvPr/>
              </p14:nvContentPartPr>
              <p14:xfrm>
                <a:off x="8480743" y="2350560"/>
                <a:ext cx="162360" cy="165960"/>
              </p14:xfrm>
            </p:contentPart>
          </mc:Choice>
          <mc:Fallback xmlns="">
            <p:pic>
              <p:nvPicPr>
                <p:cNvPr id="52" name="Entrada de lápiz 51">
                  <a:extLst>
                    <a:ext uri="{FF2B5EF4-FFF2-40B4-BE49-F238E27FC236}">
                      <a16:creationId xmlns:a16="http://schemas.microsoft.com/office/drawing/2014/main" id="{D07C7033-CFDA-4E3A-BEC8-50916FDF9A54}"/>
                    </a:ext>
                  </a:extLst>
                </p:cNvPr>
                <p:cNvPicPr/>
                <p:nvPr/>
              </p:nvPicPr>
              <p:blipFill>
                <a:blip r:embed="rId91"/>
                <a:stretch>
                  <a:fillRect/>
                </a:stretch>
              </p:blipFill>
              <p:spPr>
                <a:xfrm>
                  <a:off x="8471743" y="2341920"/>
                  <a:ext cx="180000" cy="183600"/>
                </a:xfrm>
                <a:prstGeom prst="rect">
                  <a:avLst/>
                </a:prstGeom>
              </p:spPr>
            </p:pic>
          </mc:Fallback>
        </mc:AlternateContent>
      </p:grpSp>
      <p:grpSp>
        <p:nvGrpSpPr>
          <p:cNvPr id="9216" name="Grupo 9215">
            <a:extLst>
              <a:ext uri="{FF2B5EF4-FFF2-40B4-BE49-F238E27FC236}">
                <a16:creationId xmlns:a16="http://schemas.microsoft.com/office/drawing/2014/main" id="{5700A934-B98B-4BE1-A2D9-5A3B430652C7}"/>
              </a:ext>
            </a:extLst>
          </p:cNvPr>
          <p:cNvGrpSpPr/>
          <p:nvPr/>
        </p:nvGrpSpPr>
        <p:grpSpPr>
          <a:xfrm>
            <a:off x="9043063" y="2226720"/>
            <a:ext cx="1549080" cy="360000"/>
            <a:chOff x="9043063" y="2226720"/>
            <a:chExt cx="1549080" cy="360000"/>
          </a:xfrm>
        </p:grpSpPr>
        <mc:AlternateContent xmlns:mc="http://schemas.openxmlformats.org/markup-compatibility/2006" xmlns:p14="http://schemas.microsoft.com/office/powerpoint/2010/main">
          <mc:Choice Requires="p14">
            <p:contentPart p14:bwMode="auto" r:id="rId92">
              <p14:nvContentPartPr>
                <p14:cNvPr id="53" name="Entrada de lápiz 52">
                  <a:extLst>
                    <a:ext uri="{FF2B5EF4-FFF2-40B4-BE49-F238E27FC236}">
                      <a16:creationId xmlns:a16="http://schemas.microsoft.com/office/drawing/2014/main" id="{7B5EBE02-21E3-472D-93D4-4B90C8CD3DEA}"/>
                    </a:ext>
                  </a:extLst>
                </p14:cNvPr>
                <p14:cNvContentPartPr/>
                <p14:nvPr/>
              </p14:nvContentPartPr>
              <p14:xfrm>
                <a:off x="9043063" y="2226720"/>
                <a:ext cx="222120" cy="360000"/>
              </p14:xfrm>
            </p:contentPart>
          </mc:Choice>
          <mc:Fallback xmlns="">
            <p:pic>
              <p:nvPicPr>
                <p:cNvPr id="53" name="Entrada de lápiz 52">
                  <a:extLst>
                    <a:ext uri="{FF2B5EF4-FFF2-40B4-BE49-F238E27FC236}">
                      <a16:creationId xmlns:a16="http://schemas.microsoft.com/office/drawing/2014/main" id="{7B5EBE02-21E3-472D-93D4-4B90C8CD3DEA}"/>
                    </a:ext>
                  </a:extLst>
                </p:cNvPr>
                <p:cNvPicPr/>
                <p:nvPr/>
              </p:nvPicPr>
              <p:blipFill>
                <a:blip r:embed="rId93"/>
                <a:stretch>
                  <a:fillRect/>
                </a:stretch>
              </p:blipFill>
              <p:spPr>
                <a:xfrm>
                  <a:off x="9034423" y="2217720"/>
                  <a:ext cx="239760" cy="377640"/>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54" name="Entrada de lápiz 53">
                  <a:extLst>
                    <a:ext uri="{FF2B5EF4-FFF2-40B4-BE49-F238E27FC236}">
                      <a16:creationId xmlns:a16="http://schemas.microsoft.com/office/drawing/2014/main" id="{AC63DE35-E2A9-45E2-B017-4AF319606CC8}"/>
                    </a:ext>
                  </a:extLst>
                </p14:cNvPr>
                <p14:cNvContentPartPr/>
                <p14:nvPr/>
              </p14:nvContentPartPr>
              <p14:xfrm>
                <a:off x="9296143" y="2318160"/>
                <a:ext cx="43560" cy="182160"/>
              </p14:xfrm>
            </p:contentPart>
          </mc:Choice>
          <mc:Fallback xmlns="">
            <p:pic>
              <p:nvPicPr>
                <p:cNvPr id="54" name="Entrada de lápiz 53">
                  <a:extLst>
                    <a:ext uri="{FF2B5EF4-FFF2-40B4-BE49-F238E27FC236}">
                      <a16:creationId xmlns:a16="http://schemas.microsoft.com/office/drawing/2014/main" id="{AC63DE35-E2A9-45E2-B017-4AF319606CC8}"/>
                    </a:ext>
                  </a:extLst>
                </p:cNvPr>
                <p:cNvPicPr/>
                <p:nvPr/>
              </p:nvPicPr>
              <p:blipFill>
                <a:blip r:embed="rId95"/>
                <a:stretch>
                  <a:fillRect/>
                </a:stretch>
              </p:blipFill>
              <p:spPr>
                <a:xfrm>
                  <a:off x="9287503" y="2309520"/>
                  <a:ext cx="61200" cy="199800"/>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55" name="Entrada de lápiz 54">
                  <a:extLst>
                    <a:ext uri="{FF2B5EF4-FFF2-40B4-BE49-F238E27FC236}">
                      <a16:creationId xmlns:a16="http://schemas.microsoft.com/office/drawing/2014/main" id="{46C76FD8-0347-4259-87D1-D98FC5CCFCE7}"/>
                    </a:ext>
                  </a:extLst>
                </p14:cNvPr>
                <p14:cNvContentPartPr/>
                <p14:nvPr/>
              </p14:nvContentPartPr>
              <p14:xfrm>
                <a:off x="9363103" y="2394480"/>
                <a:ext cx="91440" cy="153000"/>
              </p14:xfrm>
            </p:contentPart>
          </mc:Choice>
          <mc:Fallback xmlns="">
            <p:pic>
              <p:nvPicPr>
                <p:cNvPr id="55" name="Entrada de lápiz 54">
                  <a:extLst>
                    <a:ext uri="{FF2B5EF4-FFF2-40B4-BE49-F238E27FC236}">
                      <a16:creationId xmlns:a16="http://schemas.microsoft.com/office/drawing/2014/main" id="{46C76FD8-0347-4259-87D1-D98FC5CCFCE7}"/>
                    </a:ext>
                  </a:extLst>
                </p:cNvPr>
                <p:cNvPicPr/>
                <p:nvPr/>
              </p:nvPicPr>
              <p:blipFill>
                <a:blip r:embed="rId97"/>
                <a:stretch>
                  <a:fillRect/>
                </a:stretch>
              </p:blipFill>
              <p:spPr>
                <a:xfrm>
                  <a:off x="9354463" y="2385840"/>
                  <a:ext cx="109080" cy="1706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56" name="Entrada de lápiz 55">
                  <a:extLst>
                    <a:ext uri="{FF2B5EF4-FFF2-40B4-BE49-F238E27FC236}">
                      <a16:creationId xmlns:a16="http://schemas.microsoft.com/office/drawing/2014/main" id="{637E0054-2D6A-4DD2-8341-19CF25684C3E}"/>
                    </a:ext>
                  </a:extLst>
                </p14:cNvPr>
                <p14:cNvContentPartPr/>
                <p14:nvPr/>
              </p14:nvContentPartPr>
              <p14:xfrm>
                <a:off x="9458863" y="2370000"/>
                <a:ext cx="150120" cy="124560"/>
              </p14:xfrm>
            </p:contentPart>
          </mc:Choice>
          <mc:Fallback xmlns="">
            <p:pic>
              <p:nvPicPr>
                <p:cNvPr id="56" name="Entrada de lápiz 55">
                  <a:extLst>
                    <a:ext uri="{FF2B5EF4-FFF2-40B4-BE49-F238E27FC236}">
                      <a16:creationId xmlns:a16="http://schemas.microsoft.com/office/drawing/2014/main" id="{637E0054-2D6A-4DD2-8341-19CF25684C3E}"/>
                    </a:ext>
                  </a:extLst>
                </p:cNvPr>
                <p:cNvPicPr/>
                <p:nvPr/>
              </p:nvPicPr>
              <p:blipFill>
                <a:blip r:embed="rId99"/>
                <a:stretch>
                  <a:fillRect/>
                </a:stretch>
              </p:blipFill>
              <p:spPr>
                <a:xfrm>
                  <a:off x="9450223" y="2361360"/>
                  <a:ext cx="167760" cy="14220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57" name="Entrada de lápiz 56">
                  <a:extLst>
                    <a:ext uri="{FF2B5EF4-FFF2-40B4-BE49-F238E27FC236}">
                      <a16:creationId xmlns:a16="http://schemas.microsoft.com/office/drawing/2014/main" id="{638428CD-437A-4DE2-8ED4-DA6D7A71304E}"/>
                    </a:ext>
                  </a:extLst>
                </p14:cNvPr>
                <p14:cNvContentPartPr/>
                <p14:nvPr/>
              </p14:nvContentPartPr>
              <p14:xfrm>
                <a:off x="9600703" y="2364960"/>
                <a:ext cx="90360" cy="121320"/>
              </p14:xfrm>
            </p:contentPart>
          </mc:Choice>
          <mc:Fallback xmlns="">
            <p:pic>
              <p:nvPicPr>
                <p:cNvPr id="57" name="Entrada de lápiz 56">
                  <a:extLst>
                    <a:ext uri="{FF2B5EF4-FFF2-40B4-BE49-F238E27FC236}">
                      <a16:creationId xmlns:a16="http://schemas.microsoft.com/office/drawing/2014/main" id="{638428CD-437A-4DE2-8ED4-DA6D7A71304E}"/>
                    </a:ext>
                  </a:extLst>
                </p:cNvPr>
                <p:cNvPicPr/>
                <p:nvPr/>
              </p:nvPicPr>
              <p:blipFill>
                <a:blip r:embed="rId101"/>
                <a:stretch>
                  <a:fillRect/>
                </a:stretch>
              </p:blipFill>
              <p:spPr>
                <a:xfrm>
                  <a:off x="9592063" y="2356320"/>
                  <a:ext cx="108000" cy="1389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58" name="Entrada de lápiz 57">
                  <a:extLst>
                    <a:ext uri="{FF2B5EF4-FFF2-40B4-BE49-F238E27FC236}">
                      <a16:creationId xmlns:a16="http://schemas.microsoft.com/office/drawing/2014/main" id="{0E7F0118-7AA2-4725-9B13-C01546022752}"/>
                    </a:ext>
                  </a:extLst>
                </p14:cNvPr>
                <p14:cNvContentPartPr/>
                <p14:nvPr/>
              </p14:nvContentPartPr>
              <p14:xfrm>
                <a:off x="9633463" y="2354160"/>
                <a:ext cx="196560" cy="194400"/>
              </p14:xfrm>
            </p:contentPart>
          </mc:Choice>
          <mc:Fallback xmlns="">
            <p:pic>
              <p:nvPicPr>
                <p:cNvPr id="58" name="Entrada de lápiz 57">
                  <a:extLst>
                    <a:ext uri="{FF2B5EF4-FFF2-40B4-BE49-F238E27FC236}">
                      <a16:creationId xmlns:a16="http://schemas.microsoft.com/office/drawing/2014/main" id="{0E7F0118-7AA2-4725-9B13-C01546022752}"/>
                    </a:ext>
                  </a:extLst>
                </p:cNvPr>
                <p:cNvPicPr/>
                <p:nvPr/>
              </p:nvPicPr>
              <p:blipFill>
                <a:blip r:embed="rId103"/>
                <a:stretch>
                  <a:fillRect/>
                </a:stretch>
              </p:blipFill>
              <p:spPr>
                <a:xfrm>
                  <a:off x="9624823" y="2345520"/>
                  <a:ext cx="214200" cy="21204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59" name="Entrada de lápiz 58">
                  <a:extLst>
                    <a:ext uri="{FF2B5EF4-FFF2-40B4-BE49-F238E27FC236}">
                      <a16:creationId xmlns:a16="http://schemas.microsoft.com/office/drawing/2014/main" id="{1A83FF8A-F8E4-4746-88BF-E41AFBEF082B}"/>
                    </a:ext>
                  </a:extLst>
                </p14:cNvPr>
                <p14:cNvContentPartPr/>
                <p14:nvPr/>
              </p14:nvContentPartPr>
              <p14:xfrm>
                <a:off x="9764143" y="2355960"/>
                <a:ext cx="362160" cy="113760"/>
              </p14:xfrm>
            </p:contentPart>
          </mc:Choice>
          <mc:Fallback xmlns="">
            <p:pic>
              <p:nvPicPr>
                <p:cNvPr id="59" name="Entrada de lápiz 58">
                  <a:extLst>
                    <a:ext uri="{FF2B5EF4-FFF2-40B4-BE49-F238E27FC236}">
                      <a16:creationId xmlns:a16="http://schemas.microsoft.com/office/drawing/2014/main" id="{1A83FF8A-F8E4-4746-88BF-E41AFBEF082B}"/>
                    </a:ext>
                  </a:extLst>
                </p:cNvPr>
                <p:cNvPicPr/>
                <p:nvPr/>
              </p:nvPicPr>
              <p:blipFill>
                <a:blip r:embed="rId105"/>
                <a:stretch>
                  <a:fillRect/>
                </a:stretch>
              </p:blipFill>
              <p:spPr>
                <a:xfrm>
                  <a:off x="9755503" y="2346960"/>
                  <a:ext cx="37980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60" name="Entrada de lápiz 59">
                  <a:extLst>
                    <a:ext uri="{FF2B5EF4-FFF2-40B4-BE49-F238E27FC236}">
                      <a16:creationId xmlns:a16="http://schemas.microsoft.com/office/drawing/2014/main" id="{9D322560-8B64-4D4A-A3A6-7653DEF1CCEE}"/>
                    </a:ext>
                  </a:extLst>
                </p14:cNvPr>
                <p14:cNvContentPartPr/>
                <p14:nvPr/>
              </p14:nvContentPartPr>
              <p14:xfrm>
                <a:off x="10166983" y="2294760"/>
                <a:ext cx="360" cy="150120"/>
              </p14:xfrm>
            </p:contentPart>
          </mc:Choice>
          <mc:Fallback xmlns="">
            <p:pic>
              <p:nvPicPr>
                <p:cNvPr id="60" name="Entrada de lápiz 59">
                  <a:extLst>
                    <a:ext uri="{FF2B5EF4-FFF2-40B4-BE49-F238E27FC236}">
                      <a16:creationId xmlns:a16="http://schemas.microsoft.com/office/drawing/2014/main" id="{9D322560-8B64-4D4A-A3A6-7653DEF1CCEE}"/>
                    </a:ext>
                  </a:extLst>
                </p:cNvPr>
                <p:cNvPicPr/>
                <p:nvPr/>
              </p:nvPicPr>
              <p:blipFill>
                <a:blip r:embed="rId107"/>
                <a:stretch>
                  <a:fillRect/>
                </a:stretch>
              </p:blipFill>
              <p:spPr>
                <a:xfrm>
                  <a:off x="10157983" y="2286120"/>
                  <a:ext cx="1800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61" name="Entrada de lápiz 60">
                  <a:extLst>
                    <a:ext uri="{FF2B5EF4-FFF2-40B4-BE49-F238E27FC236}">
                      <a16:creationId xmlns:a16="http://schemas.microsoft.com/office/drawing/2014/main" id="{AF6E0D57-BC0D-461C-861A-28D4FADB6E75}"/>
                    </a:ext>
                  </a:extLst>
                </p14:cNvPr>
                <p14:cNvContentPartPr/>
                <p14:nvPr/>
              </p14:nvContentPartPr>
              <p14:xfrm>
                <a:off x="10078063" y="2277840"/>
                <a:ext cx="246960" cy="51480"/>
              </p14:xfrm>
            </p:contentPart>
          </mc:Choice>
          <mc:Fallback xmlns="">
            <p:pic>
              <p:nvPicPr>
                <p:cNvPr id="61" name="Entrada de lápiz 60">
                  <a:extLst>
                    <a:ext uri="{FF2B5EF4-FFF2-40B4-BE49-F238E27FC236}">
                      <a16:creationId xmlns:a16="http://schemas.microsoft.com/office/drawing/2014/main" id="{AF6E0D57-BC0D-461C-861A-28D4FADB6E75}"/>
                    </a:ext>
                  </a:extLst>
                </p:cNvPr>
                <p:cNvPicPr/>
                <p:nvPr/>
              </p:nvPicPr>
              <p:blipFill>
                <a:blip r:embed="rId109"/>
                <a:stretch>
                  <a:fillRect/>
                </a:stretch>
              </p:blipFill>
              <p:spPr>
                <a:xfrm>
                  <a:off x="10069423" y="2269200"/>
                  <a:ext cx="26460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62" name="Entrada de lápiz 61">
                  <a:extLst>
                    <a:ext uri="{FF2B5EF4-FFF2-40B4-BE49-F238E27FC236}">
                      <a16:creationId xmlns:a16="http://schemas.microsoft.com/office/drawing/2014/main" id="{3083538D-A6FA-455A-8525-45DD2D456124}"/>
                    </a:ext>
                  </a:extLst>
                </p14:cNvPr>
                <p14:cNvContentPartPr/>
                <p14:nvPr/>
              </p14:nvContentPartPr>
              <p14:xfrm>
                <a:off x="10236823" y="2310600"/>
                <a:ext cx="259200" cy="119520"/>
              </p14:xfrm>
            </p:contentPart>
          </mc:Choice>
          <mc:Fallback xmlns="">
            <p:pic>
              <p:nvPicPr>
                <p:cNvPr id="62" name="Entrada de lápiz 61">
                  <a:extLst>
                    <a:ext uri="{FF2B5EF4-FFF2-40B4-BE49-F238E27FC236}">
                      <a16:creationId xmlns:a16="http://schemas.microsoft.com/office/drawing/2014/main" id="{3083538D-A6FA-455A-8525-45DD2D456124}"/>
                    </a:ext>
                  </a:extLst>
                </p:cNvPr>
                <p:cNvPicPr/>
                <p:nvPr/>
              </p:nvPicPr>
              <p:blipFill>
                <a:blip r:embed="rId111"/>
                <a:stretch>
                  <a:fillRect/>
                </a:stretch>
              </p:blipFill>
              <p:spPr>
                <a:xfrm>
                  <a:off x="10228183" y="2301960"/>
                  <a:ext cx="27684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63" name="Entrada de lápiz 62">
                  <a:extLst>
                    <a:ext uri="{FF2B5EF4-FFF2-40B4-BE49-F238E27FC236}">
                      <a16:creationId xmlns:a16="http://schemas.microsoft.com/office/drawing/2014/main" id="{B3B1E39B-8688-4FF0-ADB1-11044DAC8F1E}"/>
                    </a:ext>
                  </a:extLst>
                </p14:cNvPr>
                <p14:cNvContentPartPr/>
                <p14:nvPr/>
              </p14:nvContentPartPr>
              <p14:xfrm>
                <a:off x="10443103" y="2231400"/>
                <a:ext cx="149040" cy="208440"/>
              </p14:xfrm>
            </p:contentPart>
          </mc:Choice>
          <mc:Fallback xmlns="">
            <p:pic>
              <p:nvPicPr>
                <p:cNvPr id="63" name="Entrada de lápiz 62">
                  <a:extLst>
                    <a:ext uri="{FF2B5EF4-FFF2-40B4-BE49-F238E27FC236}">
                      <a16:creationId xmlns:a16="http://schemas.microsoft.com/office/drawing/2014/main" id="{B3B1E39B-8688-4FF0-ADB1-11044DAC8F1E}"/>
                    </a:ext>
                  </a:extLst>
                </p:cNvPr>
                <p:cNvPicPr/>
                <p:nvPr/>
              </p:nvPicPr>
              <p:blipFill>
                <a:blip r:embed="rId113"/>
                <a:stretch>
                  <a:fillRect/>
                </a:stretch>
              </p:blipFill>
              <p:spPr>
                <a:xfrm>
                  <a:off x="10434463" y="2222400"/>
                  <a:ext cx="166680" cy="226080"/>
                </a:xfrm>
                <a:prstGeom prst="rect">
                  <a:avLst/>
                </a:prstGeom>
              </p:spPr>
            </p:pic>
          </mc:Fallback>
        </mc:AlternateContent>
      </p:grpSp>
    </p:spTree>
    <p:extLst>
      <p:ext uri="{BB962C8B-B14F-4D97-AF65-F5344CB8AC3E}">
        <p14:creationId xmlns:p14="http://schemas.microsoft.com/office/powerpoint/2010/main" val="14736525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2338C2-013A-4A40-B2D9-E76806188703}"/>
              </a:ext>
            </a:extLst>
          </p:cNvPr>
          <p:cNvSpPr>
            <a:spLocks noGrp="1"/>
          </p:cNvSpPr>
          <p:nvPr>
            <p:ph type="title"/>
          </p:nvPr>
        </p:nvSpPr>
        <p:spPr>
          <a:xfrm>
            <a:off x="838200" y="365125"/>
            <a:ext cx="10515600" cy="857185"/>
          </a:xfrm>
        </p:spPr>
        <p:txBody>
          <a:bodyPr/>
          <a:lstStyle/>
          <a:p>
            <a:r>
              <a:rPr lang="es-CL" dirty="0">
                <a:latin typeface="Modern Love Caps" panose="04070805081001020A01" pitchFamily="82" charset="0"/>
              </a:rPr>
              <a:t>¿Qué lentes podemos usar?</a:t>
            </a:r>
          </a:p>
        </p:txBody>
      </p:sp>
      <mc:AlternateContent xmlns:mc="http://schemas.openxmlformats.org/markup-compatibility/2006">
        <mc:Choice xmlns:we="http://schemas.microsoft.com/office/webextensions/webextension/2010/11" xmlns:pca="http://schemas.microsoft.com/office/powerpoint/2013/contentapp" Requires="we pca">
          <p:graphicFrame>
            <p:nvGraphicFramePr>
              <p:cNvPr id="4" name="Marcador de contenido 3" title="PhET Sims - Science / Math">
                <a:extLst>
                  <a:ext uri="{FF2B5EF4-FFF2-40B4-BE49-F238E27FC236}">
                    <a16:creationId xmlns:a16="http://schemas.microsoft.com/office/drawing/2014/main" id="{346BDF9B-09D3-4C99-827F-8736C7F179A7}"/>
                  </a:ext>
                </a:extLst>
              </p:cNvPr>
              <p:cNvGraphicFramePr>
                <a:graphicFrameLocks noGrp="1"/>
              </p:cNvGraphicFramePr>
              <p:nvPr>
                <p:ph idx="1"/>
                <p:extLst>
                  <p:ext uri="{D42A27DB-BD31-4B8C-83A1-F6EECF244321}">
                    <p14:modId xmlns:p14="http://schemas.microsoft.com/office/powerpoint/2010/main" val="1752957377"/>
                  </p:ext>
                </p:extLst>
              </p:nvPr>
            </p:nvGraphicFramePr>
            <p:xfrm>
              <a:off x="0" y="1362269"/>
              <a:ext cx="12192000" cy="5383764"/>
            </p:xfrm>
            <a:graphic>
              <a:graphicData uri="http://schemas.microsoft.com/office/webextensions/webextension/2010/11">
                <we:webextensionref xmlns:we="http://schemas.microsoft.com/office/webextensions/webextension/2010/11" xmlns:r="http://schemas.openxmlformats.org/officeDocument/2006/relationships" r:id="rId2"/>
              </a:graphicData>
            </a:graphic>
          </p:graphicFrame>
        </mc:Choice>
        <mc:Fallback>
          <p:pic>
            <p:nvPicPr>
              <p:cNvPr id="4" name="Marcador de contenido 3" title="PhET Sims - Science / Math">
                <a:extLst>
                  <a:ext uri="{FF2B5EF4-FFF2-40B4-BE49-F238E27FC236}">
                    <a16:creationId xmlns:a16="http://schemas.microsoft.com/office/drawing/2014/main" id="{346BDF9B-09D3-4C99-827F-8736C7F179A7}"/>
                  </a:ext>
                </a:extLst>
              </p:cNvPr>
              <p:cNvPicPr>
                <a:picLocks noGrp="1" noRot="1" noChangeAspect="1" noMove="1" noResize="1" noEditPoints="1" noAdjustHandles="1" noChangeArrowheads="1" noChangeShapeType="1"/>
              </p:cNvPicPr>
              <p:nvPr/>
            </p:nvPicPr>
            <p:blipFill>
              <a:blip r:embed="rId3"/>
              <a:stretch>
                <a:fillRect/>
              </a:stretch>
            </p:blipFill>
            <p:spPr>
              <a:xfrm>
                <a:off x="0" y="1362269"/>
                <a:ext cx="12192000" cy="5383764"/>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id="{4A0F83E6-FA73-4F69-A322-E811C9E9A0FE}"/>
                  </a:ext>
                </a:extLst>
              </p14:cNvPr>
              <p14:cNvContentPartPr/>
              <p14:nvPr/>
            </p14:nvContentPartPr>
            <p14:xfrm>
              <a:off x="9164743" y="216703"/>
              <a:ext cx="916200" cy="753840"/>
            </p14:xfrm>
          </p:contentPart>
        </mc:Choice>
        <mc:Fallback xmlns="">
          <p:pic>
            <p:nvPicPr>
              <p:cNvPr id="3" name="Entrada de lápiz 2">
                <a:extLst>
                  <a:ext uri="{FF2B5EF4-FFF2-40B4-BE49-F238E27FC236}">
                    <a16:creationId xmlns:a16="http://schemas.microsoft.com/office/drawing/2014/main" id="{4A0F83E6-FA73-4F69-A322-E811C9E9A0FE}"/>
                  </a:ext>
                </a:extLst>
              </p:cNvPr>
              <p:cNvPicPr/>
              <p:nvPr/>
            </p:nvPicPr>
            <p:blipFill>
              <a:blip r:embed="rId5"/>
              <a:stretch>
                <a:fillRect/>
              </a:stretch>
            </p:blipFill>
            <p:spPr>
              <a:xfrm>
                <a:off x="9155743" y="207703"/>
                <a:ext cx="933840" cy="77148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id="{88BB1F3C-165F-4FE5-AAB5-877E820025C9}"/>
                  </a:ext>
                </a:extLst>
              </p14:cNvPr>
              <p14:cNvContentPartPr/>
              <p14:nvPr/>
            </p14:nvContentPartPr>
            <p14:xfrm>
              <a:off x="9164023" y="358903"/>
              <a:ext cx="142200" cy="429840"/>
            </p14:xfrm>
          </p:contentPart>
        </mc:Choice>
        <mc:Fallback xmlns="">
          <p:pic>
            <p:nvPicPr>
              <p:cNvPr id="5" name="Entrada de lápiz 4">
                <a:extLst>
                  <a:ext uri="{FF2B5EF4-FFF2-40B4-BE49-F238E27FC236}">
                    <a16:creationId xmlns:a16="http://schemas.microsoft.com/office/drawing/2014/main" id="{88BB1F3C-165F-4FE5-AAB5-877E820025C9}"/>
                  </a:ext>
                </a:extLst>
              </p:cNvPr>
              <p:cNvPicPr/>
              <p:nvPr/>
            </p:nvPicPr>
            <p:blipFill>
              <a:blip r:embed="rId7"/>
              <a:stretch>
                <a:fillRect/>
              </a:stretch>
            </p:blipFill>
            <p:spPr>
              <a:xfrm>
                <a:off x="9155023" y="349903"/>
                <a:ext cx="159840" cy="4474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Entrada de lápiz 21">
                <a:extLst>
                  <a:ext uri="{FF2B5EF4-FFF2-40B4-BE49-F238E27FC236}">
                    <a16:creationId xmlns:a16="http://schemas.microsoft.com/office/drawing/2014/main" id="{70E4B0B9-91E7-4E79-888F-21D0C3D7A72B}"/>
                  </a:ext>
                </a:extLst>
              </p14:cNvPr>
              <p14:cNvContentPartPr/>
              <p14:nvPr/>
            </p14:nvContentPartPr>
            <p14:xfrm>
              <a:off x="7521343" y="-142217"/>
              <a:ext cx="1726920" cy="660600"/>
            </p14:xfrm>
          </p:contentPart>
        </mc:Choice>
        <mc:Fallback xmlns="">
          <p:pic>
            <p:nvPicPr>
              <p:cNvPr id="22" name="Entrada de lápiz 21">
                <a:extLst>
                  <a:ext uri="{FF2B5EF4-FFF2-40B4-BE49-F238E27FC236}">
                    <a16:creationId xmlns:a16="http://schemas.microsoft.com/office/drawing/2014/main" id="{70E4B0B9-91E7-4E79-888F-21D0C3D7A72B}"/>
                  </a:ext>
                </a:extLst>
              </p:cNvPr>
              <p:cNvPicPr/>
              <p:nvPr/>
            </p:nvPicPr>
            <p:blipFill>
              <a:blip r:embed="rId9"/>
              <a:stretch>
                <a:fillRect/>
              </a:stretch>
            </p:blipFill>
            <p:spPr>
              <a:xfrm>
                <a:off x="7512343" y="-150857"/>
                <a:ext cx="1744560" cy="678240"/>
              </a:xfrm>
              <a:prstGeom prst="rect">
                <a:avLst/>
              </a:prstGeom>
            </p:spPr>
          </p:pic>
        </mc:Fallback>
      </mc:AlternateContent>
      <p:grpSp>
        <p:nvGrpSpPr>
          <p:cNvPr id="34" name="Grupo 33">
            <a:extLst>
              <a:ext uri="{FF2B5EF4-FFF2-40B4-BE49-F238E27FC236}">
                <a16:creationId xmlns:a16="http://schemas.microsoft.com/office/drawing/2014/main" id="{C04CEBD6-377E-47BD-AF77-E781F49278F7}"/>
              </a:ext>
            </a:extLst>
          </p:cNvPr>
          <p:cNvGrpSpPr/>
          <p:nvPr/>
        </p:nvGrpSpPr>
        <p:grpSpPr>
          <a:xfrm>
            <a:off x="7108423" y="-490337"/>
            <a:ext cx="3552840" cy="1339920"/>
            <a:chOff x="7108423" y="-490337"/>
            <a:chExt cx="3552840" cy="1339920"/>
          </a:xfrm>
        </p:grpSpPr>
        <mc:AlternateContent xmlns:mc="http://schemas.openxmlformats.org/markup-compatibility/2006" xmlns:p14="http://schemas.microsoft.com/office/powerpoint/2010/main">
          <mc:Choice Requires="p14">
            <p:contentPart p14:bwMode="auto" r:id="rId10">
              <p14:nvContentPartPr>
                <p14:cNvPr id="6" name="Entrada de lápiz 5">
                  <a:extLst>
                    <a:ext uri="{FF2B5EF4-FFF2-40B4-BE49-F238E27FC236}">
                      <a16:creationId xmlns:a16="http://schemas.microsoft.com/office/drawing/2014/main" id="{E034EC42-AB3B-4513-97DF-C9922719AD77}"/>
                    </a:ext>
                  </a:extLst>
                </p14:cNvPr>
                <p14:cNvContentPartPr/>
                <p14:nvPr/>
              </p14:nvContentPartPr>
              <p14:xfrm>
                <a:off x="8614663" y="-136097"/>
                <a:ext cx="617040" cy="735120"/>
              </p14:xfrm>
            </p:contentPart>
          </mc:Choice>
          <mc:Fallback xmlns="">
            <p:pic>
              <p:nvPicPr>
                <p:cNvPr id="6" name="Entrada de lápiz 5">
                  <a:extLst>
                    <a:ext uri="{FF2B5EF4-FFF2-40B4-BE49-F238E27FC236}">
                      <a16:creationId xmlns:a16="http://schemas.microsoft.com/office/drawing/2014/main" id="{E034EC42-AB3B-4513-97DF-C9922719AD77}"/>
                    </a:ext>
                  </a:extLst>
                </p:cNvPr>
                <p:cNvPicPr/>
                <p:nvPr/>
              </p:nvPicPr>
              <p:blipFill>
                <a:blip r:embed="rId11"/>
                <a:stretch>
                  <a:fillRect/>
                </a:stretch>
              </p:blipFill>
              <p:spPr>
                <a:xfrm>
                  <a:off x="8606023" y="-145097"/>
                  <a:ext cx="634680" cy="7527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7" name="Entrada de lápiz 6">
                  <a:extLst>
                    <a:ext uri="{FF2B5EF4-FFF2-40B4-BE49-F238E27FC236}">
                      <a16:creationId xmlns:a16="http://schemas.microsoft.com/office/drawing/2014/main" id="{180658EC-F804-4861-A7BA-1A4C6A66273A}"/>
                    </a:ext>
                  </a:extLst>
                </p14:cNvPr>
                <p14:cNvContentPartPr/>
                <p14:nvPr/>
              </p14:nvContentPartPr>
              <p14:xfrm>
                <a:off x="8650663" y="-425537"/>
                <a:ext cx="231840" cy="209520"/>
              </p14:xfrm>
            </p:contentPart>
          </mc:Choice>
          <mc:Fallback xmlns="">
            <p:pic>
              <p:nvPicPr>
                <p:cNvPr id="7" name="Entrada de lápiz 6">
                  <a:extLst>
                    <a:ext uri="{FF2B5EF4-FFF2-40B4-BE49-F238E27FC236}">
                      <a16:creationId xmlns:a16="http://schemas.microsoft.com/office/drawing/2014/main" id="{180658EC-F804-4861-A7BA-1A4C6A66273A}"/>
                    </a:ext>
                  </a:extLst>
                </p:cNvPr>
                <p:cNvPicPr/>
                <p:nvPr/>
              </p:nvPicPr>
              <p:blipFill>
                <a:blip r:embed="rId13"/>
                <a:stretch>
                  <a:fillRect/>
                </a:stretch>
              </p:blipFill>
              <p:spPr>
                <a:xfrm>
                  <a:off x="8642023" y="-434537"/>
                  <a:ext cx="249480" cy="2271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8" name="Entrada de lápiz 7">
                  <a:extLst>
                    <a:ext uri="{FF2B5EF4-FFF2-40B4-BE49-F238E27FC236}">
                      <a16:creationId xmlns:a16="http://schemas.microsoft.com/office/drawing/2014/main" id="{25B67057-AAAA-4B25-ACD9-16765099D523}"/>
                    </a:ext>
                  </a:extLst>
                </p14:cNvPr>
                <p14:cNvContentPartPr/>
                <p14:nvPr/>
              </p14:nvContentPartPr>
              <p14:xfrm>
                <a:off x="8881063" y="-330137"/>
                <a:ext cx="164880" cy="125640"/>
              </p14:xfrm>
            </p:contentPart>
          </mc:Choice>
          <mc:Fallback xmlns="">
            <p:pic>
              <p:nvPicPr>
                <p:cNvPr id="8" name="Entrada de lápiz 7">
                  <a:extLst>
                    <a:ext uri="{FF2B5EF4-FFF2-40B4-BE49-F238E27FC236}">
                      <a16:creationId xmlns:a16="http://schemas.microsoft.com/office/drawing/2014/main" id="{25B67057-AAAA-4B25-ACD9-16765099D523}"/>
                    </a:ext>
                  </a:extLst>
                </p:cNvPr>
                <p:cNvPicPr/>
                <p:nvPr/>
              </p:nvPicPr>
              <p:blipFill>
                <a:blip r:embed="rId15"/>
                <a:stretch>
                  <a:fillRect/>
                </a:stretch>
              </p:blipFill>
              <p:spPr>
                <a:xfrm>
                  <a:off x="8872423" y="-338777"/>
                  <a:ext cx="182520" cy="1432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 name="Entrada de lápiz 8">
                  <a:extLst>
                    <a:ext uri="{FF2B5EF4-FFF2-40B4-BE49-F238E27FC236}">
                      <a16:creationId xmlns:a16="http://schemas.microsoft.com/office/drawing/2014/main" id="{2B527571-67EF-4812-8DD9-0F1B54F64FF8}"/>
                    </a:ext>
                  </a:extLst>
                </p14:cNvPr>
                <p14:cNvContentPartPr/>
                <p14:nvPr/>
              </p14:nvContentPartPr>
              <p14:xfrm>
                <a:off x="9078343" y="-390617"/>
                <a:ext cx="144000" cy="133920"/>
              </p14:xfrm>
            </p:contentPart>
          </mc:Choice>
          <mc:Fallback xmlns="">
            <p:pic>
              <p:nvPicPr>
                <p:cNvPr id="9" name="Entrada de lápiz 8">
                  <a:extLst>
                    <a:ext uri="{FF2B5EF4-FFF2-40B4-BE49-F238E27FC236}">
                      <a16:creationId xmlns:a16="http://schemas.microsoft.com/office/drawing/2014/main" id="{2B527571-67EF-4812-8DD9-0F1B54F64FF8}"/>
                    </a:ext>
                  </a:extLst>
                </p:cNvPr>
                <p:cNvPicPr/>
                <p:nvPr/>
              </p:nvPicPr>
              <p:blipFill>
                <a:blip r:embed="rId17"/>
                <a:stretch>
                  <a:fillRect/>
                </a:stretch>
              </p:blipFill>
              <p:spPr>
                <a:xfrm>
                  <a:off x="9069343" y="-399617"/>
                  <a:ext cx="161640" cy="1515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0" name="Entrada de lápiz 9">
                  <a:extLst>
                    <a:ext uri="{FF2B5EF4-FFF2-40B4-BE49-F238E27FC236}">
                      <a16:creationId xmlns:a16="http://schemas.microsoft.com/office/drawing/2014/main" id="{4967131F-3D81-48B7-BE50-A64561E7F638}"/>
                    </a:ext>
                  </a:extLst>
                </p14:cNvPr>
                <p14:cNvContentPartPr/>
                <p14:nvPr/>
              </p14:nvContentPartPr>
              <p14:xfrm>
                <a:off x="9295783" y="-380537"/>
                <a:ext cx="73800" cy="113760"/>
              </p14:xfrm>
            </p:contentPart>
          </mc:Choice>
          <mc:Fallback xmlns="">
            <p:pic>
              <p:nvPicPr>
                <p:cNvPr id="10" name="Entrada de lápiz 9">
                  <a:extLst>
                    <a:ext uri="{FF2B5EF4-FFF2-40B4-BE49-F238E27FC236}">
                      <a16:creationId xmlns:a16="http://schemas.microsoft.com/office/drawing/2014/main" id="{4967131F-3D81-48B7-BE50-A64561E7F638}"/>
                    </a:ext>
                  </a:extLst>
                </p:cNvPr>
                <p:cNvPicPr/>
                <p:nvPr/>
              </p:nvPicPr>
              <p:blipFill>
                <a:blip r:embed="rId19"/>
                <a:stretch>
                  <a:fillRect/>
                </a:stretch>
              </p:blipFill>
              <p:spPr>
                <a:xfrm>
                  <a:off x="9287143" y="-389537"/>
                  <a:ext cx="9144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1" name="Entrada de lápiz 10">
                  <a:extLst>
                    <a:ext uri="{FF2B5EF4-FFF2-40B4-BE49-F238E27FC236}">
                      <a16:creationId xmlns:a16="http://schemas.microsoft.com/office/drawing/2014/main" id="{FD79D8B6-4695-40EA-9159-D110FE2CAC27}"/>
                    </a:ext>
                  </a:extLst>
                </p14:cNvPr>
                <p14:cNvContentPartPr/>
                <p14:nvPr/>
              </p14:nvContentPartPr>
              <p14:xfrm>
                <a:off x="9394063" y="-413657"/>
                <a:ext cx="235080" cy="117360"/>
              </p14:xfrm>
            </p:contentPart>
          </mc:Choice>
          <mc:Fallback xmlns="">
            <p:pic>
              <p:nvPicPr>
                <p:cNvPr id="11" name="Entrada de lápiz 10">
                  <a:extLst>
                    <a:ext uri="{FF2B5EF4-FFF2-40B4-BE49-F238E27FC236}">
                      <a16:creationId xmlns:a16="http://schemas.microsoft.com/office/drawing/2014/main" id="{FD79D8B6-4695-40EA-9159-D110FE2CAC27}"/>
                    </a:ext>
                  </a:extLst>
                </p:cNvPr>
                <p:cNvPicPr/>
                <p:nvPr/>
              </p:nvPicPr>
              <p:blipFill>
                <a:blip r:embed="rId21"/>
                <a:stretch>
                  <a:fillRect/>
                </a:stretch>
              </p:blipFill>
              <p:spPr>
                <a:xfrm>
                  <a:off x="9385063" y="-422297"/>
                  <a:ext cx="252720" cy="13500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2" name="Entrada de lápiz 11">
                  <a:extLst>
                    <a:ext uri="{FF2B5EF4-FFF2-40B4-BE49-F238E27FC236}">
                      <a16:creationId xmlns:a16="http://schemas.microsoft.com/office/drawing/2014/main" id="{86D5C26B-8338-423D-8146-9AEF5FC4D185}"/>
                    </a:ext>
                  </a:extLst>
                </p14:cNvPr>
                <p14:cNvContentPartPr/>
                <p14:nvPr/>
              </p14:nvContentPartPr>
              <p14:xfrm>
                <a:off x="9605743" y="-426257"/>
                <a:ext cx="245520" cy="189000"/>
              </p14:xfrm>
            </p:contentPart>
          </mc:Choice>
          <mc:Fallback xmlns="">
            <p:pic>
              <p:nvPicPr>
                <p:cNvPr id="12" name="Entrada de lápiz 11">
                  <a:extLst>
                    <a:ext uri="{FF2B5EF4-FFF2-40B4-BE49-F238E27FC236}">
                      <a16:creationId xmlns:a16="http://schemas.microsoft.com/office/drawing/2014/main" id="{86D5C26B-8338-423D-8146-9AEF5FC4D185}"/>
                    </a:ext>
                  </a:extLst>
                </p:cNvPr>
                <p:cNvPicPr/>
                <p:nvPr/>
              </p:nvPicPr>
              <p:blipFill>
                <a:blip r:embed="rId23"/>
                <a:stretch>
                  <a:fillRect/>
                </a:stretch>
              </p:blipFill>
              <p:spPr>
                <a:xfrm>
                  <a:off x="9597103" y="-435257"/>
                  <a:ext cx="263160" cy="20664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3" name="Entrada de lápiz 12">
                  <a:extLst>
                    <a:ext uri="{FF2B5EF4-FFF2-40B4-BE49-F238E27FC236}">
                      <a16:creationId xmlns:a16="http://schemas.microsoft.com/office/drawing/2014/main" id="{79C346B5-3E48-445E-8054-4E0914902A2C}"/>
                    </a:ext>
                  </a:extLst>
                </p14:cNvPr>
                <p14:cNvContentPartPr/>
                <p14:nvPr/>
              </p14:nvContentPartPr>
              <p14:xfrm>
                <a:off x="9899863" y="-436337"/>
                <a:ext cx="246600" cy="130680"/>
              </p14:xfrm>
            </p:contentPart>
          </mc:Choice>
          <mc:Fallback xmlns="">
            <p:pic>
              <p:nvPicPr>
                <p:cNvPr id="13" name="Entrada de lápiz 12">
                  <a:extLst>
                    <a:ext uri="{FF2B5EF4-FFF2-40B4-BE49-F238E27FC236}">
                      <a16:creationId xmlns:a16="http://schemas.microsoft.com/office/drawing/2014/main" id="{79C346B5-3E48-445E-8054-4E0914902A2C}"/>
                    </a:ext>
                  </a:extLst>
                </p:cNvPr>
                <p:cNvPicPr/>
                <p:nvPr/>
              </p:nvPicPr>
              <p:blipFill>
                <a:blip r:embed="rId25"/>
                <a:stretch>
                  <a:fillRect/>
                </a:stretch>
              </p:blipFill>
              <p:spPr>
                <a:xfrm>
                  <a:off x="9891223" y="-445337"/>
                  <a:ext cx="26424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4" name="Entrada de lápiz 13">
                  <a:extLst>
                    <a:ext uri="{FF2B5EF4-FFF2-40B4-BE49-F238E27FC236}">
                      <a16:creationId xmlns:a16="http://schemas.microsoft.com/office/drawing/2014/main" id="{079FB176-21FD-447C-99D9-325F9E0F8CCF}"/>
                    </a:ext>
                  </a:extLst>
                </p14:cNvPr>
                <p14:cNvContentPartPr/>
                <p14:nvPr/>
              </p14:nvContentPartPr>
              <p14:xfrm>
                <a:off x="10282183" y="-457217"/>
                <a:ext cx="59400" cy="137160"/>
              </p14:xfrm>
            </p:contentPart>
          </mc:Choice>
          <mc:Fallback xmlns="">
            <p:pic>
              <p:nvPicPr>
                <p:cNvPr id="14" name="Entrada de lápiz 13">
                  <a:extLst>
                    <a:ext uri="{FF2B5EF4-FFF2-40B4-BE49-F238E27FC236}">
                      <a16:creationId xmlns:a16="http://schemas.microsoft.com/office/drawing/2014/main" id="{079FB176-21FD-447C-99D9-325F9E0F8CCF}"/>
                    </a:ext>
                  </a:extLst>
                </p:cNvPr>
                <p:cNvPicPr/>
                <p:nvPr/>
              </p:nvPicPr>
              <p:blipFill>
                <a:blip r:embed="rId27"/>
                <a:stretch>
                  <a:fillRect/>
                </a:stretch>
              </p:blipFill>
              <p:spPr>
                <a:xfrm>
                  <a:off x="10273183" y="-466217"/>
                  <a:ext cx="7704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5" name="Entrada de lápiz 14">
                  <a:extLst>
                    <a:ext uri="{FF2B5EF4-FFF2-40B4-BE49-F238E27FC236}">
                      <a16:creationId xmlns:a16="http://schemas.microsoft.com/office/drawing/2014/main" id="{19A8040F-24BF-4749-ADE8-8118D4E2EBB9}"/>
                    </a:ext>
                  </a:extLst>
                </p14:cNvPr>
                <p14:cNvContentPartPr/>
                <p14:nvPr/>
              </p14:nvContentPartPr>
              <p14:xfrm>
                <a:off x="10199383" y="-490337"/>
                <a:ext cx="185760" cy="34200"/>
              </p14:xfrm>
            </p:contentPart>
          </mc:Choice>
          <mc:Fallback xmlns="">
            <p:pic>
              <p:nvPicPr>
                <p:cNvPr id="15" name="Entrada de lápiz 14">
                  <a:extLst>
                    <a:ext uri="{FF2B5EF4-FFF2-40B4-BE49-F238E27FC236}">
                      <a16:creationId xmlns:a16="http://schemas.microsoft.com/office/drawing/2014/main" id="{19A8040F-24BF-4749-ADE8-8118D4E2EBB9}"/>
                    </a:ext>
                  </a:extLst>
                </p:cNvPr>
                <p:cNvPicPr/>
                <p:nvPr/>
              </p:nvPicPr>
              <p:blipFill>
                <a:blip r:embed="rId29"/>
                <a:stretch>
                  <a:fillRect/>
                </a:stretch>
              </p:blipFill>
              <p:spPr>
                <a:xfrm>
                  <a:off x="10190383" y="-498977"/>
                  <a:ext cx="20340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6" name="Entrada de lápiz 15">
                  <a:extLst>
                    <a:ext uri="{FF2B5EF4-FFF2-40B4-BE49-F238E27FC236}">
                      <a16:creationId xmlns:a16="http://schemas.microsoft.com/office/drawing/2014/main" id="{DA47FEA3-D295-4820-BA5B-9F8214B4DBE1}"/>
                    </a:ext>
                  </a:extLst>
                </p14:cNvPr>
                <p14:cNvContentPartPr/>
                <p14:nvPr/>
              </p14:nvContentPartPr>
              <p14:xfrm>
                <a:off x="10417543" y="-476657"/>
                <a:ext cx="243720" cy="130680"/>
              </p14:xfrm>
            </p:contentPart>
          </mc:Choice>
          <mc:Fallback xmlns="">
            <p:pic>
              <p:nvPicPr>
                <p:cNvPr id="16" name="Entrada de lápiz 15">
                  <a:extLst>
                    <a:ext uri="{FF2B5EF4-FFF2-40B4-BE49-F238E27FC236}">
                      <a16:creationId xmlns:a16="http://schemas.microsoft.com/office/drawing/2014/main" id="{DA47FEA3-D295-4820-BA5B-9F8214B4DBE1}"/>
                    </a:ext>
                  </a:extLst>
                </p:cNvPr>
                <p:cNvPicPr/>
                <p:nvPr/>
              </p:nvPicPr>
              <p:blipFill>
                <a:blip r:embed="rId31"/>
                <a:stretch>
                  <a:fillRect/>
                </a:stretch>
              </p:blipFill>
              <p:spPr>
                <a:xfrm>
                  <a:off x="10408543" y="-485297"/>
                  <a:ext cx="26136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8" name="Entrada de lápiz 17">
                  <a:extLst>
                    <a:ext uri="{FF2B5EF4-FFF2-40B4-BE49-F238E27FC236}">
                      <a16:creationId xmlns:a16="http://schemas.microsoft.com/office/drawing/2014/main" id="{A0F8BF07-5A77-4581-9447-94758DC0CF14}"/>
                    </a:ext>
                  </a:extLst>
                </p14:cNvPr>
                <p14:cNvContentPartPr/>
                <p14:nvPr/>
              </p14:nvContentPartPr>
              <p14:xfrm>
                <a:off x="7232983" y="369703"/>
                <a:ext cx="61560" cy="337320"/>
              </p14:xfrm>
            </p:contentPart>
          </mc:Choice>
          <mc:Fallback xmlns="">
            <p:pic>
              <p:nvPicPr>
                <p:cNvPr id="18" name="Entrada de lápiz 17">
                  <a:extLst>
                    <a:ext uri="{FF2B5EF4-FFF2-40B4-BE49-F238E27FC236}">
                      <a16:creationId xmlns:a16="http://schemas.microsoft.com/office/drawing/2014/main" id="{A0F8BF07-5A77-4581-9447-94758DC0CF14}"/>
                    </a:ext>
                  </a:extLst>
                </p:cNvPr>
                <p:cNvPicPr/>
                <p:nvPr/>
              </p:nvPicPr>
              <p:blipFill>
                <a:blip r:embed="rId33"/>
                <a:stretch>
                  <a:fillRect/>
                </a:stretch>
              </p:blipFill>
              <p:spPr>
                <a:xfrm>
                  <a:off x="7224343" y="360703"/>
                  <a:ext cx="79200" cy="35496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19" name="Entrada de lápiz 18">
                  <a:extLst>
                    <a:ext uri="{FF2B5EF4-FFF2-40B4-BE49-F238E27FC236}">
                      <a16:creationId xmlns:a16="http://schemas.microsoft.com/office/drawing/2014/main" id="{667C0F4D-EC9D-4DE1-B264-89CBC314FF4B}"/>
                    </a:ext>
                  </a:extLst>
                </p14:cNvPr>
                <p14:cNvContentPartPr/>
                <p14:nvPr/>
              </p14:nvContentPartPr>
              <p14:xfrm>
                <a:off x="7422703" y="402463"/>
                <a:ext cx="14040" cy="300960"/>
              </p14:xfrm>
            </p:contentPart>
          </mc:Choice>
          <mc:Fallback xmlns="">
            <p:pic>
              <p:nvPicPr>
                <p:cNvPr id="19" name="Entrada de lápiz 18">
                  <a:extLst>
                    <a:ext uri="{FF2B5EF4-FFF2-40B4-BE49-F238E27FC236}">
                      <a16:creationId xmlns:a16="http://schemas.microsoft.com/office/drawing/2014/main" id="{667C0F4D-EC9D-4DE1-B264-89CBC314FF4B}"/>
                    </a:ext>
                  </a:extLst>
                </p:cNvPr>
                <p:cNvPicPr/>
                <p:nvPr/>
              </p:nvPicPr>
              <p:blipFill>
                <a:blip r:embed="rId35"/>
                <a:stretch>
                  <a:fillRect/>
                </a:stretch>
              </p:blipFill>
              <p:spPr>
                <a:xfrm>
                  <a:off x="7414063" y="393823"/>
                  <a:ext cx="31680" cy="31860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0" name="Entrada de lápiz 19">
                  <a:extLst>
                    <a:ext uri="{FF2B5EF4-FFF2-40B4-BE49-F238E27FC236}">
                      <a16:creationId xmlns:a16="http://schemas.microsoft.com/office/drawing/2014/main" id="{14948D8F-9171-4843-8810-340A7DDE5E8C}"/>
                    </a:ext>
                  </a:extLst>
                </p14:cNvPr>
                <p14:cNvContentPartPr/>
                <p14:nvPr/>
              </p14:nvContentPartPr>
              <p14:xfrm>
                <a:off x="7108423" y="-176057"/>
                <a:ext cx="533520" cy="687600"/>
              </p14:xfrm>
            </p:contentPart>
          </mc:Choice>
          <mc:Fallback xmlns="">
            <p:pic>
              <p:nvPicPr>
                <p:cNvPr id="20" name="Entrada de lápiz 19">
                  <a:extLst>
                    <a:ext uri="{FF2B5EF4-FFF2-40B4-BE49-F238E27FC236}">
                      <a16:creationId xmlns:a16="http://schemas.microsoft.com/office/drawing/2014/main" id="{14948D8F-9171-4843-8810-340A7DDE5E8C}"/>
                    </a:ext>
                  </a:extLst>
                </p:cNvPr>
                <p:cNvPicPr/>
                <p:nvPr/>
              </p:nvPicPr>
              <p:blipFill>
                <a:blip r:embed="rId37"/>
                <a:stretch>
                  <a:fillRect/>
                </a:stretch>
              </p:blipFill>
              <p:spPr>
                <a:xfrm>
                  <a:off x="7099783" y="-184697"/>
                  <a:ext cx="551160" cy="70524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4" name="Entrada de lápiz 23">
                  <a:extLst>
                    <a:ext uri="{FF2B5EF4-FFF2-40B4-BE49-F238E27FC236}">
                      <a16:creationId xmlns:a16="http://schemas.microsoft.com/office/drawing/2014/main" id="{2035A89E-593A-4246-90CD-5EB407AFFF7B}"/>
                    </a:ext>
                  </a:extLst>
                </p14:cNvPr>
                <p14:cNvContentPartPr/>
                <p14:nvPr/>
              </p14:nvContentPartPr>
              <p14:xfrm>
                <a:off x="7478143" y="488863"/>
                <a:ext cx="2502720" cy="207720"/>
              </p14:xfrm>
            </p:contentPart>
          </mc:Choice>
          <mc:Fallback xmlns="">
            <p:pic>
              <p:nvPicPr>
                <p:cNvPr id="24" name="Entrada de lápiz 23">
                  <a:extLst>
                    <a:ext uri="{FF2B5EF4-FFF2-40B4-BE49-F238E27FC236}">
                      <a16:creationId xmlns:a16="http://schemas.microsoft.com/office/drawing/2014/main" id="{2035A89E-593A-4246-90CD-5EB407AFFF7B}"/>
                    </a:ext>
                  </a:extLst>
                </p:cNvPr>
                <p:cNvPicPr/>
                <p:nvPr/>
              </p:nvPicPr>
              <p:blipFill>
                <a:blip r:embed="rId39"/>
                <a:stretch>
                  <a:fillRect/>
                </a:stretch>
              </p:blipFill>
              <p:spPr>
                <a:xfrm>
                  <a:off x="7469503" y="480223"/>
                  <a:ext cx="2520360" cy="22536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5" name="Entrada de lápiz 24">
                  <a:extLst>
                    <a:ext uri="{FF2B5EF4-FFF2-40B4-BE49-F238E27FC236}">
                      <a16:creationId xmlns:a16="http://schemas.microsoft.com/office/drawing/2014/main" id="{395F97ED-2124-4508-87B2-8DE24AB1E639}"/>
                    </a:ext>
                  </a:extLst>
                </p14:cNvPr>
                <p14:cNvContentPartPr/>
                <p14:nvPr/>
              </p14:nvContentPartPr>
              <p14:xfrm>
                <a:off x="9165463" y="511183"/>
                <a:ext cx="1070640" cy="338400"/>
              </p14:xfrm>
            </p:contentPart>
          </mc:Choice>
          <mc:Fallback xmlns="">
            <p:pic>
              <p:nvPicPr>
                <p:cNvPr id="25" name="Entrada de lápiz 24">
                  <a:extLst>
                    <a:ext uri="{FF2B5EF4-FFF2-40B4-BE49-F238E27FC236}">
                      <a16:creationId xmlns:a16="http://schemas.microsoft.com/office/drawing/2014/main" id="{395F97ED-2124-4508-87B2-8DE24AB1E639}"/>
                    </a:ext>
                  </a:extLst>
                </p:cNvPr>
                <p:cNvPicPr/>
                <p:nvPr/>
              </p:nvPicPr>
              <p:blipFill>
                <a:blip r:embed="rId41"/>
                <a:stretch>
                  <a:fillRect/>
                </a:stretch>
              </p:blipFill>
              <p:spPr>
                <a:xfrm>
                  <a:off x="9156823" y="502183"/>
                  <a:ext cx="1088280" cy="35604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7" name="Entrada de lápiz 26">
                  <a:extLst>
                    <a:ext uri="{FF2B5EF4-FFF2-40B4-BE49-F238E27FC236}">
                      <a16:creationId xmlns:a16="http://schemas.microsoft.com/office/drawing/2014/main" id="{02EAF318-374D-46E3-B49D-B49B6DC7D7A7}"/>
                    </a:ext>
                  </a:extLst>
                </p14:cNvPr>
                <p14:cNvContentPartPr/>
                <p14:nvPr/>
              </p14:nvContentPartPr>
              <p14:xfrm>
                <a:off x="9905623" y="478423"/>
                <a:ext cx="120600" cy="162720"/>
              </p14:xfrm>
            </p:contentPart>
          </mc:Choice>
          <mc:Fallback xmlns="">
            <p:pic>
              <p:nvPicPr>
                <p:cNvPr id="27" name="Entrada de lápiz 26">
                  <a:extLst>
                    <a:ext uri="{FF2B5EF4-FFF2-40B4-BE49-F238E27FC236}">
                      <a16:creationId xmlns:a16="http://schemas.microsoft.com/office/drawing/2014/main" id="{02EAF318-374D-46E3-B49D-B49B6DC7D7A7}"/>
                    </a:ext>
                  </a:extLst>
                </p:cNvPr>
                <p:cNvPicPr/>
                <p:nvPr/>
              </p:nvPicPr>
              <p:blipFill>
                <a:blip r:embed="rId43"/>
                <a:stretch>
                  <a:fillRect/>
                </a:stretch>
              </p:blipFill>
              <p:spPr>
                <a:xfrm>
                  <a:off x="9896983" y="469423"/>
                  <a:ext cx="138240" cy="1803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8" name="Entrada de lápiz 27">
                  <a:extLst>
                    <a:ext uri="{FF2B5EF4-FFF2-40B4-BE49-F238E27FC236}">
                      <a16:creationId xmlns:a16="http://schemas.microsoft.com/office/drawing/2014/main" id="{FE51613B-FDC1-438B-8A58-77BFBD74527E}"/>
                    </a:ext>
                  </a:extLst>
                </p14:cNvPr>
                <p14:cNvContentPartPr/>
                <p14:nvPr/>
              </p14:nvContentPartPr>
              <p14:xfrm>
                <a:off x="10079143" y="445663"/>
                <a:ext cx="33840" cy="140760"/>
              </p14:xfrm>
            </p:contentPart>
          </mc:Choice>
          <mc:Fallback xmlns="">
            <p:pic>
              <p:nvPicPr>
                <p:cNvPr id="28" name="Entrada de lápiz 27">
                  <a:extLst>
                    <a:ext uri="{FF2B5EF4-FFF2-40B4-BE49-F238E27FC236}">
                      <a16:creationId xmlns:a16="http://schemas.microsoft.com/office/drawing/2014/main" id="{FE51613B-FDC1-438B-8A58-77BFBD74527E}"/>
                    </a:ext>
                  </a:extLst>
                </p:cNvPr>
                <p:cNvPicPr/>
                <p:nvPr/>
              </p:nvPicPr>
              <p:blipFill>
                <a:blip r:embed="rId45"/>
                <a:stretch>
                  <a:fillRect/>
                </a:stretch>
              </p:blipFill>
              <p:spPr>
                <a:xfrm>
                  <a:off x="10070143" y="437023"/>
                  <a:ext cx="51480" cy="15840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9" name="Entrada de lápiz 28">
                  <a:extLst>
                    <a:ext uri="{FF2B5EF4-FFF2-40B4-BE49-F238E27FC236}">
                      <a16:creationId xmlns:a16="http://schemas.microsoft.com/office/drawing/2014/main" id="{DD54C9C6-8F7B-4746-9EC6-E7BB76EF19C0}"/>
                    </a:ext>
                  </a:extLst>
                </p14:cNvPr>
                <p14:cNvContentPartPr/>
                <p14:nvPr/>
              </p14:nvContentPartPr>
              <p14:xfrm>
                <a:off x="9917863" y="576343"/>
                <a:ext cx="212760" cy="213840"/>
              </p14:xfrm>
            </p:contentPart>
          </mc:Choice>
          <mc:Fallback xmlns="">
            <p:pic>
              <p:nvPicPr>
                <p:cNvPr id="29" name="Entrada de lápiz 28">
                  <a:extLst>
                    <a:ext uri="{FF2B5EF4-FFF2-40B4-BE49-F238E27FC236}">
                      <a16:creationId xmlns:a16="http://schemas.microsoft.com/office/drawing/2014/main" id="{DD54C9C6-8F7B-4746-9EC6-E7BB76EF19C0}"/>
                    </a:ext>
                  </a:extLst>
                </p:cNvPr>
                <p:cNvPicPr/>
                <p:nvPr/>
              </p:nvPicPr>
              <p:blipFill>
                <a:blip r:embed="rId47"/>
                <a:stretch>
                  <a:fillRect/>
                </a:stretch>
              </p:blipFill>
              <p:spPr>
                <a:xfrm>
                  <a:off x="9908863" y="567343"/>
                  <a:ext cx="2304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0" name="Entrada de lápiz 29">
                  <a:extLst>
                    <a:ext uri="{FF2B5EF4-FFF2-40B4-BE49-F238E27FC236}">
                      <a16:creationId xmlns:a16="http://schemas.microsoft.com/office/drawing/2014/main" id="{CECFC73C-D822-49B6-8E83-CFD0B11B23E7}"/>
                    </a:ext>
                  </a:extLst>
                </p14:cNvPr>
                <p14:cNvContentPartPr/>
                <p14:nvPr/>
              </p14:nvContentPartPr>
              <p14:xfrm>
                <a:off x="10034503" y="478783"/>
                <a:ext cx="67680" cy="148320"/>
              </p14:xfrm>
            </p:contentPart>
          </mc:Choice>
          <mc:Fallback xmlns="">
            <p:pic>
              <p:nvPicPr>
                <p:cNvPr id="30" name="Entrada de lápiz 29">
                  <a:extLst>
                    <a:ext uri="{FF2B5EF4-FFF2-40B4-BE49-F238E27FC236}">
                      <a16:creationId xmlns:a16="http://schemas.microsoft.com/office/drawing/2014/main" id="{CECFC73C-D822-49B6-8E83-CFD0B11B23E7}"/>
                    </a:ext>
                  </a:extLst>
                </p:cNvPr>
                <p:cNvPicPr/>
                <p:nvPr/>
              </p:nvPicPr>
              <p:blipFill>
                <a:blip r:embed="rId49"/>
                <a:stretch>
                  <a:fillRect/>
                </a:stretch>
              </p:blipFill>
              <p:spPr>
                <a:xfrm>
                  <a:off x="10025503" y="469783"/>
                  <a:ext cx="8532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1" name="Entrada de lápiz 30">
                  <a:extLst>
                    <a:ext uri="{FF2B5EF4-FFF2-40B4-BE49-F238E27FC236}">
                      <a16:creationId xmlns:a16="http://schemas.microsoft.com/office/drawing/2014/main" id="{574306E9-6DEE-4A75-97B1-3B9D53EDA294}"/>
                    </a:ext>
                  </a:extLst>
                </p14:cNvPr>
                <p14:cNvContentPartPr/>
                <p14:nvPr/>
              </p14:nvContentPartPr>
              <p14:xfrm>
                <a:off x="9981943" y="481303"/>
                <a:ext cx="96480" cy="122760"/>
              </p14:xfrm>
            </p:contentPart>
          </mc:Choice>
          <mc:Fallback xmlns="">
            <p:pic>
              <p:nvPicPr>
                <p:cNvPr id="31" name="Entrada de lápiz 30">
                  <a:extLst>
                    <a:ext uri="{FF2B5EF4-FFF2-40B4-BE49-F238E27FC236}">
                      <a16:creationId xmlns:a16="http://schemas.microsoft.com/office/drawing/2014/main" id="{574306E9-6DEE-4A75-97B1-3B9D53EDA294}"/>
                    </a:ext>
                  </a:extLst>
                </p:cNvPr>
                <p:cNvPicPr/>
                <p:nvPr/>
              </p:nvPicPr>
              <p:blipFill>
                <a:blip r:embed="rId51"/>
                <a:stretch>
                  <a:fillRect/>
                </a:stretch>
              </p:blipFill>
              <p:spPr>
                <a:xfrm>
                  <a:off x="9972943" y="472303"/>
                  <a:ext cx="11412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3" name="Entrada de lápiz 32">
                  <a:extLst>
                    <a:ext uri="{FF2B5EF4-FFF2-40B4-BE49-F238E27FC236}">
                      <a16:creationId xmlns:a16="http://schemas.microsoft.com/office/drawing/2014/main" id="{AE57BAE1-04C8-4CBE-8912-AF8FEF6C7191}"/>
                    </a:ext>
                  </a:extLst>
                </p14:cNvPr>
                <p14:cNvContentPartPr/>
                <p14:nvPr/>
              </p14:nvContentPartPr>
              <p14:xfrm>
                <a:off x="9920383" y="591103"/>
                <a:ext cx="190800" cy="177480"/>
              </p14:xfrm>
            </p:contentPart>
          </mc:Choice>
          <mc:Fallback xmlns="">
            <p:pic>
              <p:nvPicPr>
                <p:cNvPr id="33" name="Entrada de lápiz 32">
                  <a:extLst>
                    <a:ext uri="{FF2B5EF4-FFF2-40B4-BE49-F238E27FC236}">
                      <a16:creationId xmlns:a16="http://schemas.microsoft.com/office/drawing/2014/main" id="{AE57BAE1-04C8-4CBE-8912-AF8FEF6C7191}"/>
                    </a:ext>
                  </a:extLst>
                </p:cNvPr>
                <p:cNvPicPr/>
                <p:nvPr/>
              </p:nvPicPr>
              <p:blipFill>
                <a:blip r:embed="rId53"/>
                <a:stretch>
                  <a:fillRect/>
                </a:stretch>
              </p:blipFill>
              <p:spPr>
                <a:xfrm>
                  <a:off x="9911383" y="582103"/>
                  <a:ext cx="208440" cy="195120"/>
                </a:xfrm>
                <a:prstGeom prst="rect">
                  <a:avLst/>
                </a:prstGeom>
              </p:spPr>
            </p:pic>
          </mc:Fallback>
        </mc:AlternateContent>
      </p:grpSp>
    </p:spTree>
    <p:extLst>
      <p:ext uri="{BB962C8B-B14F-4D97-AF65-F5344CB8AC3E}">
        <p14:creationId xmlns:p14="http://schemas.microsoft.com/office/powerpoint/2010/main" val="131985703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F47D7C-10AB-4B83-B311-0A8C4CD39ED1}"/>
              </a:ext>
            </a:extLst>
          </p:cNvPr>
          <p:cNvSpPr>
            <a:spLocks noGrp="1"/>
          </p:cNvSpPr>
          <p:nvPr>
            <p:ph type="title"/>
          </p:nvPr>
        </p:nvSpPr>
        <p:spPr>
          <a:xfrm>
            <a:off x="838200" y="327802"/>
            <a:ext cx="10515600" cy="1325563"/>
          </a:xfrm>
        </p:spPr>
        <p:txBody>
          <a:bodyPr>
            <a:normAutofit/>
          </a:bodyPr>
          <a:lstStyle/>
          <a:p>
            <a:r>
              <a:rPr lang="es-CL" sz="5400" dirty="0">
                <a:latin typeface="Modern Love Caps" panose="04070805081001020A01" pitchFamily="82" charset="0"/>
              </a:rPr>
              <a:t>Miopía</a:t>
            </a:r>
          </a:p>
        </p:txBody>
      </p:sp>
      <p:sp>
        <p:nvSpPr>
          <p:cNvPr id="3" name="Marcador de contenido 2">
            <a:extLst>
              <a:ext uri="{FF2B5EF4-FFF2-40B4-BE49-F238E27FC236}">
                <a16:creationId xmlns:a16="http://schemas.microsoft.com/office/drawing/2014/main" id="{7326C52B-2C1C-4992-9DFC-3E30C28E3339}"/>
              </a:ext>
            </a:extLst>
          </p:cNvPr>
          <p:cNvSpPr>
            <a:spLocks noGrp="1"/>
          </p:cNvSpPr>
          <p:nvPr>
            <p:ph idx="1"/>
          </p:nvPr>
        </p:nvSpPr>
        <p:spPr>
          <a:xfrm>
            <a:off x="317240" y="1690687"/>
            <a:ext cx="6466115" cy="4915385"/>
          </a:xfrm>
        </p:spPr>
        <p:txBody>
          <a:bodyPr>
            <a:normAutofit fontScale="92500"/>
          </a:bodyPr>
          <a:lstStyle/>
          <a:p>
            <a:pPr marL="0" indent="0">
              <a:buNone/>
            </a:pPr>
            <a:r>
              <a:rPr lang="es-MX" sz="3600" dirty="0">
                <a:solidFill>
                  <a:srgbClr val="000000"/>
                </a:solidFill>
                <a:latin typeface="Abadi Extra Light" panose="020B0204020104020204" pitchFamily="34" charset="0"/>
              </a:rPr>
              <a:t>H</a:t>
            </a:r>
            <a:r>
              <a:rPr lang="es-MX" sz="3600" b="0" i="0" dirty="0">
                <a:solidFill>
                  <a:srgbClr val="000000"/>
                </a:solidFill>
                <a:effectLst/>
                <a:latin typeface="Abadi Extra Light" panose="020B0204020104020204" pitchFamily="34" charset="0"/>
              </a:rPr>
              <a:t>ace que las imágenes de los objetos lejanos se formen, o converjan, en un punto situado delante de la retina en lugar de hacerlo en la misma retina. Como consecuencia de este defecto refractivo o de enfoque, las personas con miopía ven con claridad los objetos cercanos, pero tienen dificultades para enfocar los lejanos.</a:t>
            </a:r>
            <a:endParaRPr lang="es-CL" sz="3600" dirty="0">
              <a:latin typeface="Abadi Extra Light" panose="020B0204020104020204" pitchFamily="34" charset="0"/>
            </a:endParaRPr>
          </a:p>
        </p:txBody>
      </p:sp>
      <p:pic>
        <p:nvPicPr>
          <p:cNvPr id="2050" name="Picture 2" descr="Miopía | Visioncore Clínica oftalmológica en Barcelona">
            <a:extLst>
              <a:ext uri="{FF2B5EF4-FFF2-40B4-BE49-F238E27FC236}">
                <a16:creationId xmlns:a16="http://schemas.microsoft.com/office/drawing/2014/main" id="{0EDF5051-B8BE-444E-9E5C-14754F791FB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31421" y="0"/>
            <a:ext cx="5134394" cy="3422929"/>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Miopía y hipermetropía">
            <a:extLst>
              <a:ext uri="{FF2B5EF4-FFF2-40B4-BE49-F238E27FC236}">
                <a16:creationId xmlns:a16="http://schemas.microsoft.com/office/drawing/2014/main" id="{72539F24-3A74-435F-A7DF-2559B6CD4D9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93922" y="3422929"/>
            <a:ext cx="2890004" cy="3130596"/>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upo 10">
            <a:extLst>
              <a:ext uri="{FF2B5EF4-FFF2-40B4-BE49-F238E27FC236}">
                <a16:creationId xmlns:a16="http://schemas.microsoft.com/office/drawing/2014/main" id="{F5AAEE94-DF77-4BAC-A371-80952099BCDF}"/>
              </a:ext>
            </a:extLst>
          </p:cNvPr>
          <p:cNvGrpSpPr/>
          <p:nvPr/>
        </p:nvGrpSpPr>
        <p:grpSpPr>
          <a:xfrm>
            <a:off x="6792257" y="2927537"/>
            <a:ext cx="608400" cy="328680"/>
            <a:chOff x="6792257" y="2927537"/>
            <a:chExt cx="608400" cy="328680"/>
          </a:xfrm>
        </p:grpSpPr>
        <mc:AlternateContent xmlns:mc="http://schemas.openxmlformats.org/markup-compatibility/2006">
          <mc:Choice xmlns:p14="http://schemas.microsoft.com/office/powerpoint/2010/main" Requires="p14">
            <p:contentPart p14:bwMode="auto" r:id="rId4">
              <p14:nvContentPartPr>
                <p14:cNvPr id="4" name="Entrada de lápiz 3">
                  <a:extLst>
                    <a:ext uri="{FF2B5EF4-FFF2-40B4-BE49-F238E27FC236}">
                      <a16:creationId xmlns:a16="http://schemas.microsoft.com/office/drawing/2014/main" id="{E7C7C008-A5C5-483B-A52F-8230FFE54A86}"/>
                    </a:ext>
                  </a:extLst>
                </p14:cNvPr>
                <p14:cNvContentPartPr/>
                <p14:nvPr/>
              </p14:nvContentPartPr>
              <p14:xfrm>
                <a:off x="6792257" y="3057497"/>
                <a:ext cx="119520" cy="129240"/>
              </p14:xfrm>
            </p:contentPart>
          </mc:Choice>
          <mc:Fallback>
            <p:pic>
              <p:nvPicPr>
                <p:cNvPr id="4" name="Entrada de lápiz 3">
                  <a:extLst>
                    <a:ext uri="{FF2B5EF4-FFF2-40B4-BE49-F238E27FC236}">
                      <a16:creationId xmlns:a16="http://schemas.microsoft.com/office/drawing/2014/main" id="{E7C7C008-A5C5-483B-A52F-8230FFE54A86}"/>
                    </a:ext>
                  </a:extLst>
                </p:cNvPr>
                <p:cNvPicPr/>
                <p:nvPr/>
              </p:nvPicPr>
              <p:blipFill>
                <a:blip r:embed="rId5"/>
                <a:stretch>
                  <a:fillRect/>
                </a:stretch>
              </p:blipFill>
              <p:spPr>
                <a:xfrm>
                  <a:off x="6783257" y="3048857"/>
                  <a:ext cx="137160" cy="146880"/>
                </a:xfrm>
                <a:prstGeom prst="rect">
                  <a:avLst/>
                </a:prstGeom>
              </p:spPr>
            </p:pic>
          </mc:Fallback>
        </mc:AlternateContent>
        <mc:AlternateContent xmlns:mc="http://schemas.openxmlformats.org/markup-compatibility/2006">
          <mc:Choice xmlns:p14="http://schemas.microsoft.com/office/powerpoint/2010/main" Requires="p14">
            <p:contentPart p14:bwMode="auto" r:id="rId6">
              <p14:nvContentPartPr>
                <p14:cNvPr id="5" name="Entrada de lápiz 4">
                  <a:extLst>
                    <a:ext uri="{FF2B5EF4-FFF2-40B4-BE49-F238E27FC236}">
                      <a16:creationId xmlns:a16="http://schemas.microsoft.com/office/drawing/2014/main" id="{0CA52C65-A17C-4478-B172-A71005E6AFEE}"/>
                    </a:ext>
                  </a:extLst>
                </p14:cNvPr>
                <p14:cNvContentPartPr/>
                <p14:nvPr/>
              </p14:nvContentPartPr>
              <p14:xfrm>
                <a:off x="6873617" y="2927537"/>
                <a:ext cx="117000" cy="231480"/>
              </p14:xfrm>
            </p:contentPart>
          </mc:Choice>
          <mc:Fallback>
            <p:pic>
              <p:nvPicPr>
                <p:cNvPr id="5" name="Entrada de lápiz 4">
                  <a:extLst>
                    <a:ext uri="{FF2B5EF4-FFF2-40B4-BE49-F238E27FC236}">
                      <a16:creationId xmlns:a16="http://schemas.microsoft.com/office/drawing/2014/main" id="{0CA52C65-A17C-4478-B172-A71005E6AFEE}"/>
                    </a:ext>
                  </a:extLst>
                </p:cNvPr>
                <p:cNvPicPr/>
                <p:nvPr/>
              </p:nvPicPr>
              <p:blipFill>
                <a:blip r:embed="rId7"/>
                <a:stretch>
                  <a:fillRect/>
                </a:stretch>
              </p:blipFill>
              <p:spPr>
                <a:xfrm>
                  <a:off x="6864617" y="2918897"/>
                  <a:ext cx="134640" cy="24912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6" name="Entrada de lápiz 5">
                  <a:extLst>
                    <a:ext uri="{FF2B5EF4-FFF2-40B4-BE49-F238E27FC236}">
                      <a16:creationId xmlns:a16="http://schemas.microsoft.com/office/drawing/2014/main" id="{F8F5DB10-2983-42F7-84A8-A6F3C79C1371}"/>
                    </a:ext>
                  </a:extLst>
                </p14:cNvPr>
                <p14:cNvContentPartPr/>
                <p14:nvPr/>
              </p14:nvContentPartPr>
              <p14:xfrm>
                <a:off x="6888017" y="3080537"/>
                <a:ext cx="134280" cy="175680"/>
              </p14:xfrm>
            </p:contentPart>
          </mc:Choice>
          <mc:Fallback>
            <p:pic>
              <p:nvPicPr>
                <p:cNvPr id="6" name="Entrada de lápiz 5">
                  <a:extLst>
                    <a:ext uri="{FF2B5EF4-FFF2-40B4-BE49-F238E27FC236}">
                      <a16:creationId xmlns:a16="http://schemas.microsoft.com/office/drawing/2014/main" id="{F8F5DB10-2983-42F7-84A8-A6F3C79C1371}"/>
                    </a:ext>
                  </a:extLst>
                </p:cNvPr>
                <p:cNvPicPr/>
                <p:nvPr/>
              </p:nvPicPr>
              <p:blipFill>
                <a:blip r:embed="rId9"/>
                <a:stretch>
                  <a:fillRect/>
                </a:stretch>
              </p:blipFill>
              <p:spPr>
                <a:xfrm>
                  <a:off x="6879377" y="3071537"/>
                  <a:ext cx="151920" cy="19332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7" name="Entrada de lápiz 6">
                  <a:extLst>
                    <a:ext uri="{FF2B5EF4-FFF2-40B4-BE49-F238E27FC236}">
                      <a16:creationId xmlns:a16="http://schemas.microsoft.com/office/drawing/2014/main" id="{2335A940-C1E0-434E-8500-018C823F26FF}"/>
                    </a:ext>
                  </a:extLst>
                </p14:cNvPr>
                <p14:cNvContentPartPr/>
                <p14:nvPr/>
              </p14:nvContentPartPr>
              <p14:xfrm>
                <a:off x="7040297" y="3076577"/>
                <a:ext cx="96120" cy="103320"/>
              </p14:xfrm>
            </p:contentPart>
          </mc:Choice>
          <mc:Fallback>
            <p:pic>
              <p:nvPicPr>
                <p:cNvPr id="7" name="Entrada de lápiz 6">
                  <a:extLst>
                    <a:ext uri="{FF2B5EF4-FFF2-40B4-BE49-F238E27FC236}">
                      <a16:creationId xmlns:a16="http://schemas.microsoft.com/office/drawing/2014/main" id="{2335A940-C1E0-434E-8500-018C823F26FF}"/>
                    </a:ext>
                  </a:extLst>
                </p:cNvPr>
                <p:cNvPicPr/>
                <p:nvPr/>
              </p:nvPicPr>
              <p:blipFill>
                <a:blip r:embed="rId11"/>
                <a:stretch>
                  <a:fillRect/>
                </a:stretch>
              </p:blipFill>
              <p:spPr>
                <a:xfrm>
                  <a:off x="7031297" y="3067577"/>
                  <a:ext cx="113760" cy="12096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Entrada de lápiz 7">
                  <a:extLst>
                    <a:ext uri="{FF2B5EF4-FFF2-40B4-BE49-F238E27FC236}">
                      <a16:creationId xmlns:a16="http://schemas.microsoft.com/office/drawing/2014/main" id="{0C364823-F8E4-4669-A00D-3158DA3D1B00}"/>
                    </a:ext>
                  </a:extLst>
                </p14:cNvPr>
                <p14:cNvContentPartPr/>
                <p14:nvPr/>
              </p14:nvContentPartPr>
              <p14:xfrm>
                <a:off x="7191137" y="3067577"/>
                <a:ext cx="26280" cy="92880"/>
              </p14:xfrm>
            </p:contentPart>
          </mc:Choice>
          <mc:Fallback>
            <p:pic>
              <p:nvPicPr>
                <p:cNvPr id="8" name="Entrada de lápiz 7">
                  <a:extLst>
                    <a:ext uri="{FF2B5EF4-FFF2-40B4-BE49-F238E27FC236}">
                      <a16:creationId xmlns:a16="http://schemas.microsoft.com/office/drawing/2014/main" id="{0C364823-F8E4-4669-A00D-3158DA3D1B00}"/>
                    </a:ext>
                  </a:extLst>
                </p:cNvPr>
                <p:cNvPicPr/>
                <p:nvPr/>
              </p:nvPicPr>
              <p:blipFill>
                <a:blip r:embed="rId13"/>
                <a:stretch>
                  <a:fillRect/>
                </a:stretch>
              </p:blipFill>
              <p:spPr>
                <a:xfrm>
                  <a:off x="7182137" y="3058937"/>
                  <a:ext cx="43920" cy="11052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Entrada de lápiz 8">
                  <a:extLst>
                    <a:ext uri="{FF2B5EF4-FFF2-40B4-BE49-F238E27FC236}">
                      <a16:creationId xmlns:a16="http://schemas.microsoft.com/office/drawing/2014/main" id="{4A199905-9926-4542-92FD-74BCA94AAEFA}"/>
                    </a:ext>
                  </a:extLst>
                </p14:cNvPr>
                <p14:cNvContentPartPr/>
                <p14:nvPr/>
              </p14:nvContentPartPr>
              <p14:xfrm>
                <a:off x="7127777" y="3027617"/>
                <a:ext cx="166320" cy="20160"/>
              </p14:xfrm>
            </p:contentPart>
          </mc:Choice>
          <mc:Fallback>
            <p:pic>
              <p:nvPicPr>
                <p:cNvPr id="9" name="Entrada de lápiz 8">
                  <a:extLst>
                    <a:ext uri="{FF2B5EF4-FFF2-40B4-BE49-F238E27FC236}">
                      <a16:creationId xmlns:a16="http://schemas.microsoft.com/office/drawing/2014/main" id="{4A199905-9926-4542-92FD-74BCA94AAEFA}"/>
                    </a:ext>
                  </a:extLst>
                </p:cNvPr>
                <p:cNvPicPr/>
                <p:nvPr/>
              </p:nvPicPr>
              <p:blipFill>
                <a:blip r:embed="rId15"/>
                <a:stretch>
                  <a:fillRect/>
                </a:stretch>
              </p:blipFill>
              <p:spPr>
                <a:xfrm>
                  <a:off x="7119137" y="3018977"/>
                  <a:ext cx="183960" cy="3780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Entrada de lápiz 9">
                  <a:extLst>
                    <a:ext uri="{FF2B5EF4-FFF2-40B4-BE49-F238E27FC236}">
                      <a16:creationId xmlns:a16="http://schemas.microsoft.com/office/drawing/2014/main" id="{2701EA75-5BBD-4363-BF71-0328ACDF8573}"/>
                    </a:ext>
                  </a:extLst>
                </p14:cNvPr>
                <p14:cNvContentPartPr/>
                <p14:nvPr/>
              </p14:nvContentPartPr>
              <p14:xfrm>
                <a:off x="7248377" y="3004577"/>
                <a:ext cx="152280" cy="151920"/>
              </p14:xfrm>
            </p:contentPart>
          </mc:Choice>
          <mc:Fallback>
            <p:pic>
              <p:nvPicPr>
                <p:cNvPr id="10" name="Entrada de lápiz 9">
                  <a:extLst>
                    <a:ext uri="{FF2B5EF4-FFF2-40B4-BE49-F238E27FC236}">
                      <a16:creationId xmlns:a16="http://schemas.microsoft.com/office/drawing/2014/main" id="{2701EA75-5BBD-4363-BF71-0328ACDF8573}"/>
                    </a:ext>
                  </a:extLst>
                </p:cNvPr>
                <p:cNvPicPr/>
                <p:nvPr/>
              </p:nvPicPr>
              <p:blipFill>
                <a:blip r:embed="rId17"/>
                <a:stretch>
                  <a:fillRect/>
                </a:stretch>
              </p:blipFill>
              <p:spPr>
                <a:xfrm>
                  <a:off x="7239377" y="2995937"/>
                  <a:ext cx="169920" cy="169560"/>
                </a:xfrm>
                <a:prstGeom prst="rect">
                  <a:avLst/>
                </a:prstGeom>
              </p:spPr>
            </p:pic>
          </mc:Fallback>
        </mc:AlternateContent>
      </p:grpSp>
      <p:grpSp>
        <p:nvGrpSpPr>
          <p:cNvPr id="17" name="Grupo 16">
            <a:extLst>
              <a:ext uri="{FF2B5EF4-FFF2-40B4-BE49-F238E27FC236}">
                <a16:creationId xmlns:a16="http://schemas.microsoft.com/office/drawing/2014/main" id="{11346F19-A6CC-4910-8ED0-D39E0D288DF7}"/>
              </a:ext>
            </a:extLst>
          </p:cNvPr>
          <p:cNvGrpSpPr/>
          <p:nvPr/>
        </p:nvGrpSpPr>
        <p:grpSpPr>
          <a:xfrm>
            <a:off x="8657417" y="2350817"/>
            <a:ext cx="347400" cy="599400"/>
            <a:chOff x="8657417" y="2350817"/>
            <a:chExt cx="347400" cy="599400"/>
          </a:xfrm>
        </p:grpSpPr>
        <mc:AlternateContent xmlns:mc="http://schemas.openxmlformats.org/markup-compatibility/2006">
          <mc:Choice xmlns:p14="http://schemas.microsoft.com/office/powerpoint/2010/main" Requires="p14">
            <p:contentPart p14:bwMode="auto" r:id="rId18">
              <p14:nvContentPartPr>
                <p14:cNvPr id="12" name="Entrada de lápiz 11">
                  <a:extLst>
                    <a:ext uri="{FF2B5EF4-FFF2-40B4-BE49-F238E27FC236}">
                      <a16:creationId xmlns:a16="http://schemas.microsoft.com/office/drawing/2014/main" id="{8F4C9A22-10C6-4EC0-8335-3445555C46E2}"/>
                    </a:ext>
                  </a:extLst>
                </p14:cNvPr>
                <p14:cNvContentPartPr/>
                <p14:nvPr/>
              </p14:nvContentPartPr>
              <p14:xfrm>
                <a:off x="8670737" y="2829977"/>
                <a:ext cx="113400" cy="360"/>
              </p14:xfrm>
            </p:contentPart>
          </mc:Choice>
          <mc:Fallback>
            <p:pic>
              <p:nvPicPr>
                <p:cNvPr id="12" name="Entrada de lápiz 11">
                  <a:extLst>
                    <a:ext uri="{FF2B5EF4-FFF2-40B4-BE49-F238E27FC236}">
                      <a16:creationId xmlns:a16="http://schemas.microsoft.com/office/drawing/2014/main" id="{8F4C9A22-10C6-4EC0-8335-3445555C46E2}"/>
                    </a:ext>
                  </a:extLst>
                </p:cNvPr>
                <p:cNvPicPr/>
                <p:nvPr/>
              </p:nvPicPr>
              <p:blipFill>
                <a:blip r:embed="rId19"/>
                <a:stretch>
                  <a:fillRect/>
                </a:stretch>
              </p:blipFill>
              <p:spPr>
                <a:xfrm>
                  <a:off x="8661737" y="2820977"/>
                  <a:ext cx="1310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13" name="Entrada de lápiz 12">
                  <a:extLst>
                    <a:ext uri="{FF2B5EF4-FFF2-40B4-BE49-F238E27FC236}">
                      <a16:creationId xmlns:a16="http://schemas.microsoft.com/office/drawing/2014/main" id="{517BD0AF-42B1-481E-B2D6-52D144455561}"/>
                    </a:ext>
                  </a:extLst>
                </p14:cNvPr>
                <p14:cNvContentPartPr/>
                <p14:nvPr/>
              </p14:nvContentPartPr>
              <p14:xfrm>
                <a:off x="8698097" y="2851577"/>
                <a:ext cx="21600" cy="98280"/>
              </p14:xfrm>
            </p:contentPart>
          </mc:Choice>
          <mc:Fallback>
            <p:pic>
              <p:nvPicPr>
                <p:cNvPr id="13" name="Entrada de lápiz 12">
                  <a:extLst>
                    <a:ext uri="{FF2B5EF4-FFF2-40B4-BE49-F238E27FC236}">
                      <a16:creationId xmlns:a16="http://schemas.microsoft.com/office/drawing/2014/main" id="{517BD0AF-42B1-481E-B2D6-52D144455561}"/>
                    </a:ext>
                  </a:extLst>
                </p:cNvPr>
                <p:cNvPicPr/>
                <p:nvPr/>
              </p:nvPicPr>
              <p:blipFill>
                <a:blip r:embed="rId21"/>
                <a:stretch>
                  <a:fillRect/>
                </a:stretch>
              </p:blipFill>
              <p:spPr>
                <a:xfrm>
                  <a:off x="8689457" y="2842577"/>
                  <a:ext cx="39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14" name="Entrada de lápiz 13">
                  <a:extLst>
                    <a:ext uri="{FF2B5EF4-FFF2-40B4-BE49-F238E27FC236}">
                      <a16:creationId xmlns:a16="http://schemas.microsoft.com/office/drawing/2014/main" id="{04D18DF7-715B-4679-B88D-5D2FE0DFD9A5}"/>
                    </a:ext>
                  </a:extLst>
                </p14:cNvPr>
                <p14:cNvContentPartPr/>
                <p14:nvPr/>
              </p14:nvContentPartPr>
              <p14:xfrm>
                <a:off x="8657417" y="2949857"/>
                <a:ext cx="81720" cy="360"/>
              </p14:xfrm>
            </p:contentPart>
          </mc:Choice>
          <mc:Fallback>
            <p:pic>
              <p:nvPicPr>
                <p:cNvPr id="14" name="Entrada de lápiz 13">
                  <a:extLst>
                    <a:ext uri="{FF2B5EF4-FFF2-40B4-BE49-F238E27FC236}">
                      <a16:creationId xmlns:a16="http://schemas.microsoft.com/office/drawing/2014/main" id="{04D18DF7-715B-4679-B88D-5D2FE0DFD9A5}"/>
                    </a:ext>
                  </a:extLst>
                </p:cNvPr>
                <p:cNvPicPr/>
                <p:nvPr/>
              </p:nvPicPr>
              <p:blipFill>
                <a:blip r:embed="rId23"/>
                <a:stretch>
                  <a:fillRect/>
                </a:stretch>
              </p:blipFill>
              <p:spPr>
                <a:xfrm>
                  <a:off x="8648777" y="2940857"/>
                  <a:ext cx="993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6" name="Entrada de lápiz 15">
                  <a:extLst>
                    <a:ext uri="{FF2B5EF4-FFF2-40B4-BE49-F238E27FC236}">
                      <a16:creationId xmlns:a16="http://schemas.microsoft.com/office/drawing/2014/main" id="{4FBB7700-4187-412B-81C6-7BC0835403D0}"/>
                    </a:ext>
                  </a:extLst>
                </p14:cNvPr>
                <p14:cNvContentPartPr/>
                <p14:nvPr/>
              </p14:nvContentPartPr>
              <p14:xfrm>
                <a:off x="8841017" y="2350817"/>
                <a:ext cx="163800" cy="594000"/>
              </p14:xfrm>
            </p:contentPart>
          </mc:Choice>
          <mc:Fallback>
            <p:pic>
              <p:nvPicPr>
                <p:cNvPr id="16" name="Entrada de lápiz 15">
                  <a:extLst>
                    <a:ext uri="{FF2B5EF4-FFF2-40B4-BE49-F238E27FC236}">
                      <a16:creationId xmlns:a16="http://schemas.microsoft.com/office/drawing/2014/main" id="{4FBB7700-4187-412B-81C6-7BC0835403D0}"/>
                    </a:ext>
                  </a:extLst>
                </p:cNvPr>
                <p:cNvPicPr/>
                <p:nvPr/>
              </p:nvPicPr>
              <p:blipFill>
                <a:blip r:embed="rId25"/>
                <a:stretch>
                  <a:fillRect/>
                </a:stretch>
              </p:blipFill>
              <p:spPr>
                <a:xfrm>
                  <a:off x="8832017" y="2341817"/>
                  <a:ext cx="181440" cy="611640"/>
                </a:xfrm>
                <a:prstGeom prst="rect">
                  <a:avLst/>
                </a:prstGeom>
              </p:spPr>
            </p:pic>
          </mc:Fallback>
        </mc:AlternateContent>
      </p:grpSp>
      <p:grpSp>
        <p:nvGrpSpPr>
          <p:cNvPr id="31" name="Grupo 30">
            <a:extLst>
              <a:ext uri="{FF2B5EF4-FFF2-40B4-BE49-F238E27FC236}">
                <a16:creationId xmlns:a16="http://schemas.microsoft.com/office/drawing/2014/main" id="{2A51E620-0589-49D1-B20F-F80A97A66DB1}"/>
              </a:ext>
            </a:extLst>
          </p:cNvPr>
          <p:cNvGrpSpPr/>
          <p:nvPr/>
        </p:nvGrpSpPr>
        <p:grpSpPr>
          <a:xfrm>
            <a:off x="3422297" y="6110657"/>
            <a:ext cx="2748960" cy="378000"/>
            <a:chOff x="3422297" y="6110657"/>
            <a:chExt cx="2748960" cy="378000"/>
          </a:xfrm>
        </p:grpSpPr>
        <mc:AlternateContent xmlns:mc="http://schemas.openxmlformats.org/markup-compatibility/2006">
          <mc:Choice xmlns:p14="http://schemas.microsoft.com/office/powerpoint/2010/main" Requires="p14">
            <p:contentPart p14:bwMode="auto" r:id="rId26">
              <p14:nvContentPartPr>
                <p14:cNvPr id="18" name="Entrada de lápiz 17">
                  <a:extLst>
                    <a:ext uri="{FF2B5EF4-FFF2-40B4-BE49-F238E27FC236}">
                      <a16:creationId xmlns:a16="http://schemas.microsoft.com/office/drawing/2014/main" id="{67B90CBE-2277-41BB-B483-7B0725E01B5E}"/>
                    </a:ext>
                  </a:extLst>
                </p14:cNvPr>
                <p14:cNvContentPartPr/>
                <p14:nvPr/>
              </p14:nvContentPartPr>
              <p14:xfrm>
                <a:off x="3522377" y="6258617"/>
                <a:ext cx="37440" cy="192240"/>
              </p14:xfrm>
            </p:contentPart>
          </mc:Choice>
          <mc:Fallback>
            <p:pic>
              <p:nvPicPr>
                <p:cNvPr id="18" name="Entrada de lápiz 17">
                  <a:extLst>
                    <a:ext uri="{FF2B5EF4-FFF2-40B4-BE49-F238E27FC236}">
                      <a16:creationId xmlns:a16="http://schemas.microsoft.com/office/drawing/2014/main" id="{67B90CBE-2277-41BB-B483-7B0725E01B5E}"/>
                    </a:ext>
                  </a:extLst>
                </p:cNvPr>
                <p:cNvPicPr/>
                <p:nvPr/>
              </p:nvPicPr>
              <p:blipFill>
                <a:blip r:embed="rId27"/>
                <a:stretch>
                  <a:fillRect/>
                </a:stretch>
              </p:blipFill>
              <p:spPr>
                <a:xfrm>
                  <a:off x="3513377" y="6249977"/>
                  <a:ext cx="55080" cy="209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Entrada de lápiz 18">
                  <a:extLst>
                    <a:ext uri="{FF2B5EF4-FFF2-40B4-BE49-F238E27FC236}">
                      <a16:creationId xmlns:a16="http://schemas.microsoft.com/office/drawing/2014/main" id="{B9322A32-2E4B-4B04-8CA6-0AE40204892F}"/>
                    </a:ext>
                  </a:extLst>
                </p14:cNvPr>
                <p14:cNvContentPartPr/>
                <p14:nvPr/>
              </p14:nvContentPartPr>
              <p14:xfrm>
                <a:off x="3422297" y="6225497"/>
                <a:ext cx="388080" cy="263160"/>
              </p14:xfrm>
            </p:contentPart>
          </mc:Choice>
          <mc:Fallback>
            <p:pic>
              <p:nvPicPr>
                <p:cNvPr id="19" name="Entrada de lápiz 18">
                  <a:extLst>
                    <a:ext uri="{FF2B5EF4-FFF2-40B4-BE49-F238E27FC236}">
                      <a16:creationId xmlns:a16="http://schemas.microsoft.com/office/drawing/2014/main" id="{B9322A32-2E4B-4B04-8CA6-0AE40204892F}"/>
                    </a:ext>
                  </a:extLst>
                </p:cNvPr>
                <p:cNvPicPr/>
                <p:nvPr/>
              </p:nvPicPr>
              <p:blipFill>
                <a:blip r:embed="rId29"/>
                <a:stretch>
                  <a:fillRect/>
                </a:stretch>
              </p:blipFill>
              <p:spPr>
                <a:xfrm>
                  <a:off x="3413297" y="6216497"/>
                  <a:ext cx="405720" cy="28080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Entrada de lápiz 19">
                  <a:extLst>
                    <a:ext uri="{FF2B5EF4-FFF2-40B4-BE49-F238E27FC236}">
                      <a16:creationId xmlns:a16="http://schemas.microsoft.com/office/drawing/2014/main" id="{388B0534-25B0-49B5-9F0D-D2654636C838}"/>
                    </a:ext>
                  </a:extLst>
                </p14:cNvPr>
                <p14:cNvContentPartPr/>
                <p14:nvPr/>
              </p14:nvContentPartPr>
              <p14:xfrm>
                <a:off x="3900017" y="6346097"/>
                <a:ext cx="40320" cy="112320"/>
              </p14:xfrm>
            </p:contentPart>
          </mc:Choice>
          <mc:Fallback>
            <p:pic>
              <p:nvPicPr>
                <p:cNvPr id="20" name="Entrada de lápiz 19">
                  <a:extLst>
                    <a:ext uri="{FF2B5EF4-FFF2-40B4-BE49-F238E27FC236}">
                      <a16:creationId xmlns:a16="http://schemas.microsoft.com/office/drawing/2014/main" id="{388B0534-25B0-49B5-9F0D-D2654636C838}"/>
                    </a:ext>
                  </a:extLst>
                </p:cNvPr>
                <p:cNvPicPr/>
                <p:nvPr/>
              </p:nvPicPr>
              <p:blipFill>
                <a:blip r:embed="rId31"/>
                <a:stretch>
                  <a:fillRect/>
                </a:stretch>
              </p:blipFill>
              <p:spPr>
                <a:xfrm>
                  <a:off x="3891017" y="6337457"/>
                  <a:ext cx="57960" cy="12996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Entrada de lápiz 20">
                  <a:extLst>
                    <a:ext uri="{FF2B5EF4-FFF2-40B4-BE49-F238E27FC236}">
                      <a16:creationId xmlns:a16="http://schemas.microsoft.com/office/drawing/2014/main" id="{07B5694F-A161-4A56-ADC6-FF680E8A645C}"/>
                    </a:ext>
                  </a:extLst>
                </p14:cNvPr>
                <p14:cNvContentPartPr/>
                <p14:nvPr/>
              </p14:nvContentPartPr>
              <p14:xfrm>
                <a:off x="3935657" y="6232697"/>
                <a:ext cx="4680" cy="15480"/>
              </p14:xfrm>
            </p:contentPart>
          </mc:Choice>
          <mc:Fallback>
            <p:pic>
              <p:nvPicPr>
                <p:cNvPr id="21" name="Entrada de lápiz 20">
                  <a:extLst>
                    <a:ext uri="{FF2B5EF4-FFF2-40B4-BE49-F238E27FC236}">
                      <a16:creationId xmlns:a16="http://schemas.microsoft.com/office/drawing/2014/main" id="{07B5694F-A161-4A56-ADC6-FF680E8A645C}"/>
                    </a:ext>
                  </a:extLst>
                </p:cNvPr>
                <p:cNvPicPr/>
                <p:nvPr/>
              </p:nvPicPr>
              <p:blipFill>
                <a:blip r:embed="rId33"/>
                <a:stretch>
                  <a:fillRect/>
                </a:stretch>
              </p:blipFill>
              <p:spPr>
                <a:xfrm>
                  <a:off x="3927017" y="6224057"/>
                  <a:ext cx="22320" cy="3312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22" name="Entrada de lápiz 21">
                  <a:extLst>
                    <a:ext uri="{FF2B5EF4-FFF2-40B4-BE49-F238E27FC236}">
                      <a16:creationId xmlns:a16="http://schemas.microsoft.com/office/drawing/2014/main" id="{1A2B2A75-9F5B-4E40-A3AA-71CC733F9FCC}"/>
                    </a:ext>
                  </a:extLst>
                </p14:cNvPr>
                <p14:cNvContentPartPr/>
                <p14:nvPr/>
              </p14:nvContentPartPr>
              <p14:xfrm>
                <a:off x="4016657" y="6241697"/>
                <a:ext cx="129960" cy="140760"/>
              </p14:xfrm>
            </p:contentPart>
          </mc:Choice>
          <mc:Fallback>
            <p:pic>
              <p:nvPicPr>
                <p:cNvPr id="22" name="Entrada de lápiz 21">
                  <a:extLst>
                    <a:ext uri="{FF2B5EF4-FFF2-40B4-BE49-F238E27FC236}">
                      <a16:creationId xmlns:a16="http://schemas.microsoft.com/office/drawing/2014/main" id="{1A2B2A75-9F5B-4E40-A3AA-71CC733F9FCC}"/>
                    </a:ext>
                  </a:extLst>
                </p:cNvPr>
                <p:cNvPicPr/>
                <p:nvPr/>
              </p:nvPicPr>
              <p:blipFill>
                <a:blip r:embed="rId35"/>
                <a:stretch>
                  <a:fillRect/>
                </a:stretch>
              </p:blipFill>
              <p:spPr>
                <a:xfrm>
                  <a:off x="4007657" y="6232697"/>
                  <a:ext cx="14760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23" name="Entrada de lápiz 22">
                  <a:extLst>
                    <a:ext uri="{FF2B5EF4-FFF2-40B4-BE49-F238E27FC236}">
                      <a16:creationId xmlns:a16="http://schemas.microsoft.com/office/drawing/2014/main" id="{986B6872-5EB5-45D4-98EB-D5943B6A64CC}"/>
                    </a:ext>
                  </a:extLst>
                </p14:cNvPr>
                <p14:cNvContentPartPr/>
                <p14:nvPr/>
              </p14:nvContentPartPr>
              <p14:xfrm>
                <a:off x="4147337" y="6260777"/>
                <a:ext cx="274680" cy="131760"/>
              </p14:xfrm>
            </p:contentPart>
          </mc:Choice>
          <mc:Fallback>
            <p:pic>
              <p:nvPicPr>
                <p:cNvPr id="23" name="Entrada de lápiz 22">
                  <a:extLst>
                    <a:ext uri="{FF2B5EF4-FFF2-40B4-BE49-F238E27FC236}">
                      <a16:creationId xmlns:a16="http://schemas.microsoft.com/office/drawing/2014/main" id="{986B6872-5EB5-45D4-98EB-D5943B6A64CC}"/>
                    </a:ext>
                  </a:extLst>
                </p:cNvPr>
                <p:cNvPicPr/>
                <p:nvPr/>
              </p:nvPicPr>
              <p:blipFill>
                <a:blip r:embed="rId37"/>
                <a:stretch>
                  <a:fillRect/>
                </a:stretch>
              </p:blipFill>
              <p:spPr>
                <a:xfrm>
                  <a:off x="4138337" y="6252137"/>
                  <a:ext cx="29232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24" name="Entrada de lápiz 23">
                  <a:extLst>
                    <a:ext uri="{FF2B5EF4-FFF2-40B4-BE49-F238E27FC236}">
                      <a16:creationId xmlns:a16="http://schemas.microsoft.com/office/drawing/2014/main" id="{7BBDB1E6-B894-42C1-9CC8-6031D9BB388D}"/>
                    </a:ext>
                  </a:extLst>
                </p14:cNvPr>
                <p14:cNvContentPartPr/>
                <p14:nvPr/>
              </p14:nvContentPartPr>
              <p14:xfrm>
                <a:off x="4455497" y="6257177"/>
                <a:ext cx="163800" cy="138960"/>
              </p14:xfrm>
            </p:contentPart>
          </mc:Choice>
          <mc:Fallback>
            <p:pic>
              <p:nvPicPr>
                <p:cNvPr id="24" name="Entrada de lápiz 23">
                  <a:extLst>
                    <a:ext uri="{FF2B5EF4-FFF2-40B4-BE49-F238E27FC236}">
                      <a16:creationId xmlns:a16="http://schemas.microsoft.com/office/drawing/2014/main" id="{7BBDB1E6-B894-42C1-9CC8-6031D9BB388D}"/>
                    </a:ext>
                  </a:extLst>
                </p:cNvPr>
                <p:cNvPicPr/>
                <p:nvPr/>
              </p:nvPicPr>
              <p:blipFill>
                <a:blip r:embed="rId39"/>
                <a:stretch>
                  <a:fillRect/>
                </a:stretch>
              </p:blipFill>
              <p:spPr>
                <a:xfrm>
                  <a:off x="4446857" y="6248537"/>
                  <a:ext cx="181440" cy="15660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25" name="Entrada de lápiz 24">
                  <a:extLst>
                    <a:ext uri="{FF2B5EF4-FFF2-40B4-BE49-F238E27FC236}">
                      <a16:creationId xmlns:a16="http://schemas.microsoft.com/office/drawing/2014/main" id="{9C6E7443-164B-403A-A130-54543431180B}"/>
                    </a:ext>
                  </a:extLst>
                </p14:cNvPr>
                <p14:cNvContentPartPr/>
                <p14:nvPr/>
              </p14:nvContentPartPr>
              <p14:xfrm>
                <a:off x="4667537" y="6245657"/>
                <a:ext cx="232560" cy="242640"/>
              </p14:xfrm>
            </p:contentPart>
          </mc:Choice>
          <mc:Fallback>
            <p:pic>
              <p:nvPicPr>
                <p:cNvPr id="25" name="Entrada de lápiz 24">
                  <a:extLst>
                    <a:ext uri="{FF2B5EF4-FFF2-40B4-BE49-F238E27FC236}">
                      <a16:creationId xmlns:a16="http://schemas.microsoft.com/office/drawing/2014/main" id="{9C6E7443-164B-403A-A130-54543431180B}"/>
                    </a:ext>
                  </a:extLst>
                </p:cNvPr>
                <p:cNvPicPr/>
                <p:nvPr/>
              </p:nvPicPr>
              <p:blipFill>
                <a:blip r:embed="rId41"/>
                <a:stretch>
                  <a:fillRect/>
                </a:stretch>
              </p:blipFill>
              <p:spPr>
                <a:xfrm>
                  <a:off x="4658897" y="6236657"/>
                  <a:ext cx="250200" cy="26028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26" name="Entrada de lápiz 25">
                  <a:extLst>
                    <a:ext uri="{FF2B5EF4-FFF2-40B4-BE49-F238E27FC236}">
                      <a16:creationId xmlns:a16="http://schemas.microsoft.com/office/drawing/2014/main" id="{8930B66C-56F0-4AC7-9232-772376C2BCC3}"/>
                    </a:ext>
                  </a:extLst>
                </p14:cNvPr>
                <p14:cNvContentPartPr/>
                <p14:nvPr/>
              </p14:nvContentPartPr>
              <p14:xfrm>
                <a:off x="4929257" y="6244577"/>
                <a:ext cx="428760" cy="151560"/>
              </p14:xfrm>
            </p:contentPart>
          </mc:Choice>
          <mc:Fallback>
            <p:pic>
              <p:nvPicPr>
                <p:cNvPr id="26" name="Entrada de lápiz 25">
                  <a:extLst>
                    <a:ext uri="{FF2B5EF4-FFF2-40B4-BE49-F238E27FC236}">
                      <a16:creationId xmlns:a16="http://schemas.microsoft.com/office/drawing/2014/main" id="{8930B66C-56F0-4AC7-9232-772376C2BCC3}"/>
                    </a:ext>
                  </a:extLst>
                </p:cNvPr>
                <p:cNvPicPr/>
                <p:nvPr/>
              </p:nvPicPr>
              <p:blipFill>
                <a:blip r:embed="rId43"/>
                <a:stretch>
                  <a:fillRect/>
                </a:stretch>
              </p:blipFill>
              <p:spPr>
                <a:xfrm>
                  <a:off x="4920257" y="6235577"/>
                  <a:ext cx="446400" cy="16920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27" name="Entrada de lápiz 26">
                  <a:extLst>
                    <a:ext uri="{FF2B5EF4-FFF2-40B4-BE49-F238E27FC236}">
                      <a16:creationId xmlns:a16="http://schemas.microsoft.com/office/drawing/2014/main" id="{3985DBF7-2856-4D54-8224-3532ACE52272}"/>
                    </a:ext>
                  </a:extLst>
                </p14:cNvPr>
                <p14:cNvContentPartPr/>
                <p14:nvPr/>
              </p14:nvContentPartPr>
              <p14:xfrm>
                <a:off x="5454497" y="6171857"/>
                <a:ext cx="31680" cy="192960"/>
              </p14:xfrm>
            </p:contentPart>
          </mc:Choice>
          <mc:Fallback>
            <p:pic>
              <p:nvPicPr>
                <p:cNvPr id="27" name="Entrada de lápiz 26">
                  <a:extLst>
                    <a:ext uri="{FF2B5EF4-FFF2-40B4-BE49-F238E27FC236}">
                      <a16:creationId xmlns:a16="http://schemas.microsoft.com/office/drawing/2014/main" id="{3985DBF7-2856-4D54-8224-3532ACE52272}"/>
                    </a:ext>
                  </a:extLst>
                </p:cNvPr>
                <p:cNvPicPr/>
                <p:nvPr/>
              </p:nvPicPr>
              <p:blipFill>
                <a:blip r:embed="rId45"/>
                <a:stretch>
                  <a:fillRect/>
                </a:stretch>
              </p:blipFill>
              <p:spPr>
                <a:xfrm>
                  <a:off x="5445857" y="6162857"/>
                  <a:ext cx="49320" cy="21060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28" name="Entrada de lápiz 27">
                  <a:extLst>
                    <a:ext uri="{FF2B5EF4-FFF2-40B4-BE49-F238E27FC236}">
                      <a16:creationId xmlns:a16="http://schemas.microsoft.com/office/drawing/2014/main" id="{E6B742BD-3EA7-4597-AE44-5756E89C93E9}"/>
                    </a:ext>
                  </a:extLst>
                </p14:cNvPr>
                <p14:cNvContentPartPr/>
                <p14:nvPr/>
              </p14:nvContentPartPr>
              <p14:xfrm>
                <a:off x="5431457" y="6184457"/>
                <a:ext cx="253800" cy="31320"/>
              </p14:xfrm>
            </p:contentPart>
          </mc:Choice>
          <mc:Fallback>
            <p:pic>
              <p:nvPicPr>
                <p:cNvPr id="28" name="Entrada de lápiz 27">
                  <a:extLst>
                    <a:ext uri="{FF2B5EF4-FFF2-40B4-BE49-F238E27FC236}">
                      <a16:creationId xmlns:a16="http://schemas.microsoft.com/office/drawing/2014/main" id="{E6B742BD-3EA7-4597-AE44-5756E89C93E9}"/>
                    </a:ext>
                  </a:extLst>
                </p:cNvPr>
                <p:cNvPicPr/>
                <p:nvPr/>
              </p:nvPicPr>
              <p:blipFill>
                <a:blip r:embed="rId47"/>
                <a:stretch>
                  <a:fillRect/>
                </a:stretch>
              </p:blipFill>
              <p:spPr>
                <a:xfrm>
                  <a:off x="5422457" y="6175457"/>
                  <a:ext cx="271440" cy="4896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Entrada de lápiz 28">
                  <a:extLst>
                    <a:ext uri="{FF2B5EF4-FFF2-40B4-BE49-F238E27FC236}">
                      <a16:creationId xmlns:a16="http://schemas.microsoft.com/office/drawing/2014/main" id="{CFC391F4-E743-433C-90FD-ABAD321F2BB7}"/>
                    </a:ext>
                  </a:extLst>
                </p14:cNvPr>
                <p14:cNvContentPartPr/>
                <p14:nvPr/>
              </p14:nvContentPartPr>
              <p14:xfrm>
                <a:off x="5631977" y="6171857"/>
                <a:ext cx="277560" cy="154440"/>
              </p14:xfrm>
            </p:contentPart>
          </mc:Choice>
          <mc:Fallback>
            <p:pic>
              <p:nvPicPr>
                <p:cNvPr id="29" name="Entrada de lápiz 28">
                  <a:extLst>
                    <a:ext uri="{FF2B5EF4-FFF2-40B4-BE49-F238E27FC236}">
                      <a16:creationId xmlns:a16="http://schemas.microsoft.com/office/drawing/2014/main" id="{CFC391F4-E743-433C-90FD-ABAD321F2BB7}"/>
                    </a:ext>
                  </a:extLst>
                </p:cNvPr>
                <p:cNvPicPr/>
                <p:nvPr/>
              </p:nvPicPr>
              <p:blipFill>
                <a:blip r:embed="rId49"/>
                <a:stretch>
                  <a:fillRect/>
                </a:stretch>
              </p:blipFill>
              <p:spPr>
                <a:xfrm>
                  <a:off x="5622977" y="6163217"/>
                  <a:ext cx="295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Entrada de lápiz 29">
                  <a:extLst>
                    <a:ext uri="{FF2B5EF4-FFF2-40B4-BE49-F238E27FC236}">
                      <a16:creationId xmlns:a16="http://schemas.microsoft.com/office/drawing/2014/main" id="{DFC3C995-804B-4265-A9E2-30EEC1121573}"/>
                    </a:ext>
                  </a:extLst>
                </p14:cNvPr>
                <p14:cNvContentPartPr/>
                <p14:nvPr/>
              </p14:nvContentPartPr>
              <p14:xfrm>
                <a:off x="5911337" y="6110657"/>
                <a:ext cx="259920" cy="237240"/>
              </p14:xfrm>
            </p:contentPart>
          </mc:Choice>
          <mc:Fallback>
            <p:pic>
              <p:nvPicPr>
                <p:cNvPr id="30" name="Entrada de lápiz 29">
                  <a:extLst>
                    <a:ext uri="{FF2B5EF4-FFF2-40B4-BE49-F238E27FC236}">
                      <a16:creationId xmlns:a16="http://schemas.microsoft.com/office/drawing/2014/main" id="{DFC3C995-804B-4265-A9E2-30EEC1121573}"/>
                    </a:ext>
                  </a:extLst>
                </p:cNvPr>
                <p:cNvPicPr/>
                <p:nvPr/>
              </p:nvPicPr>
              <p:blipFill>
                <a:blip r:embed="rId51"/>
                <a:stretch>
                  <a:fillRect/>
                </a:stretch>
              </p:blipFill>
              <p:spPr>
                <a:xfrm>
                  <a:off x="5902697" y="6101657"/>
                  <a:ext cx="277560" cy="254880"/>
                </a:xfrm>
                <a:prstGeom prst="rect">
                  <a:avLst/>
                </a:prstGeom>
              </p:spPr>
            </p:pic>
          </mc:Fallback>
        </mc:AlternateContent>
      </p:grpSp>
    </p:spTree>
    <p:extLst>
      <p:ext uri="{BB962C8B-B14F-4D97-AF65-F5344CB8AC3E}">
        <p14:creationId xmlns:p14="http://schemas.microsoft.com/office/powerpoint/2010/main" val="126287910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B8211AC-36C4-4E57-AFEF-2A6BC14361EE}"/>
              </a:ext>
            </a:extLst>
          </p:cNvPr>
          <p:cNvSpPr>
            <a:spLocks noGrp="1"/>
          </p:cNvSpPr>
          <p:nvPr>
            <p:ph type="title"/>
          </p:nvPr>
        </p:nvSpPr>
        <p:spPr>
          <a:xfrm>
            <a:off x="838200" y="365125"/>
            <a:ext cx="4881465" cy="1325563"/>
          </a:xfrm>
        </p:spPr>
        <p:txBody>
          <a:bodyPr/>
          <a:lstStyle/>
          <a:p>
            <a:r>
              <a:rPr lang="es-CL" dirty="0">
                <a:latin typeface="Modern Love Caps" panose="04070805081001020A01" pitchFamily="82" charset="0"/>
              </a:rPr>
              <a:t>Hipermetropía</a:t>
            </a:r>
          </a:p>
        </p:txBody>
      </p:sp>
      <p:sp>
        <p:nvSpPr>
          <p:cNvPr id="3" name="Marcador de contenido 2">
            <a:extLst>
              <a:ext uri="{FF2B5EF4-FFF2-40B4-BE49-F238E27FC236}">
                <a16:creationId xmlns:a16="http://schemas.microsoft.com/office/drawing/2014/main" id="{40ADD735-09DB-48C2-AD56-E41F92CCB036}"/>
              </a:ext>
            </a:extLst>
          </p:cNvPr>
          <p:cNvSpPr>
            <a:spLocks noGrp="1"/>
          </p:cNvSpPr>
          <p:nvPr>
            <p:ph idx="1"/>
          </p:nvPr>
        </p:nvSpPr>
        <p:spPr>
          <a:xfrm>
            <a:off x="662474" y="1825625"/>
            <a:ext cx="4308920" cy="4351338"/>
          </a:xfrm>
        </p:spPr>
        <p:txBody>
          <a:bodyPr>
            <a:normAutofit fontScale="92500" lnSpcReduction="10000"/>
          </a:bodyPr>
          <a:lstStyle/>
          <a:p>
            <a:pPr marL="0" indent="0">
              <a:buNone/>
            </a:pPr>
            <a:r>
              <a:rPr lang="es-MX" sz="3600" b="0" i="0" dirty="0">
                <a:effectLst/>
                <a:latin typeface="Abadi Extra Light" panose="020B0204020104020204" pitchFamily="34" charset="0"/>
              </a:rPr>
              <a:t>Si tienes hipermetropía puedes ver los objetos lejanos con nitidez, pero tienes una visión borrosa de los objetos cercanos. Tus ojos enfocan las imágenes en un punto por detrás de la retina en vez de en la propia retina.</a:t>
            </a:r>
            <a:endParaRPr lang="es-CL" sz="3600" dirty="0">
              <a:latin typeface="Abadi Extra Light" panose="020B0204020104020204" pitchFamily="34" charset="0"/>
            </a:endParaRPr>
          </a:p>
        </p:txBody>
      </p:sp>
      <p:pic>
        <p:nvPicPr>
          <p:cNvPr id="3074" name="Picture 2" descr="Hipermetropía">
            <a:extLst>
              <a:ext uri="{FF2B5EF4-FFF2-40B4-BE49-F238E27FC236}">
                <a16:creationId xmlns:a16="http://schemas.microsoft.com/office/drawing/2014/main" id="{9DBCE252-6FF5-478B-ACB6-B6FA90E57BA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52931" y="786334"/>
            <a:ext cx="4944412" cy="5230132"/>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mc:Choice xmlns:p14="http://schemas.microsoft.com/office/powerpoint/2010/main" Requires="p14">
          <p:contentPart p14:bwMode="auto" r:id="rId3">
            <p14:nvContentPartPr>
              <p14:cNvPr id="4" name="Entrada de lápiz 3">
                <a:extLst>
                  <a:ext uri="{FF2B5EF4-FFF2-40B4-BE49-F238E27FC236}">
                    <a16:creationId xmlns:a16="http://schemas.microsoft.com/office/drawing/2014/main" id="{DAD85A10-9767-4149-824C-1E569E3532D8}"/>
                  </a:ext>
                </a:extLst>
              </p14:cNvPr>
              <p14:cNvContentPartPr/>
              <p14:nvPr/>
            </p14:nvContentPartPr>
            <p14:xfrm>
              <a:off x="8957297" y="1957697"/>
              <a:ext cx="78480" cy="346320"/>
            </p14:xfrm>
          </p:contentPart>
        </mc:Choice>
        <mc:Fallback>
          <p:pic>
            <p:nvPicPr>
              <p:cNvPr id="4" name="Entrada de lápiz 3">
                <a:extLst>
                  <a:ext uri="{FF2B5EF4-FFF2-40B4-BE49-F238E27FC236}">
                    <a16:creationId xmlns:a16="http://schemas.microsoft.com/office/drawing/2014/main" id="{DAD85A10-9767-4149-824C-1E569E3532D8}"/>
                  </a:ext>
                </a:extLst>
              </p:cNvPr>
              <p:cNvPicPr/>
              <p:nvPr/>
            </p:nvPicPr>
            <p:blipFill>
              <a:blip r:embed="rId4"/>
              <a:stretch>
                <a:fillRect/>
              </a:stretch>
            </p:blipFill>
            <p:spPr>
              <a:xfrm>
                <a:off x="8948657" y="1948697"/>
                <a:ext cx="96120" cy="363960"/>
              </a:xfrm>
              <a:prstGeom prst="rect">
                <a:avLst/>
              </a:prstGeom>
            </p:spPr>
          </p:pic>
        </mc:Fallback>
      </mc:AlternateContent>
      <p:grpSp>
        <p:nvGrpSpPr>
          <p:cNvPr id="10" name="Grupo 9">
            <a:extLst>
              <a:ext uri="{FF2B5EF4-FFF2-40B4-BE49-F238E27FC236}">
                <a16:creationId xmlns:a16="http://schemas.microsoft.com/office/drawing/2014/main" id="{13B2ECC4-E719-4931-9ABB-61E1923EC1E9}"/>
              </a:ext>
            </a:extLst>
          </p:cNvPr>
          <p:cNvGrpSpPr/>
          <p:nvPr/>
        </p:nvGrpSpPr>
        <p:grpSpPr>
          <a:xfrm>
            <a:off x="9022457" y="3373937"/>
            <a:ext cx="225360" cy="424800"/>
            <a:chOff x="9022457" y="3373937"/>
            <a:chExt cx="225360" cy="424800"/>
          </a:xfrm>
        </p:grpSpPr>
        <mc:AlternateContent xmlns:mc="http://schemas.openxmlformats.org/markup-compatibility/2006">
          <mc:Choice xmlns:p14="http://schemas.microsoft.com/office/powerpoint/2010/main" Requires="p14">
            <p:contentPart p14:bwMode="auto" r:id="rId5">
              <p14:nvContentPartPr>
                <p14:cNvPr id="5" name="Entrada de lápiz 4">
                  <a:extLst>
                    <a:ext uri="{FF2B5EF4-FFF2-40B4-BE49-F238E27FC236}">
                      <a16:creationId xmlns:a16="http://schemas.microsoft.com/office/drawing/2014/main" id="{AB878258-9577-4C31-A5D1-98A2EE1BE1DE}"/>
                    </a:ext>
                  </a:extLst>
                </p14:cNvPr>
                <p14:cNvContentPartPr/>
                <p14:nvPr/>
              </p14:nvContentPartPr>
              <p14:xfrm>
                <a:off x="9219737" y="3602897"/>
                <a:ext cx="360" cy="360"/>
              </p14:xfrm>
            </p:contentPart>
          </mc:Choice>
          <mc:Fallback>
            <p:pic>
              <p:nvPicPr>
                <p:cNvPr id="5" name="Entrada de lápiz 4">
                  <a:extLst>
                    <a:ext uri="{FF2B5EF4-FFF2-40B4-BE49-F238E27FC236}">
                      <a16:creationId xmlns:a16="http://schemas.microsoft.com/office/drawing/2014/main" id="{AB878258-9577-4C31-A5D1-98A2EE1BE1DE}"/>
                    </a:ext>
                  </a:extLst>
                </p:cNvPr>
                <p:cNvPicPr/>
                <p:nvPr/>
              </p:nvPicPr>
              <p:blipFill>
                <a:blip r:embed="rId6"/>
                <a:stretch>
                  <a:fillRect/>
                </a:stretch>
              </p:blipFill>
              <p:spPr>
                <a:xfrm>
                  <a:off x="9210737" y="359425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
              <p14:nvContentPartPr>
                <p14:cNvPr id="6" name="Entrada de lápiz 5">
                  <a:extLst>
                    <a:ext uri="{FF2B5EF4-FFF2-40B4-BE49-F238E27FC236}">
                      <a16:creationId xmlns:a16="http://schemas.microsoft.com/office/drawing/2014/main" id="{0DBA8F6C-8C59-4861-9D37-43D00AEE3825}"/>
                    </a:ext>
                  </a:extLst>
                </p14:cNvPr>
                <p14:cNvContentPartPr/>
                <p14:nvPr/>
              </p14:nvContentPartPr>
              <p14:xfrm>
                <a:off x="9022457" y="3583097"/>
                <a:ext cx="156240" cy="215640"/>
              </p14:xfrm>
            </p:contentPart>
          </mc:Choice>
          <mc:Fallback>
            <p:pic>
              <p:nvPicPr>
                <p:cNvPr id="6" name="Entrada de lápiz 5">
                  <a:extLst>
                    <a:ext uri="{FF2B5EF4-FFF2-40B4-BE49-F238E27FC236}">
                      <a16:creationId xmlns:a16="http://schemas.microsoft.com/office/drawing/2014/main" id="{0DBA8F6C-8C59-4861-9D37-43D00AEE3825}"/>
                    </a:ext>
                  </a:extLst>
                </p:cNvPr>
                <p:cNvPicPr/>
                <p:nvPr/>
              </p:nvPicPr>
              <p:blipFill>
                <a:blip r:embed="rId8"/>
                <a:stretch>
                  <a:fillRect/>
                </a:stretch>
              </p:blipFill>
              <p:spPr>
                <a:xfrm>
                  <a:off x="9013817" y="3574097"/>
                  <a:ext cx="173880" cy="233280"/>
                </a:xfrm>
                <a:prstGeom prst="rect">
                  <a:avLst/>
                </a:prstGeom>
              </p:spPr>
            </p:pic>
          </mc:Fallback>
        </mc:AlternateContent>
        <mc:AlternateContent xmlns:mc="http://schemas.openxmlformats.org/markup-compatibility/2006">
          <mc:Choice xmlns:p14="http://schemas.microsoft.com/office/powerpoint/2010/main" Requires="p14">
            <p:contentPart p14:bwMode="auto" r:id="rId9">
              <p14:nvContentPartPr>
                <p14:cNvPr id="7" name="Entrada de lápiz 6">
                  <a:extLst>
                    <a:ext uri="{FF2B5EF4-FFF2-40B4-BE49-F238E27FC236}">
                      <a16:creationId xmlns:a16="http://schemas.microsoft.com/office/drawing/2014/main" id="{B1036FC7-C75E-4774-A422-FA8F3F9EA8BF}"/>
                    </a:ext>
                  </a:extLst>
                </p14:cNvPr>
                <p14:cNvContentPartPr/>
                <p14:nvPr/>
              </p14:nvContentPartPr>
              <p14:xfrm>
                <a:off x="9106697" y="3373937"/>
                <a:ext cx="131040" cy="15840"/>
              </p14:xfrm>
            </p:contentPart>
          </mc:Choice>
          <mc:Fallback>
            <p:pic>
              <p:nvPicPr>
                <p:cNvPr id="7" name="Entrada de lápiz 6">
                  <a:extLst>
                    <a:ext uri="{FF2B5EF4-FFF2-40B4-BE49-F238E27FC236}">
                      <a16:creationId xmlns:a16="http://schemas.microsoft.com/office/drawing/2014/main" id="{B1036FC7-C75E-4774-A422-FA8F3F9EA8BF}"/>
                    </a:ext>
                  </a:extLst>
                </p:cNvPr>
                <p:cNvPicPr/>
                <p:nvPr/>
              </p:nvPicPr>
              <p:blipFill>
                <a:blip r:embed="rId10"/>
                <a:stretch>
                  <a:fillRect/>
                </a:stretch>
              </p:blipFill>
              <p:spPr>
                <a:xfrm>
                  <a:off x="9097697" y="3365297"/>
                  <a:ext cx="148680" cy="3348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8" name="Entrada de lápiz 7">
                  <a:extLst>
                    <a:ext uri="{FF2B5EF4-FFF2-40B4-BE49-F238E27FC236}">
                      <a16:creationId xmlns:a16="http://schemas.microsoft.com/office/drawing/2014/main" id="{939B646B-CC2E-40D7-A34C-53B5ED7F9E4D}"/>
                    </a:ext>
                  </a:extLst>
                </p14:cNvPr>
                <p14:cNvContentPartPr/>
                <p14:nvPr/>
              </p14:nvContentPartPr>
              <p14:xfrm>
                <a:off x="9174377" y="3396257"/>
                <a:ext cx="34920" cy="149400"/>
              </p14:xfrm>
            </p:contentPart>
          </mc:Choice>
          <mc:Fallback>
            <p:pic>
              <p:nvPicPr>
                <p:cNvPr id="8" name="Entrada de lápiz 7">
                  <a:extLst>
                    <a:ext uri="{FF2B5EF4-FFF2-40B4-BE49-F238E27FC236}">
                      <a16:creationId xmlns:a16="http://schemas.microsoft.com/office/drawing/2014/main" id="{939B646B-CC2E-40D7-A34C-53B5ED7F9E4D}"/>
                    </a:ext>
                  </a:extLst>
                </p:cNvPr>
                <p:cNvPicPr/>
                <p:nvPr/>
              </p:nvPicPr>
              <p:blipFill>
                <a:blip r:embed="rId12"/>
                <a:stretch>
                  <a:fillRect/>
                </a:stretch>
              </p:blipFill>
              <p:spPr>
                <a:xfrm>
                  <a:off x="9165377" y="3387257"/>
                  <a:ext cx="52560" cy="167040"/>
                </a:xfrm>
                <a:prstGeom prst="rect">
                  <a:avLst/>
                </a:prstGeom>
              </p:spPr>
            </p:pic>
          </mc:Fallback>
        </mc:AlternateContent>
        <mc:AlternateContent xmlns:mc="http://schemas.openxmlformats.org/markup-compatibility/2006">
          <mc:Choice xmlns:p14="http://schemas.microsoft.com/office/powerpoint/2010/main" Requires="p14">
            <p:contentPart p14:bwMode="auto" r:id="rId13">
              <p14:nvContentPartPr>
                <p14:cNvPr id="9" name="Entrada de lápiz 8">
                  <a:extLst>
                    <a:ext uri="{FF2B5EF4-FFF2-40B4-BE49-F238E27FC236}">
                      <a16:creationId xmlns:a16="http://schemas.microsoft.com/office/drawing/2014/main" id="{7D411D06-0E4B-4859-B5D2-5BC2F9A87EDD}"/>
                    </a:ext>
                  </a:extLst>
                </p14:cNvPr>
                <p14:cNvContentPartPr/>
                <p14:nvPr/>
              </p14:nvContentPartPr>
              <p14:xfrm>
                <a:off x="9098057" y="3526217"/>
                <a:ext cx="149760" cy="11520"/>
              </p14:xfrm>
            </p:contentPart>
          </mc:Choice>
          <mc:Fallback>
            <p:pic>
              <p:nvPicPr>
                <p:cNvPr id="9" name="Entrada de lápiz 8">
                  <a:extLst>
                    <a:ext uri="{FF2B5EF4-FFF2-40B4-BE49-F238E27FC236}">
                      <a16:creationId xmlns:a16="http://schemas.microsoft.com/office/drawing/2014/main" id="{7D411D06-0E4B-4859-B5D2-5BC2F9A87EDD}"/>
                    </a:ext>
                  </a:extLst>
                </p:cNvPr>
                <p:cNvPicPr/>
                <p:nvPr/>
              </p:nvPicPr>
              <p:blipFill>
                <a:blip r:embed="rId14"/>
                <a:stretch>
                  <a:fillRect/>
                </a:stretch>
              </p:blipFill>
              <p:spPr>
                <a:xfrm>
                  <a:off x="9089057" y="3517577"/>
                  <a:ext cx="167400" cy="29160"/>
                </a:xfrm>
                <a:prstGeom prst="rect">
                  <a:avLst/>
                </a:prstGeom>
              </p:spPr>
            </p:pic>
          </mc:Fallback>
        </mc:AlternateContent>
      </p:grpSp>
      <p:grpSp>
        <p:nvGrpSpPr>
          <p:cNvPr id="23" name="Grupo 22">
            <a:extLst>
              <a:ext uri="{FF2B5EF4-FFF2-40B4-BE49-F238E27FC236}">
                <a16:creationId xmlns:a16="http://schemas.microsoft.com/office/drawing/2014/main" id="{E27518F5-1CA7-4501-B851-D76B7066EF49}"/>
              </a:ext>
            </a:extLst>
          </p:cNvPr>
          <p:cNvGrpSpPr/>
          <p:nvPr/>
        </p:nvGrpSpPr>
        <p:grpSpPr>
          <a:xfrm>
            <a:off x="3624257" y="5942897"/>
            <a:ext cx="2658600" cy="361440"/>
            <a:chOff x="3624257" y="5942897"/>
            <a:chExt cx="2658600" cy="361440"/>
          </a:xfrm>
        </p:grpSpPr>
        <mc:AlternateContent xmlns:mc="http://schemas.openxmlformats.org/markup-compatibility/2006">
          <mc:Choice xmlns:p14="http://schemas.microsoft.com/office/powerpoint/2010/main" Requires="p14">
            <p:contentPart p14:bwMode="auto" r:id="rId15">
              <p14:nvContentPartPr>
                <p14:cNvPr id="11" name="Entrada de lápiz 10">
                  <a:extLst>
                    <a:ext uri="{FF2B5EF4-FFF2-40B4-BE49-F238E27FC236}">
                      <a16:creationId xmlns:a16="http://schemas.microsoft.com/office/drawing/2014/main" id="{AA55804E-066C-47E6-B305-263DE45AFA66}"/>
                    </a:ext>
                  </a:extLst>
                </p14:cNvPr>
                <p14:cNvContentPartPr/>
                <p14:nvPr/>
              </p14:nvContentPartPr>
              <p14:xfrm>
                <a:off x="3624257" y="6094817"/>
                <a:ext cx="283680" cy="209520"/>
              </p14:xfrm>
            </p:contentPart>
          </mc:Choice>
          <mc:Fallback>
            <p:pic>
              <p:nvPicPr>
                <p:cNvPr id="11" name="Entrada de lápiz 10">
                  <a:extLst>
                    <a:ext uri="{FF2B5EF4-FFF2-40B4-BE49-F238E27FC236}">
                      <a16:creationId xmlns:a16="http://schemas.microsoft.com/office/drawing/2014/main" id="{AA55804E-066C-47E6-B305-263DE45AFA66}"/>
                    </a:ext>
                  </a:extLst>
                </p:cNvPr>
                <p:cNvPicPr/>
                <p:nvPr/>
              </p:nvPicPr>
              <p:blipFill>
                <a:blip r:embed="rId16"/>
                <a:stretch>
                  <a:fillRect/>
                </a:stretch>
              </p:blipFill>
              <p:spPr>
                <a:xfrm>
                  <a:off x="3615617" y="6086177"/>
                  <a:ext cx="301320" cy="227160"/>
                </a:xfrm>
                <a:prstGeom prst="rect">
                  <a:avLst/>
                </a:prstGeom>
              </p:spPr>
            </p:pic>
          </mc:Fallback>
        </mc:AlternateContent>
        <mc:AlternateContent xmlns:mc="http://schemas.openxmlformats.org/markup-compatibility/2006">
          <mc:Choice xmlns:p14="http://schemas.microsoft.com/office/powerpoint/2010/main" Requires="p14">
            <p:contentPart p14:bwMode="auto" r:id="rId17">
              <p14:nvContentPartPr>
                <p14:cNvPr id="12" name="Entrada de lápiz 11">
                  <a:extLst>
                    <a:ext uri="{FF2B5EF4-FFF2-40B4-BE49-F238E27FC236}">
                      <a16:creationId xmlns:a16="http://schemas.microsoft.com/office/drawing/2014/main" id="{E1C1E3D0-DEA1-4AAA-A335-C09893DEE8B6}"/>
                    </a:ext>
                  </a:extLst>
                </p14:cNvPr>
                <p14:cNvContentPartPr/>
                <p14:nvPr/>
              </p14:nvContentPartPr>
              <p14:xfrm>
                <a:off x="3853217" y="6120017"/>
                <a:ext cx="196200" cy="183960"/>
              </p14:xfrm>
            </p:contentPart>
          </mc:Choice>
          <mc:Fallback>
            <p:pic>
              <p:nvPicPr>
                <p:cNvPr id="12" name="Entrada de lápiz 11">
                  <a:extLst>
                    <a:ext uri="{FF2B5EF4-FFF2-40B4-BE49-F238E27FC236}">
                      <a16:creationId xmlns:a16="http://schemas.microsoft.com/office/drawing/2014/main" id="{E1C1E3D0-DEA1-4AAA-A335-C09893DEE8B6}"/>
                    </a:ext>
                  </a:extLst>
                </p:cNvPr>
                <p:cNvPicPr/>
                <p:nvPr/>
              </p:nvPicPr>
              <p:blipFill>
                <a:blip r:embed="rId18"/>
                <a:stretch>
                  <a:fillRect/>
                </a:stretch>
              </p:blipFill>
              <p:spPr>
                <a:xfrm>
                  <a:off x="3844577" y="6111017"/>
                  <a:ext cx="213840" cy="2016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3" name="Entrada de lápiz 12">
                  <a:extLst>
                    <a:ext uri="{FF2B5EF4-FFF2-40B4-BE49-F238E27FC236}">
                      <a16:creationId xmlns:a16="http://schemas.microsoft.com/office/drawing/2014/main" id="{E03F5767-F152-49EF-9D8D-D86B8E448B29}"/>
                    </a:ext>
                  </a:extLst>
                </p14:cNvPr>
                <p14:cNvContentPartPr/>
                <p14:nvPr/>
              </p14:nvContentPartPr>
              <p14:xfrm>
                <a:off x="4108817" y="6100937"/>
                <a:ext cx="181440" cy="200880"/>
              </p14:xfrm>
            </p:contentPart>
          </mc:Choice>
          <mc:Fallback>
            <p:pic>
              <p:nvPicPr>
                <p:cNvPr id="13" name="Entrada de lápiz 12">
                  <a:extLst>
                    <a:ext uri="{FF2B5EF4-FFF2-40B4-BE49-F238E27FC236}">
                      <a16:creationId xmlns:a16="http://schemas.microsoft.com/office/drawing/2014/main" id="{E03F5767-F152-49EF-9D8D-D86B8E448B29}"/>
                    </a:ext>
                  </a:extLst>
                </p:cNvPr>
                <p:cNvPicPr/>
                <p:nvPr/>
              </p:nvPicPr>
              <p:blipFill>
                <a:blip r:embed="rId20"/>
                <a:stretch>
                  <a:fillRect/>
                </a:stretch>
              </p:blipFill>
              <p:spPr>
                <a:xfrm>
                  <a:off x="4100177" y="6092297"/>
                  <a:ext cx="199080" cy="21852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4" name="Entrada de lápiz 13">
                  <a:extLst>
                    <a:ext uri="{FF2B5EF4-FFF2-40B4-BE49-F238E27FC236}">
                      <a16:creationId xmlns:a16="http://schemas.microsoft.com/office/drawing/2014/main" id="{D19B3BD9-C909-46EC-BD21-3891DD0128E4}"/>
                    </a:ext>
                  </a:extLst>
                </p14:cNvPr>
                <p14:cNvContentPartPr/>
                <p14:nvPr/>
              </p14:nvContentPartPr>
              <p14:xfrm>
                <a:off x="4451177" y="6080417"/>
                <a:ext cx="187920" cy="146160"/>
              </p14:xfrm>
            </p:contentPart>
          </mc:Choice>
          <mc:Fallback>
            <p:pic>
              <p:nvPicPr>
                <p:cNvPr id="14" name="Entrada de lápiz 13">
                  <a:extLst>
                    <a:ext uri="{FF2B5EF4-FFF2-40B4-BE49-F238E27FC236}">
                      <a16:creationId xmlns:a16="http://schemas.microsoft.com/office/drawing/2014/main" id="{D19B3BD9-C909-46EC-BD21-3891DD0128E4}"/>
                    </a:ext>
                  </a:extLst>
                </p:cNvPr>
                <p:cNvPicPr/>
                <p:nvPr/>
              </p:nvPicPr>
              <p:blipFill>
                <a:blip r:embed="rId22"/>
                <a:stretch>
                  <a:fillRect/>
                </a:stretch>
              </p:blipFill>
              <p:spPr>
                <a:xfrm>
                  <a:off x="4442177" y="6071417"/>
                  <a:ext cx="205560" cy="163800"/>
                </a:xfrm>
                <a:prstGeom prst="rect">
                  <a:avLst/>
                </a:prstGeom>
              </p:spPr>
            </p:pic>
          </mc:Fallback>
        </mc:AlternateContent>
        <mc:AlternateContent xmlns:mc="http://schemas.openxmlformats.org/markup-compatibility/2006">
          <mc:Choice xmlns:p14="http://schemas.microsoft.com/office/powerpoint/2010/main" Requires="p14">
            <p:contentPart p14:bwMode="auto" r:id="rId23">
              <p14:nvContentPartPr>
                <p14:cNvPr id="15" name="Entrada de lápiz 14">
                  <a:extLst>
                    <a:ext uri="{FF2B5EF4-FFF2-40B4-BE49-F238E27FC236}">
                      <a16:creationId xmlns:a16="http://schemas.microsoft.com/office/drawing/2014/main" id="{47A9F399-D79A-49DE-B843-02889179FC24}"/>
                    </a:ext>
                  </a:extLst>
                </p14:cNvPr>
                <p14:cNvContentPartPr/>
                <p14:nvPr/>
              </p14:nvContentPartPr>
              <p14:xfrm>
                <a:off x="4611377" y="6080057"/>
                <a:ext cx="133920" cy="135360"/>
              </p14:xfrm>
            </p:contentPart>
          </mc:Choice>
          <mc:Fallback>
            <p:pic>
              <p:nvPicPr>
                <p:cNvPr id="15" name="Entrada de lápiz 14">
                  <a:extLst>
                    <a:ext uri="{FF2B5EF4-FFF2-40B4-BE49-F238E27FC236}">
                      <a16:creationId xmlns:a16="http://schemas.microsoft.com/office/drawing/2014/main" id="{47A9F399-D79A-49DE-B843-02889179FC24}"/>
                    </a:ext>
                  </a:extLst>
                </p:cNvPr>
                <p:cNvPicPr/>
                <p:nvPr/>
              </p:nvPicPr>
              <p:blipFill>
                <a:blip r:embed="rId24"/>
                <a:stretch>
                  <a:fillRect/>
                </a:stretch>
              </p:blipFill>
              <p:spPr>
                <a:xfrm>
                  <a:off x="4602737" y="6071417"/>
                  <a:ext cx="151560" cy="15300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16" name="Entrada de lápiz 15">
                  <a:extLst>
                    <a:ext uri="{FF2B5EF4-FFF2-40B4-BE49-F238E27FC236}">
                      <a16:creationId xmlns:a16="http://schemas.microsoft.com/office/drawing/2014/main" id="{3CB9E3AF-339E-4F50-9925-64198B3B8E9C}"/>
                    </a:ext>
                  </a:extLst>
                </p14:cNvPr>
                <p14:cNvContentPartPr/>
                <p14:nvPr/>
              </p14:nvContentPartPr>
              <p14:xfrm>
                <a:off x="4855097" y="6041177"/>
                <a:ext cx="149760" cy="167760"/>
              </p14:xfrm>
            </p:contentPart>
          </mc:Choice>
          <mc:Fallback>
            <p:pic>
              <p:nvPicPr>
                <p:cNvPr id="16" name="Entrada de lápiz 15">
                  <a:extLst>
                    <a:ext uri="{FF2B5EF4-FFF2-40B4-BE49-F238E27FC236}">
                      <a16:creationId xmlns:a16="http://schemas.microsoft.com/office/drawing/2014/main" id="{3CB9E3AF-339E-4F50-9925-64198B3B8E9C}"/>
                    </a:ext>
                  </a:extLst>
                </p:cNvPr>
                <p:cNvPicPr/>
                <p:nvPr/>
              </p:nvPicPr>
              <p:blipFill>
                <a:blip r:embed="rId26"/>
                <a:stretch>
                  <a:fillRect/>
                </a:stretch>
              </p:blipFill>
              <p:spPr>
                <a:xfrm>
                  <a:off x="4846457" y="6032177"/>
                  <a:ext cx="167400" cy="185400"/>
                </a:xfrm>
                <a:prstGeom prst="rect">
                  <a:avLst/>
                </a:prstGeom>
              </p:spPr>
            </p:pic>
          </mc:Fallback>
        </mc:AlternateContent>
        <mc:AlternateContent xmlns:mc="http://schemas.openxmlformats.org/markup-compatibility/2006">
          <mc:Choice xmlns:p14="http://schemas.microsoft.com/office/powerpoint/2010/main" Requires="p14">
            <p:contentPart p14:bwMode="auto" r:id="rId27">
              <p14:nvContentPartPr>
                <p14:cNvPr id="17" name="Entrada de lápiz 16">
                  <a:extLst>
                    <a:ext uri="{FF2B5EF4-FFF2-40B4-BE49-F238E27FC236}">
                      <a16:creationId xmlns:a16="http://schemas.microsoft.com/office/drawing/2014/main" id="{F4B83897-3E1F-4EB5-90CC-6192776C93B4}"/>
                    </a:ext>
                  </a:extLst>
                </p14:cNvPr>
                <p14:cNvContentPartPr/>
                <p14:nvPr/>
              </p14:nvContentPartPr>
              <p14:xfrm>
                <a:off x="4975337" y="6040097"/>
                <a:ext cx="249840" cy="252720"/>
              </p14:xfrm>
            </p:contentPart>
          </mc:Choice>
          <mc:Fallback>
            <p:pic>
              <p:nvPicPr>
                <p:cNvPr id="17" name="Entrada de lápiz 16">
                  <a:extLst>
                    <a:ext uri="{FF2B5EF4-FFF2-40B4-BE49-F238E27FC236}">
                      <a16:creationId xmlns:a16="http://schemas.microsoft.com/office/drawing/2014/main" id="{F4B83897-3E1F-4EB5-90CC-6192776C93B4}"/>
                    </a:ext>
                  </a:extLst>
                </p:cNvPr>
                <p:cNvPicPr/>
                <p:nvPr/>
              </p:nvPicPr>
              <p:blipFill>
                <a:blip r:embed="rId28"/>
                <a:stretch>
                  <a:fillRect/>
                </a:stretch>
              </p:blipFill>
              <p:spPr>
                <a:xfrm>
                  <a:off x="4966697" y="6031097"/>
                  <a:ext cx="267480" cy="27036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18" name="Entrada de lápiz 17">
                  <a:extLst>
                    <a:ext uri="{FF2B5EF4-FFF2-40B4-BE49-F238E27FC236}">
                      <a16:creationId xmlns:a16="http://schemas.microsoft.com/office/drawing/2014/main" id="{70C5F007-D6C0-4310-B291-5C496C9108E1}"/>
                    </a:ext>
                  </a:extLst>
                </p14:cNvPr>
                <p14:cNvContentPartPr/>
                <p14:nvPr/>
              </p14:nvContentPartPr>
              <p14:xfrm>
                <a:off x="5192057" y="6064217"/>
                <a:ext cx="352800" cy="135720"/>
              </p14:xfrm>
            </p:contentPart>
          </mc:Choice>
          <mc:Fallback>
            <p:pic>
              <p:nvPicPr>
                <p:cNvPr id="18" name="Entrada de lápiz 17">
                  <a:extLst>
                    <a:ext uri="{FF2B5EF4-FFF2-40B4-BE49-F238E27FC236}">
                      <a16:creationId xmlns:a16="http://schemas.microsoft.com/office/drawing/2014/main" id="{70C5F007-D6C0-4310-B291-5C496C9108E1}"/>
                    </a:ext>
                  </a:extLst>
                </p:cNvPr>
                <p:cNvPicPr/>
                <p:nvPr/>
              </p:nvPicPr>
              <p:blipFill>
                <a:blip r:embed="rId30"/>
                <a:stretch>
                  <a:fillRect/>
                </a:stretch>
              </p:blipFill>
              <p:spPr>
                <a:xfrm>
                  <a:off x="5183417" y="6055577"/>
                  <a:ext cx="370440" cy="153360"/>
                </a:xfrm>
                <a:prstGeom prst="rect">
                  <a:avLst/>
                </a:prstGeom>
              </p:spPr>
            </p:pic>
          </mc:Fallback>
        </mc:AlternateContent>
        <mc:AlternateContent xmlns:mc="http://schemas.openxmlformats.org/markup-compatibility/2006">
          <mc:Choice xmlns:p14="http://schemas.microsoft.com/office/powerpoint/2010/main" Requires="p14">
            <p:contentPart p14:bwMode="auto" r:id="rId31">
              <p14:nvContentPartPr>
                <p14:cNvPr id="19" name="Entrada de lápiz 18">
                  <a:extLst>
                    <a:ext uri="{FF2B5EF4-FFF2-40B4-BE49-F238E27FC236}">
                      <a16:creationId xmlns:a16="http://schemas.microsoft.com/office/drawing/2014/main" id="{F59B4FF8-E063-421D-A0A9-E78AE053FEAA}"/>
                    </a:ext>
                  </a:extLst>
                </p14:cNvPr>
                <p14:cNvContentPartPr/>
                <p14:nvPr/>
              </p14:nvContentPartPr>
              <p14:xfrm>
                <a:off x="5693537" y="6032177"/>
                <a:ext cx="21960" cy="161280"/>
              </p14:xfrm>
            </p:contentPart>
          </mc:Choice>
          <mc:Fallback>
            <p:pic>
              <p:nvPicPr>
                <p:cNvPr id="19" name="Entrada de lápiz 18">
                  <a:extLst>
                    <a:ext uri="{FF2B5EF4-FFF2-40B4-BE49-F238E27FC236}">
                      <a16:creationId xmlns:a16="http://schemas.microsoft.com/office/drawing/2014/main" id="{F59B4FF8-E063-421D-A0A9-E78AE053FEAA}"/>
                    </a:ext>
                  </a:extLst>
                </p:cNvPr>
                <p:cNvPicPr/>
                <p:nvPr/>
              </p:nvPicPr>
              <p:blipFill>
                <a:blip r:embed="rId32"/>
                <a:stretch>
                  <a:fillRect/>
                </a:stretch>
              </p:blipFill>
              <p:spPr>
                <a:xfrm>
                  <a:off x="5684537" y="6023177"/>
                  <a:ext cx="39600" cy="17892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0" name="Entrada de lápiz 19">
                  <a:extLst>
                    <a:ext uri="{FF2B5EF4-FFF2-40B4-BE49-F238E27FC236}">
                      <a16:creationId xmlns:a16="http://schemas.microsoft.com/office/drawing/2014/main" id="{D2E58897-BE4A-474F-971A-0A82578F2F93}"/>
                    </a:ext>
                  </a:extLst>
                </p14:cNvPr>
                <p14:cNvContentPartPr/>
                <p14:nvPr/>
              </p14:nvContentPartPr>
              <p14:xfrm>
                <a:off x="5660417" y="5997257"/>
                <a:ext cx="196920" cy="23400"/>
              </p14:xfrm>
            </p:contentPart>
          </mc:Choice>
          <mc:Fallback>
            <p:pic>
              <p:nvPicPr>
                <p:cNvPr id="20" name="Entrada de lápiz 19">
                  <a:extLst>
                    <a:ext uri="{FF2B5EF4-FFF2-40B4-BE49-F238E27FC236}">
                      <a16:creationId xmlns:a16="http://schemas.microsoft.com/office/drawing/2014/main" id="{D2E58897-BE4A-474F-971A-0A82578F2F93}"/>
                    </a:ext>
                  </a:extLst>
                </p:cNvPr>
                <p:cNvPicPr/>
                <p:nvPr/>
              </p:nvPicPr>
              <p:blipFill>
                <a:blip r:embed="rId34"/>
                <a:stretch>
                  <a:fillRect/>
                </a:stretch>
              </p:blipFill>
              <p:spPr>
                <a:xfrm>
                  <a:off x="5651417" y="5988617"/>
                  <a:ext cx="214560" cy="41040"/>
                </a:xfrm>
                <a:prstGeom prst="rect">
                  <a:avLst/>
                </a:prstGeom>
              </p:spPr>
            </p:pic>
          </mc:Fallback>
        </mc:AlternateContent>
        <mc:AlternateContent xmlns:mc="http://schemas.openxmlformats.org/markup-compatibility/2006">
          <mc:Choice xmlns:p14="http://schemas.microsoft.com/office/powerpoint/2010/main" Requires="p14">
            <p:contentPart p14:bwMode="auto" r:id="rId35">
              <p14:nvContentPartPr>
                <p14:cNvPr id="21" name="Entrada de lápiz 20">
                  <a:extLst>
                    <a:ext uri="{FF2B5EF4-FFF2-40B4-BE49-F238E27FC236}">
                      <a16:creationId xmlns:a16="http://schemas.microsoft.com/office/drawing/2014/main" id="{E11A9CC4-AA30-4C75-AB51-3C2E7F622F38}"/>
                    </a:ext>
                  </a:extLst>
                </p14:cNvPr>
                <p14:cNvContentPartPr/>
                <p14:nvPr/>
              </p14:nvContentPartPr>
              <p14:xfrm>
                <a:off x="5865977" y="6021377"/>
                <a:ext cx="207720" cy="153000"/>
              </p14:xfrm>
            </p:contentPart>
          </mc:Choice>
          <mc:Fallback>
            <p:pic>
              <p:nvPicPr>
                <p:cNvPr id="21" name="Entrada de lápiz 20">
                  <a:extLst>
                    <a:ext uri="{FF2B5EF4-FFF2-40B4-BE49-F238E27FC236}">
                      <a16:creationId xmlns:a16="http://schemas.microsoft.com/office/drawing/2014/main" id="{E11A9CC4-AA30-4C75-AB51-3C2E7F622F38}"/>
                    </a:ext>
                  </a:extLst>
                </p:cNvPr>
                <p:cNvPicPr/>
                <p:nvPr/>
              </p:nvPicPr>
              <p:blipFill>
                <a:blip r:embed="rId36"/>
                <a:stretch>
                  <a:fillRect/>
                </a:stretch>
              </p:blipFill>
              <p:spPr>
                <a:xfrm>
                  <a:off x="5856977" y="6012377"/>
                  <a:ext cx="225360" cy="17064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22" name="Entrada de lápiz 21">
                  <a:extLst>
                    <a:ext uri="{FF2B5EF4-FFF2-40B4-BE49-F238E27FC236}">
                      <a16:creationId xmlns:a16="http://schemas.microsoft.com/office/drawing/2014/main" id="{00C8391D-04FD-4548-B0A1-4F51111142A8}"/>
                    </a:ext>
                  </a:extLst>
                </p14:cNvPr>
                <p14:cNvContentPartPr/>
                <p14:nvPr/>
              </p14:nvContentPartPr>
              <p14:xfrm>
                <a:off x="6042377" y="5942897"/>
                <a:ext cx="240480" cy="219240"/>
              </p14:xfrm>
            </p:contentPart>
          </mc:Choice>
          <mc:Fallback>
            <p:pic>
              <p:nvPicPr>
                <p:cNvPr id="22" name="Entrada de lápiz 21">
                  <a:extLst>
                    <a:ext uri="{FF2B5EF4-FFF2-40B4-BE49-F238E27FC236}">
                      <a16:creationId xmlns:a16="http://schemas.microsoft.com/office/drawing/2014/main" id="{00C8391D-04FD-4548-B0A1-4F51111142A8}"/>
                    </a:ext>
                  </a:extLst>
                </p:cNvPr>
                <p:cNvPicPr/>
                <p:nvPr/>
              </p:nvPicPr>
              <p:blipFill>
                <a:blip r:embed="rId38"/>
                <a:stretch>
                  <a:fillRect/>
                </a:stretch>
              </p:blipFill>
              <p:spPr>
                <a:xfrm>
                  <a:off x="6033377" y="5934257"/>
                  <a:ext cx="258120" cy="236880"/>
                </a:xfrm>
                <a:prstGeom prst="rect">
                  <a:avLst/>
                </a:prstGeom>
              </p:spPr>
            </p:pic>
          </mc:Fallback>
        </mc:AlternateContent>
      </p:grpSp>
    </p:spTree>
    <p:extLst>
      <p:ext uri="{BB962C8B-B14F-4D97-AF65-F5344CB8AC3E}">
        <p14:creationId xmlns:p14="http://schemas.microsoft.com/office/powerpoint/2010/main" val="22000319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E38799-7255-4BF7-A722-D8CB3CCBF4A3}"/>
              </a:ext>
            </a:extLst>
          </p:cNvPr>
          <p:cNvSpPr>
            <a:spLocks noGrp="1"/>
          </p:cNvSpPr>
          <p:nvPr>
            <p:ph type="title"/>
          </p:nvPr>
        </p:nvSpPr>
        <p:spPr/>
        <p:txBody>
          <a:bodyPr/>
          <a:lstStyle/>
          <a:p>
            <a:r>
              <a:rPr lang="es-CL" dirty="0">
                <a:latin typeface="Modern Love Caps" panose="04070805081001020A01" pitchFamily="82" charset="0"/>
              </a:rPr>
              <a:t>Astigmatismo</a:t>
            </a:r>
          </a:p>
        </p:txBody>
      </p:sp>
      <p:sp>
        <p:nvSpPr>
          <p:cNvPr id="3" name="Marcador de contenido 2">
            <a:extLst>
              <a:ext uri="{FF2B5EF4-FFF2-40B4-BE49-F238E27FC236}">
                <a16:creationId xmlns:a16="http://schemas.microsoft.com/office/drawing/2014/main" id="{762A2F26-A9DA-4FFD-AB79-52DDDACD830C}"/>
              </a:ext>
            </a:extLst>
          </p:cNvPr>
          <p:cNvSpPr>
            <a:spLocks noGrp="1"/>
          </p:cNvSpPr>
          <p:nvPr>
            <p:ph idx="1"/>
          </p:nvPr>
        </p:nvSpPr>
        <p:spPr>
          <a:xfrm>
            <a:off x="576943" y="2233580"/>
            <a:ext cx="10927702" cy="4351338"/>
          </a:xfrm>
        </p:spPr>
        <p:txBody>
          <a:bodyPr>
            <a:normAutofit/>
          </a:bodyPr>
          <a:lstStyle/>
          <a:p>
            <a:pPr marL="0" indent="0" algn="l" fontAlgn="base">
              <a:buNone/>
            </a:pPr>
            <a:r>
              <a:rPr lang="es-MX" sz="3200" b="0" i="0" dirty="0">
                <a:effectLst/>
                <a:latin typeface="Abadi Extra Light" panose="020B0204020104020204" pitchFamily="34" charset="0"/>
              </a:rPr>
              <a:t>Si tienes astigmatismo, verás borroso a cualquier distancia. Es la forma irregular de tu córnea, o el cristalino del ojo la que causa el astigmatismo. Con este problema visual tu visión borrosa puede ir en distintas direcciones: vertical, horizontal o diagonal.</a:t>
            </a:r>
          </a:p>
          <a:p>
            <a:pPr marL="0" indent="0" algn="l" fontAlgn="base">
              <a:buNone/>
            </a:pPr>
            <a:r>
              <a:rPr lang="es-MX" sz="3200" b="0" i="0" dirty="0">
                <a:effectLst/>
                <a:latin typeface="Abadi Extra Light" panose="020B0204020104020204" pitchFamily="34" charset="0"/>
              </a:rPr>
              <a:t>A menudo, el astigmatismo puede ir unido a otros tipos de problemas de visión como la hipermetropía y la miopía.</a:t>
            </a:r>
          </a:p>
          <a:p>
            <a:pPr marL="0" indent="0" algn="l" fontAlgn="base">
              <a:buNone/>
            </a:pPr>
            <a:r>
              <a:rPr lang="es-MX" sz="3200" b="0" i="0" dirty="0">
                <a:effectLst/>
                <a:latin typeface="Abadi Extra Light" panose="020B0204020104020204" pitchFamily="34" charset="0"/>
              </a:rPr>
              <a:t>El astigmatismo se corrige con el uso de gafas o lentes de contacto monofocales cilíndricas (cóncavas o convexas), dependiendo de en qué parte de tu ojo se proyecte la luz.</a:t>
            </a:r>
          </a:p>
          <a:p>
            <a:endParaRPr lang="es-CL" dirty="0"/>
          </a:p>
        </p:txBody>
      </p:sp>
      <p:pic>
        <p:nvPicPr>
          <p:cNvPr id="4098" name="Picture 2" descr="Principios básicos sobre las ametropías (II): Hipermetropía y Astigmatismo  - Clínica Rementería">
            <a:extLst>
              <a:ext uri="{FF2B5EF4-FFF2-40B4-BE49-F238E27FC236}">
                <a16:creationId xmlns:a16="http://schemas.microsoft.com/office/drawing/2014/main" id="{A31ED9C1-CC83-4CCB-8B65-40DA441891B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6155" b="17737"/>
          <a:stretch/>
        </p:blipFill>
        <p:spPr bwMode="auto">
          <a:xfrm>
            <a:off x="4575888" y="273082"/>
            <a:ext cx="7429500" cy="18449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20178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F3060C83-F051-4F0E-ABAD-AA0DFC48B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Freeform: Shape 74">
            <a:extLst>
              <a:ext uri="{FF2B5EF4-FFF2-40B4-BE49-F238E27FC236}">
                <a16:creationId xmlns:a16="http://schemas.microsoft.com/office/drawing/2014/main" id="{83C98ABE-055B-441F-B07E-44F97F083C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376156" y="-253670"/>
            <a:ext cx="1827638" cy="1376989"/>
          </a:xfrm>
          <a:custGeom>
            <a:avLst/>
            <a:gdLst>
              <a:gd name="connsiteX0" fmla="*/ 0 w 1827638"/>
              <a:gd name="connsiteY0" fmla="*/ 987379 h 1376989"/>
              <a:gd name="connsiteX1" fmla="*/ 987379 w 1827638"/>
              <a:gd name="connsiteY1" fmla="*/ 0 h 1376989"/>
              <a:gd name="connsiteX2" fmla="*/ 1827638 w 1827638"/>
              <a:gd name="connsiteY2" fmla="*/ 840260 h 1376989"/>
              <a:gd name="connsiteX3" fmla="*/ 1827638 w 1827638"/>
              <a:gd name="connsiteY3" fmla="*/ 1376989 h 1376989"/>
              <a:gd name="connsiteX4" fmla="*/ 0 w 1827638"/>
              <a:gd name="connsiteY4" fmla="*/ 1376989 h 137698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27638" h="1376989">
                <a:moveTo>
                  <a:pt x="0" y="987379"/>
                </a:moveTo>
                <a:lnTo>
                  <a:pt x="987379" y="0"/>
                </a:lnTo>
                <a:lnTo>
                  <a:pt x="1827638" y="840260"/>
                </a:lnTo>
                <a:lnTo>
                  <a:pt x="1827638" y="1376989"/>
                </a:lnTo>
                <a:lnTo>
                  <a:pt x="0" y="1376989"/>
                </a:lnTo>
                <a:close/>
              </a:path>
            </a:pathLst>
          </a:cu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a:extLst>
              <a:ext uri="{FF2B5EF4-FFF2-40B4-BE49-F238E27FC236}">
                <a16:creationId xmlns:a16="http://schemas.microsoft.com/office/drawing/2014/main" id="{29FDB030-9B49-4CED-8CCD-4D99382388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891641" y="422146"/>
            <a:ext cx="645368" cy="645368"/>
          </a:xfrm>
          <a:prstGeom prst="rect">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3783CA14-24A1-485C-8B30-D6A5D87987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flipH="1">
            <a:off x="10043482" y="655140"/>
            <a:ext cx="687472" cy="687472"/>
          </a:xfrm>
          <a:prstGeom prst="rect">
            <a:avLst/>
          </a:pr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9A97C86A-04D6-40F7-AE84-31AB43E6A84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9356643" y="0"/>
            <a:ext cx="2835357" cy="1480837"/>
          </a:xfrm>
          <a:custGeom>
            <a:avLst/>
            <a:gdLst>
              <a:gd name="connsiteX0" fmla="*/ 2835357 w 2835357"/>
              <a:gd name="connsiteY0" fmla="*/ 1480837 h 1480837"/>
              <a:gd name="connsiteX1" fmla="*/ 0 w 2835357"/>
              <a:gd name="connsiteY1" fmla="*/ 1480837 h 1480837"/>
              <a:gd name="connsiteX2" fmla="*/ 1552727 w 2835357"/>
              <a:gd name="connsiteY2" fmla="*/ 0 h 1480837"/>
              <a:gd name="connsiteX3" fmla="*/ 2835357 w 2835357"/>
              <a:gd name="connsiteY3" fmla="*/ 1223245 h 1480837"/>
            </a:gdLst>
            <a:ahLst/>
            <a:cxnLst>
              <a:cxn ang="0">
                <a:pos x="connsiteX0" y="connsiteY0"/>
              </a:cxn>
              <a:cxn ang="0">
                <a:pos x="connsiteX1" y="connsiteY1"/>
              </a:cxn>
              <a:cxn ang="0">
                <a:pos x="connsiteX2" y="connsiteY2"/>
              </a:cxn>
              <a:cxn ang="0">
                <a:pos x="connsiteX3" y="connsiteY3"/>
              </a:cxn>
            </a:cxnLst>
            <a:rect l="l" t="t" r="r" b="b"/>
            <a:pathLst>
              <a:path w="2835357" h="1480837">
                <a:moveTo>
                  <a:pt x="2835357" y="1480837"/>
                </a:moveTo>
                <a:lnTo>
                  <a:pt x="0" y="1480837"/>
                </a:lnTo>
                <a:lnTo>
                  <a:pt x="1552727" y="0"/>
                </a:lnTo>
                <a:lnTo>
                  <a:pt x="2835357" y="1223245"/>
                </a:lnTo>
                <a:close/>
              </a:path>
            </a:pathLst>
          </a:custGeom>
          <a:solidFill>
            <a:schemeClr val="accent4">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83" name="Isosceles Triangle 82">
            <a:extLst>
              <a:ext uri="{FF2B5EF4-FFF2-40B4-BE49-F238E27FC236}">
                <a16:creationId xmlns:a16="http://schemas.microsoft.com/office/drawing/2014/main" id="{FF9F2414-84E8-453E-B1F3-389FDE8192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976344" y="6115501"/>
            <a:ext cx="1494513" cy="742499"/>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124" name="Picture 4">
            <a:extLst>
              <a:ext uri="{FF2B5EF4-FFF2-40B4-BE49-F238E27FC236}">
                <a16:creationId xmlns:a16="http://schemas.microsoft.com/office/drawing/2014/main" id="{FBD4F93B-520E-497E-A0E2-8F5402853B8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tretch>
            <a:fillRect/>
          </a:stretch>
        </p:blipFill>
        <p:spPr bwMode="auto">
          <a:xfrm>
            <a:off x="643467" y="1138936"/>
            <a:ext cx="10905066" cy="45801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5" name="Isosceles Triangle 84">
            <a:extLst>
              <a:ext uri="{FF2B5EF4-FFF2-40B4-BE49-F238E27FC236}">
                <a16:creationId xmlns:a16="http://schemas.microsoft.com/office/drawing/2014/main" id="{3ECA69A1-7536-43AC-85EF-C7106179F5E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7604080" y="6453143"/>
            <a:ext cx="814903" cy="404857"/>
          </a:xfrm>
          <a:prstGeom prst="triangle">
            <a:avLst/>
          </a:prstGeom>
          <a:solidFill>
            <a:schemeClr val="accent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120200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1431B33-23B4-4095-AC3E-EDC80CF99891}"/>
              </a:ext>
            </a:extLst>
          </p:cNvPr>
          <p:cNvSpPr>
            <a:spLocks noGrp="1"/>
          </p:cNvSpPr>
          <p:nvPr>
            <p:ph type="title"/>
          </p:nvPr>
        </p:nvSpPr>
        <p:spPr/>
        <p:txBody>
          <a:bodyPr/>
          <a:lstStyle/>
          <a:p>
            <a:r>
              <a:rPr lang="es-CL" dirty="0">
                <a:latin typeface="Modern Love Caps" panose="04070805081001020A01" pitchFamily="82" charset="0"/>
              </a:rPr>
              <a:t>¿cómo captamos imágenes con ambos ojos?</a:t>
            </a:r>
          </a:p>
        </p:txBody>
      </p:sp>
      <p:pic>
        <p:nvPicPr>
          <p:cNvPr id="9" name="Imagen 8">
            <a:extLst>
              <a:ext uri="{FF2B5EF4-FFF2-40B4-BE49-F238E27FC236}">
                <a16:creationId xmlns:a16="http://schemas.microsoft.com/office/drawing/2014/main" id="{C1F0A1D3-D198-4E40-9EE9-7422AF37AEE1}"/>
              </a:ext>
            </a:extLst>
          </p:cNvPr>
          <p:cNvPicPr>
            <a:picLocks noChangeAspect="1"/>
          </p:cNvPicPr>
          <p:nvPr/>
        </p:nvPicPr>
        <p:blipFill>
          <a:blip r:embed="rId2"/>
          <a:stretch>
            <a:fillRect/>
          </a:stretch>
        </p:blipFill>
        <p:spPr>
          <a:xfrm>
            <a:off x="7413902" y="2003570"/>
            <a:ext cx="2972215" cy="3077004"/>
          </a:xfrm>
          <a:prstGeom prst="rect">
            <a:avLst/>
          </a:prstGeom>
        </p:spPr>
      </p:pic>
      <p:grpSp>
        <p:nvGrpSpPr>
          <p:cNvPr id="11" name="Grupo 10">
            <a:extLst>
              <a:ext uri="{FF2B5EF4-FFF2-40B4-BE49-F238E27FC236}">
                <a16:creationId xmlns:a16="http://schemas.microsoft.com/office/drawing/2014/main" id="{810B6131-1C3B-405B-8A9F-0774ECDC7565}"/>
              </a:ext>
            </a:extLst>
          </p:cNvPr>
          <p:cNvGrpSpPr/>
          <p:nvPr/>
        </p:nvGrpSpPr>
        <p:grpSpPr>
          <a:xfrm>
            <a:off x="1330404" y="3867140"/>
            <a:ext cx="5470040" cy="2025085"/>
            <a:chOff x="1417384" y="3776625"/>
            <a:chExt cx="5470040" cy="2025085"/>
          </a:xfrm>
        </p:grpSpPr>
        <p:pic>
          <p:nvPicPr>
            <p:cNvPr id="7" name="Imagen 6">
              <a:extLst>
                <a:ext uri="{FF2B5EF4-FFF2-40B4-BE49-F238E27FC236}">
                  <a16:creationId xmlns:a16="http://schemas.microsoft.com/office/drawing/2014/main" id="{C8A004F3-A375-4313-A451-3757CCAE47B2}"/>
                </a:ext>
              </a:extLst>
            </p:cNvPr>
            <p:cNvPicPr>
              <a:picLocks noChangeAspect="1"/>
            </p:cNvPicPr>
            <p:nvPr/>
          </p:nvPicPr>
          <p:blipFill rotWithShape="1">
            <a:blip r:embed="rId3"/>
            <a:srcRect b="34059"/>
            <a:stretch/>
          </p:blipFill>
          <p:spPr>
            <a:xfrm>
              <a:off x="1417384" y="3776625"/>
              <a:ext cx="5470040" cy="1785815"/>
            </a:xfrm>
            <a:prstGeom prst="rect">
              <a:avLst/>
            </a:prstGeom>
          </p:spPr>
        </p:pic>
        <p:sp>
          <p:nvSpPr>
            <p:cNvPr id="10" name="Rectángulo 9">
              <a:extLst>
                <a:ext uri="{FF2B5EF4-FFF2-40B4-BE49-F238E27FC236}">
                  <a16:creationId xmlns:a16="http://schemas.microsoft.com/office/drawing/2014/main" id="{22D33FAC-5B8A-474E-9543-4062778A2D50}"/>
                </a:ext>
              </a:extLst>
            </p:cNvPr>
            <p:cNvSpPr/>
            <p:nvPr/>
          </p:nvSpPr>
          <p:spPr>
            <a:xfrm>
              <a:off x="4193628" y="5323170"/>
              <a:ext cx="2575034" cy="4785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a:p>
          </p:txBody>
        </p:sp>
      </p:grpSp>
      <p:grpSp>
        <p:nvGrpSpPr>
          <p:cNvPr id="19" name="Grupo 18">
            <a:extLst>
              <a:ext uri="{FF2B5EF4-FFF2-40B4-BE49-F238E27FC236}">
                <a16:creationId xmlns:a16="http://schemas.microsoft.com/office/drawing/2014/main" id="{14ABBBB1-2AE3-48CC-B50A-23707EF9460A}"/>
              </a:ext>
            </a:extLst>
          </p:cNvPr>
          <p:cNvGrpSpPr/>
          <p:nvPr/>
        </p:nvGrpSpPr>
        <p:grpSpPr>
          <a:xfrm>
            <a:off x="651587" y="1836810"/>
            <a:ext cx="5802258" cy="1445199"/>
            <a:chOff x="652315" y="1663539"/>
            <a:chExt cx="5802258" cy="1445199"/>
          </a:xfrm>
        </p:grpSpPr>
        <p:pic>
          <p:nvPicPr>
            <p:cNvPr id="18" name="Marcador de contenido 4">
              <a:extLst>
                <a:ext uri="{FF2B5EF4-FFF2-40B4-BE49-F238E27FC236}">
                  <a16:creationId xmlns:a16="http://schemas.microsoft.com/office/drawing/2014/main" id="{B137C94B-DBBE-4E41-9DA5-B2BA2233B2AB}"/>
                </a:ext>
              </a:extLst>
            </p:cNvPr>
            <p:cNvPicPr>
              <a:picLocks noChangeAspect="1"/>
            </p:cNvPicPr>
            <p:nvPr/>
          </p:nvPicPr>
          <p:blipFill rotWithShape="1">
            <a:blip r:embed="rId4"/>
            <a:srcRect b="31115"/>
            <a:stretch/>
          </p:blipFill>
          <p:spPr>
            <a:xfrm>
              <a:off x="652315" y="1663539"/>
              <a:ext cx="5603163" cy="1325564"/>
            </a:xfrm>
            <a:prstGeom prst="rect">
              <a:avLst/>
            </a:prstGeom>
          </p:spPr>
        </p:pic>
        <p:sp>
          <p:nvSpPr>
            <p:cNvPr id="12" name="Rectángulo 11">
              <a:extLst>
                <a:ext uri="{FF2B5EF4-FFF2-40B4-BE49-F238E27FC236}">
                  <a16:creationId xmlns:a16="http://schemas.microsoft.com/office/drawing/2014/main" id="{2C57722F-455A-4386-9E30-BDFBF2F33564}"/>
                </a:ext>
              </a:extLst>
            </p:cNvPr>
            <p:cNvSpPr/>
            <p:nvPr/>
          </p:nvSpPr>
          <p:spPr>
            <a:xfrm>
              <a:off x="3879539" y="2630198"/>
              <a:ext cx="2575034" cy="47854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s-CL" dirty="0"/>
            </a:p>
          </p:txBody>
        </p:sp>
      </p:grpSp>
    </p:spTree>
    <p:extLst>
      <p:ext uri="{BB962C8B-B14F-4D97-AF65-F5344CB8AC3E}">
        <p14:creationId xmlns:p14="http://schemas.microsoft.com/office/powerpoint/2010/main" val="7506854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C8908E2-EE49-44D2-9428-A28D2312A8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5D1A9D8B-3117-4D9D-BDA4-DD81895098B0}"/>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7467600" cy="6858000"/>
            <a:chOff x="7467600" y="0"/>
            <a:chExt cx="4724400" cy="6858000"/>
          </a:xfrm>
        </p:grpSpPr>
        <p:sp>
          <p:nvSpPr>
            <p:cNvPr id="11" name="Rectangle 10">
              <a:extLst>
                <a:ext uri="{FF2B5EF4-FFF2-40B4-BE49-F238E27FC236}">
                  <a16:creationId xmlns:a16="http://schemas.microsoft.com/office/drawing/2014/main" id="{A7877B25-8C10-4C8D-BC88-BF3C557F8FF5}"/>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54F0DD86-96CD-4F5F-BA4D-FFC17F2D6C4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BD92035A-AA2F-4CD8-A556-1CE8BDEC75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7369701" cy="6858000"/>
          </a:xfrm>
          <a:custGeom>
            <a:avLst/>
            <a:gdLst>
              <a:gd name="connsiteX0" fmla="*/ 369702 w 7467600"/>
              <a:gd name="connsiteY0" fmla="*/ 6712169 h 6858000"/>
              <a:gd name="connsiteX1" fmla="*/ 366575 w 7467600"/>
              <a:gd name="connsiteY1" fmla="*/ 6715556 h 6858000"/>
              <a:gd name="connsiteX2" fmla="*/ 371637 w 7467600"/>
              <a:gd name="connsiteY2" fmla="*/ 6713954 h 6858000"/>
              <a:gd name="connsiteX3" fmla="*/ 7090188 w 7467600"/>
              <a:gd name="connsiteY3" fmla="*/ 6584365 h 6858000"/>
              <a:gd name="connsiteX4" fmla="*/ 7440138 w 7467600"/>
              <a:gd name="connsiteY4" fmla="*/ 6622648 h 6858000"/>
              <a:gd name="connsiteX5" fmla="*/ 7467600 w 7467600"/>
              <a:gd name="connsiteY5" fmla="*/ 6628217 h 6858000"/>
              <a:gd name="connsiteX6" fmla="*/ 7467600 w 7467600"/>
              <a:gd name="connsiteY6" fmla="*/ 6668575 h 6858000"/>
              <a:gd name="connsiteX7" fmla="*/ 7392322 w 7467600"/>
              <a:gd name="connsiteY7" fmla="*/ 6658238 h 6858000"/>
              <a:gd name="connsiteX8" fmla="*/ 7467600 w 7467600"/>
              <a:gd name="connsiteY8" fmla="*/ 6683873 h 6858000"/>
              <a:gd name="connsiteX9" fmla="*/ 7467600 w 7467600"/>
              <a:gd name="connsiteY9" fmla="*/ 6714215 h 6858000"/>
              <a:gd name="connsiteX10" fmla="*/ 7447383 w 7467600"/>
              <a:gd name="connsiteY10" fmla="*/ 6707202 h 6858000"/>
              <a:gd name="connsiteX11" fmla="*/ 7289862 w 7467600"/>
              <a:gd name="connsiteY11" fmla="*/ 6659827 h 6858000"/>
              <a:gd name="connsiteX12" fmla="*/ 7434024 w 7467600"/>
              <a:gd name="connsiteY12" fmla="*/ 6722130 h 6858000"/>
              <a:gd name="connsiteX13" fmla="*/ 7467600 w 7467600"/>
              <a:gd name="connsiteY13" fmla="*/ 6736157 h 6858000"/>
              <a:gd name="connsiteX14" fmla="*/ 7467600 w 7467600"/>
              <a:gd name="connsiteY14" fmla="*/ 6767913 h 6858000"/>
              <a:gd name="connsiteX15" fmla="*/ 7271814 w 7467600"/>
              <a:gd name="connsiteY15" fmla="*/ 6684601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7090188 w 7467600"/>
              <a:gd name="connsiteY21" fmla="*/ 6584365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61797 w 7467600"/>
              <a:gd name="connsiteY74" fmla="*/ 5419899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126431 w 7467600"/>
              <a:gd name="connsiteY88" fmla="*/ 5737872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6861797 w 7467600"/>
              <a:gd name="connsiteY101" fmla="*/ 5419899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7133363 w 7467600"/>
              <a:gd name="connsiteY125" fmla="*/ 5050246 h 6858000"/>
              <a:gd name="connsiteX126" fmla="*/ 7450656 w 7467600"/>
              <a:gd name="connsiteY126" fmla="*/ 5134750 h 6858000"/>
              <a:gd name="connsiteX127" fmla="*/ 7467600 w 7467600"/>
              <a:gd name="connsiteY127" fmla="*/ 5142496 h 6858000"/>
              <a:gd name="connsiteX128" fmla="*/ 7467600 w 7467600"/>
              <a:gd name="connsiteY128" fmla="*/ 5158623 h 6858000"/>
              <a:gd name="connsiteX129" fmla="*/ 7427076 w 7467600"/>
              <a:gd name="connsiteY129" fmla="*/ 5142684 h 6858000"/>
              <a:gd name="connsiteX130" fmla="*/ 7467600 w 7467600"/>
              <a:gd name="connsiteY130" fmla="*/ 5164774 h 6858000"/>
              <a:gd name="connsiteX131" fmla="*/ 7467600 w 7467600"/>
              <a:gd name="connsiteY131" fmla="*/ 5199146 h 6858000"/>
              <a:gd name="connsiteX132" fmla="*/ 7391022 w 7467600"/>
              <a:gd name="connsiteY132" fmla="*/ 5158141 h 6858000"/>
              <a:gd name="connsiteX133" fmla="*/ 7312201 w 7467600"/>
              <a:gd name="connsiteY133" fmla="*/ 5128278 h 6858000"/>
              <a:gd name="connsiteX134" fmla="*/ 7343603 w 7467600"/>
              <a:gd name="connsiteY134" fmla="*/ 5149746 h 6858000"/>
              <a:gd name="connsiteX135" fmla="*/ 7467600 w 7467600"/>
              <a:gd name="connsiteY135" fmla="*/ 5241225 h 6858000"/>
              <a:gd name="connsiteX136" fmla="*/ 7467600 w 7467600"/>
              <a:gd name="connsiteY136" fmla="*/ 5277736 h 6858000"/>
              <a:gd name="connsiteX137" fmla="*/ 7327465 w 7467600"/>
              <a:gd name="connsiteY137" fmla="*/ 5174181 h 6858000"/>
              <a:gd name="connsiteX138" fmla="*/ 7244057 w 7467600"/>
              <a:gd name="connsiteY138" fmla="*/ 5124233 h 6858000"/>
              <a:gd name="connsiteX139" fmla="*/ 7353035 w 7467600"/>
              <a:gd name="connsiteY139" fmla="*/ 5197318 h 6858000"/>
              <a:gd name="connsiteX140" fmla="*/ 7467600 w 7467600"/>
              <a:gd name="connsiteY140" fmla="*/ 5297634 h 6858000"/>
              <a:gd name="connsiteX141" fmla="*/ 7467600 w 7467600"/>
              <a:gd name="connsiteY141" fmla="*/ 5361850 h 6858000"/>
              <a:gd name="connsiteX142" fmla="*/ 7368569 w 7467600"/>
              <a:gd name="connsiteY142" fmla="*/ 5270182 h 6858000"/>
              <a:gd name="connsiteX143" fmla="*/ 7131946 w 7467600"/>
              <a:gd name="connsiteY143" fmla="*/ 5075653 h 6858000"/>
              <a:gd name="connsiteX144" fmla="*/ 7133363 w 7467600"/>
              <a:gd name="connsiteY144" fmla="*/ 5050246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7467600 w 7467600"/>
              <a:gd name="connsiteY834" fmla="*/ 163142 h 6858000"/>
              <a:gd name="connsiteX835" fmla="*/ 7467600 w 7467600"/>
              <a:gd name="connsiteY835" fmla="*/ 789215 h 6858000"/>
              <a:gd name="connsiteX836" fmla="*/ 7451412 w 7467600"/>
              <a:gd name="connsiteY836" fmla="*/ 799572 h 6858000"/>
              <a:gd name="connsiteX837" fmla="*/ 7419999 w 7467600"/>
              <a:gd name="connsiteY837" fmla="*/ 774360 h 6858000"/>
              <a:gd name="connsiteX838" fmla="*/ 7429067 w 7467600"/>
              <a:gd name="connsiteY838" fmla="*/ 402737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29067 w 7467600"/>
              <a:gd name="connsiteY844" fmla="*/ 402737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7429067 w 7467600"/>
              <a:gd name="connsiteY848" fmla="*/ 402737 h 6858000"/>
              <a:gd name="connsiteX849" fmla="*/ 5905192 w 7467600"/>
              <a:gd name="connsiteY849" fmla="*/ 163079 h 6858000"/>
              <a:gd name="connsiteX850" fmla="*/ 5865655 w 7467600"/>
              <a:gd name="connsiteY850" fmla="*/ 171901 h 6858000"/>
              <a:gd name="connsiteX851" fmla="*/ 5259740 w 7467600"/>
              <a:gd name="connsiteY851" fmla="*/ 257013 h 6858000"/>
              <a:gd name="connsiteX852" fmla="*/ 5208466 w 7467600"/>
              <a:gd name="connsiteY852" fmla="*/ 257550 h 6858000"/>
              <a:gd name="connsiteX853" fmla="*/ 4980204 w 7467600"/>
              <a:gd name="connsiteY853" fmla="*/ 271903 h 6858000"/>
              <a:gd name="connsiteX854" fmla="*/ 5068068 w 7467600"/>
              <a:gd name="connsiteY854" fmla="*/ 282244 h 6858000"/>
              <a:gd name="connsiteX855" fmla="*/ 5153231 w 7467600"/>
              <a:gd name="connsiteY855" fmla="*/ 292240 h 6858000"/>
              <a:gd name="connsiteX856" fmla="*/ 5426491 w 7467600"/>
              <a:gd name="connsiteY856" fmla="*/ 281128 h 6858000"/>
              <a:gd name="connsiteX857" fmla="*/ 5731212 w 7467600"/>
              <a:gd name="connsiteY857" fmla="*/ 231951 h 6858000"/>
              <a:gd name="connsiteX858" fmla="*/ 5905192 w 7467600"/>
              <a:gd name="connsiteY858" fmla="*/ 163079 h 6858000"/>
              <a:gd name="connsiteX859" fmla="*/ 5944437 w 7467600"/>
              <a:gd name="connsiteY859" fmla="*/ 113829 h 6858000"/>
              <a:gd name="connsiteX860" fmla="*/ 5825032 w 7467600"/>
              <a:gd name="connsiteY860" fmla="*/ 146405 h 6858000"/>
              <a:gd name="connsiteX861" fmla="*/ 4955599 w 7467600"/>
              <a:gd name="connsiteY861" fmla="*/ 247008 h 6858000"/>
              <a:gd name="connsiteX862" fmla="*/ 5210104 w 7467600"/>
              <a:gd name="connsiteY862" fmla="*/ 228123 h 6858000"/>
              <a:gd name="connsiteX863" fmla="*/ 5261015 w 7467600"/>
              <a:gd name="connsiteY863" fmla="*/ 227087 h 6858000"/>
              <a:gd name="connsiteX864" fmla="*/ 5861181 w 7467600"/>
              <a:gd name="connsiteY864" fmla="*/ 143093 h 6858000"/>
              <a:gd name="connsiteX865" fmla="*/ 5961252 w 7467600"/>
              <a:gd name="connsiteY865" fmla="*/ 114820 h 6858000"/>
              <a:gd name="connsiteX866" fmla="*/ 5944437 w 7467600"/>
              <a:gd name="connsiteY866" fmla="*/ 113829 h 6858000"/>
              <a:gd name="connsiteX867" fmla="*/ 3882765 w 7467600"/>
              <a:gd name="connsiteY867" fmla="*/ 0 h 6858000"/>
              <a:gd name="connsiteX868" fmla="*/ 3995099 w 7467600"/>
              <a:gd name="connsiteY868" fmla="*/ 0 h 6858000"/>
              <a:gd name="connsiteX869" fmla="*/ 4163818 w 7467600"/>
              <a:gd name="connsiteY869" fmla="*/ 234104 h 6858000"/>
              <a:gd name="connsiteX870" fmla="*/ 4172099 w 7467600"/>
              <a:gd name="connsiteY870" fmla="*/ 234207 h 6858000"/>
              <a:gd name="connsiteX871" fmla="*/ 4784282 w 7467600"/>
              <a:gd name="connsiteY871" fmla="*/ 276561 h 6858000"/>
              <a:gd name="connsiteX872" fmla="*/ 4801687 w 7467600"/>
              <a:gd name="connsiteY872" fmla="*/ 267764 h 6858000"/>
              <a:gd name="connsiteX873" fmla="*/ 6082788 w 7467600"/>
              <a:gd name="connsiteY873" fmla="*/ 64119 h 6858000"/>
              <a:gd name="connsiteX874" fmla="*/ 6099442 w 7467600"/>
              <a:gd name="connsiteY874" fmla="*/ 82568 h 6858000"/>
              <a:gd name="connsiteX875" fmla="*/ 4804137 w 7467600"/>
              <a:gd name="connsiteY875" fmla="*/ 320931 h 6858000"/>
              <a:gd name="connsiteX876" fmla="*/ 4227047 w 7467600"/>
              <a:gd name="connsiteY876" fmla="*/ 313415 h 6858000"/>
              <a:gd name="connsiteX877" fmla="*/ 4346041 w 7467600"/>
              <a:gd name="connsiteY877" fmla="*/ 456086 h 6858000"/>
              <a:gd name="connsiteX878" fmla="*/ 4870967 w 7467600"/>
              <a:gd name="connsiteY878" fmla="*/ 963061 h 6858000"/>
              <a:gd name="connsiteX879" fmla="*/ 4889647 w 7467600"/>
              <a:gd name="connsiteY879" fmla="*/ 957147 h 6858000"/>
              <a:gd name="connsiteX880" fmla="*/ 5422504 w 7467600"/>
              <a:gd name="connsiteY880" fmla="*/ 805191 h 6858000"/>
              <a:gd name="connsiteX881" fmla="*/ 6087656 w 7467600"/>
              <a:gd name="connsiteY881" fmla="*/ 826703 h 6858000"/>
              <a:gd name="connsiteX882" fmla="*/ 6058717 w 7467600"/>
              <a:gd name="connsiteY882" fmla="*/ 865992 h 6858000"/>
              <a:gd name="connsiteX883" fmla="*/ 4974153 w 7467600"/>
              <a:gd name="connsiteY883" fmla="*/ 1045456 h 6858000"/>
              <a:gd name="connsiteX884" fmla="*/ 5627835 w 7467600"/>
              <a:gd name="connsiteY884" fmla="*/ 1472077 h 6858000"/>
              <a:gd name="connsiteX885" fmla="*/ 5629817 w 7467600"/>
              <a:gd name="connsiteY885" fmla="*/ 1471412 h 6858000"/>
              <a:gd name="connsiteX886" fmla="*/ 5634124 w 7467600"/>
              <a:gd name="connsiteY886" fmla="*/ 1470572 h 6858000"/>
              <a:gd name="connsiteX887" fmla="*/ 5755832 w 7467600"/>
              <a:gd name="connsiteY887" fmla="*/ 1383886 h 6858000"/>
              <a:gd name="connsiteX888" fmla="*/ 6014186 w 7467600"/>
              <a:gd name="connsiteY888" fmla="*/ 1279799 h 6858000"/>
              <a:gd name="connsiteX889" fmla="*/ 6901619 w 7467600"/>
              <a:gd name="connsiteY889" fmla="*/ 1047874 h 6858000"/>
              <a:gd name="connsiteX890" fmla="*/ 6931566 w 7467600"/>
              <a:gd name="connsiteY890" fmla="*/ 1062034 h 6858000"/>
              <a:gd name="connsiteX891" fmla="*/ 5790982 w 7467600"/>
              <a:gd name="connsiteY891" fmla="*/ 1561380 h 6858000"/>
              <a:gd name="connsiteX892" fmla="*/ 6188971 w 7467600"/>
              <a:gd name="connsiteY892" fmla="*/ 1755168 h 6858000"/>
              <a:gd name="connsiteX893" fmla="*/ 6202446 w 7467600"/>
              <a:gd name="connsiteY893" fmla="*/ 1752268 h 6858000"/>
              <a:gd name="connsiteX894" fmla="*/ 7179560 w 7467600"/>
              <a:gd name="connsiteY894" fmla="*/ 1467551 h 6858000"/>
              <a:gd name="connsiteX895" fmla="*/ 7158730 w 7467600"/>
              <a:gd name="connsiteY895" fmla="*/ 1507835 h 6858000"/>
              <a:gd name="connsiteX896" fmla="*/ 6326959 w 7467600"/>
              <a:gd name="connsiteY896" fmla="*/ 1817686 h 6858000"/>
              <a:gd name="connsiteX897" fmla="*/ 6537433 w 7467600"/>
              <a:gd name="connsiteY897" fmla="*/ 1907790 h 6858000"/>
              <a:gd name="connsiteX898" fmla="*/ 6550221 w 7467600"/>
              <a:gd name="connsiteY898" fmla="*/ 1910729 h 6858000"/>
              <a:gd name="connsiteX899" fmla="*/ 6964438 w 7467600"/>
              <a:gd name="connsiteY899" fmla="*/ 2209505 h 6858000"/>
              <a:gd name="connsiteX900" fmla="*/ 7367862 w 7467600"/>
              <a:gd name="connsiteY900" fmla="*/ 2806833 h 6858000"/>
              <a:gd name="connsiteX901" fmla="*/ 7364329 w 7467600"/>
              <a:gd name="connsiteY901" fmla="*/ 2826907 h 6858000"/>
              <a:gd name="connsiteX902" fmla="*/ 7290545 w 7467600"/>
              <a:gd name="connsiteY902" fmla="*/ 2850663 h 6858000"/>
              <a:gd name="connsiteX903" fmla="*/ 6472036 w 7467600"/>
              <a:gd name="connsiteY903" fmla="*/ 1959003 h 6858000"/>
              <a:gd name="connsiteX904" fmla="*/ 5792897 w 7467600"/>
              <a:gd name="connsiteY904" fmla="*/ 1647747 h 6858000"/>
              <a:gd name="connsiteX905" fmla="*/ 5842751 w 7467600"/>
              <a:gd name="connsiteY905" fmla="*/ 1816112 h 6858000"/>
              <a:gd name="connsiteX906" fmla="*/ 5847424 w 7467600"/>
              <a:gd name="connsiteY906" fmla="*/ 1815776 h 6858000"/>
              <a:gd name="connsiteX907" fmla="*/ 6399821 w 7467600"/>
              <a:gd name="connsiteY907" fmla="*/ 2344799 h 6858000"/>
              <a:gd name="connsiteX908" fmla="*/ 6323232 w 7467600"/>
              <a:gd name="connsiteY908" fmla="*/ 2389634 h 6858000"/>
              <a:gd name="connsiteX909" fmla="*/ 5942958 w 7467600"/>
              <a:gd name="connsiteY909" fmla="*/ 2077708 h 6858000"/>
              <a:gd name="connsiteX910" fmla="*/ 5921559 w 7467600"/>
              <a:gd name="connsiteY910" fmla="*/ 2378596 h 6858000"/>
              <a:gd name="connsiteX911" fmla="*/ 5817651 w 7467600"/>
              <a:gd name="connsiteY911" fmla="*/ 3023919 h 6858000"/>
              <a:gd name="connsiteX912" fmla="*/ 5729634 w 7467600"/>
              <a:gd name="connsiteY912" fmla="*/ 3051849 h 6858000"/>
              <a:gd name="connsiteX913" fmla="*/ 5611018 w 7467600"/>
              <a:gd name="connsiteY913" fmla="*/ 2316769 h 6858000"/>
              <a:gd name="connsiteX914" fmla="*/ 5687608 w 7467600"/>
              <a:gd name="connsiteY914" fmla="*/ 2039972 h 6858000"/>
              <a:gd name="connsiteX915" fmla="*/ 5657554 w 7467600"/>
              <a:gd name="connsiteY915" fmla="*/ 1576445 h 6858000"/>
              <a:gd name="connsiteX916" fmla="*/ 5150475 w 7467600"/>
              <a:gd name="connsiteY916" fmla="*/ 1274012 h 6858000"/>
              <a:gd name="connsiteX917" fmla="*/ 5349142 w 7467600"/>
              <a:gd name="connsiteY917" fmla="*/ 2204405 h 6858000"/>
              <a:gd name="connsiteX918" fmla="*/ 5262214 w 7467600"/>
              <a:gd name="connsiteY918" fmla="*/ 2233836 h 6858000"/>
              <a:gd name="connsiteX919" fmla="*/ 4981539 w 7467600"/>
              <a:gd name="connsiteY919" fmla="*/ 1542201 h 6858000"/>
              <a:gd name="connsiteX920" fmla="*/ 4958461 w 7467600"/>
              <a:gd name="connsiteY920" fmla="*/ 1136957 h 6858000"/>
              <a:gd name="connsiteX921" fmla="*/ 4655015 w 7467600"/>
              <a:gd name="connsiteY921" fmla="*/ 891426 h 6858000"/>
              <a:gd name="connsiteX922" fmla="*/ 4348002 w 7467600"/>
              <a:gd name="connsiteY922" fmla="*/ 2205895 h 6858000"/>
              <a:gd name="connsiteX923" fmla="*/ 4262250 w 7467600"/>
              <a:gd name="connsiteY923" fmla="*/ 2219972 h 6858000"/>
              <a:gd name="connsiteX924" fmla="*/ 4550611 w 7467600"/>
              <a:gd name="connsiteY924" fmla="*/ 817540 h 6858000"/>
              <a:gd name="connsiteX925" fmla="*/ 4564418 w 7467600"/>
              <a:gd name="connsiteY925" fmla="*/ 808293 h 6858000"/>
              <a:gd name="connsiteX926" fmla="*/ 4266388 w 7467600"/>
              <a:gd name="connsiteY926" fmla="*/ 500083 h 6858000"/>
              <a:gd name="connsiteX927" fmla="*/ 4032842 w 7467600"/>
              <a:gd name="connsiteY927" fmla="*/ 211809 h 6858000"/>
              <a:gd name="connsiteX928" fmla="*/ 3882765 w 7467600"/>
              <a:gd name="connsiteY928" fmla="*/ 0 h 6858000"/>
              <a:gd name="connsiteX929" fmla="*/ 3721337 w 7467600"/>
              <a:gd name="connsiteY929" fmla="*/ 0 h 6858000"/>
              <a:gd name="connsiteX930" fmla="*/ 3797544 w 7467600"/>
              <a:gd name="connsiteY930" fmla="*/ 0 h 6858000"/>
              <a:gd name="connsiteX931" fmla="*/ 3775734 w 7467600"/>
              <a:gd name="connsiteY931" fmla="*/ 95131 h 6858000"/>
              <a:gd name="connsiteX932" fmla="*/ 3724807 w 7467600"/>
              <a:gd name="connsiteY932" fmla="*/ 272257 h 6858000"/>
              <a:gd name="connsiteX933" fmla="*/ 3726844 w 7467600"/>
              <a:gd name="connsiteY933" fmla="*/ 282988 h 6858000"/>
              <a:gd name="connsiteX934" fmla="*/ 3742664 w 7467600"/>
              <a:gd name="connsiteY934" fmla="*/ 279918 h 6858000"/>
              <a:gd name="connsiteX935" fmla="*/ 4103910 w 7467600"/>
              <a:gd name="connsiteY935" fmla="*/ 1161917 h 6858000"/>
              <a:gd name="connsiteX936" fmla="*/ 4020269 w 7467600"/>
              <a:gd name="connsiteY936" fmla="*/ 1200406 h 6858000"/>
              <a:gd name="connsiteX937" fmla="*/ 3674882 w 7467600"/>
              <a:gd name="connsiteY937" fmla="*/ 488524 h 6858000"/>
              <a:gd name="connsiteX938" fmla="*/ 3132682 w 7467600"/>
              <a:gd name="connsiteY938" fmla="*/ 1072284 h 6858000"/>
              <a:gd name="connsiteX939" fmla="*/ 2716346 w 7467600"/>
              <a:gd name="connsiteY939" fmla="*/ 1276376 h 6858000"/>
              <a:gd name="connsiteX940" fmla="*/ 2716772 w 7467600"/>
              <a:gd name="connsiteY940" fmla="*/ 1255462 h 6858000"/>
              <a:gd name="connsiteX941" fmla="*/ 3471096 w 7467600"/>
              <a:gd name="connsiteY941" fmla="*/ 437072 h 6858000"/>
              <a:gd name="connsiteX942" fmla="*/ 3639057 w 7467600"/>
              <a:gd name="connsiteY942" fmla="*/ 286334 h 6858000"/>
              <a:gd name="connsiteX943" fmla="*/ 3640309 w 7467600"/>
              <a:gd name="connsiteY943" fmla="*/ 284664 h 6858000"/>
              <a:gd name="connsiteX944" fmla="*/ 3646022 w 7467600"/>
              <a:gd name="connsiteY944" fmla="*/ 276711 h 6858000"/>
              <a:gd name="connsiteX945" fmla="*/ 3707943 w 7467600"/>
              <a:gd name="connsiteY945" fmla="*/ 65958 h 6858000"/>
              <a:gd name="connsiteX946" fmla="*/ 3721337 w 7467600"/>
              <a:gd name="connsiteY946" fmla="*/ 0 h 6858000"/>
              <a:gd name="connsiteX947" fmla="*/ 2867960 w 7467600"/>
              <a:gd name="connsiteY947" fmla="*/ 0 h 6858000"/>
              <a:gd name="connsiteX948" fmla="*/ 2926351 w 7467600"/>
              <a:gd name="connsiteY948" fmla="*/ 0 h 6858000"/>
              <a:gd name="connsiteX949" fmla="*/ 2902823 w 7467600"/>
              <a:gd name="connsiteY949" fmla="*/ 262929 h 6858000"/>
              <a:gd name="connsiteX950" fmla="*/ 2940663 w 7467600"/>
              <a:gd name="connsiteY950" fmla="*/ 140884 h 6858000"/>
              <a:gd name="connsiteX951" fmla="*/ 2947039 w 7467600"/>
              <a:gd name="connsiteY951" fmla="*/ 122524 h 6858000"/>
              <a:gd name="connsiteX952" fmla="*/ 2984316 w 7467600"/>
              <a:gd name="connsiteY952" fmla="*/ 0 h 6858000"/>
              <a:gd name="connsiteX953" fmla="*/ 3016114 w 7467600"/>
              <a:gd name="connsiteY953" fmla="*/ 0 h 6858000"/>
              <a:gd name="connsiteX954" fmla="*/ 2979949 w 7467600"/>
              <a:gd name="connsiteY954" fmla="*/ 119274 h 6858000"/>
              <a:gd name="connsiteX955" fmla="*/ 3023879 w 7467600"/>
              <a:gd name="connsiteY955" fmla="*/ 0 h 6858000"/>
              <a:gd name="connsiteX956" fmla="*/ 3105400 w 7467600"/>
              <a:gd name="connsiteY956" fmla="*/ 0 h 6858000"/>
              <a:gd name="connsiteX957" fmla="*/ 3094669 w 7467600"/>
              <a:gd name="connsiteY957" fmla="*/ 30308 h 6858000"/>
              <a:gd name="connsiteX958" fmla="*/ 2901945 w 7467600"/>
              <a:gd name="connsiteY958" fmla="*/ 466538 h 6858000"/>
              <a:gd name="connsiteX959" fmla="*/ 2815209 w 7467600"/>
              <a:gd name="connsiteY959" fmla="*/ 497361 h 6858000"/>
              <a:gd name="connsiteX960" fmla="*/ 2844845 w 7467600"/>
              <a:gd name="connsiteY960" fmla="*/ 127638 h 6858000"/>
              <a:gd name="connsiteX961" fmla="*/ 2867960 w 7467600"/>
              <a:gd name="connsiteY961" fmla="*/ 0 h 6858000"/>
              <a:gd name="connsiteX962" fmla="*/ 1057230 w 7467600"/>
              <a:gd name="connsiteY962" fmla="*/ 0 h 6858000"/>
              <a:gd name="connsiteX963" fmla="*/ 1111003 w 7467600"/>
              <a:gd name="connsiteY963" fmla="*/ 0 h 6858000"/>
              <a:gd name="connsiteX964" fmla="*/ 1125553 w 7467600"/>
              <a:gd name="connsiteY964" fmla="*/ 52588 h 6858000"/>
              <a:gd name="connsiteX965" fmla="*/ 1304276 w 7467600"/>
              <a:gd name="connsiteY965" fmla="*/ 476275 h 6858000"/>
              <a:gd name="connsiteX966" fmla="*/ 1492066 w 7467600"/>
              <a:gd name="connsiteY966" fmla="*/ 886333 h 6858000"/>
              <a:gd name="connsiteX967" fmla="*/ 1423698 w 7467600"/>
              <a:gd name="connsiteY967" fmla="*/ 710817 h 6858000"/>
              <a:gd name="connsiteX968" fmla="*/ 1357609 w 7467600"/>
              <a:gd name="connsiteY968" fmla="*/ 532892 h 6858000"/>
              <a:gd name="connsiteX969" fmla="*/ 1309550 w 7467600"/>
              <a:gd name="connsiteY969" fmla="*/ 374031 h 6858000"/>
              <a:gd name="connsiteX970" fmla="*/ 1193673 w 7467600"/>
              <a:gd name="connsiteY970" fmla="*/ 49533 h 6858000"/>
              <a:gd name="connsiteX971" fmla="*/ 1164391 w 7467600"/>
              <a:gd name="connsiteY971" fmla="*/ 0 h 6858000"/>
              <a:gd name="connsiteX972" fmla="*/ 1200666 w 7467600"/>
              <a:gd name="connsiteY972" fmla="*/ 0 h 6858000"/>
              <a:gd name="connsiteX973" fmla="*/ 1223408 w 7467600"/>
              <a:gd name="connsiteY973" fmla="*/ 38996 h 6858000"/>
              <a:gd name="connsiteX974" fmla="*/ 1339635 w 7467600"/>
              <a:gd name="connsiteY974" fmla="*/ 365517 h 6858000"/>
              <a:gd name="connsiteX975" fmla="*/ 1387469 w 7467600"/>
              <a:gd name="connsiteY975" fmla="*/ 523079 h 6858000"/>
              <a:gd name="connsiteX976" fmla="*/ 1452685 w 7467600"/>
              <a:gd name="connsiteY976" fmla="*/ 699806 h 6858000"/>
              <a:gd name="connsiteX977" fmla="*/ 1492092 w 7467600"/>
              <a:gd name="connsiteY977" fmla="*/ 800424 h 6858000"/>
              <a:gd name="connsiteX978" fmla="*/ 1455302 w 7467600"/>
              <a:gd name="connsiteY978" fmla="*/ 632913 h 6858000"/>
              <a:gd name="connsiteX979" fmla="*/ 1222336 w 7467600"/>
              <a:gd name="connsiteY979" fmla="*/ 9480 h 6858000"/>
              <a:gd name="connsiteX980" fmla="*/ 1214634 w 7467600"/>
              <a:gd name="connsiteY980" fmla="*/ 0 h 6858000"/>
              <a:gd name="connsiteX981" fmla="*/ 1289827 w 7467600"/>
              <a:gd name="connsiteY981" fmla="*/ 0 h 6858000"/>
              <a:gd name="connsiteX982" fmla="*/ 1321076 w 7467600"/>
              <a:gd name="connsiteY982" fmla="*/ 59722 h 6858000"/>
              <a:gd name="connsiteX983" fmla="*/ 1512579 w 7467600"/>
              <a:gd name="connsiteY983" fmla="*/ 626441 h 6858000"/>
              <a:gd name="connsiteX984" fmla="*/ 1506076 w 7467600"/>
              <a:gd name="connsiteY984" fmla="*/ 1089289 h 6858000"/>
              <a:gd name="connsiteX985" fmla="*/ 1486346 w 7467600"/>
              <a:gd name="connsiteY985" fmla="*/ 1079919 h 6858000"/>
              <a:gd name="connsiteX986" fmla="*/ 1070511 w 7467600"/>
              <a:gd name="connsiteY986" fmla="*/ 48609 h 6858000"/>
              <a:gd name="connsiteX987" fmla="*/ 1057230 w 7467600"/>
              <a:gd name="connsiteY987" fmla="*/ 0 h 6858000"/>
              <a:gd name="connsiteX988" fmla="*/ 43151 w 7467600"/>
              <a:gd name="connsiteY988" fmla="*/ 0 h 6858000"/>
              <a:gd name="connsiteX989" fmla="*/ 95283 w 7467600"/>
              <a:gd name="connsiteY989" fmla="*/ 0 h 6858000"/>
              <a:gd name="connsiteX990" fmla="*/ 300708 w 7467600"/>
              <a:gd name="connsiteY990" fmla="*/ 154571 h 6858000"/>
              <a:gd name="connsiteX991" fmla="*/ 530414 w 7467600"/>
              <a:gd name="connsiteY991" fmla="*/ 354673 h 6858000"/>
              <a:gd name="connsiteX992" fmla="*/ 333785 w 7467600"/>
              <a:gd name="connsiteY992" fmla="*/ 161564 h 6858000"/>
              <a:gd name="connsiteX993" fmla="*/ 147005 w 7467600"/>
              <a:gd name="connsiteY993" fmla="*/ 0 h 6858000"/>
              <a:gd name="connsiteX994" fmla="*/ 272509 w 7467600"/>
              <a:gd name="connsiteY994" fmla="*/ 0 h 6858000"/>
              <a:gd name="connsiteX995" fmla="*/ 326276 w 7467600"/>
              <a:gd name="connsiteY995" fmla="*/ 45847 h 6858000"/>
              <a:gd name="connsiteX996" fmla="*/ 823759 w 7467600"/>
              <a:gd name="connsiteY996" fmla="*/ 574145 h 6858000"/>
              <a:gd name="connsiteX997" fmla="*/ 811254 w 7467600"/>
              <a:gd name="connsiteY997" fmla="*/ 665546 h 6858000"/>
              <a:gd name="connsiteX998" fmla="*/ 154042 w 7467600"/>
              <a:gd name="connsiteY998" fmla="*/ 261522 h 6858000"/>
              <a:gd name="connsiteX999" fmla="*/ 13550 w 7467600"/>
              <a:gd name="connsiteY999" fmla="*/ 158423 h 6858000"/>
              <a:gd name="connsiteX1000" fmla="*/ 0 w 7467600"/>
              <a:gd name="connsiteY1000" fmla="*/ 146618 h 6858000"/>
              <a:gd name="connsiteX1001" fmla="*/ 0 w 7467600"/>
              <a:gd name="connsiteY1001" fmla="*/ 59161 h 6858000"/>
              <a:gd name="connsiteX1002" fmla="*/ 45427 w 7467600"/>
              <a:gd name="connsiteY1002" fmla="*/ 101078 h 6858000"/>
              <a:gd name="connsiteX1003" fmla="*/ 630103 w 7467600"/>
              <a:gd name="connsiteY1003" fmla="*/ 485885 h 6858000"/>
              <a:gd name="connsiteX1004" fmla="*/ 532040 w 7467600"/>
              <a:gd name="connsiteY1004" fmla="*/ 399359 h 6858000"/>
              <a:gd name="connsiteX1005" fmla="*/ 517618 w 7467600"/>
              <a:gd name="connsiteY1005" fmla="*/ 385726 h 6858000"/>
              <a:gd name="connsiteX1006" fmla="*/ 285074 w 7467600"/>
              <a:gd name="connsiteY1006" fmla="*/ 182755 h 6858000"/>
              <a:gd name="connsiteX1007" fmla="*/ 43151 w 7467600"/>
              <a:gd name="connsiteY100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19999 w 7467600"/>
              <a:gd name="connsiteY844" fmla="*/ 774360 h 6858000"/>
              <a:gd name="connsiteX845" fmla="*/ 7467600 w 7467600"/>
              <a:gd name="connsiteY845" fmla="*/ 789215 h 6858000"/>
              <a:gd name="connsiteX846" fmla="*/ 7451412 w 7467600"/>
              <a:gd name="connsiteY846" fmla="*/ 799572 h 6858000"/>
              <a:gd name="connsiteX847" fmla="*/ 7419999 w 7467600"/>
              <a:gd name="connsiteY847" fmla="*/ 774360 h 6858000"/>
              <a:gd name="connsiteX848" fmla="*/ 5905192 w 7467600"/>
              <a:gd name="connsiteY848" fmla="*/ 163079 h 6858000"/>
              <a:gd name="connsiteX849" fmla="*/ 5865655 w 7467600"/>
              <a:gd name="connsiteY849" fmla="*/ 171901 h 6858000"/>
              <a:gd name="connsiteX850" fmla="*/ 5259740 w 7467600"/>
              <a:gd name="connsiteY850" fmla="*/ 257013 h 6858000"/>
              <a:gd name="connsiteX851" fmla="*/ 5208466 w 7467600"/>
              <a:gd name="connsiteY851" fmla="*/ 257550 h 6858000"/>
              <a:gd name="connsiteX852" fmla="*/ 4980204 w 7467600"/>
              <a:gd name="connsiteY852" fmla="*/ 271903 h 6858000"/>
              <a:gd name="connsiteX853" fmla="*/ 5068068 w 7467600"/>
              <a:gd name="connsiteY853" fmla="*/ 282244 h 6858000"/>
              <a:gd name="connsiteX854" fmla="*/ 5153231 w 7467600"/>
              <a:gd name="connsiteY854" fmla="*/ 292240 h 6858000"/>
              <a:gd name="connsiteX855" fmla="*/ 5426491 w 7467600"/>
              <a:gd name="connsiteY855" fmla="*/ 281128 h 6858000"/>
              <a:gd name="connsiteX856" fmla="*/ 5731212 w 7467600"/>
              <a:gd name="connsiteY856" fmla="*/ 231951 h 6858000"/>
              <a:gd name="connsiteX857" fmla="*/ 5905192 w 7467600"/>
              <a:gd name="connsiteY857" fmla="*/ 163079 h 6858000"/>
              <a:gd name="connsiteX858" fmla="*/ 5944437 w 7467600"/>
              <a:gd name="connsiteY858" fmla="*/ 113829 h 6858000"/>
              <a:gd name="connsiteX859" fmla="*/ 5825032 w 7467600"/>
              <a:gd name="connsiteY859" fmla="*/ 146405 h 6858000"/>
              <a:gd name="connsiteX860" fmla="*/ 4955599 w 7467600"/>
              <a:gd name="connsiteY860" fmla="*/ 247008 h 6858000"/>
              <a:gd name="connsiteX861" fmla="*/ 5210104 w 7467600"/>
              <a:gd name="connsiteY861" fmla="*/ 228123 h 6858000"/>
              <a:gd name="connsiteX862" fmla="*/ 5261015 w 7467600"/>
              <a:gd name="connsiteY862" fmla="*/ 227087 h 6858000"/>
              <a:gd name="connsiteX863" fmla="*/ 5861181 w 7467600"/>
              <a:gd name="connsiteY863" fmla="*/ 143093 h 6858000"/>
              <a:gd name="connsiteX864" fmla="*/ 5961252 w 7467600"/>
              <a:gd name="connsiteY864" fmla="*/ 114820 h 6858000"/>
              <a:gd name="connsiteX865" fmla="*/ 5944437 w 7467600"/>
              <a:gd name="connsiteY865" fmla="*/ 113829 h 6858000"/>
              <a:gd name="connsiteX866" fmla="*/ 3882765 w 7467600"/>
              <a:gd name="connsiteY866" fmla="*/ 0 h 6858000"/>
              <a:gd name="connsiteX867" fmla="*/ 3995099 w 7467600"/>
              <a:gd name="connsiteY867" fmla="*/ 0 h 6858000"/>
              <a:gd name="connsiteX868" fmla="*/ 4163818 w 7467600"/>
              <a:gd name="connsiteY868" fmla="*/ 234104 h 6858000"/>
              <a:gd name="connsiteX869" fmla="*/ 4172099 w 7467600"/>
              <a:gd name="connsiteY869" fmla="*/ 234207 h 6858000"/>
              <a:gd name="connsiteX870" fmla="*/ 4784282 w 7467600"/>
              <a:gd name="connsiteY870" fmla="*/ 276561 h 6858000"/>
              <a:gd name="connsiteX871" fmla="*/ 4801687 w 7467600"/>
              <a:gd name="connsiteY871" fmla="*/ 267764 h 6858000"/>
              <a:gd name="connsiteX872" fmla="*/ 6082788 w 7467600"/>
              <a:gd name="connsiteY872" fmla="*/ 64119 h 6858000"/>
              <a:gd name="connsiteX873" fmla="*/ 6099442 w 7467600"/>
              <a:gd name="connsiteY873" fmla="*/ 82568 h 6858000"/>
              <a:gd name="connsiteX874" fmla="*/ 4804137 w 7467600"/>
              <a:gd name="connsiteY874" fmla="*/ 320931 h 6858000"/>
              <a:gd name="connsiteX875" fmla="*/ 4227047 w 7467600"/>
              <a:gd name="connsiteY875" fmla="*/ 313415 h 6858000"/>
              <a:gd name="connsiteX876" fmla="*/ 4346041 w 7467600"/>
              <a:gd name="connsiteY876" fmla="*/ 456086 h 6858000"/>
              <a:gd name="connsiteX877" fmla="*/ 4870967 w 7467600"/>
              <a:gd name="connsiteY877" fmla="*/ 963061 h 6858000"/>
              <a:gd name="connsiteX878" fmla="*/ 4889647 w 7467600"/>
              <a:gd name="connsiteY878" fmla="*/ 957147 h 6858000"/>
              <a:gd name="connsiteX879" fmla="*/ 5422504 w 7467600"/>
              <a:gd name="connsiteY879" fmla="*/ 805191 h 6858000"/>
              <a:gd name="connsiteX880" fmla="*/ 6087656 w 7467600"/>
              <a:gd name="connsiteY880" fmla="*/ 826703 h 6858000"/>
              <a:gd name="connsiteX881" fmla="*/ 6058717 w 7467600"/>
              <a:gd name="connsiteY881" fmla="*/ 865992 h 6858000"/>
              <a:gd name="connsiteX882" fmla="*/ 4974153 w 7467600"/>
              <a:gd name="connsiteY882" fmla="*/ 1045456 h 6858000"/>
              <a:gd name="connsiteX883" fmla="*/ 5627835 w 7467600"/>
              <a:gd name="connsiteY883" fmla="*/ 1472077 h 6858000"/>
              <a:gd name="connsiteX884" fmla="*/ 5629817 w 7467600"/>
              <a:gd name="connsiteY884" fmla="*/ 1471412 h 6858000"/>
              <a:gd name="connsiteX885" fmla="*/ 5634124 w 7467600"/>
              <a:gd name="connsiteY885" fmla="*/ 1470572 h 6858000"/>
              <a:gd name="connsiteX886" fmla="*/ 5755832 w 7467600"/>
              <a:gd name="connsiteY886" fmla="*/ 1383886 h 6858000"/>
              <a:gd name="connsiteX887" fmla="*/ 6014186 w 7467600"/>
              <a:gd name="connsiteY887" fmla="*/ 1279799 h 6858000"/>
              <a:gd name="connsiteX888" fmla="*/ 6901619 w 7467600"/>
              <a:gd name="connsiteY888" fmla="*/ 1047874 h 6858000"/>
              <a:gd name="connsiteX889" fmla="*/ 6931566 w 7467600"/>
              <a:gd name="connsiteY889" fmla="*/ 1062034 h 6858000"/>
              <a:gd name="connsiteX890" fmla="*/ 5790982 w 7467600"/>
              <a:gd name="connsiteY890" fmla="*/ 1561380 h 6858000"/>
              <a:gd name="connsiteX891" fmla="*/ 6188971 w 7467600"/>
              <a:gd name="connsiteY891" fmla="*/ 1755168 h 6858000"/>
              <a:gd name="connsiteX892" fmla="*/ 6202446 w 7467600"/>
              <a:gd name="connsiteY892" fmla="*/ 1752268 h 6858000"/>
              <a:gd name="connsiteX893" fmla="*/ 7179560 w 7467600"/>
              <a:gd name="connsiteY893" fmla="*/ 1467551 h 6858000"/>
              <a:gd name="connsiteX894" fmla="*/ 7158730 w 7467600"/>
              <a:gd name="connsiteY894" fmla="*/ 1507835 h 6858000"/>
              <a:gd name="connsiteX895" fmla="*/ 6326959 w 7467600"/>
              <a:gd name="connsiteY895" fmla="*/ 1817686 h 6858000"/>
              <a:gd name="connsiteX896" fmla="*/ 6537433 w 7467600"/>
              <a:gd name="connsiteY896" fmla="*/ 1907790 h 6858000"/>
              <a:gd name="connsiteX897" fmla="*/ 6550221 w 7467600"/>
              <a:gd name="connsiteY897" fmla="*/ 1910729 h 6858000"/>
              <a:gd name="connsiteX898" fmla="*/ 6964438 w 7467600"/>
              <a:gd name="connsiteY898" fmla="*/ 2209505 h 6858000"/>
              <a:gd name="connsiteX899" fmla="*/ 7367862 w 7467600"/>
              <a:gd name="connsiteY899" fmla="*/ 2806833 h 6858000"/>
              <a:gd name="connsiteX900" fmla="*/ 7364329 w 7467600"/>
              <a:gd name="connsiteY900" fmla="*/ 2826907 h 6858000"/>
              <a:gd name="connsiteX901" fmla="*/ 7290545 w 7467600"/>
              <a:gd name="connsiteY901" fmla="*/ 2850663 h 6858000"/>
              <a:gd name="connsiteX902" fmla="*/ 6472036 w 7467600"/>
              <a:gd name="connsiteY902" fmla="*/ 1959003 h 6858000"/>
              <a:gd name="connsiteX903" fmla="*/ 5792897 w 7467600"/>
              <a:gd name="connsiteY903" fmla="*/ 1647747 h 6858000"/>
              <a:gd name="connsiteX904" fmla="*/ 5842751 w 7467600"/>
              <a:gd name="connsiteY904" fmla="*/ 1816112 h 6858000"/>
              <a:gd name="connsiteX905" fmla="*/ 5847424 w 7467600"/>
              <a:gd name="connsiteY905" fmla="*/ 1815776 h 6858000"/>
              <a:gd name="connsiteX906" fmla="*/ 6399821 w 7467600"/>
              <a:gd name="connsiteY906" fmla="*/ 2344799 h 6858000"/>
              <a:gd name="connsiteX907" fmla="*/ 6323232 w 7467600"/>
              <a:gd name="connsiteY907" fmla="*/ 2389634 h 6858000"/>
              <a:gd name="connsiteX908" fmla="*/ 5942958 w 7467600"/>
              <a:gd name="connsiteY908" fmla="*/ 2077708 h 6858000"/>
              <a:gd name="connsiteX909" fmla="*/ 5921559 w 7467600"/>
              <a:gd name="connsiteY909" fmla="*/ 2378596 h 6858000"/>
              <a:gd name="connsiteX910" fmla="*/ 5817651 w 7467600"/>
              <a:gd name="connsiteY910" fmla="*/ 3023919 h 6858000"/>
              <a:gd name="connsiteX911" fmla="*/ 5729634 w 7467600"/>
              <a:gd name="connsiteY911" fmla="*/ 3051849 h 6858000"/>
              <a:gd name="connsiteX912" fmla="*/ 5611018 w 7467600"/>
              <a:gd name="connsiteY912" fmla="*/ 2316769 h 6858000"/>
              <a:gd name="connsiteX913" fmla="*/ 5687608 w 7467600"/>
              <a:gd name="connsiteY913" fmla="*/ 2039972 h 6858000"/>
              <a:gd name="connsiteX914" fmla="*/ 5657554 w 7467600"/>
              <a:gd name="connsiteY914" fmla="*/ 1576445 h 6858000"/>
              <a:gd name="connsiteX915" fmla="*/ 5150475 w 7467600"/>
              <a:gd name="connsiteY915" fmla="*/ 1274012 h 6858000"/>
              <a:gd name="connsiteX916" fmla="*/ 5349142 w 7467600"/>
              <a:gd name="connsiteY916" fmla="*/ 2204405 h 6858000"/>
              <a:gd name="connsiteX917" fmla="*/ 5262214 w 7467600"/>
              <a:gd name="connsiteY917" fmla="*/ 2233836 h 6858000"/>
              <a:gd name="connsiteX918" fmla="*/ 4981539 w 7467600"/>
              <a:gd name="connsiteY918" fmla="*/ 1542201 h 6858000"/>
              <a:gd name="connsiteX919" fmla="*/ 4958461 w 7467600"/>
              <a:gd name="connsiteY919" fmla="*/ 1136957 h 6858000"/>
              <a:gd name="connsiteX920" fmla="*/ 4655015 w 7467600"/>
              <a:gd name="connsiteY920" fmla="*/ 891426 h 6858000"/>
              <a:gd name="connsiteX921" fmla="*/ 4348002 w 7467600"/>
              <a:gd name="connsiteY921" fmla="*/ 2205895 h 6858000"/>
              <a:gd name="connsiteX922" fmla="*/ 4262250 w 7467600"/>
              <a:gd name="connsiteY922" fmla="*/ 2219972 h 6858000"/>
              <a:gd name="connsiteX923" fmla="*/ 4550611 w 7467600"/>
              <a:gd name="connsiteY923" fmla="*/ 817540 h 6858000"/>
              <a:gd name="connsiteX924" fmla="*/ 4564418 w 7467600"/>
              <a:gd name="connsiteY924" fmla="*/ 808293 h 6858000"/>
              <a:gd name="connsiteX925" fmla="*/ 4266388 w 7467600"/>
              <a:gd name="connsiteY925" fmla="*/ 500083 h 6858000"/>
              <a:gd name="connsiteX926" fmla="*/ 4032842 w 7467600"/>
              <a:gd name="connsiteY926" fmla="*/ 211809 h 6858000"/>
              <a:gd name="connsiteX927" fmla="*/ 3882765 w 7467600"/>
              <a:gd name="connsiteY927" fmla="*/ 0 h 6858000"/>
              <a:gd name="connsiteX928" fmla="*/ 3721337 w 7467600"/>
              <a:gd name="connsiteY928" fmla="*/ 0 h 6858000"/>
              <a:gd name="connsiteX929" fmla="*/ 3797544 w 7467600"/>
              <a:gd name="connsiteY929" fmla="*/ 0 h 6858000"/>
              <a:gd name="connsiteX930" fmla="*/ 3775734 w 7467600"/>
              <a:gd name="connsiteY930" fmla="*/ 95131 h 6858000"/>
              <a:gd name="connsiteX931" fmla="*/ 3724807 w 7467600"/>
              <a:gd name="connsiteY931" fmla="*/ 272257 h 6858000"/>
              <a:gd name="connsiteX932" fmla="*/ 3726844 w 7467600"/>
              <a:gd name="connsiteY932" fmla="*/ 282988 h 6858000"/>
              <a:gd name="connsiteX933" fmla="*/ 3742664 w 7467600"/>
              <a:gd name="connsiteY933" fmla="*/ 279918 h 6858000"/>
              <a:gd name="connsiteX934" fmla="*/ 4103910 w 7467600"/>
              <a:gd name="connsiteY934" fmla="*/ 1161917 h 6858000"/>
              <a:gd name="connsiteX935" fmla="*/ 4020269 w 7467600"/>
              <a:gd name="connsiteY935" fmla="*/ 1200406 h 6858000"/>
              <a:gd name="connsiteX936" fmla="*/ 3674882 w 7467600"/>
              <a:gd name="connsiteY936" fmla="*/ 488524 h 6858000"/>
              <a:gd name="connsiteX937" fmla="*/ 3132682 w 7467600"/>
              <a:gd name="connsiteY937" fmla="*/ 1072284 h 6858000"/>
              <a:gd name="connsiteX938" fmla="*/ 2716346 w 7467600"/>
              <a:gd name="connsiteY938" fmla="*/ 1276376 h 6858000"/>
              <a:gd name="connsiteX939" fmla="*/ 2716772 w 7467600"/>
              <a:gd name="connsiteY939" fmla="*/ 1255462 h 6858000"/>
              <a:gd name="connsiteX940" fmla="*/ 3471096 w 7467600"/>
              <a:gd name="connsiteY940" fmla="*/ 437072 h 6858000"/>
              <a:gd name="connsiteX941" fmla="*/ 3639057 w 7467600"/>
              <a:gd name="connsiteY941" fmla="*/ 286334 h 6858000"/>
              <a:gd name="connsiteX942" fmla="*/ 3640309 w 7467600"/>
              <a:gd name="connsiteY942" fmla="*/ 284664 h 6858000"/>
              <a:gd name="connsiteX943" fmla="*/ 3646022 w 7467600"/>
              <a:gd name="connsiteY943" fmla="*/ 276711 h 6858000"/>
              <a:gd name="connsiteX944" fmla="*/ 3707943 w 7467600"/>
              <a:gd name="connsiteY944" fmla="*/ 65958 h 6858000"/>
              <a:gd name="connsiteX945" fmla="*/ 3721337 w 7467600"/>
              <a:gd name="connsiteY945" fmla="*/ 0 h 6858000"/>
              <a:gd name="connsiteX946" fmla="*/ 2867960 w 7467600"/>
              <a:gd name="connsiteY946" fmla="*/ 0 h 6858000"/>
              <a:gd name="connsiteX947" fmla="*/ 2926351 w 7467600"/>
              <a:gd name="connsiteY947" fmla="*/ 0 h 6858000"/>
              <a:gd name="connsiteX948" fmla="*/ 2902823 w 7467600"/>
              <a:gd name="connsiteY948" fmla="*/ 262929 h 6858000"/>
              <a:gd name="connsiteX949" fmla="*/ 2940663 w 7467600"/>
              <a:gd name="connsiteY949" fmla="*/ 140884 h 6858000"/>
              <a:gd name="connsiteX950" fmla="*/ 2947039 w 7467600"/>
              <a:gd name="connsiteY950" fmla="*/ 122524 h 6858000"/>
              <a:gd name="connsiteX951" fmla="*/ 2984316 w 7467600"/>
              <a:gd name="connsiteY951" fmla="*/ 0 h 6858000"/>
              <a:gd name="connsiteX952" fmla="*/ 3016114 w 7467600"/>
              <a:gd name="connsiteY952" fmla="*/ 0 h 6858000"/>
              <a:gd name="connsiteX953" fmla="*/ 2979949 w 7467600"/>
              <a:gd name="connsiteY953" fmla="*/ 119274 h 6858000"/>
              <a:gd name="connsiteX954" fmla="*/ 3023879 w 7467600"/>
              <a:gd name="connsiteY954" fmla="*/ 0 h 6858000"/>
              <a:gd name="connsiteX955" fmla="*/ 3105400 w 7467600"/>
              <a:gd name="connsiteY955" fmla="*/ 0 h 6858000"/>
              <a:gd name="connsiteX956" fmla="*/ 3094669 w 7467600"/>
              <a:gd name="connsiteY956" fmla="*/ 30308 h 6858000"/>
              <a:gd name="connsiteX957" fmla="*/ 2901945 w 7467600"/>
              <a:gd name="connsiteY957" fmla="*/ 466538 h 6858000"/>
              <a:gd name="connsiteX958" fmla="*/ 2815209 w 7467600"/>
              <a:gd name="connsiteY958" fmla="*/ 497361 h 6858000"/>
              <a:gd name="connsiteX959" fmla="*/ 2844845 w 7467600"/>
              <a:gd name="connsiteY959" fmla="*/ 127638 h 6858000"/>
              <a:gd name="connsiteX960" fmla="*/ 2867960 w 7467600"/>
              <a:gd name="connsiteY960" fmla="*/ 0 h 6858000"/>
              <a:gd name="connsiteX961" fmla="*/ 1057230 w 7467600"/>
              <a:gd name="connsiteY961" fmla="*/ 0 h 6858000"/>
              <a:gd name="connsiteX962" fmla="*/ 1111003 w 7467600"/>
              <a:gd name="connsiteY962" fmla="*/ 0 h 6858000"/>
              <a:gd name="connsiteX963" fmla="*/ 1125553 w 7467600"/>
              <a:gd name="connsiteY963" fmla="*/ 52588 h 6858000"/>
              <a:gd name="connsiteX964" fmla="*/ 1304276 w 7467600"/>
              <a:gd name="connsiteY964" fmla="*/ 476275 h 6858000"/>
              <a:gd name="connsiteX965" fmla="*/ 1492066 w 7467600"/>
              <a:gd name="connsiteY965" fmla="*/ 886333 h 6858000"/>
              <a:gd name="connsiteX966" fmla="*/ 1423698 w 7467600"/>
              <a:gd name="connsiteY966" fmla="*/ 710817 h 6858000"/>
              <a:gd name="connsiteX967" fmla="*/ 1357609 w 7467600"/>
              <a:gd name="connsiteY967" fmla="*/ 532892 h 6858000"/>
              <a:gd name="connsiteX968" fmla="*/ 1309550 w 7467600"/>
              <a:gd name="connsiteY968" fmla="*/ 374031 h 6858000"/>
              <a:gd name="connsiteX969" fmla="*/ 1193673 w 7467600"/>
              <a:gd name="connsiteY969" fmla="*/ 49533 h 6858000"/>
              <a:gd name="connsiteX970" fmla="*/ 1164391 w 7467600"/>
              <a:gd name="connsiteY970" fmla="*/ 0 h 6858000"/>
              <a:gd name="connsiteX971" fmla="*/ 1200666 w 7467600"/>
              <a:gd name="connsiteY971" fmla="*/ 0 h 6858000"/>
              <a:gd name="connsiteX972" fmla="*/ 1223408 w 7467600"/>
              <a:gd name="connsiteY972" fmla="*/ 38996 h 6858000"/>
              <a:gd name="connsiteX973" fmla="*/ 1339635 w 7467600"/>
              <a:gd name="connsiteY973" fmla="*/ 365517 h 6858000"/>
              <a:gd name="connsiteX974" fmla="*/ 1387469 w 7467600"/>
              <a:gd name="connsiteY974" fmla="*/ 523079 h 6858000"/>
              <a:gd name="connsiteX975" fmla="*/ 1452685 w 7467600"/>
              <a:gd name="connsiteY975" fmla="*/ 699806 h 6858000"/>
              <a:gd name="connsiteX976" fmla="*/ 1492092 w 7467600"/>
              <a:gd name="connsiteY976" fmla="*/ 800424 h 6858000"/>
              <a:gd name="connsiteX977" fmla="*/ 1455302 w 7467600"/>
              <a:gd name="connsiteY977" fmla="*/ 632913 h 6858000"/>
              <a:gd name="connsiteX978" fmla="*/ 1222336 w 7467600"/>
              <a:gd name="connsiteY978" fmla="*/ 9480 h 6858000"/>
              <a:gd name="connsiteX979" fmla="*/ 1214634 w 7467600"/>
              <a:gd name="connsiteY979" fmla="*/ 0 h 6858000"/>
              <a:gd name="connsiteX980" fmla="*/ 1289827 w 7467600"/>
              <a:gd name="connsiteY980" fmla="*/ 0 h 6858000"/>
              <a:gd name="connsiteX981" fmla="*/ 1321076 w 7467600"/>
              <a:gd name="connsiteY981" fmla="*/ 59722 h 6858000"/>
              <a:gd name="connsiteX982" fmla="*/ 1512579 w 7467600"/>
              <a:gd name="connsiteY982" fmla="*/ 626441 h 6858000"/>
              <a:gd name="connsiteX983" fmla="*/ 1506076 w 7467600"/>
              <a:gd name="connsiteY983" fmla="*/ 1089289 h 6858000"/>
              <a:gd name="connsiteX984" fmla="*/ 1486346 w 7467600"/>
              <a:gd name="connsiteY984" fmla="*/ 1079919 h 6858000"/>
              <a:gd name="connsiteX985" fmla="*/ 1070511 w 7467600"/>
              <a:gd name="connsiteY985" fmla="*/ 48609 h 6858000"/>
              <a:gd name="connsiteX986" fmla="*/ 1057230 w 7467600"/>
              <a:gd name="connsiteY986" fmla="*/ 0 h 6858000"/>
              <a:gd name="connsiteX987" fmla="*/ 43151 w 7467600"/>
              <a:gd name="connsiteY987" fmla="*/ 0 h 6858000"/>
              <a:gd name="connsiteX988" fmla="*/ 95283 w 7467600"/>
              <a:gd name="connsiteY988" fmla="*/ 0 h 6858000"/>
              <a:gd name="connsiteX989" fmla="*/ 300708 w 7467600"/>
              <a:gd name="connsiteY989" fmla="*/ 154571 h 6858000"/>
              <a:gd name="connsiteX990" fmla="*/ 530414 w 7467600"/>
              <a:gd name="connsiteY990" fmla="*/ 354673 h 6858000"/>
              <a:gd name="connsiteX991" fmla="*/ 333785 w 7467600"/>
              <a:gd name="connsiteY991" fmla="*/ 161564 h 6858000"/>
              <a:gd name="connsiteX992" fmla="*/ 147005 w 7467600"/>
              <a:gd name="connsiteY992" fmla="*/ 0 h 6858000"/>
              <a:gd name="connsiteX993" fmla="*/ 272509 w 7467600"/>
              <a:gd name="connsiteY993" fmla="*/ 0 h 6858000"/>
              <a:gd name="connsiteX994" fmla="*/ 326276 w 7467600"/>
              <a:gd name="connsiteY994" fmla="*/ 45847 h 6858000"/>
              <a:gd name="connsiteX995" fmla="*/ 823759 w 7467600"/>
              <a:gd name="connsiteY995" fmla="*/ 574145 h 6858000"/>
              <a:gd name="connsiteX996" fmla="*/ 811254 w 7467600"/>
              <a:gd name="connsiteY996" fmla="*/ 665546 h 6858000"/>
              <a:gd name="connsiteX997" fmla="*/ 154042 w 7467600"/>
              <a:gd name="connsiteY997" fmla="*/ 261522 h 6858000"/>
              <a:gd name="connsiteX998" fmla="*/ 13550 w 7467600"/>
              <a:gd name="connsiteY998" fmla="*/ 158423 h 6858000"/>
              <a:gd name="connsiteX999" fmla="*/ 0 w 7467600"/>
              <a:gd name="connsiteY999" fmla="*/ 146618 h 6858000"/>
              <a:gd name="connsiteX1000" fmla="*/ 0 w 7467600"/>
              <a:gd name="connsiteY1000" fmla="*/ 59161 h 6858000"/>
              <a:gd name="connsiteX1001" fmla="*/ 45427 w 7467600"/>
              <a:gd name="connsiteY1001" fmla="*/ 101078 h 6858000"/>
              <a:gd name="connsiteX1002" fmla="*/ 630103 w 7467600"/>
              <a:gd name="connsiteY1002" fmla="*/ 485885 h 6858000"/>
              <a:gd name="connsiteX1003" fmla="*/ 532040 w 7467600"/>
              <a:gd name="connsiteY1003" fmla="*/ 399359 h 6858000"/>
              <a:gd name="connsiteX1004" fmla="*/ 517618 w 7467600"/>
              <a:gd name="connsiteY1004" fmla="*/ 385726 h 6858000"/>
              <a:gd name="connsiteX1005" fmla="*/ 285074 w 7467600"/>
              <a:gd name="connsiteY1005" fmla="*/ 182755 h 6858000"/>
              <a:gd name="connsiteX1006" fmla="*/ 43151 w 7467600"/>
              <a:gd name="connsiteY100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7451412 w 7467600"/>
              <a:gd name="connsiteY844" fmla="*/ 799572 h 6858000"/>
              <a:gd name="connsiteX845" fmla="*/ 7467600 w 7467600"/>
              <a:gd name="connsiteY845" fmla="*/ 789215 h 6858000"/>
              <a:gd name="connsiteX846" fmla="*/ 7451412 w 7467600"/>
              <a:gd name="connsiteY846" fmla="*/ 799572 h 6858000"/>
              <a:gd name="connsiteX847" fmla="*/ 5905192 w 7467600"/>
              <a:gd name="connsiteY847" fmla="*/ 163079 h 6858000"/>
              <a:gd name="connsiteX848" fmla="*/ 5865655 w 7467600"/>
              <a:gd name="connsiteY848" fmla="*/ 171901 h 6858000"/>
              <a:gd name="connsiteX849" fmla="*/ 5259740 w 7467600"/>
              <a:gd name="connsiteY849" fmla="*/ 257013 h 6858000"/>
              <a:gd name="connsiteX850" fmla="*/ 5208466 w 7467600"/>
              <a:gd name="connsiteY850" fmla="*/ 257550 h 6858000"/>
              <a:gd name="connsiteX851" fmla="*/ 4980204 w 7467600"/>
              <a:gd name="connsiteY851" fmla="*/ 271903 h 6858000"/>
              <a:gd name="connsiteX852" fmla="*/ 5068068 w 7467600"/>
              <a:gd name="connsiteY852" fmla="*/ 282244 h 6858000"/>
              <a:gd name="connsiteX853" fmla="*/ 5153231 w 7467600"/>
              <a:gd name="connsiteY853" fmla="*/ 292240 h 6858000"/>
              <a:gd name="connsiteX854" fmla="*/ 5426491 w 7467600"/>
              <a:gd name="connsiteY854" fmla="*/ 281128 h 6858000"/>
              <a:gd name="connsiteX855" fmla="*/ 5731212 w 7467600"/>
              <a:gd name="connsiteY855" fmla="*/ 231951 h 6858000"/>
              <a:gd name="connsiteX856" fmla="*/ 5905192 w 7467600"/>
              <a:gd name="connsiteY856" fmla="*/ 163079 h 6858000"/>
              <a:gd name="connsiteX857" fmla="*/ 5944437 w 7467600"/>
              <a:gd name="connsiteY857" fmla="*/ 113829 h 6858000"/>
              <a:gd name="connsiteX858" fmla="*/ 5825032 w 7467600"/>
              <a:gd name="connsiteY858" fmla="*/ 146405 h 6858000"/>
              <a:gd name="connsiteX859" fmla="*/ 4955599 w 7467600"/>
              <a:gd name="connsiteY859" fmla="*/ 247008 h 6858000"/>
              <a:gd name="connsiteX860" fmla="*/ 5210104 w 7467600"/>
              <a:gd name="connsiteY860" fmla="*/ 228123 h 6858000"/>
              <a:gd name="connsiteX861" fmla="*/ 5261015 w 7467600"/>
              <a:gd name="connsiteY861" fmla="*/ 227087 h 6858000"/>
              <a:gd name="connsiteX862" fmla="*/ 5861181 w 7467600"/>
              <a:gd name="connsiteY862" fmla="*/ 143093 h 6858000"/>
              <a:gd name="connsiteX863" fmla="*/ 5961252 w 7467600"/>
              <a:gd name="connsiteY863" fmla="*/ 114820 h 6858000"/>
              <a:gd name="connsiteX864" fmla="*/ 5944437 w 7467600"/>
              <a:gd name="connsiteY864" fmla="*/ 113829 h 6858000"/>
              <a:gd name="connsiteX865" fmla="*/ 3882765 w 7467600"/>
              <a:gd name="connsiteY865" fmla="*/ 0 h 6858000"/>
              <a:gd name="connsiteX866" fmla="*/ 3995099 w 7467600"/>
              <a:gd name="connsiteY866" fmla="*/ 0 h 6858000"/>
              <a:gd name="connsiteX867" fmla="*/ 4163818 w 7467600"/>
              <a:gd name="connsiteY867" fmla="*/ 234104 h 6858000"/>
              <a:gd name="connsiteX868" fmla="*/ 4172099 w 7467600"/>
              <a:gd name="connsiteY868" fmla="*/ 234207 h 6858000"/>
              <a:gd name="connsiteX869" fmla="*/ 4784282 w 7467600"/>
              <a:gd name="connsiteY869" fmla="*/ 276561 h 6858000"/>
              <a:gd name="connsiteX870" fmla="*/ 4801687 w 7467600"/>
              <a:gd name="connsiteY870" fmla="*/ 267764 h 6858000"/>
              <a:gd name="connsiteX871" fmla="*/ 6082788 w 7467600"/>
              <a:gd name="connsiteY871" fmla="*/ 64119 h 6858000"/>
              <a:gd name="connsiteX872" fmla="*/ 6099442 w 7467600"/>
              <a:gd name="connsiteY872" fmla="*/ 82568 h 6858000"/>
              <a:gd name="connsiteX873" fmla="*/ 4804137 w 7467600"/>
              <a:gd name="connsiteY873" fmla="*/ 320931 h 6858000"/>
              <a:gd name="connsiteX874" fmla="*/ 4227047 w 7467600"/>
              <a:gd name="connsiteY874" fmla="*/ 313415 h 6858000"/>
              <a:gd name="connsiteX875" fmla="*/ 4346041 w 7467600"/>
              <a:gd name="connsiteY875" fmla="*/ 456086 h 6858000"/>
              <a:gd name="connsiteX876" fmla="*/ 4870967 w 7467600"/>
              <a:gd name="connsiteY876" fmla="*/ 963061 h 6858000"/>
              <a:gd name="connsiteX877" fmla="*/ 4889647 w 7467600"/>
              <a:gd name="connsiteY877" fmla="*/ 957147 h 6858000"/>
              <a:gd name="connsiteX878" fmla="*/ 5422504 w 7467600"/>
              <a:gd name="connsiteY878" fmla="*/ 805191 h 6858000"/>
              <a:gd name="connsiteX879" fmla="*/ 6087656 w 7467600"/>
              <a:gd name="connsiteY879" fmla="*/ 826703 h 6858000"/>
              <a:gd name="connsiteX880" fmla="*/ 6058717 w 7467600"/>
              <a:gd name="connsiteY880" fmla="*/ 865992 h 6858000"/>
              <a:gd name="connsiteX881" fmla="*/ 4974153 w 7467600"/>
              <a:gd name="connsiteY881" fmla="*/ 1045456 h 6858000"/>
              <a:gd name="connsiteX882" fmla="*/ 5627835 w 7467600"/>
              <a:gd name="connsiteY882" fmla="*/ 1472077 h 6858000"/>
              <a:gd name="connsiteX883" fmla="*/ 5629817 w 7467600"/>
              <a:gd name="connsiteY883" fmla="*/ 1471412 h 6858000"/>
              <a:gd name="connsiteX884" fmla="*/ 5634124 w 7467600"/>
              <a:gd name="connsiteY884" fmla="*/ 1470572 h 6858000"/>
              <a:gd name="connsiteX885" fmla="*/ 5755832 w 7467600"/>
              <a:gd name="connsiteY885" fmla="*/ 1383886 h 6858000"/>
              <a:gd name="connsiteX886" fmla="*/ 6014186 w 7467600"/>
              <a:gd name="connsiteY886" fmla="*/ 1279799 h 6858000"/>
              <a:gd name="connsiteX887" fmla="*/ 6901619 w 7467600"/>
              <a:gd name="connsiteY887" fmla="*/ 1047874 h 6858000"/>
              <a:gd name="connsiteX888" fmla="*/ 6931566 w 7467600"/>
              <a:gd name="connsiteY888" fmla="*/ 1062034 h 6858000"/>
              <a:gd name="connsiteX889" fmla="*/ 5790982 w 7467600"/>
              <a:gd name="connsiteY889" fmla="*/ 1561380 h 6858000"/>
              <a:gd name="connsiteX890" fmla="*/ 6188971 w 7467600"/>
              <a:gd name="connsiteY890" fmla="*/ 1755168 h 6858000"/>
              <a:gd name="connsiteX891" fmla="*/ 6202446 w 7467600"/>
              <a:gd name="connsiteY891" fmla="*/ 1752268 h 6858000"/>
              <a:gd name="connsiteX892" fmla="*/ 7179560 w 7467600"/>
              <a:gd name="connsiteY892" fmla="*/ 1467551 h 6858000"/>
              <a:gd name="connsiteX893" fmla="*/ 7158730 w 7467600"/>
              <a:gd name="connsiteY893" fmla="*/ 1507835 h 6858000"/>
              <a:gd name="connsiteX894" fmla="*/ 6326959 w 7467600"/>
              <a:gd name="connsiteY894" fmla="*/ 1817686 h 6858000"/>
              <a:gd name="connsiteX895" fmla="*/ 6537433 w 7467600"/>
              <a:gd name="connsiteY895" fmla="*/ 1907790 h 6858000"/>
              <a:gd name="connsiteX896" fmla="*/ 6550221 w 7467600"/>
              <a:gd name="connsiteY896" fmla="*/ 1910729 h 6858000"/>
              <a:gd name="connsiteX897" fmla="*/ 6964438 w 7467600"/>
              <a:gd name="connsiteY897" fmla="*/ 2209505 h 6858000"/>
              <a:gd name="connsiteX898" fmla="*/ 7367862 w 7467600"/>
              <a:gd name="connsiteY898" fmla="*/ 2806833 h 6858000"/>
              <a:gd name="connsiteX899" fmla="*/ 7364329 w 7467600"/>
              <a:gd name="connsiteY899" fmla="*/ 2826907 h 6858000"/>
              <a:gd name="connsiteX900" fmla="*/ 7290545 w 7467600"/>
              <a:gd name="connsiteY900" fmla="*/ 2850663 h 6858000"/>
              <a:gd name="connsiteX901" fmla="*/ 6472036 w 7467600"/>
              <a:gd name="connsiteY901" fmla="*/ 1959003 h 6858000"/>
              <a:gd name="connsiteX902" fmla="*/ 5792897 w 7467600"/>
              <a:gd name="connsiteY902" fmla="*/ 1647747 h 6858000"/>
              <a:gd name="connsiteX903" fmla="*/ 5842751 w 7467600"/>
              <a:gd name="connsiteY903" fmla="*/ 1816112 h 6858000"/>
              <a:gd name="connsiteX904" fmla="*/ 5847424 w 7467600"/>
              <a:gd name="connsiteY904" fmla="*/ 1815776 h 6858000"/>
              <a:gd name="connsiteX905" fmla="*/ 6399821 w 7467600"/>
              <a:gd name="connsiteY905" fmla="*/ 2344799 h 6858000"/>
              <a:gd name="connsiteX906" fmla="*/ 6323232 w 7467600"/>
              <a:gd name="connsiteY906" fmla="*/ 2389634 h 6858000"/>
              <a:gd name="connsiteX907" fmla="*/ 5942958 w 7467600"/>
              <a:gd name="connsiteY907" fmla="*/ 2077708 h 6858000"/>
              <a:gd name="connsiteX908" fmla="*/ 5921559 w 7467600"/>
              <a:gd name="connsiteY908" fmla="*/ 2378596 h 6858000"/>
              <a:gd name="connsiteX909" fmla="*/ 5817651 w 7467600"/>
              <a:gd name="connsiteY909" fmla="*/ 3023919 h 6858000"/>
              <a:gd name="connsiteX910" fmla="*/ 5729634 w 7467600"/>
              <a:gd name="connsiteY910" fmla="*/ 3051849 h 6858000"/>
              <a:gd name="connsiteX911" fmla="*/ 5611018 w 7467600"/>
              <a:gd name="connsiteY911" fmla="*/ 2316769 h 6858000"/>
              <a:gd name="connsiteX912" fmla="*/ 5687608 w 7467600"/>
              <a:gd name="connsiteY912" fmla="*/ 2039972 h 6858000"/>
              <a:gd name="connsiteX913" fmla="*/ 5657554 w 7467600"/>
              <a:gd name="connsiteY913" fmla="*/ 1576445 h 6858000"/>
              <a:gd name="connsiteX914" fmla="*/ 5150475 w 7467600"/>
              <a:gd name="connsiteY914" fmla="*/ 1274012 h 6858000"/>
              <a:gd name="connsiteX915" fmla="*/ 5349142 w 7467600"/>
              <a:gd name="connsiteY915" fmla="*/ 2204405 h 6858000"/>
              <a:gd name="connsiteX916" fmla="*/ 5262214 w 7467600"/>
              <a:gd name="connsiteY916" fmla="*/ 2233836 h 6858000"/>
              <a:gd name="connsiteX917" fmla="*/ 4981539 w 7467600"/>
              <a:gd name="connsiteY917" fmla="*/ 1542201 h 6858000"/>
              <a:gd name="connsiteX918" fmla="*/ 4958461 w 7467600"/>
              <a:gd name="connsiteY918" fmla="*/ 1136957 h 6858000"/>
              <a:gd name="connsiteX919" fmla="*/ 4655015 w 7467600"/>
              <a:gd name="connsiteY919" fmla="*/ 891426 h 6858000"/>
              <a:gd name="connsiteX920" fmla="*/ 4348002 w 7467600"/>
              <a:gd name="connsiteY920" fmla="*/ 2205895 h 6858000"/>
              <a:gd name="connsiteX921" fmla="*/ 4262250 w 7467600"/>
              <a:gd name="connsiteY921" fmla="*/ 2219972 h 6858000"/>
              <a:gd name="connsiteX922" fmla="*/ 4550611 w 7467600"/>
              <a:gd name="connsiteY922" fmla="*/ 817540 h 6858000"/>
              <a:gd name="connsiteX923" fmla="*/ 4564418 w 7467600"/>
              <a:gd name="connsiteY923" fmla="*/ 808293 h 6858000"/>
              <a:gd name="connsiteX924" fmla="*/ 4266388 w 7467600"/>
              <a:gd name="connsiteY924" fmla="*/ 500083 h 6858000"/>
              <a:gd name="connsiteX925" fmla="*/ 4032842 w 7467600"/>
              <a:gd name="connsiteY925" fmla="*/ 211809 h 6858000"/>
              <a:gd name="connsiteX926" fmla="*/ 3882765 w 7467600"/>
              <a:gd name="connsiteY926" fmla="*/ 0 h 6858000"/>
              <a:gd name="connsiteX927" fmla="*/ 3721337 w 7467600"/>
              <a:gd name="connsiteY927" fmla="*/ 0 h 6858000"/>
              <a:gd name="connsiteX928" fmla="*/ 3797544 w 7467600"/>
              <a:gd name="connsiteY928" fmla="*/ 0 h 6858000"/>
              <a:gd name="connsiteX929" fmla="*/ 3775734 w 7467600"/>
              <a:gd name="connsiteY929" fmla="*/ 95131 h 6858000"/>
              <a:gd name="connsiteX930" fmla="*/ 3724807 w 7467600"/>
              <a:gd name="connsiteY930" fmla="*/ 272257 h 6858000"/>
              <a:gd name="connsiteX931" fmla="*/ 3726844 w 7467600"/>
              <a:gd name="connsiteY931" fmla="*/ 282988 h 6858000"/>
              <a:gd name="connsiteX932" fmla="*/ 3742664 w 7467600"/>
              <a:gd name="connsiteY932" fmla="*/ 279918 h 6858000"/>
              <a:gd name="connsiteX933" fmla="*/ 4103910 w 7467600"/>
              <a:gd name="connsiteY933" fmla="*/ 1161917 h 6858000"/>
              <a:gd name="connsiteX934" fmla="*/ 4020269 w 7467600"/>
              <a:gd name="connsiteY934" fmla="*/ 1200406 h 6858000"/>
              <a:gd name="connsiteX935" fmla="*/ 3674882 w 7467600"/>
              <a:gd name="connsiteY935" fmla="*/ 488524 h 6858000"/>
              <a:gd name="connsiteX936" fmla="*/ 3132682 w 7467600"/>
              <a:gd name="connsiteY936" fmla="*/ 1072284 h 6858000"/>
              <a:gd name="connsiteX937" fmla="*/ 2716346 w 7467600"/>
              <a:gd name="connsiteY937" fmla="*/ 1276376 h 6858000"/>
              <a:gd name="connsiteX938" fmla="*/ 2716772 w 7467600"/>
              <a:gd name="connsiteY938" fmla="*/ 1255462 h 6858000"/>
              <a:gd name="connsiteX939" fmla="*/ 3471096 w 7467600"/>
              <a:gd name="connsiteY939" fmla="*/ 437072 h 6858000"/>
              <a:gd name="connsiteX940" fmla="*/ 3639057 w 7467600"/>
              <a:gd name="connsiteY940" fmla="*/ 286334 h 6858000"/>
              <a:gd name="connsiteX941" fmla="*/ 3640309 w 7467600"/>
              <a:gd name="connsiteY941" fmla="*/ 284664 h 6858000"/>
              <a:gd name="connsiteX942" fmla="*/ 3646022 w 7467600"/>
              <a:gd name="connsiteY942" fmla="*/ 276711 h 6858000"/>
              <a:gd name="connsiteX943" fmla="*/ 3707943 w 7467600"/>
              <a:gd name="connsiteY943" fmla="*/ 65958 h 6858000"/>
              <a:gd name="connsiteX944" fmla="*/ 3721337 w 7467600"/>
              <a:gd name="connsiteY944" fmla="*/ 0 h 6858000"/>
              <a:gd name="connsiteX945" fmla="*/ 2867960 w 7467600"/>
              <a:gd name="connsiteY945" fmla="*/ 0 h 6858000"/>
              <a:gd name="connsiteX946" fmla="*/ 2926351 w 7467600"/>
              <a:gd name="connsiteY946" fmla="*/ 0 h 6858000"/>
              <a:gd name="connsiteX947" fmla="*/ 2902823 w 7467600"/>
              <a:gd name="connsiteY947" fmla="*/ 262929 h 6858000"/>
              <a:gd name="connsiteX948" fmla="*/ 2940663 w 7467600"/>
              <a:gd name="connsiteY948" fmla="*/ 140884 h 6858000"/>
              <a:gd name="connsiteX949" fmla="*/ 2947039 w 7467600"/>
              <a:gd name="connsiteY949" fmla="*/ 122524 h 6858000"/>
              <a:gd name="connsiteX950" fmla="*/ 2984316 w 7467600"/>
              <a:gd name="connsiteY950" fmla="*/ 0 h 6858000"/>
              <a:gd name="connsiteX951" fmla="*/ 3016114 w 7467600"/>
              <a:gd name="connsiteY951" fmla="*/ 0 h 6858000"/>
              <a:gd name="connsiteX952" fmla="*/ 2979949 w 7467600"/>
              <a:gd name="connsiteY952" fmla="*/ 119274 h 6858000"/>
              <a:gd name="connsiteX953" fmla="*/ 3023879 w 7467600"/>
              <a:gd name="connsiteY953" fmla="*/ 0 h 6858000"/>
              <a:gd name="connsiteX954" fmla="*/ 3105400 w 7467600"/>
              <a:gd name="connsiteY954" fmla="*/ 0 h 6858000"/>
              <a:gd name="connsiteX955" fmla="*/ 3094669 w 7467600"/>
              <a:gd name="connsiteY955" fmla="*/ 30308 h 6858000"/>
              <a:gd name="connsiteX956" fmla="*/ 2901945 w 7467600"/>
              <a:gd name="connsiteY956" fmla="*/ 466538 h 6858000"/>
              <a:gd name="connsiteX957" fmla="*/ 2815209 w 7467600"/>
              <a:gd name="connsiteY957" fmla="*/ 497361 h 6858000"/>
              <a:gd name="connsiteX958" fmla="*/ 2844845 w 7467600"/>
              <a:gd name="connsiteY958" fmla="*/ 127638 h 6858000"/>
              <a:gd name="connsiteX959" fmla="*/ 2867960 w 7467600"/>
              <a:gd name="connsiteY959" fmla="*/ 0 h 6858000"/>
              <a:gd name="connsiteX960" fmla="*/ 1057230 w 7467600"/>
              <a:gd name="connsiteY960" fmla="*/ 0 h 6858000"/>
              <a:gd name="connsiteX961" fmla="*/ 1111003 w 7467600"/>
              <a:gd name="connsiteY961" fmla="*/ 0 h 6858000"/>
              <a:gd name="connsiteX962" fmla="*/ 1125553 w 7467600"/>
              <a:gd name="connsiteY962" fmla="*/ 52588 h 6858000"/>
              <a:gd name="connsiteX963" fmla="*/ 1304276 w 7467600"/>
              <a:gd name="connsiteY963" fmla="*/ 476275 h 6858000"/>
              <a:gd name="connsiteX964" fmla="*/ 1492066 w 7467600"/>
              <a:gd name="connsiteY964" fmla="*/ 886333 h 6858000"/>
              <a:gd name="connsiteX965" fmla="*/ 1423698 w 7467600"/>
              <a:gd name="connsiteY965" fmla="*/ 710817 h 6858000"/>
              <a:gd name="connsiteX966" fmla="*/ 1357609 w 7467600"/>
              <a:gd name="connsiteY966" fmla="*/ 532892 h 6858000"/>
              <a:gd name="connsiteX967" fmla="*/ 1309550 w 7467600"/>
              <a:gd name="connsiteY967" fmla="*/ 374031 h 6858000"/>
              <a:gd name="connsiteX968" fmla="*/ 1193673 w 7467600"/>
              <a:gd name="connsiteY968" fmla="*/ 49533 h 6858000"/>
              <a:gd name="connsiteX969" fmla="*/ 1164391 w 7467600"/>
              <a:gd name="connsiteY969" fmla="*/ 0 h 6858000"/>
              <a:gd name="connsiteX970" fmla="*/ 1200666 w 7467600"/>
              <a:gd name="connsiteY970" fmla="*/ 0 h 6858000"/>
              <a:gd name="connsiteX971" fmla="*/ 1223408 w 7467600"/>
              <a:gd name="connsiteY971" fmla="*/ 38996 h 6858000"/>
              <a:gd name="connsiteX972" fmla="*/ 1339635 w 7467600"/>
              <a:gd name="connsiteY972" fmla="*/ 365517 h 6858000"/>
              <a:gd name="connsiteX973" fmla="*/ 1387469 w 7467600"/>
              <a:gd name="connsiteY973" fmla="*/ 523079 h 6858000"/>
              <a:gd name="connsiteX974" fmla="*/ 1452685 w 7467600"/>
              <a:gd name="connsiteY974" fmla="*/ 699806 h 6858000"/>
              <a:gd name="connsiteX975" fmla="*/ 1492092 w 7467600"/>
              <a:gd name="connsiteY975" fmla="*/ 800424 h 6858000"/>
              <a:gd name="connsiteX976" fmla="*/ 1455302 w 7467600"/>
              <a:gd name="connsiteY976" fmla="*/ 632913 h 6858000"/>
              <a:gd name="connsiteX977" fmla="*/ 1222336 w 7467600"/>
              <a:gd name="connsiteY977" fmla="*/ 9480 h 6858000"/>
              <a:gd name="connsiteX978" fmla="*/ 1214634 w 7467600"/>
              <a:gd name="connsiteY978" fmla="*/ 0 h 6858000"/>
              <a:gd name="connsiteX979" fmla="*/ 1289827 w 7467600"/>
              <a:gd name="connsiteY979" fmla="*/ 0 h 6858000"/>
              <a:gd name="connsiteX980" fmla="*/ 1321076 w 7467600"/>
              <a:gd name="connsiteY980" fmla="*/ 59722 h 6858000"/>
              <a:gd name="connsiteX981" fmla="*/ 1512579 w 7467600"/>
              <a:gd name="connsiteY981" fmla="*/ 626441 h 6858000"/>
              <a:gd name="connsiteX982" fmla="*/ 1506076 w 7467600"/>
              <a:gd name="connsiteY982" fmla="*/ 1089289 h 6858000"/>
              <a:gd name="connsiteX983" fmla="*/ 1486346 w 7467600"/>
              <a:gd name="connsiteY983" fmla="*/ 1079919 h 6858000"/>
              <a:gd name="connsiteX984" fmla="*/ 1070511 w 7467600"/>
              <a:gd name="connsiteY984" fmla="*/ 48609 h 6858000"/>
              <a:gd name="connsiteX985" fmla="*/ 1057230 w 7467600"/>
              <a:gd name="connsiteY985" fmla="*/ 0 h 6858000"/>
              <a:gd name="connsiteX986" fmla="*/ 43151 w 7467600"/>
              <a:gd name="connsiteY986" fmla="*/ 0 h 6858000"/>
              <a:gd name="connsiteX987" fmla="*/ 95283 w 7467600"/>
              <a:gd name="connsiteY987" fmla="*/ 0 h 6858000"/>
              <a:gd name="connsiteX988" fmla="*/ 300708 w 7467600"/>
              <a:gd name="connsiteY988" fmla="*/ 154571 h 6858000"/>
              <a:gd name="connsiteX989" fmla="*/ 530414 w 7467600"/>
              <a:gd name="connsiteY989" fmla="*/ 354673 h 6858000"/>
              <a:gd name="connsiteX990" fmla="*/ 333785 w 7467600"/>
              <a:gd name="connsiteY990" fmla="*/ 161564 h 6858000"/>
              <a:gd name="connsiteX991" fmla="*/ 147005 w 7467600"/>
              <a:gd name="connsiteY991" fmla="*/ 0 h 6858000"/>
              <a:gd name="connsiteX992" fmla="*/ 272509 w 7467600"/>
              <a:gd name="connsiteY992" fmla="*/ 0 h 6858000"/>
              <a:gd name="connsiteX993" fmla="*/ 326276 w 7467600"/>
              <a:gd name="connsiteY993" fmla="*/ 45847 h 6858000"/>
              <a:gd name="connsiteX994" fmla="*/ 823759 w 7467600"/>
              <a:gd name="connsiteY994" fmla="*/ 574145 h 6858000"/>
              <a:gd name="connsiteX995" fmla="*/ 811254 w 7467600"/>
              <a:gd name="connsiteY995" fmla="*/ 665546 h 6858000"/>
              <a:gd name="connsiteX996" fmla="*/ 154042 w 7467600"/>
              <a:gd name="connsiteY996" fmla="*/ 261522 h 6858000"/>
              <a:gd name="connsiteX997" fmla="*/ 13550 w 7467600"/>
              <a:gd name="connsiteY997" fmla="*/ 158423 h 6858000"/>
              <a:gd name="connsiteX998" fmla="*/ 0 w 7467600"/>
              <a:gd name="connsiteY998" fmla="*/ 146618 h 6858000"/>
              <a:gd name="connsiteX999" fmla="*/ 0 w 7467600"/>
              <a:gd name="connsiteY999" fmla="*/ 59161 h 6858000"/>
              <a:gd name="connsiteX1000" fmla="*/ 45427 w 7467600"/>
              <a:gd name="connsiteY1000" fmla="*/ 101078 h 6858000"/>
              <a:gd name="connsiteX1001" fmla="*/ 630103 w 7467600"/>
              <a:gd name="connsiteY1001" fmla="*/ 485885 h 6858000"/>
              <a:gd name="connsiteX1002" fmla="*/ 532040 w 7467600"/>
              <a:gd name="connsiteY1002" fmla="*/ 399359 h 6858000"/>
              <a:gd name="connsiteX1003" fmla="*/ 517618 w 7467600"/>
              <a:gd name="connsiteY1003" fmla="*/ 385726 h 6858000"/>
              <a:gd name="connsiteX1004" fmla="*/ 285074 w 7467600"/>
              <a:gd name="connsiteY1004" fmla="*/ 182755 h 6858000"/>
              <a:gd name="connsiteX1005" fmla="*/ 43151 w 7467600"/>
              <a:gd name="connsiteY100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3363 w 7467600"/>
              <a:gd name="connsiteY127" fmla="*/ 50502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7133363 w 7467600"/>
              <a:gd name="connsiteY146" fmla="*/ 5050246 h 6858000"/>
              <a:gd name="connsiteX147" fmla="*/ 1903353 w 7467600"/>
              <a:gd name="connsiteY147" fmla="*/ 5044827 h 6858000"/>
              <a:gd name="connsiteX148" fmla="*/ 1936931 w 7467600"/>
              <a:gd name="connsiteY148" fmla="*/ 5093954 h 6858000"/>
              <a:gd name="connsiteX149" fmla="*/ 2195868 w 7467600"/>
              <a:gd name="connsiteY149" fmla="*/ 5396574 h 6858000"/>
              <a:gd name="connsiteX150" fmla="*/ 2088852 w 7467600"/>
              <a:gd name="connsiteY150" fmla="*/ 5166123 h 6858000"/>
              <a:gd name="connsiteX151" fmla="*/ 1958241 w 7467600"/>
              <a:gd name="connsiteY151" fmla="*/ 5067955 h 6858000"/>
              <a:gd name="connsiteX152" fmla="*/ 1903353 w 7467600"/>
              <a:gd name="connsiteY152" fmla="*/ 5044827 h 6858000"/>
              <a:gd name="connsiteX153" fmla="*/ 1979378 w 7467600"/>
              <a:gd name="connsiteY153" fmla="*/ 4769504 h 6858000"/>
              <a:gd name="connsiteX154" fmla="*/ 2882120 w 7467600"/>
              <a:gd name="connsiteY154" fmla="*/ 5064547 h 6858000"/>
              <a:gd name="connsiteX155" fmla="*/ 2793103 w 7467600"/>
              <a:gd name="connsiteY155" fmla="*/ 5039699 h 6858000"/>
              <a:gd name="connsiteX156" fmla="*/ 2770041 w 7467600"/>
              <a:gd name="connsiteY156" fmla="*/ 5033634 h 6858000"/>
              <a:gd name="connsiteX157" fmla="*/ 1979378 w 7467600"/>
              <a:gd name="connsiteY157" fmla="*/ 4769504 h 6858000"/>
              <a:gd name="connsiteX158" fmla="*/ 1927410 w 7467600"/>
              <a:gd name="connsiteY158" fmla="*/ 4716164 h 6858000"/>
              <a:gd name="connsiteX159" fmla="*/ 1959587 w 7467600"/>
              <a:gd name="connsiteY159" fmla="*/ 4728849 h 6858000"/>
              <a:gd name="connsiteX160" fmla="*/ 2777707 w 7467600"/>
              <a:gd name="connsiteY160" fmla="*/ 5003991 h 6858000"/>
              <a:gd name="connsiteX161" fmla="*/ 2800768 w 7467600"/>
              <a:gd name="connsiteY161" fmla="*/ 5010056 h 6858000"/>
              <a:gd name="connsiteX162" fmla="*/ 2879408 w 7467600"/>
              <a:gd name="connsiteY162" fmla="*/ 5031590 h 6858000"/>
              <a:gd name="connsiteX163" fmla="*/ 2862295 w 7467600"/>
              <a:gd name="connsiteY163" fmla="*/ 5022958 h 6858000"/>
              <a:gd name="connsiteX164" fmla="*/ 2813343 w 7467600"/>
              <a:gd name="connsiteY164" fmla="*/ 4998369 h 6858000"/>
              <a:gd name="connsiteX165" fmla="*/ 2646245 w 7467600"/>
              <a:gd name="connsiteY165" fmla="*/ 4930999 h 6858000"/>
              <a:gd name="connsiteX166" fmla="*/ 1999243 w 7467600"/>
              <a:gd name="connsiteY166" fmla="*/ 4730524 h 6858000"/>
              <a:gd name="connsiteX167" fmla="*/ 1979527 w 7467600"/>
              <a:gd name="connsiteY167" fmla="*/ 4726651 h 6858000"/>
              <a:gd name="connsiteX168" fmla="*/ 1927410 w 7467600"/>
              <a:gd name="connsiteY168" fmla="*/ 4716164 h 6858000"/>
              <a:gd name="connsiteX169" fmla="*/ 1997014 w 7467600"/>
              <a:gd name="connsiteY169" fmla="*/ 4698007 h 6858000"/>
              <a:gd name="connsiteX170" fmla="*/ 2005458 w 7467600"/>
              <a:gd name="connsiteY170" fmla="*/ 4699540 h 6858000"/>
              <a:gd name="connsiteX171" fmla="*/ 2657186 w 7467600"/>
              <a:gd name="connsiteY171" fmla="*/ 4901687 h 6858000"/>
              <a:gd name="connsiteX172" fmla="*/ 2826662 w 7467600"/>
              <a:gd name="connsiteY172" fmla="*/ 4970362 h 6858000"/>
              <a:gd name="connsiteX173" fmla="*/ 2876100 w 7467600"/>
              <a:gd name="connsiteY173" fmla="*/ 4995397 h 6858000"/>
              <a:gd name="connsiteX174" fmla="*/ 3042600 w 7467600"/>
              <a:gd name="connsiteY174" fmla="*/ 5059532 h 6858000"/>
              <a:gd name="connsiteX175" fmla="*/ 1997014 w 7467600"/>
              <a:gd name="connsiteY175" fmla="*/ 4698007 h 6858000"/>
              <a:gd name="connsiteX176" fmla="*/ 2305292 w 7467600"/>
              <a:gd name="connsiteY176" fmla="*/ 4219492 h 6858000"/>
              <a:gd name="connsiteX177" fmla="*/ 3360922 w 7467600"/>
              <a:gd name="connsiteY177" fmla="*/ 4529373 h 6858000"/>
              <a:gd name="connsiteX178" fmla="*/ 3492420 w 7467600"/>
              <a:gd name="connsiteY178" fmla="*/ 4510145 h 6858000"/>
              <a:gd name="connsiteX179" fmla="*/ 3364086 w 7467600"/>
              <a:gd name="connsiteY179" fmla="*/ 4480340 h 6858000"/>
              <a:gd name="connsiteX180" fmla="*/ 3225818 w 7467600"/>
              <a:gd name="connsiteY180" fmla="*/ 4411822 h 6858000"/>
              <a:gd name="connsiteX181" fmla="*/ 3129696 w 7467600"/>
              <a:gd name="connsiteY181" fmla="*/ 4360704 h 6858000"/>
              <a:gd name="connsiteX182" fmla="*/ 2814545 w 7467600"/>
              <a:gd name="connsiteY182" fmla="*/ 4282955 h 6858000"/>
              <a:gd name="connsiteX183" fmla="*/ 2305292 w 7467600"/>
              <a:gd name="connsiteY183" fmla="*/ 4219492 h 6858000"/>
              <a:gd name="connsiteX184" fmla="*/ 2626982 w 7467600"/>
              <a:gd name="connsiteY184" fmla="*/ 4206450 h 6858000"/>
              <a:gd name="connsiteX185" fmla="*/ 2490617 w 7467600"/>
              <a:gd name="connsiteY185" fmla="*/ 4206951 h 6858000"/>
              <a:gd name="connsiteX186" fmla="*/ 2819869 w 7467600"/>
              <a:gd name="connsiteY186" fmla="*/ 4252936 h 6858000"/>
              <a:gd name="connsiteX187" fmla="*/ 3143018 w 7467600"/>
              <a:gd name="connsiteY187" fmla="*/ 4332698 h 6858000"/>
              <a:gd name="connsiteX188" fmla="*/ 3241520 w 7467600"/>
              <a:gd name="connsiteY188" fmla="*/ 4385112 h 6858000"/>
              <a:gd name="connsiteX189" fmla="*/ 3374575 w 7467600"/>
              <a:gd name="connsiteY189" fmla="*/ 4451517 h 6858000"/>
              <a:gd name="connsiteX190" fmla="*/ 3505221 w 7467600"/>
              <a:gd name="connsiteY190" fmla="*/ 4480757 h 6858000"/>
              <a:gd name="connsiteX191" fmla="*/ 2626982 w 7467600"/>
              <a:gd name="connsiteY191" fmla="*/ 4206450 h 6858000"/>
              <a:gd name="connsiteX192" fmla="*/ 1310106 w 7467600"/>
              <a:gd name="connsiteY192" fmla="*/ 3943217 h 6858000"/>
              <a:gd name="connsiteX193" fmla="*/ 854994 w 7467600"/>
              <a:gd name="connsiteY193" fmla="*/ 4399136 h 6858000"/>
              <a:gd name="connsiteX194" fmla="*/ 742462 w 7467600"/>
              <a:gd name="connsiteY194" fmla="*/ 4594648 h 6858000"/>
              <a:gd name="connsiteX195" fmla="*/ 820602 w 7467600"/>
              <a:gd name="connsiteY195" fmla="*/ 4485915 h 6858000"/>
              <a:gd name="connsiteX196" fmla="*/ 878295 w 7467600"/>
              <a:gd name="connsiteY196" fmla="*/ 4403594 h 6858000"/>
              <a:gd name="connsiteX197" fmla="*/ 1240607 w 7467600"/>
              <a:gd name="connsiteY197" fmla="*/ 4010401 h 6858000"/>
              <a:gd name="connsiteX198" fmla="*/ 1310106 w 7467600"/>
              <a:gd name="connsiteY198" fmla="*/ 3943217 h 6858000"/>
              <a:gd name="connsiteX199" fmla="*/ 1423113 w 7467600"/>
              <a:gd name="connsiteY199" fmla="*/ 3874565 h 6858000"/>
              <a:gd name="connsiteX200" fmla="*/ 1260565 w 7467600"/>
              <a:gd name="connsiteY200" fmla="*/ 4031982 h 6858000"/>
              <a:gd name="connsiteX201" fmla="*/ 901900 w 7467600"/>
              <a:gd name="connsiteY201" fmla="*/ 4421236 h 6858000"/>
              <a:gd name="connsiteX202" fmla="*/ 845044 w 7467600"/>
              <a:gd name="connsiteY202" fmla="*/ 4502436 h 6858000"/>
              <a:gd name="connsiteX203" fmla="*/ 685926 w 7467600"/>
              <a:gd name="connsiteY203" fmla="*/ 4703069 h 6858000"/>
              <a:gd name="connsiteX204" fmla="*/ 684248 w 7467600"/>
              <a:gd name="connsiteY204" fmla="*/ 4706721 h 6858000"/>
              <a:gd name="connsiteX205" fmla="*/ 1423113 w 7467600"/>
              <a:gd name="connsiteY205" fmla="*/ 3874565 h 6858000"/>
              <a:gd name="connsiteX206" fmla="*/ 3316479 w 7467600"/>
              <a:gd name="connsiteY206" fmla="*/ 3872136 h 6858000"/>
              <a:gd name="connsiteX207" fmla="*/ 3546806 w 7467600"/>
              <a:gd name="connsiteY207" fmla="*/ 4356139 h 6858000"/>
              <a:gd name="connsiteX208" fmla="*/ 3364433 w 7467600"/>
              <a:gd name="connsiteY208" fmla="*/ 3953121 h 6858000"/>
              <a:gd name="connsiteX209" fmla="*/ 3316479 w 7467600"/>
              <a:gd name="connsiteY209" fmla="*/ 3872136 h 6858000"/>
              <a:gd name="connsiteX210" fmla="*/ 3291335 w 7467600"/>
              <a:gd name="connsiteY210" fmla="*/ 3767420 h 6858000"/>
              <a:gd name="connsiteX211" fmla="*/ 3390805 w 7467600"/>
              <a:gd name="connsiteY211" fmla="*/ 3937163 h 6858000"/>
              <a:gd name="connsiteX212" fmla="*/ 3579062 w 7467600"/>
              <a:gd name="connsiteY212" fmla="*/ 4359040 h 6858000"/>
              <a:gd name="connsiteX213" fmla="*/ 3467355 w 7467600"/>
              <a:gd name="connsiteY213" fmla="*/ 3988130 h 6858000"/>
              <a:gd name="connsiteX214" fmla="*/ 3310753 w 7467600"/>
              <a:gd name="connsiteY214" fmla="*/ 3787140 h 6858000"/>
              <a:gd name="connsiteX215" fmla="*/ 3291335 w 7467600"/>
              <a:gd name="connsiteY215" fmla="*/ 3767420 h 6858000"/>
              <a:gd name="connsiteX216" fmla="*/ 1635889 w 7467600"/>
              <a:gd name="connsiteY216" fmla="*/ 3709494 h 6858000"/>
              <a:gd name="connsiteX217" fmla="*/ 1634800 w 7467600"/>
              <a:gd name="connsiteY217" fmla="*/ 3731111 h 6858000"/>
              <a:gd name="connsiteX218" fmla="*/ 1635889 w 7467600"/>
              <a:gd name="connsiteY218" fmla="*/ 3709494 h 6858000"/>
              <a:gd name="connsiteX219" fmla="*/ 1510397 w 7467600"/>
              <a:gd name="connsiteY219" fmla="*/ 3684705 h 6858000"/>
              <a:gd name="connsiteX220" fmla="*/ 1146550 w 7467600"/>
              <a:gd name="connsiteY220" fmla="*/ 3802012 h 6858000"/>
              <a:gd name="connsiteX221" fmla="*/ 698834 w 7467600"/>
              <a:gd name="connsiteY221" fmla="*/ 3952272 h 6858000"/>
              <a:gd name="connsiteX222" fmla="*/ 34256 w 7467600"/>
              <a:gd name="connsiteY222" fmla="*/ 4347603 h 6858000"/>
              <a:gd name="connsiteX223" fmla="*/ 527241 w 7467600"/>
              <a:gd name="connsiteY223" fmla="*/ 4065078 h 6858000"/>
              <a:gd name="connsiteX224" fmla="*/ 1510397 w 7467600"/>
              <a:gd name="connsiteY224" fmla="*/ 3684705 h 6858000"/>
              <a:gd name="connsiteX225" fmla="*/ 1313114 w 7467600"/>
              <a:gd name="connsiteY225" fmla="*/ 3655216 h 6858000"/>
              <a:gd name="connsiteX226" fmla="*/ 1109304 w 7467600"/>
              <a:gd name="connsiteY226" fmla="*/ 3669030 h 6858000"/>
              <a:gd name="connsiteX227" fmla="*/ 8129 w 7467600"/>
              <a:gd name="connsiteY227" fmla="*/ 4330519 h 6858000"/>
              <a:gd name="connsiteX228" fmla="*/ 687572 w 7467600"/>
              <a:gd name="connsiteY228" fmla="*/ 3925629 h 6858000"/>
              <a:gd name="connsiteX229" fmla="*/ 1138365 w 7467600"/>
              <a:gd name="connsiteY229" fmla="*/ 3774515 h 6858000"/>
              <a:gd name="connsiteX230" fmla="*/ 1505579 w 7467600"/>
              <a:gd name="connsiteY230" fmla="*/ 3655526 h 6858000"/>
              <a:gd name="connsiteX231" fmla="*/ 1313114 w 7467600"/>
              <a:gd name="connsiteY231" fmla="*/ 3655216 h 6858000"/>
              <a:gd name="connsiteX232" fmla="*/ 3655073 w 7467600"/>
              <a:gd name="connsiteY232" fmla="*/ 3650884 h 6858000"/>
              <a:gd name="connsiteX233" fmla="*/ 3989938 w 7467600"/>
              <a:gd name="connsiteY233" fmla="*/ 3991685 h 6858000"/>
              <a:gd name="connsiteX234" fmla="*/ 4393907 w 7467600"/>
              <a:gd name="connsiteY234" fmla="*/ 4261258 h 6858000"/>
              <a:gd name="connsiteX235" fmla="*/ 4648051 w 7467600"/>
              <a:gd name="connsiteY235" fmla="*/ 4374051 h 6858000"/>
              <a:gd name="connsiteX236" fmla="*/ 4383389 w 7467600"/>
              <a:gd name="connsiteY236" fmla="*/ 4184369 h 6858000"/>
              <a:gd name="connsiteX237" fmla="*/ 4165508 w 7467600"/>
              <a:gd name="connsiteY237" fmla="*/ 4035196 h 6858000"/>
              <a:gd name="connsiteX238" fmla="*/ 4068162 w 7467600"/>
              <a:gd name="connsiteY238" fmla="*/ 3953394 h 6858000"/>
              <a:gd name="connsiteX239" fmla="*/ 3981416 w 7467600"/>
              <a:gd name="connsiteY239" fmla="*/ 3880482 h 6858000"/>
              <a:gd name="connsiteX240" fmla="*/ 3800147 w 7467600"/>
              <a:gd name="connsiteY240" fmla="*/ 3749872 h 6858000"/>
              <a:gd name="connsiteX241" fmla="*/ 3655073 w 7467600"/>
              <a:gd name="connsiteY241" fmla="*/ 3650884 h 6858000"/>
              <a:gd name="connsiteX242" fmla="*/ 3670252 w 7467600"/>
              <a:gd name="connsiteY242" fmla="*/ 3622798 h 6858000"/>
              <a:gd name="connsiteX243" fmla="*/ 3817258 w 7467600"/>
              <a:gd name="connsiteY243" fmla="*/ 3723577 h 6858000"/>
              <a:gd name="connsiteX244" fmla="*/ 4000461 w 7467600"/>
              <a:gd name="connsiteY244" fmla="*/ 3855966 h 6858000"/>
              <a:gd name="connsiteX245" fmla="*/ 4088180 w 7467600"/>
              <a:gd name="connsiteY245" fmla="*/ 3929774 h 6858000"/>
              <a:gd name="connsiteX246" fmla="*/ 4184555 w 7467600"/>
              <a:gd name="connsiteY246" fmla="*/ 4010683 h 6858000"/>
              <a:gd name="connsiteX247" fmla="*/ 4399563 w 7467600"/>
              <a:gd name="connsiteY247" fmla="*/ 4158106 h 6858000"/>
              <a:gd name="connsiteX248" fmla="*/ 4684469 w 7467600"/>
              <a:gd name="connsiteY248" fmla="*/ 4364680 h 6858000"/>
              <a:gd name="connsiteX249" fmla="*/ 4690271 w 7467600"/>
              <a:gd name="connsiteY249" fmla="*/ 4370034 h 6858000"/>
              <a:gd name="connsiteX250" fmla="*/ 4136093 w 7467600"/>
              <a:gd name="connsiteY250" fmla="*/ 3858466 h 6858000"/>
              <a:gd name="connsiteX251" fmla="*/ 3670252 w 7467600"/>
              <a:gd name="connsiteY251" fmla="*/ 3622798 h 6858000"/>
              <a:gd name="connsiteX252" fmla="*/ 4440129 w 7467600"/>
              <a:gd name="connsiteY252" fmla="*/ 3448571 h 6858000"/>
              <a:gd name="connsiteX253" fmla="*/ 4856525 w 7467600"/>
              <a:gd name="connsiteY253" fmla="*/ 3915351 h 6858000"/>
              <a:gd name="connsiteX254" fmla="*/ 5059055 w 7467600"/>
              <a:gd name="connsiteY254" fmla="*/ 4108918 h 6858000"/>
              <a:gd name="connsiteX255" fmla="*/ 5290070 w 7467600"/>
              <a:gd name="connsiteY255" fmla="*/ 4263619 h 6858000"/>
              <a:gd name="connsiteX256" fmla="*/ 4834991 w 7467600"/>
              <a:gd name="connsiteY256" fmla="*/ 3830985 h 6858000"/>
              <a:gd name="connsiteX257" fmla="*/ 4440129 w 7467600"/>
              <a:gd name="connsiteY257" fmla="*/ 3448571 h 6858000"/>
              <a:gd name="connsiteX258" fmla="*/ 4441737 w 7467600"/>
              <a:gd name="connsiteY258" fmla="*/ 3399734 h 6858000"/>
              <a:gd name="connsiteX259" fmla="*/ 4431236 w 7467600"/>
              <a:gd name="connsiteY259" fmla="*/ 3400954 h 6858000"/>
              <a:gd name="connsiteX260" fmla="*/ 4557150 w 7467600"/>
              <a:gd name="connsiteY260" fmla="*/ 3510023 h 6858000"/>
              <a:gd name="connsiteX261" fmla="*/ 4856936 w 7467600"/>
              <a:gd name="connsiteY261" fmla="*/ 3809146 h 6858000"/>
              <a:gd name="connsiteX262" fmla="*/ 5111996 w 7467600"/>
              <a:gd name="connsiteY262" fmla="*/ 4065759 h 6858000"/>
              <a:gd name="connsiteX263" fmla="*/ 5388878 w 7467600"/>
              <a:gd name="connsiteY263" fmla="*/ 4300185 h 6858000"/>
              <a:gd name="connsiteX264" fmla="*/ 5425556 w 7467600"/>
              <a:gd name="connsiteY264" fmla="*/ 4308967 h 6858000"/>
              <a:gd name="connsiteX265" fmla="*/ 4943646 w 7467600"/>
              <a:gd name="connsiteY265" fmla="*/ 3822916 h 6858000"/>
              <a:gd name="connsiteX266" fmla="*/ 4594837 w 7467600"/>
              <a:gd name="connsiteY266" fmla="*/ 3532274 h 6858000"/>
              <a:gd name="connsiteX267" fmla="*/ 4441737 w 7467600"/>
              <a:gd name="connsiteY267" fmla="*/ 3399734 h 6858000"/>
              <a:gd name="connsiteX268" fmla="*/ 5425834 w 7467600"/>
              <a:gd name="connsiteY268" fmla="*/ 3162785 h 6858000"/>
              <a:gd name="connsiteX269" fmla="*/ 5401644 w 7467600"/>
              <a:gd name="connsiteY269" fmla="*/ 3617847 h 6858000"/>
              <a:gd name="connsiteX270" fmla="*/ 5467256 w 7467600"/>
              <a:gd name="connsiteY270" fmla="*/ 4175494 h 6858000"/>
              <a:gd name="connsiteX271" fmla="*/ 5448069 w 7467600"/>
              <a:gd name="connsiteY271" fmla="*/ 3567554 h 6858000"/>
              <a:gd name="connsiteX272" fmla="*/ 5425834 w 7467600"/>
              <a:gd name="connsiteY272" fmla="*/ 3162785 h 6858000"/>
              <a:gd name="connsiteX273" fmla="*/ 1318687 w 7467600"/>
              <a:gd name="connsiteY273" fmla="*/ 3113840 h 6858000"/>
              <a:gd name="connsiteX274" fmla="*/ 1066793 w 7467600"/>
              <a:gd name="connsiteY274" fmla="*/ 3212171 h 6858000"/>
              <a:gd name="connsiteX275" fmla="*/ 993319 w 7467600"/>
              <a:gd name="connsiteY275" fmla="*/ 3247648 h 6858000"/>
              <a:gd name="connsiteX276" fmla="*/ 853081 w 7467600"/>
              <a:gd name="connsiteY276" fmla="*/ 3312410 h 6858000"/>
              <a:gd name="connsiteX277" fmla="*/ 805957 w 7467600"/>
              <a:gd name="connsiteY277" fmla="*/ 3330443 h 6858000"/>
              <a:gd name="connsiteX278" fmla="*/ 1318687 w 7467600"/>
              <a:gd name="connsiteY278" fmla="*/ 3113840 h 6858000"/>
              <a:gd name="connsiteX279" fmla="*/ 5453702 w 7467600"/>
              <a:gd name="connsiteY279" fmla="*/ 3090882 h 6858000"/>
              <a:gd name="connsiteX280" fmla="*/ 5480135 w 7467600"/>
              <a:gd name="connsiteY280" fmla="*/ 3565802 h 6858000"/>
              <a:gd name="connsiteX281" fmla="*/ 5499023 w 7467600"/>
              <a:gd name="connsiteY281" fmla="*/ 4166310 h 6858000"/>
              <a:gd name="connsiteX282" fmla="*/ 5547022 w 7467600"/>
              <a:gd name="connsiteY282" fmla="*/ 3607838 h 6858000"/>
              <a:gd name="connsiteX283" fmla="*/ 5515964 w 7467600"/>
              <a:gd name="connsiteY283" fmla="*/ 3378541 h 6858000"/>
              <a:gd name="connsiteX284" fmla="*/ 5453702 w 7467600"/>
              <a:gd name="connsiteY284" fmla="*/ 3090882 h 6858000"/>
              <a:gd name="connsiteX285" fmla="*/ 1238695 w 7467600"/>
              <a:gd name="connsiteY285" fmla="*/ 3076820 h 6858000"/>
              <a:gd name="connsiteX286" fmla="*/ 716371 w 7467600"/>
              <a:gd name="connsiteY286" fmla="*/ 3293249 h 6858000"/>
              <a:gd name="connsiteX287" fmla="*/ 579522 w 7467600"/>
              <a:gd name="connsiteY287" fmla="*/ 3371759 h 6858000"/>
              <a:gd name="connsiteX288" fmla="*/ 600288 w 7467600"/>
              <a:gd name="connsiteY288" fmla="*/ 3365555 h 6858000"/>
              <a:gd name="connsiteX289" fmla="*/ 840692 w 7467600"/>
              <a:gd name="connsiteY289" fmla="*/ 3284921 h 6858000"/>
              <a:gd name="connsiteX290" fmla="*/ 979248 w 7467600"/>
              <a:gd name="connsiteY290" fmla="*/ 3221003 h 6858000"/>
              <a:gd name="connsiteX291" fmla="*/ 1053282 w 7467600"/>
              <a:gd name="connsiteY291" fmla="*/ 3185247 h 6858000"/>
              <a:gd name="connsiteX292" fmla="*/ 1320603 w 7467600"/>
              <a:gd name="connsiteY292" fmla="*/ 3081281 h 6858000"/>
              <a:gd name="connsiteX293" fmla="*/ 1238695 w 7467600"/>
              <a:gd name="connsiteY293" fmla="*/ 3076820 h 6858000"/>
              <a:gd name="connsiteX294" fmla="*/ 5425627 w 7467600"/>
              <a:gd name="connsiteY294" fmla="*/ 2954192 h 6858000"/>
              <a:gd name="connsiteX295" fmla="*/ 5470770 w 7467600"/>
              <a:gd name="connsiteY295" fmla="*/ 3005435 h 6858000"/>
              <a:gd name="connsiteX296" fmla="*/ 5519779 w 7467600"/>
              <a:gd name="connsiteY296" fmla="*/ 4359223 h 6858000"/>
              <a:gd name="connsiteX297" fmla="*/ 5520293 w 7467600"/>
              <a:gd name="connsiteY297" fmla="*/ 4360602 h 6858000"/>
              <a:gd name="connsiteX298" fmla="*/ 5767221 w 7467600"/>
              <a:gd name="connsiteY298" fmla="*/ 4665564 h 6858000"/>
              <a:gd name="connsiteX299" fmla="*/ 6937169 w 7467600"/>
              <a:gd name="connsiteY299" fmla="*/ 4815941 h 6858000"/>
              <a:gd name="connsiteX300" fmla="*/ 6953922 w 7467600"/>
              <a:gd name="connsiteY300" fmla="*/ 4890068 h 6858000"/>
              <a:gd name="connsiteX301" fmla="*/ 6071359 w 7467600"/>
              <a:gd name="connsiteY301" fmla="*/ 4770770 h 6858000"/>
              <a:gd name="connsiteX302" fmla="*/ 6038839 w 7467600"/>
              <a:gd name="connsiteY302" fmla="*/ 4764474 h 6858000"/>
              <a:gd name="connsiteX303" fmla="*/ 6038706 w 7467600"/>
              <a:gd name="connsiteY303" fmla="*/ 4763847 h 6858000"/>
              <a:gd name="connsiteX304" fmla="*/ 6037784 w 7467600"/>
              <a:gd name="connsiteY304" fmla="*/ 4764270 h 6858000"/>
              <a:gd name="connsiteX305" fmla="*/ 6038839 w 7467600"/>
              <a:gd name="connsiteY305" fmla="*/ 4764474 h 6858000"/>
              <a:gd name="connsiteX306" fmla="*/ 6040338 w 7467600"/>
              <a:gd name="connsiteY306" fmla="*/ 4771418 h 6858000"/>
              <a:gd name="connsiteX307" fmla="*/ 6024488 w 7467600"/>
              <a:gd name="connsiteY307" fmla="*/ 4809903 h 6858000"/>
              <a:gd name="connsiteX308" fmla="*/ 5599771 w 7467600"/>
              <a:gd name="connsiteY308" fmla="*/ 5509652 h 6858000"/>
              <a:gd name="connsiteX309" fmla="*/ 5548843 w 7467600"/>
              <a:gd name="connsiteY309" fmla="*/ 5563845 h 6858000"/>
              <a:gd name="connsiteX310" fmla="*/ 5940952 w 7467600"/>
              <a:gd name="connsiteY310" fmla="*/ 6250028 h 6858000"/>
              <a:gd name="connsiteX311" fmla="*/ 6043441 w 7467600"/>
              <a:gd name="connsiteY311" fmla="*/ 6665847 h 6858000"/>
              <a:gd name="connsiteX312" fmla="*/ 6093432 w 7467600"/>
              <a:gd name="connsiteY312" fmla="*/ 6858000 h 6858000"/>
              <a:gd name="connsiteX313" fmla="*/ 6034344 w 7467600"/>
              <a:gd name="connsiteY313" fmla="*/ 6858000 h 6858000"/>
              <a:gd name="connsiteX314" fmla="*/ 6026679 w 7467600"/>
              <a:gd name="connsiteY314" fmla="*/ 6836959 h 6858000"/>
              <a:gd name="connsiteX315" fmla="*/ 5800441 w 7467600"/>
              <a:gd name="connsiteY315" fmla="*/ 6335286 h 6858000"/>
              <a:gd name="connsiteX316" fmla="*/ 5526562 w 7467600"/>
              <a:gd name="connsiteY316" fmla="*/ 5705388 h 6858000"/>
              <a:gd name="connsiteX317" fmla="*/ 5519640 w 7467600"/>
              <a:gd name="connsiteY317" fmla="*/ 5683774 h 6858000"/>
              <a:gd name="connsiteX318" fmla="*/ 5844559 w 7467600"/>
              <a:gd name="connsiteY318" fmla="*/ 6553349 h 6858000"/>
              <a:gd name="connsiteX319" fmla="*/ 5975994 w 7467600"/>
              <a:gd name="connsiteY319" fmla="*/ 6858000 h 6858000"/>
              <a:gd name="connsiteX320" fmla="*/ 5898547 w 7467600"/>
              <a:gd name="connsiteY320" fmla="*/ 6858000 h 6858000"/>
              <a:gd name="connsiteX321" fmla="*/ 5682041 w 7467600"/>
              <a:gd name="connsiteY321" fmla="*/ 6355860 h 6858000"/>
              <a:gd name="connsiteX322" fmla="*/ 5461758 w 7467600"/>
              <a:gd name="connsiteY322" fmla="*/ 5820220 h 6858000"/>
              <a:gd name="connsiteX323" fmla="*/ 5237282 w 7467600"/>
              <a:gd name="connsiteY323" fmla="*/ 6579086 h 6858000"/>
              <a:gd name="connsiteX324" fmla="*/ 5115009 w 7467600"/>
              <a:gd name="connsiteY324" fmla="*/ 6858000 h 6858000"/>
              <a:gd name="connsiteX325" fmla="*/ 5028074 w 7467600"/>
              <a:gd name="connsiteY325" fmla="*/ 6858000 h 6858000"/>
              <a:gd name="connsiteX326" fmla="*/ 5079508 w 7467600"/>
              <a:gd name="connsiteY326" fmla="*/ 6749074 h 6858000"/>
              <a:gd name="connsiteX327" fmla="*/ 5371846 w 7467600"/>
              <a:gd name="connsiteY327" fmla="*/ 5924413 h 6858000"/>
              <a:gd name="connsiteX328" fmla="*/ 5270512 w 7467600"/>
              <a:gd name="connsiteY328" fmla="*/ 6138975 h 6858000"/>
              <a:gd name="connsiteX329" fmla="*/ 5062409 w 7467600"/>
              <a:gd name="connsiteY329" fmla="*/ 6653544 h 6858000"/>
              <a:gd name="connsiteX330" fmla="*/ 5036628 w 7467600"/>
              <a:gd name="connsiteY330" fmla="*/ 6754247 h 6858000"/>
              <a:gd name="connsiteX331" fmla="*/ 5009112 w 7467600"/>
              <a:gd name="connsiteY331" fmla="*/ 6858000 h 6858000"/>
              <a:gd name="connsiteX332" fmla="*/ 4976679 w 7467600"/>
              <a:gd name="connsiteY332" fmla="*/ 6858000 h 6858000"/>
              <a:gd name="connsiteX333" fmla="*/ 5006537 w 7467600"/>
              <a:gd name="connsiteY333" fmla="*/ 6747068 h 6858000"/>
              <a:gd name="connsiteX334" fmla="*/ 5032723 w 7467600"/>
              <a:gd name="connsiteY334" fmla="*/ 6644957 h 6858000"/>
              <a:gd name="connsiteX335" fmla="*/ 5242949 w 7467600"/>
              <a:gd name="connsiteY335" fmla="*/ 6125175 h 6858000"/>
              <a:gd name="connsiteX336" fmla="*/ 5286321 w 7467600"/>
              <a:gd name="connsiteY336" fmla="*/ 6033555 h 6858000"/>
              <a:gd name="connsiteX337" fmla="*/ 5008210 w 7467600"/>
              <a:gd name="connsiteY337" fmla="*/ 6649194 h 6858000"/>
              <a:gd name="connsiteX338" fmla="*/ 4986321 w 7467600"/>
              <a:gd name="connsiteY338" fmla="*/ 6765687 h 6858000"/>
              <a:gd name="connsiteX339" fmla="*/ 4973474 w 7467600"/>
              <a:gd name="connsiteY339" fmla="*/ 6858000 h 6858000"/>
              <a:gd name="connsiteX340" fmla="*/ 4907178 w 7467600"/>
              <a:gd name="connsiteY340" fmla="*/ 6858000 h 6858000"/>
              <a:gd name="connsiteX341" fmla="*/ 4910810 w 7467600"/>
              <a:gd name="connsiteY341" fmla="*/ 6829660 h 6858000"/>
              <a:gd name="connsiteX342" fmla="*/ 4987461 w 7467600"/>
              <a:gd name="connsiteY342" fmla="*/ 6432994 h 6858000"/>
              <a:gd name="connsiteX343" fmla="*/ 5179262 w 7467600"/>
              <a:gd name="connsiteY343" fmla="*/ 6035044 h 6858000"/>
              <a:gd name="connsiteX344" fmla="*/ 4689678 w 7467600"/>
              <a:gd name="connsiteY344" fmla="*/ 6440241 h 6858000"/>
              <a:gd name="connsiteX345" fmla="*/ 4477543 w 7467600"/>
              <a:gd name="connsiteY345" fmla="*/ 6674836 h 6858000"/>
              <a:gd name="connsiteX346" fmla="*/ 4329957 w 7467600"/>
              <a:gd name="connsiteY346" fmla="*/ 6858000 h 6858000"/>
              <a:gd name="connsiteX347" fmla="*/ 4218595 w 7467600"/>
              <a:gd name="connsiteY347" fmla="*/ 6858000 h 6858000"/>
              <a:gd name="connsiteX348" fmla="*/ 4368888 w 7467600"/>
              <a:gd name="connsiteY348" fmla="*/ 6668412 h 6858000"/>
              <a:gd name="connsiteX349" fmla="*/ 4563091 w 7467600"/>
              <a:gd name="connsiteY349" fmla="*/ 6442508 h 6858000"/>
              <a:gd name="connsiteX350" fmla="*/ 5387324 w 7467600"/>
              <a:gd name="connsiteY350" fmla="*/ 5705830 h 6858000"/>
              <a:gd name="connsiteX351" fmla="*/ 5073620 w 7467600"/>
              <a:gd name="connsiteY351" fmla="*/ 5955437 h 6858000"/>
              <a:gd name="connsiteX352" fmla="*/ 4689789 w 7467600"/>
              <a:gd name="connsiteY352" fmla="*/ 6268382 h 6858000"/>
              <a:gd name="connsiteX353" fmla="*/ 4418722 w 7467600"/>
              <a:gd name="connsiteY353" fmla="*/ 6570886 h 6858000"/>
              <a:gd name="connsiteX354" fmla="*/ 4214944 w 7467600"/>
              <a:gd name="connsiteY354" fmla="*/ 6858000 h 6858000"/>
              <a:gd name="connsiteX355" fmla="*/ 4177898 w 7467600"/>
              <a:gd name="connsiteY355" fmla="*/ 6858000 h 6858000"/>
              <a:gd name="connsiteX356" fmla="*/ 4391597 w 7467600"/>
              <a:gd name="connsiteY356" fmla="*/ 6556370 h 6858000"/>
              <a:gd name="connsiteX357" fmla="*/ 4668889 w 7467600"/>
              <a:gd name="connsiteY357" fmla="*/ 6246399 h 6858000"/>
              <a:gd name="connsiteX358" fmla="*/ 5055427 w 7467600"/>
              <a:gd name="connsiteY358" fmla="*/ 5931476 h 6858000"/>
              <a:gd name="connsiteX359" fmla="*/ 5371814 w 7467600"/>
              <a:gd name="connsiteY359" fmla="*/ 5678975 h 6858000"/>
              <a:gd name="connsiteX360" fmla="*/ 4987918 w 7467600"/>
              <a:gd name="connsiteY360" fmla="*/ 5838701 h 6858000"/>
              <a:gd name="connsiteX361" fmla="*/ 4317146 w 7467600"/>
              <a:gd name="connsiteY361" fmla="*/ 6587716 h 6858000"/>
              <a:gd name="connsiteX362" fmla="*/ 4171627 w 7467600"/>
              <a:gd name="connsiteY362" fmla="*/ 6858000 h 6858000"/>
              <a:gd name="connsiteX363" fmla="*/ 4081585 w 7467600"/>
              <a:gd name="connsiteY363" fmla="*/ 6858000 h 6858000"/>
              <a:gd name="connsiteX364" fmla="*/ 4238603 w 7467600"/>
              <a:gd name="connsiteY364" fmla="*/ 6559341 h 6858000"/>
              <a:gd name="connsiteX365" fmla="*/ 4778333 w 7467600"/>
              <a:gd name="connsiteY365" fmla="*/ 5873626 h 6858000"/>
              <a:gd name="connsiteX366" fmla="*/ 5414185 w 7467600"/>
              <a:gd name="connsiteY366" fmla="*/ 5573882 h 6858000"/>
              <a:gd name="connsiteX367" fmla="*/ 5959648 w 7467600"/>
              <a:gd name="connsiteY367" fmla="*/ 4760797 h 6858000"/>
              <a:gd name="connsiteX368" fmla="*/ 5355019 w 7467600"/>
              <a:gd name="connsiteY368" fmla="*/ 4734672 h 6858000"/>
              <a:gd name="connsiteX369" fmla="*/ 5083565 w 7467600"/>
              <a:gd name="connsiteY369" fmla="*/ 5179121 h 6858000"/>
              <a:gd name="connsiteX370" fmla="*/ 4713577 w 7467600"/>
              <a:gd name="connsiteY370" fmla="*/ 5616803 h 6858000"/>
              <a:gd name="connsiteX371" fmla="*/ 3989559 w 7467600"/>
              <a:gd name="connsiteY371" fmla="*/ 6145945 h 6858000"/>
              <a:gd name="connsiteX372" fmla="*/ 3939824 w 7467600"/>
              <a:gd name="connsiteY372" fmla="*/ 6066900 h 6858000"/>
              <a:gd name="connsiteX373" fmla="*/ 4584537 w 7467600"/>
              <a:gd name="connsiteY373" fmla="*/ 5324826 h 6858000"/>
              <a:gd name="connsiteX374" fmla="*/ 5037105 w 7467600"/>
              <a:gd name="connsiteY374" fmla="*/ 5088765 h 6858000"/>
              <a:gd name="connsiteX375" fmla="*/ 5039930 w 7467600"/>
              <a:gd name="connsiteY375" fmla="*/ 5089585 h 6858000"/>
              <a:gd name="connsiteX376" fmla="*/ 5263764 w 7467600"/>
              <a:gd name="connsiteY376" fmla="*/ 4735525 h 6858000"/>
              <a:gd name="connsiteX377" fmla="*/ 4086300 w 7467600"/>
              <a:gd name="connsiteY377" fmla="*/ 4884599 h 6858000"/>
              <a:gd name="connsiteX378" fmla="*/ 4085485 w 7467600"/>
              <a:gd name="connsiteY378" fmla="*/ 4899070 h 6858000"/>
              <a:gd name="connsiteX379" fmla="*/ 3871915 w 7467600"/>
              <a:gd name="connsiteY379" fmla="*/ 5253645 h 6858000"/>
              <a:gd name="connsiteX380" fmla="*/ 3799374 w 7467600"/>
              <a:gd name="connsiteY380" fmla="*/ 5466127 h 6858000"/>
              <a:gd name="connsiteX381" fmla="*/ 3498850 w 7467600"/>
              <a:gd name="connsiteY381" fmla="*/ 6661888 h 6858000"/>
              <a:gd name="connsiteX382" fmla="*/ 3399216 w 7467600"/>
              <a:gd name="connsiteY382" fmla="*/ 6858000 h 6858000"/>
              <a:gd name="connsiteX383" fmla="*/ 3303688 w 7467600"/>
              <a:gd name="connsiteY383" fmla="*/ 6858000 h 6858000"/>
              <a:gd name="connsiteX384" fmla="*/ 3391774 w 7467600"/>
              <a:gd name="connsiteY384" fmla="*/ 6697181 h 6858000"/>
              <a:gd name="connsiteX385" fmla="*/ 3735540 w 7467600"/>
              <a:gd name="connsiteY385" fmla="*/ 5546923 h 6858000"/>
              <a:gd name="connsiteX386" fmla="*/ 3729438 w 7467600"/>
              <a:gd name="connsiteY386" fmla="*/ 5569058 h 6858000"/>
              <a:gd name="connsiteX387" fmla="*/ 3707782 w 7467600"/>
              <a:gd name="connsiteY387" fmla="*/ 5644908 h 6858000"/>
              <a:gd name="connsiteX388" fmla="*/ 3583827 w 7467600"/>
              <a:gd name="connsiteY388" fmla="*/ 6039215 h 6858000"/>
              <a:gd name="connsiteX389" fmla="*/ 3547861 w 7467600"/>
              <a:gd name="connsiteY389" fmla="*/ 6129609 h 6858000"/>
              <a:gd name="connsiteX390" fmla="*/ 3490905 w 7467600"/>
              <a:gd name="connsiteY390" fmla="*/ 6277660 h 6858000"/>
              <a:gd name="connsiteX391" fmla="*/ 3455859 w 7467600"/>
              <a:gd name="connsiteY391" fmla="*/ 6391301 h 6858000"/>
              <a:gd name="connsiteX392" fmla="*/ 3429112 w 7467600"/>
              <a:gd name="connsiteY392" fmla="*/ 6479469 h 6858000"/>
              <a:gd name="connsiteX393" fmla="*/ 3304862 w 7467600"/>
              <a:gd name="connsiteY393" fmla="*/ 6796476 h 6858000"/>
              <a:gd name="connsiteX394" fmla="*/ 3276071 w 7467600"/>
              <a:gd name="connsiteY394" fmla="*/ 6858000 h 6858000"/>
              <a:gd name="connsiteX395" fmla="*/ 3240805 w 7467600"/>
              <a:gd name="connsiteY395" fmla="*/ 6858000 h 6858000"/>
              <a:gd name="connsiteX396" fmla="*/ 3275917 w 7467600"/>
              <a:gd name="connsiteY396" fmla="*/ 6783192 h 6858000"/>
              <a:gd name="connsiteX397" fmla="*/ 3399358 w 7467600"/>
              <a:gd name="connsiteY397" fmla="*/ 6469011 h 6858000"/>
              <a:gd name="connsiteX398" fmla="*/ 3425650 w 7467600"/>
              <a:gd name="connsiteY398" fmla="*/ 6381333 h 6858000"/>
              <a:gd name="connsiteX399" fmla="*/ 3460661 w 7467600"/>
              <a:gd name="connsiteY399" fmla="*/ 6266763 h 6858000"/>
              <a:gd name="connsiteX400" fmla="*/ 3518021 w 7467600"/>
              <a:gd name="connsiteY400" fmla="*/ 6117298 h 6858000"/>
              <a:gd name="connsiteX401" fmla="*/ 3554035 w 7467600"/>
              <a:gd name="connsiteY401" fmla="*/ 6027832 h 6858000"/>
              <a:gd name="connsiteX402" fmla="*/ 3677174 w 7467600"/>
              <a:gd name="connsiteY402" fmla="*/ 5636351 h 6858000"/>
              <a:gd name="connsiteX403" fmla="*/ 3698819 w 7467600"/>
              <a:gd name="connsiteY403" fmla="*/ 5560503 h 6858000"/>
              <a:gd name="connsiteX404" fmla="*/ 3702094 w 7467600"/>
              <a:gd name="connsiteY404" fmla="*/ 5549194 h 6858000"/>
              <a:gd name="connsiteX405" fmla="*/ 3398355 w 7467600"/>
              <a:gd name="connsiteY405" fmla="*/ 6094603 h 6858000"/>
              <a:gd name="connsiteX406" fmla="*/ 3193941 w 7467600"/>
              <a:gd name="connsiteY406" fmla="*/ 6798775 h 6858000"/>
              <a:gd name="connsiteX407" fmla="*/ 3184140 w 7467600"/>
              <a:gd name="connsiteY407" fmla="*/ 6858000 h 6858000"/>
              <a:gd name="connsiteX408" fmla="*/ 3099978 w 7467600"/>
              <a:gd name="connsiteY408" fmla="*/ 6858000 h 6858000"/>
              <a:gd name="connsiteX409" fmla="*/ 3101556 w 7467600"/>
              <a:gd name="connsiteY409" fmla="*/ 6843337 h 6858000"/>
              <a:gd name="connsiteX410" fmla="*/ 3370162 w 7467600"/>
              <a:gd name="connsiteY410" fmla="*/ 5785550 h 6858000"/>
              <a:gd name="connsiteX411" fmla="*/ 3746477 w 7467600"/>
              <a:gd name="connsiteY411" fmla="*/ 5377889 h 6858000"/>
              <a:gd name="connsiteX412" fmla="*/ 3863399 w 7467600"/>
              <a:gd name="connsiteY412" fmla="*/ 5087257 h 6858000"/>
              <a:gd name="connsiteX413" fmla="*/ 3968712 w 7467600"/>
              <a:gd name="connsiteY413" fmla="*/ 4913989 h 6858000"/>
              <a:gd name="connsiteX414" fmla="*/ 2792390 w 7467600"/>
              <a:gd name="connsiteY414" fmla="*/ 5382974 h 6858000"/>
              <a:gd name="connsiteX415" fmla="*/ 2714982 w 7467600"/>
              <a:gd name="connsiteY415" fmla="*/ 5427051 h 6858000"/>
              <a:gd name="connsiteX416" fmla="*/ 2813361 w 7467600"/>
              <a:gd name="connsiteY416" fmla="*/ 6023912 h 6858000"/>
              <a:gd name="connsiteX417" fmla="*/ 2688430 w 7467600"/>
              <a:gd name="connsiteY417" fmla="*/ 6801564 h 6858000"/>
              <a:gd name="connsiteX418" fmla="*/ 2629626 w 7467600"/>
              <a:gd name="connsiteY418" fmla="*/ 6763394 h 6858000"/>
              <a:gd name="connsiteX419" fmla="*/ 2565328 w 7467600"/>
              <a:gd name="connsiteY419" fmla="*/ 5516399 h 6858000"/>
              <a:gd name="connsiteX420" fmla="*/ 1922999 w 7467600"/>
              <a:gd name="connsiteY420" fmla="*/ 5980343 h 6858000"/>
              <a:gd name="connsiteX421" fmla="*/ 1950261 w 7467600"/>
              <a:gd name="connsiteY421" fmla="*/ 6405858 h 6858000"/>
              <a:gd name="connsiteX422" fmla="*/ 2365554 w 7467600"/>
              <a:gd name="connsiteY422" fmla="*/ 6759107 h 6858000"/>
              <a:gd name="connsiteX423" fmla="*/ 2424142 w 7467600"/>
              <a:gd name="connsiteY423" fmla="*/ 6858000 h 6858000"/>
              <a:gd name="connsiteX424" fmla="*/ 2395994 w 7467600"/>
              <a:gd name="connsiteY424" fmla="*/ 6858000 h 6858000"/>
              <a:gd name="connsiteX425" fmla="*/ 2392863 w 7467600"/>
              <a:gd name="connsiteY425" fmla="*/ 6852964 h 6858000"/>
              <a:gd name="connsiteX426" fmla="*/ 2017589 w 7467600"/>
              <a:gd name="connsiteY426" fmla="*/ 6493982 h 6858000"/>
              <a:gd name="connsiteX427" fmla="*/ 2147336 w 7467600"/>
              <a:gd name="connsiteY427" fmla="*/ 6594052 h 6858000"/>
              <a:gd name="connsiteX428" fmla="*/ 2207047 w 7467600"/>
              <a:gd name="connsiteY428" fmla="*/ 6654540 h 6858000"/>
              <a:gd name="connsiteX429" fmla="*/ 2299106 w 7467600"/>
              <a:gd name="connsiteY429" fmla="*/ 6778931 h 6858000"/>
              <a:gd name="connsiteX430" fmla="*/ 2314430 w 7467600"/>
              <a:gd name="connsiteY430" fmla="*/ 6801144 h 6858000"/>
              <a:gd name="connsiteX431" fmla="*/ 2352406 w 7467600"/>
              <a:gd name="connsiteY431" fmla="*/ 6858000 h 6858000"/>
              <a:gd name="connsiteX432" fmla="*/ 2314492 w 7467600"/>
              <a:gd name="connsiteY432" fmla="*/ 6858000 h 6858000"/>
              <a:gd name="connsiteX433" fmla="*/ 2288095 w 7467600"/>
              <a:gd name="connsiteY433" fmla="*/ 6818030 h 6858000"/>
              <a:gd name="connsiteX434" fmla="*/ 2272768 w 7467600"/>
              <a:gd name="connsiteY434" fmla="*/ 6795822 h 6858000"/>
              <a:gd name="connsiteX435" fmla="*/ 2182715 w 7467600"/>
              <a:gd name="connsiteY435" fmla="*/ 6675071 h 6858000"/>
              <a:gd name="connsiteX436" fmla="*/ 2032061 w 7467600"/>
              <a:gd name="connsiteY436" fmla="*/ 6541380 h 6858000"/>
              <a:gd name="connsiteX437" fmla="*/ 2257220 w 7467600"/>
              <a:gd name="connsiteY437" fmla="*/ 6826257 h 6858000"/>
              <a:gd name="connsiteX438" fmla="*/ 2281324 w 7467600"/>
              <a:gd name="connsiteY438" fmla="*/ 6858000 h 6858000"/>
              <a:gd name="connsiteX439" fmla="*/ 2242860 w 7467600"/>
              <a:gd name="connsiteY439" fmla="*/ 6858000 h 6858000"/>
              <a:gd name="connsiteX440" fmla="*/ 2232818 w 7467600"/>
              <a:gd name="connsiteY440" fmla="*/ 6844926 h 6858000"/>
              <a:gd name="connsiteX441" fmla="*/ 1990172 w 7467600"/>
              <a:gd name="connsiteY441" fmla="*/ 6542121 h 6858000"/>
              <a:gd name="connsiteX442" fmla="*/ 2124090 w 7467600"/>
              <a:gd name="connsiteY442" fmla="*/ 6761017 h 6858000"/>
              <a:gd name="connsiteX443" fmla="*/ 2200380 w 7467600"/>
              <a:gd name="connsiteY443" fmla="*/ 6858000 h 6858000"/>
              <a:gd name="connsiteX444" fmla="*/ 2147507 w 7467600"/>
              <a:gd name="connsiteY444" fmla="*/ 6858000 h 6858000"/>
              <a:gd name="connsiteX445" fmla="*/ 2070668 w 7467600"/>
              <a:gd name="connsiteY445" fmla="*/ 6761520 h 6858000"/>
              <a:gd name="connsiteX446" fmla="*/ 1975142 w 7467600"/>
              <a:gd name="connsiteY446" fmla="*/ 6585570 h 6858000"/>
              <a:gd name="connsiteX447" fmla="*/ 2050035 w 7467600"/>
              <a:gd name="connsiteY447" fmla="*/ 6813345 h 6858000"/>
              <a:gd name="connsiteX448" fmla="*/ 2063025 w 7467600"/>
              <a:gd name="connsiteY448" fmla="*/ 6858000 h 6858000"/>
              <a:gd name="connsiteX449" fmla="*/ 2021675 w 7467600"/>
              <a:gd name="connsiteY449" fmla="*/ 6858000 h 6858000"/>
              <a:gd name="connsiteX450" fmla="*/ 2019308 w 7467600"/>
              <a:gd name="connsiteY450" fmla="*/ 6847118 h 6858000"/>
              <a:gd name="connsiteX451" fmla="*/ 1938835 w 7467600"/>
              <a:gd name="connsiteY451" fmla="*/ 6551160 h 6858000"/>
              <a:gd name="connsiteX452" fmla="*/ 1953230 w 7467600"/>
              <a:gd name="connsiteY452" fmla="*/ 6759699 h 6858000"/>
              <a:gd name="connsiteX453" fmla="*/ 1956763 w 7467600"/>
              <a:gd name="connsiteY453" fmla="*/ 6778191 h 6858000"/>
              <a:gd name="connsiteX454" fmla="*/ 1967925 w 7467600"/>
              <a:gd name="connsiteY454" fmla="*/ 6858000 h 6858000"/>
              <a:gd name="connsiteX455" fmla="*/ 1936622 w 7467600"/>
              <a:gd name="connsiteY455" fmla="*/ 6858000 h 6858000"/>
              <a:gd name="connsiteX456" fmla="*/ 1926261 w 7467600"/>
              <a:gd name="connsiteY456" fmla="*/ 6784064 h 6858000"/>
              <a:gd name="connsiteX457" fmla="*/ 1922724 w 7467600"/>
              <a:gd name="connsiteY457" fmla="*/ 6765577 h 6858000"/>
              <a:gd name="connsiteX458" fmla="*/ 1904650 w 7467600"/>
              <a:gd name="connsiteY458" fmla="*/ 6639616 h 6858000"/>
              <a:gd name="connsiteX459" fmla="*/ 1885273 w 7467600"/>
              <a:gd name="connsiteY459" fmla="*/ 6858000 h 6858000"/>
              <a:gd name="connsiteX460" fmla="*/ 1854363 w 7467600"/>
              <a:gd name="connsiteY460" fmla="*/ 6858000 h 6858000"/>
              <a:gd name="connsiteX461" fmla="*/ 1880391 w 7467600"/>
              <a:gd name="connsiteY461" fmla="*/ 6603796 h 6858000"/>
              <a:gd name="connsiteX462" fmla="*/ 1818273 w 7467600"/>
              <a:gd name="connsiteY462" fmla="*/ 6715729 h 6858000"/>
              <a:gd name="connsiteX463" fmla="*/ 1794691 w 7467600"/>
              <a:gd name="connsiteY463" fmla="*/ 6843239 h 6858000"/>
              <a:gd name="connsiteX464" fmla="*/ 1794914 w 7467600"/>
              <a:gd name="connsiteY464" fmla="*/ 6858000 h 6858000"/>
              <a:gd name="connsiteX465" fmla="*/ 1746128 w 7467600"/>
              <a:gd name="connsiteY465" fmla="*/ 6858000 h 6858000"/>
              <a:gd name="connsiteX466" fmla="*/ 1753934 w 7467600"/>
              <a:gd name="connsiteY466" fmla="*/ 6724796 h 6858000"/>
              <a:gd name="connsiteX467" fmla="*/ 1792053 w 7467600"/>
              <a:gd name="connsiteY467" fmla="*/ 6572396 h 6858000"/>
              <a:gd name="connsiteX468" fmla="*/ 1862248 w 7467600"/>
              <a:gd name="connsiteY468" fmla="*/ 6266397 h 6858000"/>
              <a:gd name="connsiteX469" fmla="*/ 1862250 w 7467600"/>
              <a:gd name="connsiteY469" fmla="*/ 6033531 h 6858000"/>
              <a:gd name="connsiteX470" fmla="*/ 1211999 w 7467600"/>
              <a:gd name="connsiteY470" fmla="*/ 6683610 h 6858000"/>
              <a:gd name="connsiteX471" fmla="*/ 1213266 w 7467600"/>
              <a:gd name="connsiteY471" fmla="*/ 6691947 h 6858000"/>
              <a:gd name="connsiteX472" fmla="*/ 1203370 w 7467600"/>
              <a:gd name="connsiteY472" fmla="*/ 6850676 h 6858000"/>
              <a:gd name="connsiteX473" fmla="*/ 1203671 w 7467600"/>
              <a:gd name="connsiteY473" fmla="*/ 6858000 h 6858000"/>
              <a:gd name="connsiteX474" fmla="*/ 1143180 w 7467600"/>
              <a:gd name="connsiteY474" fmla="*/ 6858000 h 6858000"/>
              <a:gd name="connsiteX475" fmla="*/ 1142176 w 7467600"/>
              <a:gd name="connsiteY475" fmla="*/ 6766045 h 6858000"/>
              <a:gd name="connsiteX476" fmla="*/ 1067484 w 7467600"/>
              <a:gd name="connsiteY476" fmla="*/ 6858000 h 6858000"/>
              <a:gd name="connsiteX477" fmla="*/ 953928 w 7467600"/>
              <a:gd name="connsiteY477" fmla="*/ 6858000 h 6858000"/>
              <a:gd name="connsiteX478" fmla="*/ 959715 w 7467600"/>
              <a:gd name="connsiteY478" fmla="*/ 6850185 h 6858000"/>
              <a:gd name="connsiteX479" fmla="*/ 1483788 w 7467600"/>
              <a:gd name="connsiteY479" fmla="*/ 6259174 h 6858000"/>
              <a:gd name="connsiteX480" fmla="*/ 1100671 w 7467600"/>
              <a:gd name="connsiteY480" fmla="*/ 6252137 h 6858000"/>
              <a:gd name="connsiteX481" fmla="*/ 1090144 w 7467600"/>
              <a:gd name="connsiteY481" fmla="*/ 6256748 h 6858000"/>
              <a:gd name="connsiteX482" fmla="*/ 1095872 w 7467600"/>
              <a:gd name="connsiteY482" fmla="*/ 6271892 h 6858000"/>
              <a:gd name="connsiteX483" fmla="*/ 262785 w 7467600"/>
              <a:gd name="connsiteY483" fmla="*/ 6845450 h 6858000"/>
              <a:gd name="connsiteX484" fmla="*/ 209968 w 7467600"/>
              <a:gd name="connsiteY484" fmla="*/ 6770713 h 6858000"/>
              <a:gd name="connsiteX485" fmla="*/ 873460 w 7467600"/>
              <a:gd name="connsiteY485" fmla="*/ 6253768 h 6858000"/>
              <a:gd name="connsiteX486" fmla="*/ 192686 w 7467600"/>
              <a:gd name="connsiteY486" fmla="*/ 5849257 h 6858000"/>
              <a:gd name="connsiteX487" fmla="*/ 4696 w 7467600"/>
              <a:gd name="connsiteY487" fmla="*/ 5697668 h 6858000"/>
              <a:gd name="connsiteX488" fmla="*/ 0 w 7467600"/>
              <a:gd name="connsiteY488" fmla="*/ 5689984 h 6858000"/>
              <a:gd name="connsiteX489" fmla="*/ 0 w 7467600"/>
              <a:gd name="connsiteY489" fmla="*/ 5513472 h 6858000"/>
              <a:gd name="connsiteX490" fmla="*/ 174101 w 7467600"/>
              <a:gd name="connsiteY490" fmla="*/ 5620277 h 6858000"/>
              <a:gd name="connsiteX491" fmla="*/ 891800 w 7467600"/>
              <a:gd name="connsiteY491" fmla="*/ 6036935 h 6858000"/>
              <a:gd name="connsiteX492" fmla="*/ 1072219 w 7467600"/>
              <a:gd name="connsiteY492" fmla="*/ 6169443 h 6858000"/>
              <a:gd name="connsiteX493" fmla="*/ 1074117 w 7467600"/>
              <a:gd name="connsiteY493" fmla="*/ 6170301 h 6858000"/>
              <a:gd name="connsiteX494" fmla="*/ 1083114 w 7467600"/>
              <a:gd name="connsiteY494" fmla="*/ 6174131 h 6858000"/>
              <a:gd name="connsiteX495" fmla="*/ 1543010 w 7467600"/>
              <a:gd name="connsiteY495" fmla="*/ 6191140 h 6858000"/>
              <a:gd name="connsiteX496" fmla="*/ 1551080 w 7467600"/>
              <a:gd name="connsiteY496" fmla="*/ 6195006 h 6858000"/>
              <a:gd name="connsiteX497" fmla="*/ 2345443 w 7467600"/>
              <a:gd name="connsiteY497" fmla="*/ 5549882 h 6858000"/>
              <a:gd name="connsiteX498" fmla="*/ 1721499 w 7467600"/>
              <a:gd name="connsiteY498" fmla="*/ 5599969 h 6858000"/>
              <a:gd name="connsiteX499" fmla="*/ 767716 w 7467600"/>
              <a:gd name="connsiteY499" fmla="*/ 5472768 h 6858000"/>
              <a:gd name="connsiteX500" fmla="*/ 722147 w 7467600"/>
              <a:gd name="connsiteY500" fmla="*/ 5393091 h 6858000"/>
              <a:gd name="connsiteX501" fmla="*/ 1485552 w 7467600"/>
              <a:gd name="connsiteY501" fmla="*/ 5313202 h 6858000"/>
              <a:gd name="connsiteX502" fmla="*/ 2143004 w 7467600"/>
              <a:gd name="connsiteY502" fmla="*/ 5402420 h 6858000"/>
              <a:gd name="connsiteX503" fmla="*/ 1933391 w 7467600"/>
              <a:gd name="connsiteY503" fmla="*/ 5156971 h 6858000"/>
              <a:gd name="connsiteX504" fmla="*/ 1827118 w 7467600"/>
              <a:gd name="connsiteY504" fmla="*/ 4968410 h 6858000"/>
              <a:gd name="connsiteX505" fmla="*/ 1837349 w 7467600"/>
              <a:gd name="connsiteY505" fmla="*/ 4956357 h 6858000"/>
              <a:gd name="connsiteX506" fmla="*/ 2162835 w 7467600"/>
              <a:gd name="connsiteY506" fmla="*/ 5187853 h 6858000"/>
              <a:gd name="connsiteX507" fmla="*/ 2257167 w 7467600"/>
              <a:gd name="connsiteY507" fmla="*/ 5462123 h 6858000"/>
              <a:gd name="connsiteX508" fmla="*/ 2261598 w 7467600"/>
              <a:gd name="connsiteY508" fmla="*/ 5467998 h 6858000"/>
              <a:gd name="connsiteX509" fmla="*/ 2437177 w 7467600"/>
              <a:gd name="connsiteY509" fmla="*/ 5479608 h 6858000"/>
              <a:gd name="connsiteX510" fmla="*/ 2445247 w 7467600"/>
              <a:gd name="connsiteY510" fmla="*/ 5483476 h 6858000"/>
              <a:gd name="connsiteX511" fmla="*/ 2743626 w 7467600"/>
              <a:gd name="connsiteY511" fmla="*/ 5304819 h 6858000"/>
              <a:gd name="connsiteX512" fmla="*/ 3048102 w 7467600"/>
              <a:gd name="connsiteY512" fmla="*/ 5150595 h 6858000"/>
              <a:gd name="connsiteX513" fmla="*/ 1799414 w 7467600"/>
              <a:gd name="connsiteY513" fmla="*/ 4694732 h 6858000"/>
              <a:gd name="connsiteX514" fmla="*/ 1771735 w 7467600"/>
              <a:gd name="connsiteY514" fmla="*/ 4619929 h 6858000"/>
              <a:gd name="connsiteX515" fmla="*/ 3104273 w 7467600"/>
              <a:gd name="connsiteY515" fmla="*/ 5076159 h 6858000"/>
              <a:gd name="connsiteX516" fmla="*/ 3113245 w 7467600"/>
              <a:gd name="connsiteY516" fmla="*/ 5090705 h 6858000"/>
              <a:gd name="connsiteX517" fmla="*/ 3126294 w 7467600"/>
              <a:gd name="connsiteY517" fmla="*/ 5114400 h 6858000"/>
              <a:gd name="connsiteX518" fmla="*/ 3937433 w 7467600"/>
              <a:gd name="connsiteY518" fmla="*/ 4830473 h 6858000"/>
              <a:gd name="connsiteX519" fmla="*/ 3590475 w 7467600"/>
              <a:gd name="connsiteY519" fmla="*/ 4597974 h 6858000"/>
              <a:gd name="connsiteX520" fmla="*/ 3100264 w 7467600"/>
              <a:gd name="connsiteY520" fmla="*/ 4579845 h 6858000"/>
              <a:gd name="connsiteX521" fmla="*/ 2183576 w 7467600"/>
              <a:gd name="connsiteY521" fmla="*/ 4227150 h 6858000"/>
              <a:gd name="connsiteX522" fmla="*/ 2151029 w 7467600"/>
              <a:gd name="connsiteY522" fmla="*/ 4146947 h 6858000"/>
              <a:gd name="connsiteX523" fmla="*/ 3563434 w 7467600"/>
              <a:gd name="connsiteY523" fmla="*/ 4469115 h 6858000"/>
              <a:gd name="connsiteX524" fmla="*/ 3177952 w 7467600"/>
              <a:gd name="connsiteY524" fmla="*/ 3657386 h 6858000"/>
              <a:gd name="connsiteX525" fmla="*/ 3189263 w 7467600"/>
              <a:gd name="connsiteY525" fmla="*/ 3625726 h 6858000"/>
              <a:gd name="connsiteX526" fmla="*/ 3560912 w 7467600"/>
              <a:gd name="connsiteY526" fmla="*/ 4079863 h 6858000"/>
              <a:gd name="connsiteX527" fmla="*/ 3626636 w 7467600"/>
              <a:gd name="connsiteY527" fmla="*/ 4512230 h 6858000"/>
              <a:gd name="connsiteX528" fmla="*/ 3653088 w 7467600"/>
              <a:gd name="connsiteY528" fmla="*/ 4521417 h 6858000"/>
              <a:gd name="connsiteX529" fmla="*/ 3988128 w 7467600"/>
              <a:gd name="connsiteY529" fmla="*/ 4817267 h 6858000"/>
              <a:gd name="connsiteX530" fmla="*/ 4830582 w 7467600"/>
              <a:gd name="connsiteY530" fmla="*/ 4676000 h 6858000"/>
              <a:gd name="connsiteX531" fmla="*/ 4830100 w 7467600"/>
              <a:gd name="connsiteY531" fmla="*/ 4675554 h 6858000"/>
              <a:gd name="connsiteX532" fmla="*/ 4036318 w 7467600"/>
              <a:gd name="connsiteY532" fmla="*/ 4147013 h 6858000"/>
              <a:gd name="connsiteX533" fmla="*/ 3432098 w 7467600"/>
              <a:gd name="connsiteY533" fmla="*/ 3537312 h 6858000"/>
              <a:gd name="connsiteX534" fmla="*/ 3446761 w 7467600"/>
              <a:gd name="connsiteY534" fmla="*/ 3461278 h 6858000"/>
              <a:gd name="connsiteX535" fmla="*/ 4419733 w 7467600"/>
              <a:gd name="connsiteY535" fmla="*/ 3963555 h 6858000"/>
              <a:gd name="connsiteX536" fmla="*/ 4781371 w 7467600"/>
              <a:gd name="connsiteY536" fmla="*/ 4458604 h 6858000"/>
              <a:gd name="connsiteX537" fmla="*/ 4780440 w 7467600"/>
              <a:gd name="connsiteY537" fmla="*/ 4470290 h 6858000"/>
              <a:gd name="connsiteX538" fmla="*/ 4898954 w 7467600"/>
              <a:gd name="connsiteY538" fmla="*/ 4662092 h 6858000"/>
              <a:gd name="connsiteX539" fmla="*/ 4900699 w 7467600"/>
              <a:gd name="connsiteY539" fmla="*/ 4670867 h 6858000"/>
              <a:gd name="connsiteX540" fmla="*/ 5714511 w 7467600"/>
              <a:gd name="connsiteY540" fmla="*/ 4663483 h 6858000"/>
              <a:gd name="connsiteX541" fmla="*/ 5464793 w 7467600"/>
              <a:gd name="connsiteY541" fmla="*/ 4393556 h 6858000"/>
              <a:gd name="connsiteX542" fmla="*/ 5461897 w 7467600"/>
              <a:gd name="connsiteY542" fmla="*/ 4390879 h 6858000"/>
              <a:gd name="connsiteX543" fmla="*/ 4294126 w 7467600"/>
              <a:gd name="connsiteY543" fmla="*/ 3303048 h 6858000"/>
              <a:gd name="connsiteX544" fmla="*/ 4305321 w 7467600"/>
              <a:gd name="connsiteY544" fmla="*/ 3256953 h 6858000"/>
              <a:gd name="connsiteX545" fmla="*/ 4949299 w 7467600"/>
              <a:gd name="connsiteY545" fmla="*/ 3766336 h 6858000"/>
              <a:gd name="connsiteX546" fmla="*/ 5291452 w 7467600"/>
              <a:gd name="connsiteY546" fmla="*/ 4076801 h 6858000"/>
              <a:gd name="connsiteX547" fmla="*/ 5434998 w 7467600"/>
              <a:gd name="connsiteY547" fmla="*/ 4254100 h 6858000"/>
              <a:gd name="connsiteX548" fmla="*/ 5351015 w 7467600"/>
              <a:gd name="connsiteY548" fmla="*/ 3760989 h 6858000"/>
              <a:gd name="connsiteX549" fmla="*/ 5413780 w 7467600"/>
              <a:gd name="connsiteY549" fmla="*/ 2966265 h 6858000"/>
              <a:gd name="connsiteX550" fmla="*/ 5425627 w 7467600"/>
              <a:gd name="connsiteY550" fmla="*/ 2954192 h 6858000"/>
              <a:gd name="connsiteX551" fmla="*/ 6604735 w 7467600"/>
              <a:gd name="connsiteY551" fmla="*/ 2041381 h 6858000"/>
              <a:gd name="connsiteX552" fmla="*/ 7204487 w 7467600"/>
              <a:gd name="connsiteY552" fmla="*/ 2742112 h 6858000"/>
              <a:gd name="connsiteX553" fmla="*/ 7131592 w 7467600"/>
              <a:gd name="connsiteY553" fmla="*/ 2672096 h 6858000"/>
              <a:gd name="connsiteX554" fmla="*/ 6996344 w 7467600"/>
              <a:gd name="connsiteY554" fmla="*/ 2518310 h 6858000"/>
              <a:gd name="connsiteX555" fmla="*/ 6735495 w 7467600"/>
              <a:gd name="connsiteY555" fmla="*/ 2196890 h 6858000"/>
              <a:gd name="connsiteX556" fmla="*/ 6721901 w 7467600"/>
              <a:gd name="connsiteY556" fmla="*/ 2179274 h 6858000"/>
              <a:gd name="connsiteX557" fmla="*/ 6604735 w 7467600"/>
              <a:gd name="connsiteY557" fmla="*/ 2041381 h 6858000"/>
              <a:gd name="connsiteX558" fmla="*/ 6591670 w 7467600"/>
              <a:gd name="connsiteY558" fmla="*/ 1988277 h 6858000"/>
              <a:gd name="connsiteX559" fmla="*/ 6747349 w 7467600"/>
              <a:gd name="connsiteY559" fmla="*/ 2160069 h 6858000"/>
              <a:gd name="connsiteX560" fmla="*/ 6760943 w 7467600"/>
              <a:gd name="connsiteY560" fmla="*/ 2177686 h 6858000"/>
              <a:gd name="connsiteX561" fmla="*/ 7021065 w 7467600"/>
              <a:gd name="connsiteY561" fmla="*/ 2498102 h 6858000"/>
              <a:gd name="connsiteX562" fmla="*/ 7155223 w 7467600"/>
              <a:gd name="connsiteY562" fmla="*/ 2650386 h 6858000"/>
              <a:gd name="connsiteX563" fmla="*/ 7203167 w 7467600"/>
              <a:gd name="connsiteY563" fmla="*/ 2697288 h 6858000"/>
              <a:gd name="connsiteX564" fmla="*/ 6937703 w 7467600"/>
              <a:gd name="connsiteY564" fmla="*/ 2321981 h 6858000"/>
              <a:gd name="connsiteX565" fmla="*/ 6591670 w 7467600"/>
              <a:gd name="connsiteY565" fmla="*/ 1988277 h 6858000"/>
              <a:gd name="connsiteX566" fmla="*/ 5798671 w 7467600"/>
              <a:gd name="connsiteY566" fmla="*/ 1981601 h 6858000"/>
              <a:gd name="connsiteX567" fmla="*/ 5754709 w 7467600"/>
              <a:gd name="connsiteY567" fmla="*/ 2071454 h 6858000"/>
              <a:gd name="connsiteX568" fmla="*/ 5763044 w 7467600"/>
              <a:gd name="connsiteY568" fmla="*/ 2842206 h 6858000"/>
              <a:gd name="connsiteX569" fmla="*/ 5764974 w 7467600"/>
              <a:gd name="connsiteY569" fmla="*/ 2799609 h 6858000"/>
              <a:gd name="connsiteX570" fmla="*/ 5767665 w 7467600"/>
              <a:gd name="connsiteY570" fmla="*/ 2666409 h 6858000"/>
              <a:gd name="connsiteX571" fmla="*/ 5763055 w 7467600"/>
              <a:gd name="connsiteY571" fmla="*/ 2579705 h 6858000"/>
              <a:gd name="connsiteX572" fmla="*/ 5758079 w 7467600"/>
              <a:gd name="connsiteY572" fmla="*/ 2492508 h 6858000"/>
              <a:gd name="connsiteX573" fmla="*/ 5779325 w 7467600"/>
              <a:gd name="connsiteY573" fmla="*/ 2197069 h 6858000"/>
              <a:gd name="connsiteX574" fmla="*/ 5798671 w 7467600"/>
              <a:gd name="connsiteY574" fmla="*/ 1981601 h 6858000"/>
              <a:gd name="connsiteX575" fmla="*/ 5829202 w 7467600"/>
              <a:gd name="connsiteY575" fmla="*/ 1971679 h 6858000"/>
              <a:gd name="connsiteX576" fmla="*/ 5809558 w 7467600"/>
              <a:gd name="connsiteY576" fmla="*/ 2198043 h 6858000"/>
              <a:gd name="connsiteX577" fmla="*/ 5788653 w 7467600"/>
              <a:gd name="connsiteY577" fmla="*/ 2489430 h 6858000"/>
              <a:gd name="connsiteX578" fmla="*/ 5793439 w 7467600"/>
              <a:gd name="connsiteY578" fmla="*/ 2575235 h 6858000"/>
              <a:gd name="connsiteX579" fmla="*/ 5796837 w 7467600"/>
              <a:gd name="connsiteY579" fmla="*/ 2637633 h 6858000"/>
              <a:gd name="connsiteX580" fmla="*/ 5818614 w 7467600"/>
              <a:gd name="connsiteY580" fmla="*/ 2473055 h 6858000"/>
              <a:gd name="connsiteX581" fmla="*/ 5829202 w 7467600"/>
              <a:gd name="connsiteY581" fmla="*/ 1971679 h 6858000"/>
              <a:gd name="connsiteX582" fmla="*/ 5911389 w 7467600"/>
              <a:gd name="connsiteY582" fmla="*/ 1898371 h 6858000"/>
              <a:gd name="connsiteX583" fmla="*/ 6237627 w 7467600"/>
              <a:gd name="connsiteY583" fmla="*/ 2231921 h 6858000"/>
              <a:gd name="connsiteX584" fmla="*/ 5911389 w 7467600"/>
              <a:gd name="connsiteY584" fmla="*/ 1898371 h 6858000"/>
              <a:gd name="connsiteX585" fmla="*/ 6944437 w 7467600"/>
              <a:gd name="connsiteY585" fmla="*/ 1575402 h 6858000"/>
              <a:gd name="connsiteX586" fmla="*/ 6304730 w 7467600"/>
              <a:gd name="connsiteY586" fmla="*/ 1766654 h 6858000"/>
              <a:gd name="connsiteX587" fmla="*/ 6944437 w 7467600"/>
              <a:gd name="connsiteY587" fmla="*/ 1575402 h 6858000"/>
              <a:gd name="connsiteX588" fmla="*/ 7019523 w 7467600"/>
              <a:gd name="connsiteY588" fmla="*/ 1519450 h 6858000"/>
              <a:gd name="connsiteX589" fmla="*/ 6298091 w 7467600"/>
              <a:gd name="connsiteY589" fmla="*/ 1737122 h 6858000"/>
              <a:gd name="connsiteX590" fmla="*/ 7019523 w 7467600"/>
              <a:gd name="connsiteY590" fmla="*/ 1519450 h 6858000"/>
              <a:gd name="connsiteX591" fmla="*/ 2399523 w 7467600"/>
              <a:gd name="connsiteY591" fmla="*/ 1428234 h 6858000"/>
              <a:gd name="connsiteX592" fmla="*/ 2224982 w 7467600"/>
              <a:gd name="connsiteY592" fmla="*/ 1826201 h 6858000"/>
              <a:gd name="connsiteX593" fmla="*/ 2096099 w 7467600"/>
              <a:gd name="connsiteY593" fmla="*/ 2345900 h 6858000"/>
              <a:gd name="connsiteX594" fmla="*/ 2283317 w 7467600"/>
              <a:gd name="connsiteY594" fmla="*/ 1796925 h 6858000"/>
              <a:gd name="connsiteX595" fmla="*/ 2399523 w 7467600"/>
              <a:gd name="connsiteY595" fmla="*/ 1428234 h 6858000"/>
              <a:gd name="connsiteX596" fmla="*/ 2448558 w 7467600"/>
              <a:gd name="connsiteY596" fmla="*/ 1373435 h 6858000"/>
              <a:gd name="connsiteX597" fmla="*/ 2312521 w 7467600"/>
              <a:gd name="connsiteY597" fmla="*/ 1806140 h 6858000"/>
              <a:gd name="connsiteX598" fmla="*/ 2127533 w 7467600"/>
              <a:gd name="connsiteY598" fmla="*/ 2348380 h 6858000"/>
              <a:gd name="connsiteX599" fmla="*/ 2358080 w 7467600"/>
              <a:gd name="connsiteY599" fmla="*/ 1866134 h 6858000"/>
              <a:gd name="connsiteX600" fmla="*/ 2407436 w 7467600"/>
              <a:gd name="connsiteY600" fmla="*/ 1651070 h 6858000"/>
              <a:gd name="connsiteX601" fmla="*/ 2448558 w 7467600"/>
              <a:gd name="connsiteY601" fmla="*/ 1373435 h 6858000"/>
              <a:gd name="connsiteX602" fmla="*/ 278707 w 7467600"/>
              <a:gd name="connsiteY602" fmla="*/ 1352270 h 6858000"/>
              <a:gd name="connsiteX603" fmla="*/ 321570 w 7467600"/>
              <a:gd name="connsiteY603" fmla="*/ 1861610 h 6858000"/>
              <a:gd name="connsiteX604" fmla="*/ 294281 w 7467600"/>
              <a:gd name="connsiteY604" fmla="*/ 1440658 h 6858000"/>
              <a:gd name="connsiteX605" fmla="*/ 278707 w 7467600"/>
              <a:gd name="connsiteY605" fmla="*/ 1352270 h 6858000"/>
              <a:gd name="connsiteX606" fmla="*/ 1423821 w 7467600"/>
              <a:gd name="connsiteY606" fmla="*/ 1351958 h 6858000"/>
              <a:gd name="connsiteX607" fmla="*/ 1638521 w 7467600"/>
              <a:gd name="connsiteY607" fmla="*/ 1908470 h 6858000"/>
              <a:gd name="connsiteX608" fmla="*/ 1754199 w 7467600"/>
              <a:gd name="connsiteY608" fmla="*/ 2149284 h 6858000"/>
              <a:gd name="connsiteX609" fmla="*/ 1908359 w 7467600"/>
              <a:gd name="connsiteY609" fmla="*/ 2364988 h 6858000"/>
              <a:gd name="connsiteX610" fmla="*/ 1647661 w 7467600"/>
              <a:gd name="connsiteY610" fmla="*/ 1825945 h 6858000"/>
              <a:gd name="connsiteX611" fmla="*/ 1423821 w 7467600"/>
              <a:gd name="connsiteY611" fmla="*/ 1351958 h 6858000"/>
              <a:gd name="connsiteX612" fmla="*/ 1431890 w 7467600"/>
              <a:gd name="connsiteY612" fmla="*/ 1306475 h 6858000"/>
              <a:gd name="connsiteX613" fmla="*/ 1507597 w 7467600"/>
              <a:gd name="connsiteY613" fmla="*/ 1446132 h 6858000"/>
              <a:gd name="connsiteX614" fmla="*/ 1674586 w 7467600"/>
              <a:gd name="connsiteY614" fmla="*/ 1813832 h 6858000"/>
              <a:gd name="connsiteX615" fmla="*/ 1815950 w 7467600"/>
              <a:gd name="connsiteY615" fmla="*/ 2128564 h 6858000"/>
              <a:gd name="connsiteX616" fmla="*/ 1984242 w 7467600"/>
              <a:gd name="connsiteY616" fmla="*/ 2430829 h 6858000"/>
              <a:gd name="connsiteX617" fmla="*/ 2014023 w 7467600"/>
              <a:gd name="connsiteY617" fmla="*/ 2450995 h 6858000"/>
              <a:gd name="connsiteX618" fmla="*/ 1747337 w 7467600"/>
              <a:gd name="connsiteY618" fmla="*/ 1855264 h 6858000"/>
              <a:gd name="connsiteX619" fmla="*/ 1533749 w 7467600"/>
              <a:gd name="connsiteY619" fmla="*/ 1478656 h 6858000"/>
              <a:gd name="connsiteX620" fmla="*/ 1431890 w 7467600"/>
              <a:gd name="connsiteY620" fmla="*/ 1306475 h 6858000"/>
              <a:gd name="connsiteX621" fmla="*/ 5052692 w 7467600"/>
              <a:gd name="connsiteY621" fmla="*/ 1292994 h 6858000"/>
              <a:gd name="connsiteX622" fmla="*/ 5200661 w 7467600"/>
              <a:gd name="connsiteY622" fmla="*/ 1635186 h 6858000"/>
              <a:gd name="connsiteX623" fmla="*/ 5297138 w 7467600"/>
              <a:gd name="connsiteY623" fmla="*/ 1906351 h 6858000"/>
              <a:gd name="connsiteX624" fmla="*/ 5052692 w 7467600"/>
              <a:gd name="connsiteY624" fmla="*/ 1292994 h 6858000"/>
              <a:gd name="connsiteX625" fmla="*/ 5009948 w 7467600"/>
              <a:gd name="connsiteY625" fmla="*/ 1273619 h 6858000"/>
              <a:gd name="connsiteX626" fmla="*/ 5121777 w 7467600"/>
              <a:gd name="connsiteY626" fmla="*/ 1654213 h 6858000"/>
              <a:gd name="connsiteX627" fmla="*/ 5293545 w 7467600"/>
              <a:gd name="connsiteY627" fmla="*/ 2072247 h 6858000"/>
              <a:gd name="connsiteX628" fmla="*/ 5294042 w 7467600"/>
              <a:gd name="connsiteY628" fmla="*/ 2065019 h 6858000"/>
              <a:gd name="connsiteX629" fmla="*/ 5171936 w 7467600"/>
              <a:gd name="connsiteY629" fmla="*/ 1647613 h 6858000"/>
              <a:gd name="connsiteX630" fmla="*/ 5009948 w 7467600"/>
              <a:gd name="connsiteY630" fmla="*/ 1273619 h 6858000"/>
              <a:gd name="connsiteX631" fmla="*/ 655236 w 7467600"/>
              <a:gd name="connsiteY631" fmla="*/ 1268632 h 6858000"/>
              <a:gd name="connsiteX632" fmla="*/ 839521 w 7467600"/>
              <a:gd name="connsiteY632" fmla="*/ 1685315 h 6858000"/>
              <a:gd name="connsiteX633" fmla="*/ 1109416 w 7467600"/>
              <a:gd name="connsiteY633" fmla="*/ 2061663 h 6858000"/>
              <a:gd name="connsiteX634" fmla="*/ 1298300 w 7467600"/>
              <a:gd name="connsiteY634" fmla="*/ 2247742 h 6858000"/>
              <a:gd name="connsiteX635" fmla="*/ 1125871 w 7467600"/>
              <a:gd name="connsiteY635" fmla="*/ 1989513 h 6858000"/>
              <a:gd name="connsiteX636" fmla="*/ 981574 w 7467600"/>
              <a:gd name="connsiteY636" fmla="*/ 1783157 h 6858000"/>
              <a:gd name="connsiteX637" fmla="*/ 922198 w 7467600"/>
              <a:gd name="connsiteY637" fmla="*/ 1677437 h 6858000"/>
              <a:gd name="connsiteX638" fmla="*/ 869293 w 7467600"/>
              <a:gd name="connsiteY638" fmla="*/ 1583214 h 6858000"/>
              <a:gd name="connsiteX639" fmla="*/ 751431 w 7467600"/>
              <a:gd name="connsiteY639" fmla="*/ 1405731 h 6858000"/>
              <a:gd name="connsiteX640" fmla="*/ 655236 w 7467600"/>
              <a:gd name="connsiteY640" fmla="*/ 1268632 h 6858000"/>
              <a:gd name="connsiteX641" fmla="*/ 6516292 w 7467600"/>
              <a:gd name="connsiteY641" fmla="*/ 1263064 h 6858000"/>
              <a:gd name="connsiteX642" fmla="*/ 5736320 w 7467600"/>
              <a:gd name="connsiteY642" fmla="*/ 1501803 h 6858000"/>
              <a:gd name="connsiteX643" fmla="*/ 6516292 w 7467600"/>
              <a:gd name="connsiteY643" fmla="*/ 1263064 h 6858000"/>
              <a:gd name="connsiteX644" fmla="*/ 291466 w 7467600"/>
              <a:gd name="connsiteY644" fmla="*/ 1250369 h 6858000"/>
              <a:gd name="connsiteX645" fmla="*/ 323180 w 7467600"/>
              <a:gd name="connsiteY645" fmla="*/ 1435283 h 6858000"/>
              <a:gd name="connsiteX646" fmla="*/ 349381 w 7467600"/>
              <a:gd name="connsiteY646" fmla="*/ 1875041 h 6858000"/>
              <a:gd name="connsiteX647" fmla="*/ 374363 w 7467600"/>
              <a:gd name="connsiteY647" fmla="*/ 1506494 h 6858000"/>
              <a:gd name="connsiteX648" fmla="*/ 302168 w 7467600"/>
              <a:gd name="connsiteY648" fmla="*/ 1274495 h 6858000"/>
              <a:gd name="connsiteX649" fmla="*/ 291466 w 7467600"/>
              <a:gd name="connsiteY649" fmla="*/ 1250369 h 6858000"/>
              <a:gd name="connsiteX650" fmla="*/ 678222 w 7467600"/>
              <a:gd name="connsiteY650" fmla="*/ 1248670 h 6858000"/>
              <a:gd name="connsiteX651" fmla="*/ 775536 w 7467600"/>
              <a:gd name="connsiteY651" fmla="*/ 1388015 h 6858000"/>
              <a:gd name="connsiteX652" fmla="*/ 894529 w 7467600"/>
              <a:gd name="connsiteY652" fmla="*/ 1567739 h 6858000"/>
              <a:gd name="connsiteX653" fmla="*/ 948000 w 7467600"/>
              <a:gd name="connsiteY653" fmla="*/ 1663088 h 6858000"/>
              <a:gd name="connsiteX654" fmla="*/ 1006812 w 7467600"/>
              <a:gd name="connsiteY654" fmla="*/ 1767683 h 6858000"/>
              <a:gd name="connsiteX655" fmla="*/ 1149133 w 7467600"/>
              <a:gd name="connsiteY655" fmla="*/ 1971513 h 6858000"/>
              <a:gd name="connsiteX656" fmla="*/ 1333952 w 7467600"/>
              <a:gd name="connsiteY656" fmla="*/ 2251620 h 6858000"/>
              <a:gd name="connsiteX657" fmla="*/ 1337329 w 7467600"/>
              <a:gd name="connsiteY657" fmla="*/ 2258350 h 6858000"/>
              <a:gd name="connsiteX658" fmla="*/ 1014726 w 7467600"/>
              <a:gd name="connsiteY658" fmla="*/ 1615556 h 6858000"/>
              <a:gd name="connsiteX659" fmla="*/ 678222 w 7467600"/>
              <a:gd name="connsiteY659" fmla="*/ 1248670 h 6858000"/>
              <a:gd name="connsiteX660" fmla="*/ 6691602 w 7467600"/>
              <a:gd name="connsiteY660" fmla="*/ 1140573 h 6858000"/>
              <a:gd name="connsiteX661" fmla="*/ 6571100 w 7467600"/>
              <a:gd name="connsiteY661" fmla="*/ 1183662 h 6858000"/>
              <a:gd name="connsiteX662" fmla="*/ 6241687 w 7467600"/>
              <a:gd name="connsiteY662" fmla="*/ 1257600 h 6858000"/>
              <a:gd name="connsiteX663" fmla="*/ 5693009 w 7467600"/>
              <a:gd name="connsiteY663" fmla="*/ 1478256 h 6858000"/>
              <a:gd name="connsiteX664" fmla="*/ 6548420 w 7467600"/>
              <a:gd name="connsiteY664" fmla="*/ 1214599 h 6858000"/>
              <a:gd name="connsiteX665" fmla="*/ 6605473 w 7467600"/>
              <a:gd name="connsiteY665" fmla="*/ 1184686 h 6858000"/>
              <a:gd name="connsiteX666" fmla="*/ 6691602 w 7467600"/>
              <a:gd name="connsiteY666" fmla="*/ 1140573 h 6858000"/>
              <a:gd name="connsiteX667" fmla="*/ 4002475 w 7467600"/>
              <a:gd name="connsiteY667" fmla="*/ 1037802 h 6858000"/>
              <a:gd name="connsiteX668" fmla="*/ 4000324 w 7467600"/>
              <a:gd name="connsiteY668" fmla="*/ 1039362 h 6858000"/>
              <a:gd name="connsiteX669" fmla="*/ 4002862 w 7467600"/>
              <a:gd name="connsiteY669" fmla="*/ 1042866 h 6858000"/>
              <a:gd name="connsiteX670" fmla="*/ 4002475 w 7467600"/>
              <a:gd name="connsiteY670" fmla="*/ 1037802 h 6858000"/>
              <a:gd name="connsiteX671" fmla="*/ 506322 w 7467600"/>
              <a:gd name="connsiteY671" fmla="*/ 1020997 h 6858000"/>
              <a:gd name="connsiteX672" fmla="*/ 533068 w 7467600"/>
              <a:gd name="connsiteY672" fmla="*/ 1029409 h 6858000"/>
              <a:gd name="connsiteX673" fmla="*/ 1232525 w 7467600"/>
              <a:gd name="connsiteY673" fmla="*/ 1804675 h 6858000"/>
              <a:gd name="connsiteX674" fmla="*/ 1388858 w 7467600"/>
              <a:gd name="connsiteY674" fmla="*/ 2368011 h 6858000"/>
              <a:gd name="connsiteX675" fmla="*/ 1384098 w 7467600"/>
              <a:gd name="connsiteY675" fmla="*/ 2378125 h 6858000"/>
              <a:gd name="connsiteX676" fmla="*/ 1425393 w 7467600"/>
              <a:gd name="connsiteY676" fmla="*/ 2589124 h 6858000"/>
              <a:gd name="connsiteX677" fmla="*/ 1424001 w 7467600"/>
              <a:gd name="connsiteY677" fmla="*/ 2597541 h 6858000"/>
              <a:gd name="connsiteX678" fmla="*/ 2152729 w 7467600"/>
              <a:gd name="connsiteY678" fmla="*/ 2864487 h 6858000"/>
              <a:gd name="connsiteX679" fmla="*/ 2020609 w 7467600"/>
              <a:gd name="connsiteY679" fmla="*/ 2539671 h 6858000"/>
              <a:gd name="connsiteX680" fmla="*/ 2018920 w 7467600"/>
              <a:gd name="connsiteY680" fmla="*/ 2536309 h 6858000"/>
              <a:gd name="connsiteX681" fmla="*/ 1342441 w 7467600"/>
              <a:gd name="connsiteY681" fmla="*/ 1173017 h 6858000"/>
              <a:gd name="connsiteX682" fmla="*/ 1367925 w 7467600"/>
              <a:gd name="connsiteY682" fmla="*/ 1135648 h 6858000"/>
              <a:gd name="connsiteX683" fmla="*/ 1771401 w 7467600"/>
              <a:gd name="connsiteY683" fmla="*/ 1806673 h 6858000"/>
              <a:gd name="connsiteX684" fmla="*/ 1972385 w 7467600"/>
              <a:gd name="connsiteY684" fmla="*/ 2198735 h 6858000"/>
              <a:gd name="connsiteX685" fmla="*/ 2040892 w 7467600"/>
              <a:gd name="connsiteY685" fmla="*/ 2405205 h 6858000"/>
              <a:gd name="connsiteX686" fmla="*/ 2131689 w 7467600"/>
              <a:gd name="connsiteY686" fmla="*/ 1936926 h 6858000"/>
              <a:gd name="connsiteX687" fmla="*/ 2454820 w 7467600"/>
              <a:gd name="connsiteY687" fmla="*/ 1248808 h 6858000"/>
              <a:gd name="connsiteX688" fmla="*/ 2492512 w 7467600"/>
              <a:gd name="connsiteY688" fmla="*/ 1302920 h 6858000"/>
              <a:gd name="connsiteX689" fmla="*/ 2081216 w 7467600"/>
              <a:gd name="connsiteY689" fmla="*/ 2527513 h 6858000"/>
              <a:gd name="connsiteX690" fmla="*/ 2081211 w 7467600"/>
              <a:gd name="connsiteY690" fmla="*/ 2528916 h 6858000"/>
              <a:gd name="connsiteX691" fmla="*/ 2199067 w 7467600"/>
              <a:gd name="connsiteY691" fmla="*/ 2884061 h 6858000"/>
              <a:gd name="connsiteX692" fmla="*/ 3192586 w 7467600"/>
              <a:gd name="connsiteY692" fmla="*/ 3411496 h 6858000"/>
              <a:gd name="connsiteX693" fmla="*/ 3182620 w 7467600"/>
              <a:gd name="connsiteY693" fmla="*/ 3483279 h 6858000"/>
              <a:gd name="connsiteX694" fmla="*/ 2435119 w 7467600"/>
              <a:gd name="connsiteY694" fmla="*/ 3080173 h 6858000"/>
              <a:gd name="connsiteX695" fmla="*/ 2410152 w 7467600"/>
              <a:gd name="connsiteY695" fmla="*/ 3063751 h 6858000"/>
              <a:gd name="connsiteX696" fmla="*/ 2408099 w 7467600"/>
              <a:gd name="connsiteY696" fmla="*/ 3064403 h 6858000"/>
              <a:gd name="connsiteX697" fmla="*/ 2407218 w 7467600"/>
              <a:gd name="connsiteY697" fmla="*/ 3070324 h 6858000"/>
              <a:gd name="connsiteX698" fmla="*/ 2380138 w 7467600"/>
              <a:gd name="connsiteY698" fmla="*/ 3099341 h 6858000"/>
              <a:gd name="connsiteX699" fmla="*/ 1765923 w 7467600"/>
              <a:gd name="connsiteY699" fmla="*/ 3581043 h 6858000"/>
              <a:gd name="connsiteX700" fmla="*/ 1702258 w 7467600"/>
              <a:gd name="connsiteY700" fmla="*/ 3612286 h 6858000"/>
              <a:gd name="connsiteX701" fmla="*/ 1538370 w 7467600"/>
              <a:gd name="connsiteY701" fmla="*/ 3811804 h 6858000"/>
              <a:gd name="connsiteX702" fmla="*/ 542867 w 7467600"/>
              <a:gd name="connsiteY702" fmla="*/ 4944092 h 6858000"/>
              <a:gd name="connsiteX703" fmla="*/ 515800 w 7467600"/>
              <a:gd name="connsiteY703" fmla="*/ 4862180 h 6858000"/>
              <a:gd name="connsiteX704" fmla="*/ 909145 w 7467600"/>
              <a:gd name="connsiteY704" fmla="*/ 4199225 h 6858000"/>
              <a:gd name="connsiteX705" fmla="*/ 1214067 w 7467600"/>
              <a:gd name="connsiteY705" fmla="*/ 3908561 h 6858000"/>
              <a:gd name="connsiteX706" fmla="*/ 640967 w 7467600"/>
              <a:gd name="connsiteY706" fmla="*/ 4105601 h 6858000"/>
              <a:gd name="connsiteX707" fmla="*/ 112563 w 7467600"/>
              <a:gd name="connsiteY707" fmla="*/ 4396952 h 6858000"/>
              <a:gd name="connsiteX708" fmla="*/ 0 w 7467600"/>
              <a:gd name="connsiteY708" fmla="*/ 4466006 h 6858000"/>
              <a:gd name="connsiteX709" fmla="*/ 0 w 7467600"/>
              <a:gd name="connsiteY709" fmla="*/ 4233763 h 6858000"/>
              <a:gd name="connsiteX710" fmla="*/ 36881 w 7467600"/>
              <a:gd name="connsiteY710" fmla="*/ 4200118 h 6858000"/>
              <a:gd name="connsiteX711" fmla="*/ 910534 w 7467600"/>
              <a:gd name="connsiteY711" fmla="*/ 3629753 h 6858000"/>
              <a:gd name="connsiteX712" fmla="*/ 1578717 w 7467600"/>
              <a:gd name="connsiteY712" fmla="*/ 3575982 h 6858000"/>
              <a:gd name="connsiteX713" fmla="*/ 2338780 w 7467600"/>
              <a:gd name="connsiteY713" fmla="*/ 3033725 h 6858000"/>
              <a:gd name="connsiteX714" fmla="*/ 1807991 w 7467600"/>
              <a:gd name="connsiteY714" fmla="*/ 2807184 h 6858000"/>
              <a:gd name="connsiteX715" fmla="*/ 1416358 w 7467600"/>
              <a:gd name="connsiteY715" fmla="*/ 3112571 h 6858000"/>
              <a:gd name="connsiteX716" fmla="*/ 939066 w 7467600"/>
              <a:gd name="connsiteY716" fmla="*/ 3378798 h 6858000"/>
              <a:gd name="connsiteX717" fmla="*/ 115099 w 7467600"/>
              <a:gd name="connsiteY717" fmla="*/ 3607650 h 6858000"/>
              <a:gd name="connsiteX718" fmla="*/ 97284 w 7467600"/>
              <a:gd name="connsiteY718" fmla="*/ 3520393 h 6858000"/>
              <a:gd name="connsiteX719" fmla="*/ 922050 w 7467600"/>
              <a:gd name="connsiteY719" fmla="*/ 3074867 h 6858000"/>
              <a:gd name="connsiteX720" fmla="*/ 1405265 w 7467600"/>
              <a:gd name="connsiteY720" fmla="*/ 3016319 h 6858000"/>
              <a:gd name="connsiteX721" fmla="*/ 1407512 w 7467600"/>
              <a:gd name="connsiteY721" fmla="*/ 3018001 h 6858000"/>
              <a:gd name="connsiteX722" fmla="*/ 1726266 w 7467600"/>
              <a:gd name="connsiteY722" fmla="*/ 2777274 h 6858000"/>
              <a:gd name="connsiteX723" fmla="*/ 625390 w 7467600"/>
              <a:gd name="connsiteY723" fmla="*/ 2514541 h 6858000"/>
              <a:gd name="connsiteX724" fmla="*/ 619799 w 7467600"/>
              <a:gd name="connsiteY724" fmla="*/ 2527180 h 6858000"/>
              <a:gd name="connsiteX725" fmla="*/ 310030 w 7467600"/>
              <a:gd name="connsiteY725" fmla="*/ 2771818 h 6858000"/>
              <a:gd name="connsiteX726" fmla="*/ 173877 w 7467600"/>
              <a:gd name="connsiteY726" fmla="*/ 2937056 h 6858000"/>
              <a:gd name="connsiteX727" fmla="*/ 77889 w 7467600"/>
              <a:gd name="connsiteY727" fmla="*/ 3138440 h 6858000"/>
              <a:gd name="connsiteX728" fmla="*/ 0 w 7467600"/>
              <a:gd name="connsiteY728" fmla="*/ 3271395 h 6858000"/>
              <a:gd name="connsiteX729" fmla="*/ 0 w 7467600"/>
              <a:gd name="connsiteY729" fmla="*/ 3153002 h 6858000"/>
              <a:gd name="connsiteX730" fmla="*/ 2386 w 7467600"/>
              <a:gd name="connsiteY730" fmla="*/ 3149203 h 6858000"/>
              <a:gd name="connsiteX731" fmla="*/ 89753 w 7467600"/>
              <a:gd name="connsiteY731" fmla="*/ 2987702 h 6858000"/>
              <a:gd name="connsiteX732" fmla="*/ 76869 w 7467600"/>
              <a:gd name="connsiteY732" fmla="*/ 3005404 h 6858000"/>
              <a:gd name="connsiteX733" fmla="*/ 32049 w 7467600"/>
              <a:gd name="connsiteY733" fmla="*/ 3065814 h 6858000"/>
              <a:gd name="connsiteX734" fmla="*/ 0 w 7467600"/>
              <a:gd name="connsiteY734" fmla="*/ 3108744 h 6858000"/>
              <a:gd name="connsiteX735" fmla="*/ 0 w 7467600"/>
              <a:gd name="connsiteY735" fmla="*/ 3058059 h 6858000"/>
              <a:gd name="connsiteX736" fmla="*/ 7610 w 7467600"/>
              <a:gd name="connsiteY736" fmla="*/ 3047889 h 6858000"/>
              <a:gd name="connsiteX737" fmla="*/ 52419 w 7467600"/>
              <a:gd name="connsiteY737" fmla="*/ 2987479 h 6858000"/>
              <a:gd name="connsiteX738" fmla="*/ 59142 w 7467600"/>
              <a:gd name="connsiteY738" fmla="*/ 2978488 h 6858000"/>
              <a:gd name="connsiteX739" fmla="*/ 0 w 7467600"/>
              <a:gd name="connsiteY739" fmla="*/ 3015334 h 6858000"/>
              <a:gd name="connsiteX740" fmla="*/ 0 w 7467600"/>
              <a:gd name="connsiteY740" fmla="*/ 2914286 h 6858000"/>
              <a:gd name="connsiteX741" fmla="*/ 36383 w 7467600"/>
              <a:gd name="connsiteY741" fmla="*/ 2901128 h 6858000"/>
              <a:gd name="connsiteX742" fmla="*/ 156329 w 7467600"/>
              <a:gd name="connsiteY742" fmla="*/ 2840533 h 6858000"/>
              <a:gd name="connsiteX743" fmla="*/ 358355 w 7467600"/>
              <a:gd name="connsiteY743" fmla="*/ 2620471 h 6858000"/>
              <a:gd name="connsiteX744" fmla="*/ 510577 w 7467600"/>
              <a:gd name="connsiteY744" fmla="*/ 2501244 h 6858000"/>
              <a:gd name="connsiteX745" fmla="*/ 211967 w 7467600"/>
              <a:gd name="connsiteY745" fmla="*/ 2479171 h 6858000"/>
              <a:gd name="connsiteX746" fmla="*/ 0 w 7467600"/>
              <a:gd name="connsiteY746" fmla="*/ 2476398 h 6858000"/>
              <a:gd name="connsiteX747" fmla="*/ 0 w 7467600"/>
              <a:gd name="connsiteY747" fmla="*/ 2389189 h 6858000"/>
              <a:gd name="connsiteX748" fmla="*/ 103062 w 7467600"/>
              <a:gd name="connsiteY748" fmla="*/ 2389518 h 6858000"/>
              <a:gd name="connsiteX749" fmla="*/ 510734 w 7467600"/>
              <a:gd name="connsiteY749" fmla="*/ 2416201 h 6858000"/>
              <a:gd name="connsiteX750" fmla="*/ 279257 w 7467600"/>
              <a:gd name="connsiteY750" fmla="*/ 2092102 h 6858000"/>
              <a:gd name="connsiteX751" fmla="*/ 65265 w 7467600"/>
              <a:gd name="connsiteY751" fmla="*/ 2006049 h 6858000"/>
              <a:gd name="connsiteX752" fmla="*/ 0 w 7467600"/>
              <a:gd name="connsiteY752" fmla="*/ 1982532 h 6858000"/>
              <a:gd name="connsiteX753" fmla="*/ 0 w 7467600"/>
              <a:gd name="connsiteY753" fmla="*/ 1912789 h 6858000"/>
              <a:gd name="connsiteX754" fmla="*/ 97460 w 7467600"/>
              <a:gd name="connsiteY754" fmla="*/ 1953725 h 6858000"/>
              <a:gd name="connsiteX755" fmla="*/ 221272 w 7467600"/>
              <a:gd name="connsiteY755" fmla="*/ 1980766 h 6858000"/>
              <a:gd name="connsiteX756" fmla="*/ 116765 w 7467600"/>
              <a:gd name="connsiteY756" fmla="*/ 1911033 h 6858000"/>
              <a:gd name="connsiteX757" fmla="*/ 16405 w 7467600"/>
              <a:gd name="connsiteY757" fmla="*/ 1803412 h 6858000"/>
              <a:gd name="connsiteX758" fmla="*/ 0 w 7467600"/>
              <a:gd name="connsiteY758" fmla="*/ 1784777 h 6858000"/>
              <a:gd name="connsiteX759" fmla="*/ 0 w 7467600"/>
              <a:gd name="connsiteY759" fmla="*/ 1740082 h 6858000"/>
              <a:gd name="connsiteX760" fmla="*/ 39394 w 7467600"/>
              <a:gd name="connsiteY760" fmla="*/ 1784856 h 6858000"/>
              <a:gd name="connsiteX761" fmla="*/ 135813 w 7467600"/>
              <a:gd name="connsiteY761" fmla="*/ 1888838 h 6858000"/>
              <a:gd name="connsiteX762" fmla="*/ 242575 w 7467600"/>
              <a:gd name="connsiteY762" fmla="*/ 1958841 h 6858000"/>
              <a:gd name="connsiteX763" fmla="*/ 82197 w 7467600"/>
              <a:gd name="connsiteY763" fmla="*/ 1754826 h 6858000"/>
              <a:gd name="connsiteX764" fmla="*/ 0 w 7467600"/>
              <a:gd name="connsiteY764" fmla="*/ 1679650 h 6858000"/>
              <a:gd name="connsiteX765" fmla="*/ 0 w 7467600"/>
              <a:gd name="connsiteY765" fmla="*/ 1602463 h 6858000"/>
              <a:gd name="connsiteX766" fmla="*/ 84689 w 7467600"/>
              <a:gd name="connsiteY766" fmla="*/ 1677442 h 6858000"/>
              <a:gd name="connsiteX767" fmla="*/ 298437 w 7467600"/>
              <a:gd name="connsiteY767" fmla="*/ 1968019 h 6858000"/>
              <a:gd name="connsiteX768" fmla="*/ 227269 w 7467600"/>
              <a:gd name="connsiteY768" fmla="*/ 1114064 h 6858000"/>
              <a:gd name="connsiteX769" fmla="*/ 248003 w 7467600"/>
              <a:gd name="connsiteY769" fmla="*/ 1089613 h 6858000"/>
              <a:gd name="connsiteX770" fmla="*/ 427020 w 7467600"/>
              <a:gd name="connsiteY770" fmla="*/ 1619803 h 6858000"/>
              <a:gd name="connsiteX771" fmla="*/ 340345 w 7467600"/>
              <a:gd name="connsiteY771" fmla="*/ 2027739 h 6858000"/>
              <a:gd name="connsiteX772" fmla="*/ 360865 w 7467600"/>
              <a:gd name="connsiteY772" fmla="*/ 2044827 h 6858000"/>
              <a:gd name="connsiteX773" fmla="*/ 560414 w 7467600"/>
              <a:gd name="connsiteY773" fmla="*/ 2421457 h 6858000"/>
              <a:gd name="connsiteX774" fmla="*/ 1359703 w 7467600"/>
              <a:gd name="connsiteY774" fmla="*/ 2578554 h 6858000"/>
              <a:gd name="connsiteX775" fmla="*/ 1359422 w 7467600"/>
              <a:gd name="connsiteY775" fmla="*/ 2577994 h 6858000"/>
              <a:gd name="connsiteX776" fmla="*/ 828701 w 7467600"/>
              <a:gd name="connsiteY776" fmla="*/ 1839520 h 6858000"/>
              <a:gd name="connsiteX777" fmla="*/ 494427 w 7467600"/>
              <a:gd name="connsiteY777" fmla="*/ 1092333 h 6858000"/>
              <a:gd name="connsiteX778" fmla="*/ 506322 w 7467600"/>
              <a:gd name="connsiteY778" fmla="*/ 1020997 h 6858000"/>
              <a:gd name="connsiteX779" fmla="*/ 4570198 w 7467600"/>
              <a:gd name="connsiteY779" fmla="*/ 978081 h 6858000"/>
              <a:gd name="connsiteX780" fmla="*/ 4523691 w 7467600"/>
              <a:gd name="connsiteY780" fmla="*/ 1127776 h 6858000"/>
              <a:gd name="connsiteX781" fmla="*/ 4509875 w 7467600"/>
              <a:gd name="connsiteY781" fmla="*/ 1167552 h 6858000"/>
              <a:gd name="connsiteX782" fmla="*/ 4478168 w 7467600"/>
              <a:gd name="connsiteY782" fmla="*/ 1260735 h 6858000"/>
              <a:gd name="connsiteX783" fmla="*/ 4409309 w 7467600"/>
              <a:gd name="connsiteY783" fmla="*/ 1666996 h 6858000"/>
              <a:gd name="connsiteX784" fmla="*/ 4370031 w 7467600"/>
              <a:gd name="connsiteY784" fmla="*/ 1955666 h 6858000"/>
              <a:gd name="connsiteX785" fmla="*/ 4570198 w 7467600"/>
              <a:gd name="connsiteY785" fmla="*/ 978081 h 6858000"/>
              <a:gd name="connsiteX786" fmla="*/ 4557898 w 7467600"/>
              <a:gd name="connsiteY786" fmla="*/ 900011 h 6858000"/>
              <a:gd name="connsiteX787" fmla="*/ 4344840 w 7467600"/>
              <a:gd name="connsiteY787" fmla="*/ 1922038 h 6858000"/>
              <a:gd name="connsiteX788" fmla="*/ 4378710 w 7467600"/>
              <a:gd name="connsiteY788" fmla="*/ 1665516 h 6858000"/>
              <a:gd name="connsiteX789" fmla="*/ 4448798 w 7467600"/>
              <a:gd name="connsiteY789" fmla="*/ 1253024 h 6858000"/>
              <a:gd name="connsiteX790" fmla="*/ 4480315 w 7467600"/>
              <a:gd name="connsiteY790" fmla="*/ 1158454 h 6858000"/>
              <a:gd name="connsiteX791" fmla="*/ 4494133 w 7467600"/>
              <a:gd name="connsiteY791" fmla="*/ 1118676 h 6858000"/>
              <a:gd name="connsiteX792" fmla="*/ 4557898 w 7467600"/>
              <a:gd name="connsiteY792" fmla="*/ 900011 h 6858000"/>
              <a:gd name="connsiteX793" fmla="*/ 5870151 w 7467600"/>
              <a:gd name="connsiteY793" fmla="*/ 898890 h 6858000"/>
              <a:gd name="connsiteX794" fmla="*/ 5861335 w 7467600"/>
              <a:gd name="connsiteY794" fmla="*/ 899177 h 6858000"/>
              <a:gd name="connsiteX795" fmla="*/ 5843702 w 7467600"/>
              <a:gd name="connsiteY795" fmla="*/ 899748 h 6858000"/>
              <a:gd name="connsiteX796" fmla="*/ 5651107 w 7467600"/>
              <a:gd name="connsiteY796" fmla="*/ 920306 h 6858000"/>
              <a:gd name="connsiteX797" fmla="*/ 5459407 w 7467600"/>
              <a:gd name="connsiteY797" fmla="*/ 940975 h 6858000"/>
              <a:gd name="connsiteX798" fmla="*/ 5374846 w 7467600"/>
              <a:gd name="connsiteY798" fmla="*/ 941988 h 6858000"/>
              <a:gd name="connsiteX799" fmla="*/ 5256105 w 7467600"/>
              <a:gd name="connsiteY799" fmla="*/ 945632 h 6858000"/>
              <a:gd name="connsiteX800" fmla="*/ 5107071 w 7467600"/>
              <a:gd name="connsiteY800" fmla="*/ 969720 h 6858000"/>
              <a:gd name="connsiteX801" fmla="*/ 4998681 w 7467600"/>
              <a:gd name="connsiteY801" fmla="*/ 988771 h 6858000"/>
              <a:gd name="connsiteX802" fmla="*/ 5870151 w 7467600"/>
              <a:gd name="connsiteY802" fmla="*/ 898890 h 6858000"/>
              <a:gd name="connsiteX803" fmla="*/ 5504425 w 7467600"/>
              <a:gd name="connsiteY803" fmla="*/ 848067 h 6858000"/>
              <a:gd name="connsiteX804" fmla="*/ 4968849 w 7467600"/>
              <a:gd name="connsiteY804" fmla="*/ 962318 h 6858000"/>
              <a:gd name="connsiteX805" fmla="*/ 5104039 w 7467600"/>
              <a:gd name="connsiteY805" fmla="*/ 940634 h 6858000"/>
              <a:gd name="connsiteX806" fmla="*/ 5256311 w 7467600"/>
              <a:gd name="connsiteY806" fmla="*/ 916490 h 6858000"/>
              <a:gd name="connsiteX807" fmla="*/ 5377381 w 7467600"/>
              <a:gd name="connsiteY807" fmla="*/ 912671 h 6858000"/>
              <a:gd name="connsiteX808" fmla="*/ 5460148 w 7467600"/>
              <a:gd name="connsiteY808" fmla="*/ 911442 h 6858000"/>
              <a:gd name="connsiteX809" fmla="*/ 5648971 w 7467600"/>
              <a:gd name="connsiteY809" fmla="*/ 891331 h 6858000"/>
              <a:gd name="connsiteX810" fmla="*/ 5844807 w 7467600"/>
              <a:gd name="connsiteY810" fmla="*/ 870718 h 6858000"/>
              <a:gd name="connsiteX811" fmla="*/ 5862975 w 7467600"/>
              <a:gd name="connsiteY811" fmla="*/ 869756 h 6858000"/>
              <a:gd name="connsiteX812" fmla="*/ 5920887 w 7467600"/>
              <a:gd name="connsiteY812" fmla="*/ 865929 h 6858000"/>
              <a:gd name="connsiteX813" fmla="*/ 5504425 w 7467600"/>
              <a:gd name="connsiteY813" fmla="*/ 848067 h 6858000"/>
              <a:gd name="connsiteX814" fmla="*/ 3607114 w 7467600"/>
              <a:gd name="connsiteY814" fmla="*/ 467441 h 6858000"/>
              <a:gd name="connsiteX815" fmla="*/ 3296242 w 7467600"/>
              <a:gd name="connsiteY815" fmla="*/ 807991 h 6858000"/>
              <a:gd name="connsiteX816" fmla="*/ 3174674 w 7467600"/>
              <a:gd name="connsiteY816" fmla="*/ 919759 h 6858000"/>
              <a:gd name="connsiteX817" fmla="*/ 3042978 w 7467600"/>
              <a:gd name="connsiteY817" fmla="*/ 1054894 h 6858000"/>
              <a:gd name="connsiteX818" fmla="*/ 2968914 w 7467600"/>
              <a:gd name="connsiteY818" fmla="*/ 1133756 h 6858000"/>
              <a:gd name="connsiteX819" fmla="*/ 3103823 w 7467600"/>
              <a:gd name="connsiteY819" fmla="*/ 1026814 h 6858000"/>
              <a:gd name="connsiteX820" fmla="*/ 3607114 w 7467600"/>
              <a:gd name="connsiteY820" fmla="*/ 467441 h 6858000"/>
              <a:gd name="connsiteX821" fmla="*/ 3744487 w 7467600"/>
              <a:gd name="connsiteY821" fmla="*/ 383136 h 6858000"/>
              <a:gd name="connsiteX822" fmla="*/ 3970213 w 7467600"/>
              <a:gd name="connsiteY822" fmla="*/ 995559 h 6858000"/>
              <a:gd name="connsiteX823" fmla="*/ 3744487 w 7467600"/>
              <a:gd name="connsiteY823" fmla="*/ 383136 h 6858000"/>
              <a:gd name="connsiteX824" fmla="*/ 3624562 w 7467600"/>
              <a:gd name="connsiteY824" fmla="*/ 367041 h 6858000"/>
              <a:gd name="connsiteX825" fmla="*/ 3489712 w 7467600"/>
              <a:gd name="connsiteY825" fmla="*/ 485386 h 6858000"/>
              <a:gd name="connsiteX826" fmla="*/ 3182994 w 7467600"/>
              <a:gd name="connsiteY826" fmla="*/ 828265 h 6858000"/>
              <a:gd name="connsiteX827" fmla="*/ 2892114 w 7467600"/>
              <a:gd name="connsiteY827" fmla="*/ 1172635 h 6858000"/>
              <a:gd name="connsiteX828" fmla="*/ 3021459 w 7467600"/>
              <a:gd name="connsiteY828" fmla="*/ 1035385 h 6858000"/>
              <a:gd name="connsiteX829" fmla="*/ 3153873 w 7467600"/>
              <a:gd name="connsiteY829" fmla="*/ 898971 h 6858000"/>
              <a:gd name="connsiteX830" fmla="*/ 3276511 w 7467600"/>
              <a:gd name="connsiteY830" fmla="*/ 786423 h 6858000"/>
              <a:gd name="connsiteX831" fmla="*/ 3584154 w 7467600"/>
              <a:gd name="connsiteY831" fmla="*/ 448218 h 6858000"/>
              <a:gd name="connsiteX832" fmla="*/ 3624562 w 7467600"/>
              <a:gd name="connsiteY832" fmla="*/ 367041 h 6858000"/>
              <a:gd name="connsiteX833" fmla="*/ 3766672 w 7467600"/>
              <a:gd name="connsiteY833" fmla="*/ 359429 h 6858000"/>
              <a:gd name="connsiteX834" fmla="*/ 3996338 w 7467600"/>
              <a:gd name="connsiteY834" fmla="*/ 968237 h 6858000"/>
              <a:gd name="connsiteX835" fmla="*/ 3766672 w 7467600"/>
              <a:gd name="connsiteY835" fmla="*/ 359429 h 6858000"/>
              <a:gd name="connsiteX836" fmla="*/ 5805386 w 7467600"/>
              <a:gd name="connsiteY836" fmla="*/ 239240 h 6858000"/>
              <a:gd name="connsiteX837" fmla="*/ 5736947 w 7467600"/>
              <a:gd name="connsiteY837" fmla="*/ 261367 h 6858000"/>
              <a:gd name="connsiteX838" fmla="*/ 5427012 w 7467600"/>
              <a:gd name="connsiteY838" fmla="*/ 311272 h 6858000"/>
              <a:gd name="connsiteX839" fmla="*/ 5147818 w 7467600"/>
              <a:gd name="connsiteY839" fmla="*/ 322112 h 6858000"/>
              <a:gd name="connsiteX840" fmla="*/ 5060854 w 7467600"/>
              <a:gd name="connsiteY840" fmla="*/ 311882 h 6858000"/>
              <a:gd name="connsiteX841" fmla="*/ 4945989 w 7467600"/>
              <a:gd name="connsiteY841" fmla="*/ 300516 h 6858000"/>
              <a:gd name="connsiteX842" fmla="*/ 5410479 w 7467600"/>
              <a:gd name="connsiteY842" fmla="*/ 348434 h 6858000"/>
              <a:gd name="connsiteX843" fmla="*/ 5805386 w 7467600"/>
              <a:gd name="connsiteY843" fmla="*/ 239240 h 6858000"/>
              <a:gd name="connsiteX844" fmla="*/ 5905192 w 7467600"/>
              <a:gd name="connsiteY844" fmla="*/ 163079 h 6858000"/>
              <a:gd name="connsiteX845" fmla="*/ 5865655 w 7467600"/>
              <a:gd name="connsiteY845" fmla="*/ 171901 h 6858000"/>
              <a:gd name="connsiteX846" fmla="*/ 5259740 w 7467600"/>
              <a:gd name="connsiteY846" fmla="*/ 257013 h 6858000"/>
              <a:gd name="connsiteX847" fmla="*/ 5208466 w 7467600"/>
              <a:gd name="connsiteY847" fmla="*/ 257550 h 6858000"/>
              <a:gd name="connsiteX848" fmla="*/ 4980204 w 7467600"/>
              <a:gd name="connsiteY848" fmla="*/ 271903 h 6858000"/>
              <a:gd name="connsiteX849" fmla="*/ 5068068 w 7467600"/>
              <a:gd name="connsiteY849" fmla="*/ 282244 h 6858000"/>
              <a:gd name="connsiteX850" fmla="*/ 5153231 w 7467600"/>
              <a:gd name="connsiteY850" fmla="*/ 292240 h 6858000"/>
              <a:gd name="connsiteX851" fmla="*/ 5426491 w 7467600"/>
              <a:gd name="connsiteY851" fmla="*/ 281128 h 6858000"/>
              <a:gd name="connsiteX852" fmla="*/ 5731212 w 7467600"/>
              <a:gd name="connsiteY852" fmla="*/ 231951 h 6858000"/>
              <a:gd name="connsiteX853" fmla="*/ 5905192 w 7467600"/>
              <a:gd name="connsiteY853" fmla="*/ 163079 h 6858000"/>
              <a:gd name="connsiteX854" fmla="*/ 5944437 w 7467600"/>
              <a:gd name="connsiteY854" fmla="*/ 113829 h 6858000"/>
              <a:gd name="connsiteX855" fmla="*/ 5825032 w 7467600"/>
              <a:gd name="connsiteY855" fmla="*/ 146405 h 6858000"/>
              <a:gd name="connsiteX856" fmla="*/ 4955599 w 7467600"/>
              <a:gd name="connsiteY856" fmla="*/ 247008 h 6858000"/>
              <a:gd name="connsiteX857" fmla="*/ 5210104 w 7467600"/>
              <a:gd name="connsiteY857" fmla="*/ 228123 h 6858000"/>
              <a:gd name="connsiteX858" fmla="*/ 5261015 w 7467600"/>
              <a:gd name="connsiteY858" fmla="*/ 227087 h 6858000"/>
              <a:gd name="connsiteX859" fmla="*/ 5861181 w 7467600"/>
              <a:gd name="connsiteY859" fmla="*/ 143093 h 6858000"/>
              <a:gd name="connsiteX860" fmla="*/ 5961252 w 7467600"/>
              <a:gd name="connsiteY860" fmla="*/ 114820 h 6858000"/>
              <a:gd name="connsiteX861" fmla="*/ 5944437 w 7467600"/>
              <a:gd name="connsiteY861" fmla="*/ 113829 h 6858000"/>
              <a:gd name="connsiteX862" fmla="*/ 3882765 w 7467600"/>
              <a:gd name="connsiteY862" fmla="*/ 0 h 6858000"/>
              <a:gd name="connsiteX863" fmla="*/ 3995099 w 7467600"/>
              <a:gd name="connsiteY863" fmla="*/ 0 h 6858000"/>
              <a:gd name="connsiteX864" fmla="*/ 4163818 w 7467600"/>
              <a:gd name="connsiteY864" fmla="*/ 234104 h 6858000"/>
              <a:gd name="connsiteX865" fmla="*/ 4172099 w 7467600"/>
              <a:gd name="connsiteY865" fmla="*/ 234207 h 6858000"/>
              <a:gd name="connsiteX866" fmla="*/ 4784282 w 7467600"/>
              <a:gd name="connsiteY866" fmla="*/ 276561 h 6858000"/>
              <a:gd name="connsiteX867" fmla="*/ 4801687 w 7467600"/>
              <a:gd name="connsiteY867" fmla="*/ 267764 h 6858000"/>
              <a:gd name="connsiteX868" fmla="*/ 6082788 w 7467600"/>
              <a:gd name="connsiteY868" fmla="*/ 64119 h 6858000"/>
              <a:gd name="connsiteX869" fmla="*/ 6099442 w 7467600"/>
              <a:gd name="connsiteY869" fmla="*/ 82568 h 6858000"/>
              <a:gd name="connsiteX870" fmla="*/ 4804137 w 7467600"/>
              <a:gd name="connsiteY870" fmla="*/ 320931 h 6858000"/>
              <a:gd name="connsiteX871" fmla="*/ 4227047 w 7467600"/>
              <a:gd name="connsiteY871" fmla="*/ 313415 h 6858000"/>
              <a:gd name="connsiteX872" fmla="*/ 4346041 w 7467600"/>
              <a:gd name="connsiteY872" fmla="*/ 456086 h 6858000"/>
              <a:gd name="connsiteX873" fmla="*/ 4870967 w 7467600"/>
              <a:gd name="connsiteY873" fmla="*/ 963061 h 6858000"/>
              <a:gd name="connsiteX874" fmla="*/ 4889647 w 7467600"/>
              <a:gd name="connsiteY874" fmla="*/ 957147 h 6858000"/>
              <a:gd name="connsiteX875" fmla="*/ 5422504 w 7467600"/>
              <a:gd name="connsiteY875" fmla="*/ 805191 h 6858000"/>
              <a:gd name="connsiteX876" fmla="*/ 6087656 w 7467600"/>
              <a:gd name="connsiteY876" fmla="*/ 826703 h 6858000"/>
              <a:gd name="connsiteX877" fmla="*/ 6058717 w 7467600"/>
              <a:gd name="connsiteY877" fmla="*/ 865992 h 6858000"/>
              <a:gd name="connsiteX878" fmla="*/ 4974153 w 7467600"/>
              <a:gd name="connsiteY878" fmla="*/ 1045456 h 6858000"/>
              <a:gd name="connsiteX879" fmla="*/ 5627835 w 7467600"/>
              <a:gd name="connsiteY879" fmla="*/ 1472077 h 6858000"/>
              <a:gd name="connsiteX880" fmla="*/ 5629817 w 7467600"/>
              <a:gd name="connsiteY880" fmla="*/ 1471412 h 6858000"/>
              <a:gd name="connsiteX881" fmla="*/ 5634124 w 7467600"/>
              <a:gd name="connsiteY881" fmla="*/ 1470572 h 6858000"/>
              <a:gd name="connsiteX882" fmla="*/ 5755832 w 7467600"/>
              <a:gd name="connsiteY882" fmla="*/ 1383886 h 6858000"/>
              <a:gd name="connsiteX883" fmla="*/ 6014186 w 7467600"/>
              <a:gd name="connsiteY883" fmla="*/ 1279799 h 6858000"/>
              <a:gd name="connsiteX884" fmla="*/ 6901619 w 7467600"/>
              <a:gd name="connsiteY884" fmla="*/ 1047874 h 6858000"/>
              <a:gd name="connsiteX885" fmla="*/ 6931566 w 7467600"/>
              <a:gd name="connsiteY885" fmla="*/ 1062034 h 6858000"/>
              <a:gd name="connsiteX886" fmla="*/ 5790982 w 7467600"/>
              <a:gd name="connsiteY886" fmla="*/ 1561380 h 6858000"/>
              <a:gd name="connsiteX887" fmla="*/ 6188971 w 7467600"/>
              <a:gd name="connsiteY887" fmla="*/ 1755168 h 6858000"/>
              <a:gd name="connsiteX888" fmla="*/ 6202446 w 7467600"/>
              <a:gd name="connsiteY888" fmla="*/ 1752268 h 6858000"/>
              <a:gd name="connsiteX889" fmla="*/ 7179560 w 7467600"/>
              <a:gd name="connsiteY889" fmla="*/ 1467551 h 6858000"/>
              <a:gd name="connsiteX890" fmla="*/ 7158730 w 7467600"/>
              <a:gd name="connsiteY890" fmla="*/ 1507835 h 6858000"/>
              <a:gd name="connsiteX891" fmla="*/ 6326959 w 7467600"/>
              <a:gd name="connsiteY891" fmla="*/ 1817686 h 6858000"/>
              <a:gd name="connsiteX892" fmla="*/ 6537433 w 7467600"/>
              <a:gd name="connsiteY892" fmla="*/ 1907790 h 6858000"/>
              <a:gd name="connsiteX893" fmla="*/ 6550221 w 7467600"/>
              <a:gd name="connsiteY893" fmla="*/ 1910729 h 6858000"/>
              <a:gd name="connsiteX894" fmla="*/ 6964438 w 7467600"/>
              <a:gd name="connsiteY894" fmla="*/ 2209505 h 6858000"/>
              <a:gd name="connsiteX895" fmla="*/ 7367862 w 7467600"/>
              <a:gd name="connsiteY895" fmla="*/ 2806833 h 6858000"/>
              <a:gd name="connsiteX896" fmla="*/ 7364329 w 7467600"/>
              <a:gd name="connsiteY896" fmla="*/ 2826907 h 6858000"/>
              <a:gd name="connsiteX897" fmla="*/ 7290545 w 7467600"/>
              <a:gd name="connsiteY897" fmla="*/ 2850663 h 6858000"/>
              <a:gd name="connsiteX898" fmla="*/ 6472036 w 7467600"/>
              <a:gd name="connsiteY898" fmla="*/ 1959003 h 6858000"/>
              <a:gd name="connsiteX899" fmla="*/ 5792897 w 7467600"/>
              <a:gd name="connsiteY899" fmla="*/ 1647747 h 6858000"/>
              <a:gd name="connsiteX900" fmla="*/ 5842751 w 7467600"/>
              <a:gd name="connsiteY900" fmla="*/ 1816112 h 6858000"/>
              <a:gd name="connsiteX901" fmla="*/ 5847424 w 7467600"/>
              <a:gd name="connsiteY901" fmla="*/ 1815776 h 6858000"/>
              <a:gd name="connsiteX902" fmla="*/ 6399821 w 7467600"/>
              <a:gd name="connsiteY902" fmla="*/ 2344799 h 6858000"/>
              <a:gd name="connsiteX903" fmla="*/ 6323232 w 7467600"/>
              <a:gd name="connsiteY903" fmla="*/ 2389634 h 6858000"/>
              <a:gd name="connsiteX904" fmla="*/ 5942958 w 7467600"/>
              <a:gd name="connsiteY904" fmla="*/ 2077708 h 6858000"/>
              <a:gd name="connsiteX905" fmla="*/ 5921559 w 7467600"/>
              <a:gd name="connsiteY905" fmla="*/ 2378596 h 6858000"/>
              <a:gd name="connsiteX906" fmla="*/ 5817651 w 7467600"/>
              <a:gd name="connsiteY906" fmla="*/ 3023919 h 6858000"/>
              <a:gd name="connsiteX907" fmla="*/ 5729634 w 7467600"/>
              <a:gd name="connsiteY907" fmla="*/ 3051849 h 6858000"/>
              <a:gd name="connsiteX908" fmla="*/ 5611018 w 7467600"/>
              <a:gd name="connsiteY908" fmla="*/ 2316769 h 6858000"/>
              <a:gd name="connsiteX909" fmla="*/ 5687608 w 7467600"/>
              <a:gd name="connsiteY909" fmla="*/ 2039972 h 6858000"/>
              <a:gd name="connsiteX910" fmla="*/ 5657554 w 7467600"/>
              <a:gd name="connsiteY910" fmla="*/ 1576445 h 6858000"/>
              <a:gd name="connsiteX911" fmla="*/ 5150475 w 7467600"/>
              <a:gd name="connsiteY911" fmla="*/ 1274012 h 6858000"/>
              <a:gd name="connsiteX912" fmla="*/ 5349142 w 7467600"/>
              <a:gd name="connsiteY912" fmla="*/ 2204405 h 6858000"/>
              <a:gd name="connsiteX913" fmla="*/ 5262214 w 7467600"/>
              <a:gd name="connsiteY913" fmla="*/ 2233836 h 6858000"/>
              <a:gd name="connsiteX914" fmla="*/ 4981539 w 7467600"/>
              <a:gd name="connsiteY914" fmla="*/ 1542201 h 6858000"/>
              <a:gd name="connsiteX915" fmla="*/ 4958461 w 7467600"/>
              <a:gd name="connsiteY915" fmla="*/ 1136957 h 6858000"/>
              <a:gd name="connsiteX916" fmla="*/ 4655015 w 7467600"/>
              <a:gd name="connsiteY916" fmla="*/ 891426 h 6858000"/>
              <a:gd name="connsiteX917" fmla="*/ 4348002 w 7467600"/>
              <a:gd name="connsiteY917" fmla="*/ 2205895 h 6858000"/>
              <a:gd name="connsiteX918" fmla="*/ 4262250 w 7467600"/>
              <a:gd name="connsiteY918" fmla="*/ 2219972 h 6858000"/>
              <a:gd name="connsiteX919" fmla="*/ 4550611 w 7467600"/>
              <a:gd name="connsiteY919" fmla="*/ 817540 h 6858000"/>
              <a:gd name="connsiteX920" fmla="*/ 4564418 w 7467600"/>
              <a:gd name="connsiteY920" fmla="*/ 808293 h 6858000"/>
              <a:gd name="connsiteX921" fmla="*/ 4266388 w 7467600"/>
              <a:gd name="connsiteY921" fmla="*/ 500083 h 6858000"/>
              <a:gd name="connsiteX922" fmla="*/ 4032842 w 7467600"/>
              <a:gd name="connsiteY922" fmla="*/ 211809 h 6858000"/>
              <a:gd name="connsiteX923" fmla="*/ 3882765 w 7467600"/>
              <a:gd name="connsiteY923" fmla="*/ 0 h 6858000"/>
              <a:gd name="connsiteX924" fmla="*/ 3721337 w 7467600"/>
              <a:gd name="connsiteY924" fmla="*/ 0 h 6858000"/>
              <a:gd name="connsiteX925" fmla="*/ 3797544 w 7467600"/>
              <a:gd name="connsiteY925" fmla="*/ 0 h 6858000"/>
              <a:gd name="connsiteX926" fmla="*/ 3775734 w 7467600"/>
              <a:gd name="connsiteY926" fmla="*/ 95131 h 6858000"/>
              <a:gd name="connsiteX927" fmla="*/ 3724807 w 7467600"/>
              <a:gd name="connsiteY927" fmla="*/ 272257 h 6858000"/>
              <a:gd name="connsiteX928" fmla="*/ 3726844 w 7467600"/>
              <a:gd name="connsiteY928" fmla="*/ 282988 h 6858000"/>
              <a:gd name="connsiteX929" fmla="*/ 3742664 w 7467600"/>
              <a:gd name="connsiteY929" fmla="*/ 279918 h 6858000"/>
              <a:gd name="connsiteX930" fmla="*/ 4103910 w 7467600"/>
              <a:gd name="connsiteY930" fmla="*/ 1161917 h 6858000"/>
              <a:gd name="connsiteX931" fmla="*/ 4020269 w 7467600"/>
              <a:gd name="connsiteY931" fmla="*/ 1200406 h 6858000"/>
              <a:gd name="connsiteX932" fmla="*/ 3674882 w 7467600"/>
              <a:gd name="connsiteY932" fmla="*/ 488524 h 6858000"/>
              <a:gd name="connsiteX933" fmla="*/ 3132682 w 7467600"/>
              <a:gd name="connsiteY933" fmla="*/ 1072284 h 6858000"/>
              <a:gd name="connsiteX934" fmla="*/ 2716346 w 7467600"/>
              <a:gd name="connsiteY934" fmla="*/ 1276376 h 6858000"/>
              <a:gd name="connsiteX935" fmla="*/ 2716772 w 7467600"/>
              <a:gd name="connsiteY935" fmla="*/ 1255462 h 6858000"/>
              <a:gd name="connsiteX936" fmla="*/ 3471096 w 7467600"/>
              <a:gd name="connsiteY936" fmla="*/ 437072 h 6858000"/>
              <a:gd name="connsiteX937" fmla="*/ 3639057 w 7467600"/>
              <a:gd name="connsiteY937" fmla="*/ 286334 h 6858000"/>
              <a:gd name="connsiteX938" fmla="*/ 3640309 w 7467600"/>
              <a:gd name="connsiteY938" fmla="*/ 284664 h 6858000"/>
              <a:gd name="connsiteX939" fmla="*/ 3646022 w 7467600"/>
              <a:gd name="connsiteY939" fmla="*/ 276711 h 6858000"/>
              <a:gd name="connsiteX940" fmla="*/ 3707943 w 7467600"/>
              <a:gd name="connsiteY940" fmla="*/ 65958 h 6858000"/>
              <a:gd name="connsiteX941" fmla="*/ 3721337 w 7467600"/>
              <a:gd name="connsiteY941" fmla="*/ 0 h 6858000"/>
              <a:gd name="connsiteX942" fmla="*/ 2867960 w 7467600"/>
              <a:gd name="connsiteY942" fmla="*/ 0 h 6858000"/>
              <a:gd name="connsiteX943" fmla="*/ 2926351 w 7467600"/>
              <a:gd name="connsiteY943" fmla="*/ 0 h 6858000"/>
              <a:gd name="connsiteX944" fmla="*/ 2902823 w 7467600"/>
              <a:gd name="connsiteY944" fmla="*/ 262929 h 6858000"/>
              <a:gd name="connsiteX945" fmla="*/ 2940663 w 7467600"/>
              <a:gd name="connsiteY945" fmla="*/ 140884 h 6858000"/>
              <a:gd name="connsiteX946" fmla="*/ 2947039 w 7467600"/>
              <a:gd name="connsiteY946" fmla="*/ 122524 h 6858000"/>
              <a:gd name="connsiteX947" fmla="*/ 2984316 w 7467600"/>
              <a:gd name="connsiteY947" fmla="*/ 0 h 6858000"/>
              <a:gd name="connsiteX948" fmla="*/ 3016114 w 7467600"/>
              <a:gd name="connsiteY948" fmla="*/ 0 h 6858000"/>
              <a:gd name="connsiteX949" fmla="*/ 2979949 w 7467600"/>
              <a:gd name="connsiteY949" fmla="*/ 119274 h 6858000"/>
              <a:gd name="connsiteX950" fmla="*/ 3023879 w 7467600"/>
              <a:gd name="connsiteY950" fmla="*/ 0 h 6858000"/>
              <a:gd name="connsiteX951" fmla="*/ 3105400 w 7467600"/>
              <a:gd name="connsiteY951" fmla="*/ 0 h 6858000"/>
              <a:gd name="connsiteX952" fmla="*/ 3094669 w 7467600"/>
              <a:gd name="connsiteY952" fmla="*/ 30308 h 6858000"/>
              <a:gd name="connsiteX953" fmla="*/ 2901945 w 7467600"/>
              <a:gd name="connsiteY953" fmla="*/ 466538 h 6858000"/>
              <a:gd name="connsiteX954" fmla="*/ 2815209 w 7467600"/>
              <a:gd name="connsiteY954" fmla="*/ 497361 h 6858000"/>
              <a:gd name="connsiteX955" fmla="*/ 2844845 w 7467600"/>
              <a:gd name="connsiteY955" fmla="*/ 127638 h 6858000"/>
              <a:gd name="connsiteX956" fmla="*/ 2867960 w 7467600"/>
              <a:gd name="connsiteY956" fmla="*/ 0 h 6858000"/>
              <a:gd name="connsiteX957" fmla="*/ 1057230 w 7467600"/>
              <a:gd name="connsiteY957" fmla="*/ 0 h 6858000"/>
              <a:gd name="connsiteX958" fmla="*/ 1111003 w 7467600"/>
              <a:gd name="connsiteY958" fmla="*/ 0 h 6858000"/>
              <a:gd name="connsiteX959" fmla="*/ 1125553 w 7467600"/>
              <a:gd name="connsiteY959" fmla="*/ 52588 h 6858000"/>
              <a:gd name="connsiteX960" fmla="*/ 1304276 w 7467600"/>
              <a:gd name="connsiteY960" fmla="*/ 476275 h 6858000"/>
              <a:gd name="connsiteX961" fmla="*/ 1492066 w 7467600"/>
              <a:gd name="connsiteY961" fmla="*/ 886333 h 6858000"/>
              <a:gd name="connsiteX962" fmla="*/ 1423698 w 7467600"/>
              <a:gd name="connsiteY962" fmla="*/ 710817 h 6858000"/>
              <a:gd name="connsiteX963" fmla="*/ 1357609 w 7467600"/>
              <a:gd name="connsiteY963" fmla="*/ 532892 h 6858000"/>
              <a:gd name="connsiteX964" fmla="*/ 1309550 w 7467600"/>
              <a:gd name="connsiteY964" fmla="*/ 374031 h 6858000"/>
              <a:gd name="connsiteX965" fmla="*/ 1193673 w 7467600"/>
              <a:gd name="connsiteY965" fmla="*/ 49533 h 6858000"/>
              <a:gd name="connsiteX966" fmla="*/ 1164391 w 7467600"/>
              <a:gd name="connsiteY966" fmla="*/ 0 h 6858000"/>
              <a:gd name="connsiteX967" fmla="*/ 1200666 w 7467600"/>
              <a:gd name="connsiteY967" fmla="*/ 0 h 6858000"/>
              <a:gd name="connsiteX968" fmla="*/ 1223408 w 7467600"/>
              <a:gd name="connsiteY968" fmla="*/ 38996 h 6858000"/>
              <a:gd name="connsiteX969" fmla="*/ 1339635 w 7467600"/>
              <a:gd name="connsiteY969" fmla="*/ 365517 h 6858000"/>
              <a:gd name="connsiteX970" fmla="*/ 1387469 w 7467600"/>
              <a:gd name="connsiteY970" fmla="*/ 523079 h 6858000"/>
              <a:gd name="connsiteX971" fmla="*/ 1452685 w 7467600"/>
              <a:gd name="connsiteY971" fmla="*/ 699806 h 6858000"/>
              <a:gd name="connsiteX972" fmla="*/ 1492092 w 7467600"/>
              <a:gd name="connsiteY972" fmla="*/ 800424 h 6858000"/>
              <a:gd name="connsiteX973" fmla="*/ 1455302 w 7467600"/>
              <a:gd name="connsiteY973" fmla="*/ 632913 h 6858000"/>
              <a:gd name="connsiteX974" fmla="*/ 1222336 w 7467600"/>
              <a:gd name="connsiteY974" fmla="*/ 9480 h 6858000"/>
              <a:gd name="connsiteX975" fmla="*/ 1214634 w 7467600"/>
              <a:gd name="connsiteY975" fmla="*/ 0 h 6858000"/>
              <a:gd name="connsiteX976" fmla="*/ 1289827 w 7467600"/>
              <a:gd name="connsiteY976" fmla="*/ 0 h 6858000"/>
              <a:gd name="connsiteX977" fmla="*/ 1321076 w 7467600"/>
              <a:gd name="connsiteY977" fmla="*/ 59722 h 6858000"/>
              <a:gd name="connsiteX978" fmla="*/ 1512579 w 7467600"/>
              <a:gd name="connsiteY978" fmla="*/ 626441 h 6858000"/>
              <a:gd name="connsiteX979" fmla="*/ 1506076 w 7467600"/>
              <a:gd name="connsiteY979" fmla="*/ 1089289 h 6858000"/>
              <a:gd name="connsiteX980" fmla="*/ 1486346 w 7467600"/>
              <a:gd name="connsiteY980" fmla="*/ 1079919 h 6858000"/>
              <a:gd name="connsiteX981" fmla="*/ 1070511 w 7467600"/>
              <a:gd name="connsiteY981" fmla="*/ 48609 h 6858000"/>
              <a:gd name="connsiteX982" fmla="*/ 1057230 w 7467600"/>
              <a:gd name="connsiteY982" fmla="*/ 0 h 6858000"/>
              <a:gd name="connsiteX983" fmla="*/ 43151 w 7467600"/>
              <a:gd name="connsiteY983" fmla="*/ 0 h 6858000"/>
              <a:gd name="connsiteX984" fmla="*/ 95283 w 7467600"/>
              <a:gd name="connsiteY984" fmla="*/ 0 h 6858000"/>
              <a:gd name="connsiteX985" fmla="*/ 300708 w 7467600"/>
              <a:gd name="connsiteY985" fmla="*/ 154571 h 6858000"/>
              <a:gd name="connsiteX986" fmla="*/ 530414 w 7467600"/>
              <a:gd name="connsiteY986" fmla="*/ 354673 h 6858000"/>
              <a:gd name="connsiteX987" fmla="*/ 333785 w 7467600"/>
              <a:gd name="connsiteY987" fmla="*/ 161564 h 6858000"/>
              <a:gd name="connsiteX988" fmla="*/ 147005 w 7467600"/>
              <a:gd name="connsiteY988" fmla="*/ 0 h 6858000"/>
              <a:gd name="connsiteX989" fmla="*/ 272509 w 7467600"/>
              <a:gd name="connsiteY989" fmla="*/ 0 h 6858000"/>
              <a:gd name="connsiteX990" fmla="*/ 326276 w 7467600"/>
              <a:gd name="connsiteY990" fmla="*/ 45847 h 6858000"/>
              <a:gd name="connsiteX991" fmla="*/ 823759 w 7467600"/>
              <a:gd name="connsiteY991" fmla="*/ 574145 h 6858000"/>
              <a:gd name="connsiteX992" fmla="*/ 811254 w 7467600"/>
              <a:gd name="connsiteY992" fmla="*/ 665546 h 6858000"/>
              <a:gd name="connsiteX993" fmla="*/ 154042 w 7467600"/>
              <a:gd name="connsiteY993" fmla="*/ 261522 h 6858000"/>
              <a:gd name="connsiteX994" fmla="*/ 13550 w 7467600"/>
              <a:gd name="connsiteY994" fmla="*/ 158423 h 6858000"/>
              <a:gd name="connsiteX995" fmla="*/ 0 w 7467600"/>
              <a:gd name="connsiteY995" fmla="*/ 146618 h 6858000"/>
              <a:gd name="connsiteX996" fmla="*/ 0 w 7467600"/>
              <a:gd name="connsiteY996" fmla="*/ 59161 h 6858000"/>
              <a:gd name="connsiteX997" fmla="*/ 45427 w 7467600"/>
              <a:gd name="connsiteY997" fmla="*/ 101078 h 6858000"/>
              <a:gd name="connsiteX998" fmla="*/ 630103 w 7467600"/>
              <a:gd name="connsiteY998" fmla="*/ 485885 h 6858000"/>
              <a:gd name="connsiteX999" fmla="*/ 532040 w 7467600"/>
              <a:gd name="connsiteY999" fmla="*/ 399359 h 6858000"/>
              <a:gd name="connsiteX1000" fmla="*/ 517618 w 7467600"/>
              <a:gd name="connsiteY1000" fmla="*/ 385726 h 6858000"/>
              <a:gd name="connsiteX1001" fmla="*/ 285074 w 7467600"/>
              <a:gd name="connsiteY1001" fmla="*/ 182755 h 6858000"/>
              <a:gd name="connsiteX1002" fmla="*/ 43151 w 7467600"/>
              <a:gd name="connsiteY100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131946 w 7467600"/>
              <a:gd name="connsiteY127" fmla="*/ 5075653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7131946 w 7467600"/>
              <a:gd name="connsiteY145" fmla="*/ 5075653 h 6858000"/>
              <a:gd name="connsiteX146" fmla="*/ 1903353 w 7467600"/>
              <a:gd name="connsiteY146" fmla="*/ 5044827 h 6858000"/>
              <a:gd name="connsiteX147" fmla="*/ 1936931 w 7467600"/>
              <a:gd name="connsiteY147" fmla="*/ 5093954 h 6858000"/>
              <a:gd name="connsiteX148" fmla="*/ 2195868 w 7467600"/>
              <a:gd name="connsiteY148" fmla="*/ 5396574 h 6858000"/>
              <a:gd name="connsiteX149" fmla="*/ 2088852 w 7467600"/>
              <a:gd name="connsiteY149" fmla="*/ 5166123 h 6858000"/>
              <a:gd name="connsiteX150" fmla="*/ 1958241 w 7467600"/>
              <a:gd name="connsiteY150" fmla="*/ 5067955 h 6858000"/>
              <a:gd name="connsiteX151" fmla="*/ 1903353 w 7467600"/>
              <a:gd name="connsiteY151" fmla="*/ 5044827 h 6858000"/>
              <a:gd name="connsiteX152" fmla="*/ 1979378 w 7467600"/>
              <a:gd name="connsiteY152" fmla="*/ 4769504 h 6858000"/>
              <a:gd name="connsiteX153" fmla="*/ 2882120 w 7467600"/>
              <a:gd name="connsiteY153" fmla="*/ 5064547 h 6858000"/>
              <a:gd name="connsiteX154" fmla="*/ 2793103 w 7467600"/>
              <a:gd name="connsiteY154" fmla="*/ 5039699 h 6858000"/>
              <a:gd name="connsiteX155" fmla="*/ 2770041 w 7467600"/>
              <a:gd name="connsiteY155" fmla="*/ 5033634 h 6858000"/>
              <a:gd name="connsiteX156" fmla="*/ 1979378 w 7467600"/>
              <a:gd name="connsiteY156" fmla="*/ 4769504 h 6858000"/>
              <a:gd name="connsiteX157" fmla="*/ 1927410 w 7467600"/>
              <a:gd name="connsiteY157" fmla="*/ 4716164 h 6858000"/>
              <a:gd name="connsiteX158" fmla="*/ 1959587 w 7467600"/>
              <a:gd name="connsiteY158" fmla="*/ 4728849 h 6858000"/>
              <a:gd name="connsiteX159" fmla="*/ 2777707 w 7467600"/>
              <a:gd name="connsiteY159" fmla="*/ 5003991 h 6858000"/>
              <a:gd name="connsiteX160" fmla="*/ 2800768 w 7467600"/>
              <a:gd name="connsiteY160" fmla="*/ 5010056 h 6858000"/>
              <a:gd name="connsiteX161" fmla="*/ 2879408 w 7467600"/>
              <a:gd name="connsiteY161" fmla="*/ 5031590 h 6858000"/>
              <a:gd name="connsiteX162" fmla="*/ 2862295 w 7467600"/>
              <a:gd name="connsiteY162" fmla="*/ 5022958 h 6858000"/>
              <a:gd name="connsiteX163" fmla="*/ 2813343 w 7467600"/>
              <a:gd name="connsiteY163" fmla="*/ 4998369 h 6858000"/>
              <a:gd name="connsiteX164" fmla="*/ 2646245 w 7467600"/>
              <a:gd name="connsiteY164" fmla="*/ 4930999 h 6858000"/>
              <a:gd name="connsiteX165" fmla="*/ 1999243 w 7467600"/>
              <a:gd name="connsiteY165" fmla="*/ 4730524 h 6858000"/>
              <a:gd name="connsiteX166" fmla="*/ 1979527 w 7467600"/>
              <a:gd name="connsiteY166" fmla="*/ 4726651 h 6858000"/>
              <a:gd name="connsiteX167" fmla="*/ 1927410 w 7467600"/>
              <a:gd name="connsiteY167" fmla="*/ 4716164 h 6858000"/>
              <a:gd name="connsiteX168" fmla="*/ 1997014 w 7467600"/>
              <a:gd name="connsiteY168" fmla="*/ 4698007 h 6858000"/>
              <a:gd name="connsiteX169" fmla="*/ 2005458 w 7467600"/>
              <a:gd name="connsiteY169" fmla="*/ 4699540 h 6858000"/>
              <a:gd name="connsiteX170" fmla="*/ 2657186 w 7467600"/>
              <a:gd name="connsiteY170" fmla="*/ 4901687 h 6858000"/>
              <a:gd name="connsiteX171" fmla="*/ 2826662 w 7467600"/>
              <a:gd name="connsiteY171" fmla="*/ 4970362 h 6858000"/>
              <a:gd name="connsiteX172" fmla="*/ 2876100 w 7467600"/>
              <a:gd name="connsiteY172" fmla="*/ 4995397 h 6858000"/>
              <a:gd name="connsiteX173" fmla="*/ 3042600 w 7467600"/>
              <a:gd name="connsiteY173" fmla="*/ 5059532 h 6858000"/>
              <a:gd name="connsiteX174" fmla="*/ 1997014 w 7467600"/>
              <a:gd name="connsiteY174" fmla="*/ 4698007 h 6858000"/>
              <a:gd name="connsiteX175" fmla="*/ 2305292 w 7467600"/>
              <a:gd name="connsiteY175" fmla="*/ 4219492 h 6858000"/>
              <a:gd name="connsiteX176" fmla="*/ 3360922 w 7467600"/>
              <a:gd name="connsiteY176" fmla="*/ 4529373 h 6858000"/>
              <a:gd name="connsiteX177" fmla="*/ 3492420 w 7467600"/>
              <a:gd name="connsiteY177" fmla="*/ 4510145 h 6858000"/>
              <a:gd name="connsiteX178" fmla="*/ 3364086 w 7467600"/>
              <a:gd name="connsiteY178" fmla="*/ 4480340 h 6858000"/>
              <a:gd name="connsiteX179" fmla="*/ 3225818 w 7467600"/>
              <a:gd name="connsiteY179" fmla="*/ 4411822 h 6858000"/>
              <a:gd name="connsiteX180" fmla="*/ 3129696 w 7467600"/>
              <a:gd name="connsiteY180" fmla="*/ 4360704 h 6858000"/>
              <a:gd name="connsiteX181" fmla="*/ 2814545 w 7467600"/>
              <a:gd name="connsiteY181" fmla="*/ 4282955 h 6858000"/>
              <a:gd name="connsiteX182" fmla="*/ 2305292 w 7467600"/>
              <a:gd name="connsiteY182" fmla="*/ 4219492 h 6858000"/>
              <a:gd name="connsiteX183" fmla="*/ 2626982 w 7467600"/>
              <a:gd name="connsiteY183" fmla="*/ 4206450 h 6858000"/>
              <a:gd name="connsiteX184" fmla="*/ 2490617 w 7467600"/>
              <a:gd name="connsiteY184" fmla="*/ 4206951 h 6858000"/>
              <a:gd name="connsiteX185" fmla="*/ 2819869 w 7467600"/>
              <a:gd name="connsiteY185" fmla="*/ 4252936 h 6858000"/>
              <a:gd name="connsiteX186" fmla="*/ 3143018 w 7467600"/>
              <a:gd name="connsiteY186" fmla="*/ 4332698 h 6858000"/>
              <a:gd name="connsiteX187" fmla="*/ 3241520 w 7467600"/>
              <a:gd name="connsiteY187" fmla="*/ 4385112 h 6858000"/>
              <a:gd name="connsiteX188" fmla="*/ 3374575 w 7467600"/>
              <a:gd name="connsiteY188" fmla="*/ 4451517 h 6858000"/>
              <a:gd name="connsiteX189" fmla="*/ 3505221 w 7467600"/>
              <a:gd name="connsiteY189" fmla="*/ 4480757 h 6858000"/>
              <a:gd name="connsiteX190" fmla="*/ 2626982 w 7467600"/>
              <a:gd name="connsiteY190" fmla="*/ 4206450 h 6858000"/>
              <a:gd name="connsiteX191" fmla="*/ 1310106 w 7467600"/>
              <a:gd name="connsiteY191" fmla="*/ 3943217 h 6858000"/>
              <a:gd name="connsiteX192" fmla="*/ 854994 w 7467600"/>
              <a:gd name="connsiteY192" fmla="*/ 4399136 h 6858000"/>
              <a:gd name="connsiteX193" fmla="*/ 742462 w 7467600"/>
              <a:gd name="connsiteY193" fmla="*/ 4594648 h 6858000"/>
              <a:gd name="connsiteX194" fmla="*/ 820602 w 7467600"/>
              <a:gd name="connsiteY194" fmla="*/ 4485915 h 6858000"/>
              <a:gd name="connsiteX195" fmla="*/ 878295 w 7467600"/>
              <a:gd name="connsiteY195" fmla="*/ 4403594 h 6858000"/>
              <a:gd name="connsiteX196" fmla="*/ 1240607 w 7467600"/>
              <a:gd name="connsiteY196" fmla="*/ 4010401 h 6858000"/>
              <a:gd name="connsiteX197" fmla="*/ 1310106 w 7467600"/>
              <a:gd name="connsiteY197" fmla="*/ 3943217 h 6858000"/>
              <a:gd name="connsiteX198" fmla="*/ 1423113 w 7467600"/>
              <a:gd name="connsiteY198" fmla="*/ 3874565 h 6858000"/>
              <a:gd name="connsiteX199" fmla="*/ 1260565 w 7467600"/>
              <a:gd name="connsiteY199" fmla="*/ 4031982 h 6858000"/>
              <a:gd name="connsiteX200" fmla="*/ 901900 w 7467600"/>
              <a:gd name="connsiteY200" fmla="*/ 4421236 h 6858000"/>
              <a:gd name="connsiteX201" fmla="*/ 845044 w 7467600"/>
              <a:gd name="connsiteY201" fmla="*/ 4502436 h 6858000"/>
              <a:gd name="connsiteX202" fmla="*/ 685926 w 7467600"/>
              <a:gd name="connsiteY202" fmla="*/ 4703069 h 6858000"/>
              <a:gd name="connsiteX203" fmla="*/ 684248 w 7467600"/>
              <a:gd name="connsiteY203" fmla="*/ 4706721 h 6858000"/>
              <a:gd name="connsiteX204" fmla="*/ 1423113 w 7467600"/>
              <a:gd name="connsiteY204" fmla="*/ 3874565 h 6858000"/>
              <a:gd name="connsiteX205" fmla="*/ 3316479 w 7467600"/>
              <a:gd name="connsiteY205" fmla="*/ 3872136 h 6858000"/>
              <a:gd name="connsiteX206" fmla="*/ 3546806 w 7467600"/>
              <a:gd name="connsiteY206" fmla="*/ 4356139 h 6858000"/>
              <a:gd name="connsiteX207" fmla="*/ 3364433 w 7467600"/>
              <a:gd name="connsiteY207" fmla="*/ 3953121 h 6858000"/>
              <a:gd name="connsiteX208" fmla="*/ 3316479 w 7467600"/>
              <a:gd name="connsiteY208" fmla="*/ 3872136 h 6858000"/>
              <a:gd name="connsiteX209" fmla="*/ 3291335 w 7467600"/>
              <a:gd name="connsiteY209" fmla="*/ 3767420 h 6858000"/>
              <a:gd name="connsiteX210" fmla="*/ 3390805 w 7467600"/>
              <a:gd name="connsiteY210" fmla="*/ 3937163 h 6858000"/>
              <a:gd name="connsiteX211" fmla="*/ 3579062 w 7467600"/>
              <a:gd name="connsiteY211" fmla="*/ 4359040 h 6858000"/>
              <a:gd name="connsiteX212" fmla="*/ 3467355 w 7467600"/>
              <a:gd name="connsiteY212" fmla="*/ 3988130 h 6858000"/>
              <a:gd name="connsiteX213" fmla="*/ 3310753 w 7467600"/>
              <a:gd name="connsiteY213" fmla="*/ 3787140 h 6858000"/>
              <a:gd name="connsiteX214" fmla="*/ 3291335 w 7467600"/>
              <a:gd name="connsiteY214" fmla="*/ 3767420 h 6858000"/>
              <a:gd name="connsiteX215" fmla="*/ 1635889 w 7467600"/>
              <a:gd name="connsiteY215" fmla="*/ 3709494 h 6858000"/>
              <a:gd name="connsiteX216" fmla="*/ 1634800 w 7467600"/>
              <a:gd name="connsiteY216" fmla="*/ 3731111 h 6858000"/>
              <a:gd name="connsiteX217" fmla="*/ 1635889 w 7467600"/>
              <a:gd name="connsiteY217" fmla="*/ 3709494 h 6858000"/>
              <a:gd name="connsiteX218" fmla="*/ 1510397 w 7467600"/>
              <a:gd name="connsiteY218" fmla="*/ 3684705 h 6858000"/>
              <a:gd name="connsiteX219" fmla="*/ 1146550 w 7467600"/>
              <a:gd name="connsiteY219" fmla="*/ 3802012 h 6858000"/>
              <a:gd name="connsiteX220" fmla="*/ 698834 w 7467600"/>
              <a:gd name="connsiteY220" fmla="*/ 3952272 h 6858000"/>
              <a:gd name="connsiteX221" fmla="*/ 34256 w 7467600"/>
              <a:gd name="connsiteY221" fmla="*/ 4347603 h 6858000"/>
              <a:gd name="connsiteX222" fmla="*/ 527241 w 7467600"/>
              <a:gd name="connsiteY222" fmla="*/ 4065078 h 6858000"/>
              <a:gd name="connsiteX223" fmla="*/ 1510397 w 7467600"/>
              <a:gd name="connsiteY223" fmla="*/ 3684705 h 6858000"/>
              <a:gd name="connsiteX224" fmla="*/ 1313114 w 7467600"/>
              <a:gd name="connsiteY224" fmla="*/ 3655216 h 6858000"/>
              <a:gd name="connsiteX225" fmla="*/ 1109304 w 7467600"/>
              <a:gd name="connsiteY225" fmla="*/ 3669030 h 6858000"/>
              <a:gd name="connsiteX226" fmla="*/ 8129 w 7467600"/>
              <a:gd name="connsiteY226" fmla="*/ 4330519 h 6858000"/>
              <a:gd name="connsiteX227" fmla="*/ 687572 w 7467600"/>
              <a:gd name="connsiteY227" fmla="*/ 3925629 h 6858000"/>
              <a:gd name="connsiteX228" fmla="*/ 1138365 w 7467600"/>
              <a:gd name="connsiteY228" fmla="*/ 3774515 h 6858000"/>
              <a:gd name="connsiteX229" fmla="*/ 1505579 w 7467600"/>
              <a:gd name="connsiteY229" fmla="*/ 3655526 h 6858000"/>
              <a:gd name="connsiteX230" fmla="*/ 1313114 w 7467600"/>
              <a:gd name="connsiteY230" fmla="*/ 3655216 h 6858000"/>
              <a:gd name="connsiteX231" fmla="*/ 3655073 w 7467600"/>
              <a:gd name="connsiteY231" fmla="*/ 3650884 h 6858000"/>
              <a:gd name="connsiteX232" fmla="*/ 3989938 w 7467600"/>
              <a:gd name="connsiteY232" fmla="*/ 3991685 h 6858000"/>
              <a:gd name="connsiteX233" fmla="*/ 4393907 w 7467600"/>
              <a:gd name="connsiteY233" fmla="*/ 4261258 h 6858000"/>
              <a:gd name="connsiteX234" fmla="*/ 4648051 w 7467600"/>
              <a:gd name="connsiteY234" fmla="*/ 4374051 h 6858000"/>
              <a:gd name="connsiteX235" fmla="*/ 4383389 w 7467600"/>
              <a:gd name="connsiteY235" fmla="*/ 4184369 h 6858000"/>
              <a:gd name="connsiteX236" fmla="*/ 4165508 w 7467600"/>
              <a:gd name="connsiteY236" fmla="*/ 4035196 h 6858000"/>
              <a:gd name="connsiteX237" fmla="*/ 4068162 w 7467600"/>
              <a:gd name="connsiteY237" fmla="*/ 3953394 h 6858000"/>
              <a:gd name="connsiteX238" fmla="*/ 3981416 w 7467600"/>
              <a:gd name="connsiteY238" fmla="*/ 3880482 h 6858000"/>
              <a:gd name="connsiteX239" fmla="*/ 3800147 w 7467600"/>
              <a:gd name="connsiteY239" fmla="*/ 3749872 h 6858000"/>
              <a:gd name="connsiteX240" fmla="*/ 3655073 w 7467600"/>
              <a:gd name="connsiteY240" fmla="*/ 3650884 h 6858000"/>
              <a:gd name="connsiteX241" fmla="*/ 3670252 w 7467600"/>
              <a:gd name="connsiteY241" fmla="*/ 3622798 h 6858000"/>
              <a:gd name="connsiteX242" fmla="*/ 3817258 w 7467600"/>
              <a:gd name="connsiteY242" fmla="*/ 3723577 h 6858000"/>
              <a:gd name="connsiteX243" fmla="*/ 4000461 w 7467600"/>
              <a:gd name="connsiteY243" fmla="*/ 3855966 h 6858000"/>
              <a:gd name="connsiteX244" fmla="*/ 4088180 w 7467600"/>
              <a:gd name="connsiteY244" fmla="*/ 3929774 h 6858000"/>
              <a:gd name="connsiteX245" fmla="*/ 4184555 w 7467600"/>
              <a:gd name="connsiteY245" fmla="*/ 4010683 h 6858000"/>
              <a:gd name="connsiteX246" fmla="*/ 4399563 w 7467600"/>
              <a:gd name="connsiteY246" fmla="*/ 4158106 h 6858000"/>
              <a:gd name="connsiteX247" fmla="*/ 4684469 w 7467600"/>
              <a:gd name="connsiteY247" fmla="*/ 4364680 h 6858000"/>
              <a:gd name="connsiteX248" fmla="*/ 4690271 w 7467600"/>
              <a:gd name="connsiteY248" fmla="*/ 4370034 h 6858000"/>
              <a:gd name="connsiteX249" fmla="*/ 4136093 w 7467600"/>
              <a:gd name="connsiteY249" fmla="*/ 3858466 h 6858000"/>
              <a:gd name="connsiteX250" fmla="*/ 3670252 w 7467600"/>
              <a:gd name="connsiteY250" fmla="*/ 3622798 h 6858000"/>
              <a:gd name="connsiteX251" fmla="*/ 4440129 w 7467600"/>
              <a:gd name="connsiteY251" fmla="*/ 3448571 h 6858000"/>
              <a:gd name="connsiteX252" fmla="*/ 4856525 w 7467600"/>
              <a:gd name="connsiteY252" fmla="*/ 3915351 h 6858000"/>
              <a:gd name="connsiteX253" fmla="*/ 5059055 w 7467600"/>
              <a:gd name="connsiteY253" fmla="*/ 4108918 h 6858000"/>
              <a:gd name="connsiteX254" fmla="*/ 5290070 w 7467600"/>
              <a:gd name="connsiteY254" fmla="*/ 4263619 h 6858000"/>
              <a:gd name="connsiteX255" fmla="*/ 4834991 w 7467600"/>
              <a:gd name="connsiteY255" fmla="*/ 3830985 h 6858000"/>
              <a:gd name="connsiteX256" fmla="*/ 4440129 w 7467600"/>
              <a:gd name="connsiteY256" fmla="*/ 3448571 h 6858000"/>
              <a:gd name="connsiteX257" fmla="*/ 4441737 w 7467600"/>
              <a:gd name="connsiteY257" fmla="*/ 3399734 h 6858000"/>
              <a:gd name="connsiteX258" fmla="*/ 4431236 w 7467600"/>
              <a:gd name="connsiteY258" fmla="*/ 3400954 h 6858000"/>
              <a:gd name="connsiteX259" fmla="*/ 4557150 w 7467600"/>
              <a:gd name="connsiteY259" fmla="*/ 3510023 h 6858000"/>
              <a:gd name="connsiteX260" fmla="*/ 4856936 w 7467600"/>
              <a:gd name="connsiteY260" fmla="*/ 3809146 h 6858000"/>
              <a:gd name="connsiteX261" fmla="*/ 5111996 w 7467600"/>
              <a:gd name="connsiteY261" fmla="*/ 4065759 h 6858000"/>
              <a:gd name="connsiteX262" fmla="*/ 5388878 w 7467600"/>
              <a:gd name="connsiteY262" fmla="*/ 4300185 h 6858000"/>
              <a:gd name="connsiteX263" fmla="*/ 5425556 w 7467600"/>
              <a:gd name="connsiteY263" fmla="*/ 4308967 h 6858000"/>
              <a:gd name="connsiteX264" fmla="*/ 4943646 w 7467600"/>
              <a:gd name="connsiteY264" fmla="*/ 3822916 h 6858000"/>
              <a:gd name="connsiteX265" fmla="*/ 4594837 w 7467600"/>
              <a:gd name="connsiteY265" fmla="*/ 3532274 h 6858000"/>
              <a:gd name="connsiteX266" fmla="*/ 4441737 w 7467600"/>
              <a:gd name="connsiteY266" fmla="*/ 3399734 h 6858000"/>
              <a:gd name="connsiteX267" fmla="*/ 5425834 w 7467600"/>
              <a:gd name="connsiteY267" fmla="*/ 3162785 h 6858000"/>
              <a:gd name="connsiteX268" fmla="*/ 5401644 w 7467600"/>
              <a:gd name="connsiteY268" fmla="*/ 3617847 h 6858000"/>
              <a:gd name="connsiteX269" fmla="*/ 5467256 w 7467600"/>
              <a:gd name="connsiteY269" fmla="*/ 4175494 h 6858000"/>
              <a:gd name="connsiteX270" fmla="*/ 5448069 w 7467600"/>
              <a:gd name="connsiteY270" fmla="*/ 3567554 h 6858000"/>
              <a:gd name="connsiteX271" fmla="*/ 5425834 w 7467600"/>
              <a:gd name="connsiteY271" fmla="*/ 3162785 h 6858000"/>
              <a:gd name="connsiteX272" fmla="*/ 1318687 w 7467600"/>
              <a:gd name="connsiteY272" fmla="*/ 3113840 h 6858000"/>
              <a:gd name="connsiteX273" fmla="*/ 1066793 w 7467600"/>
              <a:gd name="connsiteY273" fmla="*/ 3212171 h 6858000"/>
              <a:gd name="connsiteX274" fmla="*/ 993319 w 7467600"/>
              <a:gd name="connsiteY274" fmla="*/ 3247648 h 6858000"/>
              <a:gd name="connsiteX275" fmla="*/ 853081 w 7467600"/>
              <a:gd name="connsiteY275" fmla="*/ 3312410 h 6858000"/>
              <a:gd name="connsiteX276" fmla="*/ 805957 w 7467600"/>
              <a:gd name="connsiteY276" fmla="*/ 3330443 h 6858000"/>
              <a:gd name="connsiteX277" fmla="*/ 1318687 w 7467600"/>
              <a:gd name="connsiteY277" fmla="*/ 3113840 h 6858000"/>
              <a:gd name="connsiteX278" fmla="*/ 5453702 w 7467600"/>
              <a:gd name="connsiteY278" fmla="*/ 3090882 h 6858000"/>
              <a:gd name="connsiteX279" fmla="*/ 5480135 w 7467600"/>
              <a:gd name="connsiteY279" fmla="*/ 3565802 h 6858000"/>
              <a:gd name="connsiteX280" fmla="*/ 5499023 w 7467600"/>
              <a:gd name="connsiteY280" fmla="*/ 4166310 h 6858000"/>
              <a:gd name="connsiteX281" fmla="*/ 5547022 w 7467600"/>
              <a:gd name="connsiteY281" fmla="*/ 3607838 h 6858000"/>
              <a:gd name="connsiteX282" fmla="*/ 5515964 w 7467600"/>
              <a:gd name="connsiteY282" fmla="*/ 3378541 h 6858000"/>
              <a:gd name="connsiteX283" fmla="*/ 5453702 w 7467600"/>
              <a:gd name="connsiteY283" fmla="*/ 3090882 h 6858000"/>
              <a:gd name="connsiteX284" fmla="*/ 1238695 w 7467600"/>
              <a:gd name="connsiteY284" fmla="*/ 3076820 h 6858000"/>
              <a:gd name="connsiteX285" fmla="*/ 716371 w 7467600"/>
              <a:gd name="connsiteY285" fmla="*/ 3293249 h 6858000"/>
              <a:gd name="connsiteX286" fmla="*/ 579522 w 7467600"/>
              <a:gd name="connsiteY286" fmla="*/ 3371759 h 6858000"/>
              <a:gd name="connsiteX287" fmla="*/ 600288 w 7467600"/>
              <a:gd name="connsiteY287" fmla="*/ 3365555 h 6858000"/>
              <a:gd name="connsiteX288" fmla="*/ 840692 w 7467600"/>
              <a:gd name="connsiteY288" fmla="*/ 3284921 h 6858000"/>
              <a:gd name="connsiteX289" fmla="*/ 979248 w 7467600"/>
              <a:gd name="connsiteY289" fmla="*/ 3221003 h 6858000"/>
              <a:gd name="connsiteX290" fmla="*/ 1053282 w 7467600"/>
              <a:gd name="connsiteY290" fmla="*/ 3185247 h 6858000"/>
              <a:gd name="connsiteX291" fmla="*/ 1320603 w 7467600"/>
              <a:gd name="connsiteY291" fmla="*/ 3081281 h 6858000"/>
              <a:gd name="connsiteX292" fmla="*/ 1238695 w 7467600"/>
              <a:gd name="connsiteY292" fmla="*/ 3076820 h 6858000"/>
              <a:gd name="connsiteX293" fmla="*/ 5425627 w 7467600"/>
              <a:gd name="connsiteY293" fmla="*/ 2954192 h 6858000"/>
              <a:gd name="connsiteX294" fmla="*/ 5470770 w 7467600"/>
              <a:gd name="connsiteY294" fmla="*/ 3005435 h 6858000"/>
              <a:gd name="connsiteX295" fmla="*/ 5519779 w 7467600"/>
              <a:gd name="connsiteY295" fmla="*/ 4359223 h 6858000"/>
              <a:gd name="connsiteX296" fmla="*/ 5520293 w 7467600"/>
              <a:gd name="connsiteY296" fmla="*/ 4360602 h 6858000"/>
              <a:gd name="connsiteX297" fmla="*/ 5767221 w 7467600"/>
              <a:gd name="connsiteY297" fmla="*/ 4665564 h 6858000"/>
              <a:gd name="connsiteX298" fmla="*/ 6937169 w 7467600"/>
              <a:gd name="connsiteY298" fmla="*/ 4815941 h 6858000"/>
              <a:gd name="connsiteX299" fmla="*/ 6953922 w 7467600"/>
              <a:gd name="connsiteY299" fmla="*/ 4890068 h 6858000"/>
              <a:gd name="connsiteX300" fmla="*/ 6071359 w 7467600"/>
              <a:gd name="connsiteY300" fmla="*/ 4770770 h 6858000"/>
              <a:gd name="connsiteX301" fmla="*/ 6038839 w 7467600"/>
              <a:gd name="connsiteY301" fmla="*/ 4764474 h 6858000"/>
              <a:gd name="connsiteX302" fmla="*/ 6038706 w 7467600"/>
              <a:gd name="connsiteY302" fmla="*/ 4763847 h 6858000"/>
              <a:gd name="connsiteX303" fmla="*/ 6037784 w 7467600"/>
              <a:gd name="connsiteY303" fmla="*/ 4764270 h 6858000"/>
              <a:gd name="connsiteX304" fmla="*/ 6038839 w 7467600"/>
              <a:gd name="connsiteY304" fmla="*/ 4764474 h 6858000"/>
              <a:gd name="connsiteX305" fmla="*/ 6040338 w 7467600"/>
              <a:gd name="connsiteY305" fmla="*/ 4771418 h 6858000"/>
              <a:gd name="connsiteX306" fmla="*/ 6024488 w 7467600"/>
              <a:gd name="connsiteY306" fmla="*/ 4809903 h 6858000"/>
              <a:gd name="connsiteX307" fmla="*/ 5599771 w 7467600"/>
              <a:gd name="connsiteY307" fmla="*/ 5509652 h 6858000"/>
              <a:gd name="connsiteX308" fmla="*/ 5548843 w 7467600"/>
              <a:gd name="connsiteY308" fmla="*/ 5563845 h 6858000"/>
              <a:gd name="connsiteX309" fmla="*/ 5940952 w 7467600"/>
              <a:gd name="connsiteY309" fmla="*/ 6250028 h 6858000"/>
              <a:gd name="connsiteX310" fmla="*/ 6043441 w 7467600"/>
              <a:gd name="connsiteY310" fmla="*/ 6665847 h 6858000"/>
              <a:gd name="connsiteX311" fmla="*/ 6093432 w 7467600"/>
              <a:gd name="connsiteY311" fmla="*/ 6858000 h 6858000"/>
              <a:gd name="connsiteX312" fmla="*/ 6034344 w 7467600"/>
              <a:gd name="connsiteY312" fmla="*/ 6858000 h 6858000"/>
              <a:gd name="connsiteX313" fmla="*/ 6026679 w 7467600"/>
              <a:gd name="connsiteY313" fmla="*/ 6836959 h 6858000"/>
              <a:gd name="connsiteX314" fmla="*/ 5800441 w 7467600"/>
              <a:gd name="connsiteY314" fmla="*/ 6335286 h 6858000"/>
              <a:gd name="connsiteX315" fmla="*/ 5526562 w 7467600"/>
              <a:gd name="connsiteY315" fmla="*/ 5705388 h 6858000"/>
              <a:gd name="connsiteX316" fmla="*/ 5519640 w 7467600"/>
              <a:gd name="connsiteY316" fmla="*/ 5683774 h 6858000"/>
              <a:gd name="connsiteX317" fmla="*/ 5844559 w 7467600"/>
              <a:gd name="connsiteY317" fmla="*/ 6553349 h 6858000"/>
              <a:gd name="connsiteX318" fmla="*/ 5975994 w 7467600"/>
              <a:gd name="connsiteY318" fmla="*/ 6858000 h 6858000"/>
              <a:gd name="connsiteX319" fmla="*/ 5898547 w 7467600"/>
              <a:gd name="connsiteY319" fmla="*/ 6858000 h 6858000"/>
              <a:gd name="connsiteX320" fmla="*/ 5682041 w 7467600"/>
              <a:gd name="connsiteY320" fmla="*/ 6355860 h 6858000"/>
              <a:gd name="connsiteX321" fmla="*/ 5461758 w 7467600"/>
              <a:gd name="connsiteY321" fmla="*/ 5820220 h 6858000"/>
              <a:gd name="connsiteX322" fmla="*/ 5237282 w 7467600"/>
              <a:gd name="connsiteY322" fmla="*/ 6579086 h 6858000"/>
              <a:gd name="connsiteX323" fmla="*/ 5115009 w 7467600"/>
              <a:gd name="connsiteY323" fmla="*/ 6858000 h 6858000"/>
              <a:gd name="connsiteX324" fmla="*/ 5028074 w 7467600"/>
              <a:gd name="connsiteY324" fmla="*/ 6858000 h 6858000"/>
              <a:gd name="connsiteX325" fmla="*/ 5079508 w 7467600"/>
              <a:gd name="connsiteY325" fmla="*/ 6749074 h 6858000"/>
              <a:gd name="connsiteX326" fmla="*/ 5371846 w 7467600"/>
              <a:gd name="connsiteY326" fmla="*/ 5924413 h 6858000"/>
              <a:gd name="connsiteX327" fmla="*/ 5270512 w 7467600"/>
              <a:gd name="connsiteY327" fmla="*/ 6138975 h 6858000"/>
              <a:gd name="connsiteX328" fmla="*/ 5062409 w 7467600"/>
              <a:gd name="connsiteY328" fmla="*/ 6653544 h 6858000"/>
              <a:gd name="connsiteX329" fmla="*/ 5036628 w 7467600"/>
              <a:gd name="connsiteY329" fmla="*/ 6754247 h 6858000"/>
              <a:gd name="connsiteX330" fmla="*/ 5009112 w 7467600"/>
              <a:gd name="connsiteY330" fmla="*/ 6858000 h 6858000"/>
              <a:gd name="connsiteX331" fmla="*/ 4976679 w 7467600"/>
              <a:gd name="connsiteY331" fmla="*/ 6858000 h 6858000"/>
              <a:gd name="connsiteX332" fmla="*/ 5006537 w 7467600"/>
              <a:gd name="connsiteY332" fmla="*/ 6747068 h 6858000"/>
              <a:gd name="connsiteX333" fmla="*/ 5032723 w 7467600"/>
              <a:gd name="connsiteY333" fmla="*/ 6644957 h 6858000"/>
              <a:gd name="connsiteX334" fmla="*/ 5242949 w 7467600"/>
              <a:gd name="connsiteY334" fmla="*/ 6125175 h 6858000"/>
              <a:gd name="connsiteX335" fmla="*/ 5286321 w 7467600"/>
              <a:gd name="connsiteY335" fmla="*/ 6033555 h 6858000"/>
              <a:gd name="connsiteX336" fmla="*/ 5008210 w 7467600"/>
              <a:gd name="connsiteY336" fmla="*/ 6649194 h 6858000"/>
              <a:gd name="connsiteX337" fmla="*/ 4986321 w 7467600"/>
              <a:gd name="connsiteY337" fmla="*/ 6765687 h 6858000"/>
              <a:gd name="connsiteX338" fmla="*/ 4973474 w 7467600"/>
              <a:gd name="connsiteY338" fmla="*/ 6858000 h 6858000"/>
              <a:gd name="connsiteX339" fmla="*/ 4907178 w 7467600"/>
              <a:gd name="connsiteY339" fmla="*/ 6858000 h 6858000"/>
              <a:gd name="connsiteX340" fmla="*/ 4910810 w 7467600"/>
              <a:gd name="connsiteY340" fmla="*/ 6829660 h 6858000"/>
              <a:gd name="connsiteX341" fmla="*/ 4987461 w 7467600"/>
              <a:gd name="connsiteY341" fmla="*/ 6432994 h 6858000"/>
              <a:gd name="connsiteX342" fmla="*/ 5179262 w 7467600"/>
              <a:gd name="connsiteY342" fmla="*/ 6035044 h 6858000"/>
              <a:gd name="connsiteX343" fmla="*/ 4689678 w 7467600"/>
              <a:gd name="connsiteY343" fmla="*/ 6440241 h 6858000"/>
              <a:gd name="connsiteX344" fmla="*/ 4477543 w 7467600"/>
              <a:gd name="connsiteY344" fmla="*/ 6674836 h 6858000"/>
              <a:gd name="connsiteX345" fmla="*/ 4329957 w 7467600"/>
              <a:gd name="connsiteY345" fmla="*/ 6858000 h 6858000"/>
              <a:gd name="connsiteX346" fmla="*/ 4218595 w 7467600"/>
              <a:gd name="connsiteY346" fmla="*/ 6858000 h 6858000"/>
              <a:gd name="connsiteX347" fmla="*/ 4368888 w 7467600"/>
              <a:gd name="connsiteY347" fmla="*/ 6668412 h 6858000"/>
              <a:gd name="connsiteX348" fmla="*/ 4563091 w 7467600"/>
              <a:gd name="connsiteY348" fmla="*/ 6442508 h 6858000"/>
              <a:gd name="connsiteX349" fmla="*/ 5387324 w 7467600"/>
              <a:gd name="connsiteY349" fmla="*/ 5705830 h 6858000"/>
              <a:gd name="connsiteX350" fmla="*/ 5073620 w 7467600"/>
              <a:gd name="connsiteY350" fmla="*/ 5955437 h 6858000"/>
              <a:gd name="connsiteX351" fmla="*/ 4689789 w 7467600"/>
              <a:gd name="connsiteY351" fmla="*/ 6268382 h 6858000"/>
              <a:gd name="connsiteX352" fmla="*/ 4418722 w 7467600"/>
              <a:gd name="connsiteY352" fmla="*/ 6570886 h 6858000"/>
              <a:gd name="connsiteX353" fmla="*/ 4214944 w 7467600"/>
              <a:gd name="connsiteY353" fmla="*/ 6858000 h 6858000"/>
              <a:gd name="connsiteX354" fmla="*/ 4177898 w 7467600"/>
              <a:gd name="connsiteY354" fmla="*/ 6858000 h 6858000"/>
              <a:gd name="connsiteX355" fmla="*/ 4391597 w 7467600"/>
              <a:gd name="connsiteY355" fmla="*/ 6556370 h 6858000"/>
              <a:gd name="connsiteX356" fmla="*/ 4668889 w 7467600"/>
              <a:gd name="connsiteY356" fmla="*/ 6246399 h 6858000"/>
              <a:gd name="connsiteX357" fmla="*/ 5055427 w 7467600"/>
              <a:gd name="connsiteY357" fmla="*/ 5931476 h 6858000"/>
              <a:gd name="connsiteX358" fmla="*/ 5371814 w 7467600"/>
              <a:gd name="connsiteY358" fmla="*/ 5678975 h 6858000"/>
              <a:gd name="connsiteX359" fmla="*/ 4987918 w 7467600"/>
              <a:gd name="connsiteY359" fmla="*/ 5838701 h 6858000"/>
              <a:gd name="connsiteX360" fmla="*/ 4317146 w 7467600"/>
              <a:gd name="connsiteY360" fmla="*/ 6587716 h 6858000"/>
              <a:gd name="connsiteX361" fmla="*/ 4171627 w 7467600"/>
              <a:gd name="connsiteY361" fmla="*/ 6858000 h 6858000"/>
              <a:gd name="connsiteX362" fmla="*/ 4081585 w 7467600"/>
              <a:gd name="connsiteY362" fmla="*/ 6858000 h 6858000"/>
              <a:gd name="connsiteX363" fmla="*/ 4238603 w 7467600"/>
              <a:gd name="connsiteY363" fmla="*/ 6559341 h 6858000"/>
              <a:gd name="connsiteX364" fmla="*/ 4778333 w 7467600"/>
              <a:gd name="connsiteY364" fmla="*/ 5873626 h 6858000"/>
              <a:gd name="connsiteX365" fmla="*/ 5414185 w 7467600"/>
              <a:gd name="connsiteY365" fmla="*/ 5573882 h 6858000"/>
              <a:gd name="connsiteX366" fmla="*/ 5959648 w 7467600"/>
              <a:gd name="connsiteY366" fmla="*/ 4760797 h 6858000"/>
              <a:gd name="connsiteX367" fmla="*/ 5355019 w 7467600"/>
              <a:gd name="connsiteY367" fmla="*/ 4734672 h 6858000"/>
              <a:gd name="connsiteX368" fmla="*/ 5083565 w 7467600"/>
              <a:gd name="connsiteY368" fmla="*/ 5179121 h 6858000"/>
              <a:gd name="connsiteX369" fmla="*/ 4713577 w 7467600"/>
              <a:gd name="connsiteY369" fmla="*/ 5616803 h 6858000"/>
              <a:gd name="connsiteX370" fmla="*/ 3989559 w 7467600"/>
              <a:gd name="connsiteY370" fmla="*/ 6145945 h 6858000"/>
              <a:gd name="connsiteX371" fmla="*/ 3939824 w 7467600"/>
              <a:gd name="connsiteY371" fmla="*/ 6066900 h 6858000"/>
              <a:gd name="connsiteX372" fmla="*/ 4584537 w 7467600"/>
              <a:gd name="connsiteY372" fmla="*/ 5324826 h 6858000"/>
              <a:gd name="connsiteX373" fmla="*/ 5037105 w 7467600"/>
              <a:gd name="connsiteY373" fmla="*/ 5088765 h 6858000"/>
              <a:gd name="connsiteX374" fmla="*/ 5039930 w 7467600"/>
              <a:gd name="connsiteY374" fmla="*/ 5089585 h 6858000"/>
              <a:gd name="connsiteX375" fmla="*/ 5263764 w 7467600"/>
              <a:gd name="connsiteY375" fmla="*/ 4735525 h 6858000"/>
              <a:gd name="connsiteX376" fmla="*/ 4086300 w 7467600"/>
              <a:gd name="connsiteY376" fmla="*/ 4884599 h 6858000"/>
              <a:gd name="connsiteX377" fmla="*/ 4085485 w 7467600"/>
              <a:gd name="connsiteY377" fmla="*/ 4899070 h 6858000"/>
              <a:gd name="connsiteX378" fmla="*/ 3871915 w 7467600"/>
              <a:gd name="connsiteY378" fmla="*/ 5253645 h 6858000"/>
              <a:gd name="connsiteX379" fmla="*/ 3799374 w 7467600"/>
              <a:gd name="connsiteY379" fmla="*/ 5466127 h 6858000"/>
              <a:gd name="connsiteX380" fmla="*/ 3498850 w 7467600"/>
              <a:gd name="connsiteY380" fmla="*/ 6661888 h 6858000"/>
              <a:gd name="connsiteX381" fmla="*/ 3399216 w 7467600"/>
              <a:gd name="connsiteY381" fmla="*/ 6858000 h 6858000"/>
              <a:gd name="connsiteX382" fmla="*/ 3303688 w 7467600"/>
              <a:gd name="connsiteY382" fmla="*/ 6858000 h 6858000"/>
              <a:gd name="connsiteX383" fmla="*/ 3391774 w 7467600"/>
              <a:gd name="connsiteY383" fmla="*/ 6697181 h 6858000"/>
              <a:gd name="connsiteX384" fmla="*/ 3735540 w 7467600"/>
              <a:gd name="connsiteY384" fmla="*/ 5546923 h 6858000"/>
              <a:gd name="connsiteX385" fmla="*/ 3729438 w 7467600"/>
              <a:gd name="connsiteY385" fmla="*/ 5569058 h 6858000"/>
              <a:gd name="connsiteX386" fmla="*/ 3707782 w 7467600"/>
              <a:gd name="connsiteY386" fmla="*/ 5644908 h 6858000"/>
              <a:gd name="connsiteX387" fmla="*/ 3583827 w 7467600"/>
              <a:gd name="connsiteY387" fmla="*/ 6039215 h 6858000"/>
              <a:gd name="connsiteX388" fmla="*/ 3547861 w 7467600"/>
              <a:gd name="connsiteY388" fmla="*/ 6129609 h 6858000"/>
              <a:gd name="connsiteX389" fmla="*/ 3490905 w 7467600"/>
              <a:gd name="connsiteY389" fmla="*/ 6277660 h 6858000"/>
              <a:gd name="connsiteX390" fmla="*/ 3455859 w 7467600"/>
              <a:gd name="connsiteY390" fmla="*/ 6391301 h 6858000"/>
              <a:gd name="connsiteX391" fmla="*/ 3429112 w 7467600"/>
              <a:gd name="connsiteY391" fmla="*/ 6479469 h 6858000"/>
              <a:gd name="connsiteX392" fmla="*/ 3304862 w 7467600"/>
              <a:gd name="connsiteY392" fmla="*/ 6796476 h 6858000"/>
              <a:gd name="connsiteX393" fmla="*/ 3276071 w 7467600"/>
              <a:gd name="connsiteY393" fmla="*/ 6858000 h 6858000"/>
              <a:gd name="connsiteX394" fmla="*/ 3240805 w 7467600"/>
              <a:gd name="connsiteY394" fmla="*/ 6858000 h 6858000"/>
              <a:gd name="connsiteX395" fmla="*/ 3275917 w 7467600"/>
              <a:gd name="connsiteY395" fmla="*/ 6783192 h 6858000"/>
              <a:gd name="connsiteX396" fmla="*/ 3399358 w 7467600"/>
              <a:gd name="connsiteY396" fmla="*/ 6469011 h 6858000"/>
              <a:gd name="connsiteX397" fmla="*/ 3425650 w 7467600"/>
              <a:gd name="connsiteY397" fmla="*/ 6381333 h 6858000"/>
              <a:gd name="connsiteX398" fmla="*/ 3460661 w 7467600"/>
              <a:gd name="connsiteY398" fmla="*/ 6266763 h 6858000"/>
              <a:gd name="connsiteX399" fmla="*/ 3518021 w 7467600"/>
              <a:gd name="connsiteY399" fmla="*/ 6117298 h 6858000"/>
              <a:gd name="connsiteX400" fmla="*/ 3554035 w 7467600"/>
              <a:gd name="connsiteY400" fmla="*/ 6027832 h 6858000"/>
              <a:gd name="connsiteX401" fmla="*/ 3677174 w 7467600"/>
              <a:gd name="connsiteY401" fmla="*/ 5636351 h 6858000"/>
              <a:gd name="connsiteX402" fmla="*/ 3698819 w 7467600"/>
              <a:gd name="connsiteY402" fmla="*/ 5560503 h 6858000"/>
              <a:gd name="connsiteX403" fmla="*/ 3702094 w 7467600"/>
              <a:gd name="connsiteY403" fmla="*/ 5549194 h 6858000"/>
              <a:gd name="connsiteX404" fmla="*/ 3398355 w 7467600"/>
              <a:gd name="connsiteY404" fmla="*/ 6094603 h 6858000"/>
              <a:gd name="connsiteX405" fmla="*/ 3193941 w 7467600"/>
              <a:gd name="connsiteY405" fmla="*/ 6798775 h 6858000"/>
              <a:gd name="connsiteX406" fmla="*/ 3184140 w 7467600"/>
              <a:gd name="connsiteY406" fmla="*/ 6858000 h 6858000"/>
              <a:gd name="connsiteX407" fmla="*/ 3099978 w 7467600"/>
              <a:gd name="connsiteY407" fmla="*/ 6858000 h 6858000"/>
              <a:gd name="connsiteX408" fmla="*/ 3101556 w 7467600"/>
              <a:gd name="connsiteY408" fmla="*/ 6843337 h 6858000"/>
              <a:gd name="connsiteX409" fmla="*/ 3370162 w 7467600"/>
              <a:gd name="connsiteY409" fmla="*/ 5785550 h 6858000"/>
              <a:gd name="connsiteX410" fmla="*/ 3746477 w 7467600"/>
              <a:gd name="connsiteY410" fmla="*/ 5377889 h 6858000"/>
              <a:gd name="connsiteX411" fmla="*/ 3863399 w 7467600"/>
              <a:gd name="connsiteY411" fmla="*/ 5087257 h 6858000"/>
              <a:gd name="connsiteX412" fmla="*/ 3968712 w 7467600"/>
              <a:gd name="connsiteY412" fmla="*/ 4913989 h 6858000"/>
              <a:gd name="connsiteX413" fmla="*/ 2792390 w 7467600"/>
              <a:gd name="connsiteY413" fmla="*/ 5382974 h 6858000"/>
              <a:gd name="connsiteX414" fmla="*/ 2714982 w 7467600"/>
              <a:gd name="connsiteY414" fmla="*/ 5427051 h 6858000"/>
              <a:gd name="connsiteX415" fmla="*/ 2813361 w 7467600"/>
              <a:gd name="connsiteY415" fmla="*/ 6023912 h 6858000"/>
              <a:gd name="connsiteX416" fmla="*/ 2688430 w 7467600"/>
              <a:gd name="connsiteY416" fmla="*/ 6801564 h 6858000"/>
              <a:gd name="connsiteX417" fmla="*/ 2629626 w 7467600"/>
              <a:gd name="connsiteY417" fmla="*/ 6763394 h 6858000"/>
              <a:gd name="connsiteX418" fmla="*/ 2565328 w 7467600"/>
              <a:gd name="connsiteY418" fmla="*/ 5516399 h 6858000"/>
              <a:gd name="connsiteX419" fmla="*/ 1922999 w 7467600"/>
              <a:gd name="connsiteY419" fmla="*/ 5980343 h 6858000"/>
              <a:gd name="connsiteX420" fmla="*/ 1950261 w 7467600"/>
              <a:gd name="connsiteY420" fmla="*/ 6405858 h 6858000"/>
              <a:gd name="connsiteX421" fmla="*/ 2365554 w 7467600"/>
              <a:gd name="connsiteY421" fmla="*/ 6759107 h 6858000"/>
              <a:gd name="connsiteX422" fmla="*/ 2424142 w 7467600"/>
              <a:gd name="connsiteY422" fmla="*/ 6858000 h 6858000"/>
              <a:gd name="connsiteX423" fmla="*/ 2395994 w 7467600"/>
              <a:gd name="connsiteY423" fmla="*/ 6858000 h 6858000"/>
              <a:gd name="connsiteX424" fmla="*/ 2392863 w 7467600"/>
              <a:gd name="connsiteY424" fmla="*/ 6852964 h 6858000"/>
              <a:gd name="connsiteX425" fmla="*/ 2017589 w 7467600"/>
              <a:gd name="connsiteY425" fmla="*/ 6493982 h 6858000"/>
              <a:gd name="connsiteX426" fmla="*/ 2147336 w 7467600"/>
              <a:gd name="connsiteY426" fmla="*/ 6594052 h 6858000"/>
              <a:gd name="connsiteX427" fmla="*/ 2207047 w 7467600"/>
              <a:gd name="connsiteY427" fmla="*/ 6654540 h 6858000"/>
              <a:gd name="connsiteX428" fmla="*/ 2299106 w 7467600"/>
              <a:gd name="connsiteY428" fmla="*/ 6778931 h 6858000"/>
              <a:gd name="connsiteX429" fmla="*/ 2314430 w 7467600"/>
              <a:gd name="connsiteY429" fmla="*/ 6801144 h 6858000"/>
              <a:gd name="connsiteX430" fmla="*/ 2352406 w 7467600"/>
              <a:gd name="connsiteY430" fmla="*/ 6858000 h 6858000"/>
              <a:gd name="connsiteX431" fmla="*/ 2314492 w 7467600"/>
              <a:gd name="connsiteY431" fmla="*/ 6858000 h 6858000"/>
              <a:gd name="connsiteX432" fmla="*/ 2288095 w 7467600"/>
              <a:gd name="connsiteY432" fmla="*/ 6818030 h 6858000"/>
              <a:gd name="connsiteX433" fmla="*/ 2272768 w 7467600"/>
              <a:gd name="connsiteY433" fmla="*/ 6795822 h 6858000"/>
              <a:gd name="connsiteX434" fmla="*/ 2182715 w 7467600"/>
              <a:gd name="connsiteY434" fmla="*/ 6675071 h 6858000"/>
              <a:gd name="connsiteX435" fmla="*/ 2032061 w 7467600"/>
              <a:gd name="connsiteY435" fmla="*/ 6541380 h 6858000"/>
              <a:gd name="connsiteX436" fmla="*/ 2257220 w 7467600"/>
              <a:gd name="connsiteY436" fmla="*/ 6826257 h 6858000"/>
              <a:gd name="connsiteX437" fmla="*/ 2281324 w 7467600"/>
              <a:gd name="connsiteY437" fmla="*/ 6858000 h 6858000"/>
              <a:gd name="connsiteX438" fmla="*/ 2242860 w 7467600"/>
              <a:gd name="connsiteY438" fmla="*/ 6858000 h 6858000"/>
              <a:gd name="connsiteX439" fmla="*/ 2232818 w 7467600"/>
              <a:gd name="connsiteY439" fmla="*/ 6844926 h 6858000"/>
              <a:gd name="connsiteX440" fmla="*/ 1990172 w 7467600"/>
              <a:gd name="connsiteY440" fmla="*/ 6542121 h 6858000"/>
              <a:gd name="connsiteX441" fmla="*/ 2124090 w 7467600"/>
              <a:gd name="connsiteY441" fmla="*/ 6761017 h 6858000"/>
              <a:gd name="connsiteX442" fmla="*/ 2200380 w 7467600"/>
              <a:gd name="connsiteY442" fmla="*/ 6858000 h 6858000"/>
              <a:gd name="connsiteX443" fmla="*/ 2147507 w 7467600"/>
              <a:gd name="connsiteY443" fmla="*/ 6858000 h 6858000"/>
              <a:gd name="connsiteX444" fmla="*/ 2070668 w 7467600"/>
              <a:gd name="connsiteY444" fmla="*/ 6761520 h 6858000"/>
              <a:gd name="connsiteX445" fmla="*/ 1975142 w 7467600"/>
              <a:gd name="connsiteY445" fmla="*/ 6585570 h 6858000"/>
              <a:gd name="connsiteX446" fmla="*/ 2050035 w 7467600"/>
              <a:gd name="connsiteY446" fmla="*/ 6813345 h 6858000"/>
              <a:gd name="connsiteX447" fmla="*/ 2063025 w 7467600"/>
              <a:gd name="connsiteY447" fmla="*/ 6858000 h 6858000"/>
              <a:gd name="connsiteX448" fmla="*/ 2021675 w 7467600"/>
              <a:gd name="connsiteY448" fmla="*/ 6858000 h 6858000"/>
              <a:gd name="connsiteX449" fmla="*/ 2019308 w 7467600"/>
              <a:gd name="connsiteY449" fmla="*/ 6847118 h 6858000"/>
              <a:gd name="connsiteX450" fmla="*/ 1938835 w 7467600"/>
              <a:gd name="connsiteY450" fmla="*/ 6551160 h 6858000"/>
              <a:gd name="connsiteX451" fmla="*/ 1953230 w 7467600"/>
              <a:gd name="connsiteY451" fmla="*/ 6759699 h 6858000"/>
              <a:gd name="connsiteX452" fmla="*/ 1956763 w 7467600"/>
              <a:gd name="connsiteY452" fmla="*/ 6778191 h 6858000"/>
              <a:gd name="connsiteX453" fmla="*/ 1967925 w 7467600"/>
              <a:gd name="connsiteY453" fmla="*/ 6858000 h 6858000"/>
              <a:gd name="connsiteX454" fmla="*/ 1936622 w 7467600"/>
              <a:gd name="connsiteY454" fmla="*/ 6858000 h 6858000"/>
              <a:gd name="connsiteX455" fmla="*/ 1926261 w 7467600"/>
              <a:gd name="connsiteY455" fmla="*/ 6784064 h 6858000"/>
              <a:gd name="connsiteX456" fmla="*/ 1922724 w 7467600"/>
              <a:gd name="connsiteY456" fmla="*/ 6765577 h 6858000"/>
              <a:gd name="connsiteX457" fmla="*/ 1904650 w 7467600"/>
              <a:gd name="connsiteY457" fmla="*/ 6639616 h 6858000"/>
              <a:gd name="connsiteX458" fmla="*/ 1885273 w 7467600"/>
              <a:gd name="connsiteY458" fmla="*/ 6858000 h 6858000"/>
              <a:gd name="connsiteX459" fmla="*/ 1854363 w 7467600"/>
              <a:gd name="connsiteY459" fmla="*/ 6858000 h 6858000"/>
              <a:gd name="connsiteX460" fmla="*/ 1880391 w 7467600"/>
              <a:gd name="connsiteY460" fmla="*/ 6603796 h 6858000"/>
              <a:gd name="connsiteX461" fmla="*/ 1818273 w 7467600"/>
              <a:gd name="connsiteY461" fmla="*/ 6715729 h 6858000"/>
              <a:gd name="connsiteX462" fmla="*/ 1794691 w 7467600"/>
              <a:gd name="connsiteY462" fmla="*/ 6843239 h 6858000"/>
              <a:gd name="connsiteX463" fmla="*/ 1794914 w 7467600"/>
              <a:gd name="connsiteY463" fmla="*/ 6858000 h 6858000"/>
              <a:gd name="connsiteX464" fmla="*/ 1746128 w 7467600"/>
              <a:gd name="connsiteY464" fmla="*/ 6858000 h 6858000"/>
              <a:gd name="connsiteX465" fmla="*/ 1753934 w 7467600"/>
              <a:gd name="connsiteY465" fmla="*/ 6724796 h 6858000"/>
              <a:gd name="connsiteX466" fmla="*/ 1792053 w 7467600"/>
              <a:gd name="connsiteY466" fmla="*/ 6572396 h 6858000"/>
              <a:gd name="connsiteX467" fmla="*/ 1862248 w 7467600"/>
              <a:gd name="connsiteY467" fmla="*/ 6266397 h 6858000"/>
              <a:gd name="connsiteX468" fmla="*/ 1862250 w 7467600"/>
              <a:gd name="connsiteY468" fmla="*/ 6033531 h 6858000"/>
              <a:gd name="connsiteX469" fmla="*/ 1211999 w 7467600"/>
              <a:gd name="connsiteY469" fmla="*/ 6683610 h 6858000"/>
              <a:gd name="connsiteX470" fmla="*/ 1213266 w 7467600"/>
              <a:gd name="connsiteY470" fmla="*/ 6691947 h 6858000"/>
              <a:gd name="connsiteX471" fmla="*/ 1203370 w 7467600"/>
              <a:gd name="connsiteY471" fmla="*/ 6850676 h 6858000"/>
              <a:gd name="connsiteX472" fmla="*/ 1203671 w 7467600"/>
              <a:gd name="connsiteY472" fmla="*/ 6858000 h 6858000"/>
              <a:gd name="connsiteX473" fmla="*/ 1143180 w 7467600"/>
              <a:gd name="connsiteY473" fmla="*/ 6858000 h 6858000"/>
              <a:gd name="connsiteX474" fmla="*/ 1142176 w 7467600"/>
              <a:gd name="connsiteY474" fmla="*/ 6766045 h 6858000"/>
              <a:gd name="connsiteX475" fmla="*/ 1067484 w 7467600"/>
              <a:gd name="connsiteY475" fmla="*/ 6858000 h 6858000"/>
              <a:gd name="connsiteX476" fmla="*/ 953928 w 7467600"/>
              <a:gd name="connsiteY476" fmla="*/ 6858000 h 6858000"/>
              <a:gd name="connsiteX477" fmla="*/ 959715 w 7467600"/>
              <a:gd name="connsiteY477" fmla="*/ 6850185 h 6858000"/>
              <a:gd name="connsiteX478" fmla="*/ 1483788 w 7467600"/>
              <a:gd name="connsiteY478" fmla="*/ 6259174 h 6858000"/>
              <a:gd name="connsiteX479" fmla="*/ 1100671 w 7467600"/>
              <a:gd name="connsiteY479" fmla="*/ 6252137 h 6858000"/>
              <a:gd name="connsiteX480" fmla="*/ 1090144 w 7467600"/>
              <a:gd name="connsiteY480" fmla="*/ 6256748 h 6858000"/>
              <a:gd name="connsiteX481" fmla="*/ 1095872 w 7467600"/>
              <a:gd name="connsiteY481" fmla="*/ 6271892 h 6858000"/>
              <a:gd name="connsiteX482" fmla="*/ 262785 w 7467600"/>
              <a:gd name="connsiteY482" fmla="*/ 6845450 h 6858000"/>
              <a:gd name="connsiteX483" fmla="*/ 209968 w 7467600"/>
              <a:gd name="connsiteY483" fmla="*/ 6770713 h 6858000"/>
              <a:gd name="connsiteX484" fmla="*/ 873460 w 7467600"/>
              <a:gd name="connsiteY484" fmla="*/ 6253768 h 6858000"/>
              <a:gd name="connsiteX485" fmla="*/ 192686 w 7467600"/>
              <a:gd name="connsiteY485" fmla="*/ 5849257 h 6858000"/>
              <a:gd name="connsiteX486" fmla="*/ 4696 w 7467600"/>
              <a:gd name="connsiteY486" fmla="*/ 5697668 h 6858000"/>
              <a:gd name="connsiteX487" fmla="*/ 0 w 7467600"/>
              <a:gd name="connsiteY487" fmla="*/ 5689984 h 6858000"/>
              <a:gd name="connsiteX488" fmla="*/ 0 w 7467600"/>
              <a:gd name="connsiteY488" fmla="*/ 5513472 h 6858000"/>
              <a:gd name="connsiteX489" fmla="*/ 174101 w 7467600"/>
              <a:gd name="connsiteY489" fmla="*/ 5620277 h 6858000"/>
              <a:gd name="connsiteX490" fmla="*/ 891800 w 7467600"/>
              <a:gd name="connsiteY490" fmla="*/ 6036935 h 6858000"/>
              <a:gd name="connsiteX491" fmla="*/ 1072219 w 7467600"/>
              <a:gd name="connsiteY491" fmla="*/ 6169443 h 6858000"/>
              <a:gd name="connsiteX492" fmla="*/ 1074117 w 7467600"/>
              <a:gd name="connsiteY492" fmla="*/ 6170301 h 6858000"/>
              <a:gd name="connsiteX493" fmla="*/ 1083114 w 7467600"/>
              <a:gd name="connsiteY493" fmla="*/ 6174131 h 6858000"/>
              <a:gd name="connsiteX494" fmla="*/ 1543010 w 7467600"/>
              <a:gd name="connsiteY494" fmla="*/ 6191140 h 6858000"/>
              <a:gd name="connsiteX495" fmla="*/ 1551080 w 7467600"/>
              <a:gd name="connsiteY495" fmla="*/ 6195006 h 6858000"/>
              <a:gd name="connsiteX496" fmla="*/ 2345443 w 7467600"/>
              <a:gd name="connsiteY496" fmla="*/ 5549882 h 6858000"/>
              <a:gd name="connsiteX497" fmla="*/ 1721499 w 7467600"/>
              <a:gd name="connsiteY497" fmla="*/ 5599969 h 6858000"/>
              <a:gd name="connsiteX498" fmla="*/ 767716 w 7467600"/>
              <a:gd name="connsiteY498" fmla="*/ 5472768 h 6858000"/>
              <a:gd name="connsiteX499" fmla="*/ 722147 w 7467600"/>
              <a:gd name="connsiteY499" fmla="*/ 5393091 h 6858000"/>
              <a:gd name="connsiteX500" fmla="*/ 1485552 w 7467600"/>
              <a:gd name="connsiteY500" fmla="*/ 5313202 h 6858000"/>
              <a:gd name="connsiteX501" fmla="*/ 2143004 w 7467600"/>
              <a:gd name="connsiteY501" fmla="*/ 5402420 h 6858000"/>
              <a:gd name="connsiteX502" fmla="*/ 1933391 w 7467600"/>
              <a:gd name="connsiteY502" fmla="*/ 5156971 h 6858000"/>
              <a:gd name="connsiteX503" fmla="*/ 1827118 w 7467600"/>
              <a:gd name="connsiteY503" fmla="*/ 4968410 h 6858000"/>
              <a:gd name="connsiteX504" fmla="*/ 1837349 w 7467600"/>
              <a:gd name="connsiteY504" fmla="*/ 4956357 h 6858000"/>
              <a:gd name="connsiteX505" fmla="*/ 2162835 w 7467600"/>
              <a:gd name="connsiteY505" fmla="*/ 5187853 h 6858000"/>
              <a:gd name="connsiteX506" fmla="*/ 2257167 w 7467600"/>
              <a:gd name="connsiteY506" fmla="*/ 5462123 h 6858000"/>
              <a:gd name="connsiteX507" fmla="*/ 2261598 w 7467600"/>
              <a:gd name="connsiteY507" fmla="*/ 5467998 h 6858000"/>
              <a:gd name="connsiteX508" fmla="*/ 2437177 w 7467600"/>
              <a:gd name="connsiteY508" fmla="*/ 5479608 h 6858000"/>
              <a:gd name="connsiteX509" fmla="*/ 2445247 w 7467600"/>
              <a:gd name="connsiteY509" fmla="*/ 5483476 h 6858000"/>
              <a:gd name="connsiteX510" fmla="*/ 2743626 w 7467600"/>
              <a:gd name="connsiteY510" fmla="*/ 5304819 h 6858000"/>
              <a:gd name="connsiteX511" fmla="*/ 3048102 w 7467600"/>
              <a:gd name="connsiteY511" fmla="*/ 5150595 h 6858000"/>
              <a:gd name="connsiteX512" fmla="*/ 1799414 w 7467600"/>
              <a:gd name="connsiteY512" fmla="*/ 4694732 h 6858000"/>
              <a:gd name="connsiteX513" fmla="*/ 1771735 w 7467600"/>
              <a:gd name="connsiteY513" fmla="*/ 4619929 h 6858000"/>
              <a:gd name="connsiteX514" fmla="*/ 3104273 w 7467600"/>
              <a:gd name="connsiteY514" fmla="*/ 5076159 h 6858000"/>
              <a:gd name="connsiteX515" fmla="*/ 3113245 w 7467600"/>
              <a:gd name="connsiteY515" fmla="*/ 5090705 h 6858000"/>
              <a:gd name="connsiteX516" fmla="*/ 3126294 w 7467600"/>
              <a:gd name="connsiteY516" fmla="*/ 5114400 h 6858000"/>
              <a:gd name="connsiteX517" fmla="*/ 3937433 w 7467600"/>
              <a:gd name="connsiteY517" fmla="*/ 4830473 h 6858000"/>
              <a:gd name="connsiteX518" fmla="*/ 3590475 w 7467600"/>
              <a:gd name="connsiteY518" fmla="*/ 4597974 h 6858000"/>
              <a:gd name="connsiteX519" fmla="*/ 3100264 w 7467600"/>
              <a:gd name="connsiteY519" fmla="*/ 4579845 h 6858000"/>
              <a:gd name="connsiteX520" fmla="*/ 2183576 w 7467600"/>
              <a:gd name="connsiteY520" fmla="*/ 4227150 h 6858000"/>
              <a:gd name="connsiteX521" fmla="*/ 2151029 w 7467600"/>
              <a:gd name="connsiteY521" fmla="*/ 4146947 h 6858000"/>
              <a:gd name="connsiteX522" fmla="*/ 3563434 w 7467600"/>
              <a:gd name="connsiteY522" fmla="*/ 4469115 h 6858000"/>
              <a:gd name="connsiteX523" fmla="*/ 3177952 w 7467600"/>
              <a:gd name="connsiteY523" fmla="*/ 3657386 h 6858000"/>
              <a:gd name="connsiteX524" fmla="*/ 3189263 w 7467600"/>
              <a:gd name="connsiteY524" fmla="*/ 3625726 h 6858000"/>
              <a:gd name="connsiteX525" fmla="*/ 3560912 w 7467600"/>
              <a:gd name="connsiteY525" fmla="*/ 4079863 h 6858000"/>
              <a:gd name="connsiteX526" fmla="*/ 3626636 w 7467600"/>
              <a:gd name="connsiteY526" fmla="*/ 4512230 h 6858000"/>
              <a:gd name="connsiteX527" fmla="*/ 3653088 w 7467600"/>
              <a:gd name="connsiteY527" fmla="*/ 4521417 h 6858000"/>
              <a:gd name="connsiteX528" fmla="*/ 3988128 w 7467600"/>
              <a:gd name="connsiteY528" fmla="*/ 4817267 h 6858000"/>
              <a:gd name="connsiteX529" fmla="*/ 4830582 w 7467600"/>
              <a:gd name="connsiteY529" fmla="*/ 4676000 h 6858000"/>
              <a:gd name="connsiteX530" fmla="*/ 4830100 w 7467600"/>
              <a:gd name="connsiteY530" fmla="*/ 4675554 h 6858000"/>
              <a:gd name="connsiteX531" fmla="*/ 4036318 w 7467600"/>
              <a:gd name="connsiteY531" fmla="*/ 4147013 h 6858000"/>
              <a:gd name="connsiteX532" fmla="*/ 3432098 w 7467600"/>
              <a:gd name="connsiteY532" fmla="*/ 3537312 h 6858000"/>
              <a:gd name="connsiteX533" fmla="*/ 3446761 w 7467600"/>
              <a:gd name="connsiteY533" fmla="*/ 3461278 h 6858000"/>
              <a:gd name="connsiteX534" fmla="*/ 4419733 w 7467600"/>
              <a:gd name="connsiteY534" fmla="*/ 3963555 h 6858000"/>
              <a:gd name="connsiteX535" fmla="*/ 4781371 w 7467600"/>
              <a:gd name="connsiteY535" fmla="*/ 4458604 h 6858000"/>
              <a:gd name="connsiteX536" fmla="*/ 4780440 w 7467600"/>
              <a:gd name="connsiteY536" fmla="*/ 4470290 h 6858000"/>
              <a:gd name="connsiteX537" fmla="*/ 4898954 w 7467600"/>
              <a:gd name="connsiteY537" fmla="*/ 4662092 h 6858000"/>
              <a:gd name="connsiteX538" fmla="*/ 4900699 w 7467600"/>
              <a:gd name="connsiteY538" fmla="*/ 4670867 h 6858000"/>
              <a:gd name="connsiteX539" fmla="*/ 5714511 w 7467600"/>
              <a:gd name="connsiteY539" fmla="*/ 4663483 h 6858000"/>
              <a:gd name="connsiteX540" fmla="*/ 5464793 w 7467600"/>
              <a:gd name="connsiteY540" fmla="*/ 4393556 h 6858000"/>
              <a:gd name="connsiteX541" fmla="*/ 5461897 w 7467600"/>
              <a:gd name="connsiteY541" fmla="*/ 4390879 h 6858000"/>
              <a:gd name="connsiteX542" fmla="*/ 4294126 w 7467600"/>
              <a:gd name="connsiteY542" fmla="*/ 3303048 h 6858000"/>
              <a:gd name="connsiteX543" fmla="*/ 4305321 w 7467600"/>
              <a:gd name="connsiteY543" fmla="*/ 3256953 h 6858000"/>
              <a:gd name="connsiteX544" fmla="*/ 4949299 w 7467600"/>
              <a:gd name="connsiteY544" fmla="*/ 3766336 h 6858000"/>
              <a:gd name="connsiteX545" fmla="*/ 5291452 w 7467600"/>
              <a:gd name="connsiteY545" fmla="*/ 4076801 h 6858000"/>
              <a:gd name="connsiteX546" fmla="*/ 5434998 w 7467600"/>
              <a:gd name="connsiteY546" fmla="*/ 4254100 h 6858000"/>
              <a:gd name="connsiteX547" fmla="*/ 5351015 w 7467600"/>
              <a:gd name="connsiteY547" fmla="*/ 3760989 h 6858000"/>
              <a:gd name="connsiteX548" fmla="*/ 5413780 w 7467600"/>
              <a:gd name="connsiteY548" fmla="*/ 2966265 h 6858000"/>
              <a:gd name="connsiteX549" fmla="*/ 5425627 w 7467600"/>
              <a:gd name="connsiteY549" fmla="*/ 2954192 h 6858000"/>
              <a:gd name="connsiteX550" fmla="*/ 6604735 w 7467600"/>
              <a:gd name="connsiteY550" fmla="*/ 2041381 h 6858000"/>
              <a:gd name="connsiteX551" fmla="*/ 7204487 w 7467600"/>
              <a:gd name="connsiteY551" fmla="*/ 2742112 h 6858000"/>
              <a:gd name="connsiteX552" fmla="*/ 7131592 w 7467600"/>
              <a:gd name="connsiteY552" fmla="*/ 2672096 h 6858000"/>
              <a:gd name="connsiteX553" fmla="*/ 6996344 w 7467600"/>
              <a:gd name="connsiteY553" fmla="*/ 2518310 h 6858000"/>
              <a:gd name="connsiteX554" fmla="*/ 6735495 w 7467600"/>
              <a:gd name="connsiteY554" fmla="*/ 2196890 h 6858000"/>
              <a:gd name="connsiteX555" fmla="*/ 6721901 w 7467600"/>
              <a:gd name="connsiteY555" fmla="*/ 2179274 h 6858000"/>
              <a:gd name="connsiteX556" fmla="*/ 6604735 w 7467600"/>
              <a:gd name="connsiteY556" fmla="*/ 2041381 h 6858000"/>
              <a:gd name="connsiteX557" fmla="*/ 6591670 w 7467600"/>
              <a:gd name="connsiteY557" fmla="*/ 1988277 h 6858000"/>
              <a:gd name="connsiteX558" fmla="*/ 6747349 w 7467600"/>
              <a:gd name="connsiteY558" fmla="*/ 2160069 h 6858000"/>
              <a:gd name="connsiteX559" fmla="*/ 6760943 w 7467600"/>
              <a:gd name="connsiteY559" fmla="*/ 2177686 h 6858000"/>
              <a:gd name="connsiteX560" fmla="*/ 7021065 w 7467600"/>
              <a:gd name="connsiteY560" fmla="*/ 2498102 h 6858000"/>
              <a:gd name="connsiteX561" fmla="*/ 7155223 w 7467600"/>
              <a:gd name="connsiteY561" fmla="*/ 2650386 h 6858000"/>
              <a:gd name="connsiteX562" fmla="*/ 7203167 w 7467600"/>
              <a:gd name="connsiteY562" fmla="*/ 2697288 h 6858000"/>
              <a:gd name="connsiteX563" fmla="*/ 6937703 w 7467600"/>
              <a:gd name="connsiteY563" fmla="*/ 2321981 h 6858000"/>
              <a:gd name="connsiteX564" fmla="*/ 6591670 w 7467600"/>
              <a:gd name="connsiteY564" fmla="*/ 1988277 h 6858000"/>
              <a:gd name="connsiteX565" fmla="*/ 5798671 w 7467600"/>
              <a:gd name="connsiteY565" fmla="*/ 1981601 h 6858000"/>
              <a:gd name="connsiteX566" fmla="*/ 5754709 w 7467600"/>
              <a:gd name="connsiteY566" fmla="*/ 2071454 h 6858000"/>
              <a:gd name="connsiteX567" fmla="*/ 5763044 w 7467600"/>
              <a:gd name="connsiteY567" fmla="*/ 2842206 h 6858000"/>
              <a:gd name="connsiteX568" fmla="*/ 5764974 w 7467600"/>
              <a:gd name="connsiteY568" fmla="*/ 2799609 h 6858000"/>
              <a:gd name="connsiteX569" fmla="*/ 5767665 w 7467600"/>
              <a:gd name="connsiteY569" fmla="*/ 2666409 h 6858000"/>
              <a:gd name="connsiteX570" fmla="*/ 5763055 w 7467600"/>
              <a:gd name="connsiteY570" fmla="*/ 2579705 h 6858000"/>
              <a:gd name="connsiteX571" fmla="*/ 5758079 w 7467600"/>
              <a:gd name="connsiteY571" fmla="*/ 2492508 h 6858000"/>
              <a:gd name="connsiteX572" fmla="*/ 5779325 w 7467600"/>
              <a:gd name="connsiteY572" fmla="*/ 2197069 h 6858000"/>
              <a:gd name="connsiteX573" fmla="*/ 5798671 w 7467600"/>
              <a:gd name="connsiteY573" fmla="*/ 1981601 h 6858000"/>
              <a:gd name="connsiteX574" fmla="*/ 5829202 w 7467600"/>
              <a:gd name="connsiteY574" fmla="*/ 1971679 h 6858000"/>
              <a:gd name="connsiteX575" fmla="*/ 5809558 w 7467600"/>
              <a:gd name="connsiteY575" fmla="*/ 2198043 h 6858000"/>
              <a:gd name="connsiteX576" fmla="*/ 5788653 w 7467600"/>
              <a:gd name="connsiteY576" fmla="*/ 2489430 h 6858000"/>
              <a:gd name="connsiteX577" fmla="*/ 5793439 w 7467600"/>
              <a:gd name="connsiteY577" fmla="*/ 2575235 h 6858000"/>
              <a:gd name="connsiteX578" fmla="*/ 5796837 w 7467600"/>
              <a:gd name="connsiteY578" fmla="*/ 2637633 h 6858000"/>
              <a:gd name="connsiteX579" fmla="*/ 5818614 w 7467600"/>
              <a:gd name="connsiteY579" fmla="*/ 2473055 h 6858000"/>
              <a:gd name="connsiteX580" fmla="*/ 5829202 w 7467600"/>
              <a:gd name="connsiteY580" fmla="*/ 1971679 h 6858000"/>
              <a:gd name="connsiteX581" fmla="*/ 5911389 w 7467600"/>
              <a:gd name="connsiteY581" fmla="*/ 1898371 h 6858000"/>
              <a:gd name="connsiteX582" fmla="*/ 6237627 w 7467600"/>
              <a:gd name="connsiteY582" fmla="*/ 2231921 h 6858000"/>
              <a:gd name="connsiteX583" fmla="*/ 5911389 w 7467600"/>
              <a:gd name="connsiteY583" fmla="*/ 1898371 h 6858000"/>
              <a:gd name="connsiteX584" fmla="*/ 6944437 w 7467600"/>
              <a:gd name="connsiteY584" fmla="*/ 1575402 h 6858000"/>
              <a:gd name="connsiteX585" fmla="*/ 6304730 w 7467600"/>
              <a:gd name="connsiteY585" fmla="*/ 1766654 h 6858000"/>
              <a:gd name="connsiteX586" fmla="*/ 6944437 w 7467600"/>
              <a:gd name="connsiteY586" fmla="*/ 1575402 h 6858000"/>
              <a:gd name="connsiteX587" fmla="*/ 7019523 w 7467600"/>
              <a:gd name="connsiteY587" fmla="*/ 1519450 h 6858000"/>
              <a:gd name="connsiteX588" fmla="*/ 6298091 w 7467600"/>
              <a:gd name="connsiteY588" fmla="*/ 1737122 h 6858000"/>
              <a:gd name="connsiteX589" fmla="*/ 7019523 w 7467600"/>
              <a:gd name="connsiteY589" fmla="*/ 1519450 h 6858000"/>
              <a:gd name="connsiteX590" fmla="*/ 2399523 w 7467600"/>
              <a:gd name="connsiteY590" fmla="*/ 1428234 h 6858000"/>
              <a:gd name="connsiteX591" fmla="*/ 2224982 w 7467600"/>
              <a:gd name="connsiteY591" fmla="*/ 1826201 h 6858000"/>
              <a:gd name="connsiteX592" fmla="*/ 2096099 w 7467600"/>
              <a:gd name="connsiteY592" fmla="*/ 2345900 h 6858000"/>
              <a:gd name="connsiteX593" fmla="*/ 2283317 w 7467600"/>
              <a:gd name="connsiteY593" fmla="*/ 1796925 h 6858000"/>
              <a:gd name="connsiteX594" fmla="*/ 2399523 w 7467600"/>
              <a:gd name="connsiteY594" fmla="*/ 1428234 h 6858000"/>
              <a:gd name="connsiteX595" fmla="*/ 2448558 w 7467600"/>
              <a:gd name="connsiteY595" fmla="*/ 1373435 h 6858000"/>
              <a:gd name="connsiteX596" fmla="*/ 2312521 w 7467600"/>
              <a:gd name="connsiteY596" fmla="*/ 1806140 h 6858000"/>
              <a:gd name="connsiteX597" fmla="*/ 2127533 w 7467600"/>
              <a:gd name="connsiteY597" fmla="*/ 2348380 h 6858000"/>
              <a:gd name="connsiteX598" fmla="*/ 2358080 w 7467600"/>
              <a:gd name="connsiteY598" fmla="*/ 1866134 h 6858000"/>
              <a:gd name="connsiteX599" fmla="*/ 2407436 w 7467600"/>
              <a:gd name="connsiteY599" fmla="*/ 1651070 h 6858000"/>
              <a:gd name="connsiteX600" fmla="*/ 2448558 w 7467600"/>
              <a:gd name="connsiteY600" fmla="*/ 1373435 h 6858000"/>
              <a:gd name="connsiteX601" fmla="*/ 278707 w 7467600"/>
              <a:gd name="connsiteY601" fmla="*/ 1352270 h 6858000"/>
              <a:gd name="connsiteX602" fmla="*/ 321570 w 7467600"/>
              <a:gd name="connsiteY602" fmla="*/ 1861610 h 6858000"/>
              <a:gd name="connsiteX603" fmla="*/ 294281 w 7467600"/>
              <a:gd name="connsiteY603" fmla="*/ 1440658 h 6858000"/>
              <a:gd name="connsiteX604" fmla="*/ 278707 w 7467600"/>
              <a:gd name="connsiteY604" fmla="*/ 1352270 h 6858000"/>
              <a:gd name="connsiteX605" fmla="*/ 1423821 w 7467600"/>
              <a:gd name="connsiteY605" fmla="*/ 1351958 h 6858000"/>
              <a:gd name="connsiteX606" fmla="*/ 1638521 w 7467600"/>
              <a:gd name="connsiteY606" fmla="*/ 1908470 h 6858000"/>
              <a:gd name="connsiteX607" fmla="*/ 1754199 w 7467600"/>
              <a:gd name="connsiteY607" fmla="*/ 2149284 h 6858000"/>
              <a:gd name="connsiteX608" fmla="*/ 1908359 w 7467600"/>
              <a:gd name="connsiteY608" fmla="*/ 2364988 h 6858000"/>
              <a:gd name="connsiteX609" fmla="*/ 1647661 w 7467600"/>
              <a:gd name="connsiteY609" fmla="*/ 1825945 h 6858000"/>
              <a:gd name="connsiteX610" fmla="*/ 1423821 w 7467600"/>
              <a:gd name="connsiteY610" fmla="*/ 1351958 h 6858000"/>
              <a:gd name="connsiteX611" fmla="*/ 1431890 w 7467600"/>
              <a:gd name="connsiteY611" fmla="*/ 1306475 h 6858000"/>
              <a:gd name="connsiteX612" fmla="*/ 1507597 w 7467600"/>
              <a:gd name="connsiteY612" fmla="*/ 1446132 h 6858000"/>
              <a:gd name="connsiteX613" fmla="*/ 1674586 w 7467600"/>
              <a:gd name="connsiteY613" fmla="*/ 1813832 h 6858000"/>
              <a:gd name="connsiteX614" fmla="*/ 1815950 w 7467600"/>
              <a:gd name="connsiteY614" fmla="*/ 2128564 h 6858000"/>
              <a:gd name="connsiteX615" fmla="*/ 1984242 w 7467600"/>
              <a:gd name="connsiteY615" fmla="*/ 2430829 h 6858000"/>
              <a:gd name="connsiteX616" fmla="*/ 2014023 w 7467600"/>
              <a:gd name="connsiteY616" fmla="*/ 2450995 h 6858000"/>
              <a:gd name="connsiteX617" fmla="*/ 1747337 w 7467600"/>
              <a:gd name="connsiteY617" fmla="*/ 1855264 h 6858000"/>
              <a:gd name="connsiteX618" fmla="*/ 1533749 w 7467600"/>
              <a:gd name="connsiteY618" fmla="*/ 1478656 h 6858000"/>
              <a:gd name="connsiteX619" fmla="*/ 1431890 w 7467600"/>
              <a:gd name="connsiteY619" fmla="*/ 1306475 h 6858000"/>
              <a:gd name="connsiteX620" fmla="*/ 5052692 w 7467600"/>
              <a:gd name="connsiteY620" fmla="*/ 1292994 h 6858000"/>
              <a:gd name="connsiteX621" fmla="*/ 5200661 w 7467600"/>
              <a:gd name="connsiteY621" fmla="*/ 1635186 h 6858000"/>
              <a:gd name="connsiteX622" fmla="*/ 5297138 w 7467600"/>
              <a:gd name="connsiteY622" fmla="*/ 1906351 h 6858000"/>
              <a:gd name="connsiteX623" fmla="*/ 5052692 w 7467600"/>
              <a:gd name="connsiteY623" fmla="*/ 1292994 h 6858000"/>
              <a:gd name="connsiteX624" fmla="*/ 5009948 w 7467600"/>
              <a:gd name="connsiteY624" fmla="*/ 1273619 h 6858000"/>
              <a:gd name="connsiteX625" fmla="*/ 5121777 w 7467600"/>
              <a:gd name="connsiteY625" fmla="*/ 1654213 h 6858000"/>
              <a:gd name="connsiteX626" fmla="*/ 5293545 w 7467600"/>
              <a:gd name="connsiteY626" fmla="*/ 2072247 h 6858000"/>
              <a:gd name="connsiteX627" fmla="*/ 5294042 w 7467600"/>
              <a:gd name="connsiteY627" fmla="*/ 2065019 h 6858000"/>
              <a:gd name="connsiteX628" fmla="*/ 5171936 w 7467600"/>
              <a:gd name="connsiteY628" fmla="*/ 1647613 h 6858000"/>
              <a:gd name="connsiteX629" fmla="*/ 5009948 w 7467600"/>
              <a:gd name="connsiteY629" fmla="*/ 1273619 h 6858000"/>
              <a:gd name="connsiteX630" fmla="*/ 655236 w 7467600"/>
              <a:gd name="connsiteY630" fmla="*/ 1268632 h 6858000"/>
              <a:gd name="connsiteX631" fmla="*/ 839521 w 7467600"/>
              <a:gd name="connsiteY631" fmla="*/ 1685315 h 6858000"/>
              <a:gd name="connsiteX632" fmla="*/ 1109416 w 7467600"/>
              <a:gd name="connsiteY632" fmla="*/ 2061663 h 6858000"/>
              <a:gd name="connsiteX633" fmla="*/ 1298300 w 7467600"/>
              <a:gd name="connsiteY633" fmla="*/ 2247742 h 6858000"/>
              <a:gd name="connsiteX634" fmla="*/ 1125871 w 7467600"/>
              <a:gd name="connsiteY634" fmla="*/ 1989513 h 6858000"/>
              <a:gd name="connsiteX635" fmla="*/ 981574 w 7467600"/>
              <a:gd name="connsiteY635" fmla="*/ 1783157 h 6858000"/>
              <a:gd name="connsiteX636" fmla="*/ 922198 w 7467600"/>
              <a:gd name="connsiteY636" fmla="*/ 1677437 h 6858000"/>
              <a:gd name="connsiteX637" fmla="*/ 869293 w 7467600"/>
              <a:gd name="connsiteY637" fmla="*/ 1583214 h 6858000"/>
              <a:gd name="connsiteX638" fmla="*/ 751431 w 7467600"/>
              <a:gd name="connsiteY638" fmla="*/ 1405731 h 6858000"/>
              <a:gd name="connsiteX639" fmla="*/ 655236 w 7467600"/>
              <a:gd name="connsiteY639" fmla="*/ 1268632 h 6858000"/>
              <a:gd name="connsiteX640" fmla="*/ 6516292 w 7467600"/>
              <a:gd name="connsiteY640" fmla="*/ 1263064 h 6858000"/>
              <a:gd name="connsiteX641" fmla="*/ 5736320 w 7467600"/>
              <a:gd name="connsiteY641" fmla="*/ 1501803 h 6858000"/>
              <a:gd name="connsiteX642" fmla="*/ 6516292 w 7467600"/>
              <a:gd name="connsiteY642" fmla="*/ 1263064 h 6858000"/>
              <a:gd name="connsiteX643" fmla="*/ 291466 w 7467600"/>
              <a:gd name="connsiteY643" fmla="*/ 1250369 h 6858000"/>
              <a:gd name="connsiteX644" fmla="*/ 323180 w 7467600"/>
              <a:gd name="connsiteY644" fmla="*/ 1435283 h 6858000"/>
              <a:gd name="connsiteX645" fmla="*/ 349381 w 7467600"/>
              <a:gd name="connsiteY645" fmla="*/ 1875041 h 6858000"/>
              <a:gd name="connsiteX646" fmla="*/ 374363 w 7467600"/>
              <a:gd name="connsiteY646" fmla="*/ 1506494 h 6858000"/>
              <a:gd name="connsiteX647" fmla="*/ 302168 w 7467600"/>
              <a:gd name="connsiteY647" fmla="*/ 1274495 h 6858000"/>
              <a:gd name="connsiteX648" fmla="*/ 291466 w 7467600"/>
              <a:gd name="connsiteY648" fmla="*/ 1250369 h 6858000"/>
              <a:gd name="connsiteX649" fmla="*/ 678222 w 7467600"/>
              <a:gd name="connsiteY649" fmla="*/ 1248670 h 6858000"/>
              <a:gd name="connsiteX650" fmla="*/ 775536 w 7467600"/>
              <a:gd name="connsiteY650" fmla="*/ 1388015 h 6858000"/>
              <a:gd name="connsiteX651" fmla="*/ 894529 w 7467600"/>
              <a:gd name="connsiteY651" fmla="*/ 1567739 h 6858000"/>
              <a:gd name="connsiteX652" fmla="*/ 948000 w 7467600"/>
              <a:gd name="connsiteY652" fmla="*/ 1663088 h 6858000"/>
              <a:gd name="connsiteX653" fmla="*/ 1006812 w 7467600"/>
              <a:gd name="connsiteY653" fmla="*/ 1767683 h 6858000"/>
              <a:gd name="connsiteX654" fmla="*/ 1149133 w 7467600"/>
              <a:gd name="connsiteY654" fmla="*/ 1971513 h 6858000"/>
              <a:gd name="connsiteX655" fmla="*/ 1333952 w 7467600"/>
              <a:gd name="connsiteY655" fmla="*/ 2251620 h 6858000"/>
              <a:gd name="connsiteX656" fmla="*/ 1337329 w 7467600"/>
              <a:gd name="connsiteY656" fmla="*/ 2258350 h 6858000"/>
              <a:gd name="connsiteX657" fmla="*/ 1014726 w 7467600"/>
              <a:gd name="connsiteY657" fmla="*/ 1615556 h 6858000"/>
              <a:gd name="connsiteX658" fmla="*/ 678222 w 7467600"/>
              <a:gd name="connsiteY658" fmla="*/ 1248670 h 6858000"/>
              <a:gd name="connsiteX659" fmla="*/ 6691602 w 7467600"/>
              <a:gd name="connsiteY659" fmla="*/ 1140573 h 6858000"/>
              <a:gd name="connsiteX660" fmla="*/ 6571100 w 7467600"/>
              <a:gd name="connsiteY660" fmla="*/ 1183662 h 6858000"/>
              <a:gd name="connsiteX661" fmla="*/ 6241687 w 7467600"/>
              <a:gd name="connsiteY661" fmla="*/ 1257600 h 6858000"/>
              <a:gd name="connsiteX662" fmla="*/ 5693009 w 7467600"/>
              <a:gd name="connsiteY662" fmla="*/ 1478256 h 6858000"/>
              <a:gd name="connsiteX663" fmla="*/ 6548420 w 7467600"/>
              <a:gd name="connsiteY663" fmla="*/ 1214599 h 6858000"/>
              <a:gd name="connsiteX664" fmla="*/ 6605473 w 7467600"/>
              <a:gd name="connsiteY664" fmla="*/ 1184686 h 6858000"/>
              <a:gd name="connsiteX665" fmla="*/ 6691602 w 7467600"/>
              <a:gd name="connsiteY665" fmla="*/ 1140573 h 6858000"/>
              <a:gd name="connsiteX666" fmla="*/ 4002475 w 7467600"/>
              <a:gd name="connsiteY666" fmla="*/ 1037802 h 6858000"/>
              <a:gd name="connsiteX667" fmla="*/ 4000324 w 7467600"/>
              <a:gd name="connsiteY667" fmla="*/ 1039362 h 6858000"/>
              <a:gd name="connsiteX668" fmla="*/ 4002862 w 7467600"/>
              <a:gd name="connsiteY668" fmla="*/ 1042866 h 6858000"/>
              <a:gd name="connsiteX669" fmla="*/ 4002475 w 7467600"/>
              <a:gd name="connsiteY669" fmla="*/ 1037802 h 6858000"/>
              <a:gd name="connsiteX670" fmla="*/ 506322 w 7467600"/>
              <a:gd name="connsiteY670" fmla="*/ 1020997 h 6858000"/>
              <a:gd name="connsiteX671" fmla="*/ 533068 w 7467600"/>
              <a:gd name="connsiteY671" fmla="*/ 1029409 h 6858000"/>
              <a:gd name="connsiteX672" fmla="*/ 1232525 w 7467600"/>
              <a:gd name="connsiteY672" fmla="*/ 1804675 h 6858000"/>
              <a:gd name="connsiteX673" fmla="*/ 1388858 w 7467600"/>
              <a:gd name="connsiteY673" fmla="*/ 2368011 h 6858000"/>
              <a:gd name="connsiteX674" fmla="*/ 1384098 w 7467600"/>
              <a:gd name="connsiteY674" fmla="*/ 2378125 h 6858000"/>
              <a:gd name="connsiteX675" fmla="*/ 1425393 w 7467600"/>
              <a:gd name="connsiteY675" fmla="*/ 2589124 h 6858000"/>
              <a:gd name="connsiteX676" fmla="*/ 1424001 w 7467600"/>
              <a:gd name="connsiteY676" fmla="*/ 2597541 h 6858000"/>
              <a:gd name="connsiteX677" fmla="*/ 2152729 w 7467600"/>
              <a:gd name="connsiteY677" fmla="*/ 2864487 h 6858000"/>
              <a:gd name="connsiteX678" fmla="*/ 2020609 w 7467600"/>
              <a:gd name="connsiteY678" fmla="*/ 2539671 h 6858000"/>
              <a:gd name="connsiteX679" fmla="*/ 2018920 w 7467600"/>
              <a:gd name="connsiteY679" fmla="*/ 2536309 h 6858000"/>
              <a:gd name="connsiteX680" fmla="*/ 1342441 w 7467600"/>
              <a:gd name="connsiteY680" fmla="*/ 1173017 h 6858000"/>
              <a:gd name="connsiteX681" fmla="*/ 1367925 w 7467600"/>
              <a:gd name="connsiteY681" fmla="*/ 1135648 h 6858000"/>
              <a:gd name="connsiteX682" fmla="*/ 1771401 w 7467600"/>
              <a:gd name="connsiteY682" fmla="*/ 1806673 h 6858000"/>
              <a:gd name="connsiteX683" fmla="*/ 1972385 w 7467600"/>
              <a:gd name="connsiteY683" fmla="*/ 2198735 h 6858000"/>
              <a:gd name="connsiteX684" fmla="*/ 2040892 w 7467600"/>
              <a:gd name="connsiteY684" fmla="*/ 2405205 h 6858000"/>
              <a:gd name="connsiteX685" fmla="*/ 2131689 w 7467600"/>
              <a:gd name="connsiteY685" fmla="*/ 1936926 h 6858000"/>
              <a:gd name="connsiteX686" fmla="*/ 2454820 w 7467600"/>
              <a:gd name="connsiteY686" fmla="*/ 1248808 h 6858000"/>
              <a:gd name="connsiteX687" fmla="*/ 2492512 w 7467600"/>
              <a:gd name="connsiteY687" fmla="*/ 1302920 h 6858000"/>
              <a:gd name="connsiteX688" fmla="*/ 2081216 w 7467600"/>
              <a:gd name="connsiteY688" fmla="*/ 2527513 h 6858000"/>
              <a:gd name="connsiteX689" fmla="*/ 2081211 w 7467600"/>
              <a:gd name="connsiteY689" fmla="*/ 2528916 h 6858000"/>
              <a:gd name="connsiteX690" fmla="*/ 2199067 w 7467600"/>
              <a:gd name="connsiteY690" fmla="*/ 2884061 h 6858000"/>
              <a:gd name="connsiteX691" fmla="*/ 3192586 w 7467600"/>
              <a:gd name="connsiteY691" fmla="*/ 3411496 h 6858000"/>
              <a:gd name="connsiteX692" fmla="*/ 3182620 w 7467600"/>
              <a:gd name="connsiteY692" fmla="*/ 3483279 h 6858000"/>
              <a:gd name="connsiteX693" fmla="*/ 2435119 w 7467600"/>
              <a:gd name="connsiteY693" fmla="*/ 3080173 h 6858000"/>
              <a:gd name="connsiteX694" fmla="*/ 2410152 w 7467600"/>
              <a:gd name="connsiteY694" fmla="*/ 3063751 h 6858000"/>
              <a:gd name="connsiteX695" fmla="*/ 2408099 w 7467600"/>
              <a:gd name="connsiteY695" fmla="*/ 3064403 h 6858000"/>
              <a:gd name="connsiteX696" fmla="*/ 2407218 w 7467600"/>
              <a:gd name="connsiteY696" fmla="*/ 3070324 h 6858000"/>
              <a:gd name="connsiteX697" fmla="*/ 2380138 w 7467600"/>
              <a:gd name="connsiteY697" fmla="*/ 3099341 h 6858000"/>
              <a:gd name="connsiteX698" fmla="*/ 1765923 w 7467600"/>
              <a:gd name="connsiteY698" fmla="*/ 3581043 h 6858000"/>
              <a:gd name="connsiteX699" fmla="*/ 1702258 w 7467600"/>
              <a:gd name="connsiteY699" fmla="*/ 3612286 h 6858000"/>
              <a:gd name="connsiteX700" fmla="*/ 1538370 w 7467600"/>
              <a:gd name="connsiteY700" fmla="*/ 3811804 h 6858000"/>
              <a:gd name="connsiteX701" fmla="*/ 542867 w 7467600"/>
              <a:gd name="connsiteY701" fmla="*/ 4944092 h 6858000"/>
              <a:gd name="connsiteX702" fmla="*/ 515800 w 7467600"/>
              <a:gd name="connsiteY702" fmla="*/ 4862180 h 6858000"/>
              <a:gd name="connsiteX703" fmla="*/ 909145 w 7467600"/>
              <a:gd name="connsiteY703" fmla="*/ 4199225 h 6858000"/>
              <a:gd name="connsiteX704" fmla="*/ 1214067 w 7467600"/>
              <a:gd name="connsiteY704" fmla="*/ 3908561 h 6858000"/>
              <a:gd name="connsiteX705" fmla="*/ 640967 w 7467600"/>
              <a:gd name="connsiteY705" fmla="*/ 4105601 h 6858000"/>
              <a:gd name="connsiteX706" fmla="*/ 112563 w 7467600"/>
              <a:gd name="connsiteY706" fmla="*/ 4396952 h 6858000"/>
              <a:gd name="connsiteX707" fmla="*/ 0 w 7467600"/>
              <a:gd name="connsiteY707" fmla="*/ 4466006 h 6858000"/>
              <a:gd name="connsiteX708" fmla="*/ 0 w 7467600"/>
              <a:gd name="connsiteY708" fmla="*/ 4233763 h 6858000"/>
              <a:gd name="connsiteX709" fmla="*/ 36881 w 7467600"/>
              <a:gd name="connsiteY709" fmla="*/ 4200118 h 6858000"/>
              <a:gd name="connsiteX710" fmla="*/ 910534 w 7467600"/>
              <a:gd name="connsiteY710" fmla="*/ 3629753 h 6858000"/>
              <a:gd name="connsiteX711" fmla="*/ 1578717 w 7467600"/>
              <a:gd name="connsiteY711" fmla="*/ 3575982 h 6858000"/>
              <a:gd name="connsiteX712" fmla="*/ 2338780 w 7467600"/>
              <a:gd name="connsiteY712" fmla="*/ 3033725 h 6858000"/>
              <a:gd name="connsiteX713" fmla="*/ 1807991 w 7467600"/>
              <a:gd name="connsiteY713" fmla="*/ 2807184 h 6858000"/>
              <a:gd name="connsiteX714" fmla="*/ 1416358 w 7467600"/>
              <a:gd name="connsiteY714" fmla="*/ 3112571 h 6858000"/>
              <a:gd name="connsiteX715" fmla="*/ 939066 w 7467600"/>
              <a:gd name="connsiteY715" fmla="*/ 3378798 h 6858000"/>
              <a:gd name="connsiteX716" fmla="*/ 115099 w 7467600"/>
              <a:gd name="connsiteY716" fmla="*/ 3607650 h 6858000"/>
              <a:gd name="connsiteX717" fmla="*/ 97284 w 7467600"/>
              <a:gd name="connsiteY717" fmla="*/ 3520393 h 6858000"/>
              <a:gd name="connsiteX718" fmla="*/ 922050 w 7467600"/>
              <a:gd name="connsiteY718" fmla="*/ 3074867 h 6858000"/>
              <a:gd name="connsiteX719" fmla="*/ 1405265 w 7467600"/>
              <a:gd name="connsiteY719" fmla="*/ 3016319 h 6858000"/>
              <a:gd name="connsiteX720" fmla="*/ 1407512 w 7467600"/>
              <a:gd name="connsiteY720" fmla="*/ 3018001 h 6858000"/>
              <a:gd name="connsiteX721" fmla="*/ 1726266 w 7467600"/>
              <a:gd name="connsiteY721" fmla="*/ 2777274 h 6858000"/>
              <a:gd name="connsiteX722" fmla="*/ 625390 w 7467600"/>
              <a:gd name="connsiteY722" fmla="*/ 2514541 h 6858000"/>
              <a:gd name="connsiteX723" fmla="*/ 619799 w 7467600"/>
              <a:gd name="connsiteY723" fmla="*/ 2527180 h 6858000"/>
              <a:gd name="connsiteX724" fmla="*/ 310030 w 7467600"/>
              <a:gd name="connsiteY724" fmla="*/ 2771818 h 6858000"/>
              <a:gd name="connsiteX725" fmla="*/ 173877 w 7467600"/>
              <a:gd name="connsiteY725" fmla="*/ 2937056 h 6858000"/>
              <a:gd name="connsiteX726" fmla="*/ 77889 w 7467600"/>
              <a:gd name="connsiteY726" fmla="*/ 3138440 h 6858000"/>
              <a:gd name="connsiteX727" fmla="*/ 0 w 7467600"/>
              <a:gd name="connsiteY727" fmla="*/ 3271395 h 6858000"/>
              <a:gd name="connsiteX728" fmla="*/ 0 w 7467600"/>
              <a:gd name="connsiteY728" fmla="*/ 3153002 h 6858000"/>
              <a:gd name="connsiteX729" fmla="*/ 2386 w 7467600"/>
              <a:gd name="connsiteY729" fmla="*/ 3149203 h 6858000"/>
              <a:gd name="connsiteX730" fmla="*/ 89753 w 7467600"/>
              <a:gd name="connsiteY730" fmla="*/ 2987702 h 6858000"/>
              <a:gd name="connsiteX731" fmla="*/ 76869 w 7467600"/>
              <a:gd name="connsiteY731" fmla="*/ 3005404 h 6858000"/>
              <a:gd name="connsiteX732" fmla="*/ 32049 w 7467600"/>
              <a:gd name="connsiteY732" fmla="*/ 3065814 h 6858000"/>
              <a:gd name="connsiteX733" fmla="*/ 0 w 7467600"/>
              <a:gd name="connsiteY733" fmla="*/ 3108744 h 6858000"/>
              <a:gd name="connsiteX734" fmla="*/ 0 w 7467600"/>
              <a:gd name="connsiteY734" fmla="*/ 3058059 h 6858000"/>
              <a:gd name="connsiteX735" fmla="*/ 7610 w 7467600"/>
              <a:gd name="connsiteY735" fmla="*/ 3047889 h 6858000"/>
              <a:gd name="connsiteX736" fmla="*/ 52419 w 7467600"/>
              <a:gd name="connsiteY736" fmla="*/ 2987479 h 6858000"/>
              <a:gd name="connsiteX737" fmla="*/ 59142 w 7467600"/>
              <a:gd name="connsiteY737" fmla="*/ 2978488 h 6858000"/>
              <a:gd name="connsiteX738" fmla="*/ 0 w 7467600"/>
              <a:gd name="connsiteY738" fmla="*/ 3015334 h 6858000"/>
              <a:gd name="connsiteX739" fmla="*/ 0 w 7467600"/>
              <a:gd name="connsiteY739" fmla="*/ 2914286 h 6858000"/>
              <a:gd name="connsiteX740" fmla="*/ 36383 w 7467600"/>
              <a:gd name="connsiteY740" fmla="*/ 2901128 h 6858000"/>
              <a:gd name="connsiteX741" fmla="*/ 156329 w 7467600"/>
              <a:gd name="connsiteY741" fmla="*/ 2840533 h 6858000"/>
              <a:gd name="connsiteX742" fmla="*/ 358355 w 7467600"/>
              <a:gd name="connsiteY742" fmla="*/ 2620471 h 6858000"/>
              <a:gd name="connsiteX743" fmla="*/ 510577 w 7467600"/>
              <a:gd name="connsiteY743" fmla="*/ 2501244 h 6858000"/>
              <a:gd name="connsiteX744" fmla="*/ 211967 w 7467600"/>
              <a:gd name="connsiteY744" fmla="*/ 2479171 h 6858000"/>
              <a:gd name="connsiteX745" fmla="*/ 0 w 7467600"/>
              <a:gd name="connsiteY745" fmla="*/ 2476398 h 6858000"/>
              <a:gd name="connsiteX746" fmla="*/ 0 w 7467600"/>
              <a:gd name="connsiteY746" fmla="*/ 2389189 h 6858000"/>
              <a:gd name="connsiteX747" fmla="*/ 103062 w 7467600"/>
              <a:gd name="connsiteY747" fmla="*/ 2389518 h 6858000"/>
              <a:gd name="connsiteX748" fmla="*/ 510734 w 7467600"/>
              <a:gd name="connsiteY748" fmla="*/ 2416201 h 6858000"/>
              <a:gd name="connsiteX749" fmla="*/ 279257 w 7467600"/>
              <a:gd name="connsiteY749" fmla="*/ 2092102 h 6858000"/>
              <a:gd name="connsiteX750" fmla="*/ 65265 w 7467600"/>
              <a:gd name="connsiteY750" fmla="*/ 2006049 h 6858000"/>
              <a:gd name="connsiteX751" fmla="*/ 0 w 7467600"/>
              <a:gd name="connsiteY751" fmla="*/ 1982532 h 6858000"/>
              <a:gd name="connsiteX752" fmla="*/ 0 w 7467600"/>
              <a:gd name="connsiteY752" fmla="*/ 1912789 h 6858000"/>
              <a:gd name="connsiteX753" fmla="*/ 97460 w 7467600"/>
              <a:gd name="connsiteY753" fmla="*/ 1953725 h 6858000"/>
              <a:gd name="connsiteX754" fmla="*/ 221272 w 7467600"/>
              <a:gd name="connsiteY754" fmla="*/ 1980766 h 6858000"/>
              <a:gd name="connsiteX755" fmla="*/ 116765 w 7467600"/>
              <a:gd name="connsiteY755" fmla="*/ 1911033 h 6858000"/>
              <a:gd name="connsiteX756" fmla="*/ 16405 w 7467600"/>
              <a:gd name="connsiteY756" fmla="*/ 1803412 h 6858000"/>
              <a:gd name="connsiteX757" fmla="*/ 0 w 7467600"/>
              <a:gd name="connsiteY757" fmla="*/ 1784777 h 6858000"/>
              <a:gd name="connsiteX758" fmla="*/ 0 w 7467600"/>
              <a:gd name="connsiteY758" fmla="*/ 1740082 h 6858000"/>
              <a:gd name="connsiteX759" fmla="*/ 39394 w 7467600"/>
              <a:gd name="connsiteY759" fmla="*/ 1784856 h 6858000"/>
              <a:gd name="connsiteX760" fmla="*/ 135813 w 7467600"/>
              <a:gd name="connsiteY760" fmla="*/ 1888838 h 6858000"/>
              <a:gd name="connsiteX761" fmla="*/ 242575 w 7467600"/>
              <a:gd name="connsiteY761" fmla="*/ 1958841 h 6858000"/>
              <a:gd name="connsiteX762" fmla="*/ 82197 w 7467600"/>
              <a:gd name="connsiteY762" fmla="*/ 1754826 h 6858000"/>
              <a:gd name="connsiteX763" fmla="*/ 0 w 7467600"/>
              <a:gd name="connsiteY763" fmla="*/ 1679650 h 6858000"/>
              <a:gd name="connsiteX764" fmla="*/ 0 w 7467600"/>
              <a:gd name="connsiteY764" fmla="*/ 1602463 h 6858000"/>
              <a:gd name="connsiteX765" fmla="*/ 84689 w 7467600"/>
              <a:gd name="connsiteY765" fmla="*/ 1677442 h 6858000"/>
              <a:gd name="connsiteX766" fmla="*/ 298437 w 7467600"/>
              <a:gd name="connsiteY766" fmla="*/ 1968019 h 6858000"/>
              <a:gd name="connsiteX767" fmla="*/ 227269 w 7467600"/>
              <a:gd name="connsiteY767" fmla="*/ 1114064 h 6858000"/>
              <a:gd name="connsiteX768" fmla="*/ 248003 w 7467600"/>
              <a:gd name="connsiteY768" fmla="*/ 1089613 h 6858000"/>
              <a:gd name="connsiteX769" fmla="*/ 427020 w 7467600"/>
              <a:gd name="connsiteY769" fmla="*/ 1619803 h 6858000"/>
              <a:gd name="connsiteX770" fmla="*/ 340345 w 7467600"/>
              <a:gd name="connsiteY770" fmla="*/ 2027739 h 6858000"/>
              <a:gd name="connsiteX771" fmla="*/ 360865 w 7467600"/>
              <a:gd name="connsiteY771" fmla="*/ 2044827 h 6858000"/>
              <a:gd name="connsiteX772" fmla="*/ 560414 w 7467600"/>
              <a:gd name="connsiteY772" fmla="*/ 2421457 h 6858000"/>
              <a:gd name="connsiteX773" fmla="*/ 1359703 w 7467600"/>
              <a:gd name="connsiteY773" fmla="*/ 2578554 h 6858000"/>
              <a:gd name="connsiteX774" fmla="*/ 1359422 w 7467600"/>
              <a:gd name="connsiteY774" fmla="*/ 2577994 h 6858000"/>
              <a:gd name="connsiteX775" fmla="*/ 828701 w 7467600"/>
              <a:gd name="connsiteY775" fmla="*/ 1839520 h 6858000"/>
              <a:gd name="connsiteX776" fmla="*/ 494427 w 7467600"/>
              <a:gd name="connsiteY776" fmla="*/ 1092333 h 6858000"/>
              <a:gd name="connsiteX777" fmla="*/ 506322 w 7467600"/>
              <a:gd name="connsiteY777" fmla="*/ 1020997 h 6858000"/>
              <a:gd name="connsiteX778" fmla="*/ 4570198 w 7467600"/>
              <a:gd name="connsiteY778" fmla="*/ 978081 h 6858000"/>
              <a:gd name="connsiteX779" fmla="*/ 4523691 w 7467600"/>
              <a:gd name="connsiteY779" fmla="*/ 1127776 h 6858000"/>
              <a:gd name="connsiteX780" fmla="*/ 4509875 w 7467600"/>
              <a:gd name="connsiteY780" fmla="*/ 1167552 h 6858000"/>
              <a:gd name="connsiteX781" fmla="*/ 4478168 w 7467600"/>
              <a:gd name="connsiteY781" fmla="*/ 1260735 h 6858000"/>
              <a:gd name="connsiteX782" fmla="*/ 4409309 w 7467600"/>
              <a:gd name="connsiteY782" fmla="*/ 1666996 h 6858000"/>
              <a:gd name="connsiteX783" fmla="*/ 4370031 w 7467600"/>
              <a:gd name="connsiteY783" fmla="*/ 1955666 h 6858000"/>
              <a:gd name="connsiteX784" fmla="*/ 4570198 w 7467600"/>
              <a:gd name="connsiteY784" fmla="*/ 978081 h 6858000"/>
              <a:gd name="connsiteX785" fmla="*/ 4557898 w 7467600"/>
              <a:gd name="connsiteY785" fmla="*/ 900011 h 6858000"/>
              <a:gd name="connsiteX786" fmla="*/ 4344840 w 7467600"/>
              <a:gd name="connsiteY786" fmla="*/ 1922038 h 6858000"/>
              <a:gd name="connsiteX787" fmla="*/ 4378710 w 7467600"/>
              <a:gd name="connsiteY787" fmla="*/ 1665516 h 6858000"/>
              <a:gd name="connsiteX788" fmla="*/ 4448798 w 7467600"/>
              <a:gd name="connsiteY788" fmla="*/ 1253024 h 6858000"/>
              <a:gd name="connsiteX789" fmla="*/ 4480315 w 7467600"/>
              <a:gd name="connsiteY789" fmla="*/ 1158454 h 6858000"/>
              <a:gd name="connsiteX790" fmla="*/ 4494133 w 7467600"/>
              <a:gd name="connsiteY790" fmla="*/ 1118676 h 6858000"/>
              <a:gd name="connsiteX791" fmla="*/ 4557898 w 7467600"/>
              <a:gd name="connsiteY791" fmla="*/ 900011 h 6858000"/>
              <a:gd name="connsiteX792" fmla="*/ 5870151 w 7467600"/>
              <a:gd name="connsiteY792" fmla="*/ 898890 h 6858000"/>
              <a:gd name="connsiteX793" fmla="*/ 5861335 w 7467600"/>
              <a:gd name="connsiteY793" fmla="*/ 899177 h 6858000"/>
              <a:gd name="connsiteX794" fmla="*/ 5843702 w 7467600"/>
              <a:gd name="connsiteY794" fmla="*/ 899748 h 6858000"/>
              <a:gd name="connsiteX795" fmla="*/ 5651107 w 7467600"/>
              <a:gd name="connsiteY795" fmla="*/ 920306 h 6858000"/>
              <a:gd name="connsiteX796" fmla="*/ 5459407 w 7467600"/>
              <a:gd name="connsiteY796" fmla="*/ 940975 h 6858000"/>
              <a:gd name="connsiteX797" fmla="*/ 5374846 w 7467600"/>
              <a:gd name="connsiteY797" fmla="*/ 941988 h 6858000"/>
              <a:gd name="connsiteX798" fmla="*/ 5256105 w 7467600"/>
              <a:gd name="connsiteY798" fmla="*/ 945632 h 6858000"/>
              <a:gd name="connsiteX799" fmla="*/ 5107071 w 7467600"/>
              <a:gd name="connsiteY799" fmla="*/ 969720 h 6858000"/>
              <a:gd name="connsiteX800" fmla="*/ 4998681 w 7467600"/>
              <a:gd name="connsiteY800" fmla="*/ 988771 h 6858000"/>
              <a:gd name="connsiteX801" fmla="*/ 5870151 w 7467600"/>
              <a:gd name="connsiteY801" fmla="*/ 898890 h 6858000"/>
              <a:gd name="connsiteX802" fmla="*/ 5504425 w 7467600"/>
              <a:gd name="connsiteY802" fmla="*/ 848067 h 6858000"/>
              <a:gd name="connsiteX803" fmla="*/ 4968849 w 7467600"/>
              <a:gd name="connsiteY803" fmla="*/ 962318 h 6858000"/>
              <a:gd name="connsiteX804" fmla="*/ 5104039 w 7467600"/>
              <a:gd name="connsiteY804" fmla="*/ 940634 h 6858000"/>
              <a:gd name="connsiteX805" fmla="*/ 5256311 w 7467600"/>
              <a:gd name="connsiteY805" fmla="*/ 916490 h 6858000"/>
              <a:gd name="connsiteX806" fmla="*/ 5377381 w 7467600"/>
              <a:gd name="connsiteY806" fmla="*/ 912671 h 6858000"/>
              <a:gd name="connsiteX807" fmla="*/ 5460148 w 7467600"/>
              <a:gd name="connsiteY807" fmla="*/ 911442 h 6858000"/>
              <a:gd name="connsiteX808" fmla="*/ 5648971 w 7467600"/>
              <a:gd name="connsiteY808" fmla="*/ 891331 h 6858000"/>
              <a:gd name="connsiteX809" fmla="*/ 5844807 w 7467600"/>
              <a:gd name="connsiteY809" fmla="*/ 870718 h 6858000"/>
              <a:gd name="connsiteX810" fmla="*/ 5862975 w 7467600"/>
              <a:gd name="connsiteY810" fmla="*/ 869756 h 6858000"/>
              <a:gd name="connsiteX811" fmla="*/ 5920887 w 7467600"/>
              <a:gd name="connsiteY811" fmla="*/ 865929 h 6858000"/>
              <a:gd name="connsiteX812" fmla="*/ 5504425 w 7467600"/>
              <a:gd name="connsiteY812" fmla="*/ 848067 h 6858000"/>
              <a:gd name="connsiteX813" fmla="*/ 3607114 w 7467600"/>
              <a:gd name="connsiteY813" fmla="*/ 467441 h 6858000"/>
              <a:gd name="connsiteX814" fmla="*/ 3296242 w 7467600"/>
              <a:gd name="connsiteY814" fmla="*/ 807991 h 6858000"/>
              <a:gd name="connsiteX815" fmla="*/ 3174674 w 7467600"/>
              <a:gd name="connsiteY815" fmla="*/ 919759 h 6858000"/>
              <a:gd name="connsiteX816" fmla="*/ 3042978 w 7467600"/>
              <a:gd name="connsiteY816" fmla="*/ 1054894 h 6858000"/>
              <a:gd name="connsiteX817" fmla="*/ 2968914 w 7467600"/>
              <a:gd name="connsiteY817" fmla="*/ 1133756 h 6858000"/>
              <a:gd name="connsiteX818" fmla="*/ 3103823 w 7467600"/>
              <a:gd name="connsiteY818" fmla="*/ 1026814 h 6858000"/>
              <a:gd name="connsiteX819" fmla="*/ 3607114 w 7467600"/>
              <a:gd name="connsiteY819" fmla="*/ 467441 h 6858000"/>
              <a:gd name="connsiteX820" fmla="*/ 3744487 w 7467600"/>
              <a:gd name="connsiteY820" fmla="*/ 383136 h 6858000"/>
              <a:gd name="connsiteX821" fmla="*/ 3970213 w 7467600"/>
              <a:gd name="connsiteY821" fmla="*/ 995559 h 6858000"/>
              <a:gd name="connsiteX822" fmla="*/ 3744487 w 7467600"/>
              <a:gd name="connsiteY822" fmla="*/ 383136 h 6858000"/>
              <a:gd name="connsiteX823" fmla="*/ 3624562 w 7467600"/>
              <a:gd name="connsiteY823" fmla="*/ 367041 h 6858000"/>
              <a:gd name="connsiteX824" fmla="*/ 3489712 w 7467600"/>
              <a:gd name="connsiteY824" fmla="*/ 485386 h 6858000"/>
              <a:gd name="connsiteX825" fmla="*/ 3182994 w 7467600"/>
              <a:gd name="connsiteY825" fmla="*/ 828265 h 6858000"/>
              <a:gd name="connsiteX826" fmla="*/ 2892114 w 7467600"/>
              <a:gd name="connsiteY826" fmla="*/ 1172635 h 6858000"/>
              <a:gd name="connsiteX827" fmla="*/ 3021459 w 7467600"/>
              <a:gd name="connsiteY827" fmla="*/ 1035385 h 6858000"/>
              <a:gd name="connsiteX828" fmla="*/ 3153873 w 7467600"/>
              <a:gd name="connsiteY828" fmla="*/ 898971 h 6858000"/>
              <a:gd name="connsiteX829" fmla="*/ 3276511 w 7467600"/>
              <a:gd name="connsiteY829" fmla="*/ 786423 h 6858000"/>
              <a:gd name="connsiteX830" fmla="*/ 3584154 w 7467600"/>
              <a:gd name="connsiteY830" fmla="*/ 448218 h 6858000"/>
              <a:gd name="connsiteX831" fmla="*/ 3624562 w 7467600"/>
              <a:gd name="connsiteY831" fmla="*/ 367041 h 6858000"/>
              <a:gd name="connsiteX832" fmla="*/ 3766672 w 7467600"/>
              <a:gd name="connsiteY832" fmla="*/ 359429 h 6858000"/>
              <a:gd name="connsiteX833" fmla="*/ 3996338 w 7467600"/>
              <a:gd name="connsiteY833" fmla="*/ 968237 h 6858000"/>
              <a:gd name="connsiteX834" fmla="*/ 3766672 w 7467600"/>
              <a:gd name="connsiteY834" fmla="*/ 359429 h 6858000"/>
              <a:gd name="connsiteX835" fmla="*/ 5805386 w 7467600"/>
              <a:gd name="connsiteY835" fmla="*/ 239240 h 6858000"/>
              <a:gd name="connsiteX836" fmla="*/ 5736947 w 7467600"/>
              <a:gd name="connsiteY836" fmla="*/ 261367 h 6858000"/>
              <a:gd name="connsiteX837" fmla="*/ 5427012 w 7467600"/>
              <a:gd name="connsiteY837" fmla="*/ 311272 h 6858000"/>
              <a:gd name="connsiteX838" fmla="*/ 5147818 w 7467600"/>
              <a:gd name="connsiteY838" fmla="*/ 322112 h 6858000"/>
              <a:gd name="connsiteX839" fmla="*/ 5060854 w 7467600"/>
              <a:gd name="connsiteY839" fmla="*/ 311882 h 6858000"/>
              <a:gd name="connsiteX840" fmla="*/ 4945989 w 7467600"/>
              <a:gd name="connsiteY840" fmla="*/ 300516 h 6858000"/>
              <a:gd name="connsiteX841" fmla="*/ 5410479 w 7467600"/>
              <a:gd name="connsiteY841" fmla="*/ 348434 h 6858000"/>
              <a:gd name="connsiteX842" fmla="*/ 5805386 w 7467600"/>
              <a:gd name="connsiteY842" fmla="*/ 239240 h 6858000"/>
              <a:gd name="connsiteX843" fmla="*/ 5905192 w 7467600"/>
              <a:gd name="connsiteY843" fmla="*/ 163079 h 6858000"/>
              <a:gd name="connsiteX844" fmla="*/ 5865655 w 7467600"/>
              <a:gd name="connsiteY844" fmla="*/ 171901 h 6858000"/>
              <a:gd name="connsiteX845" fmla="*/ 5259740 w 7467600"/>
              <a:gd name="connsiteY845" fmla="*/ 257013 h 6858000"/>
              <a:gd name="connsiteX846" fmla="*/ 5208466 w 7467600"/>
              <a:gd name="connsiteY846" fmla="*/ 257550 h 6858000"/>
              <a:gd name="connsiteX847" fmla="*/ 4980204 w 7467600"/>
              <a:gd name="connsiteY847" fmla="*/ 271903 h 6858000"/>
              <a:gd name="connsiteX848" fmla="*/ 5068068 w 7467600"/>
              <a:gd name="connsiteY848" fmla="*/ 282244 h 6858000"/>
              <a:gd name="connsiteX849" fmla="*/ 5153231 w 7467600"/>
              <a:gd name="connsiteY849" fmla="*/ 292240 h 6858000"/>
              <a:gd name="connsiteX850" fmla="*/ 5426491 w 7467600"/>
              <a:gd name="connsiteY850" fmla="*/ 281128 h 6858000"/>
              <a:gd name="connsiteX851" fmla="*/ 5731212 w 7467600"/>
              <a:gd name="connsiteY851" fmla="*/ 231951 h 6858000"/>
              <a:gd name="connsiteX852" fmla="*/ 5905192 w 7467600"/>
              <a:gd name="connsiteY852" fmla="*/ 163079 h 6858000"/>
              <a:gd name="connsiteX853" fmla="*/ 5944437 w 7467600"/>
              <a:gd name="connsiteY853" fmla="*/ 113829 h 6858000"/>
              <a:gd name="connsiteX854" fmla="*/ 5825032 w 7467600"/>
              <a:gd name="connsiteY854" fmla="*/ 146405 h 6858000"/>
              <a:gd name="connsiteX855" fmla="*/ 4955599 w 7467600"/>
              <a:gd name="connsiteY855" fmla="*/ 247008 h 6858000"/>
              <a:gd name="connsiteX856" fmla="*/ 5210104 w 7467600"/>
              <a:gd name="connsiteY856" fmla="*/ 228123 h 6858000"/>
              <a:gd name="connsiteX857" fmla="*/ 5261015 w 7467600"/>
              <a:gd name="connsiteY857" fmla="*/ 227087 h 6858000"/>
              <a:gd name="connsiteX858" fmla="*/ 5861181 w 7467600"/>
              <a:gd name="connsiteY858" fmla="*/ 143093 h 6858000"/>
              <a:gd name="connsiteX859" fmla="*/ 5961252 w 7467600"/>
              <a:gd name="connsiteY859" fmla="*/ 114820 h 6858000"/>
              <a:gd name="connsiteX860" fmla="*/ 5944437 w 7467600"/>
              <a:gd name="connsiteY860" fmla="*/ 113829 h 6858000"/>
              <a:gd name="connsiteX861" fmla="*/ 3882765 w 7467600"/>
              <a:gd name="connsiteY861" fmla="*/ 0 h 6858000"/>
              <a:gd name="connsiteX862" fmla="*/ 3995099 w 7467600"/>
              <a:gd name="connsiteY862" fmla="*/ 0 h 6858000"/>
              <a:gd name="connsiteX863" fmla="*/ 4163818 w 7467600"/>
              <a:gd name="connsiteY863" fmla="*/ 234104 h 6858000"/>
              <a:gd name="connsiteX864" fmla="*/ 4172099 w 7467600"/>
              <a:gd name="connsiteY864" fmla="*/ 234207 h 6858000"/>
              <a:gd name="connsiteX865" fmla="*/ 4784282 w 7467600"/>
              <a:gd name="connsiteY865" fmla="*/ 276561 h 6858000"/>
              <a:gd name="connsiteX866" fmla="*/ 4801687 w 7467600"/>
              <a:gd name="connsiteY866" fmla="*/ 267764 h 6858000"/>
              <a:gd name="connsiteX867" fmla="*/ 6082788 w 7467600"/>
              <a:gd name="connsiteY867" fmla="*/ 64119 h 6858000"/>
              <a:gd name="connsiteX868" fmla="*/ 6099442 w 7467600"/>
              <a:gd name="connsiteY868" fmla="*/ 82568 h 6858000"/>
              <a:gd name="connsiteX869" fmla="*/ 4804137 w 7467600"/>
              <a:gd name="connsiteY869" fmla="*/ 320931 h 6858000"/>
              <a:gd name="connsiteX870" fmla="*/ 4227047 w 7467600"/>
              <a:gd name="connsiteY870" fmla="*/ 313415 h 6858000"/>
              <a:gd name="connsiteX871" fmla="*/ 4346041 w 7467600"/>
              <a:gd name="connsiteY871" fmla="*/ 456086 h 6858000"/>
              <a:gd name="connsiteX872" fmla="*/ 4870967 w 7467600"/>
              <a:gd name="connsiteY872" fmla="*/ 963061 h 6858000"/>
              <a:gd name="connsiteX873" fmla="*/ 4889647 w 7467600"/>
              <a:gd name="connsiteY873" fmla="*/ 957147 h 6858000"/>
              <a:gd name="connsiteX874" fmla="*/ 5422504 w 7467600"/>
              <a:gd name="connsiteY874" fmla="*/ 805191 h 6858000"/>
              <a:gd name="connsiteX875" fmla="*/ 6087656 w 7467600"/>
              <a:gd name="connsiteY875" fmla="*/ 826703 h 6858000"/>
              <a:gd name="connsiteX876" fmla="*/ 6058717 w 7467600"/>
              <a:gd name="connsiteY876" fmla="*/ 865992 h 6858000"/>
              <a:gd name="connsiteX877" fmla="*/ 4974153 w 7467600"/>
              <a:gd name="connsiteY877" fmla="*/ 1045456 h 6858000"/>
              <a:gd name="connsiteX878" fmla="*/ 5627835 w 7467600"/>
              <a:gd name="connsiteY878" fmla="*/ 1472077 h 6858000"/>
              <a:gd name="connsiteX879" fmla="*/ 5629817 w 7467600"/>
              <a:gd name="connsiteY879" fmla="*/ 1471412 h 6858000"/>
              <a:gd name="connsiteX880" fmla="*/ 5634124 w 7467600"/>
              <a:gd name="connsiteY880" fmla="*/ 1470572 h 6858000"/>
              <a:gd name="connsiteX881" fmla="*/ 5755832 w 7467600"/>
              <a:gd name="connsiteY881" fmla="*/ 1383886 h 6858000"/>
              <a:gd name="connsiteX882" fmla="*/ 6014186 w 7467600"/>
              <a:gd name="connsiteY882" fmla="*/ 1279799 h 6858000"/>
              <a:gd name="connsiteX883" fmla="*/ 6901619 w 7467600"/>
              <a:gd name="connsiteY883" fmla="*/ 1047874 h 6858000"/>
              <a:gd name="connsiteX884" fmla="*/ 6931566 w 7467600"/>
              <a:gd name="connsiteY884" fmla="*/ 1062034 h 6858000"/>
              <a:gd name="connsiteX885" fmla="*/ 5790982 w 7467600"/>
              <a:gd name="connsiteY885" fmla="*/ 1561380 h 6858000"/>
              <a:gd name="connsiteX886" fmla="*/ 6188971 w 7467600"/>
              <a:gd name="connsiteY886" fmla="*/ 1755168 h 6858000"/>
              <a:gd name="connsiteX887" fmla="*/ 6202446 w 7467600"/>
              <a:gd name="connsiteY887" fmla="*/ 1752268 h 6858000"/>
              <a:gd name="connsiteX888" fmla="*/ 7179560 w 7467600"/>
              <a:gd name="connsiteY888" fmla="*/ 1467551 h 6858000"/>
              <a:gd name="connsiteX889" fmla="*/ 7158730 w 7467600"/>
              <a:gd name="connsiteY889" fmla="*/ 1507835 h 6858000"/>
              <a:gd name="connsiteX890" fmla="*/ 6326959 w 7467600"/>
              <a:gd name="connsiteY890" fmla="*/ 1817686 h 6858000"/>
              <a:gd name="connsiteX891" fmla="*/ 6537433 w 7467600"/>
              <a:gd name="connsiteY891" fmla="*/ 1907790 h 6858000"/>
              <a:gd name="connsiteX892" fmla="*/ 6550221 w 7467600"/>
              <a:gd name="connsiteY892" fmla="*/ 1910729 h 6858000"/>
              <a:gd name="connsiteX893" fmla="*/ 6964438 w 7467600"/>
              <a:gd name="connsiteY893" fmla="*/ 2209505 h 6858000"/>
              <a:gd name="connsiteX894" fmla="*/ 7367862 w 7467600"/>
              <a:gd name="connsiteY894" fmla="*/ 2806833 h 6858000"/>
              <a:gd name="connsiteX895" fmla="*/ 7364329 w 7467600"/>
              <a:gd name="connsiteY895" fmla="*/ 2826907 h 6858000"/>
              <a:gd name="connsiteX896" fmla="*/ 7290545 w 7467600"/>
              <a:gd name="connsiteY896" fmla="*/ 2850663 h 6858000"/>
              <a:gd name="connsiteX897" fmla="*/ 6472036 w 7467600"/>
              <a:gd name="connsiteY897" fmla="*/ 1959003 h 6858000"/>
              <a:gd name="connsiteX898" fmla="*/ 5792897 w 7467600"/>
              <a:gd name="connsiteY898" fmla="*/ 1647747 h 6858000"/>
              <a:gd name="connsiteX899" fmla="*/ 5842751 w 7467600"/>
              <a:gd name="connsiteY899" fmla="*/ 1816112 h 6858000"/>
              <a:gd name="connsiteX900" fmla="*/ 5847424 w 7467600"/>
              <a:gd name="connsiteY900" fmla="*/ 1815776 h 6858000"/>
              <a:gd name="connsiteX901" fmla="*/ 6399821 w 7467600"/>
              <a:gd name="connsiteY901" fmla="*/ 2344799 h 6858000"/>
              <a:gd name="connsiteX902" fmla="*/ 6323232 w 7467600"/>
              <a:gd name="connsiteY902" fmla="*/ 2389634 h 6858000"/>
              <a:gd name="connsiteX903" fmla="*/ 5942958 w 7467600"/>
              <a:gd name="connsiteY903" fmla="*/ 2077708 h 6858000"/>
              <a:gd name="connsiteX904" fmla="*/ 5921559 w 7467600"/>
              <a:gd name="connsiteY904" fmla="*/ 2378596 h 6858000"/>
              <a:gd name="connsiteX905" fmla="*/ 5817651 w 7467600"/>
              <a:gd name="connsiteY905" fmla="*/ 3023919 h 6858000"/>
              <a:gd name="connsiteX906" fmla="*/ 5729634 w 7467600"/>
              <a:gd name="connsiteY906" fmla="*/ 3051849 h 6858000"/>
              <a:gd name="connsiteX907" fmla="*/ 5611018 w 7467600"/>
              <a:gd name="connsiteY907" fmla="*/ 2316769 h 6858000"/>
              <a:gd name="connsiteX908" fmla="*/ 5687608 w 7467600"/>
              <a:gd name="connsiteY908" fmla="*/ 2039972 h 6858000"/>
              <a:gd name="connsiteX909" fmla="*/ 5657554 w 7467600"/>
              <a:gd name="connsiteY909" fmla="*/ 1576445 h 6858000"/>
              <a:gd name="connsiteX910" fmla="*/ 5150475 w 7467600"/>
              <a:gd name="connsiteY910" fmla="*/ 1274012 h 6858000"/>
              <a:gd name="connsiteX911" fmla="*/ 5349142 w 7467600"/>
              <a:gd name="connsiteY911" fmla="*/ 2204405 h 6858000"/>
              <a:gd name="connsiteX912" fmla="*/ 5262214 w 7467600"/>
              <a:gd name="connsiteY912" fmla="*/ 2233836 h 6858000"/>
              <a:gd name="connsiteX913" fmla="*/ 4981539 w 7467600"/>
              <a:gd name="connsiteY913" fmla="*/ 1542201 h 6858000"/>
              <a:gd name="connsiteX914" fmla="*/ 4958461 w 7467600"/>
              <a:gd name="connsiteY914" fmla="*/ 1136957 h 6858000"/>
              <a:gd name="connsiteX915" fmla="*/ 4655015 w 7467600"/>
              <a:gd name="connsiteY915" fmla="*/ 891426 h 6858000"/>
              <a:gd name="connsiteX916" fmla="*/ 4348002 w 7467600"/>
              <a:gd name="connsiteY916" fmla="*/ 2205895 h 6858000"/>
              <a:gd name="connsiteX917" fmla="*/ 4262250 w 7467600"/>
              <a:gd name="connsiteY917" fmla="*/ 2219972 h 6858000"/>
              <a:gd name="connsiteX918" fmla="*/ 4550611 w 7467600"/>
              <a:gd name="connsiteY918" fmla="*/ 817540 h 6858000"/>
              <a:gd name="connsiteX919" fmla="*/ 4564418 w 7467600"/>
              <a:gd name="connsiteY919" fmla="*/ 808293 h 6858000"/>
              <a:gd name="connsiteX920" fmla="*/ 4266388 w 7467600"/>
              <a:gd name="connsiteY920" fmla="*/ 500083 h 6858000"/>
              <a:gd name="connsiteX921" fmla="*/ 4032842 w 7467600"/>
              <a:gd name="connsiteY921" fmla="*/ 211809 h 6858000"/>
              <a:gd name="connsiteX922" fmla="*/ 3882765 w 7467600"/>
              <a:gd name="connsiteY922" fmla="*/ 0 h 6858000"/>
              <a:gd name="connsiteX923" fmla="*/ 3721337 w 7467600"/>
              <a:gd name="connsiteY923" fmla="*/ 0 h 6858000"/>
              <a:gd name="connsiteX924" fmla="*/ 3797544 w 7467600"/>
              <a:gd name="connsiteY924" fmla="*/ 0 h 6858000"/>
              <a:gd name="connsiteX925" fmla="*/ 3775734 w 7467600"/>
              <a:gd name="connsiteY925" fmla="*/ 95131 h 6858000"/>
              <a:gd name="connsiteX926" fmla="*/ 3724807 w 7467600"/>
              <a:gd name="connsiteY926" fmla="*/ 272257 h 6858000"/>
              <a:gd name="connsiteX927" fmla="*/ 3726844 w 7467600"/>
              <a:gd name="connsiteY927" fmla="*/ 282988 h 6858000"/>
              <a:gd name="connsiteX928" fmla="*/ 3742664 w 7467600"/>
              <a:gd name="connsiteY928" fmla="*/ 279918 h 6858000"/>
              <a:gd name="connsiteX929" fmla="*/ 4103910 w 7467600"/>
              <a:gd name="connsiteY929" fmla="*/ 1161917 h 6858000"/>
              <a:gd name="connsiteX930" fmla="*/ 4020269 w 7467600"/>
              <a:gd name="connsiteY930" fmla="*/ 1200406 h 6858000"/>
              <a:gd name="connsiteX931" fmla="*/ 3674882 w 7467600"/>
              <a:gd name="connsiteY931" fmla="*/ 488524 h 6858000"/>
              <a:gd name="connsiteX932" fmla="*/ 3132682 w 7467600"/>
              <a:gd name="connsiteY932" fmla="*/ 1072284 h 6858000"/>
              <a:gd name="connsiteX933" fmla="*/ 2716346 w 7467600"/>
              <a:gd name="connsiteY933" fmla="*/ 1276376 h 6858000"/>
              <a:gd name="connsiteX934" fmla="*/ 2716772 w 7467600"/>
              <a:gd name="connsiteY934" fmla="*/ 1255462 h 6858000"/>
              <a:gd name="connsiteX935" fmla="*/ 3471096 w 7467600"/>
              <a:gd name="connsiteY935" fmla="*/ 437072 h 6858000"/>
              <a:gd name="connsiteX936" fmla="*/ 3639057 w 7467600"/>
              <a:gd name="connsiteY936" fmla="*/ 286334 h 6858000"/>
              <a:gd name="connsiteX937" fmla="*/ 3640309 w 7467600"/>
              <a:gd name="connsiteY937" fmla="*/ 284664 h 6858000"/>
              <a:gd name="connsiteX938" fmla="*/ 3646022 w 7467600"/>
              <a:gd name="connsiteY938" fmla="*/ 276711 h 6858000"/>
              <a:gd name="connsiteX939" fmla="*/ 3707943 w 7467600"/>
              <a:gd name="connsiteY939" fmla="*/ 65958 h 6858000"/>
              <a:gd name="connsiteX940" fmla="*/ 3721337 w 7467600"/>
              <a:gd name="connsiteY940" fmla="*/ 0 h 6858000"/>
              <a:gd name="connsiteX941" fmla="*/ 2867960 w 7467600"/>
              <a:gd name="connsiteY941" fmla="*/ 0 h 6858000"/>
              <a:gd name="connsiteX942" fmla="*/ 2926351 w 7467600"/>
              <a:gd name="connsiteY942" fmla="*/ 0 h 6858000"/>
              <a:gd name="connsiteX943" fmla="*/ 2902823 w 7467600"/>
              <a:gd name="connsiteY943" fmla="*/ 262929 h 6858000"/>
              <a:gd name="connsiteX944" fmla="*/ 2940663 w 7467600"/>
              <a:gd name="connsiteY944" fmla="*/ 140884 h 6858000"/>
              <a:gd name="connsiteX945" fmla="*/ 2947039 w 7467600"/>
              <a:gd name="connsiteY945" fmla="*/ 122524 h 6858000"/>
              <a:gd name="connsiteX946" fmla="*/ 2984316 w 7467600"/>
              <a:gd name="connsiteY946" fmla="*/ 0 h 6858000"/>
              <a:gd name="connsiteX947" fmla="*/ 3016114 w 7467600"/>
              <a:gd name="connsiteY947" fmla="*/ 0 h 6858000"/>
              <a:gd name="connsiteX948" fmla="*/ 2979949 w 7467600"/>
              <a:gd name="connsiteY948" fmla="*/ 119274 h 6858000"/>
              <a:gd name="connsiteX949" fmla="*/ 3023879 w 7467600"/>
              <a:gd name="connsiteY949" fmla="*/ 0 h 6858000"/>
              <a:gd name="connsiteX950" fmla="*/ 3105400 w 7467600"/>
              <a:gd name="connsiteY950" fmla="*/ 0 h 6858000"/>
              <a:gd name="connsiteX951" fmla="*/ 3094669 w 7467600"/>
              <a:gd name="connsiteY951" fmla="*/ 30308 h 6858000"/>
              <a:gd name="connsiteX952" fmla="*/ 2901945 w 7467600"/>
              <a:gd name="connsiteY952" fmla="*/ 466538 h 6858000"/>
              <a:gd name="connsiteX953" fmla="*/ 2815209 w 7467600"/>
              <a:gd name="connsiteY953" fmla="*/ 497361 h 6858000"/>
              <a:gd name="connsiteX954" fmla="*/ 2844845 w 7467600"/>
              <a:gd name="connsiteY954" fmla="*/ 127638 h 6858000"/>
              <a:gd name="connsiteX955" fmla="*/ 2867960 w 7467600"/>
              <a:gd name="connsiteY955" fmla="*/ 0 h 6858000"/>
              <a:gd name="connsiteX956" fmla="*/ 1057230 w 7467600"/>
              <a:gd name="connsiteY956" fmla="*/ 0 h 6858000"/>
              <a:gd name="connsiteX957" fmla="*/ 1111003 w 7467600"/>
              <a:gd name="connsiteY957" fmla="*/ 0 h 6858000"/>
              <a:gd name="connsiteX958" fmla="*/ 1125553 w 7467600"/>
              <a:gd name="connsiteY958" fmla="*/ 52588 h 6858000"/>
              <a:gd name="connsiteX959" fmla="*/ 1304276 w 7467600"/>
              <a:gd name="connsiteY959" fmla="*/ 476275 h 6858000"/>
              <a:gd name="connsiteX960" fmla="*/ 1492066 w 7467600"/>
              <a:gd name="connsiteY960" fmla="*/ 886333 h 6858000"/>
              <a:gd name="connsiteX961" fmla="*/ 1423698 w 7467600"/>
              <a:gd name="connsiteY961" fmla="*/ 710817 h 6858000"/>
              <a:gd name="connsiteX962" fmla="*/ 1357609 w 7467600"/>
              <a:gd name="connsiteY962" fmla="*/ 532892 h 6858000"/>
              <a:gd name="connsiteX963" fmla="*/ 1309550 w 7467600"/>
              <a:gd name="connsiteY963" fmla="*/ 374031 h 6858000"/>
              <a:gd name="connsiteX964" fmla="*/ 1193673 w 7467600"/>
              <a:gd name="connsiteY964" fmla="*/ 49533 h 6858000"/>
              <a:gd name="connsiteX965" fmla="*/ 1164391 w 7467600"/>
              <a:gd name="connsiteY965" fmla="*/ 0 h 6858000"/>
              <a:gd name="connsiteX966" fmla="*/ 1200666 w 7467600"/>
              <a:gd name="connsiteY966" fmla="*/ 0 h 6858000"/>
              <a:gd name="connsiteX967" fmla="*/ 1223408 w 7467600"/>
              <a:gd name="connsiteY967" fmla="*/ 38996 h 6858000"/>
              <a:gd name="connsiteX968" fmla="*/ 1339635 w 7467600"/>
              <a:gd name="connsiteY968" fmla="*/ 365517 h 6858000"/>
              <a:gd name="connsiteX969" fmla="*/ 1387469 w 7467600"/>
              <a:gd name="connsiteY969" fmla="*/ 523079 h 6858000"/>
              <a:gd name="connsiteX970" fmla="*/ 1452685 w 7467600"/>
              <a:gd name="connsiteY970" fmla="*/ 699806 h 6858000"/>
              <a:gd name="connsiteX971" fmla="*/ 1492092 w 7467600"/>
              <a:gd name="connsiteY971" fmla="*/ 800424 h 6858000"/>
              <a:gd name="connsiteX972" fmla="*/ 1455302 w 7467600"/>
              <a:gd name="connsiteY972" fmla="*/ 632913 h 6858000"/>
              <a:gd name="connsiteX973" fmla="*/ 1222336 w 7467600"/>
              <a:gd name="connsiteY973" fmla="*/ 9480 h 6858000"/>
              <a:gd name="connsiteX974" fmla="*/ 1214634 w 7467600"/>
              <a:gd name="connsiteY974" fmla="*/ 0 h 6858000"/>
              <a:gd name="connsiteX975" fmla="*/ 1289827 w 7467600"/>
              <a:gd name="connsiteY975" fmla="*/ 0 h 6858000"/>
              <a:gd name="connsiteX976" fmla="*/ 1321076 w 7467600"/>
              <a:gd name="connsiteY976" fmla="*/ 59722 h 6858000"/>
              <a:gd name="connsiteX977" fmla="*/ 1512579 w 7467600"/>
              <a:gd name="connsiteY977" fmla="*/ 626441 h 6858000"/>
              <a:gd name="connsiteX978" fmla="*/ 1506076 w 7467600"/>
              <a:gd name="connsiteY978" fmla="*/ 1089289 h 6858000"/>
              <a:gd name="connsiteX979" fmla="*/ 1486346 w 7467600"/>
              <a:gd name="connsiteY979" fmla="*/ 1079919 h 6858000"/>
              <a:gd name="connsiteX980" fmla="*/ 1070511 w 7467600"/>
              <a:gd name="connsiteY980" fmla="*/ 48609 h 6858000"/>
              <a:gd name="connsiteX981" fmla="*/ 1057230 w 7467600"/>
              <a:gd name="connsiteY981" fmla="*/ 0 h 6858000"/>
              <a:gd name="connsiteX982" fmla="*/ 43151 w 7467600"/>
              <a:gd name="connsiteY982" fmla="*/ 0 h 6858000"/>
              <a:gd name="connsiteX983" fmla="*/ 95283 w 7467600"/>
              <a:gd name="connsiteY983" fmla="*/ 0 h 6858000"/>
              <a:gd name="connsiteX984" fmla="*/ 300708 w 7467600"/>
              <a:gd name="connsiteY984" fmla="*/ 154571 h 6858000"/>
              <a:gd name="connsiteX985" fmla="*/ 530414 w 7467600"/>
              <a:gd name="connsiteY985" fmla="*/ 354673 h 6858000"/>
              <a:gd name="connsiteX986" fmla="*/ 333785 w 7467600"/>
              <a:gd name="connsiteY986" fmla="*/ 161564 h 6858000"/>
              <a:gd name="connsiteX987" fmla="*/ 147005 w 7467600"/>
              <a:gd name="connsiteY987" fmla="*/ 0 h 6858000"/>
              <a:gd name="connsiteX988" fmla="*/ 272509 w 7467600"/>
              <a:gd name="connsiteY988" fmla="*/ 0 h 6858000"/>
              <a:gd name="connsiteX989" fmla="*/ 326276 w 7467600"/>
              <a:gd name="connsiteY989" fmla="*/ 45847 h 6858000"/>
              <a:gd name="connsiteX990" fmla="*/ 823759 w 7467600"/>
              <a:gd name="connsiteY990" fmla="*/ 574145 h 6858000"/>
              <a:gd name="connsiteX991" fmla="*/ 811254 w 7467600"/>
              <a:gd name="connsiteY991" fmla="*/ 665546 h 6858000"/>
              <a:gd name="connsiteX992" fmla="*/ 154042 w 7467600"/>
              <a:gd name="connsiteY992" fmla="*/ 261522 h 6858000"/>
              <a:gd name="connsiteX993" fmla="*/ 13550 w 7467600"/>
              <a:gd name="connsiteY993" fmla="*/ 158423 h 6858000"/>
              <a:gd name="connsiteX994" fmla="*/ 0 w 7467600"/>
              <a:gd name="connsiteY994" fmla="*/ 146618 h 6858000"/>
              <a:gd name="connsiteX995" fmla="*/ 0 w 7467600"/>
              <a:gd name="connsiteY995" fmla="*/ 59161 h 6858000"/>
              <a:gd name="connsiteX996" fmla="*/ 45427 w 7467600"/>
              <a:gd name="connsiteY996" fmla="*/ 101078 h 6858000"/>
              <a:gd name="connsiteX997" fmla="*/ 630103 w 7467600"/>
              <a:gd name="connsiteY997" fmla="*/ 485885 h 6858000"/>
              <a:gd name="connsiteX998" fmla="*/ 532040 w 7467600"/>
              <a:gd name="connsiteY998" fmla="*/ 399359 h 6858000"/>
              <a:gd name="connsiteX999" fmla="*/ 517618 w 7467600"/>
              <a:gd name="connsiteY999" fmla="*/ 385726 h 6858000"/>
              <a:gd name="connsiteX1000" fmla="*/ 285074 w 7467600"/>
              <a:gd name="connsiteY1000" fmla="*/ 182755 h 6858000"/>
              <a:gd name="connsiteX1001" fmla="*/ 43151 w 7467600"/>
              <a:gd name="connsiteY100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244057 w 7467600"/>
              <a:gd name="connsiteY140" fmla="*/ 5124233 h 6858000"/>
              <a:gd name="connsiteX141" fmla="*/ 7353035 w 7467600"/>
              <a:gd name="connsiteY141" fmla="*/ 5197318 h 6858000"/>
              <a:gd name="connsiteX142" fmla="*/ 7467600 w 7467600"/>
              <a:gd name="connsiteY142" fmla="*/ 5297634 h 6858000"/>
              <a:gd name="connsiteX143" fmla="*/ 7467600 w 7467600"/>
              <a:gd name="connsiteY143" fmla="*/ 5361850 h 6858000"/>
              <a:gd name="connsiteX144" fmla="*/ 7368569 w 7467600"/>
              <a:gd name="connsiteY144" fmla="*/ 5270182 h 6858000"/>
              <a:gd name="connsiteX145" fmla="*/ 1903353 w 7467600"/>
              <a:gd name="connsiteY145" fmla="*/ 5044827 h 6858000"/>
              <a:gd name="connsiteX146" fmla="*/ 1936931 w 7467600"/>
              <a:gd name="connsiteY146" fmla="*/ 5093954 h 6858000"/>
              <a:gd name="connsiteX147" fmla="*/ 2195868 w 7467600"/>
              <a:gd name="connsiteY147" fmla="*/ 5396574 h 6858000"/>
              <a:gd name="connsiteX148" fmla="*/ 2088852 w 7467600"/>
              <a:gd name="connsiteY148" fmla="*/ 5166123 h 6858000"/>
              <a:gd name="connsiteX149" fmla="*/ 1958241 w 7467600"/>
              <a:gd name="connsiteY149" fmla="*/ 5067955 h 6858000"/>
              <a:gd name="connsiteX150" fmla="*/ 1903353 w 7467600"/>
              <a:gd name="connsiteY150" fmla="*/ 5044827 h 6858000"/>
              <a:gd name="connsiteX151" fmla="*/ 1979378 w 7467600"/>
              <a:gd name="connsiteY151" fmla="*/ 4769504 h 6858000"/>
              <a:gd name="connsiteX152" fmla="*/ 2882120 w 7467600"/>
              <a:gd name="connsiteY152" fmla="*/ 5064547 h 6858000"/>
              <a:gd name="connsiteX153" fmla="*/ 2793103 w 7467600"/>
              <a:gd name="connsiteY153" fmla="*/ 5039699 h 6858000"/>
              <a:gd name="connsiteX154" fmla="*/ 2770041 w 7467600"/>
              <a:gd name="connsiteY154" fmla="*/ 5033634 h 6858000"/>
              <a:gd name="connsiteX155" fmla="*/ 1979378 w 7467600"/>
              <a:gd name="connsiteY155" fmla="*/ 4769504 h 6858000"/>
              <a:gd name="connsiteX156" fmla="*/ 1927410 w 7467600"/>
              <a:gd name="connsiteY156" fmla="*/ 4716164 h 6858000"/>
              <a:gd name="connsiteX157" fmla="*/ 1959587 w 7467600"/>
              <a:gd name="connsiteY157" fmla="*/ 4728849 h 6858000"/>
              <a:gd name="connsiteX158" fmla="*/ 2777707 w 7467600"/>
              <a:gd name="connsiteY158" fmla="*/ 5003991 h 6858000"/>
              <a:gd name="connsiteX159" fmla="*/ 2800768 w 7467600"/>
              <a:gd name="connsiteY159" fmla="*/ 5010056 h 6858000"/>
              <a:gd name="connsiteX160" fmla="*/ 2879408 w 7467600"/>
              <a:gd name="connsiteY160" fmla="*/ 5031590 h 6858000"/>
              <a:gd name="connsiteX161" fmla="*/ 2862295 w 7467600"/>
              <a:gd name="connsiteY161" fmla="*/ 5022958 h 6858000"/>
              <a:gd name="connsiteX162" fmla="*/ 2813343 w 7467600"/>
              <a:gd name="connsiteY162" fmla="*/ 4998369 h 6858000"/>
              <a:gd name="connsiteX163" fmla="*/ 2646245 w 7467600"/>
              <a:gd name="connsiteY163" fmla="*/ 4930999 h 6858000"/>
              <a:gd name="connsiteX164" fmla="*/ 1999243 w 7467600"/>
              <a:gd name="connsiteY164" fmla="*/ 4730524 h 6858000"/>
              <a:gd name="connsiteX165" fmla="*/ 1979527 w 7467600"/>
              <a:gd name="connsiteY165" fmla="*/ 4726651 h 6858000"/>
              <a:gd name="connsiteX166" fmla="*/ 1927410 w 7467600"/>
              <a:gd name="connsiteY166" fmla="*/ 4716164 h 6858000"/>
              <a:gd name="connsiteX167" fmla="*/ 1997014 w 7467600"/>
              <a:gd name="connsiteY167" fmla="*/ 4698007 h 6858000"/>
              <a:gd name="connsiteX168" fmla="*/ 2005458 w 7467600"/>
              <a:gd name="connsiteY168" fmla="*/ 4699540 h 6858000"/>
              <a:gd name="connsiteX169" fmla="*/ 2657186 w 7467600"/>
              <a:gd name="connsiteY169" fmla="*/ 4901687 h 6858000"/>
              <a:gd name="connsiteX170" fmla="*/ 2826662 w 7467600"/>
              <a:gd name="connsiteY170" fmla="*/ 4970362 h 6858000"/>
              <a:gd name="connsiteX171" fmla="*/ 2876100 w 7467600"/>
              <a:gd name="connsiteY171" fmla="*/ 4995397 h 6858000"/>
              <a:gd name="connsiteX172" fmla="*/ 3042600 w 7467600"/>
              <a:gd name="connsiteY172" fmla="*/ 5059532 h 6858000"/>
              <a:gd name="connsiteX173" fmla="*/ 1997014 w 7467600"/>
              <a:gd name="connsiteY173" fmla="*/ 4698007 h 6858000"/>
              <a:gd name="connsiteX174" fmla="*/ 2305292 w 7467600"/>
              <a:gd name="connsiteY174" fmla="*/ 4219492 h 6858000"/>
              <a:gd name="connsiteX175" fmla="*/ 3360922 w 7467600"/>
              <a:gd name="connsiteY175" fmla="*/ 4529373 h 6858000"/>
              <a:gd name="connsiteX176" fmla="*/ 3492420 w 7467600"/>
              <a:gd name="connsiteY176" fmla="*/ 4510145 h 6858000"/>
              <a:gd name="connsiteX177" fmla="*/ 3364086 w 7467600"/>
              <a:gd name="connsiteY177" fmla="*/ 4480340 h 6858000"/>
              <a:gd name="connsiteX178" fmla="*/ 3225818 w 7467600"/>
              <a:gd name="connsiteY178" fmla="*/ 4411822 h 6858000"/>
              <a:gd name="connsiteX179" fmla="*/ 3129696 w 7467600"/>
              <a:gd name="connsiteY179" fmla="*/ 4360704 h 6858000"/>
              <a:gd name="connsiteX180" fmla="*/ 2814545 w 7467600"/>
              <a:gd name="connsiteY180" fmla="*/ 4282955 h 6858000"/>
              <a:gd name="connsiteX181" fmla="*/ 2305292 w 7467600"/>
              <a:gd name="connsiteY181" fmla="*/ 4219492 h 6858000"/>
              <a:gd name="connsiteX182" fmla="*/ 2626982 w 7467600"/>
              <a:gd name="connsiteY182" fmla="*/ 4206450 h 6858000"/>
              <a:gd name="connsiteX183" fmla="*/ 2490617 w 7467600"/>
              <a:gd name="connsiteY183" fmla="*/ 4206951 h 6858000"/>
              <a:gd name="connsiteX184" fmla="*/ 2819869 w 7467600"/>
              <a:gd name="connsiteY184" fmla="*/ 4252936 h 6858000"/>
              <a:gd name="connsiteX185" fmla="*/ 3143018 w 7467600"/>
              <a:gd name="connsiteY185" fmla="*/ 4332698 h 6858000"/>
              <a:gd name="connsiteX186" fmla="*/ 3241520 w 7467600"/>
              <a:gd name="connsiteY186" fmla="*/ 4385112 h 6858000"/>
              <a:gd name="connsiteX187" fmla="*/ 3374575 w 7467600"/>
              <a:gd name="connsiteY187" fmla="*/ 4451517 h 6858000"/>
              <a:gd name="connsiteX188" fmla="*/ 3505221 w 7467600"/>
              <a:gd name="connsiteY188" fmla="*/ 4480757 h 6858000"/>
              <a:gd name="connsiteX189" fmla="*/ 2626982 w 7467600"/>
              <a:gd name="connsiteY189" fmla="*/ 4206450 h 6858000"/>
              <a:gd name="connsiteX190" fmla="*/ 1310106 w 7467600"/>
              <a:gd name="connsiteY190" fmla="*/ 3943217 h 6858000"/>
              <a:gd name="connsiteX191" fmla="*/ 854994 w 7467600"/>
              <a:gd name="connsiteY191" fmla="*/ 4399136 h 6858000"/>
              <a:gd name="connsiteX192" fmla="*/ 742462 w 7467600"/>
              <a:gd name="connsiteY192" fmla="*/ 4594648 h 6858000"/>
              <a:gd name="connsiteX193" fmla="*/ 820602 w 7467600"/>
              <a:gd name="connsiteY193" fmla="*/ 4485915 h 6858000"/>
              <a:gd name="connsiteX194" fmla="*/ 878295 w 7467600"/>
              <a:gd name="connsiteY194" fmla="*/ 4403594 h 6858000"/>
              <a:gd name="connsiteX195" fmla="*/ 1240607 w 7467600"/>
              <a:gd name="connsiteY195" fmla="*/ 4010401 h 6858000"/>
              <a:gd name="connsiteX196" fmla="*/ 1310106 w 7467600"/>
              <a:gd name="connsiteY196" fmla="*/ 3943217 h 6858000"/>
              <a:gd name="connsiteX197" fmla="*/ 1423113 w 7467600"/>
              <a:gd name="connsiteY197" fmla="*/ 3874565 h 6858000"/>
              <a:gd name="connsiteX198" fmla="*/ 1260565 w 7467600"/>
              <a:gd name="connsiteY198" fmla="*/ 4031982 h 6858000"/>
              <a:gd name="connsiteX199" fmla="*/ 901900 w 7467600"/>
              <a:gd name="connsiteY199" fmla="*/ 4421236 h 6858000"/>
              <a:gd name="connsiteX200" fmla="*/ 845044 w 7467600"/>
              <a:gd name="connsiteY200" fmla="*/ 4502436 h 6858000"/>
              <a:gd name="connsiteX201" fmla="*/ 685926 w 7467600"/>
              <a:gd name="connsiteY201" fmla="*/ 4703069 h 6858000"/>
              <a:gd name="connsiteX202" fmla="*/ 684248 w 7467600"/>
              <a:gd name="connsiteY202" fmla="*/ 4706721 h 6858000"/>
              <a:gd name="connsiteX203" fmla="*/ 1423113 w 7467600"/>
              <a:gd name="connsiteY203" fmla="*/ 3874565 h 6858000"/>
              <a:gd name="connsiteX204" fmla="*/ 3316479 w 7467600"/>
              <a:gd name="connsiteY204" fmla="*/ 3872136 h 6858000"/>
              <a:gd name="connsiteX205" fmla="*/ 3546806 w 7467600"/>
              <a:gd name="connsiteY205" fmla="*/ 4356139 h 6858000"/>
              <a:gd name="connsiteX206" fmla="*/ 3364433 w 7467600"/>
              <a:gd name="connsiteY206" fmla="*/ 3953121 h 6858000"/>
              <a:gd name="connsiteX207" fmla="*/ 3316479 w 7467600"/>
              <a:gd name="connsiteY207" fmla="*/ 3872136 h 6858000"/>
              <a:gd name="connsiteX208" fmla="*/ 3291335 w 7467600"/>
              <a:gd name="connsiteY208" fmla="*/ 3767420 h 6858000"/>
              <a:gd name="connsiteX209" fmla="*/ 3390805 w 7467600"/>
              <a:gd name="connsiteY209" fmla="*/ 3937163 h 6858000"/>
              <a:gd name="connsiteX210" fmla="*/ 3579062 w 7467600"/>
              <a:gd name="connsiteY210" fmla="*/ 4359040 h 6858000"/>
              <a:gd name="connsiteX211" fmla="*/ 3467355 w 7467600"/>
              <a:gd name="connsiteY211" fmla="*/ 3988130 h 6858000"/>
              <a:gd name="connsiteX212" fmla="*/ 3310753 w 7467600"/>
              <a:gd name="connsiteY212" fmla="*/ 3787140 h 6858000"/>
              <a:gd name="connsiteX213" fmla="*/ 3291335 w 7467600"/>
              <a:gd name="connsiteY213" fmla="*/ 3767420 h 6858000"/>
              <a:gd name="connsiteX214" fmla="*/ 1635889 w 7467600"/>
              <a:gd name="connsiteY214" fmla="*/ 3709494 h 6858000"/>
              <a:gd name="connsiteX215" fmla="*/ 1634800 w 7467600"/>
              <a:gd name="connsiteY215" fmla="*/ 3731111 h 6858000"/>
              <a:gd name="connsiteX216" fmla="*/ 1635889 w 7467600"/>
              <a:gd name="connsiteY216" fmla="*/ 3709494 h 6858000"/>
              <a:gd name="connsiteX217" fmla="*/ 1510397 w 7467600"/>
              <a:gd name="connsiteY217" fmla="*/ 3684705 h 6858000"/>
              <a:gd name="connsiteX218" fmla="*/ 1146550 w 7467600"/>
              <a:gd name="connsiteY218" fmla="*/ 3802012 h 6858000"/>
              <a:gd name="connsiteX219" fmla="*/ 698834 w 7467600"/>
              <a:gd name="connsiteY219" fmla="*/ 3952272 h 6858000"/>
              <a:gd name="connsiteX220" fmla="*/ 34256 w 7467600"/>
              <a:gd name="connsiteY220" fmla="*/ 4347603 h 6858000"/>
              <a:gd name="connsiteX221" fmla="*/ 527241 w 7467600"/>
              <a:gd name="connsiteY221" fmla="*/ 4065078 h 6858000"/>
              <a:gd name="connsiteX222" fmla="*/ 1510397 w 7467600"/>
              <a:gd name="connsiteY222" fmla="*/ 3684705 h 6858000"/>
              <a:gd name="connsiteX223" fmla="*/ 1313114 w 7467600"/>
              <a:gd name="connsiteY223" fmla="*/ 3655216 h 6858000"/>
              <a:gd name="connsiteX224" fmla="*/ 1109304 w 7467600"/>
              <a:gd name="connsiteY224" fmla="*/ 3669030 h 6858000"/>
              <a:gd name="connsiteX225" fmla="*/ 8129 w 7467600"/>
              <a:gd name="connsiteY225" fmla="*/ 4330519 h 6858000"/>
              <a:gd name="connsiteX226" fmla="*/ 687572 w 7467600"/>
              <a:gd name="connsiteY226" fmla="*/ 3925629 h 6858000"/>
              <a:gd name="connsiteX227" fmla="*/ 1138365 w 7467600"/>
              <a:gd name="connsiteY227" fmla="*/ 3774515 h 6858000"/>
              <a:gd name="connsiteX228" fmla="*/ 1505579 w 7467600"/>
              <a:gd name="connsiteY228" fmla="*/ 3655526 h 6858000"/>
              <a:gd name="connsiteX229" fmla="*/ 1313114 w 7467600"/>
              <a:gd name="connsiteY229" fmla="*/ 3655216 h 6858000"/>
              <a:gd name="connsiteX230" fmla="*/ 3655073 w 7467600"/>
              <a:gd name="connsiteY230" fmla="*/ 3650884 h 6858000"/>
              <a:gd name="connsiteX231" fmla="*/ 3989938 w 7467600"/>
              <a:gd name="connsiteY231" fmla="*/ 3991685 h 6858000"/>
              <a:gd name="connsiteX232" fmla="*/ 4393907 w 7467600"/>
              <a:gd name="connsiteY232" fmla="*/ 4261258 h 6858000"/>
              <a:gd name="connsiteX233" fmla="*/ 4648051 w 7467600"/>
              <a:gd name="connsiteY233" fmla="*/ 4374051 h 6858000"/>
              <a:gd name="connsiteX234" fmla="*/ 4383389 w 7467600"/>
              <a:gd name="connsiteY234" fmla="*/ 4184369 h 6858000"/>
              <a:gd name="connsiteX235" fmla="*/ 4165508 w 7467600"/>
              <a:gd name="connsiteY235" fmla="*/ 4035196 h 6858000"/>
              <a:gd name="connsiteX236" fmla="*/ 4068162 w 7467600"/>
              <a:gd name="connsiteY236" fmla="*/ 3953394 h 6858000"/>
              <a:gd name="connsiteX237" fmla="*/ 3981416 w 7467600"/>
              <a:gd name="connsiteY237" fmla="*/ 3880482 h 6858000"/>
              <a:gd name="connsiteX238" fmla="*/ 3800147 w 7467600"/>
              <a:gd name="connsiteY238" fmla="*/ 3749872 h 6858000"/>
              <a:gd name="connsiteX239" fmla="*/ 3655073 w 7467600"/>
              <a:gd name="connsiteY239" fmla="*/ 3650884 h 6858000"/>
              <a:gd name="connsiteX240" fmla="*/ 3670252 w 7467600"/>
              <a:gd name="connsiteY240" fmla="*/ 3622798 h 6858000"/>
              <a:gd name="connsiteX241" fmla="*/ 3817258 w 7467600"/>
              <a:gd name="connsiteY241" fmla="*/ 3723577 h 6858000"/>
              <a:gd name="connsiteX242" fmla="*/ 4000461 w 7467600"/>
              <a:gd name="connsiteY242" fmla="*/ 3855966 h 6858000"/>
              <a:gd name="connsiteX243" fmla="*/ 4088180 w 7467600"/>
              <a:gd name="connsiteY243" fmla="*/ 3929774 h 6858000"/>
              <a:gd name="connsiteX244" fmla="*/ 4184555 w 7467600"/>
              <a:gd name="connsiteY244" fmla="*/ 4010683 h 6858000"/>
              <a:gd name="connsiteX245" fmla="*/ 4399563 w 7467600"/>
              <a:gd name="connsiteY245" fmla="*/ 4158106 h 6858000"/>
              <a:gd name="connsiteX246" fmla="*/ 4684469 w 7467600"/>
              <a:gd name="connsiteY246" fmla="*/ 4364680 h 6858000"/>
              <a:gd name="connsiteX247" fmla="*/ 4690271 w 7467600"/>
              <a:gd name="connsiteY247" fmla="*/ 4370034 h 6858000"/>
              <a:gd name="connsiteX248" fmla="*/ 4136093 w 7467600"/>
              <a:gd name="connsiteY248" fmla="*/ 3858466 h 6858000"/>
              <a:gd name="connsiteX249" fmla="*/ 3670252 w 7467600"/>
              <a:gd name="connsiteY249" fmla="*/ 3622798 h 6858000"/>
              <a:gd name="connsiteX250" fmla="*/ 4440129 w 7467600"/>
              <a:gd name="connsiteY250" fmla="*/ 3448571 h 6858000"/>
              <a:gd name="connsiteX251" fmla="*/ 4856525 w 7467600"/>
              <a:gd name="connsiteY251" fmla="*/ 3915351 h 6858000"/>
              <a:gd name="connsiteX252" fmla="*/ 5059055 w 7467600"/>
              <a:gd name="connsiteY252" fmla="*/ 4108918 h 6858000"/>
              <a:gd name="connsiteX253" fmla="*/ 5290070 w 7467600"/>
              <a:gd name="connsiteY253" fmla="*/ 4263619 h 6858000"/>
              <a:gd name="connsiteX254" fmla="*/ 4834991 w 7467600"/>
              <a:gd name="connsiteY254" fmla="*/ 3830985 h 6858000"/>
              <a:gd name="connsiteX255" fmla="*/ 4440129 w 7467600"/>
              <a:gd name="connsiteY255" fmla="*/ 3448571 h 6858000"/>
              <a:gd name="connsiteX256" fmla="*/ 4441737 w 7467600"/>
              <a:gd name="connsiteY256" fmla="*/ 3399734 h 6858000"/>
              <a:gd name="connsiteX257" fmla="*/ 4431236 w 7467600"/>
              <a:gd name="connsiteY257" fmla="*/ 3400954 h 6858000"/>
              <a:gd name="connsiteX258" fmla="*/ 4557150 w 7467600"/>
              <a:gd name="connsiteY258" fmla="*/ 3510023 h 6858000"/>
              <a:gd name="connsiteX259" fmla="*/ 4856936 w 7467600"/>
              <a:gd name="connsiteY259" fmla="*/ 3809146 h 6858000"/>
              <a:gd name="connsiteX260" fmla="*/ 5111996 w 7467600"/>
              <a:gd name="connsiteY260" fmla="*/ 4065759 h 6858000"/>
              <a:gd name="connsiteX261" fmla="*/ 5388878 w 7467600"/>
              <a:gd name="connsiteY261" fmla="*/ 4300185 h 6858000"/>
              <a:gd name="connsiteX262" fmla="*/ 5425556 w 7467600"/>
              <a:gd name="connsiteY262" fmla="*/ 4308967 h 6858000"/>
              <a:gd name="connsiteX263" fmla="*/ 4943646 w 7467600"/>
              <a:gd name="connsiteY263" fmla="*/ 3822916 h 6858000"/>
              <a:gd name="connsiteX264" fmla="*/ 4594837 w 7467600"/>
              <a:gd name="connsiteY264" fmla="*/ 3532274 h 6858000"/>
              <a:gd name="connsiteX265" fmla="*/ 4441737 w 7467600"/>
              <a:gd name="connsiteY265" fmla="*/ 3399734 h 6858000"/>
              <a:gd name="connsiteX266" fmla="*/ 5425834 w 7467600"/>
              <a:gd name="connsiteY266" fmla="*/ 3162785 h 6858000"/>
              <a:gd name="connsiteX267" fmla="*/ 5401644 w 7467600"/>
              <a:gd name="connsiteY267" fmla="*/ 3617847 h 6858000"/>
              <a:gd name="connsiteX268" fmla="*/ 5467256 w 7467600"/>
              <a:gd name="connsiteY268" fmla="*/ 4175494 h 6858000"/>
              <a:gd name="connsiteX269" fmla="*/ 5448069 w 7467600"/>
              <a:gd name="connsiteY269" fmla="*/ 3567554 h 6858000"/>
              <a:gd name="connsiteX270" fmla="*/ 5425834 w 7467600"/>
              <a:gd name="connsiteY270" fmla="*/ 3162785 h 6858000"/>
              <a:gd name="connsiteX271" fmla="*/ 1318687 w 7467600"/>
              <a:gd name="connsiteY271" fmla="*/ 3113840 h 6858000"/>
              <a:gd name="connsiteX272" fmla="*/ 1066793 w 7467600"/>
              <a:gd name="connsiteY272" fmla="*/ 3212171 h 6858000"/>
              <a:gd name="connsiteX273" fmla="*/ 993319 w 7467600"/>
              <a:gd name="connsiteY273" fmla="*/ 3247648 h 6858000"/>
              <a:gd name="connsiteX274" fmla="*/ 853081 w 7467600"/>
              <a:gd name="connsiteY274" fmla="*/ 3312410 h 6858000"/>
              <a:gd name="connsiteX275" fmla="*/ 805957 w 7467600"/>
              <a:gd name="connsiteY275" fmla="*/ 3330443 h 6858000"/>
              <a:gd name="connsiteX276" fmla="*/ 1318687 w 7467600"/>
              <a:gd name="connsiteY276" fmla="*/ 3113840 h 6858000"/>
              <a:gd name="connsiteX277" fmla="*/ 5453702 w 7467600"/>
              <a:gd name="connsiteY277" fmla="*/ 3090882 h 6858000"/>
              <a:gd name="connsiteX278" fmla="*/ 5480135 w 7467600"/>
              <a:gd name="connsiteY278" fmla="*/ 3565802 h 6858000"/>
              <a:gd name="connsiteX279" fmla="*/ 5499023 w 7467600"/>
              <a:gd name="connsiteY279" fmla="*/ 4166310 h 6858000"/>
              <a:gd name="connsiteX280" fmla="*/ 5547022 w 7467600"/>
              <a:gd name="connsiteY280" fmla="*/ 3607838 h 6858000"/>
              <a:gd name="connsiteX281" fmla="*/ 5515964 w 7467600"/>
              <a:gd name="connsiteY281" fmla="*/ 3378541 h 6858000"/>
              <a:gd name="connsiteX282" fmla="*/ 5453702 w 7467600"/>
              <a:gd name="connsiteY282" fmla="*/ 3090882 h 6858000"/>
              <a:gd name="connsiteX283" fmla="*/ 1238695 w 7467600"/>
              <a:gd name="connsiteY283" fmla="*/ 3076820 h 6858000"/>
              <a:gd name="connsiteX284" fmla="*/ 716371 w 7467600"/>
              <a:gd name="connsiteY284" fmla="*/ 3293249 h 6858000"/>
              <a:gd name="connsiteX285" fmla="*/ 579522 w 7467600"/>
              <a:gd name="connsiteY285" fmla="*/ 3371759 h 6858000"/>
              <a:gd name="connsiteX286" fmla="*/ 600288 w 7467600"/>
              <a:gd name="connsiteY286" fmla="*/ 3365555 h 6858000"/>
              <a:gd name="connsiteX287" fmla="*/ 840692 w 7467600"/>
              <a:gd name="connsiteY287" fmla="*/ 3284921 h 6858000"/>
              <a:gd name="connsiteX288" fmla="*/ 979248 w 7467600"/>
              <a:gd name="connsiteY288" fmla="*/ 3221003 h 6858000"/>
              <a:gd name="connsiteX289" fmla="*/ 1053282 w 7467600"/>
              <a:gd name="connsiteY289" fmla="*/ 3185247 h 6858000"/>
              <a:gd name="connsiteX290" fmla="*/ 1320603 w 7467600"/>
              <a:gd name="connsiteY290" fmla="*/ 3081281 h 6858000"/>
              <a:gd name="connsiteX291" fmla="*/ 1238695 w 7467600"/>
              <a:gd name="connsiteY291" fmla="*/ 3076820 h 6858000"/>
              <a:gd name="connsiteX292" fmla="*/ 5425627 w 7467600"/>
              <a:gd name="connsiteY292" fmla="*/ 2954192 h 6858000"/>
              <a:gd name="connsiteX293" fmla="*/ 5470770 w 7467600"/>
              <a:gd name="connsiteY293" fmla="*/ 3005435 h 6858000"/>
              <a:gd name="connsiteX294" fmla="*/ 5519779 w 7467600"/>
              <a:gd name="connsiteY294" fmla="*/ 4359223 h 6858000"/>
              <a:gd name="connsiteX295" fmla="*/ 5520293 w 7467600"/>
              <a:gd name="connsiteY295" fmla="*/ 4360602 h 6858000"/>
              <a:gd name="connsiteX296" fmla="*/ 5767221 w 7467600"/>
              <a:gd name="connsiteY296" fmla="*/ 4665564 h 6858000"/>
              <a:gd name="connsiteX297" fmla="*/ 6937169 w 7467600"/>
              <a:gd name="connsiteY297" fmla="*/ 4815941 h 6858000"/>
              <a:gd name="connsiteX298" fmla="*/ 6953922 w 7467600"/>
              <a:gd name="connsiteY298" fmla="*/ 4890068 h 6858000"/>
              <a:gd name="connsiteX299" fmla="*/ 6071359 w 7467600"/>
              <a:gd name="connsiteY299" fmla="*/ 4770770 h 6858000"/>
              <a:gd name="connsiteX300" fmla="*/ 6038839 w 7467600"/>
              <a:gd name="connsiteY300" fmla="*/ 4764474 h 6858000"/>
              <a:gd name="connsiteX301" fmla="*/ 6038706 w 7467600"/>
              <a:gd name="connsiteY301" fmla="*/ 4763847 h 6858000"/>
              <a:gd name="connsiteX302" fmla="*/ 6037784 w 7467600"/>
              <a:gd name="connsiteY302" fmla="*/ 4764270 h 6858000"/>
              <a:gd name="connsiteX303" fmla="*/ 6038839 w 7467600"/>
              <a:gd name="connsiteY303" fmla="*/ 4764474 h 6858000"/>
              <a:gd name="connsiteX304" fmla="*/ 6040338 w 7467600"/>
              <a:gd name="connsiteY304" fmla="*/ 4771418 h 6858000"/>
              <a:gd name="connsiteX305" fmla="*/ 6024488 w 7467600"/>
              <a:gd name="connsiteY305" fmla="*/ 4809903 h 6858000"/>
              <a:gd name="connsiteX306" fmla="*/ 5599771 w 7467600"/>
              <a:gd name="connsiteY306" fmla="*/ 5509652 h 6858000"/>
              <a:gd name="connsiteX307" fmla="*/ 5548843 w 7467600"/>
              <a:gd name="connsiteY307" fmla="*/ 5563845 h 6858000"/>
              <a:gd name="connsiteX308" fmla="*/ 5940952 w 7467600"/>
              <a:gd name="connsiteY308" fmla="*/ 6250028 h 6858000"/>
              <a:gd name="connsiteX309" fmla="*/ 6043441 w 7467600"/>
              <a:gd name="connsiteY309" fmla="*/ 6665847 h 6858000"/>
              <a:gd name="connsiteX310" fmla="*/ 6093432 w 7467600"/>
              <a:gd name="connsiteY310" fmla="*/ 6858000 h 6858000"/>
              <a:gd name="connsiteX311" fmla="*/ 6034344 w 7467600"/>
              <a:gd name="connsiteY311" fmla="*/ 6858000 h 6858000"/>
              <a:gd name="connsiteX312" fmla="*/ 6026679 w 7467600"/>
              <a:gd name="connsiteY312" fmla="*/ 6836959 h 6858000"/>
              <a:gd name="connsiteX313" fmla="*/ 5800441 w 7467600"/>
              <a:gd name="connsiteY313" fmla="*/ 6335286 h 6858000"/>
              <a:gd name="connsiteX314" fmla="*/ 5526562 w 7467600"/>
              <a:gd name="connsiteY314" fmla="*/ 5705388 h 6858000"/>
              <a:gd name="connsiteX315" fmla="*/ 5519640 w 7467600"/>
              <a:gd name="connsiteY315" fmla="*/ 5683774 h 6858000"/>
              <a:gd name="connsiteX316" fmla="*/ 5844559 w 7467600"/>
              <a:gd name="connsiteY316" fmla="*/ 6553349 h 6858000"/>
              <a:gd name="connsiteX317" fmla="*/ 5975994 w 7467600"/>
              <a:gd name="connsiteY317" fmla="*/ 6858000 h 6858000"/>
              <a:gd name="connsiteX318" fmla="*/ 5898547 w 7467600"/>
              <a:gd name="connsiteY318" fmla="*/ 6858000 h 6858000"/>
              <a:gd name="connsiteX319" fmla="*/ 5682041 w 7467600"/>
              <a:gd name="connsiteY319" fmla="*/ 6355860 h 6858000"/>
              <a:gd name="connsiteX320" fmla="*/ 5461758 w 7467600"/>
              <a:gd name="connsiteY320" fmla="*/ 5820220 h 6858000"/>
              <a:gd name="connsiteX321" fmla="*/ 5237282 w 7467600"/>
              <a:gd name="connsiteY321" fmla="*/ 6579086 h 6858000"/>
              <a:gd name="connsiteX322" fmla="*/ 5115009 w 7467600"/>
              <a:gd name="connsiteY322" fmla="*/ 6858000 h 6858000"/>
              <a:gd name="connsiteX323" fmla="*/ 5028074 w 7467600"/>
              <a:gd name="connsiteY323" fmla="*/ 6858000 h 6858000"/>
              <a:gd name="connsiteX324" fmla="*/ 5079508 w 7467600"/>
              <a:gd name="connsiteY324" fmla="*/ 6749074 h 6858000"/>
              <a:gd name="connsiteX325" fmla="*/ 5371846 w 7467600"/>
              <a:gd name="connsiteY325" fmla="*/ 5924413 h 6858000"/>
              <a:gd name="connsiteX326" fmla="*/ 5270512 w 7467600"/>
              <a:gd name="connsiteY326" fmla="*/ 6138975 h 6858000"/>
              <a:gd name="connsiteX327" fmla="*/ 5062409 w 7467600"/>
              <a:gd name="connsiteY327" fmla="*/ 6653544 h 6858000"/>
              <a:gd name="connsiteX328" fmla="*/ 5036628 w 7467600"/>
              <a:gd name="connsiteY328" fmla="*/ 6754247 h 6858000"/>
              <a:gd name="connsiteX329" fmla="*/ 5009112 w 7467600"/>
              <a:gd name="connsiteY329" fmla="*/ 6858000 h 6858000"/>
              <a:gd name="connsiteX330" fmla="*/ 4976679 w 7467600"/>
              <a:gd name="connsiteY330" fmla="*/ 6858000 h 6858000"/>
              <a:gd name="connsiteX331" fmla="*/ 5006537 w 7467600"/>
              <a:gd name="connsiteY331" fmla="*/ 6747068 h 6858000"/>
              <a:gd name="connsiteX332" fmla="*/ 5032723 w 7467600"/>
              <a:gd name="connsiteY332" fmla="*/ 6644957 h 6858000"/>
              <a:gd name="connsiteX333" fmla="*/ 5242949 w 7467600"/>
              <a:gd name="connsiteY333" fmla="*/ 6125175 h 6858000"/>
              <a:gd name="connsiteX334" fmla="*/ 5286321 w 7467600"/>
              <a:gd name="connsiteY334" fmla="*/ 6033555 h 6858000"/>
              <a:gd name="connsiteX335" fmla="*/ 5008210 w 7467600"/>
              <a:gd name="connsiteY335" fmla="*/ 6649194 h 6858000"/>
              <a:gd name="connsiteX336" fmla="*/ 4986321 w 7467600"/>
              <a:gd name="connsiteY336" fmla="*/ 6765687 h 6858000"/>
              <a:gd name="connsiteX337" fmla="*/ 4973474 w 7467600"/>
              <a:gd name="connsiteY337" fmla="*/ 6858000 h 6858000"/>
              <a:gd name="connsiteX338" fmla="*/ 4907178 w 7467600"/>
              <a:gd name="connsiteY338" fmla="*/ 6858000 h 6858000"/>
              <a:gd name="connsiteX339" fmla="*/ 4910810 w 7467600"/>
              <a:gd name="connsiteY339" fmla="*/ 6829660 h 6858000"/>
              <a:gd name="connsiteX340" fmla="*/ 4987461 w 7467600"/>
              <a:gd name="connsiteY340" fmla="*/ 6432994 h 6858000"/>
              <a:gd name="connsiteX341" fmla="*/ 5179262 w 7467600"/>
              <a:gd name="connsiteY341" fmla="*/ 6035044 h 6858000"/>
              <a:gd name="connsiteX342" fmla="*/ 4689678 w 7467600"/>
              <a:gd name="connsiteY342" fmla="*/ 6440241 h 6858000"/>
              <a:gd name="connsiteX343" fmla="*/ 4477543 w 7467600"/>
              <a:gd name="connsiteY343" fmla="*/ 6674836 h 6858000"/>
              <a:gd name="connsiteX344" fmla="*/ 4329957 w 7467600"/>
              <a:gd name="connsiteY344" fmla="*/ 6858000 h 6858000"/>
              <a:gd name="connsiteX345" fmla="*/ 4218595 w 7467600"/>
              <a:gd name="connsiteY345" fmla="*/ 6858000 h 6858000"/>
              <a:gd name="connsiteX346" fmla="*/ 4368888 w 7467600"/>
              <a:gd name="connsiteY346" fmla="*/ 6668412 h 6858000"/>
              <a:gd name="connsiteX347" fmla="*/ 4563091 w 7467600"/>
              <a:gd name="connsiteY347" fmla="*/ 6442508 h 6858000"/>
              <a:gd name="connsiteX348" fmla="*/ 5387324 w 7467600"/>
              <a:gd name="connsiteY348" fmla="*/ 5705830 h 6858000"/>
              <a:gd name="connsiteX349" fmla="*/ 5073620 w 7467600"/>
              <a:gd name="connsiteY349" fmla="*/ 5955437 h 6858000"/>
              <a:gd name="connsiteX350" fmla="*/ 4689789 w 7467600"/>
              <a:gd name="connsiteY350" fmla="*/ 6268382 h 6858000"/>
              <a:gd name="connsiteX351" fmla="*/ 4418722 w 7467600"/>
              <a:gd name="connsiteY351" fmla="*/ 6570886 h 6858000"/>
              <a:gd name="connsiteX352" fmla="*/ 4214944 w 7467600"/>
              <a:gd name="connsiteY352" fmla="*/ 6858000 h 6858000"/>
              <a:gd name="connsiteX353" fmla="*/ 4177898 w 7467600"/>
              <a:gd name="connsiteY353" fmla="*/ 6858000 h 6858000"/>
              <a:gd name="connsiteX354" fmla="*/ 4391597 w 7467600"/>
              <a:gd name="connsiteY354" fmla="*/ 6556370 h 6858000"/>
              <a:gd name="connsiteX355" fmla="*/ 4668889 w 7467600"/>
              <a:gd name="connsiteY355" fmla="*/ 6246399 h 6858000"/>
              <a:gd name="connsiteX356" fmla="*/ 5055427 w 7467600"/>
              <a:gd name="connsiteY356" fmla="*/ 5931476 h 6858000"/>
              <a:gd name="connsiteX357" fmla="*/ 5371814 w 7467600"/>
              <a:gd name="connsiteY357" fmla="*/ 5678975 h 6858000"/>
              <a:gd name="connsiteX358" fmla="*/ 4987918 w 7467600"/>
              <a:gd name="connsiteY358" fmla="*/ 5838701 h 6858000"/>
              <a:gd name="connsiteX359" fmla="*/ 4317146 w 7467600"/>
              <a:gd name="connsiteY359" fmla="*/ 6587716 h 6858000"/>
              <a:gd name="connsiteX360" fmla="*/ 4171627 w 7467600"/>
              <a:gd name="connsiteY360" fmla="*/ 6858000 h 6858000"/>
              <a:gd name="connsiteX361" fmla="*/ 4081585 w 7467600"/>
              <a:gd name="connsiteY361" fmla="*/ 6858000 h 6858000"/>
              <a:gd name="connsiteX362" fmla="*/ 4238603 w 7467600"/>
              <a:gd name="connsiteY362" fmla="*/ 6559341 h 6858000"/>
              <a:gd name="connsiteX363" fmla="*/ 4778333 w 7467600"/>
              <a:gd name="connsiteY363" fmla="*/ 5873626 h 6858000"/>
              <a:gd name="connsiteX364" fmla="*/ 5414185 w 7467600"/>
              <a:gd name="connsiteY364" fmla="*/ 5573882 h 6858000"/>
              <a:gd name="connsiteX365" fmla="*/ 5959648 w 7467600"/>
              <a:gd name="connsiteY365" fmla="*/ 4760797 h 6858000"/>
              <a:gd name="connsiteX366" fmla="*/ 5355019 w 7467600"/>
              <a:gd name="connsiteY366" fmla="*/ 4734672 h 6858000"/>
              <a:gd name="connsiteX367" fmla="*/ 5083565 w 7467600"/>
              <a:gd name="connsiteY367" fmla="*/ 5179121 h 6858000"/>
              <a:gd name="connsiteX368" fmla="*/ 4713577 w 7467600"/>
              <a:gd name="connsiteY368" fmla="*/ 5616803 h 6858000"/>
              <a:gd name="connsiteX369" fmla="*/ 3989559 w 7467600"/>
              <a:gd name="connsiteY369" fmla="*/ 6145945 h 6858000"/>
              <a:gd name="connsiteX370" fmla="*/ 3939824 w 7467600"/>
              <a:gd name="connsiteY370" fmla="*/ 6066900 h 6858000"/>
              <a:gd name="connsiteX371" fmla="*/ 4584537 w 7467600"/>
              <a:gd name="connsiteY371" fmla="*/ 5324826 h 6858000"/>
              <a:gd name="connsiteX372" fmla="*/ 5037105 w 7467600"/>
              <a:gd name="connsiteY372" fmla="*/ 5088765 h 6858000"/>
              <a:gd name="connsiteX373" fmla="*/ 5039930 w 7467600"/>
              <a:gd name="connsiteY373" fmla="*/ 5089585 h 6858000"/>
              <a:gd name="connsiteX374" fmla="*/ 5263764 w 7467600"/>
              <a:gd name="connsiteY374" fmla="*/ 4735525 h 6858000"/>
              <a:gd name="connsiteX375" fmla="*/ 4086300 w 7467600"/>
              <a:gd name="connsiteY375" fmla="*/ 4884599 h 6858000"/>
              <a:gd name="connsiteX376" fmla="*/ 4085485 w 7467600"/>
              <a:gd name="connsiteY376" fmla="*/ 4899070 h 6858000"/>
              <a:gd name="connsiteX377" fmla="*/ 3871915 w 7467600"/>
              <a:gd name="connsiteY377" fmla="*/ 5253645 h 6858000"/>
              <a:gd name="connsiteX378" fmla="*/ 3799374 w 7467600"/>
              <a:gd name="connsiteY378" fmla="*/ 5466127 h 6858000"/>
              <a:gd name="connsiteX379" fmla="*/ 3498850 w 7467600"/>
              <a:gd name="connsiteY379" fmla="*/ 6661888 h 6858000"/>
              <a:gd name="connsiteX380" fmla="*/ 3399216 w 7467600"/>
              <a:gd name="connsiteY380" fmla="*/ 6858000 h 6858000"/>
              <a:gd name="connsiteX381" fmla="*/ 3303688 w 7467600"/>
              <a:gd name="connsiteY381" fmla="*/ 6858000 h 6858000"/>
              <a:gd name="connsiteX382" fmla="*/ 3391774 w 7467600"/>
              <a:gd name="connsiteY382" fmla="*/ 6697181 h 6858000"/>
              <a:gd name="connsiteX383" fmla="*/ 3735540 w 7467600"/>
              <a:gd name="connsiteY383" fmla="*/ 5546923 h 6858000"/>
              <a:gd name="connsiteX384" fmla="*/ 3729438 w 7467600"/>
              <a:gd name="connsiteY384" fmla="*/ 5569058 h 6858000"/>
              <a:gd name="connsiteX385" fmla="*/ 3707782 w 7467600"/>
              <a:gd name="connsiteY385" fmla="*/ 5644908 h 6858000"/>
              <a:gd name="connsiteX386" fmla="*/ 3583827 w 7467600"/>
              <a:gd name="connsiteY386" fmla="*/ 6039215 h 6858000"/>
              <a:gd name="connsiteX387" fmla="*/ 3547861 w 7467600"/>
              <a:gd name="connsiteY387" fmla="*/ 6129609 h 6858000"/>
              <a:gd name="connsiteX388" fmla="*/ 3490905 w 7467600"/>
              <a:gd name="connsiteY388" fmla="*/ 6277660 h 6858000"/>
              <a:gd name="connsiteX389" fmla="*/ 3455859 w 7467600"/>
              <a:gd name="connsiteY389" fmla="*/ 6391301 h 6858000"/>
              <a:gd name="connsiteX390" fmla="*/ 3429112 w 7467600"/>
              <a:gd name="connsiteY390" fmla="*/ 6479469 h 6858000"/>
              <a:gd name="connsiteX391" fmla="*/ 3304862 w 7467600"/>
              <a:gd name="connsiteY391" fmla="*/ 6796476 h 6858000"/>
              <a:gd name="connsiteX392" fmla="*/ 3276071 w 7467600"/>
              <a:gd name="connsiteY392" fmla="*/ 6858000 h 6858000"/>
              <a:gd name="connsiteX393" fmla="*/ 3240805 w 7467600"/>
              <a:gd name="connsiteY393" fmla="*/ 6858000 h 6858000"/>
              <a:gd name="connsiteX394" fmla="*/ 3275917 w 7467600"/>
              <a:gd name="connsiteY394" fmla="*/ 6783192 h 6858000"/>
              <a:gd name="connsiteX395" fmla="*/ 3399358 w 7467600"/>
              <a:gd name="connsiteY395" fmla="*/ 6469011 h 6858000"/>
              <a:gd name="connsiteX396" fmla="*/ 3425650 w 7467600"/>
              <a:gd name="connsiteY396" fmla="*/ 6381333 h 6858000"/>
              <a:gd name="connsiteX397" fmla="*/ 3460661 w 7467600"/>
              <a:gd name="connsiteY397" fmla="*/ 6266763 h 6858000"/>
              <a:gd name="connsiteX398" fmla="*/ 3518021 w 7467600"/>
              <a:gd name="connsiteY398" fmla="*/ 6117298 h 6858000"/>
              <a:gd name="connsiteX399" fmla="*/ 3554035 w 7467600"/>
              <a:gd name="connsiteY399" fmla="*/ 6027832 h 6858000"/>
              <a:gd name="connsiteX400" fmla="*/ 3677174 w 7467600"/>
              <a:gd name="connsiteY400" fmla="*/ 5636351 h 6858000"/>
              <a:gd name="connsiteX401" fmla="*/ 3698819 w 7467600"/>
              <a:gd name="connsiteY401" fmla="*/ 5560503 h 6858000"/>
              <a:gd name="connsiteX402" fmla="*/ 3702094 w 7467600"/>
              <a:gd name="connsiteY402" fmla="*/ 5549194 h 6858000"/>
              <a:gd name="connsiteX403" fmla="*/ 3398355 w 7467600"/>
              <a:gd name="connsiteY403" fmla="*/ 6094603 h 6858000"/>
              <a:gd name="connsiteX404" fmla="*/ 3193941 w 7467600"/>
              <a:gd name="connsiteY404" fmla="*/ 6798775 h 6858000"/>
              <a:gd name="connsiteX405" fmla="*/ 3184140 w 7467600"/>
              <a:gd name="connsiteY405" fmla="*/ 6858000 h 6858000"/>
              <a:gd name="connsiteX406" fmla="*/ 3099978 w 7467600"/>
              <a:gd name="connsiteY406" fmla="*/ 6858000 h 6858000"/>
              <a:gd name="connsiteX407" fmla="*/ 3101556 w 7467600"/>
              <a:gd name="connsiteY407" fmla="*/ 6843337 h 6858000"/>
              <a:gd name="connsiteX408" fmla="*/ 3370162 w 7467600"/>
              <a:gd name="connsiteY408" fmla="*/ 5785550 h 6858000"/>
              <a:gd name="connsiteX409" fmla="*/ 3746477 w 7467600"/>
              <a:gd name="connsiteY409" fmla="*/ 5377889 h 6858000"/>
              <a:gd name="connsiteX410" fmla="*/ 3863399 w 7467600"/>
              <a:gd name="connsiteY410" fmla="*/ 5087257 h 6858000"/>
              <a:gd name="connsiteX411" fmla="*/ 3968712 w 7467600"/>
              <a:gd name="connsiteY411" fmla="*/ 4913989 h 6858000"/>
              <a:gd name="connsiteX412" fmla="*/ 2792390 w 7467600"/>
              <a:gd name="connsiteY412" fmla="*/ 5382974 h 6858000"/>
              <a:gd name="connsiteX413" fmla="*/ 2714982 w 7467600"/>
              <a:gd name="connsiteY413" fmla="*/ 5427051 h 6858000"/>
              <a:gd name="connsiteX414" fmla="*/ 2813361 w 7467600"/>
              <a:gd name="connsiteY414" fmla="*/ 6023912 h 6858000"/>
              <a:gd name="connsiteX415" fmla="*/ 2688430 w 7467600"/>
              <a:gd name="connsiteY415" fmla="*/ 6801564 h 6858000"/>
              <a:gd name="connsiteX416" fmla="*/ 2629626 w 7467600"/>
              <a:gd name="connsiteY416" fmla="*/ 6763394 h 6858000"/>
              <a:gd name="connsiteX417" fmla="*/ 2565328 w 7467600"/>
              <a:gd name="connsiteY417" fmla="*/ 5516399 h 6858000"/>
              <a:gd name="connsiteX418" fmla="*/ 1922999 w 7467600"/>
              <a:gd name="connsiteY418" fmla="*/ 5980343 h 6858000"/>
              <a:gd name="connsiteX419" fmla="*/ 1950261 w 7467600"/>
              <a:gd name="connsiteY419" fmla="*/ 6405858 h 6858000"/>
              <a:gd name="connsiteX420" fmla="*/ 2365554 w 7467600"/>
              <a:gd name="connsiteY420" fmla="*/ 6759107 h 6858000"/>
              <a:gd name="connsiteX421" fmla="*/ 2424142 w 7467600"/>
              <a:gd name="connsiteY421" fmla="*/ 6858000 h 6858000"/>
              <a:gd name="connsiteX422" fmla="*/ 2395994 w 7467600"/>
              <a:gd name="connsiteY422" fmla="*/ 6858000 h 6858000"/>
              <a:gd name="connsiteX423" fmla="*/ 2392863 w 7467600"/>
              <a:gd name="connsiteY423" fmla="*/ 6852964 h 6858000"/>
              <a:gd name="connsiteX424" fmla="*/ 2017589 w 7467600"/>
              <a:gd name="connsiteY424" fmla="*/ 6493982 h 6858000"/>
              <a:gd name="connsiteX425" fmla="*/ 2147336 w 7467600"/>
              <a:gd name="connsiteY425" fmla="*/ 6594052 h 6858000"/>
              <a:gd name="connsiteX426" fmla="*/ 2207047 w 7467600"/>
              <a:gd name="connsiteY426" fmla="*/ 6654540 h 6858000"/>
              <a:gd name="connsiteX427" fmla="*/ 2299106 w 7467600"/>
              <a:gd name="connsiteY427" fmla="*/ 6778931 h 6858000"/>
              <a:gd name="connsiteX428" fmla="*/ 2314430 w 7467600"/>
              <a:gd name="connsiteY428" fmla="*/ 6801144 h 6858000"/>
              <a:gd name="connsiteX429" fmla="*/ 2352406 w 7467600"/>
              <a:gd name="connsiteY429" fmla="*/ 6858000 h 6858000"/>
              <a:gd name="connsiteX430" fmla="*/ 2314492 w 7467600"/>
              <a:gd name="connsiteY430" fmla="*/ 6858000 h 6858000"/>
              <a:gd name="connsiteX431" fmla="*/ 2288095 w 7467600"/>
              <a:gd name="connsiteY431" fmla="*/ 6818030 h 6858000"/>
              <a:gd name="connsiteX432" fmla="*/ 2272768 w 7467600"/>
              <a:gd name="connsiteY432" fmla="*/ 6795822 h 6858000"/>
              <a:gd name="connsiteX433" fmla="*/ 2182715 w 7467600"/>
              <a:gd name="connsiteY433" fmla="*/ 6675071 h 6858000"/>
              <a:gd name="connsiteX434" fmla="*/ 2032061 w 7467600"/>
              <a:gd name="connsiteY434" fmla="*/ 6541380 h 6858000"/>
              <a:gd name="connsiteX435" fmla="*/ 2257220 w 7467600"/>
              <a:gd name="connsiteY435" fmla="*/ 6826257 h 6858000"/>
              <a:gd name="connsiteX436" fmla="*/ 2281324 w 7467600"/>
              <a:gd name="connsiteY436" fmla="*/ 6858000 h 6858000"/>
              <a:gd name="connsiteX437" fmla="*/ 2242860 w 7467600"/>
              <a:gd name="connsiteY437" fmla="*/ 6858000 h 6858000"/>
              <a:gd name="connsiteX438" fmla="*/ 2232818 w 7467600"/>
              <a:gd name="connsiteY438" fmla="*/ 6844926 h 6858000"/>
              <a:gd name="connsiteX439" fmla="*/ 1990172 w 7467600"/>
              <a:gd name="connsiteY439" fmla="*/ 6542121 h 6858000"/>
              <a:gd name="connsiteX440" fmla="*/ 2124090 w 7467600"/>
              <a:gd name="connsiteY440" fmla="*/ 6761017 h 6858000"/>
              <a:gd name="connsiteX441" fmla="*/ 2200380 w 7467600"/>
              <a:gd name="connsiteY441" fmla="*/ 6858000 h 6858000"/>
              <a:gd name="connsiteX442" fmla="*/ 2147507 w 7467600"/>
              <a:gd name="connsiteY442" fmla="*/ 6858000 h 6858000"/>
              <a:gd name="connsiteX443" fmla="*/ 2070668 w 7467600"/>
              <a:gd name="connsiteY443" fmla="*/ 6761520 h 6858000"/>
              <a:gd name="connsiteX444" fmla="*/ 1975142 w 7467600"/>
              <a:gd name="connsiteY444" fmla="*/ 6585570 h 6858000"/>
              <a:gd name="connsiteX445" fmla="*/ 2050035 w 7467600"/>
              <a:gd name="connsiteY445" fmla="*/ 6813345 h 6858000"/>
              <a:gd name="connsiteX446" fmla="*/ 2063025 w 7467600"/>
              <a:gd name="connsiteY446" fmla="*/ 6858000 h 6858000"/>
              <a:gd name="connsiteX447" fmla="*/ 2021675 w 7467600"/>
              <a:gd name="connsiteY447" fmla="*/ 6858000 h 6858000"/>
              <a:gd name="connsiteX448" fmla="*/ 2019308 w 7467600"/>
              <a:gd name="connsiteY448" fmla="*/ 6847118 h 6858000"/>
              <a:gd name="connsiteX449" fmla="*/ 1938835 w 7467600"/>
              <a:gd name="connsiteY449" fmla="*/ 6551160 h 6858000"/>
              <a:gd name="connsiteX450" fmla="*/ 1953230 w 7467600"/>
              <a:gd name="connsiteY450" fmla="*/ 6759699 h 6858000"/>
              <a:gd name="connsiteX451" fmla="*/ 1956763 w 7467600"/>
              <a:gd name="connsiteY451" fmla="*/ 6778191 h 6858000"/>
              <a:gd name="connsiteX452" fmla="*/ 1967925 w 7467600"/>
              <a:gd name="connsiteY452" fmla="*/ 6858000 h 6858000"/>
              <a:gd name="connsiteX453" fmla="*/ 1936622 w 7467600"/>
              <a:gd name="connsiteY453" fmla="*/ 6858000 h 6858000"/>
              <a:gd name="connsiteX454" fmla="*/ 1926261 w 7467600"/>
              <a:gd name="connsiteY454" fmla="*/ 6784064 h 6858000"/>
              <a:gd name="connsiteX455" fmla="*/ 1922724 w 7467600"/>
              <a:gd name="connsiteY455" fmla="*/ 6765577 h 6858000"/>
              <a:gd name="connsiteX456" fmla="*/ 1904650 w 7467600"/>
              <a:gd name="connsiteY456" fmla="*/ 6639616 h 6858000"/>
              <a:gd name="connsiteX457" fmla="*/ 1885273 w 7467600"/>
              <a:gd name="connsiteY457" fmla="*/ 6858000 h 6858000"/>
              <a:gd name="connsiteX458" fmla="*/ 1854363 w 7467600"/>
              <a:gd name="connsiteY458" fmla="*/ 6858000 h 6858000"/>
              <a:gd name="connsiteX459" fmla="*/ 1880391 w 7467600"/>
              <a:gd name="connsiteY459" fmla="*/ 6603796 h 6858000"/>
              <a:gd name="connsiteX460" fmla="*/ 1818273 w 7467600"/>
              <a:gd name="connsiteY460" fmla="*/ 6715729 h 6858000"/>
              <a:gd name="connsiteX461" fmla="*/ 1794691 w 7467600"/>
              <a:gd name="connsiteY461" fmla="*/ 6843239 h 6858000"/>
              <a:gd name="connsiteX462" fmla="*/ 1794914 w 7467600"/>
              <a:gd name="connsiteY462" fmla="*/ 6858000 h 6858000"/>
              <a:gd name="connsiteX463" fmla="*/ 1746128 w 7467600"/>
              <a:gd name="connsiteY463" fmla="*/ 6858000 h 6858000"/>
              <a:gd name="connsiteX464" fmla="*/ 1753934 w 7467600"/>
              <a:gd name="connsiteY464" fmla="*/ 6724796 h 6858000"/>
              <a:gd name="connsiteX465" fmla="*/ 1792053 w 7467600"/>
              <a:gd name="connsiteY465" fmla="*/ 6572396 h 6858000"/>
              <a:gd name="connsiteX466" fmla="*/ 1862248 w 7467600"/>
              <a:gd name="connsiteY466" fmla="*/ 6266397 h 6858000"/>
              <a:gd name="connsiteX467" fmla="*/ 1862250 w 7467600"/>
              <a:gd name="connsiteY467" fmla="*/ 6033531 h 6858000"/>
              <a:gd name="connsiteX468" fmla="*/ 1211999 w 7467600"/>
              <a:gd name="connsiteY468" fmla="*/ 6683610 h 6858000"/>
              <a:gd name="connsiteX469" fmla="*/ 1213266 w 7467600"/>
              <a:gd name="connsiteY469" fmla="*/ 6691947 h 6858000"/>
              <a:gd name="connsiteX470" fmla="*/ 1203370 w 7467600"/>
              <a:gd name="connsiteY470" fmla="*/ 6850676 h 6858000"/>
              <a:gd name="connsiteX471" fmla="*/ 1203671 w 7467600"/>
              <a:gd name="connsiteY471" fmla="*/ 6858000 h 6858000"/>
              <a:gd name="connsiteX472" fmla="*/ 1143180 w 7467600"/>
              <a:gd name="connsiteY472" fmla="*/ 6858000 h 6858000"/>
              <a:gd name="connsiteX473" fmla="*/ 1142176 w 7467600"/>
              <a:gd name="connsiteY473" fmla="*/ 6766045 h 6858000"/>
              <a:gd name="connsiteX474" fmla="*/ 1067484 w 7467600"/>
              <a:gd name="connsiteY474" fmla="*/ 6858000 h 6858000"/>
              <a:gd name="connsiteX475" fmla="*/ 953928 w 7467600"/>
              <a:gd name="connsiteY475" fmla="*/ 6858000 h 6858000"/>
              <a:gd name="connsiteX476" fmla="*/ 959715 w 7467600"/>
              <a:gd name="connsiteY476" fmla="*/ 6850185 h 6858000"/>
              <a:gd name="connsiteX477" fmla="*/ 1483788 w 7467600"/>
              <a:gd name="connsiteY477" fmla="*/ 6259174 h 6858000"/>
              <a:gd name="connsiteX478" fmla="*/ 1100671 w 7467600"/>
              <a:gd name="connsiteY478" fmla="*/ 6252137 h 6858000"/>
              <a:gd name="connsiteX479" fmla="*/ 1090144 w 7467600"/>
              <a:gd name="connsiteY479" fmla="*/ 6256748 h 6858000"/>
              <a:gd name="connsiteX480" fmla="*/ 1095872 w 7467600"/>
              <a:gd name="connsiteY480" fmla="*/ 6271892 h 6858000"/>
              <a:gd name="connsiteX481" fmla="*/ 262785 w 7467600"/>
              <a:gd name="connsiteY481" fmla="*/ 6845450 h 6858000"/>
              <a:gd name="connsiteX482" fmla="*/ 209968 w 7467600"/>
              <a:gd name="connsiteY482" fmla="*/ 6770713 h 6858000"/>
              <a:gd name="connsiteX483" fmla="*/ 873460 w 7467600"/>
              <a:gd name="connsiteY483" fmla="*/ 6253768 h 6858000"/>
              <a:gd name="connsiteX484" fmla="*/ 192686 w 7467600"/>
              <a:gd name="connsiteY484" fmla="*/ 5849257 h 6858000"/>
              <a:gd name="connsiteX485" fmla="*/ 4696 w 7467600"/>
              <a:gd name="connsiteY485" fmla="*/ 5697668 h 6858000"/>
              <a:gd name="connsiteX486" fmla="*/ 0 w 7467600"/>
              <a:gd name="connsiteY486" fmla="*/ 5689984 h 6858000"/>
              <a:gd name="connsiteX487" fmla="*/ 0 w 7467600"/>
              <a:gd name="connsiteY487" fmla="*/ 5513472 h 6858000"/>
              <a:gd name="connsiteX488" fmla="*/ 174101 w 7467600"/>
              <a:gd name="connsiteY488" fmla="*/ 5620277 h 6858000"/>
              <a:gd name="connsiteX489" fmla="*/ 891800 w 7467600"/>
              <a:gd name="connsiteY489" fmla="*/ 6036935 h 6858000"/>
              <a:gd name="connsiteX490" fmla="*/ 1072219 w 7467600"/>
              <a:gd name="connsiteY490" fmla="*/ 6169443 h 6858000"/>
              <a:gd name="connsiteX491" fmla="*/ 1074117 w 7467600"/>
              <a:gd name="connsiteY491" fmla="*/ 6170301 h 6858000"/>
              <a:gd name="connsiteX492" fmla="*/ 1083114 w 7467600"/>
              <a:gd name="connsiteY492" fmla="*/ 6174131 h 6858000"/>
              <a:gd name="connsiteX493" fmla="*/ 1543010 w 7467600"/>
              <a:gd name="connsiteY493" fmla="*/ 6191140 h 6858000"/>
              <a:gd name="connsiteX494" fmla="*/ 1551080 w 7467600"/>
              <a:gd name="connsiteY494" fmla="*/ 6195006 h 6858000"/>
              <a:gd name="connsiteX495" fmla="*/ 2345443 w 7467600"/>
              <a:gd name="connsiteY495" fmla="*/ 5549882 h 6858000"/>
              <a:gd name="connsiteX496" fmla="*/ 1721499 w 7467600"/>
              <a:gd name="connsiteY496" fmla="*/ 5599969 h 6858000"/>
              <a:gd name="connsiteX497" fmla="*/ 767716 w 7467600"/>
              <a:gd name="connsiteY497" fmla="*/ 5472768 h 6858000"/>
              <a:gd name="connsiteX498" fmla="*/ 722147 w 7467600"/>
              <a:gd name="connsiteY498" fmla="*/ 5393091 h 6858000"/>
              <a:gd name="connsiteX499" fmla="*/ 1485552 w 7467600"/>
              <a:gd name="connsiteY499" fmla="*/ 5313202 h 6858000"/>
              <a:gd name="connsiteX500" fmla="*/ 2143004 w 7467600"/>
              <a:gd name="connsiteY500" fmla="*/ 5402420 h 6858000"/>
              <a:gd name="connsiteX501" fmla="*/ 1933391 w 7467600"/>
              <a:gd name="connsiteY501" fmla="*/ 5156971 h 6858000"/>
              <a:gd name="connsiteX502" fmla="*/ 1827118 w 7467600"/>
              <a:gd name="connsiteY502" fmla="*/ 4968410 h 6858000"/>
              <a:gd name="connsiteX503" fmla="*/ 1837349 w 7467600"/>
              <a:gd name="connsiteY503" fmla="*/ 4956357 h 6858000"/>
              <a:gd name="connsiteX504" fmla="*/ 2162835 w 7467600"/>
              <a:gd name="connsiteY504" fmla="*/ 5187853 h 6858000"/>
              <a:gd name="connsiteX505" fmla="*/ 2257167 w 7467600"/>
              <a:gd name="connsiteY505" fmla="*/ 5462123 h 6858000"/>
              <a:gd name="connsiteX506" fmla="*/ 2261598 w 7467600"/>
              <a:gd name="connsiteY506" fmla="*/ 5467998 h 6858000"/>
              <a:gd name="connsiteX507" fmla="*/ 2437177 w 7467600"/>
              <a:gd name="connsiteY507" fmla="*/ 5479608 h 6858000"/>
              <a:gd name="connsiteX508" fmla="*/ 2445247 w 7467600"/>
              <a:gd name="connsiteY508" fmla="*/ 5483476 h 6858000"/>
              <a:gd name="connsiteX509" fmla="*/ 2743626 w 7467600"/>
              <a:gd name="connsiteY509" fmla="*/ 5304819 h 6858000"/>
              <a:gd name="connsiteX510" fmla="*/ 3048102 w 7467600"/>
              <a:gd name="connsiteY510" fmla="*/ 5150595 h 6858000"/>
              <a:gd name="connsiteX511" fmla="*/ 1799414 w 7467600"/>
              <a:gd name="connsiteY511" fmla="*/ 4694732 h 6858000"/>
              <a:gd name="connsiteX512" fmla="*/ 1771735 w 7467600"/>
              <a:gd name="connsiteY512" fmla="*/ 4619929 h 6858000"/>
              <a:gd name="connsiteX513" fmla="*/ 3104273 w 7467600"/>
              <a:gd name="connsiteY513" fmla="*/ 5076159 h 6858000"/>
              <a:gd name="connsiteX514" fmla="*/ 3113245 w 7467600"/>
              <a:gd name="connsiteY514" fmla="*/ 5090705 h 6858000"/>
              <a:gd name="connsiteX515" fmla="*/ 3126294 w 7467600"/>
              <a:gd name="connsiteY515" fmla="*/ 5114400 h 6858000"/>
              <a:gd name="connsiteX516" fmla="*/ 3937433 w 7467600"/>
              <a:gd name="connsiteY516" fmla="*/ 4830473 h 6858000"/>
              <a:gd name="connsiteX517" fmla="*/ 3590475 w 7467600"/>
              <a:gd name="connsiteY517" fmla="*/ 4597974 h 6858000"/>
              <a:gd name="connsiteX518" fmla="*/ 3100264 w 7467600"/>
              <a:gd name="connsiteY518" fmla="*/ 4579845 h 6858000"/>
              <a:gd name="connsiteX519" fmla="*/ 2183576 w 7467600"/>
              <a:gd name="connsiteY519" fmla="*/ 4227150 h 6858000"/>
              <a:gd name="connsiteX520" fmla="*/ 2151029 w 7467600"/>
              <a:gd name="connsiteY520" fmla="*/ 4146947 h 6858000"/>
              <a:gd name="connsiteX521" fmla="*/ 3563434 w 7467600"/>
              <a:gd name="connsiteY521" fmla="*/ 4469115 h 6858000"/>
              <a:gd name="connsiteX522" fmla="*/ 3177952 w 7467600"/>
              <a:gd name="connsiteY522" fmla="*/ 3657386 h 6858000"/>
              <a:gd name="connsiteX523" fmla="*/ 3189263 w 7467600"/>
              <a:gd name="connsiteY523" fmla="*/ 3625726 h 6858000"/>
              <a:gd name="connsiteX524" fmla="*/ 3560912 w 7467600"/>
              <a:gd name="connsiteY524" fmla="*/ 4079863 h 6858000"/>
              <a:gd name="connsiteX525" fmla="*/ 3626636 w 7467600"/>
              <a:gd name="connsiteY525" fmla="*/ 4512230 h 6858000"/>
              <a:gd name="connsiteX526" fmla="*/ 3653088 w 7467600"/>
              <a:gd name="connsiteY526" fmla="*/ 4521417 h 6858000"/>
              <a:gd name="connsiteX527" fmla="*/ 3988128 w 7467600"/>
              <a:gd name="connsiteY527" fmla="*/ 4817267 h 6858000"/>
              <a:gd name="connsiteX528" fmla="*/ 4830582 w 7467600"/>
              <a:gd name="connsiteY528" fmla="*/ 4676000 h 6858000"/>
              <a:gd name="connsiteX529" fmla="*/ 4830100 w 7467600"/>
              <a:gd name="connsiteY529" fmla="*/ 4675554 h 6858000"/>
              <a:gd name="connsiteX530" fmla="*/ 4036318 w 7467600"/>
              <a:gd name="connsiteY530" fmla="*/ 4147013 h 6858000"/>
              <a:gd name="connsiteX531" fmla="*/ 3432098 w 7467600"/>
              <a:gd name="connsiteY531" fmla="*/ 3537312 h 6858000"/>
              <a:gd name="connsiteX532" fmla="*/ 3446761 w 7467600"/>
              <a:gd name="connsiteY532" fmla="*/ 3461278 h 6858000"/>
              <a:gd name="connsiteX533" fmla="*/ 4419733 w 7467600"/>
              <a:gd name="connsiteY533" fmla="*/ 3963555 h 6858000"/>
              <a:gd name="connsiteX534" fmla="*/ 4781371 w 7467600"/>
              <a:gd name="connsiteY534" fmla="*/ 4458604 h 6858000"/>
              <a:gd name="connsiteX535" fmla="*/ 4780440 w 7467600"/>
              <a:gd name="connsiteY535" fmla="*/ 4470290 h 6858000"/>
              <a:gd name="connsiteX536" fmla="*/ 4898954 w 7467600"/>
              <a:gd name="connsiteY536" fmla="*/ 4662092 h 6858000"/>
              <a:gd name="connsiteX537" fmla="*/ 4900699 w 7467600"/>
              <a:gd name="connsiteY537" fmla="*/ 4670867 h 6858000"/>
              <a:gd name="connsiteX538" fmla="*/ 5714511 w 7467600"/>
              <a:gd name="connsiteY538" fmla="*/ 4663483 h 6858000"/>
              <a:gd name="connsiteX539" fmla="*/ 5464793 w 7467600"/>
              <a:gd name="connsiteY539" fmla="*/ 4393556 h 6858000"/>
              <a:gd name="connsiteX540" fmla="*/ 5461897 w 7467600"/>
              <a:gd name="connsiteY540" fmla="*/ 4390879 h 6858000"/>
              <a:gd name="connsiteX541" fmla="*/ 4294126 w 7467600"/>
              <a:gd name="connsiteY541" fmla="*/ 3303048 h 6858000"/>
              <a:gd name="connsiteX542" fmla="*/ 4305321 w 7467600"/>
              <a:gd name="connsiteY542" fmla="*/ 3256953 h 6858000"/>
              <a:gd name="connsiteX543" fmla="*/ 4949299 w 7467600"/>
              <a:gd name="connsiteY543" fmla="*/ 3766336 h 6858000"/>
              <a:gd name="connsiteX544" fmla="*/ 5291452 w 7467600"/>
              <a:gd name="connsiteY544" fmla="*/ 4076801 h 6858000"/>
              <a:gd name="connsiteX545" fmla="*/ 5434998 w 7467600"/>
              <a:gd name="connsiteY545" fmla="*/ 4254100 h 6858000"/>
              <a:gd name="connsiteX546" fmla="*/ 5351015 w 7467600"/>
              <a:gd name="connsiteY546" fmla="*/ 3760989 h 6858000"/>
              <a:gd name="connsiteX547" fmla="*/ 5413780 w 7467600"/>
              <a:gd name="connsiteY547" fmla="*/ 2966265 h 6858000"/>
              <a:gd name="connsiteX548" fmla="*/ 5425627 w 7467600"/>
              <a:gd name="connsiteY548" fmla="*/ 2954192 h 6858000"/>
              <a:gd name="connsiteX549" fmla="*/ 6604735 w 7467600"/>
              <a:gd name="connsiteY549" fmla="*/ 2041381 h 6858000"/>
              <a:gd name="connsiteX550" fmla="*/ 7204487 w 7467600"/>
              <a:gd name="connsiteY550" fmla="*/ 2742112 h 6858000"/>
              <a:gd name="connsiteX551" fmla="*/ 7131592 w 7467600"/>
              <a:gd name="connsiteY551" fmla="*/ 2672096 h 6858000"/>
              <a:gd name="connsiteX552" fmla="*/ 6996344 w 7467600"/>
              <a:gd name="connsiteY552" fmla="*/ 2518310 h 6858000"/>
              <a:gd name="connsiteX553" fmla="*/ 6735495 w 7467600"/>
              <a:gd name="connsiteY553" fmla="*/ 2196890 h 6858000"/>
              <a:gd name="connsiteX554" fmla="*/ 6721901 w 7467600"/>
              <a:gd name="connsiteY554" fmla="*/ 2179274 h 6858000"/>
              <a:gd name="connsiteX555" fmla="*/ 6604735 w 7467600"/>
              <a:gd name="connsiteY555" fmla="*/ 2041381 h 6858000"/>
              <a:gd name="connsiteX556" fmla="*/ 6591670 w 7467600"/>
              <a:gd name="connsiteY556" fmla="*/ 1988277 h 6858000"/>
              <a:gd name="connsiteX557" fmla="*/ 6747349 w 7467600"/>
              <a:gd name="connsiteY557" fmla="*/ 2160069 h 6858000"/>
              <a:gd name="connsiteX558" fmla="*/ 6760943 w 7467600"/>
              <a:gd name="connsiteY558" fmla="*/ 2177686 h 6858000"/>
              <a:gd name="connsiteX559" fmla="*/ 7021065 w 7467600"/>
              <a:gd name="connsiteY559" fmla="*/ 2498102 h 6858000"/>
              <a:gd name="connsiteX560" fmla="*/ 7155223 w 7467600"/>
              <a:gd name="connsiteY560" fmla="*/ 2650386 h 6858000"/>
              <a:gd name="connsiteX561" fmla="*/ 7203167 w 7467600"/>
              <a:gd name="connsiteY561" fmla="*/ 2697288 h 6858000"/>
              <a:gd name="connsiteX562" fmla="*/ 6937703 w 7467600"/>
              <a:gd name="connsiteY562" fmla="*/ 2321981 h 6858000"/>
              <a:gd name="connsiteX563" fmla="*/ 6591670 w 7467600"/>
              <a:gd name="connsiteY563" fmla="*/ 1988277 h 6858000"/>
              <a:gd name="connsiteX564" fmla="*/ 5798671 w 7467600"/>
              <a:gd name="connsiteY564" fmla="*/ 1981601 h 6858000"/>
              <a:gd name="connsiteX565" fmla="*/ 5754709 w 7467600"/>
              <a:gd name="connsiteY565" fmla="*/ 2071454 h 6858000"/>
              <a:gd name="connsiteX566" fmla="*/ 5763044 w 7467600"/>
              <a:gd name="connsiteY566" fmla="*/ 2842206 h 6858000"/>
              <a:gd name="connsiteX567" fmla="*/ 5764974 w 7467600"/>
              <a:gd name="connsiteY567" fmla="*/ 2799609 h 6858000"/>
              <a:gd name="connsiteX568" fmla="*/ 5767665 w 7467600"/>
              <a:gd name="connsiteY568" fmla="*/ 2666409 h 6858000"/>
              <a:gd name="connsiteX569" fmla="*/ 5763055 w 7467600"/>
              <a:gd name="connsiteY569" fmla="*/ 2579705 h 6858000"/>
              <a:gd name="connsiteX570" fmla="*/ 5758079 w 7467600"/>
              <a:gd name="connsiteY570" fmla="*/ 2492508 h 6858000"/>
              <a:gd name="connsiteX571" fmla="*/ 5779325 w 7467600"/>
              <a:gd name="connsiteY571" fmla="*/ 2197069 h 6858000"/>
              <a:gd name="connsiteX572" fmla="*/ 5798671 w 7467600"/>
              <a:gd name="connsiteY572" fmla="*/ 1981601 h 6858000"/>
              <a:gd name="connsiteX573" fmla="*/ 5829202 w 7467600"/>
              <a:gd name="connsiteY573" fmla="*/ 1971679 h 6858000"/>
              <a:gd name="connsiteX574" fmla="*/ 5809558 w 7467600"/>
              <a:gd name="connsiteY574" fmla="*/ 2198043 h 6858000"/>
              <a:gd name="connsiteX575" fmla="*/ 5788653 w 7467600"/>
              <a:gd name="connsiteY575" fmla="*/ 2489430 h 6858000"/>
              <a:gd name="connsiteX576" fmla="*/ 5793439 w 7467600"/>
              <a:gd name="connsiteY576" fmla="*/ 2575235 h 6858000"/>
              <a:gd name="connsiteX577" fmla="*/ 5796837 w 7467600"/>
              <a:gd name="connsiteY577" fmla="*/ 2637633 h 6858000"/>
              <a:gd name="connsiteX578" fmla="*/ 5818614 w 7467600"/>
              <a:gd name="connsiteY578" fmla="*/ 2473055 h 6858000"/>
              <a:gd name="connsiteX579" fmla="*/ 5829202 w 7467600"/>
              <a:gd name="connsiteY579" fmla="*/ 1971679 h 6858000"/>
              <a:gd name="connsiteX580" fmla="*/ 5911389 w 7467600"/>
              <a:gd name="connsiteY580" fmla="*/ 1898371 h 6858000"/>
              <a:gd name="connsiteX581" fmla="*/ 6237627 w 7467600"/>
              <a:gd name="connsiteY581" fmla="*/ 2231921 h 6858000"/>
              <a:gd name="connsiteX582" fmla="*/ 5911389 w 7467600"/>
              <a:gd name="connsiteY582" fmla="*/ 1898371 h 6858000"/>
              <a:gd name="connsiteX583" fmla="*/ 6944437 w 7467600"/>
              <a:gd name="connsiteY583" fmla="*/ 1575402 h 6858000"/>
              <a:gd name="connsiteX584" fmla="*/ 6304730 w 7467600"/>
              <a:gd name="connsiteY584" fmla="*/ 1766654 h 6858000"/>
              <a:gd name="connsiteX585" fmla="*/ 6944437 w 7467600"/>
              <a:gd name="connsiteY585" fmla="*/ 1575402 h 6858000"/>
              <a:gd name="connsiteX586" fmla="*/ 7019523 w 7467600"/>
              <a:gd name="connsiteY586" fmla="*/ 1519450 h 6858000"/>
              <a:gd name="connsiteX587" fmla="*/ 6298091 w 7467600"/>
              <a:gd name="connsiteY587" fmla="*/ 1737122 h 6858000"/>
              <a:gd name="connsiteX588" fmla="*/ 7019523 w 7467600"/>
              <a:gd name="connsiteY588" fmla="*/ 1519450 h 6858000"/>
              <a:gd name="connsiteX589" fmla="*/ 2399523 w 7467600"/>
              <a:gd name="connsiteY589" fmla="*/ 1428234 h 6858000"/>
              <a:gd name="connsiteX590" fmla="*/ 2224982 w 7467600"/>
              <a:gd name="connsiteY590" fmla="*/ 1826201 h 6858000"/>
              <a:gd name="connsiteX591" fmla="*/ 2096099 w 7467600"/>
              <a:gd name="connsiteY591" fmla="*/ 2345900 h 6858000"/>
              <a:gd name="connsiteX592" fmla="*/ 2283317 w 7467600"/>
              <a:gd name="connsiteY592" fmla="*/ 1796925 h 6858000"/>
              <a:gd name="connsiteX593" fmla="*/ 2399523 w 7467600"/>
              <a:gd name="connsiteY593" fmla="*/ 1428234 h 6858000"/>
              <a:gd name="connsiteX594" fmla="*/ 2448558 w 7467600"/>
              <a:gd name="connsiteY594" fmla="*/ 1373435 h 6858000"/>
              <a:gd name="connsiteX595" fmla="*/ 2312521 w 7467600"/>
              <a:gd name="connsiteY595" fmla="*/ 1806140 h 6858000"/>
              <a:gd name="connsiteX596" fmla="*/ 2127533 w 7467600"/>
              <a:gd name="connsiteY596" fmla="*/ 2348380 h 6858000"/>
              <a:gd name="connsiteX597" fmla="*/ 2358080 w 7467600"/>
              <a:gd name="connsiteY597" fmla="*/ 1866134 h 6858000"/>
              <a:gd name="connsiteX598" fmla="*/ 2407436 w 7467600"/>
              <a:gd name="connsiteY598" fmla="*/ 1651070 h 6858000"/>
              <a:gd name="connsiteX599" fmla="*/ 2448558 w 7467600"/>
              <a:gd name="connsiteY599" fmla="*/ 1373435 h 6858000"/>
              <a:gd name="connsiteX600" fmla="*/ 278707 w 7467600"/>
              <a:gd name="connsiteY600" fmla="*/ 1352270 h 6858000"/>
              <a:gd name="connsiteX601" fmla="*/ 321570 w 7467600"/>
              <a:gd name="connsiteY601" fmla="*/ 1861610 h 6858000"/>
              <a:gd name="connsiteX602" fmla="*/ 294281 w 7467600"/>
              <a:gd name="connsiteY602" fmla="*/ 1440658 h 6858000"/>
              <a:gd name="connsiteX603" fmla="*/ 278707 w 7467600"/>
              <a:gd name="connsiteY603" fmla="*/ 1352270 h 6858000"/>
              <a:gd name="connsiteX604" fmla="*/ 1423821 w 7467600"/>
              <a:gd name="connsiteY604" fmla="*/ 1351958 h 6858000"/>
              <a:gd name="connsiteX605" fmla="*/ 1638521 w 7467600"/>
              <a:gd name="connsiteY605" fmla="*/ 1908470 h 6858000"/>
              <a:gd name="connsiteX606" fmla="*/ 1754199 w 7467600"/>
              <a:gd name="connsiteY606" fmla="*/ 2149284 h 6858000"/>
              <a:gd name="connsiteX607" fmla="*/ 1908359 w 7467600"/>
              <a:gd name="connsiteY607" fmla="*/ 2364988 h 6858000"/>
              <a:gd name="connsiteX608" fmla="*/ 1647661 w 7467600"/>
              <a:gd name="connsiteY608" fmla="*/ 1825945 h 6858000"/>
              <a:gd name="connsiteX609" fmla="*/ 1423821 w 7467600"/>
              <a:gd name="connsiteY609" fmla="*/ 1351958 h 6858000"/>
              <a:gd name="connsiteX610" fmla="*/ 1431890 w 7467600"/>
              <a:gd name="connsiteY610" fmla="*/ 1306475 h 6858000"/>
              <a:gd name="connsiteX611" fmla="*/ 1507597 w 7467600"/>
              <a:gd name="connsiteY611" fmla="*/ 1446132 h 6858000"/>
              <a:gd name="connsiteX612" fmla="*/ 1674586 w 7467600"/>
              <a:gd name="connsiteY612" fmla="*/ 1813832 h 6858000"/>
              <a:gd name="connsiteX613" fmla="*/ 1815950 w 7467600"/>
              <a:gd name="connsiteY613" fmla="*/ 2128564 h 6858000"/>
              <a:gd name="connsiteX614" fmla="*/ 1984242 w 7467600"/>
              <a:gd name="connsiteY614" fmla="*/ 2430829 h 6858000"/>
              <a:gd name="connsiteX615" fmla="*/ 2014023 w 7467600"/>
              <a:gd name="connsiteY615" fmla="*/ 2450995 h 6858000"/>
              <a:gd name="connsiteX616" fmla="*/ 1747337 w 7467600"/>
              <a:gd name="connsiteY616" fmla="*/ 1855264 h 6858000"/>
              <a:gd name="connsiteX617" fmla="*/ 1533749 w 7467600"/>
              <a:gd name="connsiteY617" fmla="*/ 1478656 h 6858000"/>
              <a:gd name="connsiteX618" fmla="*/ 1431890 w 7467600"/>
              <a:gd name="connsiteY618" fmla="*/ 1306475 h 6858000"/>
              <a:gd name="connsiteX619" fmla="*/ 5052692 w 7467600"/>
              <a:gd name="connsiteY619" fmla="*/ 1292994 h 6858000"/>
              <a:gd name="connsiteX620" fmla="*/ 5200661 w 7467600"/>
              <a:gd name="connsiteY620" fmla="*/ 1635186 h 6858000"/>
              <a:gd name="connsiteX621" fmla="*/ 5297138 w 7467600"/>
              <a:gd name="connsiteY621" fmla="*/ 1906351 h 6858000"/>
              <a:gd name="connsiteX622" fmla="*/ 5052692 w 7467600"/>
              <a:gd name="connsiteY622" fmla="*/ 1292994 h 6858000"/>
              <a:gd name="connsiteX623" fmla="*/ 5009948 w 7467600"/>
              <a:gd name="connsiteY623" fmla="*/ 1273619 h 6858000"/>
              <a:gd name="connsiteX624" fmla="*/ 5121777 w 7467600"/>
              <a:gd name="connsiteY624" fmla="*/ 1654213 h 6858000"/>
              <a:gd name="connsiteX625" fmla="*/ 5293545 w 7467600"/>
              <a:gd name="connsiteY625" fmla="*/ 2072247 h 6858000"/>
              <a:gd name="connsiteX626" fmla="*/ 5294042 w 7467600"/>
              <a:gd name="connsiteY626" fmla="*/ 2065019 h 6858000"/>
              <a:gd name="connsiteX627" fmla="*/ 5171936 w 7467600"/>
              <a:gd name="connsiteY627" fmla="*/ 1647613 h 6858000"/>
              <a:gd name="connsiteX628" fmla="*/ 5009948 w 7467600"/>
              <a:gd name="connsiteY628" fmla="*/ 1273619 h 6858000"/>
              <a:gd name="connsiteX629" fmla="*/ 655236 w 7467600"/>
              <a:gd name="connsiteY629" fmla="*/ 1268632 h 6858000"/>
              <a:gd name="connsiteX630" fmla="*/ 839521 w 7467600"/>
              <a:gd name="connsiteY630" fmla="*/ 1685315 h 6858000"/>
              <a:gd name="connsiteX631" fmla="*/ 1109416 w 7467600"/>
              <a:gd name="connsiteY631" fmla="*/ 2061663 h 6858000"/>
              <a:gd name="connsiteX632" fmla="*/ 1298300 w 7467600"/>
              <a:gd name="connsiteY632" fmla="*/ 2247742 h 6858000"/>
              <a:gd name="connsiteX633" fmla="*/ 1125871 w 7467600"/>
              <a:gd name="connsiteY633" fmla="*/ 1989513 h 6858000"/>
              <a:gd name="connsiteX634" fmla="*/ 981574 w 7467600"/>
              <a:gd name="connsiteY634" fmla="*/ 1783157 h 6858000"/>
              <a:gd name="connsiteX635" fmla="*/ 922198 w 7467600"/>
              <a:gd name="connsiteY635" fmla="*/ 1677437 h 6858000"/>
              <a:gd name="connsiteX636" fmla="*/ 869293 w 7467600"/>
              <a:gd name="connsiteY636" fmla="*/ 1583214 h 6858000"/>
              <a:gd name="connsiteX637" fmla="*/ 751431 w 7467600"/>
              <a:gd name="connsiteY637" fmla="*/ 1405731 h 6858000"/>
              <a:gd name="connsiteX638" fmla="*/ 655236 w 7467600"/>
              <a:gd name="connsiteY638" fmla="*/ 1268632 h 6858000"/>
              <a:gd name="connsiteX639" fmla="*/ 6516292 w 7467600"/>
              <a:gd name="connsiteY639" fmla="*/ 1263064 h 6858000"/>
              <a:gd name="connsiteX640" fmla="*/ 5736320 w 7467600"/>
              <a:gd name="connsiteY640" fmla="*/ 1501803 h 6858000"/>
              <a:gd name="connsiteX641" fmla="*/ 6516292 w 7467600"/>
              <a:gd name="connsiteY641" fmla="*/ 1263064 h 6858000"/>
              <a:gd name="connsiteX642" fmla="*/ 291466 w 7467600"/>
              <a:gd name="connsiteY642" fmla="*/ 1250369 h 6858000"/>
              <a:gd name="connsiteX643" fmla="*/ 323180 w 7467600"/>
              <a:gd name="connsiteY643" fmla="*/ 1435283 h 6858000"/>
              <a:gd name="connsiteX644" fmla="*/ 349381 w 7467600"/>
              <a:gd name="connsiteY644" fmla="*/ 1875041 h 6858000"/>
              <a:gd name="connsiteX645" fmla="*/ 374363 w 7467600"/>
              <a:gd name="connsiteY645" fmla="*/ 1506494 h 6858000"/>
              <a:gd name="connsiteX646" fmla="*/ 302168 w 7467600"/>
              <a:gd name="connsiteY646" fmla="*/ 1274495 h 6858000"/>
              <a:gd name="connsiteX647" fmla="*/ 291466 w 7467600"/>
              <a:gd name="connsiteY647" fmla="*/ 1250369 h 6858000"/>
              <a:gd name="connsiteX648" fmla="*/ 678222 w 7467600"/>
              <a:gd name="connsiteY648" fmla="*/ 1248670 h 6858000"/>
              <a:gd name="connsiteX649" fmla="*/ 775536 w 7467600"/>
              <a:gd name="connsiteY649" fmla="*/ 1388015 h 6858000"/>
              <a:gd name="connsiteX650" fmla="*/ 894529 w 7467600"/>
              <a:gd name="connsiteY650" fmla="*/ 1567739 h 6858000"/>
              <a:gd name="connsiteX651" fmla="*/ 948000 w 7467600"/>
              <a:gd name="connsiteY651" fmla="*/ 1663088 h 6858000"/>
              <a:gd name="connsiteX652" fmla="*/ 1006812 w 7467600"/>
              <a:gd name="connsiteY652" fmla="*/ 1767683 h 6858000"/>
              <a:gd name="connsiteX653" fmla="*/ 1149133 w 7467600"/>
              <a:gd name="connsiteY653" fmla="*/ 1971513 h 6858000"/>
              <a:gd name="connsiteX654" fmla="*/ 1333952 w 7467600"/>
              <a:gd name="connsiteY654" fmla="*/ 2251620 h 6858000"/>
              <a:gd name="connsiteX655" fmla="*/ 1337329 w 7467600"/>
              <a:gd name="connsiteY655" fmla="*/ 2258350 h 6858000"/>
              <a:gd name="connsiteX656" fmla="*/ 1014726 w 7467600"/>
              <a:gd name="connsiteY656" fmla="*/ 1615556 h 6858000"/>
              <a:gd name="connsiteX657" fmla="*/ 678222 w 7467600"/>
              <a:gd name="connsiteY657" fmla="*/ 1248670 h 6858000"/>
              <a:gd name="connsiteX658" fmla="*/ 6691602 w 7467600"/>
              <a:gd name="connsiteY658" fmla="*/ 1140573 h 6858000"/>
              <a:gd name="connsiteX659" fmla="*/ 6571100 w 7467600"/>
              <a:gd name="connsiteY659" fmla="*/ 1183662 h 6858000"/>
              <a:gd name="connsiteX660" fmla="*/ 6241687 w 7467600"/>
              <a:gd name="connsiteY660" fmla="*/ 1257600 h 6858000"/>
              <a:gd name="connsiteX661" fmla="*/ 5693009 w 7467600"/>
              <a:gd name="connsiteY661" fmla="*/ 1478256 h 6858000"/>
              <a:gd name="connsiteX662" fmla="*/ 6548420 w 7467600"/>
              <a:gd name="connsiteY662" fmla="*/ 1214599 h 6858000"/>
              <a:gd name="connsiteX663" fmla="*/ 6605473 w 7467600"/>
              <a:gd name="connsiteY663" fmla="*/ 1184686 h 6858000"/>
              <a:gd name="connsiteX664" fmla="*/ 6691602 w 7467600"/>
              <a:gd name="connsiteY664" fmla="*/ 1140573 h 6858000"/>
              <a:gd name="connsiteX665" fmla="*/ 4002475 w 7467600"/>
              <a:gd name="connsiteY665" fmla="*/ 1037802 h 6858000"/>
              <a:gd name="connsiteX666" fmla="*/ 4000324 w 7467600"/>
              <a:gd name="connsiteY666" fmla="*/ 1039362 h 6858000"/>
              <a:gd name="connsiteX667" fmla="*/ 4002862 w 7467600"/>
              <a:gd name="connsiteY667" fmla="*/ 1042866 h 6858000"/>
              <a:gd name="connsiteX668" fmla="*/ 4002475 w 7467600"/>
              <a:gd name="connsiteY668" fmla="*/ 1037802 h 6858000"/>
              <a:gd name="connsiteX669" fmla="*/ 506322 w 7467600"/>
              <a:gd name="connsiteY669" fmla="*/ 1020997 h 6858000"/>
              <a:gd name="connsiteX670" fmla="*/ 533068 w 7467600"/>
              <a:gd name="connsiteY670" fmla="*/ 1029409 h 6858000"/>
              <a:gd name="connsiteX671" fmla="*/ 1232525 w 7467600"/>
              <a:gd name="connsiteY671" fmla="*/ 1804675 h 6858000"/>
              <a:gd name="connsiteX672" fmla="*/ 1388858 w 7467600"/>
              <a:gd name="connsiteY672" fmla="*/ 2368011 h 6858000"/>
              <a:gd name="connsiteX673" fmla="*/ 1384098 w 7467600"/>
              <a:gd name="connsiteY673" fmla="*/ 2378125 h 6858000"/>
              <a:gd name="connsiteX674" fmla="*/ 1425393 w 7467600"/>
              <a:gd name="connsiteY674" fmla="*/ 2589124 h 6858000"/>
              <a:gd name="connsiteX675" fmla="*/ 1424001 w 7467600"/>
              <a:gd name="connsiteY675" fmla="*/ 2597541 h 6858000"/>
              <a:gd name="connsiteX676" fmla="*/ 2152729 w 7467600"/>
              <a:gd name="connsiteY676" fmla="*/ 2864487 h 6858000"/>
              <a:gd name="connsiteX677" fmla="*/ 2020609 w 7467600"/>
              <a:gd name="connsiteY677" fmla="*/ 2539671 h 6858000"/>
              <a:gd name="connsiteX678" fmla="*/ 2018920 w 7467600"/>
              <a:gd name="connsiteY678" fmla="*/ 2536309 h 6858000"/>
              <a:gd name="connsiteX679" fmla="*/ 1342441 w 7467600"/>
              <a:gd name="connsiteY679" fmla="*/ 1173017 h 6858000"/>
              <a:gd name="connsiteX680" fmla="*/ 1367925 w 7467600"/>
              <a:gd name="connsiteY680" fmla="*/ 1135648 h 6858000"/>
              <a:gd name="connsiteX681" fmla="*/ 1771401 w 7467600"/>
              <a:gd name="connsiteY681" fmla="*/ 1806673 h 6858000"/>
              <a:gd name="connsiteX682" fmla="*/ 1972385 w 7467600"/>
              <a:gd name="connsiteY682" fmla="*/ 2198735 h 6858000"/>
              <a:gd name="connsiteX683" fmla="*/ 2040892 w 7467600"/>
              <a:gd name="connsiteY683" fmla="*/ 2405205 h 6858000"/>
              <a:gd name="connsiteX684" fmla="*/ 2131689 w 7467600"/>
              <a:gd name="connsiteY684" fmla="*/ 1936926 h 6858000"/>
              <a:gd name="connsiteX685" fmla="*/ 2454820 w 7467600"/>
              <a:gd name="connsiteY685" fmla="*/ 1248808 h 6858000"/>
              <a:gd name="connsiteX686" fmla="*/ 2492512 w 7467600"/>
              <a:gd name="connsiteY686" fmla="*/ 1302920 h 6858000"/>
              <a:gd name="connsiteX687" fmla="*/ 2081216 w 7467600"/>
              <a:gd name="connsiteY687" fmla="*/ 2527513 h 6858000"/>
              <a:gd name="connsiteX688" fmla="*/ 2081211 w 7467600"/>
              <a:gd name="connsiteY688" fmla="*/ 2528916 h 6858000"/>
              <a:gd name="connsiteX689" fmla="*/ 2199067 w 7467600"/>
              <a:gd name="connsiteY689" fmla="*/ 2884061 h 6858000"/>
              <a:gd name="connsiteX690" fmla="*/ 3192586 w 7467600"/>
              <a:gd name="connsiteY690" fmla="*/ 3411496 h 6858000"/>
              <a:gd name="connsiteX691" fmla="*/ 3182620 w 7467600"/>
              <a:gd name="connsiteY691" fmla="*/ 3483279 h 6858000"/>
              <a:gd name="connsiteX692" fmla="*/ 2435119 w 7467600"/>
              <a:gd name="connsiteY692" fmla="*/ 3080173 h 6858000"/>
              <a:gd name="connsiteX693" fmla="*/ 2410152 w 7467600"/>
              <a:gd name="connsiteY693" fmla="*/ 3063751 h 6858000"/>
              <a:gd name="connsiteX694" fmla="*/ 2408099 w 7467600"/>
              <a:gd name="connsiteY694" fmla="*/ 3064403 h 6858000"/>
              <a:gd name="connsiteX695" fmla="*/ 2407218 w 7467600"/>
              <a:gd name="connsiteY695" fmla="*/ 3070324 h 6858000"/>
              <a:gd name="connsiteX696" fmla="*/ 2380138 w 7467600"/>
              <a:gd name="connsiteY696" fmla="*/ 3099341 h 6858000"/>
              <a:gd name="connsiteX697" fmla="*/ 1765923 w 7467600"/>
              <a:gd name="connsiteY697" fmla="*/ 3581043 h 6858000"/>
              <a:gd name="connsiteX698" fmla="*/ 1702258 w 7467600"/>
              <a:gd name="connsiteY698" fmla="*/ 3612286 h 6858000"/>
              <a:gd name="connsiteX699" fmla="*/ 1538370 w 7467600"/>
              <a:gd name="connsiteY699" fmla="*/ 3811804 h 6858000"/>
              <a:gd name="connsiteX700" fmla="*/ 542867 w 7467600"/>
              <a:gd name="connsiteY700" fmla="*/ 4944092 h 6858000"/>
              <a:gd name="connsiteX701" fmla="*/ 515800 w 7467600"/>
              <a:gd name="connsiteY701" fmla="*/ 4862180 h 6858000"/>
              <a:gd name="connsiteX702" fmla="*/ 909145 w 7467600"/>
              <a:gd name="connsiteY702" fmla="*/ 4199225 h 6858000"/>
              <a:gd name="connsiteX703" fmla="*/ 1214067 w 7467600"/>
              <a:gd name="connsiteY703" fmla="*/ 3908561 h 6858000"/>
              <a:gd name="connsiteX704" fmla="*/ 640967 w 7467600"/>
              <a:gd name="connsiteY704" fmla="*/ 4105601 h 6858000"/>
              <a:gd name="connsiteX705" fmla="*/ 112563 w 7467600"/>
              <a:gd name="connsiteY705" fmla="*/ 4396952 h 6858000"/>
              <a:gd name="connsiteX706" fmla="*/ 0 w 7467600"/>
              <a:gd name="connsiteY706" fmla="*/ 4466006 h 6858000"/>
              <a:gd name="connsiteX707" fmla="*/ 0 w 7467600"/>
              <a:gd name="connsiteY707" fmla="*/ 4233763 h 6858000"/>
              <a:gd name="connsiteX708" fmla="*/ 36881 w 7467600"/>
              <a:gd name="connsiteY708" fmla="*/ 4200118 h 6858000"/>
              <a:gd name="connsiteX709" fmla="*/ 910534 w 7467600"/>
              <a:gd name="connsiteY709" fmla="*/ 3629753 h 6858000"/>
              <a:gd name="connsiteX710" fmla="*/ 1578717 w 7467600"/>
              <a:gd name="connsiteY710" fmla="*/ 3575982 h 6858000"/>
              <a:gd name="connsiteX711" fmla="*/ 2338780 w 7467600"/>
              <a:gd name="connsiteY711" fmla="*/ 3033725 h 6858000"/>
              <a:gd name="connsiteX712" fmla="*/ 1807991 w 7467600"/>
              <a:gd name="connsiteY712" fmla="*/ 2807184 h 6858000"/>
              <a:gd name="connsiteX713" fmla="*/ 1416358 w 7467600"/>
              <a:gd name="connsiteY713" fmla="*/ 3112571 h 6858000"/>
              <a:gd name="connsiteX714" fmla="*/ 939066 w 7467600"/>
              <a:gd name="connsiteY714" fmla="*/ 3378798 h 6858000"/>
              <a:gd name="connsiteX715" fmla="*/ 115099 w 7467600"/>
              <a:gd name="connsiteY715" fmla="*/ 3607650 h 6858000"/>
              <a:gd name="connsiteX716" fmla="*/ 97284 w 7467600"/>
              <a:gd name="connsiteY716" fmla="*/ 3520393 h 6858000"/>
              <a:gd name="connsiteX717" fmla="*/ 922050 w 7467600"/>
              <a:gd name="connsiteY717" fmla="*/ 3074867 h 6858000"/>
              <a:gd name="connsiteX718" fmla="*/ 1405265 w 7467600"/>
              <a:gd name="connsiteY718" fmla="*/ 3016319 h 6858000"/>
              <a:gd name="connsiteX719" fmla="*/ 1407512 w 7467600"/>
              <a:gd name="connsiteY719" fmla="*/ 3018001 h 6858000"/>
              <a:gd name="connsiteX720" fmla="*/ 1726266 w 7467600"/>
              <a:gd name="connsiteY720" fmla="*/ 2777274 h 6858000"/>
              <a:gd name="connsiteX721" fmla="*/ 625390 w 7467600"/>
              <a:gd name="connsiteY721" fmla="*/ 2514541 h 6858000"/>
              <a:gd name="connsiteX722" fmla="*/ 619799 w 7467600"/>
              <a:gd name="connsiteY722" fmla="*/ 2527180 h 6858000"/>
              <a:gd name="connsiteX723" fmla="*/ 310030 w 7467600"/>
              <a:gd name="connsiteY723" fmla="*/ 2771818 h 6858000"/>
              <a:gd name="connsiteX724" fmla="*/ 173877 w 7467600"/>
              <a:gd name="connsiteY724" fmla="*/ 2937056 h 6858000"/>
              <a:gd name="connsiteX725" fmla="*/ 77889 w 7467600"/>
              <a:gd name="connsiteY725" fmla="*/ 3138440 h 6858000"/>
              <a:gd name="connsiteX726" fmla="*/ 0 w 7467600"/>
              <a:gd name="connsiteY726" fmla="*/ 3271395 h 6858000"/>
              <a:gd name="connsiteX727" fmla="*/ 0 w 7467600"/>
              <a:gd name="connsiteY727" fmla="*/ 3153002 h 6858000"/>
              <a:gd name="connsiteX728" fmla="*/ 2386 w 7467600"/>
              <a:gd name="connsiteY728" fmla="*/ 3149203 h 6858000"/>
              <a:gd name="connsiteX729" fmla="*/ 89753 w 7467600"/>
              <a:gd name="connsiteY729" fmla="*/ 2987702 h 6858000"/>
              <a:gd name="connsiteX730" fmla="*/ 76869 w 7467600"/>
              <a:gd name="connsiteY730" fmla="*/ 3005404 h 6858000"/>
              <a:gd name="connsiteX731" fmla="*/ 32049 w 7467600"/>
              <a:gd name="connsiteY731" fmla="*/ 3065814 h 6858000"/>
              <a:gd name="connsiteX732" fmla="*/ 0 w 7467600"/>
              <a:gd name="connsiteY732" fmla="*/ 3108744 h 6858000"/>
              <a:gd name="connsiteX733" fmla="*/ 0 w 7467600"/>
              <a:gd name="connsiteY733" fmla="*/ 3058059 h 6858000"/>
              <a:gd name="connsiteX734" fmla="*/ 7610 w 7467600"/>
              <a:gd name="connsiteY734" fmla="*/ 3047889 h 6858000"/>
              <a:gd name="connsiteX735" fmla="*/ 52419 w 7467600"/>
              <a:gd name="connsiteY735" fmla="*/ 2987479 h 6858000"/>
              <a:gd name="connsiteX736" fmla="*/ 59142 w 7467600"/>
              <a:gd name="connsiteY736" fmla="*/ 2978488 h 6858000"/>
              <a:gd name="connsiteX737" fmla="*/ 0 w 7467600"/>
              <a:gd name="connsiteY737" fmla="*/ 3015334 h 6858000"/>
              <a:gd name="connsiteX738" fmla="*/ 0 w 7467600"/>
              <a:gd name="connsiteY738" fmla="*/ 2914286 h 6858000"/>
              <a:gd name="connsiteX739" fmla="*/ 36383 w 7467600"/>
              <a:gd name="connsiteY739" fmla="*/ 2901128 h 6858000"/>
              <a:gd name="connsiteX740" fmla="*/ 156329 w 7467600"/>
              <a:gd name="connsiteY740" fmla="*/ 2840533 h 6858000"/>
              <a:gd name="connsiteX741" fmla="*/ 358355 w 7467600"/>
              <a:gd name="connsiteY741" fmla="*/ 2620471 h 6858000"/>
              <a:gd name="connsiteX742" fmla="*/ 510577 w 7467600"/>
              <a:gd name="connsiteY742" fmla="*/ 2501244 h 6858000"/>
              <a:gd name="connsiteX743" fmla="*/ 211967 w 7467600"/>
              <a:gd name="connsiteY743" fmla="*/ 2479171 h 6858000"/>
              <a:gd name="connsiteX744" fmla="*/ 0 w 7467600"/>
              <a:gd name="connsiteY744" fmla="*/ 2476398 h 6858000"/>
              <a:gd name="connsiteX745" fmla="*/ 0 w 7467600"/>
              <a:gd name="connsiteY745" fmla="*/ 2389189 h 6858000"/>
              <a:gd name="connsiteX746" fmla="*/ 103062 w 7467600"/>
              <a:gd name="connsiteY746" fmla="*/ 2389518 h 6858000"/>
              <a:gd name="connsiteX747" fmla="*/ 510734 w 7467600"/>
              <a:gd name="connsiteY747" fmla="*/ 2416201 h 6858000"/>
              <a:gd name="connsiteX748" fmla="*/ 279257 w 7467600"/>
              <a:gd name="connsiteY748" fmla="*/ 2092102 h 6858000"/>
              <a:gd name="connsiteX749" fmla="*/ 65265 w 7467600"/>
              <a:gd name="connsiteY749" fmla="*/ 2006049 h 6858000"/>
              <a:gd name="connsiteX750" fmla="*/ 0 w 7467600"/>
              <a:gd name="connsiteY750" fmla="*/ 1982532 h 6858000"/>
              <a:gd name="connsiteX751" fmla="*/ 0 w 7467600"/>
              <a:gd name="connsiteY751" fmla="*/ 1912789 h 6858000"/>
              <a:gd name="connsiteX752" fmla="*/ 97460 w 7467600"/>
              <a:gd name="connsiteY752" fmla="*/ 1953725 h 6858000"/>
              <a:gd name="connsiteX753" fmla="*/ 221272 w 7467600"/>
              <a:gd name="connsiteY753" fmla="*/ 1980766 h 6858000"/>
              <a:gd name="connsiteX754" fmla="*/ 116765 w 7467600"/>
              <a:gd name="connsiteY754" fmla="*/ 1911033 h 6858000"/>
              <a:gd name="connsiteX755" fmla="*/ 16405 w 7467600"/>
              <a:gd name="connsiteY755" fmla="*/ 1803412 h 6858000"/>
              <a:gd name="connsiteX756" fmla="*/ 0 w 7467600"/>
              <a:gd name="connsiteY756" fmla="*/ 1784777 h 6858000"/>
              <a:gd name="connsiteX757" fmla="*/ 0 w 7467600"/>
              <a:gd name="connsiteY757" fmla="*/ 1740082 h 6858000"/>
              <a:gd name="connsiteX758" fmla="*/ 39394 w 7467600"/>
              <a:gd name="connsiteY758" fmla="*/ 1784856 h 6858000"/>
              <a:gd name="connsiteX759" fmla="*/ 135813 w 7467600"/>
              <a:gd name="connsiteY759" fmla="*/ 1888838 h 6858000"/>
              <a:gd name="connsiteX760" fmla="*/ 242575 w 7467600"/>
              <a:gd name="connsiteY760" fmla="*/ 1958841 h 6858000"/>
              <a:gd name="connsiteX761" fmla="*/ 82197 w 7467600"/>
              <a:gd name="connsiteY761" fmla="*/ 1754826 h 6858000"/>
              <a:gd name="connsiteX762" fmla="*/ 0 w 7467600"/>
              <a:gd name="connsiteY762" fmla="*/ 1679650 h 6858000"/>
              <a:gd name="connsiteX763" fmla="*/ 0 w 7467600"/>
              <a:gd name="connsiteY763" fmla="*/ 1602463 h 6858000"/>
              <a:gd name="connsiteX764" fmla="*/ 84689 w 7467600"/>
              <a:gd name="connsiteY764" fmla="*/ 1677442 h 6858000"/>
              <a:gd name="connsiteX765" fmla="*/ 298437 w 7467600"/>
              <a:gd name="connsiteY765" fmla="*/ 1968019 h 6858000"/>
              <a:gd name="connsiteX766" fmla="*/ 227269 w 7467600"/>
              <a:gd name="connsiteY766" fmla="*/ 1114064 h 6858000"/>
              <a:gd name="connsiteX767" fmla="*/ 248003 w 7467600"/>
              <a:gd name="connsiteY767" fmla="*/ 1089613 h 6858000"/>
              <a:gd name="connsiteX768" fmla="*/ 427020 w 7467600"/>
              <a:gd name="connsiteY768" fmla="*/ 1619803 h 6858000"/>
              <a:gd name="connsiteX769" fmla="*/ 340345 w 7467600"/>
              <a:gd name="connsiteY769" fmla="*/ 2027739 h 6858000"/>
              <a:gd name="connsiteX770" fmla="*/ 360865 w 7467600"/>
              <a:gd name="connsiteY770" fmla="*/ 2044827 h 6858000"/>
              <a:gd name="connsiteX771" fmla="*/ 560414 w 7467600"/>
              <a:gd name="connsiteY771" fmla="*/ 2421457 h 6858000"/>
              <a:gd name="connsiteX772" fmla="*/ 1359703 w 7467600"/>
              <a:gd name="connsiteY772" fmla="*/ 2578554 h 6858000"/>
              <a:gd name="connsiteX773" fmla="*/ 1359422 w 7467600"/>
              <a:gd name="connsiteY773" fmla="*/ 2577994 h 6858000"/>
              <a:gd name="connsiteX774" fmla="*/ 828701 w 7467600"/>
              <a:gd name="connsiteY774" fmla="*/ 1839520 h 6858000"/>
              <a:gd name="connsiteX775" fmla="*/ 494427 w 7467600"/>
              <a:gd name="connsiteY775" fmla="*/ 1092333 h 6858000"/>
              <a:gd name="connsiteX776" fmla="*/ 506322 w 7467600"/>
              <a:gd name="connsiteY776" fmla="*/ 1020997 h 6858000"/>
              <a:gd name="connsiteX777" fmla="*/ 4570198 w 7467600"/>
              <a:gd name="connsiteY777" fmla="*/ 978081 h 6858000"/>
              <a:gd name="connsiteX778" fmla="*/ 4523691 w 7467600"/>
              <a:gd name="connsiteY778" fmla="*/ 1127776 h 6858000"/>
              <a:gd name="connsiteX779" fmla="*/ 4509875 w 7467600"/>
              <a:gd name="connsiteY779" fmla="*/ 1167552 h 6858000"/>
              <a:gd name="connsiteX780" fmla="*/ 4478168 w 7467600"/>
              <a:gd name="connsiteY780" fmla="*/ 1260735 h 6858000"/>
              <a:gd name="connsiteX781" fmla="*/ 4409309 w 7467600"/>
              <a:gd name="connsiteY781" fmla="*/ 1666996 h 6858000"/>
              <a:gd name="connsiteX782" fmla="*/ 4370031 w 7467600"/>
              <a:gd name="connsiteY782" fmla="*/ 1955666 h 6858000"/>
              <a:gd name="connsiteX783" fmla="*/ 4570198 w 7467600"/>
              <a:gd name="connsiteY783" fmla="*/ 978081 h 6858000"/>
              <a:gd name="connsiteX784" fmla="*/ 4557898 w 7467600"/>
              <a:gd name="connsiteY784" fmla="*/ 900011 h 6858000"/>
              <a:gd name="connsiteX785" fmla="*/ 4344840 w 7467600"/>
              <a:gd name="connsiteY785" fmla="*/ 1922038 h 6858000"/>
              <a:gd name="connsiteX786" fmla="*/ 4378710 w 7467600"/>
              <a:gd name="connsiteY786" fmla="*/ 1665516 h 6858000"/>
              <a:gd name="connsiteX787" fmla="*/ 4448798 w 7467600"/>
              <a:gd name="connsiteY787" fmla="*/ 1253024 h 6858000"/>
              <a:gd name="connsiteX788" fmla="*/ 4480315 w 7467600"/>
              <a:gd name="connsiteY788" fmla="*/ 1158454 h 6858000"/>
              <a:gd name="connsiteX789" fmla="*/ 4494133 w 7467600"/>
              <a:gd name="connsiteY789" fmla="*/ 1118676 h 6858000"/>
              <a:gd name="connsiteX790" fmla="*/ 4557898 w 7467600"/>
              <a:gd name="connsiteY790" fmla="*/ 900011 h 6858000"/>
              <a:gd name="connsiteX791" fmla="*/ 5870151 w 7467600"/>
              <a:gd name="connsiteY791" fmla="*/ 898890 h 6858000"/>
              <a:gd name="connsiteX792" fmla="*/ 5861335 w 7467600"/>
              <a:gd name="connsiteY792" fmla="*/ 899177 h 6858000"/>
              <a:gd name="connsiteX793" fmla="*/ 5843702 w 7467600"/>
              <a:gd name="connsiteY793" fmla="*/ 899748 h 6858000"/>
              <a:gd name="connsiteX794" fmla="*/ 5651107 w 7467600"/>
              <a:gd name="connsiteY794" fmla="*/ 920306 h 6858000"/>
              <a:gd name="connsiteX795" fmla="*/ 5459407 w 7467600"/>
              <a:gd name="connsiteY795" fmla="*/ 940975 h 6858000"/>
              <a:gd name="connsiteX796" fmla="*/ 5374846 w 7467600"/>
              <a:gd name="connsiteY796" fmla="*/ 941988 h 6858000"/>
              <a:gd name="connsiteX797" fmla="*/ 5256105 w 7467600"/>
              <a:gd name="connsiteY797" fmla="*/ 945632 h 6858000"/>
              <a:gd name="connsiteX798" fmla="*/ 5107071 w 7467600"/>
              <a:gd name="connsiteY798" fmla="*/ 969720 h 6858000"/>
              <a:gd name="connsiteX799" fmla="*/ 4998681 w 7467600"/>
              <a:gd name="connsiteY799" fmla="*/ 988771 h 6858000"/>
              <a:gd name="connsiteX800" fmla="*/ 5870151 w 7467600"/>
              <a:gd name="connsiteY800" fmla="*/ 898890 h 6858000"/>
              <a:gd name="connsiteX801" fmla="*/ 5504425 w 7467600"/>
              <a:gd name="connsiteY801" fmla="*/ 848067 h 6858000"/>
              <a:gd name="connsiteX802" fmla="*/ 4968849 w 7467600"/>
              <a:gd name="connsiteY802" fmla="*/ 962318 h 6858000"/>
              <a:gd name="connsiteX803" fmla="*/ 5104039 w 7467600"/>
              <a:gd name="connsiteY803" fmla="*/ 940634 h 6858000"/>
              <a:gd name="connsiteX804" fmla="*/ 5256311 w 7467600"/>
              <a:gd name="connsiteY804" fmla="*/ 916490 h 6858000"/>
              <a:gd name="connsiteX805" fmla="*/ 5377381 w 7467600"/>
              <a:gd name="connsiteY805" fmla="*/ 912671 h 6858000"/>
              <a:gd name="connsiteX806" fmla="*/ 5460148 w 7467600"/>
              <a:gd name="connsiteY806" fmla="*/ 911442 h 6858000"/>
              <a:gd name="connsiteX807" fmla="*/ 5648971 w 7467600"/>
              <a:gd name="connsiteY807" fmla="*/ 891331 h 6858000"/>
              <a:gd name="connsiteX808" fmla="*/ 5844807 w 7467600"/>
              <a:gd name="connsiteY808" fmla="*/ 870718 h 6858000"/>
              <a:gd name="connsiteX809" fmla="*/ 5862975 w 7467600"/>
              <a:gd name="connsiteY809" fmla="*/ 869756 h 6858000"/>
              <a:gd name="connsiteX810" fmla="*/ 5920887 w 7467600"/>
              <a:gd name="connsiteY810" fmla="*/ 865929 h 6858000"/>
              <a:gd name="connsiteX811" fmla="*/ 5504425 w 7467600"/>
              <a:gd name="connsiteY811" fmla="*/ 848067 h 6858000"/>
              <a:gd name="connsiteX812" fmla="*/ 3607114 w 7467600"/>
              <a:gd name="connsiteY812" fmla="*/ 467441 h 6858000"/>
              <a:gd name="connsiteX813" fmla="*/ 3296242 w 7467600"/>
              <a:gd name="connsiteY813" fmla="*/ 807991 h 6858000"/>
              <a:gd name="connsiteX814" fmla="*/ 3174674 w 7467600"/>
              <a:gd name="connsiteY814" fmla="*/ 919759 h 6858000"/>
              <a:gd name="connsiteX815" fmla="*/ 3042978 w 7467600"/>
              <a:gd name="connsiteY815" fmla="*/ 1054894 h 6858000"/>
              <a:gd name="connsiteX816" fmla="*/ 2968914 w 7467600"/>
              <a:gd name="connsiteY816" fmla="*/ 1133756 h 6858000"/>
              <a:gd name="connsiteX817" fmla="*/ 3103823 w 7467600"/>
              <a:gd name="connsiteY817" fmla="*/ 1026814 h 6858000"/>
              <a:gd name="connsiteX818" fmla="*/ 3607114 w 7467600"/>
              <a:gd name="connsiteY818" fmla="*/ 467441 h 6858000"/>
              <a:gd name="connsiteX819" fmla="*/ 3744487 w 7467600"/>
              <a:gd name="connsiteY819" fmla="*/ 383136 h 6858000"/>
              <a:gd name="connsiteX820" fmla="*/ 3970213 w 7467600"/>
              <a:gd name="connsiteY820" fmla="*/ 995559 h 6858000"/>
              <a:gd name="connsiteX821" fmla="*/ 3744487 w 7467600"/>
              <a:gd name="connsiteY821" fmla="*/ 383136 h 6858000"/>
              <a:gd name="connsiteX822" fmla="*/ 3624562 w 7467600"/>
              <a:gd name="connsiteY822" fmla="*/ 367041 h 6858000"/>
              <a:gd name="connsiteX823" fmla="*/ 3489712 w 7467600"/>
              <a:gd name="connsiteY823" fmla="*/ 485386 h 6858000"/>
              <a:gd name="connsiteX824" fmla="*/ 3182994 w 7467600"/>
              <a:gd name="connsiteY824" fmla="*/ 828265 h 6858000"/>
              <a:gd name="connsiteX825" fmla="*/ 2892114 w 7467600"/>
              <a:gd name="connsiteY825" fmla="*/ 1172635 h 6858000"/>
              <a:gd name="connsiteX826" fmla="*/ 3021459 w 7467600"/>
              <a:gd name="connsiteY826" fmla="*/ 1035385 h 6858000"/>
              <a:gd name="connsiteX827" fmla="*/ 3153873 w 7467600"/>
              <a:gd name="connsiteY827" fmla="*/ 898971 h 6858000"/>
              <a:gd name="connsiteX828" fmla="*/ 3276511 w 7467600"/>
              <a:gd name="connsiteY828" fmla="*/ 786423 h 6858000"/>
              <a:gd name="connsiteX829" fmla="*/ 3584154 w 7467600"/>
              <a:gd name="connsiteY829" fmla="*/ 448218 h 6858000"/>
              <a:gd name="connsiteX830" fmla="*/ 3624562 w 7467600"/>
              <a:gd name="connsiteY830" fmla="*/ 367041 h 6858000"/>
              <a:gd name="connsiteX831" fmla="*/ 3766672 w 7467600"/>
              <a:gd name="connsiteY831" fmla="*/ 359429 h 6858000"/>
              <a:gd name="connsiteX832" fmla="*/ 3996338 w 7467600"/>
              <a:gd name="connsiteY832" fmla="*/ 968237 h 6858000"/>
              <a:gd name="connsiteX833" fmla="*/ 3766672 w 7467600"/>
              <a:gd name="connsiteY833" fmla="*/ 359429 h 6858000"/>
              <a:gd name="connsiteX834" fmla="*/ 5805386 w 7467600"/>
              <a:gd name="connsiteY834" fmla="*/ 239240 h 6858000"/>
              <a:gd name="connsiteX835" fmla="*/ 5736947 w 7467600"/>
              <a:gd name="connsiteY835" fmla="*/ 261367 h 6858000"/>
              <a:gd name="connsiteX836" fmla="*/ 5427012 w 7467600"/>
              <a:gd name="connsiteY836" fmla="*/ 311272 h 6858000"/>
              <a:gd name="connsiteX837" fmla="*/ 5147818 w 7467600"/>
              <a:gd name="connsiteY837" fmla="*/ 322112 h 6858000"/>
              <a:gd name="connsiteX838" fmla="*/ 5060854 w 7467600"/>
              <a:gd name="connsiteY838" fmla="*/ 311882 h 6858000"/>
              <a:gd name="connsiteX839" fmla="*/ 4945989 w 7467600"/>
              <a:gd name="connsiteY839" fmla="*/ 300516 h 6858000"/>
              <a:gd name="connsiteX840" fmla="*/ 5410479 w 7467600"/>
              <a:gd name="connsiteY840" fmla="*/ 348434 h 6858000"/>
              <a:gd name="connsiteX841" fmla="*/ 5805386 w 7467600"/>
              <a:gd name="connsiteY841" fmla="*/ 239240 h 6858000"/>
              <a:gd name="connsiteX842" fmla="*/ 5905192 w 7467600"/>
              <a:gd name="connsiteY842" fmla="*/ 163079 h 6858000"/>
              <a:gd name="connsiteX843" fmla="*/ 5865655 w 7467600"/>
              <a:gd name="connsiteY843" fmla="*/ 171901 h 6858000"/>
              <a:gd name="connsiteX844" fmla="*/ 5259740 w 7467600"/>
              <a:gd name="connsiteY844" fmla="*/ 257013 h 6858000"/>
              <a:gd name="connsiteX845" fmla="*/ 5208466 w 7467600"/>
              <a:gd name="connsiteY845" fmla="*/ 257550 h 6858000"/>
              <a:gd name="connsiteX846" fmla="*/ 4980204 w 7467600"/>
              <a:gd name="connsiteY846" fmla="*/ 271903 h 6858000"/>
              <a:gd name="connsiteX847" fmla="*/ 5068068 w 7467600"/>
              <a:gd name="connsiteY847" fmla="*/ 282244 h 6858000"/>
              <a:gd name="connsiteX848" fmla="*/ 5153231 w 7467600"/>
              <a:gd name="connsiteY848" fmla="*/ 292240 h 6858000"/>
              <a:gd name="connsiteX849" fmla="*/ 5426491 w 7467600"/>
              <a:gd name="connsiteY849" fmla="*/ 281128 h 6858000"/>
              <a:gd name="connsiteX850" fmla="*/ 5731212 w 7467600"/>
              <a:gd name="connsiteY850" fmla="*/ 231951 h 6858000"/>
              <a:gd name="connsiteX851" fmla="*/ 5905192 w 7467600"/>
              <a:gd name="connsiteY851" fmla="*/ 163079 h 6858000"/>
              <a:gd name="connsiteX852" fmla="*/ 5944437 w 7467600"/>
              <a:gd name="connsiteY852" fmla="*/ 113829 h 6858000"/>
              <a:gd name="connsiteX853" fmla="*/ 5825032 w 7467600"/>
              <a:gd name="connsiteY853" fmla="*/ 146405 h 6858000"/>
              <a:gd name="connsiteX854" fmla="*/ 4955599 w 7467600"/>
              <a:gd name="connsiteY854" fmla="*/ 247008 h 6858000"/>
              <a:gd name="connsiteX855" fmla="*/ 5210104 w 7467600"/>
              <a:gd name="connsiteY855" fmla="*/ 228123 h 6858000"/>
              <a:gd name="connsiteX856" fmla="*/ 5261015 w 7467600"/>
              <a:gd name="connsiteY856" fmla="*/ 227087 h 6858000"/>
              <a:gd name="connsiteX857" fmla="*/ 5861181 w 7467600"/>
              <a:gd name="connsiteY857" fmla="*/ 143093 h 6858000"/>
              <a:gd name="connsiteX858" fmla="*/ 5961252 w 7467600"/>
              <a:gd name="connsiteY858" fmla="*/ 114820 h 6858000"/>
              <a:gd name="connsiteX859" fmla="*/ 5944437 w 7467600"/>
              <a:gd name="connsiteY859" fmla="*/ 113829 h 6858000"/>
              <a:gd name="connsiteX860" fmla="*/ 3882765 w 7467600"/>
              <a:gd name="connsiteY860" fmla="*/ 0 h 6858000"/>
              <a:gd name="connsiteX861" fmla="*/ 3995099 w 7467600"/>
              <a:gd name="connsiteY861" fmla="*/ 0 h 6858000"/>
              <a:gd name="connsiteX862" fmla="*/ 4163818 w 7467600"/>
              <a:gd name="connsiteY862" fmla="*/ 234104 h 6858000"/>
              <a:gd name="connsiteX863" fmla="*/ 4172099 w 7467600"/>
              <a:gd name="connsiteY863" fmla="*/ 234207 h 6858000"/>
              <a:gd name="connsiteX864" fmla="*/ 4784282 w 7467600"/>
              <a:gd name="connsiteY864" fmla="*/ 276561 h 6858000"/>
              <a:gd name="connsiteX865" fmla="*/ 4801687 w 7467600"/>
              <a:gd name="connsiteY865" fmla="*/ 267764 h 6858000"/>
              <a:gd name="connsiteX866" fmla="*/ 6082788 w 7467600"/>
              <a:gd name="connsiteY866" fmla="*/ 64119 h 6858000"/>
              <a:gd name="connsiteX867" fmla="*/ 6099442 w 7467600"/>
              <a:gd name="connsiteY867" fmla="*/ 82568 h 6858000"/>
              <a:gd name="connsiteX868" fmla="*/ 4804137 w 7467600"/>
              <a:gd name="connsiteY868" fmla="*/ 320931 h 6858000"/>
              <a:gd name="connsiteX869" fmla="*/ 4227047 w 7467600"/>
              <a:gd name="connsiteY869" fmla="*/ 313415 h 6858000"/>
              <a:gd name="connsiteX870" fmla="*/ 4346041 w 7467600"/>
              <a:gd name="connsiteY870" fmla="*/ 456086 h 6858000"/>
              <a:gd name="connsiteX871" fmla="*/ 4870967 w 7467600"/>
              <a:gd name="connsiteY871" fmla="*/ 963061 h 6858000"/>
              <a:gd name="connsiteX872" fmla="*/ 4889647 w 7467600"/>
              <a:gd name="connsiteY872" fmla="*/ 957147 h 6858000"/>
              <a:gd name="connsiteX873" fmla="*/ 5422504 w 7467600"/>
              <a:gd name="connsiteY873" fmla="*/ 805191 h 6858000"/>
              <a:gd name="connsiteX874" fmla="*/ 6087656 w 7467600"/>
              <a:gd name="connsiteY874" fmla="*/ 826703 h 6858000"/>
              <a:gd name="connsiteX875" fmla="*/ 6058717 w 7467600"/>
              <a:gd name="connsiteY875" fmla="*/ 865992 h 6858000"/>
              <a:gd name="connsiteX876" fmla="*/ 4974153 w 7467600"/>
              <a:gd name="connsiteY876" fmla="*/ 1045456 h 6858000"/>
              <a:gd name="connsiteX877" fmla="*/ 5627835 w 7467600"/>
              <a:gd name="connsiteY877" fmla="*/ 1472077 h 6858000"/>
              <a:gd name="connsiteX878" fmla="*/ 5629817 w 7467600"/>
              <a:gd name="connsiteY878" fmla="*/ 1471412 h 6858000"/>
              <a:gd name="connsiteX879" fmla="*/ 5634124 w 7467600"/>
              <a:gd name="connsiteY879" fmla="*/ 1470572 h 6858000"/>
              <a:gd name="connsiteX880" fmla="*/ 5755832 w 7467600"/>
              <a:gd name="connsiteY880" fmla="*/ 1383886 h 6858000"/>
              <a:gd name="connsiteX881" fmla="*/ 6014186 w 7467600"/>
              <a:gd name="connsiteY881" fmla="*/ 1279799 h 6858000"/>
              <a:gd name="connsiteX882" fmla="*/ 6901619 w 7467600"/>
              <a:gd name="connsiteY882" fmla="*/ 1047874 h 6858000"/>
              <a:gd name="connsiteX883" fmla="*/ 6931566 w 7467600"/>
              <a:gd name="connsiteY883" fmla="*/ 1062034 h 6858000"/>
              <a:gd name="connsiteX884" fmla="*/ 5790982 w 7467600"/>
              <a:gd name="connsiteY884" fmla="*/ 1561380 h 6858000"/>
              <a:gd name="connsiteX885" fmla="*/ 6188971 w 7467600"/>
              <a:gd name="connsiteY885" fmla="*/ 1755168 h 6858000"/>
              <a:gd name="connsiteX886" fmla="*/ 6202446 w 7467600"/>
              <a:gd name="connsiteY886" fmla="*/ 1752268 h 6858000"/>
              <a:gd name="connsiteX887" fmla="*/ 7179560 w 7467600"/>
              <a:gd name="connsiteY887" fmla="*/ 1467551 h 6858000"/>
              <a:gd name="connsiteX888" fmla="*/ 7158730 w 7467600"/>
              <a:gd name="connsiteY888" fmla="*/ 1507835 h 6858000"/>
              <a:gd name="connsiteX889" fmla="*/ 6326959 w 7467600"/>
              <a:gd name="connsiteY889" fmla="*/ 1817686 h 6858000"/>
              <a:gd name="connsiteX890" fmla="*/ 6537433 w 7467600"/>
              <a:gd name="connsiteY890" fmla="*/ 1907790 h 6858000"/>
              <a:gd name="connsiteX891" fmla="*/ 6550221 w 7467600"/>
              <a:gd name="connsiteY891" fmla="*/ 1910729 h 6858000"/>
              <a:gd name="connsiteX892" fmla="*/ 6964438 w 7467600"/>
              <a:gd name="connsiteY892" fmla="*/ 2209505 h 6858000"/>
              <a:gd name="connsiteX893" fmla="*/ 7367862 w 7467600"/>
              <a:gd name="connsiteY893" fmla="*/ 2806833 h 6858000"/>
              <a:gd name="connsiteX894" fmla="*/ 7364329 w 7467600"/>
              <a:gd name="connsiteY894" fmla="*/ 2826907 h 6858000"/>
              <a:gd name="connsiteX895" fmla="*/ 7290545 w 7467600"/>
              <a:gd name="connsiteY895" fmla="*/ 2850663 h 6858000"/>
              <a:gd name="connsiteX896" fmla="*/ 6472036 w 7467600"/>
              <a:gd name="connsiteY896" fmla="*/ 1959003 h 6858000"/>
              <a:gd name="connsiteX897" fmla="*/ 5792897 w 7467600"/>
              <a:gd name="connsiteY897" fmla="*/ 1647747 h 6858000"/>
              <a:gd name="connsiteX898" fmla="*/ 5842751 w 7467600"/>
              <a:gd name="connsiteY898" fmla="*/ 1816112 h 6858000"/>
              <a:gd name="connsiteX899" fmla="*/ 5847424 w 7467600"/>
              <a:gd name="connsiteY899" fmla="*/ 1815776 h 6858000"/>
              <a:gd name="connsiteX900" fmla="*/ 6399821 w 7467600"/>
              <a:gd name="connsiteY900" fmla="*/ 2344799 h 6858000"/>
              <a:gd name="connsiteX901" fmla="*/ 6323232 w 7467600"/>
              <a:gd name="connsiteY901" fmla="*/ 2389634 h 6858000"/>
              <a:gd name="connsiteX902" fmla="*/ 5942958 w 7467600"/>
              <a:gd name="connsiteY902" fmla="*/ 2077708 h 6858000"/>
              <a:gd name="connsiteX903" fmla="*/ 5921559 w 7467600"/>
              <a:gd name="connsiteY903" fmla="*/ 2378596 h 6858000"/>
              <a:gd name="connsiteX904" fmla="*/ 5817651 w 7467600"/>
              <a:gd name="connsiteY904" fmla="*/ 3023919 h 6858000"/>
              <a:gd name="connsiteX905" fmla="*/ 5729634 w 7467600"/>
              <a:gd name="connsiteY905" fmla="*/ 3051849 h 6858000"/>
              <a:gd name="connsiteX906" fmla="*/ 5611018 w 7467600"/>
              <a:gd name="connsiteY906" fmla="*/ 2316769 h 6858000"/>
              <a:gd name="connsiteX907" fmla="*/ 5687608 w 7467600"/>
              <a:gd name="connsiteY907" fmla="*/ 2039972 h 6858000"/>
              <a:gd name="connsiteX908" fmla="*/ 5657554 w 7467600"/>
              <a:gd name="connsiteY908" fmla="*/ 1576445 h 6858000"/>
              <a:gd name="connsiteX909" fmla="*/ 5150475 w 7467600"/>
              <a:gd name="connsiteY909" fmla="*/ 1274012 h 6858000"/>
              <a:gd name="connsiteX910" fmla="*/ 5349142 w 7467600"/>
              <a:gd name="connsiteY910" fmla="*/ 2204405 h 6858000"/>
              <a:gd name="connsiteX911" fmla="*/ 5262214 w 7467600"/>
              <a:gd name="connsiteY911" fmla="*/ 2233836 h 6858000"/>
              <a:gd name="connsiteX912" fmla="*/ 4981539 w 7467600"/>
              <a:gd name="connsiteY912" fmla="*/ 1542201 h 6858000"/>
              <a:gd name="connsiteX913" fmla="*/ 4958461 w 7467600"/>
              <a:gd name="connsiteY913" fmla="*/ 1136957 h 6858000"/>
              <a:gd name="connsiteX914" fmla="*/ 4655015 w 7467600"/>
              <a:gd name="connsiteY914" fmla="*/ 891426 h 6858000"/>
              <a:gd name="connsiteX915" fmla="*/ 4348002 w 7467600"/>
              <a:gd name="connsiteY915" fmla="*/ 2205895 h 6858000"/>
              <a:gd name="connsiteX916" fmla="*/ 4262250 w 7467600"/>
              <a:gd name="connsiteY916" fmla="*/ 2219972 h 6858000"/>
              <a:gd name="connsiteX917" fmla="*/ 4550611 w 7467600"/>
              <a:gd name="connsiteY917" fmla="*/ 817540 h 6858000"/>
              <a:gd name="connsiteX918" fmla="*/ 4564418 w 7467600"/>
              <a:gd name="connsiteY918" fmla="*/ 808293 h 6858000"/>
              <a:gd name="connsiteX919" fmla="*/ 4266388 w 7467600"/>
              <a:gd name="connsiteY919" fmla="*/ 500083 h 6858000"/>
              <a:gd name="connsiteX920" fmla="*/ 4032842 w 7467600"/>
              <a:gd name="connsiteY920" fmla="*/ 211809 h 6858000"/>
              <a:gd name="connsiteX921" fmla="*/ 3882765 w 7467600"/>
              <a:gd name="connsiteY921" fmla="*/ 0 h 6858000"/>
              <a:gd name="connsiteX922" fmla="*/ 3721337 w 7467600"/>
              <a:gd name="connsiteY922" fmla="*/ 0 h 6858000"/>
              <a:gd name="connsiteX923" fmla="*/ 3797544 w 7467600"/>
              <a:gd name="connsiteY923" fmla="*/ 0 h 6858000"/>
              <a:gd name="connsiteX924" fmla="*/ 3775734 w 7467600"/>
              <a:gd name="connsiteY924" fmla="*/ 95131 h 6858000"/>
              <a:gd name="connsiteX925" fmla="*/ 3724807 w 7467600"/>
              <a:gd name="connsiteY925" fmla="*/ 272257 h 6858000"/>
              <a:gd name="connsiteX926" fmla="*/ 3726844 w 7467600"/>
              <a:gd name="connsiteY926" fmla="*/ 282988 h 6858000"/>
              <a:gd name="connsiteX927" fmla="*/ 3742664 w 7467600"/>
              <a:gd name="connsiteY927" fmla="*/ 279918 h 6858000"/>
              <a:gd name="connsiteX928" fmla="*/ 4103910 w 7467600"/>
              <a:gd name="connsiteY928" fmla="*/ 1161917 h 6858000"/>
              <a:gd name="connsiteX929" fmla="*/ 4020269 w 7467600"/>
              <a:gd name="connsiteY929" fmla="*/ 1200406 h 6858000"/>
              <a:gd name="connsiteX930" fmla="*/ 3674882 w 7467600"/>
              <a:gd name="connsiteY930" fmla="*/ 488524 h 6858000"/>
              <a:gd name="connsiteX931" fmla="*/ 3132682 w 7467600"/>
              <a:gd name="connsiteY931" fmla="*/ 1072284 h 6858000"/>
              <a:gd name="connsiteX932" fmla="*/ 2716346 w 7467600"/>
              <a:gd name="connsiteY932" fmla="*/ 1276376 h 6858000"/>
              <a:gd name="connsiteX933" fmla="*/ 2716772 w 7467600"/>
              <a:gd name="connsiteY933" fmla="*/ 1255462 h 6858000"/>
              <a:gd name="connsiteX934" fmla="*/ 3471096 w 7467600"/>
              <a:gd name="connsiteY934" fmla="*/ 437072 h 6858000"/>
              <a:gd name="connsiteX935" fmla="*/ 3639057 w 7467600"/>
              <a:gd name="connsiteY935" fmla="*/ 286334 h 6858000"/>
              <a:gd name="connsiteX936" fmla="*/ 3640309 w 7467600"/>
              <a:gd name="connsiteY936" fmla="*/ 284664 h 6858000"/>
              <a:gd name="connsiteX937" fmla="*/ 3646022 w 7467600"/>
              <a:gd name="connsiteY937" fmla="*/ 276711 h 6858000"/>
              <a:gd name="connsiteX938" fmla="*/ 3707943 w 7467600"/>
              <a:gd name="connsiteY938" fmla="*/ 65958 h 6858000"/>
              <a:gd name="connsiteX939" fmla="*/ 3721337 w 7467600"/>
              <a:gd name="connsiteY939" fmla="*/ 0 h 6858000"/>
              <a:gd name="connsiteX940" fmla="*/ 2867960 w 7467600"/>
              <a:gd name="connsiteY940" fmla="*/ 0 h 6858000"/>
              <a:gd name="connsiteX941" fmla="*/ 2926351 w 7467600"/>
              <a:gd name="connsiteY941" fmla="*/ 0 h 6858000"/>
              <a:gd name="connsiteX942" fmla="*/ 2902823 w 7467600"/>
              <a:gd name="connsiteY942" fmla="*/ 262929 h 6858000"/>
              <a:gd name="connsiteX943" fmla="*/ 2940663 w 7467600"/>
              <a:gd name="connsiteY943" fmla="*/ 140884 h 6858000"/>
              <a:gd name="connsiteX944" fmla="*/ 2947039 w 7467600"/>
              <a:gd name="connsiteY944" fmla="*/ 122524 h 6858000"/>
              <a:gd name="connsiteX945" fmla="*/ 2984316 w 7467600"/>
              <a:gd name="connsiteY945" fmla="*/ 0 h 6858000"/>
              <a:gd name="connsiteX946" fmla="*/ 3016114 w 7467600"/>
              <a:gd name="connsiteY946" fmla="*/ 0 h 6858000"/>
              <a:gd name="connsiteX947" fmla="*/ 2979949 w 7467600"/>
              <a:gd name="connsiteY947" fmla="*/ 119274 h 6858000"/>
              <a:gd name="connsiteX948" fmla="*/ 3023879 w 7467600"/>
              <a:gd name="connsiteY948" fmla="*/ 0 h 6858000"/>
              <a:gd name="connsiteX949" fmla="*/ 3105400 w 7467600"/>
              <a:gd name="connsiteY949" fmla="*/ 0 h 6858000"/>
              <a:gd name="connsiteX950" fmla="*/ 3094669 w 7467600"/>
              <a:gd name="connsiteY950" fmla="*/ 30308 h 6858000"/>
              <a:gd name="connsiteX951" fmla="*/ 2901945 w 7467600"/>
              <a:gd name="connsiteY951" fmla="*/ 466538 h 6858000"/>
              <a:gd name="connsiteX952" fmla="*/ 2815209 w 7467600"/>
              <a:gd name="connsiteY952" fmla="*/ 497361 h 6858000"/>
              <a:gd name="connsiteX953" fmla="*/ 2844845 w 7467600"/>
              <a:gd name="connsiteY953" fmla="*/ 127638 h 6858000"/>
              <a:gd name="connsiteX954" fmla="*/ 2867960 w 7467600"/>
              <a:gd name="connsiteY954" fmla="*/ 0 h 6858000"/>
              <a:gd name="connsiteX955" fmla="*/ 1057230 w 7467600"/>
              <a:gd name="connsiteY955" fmla="*/ 0 h 6858000"/>
              <a:gd name="connsiteX956" fmla="*/ 1111003 w 7467600"/>
              <a:gd name="connsiteY956" fmla="*/ 0 h 6858000"/>
              <a:gd name="connsiteX957" fmla="*/ 1125553 w 7467600"/>
              <a:gd name="connsiteY957" fmla="*/ 52588 h 6858000"/>
              <a:gd name="connsiteX958" fmla="*/ 1304276 w 7467600"/>
              <a:gd name="connsiteY958" fmla="*/ 476275 h 6858000"/>
              <a:gd name="connsiteX959" fmla="*/ 1492066 w 7467600"/>
              <a:gd name="connsiteY959" fmla="*/ 886333 h 6858000"/>
              <a:gd name="connsiteX960" fmla="*/ 1423698 w 7467600"/>
              <a:gd name="connsiteY960" fmla="*/ 710817 h 6858000"/>
              <a:gd name="connsiteX961" fmla="*/ 1357609 w 7467600"/>
              <a:gd name="connsiteY961" fmla="*/ 532892 h 6858000"/>
              <a:gd name="connsiteX962" fmla="*/ 1309550 w 7467600"/>
              <a:gd name="connsiteY962" fmla="*/ 374031 h 6858000"/>
              <a:gd name="connsiteX963" fmla="*/ 1193673 w 7467600"/>
              <a:gd name="connsiteY963" fmla="*/ 49533 h 6858000"/>
              <a:gd name="connsiteX964" fmla="*/ 1164391 w 7467600"/>
              <a:gd name="connsiteY964" fmla="*/ 0 h 6858000"/>
              <a:gd name="connsiteX965" fmla="*/ 1200666 w 7467600"/>
              <a:gd name="connsiteY965" fmla="*/ 0 h 6858000"/>
              <a:gd name="connsiteX966" fmla="*/ 1223408 w 7467600"/>
              <a:gd name="connsiteY966" fmla="*/ 38996 h 6858000"/>
              <a:gd name="connsiteX967" fmla="*/ 1339635 w 7467600"/>
              <a:gd name="connsiteY967" fmla="*/ 365517 h 6858000"/>
              <a:gd name="connsiteX968" fmla="*/ 1387469 w 7467600"/>
              <a:gd name="connsiteY968" fmla="*/ 523079 h 6858000"/>
              <a:gd name="connsiteX969" fmla="*/ 1452685 w 7467600"/>
              <a:gd name="connsiteY969" fmla="*/ 699806 h 6858000"/>
              <a:gd name="connsiteX970" fmla="*/ 1492092 w 7467600"/>
              <a:gd name="connsiteY970" fmla="*/ 800424 h 6858000"/>
              <a:gd name="connsiteX971" fmla="*/ 1455302 w 7467600"/>
              <a:gd name="connsiteY971" fmla="*/ 632913 h 6858000"/>
              <a:gd name="connsiteX972" fmla="*/ 1222336 w 7467600"/>
              <a:gd name="connsiteY972" fmla="*/ 9480 h 6858000"/>
              <a:gd name="connsiteX973" fmla="*/ 1214634 w 7467600"/>
              <a:gd name="connsiteY973" fmla="*/ 0 h 6858000"/>
              <a:gd name="connsiteX974" fmla="*/ 1289827 w 7467600"/>
              <a:gd name="connsiteY974" fmla="*/ 0 h 6858000"/>
              <a:gd name="connsiteX975" fmla="*/ 1321076 w 7467600"/>
              <a:gd name="connsiteY975" fmla="*/ 59722 h 6858000"/>
              <a:gd name="connsiteX976" fmla="*/ 1512579 w 7467600"/>
              <a:gd name="connsiteY976" fmla="*/ 626441 h 6858000"/>
              <a:gd name="connsiteX977" fmla="*/ 1506076 w 7467600"/>
              <a:gd name="connsiteY977" fmla="*/ 1089289 h 6858000"/>
              <a:gd name="connsiteX978" fmla="*/ 1486346 w 7467600"/>
              <a:gd name="connsiteY978" fmla="*/ 1079919 h 6858000"/>
              <a:gd name="connsiteX979" fmla="*/ 1070511 w 7467600"/>
              <a:gd name="connsiteY979" fmla="*/ 48609 h 6858000"/>
              <a:gd name="connsiteX980" fmla="*/ 1057230 w 7467600"/>
              <a:gd name="connsiteY980" fmla="*/ 0 h 6858000"/>
              <a:gd name="connsiteX981" fmla="*/ 43151 w 7467600"/>
              <a:gd name="connsiteY981" fmla="*/ 0 h 6858000"/>
              <a:gd name="connsiteX982" fmla="*/ 95283 w 7467600"/>
              <a:gd name="connsiteY982" fmla="*/ 0 h 6858000"/>
              <a:gd name="connsiteX983" fmla="*/ 300708 w 7467600"/>
              <a:gd name="connsiteY983" fmla="*/ 154571 h 6858000"/>
              <a:gd name="connsiteX984" fmla="*/ 530414 w 7467600"/>
              <a:gd name="connsiteY984" fmla="*/ 354673 h 6858000"/>
              <a:gd name="connsiteX985" fmla="*/ 333785 w 7467600"/>
              <a:gd name="connsiteY985" fmla="*/ 161564 h 6858000"/>
              <a:gd name="connsiteX986" fmla="*/ 147005 w 7467600"/>
              <a:gd name="connsiteY986" fmla="*/ 0 h 6858000"/>
              <a:gd name="connsiteX987" fmla="*/ 272509 w 7467600"/>
              <a:gd name="connsiteY987" fmla="*/ 0 h 6858000"/>
              <a:gd name="connsiteX988" fmla="*/ 326276 w 7467600"/>
              <a:gd name="connsiteY988" fmla="*/ 45847 h 6858000"/>
              <a:gd name="connsiteX989" fmla="*/ 823759 w 7467600"/>
              <a:gd name="connsiteY989" fmla="*/ 574145 h 6858000"/>
              <a:gd name="connsiteX990" fmla="*/ 811254 w 7467600"/>
              <a:gd name="connsiteY990" fmla="*/ 665546 h 6858000"/>
              <a:gd name="connsiteX991" fmla="*/ 154042 w 7467600"/>
              <a:gd name="connsiteY991" fmla="*/ 261522 h 6858000"/>
              <a:gd name="connsiteX992" fmla="*/ 13550 w 7467600"/>
              <a:gd name="connsiteY992" fmla="*/ 158423 h 6858000"/>
              <a:gd name="connsiteX993" fmla="*/ 0 w 7467600"/>
              <a:gd name="connsiteY993" fmla="*/ 146618 h 6858000"/>
              <a:gd name="connsiteX994" fmla="*/ 0 w 7467600"/>
              <a:gd name="connsiteY994" fmla="*/ 59161 h 6858000"/>
              <a:gd name="connsiteX995" fmla="*/ 45427 w 7467600"/>
              <a:gd name="connsiteY995" fmla="*/ 101078 h 6858000"/>
              <a:gd name="connsiteX996" fmla="*/ 630103 w 7467600"/>
              <a:gd name="connsiteY996" fmla="*/ 485885 h 6858000"/>
              <a:gd name="connsiteX997" fmla="*/ 532040 w 7467600"/>
              <a:gd name="connsiteY997" fmla="*/ 399359 h 6858000"/>
              <a:gd name="connsiteX998" fmla="*/ 517618 w 7467600"/>
              <a:gd name="connsiteY998" fmla="*/ 385726 h 6858000"/>
              <a:gd name="connsiteX999" fmla="*/ 285074 w 7467600"/>
              <a:gd name="connsiteY999" fmla="*/ 182755 h 6858000"/>
              <a:gd name="connsiteX1000" fmla="*/ 43151 w 7467600"/>
              <a:gd name="connsiteY100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68569 w 7467600"/>
              <a:gd name="connsiteY127" fmla="*/ 5270182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7368569 w 7467600"/>
              <a:gd name="connsiteY143" fmla="*/ 5270182 h 6858000"/>
              <a:gd name="connsiteX144" fmla="*/ 1903353 w 7467600"/>
              <a:gd name="connsiteY144" fmla="*/ 5044827 h 6858000"/>
              <a:gd name="connsiteX145" fmla="*/ 1936931 w 7467600"/>
              <a:gd name="connsiteY145" fmla="*/ 5093954 h 6858000"/>
              <a:gd name="connsiteX146" fmla="*/ 2195868 w 7467600"/>
              <a:gd name="connsiteY146" fmla="*/ 5396574 h 6858000"/>
              <a:gd name="connsiteX147" fmla="*/ 2088852 w 7467600"/>
              <a:gd name="connsiteY147" fmla="*/ 5166123 h 6858000"/>
              <a:gd name="connsiteX148" fmla="*/ 1958241 w 7467600"/>
              <a:gd name="connsiteY148" fmla="*/ 5067955 h 6858000"/>
              <a:gd name="connsiteX149" fmla="*/ 1903353 w 7467600"/>
              <a:gd name="connsiteY149" fmla="*/ 5044827 h 6858000"/>
              <a:gd name="connsiteX150" fmla="*/ 1979378 w 7467600"/>
              <a:gd name="connsiteY150" fmla="*/ 4769504 h 6858000"/>
              <a:gd name="connsiteX151" fmla="*/ 2882120 w 7467600"/>
              <a:gd name="connsiteY151" fmla="*/ 5064547 h 6858000"/>
              <a:gd name="connsiteX152" fmla="*/ 2793103 w 7467600"/>
              <a:gd name="connsiteY152" fmla="*/ 5039699 h 6858000"/>
              <a:gd name="connsiteX153" fmla="*/ 2770041 w 7467600"/>
              <a:gd name="connsiteY153" fmla="*/ 5033634 h 6858000"/>
              <a:gd name="connsiteX154" fmla="*/ 1979378 w 7467600"/>
              <a:gd name="connsiteY154" fmla="*/ 4769504 h 6858000"/>
              <a:gd name="connsiteX155" fmla="*/ 1927410 w 7467600"/>
              <a:gd name="connsiteY155" fmla="*/ 4716164 h 6858000"/>
              <a:gd name="connsiteX156" fmla="*/ 1959587 w 7467600"/>
              <a:gd name="connsiteY156" fmla="*/ 4728849 h 6858000"/>
              <a:gd name="connsiteX157" fmla="*/ 2777707 w 7467600"/>
              <a:gd name="connsiteY157" fmla="*/ 5003991 h 6858000"/>
              <a:gd name="connsiteX158" fmla="*/ 2800768 w 7467600"/>
              <a:gd name="connsiteY158" fmla="*/ 5010056 h 6858000"/>
              <a:gd name="connsiteX159" fmla="*/ 2879408 w 7467600"/>
              <a:gd name="connsiteY159" fmla="*/ 5031590 h 6858000"/>
              <a:gd name="connsiteX160" fmla="*/ 2862295 w 7467600"/>
              <a:gd name="connsiteY160" fmla="*/ 5022958 h 6858000"/>
              <a:gd name="connsiteX161" fmla="*/ 2813343 w 7467600"/>
              <a:gd name="connsiteY161" fmla="*/ 4998369 h 6858000"/>
              <a:gd name="connsiteX162" fmla="*/ 2646245 w 7467600"/>
              <a:gd name="connsiteY162" fmla="*/ 4930999 h 6858000"/>
              <a:gd name="connsiteX163" fmla="*/ 1999243 w 7467600"/>
              <a:gd name="connsiteY163" fmla="*/ 4730524 h 6858000"/>
              <a:gd name="connsiteX164" fmla="*/ 1979527 w 7467600"/>
              <a:gd name="connsiteY164" fmla="*/ 4726651 h 6858000"/>
              <a:gd name="connsiteX165" fmla="*/ 1927410 w 7467600"/>
              <a:gd name="connsiteY165" fmla="*/ 4716164 h 6858000"/>
              <a:gd name="connsiteX166" fmla="*/ 1997014 w 7467600"/>
              <a:gd name="connsiteY166" fmla="*/ 4698007 h 6858000"/>
              <a:gd name="connsiteX167" fmla="*/ 2005458 w 7467600"/>
              <a:gd name="connsiteY167" fmla="*/ 4699540 h 6858000"/>
              <a:gd name="connsiteX168" fmla="*/ 2657186 w 7467600"/>
              <a:gd name="connsiteY168" fmla="*/ 4901687 h 6858000"/>
              <a:gd name="connsiteX169" fmla="*/ 2826662 w 7467600"/>
              <a:gd name="connsiteY169" fmla="*/ 4970362 h 6858000"/>
              <a:gd name="connsiteX170" fmla="*/ 2876100 w 7467600"/>
              <a:gd name="connsiteY170" fmla="*/ 4995397 h 6858000"/>
              <a:gd name="connsiteX171" fmla="*/ 3042600 w 7467600"/>
              <a:gd name="connsiteY171" fmla="*/ 5059532 h 6858000"/>
              <a:gd name="connsiteX172" fmla="*/ 1997014 w 7467600"/>
              <a:gd name="connsiteY172" fmla="*/ 4698007 h 6858000"/>
              <a:gd name="connsiteX173" fmla="*/ 2305292 w 7467600"/>
              <a:gd name="connsiteY173" fmla="*/ 4219492 h 6858000"/>
              <a:gd name="connsiteX174" fmla="*/ 3360922 w 7467600"/>
              <a:gd name="connsiteY174" fmla="*/ 4529373 h 6858000"/>
              <a:gd name="connsiteX175" fmla="*/ 3492420 w 7467600"/>
              <a:gd name="connsiteY175" fmla="*/ 4510145 h 6858000"/>
              <a:gd name="connsiteX176" fmla="*/ 3364086 w 7467600"/>
              <a:gd name="connsiteY176" fmla="*/ 4480340 h 6858000"/>
              <a:gd name="connsiteX177" fmla="*/ 3225818 w 7467600"/>
              <a:gd name="connsiteY177" fmla="*/ 4411822 h 6858000"/>
              <a:gd name="connsiteX178" fmla="*/ 3129696 w 7467600"/>
              <a:gd name="connsiteY178" fmla="*/ 4360704 h 6858000"/>
              <a:gd name="connsiteX179" fmla="*/ 2814545 w 7467600"/>
              <a:gd name="connsiteY179" fmla="*/ 4282955 h 6858000"/>
              <a:gd name="connsiteX180" fmla="*/ 2305292 w 7467600"/>
              <a:gd name="connsiteY180" fmla="*/ 4219492 h 6858000"/>
              <a:gd name="connsiteX181" fmla="*/ 2626982 w 7467600"/>
              <a:gd name="connsiteY181" fmla="*/ 4206450 h 6858000"/>
              <a:gd name="connsiteX182" fmla="*/ 2490617 w 7467600"/>
              <a:gd name="connsiteY182" fmla="*/ 4206951 h 6858000"/>
              <a:gd name="connsiteX183" fmla="*/ 2819869 w 7467600"/>
              <a:gd name="connsiteY183" fmla="*/ 4252936 h 6858000"/>
              <a:gd name="connsiteX184" fmla="*/ 3143018 w 7467600"/>
              <a:gd name="connsiteY184" fmla="*/ 4332698 h 6858000"/>
              <a:gd name="connsiteX185" fmla="*/ 3241520 w 7467600"/>
              <a:gd name="connsiteY185" fmla="*/ 4385112 h 6858000"/>
              <a:gd name="connsiteX186" fmla="*/ 3374575 w 7467600"/>
              <a:gd name="connsiteY186" fmla="*/ 4451517 h 6858000"/>
              <a:gd name="connsiteX187" fmla="*/ 3505221 w 7467600"/>
              <a:gd name="connsiteY187" fmla="*/ 4480757 h 6858000"/>
              <a:gd name="connsiteX188" fmla="*/ 2626982 w 7467600"/>
              <a:gd name="connsiteY188" fmla="*/ 4206450 h 6858000"/>
              <a:gd name="connsiteX189" fmla="*/ 1310106 w 7467600"/>
              <a:gd name="connsiteY189" fmla="*/ 3943217 h 6858000"/>
              <a:gd name="connsiteX190" fmla="*/ 854994 w 7467600"/>
              <a:gd name="connsiteY190" fmla="*/ 4399136 h 6858000"/>
              <a:gd name="connsiteX191" fmla="*/ 742462 w 7467600"/>
              <a:gd name="connsiteY191" fmla="*/ 4594648 h 6858000"/>
              <a:gd name="connsiteX192" fmla="*/ 820602 w 7467600"/>
              <a:gd name="connsiteY192" fmla="*/ 4485915 h 6858000"/>
              <a:gd name="connsiteX193" fmla="*/ 878295 w 7467600"/>
              <a:gd name="connsiteY193" fmla="*/ 4403594 h 6858000"/>
              <a:gd name="connsiteX194" fmla="*/ 1240607 w 7467600"/>
              <a:gd name="connsiteY194" fmla="*/ 4010401 h 6858000"/>
              <a:gd name="connsiteX195" fmla="*/ 1310106 w 7467600"/>
              <a:gd name="connsiteY195" fmla="*/ 3943217 h 6858000"/>
              <a:gd name="connsiteX196" fmla="*/ 1423113 w 7467600"/>
              <a:gd name="connsiteY196" fmla="*/ 3874565 h 6858000"/>
              <a:gd name="connsiteX197" fmla="*/ 1260565 w 7467600"/>
              <a:gd name="connsiteY197" fmla="*/ 4031982 h 6858000"/>
              <a:gd name="connsiteX198" fmla="*/ 901900 w 7467600"/>
              <a:gd name="connsiteY198" fmla="*/ 4421236 h 6858000"/>
              <a:gd name="connsiteX199" fmla="*/ 845044 w 7467600"/>
              <a:gd name="connsiteY199" fmla="*/ 4502436 h 6858000"/>
              <a:gd name="connsiteX200" fmla="*/ 685926 w 7467600"/>
              <a:gd name="connsiteY200" fmla="*/ 4703069 h 6858000"/>
              <a:gd name="connsiteX201" fmla="*/ 684248 w 7467600"/>
              <a:gd name="connsiteY201" fmla="*/ 4706721 h 6858000"/>
              <a:gd name="connsiteX202" fmla="*/ 1423113 w 7467600"/>
              <a:gd name="connsiteY202" fmla="*/ 3874565 h 6858000"/>
              <a:gd name="connsiteX203" fmla="*/ 3316479 w 7467600"/>
              <a:gd name="connsiteY203" fmla="*/ 3872136 h 6858000"/>
              <a:gd name="connsiteX204" fmla="*/ 3546806 w 7467600"/>
              <a:gd name="connsiteY204" fmla="*/ 4356139 h 6858000"/>
              <a:gd name="connsiteX205" fmla="*/ 3364433 w 7467600"/>
              <a:gd name="connsiteY205" fmla="*/ 3953121 h 6858000"/>
              <a:gd name="connsiteX206" fmla="*/ 3316479 w 7467600"/>
              <a:gd name="connsiteY206" fmla="*/ 3872136 h 6858000"/>
              <a:gd name="connsiteX207" fmla="*/ 3291335 w 7467600"/>
              <a:gd name="connsiteY207" fmla="*/ 3767420 h 6858000"/>
              <a:gd name="connsiteX208" fmla="*/ 3390805 w 7467600"/>
              <a:gd name="connsiteY208" fmla="*/ 3937163 h 6858000"/>
              <a:gd name="connsiteX209" fmla="*/ 3579062 w 7467600"/>
              <a:gd name="connsiteY209" fmla="*/ 4359040 h 6858000"/>
              <a:gd name="connsiteX210" fmla="*/ 3467355 w 7467600"/>
              <a:gd name="connsiteY210" fmla="*/ 3988130 h 6858000"/>
              <a:gd name="connsiteX211" fmla="*/ 3310753 w 7467600"/>
              <a:gd name="connsiteY211" fmla="*/ 3787140 h 6858000"/>
              <a:gd name="connsiteX212" fmla="*/ 3291335 w 7467600"/>
              <a:gd name="connsiteY212" fmla="*/ 3767420 h 6858000"/>
              <a:gd name="connsiteX213" fmla="*/ 1635889 w 7467600"/>
              <a:gd name="connsiteY213" fmla="*/ 3709494 h 6858000"/>
              <a:gd name="connsiteX214" fmla="*/ 1634800 w 7467600"/>
              <a:gd name="connsiteY214" fmla="*/ 3731111 h 6858000"/>
              <a:gd name="connsiteX215" fmla="*/ 1635889 w 7467600"/>
              <a:gd name="connsiteY215" fmla="*/ 3709494 h 6858000"/>
              <a:gd name="connsiteX216" fmla="*/ 1510397 w 7467600"/>
              <a:gd name="connsiteY216" fmla="*/ 3684705 h 6858000"/>
              <a:gd name="connsiteX217" fmla="*/ 1146550 w 7467600"/>
              <a:gd name="connsiteY217" fmla="*/ 3802012 h 6858000"/>
              <a:gd name="connsiteX218" fmla="*/ 698834 w 7467600"/>
              <a:gd name="connsiteY218" fmla="*/ 3952272 h 6858000"/>
              <a:gd name="connsiteX219" fmla="*/ 34256 w 7467600"/>
              <a:gd name="connsiteY219" fmla="*/ 4347603 h 6858000"/>
              <a:gd name="connsiteX220" fmla="*/ 527241 w 7467600"/>
              <a:gd name="connsiteY220" fmla="*/ 4065078 h 6858000"/>
              <a:gd name="connsiteX221" fmla="*/ 1510397 w 7467600"/>
              <a:gd name="connsiteY221" fmla="*/ 3684705 h 6858000"/>
              <a:gd name="connsiteX222" fmla="*/ 1313114 w 7467600"/>
              <a:gd name="connsiteY222" fmla="*/ 3655216 h 6858000"/>
              <a:gd name="connsiteX223" fmla="*/ 1109304 w 7467600"/>
              <a:gd name="connsiteY223" fmla="*/ 3669030 h 6858000"/>
              <a:gd name="connsiteX224" fmla="*/ 8129 w 7467600"/>
              <a:gd name="connsiteY224" fmla="*/ 4330519 h 6858000"/>
              <a:gd name="connsiteX225" fmla="*/ 687572 w 7467600"/>
              <a:gd name="connsiteY225" fmla="*/ 3925629 h 6858000"/>
              <a:gd name="connsiteX226" fmla="*/ 1138365 w 7467600"/>
              <a:gd name="connsiteY226" fmla="*/ 3774515 h 6858000"/>
              <a:gd name="connsiteX227" fmla="*/ 1505579 w 7467600"/>
              <a:gd name="connsiteY227" fmla="*/ 3655526 h 6858000"/>
              <a:gd name="connsiteX228" fmla="*/ 1313114 w 7467600"/>
              <a:gd name="connsiteY228" fmla="*/ 3655216 h 6858000"/>
              <a:gd name="connsiteX229" fmla="*/ 3655073 w 7467600"/>
              <a:gd name="connsiteY229" fmla="*/ 3650884 h 6858000"/>
              <a:gd name="connsiteX230" fmla="*/ 3989938 w 7467600"/>
              <a:gd name="connsiteY230" fmla="*/ 3991685 h 6858000"/>
              <a:gd name="connsiteX231" fmla="*/ 4393907 w 7467600"/>
              <a:gd name="connsiteY231" fmla="*/ 4261258 h 6858000"/>
              <a:gd name="connsiteX232" fmla="*/ 4648051 w 7467600"/>
              <a:gd name="connsiteY232" fmla="*/ 4374051 h 6858000"/>
              <a:gd name="connsiteX233" fmla="*/ 4383389 w 7467600"/>
              <a:gd name="connsiteY233" fmla="*/ 4184369 h 6858000"/>
              <a:gd name="connsiteX234" fmla="*/ 4165508 w 7467600"/>
              <a:gd name="connsiteY234" fmla="*/ 4035196 h 6858000"/>
              <a:gd name="connsiteX235" fmla="*/ 4068162 w 7467600"/>
              <a:gd name="connsiteY235" fmla="*/ 3953394 h 6858000"/>
              <a:gd name="connsiteX236" fmla="*/ 3981416 w 7467600"/>
              <a:gd name="connsiteY236" fmla="*/ 3880482 h 6858000"/>
              <a:gd name="connsiteX237" fmla="*/ 3800147 w 7467600"/>
              <a:gd name="connsiteY237" fmla="*/ 3749872 h 6858000"/>
              <a:gd name="connsiteX238" fmla="*/ 3655073 w 7467600"/>
              <a:gd name="connsiteY238" fmla="*/ 3650884 h 6858000"/>
              <a:gd name="connsiteX239" fmla="*/ 3670252 w 7467600"/>
              <a:gd name="connsiteY239" fmla="*/ 3622798 h 6858000"/>
              <a:gd name="connsiteX240" fmla="*/ 3817258 w 7467600"/>
              <a:gd name="connsiteY240" fmla="*/ 3723577 h 6858000"/>
              <a:gd name="connsiteX241" fmla="*/ 4000461 w 7467600"/>
              <a:gd name="connsiteY241" fmla="*/ 3855966 h 6858000"/>
              <a:gd name="connsiteX242" fmla="*/ 4088180 w 7467600"/>
              <a:gd name="connsiteY242" fmla="*/ 3929774 h 6858000"/>
              <a:gd name="connsiteX243" fmla="*/ 4184555 w 7467600"/>
              <a:gd name="connsiteY243" fmla="*/ 4010683 h 6858000"/>
              <a:gd name="connsiteX244" fmla="*/ 4399563 w 7467600"/>
              <a:gd name="connsiteY244" fmla="*/ 4158106 h 6858000"/>
              <a:gd name="connsiteX245" fmla="*/ 4684469 w 7467600"/>
              <a:gd name="connsiteY245" fmla="*/ 4364680 h 6858000"/>
              <a:gd name="connsiteX246" fmla="*/ 4690271 w 7467600"/>
              <a:gd name="connsiteY246" fmla="*/ 4370034 h 6858000"/>
              <a:gd name="connsiteX247" fmla="*/ 4136093 w 7467600"/>
              <a:gd name="connsiteY247" fmla="*/ 3858466 h 6858000"/>
              <a:gd name="connsiteX248" fmla="*/ 3670252 w 7467600"/>
              <a:gd name="connsiteY248" fmla="*/ 3622798 h 6858000"/>
              <a:gd name="connsiteX249" fmla="*/ 4440129 w 7467600"/>
              <a:gd name="connsiteY249" fmla="*/ 3448571 h 6858000"/>
              <a:gd name="connsiteX250" fmla="*/ 4856525 w 7467600"/>
              <a:gd name="connsiteY250" fmla="*/ 3915351 h 6858000"/>
              <a:gd name="connsiteX251" fmla="*/ 5059055 w 7467600"/>
              <a:gd name="connsiteY251" fmla="*/ 4108918 h 6858000"/>
              <a:gd name="connsiteX252" fmla="*/ 5290070 w 7467600"/>
              <a:gd name="connsiteY252" fmla="*/ 4263619 h 6858000"/>
              <a:gd name="connsiteX253" fmla="*/ 4834991 w 7467600"/>
              <a:gd name="connsiteY253" fmla="*/ 3830985 h 6858000"/>
              <a:gd name="connsiteX254" fmla="*/ 4440129 w 7467600"/>
              <a:gd name="connsiteY254" fmla="*/ 3448571 h 6858000"/>
              <a:gd name="connsiteX255" fmla="*/ 4441737 w 7467600"/>
              <a:gd name="connsiteY255" fmla="*/ 3399734 h 6858000"/>
              <a:gd name="connsiteX256" fmla="*/ 4431236 w 7467600"/>
              <a:gd name="connsiteY256" fmla="*/ 3400954 h 6858000"/>
              <a:gd name="connsiteX257" fmla="*/ 4557150 w 7467600"/>
              <a:gd name="connsiteY257" fmla="*/ 3510023 h 6858000"/>
              <a:gd name="connsiteX258" fmla="*/ 4856936 w 7467600"/>
              <a:gd name="connsiteY258" fmla="*/ 3809146 h 6858000"/>
              <a:gd name="connsiteX259" fmla="*/ 5111996 w 7467600"/>
              <a:gd name="connsiteY259" fmla="*/ 4065759 h 6858000"/>
              <a:gd name="connsiteX260" fmla="*/ 5388878 w 7467600"/>
              <a:gd name="connsiteY260" fmla="*/ 4300185 h 6858000"/>
              <a:gd name="connsiteX261" fmla="*/ 5425556 w 7467600"/>
              <a:gd name="connsiteY261" fmla="*/ 4308967 h 6858000"/>
              <a:gd name="connsiteX262" fmla="*/ 4943646 w 7467600"/>
              <a:gd name="connsiteY262" fmla="*/ 3822916 h 6858000"/>
              <a:gd name="connsiteX263" fmla="*/ 4594837 w 7467600"/>
              <a:gd name="connsiteY263" fmla="*/ 3532274 h 6858000"/>
              <a:gd name="connsiteX264" fmla="*/ 4441737 w 7467600"/>
              <a:gd name="connsiteY264" fmla="*/ 3399734 h 6858000"/>
              <a:gd name="connsiteX265" fmla="*/ 5425834 w 7467600"/>
              <a:gd name="connsiteY265" fmla="*/ 3162785 h 6858000"/>
              <a:gd name="connsiteX266" fmla="*/ 5401644 w 7467600"/>
              <a:gd name="connsiteY266" fmla="*/ 3617847 h 6858000"/>
              <a:gd name="connsiteX267" fmla="*/ 5467256 w 7467600"/>
              <a:gd name="connsiteY267" fmla="*/ 4175494 h 6858000"/>
              <a:gd name="connsiteX268" fmla="*/ 5448069 w 7467600"/>
              <a:gd name="connsiteY268" fmla="*/ 3567554 h 6858000"/>
              <a:gd name="connsiteX269" fmla="*/ 5425834 w 7467600"/>
              <a:gd name="connsiteY269" fmla="*/ 3162785 h 6858000"/>
              <a:gd name="connsiteX270" fmla="*/ 1318687 w 7467600"/>
              <a:gd name="connsiteY270" fmla="*/ 3113840 h 6858000"/>
              <a:gd name="connsiteX271" fmla="*/ 1066793 w 7467600"/>
              <a:gd name="connsiteY271" fmla="*/ 3212171 h 6858000"/>
              <a:gd name="connsiteX272" fmla="*/ 993319 w 7467600"/>
              <a:gd name="connsiteY272" fmla="*/ 3247648 h 6858000"/>
              <a:gd name="connsiteX273" fmla="*/ 853081 w 7467600"/>
              <a:gd name="connsiteY273" fmla="*/ 3312410 h 6858000"/>
              <a:gd name="connsiteX274" fmla="*/ 805957 w 7467600"/>
              <a:gd name="connsiteY274" fmla="*/ 3330443 h 6858000"/>
              <a:gd name="connsiteX275" fmla="*/ 1318687 w 7467600"/>
              <a:gd name="connsiteY275" fmla="*/ 3113840 h 6858000"/>
              <a:gd name="connsiteX276" fmla="*/ 5453702 w 7467600"/>
              <a:gd name="connsiteY276" fmla="*/ 3090882 h 6858000"/>
              <a:gd name="connsiteX277" fmla="*/ 5480135 w 7467600"/>
              <a:gd name="connsiteY277" fmla="*/ 3565802 h 6858000"/>
              <a:gd name="connsiteX278" fmla="*/ 5499023 w 7467600"/>
              <a:gd name="connsiteY278" fmla="*/ 4166310 h 6858000"/>
              <a:gd name="connsiteX279" fmla="*/ 5547022 w 7467600"/>
              <a:gd name="connsiteY279" fmla="*/ 3607838 h 6858000"/>
              <a:gd name="connsiteX280" fmla="*/ 5515964 w 7467600"/>
              <a:gd name="connsiteY280" fmla="*/ 3378541 h 6858000"/>
              <a:gd name="connsiteX281" fmla="*/ 5453702 w 7467600"/>
              <a:gd name="connsiteY281" fmla="*/ 3090882 h 6858000"/>
              <a:gd name="connsiteX282" fmla="*/ 1238695 w 7467600"/>
              <a:gd name="connsiteY282" fmla="*/ 3076820 h 6858000"/>
              <a:gd name="connsiteX283" fmla="*/ 716371 w 7467600"/>
              <a:gd name="connsiteY283" fmla="*/ 3293249 h 6858000"/>
              <a:gd name="connsiteX284" fmla="*/ 579522 w 7467600"/>
              <a:gd name="connsiteY284" fmla="*/ 3371759 h 6858000"/>
              <a:gd name="connsiteX285" fmla="*/ 600288 w 7467600"/>
              <a:gd name="connsiteY285" fmla="*/ 3365555 h 6858000"/>
              <a:gd name="connsiteX286" fmla="*/ 840692 w 7467600"/>
              <a:gd name="connsiteY286" fmla="*/ 3284921 h 6858000"/>
              <a:gd name="connsiteX287" fmla="*/ 979248 w 7467600"/>
              <a:gd name="connsiteY287" fmla="*/ 3221003 h 6858000"/>
              <a:gd name="connsiteX288" fmla="*/ 1053282 w 7467600"/>
              <a:gd name="connsiteY288" fmla="*/ 3185247 h 6858000"/>
              <a:gd name="connsiteX289" fmla="*/ 1320603 w 7467600"/>
              <a:gd name="connsiteY289" fmla="*/ 3081281 h 6858000"/>
              <a:gd name="connsiteX290" fmla="*/ 1238695 w 7467600"/>
              <a:gd name="connsiteY290" fmla="*/ 3076820 h 6858000"/>
              <a:gd name="connsiteX291" fmla="*/ 5425627 w 7467600"/>
              <a:gd name="connsiteY291" fmla="*/ 2954192 h 6858000"/>
              <a:gd name="connsiteX292" fmla="*/ 5470770 w 7467600"/>
              <a:gd name="connsiteY292" fmla="*/ 3005435 h 6858000"/>
              <a:gd name="connsiteX293" fmla="*/ 5519779 w 7467600"/>
              <a:gd name="connsiteY293" fmla="*/ 4359223 h 6858000"/>
              <a:gd name="connsiteX294" fmla="*/ 5520293 w 7467600"/>
              <a:gd name="connsiteY294" fmla="*/ 4360602 h 6858000"/>
              <a:gd name="connsiteX295" fmla="*/ 5767221 w 7467600"/>
              <a:gd name="connsiteY295" fmla="*/ 4665564 h 6858000"/>
              <a:gd name="connsiteX296" fmla="*/ 6937169 w 7467600"/>
              <a:gd name="connsiteY296" fmla="*/ 4815941 h 6858000"/>
              <a:gd name="connsiteX297" fmla="*/ 6953922 w 7467600"/>
              <a:gd name="connsiteY297" fmla="*/ 4890068 h 6858000"/>
              <a:gd name="connsiteX298" fmla="*/ 6071359 w 7467600"/>
              <a:gd name="connsiteY298" fmla="*/ 4770770 h 6858000"/>
              <a:gd name="connsiteX299" fmla="*/ 6038839 w 7467600"/>
              <a:gd name="connsiteY299" fmla="*/ 4764474 h 6858000"/>
              <a:gd name="connsiteX300" fmla="*/ 6038706 w 7467600"/>
              <a:gd name="connsiteY300" fmla="*/ 4763847 h 6858000"/>
              <a:gd name="connsiteX301" fmla="*/ 6037784 w 7467600"/>
              <a:gd name="connsiteY301" fmla="*/ 4764270 h 6858000"/>
              <a:gd name="connsiteX302" fmla="*/ 6038839 w 7467600"/>
              <a:gd name="connsiteY302" fmla="*/ 4764474 h 6858000"/>
              <a:gd name="connsiteX303" fmla="*/ 6040338 w 7467600"/>
              <a:gd name="connsiteY303" fmla="*/ 4771418 h 6858000"/>
              <a:gd name="connsiteX304" fmla="*/ 6024488 w 7467600"/>
              <a:gd name="connsiteY304" fmla="*/ 4809903 h 6858000"/>
              <a:gd name="connsiteX305" fmla="*/ 5599771 w 7467600"/>
              <a:gd name="connsiteY305" fmla="*/ 5509652 h 6858000"/>
              <a:gd name="connsiteX306" fmla="*/ 5548843 w 7467600"/>
              <a:gd name="connsiteY306" fmla="*/ 5563845 h 6858000"/>
              <a:gd name="connsiteX307" fmla="*/ 5940952 w 7467600"/>
              <a:gd name="connsiteY307" fmla="*/ 6250028 h 6858000"/>
              <a:gd name="connsiteX308" fmla="*/ 6043441 w 7467600"/>
              <a:gd name="connsiteY308" fmla="*/ 6665847 h 6858000"/>
              <a:gd name="connsiteX309" fmla="*/ 6093432 w 7467600"/>
              <a:gd name="connsiteY309" fmla="*/ 6858000 h 6858000"/>
              <a:gd name="connsiteX310" fmla="*/ 6034344 w 7467600"/>
              <a:gd name="connsiteY310" fmla="*/ 6858000 h 6858000"/>
              <a:gd name="connsiteX311" fmla="*/ 6026679 w 7467600"/>
              <a:gd name="connsiteY311" fmla="*/ 6836959 h 6858000"/>
              <a:gd name="connsiteX312" fmla="*/ 5800441 w 7467600"/>
              <a:gd name="connsiteY312" fmla="*/ 6335286 h 6858000"/>
              <a:gd name="connsiteX313" fmla="*/ 5526562 w 7467600"/>
              <a:gd name="connsiteY313" fmla="*/ 5705388 h 6858000"/>
              <a:gd name="connsiteX314" fmla="*/ 5519640 w 7467600"/>
              <a:gd name="connsiteY314" fmla="*/ 5683774 h 6858000"/>
              <a:gd name="connsiteX315" fmla="*/ 5844559 w 7467600"/>
              <a:gd name="connsiteY315" fmla="*/ 6553349 h 6858000"/>
              <a:gd name="connsiteX316" fmla="*/ 5975994 w 7467600"/>
              <a:gd name="connsiteY316" fmla="*/ 6858000 h 6858000"/>
              <a:gd name="connsiteX317" fmla="*/ 5898547 w 7467600"/>
              <a:gd name="connsiteY317" fmla="*/ 6858000 h 6858000"/>
              <a:gd name="connsiteX318" fmla="*/ 5682041 w 7467600"/>
              <a:gd name="connsiteY318" fmla="*/ 6355860 h 6858000"/>
              <a:gd name="connsiteX319" fmla="*/ 5461758 w 7467600"/>
              <a:gd name="connsiteY319" fmla="*/ 5820220 h 6858000"/>
              <a:gd name="connsiteX320" fmla="*/ 5237282 w 7467600"/>
              <a:gd name="connsiteY320" fmla="*/ 6579086 h 6858000"/>
              <a:gd name="connsiteX321" fmla="*/ 5115009 w 7467600"/>
              <a:gd name="connsiteY321" fmla="*/ 6858000 h 6858000"/>
              <a:gd name="connsiteX322" fmla="*/ 5028074 w 7467600"/>
              <a:gd name="connsiteY322" fmla="*/ 6858000 h 6858000"/>
              <a:gd name="connsiteX323" fmla="*/ 5079508 w 7467600"/>
              <a:gd name="connsiteY323" fmla="*/ 6749074 h 6858000"/>
              <a:gd name="connsiteX324" fmla="*/ 5371846 w 7467600"/>
              <a:gd name="connsiteY324" fmla="*/ 5924413 h 6858000"/>
              <a:gd name="connsiteX325" fmla="*/ 5270512 w 7467600"/>
              <a:gd name="connsiteY325" fmla="*/ 6138975 h 6858000"/>
              <a:gd name="connsiteX326" fmla="*/ 5062409 w 7467600"/>
              <a:gd name="connsiteY326" fmla="*/ 6653544 h 6858000"/>
              <a:gd name="connsiteX327" fmla="*/ 5036628 w 7467600"/>
              <a:gd name="connsiteY327" fmla="*/ 6754247 h 6858000"/>
              <a:gd name="connsiteX328" fmla="*/ 5009112 w 7467600"/>
              <a:gd name="connsiteY328" fmla="*/ 6858000 h 6858000"/>
              <a:gd name="connsiteX329" fmla="*/ 4976679 w 7467600"/>
              <a:gd name="connsiteY329" fmla="*/ 6858000 h 6858000"/>
              <a:gd name="connsiteX330" fmla="*/ 5006537 w 7467600"/>
              <a:gd name="connsiteY330" fmla="*/ 6747068 h 6858000"/>
              <a:gd name="connsiteX331" fmla="*/ 5032723 w 7467600"/>
              <a:gd name="connsiteY331" fmla="*/ 6644957 h 6858000"/>
              <a:gd name="connsiteX332" fmla="*/ 5242949 w 7467600"/>
              <a:gd name="connsiteY332" fmla="*/ 6125175 h 6858000"/>
              <a:gd name="connsiteX333" fmla="*/ 5286321 w 7467600"/>
              <a:gd name="connsiteY333" fmla="*/ 6033555 h 6858000"/>
              <a:gd name="connsiteX334" fmla="*/ 5008210 w 7467600"/>
              <a:gd name="connsiteY334" fmla="*/ 6649194 h 6858000"/>
              <a:gd name="connsiteX335" fmla="*/ 4986321 w 7467600"/>
              <a:gd name="connsiteY335" fmla="*/ 6765687 h 6858000"/>
              <a:gd name="connsiteX336" fmla="*/ 4973474 w 7467600"/>
              <a:gd name="connsiteY336" fmla="*/ 6858000 h 6858000"/>
              <a:gd name="connsiteX337" fmla="*/ 4907178 w 7467600"/>
              <a:gd name="connsiteY337" fmla="*/ 6858000 h 6858000"/>
              <a:gd name="connsiteX338" fmla="*/ 4910810 w 7467600"/>
              <a:gd name="connsiteY338" fmla="*/ 6829660 h 6858000"/>
              <a:gd name="connsiteX339" fmla="*/ 4987461 w 7467600"/>
              <a:gd name="connsiteY339" fmla="*/ 6432994 h 6858000"/>
              <a:gd name="connsiteX340" fmla="*/ 5179262 w 7467600"/>
              <a:gd name="connsiteY340" fmla="*/ 6035044 h 6858000"/>
              <a:gd name="connsiteX341" fmla="*/ 4689678 w 7467600"/>
              <a:gd name="connsiteY341" fmla="*/ 6440241 h 6858000"/>
              <a:gd name="connsiteX342" fmla="*/ 4477543 w 7467600"/>
              <a:gd name="connsiteY342" fmla="*/ 6674836 h 6858000"/>
              <a:gd name="connsiteX343" fmla="*/ 4329957 w 7467600"/>
              <a:gd name="connsiteY343" fmla="*/ 6858000 h 6858000"/>
              <a:gd name="connsiteX344" fmla="*/ 4218595 w 7467600"/>
              <a:gd name="connsiteY344" fmla="*/ 6858000 h 6858000"/>
              <a:gd name="connsiteX345" fmla="*/ 4368888 w 7467600"/>
              <a:gd name="connsiteY345" fmla="*/ 6668412 h 6858000"/>
              <a:gd name="connsiteX346" fmla="*/ 4563091 w 7467600"/>
              <a:gd name="connsiteY346" fmla="*/ 6442508 h 6858000"/>
              <a:gd name="connsiteX347" fmla="*/ 5387324 w 7467600"/>
              <a:gd name="connsiteY347" fmla="*/ 5705830 h 6858000"/>
              <a:gd name="connsiteX348" fmla="*/ 5073620 w 7467600"/>
              <a:gd name="connsiteY348" fmla="*/ 5955437 h 6858000"/>
              <a:gd name="connsiteX349" fmla="*/ 4689789 w 7467600"/>
              <a:gd name="connsiteY349" fmla="*/ 6268382 h 6858000"/>
              <a:gd name="connsiteX350" fmla="*/ 4418722 w 7467600"/>
              <a:gd name="connsiteY350" fmla="*/ 6570886 h 6858000"/>
              <a:gd name="connsiteX351" fmla="*/ 4214944 w 7467600"/>
              <a:gd name="connsiteY351" fmla="*/ 6858000 h 6858000"/>
              <a:gd name="connsiteX352" fmla="*/ 4177898 w 7467600"/>
              <a:gd name="connsiteY352" fmla="*/ 6858000 h 6858000"/>
              <a:gd name="connsiteX353" fmla="*/ 4391597 w 7467600"/>
              <a:gd name="connsiteY353" fmla="*/ 6556370 h 6858000"/>
              <a:gd name="connsiteX354" fmla="*/ 4668889 w 7467600"/>
              <a:gd name="connsiteY354" fmla="*/ 6246399 h 6858000"/>
              <a:gd name="connsiteX355" fmla="*/ 5055427 w 7467600"/>
              <a:gd name="connsiteY355" fmla="*/ 5931476 h 6858000"/>
              <a:gd name="connsiteX356" fmla="*/ 5371814 w 7467600"/>
              <a:gd name="connsiteY356" fmla="*/ 5678975 h 6858000"/>
              <a:gd name="connsiteX357" fmla="*/ 4987918 w 7467600"/>
              <a:gd name="connsiteY357" fmla="*/ 5838701 h 6858000"/>
              <a:gd name="connsiteX358" fmla="*/ 4317146 w 7467600"/>
              <a:gd name="connsiteY358" fmla="*/ 6587716 h 6858000"/>
              <a:gd name="connsiteX359" fmla="*/ 4171627 w 7467600"/>
              <a:gd name="connsiteY359" fmla="*/ 6858000 h 6858000"/>
              <a:gd name="connsiteX360" fmla="*/ 4081585 w 7467600"/>
              <a:gd name="connsiteY360" fmla="*/ 6858000 h 6858000"/>
              <a:gd name="connsiteX361" fmla="*/ 4238603 w 7467600"/>
              <a:gd name="connsiteY361" fmla="*/ 6559341 h 6858000"/>
              <a:gd name="connsiteX362" fmla="*/ 4778333 w 7467600"/>
              <a:gd name="connsiteY362" fmla="*/ 5873626 h 6858000"/>
              <a:gd name="connsiteX363" fmla="*/ 5414185 w 7467600"/>
              <a:gd name="connsiteY363" fmla="*/ 5573882 h 6858000"/>
              <a:gd name="connsiteX364" fmla="*/ 5959648 w 7467600"/>
              <a:gd name="connsiteY364" fmla="*/ 4760797 h 6858000"/>
              <a:gd name="connsiteX365" fmla="*/ 5355019 w 7467600"/>
              <a:gd name="connsiteY365" fmla="*/ 4734672 h 6858000"/>
              <a:gd name="connsiteX366" fmla="*/ 5083565 w 7467600"/>
              <a:gd name="connsiteY366" fmla="*/ 5179121 h 6858000"/>
              <a:gd name="connsiteX367" fmla="*/ 4713577 w 7467600"/>
              <a:gd name="connsiteY367" fmla="*/ 5616803 h 6858000"/>
              <a:gd name="connsiteX368" fmla="*/ 3989559 w 7467600"/>
              <a:gd name="connsiteY368" fmla="*/ 6145945 h 6858000"/>
              <a:gd name="connsiteX369" fmla="*/ 3939824 w 7467600"/>
              <a:gd name="connsiteY369" fmla="*/ 6066900 h 6858000"/>
              <a:gd name="connsiteX370" fmla="*/ 4584537 w 7467600"/>
              <a:gd name="connsiteY370" fmla="*/ 5324826 h 6858000"/>
              <a:gd name="connsiteX371" fmla="*/ 5037105 w 7467600"/>
              <a:gd name="connsiteY371" fmla="*/ 5088765 h 6858000"/>
              <a:gd name="connsiteX372" fmla="*/ 5039930 w 7467600"/>
              <a:gd name="connsiteY372" fmla="*/ 5089585 h 6858000"/>
              <a:gd name="connsiteX373" fmla="*/ 5263764 w 7467600"/>
              <a:gd name="connsiteY373" fmla="*/ 4735525 h 6858000"/>
              <a:gd name="connsiteX374" fmla="*/ 4086300 w 7467600"/>
              <a:gd name="connsiteY374" fmla="*/ 4884599 h 6858000"/>
              <a:gd name="connsiteX375" fmla="*/ 4085485 w 7467600"/>
              <a:gd name="connsiteY375" fmla="*/ 4899070 h 6858000"/>
              <a:gd name="connsiteX376" fmla="*/ 3871915 w 7467600"/>
              <a:gd name="connsiteY376" fmla="*/ 5253645 h 6858000"/>
              <a:gd name="connsiteX377" fmla="*/ 3799374 w 7467600"/>
              <a:gd name="connsiteY377" fmla="*/ 5466127 h 6858000"/>
              <a:gd name="connsiteX378" fmla="*/ 3498850 w 7467600"/>
              <a:gd name="connsiteY378" fmla="*/ 6661888 h 6858000"/>
              <a:gd name="connsiteX379" fmla="*/ 3399216 w 7467600"/>
              <a:gd name="connsiteY379" fmla="*/ 6858000 h 6858000"/>
              <a:gd name="connsiteX380" fmla="*/ 3303688 w 7467600"/>
              <a:gd name="connsiteY380" fmla="*/ 6858000 h 6858000"/>
              <a:gd name="connsiteX381" fmla="*/ 3391774 w 7467600"/>
              <a:gd name="connsiteY381" fmla="*/ 6697181 h 6858000"/>
              <a:gd name="connsiteX382" fmla="*/ 3735540 w 7467600"/>
              <a:gd name="connsiteY382" fmla="*/ 5546923 h 6858000"/>
              <a:gd name="connsiteX383" fmla="*/ 3729438 w 7467600"/>
              <a:gd name="connsiteY383" fmla="*/ 5569058 h 6858000"/>
              <a:gd name="connsiteX384" fmla="*/ 3707782 w 7467600"/>
              <a:gd name="connsiteY384" fmla="*/ 5644908 h 6858000"/>
              <a:gd name="connsiteX385" fmla="*/ 3583827 w 7467600"/>
              <a:gd name="connsiteY385" fmla="*/ 6039215 h 6858000"/>
              <a:gd name="connsiteX386" fmla="*/ 3547861 w 7467600"/>
              <a:gd name="connsiteY386" fmla="*/ 6129609 h 6858000"/>
              <a:gd name="connsiteX387" fmla="*/ 3490905 w 7467600"/>
              <a:gd name="connsiteY387" fmla="*/ 6277660 h 6858000"/>
              <a:gd name="connsiteX388" fmla="*/ 3455859 w 7467600"/>
              <a:gd name="connsiteY388" fmla="*/ 6391301 h 6858000"/>
              <a:gd name="connsiteX389" fmla="*/ 3429112 w 7467600"/>
              <a:gd name="connsiteY389" fmla="*/ 6479469 h 6858000"/>
              <a:gd name="connsiteX390" fmla="*/ 3304862 w 7467600"/>
              <a:gd name="connsiteY390" fmla="*/ 6796476 h 6858000"/>
              <a:gd name="connsiteX391" fmla="*/ 3276071 w 7467600"/>
              <a:gd name="connsiteY391" fmla="*/ 6858000 h 6858000"/>
              <a:gd name="connsiteX392" fmla="*/ 3240805 w 7467600"/>
              <a:gd name="connsiteY392" fmla="*/ 6858000 h 6858000"/>
              <a:gd name="connsiteX393" fmla="*/ 3275917 w 7467600"/>
              <a:gd name="connsiteY393" fmla="*/ 6783192 h 6858000"/>
              <a:gd name="connsiteX394" fmla="*/ 3399358 w 7467600"/>
              <a:gd name="connsiteY394" fmla="*/ 6469011 h 6858000"/>
              <a:gd name="connsiteX395" fmla="*/ 3425650 w 7467600"/>
              <a:gd name="connsiteY395" fmla="*/ 6381333 h 6858000"/>
              <a:gd name="connsiteX396" fmla="*/ 3460661 w 7467600"/>
              <a:gd name="connsiteY396" fmla="*/ 6266763 h 6858000"/>
              <a:gd name="connsiteX397" fmla="*/ 3518021 w 7467600"/>
              <a:gd name="connsiteY397" fmla="*/ 6117298 h 6858000"/>
              <a:gd name="connsiteX398" fmla="*/ 3554035 w 7467600"/>
              <a:gd name="connsiteY398" fmla="*/ 6027832 h 6858000"/>
              <a:gd name="connsiteX399" fmla="*/ 3677174 w 7467600"/>
              <a:gd name="connsiteY399" fmla="*/ 5636351 h 6858000"/>
              <a:gd name="connsiteX400" fmla="*/ 3698819 w 7467600"/>
              <a:gd name="connsiteY400" fmla="*/ 5560503 h 6858000"/>
              <a:gd name="connsiteX401" fmla="*/ 3702094 w 7467600"/>
              <a:gd name="connsiteY401" fmla="*/ 5549194 h 6858000"/>
              <a:gd name="connsiteX402" fmla="*/ 3398355 w 7467600"/>
              <a:gd name="connsiteY402" fmla="*/ 6094603 h 6858000"/>
              <a:gd name="connsiteX403" fmla="*/ 3193941 w 7467600"/>
              <a:gd name="connsiteY403" fmla="*/ 6798775 h 6858000"/>
              <a:gd name="connsiteX404" fmla="*/ 3184140 w 7467600"/>
              <a:gd name="connsiteY404" fmla="*/ 6858000 h 6858000"/>
              <a:gd name="connsiteX405" fmla="*/ 3099978 w 7467600"/>
              <a:gd name="connsiteY405" fmla="*/ 6858000 h 6858000"/>
              <a:gd name="connsiteX406" fmla="*/ 3101556 w 7467600"/>
              <a:gd name="connsiteY406" fmla="*/ 6843337 h 6858000"/>
              <a:gd name="connsiteX407" fmla="*/ 3370162 w 7467600"/>
              <a:gd name="connsiteY407" fmla="*/ 5785550 h 6858000"/>
              <a:gd name="connsiteX408" fmla="*/ 3746477 w 7467600"/>
              <a:gd name="connsiteY408" fmla="*/ 5377889 h 6858000"/>
              <a:gd name="connsiteX409" fmla="*/ 3863399 w 7467600"/>
              <a:gd name="connsiteY409" fmla="*/ 5087257 h 6858000"/>
              <a:gd name="connsiteX410" fmla="*/ 3968712 w 7467600"/>
              <a:gd name="connsiteY410" fmla="*/ 4913989 h 6858000"/>
              <a:gd name="connsiteX411" fmla="*/ 2792390 w 7467600"/>
              <a:gd name="connsiteY411" fmla="*/ 5382974 h 6858000"/>
              <a:gd name="connsiteX412" fmla="*/ 2714982 w 7467600"/>
              <a:gd name="connsiteY412" fmla="*/ 5427051 h 6858000"/>
              <a:gd name="connsiteX413" fmla="*/ 2813361 w 7467600"/>
              <a:gd name="connsiteY413" fmla="*/ 6023912 h 6858000"/>
              <a:gd name="connsiteX414" fmla="*/ 2688430 w 7467600"/>
              <a:gd name="connsiteY414" fmla="*/ 6801564 h 6858000"/>
              <a:gd name="connsiteX415" fmla="*/ 2629626 w 7467600"/>
              <a:gd name="connsiteY415" fmla="*/ 6763394 h 6858000"/>
              <a:gd name="connsiteX416" fmla="*/ 2565328 w 7467600"/>
              <a:gd name="connsiteY416" fmla="*/ 5516399 h 6858000"/>
              <a:gd name="connsiteX417" fmla="*/ 1922999 w 7467600"/>
              <a:gd name="connsiteY417" fmla="*/ 5980343 h 6858000"/>
              <a:gd name="connsiteX418" fmla="*/ 1950261 w 7467600"/>
              <a:gd name="connsiteY418" fmla="*/ 6405858 h 6858000"/>
              <a:gd name="connsiteX419" fmla="*/ 2365554 w 7467600"/>
              <a:gd name="connsiteY419" fmla="*/ 6759107 h 6858000"/>
              <a:gd name="connsiteX420" fmla="*/ 2424142 w 7467600"/>
              <a:gd name="connsiteY420" fmla="*/ 6858000 h 6858000"/>
              <a:gd name="connsiteX421" fmla="*/ 2395994 w 7467600"/>
              <a:gd name="connsiteY421" fmla="*/ 6858000 h 6858000"/>
              <a:gd name="connsiteX422" fmla="*/ 2392863 w 7467600"/>
              <a:gd name="connsiteY422" fmla="*/ 6852964 h 6858000"/>
              <a:gd name="connsiteX423" fmla="*/ 2017589 w 7467600"/>
              <a:gd name="connsiteY423" fmla="*/ 6493982 h 6858000"/>
              <a:gd name="connsiteX424" fmla="*/ 2147336 w 7467600"/>
              <a:gd name="connsiteY424" fmla="*/ 6594052 h 6858000"/>
              <a:gd name="connsiteX425" fmla="*/ 2207047 w 7467600"/>
              <a:gd name="connsiteY425" fmla="*/ 6654540 h 6858000"/>
              <a:gd name="connsiteX426" fmla="*/ 2299106 w 7467600"/>
              <a:gd name="connsiteY426" fmla="*/ 6778931 h 6858000"/>
              <a:gd name="connsiteX427" fmla="*/ 2314430 w 7467600"/>
              <a:gd name="connsiteY427" fmla="*/ 6801144 h 6858000"/>
              <a:gd name="connsiteX428" fmla="*/ 2352406 w 7467600"/>
              <a:gd name="connsiteY428" fmla="*/ 6858000 h 6858000"/>
              <a:gd name="connsiteX429" fmla="*/ 2314492 w 7467600"/>
              <a:gd name="connsiteY429" fmla="*/ 6858000 h 6858000"/>
              <a:gd name="connsiteX430" fmla="*/ 2288095 w 7467600"/>
              <a:gd name="connsiteY430" fmla="*/ 6818030 h 6858000"/>
              <a:gd name="connsiteX431" fmla="*/ 2272768 w 7467600"/>
              <a:gd name="connsiteY431" fmla="*/ 6795822 h 6858000"/>
              <a:gd name="connsiteX432" fmla="*/ 2182715 w 7467600"/>
              <a:gd name="connsiteY432" fmla="*/ 6675071 h 6858000"/>
              <a:gd name="connsiteX433" fmla="*/ 2032061 w 7467600"/>
              <a:gd name="connsiteY433" fmla="*/ 6541380 h 6858000"/>
              <a:gd name="connsiteX434" fmla="*/ 2257220 w 7467600"/>
              <a:gd name="connsiteY434" fmla="*/ 6826257 h 6858000"/>
              <a:gd name="connsiteX435" fmla="*/ 2281324 w 7467600"/>
              <a:gd name="connsiteY435" fmla="*/ 6858000 h 6858000"/>
              <a:gd name="connsiteX436" fmla="*/ 2242860 w 7467600"/>
              <a:gd name="connsiteY436" fmla="*/ 6858000 h 6858000"/>
              <a:gd name="connsiteX437" fmla="*/ 2232818 w 7467600"/>
              <a:gd name="connsiteY437" fmla="*/ 6844926 h 6858000"/>
              <a:gd name="connsiteX438" fmla="*/ 1990172 w 7467600"/>
              <a:gd name="connsiteY438" fmla="*/ 6542121 h 6858000"/>
              <a:gd name="connsiteX439" fmla="*/ 2124090 w 7467600"/>
              <a:gd name="connsiteY439" fmla="*/ 6761017 h 6858000"/>
              <a:gd name="connsiteX440" fmla="*/ 2200380 w 7467600"/>
              <a:gd name="connsiteY440" fmla="*/ 6858000 h 6858000"/>
              <a:gd name="connsiteX441" fmla="*/ 2147507 w 7467600"/>
              <a:gd name="connsiteY441" fmla="*/ 6858000 h 6858000"/>
              <a:gd name="connsiteX442" fmla="*/ 2070668 w 7467600"/>
              <a:gd name="connsiteY442" fmla="*/ 6761520 h 6858000"/>
              <a:gd name="connsiteX443" fmla="*/ 1975142 w 7467600"/>
              <a:gd name="connsiteY443" fmla="*/ 6585570 h 6858000"/>
              <a:gd name="connsiteX444" fmla="*/ 2050035 w 7467600"/>
              <a:gd name="connsiteY444" fmla="*/ 6813345 h 6858000"/>
              <a:gd name="connsiteX445" fmla="*/ 2063025 w 7467600"/>
              <a:gd name="connsiteY445" fmla="*/ 6858000 h 6858000"/>
              <a:gd name="connsiteX446" fmla="*/ 2021675 w 7467600"/>
              <a:gd name="connsiteY446" fmla="*/ 6858000 h 6858000"/>
              <a:gd name="connsiteX447" fmla="*/ 2019308 w 7467600"/>
              <a:gd name="connsiteY447" fmla="*/ 6847118 h 6858000"/>
              <a:gd name="connsiteX448" fmla="*/ 1938835 w 7467600"/>
              <a:gd name="connsiteY448" fmla="*/ 6551160 h 6858000"/>
              <a:gd name="connsiteX449" fmla="*/ 1953230 w 7467600"/>
              <a:gd name="connsiteY449" fmla="*/ 6759699 h 6858000"/>
              <a:gd name="connsiteX450" fmla="*/ 1956763 w 7467600"/>
              <a:gd name="connsiteY450" fmla="*/ 6778191 h 6858000"/>
              <a:gd name="connsiteX451" fmla="*/ 1967925 w 7467600"/>
              <a:gd name="connsiteY451" fmla="*/ 6858000 h 6858000"/>
              <a:gd name="connsiteX452" fmla="*/ 1936622 w 7467600"/>
              <a:gd name="connsiteY452" fmla="*/ 6858000 h 6858000"/>
              <a:gd name="connsiteX453" fmla="*/ 1926261 w 7467600"/>
              <a:gd name="connsiteY453" fmla="*/ 6784064 h 6858000"/>
              <a:gd name="connsiteX454" fmla="*/ 1922724 w 7467600"/>
              <a:gd name="connsiteY454" fmla="*/ 6765577 h 6858000"/>
              <a:gd name="connsiteX455" fmla="*/ 1904650 w 7467600"/>
              <a:gd name="connsiteY455" fmla="*/ 6639616 h 6858000"/>
              <a:gd name="connsiteX456" fmla="*/ 1885273 w 7467600"/>
              <a:gd name="connsiteY456" fmla="*/ 6858000 h 6858000"/>
              <a:gd name="connsiteX457" fmla="*/ 1854363 w 7467600"/>
              <a:gd name="connsiteY457" fmla="*/ 6858000 h 6858000"/>
              <a:gd name="connsiteX458" fmla="*/ 1880391 w 7467600"/>
              <a:gd name="connsiteY458" fmla="*/ 6603796 h 6858000"/>
              <a:gd name="connsiteX459" fmla="*/ 1818273 w 7467600"/>
              <a:gd name="connsiteY459" fmla="*/ 6715729 h 6858000"/>
              <a:gd name="connsiteX460" fmla="*/ 1794691 w 7467600"/>
              <a:gd name="connsiteY460" fmla="*/ 6843239 h 6858000"/>
              <a:gd name="connsiteX461" fmla="*/ 1794914 w 7467600"/>
              <a:gd name="connsiteY461" fmla="*/ 6858000 h 6858000"/>
              <a:gd name="connsiteX462" fmla="*/ 1746128 w 7467600"/>
              <a:gd name="connsiteY462" fmla="*/ 6858000 h 6858000"/>
              <a:gd name="connsiteX463" fmla="*/ 1753934 w 7467600"/>
              <a:gd name="connsiteY463" fmla="*/ 6724796 h 6858000"/>
              <a:gd name="connsiteX464" fmla="*/ 1792053 w 7467600"/>
              <a:gd name="connsiteY464" fmla="*/ 6572396 h 6858000"/>
              <a:gd name="connsiteX465" fmla="*/ 1862248 w 7467600"/>
              <a:gd name="connsiteY465" fmla="*/ 6266397 h 6858000"/>
              <a:gd name="connsiteX466" fmla="*/ 1862250 w 7467600"/>
              <a:gd name="connsiteY466" fmla="*/ 6033531 h 6858000"/>
              <a:gd name="connsiteX467" fmla="*/ 1211999 w 7467600"/>
              <a:gd name="connsiteY467" fmla="*/ 6683610 h 6858000"/>
              <a:gd name="connsiteX468" fmla="*/ 1213266 w 7467600"/>
              <a:gd name="connsiteY468" fmla="*/ 6691947 h 6858000"/>
              <a:gd name="connsiteX469" fmla="*/ 1203370 w 7467600"/>
              <a:gd name="connsiteY469" fmla="*/ 6850676 h 6858000"/>
              <a:gd name="connsiteX470" fmla="*/ 1203671 w 7467600"/>
              <a:gd name="connsiteY470" fmla="*/ 6858000 h 6858000"/>
              <a:gd name="connsiteX471" fmla="*/ 1143180 w 7467600"/>
              <a:gd name="connsiteY471" fmla="*/ 6858000 h 6858000"/>
              <a:gd name="connsiteX472" fmla="*/ 1142176 w 7467600"/>
              <a:gd name="connsiteY472" fmla="*/ 6766045 h 6858000"/>
              <a:gd name="connsiteX473" fmla="*/ 1067484 w 7467600"/>
              <a:gd name="connsiteY473" fmla="*/ 6858000 h 6858000"/>
              <a:gd name="connsiteX474" fmla="*/ 953928 w 7467600"/>
              <a:gd name="connsiteY474" fmla="*/ 6858000 h 6858000"/>
              <a:gd name="connsiteX475" fmla="*/ 959715 w 7467600"/>
              <a:gd name="connsiteY475" fmla="*/ 6850185 h 6858000"/>
              <a:gd name="connsiteX476" fmla="*/ 1483788 w 7467600"/>
              <a:gd name="connsiteY476" fmla="*/ 6259174 h 6858000"/>
              <a:gd name="connsiteX477" fmla="*/ 1100671 w 7467600"/>
              <a:gd name="connsiteY477" fmla="*/ 6252137 h 6858000"/>
              <a:gd name="connsiteX478" fmla="*/ 1090144 w 7467600"/>
              <a:gd name="connsiteY478" fmla="*/ 6256748 h 6858000"/>
              <a:gd name="connsiteX479" fmla="*/ 1095872 w 7467600"/>
              <a:gd name="connsiteY479" fmla="*/ 6271892 h 6858000"/>
              <a:gd name="connsiteX480" fmla="*/ 262785 w 7467600"/>
              <a:gd name="connsiteY480" fmla="*/ 6845450 h 6858000"/>
              <a:gd name="connsiteX481" fmla="*/ 209968 w 7467600"/>
              <a:gd name="connsiteY481" fmla="*/ 6770713 h 6858000"/>
              <a:gd name="connsiteX482" fmla="*/ 873460 w 7467600"/>
              <a:gd name="connsiteY482" fmla="*/ 6253768 h 6858000"/>
              <a:gd name="connsiteX483" fmla="*/ 192686 w 7467600"/>
              <a:gd name="connsiteY483" fmla="*/ 5849257 h 6858000"/>
              <a:gd name="connsiteX484" fmla="*/ 4696 w 7467600"/>
              <a:gd name="connsiteY484" fmla="*/ 5697668 h 6858000"/>
              <a:gd name="connsiteX485" fmla="*/ 0 w 7467600"/>
              <a:gd name="connsiteY485" fmla="*/ 5689984 h 6858000"/>
              <a:gd name="connsiteX486" fmla="*/ 0 w 7467600"/>
              <a:gd name="connsiteY486" fmla="*/ 5513472 h 6858000"/>
              <a:gd name="connsiteX487" fmla="*/ 174101 w 7467600"/>
              <a:gd name="connsiteY487" fmla="*/ 5620277 h 6858000"/>
              <a:gd name="connsiteX488" fmla="*/ 891800 w 7467600"/>
              <a:gd name="connsiteY488" fmla="*/ 6036935 h 6858000"/>
              <a:gd name="connsiteX489" fmla="*/ 1072219 w 7467600"/>
              <a:gd name="connsiteY489" fmla="*/ 6169443 h 6858000"/>
              <a:gd name="connsiteX490" fmla="*/ 1074117 w 7467600"/>
              <a:gd name="connsiteY490" fmla="*/ 6170301 h 6858000"/>
              <a:gd name="connsiteX491" fmla="*/ 1083114 w 7467600"/>
              <a:gd name="connsiteY491" fmla="*/ 6174131 h 6858000"/>
              <a:gd name="connsiteX492" fmla="*/ 1543010 w 7467600"/>
              <a:gd name="connsiteY492" fmla="*/ 6191140 h 6858000"/>
              <a:gd name="connsiteX493" fmla="*/ 1551080 w 7467600"/>
              <a:gd name="connsiteY493" fmla="*/ 6195006 h 6858000"/>
              <a:gd name="connsiteX494" fmla="*/ 2345443 w 7467600"/>
              <a:gd name="connsiteY494" fmla="*/ 5549882 h 6858000"/>
              <a:gd name="connsiteX495" fmla="*/ 1721499 w 7467600"/>
              <a:gd name="connsiteY495" fmla="*/ 5599969 h 6858000"/>
              <a:gd name="connsiteX496" fmla="*/ 767716 w 7467600"/>
              <a:gd name="connsiteY496" fmla="*/ 5472768 h 6858000"/>
              <a:gd name="connsiteX497" fmla="*/ 722147 w 7467600"/>
              <a:gd name="connsiteY497" fmla="*/ 5393091 h 6858000"/>
              <a:gd name="connsiteX498" fmla="*/ 1485552 w 7467600"/>
              <a:gd name="connsiteY498" fmla="*/ 5313202 h 6858000"/>
              <a:gd name="connsiteX499" fmla="*/ 2143004 w 7467600"/>
              <a:gd name="connsiteY499" fmla="*/ 5402420 h 6858000"/>
              <a:gd name="connsiteX500" fmla="*/ 1933391 w 7467600"/>
              <a:gd name="connsiteY500" fmla="*/ 5156971 h 6858000"/>
              <a:gd name="connsiteX501" fmla="*/ 1827118 w 7467600"/>
              <a:gd name="connsiteY501" fmla="*/ 4968410 h 6858000"/>
              <a:gd name="connsiteX502" fmla="*/ 1837349 w 7467600"/>
              <a:gd name="connsiteY502" fmla="*/ 4956357 h 6858000"/>
              <a:gd name="connsiteX503" fmla="*/ 2162835 w 7467600"/>
              <a:gd name="connsiteY503" fmla="*/ 5187853 h 6858000"/>
              <a:gd name="connsiteX504" fmla="*/ 2257167 w 7467600"/>
              <a:gd name="connsiteY504" fmla="*/ 5462123 h 6858000"/>
              <a:gd name="connsiteX505" fmla="*/ 2261598 w 7467600"/>
              <a:gd name="connsiteY505" fmla="*/ 5467998 h 6858000"/>
              <a:gd name="connsiteX506" fmla="*/ 2437177 w 7467600"/>
              <a:gd name="connsiteY506" fmla="*/ 5479608 h 6858000"/>
              <a:gd name="connsiteX507" fmla="*/ 2445247 w 7467600"/>
              <a:gd name="connsiteY507" fmla="*/ 5483476 h 6858000"/>
              <a:gd name="connsiteX508" fmla="*/ 2743626 w 7467600"/>
              <a:gd name="connsiteY508" fmla="*/ 5304819 h 6858000"/>
              <a:gd name="connsiteX509" fmla="*/ 3048102 w 7467600"/>
              <a:gd name="connsiteY509" fmla="*/ 5150595 h 6858000"/>
              <a:gd name="connsiteX510" fmla="*/ 1799414 w 7467600"/>
              <a:gd name="connsiteY510" fmla="*/ 4694732 h 6858000"/>
              <a:gd name="connsiteX511" fmla="*/ 1771735 w 7467600"/>
              <a:gd name="connsiteY511" fmla="*/ 4619929 h 6858000"/>
              <a:gd name="connsiteX512" fmla="*/ 3104273 w 7467600"/>
              <a:gd name="connsiteY512" fmla="*/ 5076159 h 6858000"/>
              <a:gd name="connsiteX513" fmla="*/ 3113245 w 7467600"/>
              <a:gd name="connsiteY513" fmla="*/ 5090705 h 6858000"/>
              <a:gd name="connsiteX514" fmla="*/ 3126294 w 7467600"/>
              <a:gd name="connsiteY514" fmla="*/ 5114400 h 6858000"/>
              <a:gd name="connsiteX515" fmla="*/ 3937433 w 7467600"/>
              <a:gd name="connsiteY515" fmla="*/ 4830473 h 6858000"/>
              <a:gd name="connsiteX516" fmla="*/ 3590475 w 7467600"/>
              <a:gd name="connsiteY516" fmla="*/ 4597974 h 6858000"/>
              <a:gd name="connsiteX517" fmla="*/ 3100264 w 7467600"/>
              <a:gd name="connsiteY517" fmla="*/ 4579845 h 6858000"/>
              <a:gd name="connsiteX518" fmla="*/ 2183576 w 7467600"/>
              <a:gd name="connsiteY518" fmla="*/ 4227150 h 6858000"/>
              <a:gd name="connsiteX519" fmla="*/ 2151029 w 7467600"/>
              <a:gd name="connsiteY519" fmla="*/ 4146947 h 6858000"/>
              <a:gd name="connsiteX520" fmla="*/ 3563434 w 7467600"/>
              <a:gd name="connsiteY520" fmla="*/ 4469115 h 6858000"/>
              <a:gd name="connsiteX521" fmla="*/ 3177952 w 7467600"/>
              <a:gd name="connsiteY521" fmla="*/ 3657386 h 6858000"/>
              <a:gd name="connsiteX522" fmla="*/ 3189263 w 7467600"/>
              <a:gd name="connsiteY522" fmla="*/ 3625726 h 6858000"/>
              <a:gd name="connsiteX523" fmla="*/ 3560912 w 7467600"/>
              <a:gd name="connsiteY523" fmla="*/ 4079863 h 6858000"/>
              <a:gd name="connsiteX524" fmla="*/ 3626636 w 7467600"/>
              <a:gd name="connsiteY524" fmla="*/ 4512230 h 6858000"/>
              <a:gd name="connsiteX525" fmla="*/ 3653088 w 7467600"/>
              <a:gd name="connsiteY525" fmla="*/ 4521417 h 6858000"/>
              <a:gd name="connsiteX526" fmla="*/ 3988128 w 7467600"/>
              <a:gd name="connsiteY526" fmla="*/ 4817267 h 6858000"/>
              <a:gd name="connsiteX527" fmla="*/ 4830582 w 7467600"/>
              <a:gd name="connsiteY527" fmla="*/ 4676000 h 6858000"/>
              <a:gd name="connsiteX528" fmla="*/ 4830100 w 7467600"/>
              <a:gd name="connsiteY528" fmla="*/ 4675554 h 6858000"/>
              <a:gd name="connsiteX529" fmla="*/ 4036318 w 7467600"/>
              <a:gd name="connsiteY529" fmla="*/ 4147013 h 6858000"/>
              <a:gd name="connsiteX530" fmla="*/ 3432098 w 7467600"/>
              <a:gd name="connsiteY530" fmla="*/ 3537312 h 6858000"/>
              <a:gd name="connsiteX531" fmla="*/ 3446761 w 7467600"/>
              <a:gd name="connsiteY531" fmla="*/ 3461278 h 6858000"/>
              <a:gd name="connsiteX532" fmla="*/ 4419733 w 7467600"/>
              <a:gd name="connsiteY532" fmla="*/ 3963555 h 6858000"/>
              <a:gd name="connsiteX533" fmla="*/ 4781371 w 7467600"/>
              <a:gd name="connsiteY533" fmla="*/ 4458604 h 6858000"/>
              <a:gd name="connsiteX534" fmla="*/ 4780440 w 7467600"/>
              <a:gd name="connsiteY534" fmla="*/ 4470290 h 6858000"/>
              <a:gd name="connsiteX535" fmla="*/ 4898954 w 7467600"/>
              <a:gd name="connsiteY535" fmla="*/ 4662092 h 6858000"/>
              <a:gd name="connsiteX536" fmla="*/ 4900699 w 7467600"/>
              <a:gd name="connsiteY536" fmla="*/ 4670867 h 6858000"/>
              <a:gd name="connsiteX537" fmla="*/ 5714511 w 7467600"/>
              <a:gd name="connsiteY537" fmla="*/ 4663483 h 6858000"/>
              <a:gd name="connsiteX538" fmla="*/ 5464793 w 7467600"/>
              <a:gd name="connsiteY538" fmla="*/ 4393556 h 6858000"/>
              <a:gd name="connsiteX539" fmla="*/ 5461897 w 7467600"/>
              <a:gd name="connsiteY539" fmla="*/ 4390879 h 6858000"/>
              <a:gd name="connsiteX540" fmla="*/ 4294126 w 7467600"/>
              <a:gd name="connsiteY540" fmla="*/ 3303048 h 6858000"/>
              <a:gd name="connsiteX541" fmla="*/ 4305321 w 7467600"/>
              <a:gd name="connsiteY541" fmla="*/ 3256953 h 6858000"/>
              <a:gd name="connsiteX542" fmla="*/ 4949299 w 7467600"/>
              <a:gd name="connsiteY542" fmla="*/ 3766336 h 6858000"/>
              <a:gd name="connsiteX543" fmla="*/ 5291452 w 7467600"/>
              <a:gd name="connsiteY543" fmla="*/ 4076801 h 6858000"/>
              <a:gd name="connsiteX544" fmla="*/ 5434998 w 7467600"/>
              <a:gd name="connsiteY544" fmla="*/ 4254100 h 6858000"/>
              <a:gd name="connsiteX545" fmla="*/ 5351015 w 7467600"/>
              <a:gd name="connsiteY545" fmla="*/ 3760989 h 6858000"/>
              <a:gd name="connsiteX546" fmla="*/ 5413780 w 7467600"/>
              <a:gd name="connsiteY546" fmla="*/ 2966265 h 6858000"/>
              <a:gd name="connsiteX547" fmla="*/ 5425627 w 7467600"/>
              <a:gd name="connsiteY547" fmla="*/ 2954192 h 6858000"/>
              <a:gd name="connsiteX548" fmla="*/ 6604735 w 7467600"/>
              <a:gd name="connsiteY548" fmla="*/ 2041381 h 6858000"/>
              <a:gd name="connsiteX549" fmla="*/ 7204487 w 7467600"/>
              <a:gd name="connsiteY549" fmla="*/ 2742112 h 6858000"/>
              <a:gd name="connsiteX550" fmla="*/ 7131592 w 7467600"/>
              <a:gd name="connsiteY550" fmla="*/ 2672096 h 6858000"/>
              <a:gd name="connsiteX551" fmla="*/ 6996344 w 7467600"/>
              <a:gd name="connsiteY551" fmla="*/ 2518310 h 6858000"/>
              <a:gd name="connsiteX552" fmla="*/ 6735495 w 7467600"/>
              <a:gd name="connsiteY552" fmla="*/ 2196890 h 6858000"/>
              <a:gd name="connsiteX553" fmla="*/ 6721901 w 7467600"/>
              <a:gd name="connsiteY553" fmla="*/ 2179274 h 6858000"/>
              <a:gd name="connsiteX554" fmla="*/ 6604735 w 7467600"/>
              <a:gd name="connsiteY554" fmla="*/ 2041381 h 6858000"/>
              <a:gd name="connsiteX555" fmla="*/ 6591670 w 7467600"/>
              <a:gd name="connsiteY555" fmla="*/ 1988277 h 6858000"/>
              <a:gd name="connsiteX556" fmla="*/ 6747349 w 7467600"/>
              <a:gd name="connsiteY556" fmla="*/ 2160069 h 6858000"/>
              <a:gd name="connsiteX557" fmla="*/ 6760943 w 7467600"/>
              <a:gd name="connsiteY557" fmla="*/ 2177686 h 6858000"/>
              <a:gd name="connsiteX558" fmla="*/ 7021065 w 7467600"/>
              <a:gd name="connsiteY558" fmla="*/ 2498102 h 6858000"/>
              <a:gd name="connsiteX559" fmla="*/ 7155223 w 7467600"/>
              <a:gd name="connsiteY559" fmla="*/ 2650386 h 6858000"/>
              <a:gd name="connsiteX560" fmla="*/ 7203167 w 7467600"/>
              <a:gd name="connsiteY560" fmla="*/ 2697288 h 6858000"/>
              <a:gd name="connsiteX561" fmla="*/ 6937703 w 7467600"/>
              <a:gd name="connsiteY561" fmla="*/ 2321981 h 6858000"/>
              <a:gd name="connsiteX562" fmla="*/ 6591670 w 7467600"/>
              <a:gd name="connsiteY562" fmla="*/ 1988277 h 6858000"/>
              <a:gd name="connsiteX563" fmla="*/ 5798671 w 7467600"/>
              <a:gd name="connsiteY563" fmla="*/ 1981601 h 6858000"/>
              <a:gd name="connsiteX564" fmla="*/ 5754709 w 7467600"/>
              <a:gd name="connsiteY564" fmla="*/ 2071454 h 6858000"/>
              <a:gd name="connsiteX565" fmla="*/ 5763044 w 7467600"/>
              <a:gd name="connsiteY565" fmla="*/ 2842206 h 6858000"/>
              <a:gd name="connsiteX566" fmla="*/ 5764974 w 7467600"/>
              <a:gd name="connsiteY566" fmla="*/ 2799609 h 6858000"/>
              <a:gd name="connsiteX567" fmla="*/ 5767665 w 7467600"/>
              <a:gd name="connsiteY567" fmla="*/ 2666409 h 6858000"/>
              <a:gd name="connsiteX568" fmla="*/ 5763055 w 7467600"/>
              <a:gd name="connsiteY568" fmla="*/ 2579705 h 6858000"/>
              <a:gd name="connsiteX569" fmla="*/ 5758079 w 7467600"/>
              <a:gd name="connsiteY569" fmla="*/ 2492508 h 6858000"/>
              <a:gd name="connsiteX570" fmla="*/ 5779325 w 7467600"/>
              <a:gd name="connsiteY570" fmla="*/ 2197069 h 6858000"/>
              <a:gd name="connsiteX571" fmla="*/ 5798671 w 7467600"/>
              <a:gd name="connsiteY571" fmla="*/ 1981601 h 6858000"/>
              <a:gd name="connsiteX572" fmla="*/ 5829202 w 7467600"/>
              <a:gd name="connsiteY572" fmla="*/ 1971679 h 6858000"/>
              <a:gd name="connsiteX573" fmla="*/ 5809558 w 7467600"/>
              <a:gd name="connsiteY573" fmla="*/ 2198043 h 6858000"/>
              <a:gd name="connsiteX574" fmla="*/ 5788653 w 7467600"/>
              <a:gd name="connsiteY574" fmla="*/ 2489430 h 6858000"/>
              <a:gd name="connsiteX575" fmla="*/ 5793439 w 7467600"/>
              <a:gd name="connsiteY575" fmla="*/ 2575235 h 6858000"/>
              <a:gd name="connsiteX576" fmla="*/ 5796837 w 7467600"/>
              <a:gd name="connsiteY576" fmla="*/ 2637633 h 6858000"/>
              <a:gd name="connsiteX577" fmla="*/ 5818614 w 7467600"/>
              <a:gd name="connsiteY577" fmla="*/ 2473055 h 6858000"/>
              <a:gd name="connsiteX578" fmla="*/ 5829202 w 7467600"/>
              <a:gd name="connsiteY578" fmla="*/ 1971679 h 6858000"/>
              <a:gd name="connsiteX579" fmla="*/ 5911389 w 7467600"/>
              <a:gd name="connsiteY579" fmla="*/ 1898371 h 6858000"/>
              <a:gd name="connsiteX580" fmla="*/ 6237627 w 7467600"/>
              <a:gd name="connsiteY580" fmla="*/ 2231921 h 6858000"/>
              <a:gd name="connsiteX581" fmla="*/ 5911389 w 7467600"/>
              <a:gd name="connsiteY581" fmla="*/ 1898371 h 6858000"/>
              <a:gd name="connsiteX582" fmla="*/ 6944437 w 7467600"/>
              <a:gd name="connsiteY582" fmla="*/ 1575402 h 6858000"/>
              <a:gd name="connsiteX583" fmla="*/ 6304730 w 7467600"/>
              <a:gd name="connsiteY583" fmla="*/ 1766654 h 6858000"/>
              <a:gd name="connsiteX584" fmla="*/ 6944437 w 7467600"/>
              <a:gd name="connsiteY584" fmla="*/ 1575402 h 6858000"/>
              <a:gd name="connsiteX585" fmla="*/ 7019523 w 7467600"/>
              <a:gd name="connsiteY585" fmla="*/ 1519450 h 6858000"/>
              <a:gd name="connsiteX586" fmla="*/ 6298091 w 7467600"/>
              <a:gd name="connsiteY586" fmla="*/ 1737122 h 6858000"/>
              <a:gd name="connsiteX587" fmla="*/ 7019523 w 7467600"/>
              <a:gd name="connsiteY587" fmla="*/ 1519450 h 6858000"/>
              <a:gd name="connsiteX588" fmla="*/ 2399523 w 7467600"/>
              <a:gd name="connsiteY588" fmla="*/ 1428234 h 6858000"/>
              <a:gd name="connsiteX589" fmla="*/ 2224982 w 7467600"/>
              <a:gd name="connsiteY589" fmla="*/ 1826201 h 6858000"/>
              <a:gd name="connsiteX590" fmla="*/ 2096099 w 7467600"/>
              <a:gd name="connsiteY590" fmla="*/ 2345900 h 6858000"/>
              <a:gd name="connsiteX591" fmla="*/ 2283317 w 7467600"/>
              <a:gd name="connsiteY591" fmla="*/ 1796925 h 6858000"/>
              <a:gd name="connsiteX592" fmla="*/ 2399523 w 7467600"/>
              <a:gd name="connsiteY592" fmla="*/ 1428234 h 6858000"/>
              <a:gd name="connsiteX593" fmla="*/ 2448558 w 7467600"/>
              <a:gd name="connsiteY593" fmla="*/ 1373435 h 6858000"/>
              <a:gd name="connsiteX594" fmla="*/ 2312521 w 7467600"/>
              <a:gd name="connsiteY594" fmla="*/ 1806140 h 6858000"/>
              <a:gd name="connsiteX595" fmla="*/ 2127533 w 7467600"/>
              <a:gd name="connsiteY595" fmla="*/ 2348380 h 6858000"/>
              <a:gd name="connsiteX596" fmla="*/ 2358080 w 7467600"/>
              <a:gd name="connsiteY596" fmla="*/ 1866134 h 6858000"/>
              <a:gd name="connsiteX597" fmla="*/ 2407436 w 7467600"/>
              <a:gd name="connsiteY597" fmla="*/ 1651070 h 6858000"/>
              <a:gd name="connsiteX598" fmla="*/ 2448558 w 7467600"/>
              <a:gd name="connsiteY598" fmla="*/ 1373435 h 6858000"/>
              <a:gd name="connsiteX599" fmla="*/ 278707 w 7467600"/>
              <a:gd name="connsiteY599" fmla="*/ 1352270 h 6858000"/>
              <a:gd name="connsiteX600" fmla="*/ 321570 w 7467600"/>
              <a:gd name="connsiteY600" fmla="*/ 1861610 h 6858000"/>
              <a:gd name="connsiteX601" fmla="*/ 294281 w 7467600"/>
              <a:gd name="connsiteY601" fmla="*/ 1440658 h 6858000"/>
              <a:gd name="connsiteX602" fmla="*/ 278707 w 7467600"/>
              <a:gd name="connsiteY602" fmla="*/ 1352270 h 6858000"/>
              <a:gd name="connsiteX603" fmla="*/ 1423821 w 7467600"/>
              <a:gd name="connsiteY603" fmla="*/ 1351958 h 6858000"/>
              <a:gd name="connsiteX604" fmla="*/ 1638521 w 7467600"/>
              <a:gd name="connsiteY604" fmla="*/ 1908470 h 6858000"/>
              <a:gd name="connsiteX605" fmla="*/ 1754199 w 7467600"/>
              <a:gd name="connsiteY605" fmla="*/ 2149284 h 6858000"/>
              <a:gd name="connsiteX606" fmla="*/ 1908359 w 7467600"/>
              <a:gd name="connsiteY606" fmla="*/ 2364988 h 6858000"/>
              <a:gd name="connsiteX607" fmla="*/ 1647661 w 7467600"/>
              <a:gd name="connsiteY607" fmla="*/ 1825945 h 6858000"/>
              <a:gd name="connsiteX608" fmla="*/ 1423821 w 7467600"/>
              <a:gd name="connsiteY608" fmla="*/ 1351958 h 6858000"/>
              <a:gd name="connsiteX609" fmla="*/ 1431890 w 7467600"/>
              <a:gd name="connsiteY609" fmla="*/ 1306475 h 6858000"/>
              <a:gd name="connsiteX610" fmla="*/ 1507597 w 7467600"/>
              <a:gd name="connsiteY610" fmla="*/ 1446132 h 6858000"/>
              <a:gd name="connsiteX611" fmla="*/ 1674586 w 7467600"/>
              <a:gd name="connsiteY611" fmla="*/ 1813832 h 6858000"/>
              <a:gd name="connsiteX612" fmla="*/ 1815950 w 7467600"/>
              <a:gd name="connsiteY612" fmla="*/ 2128564 h 6858000"/>
              <a:gd name="connsiteX613" fmla="*/ 1984242 w 7467600"/>
              <a:gd name="connsiteY613" fmla="*/ 2430829 h 6858000"/>
              <a:gd name="connsiteX614" fmla="*/ 2014023 w 7467600"/>
              <a:gd name="connsiteY614" fmla="*/ 2450995 h 6858000"/>
              <a:gd name="connsiteX615" fmla="*/ 1747337 w 7467600"/>
              <a:gd name="connsiteY615" fmla="*/ 1855264 h 6858000"/>
              <a:gd name="connsiteX616" fmla="*/ 1533749 w 7467600"/>
              <a:gd name="connsiteY616" fmla="*/ 1478656 h 6858000"/>
              <a:gd name="connsiteX617" fmla="*/ 1431890 w 7467600"/>
              <a:gd name="connsiteY617" fmla="*/ 1306475 h 6858000"/>
              <a:gd name="connsiteX618" fmla="*/ 5052692 w 7467600"/>
              <a:gd name="connsiteY618" fmla="*/ 1292994 h 6858000"/>
              <a:gd name="connsiteX619" fmla="*/ 5200661 w 7467600"/>
              <a:gd name="connsiteY619" fmla="*/ 1635186 h 6858000"/>
              <a:gd name="connsiteX620" fmla="*/ 5297138 w 7467600"/>
              <a:gd name="connsiteY620" fmla="*/ 1906351 h 6858000"/>
              <a:gd name="connsiteX621" fmla="*/ 5052692 w 7467600"/>
              <a:gd name="connsiteY621" fmla="*/ 1292994 h 6858000"/>
              <a:gd name="connsiteX622" fmla="*/ 5009948 w 7467600"/>
              <a:gd name="connsiteY622" fmla="*/ 1273619 h 6858000"/>
              <a:gd name="connsiteX623" fmla="*/ 5121777 w 7467600"/>
              <a:gd name="connsiteY623" fmla="*/ 1654213 h 6858000"/>
              <a:gd name="connsiteX624" fmla="*/ 5293545 w 7467600"/>
              <a:gd name="connsiteY624" fmla="*/ 2072247 h 6858000"/>
              <a:gd name="connsiteX625" fmla="*/ 5294042 w 7467600"/>
              <a:gd name="connsiteY625" fmla="*/ 2065019 h 6858000"/>
              <a:gd name="connsiteX626" fmla="*/ 5171936 w 7467600"/>
              <a:gd name="connsiteY626" fmla="*/ 1647613 h 6858000"/>
              <a:gd name="connsiteX627" fmla="*/ 5009948 w 7467600"/>
              <a:gd name="connsiteY627" fmla="*/ 1273619 h 6858000"/>
              <a:gd name="connsiteX628" fmla="*/ 655236 w 7467600"/>
              <a:gd name="connsiteY628" fmla="*/ 1268632 h 6858000"/>
              <a:gd name="connsiteX629" fmla="*/ 839521 w 7467600"/>
              <a:gd name="connsiteY629" fmla="*/ 1685315 h 6858000"/>
              <a:gd name="connsiteX630" fmla="*/ 1109416 w 7467600"/>
              <a:gd name="connsiteY630" fmla="*/ 2061663 h 6858000"/>
              <a:gd name="connsiteX631" fmla="*/ 1298300 w 7467600"/>
              <a:gd name="connsiteY631" fmla="*/ 2247742 h 6858000"/>
              <a:gd name="connsiteX632" fmla="*/ 1125871 w 7467600"/>
              <a:gd name="connsiteY632" fmla="*/ 1989513 h 6858000"/>
              <a:gd name="connsiteX633" fmla="*/ 981574 w 7467600"/>
              <a:gd name="connsiteY633" fmla="*/ 1783157 h 6858000"/>
              <a:gd name="connsiteX634" fmla="*/ 922198 w 7467600"/>
              <a:gd name="connsiteY634" fmla="*/ 1677437 h 6858000"/>
              <a:gd name="connsiteX635" fmla="*/ 869293 w 7467600"/>
              <a:gd name="connsiteY635" fmla="*/ 1583214 h 6858000"/>
              <a:gd name="connsiteX636" fmla="*/ 751431 w 7467600"/>
              <a:gd name="connsiteY636" fmla="*/ 1405731 h 6858000"/>
              <a:gd name="connsiteX637" fmla="*/ 655236 w 7467600"/>
              <a:gd name="connsiteY637" fmla="*/ 1268632 h 6858000"/>
              <a:gd name="connsiteX638" fmla="*/ 6516292 w 7467600"/>
              <a:gd name="connsiteY638" fmla="*/ 1263064 h 6858000"/>
              <a:gd name="connsiteX639" fmla="*/ 5736320 w 7467600"/>
              <a:gd name="connsiteY639" fmla="*/ 1501803 h 6858000"/>
              <a:gd name="connsiteX640" fmla="*/ 6516292 w 7467600"/>
              <a:gd name="connsiteY640" fmla="*/ 1263064 h 6858000"/>
              <a:gd name="connsiteX641" fmla="*/ 291466 w 7467600"/>
              <a:gd name="connsiteY641" fmla="*/ 1250369 h 6858000"/>
              <a:gd name="connsiteX642" fmla="*/ 323180 w 7467600"/>
              <a:gd name="connsiteY642" fmla="*/ 1435283 h 6858000"/>
              <a:gd name="connsiteX643" fmla="*/ 349381 w 7467600"/>
              <a:gd name="connsiteY643" fmla="*/ 1875041 h 6858000"/>
              <a:gd name="connsiteX644" fmla="*/ 374363 w 7467600"/>
              <a:gd name="connsiteY644" fmla="*/ 1506494 h 6858000"/>
              <a:gd name="connsiteX645" fmla="*/ 302168 w 7467600"/>
              <a:gd name="connsiteY645" fmla="*/ 1274495 h 6858000"/>
              <a:gd name="connsiteX646" fmla="*/ 291466 w 7467600"/>
              <a:gd name="connsiteY646" fmla="*/ 1250369 h 6858000"/>
              <a:gd name="connsiteX647" fmla="*/ 678222 w 7467600"/>
              <a:gd name="connsiteY647" fmla="*/ 1248670 h 6858000"/>
              <a:gd name="connsiteX648" fmla="*/ 775536 w 7467600"/>
              <a:gd name="connsiteY648" fmla="*/ 1388015 h 6858000"/>
              <a:gd name="connsiteX649" fmla="*/ 894529 w 7467600"/>
              <a:gd name="connsiteY649" fmla="*/ 1567739 h 6858000"/>
              <a:gd name="connsiteX650" fmla="*/ 948000 w 7467600"/>
              <a:gd name="connsiteY650" fmla="*/ 1663088 h 6858000"/>
              <a:gd name="connsiteX651" fmla="*/ 1006812 w 7467600"/>
              <a:gd name="connsiteY651" fmla="*/ 1767683 h 6858000"/>
              <a:gd name="connsiteX652" fmla="*/ 1149133 w 7467600"/>
              <a:gd name="connsiteY652" fmla="*/ 1971513 h 6858000"/>
              <a:gd name="connsiteX653" fmla="*/ 1333952 w 7467600"/>
              <a:gd name="connsiteY653" fmla="*/ 2251620 h 6858000"/>
              <a:gd name="connsiteX654" fmla="*/ 1337329 w 7467600"/>
              <a:gd name="connsiteY654" fmla="*/ 2258350 h 6858000"/>
              <a:gd name="connsiteX655" fmla="*/ 1014726 w 7467600"/>
              <a:gd name="connsiteY655" fmla="*/ 1615556 h 6858000"/>
              <a:gd name="connsiteX656" fmla="*/ 678222 w 7467600"/>
              <a:gd name="connsiteY656" fmla="*/ 1248670 h 6858000"/>
              <a:gd name="connsiteX657" fmla="*/ 6691602 w 7467600"/>
              <a:gd name="connsiteY657" fmla="*/ 1140573 h 6858000"/>
              <a:gd name="connsiteX658" fmla="*/ 6571100 w 7467600"/>
              <a:gd name="connsiteY658" fmla="*/ 1183662 h 6858000"/>
              <a:gd name="connsiteX659" fmla="*/ 6241687 w 7467600"/>
              <a:gd name="connsiteY659" fmla="*/ 1257600 h 6858000"/>
              <a:gd name="connsiteX660" fmla="*/ 5693009 w 7467600"/>
              <a:gd name="connsiteY660" fmla="*/ 1478256 h 6858000"/>
              <a:gd name="connsiteX661" fmla="*/ 6548420 w 7467600"/>
              <a:gd name="connsiteY661" fmla="*/ 1214599 h 6858000"/>
              <a:gd name="connsiteX662" fmla="*/ 6605473 w 7467600"/>
              <a:gd name="connsiteY662" fmla="*/ 1184686 h 6858000"/>
              <a:gd name="connsiteX663" fmla="*/ 6691602 w 7467600"/>
              <a:gd name="connsiteY663" fmla="*/ 1140573 h 6858000"/>
              <a:gd name="connsiteX664" fmla="*/ 4002475 w 7467600"/>
              <a:gd name="connsiteY664" fmla="*/ 1037802 h 6858000"/>
              <a:gd name="connsiteX665" fmla="*/ 4000324 w 7467600"/>
              <a:gd name="connsiteY665" fmla="*/ 1039362 h 6858000"/>
              <a:gd name="connsiteX666" fmla="*/ 4002862 w 7467600"/>
              <a:gd name="connsiteY666" fmla="*/ 1042866 h 6858000"/>
              <a:gd name="connsiteX667" fmla="*/ 4002475 w 7467600"/>
              <a:gd name="connsiteY667" fmla="*/ 1037802 h 6858000"/>
              <a:gd name="connsiteX668" fmla="*/ 506322 w 7467600"/>
              <a:gd name="connsiteY668" fmla="*/ 1020997 h 6858000"/>
              <a:gd name="connsiteX669" fmla="*/ 533068 w 7467600"/>
              <a:gd name="connsiteY669" fmla="*/ 1029409 h 6858000"/>
              <a:gd name="connsiteX670" fmla="*/ 1232525 w 7467600"/>
              <a:gd name="connsiteY670" fmla="*/ 1804675 h 6858000"/>
              <a:gd name="connsiteX671" fmla="*/ 1388858 w 7467600"/>
              <a:gd name="connsiteY671" fmla="*/ 2368011 h 6858000"/>
              <a:gd name="connsiteX672" fmla="*/ 1384098 w 7467600"/>
              <a:gd name="connsiteY672" fmla="*/ 2378125 h 6858000"/>
              <a:gd name="connsiteX673" fmla="*/ 1425393 w 7467600"/>
              <a:gd name="connsiteY673" fmla="*/ 2589124 h 6858000"/>
              <a:gd name="connsiteX674" fmla="*/ 1424001 w 7467600"/>
              <a:gd name="connsiteY674" fmla="*/ 2597541 h 6858000"/>
              <a:gd name="connsiteX675" fmla="*/ 2152729 w 7467600"/>
              <a:gd name="connsiteY675" fmla="*/ 2864487 h 6858000"/>
              <a:gd name="connsiteX676" fmla="*/ 2020609 w 7467600"/>
              <a:gd name="connsiteY676" fmla="*/ 2539671 h 6858000"/>
              <a:gd name="connsiteX677" fmla="*/ 2018920 w 7467600"/>
              <a:gd name="connsiteY677" fmla="*/ 2536309 h 6858000"/>
              <a:gd name="connsiteX678" fmla="*/ 1342441 w 7467600"/>
              <a:gd name="connsiteY678" fmla="*/ 1173017 h 6858000"/>
              <a:gd name="connsiteX679" fmla="*/ 1367925 w 7467600"/>
              <a:gd name="connsiteY679" fmla="*/ 1135648 h 6858000"/>
              <a:gd name="connsiteX680" fmla="*/ 1771401 w 7467600"/>
              <a:gd name="connsiteY680" fmla="*/ 1806673 h 6858000"/>
              <a:gd name="connsiteX681" fmla="*/ 1972385 w 7467600"/>
              <a:gd name="connsiteY681" fmla="*/ 2198735 h 6858000"/>
              <a:gd name="connsiteX682" fmla="*/ 2040892 w 7467600"/>
              <a:gd name="connsiteY682" fmla="*/ 2405205 h 6858000"/>
              <a:gd name="connsiteX683" fmla="*/ 2131689 w 7467600"/>
              <a:gd name="connsiteY683" fmla="*/ 1936926 h 6858000"/>
              <a:gd name="connsiteX684" fmla="*/ 2454820 w 7467600"/>
              <a:gd name="connsiteY684" fmla="*/ 1248808 h 6858000"/>
              <a:gd name="connsiteX685" fmla="*/ 2492512 w 7467600"/>
              <a:gd name="connsiteY685" fmla="*/ 1302920 h 6858000"/>
              <a:gd name="connsiteX686" fmla="*/ 2081216 w 7467600"/>
              <a:gd name="connsiteY686" fmla="*/ 2527513 h 6858000"/>
              <a:gd name="connsiteX687" fmla="*/ 2081211 w 7467600"/>
              <a:gd name="connsiteY687" fmla="*/ 2528916 h 6858000"/>
              <a:gd name="connsiteX688" fmla="*/ 2199067 w 7467600"/>
              <a:gd name="connsiteY688" fmla="*/ 2884061 h 6858000"/>
              <a:gd name="connsiteX689" fmla="*/ 3192586 w 7467600"/>
              <a:gd name="connsiteY689" fmla="*/ 3411496 h 6858000"/>
              <a:gd name="connsiteX690" fmla="*/ 3182620 w 7467600"/>
              <a:gd name="connsiteY690" fmla="*/ 3483279 h 6858000"/>
              <a:gd name="connsiteX691" fmla="*/ 2435119 w 7467600"/>
              <a:gd name="connsiteY691" fmla="*/ 3080173 h 6858000"/>
              <a:gd name="connsiteX692" fmla="*/ 2410152 w 7467600"/>
              <a:gd name="connsiteY692" fmla="*/ 3063751 h 6858000"/>
              <a:gd name="connsiteX693" fmla="*/ 2408099 w 7467600"/>
              <a:gd name="connsiteY693" fmla="*/ 3064403 h 6858000"/>
              <a:gd name="connsiteX694" fmla="*/ 2407218 w 7467600"/>
              <a:gd name="connsiteY694" fmla="*/ 3070324 h 6858000"/>
              <a:gd name="connsiteX695" fmla="*/ 2380138 w 7467600"/>
              <a:gd name="connsiteY695" fmla="*/ 3099341 h 6858000"/>
              <a:gd name="connsiteX696" fmla="*/ 1765923 w 7467600"/>
              <a:gd name="connsiteY696" fmla="*/ 3581043 h 6858000"/>
              <a:gd name="connsiteX697" fmla="*/ 1702258 w 7467600"/>
              <a:gd name="connsiteY697" fmla="*/ 3612286 h 6858000"/>
              <a:gd name="connsiteX698" fmla="*/ 1538370 w 7467600"/>
              <a:gd name="connsiteY698" fmla="*/ 3811804 h 6858000"/>
              <a:gd name="connsiteX699" fmla="*/ 542867 w 7467600"/>
              <a:gd name="connsiteY699" fmla="*/ 4944092 h 6858000"/>
              <a:gd name="connsiteX700" fmla="*/ 515800 w 7467600"/>
              <a:gd name="connsiteY700" fmla="*/ 4862180 h 6858000"/>
              <a:gd name="connsiteX701" fmla="*/ 909145 w 7467600"/>
              <a:gd name="connsiteY701" fmla="*/ 4199225 h 6858000"/>
              <a:gd name="connsiteX702" fmla="*/ 1214067 w 7467600"/>
              <a:gd name="connsiteY702" fmla="*/ 3908561 h 6858000"/>
              <a:gd name="connsiteX703" fmla="*/ 640967 w 7467600"/>
              <a:gd name="connsiteY703" fmla="*/ 4105601 h 6858000"/>
              <a:gd name="connsiteX704" fmla="*/ 112563 w 7467600"/>
              <a:gd name="connsiteY704" fmla="*/ 4396952 h 6858000"/>
              <a:gd name="connsiteX705" fmla="*/ 0 w 7467600"/>
              <a:gd name="connsiteY705" fmla="*/ 4466006 h 6858000"/>
              <a:gd name="connsiteX706" fmla="*/ 0 w 7467600"/>
              <a:gd name="connsiteY706" fmla="*/ 4233763 h 6858000"/>
              <a:gd name="connsiteX707" fmla="*/ 36881 w 7467600"/>
              <a:gd name="connsiteY707" fmla="*/ 4200118 h 6858000"/>
              <a:gd name="connsiteX708" fmla="*/ 910534 w 7467600"/>
              <a:gd name="connsiteY708" fmla="*/ 3629753 h 6858000"/>
              <a:gd name="connsiteX709" fmla="*/ 1578717 w 7467600"/>
              <a:gd name="connsiteY709" fmla="*/ 3575982 h 6858000"/>
              <a:gd name="connsiteX710" fmla="*/ 2338780 w 7467600"/>
              <a:gd name="connsiteY710" fmla="*/ 3033725 h 6858000"/>
              <a:gd name="connsiteX711" fmla="*/ 1807991 w 7467600"/>
              <a:gd name="connsiteY711" fmla="*/ 2807184 h 6858000"/>
              <a:gd name="connsiteX712" fmla="*/ 1416358 w 7467600"/>
              <a:gd name="connsiteY712" fmla="*/ 3112571 h 6858000"/>
              <a:gd name="connsiteX713" fmla="*/ 939066 w 7467600"/>
              <a:gd name="connsiteY713" fmla="*/ 3378798 h 6858000"/>
              <a:gd name="connsiteX714" fmla="*/ 115099 w 7467600"/>
              <a:gd name="connsiteY714" fmla="*/ 3607650 h 6858000"/>
              <a:gd name="connsiteX715" fmla="*/ 97284 w 7467600"/>
              <a:gd name="connsiteY715" fmla="*/ 3520393 h 6858000"/>
              <a:gd name="connsiteX716" fmla="*/ 922050 w 7467600"/>
              <a:gd name="connsiteY716" fmla="*/ 3074867 h 6858000"/>
              <a:gd name="connsiteX717" fmla="*/ 1405265 w 7467600"/>
              <a:gd name="connsiteY717" fmla="*/ 3016319 h 6858000"/>
              <a:gd name="connsiteX718" fmla="*/ 1407512 w 7467600"/>
              <a:gd name="connsiteY718" fmla="*/ 3018001 h 6858000"/>
              <a:gd name="connsiteX719" fmla="*/ 1726266 w 7467600"/>
              <a:gd name="connsiteY719" fmla="*/ 2777274 h 6858000"/>
              <a:gd name="connsiteX720" fmla="*/ 625390 w 7467600"/>
              <a:gd name="connsiteY720" fmla="*/ 2514541 h 6858000"/>
              <a:gd name="connsiteX721" fmla="*/ 619799 w 7467600"/>
              <a:gd name="connsiteY721" fmla="*/ 2527180 h 6858000"/>
              <a:gd name="connsiteX722" fmla="*/ 310030 w 7467600"/>
              <a:gd name="connsiteY722" fmla="*/ 2771818 h 6858000"/>
              <a:gd name="connsiteX723" fmla="*/ 173877 w 7467600"/>
              <a:gd name="connsiteY723" fmla="*/ 2937056 h 6858000"/>
              <a:gd name="connsiteX724" fmla="*/ 77889 w 7467600"/>
              <a:gd name="connsiteY724" fmla="*/ 3138440 h 6858000"/>
              <a:gd name="connsiteX725" fmla="*/ 0 w 7467600"/>
              <a:gd name="connsiteY725" fmla="*/ 3271395 h 6858000"/>
              <a:gd name="connsiteX726" fmla="*/ 0 w 7467600"/>
              <a:gd name="connsiteY726" fmla="*/ 3153002 h 6858000"/>
              <a:gd name="connsiteX727" fmla="*/ 2386 w 7467600"/>
              <a:gd name="connsiteY727" fmla="*/ 3149203 h 6858000"/>
              <a:gd name="connsiteX728" fmla="*/ 89753 w 7467600"/>
              <a:gd name="connsiteY728" fmla="*/ 2987702 h 6858000"/>
              <a:gd name="connsiteX729" fmla="*/ 76869 w 7467600"/>
              <a:gd name="connsiteY729" fmla="*/ 3005404 h 6858000"/>
              <a:gd name="connsiteX730" fmla="*/ 32049 w 7467600"/>
              <a:gd name="connsiteY730" fmla="*/ 3065814 h 6858000"/>
              <a:gd name="connsiteX731" fmla="*/ 0 w 7467600"/>
              <a:gd name="connsiteY731" fmla="*/ 3108744 h 6858000"/>
              <a:gd name="connsiteX732" fmla="*/ 0 w 7467600"/>
              <a:gd name="connsiteY732" fmla="*/ 3058059 h 6858000"/>
              <a:gd name="connsiteX733" fmla="*/ 7610 w 7467600"/>
              <a:gd name="connsiteY733" fmla="*/ 3047889 h 6858000"/>
              <a:gd name="connsiteX734" fmla="*/ 52419 w 7467600"/>
              <a:gd name="connsiteY734" fmla="*/ 2987479 h 6858000"/>
              <a:gd name="connsiteX735" fmla="*/ 59142 w 7467600"/>
              <a:gd name="connsiteY735" fmla="*/ 2978488 h 6858000"/>
              <a:gd name="connsiteX736" fmla="*/ 0 w 7467600"/>
              <a:gd name="connsiteY736" fmla="*/ 3015334 h 6858000"/>
              <a:gd name="connsiteX737" fmla="*/ 0 w 7467600"/>
              <a:gd name="connsiteY737" fmla="*/ 2914286 h 6858000"/>
              <a:gd name="connsiteX738" fmla="*/ 36383 w 7467600"/>
              <a:gd name="connsiteY738" fmla="*/ 2901128 h 6858000"/>
              <a:gd name="connsiteX739" fmla="*/ 156329 w 7467600"/>
              <a:gd name="connsiteY739" fmla="*/ 2840533 h 6858000"/>
              <a:gd name="connsiteX740" fmla="*/ 358355 w 7467600"/>
              <a:gd name="connsiteY740" fmla="*/ 2620471 h 6858000"/>
              <a:gd name="connsiteX741" fmla="*/ 510577 w 7467600"/>
              <a:gd name="connsiteY741" fmla="*/ 2501244 h 6858000"/>
              <a:gd name="connsiteX742" fmla="*/ 211967 w 7467600"/>
              <a:gd name="connsiteY742" fmla="*/ 2479171 h 6858000"/>
              <a:gd name="connsiteX743" fmla="*/ 0 w 7467600"/>
              <a:gd name="connsiteY743" fmla="*/ 2476398 h 6858000"/>
              <a:gd name="connsiteX744" fmla="*/ 0 w 7467600"/>
              <a:gd name="connsiteY744" fmla="*/ 2389189 h 6858000"/>
              <a:gd name="connsiteX745" fmla="*/ 103062 w 7467600"/>
              <a:gd name="connsiteY745" fmla="*/ 2389518 h 6858000"/>
              <a:gd name="connsiteX746" fmla="*/ 510734 w 7467600"/>
              <a:gd name="connsiteY746" fmla="*/ 2416201 h 6858000"/>
              <a:gd name="connsiteX747" fmla="*/ 279257 w 7467600"/>
              <a:gd name="connsiteY747" fmla="*/ 2092102 h 6858000"/>
              <a:gd name="connsiteX748" fmla="*/ 65265 w 7467600"/>
              <a:gd name="connsiteY748" fmla="*/ 2006049 h 6858000"/>
              <a:gd name="connsiteX749" fmla="*/ 0 w 7467600"/>
              <a:gd name="connsiteY749" fmla="*/ 1982532 h 6858000"/>
              <a:gd name="connsiteX750" fmla="*/ 0 w 7467600"/>
              <a:gd name="connsiteY750" fmla="*/ 1912789 h 6858000"/>
              <a:gd name="connsiteX751" fmla="*/ 97460 w 7467600"/>
              <a:gd name="connsiteY751" fmla="*/ 1953725 h 6858000"/>
              <a:gd name="connsiteX752" fmla="*/ 221272 w 7467600"/>
              <a:gd name="connsiteY752" fmla="*/ 1980766 h 6858000"/>
              <a:gd name="connsiteX753" fmla="*/ 116765 w 7467600"/>
              <a:gd name="connsiteY753" fmla="*/ 1911033 h 6858000"/>
              <a:gd name="connsiteX754" fmla="*/ 16405 w 7467600"/>
              <a:gd name="connsiteY754" fmla="*/ 1803412 h 6858000"/>
              <a:gd name="connsiteX755" fmla="*/ 0 w 7467600"/>
              <a:gd name="connsiteY755" fmla="*/ 1784777 h 6858000"/>
              <a:gd name="connsiteX756" fmla="*/ 0 w 7467600"/>
              <a:gd name="connsiteY756" fmla="*/ 1740082 h 6858000"/>
              <a:gd name="connsiteX757" fmla="*/ 39394 w 7467600"/>
              <a:gd name="connsiteY757" fmla="*/ 1784856 h 6858000"/>
              <a:gd name="connsiteX758" fmla="*/ 135813 w 7467600"/>
              <a:gd name="connsiteY758" fmla="*/ 1888838 h 6858000"/>
              <a:gd name="connsiteX759" fmla="*/ 242575 w 7467600"/>
              <a:gd name="connsiteY759" fmla="*/ 1958841 h 6858000"/>
              <a:gd name="connsiteX760" fmla="*/ 82197 w 7467600"/>
              <a:gd name="connsiteY760" fmla="*/ 1754826 h 6858000"/>
              <a:gd name="connsiteX761" fmla="*/ 0 w 7467600"/>
              <a:gd name="connsiteY761" fmla="*/ 1679650 h 6858000"/>
              <a:gd name="connsiteX762" fmla="*/ 0 w 7467600"/>
              <a:gd name="connsiteY762" fmla="*/ 1602463 h 6858000"/>
              <a:gd name="connsiteX763" fmla="*/ 84689 w 7467600"/>
              <a:gd name="connsiteY763" fmla="*/ 1677442 h 6858000"/>
              <a:gd name="connsiteX764" fmla="*/ 298437 w 7467600"/>
              <a:gd name="connsiteY764" fmla="*/ 1968019 h 6858000"/>
              <a:gd name="connsiteX765" fmla="*/ 227269 w 7467600"/>
              <a:gd name="connsiteY765" fmla="*/ 1114064 h 6858000"/>
              <a:gd name="connsiteX766" fmla="*/ 248003 w 7467600"/>
              <a:gd name="connsiteY766" fmla="*/ 1089613 h 6858000"/>
              <a:gd name="connsiteX767" fmla="*/ 427020 w 7467600"/>
              <a:gd name="connsiteY767" fmla="*/ 1619803 h 6858000"/>
              <a:gd name="connsiteX768" fmla="*/ 340345 w 7467600"/>
              <a:gd name="connsiteY768" fmla="*/ 2027739 h 6858000"/>
              <a:gd name="connsiteX769" fmla="*/ 360865 w 7467600"/>
              <a:gd name="connsiteY769" fmla="*/ 2044827 h 6858000"/>
              <a:gd name="connsiteX770" fmla="*/ 560414 w 7467600"/>
              <a:gd name="connsiteY770" fmla="*/ 2421457 h 6858000"/>
              <a:gd name="connsiteX771" fmla="*/ 1359703 w 7467600"/>
              <a:gd name="connsiteY771" fmla="*/ 2578554 h 6858000"/>
              <a:gd name="connsiteX772" fmla="*/ 1359422 w 7467600"/>
              <a:gd name="connsiteY772" fmla="*/ 2577994 h 6858000"/>
              <a:gd name="connsiteX773" fmla="*/ 828701 w 7467600"/>
              <a:gd name="connsiteY773" fmla="*/ 1839520 h 6858000"/>
              <a:gd name="connsiteX774" fmla="*/ 494427 w 7467600"/>
              <a:gd name="connsiteY774" fmla="*/ 1092333 h 6858000"/>
              <a:gd name="connsiteX775" fmla="*/ 506322 w 7467600"/>
              <a:gd name="connsiteY775" fmla="*/ 1020997 h 6858000"/>
              <a:gd name="connsiteX776" fmla="*/ 4570198 w 7467600"/>
              <a:gd name="connsiteY776" fmla="*/ 978081 h 6858000"/>
              <a:gd name="connsiteX777" fmla="*/ 4523691 w 7467600"/>
              <a:gd name="connsiteY777" fmla="*/ 1127776 h 6858000"/>
              <a:gd name="connsiteX778" fmla="*/ 4509875 w 7467600"/>
              <a:gd name="connsiteY778" fmla="*/ 1167552 h 6858000"/>
              <a:gd name="connsiteX779" fmla="*/ 4478168 w 7467600"/>
              <a:gd name="connsiteY779" fmla="*/ 1260735 h 6858000"/>
              <a:gd name="connsiteX780" fmla="*/ 4409309 w 7467600"/>
              <a:gd name="connsiteY780" fmla="*/ 1666996 h 6858000"/>
              <a:gd name="connsiteX781" fmla="*/ 4370031 w 7467600"/>
              <a:gd name="connsiteY781" fmla="*/ 1955666 h 6858000"/>
              <a:gd name="connsiteX782" fmla="*/ 4570198 w 7467600"/>
              <a:gd name="connsiteY782" fmla="*/ 978081 h 6858000"/>
              <a:gd name="connsiteX783" fmla="*/ 4557898 w 7467600"/>
              <a:gd name="connsiteY783" fmla="*/ 900011 h 6858000"/>
              <a:gd name="connsiteX784" fmla="*/ 4344840 w 7467600"/>
              <a:gd name="connsiteY784" fmla="*/ 1922038 h 6858000"/>
              <a:gd name="connsiteX785" fmla="*/ 4378710 w 7467600"/>
              <a:gd name="connsiteY785" fmla="*/ 1665516 h 6858000"/>
              <a:gd name="connsiteX786" fmla="*/ 4448798 w 7467600"/>
              <a:gd name="connsiteY786" fmla="*/ 1253024 h 6858000"/>
              <a:gd name="connsiteX787" fmla="*/ 4480315 w 7467600"/>
              <a:gd name="connsiteY787" fmla="*/ 1158454 h 6858000"/>
              <a:gd name="connsiteX788" fmla="*/ 4494133 w 7467600"/>
              <a:gd name="connsiteY788" fmla="*/ 1118676 h 6858000"/>
              <a:gd name="connsiteX789" fmla="*/ 4557898 w 7467600"/>
              <a:gd name="connsiteY789" fmla="*/ 900011 h 6858000"/>
              <a:gd name="connsiteX790" fmla="*/ 5870151 w 7467600"/>
              <a:gd name="connsiteY790" fmla="*/ 898890 h 6858000"/>
              <a:gd name="connsiteX791" fmla="*/ 5861335 w 7467600"/>
              <a:gd name="connsiteY791" fmla="*/ 899177 h 6858000"/>
              <a:gd name="connsiteX792" fmla="*/ 5843702 w 7467600"/>
              <a:gd name="connsiteY792" fmla="*/ 899748 h 6858000"/>
              <a:gd name="connsiteX793" fmla="*/ 5651107 w 7467600"/>
              <a:gd name="connsiteY793" fmla="*/ 920306 h 6858000"/>
              <a:gd name="connsiteX794" fmla="*/ 5459407 w 7467600"/>
              <a:gd name="connsiteY794" fmla="*/ 940975 h 6858000"/>
              <a:gd name="connsiteX795" fmla="*/ 5374846 w 7467600"/>
              <a:gd name="connsiteY795" fmla="*/ 941988 h 6858000"/>
              <a:gd name="connsiteX796" fmla="*/ 5256105 w 7467600"/>
              <a:gd name="connsiteY796" fmla="*/ 945632 h 6858000"/>
              <a:gd name="connsiteX797" fmla="*/ 5107071 w 7467600"/>
              <a:gd name="connsiteY797" fmla="*/ 969720 h 6858000"/>
              <a:gd name="connsiteX798" fmla="*/ 4998681 w 7467600"/>
              <a:gd name="connsiteY798" fmla="*/ 988771 h 6858000"/>
              <a:gd name="connsiteX799" fmla="*/ 5870151 w 7467600"/>
              <a:gd name="connsiteY799" fmla="*/ 898890 h 6858000"/>
              <a:gd name="connsiteX800" fmla="*/ 5504425 w 7467600"/>
              <a:gd name="connsiteY800" fmla="*/ 848067 h 6858000"/>
              <a:gd name="connsiteX801" fmla="*/ 4968849 w 7467600"/>
              <a:gd name="connsiteY801" fmla="*/ 962318 h 6858000"/>
              <a:gd name="connsiteX802" fmla="*/ 5104039 w 7467600"/>
              <a:gd name="connsiteY802" fmla="*/ 940634 h 6858000"/>
              <a:gd name="connsiteX803" fmla="*/ 5256311 w 7467600"/>
              <a:gd name="connsiteY803" fmla="*/ 916490 h 6858000"/>
              <a:gd name="connsiteX804" fmla="*/ 5377381 w 7467600"/>
              <a:gd name="connsiteY804" fmla="*/ 912671 h 6858000"/>
              <a:gd name="connsiteX805" fmla="*/ 5460148 w 7467600"/>
              <a:gd name="connsiteY805" fmla="*/ 911442 h 6858000"/>
              <a:gd name="connsiteX806" fmla="*/ 5648971 w 7467600"/>
              <a:gd name="connsiteY806" fmla="*/ 891331 h 6858000"/>
              <a:gd name="connsiteX807" fmla="*/ 5844807 w 7467600"/>
              <a:gd name="connsiteY807" fmla="*/ 870718 h 6858000"/>
              <a:gd name="connsiteX808" fmla="*/ 5862975 w 7467600"/>
              <a:gd name="connsiteY808" fmla="*/ 869756 h 6858000"/>
              <a:gd name="connsiteX809" fmla="*/ 5920887 w 7467600"/>
              <a:gd name="connsiteY809" fmla="*/ 865929 h 6858000"/>
              <a:gd name="connsiteX810" fmla="*/ 5504425 w 7467600"/>
              <a:gd name="connsiteY810" fmla="*/ 848067 h 6858000"/>
              <a:gd name="connsiteX811" fmla="*/ 3607114 w 7467600"/>
              <a:gd name="connsiteY811" fmla="*/ 467441 h 6858000"/>
              <a:gd name="connsiteX812" fmla="*/ 3296242 w 7467600"/>
              <a:gd name="connsiteY812" fmla="*/ 807991 h 6858000"/>
              <a:gd name="connsiteX813" fmla="*/ 3174674 w 7467600"/>
              <a:gd name="connsiteY813" fmla="*/ 919759 h 6858000"/>
              <a:gd name="connsiteX814" fmla="*/ 3042978 w 7467600"/>
              <a:gd name="connsiteY814" fmla="*/ 1054894 h 6858000"/>
              <a:gd name="connsiteX815" fmla="*/ 2968914 w 7467600"/>
              <a:gd name="connsiteY815" fmla="*/ 1133756 h 6858000"/>
              <a:gd name="connsiteX816" fmla="*/ 3103823 w 7467600"/>
              <a:gd name="connsiteY816" fmla="*/ 1026814 h 6858000"/>
              <a:gd name="connsiteX817" fmla="*/ 3607114 w 7467600"/>
              <a:gd name="connsiteY817" fmla="*/ 467441 h 6858000"/>
              <a:gd name="connsiteX818" fmla="*/ 3744487 w 7467600"/>
              <a:gd name="connsiteY818" fmla="*/ 383136 h 6858000"/>
              <a:gd name="connsiteX819" fmla="*/ 3970213 w 7467600"/>
              <a:gd name="connsiteY819" fmla="*/ 995559 h 6858000"/>
              <a:gd name="connsiteX820" fmla="*/ 3744487 w 7467600"/>
              <a:gd name="connsiteY820" fmla="*/ 383136 h 6858000"/>
              <a:gd name="connsiteX821" fmla="*/ 3624562 w 7467600"/>
              <a:gd name="connsiteY821" fmla="*/ 367041 h 6858000"/>
              <a:gd name="connsiteX822" fmla="*/ 3489712 w 7467600"/>
              <a:gd name="connsiteY822" fmla="*/ 485386 h 6858000"/>
              <a:gd name="connsiteX823" fmla="*/ 3182994 w 7467600"/>
              <a:gd name="connsiteY823" fmla="*/ 828265 h 6858000"/>
              <a:gd name="connsiteX824" fmla="*/ 2892114 w 7467600"/>
              <a:gd name="connsiteY824" fmla="*/ 1172635 h 6858000"/>
              <a:gd name="connsiteX825" fmla="*/ 3021459 w 7467600"/>
              <a:gd name="connsiteY825" fmla="*/ 1035385 h 6858000"/>
              <a:gd name="connsiteX826" fmla="*/ 3153873 w 7467600"/>
              <a:gd name="connsiteY826" fmla="*/ 898971 h 6858000"/>
              <a:gd name="connsiteX827" fmla="*/ 3276511 w 7467600"/>
              <a:gd name="connsiteY827" fmla="*/ 786423 h 6858000"/>
              <a:gd name="connsiteX828" fmla="*/ 3584154 w 7467600"/>
              <a:gd name="connsiteY828" fmla="*/ 448218 h 6858000"/>
              <a:gd name="connsiteX829" fmla="*/ 3624562 w 7467600"/>
              <a:gd name="connsiteY829" fmla="*/ 367041 h 6858000"/>
              <a:gd name="connsiteX830" fmla="*/ 3766672 w 7467600"/>
              <a:gd name="connsiteY830" fmla="*/ 359429 h 6858000"/>
              <a:gd name="connsiteX831" fmla="*/ 3996338 w 7467600"/>
              <a:gd name="connsiteY831" fmla="*/ 968237 h 6858000"/>
              <a:gd name="connsiteX832" fmla="*/ 3766672 w 7467600"/>
              <a:gd name="connsiteY832" fmla="*/ 359429 h 6858000"/>
              <a:gd name="connsiteX833" fmla="*/ 5805386 w 7467600"/>
              <a:gd name="connsiteY833" fmla="*/ 239240 h 6858000"/>
              <a:gd name="connsiteX834" fmla="*/ 5736947 w 7467600"/>
              <a:gd name="connsiteY834" fmla="*/ 261367 h 6858000"/>
              <a:gd name="connsiteX835" fmla="*/ 5427012 w 7467600"/>
              <a:gd name="connsiteY835" fmla="*/ 311272 h 6858000"/>
              <a:gd name="connsiteX836" fmla="*/ 5147818 w 7467600"/>
              <a:gd name="connsiteY836" fmla="*/ 322112 h 6858000"/>
              <a:gd name="connsiteX837" fmla="*/ 5060854 w 7467600"/>
              <a:gd name="connsiteY837" fmla="*/ 311882 h 6858000"/>
              <a:gd name="connsiteX838" fmla="*/ 4945989 w 7467600"/>
              <a:gd name="connsiteY838" fmla="*/ 300516 h 6858000"/>
              <a:gd name="connsiteX839" fmla="*/ 5410479 w 7467600"/>
              <a:gd name="connsiteY839" fmla="*/ 348434 h 6858000"/>
              <a:gd name="connsiteX840" fmla="*/ 5805386 w 7467600"/>
              <a:gd name="connsiteY840" fmla="*/ 239240 h 6858000"/>
              <a:gd name="connsiteX841" fmla="*/ 5905192 w 7467600"/>
              <a:gd name="connsiteY841" fmla="*/ 163079 h 6858000"/>
              <a:gd name="connsiteX842" fmla="*/ 5865655 w 7467600"/>
              <a:gd name="connsiteY842" fmla="*/ 171901 h 6858000"/>
              <a:gd name="connsiteX843" fmla="*/ 5259740 w 7467600"/>
              <a:gd name="connsiteY843" fmla="*/ 257013 h 6858000"/>
              <a:gd name="connsiteX844" fmla="*/ 5208466 w 7467600"/>
              <a:gd name="connsiteY844" fmla="*/ 257550 h 6858000"/>
              <a:gd name="connsiteX845" fmla="*/ 4980204 w 7467600"/>
              <a:gd name="connsiteY845" fmla="*/ 271903 h 6858000"/>
              <a:gd name="connsiteX846" fmla="*/ 5068068 w 7467600"/>
              <a:gd name="connsiteY846" fmla="*/ 282244 h 6858000"/>
              <a:gd name="connsiteX847" fmla="*/ 5153231 w 7467600"/>
              <a:gd name="connsiteY847" fmla="*/ 292240 h 6858000"/>
              <a:gd name="connsiteX848" fmla="*/ 5426491 w 7467600"/>
              <a:gd name="connsiteY848" fmla="*/ 281128 h 6858000"/>
              <a:gd name="connsiteX849" fmla="*/ 5731212 w 7467600"/>
              <a:gd name="connsiteY849" fmla="*/ 231951 h 6858000"/>
              <a:gd name="connsiteX850" fmla="*/ 5905192 w 7467600"/>
              <a:gd name="connsiteY850" fmla="*/ 163079 h 6858000"/>
              <a:gd name="connsiteX851" fmla="*/ 5944437 w 7467600"/>
              <a:gd name="connsiteY851" fmla="*/ 113829 h 6858000"/>
              <a:gd name="connsiteX852" fmla="*/ 5825032 w 7467600"/>
              <a:gd name="connsiteY852" fmla="*/ 146405 h 6858000"/>
              <a:gd name="connsiteX853" fmla="*/ 4955599 w 7467600"/>
              <a:gd name="connsiteY853" fmla="*/ 247008 h 6858000"/>
              <a:gd name="connsiteX854" fmla="*/ 5210104 w 7467600"/>
              <a:gd name="connsiteY854" fmla="*/ 228123 h 6858000"/>
              <a:gd name="connsiteX855" fmla="*/ 5261015 w 7467600"/>
              <a:gd name="connsiteY855" fmla="*/ 227087 h 6858000"/>
              <a:gd name="connsiteX856" fmla="*/ 5861181 w 7467600"/>
              <a:gd name="connsiteY856" fmla="*/ 143093 h 6858000"/>
              <a:gd name="connsiteX857" fmla="*/ 5961252 w 7467600"/>
              <a:gd name="connsiteY857" fmla="*/ 114820 h 6858000"/>
              <a:gd name="connsiteX858" fmla="*/ 5944437 w 7467600"/>
              <a:gd name="connsiteY858" fmla="*/ 113829 h 6858000"/>
              <a:gd name="connsiteX859" fmla="*/ 3882765 w 7467600"/>
              <a:gd name="connsiteY859" fmla="*/ 0 h 6858000"/>
              <a:gd name="connsiteX860" fmla="*/ 3995099 w 7467600"/>
              <a:gd name="connsiteY860" fmla="*/ 0 h 6858000"/>
              <a:gd name="connsiteX861" fmla="*/ 4163818 w 7467600"/>
              <a:gd name="connsiteY861" fmla="*/ 234104 h 6858000"/>
              <a:gd name="connsiteX862" fmla="*/ 4172099 w 7467600"/>
              <a:gd name="connsiteY862" fmla="*/ 234207 h 6858000"/>
              <a:gd name="connsiteX863" fmla="*/ 4784282 w 7467600"/>
              <a:gd name="connsiteY863" fmla="*/ 276561 h 6858000"/>
              <a:gd name="connsiteX864" fmla="*/ 4801687 w 7467600"/>
              <a:gd name="connsiteY864" fmla="*/ 267764 h 6858000"/>
              <a:gd name="connsiteX865" fmla="*/ 6082788 w 7467600"/>
              <a:gd name="connsiteY865" fmla="*/ 64119 h 6858000"/>
              <a:gd name="connsiteX866" fmla="*/ 6099442 w 7467600"/>
              <a:gd name="connsiteY866" fmla="*/ 82568 h 6858000"/>
              <a:gd name="connsiteX867" fmla="*/ 4804137 w 7467600"/>
              <a:gd name="connsiteY867" fmla="*/ 320931 h 6858000"/>
              <a:gd name="connsiteX868" fmla="*/ 4227047 w 7467600"/>
              <a:gd name="connsiteY868" fmla="*/ 313415 h 6858000"/>
              <a:gd name="connsiteX869" fmla="*/ 4346041 w 7467600"/>
              <a:gd name="connsiteY869" fmla="*/ 456086 h 6858000"/>
              <a:gd name="connsiteX870" fmla="*/ 4870967 w 7467600"/>
              <a:gd name="connsiteY870" fmla="*/ 963061 h 6858000"/>
              <a:gd name="connsiteX871" fmla="*/ 4889647 w 7467600"/>
              <a:gd name="connsiteY871" fmla="*/ 957147 h 6858000"/>
              <a:gd name="connsiteX872" fmla="*/ 5422504 w 7467600"/>
              <a:gd name="connsiteY872" fmla="*/ 805191 h 6858000"/>
              <a:gd name="connsiteX873" fmla="*/ 6087656 w 7467600"/>
              <a:gd name="connsiteY873" fmla="*/ 826703 h 6858000"/>
              <a:gd name="connsiteX874" fmla="*/ 6058717 w 7467600"/>
              <a:gd name="connsiteY874" fmla="*/ 865992 h 6858000"/>
              <a:gd name="connsiteX875" fmla="*/ 4974153 w 7467600"/>
              <a:gd name="connsiteY875" fmla="*/ 1045456 h 6858000"/>
              <a:gd name="connsiteX876" fmla="*/ 5627835 w 7467600"/>
              <a:gd name="connsiteY876" fmla="*/ 1472077 h 6858000"/>
              <a:gd name="connsiteX877" fmla="*/ 5629817 w 7467600"/>
              <a:gd name="connsiteY877" fmla="*/ 1471412 h 6858000"/>
              <a:gd name="connsiteX878" fmla="*/ 5634124 w 7467600"/>
              <a:gd name="connsiteY878" fmla="*/ 1470572 h 6858000"/>
              <a:gd name="connsiteX879" fmla="*/ 5755832 w 7467600"/>
              <a:gd name="connsiteY879" fmla="*/ 1383886 h 6858000"/>
              <a:gd name="connsiteX880" fmla="*/ 6014186 w 7467600"/>
              <a:gd name="connsiteY880" fmla="*/ 1279799 h 6858000"/>
              <a:gd name="connsiteX881" fmla="*/ 6901619 w 7467600"/>
              <a:gd name="connsiteY881" fmla="*/ 1047874 h 6858000"/>
              <a:gd name="connsiteX882" fmla="*/ 6931566 w 7467600"/>
              <a:gd name="connsiteY882" fmla="*/ 1062034 h 6858000"/>
              <a:gd name="connsiteX883" fmla="*/ 5790982 w 7467600"/>
              <a:gd name="connsiteY883" fmla="*/ 1561380 h 6858000"/>
              <a:gd name="connsiteX884" fmla="*/ 6188971 w 7467600"/>
              <a:gd name="connsiteY884" fmla="*/ 1755168 h 6858000"/>
              <a:gd name="connsiteX885" fmla="*/ 6202446 w 7467600"/>
              <a:gd name="connsiteY885" fmla="*/ 1752268 h 6858000"/>
              <a:gd name="connsiteX886" fmla="*/ 7179560 w 7467600"/>
              <a:gd name="connsiteY886" fmla="*/ 1467551 h 6858000"/>
              <a:gd name="connsiteX887" fmla="*/ 7158730 w 7467600"/>
              <a:gd name="connsiteY887" fmla="*/ 1507835 h 6858000"/>
              <a:gd name="connsiteX888" fmla="*/ 6326959 w 7467600"/>
              <a:gd name="connsiteY888" fmla="*/ 1817686 h 6858000"/>
              <a:gd name="connsiteX889" fmla="*/ 6537433 w 7467600"/>
              <a:gd name="connsiteY889" fmla="*/ 1907790 h 6858000"/>
              <a:gd name="connsiteX890" fmla="*/ 6550221 w 7467600"/>
              <a:gd name="connsiteY890" fmla="*/ 1910729 h 6858000"/>
              <a:gd name="connsiteX891" fmla="*/ 6964438 w 7467600"/>
              <a:gd name="connsiteY891" fmla="*/ 2209505 h 6858000"/>
              <a:gd name="connsiteX892" fmla="*/ 7367862 w 7467600"/>
              <a:gd name="connsiteY892" fmla="*/ 2806833 h 6858000"/>
              <a:gd name="connsiteX893" fmla="*/ 7364329 w 7467600"/>
              <a:gd name="connsiteY893" fmla="*/ 2826907 h 6858000"/>
              <a:gd name="connsiteX894" fmla="*/ 7290545 w 7467600"/>
              <a:gd name="connsiteY894" fmla="*/ 2850663 h 6858000"/>
              <a:gd name="connsiteX895" fmla="*/ 6472036 w 7467600"/>
              <a:gd name="connsiteY895" fmla="*/ 1959003 h 6858000"/>
              <a:gd name="connsiteX896" fmla="*/ 5792897 w 7467600"/>
              <a:gd name="connsiteY896" fmla="*/ 1647747 h 6858000"/>
              <a:gd name="connsiteX897" fmla="*/ 5842751 w 7467600"/>
              <a:gd name="connsiteY897" fmla="*/ 1816112 h 6858000"/>
              <a:gd name="connsiteX898" fmla="*/ 5847424 w 7467600"/>
              <a:gd name="connsiteY898" fmla="*/ 1815776 h 6858000"/>
              <a:gd name="connsiteX899" fmla="*/ 6399821 w 7467600"/>
              <a:gd name="connsiteY899" fmla="*/ 2344799 h 6858000"/>
              <a:gd name="connsiteX900" fmla="*/ 6323232 w 7467600"/>
              <a:gd name="connsiteY900" fmla="*/ 2389634 h 6858000"/>
              <a:gd name="connsiteX901" fmla="*/ 5942958 w 7467600"/>
              <a:gd name="connsiteY901" fmla="*/ 2077708 h 6858000"/>
              <a:gd name="connsiteX902" fmla="*/ 5921559 w 7467600"/>
              <a:gd name="connsiteY902" fmla="*/ 2378596 h 6858000"/>
              <a:gd name="connsiteX903" fmla="*/ 5817651 w 7467600"/>
              <a:gd name="connsiteY903" fmla="*/ 3023919 h 6858000"/>
              <a:gd name="connsiteX904" fmla="*/ 5729634 w 7467600"/>
              <a:gd name="connsiteY904" fmla="*/ 3051849 h 6858000"/>
              <a:gd name="connsiteX905" fmla="*/ 5611018 w 7467600"/>
              <a:gd name="connsiteY905" fmla="*/ 2316769 h 6858000"/>
              <a:gd name="connsiteX906" fmla="*/ 5687608 w 7467600"/>
              <a:gd name="connsiteY906" fmla="*/ 2039972 h 6858000"/>
              <a:gd name="connsiteX907" fmla="*/ 5657554 w 7467600"/>
              <a:gd name="connsiteY907" fmla="*/ 1576445 h 6858000"/>
              <a:gd name="connsiteX908" fmla="*/ 5150475 w 7467600"/>
              <a:gd name="connsiteY908" fmla="*/ 1274012 h 6858000"/>
              <a:gd name="connsiteX909" fmla="*/ 5349142 w 7467600"/>
              <a:gd name="connsiteY909" fmla="*/ 2204405 h 6858000"/>
              <a:gd name="connsiteX910" fmla="*/ 5262214 w 7467600"/>
              <a:gd name="connsiteY910" fmla="*/ 2233836 h 6858000"/>
              <a:gd name="connsiteX911" fmla="*/ 4981539 w 7467600"/>
              <a:gd name="connsiteY911" fmla="*/ 1542201 h 6858000"/>
              <a:gd name="connsiteX912" fmla="*/ 4958461 w 7467600"/>
              <a:gd name="connsiteY912" fmla="*/ 1136957 h 6858000"/>
              <a:gd name="connsiteX913" fmla="*/ 4655015 w 7467600"/>
              <a:gd name="connsiteY913" fmla="*/ 891426 h 6858000"/>
              <a:gd name="connsiteX914" fmla="*/ 4348002 w 7467600"/>
              <a:gd name="connsiteY914" fmla="*/ 2205895 h 6858000"/>
              <a:gd name="connsiteX915" fmla="*/ 4262250 w 7467600"/>
              <a:gd name="connsiteY915" fmla="*/ 2219972 h 6858000"/>
              <a:gd name="connsiteX916" fmla="*/ 4550611 w 7467600"/>
              <a:gd name="connsiteY916" fmla="*/ 817540 h 6858000"/>
              <a:gd name="connsiteX917" fmla="*/ 4564418 w 7467600"/>
              <a:gd name="connsiteY917" fmla="*/ 808293 h 6858000"/>
              <a:gd name="connsiteX918" fmla="*/ 4266388 w 7467600"/>
              <a:gd name="connsiteY918" fmla="*/ 500083 h 6858000"/>
              <a:gd name="connsiteX919" fmla="*/ 4032842 w 7467600"/>
              <a:gd name="connsiteY919" fmla="*/ 211809 h 6858000"/>
              <a:gd name="connsiteX920" fmla="*/ 3882765 w 7467600"/>
              <a:gd name="connsiteY920" fmla="*/ 0 h 6858000"/>
              <a:gd name="connsiteX921" fmla="*/ 3721337 w 7467600"/>
              <a:gd name="connsiteY921" fmla="*/ 0 h 6858000"/>
              <a:gd name="connsiteX922" fmla="*/ 3797544 w 7467600"/>
              <a:gd name="connsiteY922" fmla="*/ 0 h 6858000"/>
              <a:gd name="connsiteX923" fmla="*/ 3775734 w 7467600"/>
              <a:gd name="connsiteY923" fmla="*/ 95131 h 6858000"/>
              <a:gd name="connsiteX924" fmla="*/ 3724807 w 7467600"/>
              <a:gd name="connsiteY924" fmla="*/ 272257 h 6858000"/>
              <a:gd name="connsiteX925" fmla="*/ 3726844 w 7467600"/>
              <a:gd name="connsiteY925" fmla="*/ 282988 h 6858000"/>
              <a:gd name="connsiteX926" fmla="*/ 3742664 w 7467600"/>
              <a:gd name="connsiteY926" fmla="*/ 279918 h 6858000"/>
              <a:gd name="connsiteX927" fmla="*/ 4103910 w 7467600"/>
              <a:gd name="connsiteY927" fmla="*/ 1161917 h 6858000"/>
              <a:gd name="connsiteX928" fmla="*/ 4020269 w 7467600"/>
              <a:gd name="connsiteY928" fmla="*/ 1200406 h 6858000"/>
              <a:gd name="connsiteX929" fmla="*/ 3674882 w 7467600"/>
              <a:gd name="connsiteY929" fmla="*/ 488524 h 6858000"/>
              <a:gd name="connsiteX930" fmla="*/ 3132682 w 7467600"/>
              <a:gd name="connsiteY930" fmla="*/ 1072284 h 6858000"/>
              <a:gd name="connsiteX931" fmla="*/ 2716346 w 7467600"/>
              <a:gd name="connsiteY931" fmla="*/ 1276376 h 6858000"/>
              <a:gd name="connsiteX932" fmla="*/ 2716772 w 7467600"/>
              <a:gd name="connsiteY932" fmla="*/ 1255462 h 6858000"/>
              <a:gd name="connsiteX933" fmla="*/ 3471096 w 7467600"/>
              <a:gd name="connsiteY933" fmla="*/ 437072 h 6858000"/>
              <a:gd name="connsiteX934" fmla="*/ 3639057 w 7467600"/>
              <a:gd name="connsiteY934" fmla="*/ 286334 h 6858000"/>
              <a:gd name="connsiteX935" fmla="*/ 3640309 w 7467600"/>
              <a:gd name="connsiteY935" fmla="*/ 284664 h 6858000"/>
              <a:gd name="connsiteX936" fmla="*/ 3646022 w 7467600"/>
              <a:gd name="connsiteY936" fmla="*/ 276711 h 6858000"/>
              <a:gd name="connsiteX937" fmla="*/ 3707943 w 7467600"/>
              <a:gd name="connsiteY937" fmla="*/ 65958 h 6858000"/>
              <a:gd name="connsiteX938" fmla="*/ 3721337 w 7467600"/>
              <a:gd name="connsiteY938" fmla="*/ 0 h 6858000"/>
              <a:gd name="connsiteX939" fmla="*/ 2867960 w 7467600"/>
              <a:gd name="connsiteY939" fmla="*/ 0 h 6858000"/>
              <a:gd name="connsiteX940" fmla="*/ 2926351 w 7467600"/>
              <a:gd name="connsiteY940" fmla="*/ 0 h 6858000"/>
              <a:gd name="connsiteX941" fmla="*/ 2902823 w 7467600"/>
              <a:gd name="connsiteY941" fmla="*/ 262929 h 6858000"/>
              <a:gd name="connsiteX942" fmla="*/ 2940663 w 7467600"/>
              <a:gd name="connsiteY942" fmla="*/ 140884 h 6858000"/>
              <a:gd name="connsiteX943" fmla="*/ 2947039 w 7467600"/>
              <a:gd name="connsiteY943" fmla="*/ 122524 h 6858000"/>
              <a:gd name="connsiteX944" fmla="*/ 2984316 w 7467600"/>
              <a:gd name="connsiteY944" fmla="*/ 0 h 6858000"/>
              <a:gd name="connsiteX945" fmla="*/ 3016114 w 7467600"/>
              <a:gd name="connsiteY945" fmla="*/ 0 h 6858000"/>
              <a:gd name="connsiteX946" fmla="*/ 2979949 w 7467600"/>
              <a:gd name="connsiteY946" fmla="*/ 119274 h 6858000"/>
              <a:gd name="connsiteX947" fmla="*/ 3023879 w 7467600"/>
              <a:gd name="connsiteY947" fmla="*/ 0 h 6858000"/>
              <a:gd name="connsiteX948" fmla="*/ 3105400 w 7467600"/>
              <a:gd name="connsiteY948" fmla="*/ 0 h 6858000"/>
              <a:gd name="connsiteX949" fmla="*/ 3094669 w 7467600"/>
              <a:gd name="connsiteY949" fmla="*/ 30308 h 6858000"/>
              <a:gd name="connsiteX950" fmla="*/ 2901945 w 7467600"/>
              <a:gd name="connsiteY950" fmla="*/ 466538 h 6858000"/>
              <a:gd name="connsiteX951" fmla="*/ 2815209 w 7467600"/>
              <a:gd name="connsiteY951" fmla="*/ 497361 h 6858000"/>
              <a:gd name="connsiteX952" fmla="*/ 2844845 w 7467600"/>
              <a:gd name="connsiteY952" fmla="*/ 127638 h 6858000"/>
              <a:gd name="connsiteX953" fmla="*/ 2867960 w 7467600"/>
              <a:gd name="connsiteY953" fmla="*/ 0 h 6858000"/>
              <a:gd name="connsiteX954" fmla="*/ 1057230 w 7467600"/>
              <a:gd name="connsiteY954" fmla="*/ 0 h 6858000"/>
              <a:gd name="connsiteX955" fmla="*/ 1111003 w 7467600"/>
              <a:gd name="connsiteY955" fmla="*/ 0 h 6858000"/>
              <a:gd name="connsiteX956" fmla="*/ 1125553 w 7467600"/>
              <a:gd name="connsiteY956" fmla="*/ 52588 h 6858000"/>
              <a:gd name="connsiteX957" fmla="*/ 1304276 w 7467600"/>
              <a:gd name="connsiteY957" fmla="*/ 476275 h 6858000"/>
              <a:gd name="connsiteX958" fmla="*/ 1492066 w 7467600"/>
              <a:gd name="connsiteY958" fmla="*/ 886333 h 6858000"/>
              <a:gd name="connsiteX959" fmla="*/ 1423698 w 7467600"/>
              <a:gd name="connsiteY959" fmla="*/ 710817 h 6858000"/>
              <a:gd name="connsiteX960" fmla="*/ 1357609 w 7467600"/>
              <a:gd name="connsiteY960" fmla="*/ 532892 h 6858000"/>
              <a:gd name="connsiteX961" fmla="*/ 1309550 w 7467600"/>
              <a:gd name="connsiteY961" fmla="*/ 374031 h 6858000"/>
              <a:gd name="connsiteX962" fmla="*/ 1193673 w 7467600"/>
              <a:gd name="connsiteY962" fmla="*/ 49533 h 6858000"/>
              <a:gd name="connsiteX963" fmla="*/ 1164391 w 7467600"/>
              <a:gd name="connsiteY963" fmla="*/ 0 h 6858000"/>
              <a:gd name="connsiteX964" fmla="*/ 1200666 w 7467600"/>
              <a:gd name="connsiteY964" fmla="*/ 0 h 6858000"/>
              <a:gd name="connsiteX965" fmla="*/ 1223408 w 7467600"/>
              <a:gd name="connsiteY965" fmla="*/ 38996 h 6858000"/>
              <a:gd name="connsiteX966" fmla="*/ 1339635 w 7467600"/>
              <a:gd name="connsiteY966" fmla="*/ 365517 h 6858000"/>
              <a:gd name="connsiteX967" fmla="*/ 1387469 w 7467600"/>
              <a:gd name="connsiteY967" fmla="*/ 523079 h 6858000"/>
              <a:gd name="connsiteX968" fmla="*/ 1452685 w 7467600"/>
              <a:gd name="connsiteY968" fmla="*/ 699806 h 6858000"/>
              <a:gd name="connsiteX969" fmla="*/ 1492092 w 7467600"/>
              <a:gd name="connsiteY969" fmla="*/ 800424 h 6858000"/>
              <a:gd name="connsiteX970" fmla="*/ 1455302 w 7467600"/>
              <a:gd name="connsiteY970" fmla="*/ 632913 h 6858000"/>
              <a:gd name="connsiteX971" fmla="*/ 1222336 w 7467600"/>
              <a:gd name="connsiteY971" fmla="*/ 9480 h 6858000"/>
              <a:gd name="connsiteX972" fmla="*/ 1214634 w 7467600"/>
              <a:gd name="connsiteY972" fmla="*/ 0 h 6858000"/>
              <a:gd name="connsiteX973" fmla="*/ 1289827 w 7467600"/>
              <a:gd name="connsiteY973" fmla="*/ 0 h 6858000"/>
              <a:gd name="connsiteX974" fmla="*/ 1321076 w 7467600"/>
              <a:gd name="connsiteY974" fmla="*/ 59722 h 6858000"/>
              <a:gd name="connsiteX975" fmla="*/ 1512579 w 7467600"/>
              <a:gd name="connsiteY975" fmla="*/ 626441 h 6858000"/>
              <a:gd name="connsiteX976" fmla="*/ 1506076 w 7467600"/>
              <a:gd name="connsiteY976" fmla="*/ 1089289 h 6858000"/>
              <a:gd name="connsiteX977" fmla="*/ 1486346 w 7467600"/>
              <a:gd name="connsiteY977" fmla="*/ 1079919 h 6858000"/>
              <a:gd name="connsiteX978" fmla="*/ 1070511 w 7467600"/>
              <a:gd name="connsiteY978" fmla="*/ 48609 h 6858000"/>
              <a:gd name="connsiteX979" fmla="*/ 1057230 w 7467600"/>
              <a:gd name="connsiteY979" fmla="*/ 0 h 6858000"/>
              <a:gd name="connsiteX980" fmla="*/ 43151 w 7467600"/>
              <a:gd name="connsiteY980" fmla="*/ 0 h 6858000"/>
              <a:gd name="connsiteX981" fmla="*/ 95283 w 7467600"/>
              <a:gd name="connsiteY981" fmla="*/ 0 h 6858000"/>
              <a:gd name="connsiteX982" fmla="*/ 300708 w 7467600"/>
              <a:gd name="connsiteY982" fmla="*/ 154571 h 6858000"/>
              <a:gd name="connsiteX983" fmla="*/ 530414 w 7467600"/>
              <a:gd name="connsiteY983" fmla="*/ 354673 h 6858000"/>
              <a:gd name="connsiteX984" fmla="*/ 333785 w 7467600"/>
              <a:gd name="connsiteY984" fmla="*/ 161564 h 6858000"/>
              <a:gd name="connsiteX985" fmla="*/ 147005 w 7467600"/>
              <a:gd name="connsiteY985" fmla="*/ 0 h 6858000"/>
              <a:gd name="connsiteX986" fmla="*/ 272509 w 7467600"/>
              <a:gd name="connsiteY986" fmla="*/ 0 h 6858000"/>
              <a:gd name="connsiteX987" fmla="*/ 326276 w 7467600"/>
              <a:gd name="connsiteY987" fmla="*/ 45847 h 6858000"/>
              <a:gd name="connsiteX988" fmla="*/ 823759 w 7467600"/>
              <a:gd name="connsiteY988" fmla="*/ 574145 h 6858000"/>
              <a:gd name="connsiteX989" fmla="*/ 811254 w 7467600"/>
              <a:gd name="connsiteY989" fmla="*/ 665546 h 6858000"/>
              <a:gd name="connsiteX990" fmla="*/ 154042 w 7467600"/>
              <a:gd name="connsiteY990" fmla="*/ 261522 h 6858000"/>
              <a:gd name="connsiteX991" fmla="*/ 13550 w 7467600"/>
              <a:gd name="connsiteY991" fmla="*/ 158423 h 6858000"/>
              <a:gd name="connsiteX992" fmla="*/ 0 w 7467600"/>
              <a:gd name="connsiteY992" fmla="*/ 146618 h 6858000"/>
              <a:gd name="connsiteX993" fmla="*/ 0 w 7467600"/>
              <a:gd name="connsiteY993" fmla="*/ 59161 h 6858000"/>
              <a:gd name="connsiteX994" fmla="*/ 45427 w 7467600"/>
              <a:gd name="connsiteY994" fmla="*/ 101078 h 6858000"/>
              <a:gd name="connsiteX995" fmla="*/ 630103 w 7467600"/>
              <a:gd name="connsiteY995" fmla="*/ 485885 h 6858000"/>
              <a:gd name="connsiteX996" fmla="*/ 532040 w 7467600"/>
              <a:gd name="connsiteY996" fmla="*/ 399359 h 6858000"/>
              <a:gd name="connsiteX997" fmla="*/ 517618 w 7467600"/>
              <a:gd name="connsiteY997" fmla="*/ 385726 h 6858000"/>
              <a:gd name="connsiteX998" fmla="*/ 285074 w 7467600"/>
              <a:gd name="connsiteY998" fmla="*/ 182755 h 6858000"/>
              <a:gd name="connsiteX999" fmla="*/ 43151 w 7467600"/>
              <a:gd name="connsiteY99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361850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7467600 w 7467600"/>
              <a:gd name="connsiteY142" fmla="*/ 5361850 h 6858000"/>
              <a:gd name="connsiteX143" fmla="*/ 1903353 w 7467600"/>
              <a:gd name="connsiteY143" fmla="*/ 5044827 h 6858000"/>
              <a:gd name="connsiteX144" fmla="*/ 1936931 w 7467600"/>
              <a:gd name="connsiteY144" fmla="*/ 5093954 h 6858000"/>
              <a:gd name="connsiteX145" fmla="*/ 2195868 w 7467600"/>
              <a:gd name="connsiteY145" fmla="*/ 5396574 h 6858000"/>
              <a:gd name="connsiteX146" fmla="*/ 2088852 w 7467600"/>
              <a:gd name="connsiteY146" fmla="*/ 5166123 h 6858000"/>
              <a:gd name="connsiteX147" fmla="*/ 1958241 w 7467600"/>
              <a:gd name="connsiteY147" fmla="*/ 5067955 h 6858000"/>
              <a:gd name="connsiteX148" fmla="*/ 1903353 w 7467600"/>
              <a:gd name="connsiteY148" fmla="*/ 5044827 h 6858000"/>
              <a:gd name="connsiteX149" fmla="*/ 1979378 w 7467600"/>
              <a:gd name="connsiteY149" fmla="*/ 4769504 h 6858000"/>
              <a:gd name="connsiteX150" fmla="*/ 2882120 w 7467600"/>
              <a:gd name="connsiteY150" fmla="*/ 5064547 h 6858000"/>
              <a:gd name="connsiteX151" fmla="*/ 2793103 w 7467600"/>
              <a:gd name="connsiteY151" fmla="*/ 5039699 h 6858000"/>
              <a:gd name="connsiteX152" fmla="*/ 2770041 w 7467600"/>
              <a:gd name="connsiteY152" fmla="*/ 5033634 h 6858000"/>
              <a:gd name="connsiteX153" fmla="*/ 1979378 w 7467600"/>
              <a:gd name="connsiteY153" fmla="*/ 4769504 h 6858000"/>
              <a:gd name="connsiteX154" fmla="*/ 1927410 w 7467600"/>
              <a:gd name="connsiteY154" fmla="*/ 4716164 h 6858000"/>
              <a:gd name="connsiteX155" fmla="*/ 1959587 w 7467600"/>
              <a:gd name="connsiteY155" fmla="*/ 4728849 h 6858000"/>
              <a:gd name="connsiteX156" fmla="*/ 2777707 w 7467600"/>
              <a:gd name="connsiteY156" fmla="*/ 5003991 h 6858000"/>
              <a:gd name="connsiteX157" fmla="*/ 2800768 w 7467600"/>
              <a:gd name="connsiteY157" fmla="*/ 5010056 h 6858000"/>
              <a:gd name="connsiteX158" fmla="*/ 2879408 w 7467600"/>
              <a:gd name="connsiteY158" fmla="*/ 5031590 h 6858000"/>
              <a:gd name="connsiteX159" fmla="*/ 2862295 w 7467600"/>
              <a:gd name="connsiteY159" fmla="*/ 5022958 h 6858000"/>
              <a:gd name="connsiteX160" fmla="*/ 2813343 w 7467600"/>
              <a:gd name="connsiteY160" fmla="*/ 4998369 h 6858000"/>
              <a:gd name="connsiteX161" fmla="*/ 2646245 w 7467600"/>
              <a:gd name="connsiteY161" fmla="*/ 4930999 h 6858000"/>
              <a:gd name="connsiteX162" fmla="*/ 1999243 w 7467600"/>
              <a:gd name="connsiteY162" fmla="*/ 4730524 h 6858000"/>
              <a:gd name="connsiteX163" fmla="*/ 1979527 w 7467600"/>
              <a:gd name="connsiteY163" fmla="*/ 4726651 h 6858000"/>
              <a:gd name="connsiteX164" fmla="*/ 1927410 w 7467600"/>
              <a:gd name="connsiteY164" fmla="*/ 4716164 h 6858000"/>
              <a:gd name="connsiteX165" fmla="*/ 1997014 w 7467600"/>
              <a:gd name="connsiteY165" fmla="*/ 4698007 h 6858000"/>
              <a:gd name="connsiteX166" fmla="*/ 2005458 w 7467600"/>
              <a:gd name="connsiteY166" fmla="*/ 4699540 h 6858000"/>
              <a:gd name="connsiteX167" fmla="*/ 2657186 w 7467600"/>
              <a:gd name="connsiteY167" fmla="*/ 4901687 h 6858000"/>
              <a:gd name="connsiteX168" fmla="*/ 2826662 w 7467600"/>
              <a:gd name="connsiteY168" fmla="*/ 4970362 h 6858000"/>
              <a:gd name="connsiteX169" fmla="*/ 2876100 w 7467600"/>
              <a:gd name="connsiteY169" fmla="*/ 4995397 h 6858000"/>
              <a:gd name="connsiteX170" fmla="*/ 3042600 w 7467600"/>
              <a:gd name="connsiteY170" fmla="*/ 5059532 h 6858000"/>
              <a:gd name="connsiteX171" fmla="*/ 1997014 w 7467600"/>
              <a:gd name="connsiteY171" fmla="*/ 4698007 h 6858000"/>
              <a:gd name="connsiteX172" fmla="*/ 2305292 w 7467600"/>
              <a:gd name="connsiteY172" fmla="*/ 4219492 h 6858000"/>
              <a:gd name="connsiteX173" fmla="*/ 3360922 w 7467600"/>
              <a:gd name="connsiteY173" fmla="*/ 4529373 h 6858000"/>
              <a:gd name="connsiteX174" fmla="*/ 3492420 w 7467600"/>
              <a:gd name="connsiteY174" fmla="*/ 4510145 h 6858000"/>
              <a:gd name="connsiteX175" fmla="*/ 3364086 w 7467600"/>
              <a:gd name="connsiteY175" fmla="*/ 4480340 h 6858000"/>
              <a:gd name="connsiteX176" fmla="*/ 3225818 w 7467600"/>
              <a:gd name="connsiteY176" fmla="*/ 4411822 h 6858000"/>
              <a:gd name="connsiteX177" fmla="*/ 3129696 w 7467600"/>
              <a:gd name="connsiteY177" fmla="*/ 4360704 h 6858000"/>
              <a:gd name="connsiteX178" fmla="*/ 2814545 w 7467600"/>
              <a:gd name="connsiteY178" fmla="*/ 4282955 h 6858000"/>
              <a:gd name="connsiteX179" fmla="*/ 2305292 w 7467600"/>
              <a:gd name="connsiteY179" fmla="*/ 4219492 h 6858000"/>
              <a:gd name="connsiteX180" fmla="*/ 2626982 w 7467600"/>
              <a:gd name="connsiteY180" fmla="*/ 4206450 h 6858000"/>
              <a:gd name="connsiteX181" fmla="*/ 2490617 w 7467600"/>
              <a:gd name="connsiteY181" fmla="*/ 4206951 h 6858000"/>
              <a:gd name="connsiteX182" fmla="*/ 2819869 w 7467600"/>
              <a:gd name="connsiteY182" fmla="*/ 4252936 h 6858000"/>
              <a:gd name="connsiteX183" fmla="*/ 3143018 w 7467600"/>
              <a:gd name="connsiteY183" fmla="*/ 4332698 h 6858000"/>
              <a:gd name="connsiteX184" fmla="*/ 3241520 w 7467600"/>
              <a:gd name="connsiteY184" fmla="*/ 4385112 h 6858000"/>
              <a:gd name="connsiteX185" fmla="*/ 3374575 w 7467600"/>
              <a:gd name="connsiteY185" fmla="*/ 4451517 h 6858000"/>
              <a:gd name="connsiteX186" fmla="*/ 3505221 w 7467600"/>
              <a:gd name="connsiteY186" fmla="*/ 4480757 h 6858000"/>
              <a:gd name="connsiteX187" fmla="*/ 2626982 w 7467600"/>
              <a:gd name="connsiteY187" fmla="*/ 4206450 h 6858000"/>
              <a:gd name="connsiteX188" fmla="*/ 1310106 w 7467600"/>
              <a:gd name="connsiteY188" fmla="*/ 3943217 h 6858000"/>
              <a:gd name="connsiteX189" fmla="*/ 854994 w 7467600"/>
              <a:gd name="connsiteY189" fmla="*/ 4399136 h 6858000"/>
              <a:gd name="connsiteX190" fmla="*/ 742462 w 7467600"/>
              <a:gd name="connsiteY190" fmla="*/ 4594648 h 6858000"/>
              <a:gd name="connsiteX191" fmla="*/ 820602 w 7467600"/>
              <a:gd name="connsiteY191" fmla="*/ 4485915 h 6858000"/>
              <a:gd name="connsiteX192" fmla="*/ 878295 w 7467600"/>
              <a:gd name="connsiteY192" fmla="*/ 4403594 h 6858000"/>
              <a:gd name="connsiteX193" fmla="*/ 1240607 w 7467600"/>
              <a:gd name="connsiteY193" fmla="*/ 4010401 h 6858000"/>
              <a:gd name="connsiteX194" fmla="*/ 1310106 w 7467600"/>
              <a:gd name="connsiteY194" fmla="*/ 3943217 h 6858000"/>
              <a:gd name="connsiteX195" fmla="*/ 1423113 w 7467600"/>
              <a:gd name="connsiteY195" fmla="*/ 3874565 h 6858000"/>
              <a:gd name="connsiteX196" fmla="*/ 1260565 w 7467600"/>
              <a:gd name="connsiteY196" fmla="*/ 4031982 h 6858000"/>
              <a:gd name="connsiteX197" fmla="*/ 901900 w 7467600"/>
              <a:gd name="connsiteY197" fmla="*/ 4421236 h 6858000"/>
              <a:gd name="connsiteX198" fmla="*/ 845044 w 7467600"/>
              <a:gd name="connsiteY198" fmla="*/ 4502436 h 6858000"/>
              <a:gd name="connsiteX199" fmla="*/ 685926 w 7467600"/>
              <a:gd name="connsiteY199" fmla="*/ 4703069 h 6858000"/>
              <a:gd name="connsiteX200" fmla="*/ 684248 w 7467600"/>
              <a:gd name="connsiteY200" fmla="*/ 4706721 h 6858000"/>
              <a:gd name="connsiteX201" fmla="*/ 1423113 w 7467600"/>
              <a:gd name="connsiteY201" fmla="*/ 3874565 h 6858000"/>
              <a:gd name="connsiteX202" fmla="*/ 3316479 w 7467600"/>
              <a:gd name="connsiteY202" fmla="*/ 3872136 h 6858000"/>
              <a:gd name="connsiteX203" fmla="*/ 3546806 w 7467600"/>
              <a:gd name="connsiteY203" fmla="*/ 4356139 h 6858000"/>
              <a:gd name="connsiteX204" fmla="*/ 3364433 w 7467600"/>
              <a:gd name="connsiteY204" fmla="*/ 3953121 h 6858000"/>
              <a:gd name="connsiteX205" fmla="*/ 3316479 w 7467600"/>
              <a:gd name="connsiteY205" fmla="*/ 3872136 h 6858000"/>
              <a:gd name="connsiteX206" fmla="*/ 3291335 w 7467600"/>
              <a:gd name="connsiteY206" fmla="*/ 3767420 h 6858000"/>
              <a:gd name="connsiteX207" fmla="*/ 3390805 w 7467600"/>
              <a:gd name="connsiteY207" fmla="*/ 3937163 h 6858000"/>
              <a:gd name="connsiteX208" fmla="*/ 3579062 w 7467600"/>
              <a:gd name="connsiteY208" fmla="*/ 4359040 h 6858000"/>
              <a:gd name="connsiteX209" fmla="*/ 3467355 w 7467600"/>
              <a:gd name="connsiteY209" fmla="*/ 3988130 h 6858000"/>
              <a:gd name="connsiteX210" fmla="*/ 3310753 w 7467600"/>
              <a:gd name="connsiteY210" fmla="*/ 3787140 h 6858000"/>
              <a:gd name="connsiteX211" fmla="*/ 3291335 w 7467600"/>
              <a:gd name="connsiteY211" fmla="*/ 3767420 h 6858000"/>
              <a:gd name="connsiteX212" fmla="*/ 1635889 w 7467600"/>
              <a:gd name="connsiteY212" fmla="*/ 3709494 h 6858000"/>
              <a:gd name="connsiteX213" fmla="*/ 1634800 w 7467600"/>
              <a:gd name="connsiteY213" fmla="*/ 3731111 h 6858000"/>
              <a:gd name="connsiteX214" fmla="*/ 1635889 w 7467600"/>
              <a:gd name="connsiteY214" fmla="*/ 3709494 h 6858000"/>
              <a:gd name="connsiteX215" fmla="*/ 1510397 w 7467600"/>
              <a:gd name="connsiteY215" fmla="*/ 3684705 h 6858000"/>
              <a:gd name="connsiteX216" fmla="*/ 1146550 w 7467600"/>
              <a:gd name="connsiteY216" fmla="*/ 3802012 h 6858000"/>
              <a:gd name="connsiteX217" fmla="*/ 698834 w 7467600"/>
              <a:gd name="connsiteY217" fmla="*/ 3952272 h 6858000"/>
              <a:gd name="connsiteX218" fmla="*/ 34256 w 7467600"/>
              <a:gd name="connsiteY218" fmla="*/ 4347603 h 6858000"/>
              <a:gd name="connsiteX219" fmla="*/ 527241 w 7467600"/>
              <a:gd name="connsiteY219" fmla="*/ 4065078 h 6858000"/>
              <a:gd name="connsiteX220" fmla="*/ 1510397 w 7467600"/>
              <a:gd name="connsiteY220" fmla="*/ 3684705 h 6858000"/>
              <a:gd name="connsiteX221" fmla="*/ 1313114 w 7467600"/>
              <a:gd name="connsiteY221" fmla="*/ 3655216 h 6858000"/>
              <a:gd name="connsiteX222" fmla="*/ 1109304 w 7467600"/>
              <a:gd name="connsiteY222" fmla="*/ 3669030 h 6858000"/>
              <a:gd name="connsiteX223" fmla="*/ 8129 w 7467600"/>
              <a:gd name="connsiteY223" fmla="*/ 4330519 h 6858000"/>
              <a:gd name="connsiteX224" fmla="*/ 687572 w 7467600"/>
              <a:gd name="connsiteY224" fmla="*/ 3925629 h 6858000"/>
              <a:gd name="connsiteX225" fmla="*/ 1138365 w 7467600"/>
              <a:gd name="connsiteY225" fmla="*/ 3774515 h 6858000"/>
              <a:gd name="connsiteX226" fmla="*/ 1505579 w 7467600"/>
              <a:gd name="connsiteY226" fmla="*/ 3655526 h 6858000"/>
              <a:gd name="connsiteX227" fmla="*/ 1313114 w 7467600"/>
              <a:gd name="connsiteY227" fmla="*/ 3655216 h 6858000"/>
              <a:gd name="connsiteX228" fmla="*/ 3655073 w 7467600"/>
              <a:gd name="connsiteY228" fmla="*/ 3650884 h 6858000"/>
              <a:gd name="connsiteX229" fmla="*/ 3989938 w 7467600"/>
              <a:gd name="connsiteY229" fmla="*/ 3991685 h 6858000"/>
              <a:gd name="connsiteX230" fmla="*/ 4393907 w 7467600"/>
              <a:gd name="connsiteY230" fmla="*/ 4261258 h 6858000"/>
              <a:gd name="connsiteX231" fmla="*/ 4648051 w 7467600"/>
              <a:gd name="connsiteY231" fmla="*/ 4374051 h 6858000"/>
              <a:gd name="connsiteX232" fmla="*/ 4383389 w 7467600"/>
              <a:gd name="connsiteY232" fmla="*/ 4184369 h 6858000"/>
              <a:gd name="connsiteX233" fmla="*/ 4165508 w 7467600"/>
              <a:gd name="connsiteY233" fmla="*/ 4035196 h 6858000"/>
              <a:gd name="connsiteX234" fmla="*/ 4068162 w 7467600"/>
              <a:gd name="connsiteY234" fmla="*/ 3953394 h 6858000"/>
              <a:gd name="connsiteX235" fmla="*/ 3981416 w 7467600"/>
              <a:gd name="connsiteY235" fmla="*/ 3880482 h 6858000"/>
              <a:gd name="connsiteX236" fmla="*/ 3800147 w 7467600"/>
              <a:gd name="connsiteY236" fmla="*/ 3749872 h 6858000"/>
              <a:gd name="connsiteX237" fmla="*/ 3655073 w 7467600"/>
              <a:gd name="connsiteY237" fmla="*/ 3650884 h 6858000"/>
              <a:gd name="connsiteX238" fmla="*/ 3670252 w 7467600"/>
              <a:gd name="connsiteY238" fmla="*/ 3622798 h 6858000"/>
              <a:gd name="connsiteX239" fmla="*/ 3817258 w 7467600"/>
              <a:gd name="connsiteY239" fmla="*/ 3723577 h 6858000"/>
              <a:gd name="connsiteX240" fmla="*/ 4000461 w 7467600"/>
              <a:gd name="connsiteY240" fmla="*/ 3855966 h 6858000"/>
              <a:gd name="connsiteX241" fmla="*/ 4088180 w 7467600"/>
              <a:gd name="connsiteY241" fmla="*/ 3929774 h 6858000"/>
              <a:gd name="connsiteX242" fmla="*/ 4184555 w 7467600"/>
              <a:gd name="connsiteY242" fmla="*/ 4010683 h 6858000"/>
              <a:gd name="connsiteX243" fmla="*/ 4399563 w 7467600"/>
              <a:gd name="connsiteY243" fmla="*/ 4158106 h 6858000"/>
              <a:gd name="connsiteX244" fmla="*/ 4684469 w 7467600"/>
              <a:gd name="connsiteY244" fmla="*/ 4364680 h 6858000"/>
              <a:gd name="connsiteX245" fmla="*/ 4690271 w 7467600"/>
              <a:gd name="connsiteY245" fmla="*/ 4370034 h 6858000"/>
              <a:gd name="connsiteX246" fmla="*/ 4136093 w 7467600"/>
              <a:gd name="connsiteY246" fmla="*/ 3858466 h 6858000"/>
              <a:gd name="connsiteX247" fmla="*/ 3670252 w 7467600"/>
              <a:gd name="connsiteY247" fmla="*/ 3622798 h 6858000"/>
              <a:gd name="connsiteX248" fmla="*/ 4440129 w 7467600"/>
              <a:gd name="connsiteY248" fmla="*/ 3448571 h 6858000"/>
              <a:gd name="connsiteX249" fmla="*/ 4856525 w 7467600"/>
              <a:gd name="connsiteY249" fmla="*/ 3915351 h 6858000"/>
              <a:gd name="connsiteX250" fmla="*/ 5059055 w 7467600"/>
              <a:gd name="connsiteY250" fmla="*/ 4108918 h 6858000"/>
              <a:gd name="connsiteX251" fmla="*/ 5290070 w 7467600"/>
              <a:gd name="connsiteY251" fmla="*/ 4263619 h 6858000"/>
              <a:gd name="connsiteX252" fmla="*/ 4834991 w 7467600"/>
              <a:gd name="connsiteY252" fmla="*/ 3830985 h 6858000"/>
              <a:gd name="connsiteX253" fmla="*/ 4440129 w 7467600"/>
              <a:gd name="connsiteY253" fmla="*/ 3448571 h 6858000"/>
              <a:gd name="connsiteX254" fmla="*/ 4441737 w 7467600"/>
              <a:gd name="connsiteY254" fmla="*/ 3399734 h 6858000"/>
              <a:gd name="connsiteX255" fmla="*/ 4431236 w 7467600"/>
              <a:gd name="connsiteY255" fmla="*/ 3400954 h 6858000"/>
              <a:gd name="connsiteX256" fmla="*/ 4557150 w 7467600"/>
              <a:gd name="connsiteY256" fmla="*/ 3510023 h 6858000"/>
              <a:gd name="connsiteX257" fmla="*/ 4856936 w 7467600"/>
              <a:gd name="connsiteY257" fmla="*/ 3809146 h 6858000"/>
              <a:gd name="connsiteX258" fmla="*/ 5111996 w 7467600"/>
              <a:gd name="connsiteY258" fmla="*/ 4065759 h 6858000"/>
              <a:gd name="connsiteX259" fmla="*/ 5388878 w 7467600"/>
              <a:gd name="connsiteY259" fmla="*/ 4300185 h 6858000"/>
              <a:gd name="connsiteX260" fmla="*/ 5425556 w 7467600"/>
              <a:gd name="connsiteY260" fmla="*/ 4308967 h 6858000"/>
              <a:gd name="connsiteX261" fmla="*/ 4943646 w 7467600"/>
              <a:gd name="connsiteY261" fmla="*/ 3822916 h 6858000"/>
              <a:gd name="connsiteX262" fmla="*/ 4594837 w 7467600"/>
              <a:gd name="connsiteY262" fmla="*/ 3532274 h 6858000"/>
              <a:gd name="connsiteX263" fmla="*/ 4441737 w 7467600"/>
              <a:gd name="connsiteY263" fmla="*/ 3399734 h 6858000"/>
              <a:gd name="connsiteX264" fmla="*/ 5425834 w 7467600"/>
              <a:gd name="connsiteY264" fmla="*/ 3162785 h 6858000"/>
              <a:gd name="connsiteX265" fmla="*/ 5401644 w 7467600"/>
              <a:gd name="connsiteY265" fmla="*/ 3617847 h 6858000"/>
              <a:gd name="connsiteX266" fmla="*/ 5467256 w 7467600"/>
              <a:gd name="connsiteY266" fmla="*/ 4175494 h 6858000"/>
              <a:gd name="connsiteX267" fmla="*/ 5448069 w 7467600"/>
              <a:gd name="connsiteY267" fmla="*/ 3567554 h 6858000"/>
              <a:gd name="connsiteX268" fmla="*/ 5425834 w 7467600"/>
              <a:gd name="connsiteY268" fmla="*/ 3162785 h 6858000"/>
              <a:gd name="connsiteX269" fmla="*/ 1318687 w 7467600"/>
              <a:gd name="connsiteY269" fmla="*/ 3113840 h 6858000"/>
              <a:gd name="connsiteX270" fmla="*/ 1066793 w 7467600"/>
              <a:gd name="connsiteY270" fmla="*/ 3212171 h 6858000"/>
              <a:gd name="connsiteX271" fmla="*/ 993319 w 7467600"/>
              <a:gd name="connsiteY271" fmla="*/ 3247648 h 6858000"/>
              <a:gd name="connsiteX272" fmla="*/ 853081 w 7467600"/>
              <a:gd name="connsiteY272" fmla="*/ 3312410 h 6858000"/>
              <a:gd name="connsiteX273" fmla="*/ 805957 w 7467600"/>
              <a:gd name="connsiteY273" fmla="*/ 3330443 h 6858000"/>
              <a:gd name="connsiteX274" fmla="*/ 1318687 w 7467600"/>
              <a:gd name="connsiteY274" fmla="*/ 3113840 h 6858000"/>
              <a:gd name="connsiteX275" fmla="*/ 5453702 w 7467600"/>
              <a:gd name="connsiteY275" fmla="*/ 3090882 h 6858000"/>
              <a:gd name="connsiteX276" fmla="*/ 5480135 w 7467600"/>
              <a:gd name="connsiteY276" fmla="*/ 3565802 h 6858000"/>
              <a:gd name="connsiteX277" fmla="*/ 5499023 w 7467600"/>
              <a:gd name="connsiteY277" fmla="*/ 4166310 h 6858000"/>
              <a:gd name="connsiteX278" fmla="*/ 5547022 w 7467600"/>
              <a:gd name="connsiteY278" fmla="*/ 3607838 h 6858000"/>
              <a:gd name="connsiteX279" fmla="*/ 5515964 w 7467600"/>
              <a:gd name="connsiteY279" fmla="*/ 3378541 h 6858000"/>
              <a:gd name="connsiteX280" fmla="*/ 5453702 w 7467600"/>
              <a:gd name="connsiteY280" fmla="*/ 3090882 h 6858000"/>
              <a:gd name="connsiteX281" fmla="*/ 1238695 w 7467600"/>
              <a:gd name="connsiteY281" fmla="*/ 3076820 h 6858000"/>
              <a:gd name="connsiteX282" fmla="*/ 716371 w 7467600"/>
              <a:gd name="connsiteY282" fmla="*/ 3293249 h 6858000"/>
              <a:gd name="connsiteX283" fmla="*/ 579522 w 7467600"/>
              <a:gd name="connsiteY283" fmla="*/ 3371759 h 6858000"/>
              <a:gd name="connsiteX284" fmla="*/ 600288 w 7467600"/>
              <a:gd name="connsiteY284" fmla="*/ 3365555 h 6858000"/>
              <a:gd name="connsiteX285" fmla="*/ 840692 w 7467600"/>
              <a:gd name="connsiteY285" fmla="*/ 3284921 h 6858000"/>
              <a:gd name="connsiteX286" fmla="*/ 979248 w 7467600"/>
              <a:gd name="connsiteY286" fmla="*/ 3221003 h 6858000"/>
              <a:gd name="connsiteX287" fmla="*/ 1053282 w 7467600"/>
              <a:gd name="connsiteY287" fmla="*/ 3185247 h 6858000"/>
              <a:gd name="connsiteX288" fmla="*/ 1320603 w 7467600"/>
              <a:gd name="connsiteY288" fmla="*/ 3081281 h 6858000"/>
              <a:gd name="connsiteX289" fmla="*/ 1238695 w 7467600"/>
              <a:gd name="connsiteY289" fmla="*/ 3076820 h 6858000"/>
              <a:gd name="connsiteX290" fmla="*/ 5425627 w 7467600"/>
              <a:gd name="connsiteY290" fmla="*/ 2954192 h 6858000"/>
              <a:gd name="connsiteX291" fmla="*/ 5470770 w 7467600"/>
              <a:gd name="connsiteY291" fmla="*/ 3005435 h 6858000"/>
              <a:gd name="connsiteX292" fmla="*/ 5519779 w 7467600"/>
              <a:gd name="connsiteY292" fmla="*/ 4359223 h 6858000"/>
              <a:gd name="connsiteX293" fmla="*/ 5520293 w 7467600"/>
              <a:gd name="connsiteY293" fmla="*/ 4360602 h 6858000"/>
              <a:gd name="connsiteX294" fmla="*/ 5767221 w 7467600"/>
              <a:gd name="connsiteY294" fmla="*/ 4665564 h 6858000"/>
              <a:gd name="connsiteX295" fmla="*/ 6937169 w 7467600"/>
              <a:gd name="connsiteY295" fmla="*/ 4815941 h 6858000"/>
              <a:gd name="connsiteX296" fmla="*/ 6953922 w 7467600"/>
              <a:gd name="connsiteY296" fmla="*/ 4890068 h 6858000"/>
              <a:gd name="connsiteX297" fmla="*/ 6071359 w 7467600"/>
              <a:gd name="connsiteY297" fmla="*/ 4770770 h 6858000"/>
              <a:gd name="connsiteX298" fmla="*/ 6038839 w 7467600"/>
              <a:gd name="connsiteY298" fmla="*/ 4764474 h 6858000"/>
              <a:gd name="connsiteX299" fmla="*/ 6038706 w 7467600"/>
              <a:gd name="connsiteY299" fmla="*/ 4763847 h 6858000"/>
              <a:gd name="connsiteX300" fmla="*/ 6037784 w 7467600"/>
              <a:gd name="connsiteY300" fmla="*/ 4764270 h 6858000"/>
              <a:gd name="connsiteX301" fmla="*/ 6038839 w 7467600"/>
              <a:gd name="connsiteY301" fmla="*/ 4764474 h 6858000"/>
              <a:gd name="connsiteX302" fmla="*/ 6040338 w 7467600"/>
              <a:gd name="connsiteY302" fmla="*/ 4771418 h 6858000"/>
              <a:gd name="connsiteX303" fmla="*/ 6024488 w 7467600"/>
              <a:gd name="connsiteY303" fmla="*/ 4809903 h 6858000"/>
              <a:gd name="connsiteX304" fmla="*/ 5599771 w 7467600"/>
              <a:gd name="connsiteY304" fmla="*/ 5509652 h 6858000"/>
              <a:gd name="connsiteX305" fmla="*/ 5548843 w 7467600"/>
              <a:gd name="connsiteY305" fmla="*/ 5563845 h 6858000"/>
              <a:gd name="connsiteX306" fmla="*/ 5940952 w 7467600"/>
              <a:gd name="connsiteY306" fmla="*/ 6250028 h 6858000"/>
              <a:gd name="connsiteX307" fmla="*/ 6043441 w 7467600"/>
              <a:gd name="connsiteY307" fmla="*/ 6665847 h 6858000"/>
              <a:gd name="connsiteX308" fmla="*/ 6093432 w 7467600"/>
              <a:gd name="connsiteY308" fmla="*/ 6858000 h 6858000"/>
              <a:gd name="connsiteX309" fmla="*/ 6034344 w 7467600"/>
              <a:gd name="connsiteY309" fmla="*/ 6858000 h 6858000"/>
              <a:gd name="connsiteX310" fmla="*/ 6026679 w 7467600"/>
              <a:gd name="connsiteY310" fmla="*/ 6836959 h 6858000"/>
              <a:gd name="connsiteX311" fmla="*/ 5800441 w 7467600"/>
              <a:gd name="connsiteY311" fmla="*/ 6335286 h 6858000"/>
              <a:gd name="connsiteX312" fmla="*/ 5526562 w 7467600"/>
              <a:gd name="connsiteY312" fmla="*/ 5705388 h 6858000"/>
              <a:gd name="connsiteX313" fmla="*/ 5519640 w 7467600"/>
              <a:gd name="connsiteY313" fmla="*/ 5683774 h 6858000"/>
              <a:gd name="connsiteX314" fmla="*/ 5844559 w 7467600"/>
              <a:gd name="connsiteY314" fmla="*/ 6553349 h 6858000"/>
              <a:gd name="connsiteX315" fmla="*/ 5975994 w 7467600"/>
              <a:gd name="connsiteY315" fmla="*/ 6858000 h 6858000"/>
              <a:gd name="connsiteX316" fmla="*/ 5898547 w 7467600"/>
              <a:gd name="connsiteY316" fmla="*/ 6858000 h 6858000"/>
              <a:gd name="connsiteX317" fmla="*/ 5682041 w 7467600"/>
              <a:gd name="connsiteY317" fmla="*/ 6355860 h 6858000"/>
              <a:gd name="connsiteX318" fmla="*/ 5461758 w 7467600"/>
              <a:gd name="connsiteY318" fmla="*/ 5820220 h 6858000"/>
              <a:gd name="connsiteX319" fmla="*/ 5237282 w 7467600"/>
              <a:gd name="connsiteY319" fmla="*/ 6579086 h 6858000"/>
              <a:gd name="connsiteX320" fmla="*/ 5115009 w 7467600"/>
              <a:gd name="connsiteY320" fmla="*/ 6858000 h 6858000"/>
              <a:gd name="connsiteX321" fmla="*/ 5028074 w 7467600"/>
              <a:gd name="connsiteY321" fmla="*/ 6858000 h 6858000"/>
              <a:gd name="connsiteX322" fmla="*/ 5079508 w 7467600"/>
              <a:gd name="connsiteY322" fmla="*/ 6749074 h 6858000"/>
              <a:gd name="connsiteX323" fmla="*/ 5371846 w 7467600"/>
              <a:gd name="connsiteY323" fmla="*/ 5924413 h 6858000"/>
              <a:gd name="connsiteX324" fmla="*/ 5270512 w 7467600"/>
              <a:gd name="connsiteY324" fmla="*/ 6138975 h 6858000"/>
              <a:gd name="connsiteX325" fmla="*/ 5062409 w 7467600"/>
              <a:gd name="connsiteY325" fmla="*/ 6653544 h 6858000"/>
              <a:gd name="connsiteX326" fmla="*/ 5036628 w 7467600"/>
              <a:gd name="connsiteY326" fmla="*/ 6754247 h 6858000"/>
              <a:gd name="connsiteX327" fmla="*/ 5009112 w 7467600"/>
              <a:gd name="connsiteY327" fmla="*/ 6858000 h 6858000"/>
              <a:gd name="connsiteX328" fmla="*/ 4976679 w 7467600"/>
              <a:gd name="connsiteY328" fmla="*/ 6858000 h 6858000"/>
              <a:gd name="connsiteX329" fmla="*/ 5006537 w 7467600"/>
              <a:gd name="connsiteY329" fmla="*/ 6747068 h 6858000"/>
              <a:gd name="connsiteX330" fmla="*/ 5032723 w 7467600"/>
              <a:gd name="connsiteY330" fmla="*/ 6644957 h 6858000"/>
              <a:gd name="connsiteX331" fmla="*/ 5242949 w 7467600"/>
              <a:gd name="connsiteY331" fmla="*/ 6125175 h 6858000"/>
              <a:gd name="connsiteX332" fmla="*/ 5286321 w 7467600"/>
              <a:gd name="connsiteY332" fmla="*/ 6033555 h 6858000"/>
              <a:gd name="connsiteX333" fmla="*/ 5008210 w 7467600"/>
              <a:gd name="connsiteY333" fmla="*/ 6649194 h 6858000"/>
              <a:gd name="connsiteX334" fmla="*/ 4986321 w 7467600"/>
              <a:gd name="connsiteY334" fmla="*/ 6765687 h 6858000"/>
              <a:gd name="connsiteX335" fmla="*/ 4973474 w 7467600"/>
              <a:gd name="connsiteY335" fmla="*/ 6858000 h 6858000"/>
              <a:gd name="connsiteX336" fmla="*/ 4907178 w 7467600"/>
              <a:gd name="connsiteY336" fmla="*/ 6858000 h 6858000"/>
              <a:gd name="connsiteX337" fmla="*/ 4910810 w 7467600"/>
              <a:gd name="connsiteY337" fmla="*/ 6829660 h 6858000"/>
              <a:gd name="connsiteX338" fmla="*/ 4987461 w 7467600"/>
              <a:gd name="connsiteY338" fmla="*/ 6432994 h 6858000"/>
              <a:gd name="connsiteX339" fmla="*/ 5179262 w 7467600"/>
              <a:gd name="connsiteY339" fmla="*/ 6035044 h 6858000"/>
              <a:gd name="connsiteX340" fmla="*/ 4689678 w 7467600"/>
              <a:gd name="connsiteY340" fmla="*/ 6440241 h 6858000"/>
              <a:gd name="connsiteX341" fmla="*/ 4477543 w 7467600"/>
              <a:gd name="connsiteY341" fmla="*/ 6674836 h 6858000"/>
              <a:gd name="connsiteX342" fmla="*/ 4329957 w 7467600"/>
              <a:gd name="connsiteY342" fmla="*/ 6858000 h 6858000"/>
              <a:gd name="connsiteX343" fmla="*/ 4218595 w 7467600"/>
              <a:gd name="connsiteY343" fmla="*/ 6858000 h 6858000"/>
              <a:gd name="connsiteX344" fmla="*/ 4368888 w 7467600"/>
              <a:gd name="connsiteY344" fmla="*/ 6668412 h 6858000"/>
              <a:gd name="connsiteX345" fmla="*/ 4563091 w 7467600"/>
              <a:gd name="connsiteY345" fmla="*/ 6442508 h 6858000"/>
              <a:gd name="connsiteX346" fmla="*/ 5387324 w 7467600"/>
              <a:gd name="connsiteY346" fmla="*/ 5705830 h 6858000"/>
              <a:gd name="connsiteX347" fmla="*/ 5073620 w 7467600"/>
              <a:gd name="connsiteY347" fmla="*/ 5955437 h 6858000"/>
              <a:gd name="connsiteX348" fmla="*/ 4689789 w 7467600"/>
              <a:gd name="connsiteY348" fmla="*/ 6268382 h 6858000"/>
              <a:gd name="connsiteX349" fmla="*/ 4418722 w 7467600"/>
              <a:gd name="connsiteY349" fmla="*/ 6570886 h 6858000"/>
              <a:gd name="connsiteX350" fmla="*/ 4214944 w 7467600"/>
              <a:gd name="connsiteY350" fmla="*/ 6858000 h 6858000"/>
              <a:gd name="connsiteX351" fmla="*/ 4177898 w 7467600"/>
              <a:gd name="connsiteY351" fmla="*/ 6858000 h 6858000"/>
              <a:gd name="connsiteX352" fmla="*/ 4391597 w 7467600"/>
              <a:gd name="connsiteY352" fmla="*/ 6556370 h 6858000"/>
              <a:gd name="connsiteX353" fmla="*/ 4668889 w 7467600"/>
              <a:gd name="connsiteY353" fmla="*/ 6246399 h 6858000"/>
              <a:gd name="connsiteX354" fmla="*/ 5055427 w 7467600"/>
              <a:gd name="connsiteY354" fmla="*/ 5931476 h 6858000"/>
              <a:gd name="connsiteX355" fmla="*/ 5371814 w 7467600"/>
              <a:gd name="connsiteY355" fmla="*/ 5678975 h 6858000"/>
              <a:gd name="connsiteX356" fmla="*/ 4987918 w 7467600"/>
              <a:gd name="connsiteY356" fmla="*/ 5838701 h 6858000"/>
              <a:gd name="connsiteX357" fmla="*/ 4317146 w 7467600"/>
              <a:gd name="connsiteY357" fmla="*/ 6587716 h 6858000"/>
              <a:gd name="connsiteX358" fmla="*/ 4171627 w 7467600"/>
              <a:gd name="connsiteY358" fmla="*/ 6858000 h 6858000"/>
              <a:gd name="connsiteX359" fmla="*/ 4081585 w 7467600"/>
              <a:gd name="connsiteY359" fmla="*/ 6858000 h 6858000"/>
              <a:gd name="connsiteX360" fmla="*/ 4238603 w 7467600"/>
              <a:gd name="connsiteY360" fmla="*/ 6559341 h 6858000"/>
              <a:gd name="connsiteX361" fmla="*/ 4778333 w 7467600"/>
              <a:gd name="connsiteY361" fmla="*/ 5873626 h 6858000"/>
              <a:gd name="connsiteX362" fmla="*/ 5414185 w 7467600"/>
              <a:gd name="connsiteY362" fmla="*/ 5573882 h 6858000"/>
              <a:gd name="connsiteX363" fmla="*/ 5959648 w 7467600"/>
              <a:gd name="connsiteY363" fmla="*/ 4760797 h 6858000"/>
              <a:gd name="connsiteX364" fmla="*/ 5355019 w 7467600"/>
              <a:gd name="connsiteY364" fmla="*/ 4734672 h 6858000"/>
              <a:gd name="connsiteX365" fmla="*/ 5083565 w 7467600"/>
              <a:gd name="connsiteY365" fmla="*/ 5179121 h 6858000"/>
              <a:gd name="connsiteX366" fmla="*/ 4713577 w 7467600"/>
              <a:gd name="connsiteY366" fmla="*/ 5616803 h 6858000"/>
              <a:gd name="connsiteX367" fmla="*/ 3989559 w 7467600"/>
              <a:gd name="connsiteY367" fmla="*/ 6145945 h 6858000"/>
              <a:gd name="connsiteX368" fmla="*/ 3939824 w 7467600"/>
              <a:gd name="connsiteY368" fmla="*/ 6066900 h 6858000"/>
              <a:gd name="connsiteX369" fmla="*/ 4584537 w 7467600"/>
              <a:gd name="connsiteY369" fmla="*/ 5324826 h 6858000"/>
              <a:gd name="connsiteX370" fmla="*/ 5037105 w 7467600"/>
              <a:gd name="connsiteY370" fmla="*/ 5088765 h 6858000"/>
              <a:gd name="connsiteX371" fmla="*/ 5039930 w 7467600"/>
              <a:gd name="connsiteY371" fmla="*/ 5089585 h 6858000"/>
              <a:gd name="connsiteX372" fmla="*/ 5263764 w 7467600"/>
              <a:gd name="connsiteY372" fmla="*/ 4735525 h 6858000"/>
              <a:gd name="connsiteX373" fmla="*/ 4086300 w 7467600"/>
              <a:gd name="connsiteY373" fmla="*/ 4884599 h 6858000"/>
              <a:gd name="connsiteX374" fmla="*/ 4085485 w 7467600"/>
              <a:gd name="connsiteY374" fmla="*/ 4899070 h 6858000"/>
              <a:gd name="connsiteX375" fmla="*/ 3871915 w 7467600"/>
              <a:gd name="connsiteY375" fmla="*/ 5253645 h 6858000"/>
              <a:gd name="connsiteX376" fmla="*/ 3799374 w 7467600"/>
              <a:gd name="connsiteY376" fmla="*/ 5466127 h 6858000"/>
              <a:gd name="connsiteX377" fmla="*/ 3498850 w 7467600"/>
              <a:gd name="connsiteY377" fmla="*/ 6661888 h 6858000"/>
              <a:gd name="connsiteX378" fmla="*/ 3399216 w 7467600"/>
              <a:gd name="connsiteY378" fmla="*/ 6858000 h 6858000"/>
              <a:gd name="connsiteX379" fmla="*/ 3303688 w 7467600"/>
              <a:gd name="connsiteY379" fmla="*/ 6858000 h 6858000"/>
              <a:gd name="connsiteX380" fmla="*/ 3391774 w 7467600"/>
              <a:gd name="connsiteY380" fmla="*/ 6697181 h 6858000"/>
              <a:gd name="connsiteX381" fmla="*/ 3735540 w 7467600"/>
              <a:gd name="connsiteY381" fmla="*/ 5546923 h 6858000"/>
              <a:gd name="connsiteX382" fmla="*/ 3729438 w 7467600"/>
              <a:gd name="connsiteY382" fmla="*/ 5569058 h 6858000"/>
              <a:gd name="connsiteX383" fmla="*/ 3707782 w 7467600"/>
              <a:gd name="connsiteY383" fmla="*/ 5644908 h 6858000"/>
              <a:gd name="connsiteX384" fmla="*/ 3583827 w 7467600"/>
              <a:gd name="connsiteY384" fmla="*/ 6039215 h 6858000"/>
              <a:gd name="connsiteX385" fmla="*/ 3547861 w 7467600"/>
              <a:gd name="connsiteY385" fmla="*/ 6129609 h 6858000"/>
              <a:gd name="connsiteX386" fmla="*/ 3490905 w 7467600"/>
              <a:gd name="connsiteY386" fmla="*/ 6277660 h 6858000"/>
              <a:gd name="connsiteX387" fmla="*/ 3455859 w 7467600"/>
              <a:gd name="connsiteY387" fmla="*/ 6391301 h 6858000"/>
              <a:gd name="connsiteX388" fmla="*/ 3429112 w 7467600"/>
              <a:gd name="connsiteY388" fmla="*/ 6479469 h 6858000"/>
              <a:gd name="connsiteX389" fmla="*/ 3304862 w 7467600"/>
              <a:gd name="connsiteY389" fmla="*/ 6796476 h 6858000"/>
              <a:gd name="connsiteX390" fmla="*/ 3276071 w 7467600"/>
              <a:gd name="connsiteY390" fmla="*/ 6858000 h 6858000"/>
              <a:gd name="connsiteX391" fmla="*/ 3240805 w 7467600"/>
              <a:gd name="connsiteY391" fmla="*/ 6858000 h 6858000"/>
              <a:gd name="connsiteX392" fmla="*/ 3275917 w 7467600"/>
              <a:gd name="connsiteY392" fmla="*/ 6783192 h 6858000"/>
              <a:gd name="connsiteX393" fmla="*/ 3399358 w 7467600"/>
              <a:gd name="connsiteY393" fmla="*/ 6469011 h 6858000"/>
              <a:gd name="connsiteX394" fmla="*/ 3425650 w 7467600"/>
              <a:gd name="connsiteY394" fmla="*/ 6381333 h 6858000"/>
              <a:gd name="connsiteX395" fmla="*/ 3460661 w 7467600"/>
              <a:gd name="connsiteY395" fmla="*/ 6266763 h 6858000"/>
              <a:gd name="connsiteX396" fmla="*/ 3518021 w 7467600"/>
              <a:gd name="connsiteY396" fmla="*/ 6117298 h 6858000"/>
              <a:gd name="connsiteX397" fmla="*/ 3554035 w 7467600"/>
              <a:gd name="connsiteY397" fmla="*/ 6027832 h 6858000"/>
              <a:gd name="connsiteX398" fmla="*/ 3677174 w 7467600"/>
              <a:gd name="connsiteY398" fmla="*/ 5636351 h 6858000"/>
              <a:gd name="connsiteX399" fmla="*/ 3698819 w 7467600"/>
              <a:gd name="connsiteY399" fmla="*/ 5560503 h 6858000"/>
              <a:gd name="connsiteX400" fmla="*/ 3702094 w 7467600"/>
              <a:gd name="connsiteY400" fmla="*/ 5549194 h 6858000"/>
              <a:gd name="connsiteX401" fmla="*/ 3398355 w 7467600"/>
              <a:gd name="connsiteY401" fmla="*/ 6094603 h 6858000"/>
              <a:gd name="connsiteX402" fmla="*/ 3193941 w 7467600"/>
              <a:gd name="connsiteY402" fmla="*/ 6798775 h 6858000"/>
              <a:gd name="connsiteX403" fmla="*/ 3184140 w 7467600"/>
              <a:gd name="connsiteY403" fmla="*/ 6858000 h 6858000"/>
              <a:gd name="connsiteX404" fmla="*/ 3099978 w 7467600"/>
              <a:gd name="connsiteY404" fmla="*/ 6858000 h 6858000"/>
              <a:gd name="connsiteX405" fmla="*/ 3101556 w 7467600"/>
              <a:gd name="connsiteY405" fmla="*/ 6843337 h 6858000"/>
              <a:gd name="connsiteX406" fmla="*/ 3370162 w 7467600"/>
              <a:gd name="connsiteY406" fmla="*/ 5785550 h 6858000"/>
              <a:gd name="connsiteX407" fmla="*/ 3746477 w 7467600"/>
              <a:gd name="connsiteY407" fmla="*/ 5377889 h 6858000"/>
              <a:gd name="connsiteX408" fmla="*/ 3863399 w 7467600"/>
              <a:gd name="connsiteY408" fmla="*/ 5087257 h 6858000"/>
              <a:gd name="connsiteX409" fmla="*/ 3968712 w 7467600"/>
              <a:gd name="connsiteY409" fmla="*/ 4913989 h 6858000"/>
              <a:gd name="connsiteX410" fmla="*/ 2792390 w 7467600"/>
              <a:gd name="connsiteY410" fmla="*/ 5382974 h 6858000"/>
              <a:gd name="connsiteX411" fmla="*/ 2714982 w 7467600"/>
              <a:gd name="connsiteY411" fmla="*/ 5427051 h 6858000"/>
              <a:gd name="connsiteX412" fmla="*/ 2813361 w 7467600"/>
              <a:gd name="connsiteY412" fmla="*/ 6023912 h 6858000"/>
              <a:gd name="connsiteX413" fmla="*/ 2688430 w 7467600"/>
              <a:gd name="connsiteY413" fmla="*/ 6801564 h 6858000"/>
              <a:gd name="connsiteX414" fmla="*/ 2629626 w 7467600"/>
              <a:gd name="connsiteY414" fmla="*/ 6763394 h 6858000"/>
              <a:gd name="connsiteX415" fmla="*/ 2565328 w 7467600"/>
              <a:gd name="connsiteY415" fmla="*/ 5516399 h 6858000"/>
              <a:gd name="connsiteX416" fmla="*/ 1922999 w 7467600"/>
              <a:gd name="connsiteY416" fmla="*/ 5980343 h 6858000"/>
              <a:gd name="connsiteX417" fmla="*/ 1950261 w 7467600"/>
              <a:gd name="connsiteY417" fmla="*/ 6405858 h 6858000"/>
              <a:gd name="connsiteX418" fmla="*/ 2365554 w 7467600"/>
              <a:gd name="connsiteY418" fmla="*/ 6759107 h 6858000"/>
              <a:gd name="connsiteX419" fmla="*/ 2424142 w 7467600"/>
              <a:gd name="connsiteY419" fmla="*/ 6858000 h 6858000"/>
              <a:gd name="connsiteX420" fmla="*/ 2395994 w 7467600"/>
              <a:gd name="connsiteY420" fmla="*/ 6858000 h 6858000"/>
              <a:gd name="connsiteX421" fmla="*/ 2392863 w 7467600"/>
              <a:gd name="connsiteY421" fmla="*/ 6852964 h 6858000"/>
              <a:gd name="connsiteX422" fmla="*/ 2017589 w 7467600"/>
              <a:gd name="connsiteY422" fmla="*/ 6493982 h 6858000"/>
              <a:gd name="connsiteX423" fmla="*/ 2147336 w 7467600"/>
              <a:gd name="connsiteY423" fmla="*/ 6594052 h 6858000"/>
              <a:gd name="connsiteX424" fmla="*/ 2207047 w 7467600"/>
              <a:gd name="connsiteY424" fmla="*/ 6654540 h 6858000"/>
              <a:gd name="connsiteX425" fmla="*/ 2299106 w 7467600"/>
              <a:gd name="connsiteY425" fmla="*/ 6778931 h 6858000"/>
              <a:gd name="connsiteX426" fmla="*/ 2314430 w 7467600"/>
              <a:gd name="connsiteY426" fmla="*/ 6801144 h 6858000"/>
              <a:gd name="connsiteX427" fmla="*/ 2352406 w 7467600"/>
              <a:gd name="connsiteY427" fmla="*/ 6858000 h 6858000"/>
              <a:gd name="connsiteX428" fmla="*/ 2314492 w 7467600"/>
              <a:gd name="connsiteY428" fmla="*/ 6858000 h 6858000"/>
              <a:gd name="connsiteX429" fmla="*/ 2288095 w 7467600"/>
              <a:gd name="connsiteY429" fmla="*/ 6818030 h 6858000"/>
              <a:gd name="connsiteX430" fmla="*/ 2272768 w 7467600"/>
              <a:gd name="connsiteY430" fmla="*/ 6795822 h 6858000"/>
              <a:gd name="connsiteX431" fmla="*/ 2182715 w 7467600"/>
              <a:gd name="connsiteY431" fmla="*/ 6675071 h 6858000"/>
              <a:gd name="connsiteX432" fmla="*/ 2032061 w 7467600"/>
              <a:gd name="connsiteY432" fmla="*/ 6541380 h 6858000"/>
              <a:gd name="connsiteX433" fmla="*/ 2257220 w 7467600"/>
              <a:gd name="connsiteY433" fmla="*/ 6826257 h 6858000"/>
              <a:gd name="connsiteX434" fmla="*/ 2281324 w 7467600"/>
              <a:gd name="connsiteY434" fmla="*/ 6858000 h 6858000"/>
              <a:gd name="connsiteX435" fmla="*/ 2242860 w 7467600"/>
              <a:gd name="connsiteY435" fmla="*/ 6858000 h 6858000"/>
              <a:gd name="connsiteX436" fmla="*/ 2232818 w 7467600"/>
              <a:gd name="connsiteY436" fmla="*/ 6844926 h 6858000"/>
              <a:gd name="connsiteX437" fmla="*/ 1990172 w 7467600"/>
              <a:gd name="connsiteY437" fmla="*/ 6542121 h 6858000"/>
              <a:gd name="connsiteX438" fmla="*/ 2124090 w 7467600"/>
              <a:gd name="connsiteY438" fmla="*/ 6761017 h 6858000"/>
              <a:gd name="connsiteX439" fmla="*/ 2200380 w 7467600"/>
              <a:gd name="connsiteY439" fmla="*/ 6858000 h 6858000"/>
              <a:gd name="connsiteX440" fmla="*/ 2147507 w 7467600"/>
              <a:gd name="connsiteY440" fmla="*/ 6858000 h 6858000"/>
              <a:gd name="connsiteX441" fmla="*/ 2070668 w 7467600"/>
              <a:gd name="connsiteY441" fmla="*/ 6761520 h 6858000"/>
              <a:gd name="connsiteX442" fmla="*/ 1975142 w 7467600"/>
              <a:gd name="connsiteY442" fmla="*/ 6585570 h 6858000"/>
              <a:gd name="connsiteX443" fmla="*/ 2050035 w 7467600"/>
              <a:gd name="connsiteY443" fmla="*/ 6813345 h 6858000"/>
              <a:gd name="connsiteX444" fmla="*/ 2063025 w 7467600"/>
              <a:gd name="connsiteY444" fmla="*/ 6858000 h 6858000"/>
              <a:gd name="connsiteX445" fmla="*/ 2021675 w 7467600"/>
              <a:gd name="connsiteY445" fmla="*/ 6858000 h 6858000"/>
              <a:gd name="connsiteX446" fmla="*/ 2019308 w 7467600"/>
              <a:gd name="connsiteY446" fmla="*/ 6847118 h 6858000"/>
              <a:gd name="connsiteX447" fmla="*/ 1938835 w 7467600"/>
              <a:gd name="connsiteY447" fmla="*/ 6551160 h 6858000"/>
              <a:gd name="connsiteX448" fmla="*/ 1953230 w 7467600"/>
              <a:gd name="connsiteY448" fmla="*/ 6759699 h 6858000"/>
              <a:gd name="connsiteX449" fmla="*/ 1956763 w 7467600"/>
              <a:gd name="connsiteY449" fmla="*/ 6778191 h 6858000"/>
              <a:gd name="connsiteX450" fmla="*/ 1967925 w 7467600"/>
              <a:gd name="connsiteY450" fmla="*/ 6858000 h 6858000"/>
              <a:gd name="connsiteX451" fmla="*/ 1936622 w 7467600"/>
              <a:gd name="connsiteY451" fmla="*/ 6858000 h 6858000"/>
              <a:gd name="connsiteX452" fmla="*/ 1926261 w 7467600"/>
              <a:gd name="connsiteY452" fmla="*/ 6784064 h 6858000"/>
              <a:gd name="connsiteX453" fmla="*/ 1922724 w 7467600"/>
              <a:gd name="connsiteY453" fmla="*/ 6765577 h 6858000"/>
              <a:gd name="connsiteX454" fmla="*/ 1904650 w 7467600"/>
              <a:gd name="connsiteY454" fmla="*/ 6639616 h 6858000"/>
              <a:gd name="connsiteX455" fmla="*/ 1885273 w 7467600"/>
              <a:gd name="connsiteY455" fmla="*/ 6858000 h 6858000"/>
              <a:gd name="connsiteX456" fmla="*/ 1854363 w 7467600"/>
              <a:gd name="connsiteY456" fmla="*/ 6858000 h 6858000"/>
              <a:gd name="connsiteX457" fmla="*/ 1880391 w 7467600"/>
              <a:gd name="connsiteY457" fmla="*/ 6603796 h 6858000"/>
              <a:gd name="connsiteX458" fmla="*/ 1818273 w 7467600"/>
              <a:gd name="connsiteY458" fmla="*/ 6715729 h 6858000"/>
              <a:gd name="connsiteX459" fmla="*/ 1794691 w 7467600"/>
              <a:gd name="connsiteY459" fmla="*/ 6843239 h 6858000"/>
              <a:gd name="connsiteX460" fmla="*/ 1794914 w 7467600"/>
              <a:gd name="connsiteY460" fmla="*/ 6858000 h 6858000"/>
              <a:gd name="connsiteX461" fmla="*/ 1746128 w 7467600"/>
              <a:gd name="connsiteY461" fmla="*/ 6858000 h 6858000"/>
              <a:gd name="connsiteX462" fmla="*/ 1753934 w 7467600"/>
              <a:gd name="connsiteY462" fmla="*/ 6724796 h 6858000"/>
              <a:gd name="connsiteX463" fmla="*/ 1792053 w 7467600"/>
              <a:gd name="connsiteY463" fmla="*/ 6572396 h 6858000"/>
              <a:gd name="connsiteX464" fmla="*/ 1862248 w 7467600"/>
              <a:gd name="connsiteY464" fmla="*/ 6266397 h 6858000"/>
              <a:gd name="connsiteX465" fmla="*/ 1862250 w 7467600"/>
              <a:gd name="connsiteY465" fmla="*/ 6033531 h 6858000"/>
              <a:gd name="connsiteX466" fmla="*/ 1211999 w 7467600"/>
              <a:gd name="connsiteY466" fmla="*/ 6683610 h 6858000"/>
              <a:gd name="connsiteX467" fmla="*/ 1213266 w 7467600"/>
              <a:gd name="connsiteY467" fmla="*/ 6691947 h 6858000"/>
              <a:gd name="connsiteX468" fmla="*/ 1203370 w 7467600"/>
              <a:gd name="connsiteY468" fmla="*/ 6850676 h 6858000"/>
              <a:gd name="connsiteX469" fmla="*/ 1203671 w 7467600"/>
              <a:gd name="connsiteY469" fmla="*/ 6858000 h 6858000"/>
              <a:gd name="connsiteX470" fmla="*/ 1143180 w 7467600"/>
              <a:gd name="connsiteY470" fmla="*/ 6858000 h 6858000"/>
              <a:gd name="connsiteX471" fmla="*/ 1142176 w 7467600"/>
              <a:gd name="connsiteY471" fmla="*/ 6766045 h 6858000"/>
              <a:gd name="connsiteX472" fmla="*/ 1067484 w 7467600"/>
              <a:gd name="connsiteY472" fmla="*/ 6858000 h 6858000"/>
              <a:gd name="connsiteX473" fmla="*/ 953928 w 7467600"/>
              <a:gd name="connsiteY473" fmla="*/ 6858000 h 6858000"/>
              <a:gd name="connsiteX474" fmla="*/ 959715 w 7467600"/>
              <a:gd name="connsiteY474" fmla="*/ 6850185 h 6858000"/>
              <a:gd name="connsiteX475" fmla="*/ 1483788 w 7467600"/>
              <a:gd name="connsiteY475" fmla="*/ 6259174 h 6858000"/>
              <a:gd name="connsiteX476" fmla="*/ 1100671 w 7467600"/>
              <a:gd name="connsiteY476" fmla="*/ 6252137 h 6858000"/>
              <a:gd name="connsiteX477" fmla="*/ 1090144 w 7467600"/>
              <a:gd name="connsiteY477" fmla="*/ 6256748 h 6858000"/>
              <a:gd name="connsiteX478" fmla="*/ 1095872 w 7467600"/>
              <a:gd name="connsiteY478" fmla="*/ 6271892 h 6858000"/>
              <a:gd name="connsiteX479" fmla="*/ 262785 w 7467600"/>
              <a:gd name="connsiteY479" fmla="*/ 6845450 h 6858000"/>
              <a:gd name="connsiteX480" fmla="*/ 209968 w 7467600"/>
              <a:gd name="connsiteY480" fmla="*/ 6770713 h 6858000"/>
              <a:gd name="connsiteX481" fmla="*/ 873460 w 7467600"/>
              <a:gd name="connsiteY481" fmla="*/ 6253768 h 6858000"/>
              <a:gd name="connsiteX482" fmla="*/ 192686 w 7467600"/>
              <a:gd name="connsiteY482" fmla="*/ 5849257 h 6858000"/>
              <a:gd name="connsiteX483" fmla="*/ 4696 w 7467600"/>
              <a:gd name="connsiteY483" fmla="*/ 5697668 h 6858000"/>
              <a:gd name="connsiteX484" fmla="*/ 0 w 7467600"/>
              <a:gd name="connsiteY484" fmla="*/ 5689984 h 6858000"/>
              <a:gd name="connsiteX485" fmla="*/ 0 w 7467600"/>
              <a:gd name="connsiteY485" fmla="*/ 5513472 h 6858000"/>
              <a:gd name="connsiteX486" fmla="*/ 174101 w 7467600"/>
              <a:gd name="connsiteY486" fmla="*/ 5620277 h 6858000"/>
              <a:gd name="connsiteX487" fmla="*/ 891800 w 7467600"/>
              <a:gd name="connsiteY487" fmla="*/ 6036935 h 6858000"/>
              <a:gd name="connsiteX488" fmla="*/ 1072219 w 7467600"/>
              <a:gd name="connsiteY488" fmla="*/ 6169443 h 6858000"/>
              <a:gd name="connsiteX489" fmla="*/ 1074117 w 7467600"/>
              <a:gd name="connsiteY489" fmla="*/ 6170301 h 6858000"/>
              <a:gd name="connsiteX490" fmla="*/ 1083114 w 7467600"/>
              <a:gd name="connsiteY490" fmla="*/ 6174131 h 6858000"/>
              <a:gd name="connsiteX491" fmla="*/ 1543010 w 7467600"/>
              <a:gd name="connsiteY491" fmla="*/ 6191140 h 6858000"/>
              <a:gd name="connsiteX492" fmla="*/ 1551080 w 7467600"/>
              <a:gd name="connsiteY492" fmla="*/ 6195006 h 6858000"/>
              <a:gd name="connsiteX493" fmla="*/ 2345443 w 7467600"/>
              <a:gd name="connsiteY493" fmla="*/ 5549882 h 6858000"/>
              <a:gd name="connsiteX494" fmla="*/ 1721499 w 7467600"/>
              <a:gd name="connsiteY494" fmla="*/ 5599969 h 6858000"/>
              <a:gd name="connsiteX495" fmla="*/ 767716 w 7467600"/>
              <a:gd name="connsiteY495" fmla="*/ 5472768 h 6858000"/>
              <a:gd name="connsiteX496" fmla="*/ 722147 w 7467600"/>
              <a:gd name="connsiteY496" fmla="*/ 5393091 h 6858000"/>
              <a:gd name="connsiteX497" fmla="*/ 1485552 w 7467600"/>
              <a:gd name="connsiteY497" fmla="*/ 5313202 h 6858000"/>
              <a:gd name="connsiteX498" fmla="*/ 2143004 w 7467600"/>
              <a:gd name="connsiteY498" fmla="*/ 5402420 h 6858000"/>
              <a:gd name="connsiteX499" fmla="*/ 1933391 w 7467600"/>
              <a:gd name="connsiteY499" fmla="*/ 5156971 h 6858000"/>
              <a:gd name="connsiteX500" fmla="*/ 1827118 w 7467600"/>
              <a:gd name="connsiteY500" fmla="*/ 4968410 h 6858000"/>
              <a:gd name="connsiteX501" fmla="*/ 1837349 w 7467600"/>
              <a:gd name="connsiteY501" fmla="*/ 4956357 h 6858000"/>
              <a:gd name="connsiteX502" fmla="*/ 2162835 w 7467600"/>
              <a:gd name="connsiteY502" fmla="*/ 5187853 h 6858000"/>
              <a:gd name="connsiteX503" fmla="*/ 2257167 w 7467600"/>
              <a:gd name="connsiteY503" fmla="*/ 5462123 h 6858000"/>
              <a:gd name="connsiteX504" fmla="*/ 2261598 w 7467600"/>
              <a:gd name="connsiteY504" fmla="*/ 5467998 h 6858000"/>
              <a:gd name="connsiteX505" fmla="*/ 2437177 w 7467600"/>
              <a:gd name="connsiteY505" fmla="*/ 5479608 h 6858000"/>
              <a:gd name="connsiteX506" fmla="*/ 2445247 w 7467600"/>
              <a:gd name="connsiteY506" fmla="*/ 5483476 h 6858000"/>
              <a:gd name="connsiteX507" fmla="*/ 2743626 w 7467600"/>
              <a:gd name="connsiteY507" fmla="*/ 5304819 h 6858000"/>
              <a:gd name="connsiteX508" fmla="*/ 3048102 w 7467600"/>
              <a:gd name="connsiteY508" fmla="*/ 5150595 h 6858000"/>
              <a:gd name="connsiteX509" fmla="*/ 1799414 w 7467600"/>
              <a:gd name="connsiteY509" fmla="*/ 4694732 h 6858000"/>
              <a:gd name="connsiteX510" fmla="*/ 1771735 w 7467600"/>
              <a:gd name="connsiteY510" fmla="*/ 4619929 h 6858000"/>
              <a:gd name="connsiteX511" fmla="*/ 3104273 w 7467600"/>
              <a:gd name="connsiteY511" fmla="*/ 5076159 h 6858000"/>
              <a:gd name="connsiteX512" fmla="*/ 3113245 w 7467600"/>
              <a:gd name="connsiteY512" fmla="*/ 5090705 h 6858000"/>
              <a:gd name="connsiteX513" fmla="*/ 3126294 w 7467600"/>
              <a:gd name="connsiteY513" fmla="*/ 5114400 h 6858000"/>
              <a:gd name="connsiteX514" fmla="*/ 3937433 w 7467600"/>
              <a:gd name="connsiteY514" fmla="*/ 4830473 h 6858000"/>
              <a:gd name="connsiteX515" fmla="*/ 3590475 w 7467600"/>
              <a:gd name="connsiteY515" fmla="*/ 4597974 h 6858000"/>
              <a:gd name="connsiteX516" fmla="*/ 3100264 w 7467600"/>
              <a:gd name="connsiteY516" fmla="*/ 4579845 h 6858000"/>
              <a:gd name="connsiteX517" fmla="*/ 2183576 w 7467600"/>
              <a:gd name="connsiteY517" fmla="*/ 4227150 h 6858000"/>
              <a:gd name="connsiteX518" fmla="*/ 2151029 w 7467600"/>
              <a:gd name="connsiteY518" fmla="*/ 4146947 h 6858000"/>
              <a:gd name="connsiteX519" fmla="*/ 3563434 w 7467600"/>
              <a:gd name="connsiteY519" fmla="*/ 4469115 h 6858000"/>
              <a:gd name="connsiteX520" fmla="*/ 3177952 w 7467600"/>
              <a:gd name="connsiteY520" fmla="*/ 3657386 h 6858000"/>
              <a:gd name="connsiteX521" fmla="*/ 3189263 w 7467600"/>
              <a:gd name="connsiteY521" fmla="*/ 3625726 h 6858000"/>
              <a:gd name="connsiteX522" fmla="*/ 3560912 w 7467600"/>
              <a:gd name="connsiteY522" fmla="*/ 4079863 h 6858000"/>
              <a:gd name="connsiteX523" fmla="*/ 3626636 w 7467600"/>
              <a:gd name="connsiteY523" fmla="*/ 4512230 h 6858000"/>
              <a:gd name="connsiteX524" fmla="*/ 3653088 w 7467600"/>
              <a:gd name="connsiteY524" fmla="*/ 4521417 h 6858000"/>
              <a:gd name="connsiteX525" fmla="*/ 3988128 w 7467600"/>
              <a:gd name="connsiteY525" fmla="*/ 4817267 h 6858000"/>
              <a:gd name="connsiteX526" fmla="*/ 4830582 w 7467600"/>
              <a:gd name="connsiteY526" fmla="*/ 4676000 h 6858000"/>
              <a:gd name="connsiteX527" fmla="*/ 4830100 w 7467600"/>
              <a:gd name="connsiteY527" fmla="*/ 4675554 h 6858000"/>
              <a:gd name="connsiteX528" fmla="*/ 4036318 w 7467600"/>
              <a:gd name="connsiteY528" fmla="*/ 4147013 h 6858000"/>
              <a:gd name="connsiteX529" fmla="*/ 3432098 w 7467600"/>
              <a:gd name="connsiteY529" fmla="*/ 3537312 h 6858000"/>
              <a:gd name="connsiteX530" fmla="*/ 3446761 w 7467600"/>
              <a:gd name="connsiteY530" fmla="*/ 3461278 h 6858000"/>
              <a:gd name="connsiteX531" fmla="*/ 4419733 w 7467600"/>
              <a:gd name="connsiteY531" fmla="*/ 3963555 h 6858000"/>
              <a:gd name="connsiteX532" fmla="*/ 4781371 w 7467600"/>
              <a:gd name="connsiteY532" fmla="*/ 4458604 h 6858000"/>
              <a:gd name="connsiteX533" fmla="*/ 4780440 w 7467600"/>
              <a:gd name="connsiteY533" fmla="*/ 4470290 h 6858000"/>
              <a:gd name="connsiteX534" fmla="*/ 4898954 w 7467600"/>
              <a:gd name="connsiteY534" fmla="*/ 4662092 h 6858000"/>
              <a:gd name="connsiteX535" fmla="*/ 4900699 w 7467600"/>
              <a:gd name="connsiteY535" fmla="*/ 4670867 h 6858000"/>
              <a:gd name="connsiteX536" fmla="*/ 5714511 w 7467600"/>
              <a:gd name="connsiteY536" fmla="*/ 4663483 h 6858000"/>
              <a:gd name="connsiteX537" fmla="*/ 5464793 w 7467600"/>
              <a:gd name="connsiteY537" fmla="*/ 4393556 h 6858000"/>
              <a:gd name="connsiteX538" fmla="*/ 5461897 w 7467600"/>
              <a:gd name="connsiteY538" fmla="*/ 4390879 h 6858000"/>
              <a:gd name="connsiteX539" fmla="*/ 4294126 w 7467600"/>
              <a:gd name="connsiteY539" fmla="*/ 3303048 h 6858000"/>
              <a:gd name="connsiteX540" fmla="*/ 4305321 w 7467600"/>
              <a:gd name="connsiteY540" fmla="*/ 3256953 h 6858000"/>
              <a:gd name="connsiteX541" fmla="*/ 4949299 w 7467600"/>
              <a:gd name="connsiteY541" fmla="*/ 3766336 h 6858000"/>
              <a:gd name="connsiteX542" fmla="*/ 5291452 w 7467600"/>
              <a:gd name="connsiteY542" fmla="*/ 4076801 h 6858000"/>
              <a:gd name="connsiteX543" fmla="*/ 5434998 w 7467600"/>
              <a:gd name="connsiteY543" fmla="*/ 4254100 h 6858000"/>
              <a:gd name="connsiteX544" fmla="*/ 5351015 w 7467600"/>
              <a:gd name="connsiteY544" fmla="*/ 3760989 h 6858000"/>
              <a:gd name="connsiteX545" fmla="*/ 5413780 w 7467600"/>
              <a:gd name="connsiteY545" fmla="*/ 2966265 h 6858000"/>
              <a:gd name="connsiteX546" fmla="*/ 5425627 w 7467600"/>
              <a:gd name="connsiteY546" fmla="*/ 2954192 h 6858000"/>
              <a:gd name="connsiteX547" fmla="*/ 6604735 w 7467600"/>
              <a:gd name="connsiteY547" fmla="*/ 2041381 h 6858000"/>
              <a:gd name="connsiteX548" fmla="*/ 7204487 w 7467600"/>
              <a:gd name="connsiteY548" fmla="*/ 2742112 h 6858000"/>
              <a:gd name="connsiteX549" fmla="*/ 7131592 w 7467600"/>
              <a:gd name="connsiteY549" fmla="*/ 2672096 h 6858000"/>
              <a:gd name="connsiteX550" fmla="*/ 6996344 w 7467600"/>
              <a:gd name="connsiteY550" fmla="*/ 2518310 h 6858000"/>
              <a:gd name="connsiteX551" fmla="*/ 6735495 w 7467600"/>
              <a:gd name="connsiteY551" fmla="*/ 2196890 h 6858000"/>
              <a:gd name="connsiteX552" fmla="*/ 6721901 w 7467600"/>
              <a:gd name="connsiteY552" fmla="*/ 2179274 h 6858000"/>
              <a:gd name="connsiteX553" fmla="*/ 6604735 w 7467600"/>
              <a:gd name="connsiteY553" fmla="*/ 2041381 h 6858000"/>
              <a:gd name="connsiteX554" fmla="*/ 6591670 w 7467600"/>
              <a:gd name="connsiteY554" fmla="*/ 1988277 h 6858000"/>
              <a:gd name="connsiteX555" fmla="*/ 6747349 w 7467600"/>
              <a:gd name="connsiteY555" fmla="*/ 2160069 h 6858000"/>
              <a:gd name="connsiteX556" fmla="*/ 6760943 w 7467600"/>
              <a:gd name="connsiteY556" fmla="*/ 2177686 h 6858000"/>
              <a:gd name="connsiteX557" fmla="*/ 7021065 w 7467600"/>
              <a:gd name="connsiteY557" fmla="*/ 2498102 h 6858000"/>
              <a:gd name="connsiteX558" fmla="*/ 7155223 w 7467600"/>
              <a:gd name="connsiteY558" fmla="*/ 2650386 h 6858000"/>
              <a:gd name="connsiteX559" fmla="*/ 7203167 w 7467600"/>
              <a:gd name="connsiteY559" fmla="*/ 2697288 h 6858000"/>
              <a:gd name="connsiteX560" fmla="*/ 6937703 w 7467600"/>
              <a:gd name="connsiteY560" fmla="*/ 2321981 h 6858000"/>
              <a:gd name="connsiteX561" fmla="*/ 6591670 w 7467600"/>
              <a:gd name="connsiteY561" fmla="*/ 1988277 h 6858000"/>
              <a:gd name="connsiteX562" fmla="*/ 5798671 w 7467600"/>
              <a:gd name="connsiteY562" fmla="*/ 1981601 h 6858000"/>
              <a:gd name="connsiteX563" fmla="*/ 5754709 w 7467600"/>
              <a:gd name="connsiteY563" fmla="*/ 2071454 h 6858000"/>
              <a:gd name="connsiteX564" fmla="*/ 5763044 w 7467600"/>
              <a:gd name="connsiteY564" fmla="*/ 2842206 h 6858000"/>
              <a:gd name="connsiteX565" fmla="*/ 5764974 w 7467600"/>
              <a:gd name="connsiteY565" fmla="*/ 2799609 h 6858000"/>
              <a:gd name="connsiteX566" fmla="*/ 5767665 w 7467600"/>
              <a:gd name="connsiteY566" fmla="*/ 2666409 h 6858000"/>
              <a:gd name="connsiteX567" fmla="*/ 5763055 w 7467600"/>
              <a:gd name="connsiteY567" fmla="*/ 2579705 h 6858000"/>
              <a:gd name="connsiteX568" fmla="*/ 5758079 w 7467600"/>
              <a:gd name="connsiteY568" fmla="*/ 2492508 h 6858000"/>
              <a:gd name="connsiteX569" fmla="*/ 5779325 w 7467600"/>
              <a:gd name="connsiteY569" fmla="*/ 2197069 h 6858000"/>
              <a:gd name="connsiteX570" fmla="*/ 5798671 w 7467600"/>
              <a:gd name="connsiteY570" fmla="*/ 1981601 h 6858000"/>
              <a:gd name="connsiteX571" fmla="*/ 5829202 w 7467600"/>
              <a:gd name="connsiteY571" fmla="*/ 1971679 h 6858000"/>
              <a:gd name="connsiteX572" fmla="*/ 5809558 w 7467600"/>
              <a:gd name="connsiteY572" fmla="*/ 2198043 h 6858000"/>
              <a:gd name="connsiteX573" fmla="*/ 5788653 w 7467600"/>
              <a:gd name="connsiteY573" fmla="*/ 2489430 h 6858000"/>
              <a:gd name="connsiteX574" fmla="*/ 5793439 w 7467600"/>
              <a:gd name="connsiteY574" fmla="*/ 2575235 h 6858000"/>
              <a:gd name="connsiteX575" fmla="*/ 5796837 w 7467600"/>
              <a:gd name="connsiteY575" fmla="*/ 2637633 h 6858000"/>
              <a:gd name="connsiteX576" fmla="*/ 5818614 w 7467600"/>
              <a:gd name="connsiteY576" fmla="*/ 2473055 h 6858000"/>
              <a:gd name="connsiteX577" fmla="*/ 5829202 w 7467600"/>
              <a:gd name="connsiteY577" fmla="*/ 1971679 h 6858000"/>
              <a:gd name="connsiteX578" fmla="*/ 5911389 w 7467600"/>
              <a:gd name="connsiteY578" fmla="*/ 1898371 h 6858000"/>
              <a:gd name="connsiteX579" fmla="*/ 6237627 w 7467600"/>
              <a:gd name="connsiteY579" fmla="*/ 2231921 h 6858000"/>
              <a:gd name="connsiteX580" fmla="*/ 5911389 w 7467600"/>
              <a:gd name="connsiteY580" fmla="*/ 1898371 h 6858000"/>
              <a:gd name="connsiteX581" fmla="*/ 6944437 w 7467600"/>
              <a:gd name="connsiteY581" fmla="*/ 1575402 h 6858000"/>
              <a:gd name="connsiteX582" fmla="*/ 6304730 w 7467600"/>
              <a:gd name="connsiteY582" fmla="*/ 1766654 h 6858000"/>
              <a:gd name="connsiteX583" fmla="*/ 6944437 w 7467600"/>
              <a:gd name="connsiteY583" fmla="*/ 1575402 h 6858000"/>
              <a:gd name="connsiteX584" fmla="*/ 7019523 w 7467600"/>
              <a:gd name="connsiteY584" fmla="*/ 1519450 h 6858000"/>
              <a:gd name="connsiteX585" fmla="*/ 6298091 w 7467600"/>
              <a:gd name="connsiteY585" fmla="*/ 1737122 h 6858000"/>
              <a:gd name="connsiteX586" fmla="*/ 7019523 w 7467600"/>
              <a:gd name="connsiteY586" fmla="*/ 1519450 h 6858000"/>
              <a:gd name="connsiteX587" fmla="*/ 2399523 w 7467600"/>
              <a:gd name="connsiteY587" fmla="*/ 1428234 h 6858000"/>
              <a:gd name="connsiteX588" fmla="*/ 2224982 w 7467600"/>
              <a:gd name="connsiteY588" fmla="*/ 1826201 h 6858000"/>
              <a:gd name="connsiteX589" fmla="*/ 2096099 w 7467600"/>
              <a:gd name="connsiteY589" fmla="*/ 2345900 h 6858000"/>
              <a:gd name="connsiteX590" fmla="*/ 2283317 w 7467600"/>
              <a:gd name="connsiteY590" fmla="*/ 1796925 h 6858000"/>
              <a:gd name="connsiteX591" fmla="*/ 2399523 w 7467600"/>
              <a:gd name="connsiteY591" fmla="*/ 1428234 h 6858000"/>
              <a:gd name="connsiteX592" fmla="*/ 2448558 w 7467600"/>
              <a:gd name="connsiteY592" fmla="*/ 1373435 h 6858000"/>
              <a:gd name="connsiteX593" fmla="*/ 2312521 w 7467600"/>
              <a:gd name="connsiteY593" fmla="*/ 1806140 h 6858000"/>
              <a:gd name="connsiteX594" fmla="*/ 2127533 w 7467600"/>
              <a:gd name="connsiteY594" fmla="*/ 2348380 h 6858000"/>
              <a:gd name="connsiteX595" fmla="*/ 2358080 w 7467600"/>
              <a:gd name="connsiteY595" fmla="*/ 1866134 h 6858000"/>
              <a:gd name="connsiteX596" fmla="*/ 2407436 w 7467600"/>
              <a:gd name="connsiteY596" fmla="*/ 1651070 h 6858000"/>
              <a:gd name="connsiteX597" fmla="*/ 2448558 w 7467600"/>
              <a:gd name="connsiteY597" fmla="*/ 1373435 h 6858000"/>
              <a:gd name="connsiteX598" fmla="*/ 278707 w 7467600"/>
              <a:gd name="connsiteY598" fmla="*/ 1352270 h 6858000"/>
              <a:gd name="connsiteX599" fmla="*/ 321570 w 7467600"/>
              <a:gd name="connsiteY599" fmla="*/ 1861610 h 6858000"/>
              <a:gd name="connsiteX600" fmla="*/ 294281 w 7467600"/>
              <a:gd name="connsiteY600" fmla="*/ 1440658 h 6858000"/>
              <a:gd name="connsiteX601" fmla="*/ 278707 w 7467600"/>
              <a:gd name="connsiteY601" fmla="*/ 1352270 h 6858000"/>
              <a:gd name="connsiteX602" fmla="*/ 1423821 w 7467600"/>
              <a:gd name="connsiteY602" fmla="*/ 1351958 h 6858000"/>
              <a:gd name="connsiteX603" fmla="*/ 1638521 w 7467600"/>
              <a:gd name="connsiteY603" fmla="*/ 1908470 h 6858000"/>
              <a:gd name="connsiteX604" fmla="*/ 1754199 w 7467600"/>
              <a:gd name="connsiteY604" fmla="*/ 2149284 h 6858000"/>
              <a:gd name="connsiteX605" fmla="*/ 1908359 w 7467600"/>
              <a:gd name="connsiteY605" fmla="*/ 2364988 h 6858000"/>
              <a:gd name="connsiteX606" fmla="*/ 1647661 w 7467600"/>
              <a:gd name="connsiteY606" fmla="*/ 1825945 h 6858000"/>
              <a:gd name="connsiteX607" fmla="*/ 1423821 w 7467600"/>
              <a:gd name="connsiteY607" fmla="*/ 1351958 h 6858000"/>
              <a:gd name="connsiteX608" fmla="*/ 1431890 w 7467600"/>
              <a:gd name="connsiteY608" fmla="*/ 1306475 h 6858000"/>
              <a:gd name="connsiteX609" fmla="*/ 1507597 w 7467600"/>
              <a:gd name="connsiteY609" fmla="*/ 1446132 h 6858000"/>
              <a:gd name="connsiteX610" fmla="*/ 1674586 w 7467600"/>
              <a:gd name="connsiteY610" fmla="*/ 1813832 h 6858000"/>
              <a:gd name="connsiteX611" fmla="*/ 1815950 w 7467600"/>
              <a:gd name="connsiteY611" fmla="*/ 2128564 h 6858000"/>
              <a:gd name="connsiteX612" fmla="*/ 1984242 w 7467600"/>
              <a:gd name="connsiteY612" fmla="*/ 2430829 h 6858000"/>
              <a:gd name="connsiteX613" fmla="*/ 2014023 w 7467600"/>
              <a:gd name="connsiteY613" fmla="*/ 2450995 h 6858000"/>
              <a:gd name="connsiteX614" fmla="*/ 1747337 w 7467600"/>
              <a:gd name="connsiteY614" fmla="*/ 1855264 h 6858000"/>
              <a:gd name="connsiteX615" fmla="*/ 1533749 w 7467600"/>
              <a:gd name="connsiteY615" fmla="*/ 1478656 h 6858000"/>
              <a:gd name="connsiteX616" fmla="*/ 1431890 w 7467600"/>
              <a:gd name="connsiteY616" fmla="*/ 1306475 h 6858000"/>
              <a:gd name="connsiteX617" fmla="*/ 5052692 w 7467600"/>
              <a:gd name="connsiteY617" fmla="*/ 1292994 h 6858000"/>
              <a:gd name="connsiteX618" fmla="*/ 5200661 w 7467600"/>
              <a:gd name="connsiteY618" fmla="*/ 1635186 h 6858000"/>
              <a:gd name="connsiteX619" fmla="*/ 5297138 w 7467600"/>
              <a:gd name="connsiteY619" fmla="*/ 1906351 h 6858000"/>
              <a:gd name="connsiteX620" fmla="*/ 5052692 w 7467600"/>
              <a:gd name="connsiteY620" fmla="*/ 1292994 h 6858000"/>
              <a:gd name="connsiteX621" fmla="*/ 5009948 w 7467600"/>
              <a:gd name="connsiteY621" fmla="*/ 1273619 h 6858000"/>
              <a:gd name="connsiteX622" fmla="*/ 5121777 w 7467600"/>
              <a:gd name="connsiteY622" fmla="*/ 1654213 h 6858000"/>
              <a:gd name="connsiteX623" fmla="*/ 5293545 w 7467600"/>
              <a:gd name="connsiteY623" fmla="*/ 2072247 h 6858000"/>
              <a:gd name="connsiteX624" fmla="*/ 5294042 w 7467600"/>
              <a:gd name="connsiteY624" fmla="*/ 2065019 h 6858000"/>
              <a:gd name="connsiteX625" fmla="*/ 5171936 w 7467600"/>
              <a:gd name="connsiteY625" fmla="*/ 1647613 h 6858000"/>
              <a:gd name="connsiteX626" fmla="*/ 5009948 w 7467600"/>
              <a:gd name="connsiteY626" fmla="*/ 1273619 h 6858000"/>
              <a:gd name="connsiteX627" fmla="*/ 655236 w 7467600"/>
              <a:gd name="connsiteY627" fmla="*/ 1268632 h 6858000"/>
              <a:gd name="connsiteX628" fmla="*/ 839521 w 7467600"/>
              <a:gd name="connsiteY628" fmla="*/ 1685315 h 6858000"/>
              <a:gd name="connsiteX629" fmla="*/ 1109416 w 7467600"/>
              <a:gd name="connsiteY629" fmla="*/ 2061663 h 6858000"/>
              <a:gd name="connsiteX630" fmla="*/ 1298300 w 7467600"/>
              <a:gd name="connsiteY630" fmla="*/ 2247742 h 6858000"/>
              <a:gd name="connsiteX631" fmla="*/ 1125871 w 7467600"/>
              <a:gd name="connsiteY631" fmla="*/ 1989513 h 6858000"/>
              <a:gd name="connsiteX632" fmla="*/ 981574 w 7467600"/>
              <a:gd name="connsiteY632" fmla="*/ 1783157 h 6858000"/>
              <a:gd name="connsiteX633" fmla="*/ 922198 w 7467600"/>
              <a:gd name="connsiteY633" fmla="*/ 1677437 h 6858000"/>
              <a:gd name="connsiteX634" fmla="*/ 869293 w 7467600"/>
              <a:gd name="connsiteY634" fmla="*/ 1583214 h 6858000"/>
              <a:gd name="connsiteX635" fmla="*/ 751431 w 7467600"/>
              <a:gd name="connsiteY635" fmla="*/ 1405731 h 6858000"/>
              <a:gd name="connsiteX636" fmla="*/ 655236 w 7467600"/>
              <a:gd name="connsiteY636" fmla="*/ 1268632 h 6858000"/>
              <a:gd name="connsiteX637" fmla="*/ 6516292 w 7467600"/>
              <a:gd name="connsiteY637" fmla="*/ 1263064 h 6858000"/>
              <a:gd name="connsiteX638" fmla="*/ 5736320 w 7467600"/>
              <a:gd name="connsiteY638" fmla="*/ 1501803 h 6858000"/>
              <a:gd name="connsiteX639" fmla="*/ 6516292 w 7467600"/>
              <a:gd name="connsiteY639" fmla="*/ 1263064 h 6858000"/>
              <a:gd name="connsiteX640" fmla="*/ 291466 w 7467600"/>
              <a:gd name="connsiteY640" fmla="*/ 1250369 h 6858000"/>
              <a:gd name="connsiteX641" fmla="*/ 323180 w 7467600"/>
              <a:gd name="connsiteY641" fmla="*/ 1435283 h 6858000"/>
              <a:gd name="connsiteX642" fmla="*/ 349381 w 7467600"/>
              <a:gd name="connsiteY642" fmla="*/ 1875041 h 6858000"/>
              <a:gd name="connsiteX643" fmla="*/ 374363 w 7467600"/>
              <a:gd name="connsiteY643" fmla="*/ 1506494 h 6858000"/>
              <a:gd name="connsiteX644" fmla="*/ 302168 w 7467600"/>
              <a:gd name="connsiteY644" fmla="*/ 1274495 h 6858000"/>
              <a:gd name="connsiteX645" fmla="*/ 291466 w 7467600"/>
              <a:gd name="connsiteY645" fmla="*/ 1250369 h 6858000"/>
              <a:gd name="connsiteX646" fmla="*/ 678222 w 7467600"/>
              <a:gd name="connsiteY646" fmla="*/ 1248670 h 6858000"/>
              <a:gd name="connsiteX647" fmla="*/ 775536 w 7467600"/>
              <a:gd name="connsiteY647" fmla="*/ 1388015 h 6858000"/>
              <a:gd name="connsiteX648" fmla="*/ 894529 w 7467600"/>
              <a:gd name="connsiteY648" fmla="*/ 1567739 h 6858000"/>
              <a:gd name="connsiteX649" fmla="*/ 948000 w 7467600"/>
              <a:gd name="connsiteY649" fmla="*/ 1663088 h 6858000"/>
              <a:gd name="connsiteX650" fmla="*/ 1006812 w 7467600"/>
              <a:gd name="connsiteY650" fmla="*/ 1767683 h 6858000"/>
              <a:gd name="connsiteX651" fmla="*/ 1149133 w 7467600"/>
              <a:gd name="connsiteY651" fmla="*/ 1971513 h 6858000"/>
              <a:gd name="connsiteX652" fmla="*/ 1333952 w 7467600"/>
              <a:gd name="connsiteY652" fmla="*/ 2251620 h 6858000"/>
              <a:gd name="connsiteX653" fmla="*/ 1337329 w 7467600"/>
              <a:gd name="connsiteY653" fmla="*/ 2258350 h 6858000"/>
              <a:gd name="connsiteX654" fmla="*/ 1014726 w 7467600"/>
              <a:gd name="connsiteY654" fmla="*/ 1615556 h 6858000"/>
              <a:gd name="connsiteX655" fmla="*/ 678222 w 7467600"/>
              <a:gd name="connsiteY655" fmla="*/ 1248670 h 6858000"/>
              <a:gd name="connsiteX656" fmla="*/ 6691602 w 7467600"/>
              <a:gd name="connsiteY656" fmla="*/ 1140573 h 6858000"/>
              <a:gd name="connsiteX657" fmla="*/ 6571100 w 7467600"/>
              <a:gd name="connsiteY657" fmla="*/ 1183662 h 6858000"/>
              <a:gd name="connsiteX658" fmla="*/ 6241687 w 7467600"/>
              <a:gd name="connsiteY658" fmla="*/ 1257600 h 6858000"/>
              <a:gd name="connsiteX659" fmla="*/ 5693009 w 7467600"/>
              <a:gd name="connsiteY659" fmla="*/ 1478256 h 6858000"/>
              <a:gd name="connsiteX660" fmla="*/ 6548420 w 7467600"/>
              <a:gd name="connsiteY660" fmla="*/ 1214599 h 6858000"/>
              <a:gd name="connsiteX661" fmla="*/ 6605473 w 7467600"/>
              <a:gd name="connsiteY661" fmla="*/ 1184686 h 6858000"/>
              <a:gd name="connsiteX662" fmla="*/ 6691602 w 7467600"/>
              <a:gd name="connsiteY662" fmla="*/ 1140573 h 6858000"/>
              <a:gd name="connsiteX663" fmla="*/ 4002475 w 7467600"/>
              <a:gd name="connsiteY663" fmla="*/ 1037802 h 6858000"/>
              <a:gd name="connsiteX664" fmla="*/ 4000324 w 7467600"/>
              <a:gd name="connsiteY664" fmla="*/ 1039362 h 6858000"/>
              <a:gd name="connsiteX665" fmla="*/ 4002862 w 7467600"/>
              <a:gd name="connsiteY665" fmla="*/ 1042866 h 6858000"/>
              <a:gd name="connsiteX666" fmla="*/ 4002475 w 7467600"/>
              <a:gd name="connsiteY666" fmla="*/ 1037802 h 6858000"/>
              <a:gd name="connsiteX667" fmla="*/ 506322 w 7467600"/>
              <a:gd name="connsiteY667" fmla="*/ 1020997 h 6858000"/>
              <a:gd name="connsiteX668" fmla="*/ 533068 w 7467600"/>
              <a:gd name="connsiteY668" fmla="*/ 1029409 h 6858000"/>
              <a:gd name="connsiteX669" fmla="*/ 1232525 w 7467600"/>
              <a:gd name="connsiteY669" fmla="*/ 1804675 h 6858000"/>
              <a:gd name="connsiteX670" fmla="*/ 1388858 w 7467600"/>
              <a:gd name="connsiteY670" fmla="*/ 2368011 h 6858000"/>
              <a:gd name="connsiteX671" fmla="*/ 1384098 w 7467600"/>
              <a:gd name="connsiteY671" fmla="*/ 2378125 h 6858000"/>
              <a:gd name="connsiteX672" fmla="*/ 1425393 w 7467600"/>
              <a:gd name="connsiteY672" fmla="*/ 2589124 h 6858000"/>
              <a:gd name="connsiteX673" fmla="*/ 1424001 w 7467600"/>
              <a:gd name="connsiteY673" fmla="*/ 2597541 h 6858000"/>
              <a:gd name="connsiteX674" fmla="*/ 2152729 w 7467600"/>
              <a:gd name="connsiteY674" fmla="*/ 2864487 h 6858000"/>
              <a:gd name="connsiteX675" fmla="*/ 2020609 w 7467600"/>
              <a:gd name="connsiteY675" fmla="*/ 2539671 h 6858000"/>
              <a:gd name="connsiteX676" fmla="*/ 2018920 w 7467600"/>
              <a:gd name="connsiteY676" fmla="*/ 2536309 h 6858000"/>
              <a:gd name="connsiteX677" fmla="*/ 1342441 w 7467600"/>
              <a:gd name="connsiteY677" fmla="*/ 1173017 h 6858000"/>
              <a:gd name="connsiteX678" fmla="*/ 1367925 w 7467600"/>
              <a:gd name="connsiteY678" fmla="*/ 1135648 h 6858000"/>
              <a:gd name="connsiteX679" fmla="*/ 1771401 w 7467600"/>
              <a:gd name="connsiteY679" fmla="*/ 1806673 h 6858000"/>
              <a:gd name="connsiteX680" fmla="*/ 1972385 w 7467600"/>
              <a:gd name="connsiteY680" fmla="*/ 2198735 h 6858000"/>
              <a:gd name="connsiteX681" fmla="*/ 2040892 w 7467600"/>
              <a:gd name="connsiteY681" fmla="*/ 2405205 h 6858000"/>
              <a:gd name="connsiteX682" fmla="*/ 2131689 w 7467600"/>
              <a:gd name="connsiteY682" fmla="*/ 1936926 h 6858000"/>
              <a:gd name="connsiteX683" fmla="*/ 2454820 w 7467600"/>
              <a:gd name="connsiteY683" fmla="*/ 1248808 h 6858000"/>
              <a:gd name="connsiteX684" fmla="*/ 2492512 w 7467600"/>
              <a:gd name="connsiteY684" fmla="*/ 1302920 h 6858000"/>
              <a:gd name="connsiteX685" fmla="*/ 2081216 w 7467600"/>
              <a:gd name="connsiteY685" fmla="*/ 2527513 h 6858000"/>
              <a:gd name="connsiteX686" fmla="*/ 2081211 w 7467600"/>
              <a:gd name="connsiteY686" fmla="*/ 2528916 h 6858000"/>
              <a:gd name="connsiteX687" fmla="*/ 2199067 w 7467600"/>
              <a:gd name="connsiteY687" fmla="*/ 2884061 h 6858000"/>
              <a:gd name="connsiteX688" fmla="*/ 3192586 w 7467600"/>
              <a:gd name="connsiteY688" fmla="*/ 3411496 h 6858000"/>
              <a:gd name="connsiteX689" fmla="*/ 3182620 w 7467600"/>
              <a:gd name="connsiteY689" fmla="*/ 3483279 h 6858000"/>
              <a:gd name="connsiteX690" fmla="*/ 2435119 w 7467600"/>
              <a:gd name="connsiteY690" fmla="*/ 3080173 h 6858000"/>
              <a:gd name="connsiteX691" fmla="*/ 2410152 w 7467600"/>
              <a:gd name="connsiteY691" fmla="*/ 3063751 h 6858000"/>
              <a:gd name="connsiteX692" fmla="*/ 2408099 w 7467600"/>
              <a:gd name="connsiteY692" fmla="*/ 3064403 h 6858000"/>
              <a:gd name="connsiteX693" fmla="*/ 2407218 w 7467600"/>
              <a:gd name="connsiteY693" fmla="*/ 3070324 h 6858000"/>
              <a:gd name="connsiteX694" fmla="*/ 2380138 w 7467600"/>
              <a:gd name="connsiteY694" fmla="*/ 3099341 h 6858000"/>
              <a:gd name="connsiteX695" fmla="*/ 1765923 w 7467600"/>
              <a:gd name="connsiteY695" fmla="*/ 3581043 h 6858000"/>
              <a:gd name="connsiteX696" fmla="*/ 1702258 w 7467600"/>
              <a:gd name="connsiteY696" fmla="*/ 3612286 h 6858000"/>
              <a:gd name="connsiteX697" fmla="*/ 1538370 w 7467600"/>
              <a:gd name="connsiteY697" fmla="*/ 3811804 h 6858000"/>
              <a:gd name="connsiteX698" fmla="*/ 542867 w 7467600"/>
              <a:gd name="connsiteY698" fmla="*/ 4944092 h 6858000"/>
              <a:gd name="connsiteX699" fmla="*/ 515800 w 7467600"/>
              <a:gd name="connsiteY699" fmla="*/ 4862180 h 6858000"/>
              <a:gd name="connsiteX700" fmla="*/ 909145 w 7467600"/>
              <a:gd name="connsiteY700" fmla="*/ 4199225 h 6858000"/>
              <a:gd name="connsiteX701" fmla="*/ 1214067 w 7467600"/>
              <a:gd name="connsiteY701" fmla="*/ 3908561 h 6858000"/>
              <a:gd name="connsiteX702" fmla="*/ 640967 w 7467600"/>
              <a:gd name="connsiteY702" fmla="*/ 4105601 h 6858000"/>
              <a:gd name="connsiteX703" fmla="*/ 112563 w 7467600"/>
              <a:gd name="connsiteY703" fmla="*/ 4396952 h 6858000"/>
              <a:gd name="connsiteX704" fmla="*/ 0 w 7467600"/>
              <a:gd name="connsiteY704" fmla="*/ 4466006 h 6858000"/>
              <a:gd name="connsiteX705" fmla="*/ 0 w 7467600"/>
              <a:gd name="connsiteY705" fmla="*/ 4233763 h 6858000"/>
              <a:gd name="connsiteX706" fmla="*/ 36881 w 7467600"/>
              <a:gd name="connsiteY706" fmla="*/ 4200118 h 6858000"/>
              <a:gd name="connsiteX707" fmla="*/ 910534 w 7467600"/>
              <a:gd name="connsiteY707" fmla="*/ 3629753 h 6858000"/>
              <a:gd name="connsiteX708" fmla="*/ 1578717 w 7467600"/>
              <a:gd name="connsiteY708" fmla="*/ 3575982 h 6858000"/>
              <a:gd name="connsiteX709" fmla="*/ 2338780 w 7467600"/>
              <a:gd name="connsiteY709" fmla="*/ 3033725 h 6858000"/>
              <a:gd name="connsiteX710" fmla="*/ 1807991 w 7467600"/>
              <a:gd name="connsiteY710" fmla="*/ 2807184 h 6858000"/>
              <a:gd name="connsiteX711" fmla="*/ 1416358 w 7467600"/>
              <a:gd name="connsiteY711" fmla="*/ 3112571 h 6858000"/>
              <a:gd name="connsiteX712" fmla="*/ 939066 w 7467600"/>
              <a:gd name="connsiteY712" fmla="*/ 3378798 h 6858000"/>
              <a:gd name="connsiteX713" fmla="*/ 115099 w 7467600"/>
              <a:gd name="connsiteY713" fmla="*/ 3607650 h 6858000"/>
              <a:gd name="connsiteX714" fmla="*/ 97284 w 7467600"/>
              <a:gd name="connsiteY714" fmla="*/ 3520393 h 6858000"/>
              <a:gd name="connsiteX715" fmla="*/ 922050 w 7467600"/>
              <a:gd name="connsiteY715" fmla="*/ 3074867 h 6858000"/>
              <a:gd name="connsiteX716" fmla="*/ 1405265 w 7467600"/>
              <a:gd name="connsiteY716" fmla="*/ 3016319 h 6858000"/>
              <a:gd name="connsiteX717" fmla="*/ 1407512 w 7467600"/>
              <a:gd name="connsiteY717" fmla="*/ 3018001 h 6858000"/>
              <a:gd name="connsiteX718" fmla="*/ 1726266 w 7467600"/>
              <a:gd name="connsiteY718" fmla="*/ 2777274 h 6858000"/>
              <a:gd name="connsiteX719" fmla="*/ 625390 w 7467600"/>
              <a:gd name="connsiteY719" fmla="*/ 2514541 h 6858000"/>
              <a:gd name="connsiteX720" fmla="*/ 619799 w 7467600"/>
              <a:gd name="connsiteY720" fmla="*/ 2527180 h 6858000"/>
              <a:gd name="connsiteX721" fmla="*/ 310030 w 7467600"/>
              <a:gd name="connsiteY721" fmla="*/ 2771818 h 6858000"/>
              <a:gd name="connsiteX722" fmla="*/ 173877 w 7467600"/>
              <a:gd name="connsiteY722" fmla="*/ 2937056 h 6858000"/>
              <a:gd name="connsiteX723" fmla="*/ 77889 w 7467600"/>
              <a:gd name="connsiteY723" fmla="*/ 3138440 h 6858000"/>
              <a:gd name="connsiteX724" fmla="*/ 0 w 7467600"/>
              <a:gd name="connsiteY724" fmla="*/ 3271395 h 6858000"/>
              <a:gd name="connsiteX725" fmla="*/ 0 w 7467600"/>
              <a:gd name="connsiteY725" fmla="*/ 3153002 h 6858000"/>
              <a:gd name="connsiteX726" fmla="*/ 2386 w 7467600"/>
              <a:gd name="connsiteY726" fmla="*/ 3149203 h 6858000"/>
              <a:gd name="connsiteX727" fmla="*/ 89753 w 7467600"/>
              <a:gd name="connsiteY727" fmla="*/ 2987702 h 6858000"/>
              <a:gd name="connsiteX728" fmla="*/ 76869 w 7467600"/>
              <a:gd name="connsiteY728" fmla="*/ 3005404 h 6858000"/>
              <a:gd name="connsiteX729" fmla="*/ 32049 w 7467600"/>
              <a:gd name="connsiteY729" fmla="*/ 3065814 h 6858000"/>
              <a:gd name="connsiteX730" fmla="*/ 0 w 7467600"/>
              <a:gd name="connsiteY730" fmla="*/ 3108744 h 6858000"/>
              <a:gd name="connsiteX731" fmla="*/ 0 w 7467600"/>
              <a:gd name="connsiteY731" fmla="*/ 3058059 h 6858000"/>
              <a:gd name="connsiteX732" fmla="*/ 7610 w 7467600"/>
              <a:gd name="connsiteY732" fmla="*/ 3047889 h 6858000"/>
              <a:gd name="connsiteX733" fmla="*/ 52419 w 7467600"/>
              <a:gd name="connsiteY733" fmla="*/ 2987479 h 6858000"/>
              <a:gd name="connsiteX734" fmla="*/ 59142 w 7467600"/>
              <a:gd name="connsiteY734" fmla="*/ 2978488 h 6858000"/>
              <a:gd name="connsiteX735" fmla="*/ 0 w 7467600"/>
              <a:gd name="connsiteY735" fmla="*/ 3015334 h 6858000"/>
              <a:gd name="connsiteX736" fmla="*/ 0 w 7467600"/>
              <a:gd name="connsiteY736" fmla="*/ 2914286 h 6858000"/>
              <a:gd name="connsiteX737" fmla="*/ 36383 w 7467600"/>
              <a:gd name="connsiteY737" fmla="*/ 2901128 h 6858000"/>
              <a:gd name="connsiteX738" fmla="*/ 156329 w 7467600"/>
              <a:gd name="connsiteY738" fmla="*/ 2840533 h 6858000"/>
              <a:gd name="connsiteX739" fmla="*/ 358355 w 7467600"/>
              <a:gd name="connsiteY739" fmla="*/ 2620471 h 6858000"/>
              <a:gd name="connsiteX740" fmla="*/ 510577 w 7467600"/>
              <a:gd name="connsiteY740" fmla="*/ 2501244 h 6858000"/>
              <a:gd name="connsiteX741" fmla="*/ 211967 w 7467600"/>
              <a:gd name="connsiteY741" fmla="*/ 2479171 h 6858000"/>
              <a:gd name="connsiteX742" fmla="*/ 0 w 7467600"/>
              <a:gd name="connsiteY742" fmla="*/ 2476398 h 6858000"/>
              <a:gd name="connsiteX743" fmla="*/ 0 w 7467600"/>
              <a:gd name="connsiteY743" fmla="*/ 2389189 h 6858000"/>
              <a:gd name="connsiteX744" fmla="*/ 103062 w 7467600"/>
              <a:gd name="connsiteY744" fmla="*/ 2389518 h 6858000"/>
              <a:gd name="connsiteX745" fmla="*/ 510734 w 7467600"/>
              <a:gd name="connsiteY745" fmla="*/ 2416201 h 6858000"/>
              <a:gd name="connsiteX746" fmla="*/ 279257 w 7467600"/>
              <a:gd name="connsiteY746" fmla="*/ 2092102 h 6858000"/>
              <a:gd name="connsiteX747" fmla="*/ 65265 w 7467600"/>
              <a:gd name="connsiteY747" fmla="*/ 2006049 h 6858000"/>
              <a:gd name="connsiteX748" fmla="*/ 0 w 7467600"/>
              <a:gd name="connsiteY748" fmla="*/ 1982532 h 6858000"/>
              <a:gd name="connsiteX749" fmla="*/ 0 w 7467600"/>
              <a:gd name="connsiteY749" fmla="*/ 1912789 h 6858000"/>
              <a:gd name="connsiteX750" fmla="*/ 97460 w 7467600"/>
              <a:gd name="connsiteY750" fmla="*/ 1953725 h 6858000"/>
              <a:gd name="connsiteX751" fmla="*/ 221272 w 7467600"/>
              <a:gd name="connsiteY751" fmla="*/ 1980766 h 6858000"/>
              <a:gd name="connsiteX752" fmla="*/ 116765 w 7467600"/>
              <a:gd name="connsiteY752" fmla="*/ 1911033 h 6858000"/>
              <a:gd name="connsiteX753" fmla="*/ 16405 w 7467600"/>
              <a:gd name="connsiteY753" fmla="*/ 1803412 h 6858000"/>
              <a:gd name="connsiteX754" fmla="*/ 0 w 7467600"/>
              <a:gd name="connsiteY754" fmla="*/ 1784777 h 6858000"/>
              <a:gd name="connsiteX755" fmla="*/ 0 w 7467600"/>
              <a:gd name="connsiteY755" fmla="*/ 1740082 h 6858000"/>
              <a:gd name="connsiteX756" fmla="*/ 39394 w 7467600"/>
              <a:gd name="connsiteY756" fmla="*/ 1784856 h 6858000"/>
              <a:gd name="connsiteX757" fmla="*/ 135813 w 7467600"/>
              <a:gd name="connsiteY757" fmla="*/ 1888838 h 6858000"/>
              <a:gd name="connsiteX758" fmla="*/ 242575 w 7467600"/>
              <a:gd name="connsiteY758" fmla="*/ 1958841 h 6858000"/>
              <a:gd name="connsiteX759" fmla="*/ 82197 w 7467600"/>
              <a:gd name="connsiteY759" fmla="*/ 1754826 h 6858000"/>
              <a:gd name="connsiteX760" fmla="*/ 0 w 7467600"/>
              <a:gd name="connsiteY760" fmla="*/ 1679650 h 6858000"/>
              <a:gd name="connsiteX761" fmla="*/ 0 w 7467600"/>
              <a:gd name="connsiteY761" fmla="*/ 1602463 h 6858000"/>
              <a:gd name="connsiteX762" fmla="*/ 84689 w 7467600"/>
              <a:gd name="connsiteY762" fmla="*/ 1677442 h 6858000"/>
              <a:gd name="connsiteX763" fmla="*/ 298437 w 7467600"/>
              <a:gd name="connsiteY763" fmla="*/ 1968019 h 6858000"/>
              <a:gd name="connsiteX764" fmla="*/ 227269 w 7467600"/>
              <a:gd name="connsiteY764" fmla="*/ 1114064 h 6858000"/>
              <a:gd name="connsiteX765" fmla="*/ 248003 w 7467600"/>
              <a:gd name="connsiteY765" fmla="*/ 1089613 h 6858000"/>
              <a:gd name="connsiteX766" fmla="*/ 427020 w 7467600"/>
              <a:gd name="connsiteY766" fmla="*/ 1619803 h 6858000"/>
              <a:gd name="connsiteX767" fmla="*/ 340345 w 7467600"/>
              <a:gd name="connsiteY767" fmla="*/ 2027739 h 6858000"/>
              <a:gd name="connsiteX768" fmla="*/ 360865 w 7467600"/>
              <a:gd name="connsiteY768" fmla="*/ 2044827 h 6858000"/>
              <a:gd name="connsiteX769" fmla="*/ 560414 w 7467600"/>
              <a:gd name="connsiteY769" fmla="*/ 2421457 h 6858000"/>
              <a:gd name="connsiteX770" fmla="*/ 1359703 w 7467600"/>
              <a:gd name="connsiteY770" fmla="*/ 2578554 h 6858000"/>
              <a:gd name="connsiteX771" fmla="*/ 1359422 w 7467600"/>
              <a:gd name="connsiteY771" fmla="*/ 2577994 h 6858000"/>
              <a:gd name="connsiteX772" fmla="*/ 828701 w 7467600"/>
              <a:gd name="connsiteY772" fmla="*/ 1839520 h 6858000"/>
              <a:gd name="connsiteX773" fmla="*/ 494427 w 7467600"/>
              <a:gd name="connsiteY773" fmla="*/ 1092333 h 6858000"/>
              <a:gd name="connsiteX774" fmla="*/ 506322 w 7467600"/>
              <a:gd name="connsiteY774" fmla="*/ 1020997 h 6858000"/>
              <a:gd name="connsiteX775" fmla="*/ 4570198 w 7467600"/>
              <a:gd name="connsiteY775" fmla="*/ 978081 h 6858000"/>
              <a:gd name="connsiteX776" fmla="*/ 4523691 w 7467600"/>
              <a:gd name="connsiteY776" fmla="*/ 1127776 h 6858000"/>
              <a:gd name="connsiteX777" fmla="*/ 4509875 w 7467600"/>
              <a:gd name="connsiteY777" fmla="*/ 1167552 h 6858000"/>
              <a:gd name="connsiteX778" fmla="*/ 4478168 w 7467600"/>
              <a:gd name="connsiteY778" fmla="*/ 1260735 h 6858000"/>
              <a:gd name="connsiteX779" fmla="*/ 4409309 w 7467600"/>
              <a:gd name="connsiteY779" fmla="*/ 1666996 h 6858000"/>
              <a:gd name="connsiteX780" fmla="*/ 4370031 w 7467600"/>
              <a:gd name="connsiteY780" fmla="*/ 1955666 h 6858000"/>
              <a:gd name="connsiteX781" fmla="*/ 4570198 w 7467600"/>
              <a:gd name="connsiteY781" fmla="*/ 978081 h 6858000"/>
              <a:gd name="connsiteX782" fmla="*/ 4557898 w 7467600"/>
              <a:gd name="connsiteY782" fmla="*/ 900011 h 6858000"/>
              <a:gd name="connsiteX783" fmla="*/ 4344840 w 7467600"/>
              <a:gd name="connsiteY783" fmla="*/ 1922038 h 6858000"/>
              <a:gd name="connsiteX784" fmla="*/ 4378710 w 7467600"/>
              <a:gd name="connsiteY784" fmla="*/ 1665516 h 6858000"/>
              <a:gd name="connsiteX785" fmla="*/ 4448798 w 7467600"/>
              <a:gd name="connsiteY785" fmla="*/ 1253024 h 6858000"/>
              <a:gd name="connsiteX786" fmla="*/ 4480315 w 7467600"/>
              <a:gd name="connsiteY786" fmla="*/ 1158454 h 6858000"/>
              <a:gd name="connsiteX787" fmla="*/ 4494133 w 7467600"/>
              <a:gd name="connsiteY787" fmla="*/ 1118676 h 6858000"/>
              <a:gd name="connsiteX788" fmla="*/ 4557898 w 7467600"/>
              <a:gd name="connsiteY788" fmla="*/ 900011 h 6858000"/>
              <a:gd name="connsiteX789" fmla="*/ 5870151 w 7467600"/>
              <a:gd name="connsiteY789" fmla="*/ 898890 h 6858000"/>
              <a:gd name="connsiteX790" fmla="*/ 5861335 w 7467600"/>
              <a:gd name="connsiteY790" fmla="*/ 899177 h 6858000"/>
              <a:gd name="connsiteX791" fmla="*/ 5843702 w 7467600"/>
              <a:gd name="connsiteY791" fmla="*/ 899748 h 6858000"/>
              <a:gd name="connsiteX792" fmla="*/ 5651107 w 7467600"/>
              <a:gd name="connsiteY792" fmla="*/ 920306 h 6858000"/>
              <a:gd name="connsiteX793" fmla="*/ 5459407 w 7467600"/>
              <a:gd name="connsiteY793" fmla="*/ 940975 h 6858000"/>
              <a:gd name="connsiteX794" fmla="*/ 5374846 w 7467600"/>
              <a:gd name="connsiteY794" fmla="*/ 941988 h 6858000"/>
              <a:gd name="connsiteX795" fmla="*/ 5256105 w 7467600"/>
              <a:gd name="connsiteY795" fmla="*/ 945632 h 6858000"/>
              <a:gd name="connsiteX796" fmla="*/ 5107071 w 7467600"/>
              <a:gd name="connsiteY796" fmla="*/ 969720 h 6858000"/>
              <a:gd name="connsiteX797" fmla="*/ 4998681 w 7467600"/>
              <a:gd name="connsiteY797" fmla="*/ 988771 h 6858000"/>
              <a:gd name="connsiteX798" fmla="*/ 5870151 w 7467600"/>
              <a:gd name="connsiteY798" fmla="*/ 898890 h 6858000"/>
              <a:gd name="connsiteX799" fmla="*/ 5504425 w 7467600"/>
              <a:gd name="connsiteY799" fmla="*/ 848067 h 6858000"/>
              <a:gd name="connsiteX800" fmla="*/ 4968849 w 7467600"/>
              <a:gd name="connsiteY800" fmla="*/ 962318 h 6858000"/>
              <a:gd name="connsiteX801" fmla="*/ 5104039 w 7467600"/>
              <a:gd name="connsiteY801" fmla="*/ 940634 h 6858000"/>
              <a:gd name="connsiteX802" fmla="*/ 5256311 w 7467600"/>
              <a:gd name="connsiteY802" fmla="*/ 916490 h 6858000"/>
              <a:gd name="connsiteX803" fmla="*/ 5377381 w 7467600"/>
              <a:gd name="connsiteY803" fmla="*/ 912671 h 6858000"/>
              <a:gd name="connsiteX804" fmla="*/ 5460148 w 7467600"/>
              <a:gd name="connsiteY804" fmla="*/ 911442 h 6858000"/>
              <a:gd name="connsiteX805" fmla="*/ 5648971 w 7467600"/>
              <a:gd name="connsiteY805" fmla="*/ 891331 h 6858000"/>
              <a:gd name="connsiteX806" fmla="*/ 5844807 w 7467600"/>
              <a:gd name="connsiteY806" fmla="*/ 870718 h 6858000"/>
              <a:gd name="connsiteX807" fmla="*/ 5862975 w 7467600"/>
              <a:gd name="connsiteY807" fmla="*/ 869756 h 6858000"/>
              <a:gd name="connsiteX808" fmla="*/ 5920887 w 7467600"/>
              <a:gd name="connsiteY808" fmla="*/ 865929 h 6858000"/>
              <a:gd name="connsiteX809" fmla="*/ 5504425 w 7467600"/>
              <a:gd name="connsiteY809" fmla="*/ 848067 h 6858000"/>
              <a:gd name="connsiteX810" fmla="*/ 3607114 w 7467600"/>
              <a:gd name="connsiteY810" fmla="*/ 467441 h 6858000"/>
              <a:gd name="connsiteX811" fmla="*/ 3296242 w 7467600"/>
              <a:gd name="connsiteY811" fmla="*/ 807991 h 6858000"/>
              <a:gd name="connsiteX812" fmla="*/ 3174674 w 7467600"/>
              <a:gd name="connsiteY812" fmla="*/ 919759 h 6858000"/>
              <a:gd name="connsiteX813" fmla="*/ 3042978 w 7467600"/>
              <a:gd name="connsiteY813" fmla="*/ 1054894 h 6858000"/>
              <a:gd name="connsiteX814" fmla="*/ 2968914 w 7467600"/>
              <a:gd name="connsiteY814" fmla="*/ 1133756 h 6858000"/>
              <a:gd name="connsiteX815" fmla="*/ 3103823 w 7467600"/>
              <a:gd name="connsiteY815" fmla="*/ 1026814 h 6858000"/>
              <a:gd name="connsiteX816" fmla="*/ 3607114 w 7467600"/>
              <a:gd name="connsiteY816" fmla="*/ 467441 h 6858000"/>
              <a:gd name="connsiteX817" fmla="*/ 3744487 w 7467600"/>
              <a:gd name="connsiteY817" fmla="*/ 383136 h 6858000"/>
              <a:gd name="connsiteX818" fmla="*/ 3970213 w 7467600"/>
              <a:gd name="connsiteY818" fmla="*/ 995559 h 6858000"/>
              <a:gd name="connsiteX819" fmla="*/ 3744487 w 7467600"/>
              <a:gd name="connsiteY819" fmla="*/ 383136 h 6858000"/>
              <a:gd name="connsiteX820" fmla="*/ 3624562 w 7467600"/>
              <a:gd name="connsiteY820" fmla="*/ 367041 h 6858000"/>
              <a:gd name="connsiteX821" fmla="*/ 3489712 w 7467600"/>
              <a:gd name="connsiteY821" fmla="*/ 485386 h 6858000"/>
              <a:gd name="connsiteX822" fmla="*/ 3182994 w 7467600"/>
              <a:gd name="connsiteY822" fmla="*/ 828265 h 6858000"/>
              <a:gd name="connsiteX823" fmla="*/ 2892114 w 7467600"/>
              <a:gd name="connsiteY823" fmla="*/ 1172635 h 6858000"/>
              <a:gd name="connsiteX824" fmla="*/ 3021459 w 7467600"/>
              <a:gd name="connsiteY824" fmla="*/ 1035385 h 6858000"/>
              <a:gd name="connsiteX825" fmla="*/ 3153873 w 7467600"/>
              <a:gd name="connsiteY825" fmla="*/ 898971 h 6858000"/>
              <a:gd name="connsiteX826" fmla="*/ 3276511 w 7467600"/>
              <a:gd name="connsiteY826" fmla="*/ 786423 h 6858000"/>
              <a:gd name="connsiteX827" fmla="*/ 3584154 w 7467600"/>
              <a:gd name="connsiteY827" fmla="*/ 448218 h 6858000"/>
              <a:gd name="connsiteX828" fmla="*/ 3624562 w 7467600"/>
              <a:gd name="connsiteY828" fmla="*/ 367041 h 6858000"/>
              <a:gd name="connsiteX829" fmla="*/ 3766672 w 7467600"/>
              <a:gd name="connsiteY829" fmla="*/ 359429 h 6858000"/>
              <a:gd name="connsiteX830" fmla="*/ 3996338 w 7467600"/>
              <a:gd name="connsiteY830" fmla="*/ 968237 h 6858000"/>
              <a:gd name="connsiteX831" fmla="*/ 3766672 w 7467600"/>
              <a:gd name="connsiteY831" fmla="*/ 359429 h 6858000"/>
              <a:gd name="connsiteX832" fmla="*/ 5805386 w 7467600"/>
              <a:gd name="connsiteY832" fmla="*/ 239240 h 6858000"/>
              <a:gd name="connsiteX833" fmla="*/ 5736947 w 7467600"/>
              <a:gd name="connsiteY833" fmla="*/ 261367 h 6858000"/>
              <a:gd name="connsiteX834" fmla="*/ 5427012 w 7467600"/>
              <a:gd name="connsiteY834" fmla="*/ 311272 h 6858000"/>
              <a:gd name="connsiteX835" fmla="*/ 5147818 w 7467600"/>
              <a:gd name="connsiteY835" fmla="*/ 322112 h 6858000"/>
              <a:gd name="connsiteX836" fmla="*/ 5060854 w 7467600"/>
              <a:gd name="connsiteY836" fmla="*/ 311882 h 6858000"/>
              <a:gd name="connsiteX837" fmla="*/ 4945989 w 7467600"/>
              <a:gd name="connsiteY837" fmla="*/ 300516 h 6858000"/>
              <a:gd name="connsiteX838" fmla="*/ 5410479 w 7467600"/>
              <a:gd name="connsiteY838" fmla="*/ 348434 h 6858000"/>
              <a:gd name="connsiteX839" fmla="*/ 5805386 w 7467600"/>
              <a:gd name="connsiteY839" fmla="*/ 239240 h 6858000"/>
              <a:gd name="connsiteX840" fmla="*/ 5905192 w 7467600"/>
              <a:gd name="connsiteY840" fmla="*/ 163079 h 6858000"/>
              <a:gd name="connsiteX841" fmla="*/ 5865655 w 7467600"/>
              <a:gd name="connsiteY841" fmla="*/ 171901 h 6858000"/>
              <a:gd name="connsiteX842" fmla="*/ 5259740 w 7467600"/>
              <a:gd name="connsiteY842" fmla="*/ 257013 h 6858000"/>
              <a:gd name="connsiteX843" fmla="*/ 5208466 w 7467600"/>
              <a:gd name="connsiteY843" fmla="*/ 257550 h 6858000"/>
              <a:gd name="connsiteX844" fmla="*/ 4980204 w 7467600"/>
              <a:gd name="connsiteY844" fmla="*/ 271903 h 6858000"/>
              <a:gd name="connsiteX845" fmla="*/ 5068068 w 7467600"/>
              <a:gd name="connsiteY845" fmla="*/ 282244 h 6858000"/>
              <a:gd name="connsiteX846" fmla="*/ 5153231 w 7467600"/>
              <a:gd name="connsiteY846" fmla="*/ 292240 h 6858000"/>
              <a:gd name="connsiteX847" fmla="*/ 5426491 w 7467600"/>
              <a:gd name="connsiteY847" fmla="*/ 281128 h 6858000"/>
              <a:gd name="connsiteX848" fmla="*/ 5731212 w 7467600"/>
              <a:gd name="connsiteY848" fmla="*/ 231951 h 6858000"/>
              <a:gd name="connsiteX849" fmla="*/ 5905192 w 7467600"/>
              <a:gd name="connsiteY849" fmla="*/ 163079 h 6858000"/>
              <a:gd name="connsiteX850" fmla="*/ 5944437 w 7467600"/>
              <a:gd name="connsiteY850" fmla="*/ 113829 h 6858000"/>
              <a:gd name="connsiteX851" fmla="*/ 5825032 w 7467600"/>
              <a:gd name="connsiteY851" fmla="*/ 146405 h 6858000"/>
              <a:gd name="connsiteX852" fmla="*/ 4955599 w 7467600"/>
              <a:gd name="connsiteY852" fmla="*/ 247008 h 6858000"/>
              <a:gd name="connsiteX853" fmla="*/ 5210104 w 7467600"/>
              <a:gd name="connsiteY853" fmla="*/ 228123 h 6858000"/>
              <a:gd name="connsiteX854" fmla="*/ 5261015 w 7467600"/>
              <a:gd name="connsiteY854" fmla="*/ 227087 h 6858000"/>
              <a:gd name="connsiteX855" fmla="*/ 5861181 w 7467600"/>
              <a:gd name="connsiteY855" fmla="*/ 143093 h 6858000"/>
              <a:gd name="connsiteX856" fmla="*/ 5961252 w 7467600"/>
              <a:gd name="connsiteY856" fmla="*/ 114820 h 6858000"/>
              <a:gd name="connsiteX857" fmla="*/ 5944437 w 7467600"/>
              <a:gd name="connsiteY857" fmla="*/ 113829 h 6858000"/>
              <a:gd name="connsiteX858" fmla="*/ 3882765 w 7467600"/>
              <a:gd name="connsiteY858" fmla="*/ 0 h 6858000"/>
              <a:gd name="connsiteX859" fmla="*/ 3995099 w 7467600"/>
              <a:gd name="connsiteY859" fmla="*/ 0 h 6858000"/>
              <a:gd name="connsiteX860" fmla="*/ 4163818 w 7467600"/>
              <a:gd name="connsiteY860" fmla="*/ 234104 h 6858000"/>
              <a:gd name="connsiteX861" fmla="*/ 4172099 w 7467600"/>
              <a:gd name="connsiteY861" fmla="*/ 234207 h 6858000"/>
              <a:gd name="connsiteX862" fmla="*/ 4784282 w 7467600"/>
              <a:gd name="connsiteY862" fmla="*/ 276561 h 6858000"/>
              <a:gd name="connsiteX863" fmla="*/ 4801687 w 7467600"/>
              <a:gd name="connsiteY863" fmla="*/ 267764 h 6858000"/>
              <a:gd name="connsiteX864" fmla="*/ 6082788 w 7467600"/>
              <a:gd name="connsiteY864" fmla="*/ 64119 h 6858000"/>
              <a:gd name="connsiteX865" fmla="*/ 6099442 w 7467600"/>
              <a:gd name="connsiteY865" fmla="*/ 82568 h 6858000"/>
              <a:gd name="connsiteX866" fmla="*/ 4804137 w 7467600"/>
              <a:gd name="connsiteY866" fmla="*/ 320931 h 6858000"/>
              <a:gd name="connsiteX867" fmla="*/ 4227047 w 7467600"/>
              <a:gd name="connsiteY867" fmla="*/ 313415 h 6858000"/>
              <a:gd name="connsiteX868" fmla="*/ 4346041 w 7467600"/>
              <a:gd name="connsiteY868" fmla="*/ 456086 h 6858000"/>
              <a:gd name="connsiteX869" fmla="*/ 4870967 w 7467600"/>
              <a:gd name="connsiteY869" fmla="*/ 963061 h 6858000"/>
              <a:gd name="connsiteX870" fmla="*/ 4889647 w 7467600"/>
              <a:gd name="connsiteY870" fmla="*/ 957147 h 6858000"/>
              <a:gd name="connsiteX871" fmla="*/ 5422504 w 7467600"/>
              <a:gd name="connsiteY871" fmla="*/ 805191 h 6858000"/>
              <a:gd name="connsiteX872" fmla="*/ 6087656 w 7467600"/>
              <a:gd name="connsiteY872" fmla="*/ 826703 h 6858000"/>
              <a:gd name="connsiteX873" fmla="*/ 6058717 w 7467600"/>
              <a:gd name="connsiteY873" fmla="*/ 865992 h 6858000"/>
              <a:gd name="connsiteX874" fmla="*/ 4974153 w 7467600"/>
              <a:gd name="connsiteY874" fmla="*/ 1045456 h 6858000"/>
              <a:gd name="connsiteX875" fmla="*/ 5627835 w 7467600"/>
              <a:gd name="connsiteY875" fmla="*/ 1472077 h 6858000"/>
              <a:gd name="connsiteX876" fmla="*/ 5629817 w 7467600"/>
              <a:gd name="connsiteY876" fmla="*/ 1471412 h 6858000"/>
              <a:gd name="connsiteX877" fmla="*/ 5634124 w 7467600"/>
              <a:gd name="connsiteY877" fmla="*/ 1470572 h 6858000"/>
              <a:gd name="connsiteX878" fmla="*/ 5755832 w 7467600"/>
              <a:gd name="connsiteY878" fmla="*/ 1383886 h 6858000"/>
              <a:gd name="connsiteX879" fmla="*/ 6014186 w 7467600"/>
              <a:gd name="connsiteY879" fmla="*/ 1279799 h 6858000"/>
              <a:gd name="connsiteX880" fmla="*/ 6901619 w 7467600"/>
              <a:gd name="connsiteY880" fmla="*/ 1047874 h 6858000"/>
              <a:gd name="connsiteX881" fmla="*/ 6931566 w 7467600"/>
              <a:gd name="connsiteY881" fmla="*/ 1062034 h 6858000"/>
              <a:gd name="connsiteX882" fmla="*/ 5790982 w 7467600"/>
              <a:gd name="connsiteY882" fmla="*/ 1561380 h 6858000"/>
              <a:gd name="connsiteX883" fmla="*/ 6188971 w 7467600"/>
              <a:gd name="connsiteY883" fmla="*/ 1755168 h 6858000"/>
              <a:gd name="connsiteX884" fmla="*/ 6202446 w 7467600"/>
              <a:gd name="connsiteY884" fmla="*/ 1752268 h 6858000"/>
              <a:gd name="connsiteX885" fmla="*/ 7179560 w 7467600"/>
              <a:gd name="connsiteY885" fmla="*/ 1467551 h 6858000"/>
              <a:gd name="connsiteX886" fmla="*/ 7158730 w 7467600"/>
              <a:gd name="connsiteY886" fmla="*/ 1507835 h 6858000"/>
              <a:gd name="connsiteX887" fmla="*/ 6326959 w 7467600"/>
              <a:gd name="connsiteY887" fmla="*/ 1817686 h 6858000"/>
              <a:gd name="connsiteX888" fmla="*/ 6537433 w 7467600"/>
              <a:gd name="connsiteY888" fmla="*/ 1907790 h 6858000"/>
              <a:gd name="connsiteX889" fmla="*/ 6550221 w 7467600"/>
              <a:gd name="connsiteY889" fmla="*/ 1910729 h 6858000"/>
              <a:gd name="connsiteX890" fmla="*/ 6964438 w 7467600"/>
              <a:gd name="connsiteY890" fmla="*/ 2209505 h 6858000"/>
              <a:gd name="connsiteX891" fmla="*/ 7367862 w 7467600"/>
              <a:gd name="connsiteY891" fmla="*/ 2806833 h 6858000"/>
              <a:gd name="connsiteX892" fmla="*/ 7364329 w 7467600"/>
              <a:gd name="connsiteY892" fmla="*/ 2826907 h 6858000"/>
              <a:gd name="connsiteX893" fmla="*/ 7290545 w 7467600"/>
              <a:gd name="connsiteY893" fmla="*/ 2850663 h 6858000"/>
              <a:gd name="connsiteX894" fmla="*/ 6472036 w 7467600"/>
              <a:gd name="connsiteY894" fmla="*/ 1959003 h 6858000"/>
              <a:gd name="connsiteX895" fmla="*/ 5792897 w 7467600"/>
              <a:gd name="connsiteY895" fmla="*/ 1647747 h 6858000"/>
              <a:gd name="connsiteX896" fmla="*/ 5842751 w 7467600"/>
              <a:gd name="connsiteY896" fmla="*/ 1816112 h 6858000"/>
              <a:gd name="connsiteX897" fmla="*/ 5847424 w 7467600"/>
              <a:gd name="connsiteY897" fmla="*/ 1815776 h 6858000"/>
              <a:gd name="connsiteX898" fmla="*/ 6399821 w 7467600"/>
              <a:gd name="connsiteY898" fmla="*/ 2344799 h 6858000"/>
              <a:gd name="connsiteX899" fmla="*/ 6323232 w 7467600"/>
              <a:gd name="connsiteY899" fmla="*/ 2389634 h 6858000"/>
              <a:gd name="connsiteX900" fmla="*/ 5942958 w 7467600"/>
              <a:gd name="connsiteY900" fmla="*/ 2077708 h 6858000"/>
              <a:gd name="connsiteX901" fmla="*/ 5921559 w 7467600"/>
              <a:gd name="connsiteY901" fmla="*/ 2378596 h 6858000"/>
              <a:gd name="connsiteX902" fmla="*/ 5817651 w 7467600"/>
              <a:gd name="connsiteY902" fmla="*/ 3023919 h 6858000"/>
              <a:gd name="connsiteX903" fmla="*/ 5729634 w 7467600"/>
              <a:gd name="connsiteY903" fmla="*/ 3051849 h 6858000"/>
              <a:gd name="connsiteX904" fmla="*/ 5611018 w 7467600"/>
              <a:gd name="connsiteY904" fmla="*/ 2316769 h 6858000"/>
              <a:gd name="connsiteX905" fmla="*/ 5687608 w 7467600"/>
              <a:gd name="connsiteY905" fmla="*/ 2039972 h 6858000"/>
              <a:gd name="connsiteX906" fmla="*/ 5657554 w 7467600"/>
              <a:gd name="connsiteY906" fmla="*/ 1576445 h 6858000"/>
              <a:gd name="connsiteX907" fmla="*/ 5150475 w 7467600"/>
              <a:gd name="connsiteY907" fmla="*/ 1274012 h 6858000"/>
              <a:gd name="connsiteX908" fmla="*/ 5349142 w 7467600"/>
              <a:gd name="connsiteY908" fmla="*/ 2204405 h 6858000"/>
              <a:gd name="connsiteX909" fmla="*/ 5262214 w 7467600"/>
              <a:gd name="connsiteY909" fmla="*/ 2233836 h 6858000"/>
              <a:gd name="connsiteX910" fmla="*/ 4981539 w 7467600"/>
              <a:gd name="connsiteY910" fmla="*/ 1542201 h 6858000"/>
              <a:gd name="connsiteX911" fmla="*/ 4958461 w 7467600"/>
              <a:gd name="connsiteY911" fmla="*/ 1136957 h 6858000"/>
              <a:gd name="connsiteX912" fmla="*/ 4655015 w 7467600"/>
              <a:gd name="connsiteY912" fmla="*/ 891426 h 6858000"/>
              <a:gd name="connsiteX913" fmla="*/ 4348002 w 7467600"/>
              <a:gd name="connsiteY913" fmla="*/ 2205895 h 6858000"/>
              <a:gd name="connsiteX914" fmla="*/ 4262250 w 7467600"/>
              <a:gd name="connsiteY914" fmla="*/ 2219972 h 6858000"/>
              <a:gd name="connsiteX915" fmla="*/ 4550611 w 7467600"/>
              <a:gd name="connsiteY915" fmla="*/ 817540 h 6858000"/>
              <a:gd name="connsiteX916" fmla="*/ 4564418 w 7467600"/>
              <a:gd name="connsiteY916" fmla="*/ 808293 h 6858000"/>
              <a:gd name="connsiteX917" fmla="*/ 4266388 w 7467600"/>
              <a:gd name="connsiteY917" fmla="*/ 500083 h 6858000"/>
              <a:gd name="connsiteX918" fmla="*/ 4032842 w 7467600"/>
              <a:gd name="connsiteY918" fmla="*/ 211809 h 6858000"/>
              <a:gd name="connsiteX919" fmla="*/ 3882765 w 7467600"/>
              <a:gd name="connsiteY919" fmla="*/ 0 h 6858000"/>
              <a:gd name="connsiteX920" fmla="*/ 3721337 w 7467600"/>
              <a:gd name="connsiteY920" fmla="*/ 0 h 6858000"/>
              <a:gd name="connsiteX921" fmla="*/ 3797544 w 7467600"/>
              <a:gd name="connsiteY921" fmla="*/ 0 h 6858000"/>
              <a:gd name="connsiteX922" fmla="*/ 3775734 w 7467600"/>
              <a:gd name="connsiteY922" fmla="*/ 95131 h 6858000"/>
              <a:gd name="connsiteX923" fmla="*/ 3724807 w 7467600"/>
              <a:gd name="connsiteY923" fmla="*/ 272257 h 6858000"/>
              <a:gd name="connsiteX924" fmla="*/ 3726844 w 7467600"/>
              <a:gd name="connsiteY924" fmla="*/ 282988 h 6858000"/>
              <a:gd name="connsiteX925" fmla="*/ 3742664 w 7467600"/>
              <a:gd name="connsiteY925" fmla="*/ 279918 h 6858000"/>
              <a:gd name="connsiteX926" fmla="*/ 4103910 w 7467600"/>
              <a:gd name="connsiteY926" fmla="*/ 1161917 h 6858000"/>
              <a:gd name="connsiteX927" fmla="*/ 4020269 w 7467600"/>
              <a:gd name="connsiteY927" fmla="*/ 1200406 h 6858000"/>
              <a:gd name="connsiteX928" fmla="*/ 3674882 w 7467600"/>
              <a:gd name="connsiteY928" fmla="*/ 488524 h 6858000"/>
              <a:gd name="connsiteX929" fmla="*/ 3132682 w 7467600"/>
              <a:gd name="connsiteY929" fmla="*/ 1072284 h 6858000"/>
              <a:gd name="connsiteX930" fmla="*/ 2716346 w 7467600"/>
              <a:gd name="connsiteY930" fmla="*/ 1276376 h 6858000"/>
              <a:gd name="connsiteX931" fmla="*/ 2716772 w 7467600"/>
              <a:gd name="connsiteY931" fmla="*/ 1255462 h 6858000"/>
              <a:gd name="connsiteX932" fmla="*/ 3471096 w 7467600"/>
              <a:gd name="connsiteY932" fmla="*/ 437072 h 6858000"/>
              <a:gd name="connsiteX933" fmla="*/ 3639057 w 7467600"/>
              <a:gd name="connsiteY933" fmla="*/ 286334 h 6858000"/>
              <a:gd name="connsiteX934" fmla="*/ 3640309 w 7467600"/>
              <a:gd name="connsiteY934" fmla="*/ 284664 h 6858000"/>
              <a:gd name="connsiteX935" fmla="*/ 3646022 w 7467600"/>
              <a:gd name="connsiteY935" fmla="*/ 276711 h 6858000"/>
              <a:gd name="connsiteX936" fmla="*/ 3707943 w 7467600"/>
              <a:gd name="connsiteY936" fmla="*/ 65958 h 6858000"/>
              <a:gd name="connsiteX937" fmla="*/ 3721337 w 7467600"/>
              <a:gd name="connsiteY937" fmla="*/ 0 h 6858000"/>
              <a:gd name="connsiteX938" fmla="*/ 2867960 w 7467600"/>
              <a:gd name="connsiteY938" fmla="*/ 0 h 6858000"/>
              <a:gd name="connsiteX939" fmla="*/ 2926351 w 7467600"/>
              <a:gd name="connsiteY939" fmla="*/ 0 h 6858000"/>
              <a:gd name="connsiteX940" fmla="*/ 2902823 w 7467600"/>
              <a:gd name="connsiteY940" fmla="*/ 262929 h 6858000"/>
              <a:gd name="connsiteX941" fmla="*/ 2940663 w 7467600"/>
              <a:gd name="connsiteY941" fmla="*/ 140884 h 6858000"/>
              <a:gd name="connsiteX942" fmla="*/ 2947039 w 7467600"/>
              <a:gd name="connsiteY942" fmla="*/ 122524 h 6858000"/>
              <a:gd name="connsiteX943" fmla="*/ 2984316 w 7467600"/>
              <a:gd name="connsiteY943" fmla="*/ 0 h 6858000"/>
              <a:gd name="connsiteX944" fmla="*/ 3016114 w 7467600"/>
              <a:gd name="connsiteY944" fmla="*/ 0 h 6858000"/>
              <a:gd name="connsiteX945" fmla="*/ 2979949 w 7467600"/>
              <a:gd name="connsiteY945" fmla="*/ 119274 h 6858000"/>
              <a:gd name="connsiteX946" fmla="*/ 3023879 w 7467600"/>
              <a:gd name="connsiteY946" fmla="*/ 0 h 6858000"/>
              <a:gd name="connsiteX947" fmla="*/ 3105400 w 7467600"/>
              <a:gd name="connsiteY947" fmla="*/ 0 h 6858000"/>
              <a:gd name="connsiteX948" fmla="*/ 3094669 w 7467600"/>
              <a:gd name="connsiteY948" fmla="*/ 30308 h 6858000"/>
              <a:gd name="connsiteX949" fmla="*/ 2901945 w 7467600"/>
              <a:gd name="connsiteY949" fmla="*/ 466538 h 6858000"/>
              <a:gd name="connsiteX950" fmla="*/ 2815209 w 7467600"/>
              <a:gd name="connsiteY950" fmla="*/ 497361 h 6858000"/>
              <a:gd name="connsiteX951" fmla="*/ 2844845 w 7467600"/>
              <a:gd name="connsiteY951" fmla="*/ 127638 h 6858000"/>
              <a:gd name="connsiteX952" fmla="*/ 2867960 w 7467600"/>
              <a:gd name="connsiteY952" fmla="*/ 0 h 6858000"/>
              <a:gd name="connsiteX953" fmla="*/ 1057230 w 7467600"/>
              <a:gd name="connsiteY953" fmla="*/ 0 h 6858000"/>
              <a:gd name="connsiteX954" fmla="*/ 1111003 w 7467600"/>
              <a:gd name="connsiteY954" fmla="*/ 0 h 6858000"/>
              <a:gd name="connsiteX955" fmla="*/ 1125553 w 7467600"/>
              <a:gd name="connsiteY955" fmla="*/ 52588 h 6858000"/>
              <a:gd name="connsiteX956" fmla="*/ 1304276 w 7467600"/>
              <a:gd name="connsiteY956" fmla="*/ 476275 h 6858000"/>
              <a:gd name="connsiteX957" fmla="*/ 1492066 w 7467600"/>
              <a:gd name="connsiteY957" fmla="*/ 886333 h 6858000"/>
              <a:gd name="connsiteX958" fmla="*/ 1423698 w 7467600"/>
              <a:gd name="connsiteY958" fmla="*/ 710817 h 6858000"/>
              <a:gd name="connsiteX959" fmla="*/ 1357609 w 7467600"/>
              <a:gd name="connsiteY959" fmla="*/ 532892 h 6858000"/>
              <a:gd name="connsiteX960" fmla="*/ 1309550 w 7467600"/>
              <a:gd name="connsiteY960" fmla="*/ 374031 h 6858000"/>
              <a:gd name="connsiteX961" fmla="*/ 1193673 w 7467600"/>
              <a:gd name="connsiteY961" fmla="*/ 49533 h 6858000"/>
              <a:gd name="connsiteX962" fmla="*/ 1164391 w 7467600"/>
              <a:gd name="connsiteY962" fmla="*/ 0 h 6858000"/>
              <a:gd name="connsiteX963" fmla="*/ 1200666 w 7467600"/>
              <a:gd name="connsiteY963" fmla="*/ 0 h 6858000"/>
              <a:gd name="connsiteX964" fmla="*/ 1223408 w 7467600"/>
              <a:gd name="connsiteY964" fmla="*/ 38996 h 6858000"/>
              <a:gd name="connsiteX965" fmla="*/ 1339635 w 7467600"/>
              <a:gd name="connsiteY965" fmla="*/ 365517 h 6858000"/>
              <a:gd name="connsiteX966" fmla="*/ 1387469 w 7467600"/>
              <a:gd name="connsiteY966" fmla="*/ 523079 h 6858000"/>
              <a:gd name="connsiteX967" fmla="*/ 1452685 w 7467600"/>
              <a:gd name="connsiteY967" fmla="*/ 699806 h 6858000"/>
              <a:gd name="connsiteX968" fmla="*/ 1492092 w 7467600"/>
              <a:gd name="connsiteY968" fmla="*/ 800424 h 6858000"/>
              <a:gd name="connsiteX969" fmla="*/ 1455302 w 7467600"/>
              <a:gd name="connsiteY969" fmla="*/ 632913 h 6858000"/>
              <a:gd name="connsiteX970" fmla="*/ 1222336 w 7467600"/>
              <a:gd name="connsiteY970" fmla="*/ 9480 h 6858000"/>
              <a:gd name="connsiteX971" fmla="*/ 1214634 w 7467600"/>
              <a:gd name="connsiteY971" fmla="*/ 0 h 6858000"/>
              <a:gd name="connsiteX972" fmla="*/ 1289827 w 7467600"/>
              <a:gd name="connsiteY972" fmla="*/ 0 h 6858000"/>
              <a:gd name="connsiteX973" fmla="*/ 1321076 w 7467600"/>
              <a:gd name="connsiteY973" fmla="*/ 59722 h 6858000"/>
              <a:gd name="connsiteX974" fmla="*/ 1512579 w 7467600"/>
              <a:gd name="connsiteY974" fmla="*/ 626441 h 6858000"/>
              <a:gd name="connsiteX975" fmla="*/ 1506076 w 7467600"/>
              <a:gd name="connsiteY975" fmla="*/ 1089289 h 6858000"/>
              <a:gd name="connsiteX976" fmla="*/ 1486346 w 7467600"/>
              <a:gd name="connsiteY976" fmla="*/ 1079919 h 6858000"/>
              <a:gd name="connsiteX977" fmla="*/ 1070511 w 7467600"/>
              <a:gd name="connsiteY977" fmla="*/ 48609 h 6858000"/>
              <a:gd name="connsiteX978" fmla="*/ 1057230 w 7467600"/>
              <a:gd name="connsiteY978" fmla="*/ 0 h 6858000"/>
              <a:gd name="connsiteX979" fmla="*/ 43151 w 7467600"/>
              <a:gd name="connsiteY979" fmla="*/ 0 h 6858000"/>
              <a:gd name="connsiteX980" fmla="*/ 95283 w 7467600"/>
              <a:gd name="connsiteY980" fmla="*/ 0 h 6858000"/>
              <a:gd name="connsiteX981" fmla="*/ 300708 w 7467600"/>
              <a:gd name="connsiteY981" fmla="*/ 154571 h 6858000"/>
              <a:gd name="connsiteX982" fmla="*/ 530414 w 7467600"/>
              <a:gd name="connsiteY982" fmla="*/ 354673 h 6858000"/>
              <a:gd name="connsiteX983" fmla="*/ 333785 w 7467600"/>
              <a:gd name="connsiteY983" fmla="*/ 161564 h 6858000"/>
              <a:gd name="connsiteX984" fmla="*/ 147005 w 7467600"/>
              <a:gd name="connsiteY984" fmla="*/ 0 h 6858000"/>
              <a:gd name="connsiteX985" fmla="*/ 272509 w 7467600"/>
              <a:gd name="connsiteY985" fmla="*/ 0 h 6858000"/>
              <a:gd name="connsiteX986" fmla="*/ 326276 w 7467600"/>
              <a:gd name="connsiteY986" fmla="*/ 45847 h 6858000"/>
              <a:gd name="connsiteX987" fmla="*/ 823759 w 7467600"/>
              <a:gd name="connsiteY987" fmla="*/ 574145 h 6858000"/>
              <a:gd name="connsiteX988" fmla="*/ 811254 w 7467600"/>
              <a:gd name="connsiteY988" fmla="*/ 665546 h 6858000"/>
              <a:gd name="connsiteX989" fmla="*/ 154042 w 7467600"/>
              <a:gd name="connsiteY989" fmla="*/ 261522 h 6858000"/>
              <a:gd name="connsiteX990" fmla="*/ 13550 w 7467600"/>
              <a:gd name="connsiteY990" fmla="*/ 158423 h 6858000"/>
              <a:gd name="connsiteX991" fmla="*/ 0 w 7467600"/>
              <a:gd name="connsiteY991" fmla="*/ 146618 h 6858000"/>
              <a:gd name="connsiteX992" fmla="*/ 0 w 7467600"/>
              <a:gd name="connsiteY992" fmla="*/ 59161 h 6858000"/>
              <a:gd name="connsiteX993" fmla="*/ 45427 w 7467600"/>
              <a:gd name="connsiteY993" fmla="*/ 101078 h 6858000"/>
              <a:gd name="connsiteX994" fmla="*/ 630103 w 7467600"/>
              <a:gd name="connsiteY994" fmla="*/ 485885 h 6858000"/>
              <a:gd name="connsiteX995" fmla="*/ 532040 w 7467600"/>
              <a:gd name="connsiteY995" fmla="*/ 399359 h 6858000"/>
              <a:gd name="connsiteX996" fmla="*/ 517618 w 7467600"/>
              <a:gd name="connsiteY996" fmla="*/ 385726 h 6858000"/>
              <a:gd name="connsiteX997" fmla="*/ 285074 w 7467600"/>
              <a:gd name="connsiteY997" fmla="*/ 182755 h 6858000"/>
              <a:gd name="connsiteX998" fmla="*/ 43151 w 7467600"/>
              <a:gd name="connsiteY99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97634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7467600 w 7467600"/>
              <a:gd name="connsiteY141" fmla="*/ 5297634 h 6858000"/>
              <a:gd name="connsiteX142" fmla="*/ 1903353 w 7467600"/>
              <a:gd name="connsiteY142" fmla="*/ 5044827 h 6858000"/>
              <a:gd name="connsiteX143" fmla="*/ 1936931 w 7467600"/>
              <a:gd name="connsiteY143" fmla="*/ 5093954 h 6858000"/>
              <a:gd name="connsiteX144" fmla="*/ 2195868 w 7467600"/>
              <a:gd name="connsiteY144" fmla="*/ 5396574 h 6858000"/>
              <a:gd name="connsiteX145" fmla="*/ 2088852 w 7467600"/>
              <a:gd name="connsiteY145" fmla="*/ 5166123 h 6858000"/>
              <a:gd name="connsiteX146" fmla="*/ 1958241 w 7467600"/>
              <a:gd name="connsiteY146" fmla="*/ 5067955 h 6858000"/>
              <a:gd name="connsiteX147" fmla="*/ 1903353 w 7467600"/>
              <a:gd name="connsiteY147" fmla="*/ 5044827 h 6858000"/>
              <a:gd name="connsiteX148" fmla="*/ 1979378 w 7467600"/>
              <a:gd name="connsiteY148" fmla="*/ 4769504 h 6858000"/>
              <a:gd name="connsiteX149" fmla="*/ 2882120 w 7467600"/>
              <a:gd name="connsiteY149" fmla="*/ 5064547 h 6858000"/>
              <a:gd name="connsiteX150" fmla="*/ 2793103 w 7467600"/>
              <a:gd name="connsiteY150" fmla="*/ 5039699 h 6858000"/>
              <a:gd name="connsiteX151" fmla="*/ 2770041 w 7467600"/>
              <a:gd name="connsiteY151" fmla="*/ 5033634 h 6858000"/>
              <a:gd name="connsiteX152" fmla="*/ 1979378 w 7467600"/>
              <a:gd name="connsiteY152" fmla="*/ 4769504 h 6858000"/>
              <a:gd name="connsiteX153" fmla="*/ 1927410 w 7467600"/>
              <a:gd name="connsiteY153" fmla="*/ 4716164 h 6858000"/>
              <a:gd name="connsiteX154" fmla="*/ 1959587 w 7467600"/>
              <a:gd name="connsiteY154" fmla="*/ 4728849 h 6858000"/>
              <a:gd name="connsiteX155" fmla="*/ 2777707 w 7467600"/>
              <a:gd name="connsiteY155" fmla="*/ 5003991 h 6858000"/>
              <a:gd name="connsiteX156" fmla="*/ 2800768 w 7467600"/>
              <a:gd name="connsiteY156" fmla="*/ 5010056 h 6858000"/>
              <a:gd name="connsiteX157" fmla="*/ 2879408 w 7467600"/>
              <a:gd name="connsiteY157" fmla="*/ 5031590 h 6858000"/>
              <a:gd name="connsiteX158" fmla="*/ 2862295 w 7467600"/>
              <a:gd name="connsiteY158" fmla="*/ 5022958 h 6858000"/>
              <a:gd name="connsiteX159" fmla="*/ 2813343 w 7467600"/>
              <a:gd name="connsiteY159" fmla="*/ 4998369 h 6858000"/>
              <a:gd name="connsiteX160" fmla="*/ 2646245 w 7467600"/>
              <a:gd name="connsiteY160" fmla="*/ 4930999 h 6858000"/>
              <a:gd name="connsiteX161" fmla="*/ 1999243 w 7467600"/>
              <a:gd name="connsiteY161" fmla="*/ 4730524 h 6858000"/>
              <a:gd name="connsiteX162" fmla="*/ 1979527 w 7467600"/>
              <a:gd name="connsiteY162" fmla="*/ 4726651 h 6858000"/>
              <a:gd name="connsiteX163" fmla="*/ 1927410 w 7467600"/>
              <a:gd name="connsiteY163" fmla="*/ 4716164 h 6858000"/>
              <a:gd name="connsiteX164" fmla="*/ 1997014 w 7467600"/>
              <a:gd name="connsiteY164" fmla="*/ 4698007 h 6858000"/>
              <a:gd name="connsiteX165" fmla="*/ 2005458 w 7467600"/>
              <a:gd name="connsiteY165" fmla="*/ 4699540 h 6858000"/>
              <a:gd name="connsiteX166" fmla="*/ 2657186 w 7467600"/>
              <a:gd name="connsiteY166" fmla="*/ 4901687 h 6858000"/>
              <a:gd name="connsiteX167" fmla="*/ 2826662 w 7467600"/>
              <a:gd name="connsiteY167" fmla="*/ 4970362 h 6858000"/>
              <a:gd name="connsiteX168" fmla="*/ 2876100 w 7467600"/>
              <a:gd name="connsiteY168" fmla="*/ 4995397 h 6858000"/>
              <a:gd name="connsiteX169" fmla="*/ 3042600 w 7467600"/>
              <a:gd name="connsiteY169" fmla="*/ 5059532 h 6858000"/>
              <a:gd name="connsiteX170" fmla="*/ 1997014 w 7467600"/>
              <a:gd name="connsiteY170" fmla="*/ 4698007 h 6858000"/>
              <a:gd name="connsiteX171" fmla="*/ 2305292 w 7467600"/>
              <a:gd name="connsiteY171" fmla="*/ 4219492 h 6858000"/>
              <a:gd name="connsiteX172" fmla="*/ 3360922 w 7467600"/>
              <a:gd name="connsiteY172" fmla="*/ 4529373 h 6858000"/>
              <a:gd name="connsiteX173" fmla="*/ 3492420 w 7467600"/>
              <a:gd name="connsiteY173" fmla="*/ 4510145 h 6858000"/>
              <a:gd name="connsiteX174" fmla="*/ 3364086 w 7467600"/>
              <a:gd name="connsiteY174" fmla="*/ 4480340 h 6858000"/>
              <a:gd name="connsiteX175" fmla="*/ 3225818 w 7467600"/>
              <a:gd name="connsiteY175" fmla="*/ 4411822 h 6858000"/>
              <a:gd name="connsiteX176" fmla="*/ 3129696 w 7467600"/>
              <a:gd name="connsiteY176" fmla="*/ 4360704 h 6858000"/>
              <a:gd name="connsiteX177" fmla="*/ 2814545 w 7467600"/>
              <a:gd name="connsiteY177" fmla="*/ 4282955 h 6858000"/>
              <a:gd name="connsiteX178" fmla="*/ 2305292 w 7467600"/>
              <a:gd name="connsiteY178" fmla="*/ 4219492 h 6858000"/>
              <a:gd name="connsiteX179" fmla="*/ 2626982 w 7467600"/>
              <a:gd name="connsiteY179" fmla="*/ 4206450 h 6858000"/>
              <a:gd name="connsiteX180" fmla="*/ 2490617 w 7467600"/>
              <a:gd name="connsiteY180" fmla="*/ 4206951 h 6858000"/>
              <a:gd name="connsiteX181" fmla="*/ 2819869 w 7467600"/>
              <a:gd name="connsiteY181" fmla="*/ 4252936 h 6858000"/>
              <a:gd name="connsiteX182" fmla="*/ 3143018 w 7467600"/>
              <a:gd name="connsiteY182" fmla="*/ 4332698 h 6858000"/>
              <a:gd name="connsiteX183" fmla="*/ 3241520 w 7467600"/>
              <a:gd name="connsiteY183" fmla="*/ 4385112 h 6858000"/>
              <a:gd name="connsiteX184" fmla="*/ 3374575 w 7467600"/>
              <a:gd name="connsiteY184" fmla="*/ 4451517 h 6858000"/>
              <a:gd name="connsiteX185" fmla="*/ 3505221 w 7467600"/>
              <a:gd name="connsiteY185" fmla="*/ 4480757 h 6858000"/>
              <a:gd name="connsiteX186" fmla="*/ 2626982 w 7467600"/>
              <a:gd name="connsiteY186" fmla="*/ 4206450 h 6858000"/>
              <a:gd name="connsiteX187" fmla="*/ 1310106 w 7467600"/>
              <a:gd name="connsiteY187" fmla="*/ 3943217 h 6858000"/>
              <a:gd name="connsiteX188" fmla="*/ 854994 w 7467600"/>
              <a:gd name="connsiteY188" fmla="*/ 4399136 h 6858000"/>
              <a:gd name="connsiteX189" fmla="*/ 742462 w 7467600"/>
              <a:gd name="connsiteY189" fmla="*/ 4594648 h 6858000"/>
              <a:gd name="connsiteX190" fmla="*/ 820602 w 7467600"/>
              <a:gd name="connsiteY190" fmla="*/ 4485915 h 6858000"/>
              <a:gd name="connsiteX191" fmla="*/ 878295 w 7467600"/>
              <a:gd name="connsiteY191" fmla="*/ 4403594 h 6858000"/>
              <a:gd name="connsiteX192" fmla="*/ 1240607 w 7467600"/>
              <a:gd name="connsiteY192" fmla="*/ 4010401 h 6858000"/>
              <a:gd name="connsiteX193" fmla="*/ 1310106 w 7467600"/>
              <a:gd name="connsiteY193" fmla="*/ 3943217 h 6858000"/>
              <a:gd name="connsiteX194" fmla="*/ 1423113 w 7467600"/>
              <a:gd name="connsiteY194" fmla="*/ 3874565 h 6858000"/>
              <a:gd name="connsiteX195" fmla="*/ 1260565 w 7467600"/>
              <a:gd name="connsiteY195" fmla="*/ 4031982 h 6858000"/>
              <a:gd name="connsiteX196" fmla="*/ 901900 w 7467600"/>
              <a:gd name="connsiteY196" fmla="*/ 4421236 h 6858000"/>
              <a:gd name="connsiteX197" fmla="*/ 845044 w 7467600"/>
              <a:gd name="connsiteY197" fmla="*/ 4502436 h 6858000"/>
              <a:gd name="connsiteX198" fmla="*/ 685926 w 7467600"/>
              <a:gd name="connsiteY198" fmla="*/ 4703069 h 6858000"/>
              <a:gd name="connsiteX199" fmla="*/ 684248 w 7467600"/>
              <a:gd name="connsiteY199" fmla="*/ 4706721 h 6858000"/>
              <a:gd name="connsiteX200" fmla="*/ 1423113 w 7467600"/>
              <a:gd name="connsiteY200" fmla="*/ 3874565 h 6858000"/>
              <a:gd name="connsiteX201" fmla="*/ 3316479 w 7467600"/>
              <a:gd name="connsiteY201" fmla="*/ 3872136 h 6858000"/>
              <a:gd name="connsiteX202" fmla="*/ 3546806 w 7467600"/>
              <a:gd name="connsiteY202" fmla="*/ 4356139 h 6858000"/>
              <a:gd name="connsiteX203" fmla="*/ 3364433 w 7467600"/>
              <a:gd name="connsiteY203" fmla="*/ 3953121 h 6858000"/>
              <a:gd name="connsiteX204" fmla="*/ 3316479 w 7467600"/>
              <a:gd name="connsiteY204" fmla="*/ 3872136 h 6858000"/>
              <a:gd name="connsiteX205" fmla="*/ 3291335 w 7467600"/>
              <a:gd name="connsiteY205" fmla="*/ 3767420 h 6858000"/>
              <a:gd name="connsiteX206" fmla="*/ 3390805 w 7467600"/>
              <a:gd name="connsiteY206" fmla="*/ 3937163 h 6858000"/>
              <a:gd name="connsiteX207" fmla="*/ 3579062 w 7467600"/>
              <a:gd name="connsiteY207" fmla="*/ 4359040 h 6858000"/>
              <a:gd name="connsiteX208" fmla="*/ 3467355 w 7467600"/>
              <a:gd name="connsiteY208" fmla="*/ 3988130 h 6858000"/>
              <a:gd name="connsiteX209" fmla="*/ 3310753 w 7467600"/>
              <a:gd name="connsiteY209" fmla="*/ 3787140 h 6858000"/>
              <a:gd name="connsiteX210" fmla="*/ 3291335 w 7467600"/>
              <a:gd name="connsiteY210" fmla="*/ 3767420 h 6858000"/>
              <a:gd name="connsiteX211" fmla="*/ 1635889 w 7467600"/>
              <a:gd name="connsiteY211" fmla="*/ 3709494 h 6858000"/>
              <a:gd name="connsiteX212" fmla="*/ 1634800 w 7467600"/>
              <a:gd name="connsiteY212" fmla="*/ 3731111 h 6858000"/>
              <a:gd name="connsiteX213" fmla="*/ 1635889 w 7467600"/>
              <a:gd name="connsiteY213" fmla="*/ 3709494 h 6858000"/>
              <a:gd name="connsiteX214" fmla="*/ 1510397 w 7467600"/>
              <a:gd name="connsiteY214" fmla="*/ 3684705 h 6858000"/>
              <a:gd name="connsiteX215" fmla="*/ 1146550 w 7467600"/>
              <a:gd name="connsiteY215" fmla="*/ 3802012 h 6858000"/>
              <a:gd name="connsiteX216" fmla="*/ 698834 w 7467600"/>
              <a:gd name="connsiteY216" fmla="*/ 3952272 h 6858000"/>
              <a:gd name="connsiteX217" fmla="*/ 34256 w 7467600"/>
              <a:gd name="connsiteY217" fmla="*/ 4347603 h 6858000"/>
              <a:gd name="connsiteX218" fmla="*/ 527241 w 7467600"/>
              <a:gd name="connsiteY218" fmla="*/ 4065078 h 6858000"/>
              <a:gd name="connsiteX219" fmla="*/ 1510397 w 7467600"/>
              <a:gd name="connsiteY219" fmla="*/ 3684705 h 6858000"/>
              <a:gd name="connsiteX220" fmla="*/ 1313114 w 7467600"/>
              <a:gd name="connsiteY220" fmla="*/ 3655216 h 6858000"/>
              <a:gd name="connsiteX221" fmla="*/ 1109304 w 7467600"/>
              <a:gd name="connsiteY221" fmla="*/ 3669030 h 6858000"/>
              <a:gd name="connsiteX222" fmla="*/ 8129 w 7467600"/>
              <a:gd name="connsiteY222" fmla="*/ 4330519 h 6858000"/>
              <a:gd name="connsiteX223" fmla="*/ 687572 w 7467600"/>
              <a:gd name="connsiteY223" fmla="*/ 3925629 h 6858000"/>
              <a:gd name="connsiteX224" fmla="*/ 1138365 w 7467600"/>
              <a:gd name="connsiteY224" fmla="*/ 3774515 h 6858000"/>
              <a:gd name="connsiteX225" fmla="*/ 1505579 w 7467600"/>
              <a:gd name="connsiteY225" fmla="*/ 3655526 h 6858000"/>
              <a:gd name="connsiteX226" fmla="*/ 1313114 w 7467600"/>
              <a:gd name="connsiteY226" fmla="*/ 3655216 h 6858000"/>
              <a:gd name="connsiteX227" fmla="*/ 3655073 w 7467600"/>
              <a:gd name="connsiteY227" fmla="*/ 3650884 h 6858000"/>
              <a:gd name="connsiteX228" fmla="*/ 3989938 w 7467600"/>
              <a:gd name="connsiteY228" fmla="*/ 3991685 h 6858000"/>
              <a:gd name="connsiteX229" fmla="*/ 4393907 w 7467600"/>
              <a:gd name="connsiteY229" fmla="*/ 4261258 h 6858000"/>
              <a:gd name="connsiteX230" fmla="*/ 4648051 w 7467600"/>
              <a:gd name="connsiteY230" fmla="*/ 4374051 h 6858000"/>
              <a:gd name="connsiteX231" fmla="*/ 4383389 w 7467600"/>
              <a:gd name="connsiteY231" fmla="*/ 4184369 h 6858000"/>
              <a:gd name="connsiteX232" fmla="*/ 4165508 w 7467600"/>
              <a:gd name="connsiteY232" fmla="*/ 4035196 h 6858000"/>
              <a:gd name="connsiteX233" fmla="*/ 4068162 w 7467600"/>
              <a:gd name="connsiteY233" fmla="*/ 3953394 h 6858000"/>
              <a:gd name="connsiteX234" fmla="*/ 3981416 w 7467600"/>
              <a:gd name="connsiteY234" fmla="*/ 3880482 h 6858000"/>
              <a:gd name="connsiteX235" fmla="*/ 3800147 w 7467600"/>
              <a:gd name="connsiteY235" fmla="*/ 3749872 h 6858000"/>
              <a:gd name="connsiteX236" fmla="*/ 3655073 w 7467600"/>
              <a:gd name="connsiteY236" fmla="*/ 3650884 h 6858000"/>
              <a:gd name="connsiteX237" fmla="*/ 3670252 w 7467600"/>
              <a:gd name="connsiteY237" fmla="*/ 3622798 h 6858000"/>
              <a:gd name="connsiteX238" fmla="*/ 3817258 w 7467600"/>
              <a:gd name="connsiteY238" fmla="*/ 3723577 h 6858000"/>
              <a:gd name="connsiteX239" fmla="*/ 4000461 w 7467600"/>
              <a:gd name="connsiteY239" fmla="*/ 3855966 h 6858000"/>
              <a:gd name="connsiteX240" fmla="*/ 4088180 w 7467600"/>
              <a:gd name="connsiteY240" fmla="*/ 3929774 h 6858000"/>
              <a:gd name="connsiteX241" fmla="*/ 4184555 w 7467600"/>
              <a:gd name="connsiteY241" fmla="*/ 4010683 h 6858000"/>
              <a:gd name="connsiteX242" fmla="*/ 4399563 w 7467600"/>
              <a:gd name="connsiteY242" fmla="*/ 4158106 h 6858000"/>
              <a:gd name="connsiteX243" fmla="*/ 4684469 w 7467600"/>
              <a:gd name="connsiteY243" fmla="*/ 4364680 h 6858000"/>
              <a:gd name="connsiteX244" fmla="*/ 4690271 w 7467600"/>
              <a:gd name="connsiteY244" fmla="*/ 4370034 h 6858000"/>
              <a:gd name="connsiteX245" fmla="*/ 4136093 w 7467600"/>
              <a:gd name="connsiteY245" fmla="*/ 3858466 h 6858000"/>
              <a:gd name="connsiteX246" fmla="*/ 3670252 w 7467600"/>
              <a:gd name="connsiteY246" fmla="*/ 3622798 h 6858000"/>
              <a:gd name="connsiteX247" fmla="*/ 4440129 w 7467600"/>
              <a:gd name="connsiteY247" fmla="*/ 3448571 h 6858000"/>
              <a:gd name="connsiteX248" fmla="*/ 4856525 w 7467600"/>
              <a:gd name="connsiteY248" fmla="*/ 3915351 h 6858000"/>
              <a:gd name="connsiteX249" fmla="*/ 5059055 w 7467600"/>
              <a:gd name="connsiteY249" fmla="*/ 4108918 h 6858000"/>
              <a:gd name="connsiteX250" fmla="*/ 5290070 w 7467600"/>
              <a:gd name="connsiteY250" fmla="*/ 4263619 h 6858000"/>
              <a:gd name="connsiteX251" fmla="*/ 4834991 w 7467600"/>
              <a:gd name="connsiteY251" fmla="*/ 3830985 h 6858000"/>
              <a:gd name="connsiteX252" fmla="*/ 4440129 w 7467600"/>
              <a:gd name="connsiteY252" fmla="*/ 3448571 h 6858000"/>
              <a:gd name="connsiteX253" fmla="*/ 4441737 w 7467600"/>
              <a:gd name="connsiteY253" fmla="*/ 3399734 h 6858000"/>
              <a:gd name="connsiteX254" fmla="*/ 4431236 w 7467600"/>
              <a:gd name="connsiteY254" fmla="*/ 3400954 h 6858000"/>
              <a:gd name="connsiteX255" fmla="*/ 4557150 w 7467600"/>
              <a:gd name="connsiteY255" fmla="*/ 3510023 h 6858000"/>
              <a:gd name="connsiteX256" fmla="*/ 4856936 w 7467600"/>
              <a:gd name="connsiteY256" fmla="*/ 3809146 h 6858000"/>
              <a:gd name="connsiteX257" fmla="*/ 5111996 w 7467600"/>
              <a:gd name="connsiteY257" fmla="*/ 4065759 h 6858000"/>
              <a:gd name="connsiteX258" fmla="*/ 5388878 w 7467600"/>
              <a:gd name="connsiteY258" fmla="*/ 4300185 h 6858000"/>
              <a:gd name="connsiteX259" fmla="*/ 5425556 w 7467600"/>
              <a:gd name="connsiteY259" fmla="*/ 4308967 h 6858000"/>
              <a:gd name="connsiteX260" fmla="*/ 4943646 w 7467600"/>
              <a:gd name="connsiteY260" fmla="*/ 3822916 h 6858000"/>
              <a:gd name="connsiteX261" fmla="*/ 4594837 w 7467600"/>
              <a:gd name="connsiteY261" fmla="*/ 3532274 h 6858000"/>
              <a:gd name="connsiteX262" fmla="*/ 4441737 w 7467600"/>
              <a:gd name="connsiteY262" fmla="*/ 3399734 h 6858000"/>
              <a:gd name="connsiteX263" fmla="*/ 5425834 w 7467600"/>
              <a:gd name="connsiteY263" fmla="*/ 3162785 h 6858000"/>
              <a:gd name="connsiteX264" fmla="*/ 5401644 w 7467600"/>
              <a:gd name="connsiteY264" fmla="*/ 3617847 h 6858000"/>
              <a:gd name="connsiteX265" fmla="*/ 5467256 w 7467600"/>
              <a:gd name="connsiteY265" fmla="*/ 4175494 h 6858000"/>
              <a:gd name="connsiteX266" fmla="*/ 5448069 w 7467600"/>
              <a:gd name="connsiteY266" fmla="*/ 3567554 h 6858000"/>
              <a:gd name="connsiteX267" fmla="*/ 5425834 w 7467600"/>
              <a:gd name="connsiteY267" fmla="*/ 3162785 h 6858000"/>
              <a:gd name="connsiteX268" fmla="*/ 1318687 w 7467600"/>
              <a:gd name="connsiteY268" fmla="*/ 3113840 h 6858000"/>
              <a:gd name="connsiteX269" fmla="*/ 1066793 w 7467600"/>
              <a:gd name="connsiteY269" fmla="*/ 3212171 h 6858000"/>
              <a:gd name="connsiteX270" fmla="*/ 993319 w 7467600"/>
              <a:gd name="connsiteY270" fmla="*/ 3247648 h 6858000"/>
              <a:gd name="connsiteX271" fmla="*/ 853081 w 7467600"/>
              <a:gd name="connsiteY271" fmla="*/ 3312410 h 6858000"/>
              <a:gd name="connsiteX272" fmla="*/ 805957 w 7467600"/>
              <a:gd name="connsiteY272" fmla="*/ 3330443 h 6858000"/>
              <a:gd name="connsiteX273" fmla="*/ 1318687 w 7467600"/>
              <a:gd name="connsiteY273" fmla="*/ 3113840 h 6858000"/>
              <a:gd name="connsiteX274" fmla="*/ 5453702 w 7467600"/>
              <a:gd name="connsiteY274" fmla="*/ 3090882 h 6858000"/>
              <a:gd name="connsiteX275" fmla="*/ 5480135 w 7467600"/>
              <a:gd name="connsiteY275" fmla="*/ 3565802 h 6858000"/>
              <a:gd name="connsiteX276" fmla="*/ 5499023 w 7467600"/>
              <a:gd name="connsiteY276" fmla="*/ 4166310 h 6858000"/>
              <a:gd name="connsiteX277" fmla="*/ 5547022 w 7467600"/>
              <a:gd name="connsiteY277" fmla="*/ 3607838 h 6858000"/>
              <a:gd name="connsiteX278" fmla="*/ 5515964 w 7467600"/>
              <a:gd name="connsiteY278" fmla="*/ 3378541 h 6858000"/>
              <a:gd name="connsiteX279" fmla="*/ 5453702 w 7467600"/>
              <a:gd name="connsiteY279" fmla="*/ 3090882 h 6858000"/>
              <a:gd name="connsiteX280" fmla="*/ 1238695 w 7467600"/>
              <a:gd name="connsiteY280" fmla="*/ 3076820 h 6858000"/>
              <a:gd name="connsiteX281" fmla="*/ 716371 w 7467600"/>
              <a:gd name="connsiteY281" fmla="*/ 3293249 h 6858000"/>
              <a:gd name="connsiteX282" fmla="*/ 579522 w 7467600"/>
              <a:gd name="connsiteY282" fmla="*/ 3371759 h 6858000"/>
              <a:gd name="connsiteX283" fmla="*/ 600288 w 7467600"/>
              <a:gd name="connsiteY283" fmla="*/ 3365555 h 6858000"/>
              <a:gd name="connsiteX284" fmla="*/ 840692 w 7467600"/>
              <a:gd name="connsiteY284" fmla="*/ 3284921 h 6858000"/>
              <a:gd name="connsiteX285" fmla="*/ 979248 w 7467600"/>
              <a:gd name="connsiteY285" fmla="*/ 3221003 h 6858000"/>
              <a:gd name="connsiteX286" fmla="*/ 1053282 w 7467600"/>
              <a:gd name="connsiteY286" fmla="*/ 3185247 h 6858000"/>
              <a:gd name="connsiteX287" fmla="*/ 1320603 w 7467600"/>
              <a:gd name="connsiteY287" fmla="*/ 3081281 h 6858000"/>
              <a:gd name="connsiteX288" fmla="*/ 1238695 w 7467600"/>
              <a:gd name="connsiteY288" fmla="*/ 3076820 h 6858000"/>
              <a:gd name="connsiteX289" fmla="*/ 5425627 w 7467600"/>
              <a:gd name="connsiteY289" fmla="*/ 2954192 h 6858000"/>
              <a:gd name="connsiteX290" fmla="*/ 5470770 w 7467600"/>
              <a:gd name="connsiteY290" fmla="*/ 3005435 h 6858000"/>
              <a:gd name="connsiteX291" fmla="*/ 5519779 w 7467600"/>
              <a:gd name="connsiteY291" fmla="*/ 4359223 h 6858000"/>
              <a:gd name="connsiteX292" fmla="*/ 5520293 w 7467600"/>
              <a:gd name="connsiteY292" fmla="*/ 4360602 h 6858000"/>
              <a:gd name="connsiteX293" fmla="*/ 5767221 w 7467600"/>
              <a:gd name="connsiteY293" fmla="*/ 4665564 h 6858000"/>
              <a:gd name="connsiteX294" fmla="*/ 6937169 w 7467600"/>
              <a:gd name="connsiteY294" fmla="*/ 4815941 h 6858000"/>
              <a:gd name="connsiteX295" fmla="*/ 6953922 w 7467600"/>
              <a:gd name="connsiteY295" fmla="*/ 4890068 h 6858000"/>
              <a:gd name="connsiteX296" fmla="*/ 6071359 w 7467600"/>
              <a:gd name="connsiteY296" fmla="*/ 4770770 h 6858000"/>
              <a:gd name="connsiteX297" fmla="*/ 6038839 w 7467600"/>
              <a:gd name="connsiteY297" fmla="*/ 4764474 h 6858000"/>
              <a:gd name="connsiteX298" fmla="*/ 6038706 w 7467600"/>
              <a:gd name="connsiteY298" fmla="*/ 4763847 h 6858000"/>
              <a:gd name="connsiteX299" fmla="*/ 6037784 w 7467600"/>
              <a:gd name="connsiteY299" fmla="*/ 4764270 h 6858000"/>
              <a:gd name="connsiteX300" fmla="*/ 6038839 w 7467600"/>
              <a:gd name="connsiteY300" fmla="*/ 4764474 h 6858000"/>
              <a:gd name="connsiteX301" fmla="*/ 6040338 w 7467600"/>
              <a:gd name="connsiteY301" fmla="*/ 4771418 h 6858000"/>
              <a:gd name="connsiteX302" fmla="*/ 6024488 w 7467600"/>
              <a:gd name="connsiteY302" fmla="*/ 4809903 h 6858000"/>
              <a:gd name="connsiteX303" fmla="*/ 5599771 w 7467600"/>
              <a:gd name="connsiteY303" fmla="*/ 5509652 h 6858000"/>
              <a:gd name="connsiteX304" fmla="*/ 5548843 w 7467600"/>
              <a:gd name="connsiteY304" fmla="*/ 5563845 h 6858000"/>
              <a:gd name="connsiteX305" fmla="*/ 5940952 w 7467600"/>
              <a:gd name="connsiteY305" fmla="*/ 6250028 h 6858000"/>
              <a:gd name="connsiteX306" fmla="*/ 6043441 w 7467600"/>
              <a:gd name="connsiteY306" fmla="*/ 6665847 h 6858000"/>
              <a:gd name="connsiteX307" fmla="*/ 6093432 w 7467600"/>
              <a:gd name="connsiteY307" fmla="*/ 6858000 h 6858000"/>
              <a:gd name="connsiteX308" fmla="*/ 6034344 w 7467600"/>
              <a:gd name="connsiteY308" fmla="*/ 6858000 h 6858000"/>
              <a:gd name="connsiteX309" fmla="*/ 6026679 w 7467600"/>
              <a:gd name="connsiteY309" fmla="*/ 6836959 h 6858000"/>
              <a:gd name="connsiteX310" fmla="*/ 5800441 w 7467600"/>
              <a:gd name="connsiteY310" fmla="*/ 6335286 h 6858000"/>
              <a:gd name="connsiteX311" fmla="*/ 5526562 w 7467600"/>
              <a:gd name="connsiteY311" fmla="*/ 5705388 h 6858000"/>
              <a:gd name="connsiteX312" fmla="*/ 5519640 w 7467600"/>
              <a:gd name="connsiteY312" fmla="*/ 5683774 h 6858000"/>
              <a:gd name="connsiteX313" fmla="*/ 5844559 w 7467600"/>
              <a:gd name="connsiteY313" fmla="*/ 6553349 h 6858000"/>
              <a:gd name="connsiteX314" fmla="*/ 5975994 w 7467600"/>
              <a:gd name="connsiteY314" fmla="*/ 6858000 h 6858000"/>
              <a:gd name="connsiteX315" fmla="*/ 5898547 w 7467600"/>
              <a:gd name="connsiteY315" fmla="*/ 6858000 h 6858000"/>
              <a:gd name="connsiteX316" fmla="*/ 5682041 w 7467600"/>
              <a:gd name="connsiteY316" fmla="*/ 6355860 h 6858000"/>
              <a:gd name="connsiteX317" fmla="*/ 5461758 w 7467600"/>
              <a:gd name="connsiteY317" fmla="*/ 5820220 h 6858000"/>
              <a:gd name="connsiteX318" fmla="*/ 5237282 w 7467600"/>
              <a:gd name="connsiteY318" fmla="*/ 6579086 h 6858000"/>
              <a:gd name="connsiteX319" fmla="*/ 5115009 w 7467600"/>
              <a:gd name="connsiteY319" fmla="*/ 6858000 h 6858000"/>
              <a:gd name="connsiteX320" fmla="*/ 5028074 w 7467600"/>
              <a:gd name="connsiteY320" fmla="*/ 6858000 h 6858000"/>
              <a:gd name="connsiteX321" fmla="*/ 5079508 w 7467600"/>
              <a:gd name="connsiteY321" fmla="*/ 6749074 h 6858000"/>
              <a:gd name="connsiteX322" fmla="*/ 5371846 w 7467600"/>
              <a:gd name="connsiteY322" fmla="*/ 5924413 h 6858000"/>
              <a:gd name="connsiteX323" fmla="*/ 5270512 w 7467600"/>
              <a:gd name="connsiteY323" fmla="*/ 6138975 h 6858000"/>
              <a:gd name="connsiteX324" fmla="*/ 5062409 w 7467600"/>
              <a:gd name="connsiteY324" fmla="*/ 6653544 h 6858000"/>
              <a:gd name="connsiteX325" fmla="*/ 5036628 w 7467600"/>
              <a:gd name="connsiteY325" fmla="*/ 6754247 h 6858000"/>
              <a:gd name="connsiteX326" fmla="*/ 5009112 w 7467600"/>
              <a:gd name="connsiteY326" fmla="*/ 6858000 h 6858000"/>
              <a:gd name="connsiteX327" fmla="*/ 4976679 w 7467600"/>
              <a:gd name="connsiteY327" fmla="*/ 6858000 h 6858000"/>
              <a:gd name="connsiteX328" fmla="*/ 5006537 w 7467600"/>
              <a:gd name="connsiteY328" fmla="*/ 6747068 h 6858000"/>
              <a:gd name="connsiteX329" fmla="*/ 5032723 w 7467600"/>
              <a:gd name="connsiteY329" fmla="*/ 6644957 h 6858000"/>
              <a:gd name="connsiteX330" fmla="*/ 5242949 w 7467600"/>
              <a:gd name="connsiteY330" fmla="*/ 6125175 h 6858000"/>
              <a:gd name="connsiteX331" fmla="*/ 5286321 w 7467600"/>
              <a:gd name="connsiteY331" fmla="*/ 6033555 h 6858000"/>
              <a:gd name="connsiteX332" fmla="*/ 5008210 w 7467600"/>
              <a:gd name="connsiteY332" fmla="*/ 6649194 h 6858000"/>
              <a:gd name="connsiteX333" fmla="*/ 4986321 w 7467600"/>
              <a:gd name="connsiteY333" fmla="*/ 6765687 h 6858000"/>
              <a:gd name="connsiteX334" fmla="*/ 4973474 w 7467600"/>
              <a:gd name="connsiteY334" fmla="*/ 6858000 h 6858000"/>
              <a:gd name="connsiteX335" fmla="*/ 4907178 w 7467600"/>
              <a:gd name="connsiteY335" fmla="*/ 6858000 h 6858000"/>
              <a:gd name="connsiteX336" fmla="*/ 4910810 w 7467600"/>
              <a:gd name="connsiteY336" fmla="*/ 6829660 h 6858000"/>
              <a:gd name="connsiteX337" fmla="*/ 4987461 w 7467600"/>
              <a:gd name="connsiteY337" fmla="*/ 6432994 h 6858000"/>
              <a:gd name="connsiteX338" fmla="*/ 5179262 w 7467600"/>
              <a:gd name="connsiteY338" fmla="*/ 6035044 h 6858000"/>
              <a:gd name="connsiteX339" fmla="*/ 4689678 w 7467600"/>
              <a:gd name="connsiteY339" fmla="*/ 6440241 h 6858000"/>
              <a:gd name="connsiteX340" fmla="*/ 4477543 w 7467600"/>
              <a:gd name="connsiteY340" fmla="*/ 6674836 h 6858000"/>
              <a:gd name="connsiteX341" fmla="*/ 4329957 w 7467600"/>
              <a:gd name="connsiteY341" fmla="*/ 6858000 h 6858000"/>
              <a:gd name="connsiteX342" fmla="*/ 4218595 w 7467600"/>
              <a:gd name="connsiteY342" fmla="*/ 6858000 h 6858000"/>
              <a:gd name="connsiteX343" fmla="*/ 4368888 w 7467600"/>
              <a:gd name="connsiteY343" fmla="*/ 6668412 h 6858000"/>
              <a:gd name="connsiteX344" fmla="*/ 4563091 w 7467600"/>
              <a:gd name="connsiteY344" fmla="*/ 6442508 h 6858000"/>
              <a:gd name="connsiteX345" fmla="*/ 5387324 w 7467600"/>
              <a:gd name="connsiteY345" fmla="*/ 5705830 h 6858000"/>
              <a:gd name="connsiteX346" fmla="*/ 5073620 w 7467600"/>
              <a:gd name="connsiteY346" fmla="*/ 5955437 h 6858000"/>
              <a:gd name="connsiteX347" fmla="*/ 4689789 w 7467600"/>
              <a:gd name="connsiteY347" fmla="*/ 6268382 h 6858000"/>
              <a:gd name="connsiteX348" fmla="*/ 4418722 w 7467600"/>
              <a:gd name="connsiteY348" fmla="*/ 6570886 h 6858000"/>
              <a:gd name="connsiteX349" fmla="*/ 4214944 w 7467600"/>
              <a:gd name="connsiteY349" fmla="*/ 6858000 h 6858000"/>
              <a:gd name="connsiteX350" fmla="*/ 4177898 w 7467600"/>
              <a:gd name="connsiteY350" fmla="*/ 6858000 h 6858000"/>
              <a:gd name="connsiteX351" fmla="*/ 4391597 w 7467600"/>
              <a:gd name="connsiteY351" fmla="*/ 6556370 h 6858000"/>
              <a:gd name="connsiteX352" fmla="*/ 4668889 w 7467600"/>
              <a:gd name="connsiteY352" fmla="*/ 6246399 h 6858000"/>
              <a:gd name="connsiteX353" fmla="*/ 5055427 w 7467600"/>
              <a:gd name="connsiteY353" fmla="*/ 5931476 h 6858000"/>
              <a:gd name="connsiteX354" fmla="*/ 5371814 w 7467600"/>
              <a:gd name="connsiteY354" fmla="*/ 5678975 h 6858000"/>
              <a:gd name="connsiteX355" fmla="*/ 4987918 w 7467600"/>
              <a:gd name="connsiteY355" fmla="*/ 5838701 h 6858000"/>
              <a:gd name="connsiteX356" fmla="*/ 4317146 w 7467600"/>
              <a:gd name="connsiteY356" fmla="*/ 6587716 h 6858000"/>
              <a:gd name="connsiteX357" fmla="*/ 4171627 w 7467600"/>
              <a:gd name="connsiteY357" fmla="*/ 6858000 h 6858000"/>
              <a:gd name="connsiteX358" fmla="*/ 4081585 w 7467600"/>
              <a:gd name="connsiteY358" fmla="*/ 6858000 h 6858000"/>
              <a:gd name="connsiteX359" fmla="*/ 4238603 w 7467600"/>
              <a:gd name="connsiteY359" fmla="*/ 6559341 h 6858000"/>
              <a:gd name="connsiteX360" fmla="*/ 4778333 w 7467600"/>
              <a:gd name="connsiteY360" fmla="*/ 5873626 h 6858000"/>
              <a:gd name="connsiteX361" fmla="*/ 5414185 w 7467600"/>
              <a:gd name="connsiteY361" fmla="*/ 5573882 h 6858000"/>
              <a:gd name="connsiteX362" fmla="*/ 5959648 w 7467600"/>
              <a:gd name="connsiteY362" fmla="*/ 4760797 h 6858000"/>
              <a:gd name="connsiteX363" fmla="*/ 5355019 w 7467600"/>
              <a:gd name="connsiteY363" fmla="*/ 4734672 h 6858000"/>
              <a:gd name="connsiteX364" fmla="*/ 5083565 w 7467600"/>
              <a:gd name="connsiteY364" fmla="*/ 5179121 h 6858000"/>
              <a:gd name="connsiteX365" fmla="*/ 4713577 w 7467600"/>
              <a:gd name="connsiteY365" fmla="*/ 5616803 h 6858000"/>
              <a:gd name="connsiteX366" fmla="*/ 3989559 w 7467600"/>
              <a:gd name="connsiteY366" fmla="*/ 6145945 h 6858000"/>
              <a:gd name="connsiteX367" fmla="*/ 3939824 w 7467600"/>
              <a:gd name="connsiteY367" fmla="*/ 6066900 h 6858000"/>
              <a:gd name="connsiteX368" fmla="*/ 4584537 w 7467600"/>
              <a:gd name="connsiteY368" fmla="*/ 5324826 h 6858000"/>
              <a:gd name="connsiteX369" fmla="*/ 5037105 w 7467600"/>
              <a:gd name="connsiteY369" fmla="*/ 5088765 h 6858000"/>
              <a:gd name="connsiteX370" fmla="*/ 5039930 w 7467600"/>
              <a:gd name="connsiteY370" fmla="*/ 5089585 h 6858000"/>
              <a:gd name="connsiteX371" fmla="*/ 5263764 w 7467600"/>
              <a:gd name="connsiteY371" fmla="*/ 4735525 h 6858000"/>
              <a:gd name="connsiteX372" fmla="*/ 4086300 w 7467600"/>
              <a:gd name="connsiteY372" fmla="*/ 4884599 h 6858000"/>
              <a:gd name="connsiteX373" fmla="*/ 4085485 w 7467600"/>
              <a:gd name="connsiteY373" fmla="*/ 4899070 h 6858000"/>
              <a:gd name="connsiteX374" fmla="*/ 3871915 w 7467600"/>
              <a:gd name="connsiteY374" fmla="*/ 5253645 h 6858000"/>
              <a:gd name="connsiteX375" fmla="*/ 3799374 w 7467600"/>
              <a:gd name="connsiteY375" fmla="*/ 5466127 h 6858000"/>
              <a:gd name="connsiteX376" fmla="*/ 3498850 w 7467600"/>
              <a:gd name="connsiteY376" fmla="*/ 6661888 h 6858000"/>
              <a:gd name="connsiteX377" fmla="*/ 3399216 w 7467600"/>
              <a:gd name="connsiteY377" fmla="*/ 6858000 h 6858000"/>
              <a:gd name="connsiteX378" fmla="*/ 3303688 w 7467600"/>
              <a:gd name="connsiteY378" fmla="*/ 6858000 h 6858000"/>
              <a:gd name="connsiteX379" fmla="*/ 3391774 w 7467600"/>
              <a:gd name="connsiteY379" fmla="*/ 6697181 h 6858000"/>
              <a:gd name="connsiteX380" fmla="*/ 3735540 w 7467600"/>
              <a:gd name="connsiteY380" fmla="*/ 5546923 h 6858000"/>
              <a:gd name="connsiteX381" fmla="*/ 3729438 w 7467600"/>
              <a:gd name="connsiteY381" fmla="*/ 5569058 h 6858000"/>
              <a:gd name="connsiteX382" fmla="*/ 3707782 w 7467600"/>
              <a:gd name="connsiteY382" fmla="*/ 5644908 h 6858000"/>
              <a:gd name="connsiteX383" fmla="*/ 3583827 w 7467600"/>
              <a:gd name="connsiteY383" fmla="*/ 6039215 h 6858000"/>
              <a:gd name="connsiteX384" fmla="*/ 3547861 w 7467600"/>
              <a:gd name="connsiteY384" fmla="*/ 6129609 h 6858000"/>
              <a:gd name="connsiteX385" fmla="*/ 3490905 w 7467600"/>
              <a:gd name="connsiteY385" fmla="*/ 6277660 h 6858000"/>
              <a:gd name="connsiteX386" fmla="*/ 3455859 w 7467600"/>
              <a:gd name="connsiteY386" fmla="*/ 6391301 h 6858000"/>
              <a:gd name="connsiteX387" fmla="*/ 3429112 w 7467600"/>
              <a:gd name="connsiteY387" fmla="*/ 6479469 h 6858000"/>
              <a:gd name="connsiteX388" fmla="*/ 3304862 w 7467600"/>
              <a:gd name="connsiteY388" fmla="*/ 6796476 h 6858000"/>
              <a:gd name="connsiteX389" fmla="*/ 3276071 w 7467600"/>
              <a:gd name="connsiteY389" fmla="*/ 6858000 h 6858000"/>
              <a:gd name="connsiteX390" fmla="*/ 3240805 w 7467600"/>
              <a:gd name="connsiteY390" fmla="*/ 6858000 h 6858000"/>
              <a:gd name="connsiteX391" fmla="*/ 3275917 w 7467600"/>
              <a:gd name="connsiteY391" fmla="*/ 6783192 h 6858000"/>
              <a:gd name="connsiteX392" fmla="*/ 3399358 w 7467600"/>
              <a:gd name="connsiteY392" fmla="*/ 6469011 h 6858000"/>
              <a:gd name="connsiteX393" fmla="*/ 3425650 w 7467600"/>
              <a:gd name="connsiteY393" fmla="*/ 6381333 h 6858000"/>
              <a:gd name="connsiteX394" fmla="*/ 3460661 w 7467600"/>
              <a:gd name="connsiteY394" fmla="*/ 6266763 h 6858000"/>
              <a:gd name="connsiteX395" fmla="*/ 3518021 w 7467600"/>
              <a:gd name="connsiteY395" fmla="*/ 6117298 h 6858000"/>
              <a:gd name="connsiteX396" fmla="*/ 3554035 w 7467600"/>
              <a:gd name="connsiteY396" fmla="*/ 6027832 h 6858000"/>
              <a:gd name="connsiteX397" fmla="*/ 3677174 w 7467600"/>
              <a:gd name="connsiteY397" fmla="*/ 5636351 h 6858000"/>
              <a:gd name="connsiteX398" fmla="*/ 3698819 w 7467600"/>
              <a:gd name="connsiteY398" fmla="*/ 5560503 h 6858000"/>
              <a:gd name="connsiteX399" fmla="*/ 3702094 w 7467600"/>
              <a:gd name="connsiteY399" fmla="*/ 5549194 h 6858000"/>
              <a:gd name="connsiteX400" fmla="*/ 3398355 w 7467600"/>
              <a:gd name="connsiteY400" fmla="*/ 6094603 h 6858000"/>
              <a:gd name="connsiteX401" fmla="*/ 3193941 w 7467600"/>
              <a:gd name="connsiteY401" fmla="*/ 6798775 h 6858000"/>
              <a:gd name="connsiteX402" fmla="*/ 3184140 w 7467600"/>
              <a:gd name="connsiteY402" fmla="*/ 6858000 h 6858000"/>
              <a:gd name="connsiteX403" fmla="*/ 3099978 w 7467600"/>
              <a:gd name="connsiteY403" fmla="*/ 6858000 h 6858000"/>
              <a:gd name="connsiteX404" fmla="*/ 3101556 w 7467600"/>
              <a:gd name="connsiteY404" fmla="*/ 6843337 h 6858000"/>
              <a:gd name="connsiteX405" fmla="*/ 3370162 w 7467600"/>
              <a:gd name="connsiteY405" fmla="*/ 5785550 h 6858000"/>
              <a:gd name="connsiteX406" fmla="*/ 3746477 w 7467600"/>
              <a:gd name="connsiteY406" fmla="*/ 5377889 h 6858000"/>
              <a:gd name="connsiteX407" fmla="*/ 3863399 w 7467600"/>
              <a:gd name="connsiteY407" fmla="*/ 5087257 h 6858000"/>
              <a:gd name="connsiteX408" fmla="*/ 3968712 w 7467600"/>
              <a:gd name="connsiteY408" fmla="*/ 4913989 h 6858000"/>
              <a:gd name="connsiteX409" fmla="*/ 2792390 w 7467600"/>
              <a:gd name="connsiteY409" fmla="*/ 5382974 h 6858000"/>
              <a:gd name="connsiteX410" fmla="*/ 2714982 w 7467600"/>
              <a:gd name="connsiteY410" fmla="*/ 5427051 h 6858000"/>
              <a:gd name="connsiteX411" fmla="*/ 2813361 w 7467600"/>
              <a:gd name="connsiteY411" fmla="*/ 6023912 h 6858000"/>
              <a:gd name="connsiteX412" fmla="*/ 2688430 w 7467600"/>
              <a:gd name="connsiteY412" fmla="*/ 6801564 h 6858000"/>
              <a:gd name="connsiteX413" fmla="*/ 2629626 w 7467600"/>
              <a:gd name="connsiteY413" fmla="*/ 6763394 h 6858000"/>
              <a:gd name="connsiteX414" fmla="*/ 2565328 w 7467600"/>
              <a:gd name="connsiteY414" fmla="*/ 5516399 h 6858000"/>
              <a:gd name="connsiteX415" fmla="*/ 1922999 w 7467600"/>
              <a:gd name="connsiteY415" fmla="*/ 5980343 h 6858000"/>
              <a:gd name="connsiteX416" fmla="*/ 1950261 w 7467600"/>
              <a:gd name="connsiteY416" fmla="*/ 6405858 h 6858000"/>
              <a:gd name="connsiteX417" fmla="*/ 2365554 w 7467600"/>
              <a:gd name="connsiteY417" fmla="*/ 6759107 h 6858000"/>
              <a:gd name="connsiteX418" fmla="*/ 2424142 w 7467600"/>
              <a:gd name="connsiteY418" fmla="*/ 6858000 h 6858000"/>
              <a:gd name="connsiteX419" fmla="*/ 2395994 w 7467600"/>
              <a:gd name="connsiteY419" fmla="*/ 6858000 h 6858000"/>
              <a:gd name="connsiteX420" fmla="*/ 2392863 w 7467600"/>
              <a:gd name="connsiteY420" fmla="*/ 6852964 h 6858000"/>
              <a:gd name="connsiteX421" fmla="*/ 2017589 w 7467600"/>
              <a:gd name="connsiteY421" fmla="*/ 6493982 h 6858000"/>
              <a:gd name="connsiteX422" fmla="*/ 2147336 w 7467600"/>
              <a:gd name="connsiteY422" fmla="*/ 6594052 h 6858000"/>
              <a:gd name="connsiteX423" fmla="*/ 2207047 w 7467600"/>
              <a:gd name="connsiteY423" fmla="*/ 6654540 h 6858000"/>
              <a:gd name="connsiteX424" fmla="*/ 2299106 w 7467600"/>
              <a:gd name="connsiteY424" fmla="*/ 6778931 h 6858000"/>
              <a:gd name="connsiteX425" fmla="*/ 2314430 w 7467600"/>
              <a:gd name="connsiteY425" fmla="*/ 6801144 h 6858000"/>
              <a:gd name="connsiteX426" fmla="*/ 2352406 w 7467600"/>
              <a:gd name="connsiteY426" fmla="*/ 6858000 h 6858000"/>
              <a:gd name="connsiteX427" fmla="*/ 2314492 w 7467600"/>
              <a:gd name="connsiteY427" fmla="*/ 6858000 h 6858000"/>
              <a:gd name="connsiteX428" fmla="*/ 2288095 w 7467600"/>
              <a:gd name="connsiteY428" fmla="*/ 6818030 h 6858000"/>
              <a:gd name="connsiteX429" fmla="*/ 2272768 w 7467600"/>
              <a:gd name="connsiteY429" fmla="*/ 6795822 h 6858000"/>
              <a:gd name="connsiteX430" fmla="*/ 2182715 w 7467600"/>
              <a:gd name="connsiteY430" fmla="*/ 6675071 h 6858000"/>
              <a:gd name="connsiteX431" fmla="*/ 2032061 w 7467600"/>
              <a:gd name="connsiteY431" fmla="*/ 6541380 h 6858000"/>
              <a:gd name="connsiteX432" fmla="*/ 2257220 w 7467600"/>
              <a:gd name="connsiteY432" fmla="*/ 6826257 h 6858000"/>
              <a:gd name="connsiteX433" fmla="*/ 2281324 w 7467600"/>
              <a:gd name="connsiteY433" fmla="*/ 6858000 h 6858000"/>
              <a:gd name="connsiteX434" fmla="*/ 2242860 w 7467600"/>
              <a:gd name="connsiteY434" fmla="*/ 6858000 h 6858000"/>
              <a:gd name="connsiteX435" fmla="*/ 2232818 w 7467600"/>
              <a:gd name="connsiteY435" fmla="*/ 6844926 h 6858000"/>
              <a:gd name="connsiteX436" fmla="*/ 1990172 w 7467600"/>
              <a:gd name="connsiteY436" fmla="*/ 6542121 h 6858000"/>
              <a:gd name="connsiteX437" fmla="*/ 2124090 w 7467600"/>
              <a:gd name="connsiteY437" fmla="*/ 6761017 h 6858000"/>
              <a:gd name="connsiteX438" fmla="*/ 2200380 w 7467600"/>
              <a:gd name="connsiteY438" fmla="*/ 6858000 h 6858000"/>
              <a:gd name="connsiteX439" fmla="*/ 2147507 w 7467600"/>
              <a:gd name="connsiteY439" fmla="*/ 6858000 h 6858000"/>
              <a:gd name="connsiteX440" fmla="*/ 2070668 w 7467600"/>
              <a:gd name="connsiteY440" fmla="*/ 6761520 h 6858000"/>
              <a:gd name="connsiteX441" fmla="*/ 1975142 w 7467600"/>
              <a:gd name="connsiteY441" fmla="*/ 6585570 h 6858000"/>
              <a:gd name="connsiteX442" fmla="*/ 2050035 w 7467600"/>
              <a:gd name="connsiteY442" fmla="*/ 6813345 h 6858000"/>
              <a:gd name="connsiteX443" fmla="*/ 2063025 w 7467600"/>
              <a:gd name="connsiteY443" fmla="*/ 6858000 h 6858000"/>
              <a:gd name="connsiteX444" fmla="*/ 2021675 w 7467600"/>
              <a:gd name="connsiteY444" fmla="*/ 6858000 h 6858000"/>
              <a:gd name="connsiteX445" fmla="*/ 2019308 w 7467600"/>
              <a:gd name="connsiteY445" fmla="*/ 6847118 h 6858000"/>
              <a:gd name="connsiteX446" fmla="*/ 1938835 w 7467600"/>
              <a:gd name="connsiteY446" fmla="*/ 6551160 h 6858000"/>
              <a:gd name="connsiteX447" fmla="*/ 1953230 w 7467600"/>
              <a:gd name="connsiteY447" fmla="*/ 6759699 h 6858000"/>
              <a:gd name="connsiteX448" fmla="*/ 1956763 w 7467600"/>
              <a:gd name="connsiteY448" fmla="*/ 6778191 h 6858000"/>
              <a:gd name="connsiteX449" fmla="*/ 1967925 w 7467600"/>
              <a:gd name="connsiteY449" fmla="*/ 6858000 h 6858000"/>
              <a:gd name="connsiteX450" fmla="*/ 1936622 w 7467600"/>
              <a:gd name="connsiteY450" fmla="*/ 6858000 h 6858000"/>
              <a:gd name="connsiteX451" fmla="*/ 1926261 w 7467600"/>
              <a:gd name="connsiteY451" fmla="*/ 6784064 h 6858000"/>
              <a:gd name="connsiteX452" fmla="*/ 1922724 w 7467600"/>
              <a:gd name="connsiteY452" fmla="*/ 6765577 h 6858000"/>
              <a:gd name="connsiteX453" fmla="*/ 1904650 w 7467600"/>
              <a:gd name="connsiteY453" fmla="*/ 6639616 h 6858000"/>
              <a:gd name="connsiteX454" fmla="*/ 1885273 w 7467600"/>
              <a:gd name="connsiteY454" fmla="*/ 6858000 h 6858000"/>
              <a:gd name="connsiteX455" fmla="*/ 1854363 w 7467600"/>
              <a:gd name="connsiteY455" fmla="*/ 6858000 h 6858000"/>
              <a:gd name="connsiteX456" fmla="*/ 1880391 w 7467600"/>
              <a:gd name="connsiteY456" fmla="*/ 6603796 h 6858000"/>
              <a:gd name="connsiteX457" fmla="*/ 1818273 w 7467600"/>
              <a:gd name="connsiteY457" fmla="*/ 6715729 h 6858000"/>
              <a:gd name="connsiteX458" fmla="*/ 1794691 w 7467600"/>
              <a:gd name="connsiteY458" fmla="*/ 6843239 h 6858000"/>
              <a:gd name="connsiteX459" fmla="*/ 1794914 w 7467600"/>
              <a:gd name="connsiteY459" fmla="*/ 6858000 h 6858000"/>
              <a:gd name="connsiteX460" fmla="*/ 1746128 w 7467600"/>
              <a:gd name="connsiteY460" fmla="*/ 6858000 h 6858000"/>
              <a:gd name="connsiteX461" fmla="*/ 1753934 w 7467600"/>
              <a:gd name="connsiteY461" fmla="*/ 6724796 h 6858000"/>
              <a:gd name="connsiteX462" fmla="*/ 1792053 w 7467600"/>
              <a:gd name="connsiteY462" fmla="*/ 6572396 h 6858000"/>
              <a:gd name="connsiteX463" fmla="*/ 1862248 w 7467600"/>
              <a:gd name="connsiteY463" fmla="*/ 6266397 h 6858000"/>
              <a:gd name="connsiteX464" fmla="*/ 1862250 w 7467600"/>
              <a:gd name="connsiteY464" fmla="*/ 6033531 h 6858000"/>
              <a:gd name="connsiteX465" fmla="*/ 1211999 w 7467600"/>
              <a:gd name="connsiteY465" fmla="*/ 6683610 h 6858000"/>
              <a:gd name="connsiteX466" fmla="*/ 1213266 w 7467600"/>
              <a:gd name="connsiteY466" fmla="*/ 6691947 h 6858000"/>
              <a:gd name="connsiteX467" fmla="*/ 1203370 w 7467600"/>
              <a:gd name="connsiteY467" fmla="*/ 6850676 h 6858000"/>
              <a:gd name="connsiteX468" fmla="*/ 1203671 w 7467600"/>
              <a:gd name="connsiteY468" fmla="*/ 6858000 h 6858000"/>
              <a:gd name="connsiteX469" fmla="*/ 1143180 w 7467600"/>
              <a:gd name="connsiteY469" fmla="*/ 6858000 h 6858000"/>
              <a:gd name="connsiteX470" fmla="*/ 1142176 w 7467600"/>
              <a:gd name="connsiteY470" fmla="*/ 6766045 h 6858000"/>
              <a:gd name="connsiteX471" fmla="*/ 1067484 w 7467600"/>
              <a:gd name="connsiteY471" fmla="*/ 6858000 h 6858000"/>
              <a:gd name="connsiteX472" fmla="*/ 953928 w 7467600"/>
              <a:gd name="connsiteY472" fmla="*/ 6858000 h 6858000"/>
              <a:gd name="connsiteX473" fmla="*/ 959715 w 7467600"/>
              <a:gd name="connsiteY473" fmla="*/ 6850185 h 6858000"/>
              <a:gd name="connsiteX474" fmla="*/ 1483788 w 7467600"/>
              <a:gd name="connsiteY474" fmla="*/ 6259174 h 6858000"/>
              <a:gd name="connsiteX475" fmla="*/ 1100671 w 7467600"/>
              <a:gd name="connsiteY475" fmla="*/ 6252137 h 6858000"/>
              <a:gd name="connsiteX476" fmla="*/ 1090144 w 7467600"/>
              <a:gd name="connsiteY476" fmla="*/ 6256748 h 6858000"/>
              <a:gd name="connsiteX477" fmla="*/ 1095872 w 7467600"/>
              <a:gd name="connsiteY477" fmla="*/ 6271892 h 6858000"/>
              <a:gd name="connsiteX478" fmla="*/ 262785 w 7467600"/>
              <a:gd name="connsiteY478" fmla="*/ 6845450 h 6858000"/>
              <a:gd name="connsiteX479" fmla="*/ 209968 w 7467600"/>
              <a:gd name="connsiteY479" fmla="*/ 6770713 h 6858000"/>
              <a:gd name="connsiteX480" fmla="*/ 873460 w 7467600"/>
              <a:gd name="connsiteY480" fmla="*/ 6253768 h 6858000"/>
              <a:gd name="connsiteX481" fmla="*/ 192686 w 7467600"/>
              <a:gd name="connsiteY481" fmla="*/ 5849257 h 6858000"/>
              <a:gd name="connsiteX482" fmla="*/ 4696 w 7467600"/>
              <a:gd name="connsiteY482" fmla="*/ 5697668 h 6858000"/>
              <a:gd name="connsiteX483" fmla="*/ 0 w 7467600"/>
              <a:gd name="connsiteY483" fmla="*/ 5689984 h 6858000"/>
              <a:gd name="connsiteX484" fmla="*/ 0 w 7467600"/>
              <a:gd name="connsiteY484" fmla="*/ 5513472 h 6858000"/>
              <a:gd name="connsiteX485" fmla="*/ 174101 w 7467600"/>
              <a:gd name="connsiteY485" fmla="*/ 5620277 h 6858000"/>
              <a:gd name="connsiteX486" fmla="*/ 891800 w 7467600"/>
              <a:gd name="connsiteY486" fmla="*/ 6036935 h 6858000"/>
              <a:gd name="connsiteX487" fmla="*/ 1072219 w 7467600"/>
              <a:gd name="connsiteY487" fmla="*/ 6169443 h 6858000"/>
              <a:gd name="connsiteX488" fmla="*/ 1074117 w 7467600"/>
              <a:gd name="connsiteY488" fmla="*/ 6170301 h 6858000"/>
              <a:gd name="connsiteX489" fmla="*/ 1083114 w 7467600"/>
              <a:gd name="connsiteY489" fmla="*/ 6174131 h 6858000"/>
              <a:gd name="connsiteX490" fmla="*/ 1543010 w 7467600"/>
              <a:gd name="connsiteY490" fmla="*/ 6191140 h 6858000"/>
              <a:gd name="connsiteX491" fmla="*/ 1551080 w 7467600"/>
              <a:gd name="connsiteY491" fmla="*/ 6195006 h 6858000"/>
              <a:gd name="connsiteX492" fmla="*/ 2345443 w 7467600"/>
              <a:gd name="connsiteY492" fmla="*/ 5549882 h 6858000"/>
              <a:gd name="connsiteX493" fmla="*/ 1721499 w 7467600"/>
              <a:gd name="connsiteY493" fmla="*/ 5599969 h 6858000"/>
              <a:gd name="connsiteX494" fmla="*/ 767716 w 7467600"/>
              <a:gd name="connsiteY494" fmla="*/ 5472768 h 6858000"/>
              <a:gd name="connsiteX495" fmla="*/ 722147 w 7467600"/>
              <a:gd name="connsiteY495" fmla="*/ 5393091 h 6858000"/>
              <a:gd name="connsiteX496" fmla="*/ 1485552 w 7467600"/>
              <a:gd name="connsiteY496" fmla="*/ 5313202 h 6858000"/>
              <a:gd name="connsiteX497" fmla="*/ 2143004 w 7467600"/>
              <a:gd name="connsiteY497" fmla="*/ 5402420 h 6858000"/>
              <a:gd name="connsiteX498" fmla="*/ 1933391 w 7467600"/>
              <a:gd name="connsiteY498" fmla="*/ 5156971 h 6858000"/>
              <a:gd name="connsiteX499" fmla="*/ 1827118 w 7467600"/>
              <a:gd name="connsiteY499" fmla="*/ 4968410 h 6858000"/>
              <a:gd name="connsiteX500" fmla="*/ 1837349 w 7467600"/>
              <a:gd name="connsiteY500" fmla="*/ 4956357 h 6858000"/>
              <a:gd name="connsiteX501" fmla="*/ 2162835 w 7467600"/>
              <a:gd name="connsiteY501" fmla="*/ 5187853 h 6858000"/>
              <a:gd name="connsiteX502" fmla="*/ 2257167 w 7467600"/>
              <a:gd name="connsiteY502" fmla="*/ 5462123 h 6858000"/>
              <a:gd name="connsiteX503" fmla="*/ 2261598 w 7467600"/>
              <a:gd name="connsiteY503" fmla="*/ 5467998 h 6858000"/>
              <a:gd name="connsiteX504" fmla="*/ 2437177 w 7467600"/>
              <a:gd name="connsiteY504" fmla="*/ 5479608 h 6858000"/>
              <a:gd name="connsiteX505" fmla="*/ 2445247 w 7467600"/>
              <a:gd name="connsiteY505" fmla="*/ 5483476 h 6858000"/>
              <a:gd name="connsiteX506" fmla="*/ 2743626 w 7467600"/>
              <a:gd name="connsiteY506" fmla="*/ 5304819 h 6858000"/>
              <a:gd name="connsiteX507" fmla="*/ 3048102 w 7467600"/>
              <a:gd name="connsiteY507" fmla="*/ 5150595 h 6858000"/>
              <a:gd name="connsiteX508" fmla="*/ 1799414 w 7467600"/>
              <a:gd name="connsiteY508" fmla="*/ 4694732 h 6858000"/>
              <a:gd name="connsiteX509" fmla="*/ 1771735 w 7467600"/>
              <a:gd name="connsiteY509" fmla="*/ 4619929 h 6858000"/>
              <a:gd name="connsiteX510" fmla="*/ 3104273 w 7467600"/>
              <a:gd name="connsiteY510" fmla="*/ 5076159 h 6858000"/>
              <a:gd name="connsiteX511" fmla="*/ 3113245 w 7467600"/>
              <a:gd name="connsiteY511" fmla="*/ 5090705 h 6858000"/>
              <a:gd name="connsiteX512" fmla="*/ 3126294 w 7467600"/>
              <a:gd name="connsiteY512" fmla="*/ 5114400 h 6858000"/>
              <a:gd name="connsiteX513" fmla="*/ 3937433 w 7467600"/>
              <a:gd name="connsiteY513" fmla="*/ 4830473 h 6858000"/>
              <a:gd name="connsiteX514" fmla="*/ 3590475 w 7467600"/>
              <a:gd name="connsiteY514" fmla="*/ 4597974 h 6858000"/>
              <a:gd name="connsiteX515" fmla="*/ 3100264 w 7467600"/>
              <a:gd name="connsiteY515" fmla="*/ 4579845 h 6858000"/>
              <a:gd name="connsiteX516" fmla="*/ 2183576 w 7467600"/>
              <a:gd name="connsiteY516" fmla="*/ 4227150 h 6858000"/>
              <a:gd name="connsiteX517" fmla="*/ 2151029 w 7467600"/>
              <a:gd name="connsiteY517" fmla="*/ 4146947 h 6858000"/>
              <a:gd name="connsiteX518" fmla="*/ 3563434 w 7467600"/>
              <a:gd name="connsiteY518" fmla="*/ 4469115 h 6858000"/>
              <a:gd name="connsiteX519" fmla="*/ 3177952 w 7467600"/>
              <a:gd name="connsiteY519" fmla="*/ 3657386 h 6858000"/>
              <a:gd name="connsiteX520" fmla="*/ 3189263 w 7467600"/>
              <a:gd name="connsiteY520" fmla="*/ 3625726 h 6858000"/>
              <a:gd name="connsiteX521" fmla="*/ 3560912 w 7467600"/>
              <a:gd name="connsiteY521" fmla="*/ 4079863 h 6858000"/>
              <a:gd name="connsiteX522" fmla="*/ 3626636 w 7467600"/>
              <a:gd name="connsiteY522" fmla="*/ 4512230 h 6858000"/>
              <a:gd name="connsiteX523" fmla="*/ 3653088 w 7467600"/>
              <a:gd name="connsiteY523" fmla="*/ 4521417 h 6858000"/>
              <a:gd name="connsiteX524" fmla="*/ 3988128 w 7467600"/>
              <a:gd name="connsiteY524" fmla="*/ 4817267 h 6858000"/>
              <a:gd name="connsiteX525" fmla="*/ 4830582 w 7467600"/>
              <a:gd name="connsiteY525" fmla="*/ 4676000 h 6858000"/>
              <a:gd name="connsiteX526" fmla="*/ 4830100 w 7467600"/>
              <a:gd name="connsiteY526" fmla="*/ 4675554 h 6858000"/>
              <a:gd name="connsiteX527" fmla="*/ 4036318 w 7467600"/>
              <a:gd name="connsiteY527" fmla="*/ 4147013 h 6858000"/>
              <a:gd name="connsiteX528" fmla="*/ 3432098 w 7467600"/>
              <a:gd name="connsiteY528" fmla="*/ 3537312 h 6858000"/>
              <a:gd name="connsiteX529" fmla="*/ 3446761 w 7467600"/>
              <a:gd name="connsiteY529" fmla="*/ 3461278 h 6858000"/>
              <a:gd name="connsiteX530" fmla="*/ 4419733 w 7467600"/>
              <a:gd name="connsiteY530" fmla="*/ 3963555 h 6858000"/>
              <a:gd name="connsiteX531" fmla="*/ 4781371 w 7467600"/>
              <a:gd name="connsiteY531" fmla="*/ 4458604 h 6858000"/>
              <a:gd name="connsiteX532" fmla="*/ 4780440 w 7467600"/>
              <a:gd name="connsiteY532" fmla="*/ 4470290 h 6858000"/>
              <a:gd name="connsiteX533" fmla="*/ 4898954 w 7467600"/>
              <a:gd name="connsiteY533" fmla="*/ 4662092 h 6858000"/>
              <a:gd name="connsiteX534" fmla="*/ 4900699 w 7467600"/>
              <a:gd name="connsiteY534" fmla="*/ 4670867 h 6858000"/>
              <a:gd name="connsiteX535" fmla="*/ 5714511 w 7467600"/>
              <a:gd name="connsiteY535" fmla="*/ 4663483 h 6858000"/>
              <a:gd name="connsiteX536" fmla="*/ 5464793 w 7467600"/>
              <a:gd name="connsiteY536" fmla="*/ 4393556 h 6858000"/>
              <a:gd name="connsiteX537" fmla="*/ 5461897 w 7467600"/>
              <a:gd name="connsiteY537" fmla="*/ 4390879 h 6858000"/>
              <a:gd name="connsiteX538" fmla="*/ 4294126 w 7467600"/>
              <a:gd name="connsiteY538" fmla="*/ 3303048 h 6858000"/>
              <a:gd name="connsiteX539" fmla="*/ 4305321 w 7467600"/>
              <a:gd name="connsiteY539" fmla="*/ 3256953 h 6858000"/>
              <a:gd name="connsiteX540" fmla="*/ 4949299 w 7467600"/>
              <a:gd name="connsiteY540" fmla="*/ 3766336 h 6858000"/>
              <a:gd name="connsiteX541" fmla="*/ 5291452 w 7467600"/>
              <a:gd name="connsiteY541" fmla="*/ 4076801 h 6858000"/>
              <a:gd name="connsiteX542" fmla="*/ 5434998 w 7467600"/>
              <a:gd name="connsiteY542" fmla="*/ 4254100 h 6858000"/>
              <a:gd name="connsiteX543" fmla="*/ 5351015 w 7467600"/>
              <a:gd name="connsiteY543" fmla="*/ 3760989 h 6858000"/>
              <a:gd name="connsiteX544" fmla="*/ 5413780 w 7467600"/>
              <a:gd name="connsiteY544" fmla="*/ 2966265 h 6858000"/>
              <a:gd name="connsiteX545" fmla="*/ 5425627 w 7467600"/>
              <a:gd name="connsiteY545" fmla="*/ 2954192 h 6858000"/>
              <a:gd name="connsiteX546" fmla="*/ 6604735 w 7467600"/>
              <a:gd name="connsiteY546" fmla="*/ 2041381 h 6858000"/>
              <a:gd name="connsiteX547" fmla="*/ 7204487 w 7467600"/>
              <a:gd name="connsiteY547" fmla="*/ 2742112 h 6858000"/>
              <a:gd name="connsiteX548" fmla="*/ 7131592 w 7467600"/>
              <a:gd name="connsiteY548" fmla="*/ 2672096 h 6858000"/>
              <a:gd name="connsiteX549" fmla="*/ 6996344 w 7467600"/>
              <a:gd name="connsiteY549" fmla="*/ 2518310 h 6858000"/>
              <a:gd name="connsiteX550" fmla="*/ 6735495 w 7467600"/>
              <a:gd name="connsiteY550" fmla="*/ 2196890 h 6858000"/>
              <a:gd name="connsiteX551" fmla="*/ 6721901 w 7467600"/>
              <a:gd name="connsiteY551" fmla="*/ 2179274 h 6858000"/>
              <a:gd name="connsiteX552" fmla="*/ 6604735 w 7467600"/>
              <a:gd name="connsiteY552" fmla="*/ 2041381 h 6858000"/>
              <a:gd name="connsiteX553" fmla="*/ 6591670 w 7467600"/>
              <a:gd name="connsiteY553" fmla="*/ 1988277 h 6858000"/>
              <a:gd name="connsiteX554" fmla="*/ 6747349 w 7467600"/>
              <a:gd name="connsiteY554" fmla="*/ 2160069 h 6858000"/>
              <a:gd name="connsiteX555" fmla="*/ 6760943 w 7467600"/>
              <a:gd name="connsiteY555" fmla="*/ 2177686 h 6858000"/>
              <a:gd name="connsiteX556" fmla="*/ 7021065 w 7467600"/>
              <a:gd name="connsiteY556" fmla="*/ 2498102 h 6858000"/>
              <a:gd name="connsiteX557" fmla="*/ 7155223 w 7467600"/>
              <a:gd name="connsiteY557" fmla="*/ 2650386 h 6858000"/>
              <a:gd name="connsiteX558" fmla="*/ 7203167 w 7467600"/>
              <a:gd name="connsiteY558" fmla="*/ 2697288 h 6858000"/>
              <a:gd name="connsiteX559" fmla="*/ 6937703 w 7467600"/>
              <a:gd name="connsiteY559" fmla="*/ 2321981 h 6858000"/>
              <a:gd name="connsiteX560" fmla="*/ 6591670 w 7467600"/>
              <a:gd name="connsiteY560" fmla="*/ 1988277 h 6858000"/>
              <a:gd name="connsiteX561" fmla="*/ 5798671 w 7467600"/>
              <a:gd name="connsiteY561" fmla="*/ 1981601 h 6858000"/>
              <a:gd name="connsiteX562" fmla="*/ 5754709 w 7467600"/>
              <a:gd name="connsiteY562" fmla="*/ 2071454 h 6858000"/>
              <a:gd name="connsiteX563" fmla="*/ 5763044 w 7467600"/>
              <a:gd name="connsiteY563" fmla="*/ 2842206 h 6858000"/>
              <a:gd name="connsiteX564" fmla="*/ 5764974 w 7467600"/>
              <a:gd name="connsiteY564" fmla="*/ 2799609 h 6858000"/>
              <a:gd name="connsiteX565" fmla="*/ 5767665 w 7467600"/>
              <a:gd name="connsiteY565" fmla="*/ 2666409 h 6858000"/>
              <a:gd name="connsiteX566" fmla="*/ 5763055 w 7467600"/>
              <a:gd name="connsiteY566" fmla="*/ 2579705 h 6858000"/>
              <a:gd name="connsiteX567" fmla="*/ 5758079 w 7467600"/>
              <a:gd name="connsiteY567" fmla="*/ 2492508 h 6858000"/>
              <a:gd name="connsiteX568" fmla="*/ 5779325 w 7467600"/>
              <a:gd name="connsiteY568" fmla="*/ 2197069 h 6858000"/>
              <a:gd name="connsiteX569" fmla="*/ 5798671 w 7467600"/>
              <a:gd name="connsiteY569" fmla="*/ 1981601 h 6858000"/>
              <a:gd name="connsiteX570" fmla="*/ 5829202 w 7467600"/>
              <a:gd name="connsiteY570" fmla="*/ 1971679 h 6858000"/>
              <a:gd name="connsiteX571" fmla="*/ 5809558 w 7467600"/>
              <a:gd name="connsiteY571" fmla="*/ 2198043 h 6858000"/>
              <a:gd name="connsiteX572" fmla="*/ 5788653 w 7467600"/>
              <a:gd name="connsiteY572" fmla="*/ 2489430 h 6858000"/>
              <a:gd name="connsiteX573" fmla="*/ 5793439 w 7467600"/>
              <a:gd name="connsiteY573" fmla="*/ 2575235 h 6858000"/>
              <a:gd name="connsiteX574" fmla="*/ 5796837 w 7467600"/>
              <a:gd name="connsiteY574" fmla="*/ 2637633 h 6858000"/>
              <a:gd name="connsiteX575" fmla="*/ 5818614 w 7467600"/>
              <a:gd name="connsiteY575" fmla="*/ 2473055 h 6858000"/>
              <a:gd name="connsiteX576" fmla="*/ 5829202 w 7467600"/>
              <a:gd name="connsiteY576" fmla="*/ 1971679 h 6858000"/>
              <a:gd name="connsiteX577" fmla="*/ 5911389 w 7467600"/>
              <a:gd name="connsiteY577" fmla="*/ 1898371 h 6858000"/>
              <a:gd name="connsiteX578" fmla="*/ 6237627 w 7467600"/>
              <a:gd name="connsiteY578" fmla="*/ 2231921 h 6858000"/>
              <a:gd name="connsiteX579" fmla="*/ 5911389 w 7467600"/>
              <a:gd name="connsiteY579" fmla="*/ 1898371 h 6858000"/>
              <a:gd name="connsiteX580" fmla="*/ 6944437 w 7467600"/>
              <a:gd name="connsiteY580" fmla="*/ 1575402 h 6858000"/>
              <a:gd name="connsiteX581" fmla="*/ 6304730 w 7467600"/>
              <a:gd name="connsiteY581" fmla="*/ 1766654 h 6858000"/>
              <a:gd name="connsiteX582" fmla="*/ 6944437 w 7467600"/>
              <a:gd name="connsiteY582" fmla="*/ 1575402 h 6858000"/>
              <a:gd name="connsiteX583" fmla="*/ 7019523 w 7467600"/>
              <a:gd name="connsiteY583" fmla="*/ 1519450 h 6858000"/>
              <a:gd name="connsiteX584" fmla="*/ 6298091 w 7467600"/>
              <a:gd name="connsiteY584" fmla="*/ 1737122 h 6858000"/>
              <a:gd name="connsiteX585" fmla="*/ 7019523 w 7467600"/>
              <a:gd name="connsiteY585" fmla="*/ 1519450 h 6858000"/>
              <a:gd name="connsiteX586" fmla="*/ 2399523 w 7467600"/>
              <a:gd name="connsiteY586" fmla="*/ 1428234 h 6858000"/>
              <a:gd name="connsiteX587" fmla="*/ 2224982 w 7467600"/>
              <a:gd name="connsiteY587" fmla="*/ 1826201 h 6858000"/>
              <a:gd name="connsiteX588" fmla="*/ 2096099 w 7467600"/>
              <a:gd name="connsiteY588" fmla="*/ 2345900 h 6858000"/>
              <a:gd name="connsiteX589" fmla="*/ 2283317 w 7467600"/>
              <a:gd name="connsiteY589" fmla="*/ 1796925 h 6858000"/>
              <a:gd name="connsiteX590" fmla="*/ 2399523 w 7467600"/>
              <a:gd name="connsiteY590" fmla="*/ 1428234 h 6858000"/>
              <a:gd name="connsiteX591" fmla="*/ 2448558 w 7467600"/>
              <a:gd name="connsiteY591" fmla="*/ 1373435 h 6858000"/>
              <a:gd name="connsiteX592" fmla="*/ 2312521 w 7467600"/>
              <a:gd name="connsiteY592" fmla="*/ 1806140 h 6858000"/>
              <a:gd name="connsiteX593" fmla="*/ 2127533 w 7467600"/>
              <a:gd name="connsiteY593" fmla="*/ 2348380 h 6858000"/>
              <a:gd name="connsiteX594" fmla="*/ 2358080 w 7467600"/>
              <a:gd name="connsiteY594" fmla="*/ 1866134 h 6858000"/>
              <a:gd name="connsiteX595" fmla="*/ 2407436 w 7467600"/>
              <a:gd name="connsiteY595" fmla="*/ 1651070 h 6858000"/>
              <a:gd name="connsiteX596" fmla="*/ 2448558 w 7467600"/>
              <a:gd name="connsiteY596" fmla="*/ 1373435 h 6858000"/>
              <a:gd name="connsiteX597" fmla="*/ 278707 w 7467600"/>
              <a:gd name="connsiteY597" fmla="*/ 1352270 h 6858000"/>
              <a:gd name="connsiteX598" fmla="*/ 321570 w 7467600"/>
              <a:gd name="connsiteY598" fmla="*/ 1861610 h 6858000"/>
              <a:gd name="connsiteX599" fmla="*/ 294281 w 7467600"/>
              <a:gd name="connsiteY599" fmla="*/ 1440658 h 6858000"/>
              <a:gd name="connsiteX600" fmla="*/ 278707 w 7467600"/>
              <a:gd name="connsiteY600" fmla="*/ 1352270 h 6858000"/>
              <a:gd name="connsiteX601" fmla="*/ 1423821 w 7467600"/>
              <a:gd name="connsiteY601" fmla="*/ 1351958 h 6858000"/>
              <a:gd name="connsiteX602" fmla="*/ 1638521 w 7467600"/>
              <a:gd name="connsiteY602" fmla="*/ 1908470 h 6858000"/>
              <a:gd name="connsiteX603" fmla="*/ 1754199 w 7467600"/>
              <a:gd name="connsiteY603" fmla="*/ 2149284 h 6858000"/>
              <a:gd name="connsiteX604" fmla="*/ 1908359 w 7467600"/>
              <a:gd name="connsiteY604" fmla="*/ 2364988 h 6858000"/>
              <a:gd name="connsiteX605" fmla="*/ 1647661 w 7467600"/>
              <a:gd name="connsiteY605" fmla="*/ 1825945 h 6858000"/>
              <a:gd name="connsiteX606" fmla="*/ 1423821 w 7467600"/>
              <a:gd name="connsiteY606" fmla="*/ 1351958 h 6858000"/>
              <a:gd name="connsiteX607" fmla="*/ 1431890 w 7467600"/>
              <a:gd name="connsiteY607" fmla="*/ 1306475 h 6858000"/>
              <a:gd name="connsiteX608" fmla="*/ 1507597 w 7467600"/>
              <a:gd name="connsiteY608" fmla="*/ 1446132 h 6858000"/>
              <a:gd name="connsiteX609" fmla="*/ 1674586 w 7467600"/>
              <a:gd name="connsiteY609" fmla="*/ 1813832 h 6858000"/>
              <a:gd name="connsiteX610" fmla="*/ 1815950 w 7467600"/>
              <a:gd name="connsiteY610" fmla="*/ 2128564 h 6858000"/>
              <a:gd name="connsiteX611" fmla="*/ 1984242 w 7467600"/>
              <a:gd name="connsiteY611" fmla="*/ 2430829 h 6858000"/>
              <a:gd name="connsiteX612" fmla="*/ 2014023 w 7467600"/>
              <a:gd name="connsiteY612" fmla="*/ 2450995 h 6858000"/>
              <a:gd name="connsiteX613" fmla="*/ 1747337 w 7467600"/>
              <a:gd name="connsiteY613" fmla="*/ 1855264 h 6858000"/>
              <a:gd name="connsiteX614" fmla="*/ 1533749 w 7467600"/>
              <a:gd name="connsiteY614" fmla="*/ 1478656 h 6858000"/>
              <a:gd name="connsiteX615" fmla="*/ 1431890 w 7467600"/>
              <a:gd name="connsiteY615" fmla="*/ 1306475 h 6858000"/>
              <a:gd name="connsiteX616" fmla="*/ 5052692 w 7467600"/>
              <a:gd name="connsiteY616" fmla="*/ 1292994 h 6858000"/>
              <a:gd name="connsiteX617" fmla="*/ 5200661 w 7467600"/>
              <a:gd name="connsiteY617" fmla="*/ 1635186 h 6858000"/>
              <a:gd name="connsiteX618" fmla="*/ 5297138 w 7467600"/>
              <a:gd name="connsiteY618" fmla="*/ 1906351 h 6858000"/>
              <a:gd name="connsiteX619" fmla="*/ 5052692 w 7467600"/>
              <a:gd name="connsiteY619" fmla="*/ 1292994 h 6858000"/>
              <a:gd name="connsiteX620" fmla="*/ 5009948 w 7467600"/>
              <a:gd name="connsiteY620" fmla="*/ 1273619 h 6858000"/>
              <a:gd name="connsiteX621" fmla="*/ 5121777 w 7467600"/>
              <a:gd name="connsiteY621" fmla="*/ 1654213 h 6858000"/>
              <a:gd name="connsiteX622" fmla="*/ 5293545 w 7467600"/>
              <a:gd name="connsiteY622" fmla="*/ 2072247 h 6858000"/>
              <a:gd name="connsiteX623" fmla="*/ 5294042 w 7467600"/>
              <a:gd name="connsiteY623" fmla="*/ 2065019 h 6858000"/>
              <a:gd name="connsiteX624" fmla="*/ 5171936 w 7467600"/>
              <a:gd name="connsiteY624" fmla="*/ 1647613 h 6858000"/>
              <a:gd name="connsiteX625" fmla="*/ 5009948 w 7467600"/>
              <a:gd name="connsiteY625" fmla="*/ 1273619 h 6858000"/>
              <a:gd name="connsiteX626" fmla="*/ 655236 w 7467600"/>
              <a:gd name="connsiteY626" fmla="*/ 1268632 h 6858000"/>
              <a:gd name="connsiteX627" fmla="*/ 839521 w 7467600"/>
              <a:gd name="connsiteY627" fmla="*/ 1685315 h 6858000"/>
              <a:gd name="connsiteX628" fmla="*/ 1109416 w 7467600"/>
              <a:gd name="connsiteY628" fmla="*/ 2061663 h 6858000"/>
              <a:gd name="connsiteX629" fmla="*/ 1298300 w 7467600"/>
              <a:gd name="connsiteY629" fmla="*/ 2247742 h 6858000"/>
              <a:gd name="connsiteX630" fmla="*/ 1125871 w 7467600"/>
              <a:gd name="connsiteY630" fmla="*/ 1989513 h 6858000"/>
              <a:gd name="connsiteX631" fmla="*/ 981574 w 7467600"/>
              <a:gd name="connsiteY631" fmla="*/ 1783157 h 6858000"/>
              <a:gd name="connsiteX632" fmla="*/ 922198 w 7467600"/>
              <a:gd name="connsiteY632" fmla="*/ 1677437 h 6858000"/>
              <a:gd name="connsiteX633" fmla="*/ 869293 w 7467600"/>
              <a:gd name="connsiteY633" fmla="*/ 1583214 h 6858000"/>
              <a:gd name="connsiteX634" fmla="*/ 751431 w 7467600"/>
              <a:gd name="connsiteY634" fmla="*/ 1405731 h 6858000"/>
              <a:gd name="connsiteX635" fmla="*/ 655236 w 7467600"/>
              <a:gd name="connsiteY635" fmla="*/ 1268632 h 6858000"/>
              <a:gd name="connsiteX636" fmla="*/ 6516292 w 7467600"/>
              <a:gd name="connsiteY636" fmla="*/ 1263064 h 6858000"/>
              <a:gd name="connsiteX637" fmla="*/ 5736320 w 7467600"/>
              <a:gd name="connsiteY637" fmla="*/ 1501803 h 6858000"/>
              <a:gd name="connsiteX638" fmla="*/ 6516292 w 7467600"/>
              <a:gd name="connsiteY638" fmla="*/ 1263064 h 6858000"/>
              <a:gd name="connsiteX639" fmla="*/ 291466 w 7467600"/>
              <a:gd name="connsiteY639" fmla="*/ 1250369 h 6858000"/>
              <a:gd name="connsiteX640" fmla="*/ 323180 w 7467600"/>
              <a:gd name="connsiteY640" fmla="*/ 1435283 h 6858000"/>
              <a:gd name="connsiteX641" fmla="*/ 349381 w 7467600"/>
              <a:gd name="connsiteY641" fmla="*/ 1875041 h 6858000"/>
              <a:gd name="connsiteX642" fmla="*/ 374363 w 7467600"/>
              <a:gd name="connsiteY642" fmla="*/ 1506494 h 6858000"/>
              <a:gd name="connsiteX643" fmla="*/ 302168 w 7467600"/>
              <a:gd name="connsiteY643" fmla="*/ 1274495 h 6858000"/>
              <a:gd name="connsiteX644" fmla="*/ 291466 w 7467600"/>
              <a:gd name="connsiteY644" fmla="*/ 1250369 h 6858000"/>
              <a:gd name="connsiteX645" fmla="*/ 678222 w 7467600"/>
              <a:gd name="connsiteY645" fmla="*/ 1248670 h 6858000"/>
              <a:gd name="connsiteX646" fmla="*/ 775536 w 7467600"/>
              <a:gd name="connsiteY646" fmla="*/ 1388015 h 6858000"/>
              <a:gd name="connsiteX647" fmla="*/ 894529 w 7467600"/>
              <a:gd name="connsiteY647" fmla="*/ 1567739 h 6858000"/>
              <a:gd name="connsiteX648" fmla="*/ 948000 w 7467600"/>
              <a:gd name="connsiteY648" fmla="*/ 1663088 h 6858000"/>
              <a:gd name="connsiteX649" fmla="*/ 1006812 w 7467600"/>
              <a:gd name="connsiteY649" fmla="*/ 1767683 h 6858000"/>
              <a:gd name="connsiteX650" fmla="*/ 1149133 w 7467600"/>
              <a:gd name="connsiteY650" fmla="*/ 1971513 h 6858000"/>
              <a:gd name="connsiteX651" fmla="*/ 1333952 w 7467600"/>
              <a:gd name="connsiteY651" fmla="*/ 2251620 h 6858000"/>
              <a:gd name="connsiteX652" fmla="*/ 1337329 w 7467600"/>
              <a:gd name="connsiteY652" fmla="*/ 2258350 h 6858000"/>
              <a:gd name="connsiteX653" fmla="*/ 1014726 w 7467600"/>
              <a:gd name="connsiteY653" fmla="*/ 1615556 h 6858000"/>
              <a:gd name="connsiteX654" fmla="*/ 678222 w 7467600"/>
              <a:gd name="connsiteY654" fmla="*/ 1248670 h 6858000"/>
              <a:gd name="connsiteX655" fmla="*/ 6691602 w 7467600"/>
              <a:gd name="connsiteY655" fmla="*/ 1140573 h 6858000"/>
              <a:gd name="connsiteX656" fmla="*/ 6571100 w 7467600"/>
              <a:gd name="connsiteY656" fmla="*/ 1183662 h 6858000"/>
              <a:gd name="connsiteX657" fmla="*/ 6241687 w 7467600"/>
              <a:gd name="connsiteY657" fmla="*/ 1257600 h 6858000"/>
              <a:gd name="connsiteX658" fmla="*/ 5693009 w 7467600"/>
              <a:gd name="connsiteY658" fmla="*/ 1478256 h 6858000"/>
              <a:gd name="connsiteX659" fmla="*/ 6548420 w 7467600"/>
              <a:gd name="connsiteY659" fmla="*/ 1214599 h 6858000"/>
              <a:gd name="connsiteX660" fmla="*/ 6605473 w 7467600"/>
              <a:gd name="connsiteY660" fmla="*/ 1184686 h 6858000"/>
              <a:gd name="connsiteX661" fmla="*/ 6691602 w 7467600"/>
              <a:gd name="connsiteY661" fmla="*/ 1140573 h 6858000"/>
              <a:gd name="connsiteX662" fmla="*/ 4002475 w 7467600"/>
              <a:gd name="connsiteY662" fmla="*/ 1037802 h 6858000"/>
              <a:gd name="connsiteX663" fmla="*/ 4000324 w 7467600"/>
              <a:gd name="connsiteY663" fmla="*/ 1039362 h 6858000"/>
              <a:gd name="connsiteX664" fmla="*/ 4002862 w 7467600"/>
              <a:gd name="connsiteY664" fmla="*/ 1042866 h 6858000"/>
              <a:gd name="connsiteX665" fmla="*/ 4002475 w 7467600"/>
              <a:gd name="connsiteY665" fmla="*/ 1037802 h 6858000"/>
              <a:gd name="connsiteX666" fmla="*/ 506322 w 7467600"/>
              <a:gd name="connsiteY666" fmla="*/ 1020997 h 6858000"/>
              <a:gd name="connsiteX667" fmla="*/ 533068 w 7467600"/>
              <a:gd name="connsiteY667" fmla="*/ 1029409 h 6858000"/>
              <a:gd name="connsiteX668" fmla="*/ 1232525 w 7467600"/>
              <a:gd name="connsiteY668" fmla="*/ 1804675 h 6858000"/>
              <a:gd name="connsiteX669" fmla="*/ 1388858 w 7467600"/>
              <a:gd name="connsiteY669" fmla="*/ 2368011 h 6858000"/>
              <a:gd name="connsiteX670" fmla="*/ 1384098 w 7467600"/>
              <a:gd name="connsiteY670" fmla="*/ 2378125 h 6858000"/>
              <a:gd name="connsiteX671" fmla="*/ 1425393 w 7467600"/>
              <a:gd name="connsiteY671" fmla="*/ 2589124 h 6858000"/>
              <a:gd name="connsiteX672" fmla="*/ 1424001 w 7467600"/>
              <a:gd name="connsiteY672" fmla="*/ 2597541 h 6858000"/>
              <a:gd name="connsiteX673" fmla="*/ 2152729 w 7467600"/>
              <a:gd name="connsiteY673" fmla="*/ 2864487 h 6858000"/>
              <a:gd name="connsiteX674" fmla="*/ 2020609 w 7467600"/>
              <a:gd name="connsiteY674" fmla="*/ 2539671 h 6858000"/>
              <a:gd name="connsiteX675" fmla="*/ 2018920 w 7467600"/>
              <a:gd name="connsiteY675" fmla="*/ 2536309 h 6858000"/>
              <a:gd name="connsiteX676" fmla="*/ 1342441 w 7467600"/>
              <a:gd name="connsiteY676" fmla="*/ 1173017 h 6858000"/>
              <a:gd name="connsiteX677" fmla="*/ 1367925 w 7467600"/>
              <a:gd name="connsiteY677" fmla="*/ 1135648 h 6858000"/>
              <a:gd name="connsiteX678" fmla="*/ 1771401 w 7467600"/>
              <a:gd name="connsiteY678" fmla="*/ 1806673 h 6858000"/>
              <a:gd name="connsiteX679" fmla="*/ 1972385 w 7467600"/>
              <a:gd name="connsiteY679" fmla="*/ 2198735 h 6858000"/>
              <a:gd name="connsiteX680" fmla="*/ 2040892 w 7467600"/>
              <a:gd name="connsiteY680" fmla="*/ 2405205 h 6858000"/>
              <a:gd name="connsiteX681" fmla="*/ 2131689 w 7467600"/>
              <a:gd name="connsiteY681" fmla="*/ 1936926 h 6858000"/>
              <a:gd name="connsiteX682" fmla="*/ 2454820 w 7467600"/>
              <a:gd name="connsiteY682" fmla="*/ 1248808 h 6858000"/>
              <a:gd name="connsiteX683" fmla="*/ 2492512 w 7467600"/>
              <a:gd name="connsiteY683" fmla="*/ 1302920 h 6858000"/>
              <a:gd name="connsiteX684" fmla="*/ 2081216 w 7467600"/>
              <a:gd name="connsiteY684" fmla="*/ 2527513 h 6858000"/>
              <a:gd name="connsiteX685" fmla="*/ 2081211 w 7467600"/>
              <a:gd name="connsiteY685" fmla="*/ 2528916 h 6858000"/>
              <a:gd name="connsiteX686" fmla="*/ 2199067 w 7467600"/>
              <a:gd name="connsiteY686" fmla="*/ 2884061 h 6858000"/>
              <a:gd name="connsiteX687" fmla="*/ 3192586 w 7467600"/>
              <a:gd name="connsiteY687" fmla="*/ 3411496 h 6858000"/>
              <a:gd name="connsiteX688" fmla="*/ 3182620 w 7467600"/>
              <a:gd name="connsiteY688" fmla="*/ 3483279 h 6858000"/>
              <a:gd name="connsiteX689" fmla="*/ 2435119 w 7467600"/>
              <a:gd name="connsiteY689" fmla="*/ 3080173 h 6858000"/>
              <a:gd name="connsiteX690" fmla="*/ 2410152 w 7467600"/>
              <a:gd name="connsiteY690" fmla="*/ 3063751 h 6858000"/>
              <a:gd name="connsiteX691" fmla="*/ 2408099 w 7467600"/>
              <a:gd name="connsiteY691" fmla="*/ 3064403 h 6858000"/>
              <a:gd name="connsiteX692" fmla="*/ 2407218 w 7467600"/>
              <a:gd name="connsiteY692" fmla="*/ 3070324 h 6858000"/>
              <a:gd name="connsiteX693" fmla="*/ 2380138 w 7467600"/>
              <a:gd name="connsiteY693" fmla="*/ 3099341 h 6858000"/>
              <a:gd name="connsiteX694" fmla="*/ 1765923 w 7467600"/>
              <a:gd name="connsiteY694" fmla="*/ 3581043 h 6858000"/>
              <a:gd name="connsiteX695" fmla="*/ 1702258 w 7467600"/>
              <a:gd name="connsiteY695" fmla="*/ 3612286 h 6858000"/>
              <a:gd name="connsiteX696" fmla="*/ 1538370 w 7467600"/>
              <a:gd name="connsiteY696" fmla="*/ 3811804 h 6858000"/>
              <a:gd name="connsiteX697" fmla="*/ 542867 w 7467600"/>
              <a:gd name="connsiteY697" fmla="*/ 4944092 h 6858000"/>
              <a:gd name="connsiteX698" fmla="*/ 515800 w 7467600"/>
              <a:gd name="connsiteY698" fmla="*/ 4862180 h 6858000"/>
              <a:gd name="connsiteX699" fmla="*/ 909145 w 7467600"/>
              <a:gd name="connsiteY699" fmla="*/ 4199225 h 6858000"/>
              <a:gd name="connsiteX700" fmla="*/ 1214067 w 7467600"/>
              <a:gd name="connsiteY700" fmla="*/ 3908561 h 6858000"/>
              <a:gd name="connsiteX701" fmla="*/ 640967 w 7467600"/>
              <a:gd name="connsiteY701" fmla="*/ 4105601 h 6858000"/>
              <a:gd name="connsiteX702" fmla="*/ 112563 w 7467600"/>
              <a:gd name="connsiteY702" fmla="*/ 4396952 h 6858000"/>
              <a:gd name="connsiteX703" fmla="*/ 0 w 7467600"/>
              <a:gd name="connsiteY703" fmla="*/ 4466006 h 6858000"/>
              <a:gd name="connsiteX704" fmla="*/ 0 w 7467600"/>
              <a:gd name="connsiteY704" fmla="*/ 4233763 h 6858000"/>
              <a:gd name="connsiteX705" fmla="*/ 36881 w 7467600"/>
              <a:gd name="connsiteY705" fmla="*/ 4200118 h 6858000"/>
              <a:gd name="connsiteX706" fmla="*/ 910534 w 7467600"/>
              <a:gd name="connsiteY706" fmla="*/ 3629753 h 6858000"/>
              <a:gd name="connsiteX707" fmla="*/ 1578717 w 7467600"/>
              <a:gd name="connsiteY707" fmla="*/ 3575982 h 6858000"/>
              <a:gd name="connsiteX708" fmla="*/ 2338780 w 7467600"/>
              <a:gd name="connsiteY708" fmla="*/ 3033725 h 6858000"/>
              <a:gd name="connsiteX709" fmla="*/ 1807991 w 7467600"/>
              <a:gd name="connsiteY709" fmla="*/ 2807184 h 6858000"/>
              <a:gd name="connsiteX710" fmla="*/ 1416358 w 7467600"/>
              <a:gd name="connsiteY710" fmla="*/ 3112571 h 6858000"/>
              <a:gd name="connsiteX711" fmla="*/ 939066 w 7467600"/>
              <a:gd name="connsiteY711" fmla="*/ 3378798 h 6858000"/>
              <a:gd name="connsiteX712" fmla="*/ 115099 w 7467600"/>
              <a:gd name="connsiteY712" fmla="*/ 3607650 h 6858000"/>
              <a:gd name="connsiteX713" fmla="*/ 97284 w 7467600"/>
              <a:gd name="connsiteY713" fmla="*/ 3520393 h 6858000"/>
              <a:gd name="connsiteX714" fmla="*/ 922050 w 7467600"/>
              <a:gd name="connsiteY714" fmla="*/ 3074867 h 6858000"/>
              <a:gd name="connsiteX715" fmla="*/ 1405265 w 7467600"/>
              <a:gd name="connsiteY715" fmla="*/ 3016319 h 6858000"/>
              <a:gd name="connsiteX716" fmla="*/ 1407512 w 7467600"/>
              <a:gd name="connsiteY716" fmla="*/ 3018001 h 6858000"/>
              <a:gd name="connsiteX717" fmla="*/ 1726266 w 7467600"/>
              <a:gd name="connsiteY717" fmla="*/ 2777274 h 6858000"/>
              <a:gd name="connsiteX718" fmla="*/ 625390 w 7467600"/>
              <a:gd name="connsiteY718" fmla="*/ 2514541 h 6858000"/>
              <a:gd name="connsiteX719" fmla="*/ 619799 w 7467600"/>
              <a:gd name="connsiteY719" fmla="*/ 2527180 h 6858000"/>
              <a:gd name="connsiteX720" fmla="*/ 310030 w 7467600"/>
              <a:gd name="connsiteY720" fmla="*/ 2771818 h 6858000"/>
              <a:gd name="connsiteX721" fmla="*/ 173877 w 7467600"/>
              <a:gd name="connsiteY721" fmla="*/ 2937056 h 6858000"/>
              <a:gd name="connsiteX722" fmla="*/ 77889 w 7467600"/>
              <a:gd name="connsiteY722" fmla="*/ 3138440 h 6858000"/>
              <a:gd name="connsiteX723" fmla="*/ 0 w 7467600"/>
              <a:gd name="connsiteY723" fmla="*/ 3271395 h 6858000"/>
              <a:gd name="connsiteX724" fmla="*/ 0 w 7467600"/>
              <a:gd name="connsiteY724" fmla="*/ 3153002 h 6858000"/>
              <a:gd name="connsiteX725" fmla="*/ 2386 w 7467600"/>
              <a:gd name="connsiteY725" fmla="*/ 3149203 h 6858000"/>
              <a:gd name="connsiteX726" fmla="*/ 89753 w 7467600"/>
              <a:gd name="connsiteY726" fmla="*/ 2987702 h 6858000"/>
              <a:gd name="connsiteX727" fmla="*/ 76869 w 7467600"/>
              <a:gd name="connsiteY727" fmla="*/ 3005404 h 6858000"/>
              <a:gd name="connsiteX728" fmla="*/ 32049 w 7467600"/>
              <a:gd name="connsiteY728" fmla="*/ 3065814 h 6858000"/>
              <a:gd name="connsiteX729" fmla="*/ 0 w 7467600"/>
              <a:gd name="connsiteY729" fmla="*/ 3108744 h 6858000"/>
              <a:gd name="connsiteX730" fmla="*/ 0 w 7467600"/>
              <a:gd name="connsiteY730" fmla="*/ 3058059 h 6858000"/>
              <a:gd name="connsiteX731" fmla="*/ 7610 w 7467600"/>
              <a:gd name="connsiteY731" fmla="*/ 3047889 h 6858000"/>
              <a:gd name="connsiteX732" fmla="*/ 52419 w 7467600"/>
              <a:gd name="connsiteY732" fmla="*/ 2987479 h 6858000"/>
              <a:gd name="connsiteX733" fmla="*/ 59142 w 7467600"/>
              <a:gd name="connsiteY733" fmla="*/ 2978488 h 6858000"/>
              <a:gd name="connsiteX734" fmla="*/ 0 w 7467600"/>
              <a:gd name="connsiteY734" fmla="*/ 3015334 h 6858000"/>
              <a:gd name="connsiteX735" fmla="*/ 0 w 7467600"/>
              <a:gd name="connsiteY735" fmla="*/ 2914286 h 6858000"/>
              <a:gd name="connsiteX736" fmla="*/ 36383 w 7467600"/>
              <a:gd name="connsiteY736" fmla="*/ 2901128 h 6858000"/>
              <a:gd name="connsiteX737" fmla="*/ 156329 w 7467600"/>
              <a:gd name="connsiteY737" fmla="*/ 2840533 h 6858000"/>
              <a:gd name="connsiteX738" fmla="*/ 358355 w 7467600"/>
              <a:gd name="connsiteY738" fmla="*/ 2620471 h 6858000"/>
              <a:gd name="connsiteX739" fmla="*/ 510577 w 7467600"/>
              <a:gd name="connsiteY739" fmla="*/ 2501244 h 6858000"/>
              <a:gd name="connsiteX740" fmla="*/ 211967 w 7467600"/>
              <a:gd name="connsiteY740" fmla="*/ 2479171 h 6858000"/>
              <a:gd name="connsiteX741" fmla="*/ 0 w 7467600"/>
              <a:gd name="connsiteY741" fmla="*/ 2476398 h 6858000"/>
              <a:gd name="connsiteX742" fmla="*/ 0 w 7467600"/>
              <a:gd name="connsiteY742" fmla="*/ 2389189 h 6858000"/>
              <a:gd name="connsiteX743" fmla="*/ 103062 w 7467600"/>
              <a:gd name="connsiteY743" fmla="*/ 2389518 h 6858000"/>
              <a:gd name="connsiteX744" fmla="*/ 510734 w 7467600"/>
              <a:gd name="connsiteY744" fmla="*/ 2416201 h 6858000"/>
              <a:gd name="connsiteX745" fmla="*/ 279257 w 7467600"/>
              <a:gd name="connsiteY745" fmla="*/ 2092102 h 6858000"/>
              <a:gd name="connsiteX746" fmla="*/ 65265 w 7467600"/>
              <a:gd name="connsiteY746" fmla="*/ 2006049 h 6858000"/>
              <a:gd name="connsiteX747" fmla="*/ 0 w 7467600"/>
              <a:gd name="connsiteY747" fmla="*/ 1982532 h 6858000"/>
              <a:gd name="connsiteX748" fmla="*/ 0 w 7467600"/>
              <a:gd name="connsiteY748" fmla="*/ 1912789 h 6858000"/>
              <a:gd name="connsiteX749" fmla="*/ 97460 w 7467600"/>
              <a:gd name="connsiteY749" fmla="*/ 1953725 h 6858000"/>
              <a:gd name="connsiteX750" fmla="*/ 221272 w 7467600"/>
              <a:gd name="connsiteY750" fmla="*/ 1980766 h 6858000"/>
              <a:gd name="connsiteX751" fmla="*/ 116765 w 7467600"/>
              <a:gd name="connsiteY751" fmla="*/ 1911033 h 6858000"/>
              <a:gd name="connsiteX752" fmla="*/ 16405 w 7467600"/>
              <a:gd name="connsiteY752" fmla="*/ 1803412 h 6858000"/>
              <a:gd name="connsiteX753" fmla="*/ 0 w 7467600"/>
              <a:gd name="connsiteY753" fmla="*/ 1784777 h 6858000"/>
              <a:gd name="connsiteX754" fmla="*/ 0 w 7467600"/>
              <a:gd name="connsiteY754" fmla="*/ 1740082 h 6858000"/>
              <a:gd name="connsiteX755" fmla="*/ 39394 w 7467600"/>
              <a:gd name="connsiteY755" fmla="*/ 1784856 h 6858000"/>
              <a:gd name="connsiteX756" fmla="*/ 135813 w 7467600"/>
              <a:gd name="connsiteY756" fmla="*/ 1888838 h 6858000"/>
              <a:gd name="connsiteX757" fmla="*/ 242575 w 7467600"/>
              <a:gd name="connsiteY757" fmla="*/ 1958841 h 6858000"/>
              <a:gd name="connsiteX758" fmla="*/ 82197 w 7467600"/>
              <a:gd name="connsiteY758" fmla="*/ 1754826 h 6858000"/>
              <a:gd name="connsiteX759" fmla="*/ 0 w 7467600"/>
              <a:gd name="connsiteY759" fmla="*/ 1679650 h 6858000"/>
              <a:gd name="connsiteX760" fmla="*/ 0 w 7467600"/>
              <a:gd name="connsiteY760" fmla="*/ 1602463 h 6858000"/>
              <a:gd name="connsiteX761" fmla="*/ 84689 w 7467600"/>
              <a:gd name="connsiteY761" fmla="*/ 1677442 h 6858000"/>
              <a:gd name="connsiteX762" fmla="*/ 298437 w 7467600"/>
              <a:gd name="connsiteY762" fmla="*/ 1968019 h 6858000"/>
              <a:gd name="connsiteX763" fmla="*/ 227269 w 7467600"/>
              <a:gd name="connsiteY763" fmla="*/ 1114064 h 6858000"/>
              <a:gd name="connsiteX764" fmla="*/ 248003 w 7467600"/>
              <a:gd name="connsiteY764" fmla="*/ 1089613 h 6858000"/>
              <a:gd name="connsiteX765" fmla="*/ 427020 w 7467600"/>
              <a:gd name="connsiteY765" fmla="*/ 1619803 h 6858000"/>
              <a:gd name="connsiteX766" fmla="*/ 340345 w 7467600"/>
              <a:gd name="connsiteY766" fmla="*/ 2027739 h 6858000"/>
              <a:gd name="connsiteX767" fmla="*/ 360865 w 7467600"/>
              <a:gd name="connsiteY767" fmla="*/ 2044827 h 6858000"/>
              <a:gd name="connsiteX768" fmla="*/ 560414 w 7467600"/>
              <a:gd name="connsiteY768" fmla="*/ 2421457 h 6858000"/>
              <a:gd name="connsiteX769" fmla="*/ 1359703 w 7467600"/>
              <a:gd name="connsiteY769" fmla="*/ 2578554 h 6858000"/>
              <a:gd name="connsiteX770" fmla="*/ 1359422 w 7467600"/>
              <a:gd name="connsiteY770" fmla="*/ 2577994 h 6858000"/>
              <a:gd name="connsiteX771" fmla="*/ 828701 w 7467600"/>
              <a:gd name="connsiteY771" fmla="*/ 1839520 h 6858000"/>
              <a:gd name="connsiteX772" fmla="*/ 494427 w 7467600"/>
              <a:gd name="connsiteY772" fmla="*/ 1092333 h 6858000"/>
              <a:gd name="connsiteX773" fmla="*/ 506322 w 7467600"/>
              <a:gd name="connsiteY773" fmla="*/ 1020997 h 6858000"/>
              <a:gd name="connsiteX774" fmla="*/ 4570198 w 7467600"/>
              <a:gd name="connsiteY774" fmla="*/ 978081 h 6858000"/>
              <a:gd name="connsiteX775" fmla="*/ 4523691 w 7467600"/>
              <a:gd name="connsiteY775" fmla="*/ 1127776 h 6858000"/>
              <a:gd name="connsiteX776" fmla="*/ 4509875 w 7467600"/>
              <a:gd name="connsiteY776" fmla="*/ 1167552 h 6858000"/>
              <a:gd name="connsiteX777" fmla="*/ 4478168 w 7467600"/>
              <a:gd name="connsiteY777" fmla="*/ 1260735 h 6858000"/>
              <a:gd name="connsiteX778" fmla="*/ 4409309 w 7467600"/>
              <a:gd name="connsiteY778" fmla="*/ 1666996 h 6858000"/>
              <a:gd name="connsiteX779" fmla="*/ 4370031 w 7467600"/>
              <a:gd name="connsiteY779" fmla="*/ 1955666 h 6858000"/>
              <a:gd name="connsiteX780" fmla="*/ 4570198 w 7467600"/>
              <a:gd name="connsiteY780" fmla="*/ 978081 h 6858000"/>
              <a:gd name="connsiteX781" fmla="*/ 4557898 w 7467600"/>
              <a:gd name="connsiteY781" fmla="*/ 900011 h 6858000"/>
              <a:gd name="connsiteX782" fmla="*/ 4344840 w 7467600"/>
              <a:gd name="connsiteY782" fmla="*/ 1922038 h 6858000"/>
              <a:gd name="connsiteX783" fmla="*/ 4378710 w 7467600"/>
              <a:gd name="connsiteY783" fmla="*/ 1665516 h 6858000"/>
              <a:gd name="connsiteX784" fmla="*/ 4448798 w 7467600"/>
              <a:gd name="connsiteY784" fmla="*/ 1253024 h 6858000"/>
              <a:gd name="connsiteX785" fmla="*/ 4480315 w 7467600"/>
              <a:gd name="connsiteY785" fmla="*/ 1158454 h 6858000"/>
              <a:gd name="connsiteX786" fmla="*/ 4494133 w 7467600"/>
              <a:gd name="connsiteY786" fmla="*/ 1118676 h 6858000"/>
              <a:gd name="connsiteX787" fmla="*/ 4557898 w 7467600"/>
              <a:gd name="connsiteY787" fmla="*/ 900011 h 6858000"/>
              <a:gd name="connsiteX788" fmla="*/ 5870151 w 7467600"/>
              <a:gd name="connsiteY788" fmla="*/ 898890 h 6858000"/>
              <a:gd name="connsiteX789" fmla="*/ 5861335 w 7467600"/>
              <a:gd name="connsiteY789" fmla="*/ 899177 h 6858000"/>
              <a:gd name="connsiteX790" fmla="*/ 5843702 w 7467600"/>
              <a:gd name="connsiteY790" fmla="*/ 899748 h 6858000"/>
              <a:gd name="connsiteX791" fmla="*/ 5651107 w 7467600"/>
              <a:gd name="connsiteY791" fmla="*/ 920306 h 6858000"/>
              <a:gd name="connsiteX792" fmla="*/ 5459407 w 7467600"/>
              <a:gd name="connsiteY792" fmla="*/ 940975 h 6858000"/>
              <a:gd name="connsiteX793" fmla="*/ 5374846 w 7467600"/>
              <a:gd name="connsiteY793" fmla="*/ 941988 h 6858000"/>
              <a:gd name="connsiteX794" fmla="*/ 5256105 w 7467600"/>
              <a:gd name="connsiteY794" fmla="*/ 945632 h 6858000"/>
              <a:gd name="connsiteX795" fmla="*/ 5107071 w 7467600"/>
              <a:gd name="connsiteY795" fmla="*/ 969720 h 6858000"/>
              <a:gd name="connsiteX796" fmla="*/ 4998681 w 7467600"/>
              <a:gd name="connsiteY796" fmla="*/ 988771 h 6858000"/>
              <a:gd name="connsiteX797" fmla="*/ 5870151 w 7467600"/>
              <a:gd name="connsiteY797" fmla="*/ 898890 h 6858000"/>
              <a:gd name="connsiteX798" fmla="*/ 5504425 w 7467600"/>
              <a:gd name="connsiteY798" fmla="*/ 848067 h 6858000"/>
              <a:gd name="connsiteX799" fmla="*/ 4968849 w 7467600"/>
              <a:gd name="connsiteY799" fmla="*/ 962318 h 6858000"/>
              <a:gd name="connsiteX800" fmla="*/ 5104039 w 7467600"/>
              <a:gd name="connsiteY800" fmla="*/ 940634 h 6858000"/>
              <a:gd name="connsiteX801" fmla="*/ 5256311 w 7467600"/>
              <a:gd name="connsiteY801" fmla="*/ 916490 h 6858000"/>
              <a:gd name="connsiteX802" fmla="*/ 5377381 w 7467600"/>
              <a:gd name="connsiteY802" fmla="*/ 912671 h 6858000"/>
              <a:gd name="connsiteX803" fmla="*/ 5460148 w 7467600"/>
              <a:gd name="connsiteY803" fmla="*/ 911442 h 6858000"/>
              <a:gd name="connsiteX804" fmla="*/ 5648971 w 7467600"/>
              <a:gd name="connsiteY804" fmla="*/ 891331 h 6858000"/>
              <a:gd name="connsiteX805" fmla="*/ 5844807 w 7467600"/>
              <a:gd name="connsiteY805" fmla="*/ 870718 h 6858000"/>
              <a:gd name="connsiteX806" fmla="*/ 5862975 w 7467600"/>
              <a:gd name="connsiteY806" fmla="*/ 869756 h 6858000"/>
              <a:gd name="connsiteX807" fmla="*/ 5920887 w 7467600"/>
              <a:gd name="connsiteY807" fmla="*/ 865929 h 6858000"/>
              <a:gd name="connsiteX808" fmla="*/ 5504425 w 7467600"/>
              <a:gd name="connsiteY808" fmla="*/ 848067 h 6858000"/>
              <a:gd name="connsiteX809" fmla="*/ 3607114 w 7467600"/>
              <a:gd name="connsiteY809" fmla="*/ 467441 h 6858000"/>
              <a:gd name="connsiteX810" fmla="*/ 3296242 w 7467600"/>
              <a:gd name="connsiteY810" fmla="*/ 807991 h 6858000"/>
              <a:gd name="connsiteX811" fmla="*/ 3174674 w 7467600"/>
              <a:gd name="connsiteY811" fmla="*/ 919759 h 6858000"/>
              <a:gd name="connsiteX812" fmla="*/ 3042978 w 7467600"/>
              <a:gd name="connsiteY812" fmla="*/ 1054894 h 6858000"/>
              <a:gd name="connsiteX813" fmla="*/ 2968914 w 7467600"/>
              <a:gd name="connsiteY813" fmla="*/ 1133756 h 6858000"/>
              <a:gd name="connsiteX814" fmla="*/ 3103823 w 7467600"/>
              <a:gd name="connsiteY814" fmla="*/ 1026814 h 6858000"/>
              <a:gd name="connsiteX815" fmla="*/ 3607114 w 7467600"/>
              <a:gd name="connsiteY815" fmla="*/ 467441 h 6858000"/>
              <a:gd name="connsiteX816" fmla="*/ 3744487 w 7467600"/>
              <a:gd name="connsiteY816" fmla="*/ 383136 h 6858000"/>
              <a:gd name="connsiteX817" fmla="*/ 3970213 w 7467600"/>
              <a:gd name="connsiteY817" fmla="*/ 995559 h 6858000"/>
              <a:gd name="connsiteX818" fmla="*/ 3744487 w 7467600"/>
              <a:gd name="connsiteY818" fmla="*/ 383136 h 6858000"/>
              <a:gd name="connsiteX819" fmla="*/ 3624562 w 7467600"/>
              <a:gd name="connsiteY819" fmla="*/ 367041 h 6858000"/>
              <a:gd name="connsiteX820" fmla="*/ 3489712 w 7467600"/>
              <a:gd name="connsiteY820" fmla="*/ 485386 h 6858000"/>
              <a:gd name="connsiteX821" fmla="*/ 3182994 w 7467600"/>
              <a:gd name="connsiteY821" fmla="*/ 828265 h 6858000"/>
              <a:gd name="connsiteX822" fmla="*/ 2892114 w 7467600"/>
              <a:gd name="connsiteY822" fmla="*/ 1172635 h 6858000"/>
              <a:gd name="connsiteX823" fmla="*/ 3021459 w 7467600"/>
              <a:gd name="connsiteY823" fmla="*/ 1035385 h 6858000"/>
              <a:gd name="connsiteX824" fmla="*/ 3153873 w 7467600"/>
              <a:gd name="connsiteY824" fmla="*/ 898971 h 6858000"/>
              <a:gd name="connsiteX825" fmla="*/ 3276511 w 7467600"/>
              <a:gd name="connsiteY825" fmla="*/ 786423 h 6858000"/>
              <a:gd name="connsiteX826" fmla="*/ 3584154 w 7467600"/>
              <a:gd name="connsiteY826" fmla="*/ 448218 h 6858000"/>
              <a:gd name="connsiteX827" fmla="*/ 3624562 w 7467600"/>
              <a:gd name="connsiteY827" fmla="*/ 367041 h 6858000"/>
              <a:gd name="connsiteX828" fmla="*/ 3766672 w 7467600"/>
              <a:gd name="connsiteY828" fmla="*/ 359429 h 6858000"/>
              <a:gd name="connsiteX829" fmla="*/ 3996338 w 7467600"/>
              <a:gd name="connsiteY829" fmla="*/ 968237 h 6858000"/>
              <a:gd name="connsiteX830" fmla="*/ 3766672 w 7467600"/>
              <a:gd name="connsiteY830" fmla="*/ 359429 h 6858000"/>
              <a:gd name="connsiteX831" fmla="*/ 5805386 w 7467600"/>
              <a:gd name="connsiteY831" fmla="*/ 239240 h 6858000"/>
              <a:gd name="connsiteX832" fmla="*/ 5736947 w 7467600"/>
              <a:gd name="connsiteY832" fmla="*/ 261367 h 6858000"/>
              <a:gd name="connsiteX833" fmla="*/ 5427012 w 7467600"/>
              <a:gd name="connsiteY833" fmla="*/ 311272 h 6858000"/>
              <a:gd name="connsiteX834" fmla="*/ 5147818 w 7467600"/>
              <a:gd name="connsiteY834" fmla="*/ 322112 h 6858000"/>
              <a:gd name="connsiteX835" fmla="*/ 5060854 w 7467600"/>
              <a:gd name="connsiteY835" fmla="*/ 311882 h 6858000"/>
              <a:gd name="connsiteX836" fmla="*/ 4945989 w 7467600"/>
              <a:gd name="connsiteY836" fmla="*/ 300516 h 6858000"/>
              <a:gd name="connsiteX837" fmla="*/ 5410479 w 7467600"/>
              <a:gd name="connsiteY837" fmla="*/ 348434 h 6858000"/>
              <a:gd name="connsiteX838" fmla="*/ 5805386 w 7467600"/>
              <a:gd name="connsiteY838" fmla="*/ 239240 h 6858000"/>
              <a:gd name="connsiteX839" fmla="*/ 5905192 w 7467600"/>
              <a:gd name="connsiteY839" fmla="*/ 163079 h 6858000"/>
              <a:gd name="connsiteX840" fmla="*/ 5865655 w 7467600"/>
              <a:gd name="connsiteY840" fmla="*/ 171901 h 6858000"/>
              <a:gd name="connsiteX841" fmla="*/ 5259740 w 7467600"/>
              <a:gd name="connsiteY841" fmla="*/ 257013 h 6858000"/>
              <a:gd name="connsiteX842" fmla="*/ 5208466 w 7467600"/>
              <a:gd name="connsiteY842" fmla="*/ 257550 h 6858000"/>
              <a:gd name="connsiteX843" fmla="*/ 4980204 w 7467600"/>
              <a:gd name="connsiteY843" fmla="*/ 271903 h 6858000"/>
              <a:gd name="connsiteX844" fmla="*/ 5068068 w 7467600"/>
              <a:gd name="connsiteY844" fmla="*/ 282244 h 6858000"/>
              <a:gd name="connsiteX845" fmla="*/ 5153231 w 7467600"/>
              <a:gd name="connsiteY845" fmla="*/ 292240 h 6858000"/>
              <a:gd name="connsiteX846" fmla="*/ 5426491 w 7467600"/>
              <a:gd name="connsiteY846" fmla="*/ 281128 h 6858000"/>
              <a:gd name="connsiteX847" fmla="*/ 5731212 w 7467600"/>
              <a:gd name="connsiteY847" fmla="*/ 231951 h 6858000"/>
              <a:gd name="connsiteX848" fmla="*/ 5905192 w 7467600"/>
              <a:gd name="connsiteY848" fmla="*/ 163079 h 6858000"/>
              <a:gd name="connsiteX849" fmla="*/ 5944437 w 7467600"/>
              <a:gd name="connsiteY849" fmla="*/ 113829 h 6858000"/>
              <a:gd name="connsiteX850" fmla="*/ 5825032 w 7467600"/>
              <a:gd name="connsiteY850" fmla="*/ 146405 h 6858000"/>
              <a:gd name="connsiteX851" fmla="*/ 4955599 w 7467600"/>
              <a:gd name="connsiteY851" fmla="*/ 247008 h 6858000"/>
              <a:gd name="connsiteX852" fmla="*/ 5210104 w 7467600"/>
              <a:gd name="connsiteY852" fmla="*/ 228123 h 6858000"/>
              <a:gd name="connsiteX853" fmla="*/ 5261015 w 7467600"/>
              <a:gd name="connsiteY853" fmla="*/ 227087 h 6858000"/>
              <a:gd name="connsiteX854" fmla="*/ 5861181 w 7467600"/>
              <a:gd name="connsiteY854" fmla="*/ 143093 h 6858000"/>
              <a:gd name="connsiteX855" fmla="*/ 5961252 w 7467600"/>
              <a:gd name="connsiteY855" fmla="*/ 114820 h 6858000"/>
              <a:gd name="connsiteX856" fmla="*/ 5944437 w 7467600"/>
              <a:gd name="connsiteY856" fmla="*/ 113829 h 6858000"/>
              <a:gd name="connsiteX857" fmla="*/ 3882765 w 7467600"/>
              <a:gd name="connsiteY857" fmla="*/ 0 h 6858000"/>
              <a:gd name="connsiteX858" fmla="*/ 3995099 w 7467600"/>
              <a:gd name="connsiteY858" fmla="*/ 0 h 6858000"/>
              <a:gd name="connsiteX859" fmla="*/ 4163818 w 7467600"/>
              <a:gd name="connsiteY859" fmla="*/ 234104 h 6858000"/>
              <a:gd name="connsiteX860" fmla="*/ 4172099 w 7467600"/>
              <a:gd name="connsiteY860" fmla="*/ 234207 h 6858000"/>
              <a:gd name="connsiteX861" fmla="*/ 4784282 w 7467600"/>
              <a:gd name="connsiteY861" fmla="*/ 276561 h 6858000"/>
              <a:gd name="connsiteX862" fmla="*/ 4801687 w 7467600"/>
              <a:gd name="connsiteY862" fmla="*/ 267764 h 6858000"/>
              <a:gd name="connsiteX863" fmla="*/ 6082788 w 7467600"/>
              <a:gd name="connsiteY863" fmla="*/ 64119 h 6858000"/>
              <a:gd name="connsiteX864" fmla="*/ 6099442 w 7467600"/>
              <a:gd name="connsiteY864" fmla="*/ 82568 h 6858000"/>
              <a:gd name="connsiteX865" fmla="*/ 4804137 w 7467600"/>
              <a:gd name="connsiteY865" fmla="*/ 320931 h 6858000"/>
              <a:gd name="connsiteX866" fmla="*/ 4227047 w 7467600"/>
              <a:gd name="connsiteY866" fmla="*/ 313415 h 6858000"/>
              <a:gd name="connsiteX867" fmla="*/ 4346041 w 7467600"/>
              <a:gd name="connsiteY867" fmla="*/ 456086 h 6858000"/>
              <a:gd name="connsiteX868" fmla="*/ 4870967 w 7467600"/>
              <a:gd name="connsiteY868" fmla="*/ 963061 h 6858000"/>
              <a:gd name="connsiteX869" fmla="*/ 4889647 w 7467600"/>
              <a:gd name="connsiteY869" fmla="*/ 957147 h 6858000"/>
              <a:gd name="connsiteX870" fmla="*/ 5422504 w 7467600"/>
              <a:gd name="connsiteY870" fmla="*/ 805191 h 6858000"/>
              <a:gd name="connsiteX871" fmla="*/ 6087656 w 7467600"/>
              <a:gd name="connsiteY871" fmla="*/ 826703 h 6858000"/>
              <a:gd name="connsiteX872" fmla="*/ 6058717 w 7467600"/>
              <a:gd name="connsiteY872" fmla="*/ 865992 h 6858000"/>
              <a:gd name="connsiteX873" fmla="*/ 4974153 w 7467600"/>
              <a:gd name="connsiteY873" fmla="*/ 1045456 h 6858000"/>
              <a:gd name="connsiteX874" fmla="*/ 5627835 w 7467600"/>
              <a:gd name="connsiteY874" fmla="*/ 1472077 h 6858000"/>
              <a:gd name="connsiteX875" fmla="*/ 5629817 w 7467600"/>
              <a:gd name="connsiteY875" fmla="*/ 1471412 h 6858000"/>
              <a:gd name="connsiteX876" fmla="*/ 5634124 w 7467600"/>
              <a:gd name="connsiteY876" fmla="*/ 1470572 h 6858000"/>
              <a:gd name="connsiteX877" fmla="*/ 5755832 w 7467600"/>
              <a:gd name="connsiteY877" fmla="*/ 1383886 h 6858000"/>
              <a:gd name="connsiteX878" fmla="*/ 6014186 w 7467600"/>
              <a:gd name="connsiteY878" fmla="*/ 1279799 h 6858000"/>
              <a:gd name="connsiteX879" fmla="*/ 6901619 w 7467600"/>
              <a:gd name="connsiteY879" fmla="*/ 1047874 h 6858000"/>
              <a:gd name="connsiteX880" fmla="*/ 6931566 w 7467600"/>
              <a:gd name="connsiteY880" fmla="*/ 1062034 h 6858000"/>
              <a:gd name="connsiteX881" fmla="*/ 5790982 w 7467600"/>
              <a:gd name="connsiteY881" fmla="*/ 1561380 h 6858000"/>
              <a:gd name="connsiteX882" fmla="*/ 6188971 w 7467600"/>
              <a:gd name="connsiteY882" fmla="*/ 1755168 h 6858000"/>
              <a:gd name="connsiteX883" fmla="*/ 6202446 w 7467600"/>
              <a:gd name="connsiteY883" fmla="*/ 1752268 h 6858000"/>
              <a:gd name="connsiteX884" fmla="*/ 7179560 w 7467600"/>
              <a:gd name="connsiteY884" fmla="*/ 1467551 h 6858000"/>
              <a:gd name="connsiteX885" fmla="*/ 7158730 w 7467600"/>
              <a:gd name="connsiteY885" fmla="*/ 1507835 h 6858000"/>
              <a:gd name="connsiteX886" fmla="*/ 6326959 w 7467600"/>
              <a:gd name="connsiteY886" fmla="*/ 1817686 h 6858000"/>
              <a:gd name="connsiteX887" fmla="*/ 6537433 w 7467600"/>
              <a:gd name="connsiteY887" fmla="*/ 1907790 h 6858000"/>
              <a:gd name="connsiteX888" fmla="*/ 6550221 w 7467600"/>
              <a:gd name="connsiteY888" fmla="*/ 1910729 h 6858000"/>
              <a:gd name="connsiteX889" fmla="*/ 6964438 w 7467600"/>
              <a:gd name="connsiteY889" fmla="*/ 2209505 h 6858000"/>
              <a:gd name="connsiteX890" fmla="*/ 7367862 w 7467600"/>
              <a:gd name="connsiteY890" fmla="*/ 2806833 h 6858000"/>
              <a:gd name="connsiteX891" fmla="*/ 7364329 w 7467600"/>
              <a:gd name="connsiteY891" fmla="*/ 2826907 h 6858000"/>
              <a:gd name="connsiteX892" fmla="*/ 7290545 w 7467600"/>
              <a:gd name="connsiteY892" fmla="*/ 2850663 h 6858000"/>
              <a:gd name="connsiteX893" fmla="*/ 6472036 w 7467600"/>
              <a:gd name="connsiteY893" fmla="*/ 1959003 h 6858000"/>
              <a:gd name="connsiteX894" fmla="*/ 5792897 w 7467600"/>
              <a:gd name="connsiteY894" fmla="*/ 1647747 h 6858000"/>
              <a:gd name="connsiteX895" fmla="*/ 5842751 w 7467600"/>
              <a:gd name="connsiteY895" fmla="*/ 1816112 h 6858000"/>
              <a:gd name="connsiteX896" fmla="*/ 5847424 w 7467600"/>
              <a:gd name="connsiteY896" fmla="*/ 1815776 h 6858000"/>
              <a:gd name="connsiteX897" fmla="*/ 6399821 w 7467600"/>
              <a:gd name="connsiteY897" fmla="*/ 2344799 h 6858000"/>
              <a:gd name="connsiteX898" fmla="*/ 6323232 w 7467600"/>
              <a:gd name="connsiteY898" fmla="*/ 2389634 h 6858000"/>
              <a:gd name="connsiteX899" fmla="*/ 5942958 w 7467600"/>
              <a:gd name="connsiteY899" fmla="*/ 2077708 h 6858000"/>
              <a:gd name="connsiteX900" fmla="*/ 5921559 w 7467600"/>
              <a:gd name="connsiteY900" fmla="*/ 2378596 h 6858000"/>
              <a:gd name="connsiteX901" fmla="*/ 5817651 w 7467600"/>
              <a:gd name="connsiteY901" fmla="*/ 3023919 h 6858000"/>
              <a:gd name="connsiteX902" fmla="*/ 5729634 w 7467600"/>
              <a:gd name="connsiteY902" fmla="*/ 3051849 h 6858000"/>
              <a:gd name="connsiteX903" fmla="*/ 5611018 w 7467600"/>
              <a:gd name="connsiteY903" fmla="*/ 2316769 h 6858000"/>
              <a:gd name="connsiteX904" fmla="*/ 5687608 w 7467600"/>
              <a:gd name="connsiteY904" fmla="*/ 2039972 h 6858000"/>
              <a:gd name="connsiteX905" fmla="*/ 5657554 w 7467600"/>
              <a:gd name="connsiteY905" fmla="*/ 1576445 h 6858000"/>
              <a:gd name="connsiteX906" fmla="*/ 5150475 w 7467600"/>
              <a:gd name="connsiteY906" fmla="*/ 1274012 h 6858000"/>
              <a:gd name="connsiteX907" fmla="*/ 5349142 w 7467600"/>
              <a:gd name="connsiteY907" fmla="*/ 2204405 h 6858000"/>
              <a:gd name="connsiteX908" fmla="*/ 5262214 w 7467600"/>
              <a:gd name="connsiteY908" fmla="*/ 2233836 h 6858000"/>
              <a:gd name="connsiteX909" fmla="*/ 4981539 w 7467600"/>
              <a:gd name="connsiteY909" fmla="*/ 1542201 h 6858000"/>
              <a:gd name="connsiteX910" fmla="*/ 4958461 w 7467600"/>
              <a:gd name="connsiteY910" fmla="*/ 1136957 h 6858000"/>
              <a:gd name="connsiteX911" fmla="*/ 4655015 w 7467600"/>
              <a:gd name="connsiteY911" fmla="*/ 891426 h 6858000"/>
              <a:gd name="connsiteX912" fmla="*/ 4348002 w 7467600"/>
              <a:gd name="connsiteY912" fmla="*/ 2205895 h 6858000"/>
              <a:gd name="connsiteX913" fmla="*/ 4262250 w 7467600"/>
              <a:gd name="connsiteY913" fmla="*/ 2219972 h 6858000"/>
              <a:gd name="connsiteX914" fmla="*/ 4550611 w 7467600"/>
              <a:gd name="connsiteY914" fmla="*/ 817540 h 6858000"/>
              <a:gd name="connsiteX915" fmla="*/ 4564418 w 7467600"/>
              <a:gd name="connsiteY915" fmla="*/ 808293 h 6858000"/>
              <a:gd name="connsiteX916" fmla="*/ 4266388 w 7467600"/>
              <a:gd name="connsiteY916" fmla="*/ 500083 h 6858000"/>
              <a:gd name="connsiteX917" fmla="*/ 4032842 w 7467600"/>
              <a:gd name="connsiteY917" fmla="*/ 211809 h 6858000"/>
              <a:gd name="connsiteX918" fmla="*/ 3882765 w 7467600"/>
              <a:gd name="connsiteY918" fmla="*/ 0 h 6858000"/>
              <a:gd name="connsiteX919" fmla="*/ 3721337 w 7467600"/>
              <a:gd name="connsiteY919" fmla="*/ 0 h 6858000"/>
              <a:gd name="connsiteX920" fmla="*/ 3797544 w 7467600"/>
              <a:gd name="connsiteY920" fmla="*/ 0 h 6858000"/>
              <a:gd name="connsiteX921" fmla="*/ 3775734 w 7467600"/>
              <a:gd name="connsiteY921" fmla="*/ 95131 h 6858000"/>
              <a:gd name="connsiteX922" fmla="*/ 3724807 w 7467600"/>
              <a:gd name="connsiteY922" fmla="*/ 272257 h 6858000"/>
              <a:gd name="connsiteX923" fmla="*/ 3726844 w 7467600"/>
              <a:gd name="connsiteY923" fmla="*/ 282988 h 6858000"/>
              <a:gd name="connsiteX924" fmla="*/ 3742664 w 7467600"/>
              <a:gd name="connsiteY924" fmla="*/ 279918 h 6858000"/>
              <a:gd name="connsiteX925" fmla="*/ 4103910 w 7467600"/>
              <a:gd name="connsiteY925" fmla="*/ 1161917 h 6858000"/>
              <a:gd name="connsiteX926" fmla="*/ 4020269 w 7467600"/>
              <a:gd name="connsiteY926" fmla="*/ 1200406 h 6858000"/>
              <a:gd name="connsiteX927" fmla="*/ 3674882 w 7467600"/>
              <a:gd name="connsiteY927" fmla="*/ 488524 h 6858000"/>
              <a:gd name="connsiteX928" fmla="*/ 3132682 w 7467600"/>
              <a:gd name="connsiteY928" fmla="*/ 1072284 h 6858000"/>
              <a:gd name="connsiteX929" fmla="*/ 2716346 w 7467600"/>
              <a:gd name="connsiteY929" fmla="*/ 1276376 h 6858000"/>
              <a:gd name="connsiteX930" fmla="*/ 2716772 w 7467600"/>
              <a:gd name="connsiteY930" fmla="*/ 1255462 h 6858000"/>
              <a:gd name="connsiteX931" fmla="*/ 3471096 w 7467600"/>
              <a:gd name="connsiteY931" fmla="*/ 437072 h 6858000"/>
              <a:gd name="connsiteX932" fmla="*/ 3639057 w 7467600"/>
              <a:gd name="connsiteY932" fmla="*/ 286334 h 6858000"/>
              <a:gd name="connsiteX933" fmla="*/ 3640309 w 7467600"/>
              <a:gd name="connsiteY933" fmla="*/ 284664 h 6858000"/>
              <a:gd name="connsiteX934" fmla="*/ 3646022 w 7467600"/>
              <a:gd name="connsiteY934" fmla="*/ 276711 h 6858000"/>
              <a:gd name="connsiteX935" fmla="*/ 3707943 w 7467600"/>
              <a:gd name="connsiteY935" fmla="*/ 65958 h 6858000"/>
              <a:gd name="connsiteX936" fmla="*/ 3721337 w 7467600"/>
              <a:gd name="connsiteY936" fmla="*/ 0 h 6858000"/>
              <a:gd name="connsiteX937" fmla="*/ 2867960 w 7467600"/>
              <a:gd name="connsiteY937" fmla="*/ 0 h 6858000"/>
              <a:gd name="connsiteX938" fmla="*/ 2926351 w 7467600"/>
              <a:gd name="connsiteY938" fmla="*/ 0 h 6858000"/>
              <a:gd name="connsiteX939" fmla="*/ 2902823 w 7467600"/>
              <a:gd name="connsiteY939" fmla="*/ 262929 h 6858000"/>
              <a:gd name="connsiteX940" fmla="*/ 2940663 w 7467600"/>
              <a:gd name="connsiteY940" fmla="*/ 140884 h 6858000"/>
              <a:gd name="connsiteX941" fmla="*/ 2947039 w 7467600"/>
              <a:gd name="connsiteY941" fmla="*/ 122524 h 6858000"/>
              <a:gd name="connsiteX942" fmla="*/ 2984316 w 7467600"/>
              <a:gd name="connsiteY942" fmla="*/ 0 h 6858000"/>
              <a:gd name="connsiteX943" fmla="*/ 3016114 w 7467600"/>
              <a:gd name="connsiteY943" fmla="*/ 0 h 6858000"/>
              <a:gd name="connsiteX944" fmla="*/ 2979949 w 7467600"/>
              <a:gd name="connsiteY944" fmla="*/ 119274 h 6858000"/>
              <a:gd name="connsiteX945" fmla="*/ 3023879 w 7467600"/>
              <a:gd name="connsiteY945" fmla="*/ 0 h 6858000"/>
              <a:gd name="connsiteX946" fmla="*/ 3105400 w 7467600"/>
              <a:gd name="connsiteY946" fmla="*/ 0 h 6858000"/>
              <a:gd name="connsiteX947" fmla="*/ 3094669 w 7467600"/>
              <a:gd name="connsiteY947" fmla="*/ 30308 h 6858000"/>
              <a:gd name="connsiteX948" fmla="*/ 2901945 w 7467600"/>
              <a:gd name="connsiteY948" fmla="*/ 466538 h 6858000"/>
              <a:gd name="connsiteX949" fmla="*/ 2815209 w 7467600"/>
              <a:gd name="connsiteY949" fmla="*/ 497361 h 6858000"/>
              <a:gd name="connsiteX950" fmla="*/ 2844845 w 7467600"/>
              <a:gd name="connsiteY950" fmla="*/ 127638 h 6858000"/>
              <a:gd name="connsiteX951" fmla="*/ 2867960 w 7467600"/>
              <a:gd name="connsiteY951" fmla="*/ 0 h 6858000"/>
              <a:gd name="connsiteX952" fmla="*/ 1057230 w 7467600"/>
              <a:gd name="connsiteY952" fmla="*/ 0 h 6858000"/>
              <a:gd name="connsiteX953" fmla="*/ 1111003 w 7467600"/>
              <a:gd name="connsiteY953" fmla="*/ 0 h 6858000"/>
              <a:gd name="connsiteX954" fmla="*/ 1125553 w 7467600"/>
              <a:gd name="connsiteY954" fmla="*/ 52588 h 6858000"/>
              <a:gd name="connsiteX955" fmla="*/ 1304276 w 7467600"/>
              <a:gd name="connsiteY955" fmla="*/ 476275 h 6858000"/>
              <a:gd name="connsiteX956" fmla="*/ 1492066 w 7467600"/>
              <a:gd name="connsiteY956" fmla="*/ 886333 h 6858000"/>
              <a:gd name="connsiteX957" fmla="*/ 1423698 w 7467600"/>
              <a:gd name="connsiteY957" fmla="*/ 710817 h 6858000"/>
              <a:gd name="connsiteX958" fmla="*/ 1357609 w 7467600"/>
              <a:gd name="connsiteY958" fmla="*/ 532892 h 6858000"/>
              <a:gd name="connsiteX959" fmla="*/ 1309550 w 7467600"/>
              <a:gd name="connsiteY959" fmla="*/ 374031 h 6858000"/>
              <a:gd name="connsiteX960" fmla="*/ 1193673 w 7467600"/>
              <a:gd name="connsiteY960" fmla="*/ 49533 h 6858000"/>
              <a:gd name="connsiteX961" fmla="*/ 1164391 w 7467600"/>
              <a:gd name="connsiteY961" fmla="*/ 0 h 6858000"/>
              <a:gd name="connsiteX962" fmla="*/ 1200666 w 7467600"/>
              <a:gd name="connsiteY962" fmla="*/ 0 h 6858000"/>
              <a:gd name="connsiteX963" fmla="*/ 1223408 w 7467600"/>
              <a:gd name="connsiteY963" fmla="*/ 38996 h 6858000"/>
              <a:gd name="connsiteX964" fmla="*/ 1339635 w 7467600"/>
              <a:gd name="connsiteY964" fmla="*/ 365517 h 6858000"/>
              <a:gd name="connsiteX965" fmla="*/ 1387469 w 7467600"/>
              <a:gd name="connsiteY965" fmla="*/ 523079 h 6858000"/>
              <a:gd name="connsiteX966" fmla="*/ 1452685 w 7467600"/>
              <a:gd name="connsiteY966" fmla="*/ 699806 h 6858000"/>
              <a:gd name="connsiteX967" fmla="*/ 1492092 w 7467600"/>
              <a:gd name="connsiteY967" fmla="*/ 800424 h 6858000"/>
              <a:gd name="connsiteX968" fmla="*/ 1455302 w 7467600"/>
              <a:gd name="connsiteY968" fmla="*/ 632913 h 6858000"/>
              <a:gd name="connsiteX969" fmla="*/ 1222336 w 7467600"/>
              <a:gd name="connsiteY969" fmla="*/ 9480 h 6858000"/>
              <a:gd name="connsiteX970" fmla="*/ 1214634 w 7467600"/>
              <a:gd name="connsiteY970" fmla="*/ 0 h 6858000"/>
              <a:gd name="connsiteX971" fmla="*/ 1289827 w 7467600"/>
              <a:gd name="connsiteY971" fmla="*/ 0 h 6858000"/>
              <a:gd name="connsiteX972" fmla="*/ 1321076 w 7467600"/>
              <a:gd name="connsiteY972" fmla="*/ 59722 h 6858000"/>
              <a:gd name="connsiteX973" fmla="*/ 1512579 w 7467600"/>
              <a:gd name="connsiteY973" fmla="*/ 626441 h 6858000"/>
              <a:gd name="connsiteX974" fmla="*/ 1506076 w 7467600"/>
              <a:gd name="connsiteY974" fmla="*/ 1089289 h 6858000"/>
              <a:gd name="connsiteX975" fmla="*/ 1486346 w 7467600"/>
              <a:gd name="connsiteY975" fmla="*/ 1079919 h 6858000"/>
              <a:gd name="connsiteX976" fmla="*/ 1070511 w 7467600"/>
              <a:gd name="connsiteY976" fmla="*/ 48609 h 6858000"/>
              <a:gd name="connsiteX977" fmla="*/ 1057230 w 7467600"/>
              <a:gd name="connsiteY977" fmla="*/ 0 h 6858000"/>
              <a:gd name="connsiteX978" fmla="*/ 43151 w 7467600"/>
              <a:gd name="connsiteY978" fmla="*/ 0 h 6858000"/>
              <a:gd name="connsiteX979" fmla="*/ 95283 w 7467600"/>
              <a:gd name="connsiteY979" fmla="*/ 0 h 6858000"/>
              <a:gd name="connsiteX980" fmla="*/ 300708 w 7467600"/>
              <a:gd name="connsiteY980" fmla="*/ 154571 h 6858000"/>
              <a:gd name="connsiteX981" fmla="*/ 530414 w 7467600"/>
              <a:gd name="connsiteY981" fmla="*/ 354673 h 6858000"/>
              <a:gd name="connsiteX982" fmla="*/ 333785 w 7467600"/>
              <a:gd name="connsiteY982" fmla="*/ 161564 h 6858000"/>
              <a:gd name="connsiteX983" fmla="*/ 147005 w 7467600"/>
              <a:gd name="connsiteY983" fmla="*/ 0 h 6858000"/>
              <a:gd name="connsiteX984" fmla="*/ 272509 w 7467600"/>
              <a:gd name="connsiteY984" fmla="*/ 0 h 6858000"/>
              <a:gd name="connsiteX985" fmla="*/ 326276 w 7467600"/>
              <a:gd name="connsiteY985" fmla="*/ 45847 h 6858000"/>
              <a:gd name="connsiteX986" fmla="*/ 823759 w 7467600"/>
              <a:gd name="connsiteY986" fmla="*/ 574145 h 6858000"/>
              <a:gd name="connsiteX987" fmla="*/ 811254 w 7467600"/>
              <a:gd name="connsiteY987" fmla="*/ 665546 h 6858000"/>
              <a:gd name="connsiteX988" fmla="*/ 154042 w 7467600"/>
              <a:gd name="connsiteY988" fmla="*/ 261522 h 6858000"/>
              <a:gd name="connsiteX989" fmla="*/ 13550 w 7467600"/>
              <a:gd name="connsiteY989" fmla="*/ 158423 h 6858000"/>
              <a:gd name="connsiteX990" fmla="*/ 0 w 7467600"/>
              <a:gd name="connsiteY990" fmla="*/ 146618 h 6858000"/>
              <a:gd name="connsiteX991" fmla="*/ 0 w 7467600"/>
              <a:gd name="connsiteY991" fmla="*/ 59161 h 6858000"/>
              <a:gd name="connsiteX992" fmla="*/ 45427 w 7467600"/>
              <a:gd name="connsiteY992" fmla="*/ 101078 h 6858000"/>
              <a:gd name="connsiteX993" fmla="*/ 630103 w 7467600"/>
              <a:gd name="connsiteY993" fmla="*/ 485885 h 6858000"/>
              <a:gd name="connsiteX994" fmla="*/ 532040 w 7467600"/>
              <a:gd name="connsiteY994" fmla="*/ 399359 h 6858000"/>
              <a:gd name="connsiteX995" fmla="*/ 517618 w 7467600"/>
              <a:gd name="connsiteY995" fmla="*/ 385726 h 6858000"/>
              <a:gd name="connsiteX996" fmla="*/ 285074 w 7467600"/>
              <a:gd name="connsiteY996" fmla="*/ 182755 h 6858000"/>
              <a:gd name="connsiteX997" fmla="*/ 43151 w 7467600"/>
              <a:gd name="connsiteY99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53035 w 7467600"/>
              <a:gd name="connsiteY127" fmla="*/ 519731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7353035 w 7467600"/>
              <a:gd name="connsiteY140" fmla="*/ 5197318 h 6858000"/>
              <a:gd name="connsiteX141" fmla="*/ 1903353 w 7467600"/>
              <a:gd name="connsiteY141" fmla="*/ 5044827 h 6858000"/>
              <a:gd name="connsiteX142" fmla="*/ 1936931 w 7467600"/>
              <a:gd name="connsiteY142" fmla="*/ 5093954 h 6858000"/>
              <a:gd name="connsiteX143" fmla="*/ 2195868 w 7467600"/>
              <a:gd name="connsiteY143" fmla="*/ 5396574 h 6858000"/>
              <a:gd name="connsiteX144" fmla="*/ 2088852 w 7467600"/>
              <a:gd name="connsiteY144" fmla="*/ 5166123 h 6858000"/>
              <a:gd name="connsiteX145" fmla="*/ 1958241 w 7467600"/>
              <a:gd name="connsiteY145" fmla="*/ 5067955 h 6858000"/>
              <a:gd name="connsiteX146" fmla="*/ 1903353 w 7467600"/>
              <a:gd name="connsiteY146" fmla="*/ 5044827 h 6858000"/>
              <a:gd name="connsiteX147" fmla="*/ 1979378 w 7467600"/>
              <a:gd name="connsiteY147" fmla="*/ 4769504 h 6858000"/>
              <a:gd name="connsiteX148" fmla="*/ 2882120 w 7467600"/>
              <a:gd name="connsiteY148" fmla="*/ 5064547 h 6858000"/>
              <a:gd name="connsiteX149" fmla="*/ 2793103 w 7467600"/>
              <a:gd name="connsiteY149" fmla="*/ 5039699 h 6858000"/>
              <a:gd name="connsiteX150" fmla="*/ 2770041 w 7467600"/>
              <a:gd name="connsiteY150" fmla="*/ 5033634 h 6858000"/>
              <a:gd name="connsiteX151" fmla="*/ 1979378 w 7467600"/>
              <a:gd name="connsiteY151" fmla="*/ 4769504 h 6858000"/>
              <a:gd name="connsiteX152" fmla="*/ 1927410 w 7467600"/>
              <a:gd name="connsiteY152" fmla="*/ 4716164 h 6858000"/>
              <a:gd name="connsiteX153" fmla="*/ 1959587 w 7467600"/>
              <a:gd name="connsiteY153" fmla="*/ 4728849 h 6858000"/>
              <a:gd name="connsiteX154" fmla="*/ 2777707 w 7467600"/>
              <a:gd name="connsiteY154" fmla="*/ 5003991 h 6858000"/>
              <a:gd name="connsiteX155" fmla="*/ 2800768 w 7467600"/>
              <a:gd name="connsiteY155" fmla="*/ 5010056 h 6858000"/>
              <a:gd name="connsiteX156" fmla="*/ 2879408 w 7467600"/>
              <a:gd name="connsiteY156" fmla="*/ 5031590 h 6858000"/>
              <a:gd name="connsiteX157" fmla="*/ 2862295 w 7467600"/>
              <a:gd name="connsiteY157" fmla="*/ 5022958 h 6858000"/>
              <a:gd name="connsiteX158" fmla="*/ 2813343 w 7467600"/>
              <a:gd name="connsiteY158" fmla="*/ 4998369 h 6858000"/>
              <a:gd name="connsiteX159" fmla="*/ 2646245 w 7467600"/>
              <a:gd name="connsiteY159" fmla="*/ 4930999 h 6858000"/>
              <a:gd name="connsiteX160" fmla="*/ 1999243 w 7467600"/>
              <a:gd name="connsiteY160" fmla="*/ 4730524 h 6858000"/>
              <a:gd name="connsiteX161" fmla="*/ 1979527 w 7467600"/>
              <a:gd name="connsiteY161" fmla="*/ 4726651 h 6858000"/>
              <a:gd name="connsiteX162" fmla="*/ 1927410 w 7467600"/>
              <a:gd name="connsiteY162" fmla="*/ 4716164 h 6858000"/>
              <a:gd name="connsiteX163" fmla="*/ 1997014 w 7467600"/>
              <a:gd name="connsiteY163" fmla="*/ 4698007 h 6858000"/>
              <a:gd name="connsiteX164" fmla="*/ 2005458 w 7467600"/>
              <a:gd name="connsiteY164" fmla="*/ 4699540 h 6858000"/>
              <a:gd name="connsiteX165" fmla="*/ 2657186 w 7467600"/>
              <a:gd name="connsiteY165" fmla="*/ 4901687 h 6858000"/>
              <a:gd name="connsiteX166" fmla="*/ 2826662 w 7467600"/>
              <a:gd name="connsiteY166" fmla="*/ 4970362 h 6858000"/>
              <a:gd name="connsiteX167" fmla="*/ 2876100 w 7467600"/>
              <a:gd name="connsiteY167" fmla="*/ 4995397 h 6858000"/>
              <a:gd name="connsiteX168" fmla="*/ 3042600 w 7467600"/>
              <a:gd name="connsiteY168" fmla="*/ 5059532 h 6858000"/>
              <a:gd name="connsiteX169" fmla="*/ 1997014 w 7467600"/>
              <a:gd name="connsiteY169" fmla="*/ 4698007 h 6858000"/>
              <a:gd name="connsiteX170" fmla="*/ 2305292 w 7467600"/>
              <a:gd name="connsiteY170" fmla="*/ 4219492 h 6858000"/>
              <a:gd name="connsiteX171" fmla="*/ 3360922 w 7467600"/>
              <a:gd name="connsiteY171" fmla="*/ 4529373 h 6858000"/>
              <a:gd name="connsiteX172" fmla="*/ 3492420 w 7467600"/>
              <a:gd name="connsiteY172" fmla="*/ 4510145 h 6858000"/>
              <a:gd name="connsiteX173" fmla="*/ 3364086 w 7467600"/>
              <a:gd name="connsiteY173" fmla="*/ 4480340 h 6858000"/>
              <a:gd name="connsiteX174" fmla="*/ 3225818 w 7467600"/>
              <a:gd name="connsiteY174" fmla="*/ 4411822 h 6858000"/>
              <a:gd name="connsiteX175" fmla="*/ 3129696 w 7467600"/>
              <a:gd name="connsiteY175" fmla="*/ 4360704 h 6858000"/>
              <a:gd name="connsiteX176" fmla="*/ 2814545 w 7467600"/>
              <a:gd name="connsiteY176" fmla="*/ 4282955 h 6858000"/>
              <a:gd name="connsiteX177" fmla="*/ 2305292 w 7467600"/>
              <a:gd name="connsiteY177" fmla="*/ 4219492 h 6858000"/>
              <a:gd name="connsiteX178" fmla="*/ 2626982 w 7467600"/>
              <a:gd name="connsiteY178" fmla="*/ 4206450 h 6858000"/>
              <a:gd name="connsiteX179" fmla="*/ 2490617 w 7467600"/>
              <a:gd name="connsiteY179" fmla="*/ 4206951 h 6858000"/>
              <a:gd name="connsiteX180" fmla="*/ 2819869 w 7467600"/>
              <a:gd name="connsiteY180" fmla="*/ 4252936 h 6858000"/>
              <a:gd name="connsiteX181" fmla="*/ 3143018 w 7467600"/>
              <a:gd name="connsiteY181" fmla="*/ 4332698 h 6858000"/>
              <a:gd name="connsiteX182" fmla="*/ 3241520 w 7467600"/>
              <a:gd name="connsiteY182" fmla="*/ 4385112 h 6858000"/>
              <a:gd name="connsiteX183" fmla="*/ 3374575 w 7467600"/>
              <a:gd name="connsiteY183" fmla="*/ 4451517 h 6858000"/>
              <a:gd name="connsiteX184" fmla="*/ 3505221 w 7467600"/>
              <a:gd name="connsiteY184" fmla="*/ 4480757 h 6858000"/>
              <a:gd name="connsiteX185" fmla="*/ 2626982 w 7467600"/>
              <a:gd name="connsiteY185" fmla="*/ 4206450 h 6858000"/>
              <a:gd name="connsiteX186" fmla="*/ 1310106 w 7467600"/>
              <a:gd name="connsiteY186" fmla="*/ 3943217 h 6858000"/>
              <a:gd name="connsiteX187" fmla="*/ 854994 w 7467600"/>
              <a:gd name="connsiteY187" fmla="*/ 4399136 h 6858000"/>
              <a:gd name="connsiteX188" fmla="*/ 742462 w 7467600"/>
              <a:gd name="connsiteY188" fmla="*/ 4594648 h 6858000"/>
              <a:gd name="connsiteX189" fmla="*/ 820602 w 7467600"/>
              <a:gd name="connsiteY189" fmla="*/ 4485915 h 6858000"/>
              <a:gd name="connsiteX190" fmla="*/ 878295 w 7467600"/>
              <a:gd name="connsiteY190" fmla="*/ 4403594 h 6858000"/>
              <a:gd name="connsiteX191" fmla="*/ 1240607 w 7467600"/>
              <a:gd name="connsiteY191" fmla="*/ 4010401 h 6858000"/>
              <a:gd name="connsiteX192" fmla="*/ 1310106 w 7467600"/>
              <a:gd name="connsiteY192" fmla="*/ 3943217 h 6858000"/>
              <a:gd name="connsiteX193" fmla="*/ 1423113 w 7467600"/>
              <a:gd name="connsiteY193" fmla="*/ 3874565 h 6858000"/>
              <a:gd name="connsiteX194" fmla="*/ 1260565 w 7467600"/>
              <a:gd name="connsiteY194" fmla="*/ 4031982 h 6858000"/>
              <a:gd name="connsiteX195" fmla="*/ 901900 w 7467600"/>
              <a:gd name="connsiteY195" fmla="*/ 4421236 h 6858000"/>
              <a:gd name="connsiteX196" fmla="*/ 845044 w 7467600"/>
              <a:gd name="connsiteY196" fmla="*/ 4502436 h 6858000"/>
              <a:gd name="connsiteX197" fmla="*/ 685926 w 7467600"/>
              <a:gd name="connsiteY197" fmla="*/ 4703069 h 6858000"/>
              <a:gd name="connsiteX198" fmla="*/ 684248 w 7467600"/>
              <a:gd name="connsiteY198" fmla="*/ 4706721 h 6858000"/>
              <a:gd name="connsiteX199" fmla="*/ 1423113 w 7467600"/>
              <a:gd name="connsiteY199" fmla="*/ 3874565 h 6858000"/>
              <a:gd name="connsiteX200" fmla="*/ 3316479 w 7467600"/>
              <a:gd name="connsiteY200" fmla="*/ 3872136 h 6858000"/>
              <a:gd name="connsiteX201" fmla="*/ 3546806 w 7467600"/>
              <a:gd name="connsiteY201" fmla="*/ 4356139 h 6858000"/>
              <a:gd name="connsiteX202" fmla="*/ 3364433 w 7467600"/>
              <a:gd name="connsiteY202" fmla="*/ 3953121 h 6858000"/>
              <a:gd name="connsiteX203" fmla="*/ 3316479 w 7467600"/>
              <a:gd name="connsiteY203" fmla="*/ 3872136 h 6858000"/>
              <a:gd name="connsiteX204" fmla="*/ 3291335 w 7467600"/>
              <a:gd name="connsiteY204" fmla="*/ 3767420 h 6858000"/>
              <a:gd name="connsiteX205" fmla="*/ 3390805 w 7467600"/>
              <a:gd name="connsiteY205" fmla="*/ 3937163 h 6858000"/>
              <a:gd name="connsiteX206" fmla="*/ 3579062 w 7467600"/>
              <a:gd name="connsiteY206" fmla="*/ 4359040 h 6858000"/>
              <a:gd name="connsiteX207" fmla="*/ 3467355 w 7467600"/>
              <a:gd name="connsiteY207" fmla="*/ 3988130 h 6858000"/>
              <a:gd name="connsiteX208" fmla="*/ 3310753 w 7467600"/>
              <a:gd name="connsiteY208" fmla="*/ 3787140 h 6858000"/>
              <a:gd name="connsiteX209" fmla="*/ 3291335 w 7467600"/>
              <a:gd name="connsiteY209" fmla="*/ 3767420 h 6858000"/>
              <a:gd name="connsiteX210" fmla="*/ 1635889 w 7467600"/>
              <a:gd name="connsiteY210" fmla="*/ 3709494 h 6858000"/>
              <a:gd name="connsiteX211" fmla="*/ 1634800 w 7467600"/>
              <a:gd name="connsiteY211" fmla="*/ 3731111 h 6858000"/>
              <a:gd name="connsiteX212" fmla="*/ 1635889 w 7467600"/>
              <a:gd name="connsiteY212" fmla="*/ 3709494 h 6858000"/>
              <a:gd name="connsiteX213" fmla="*/ 1510397 w 7467600"/>
              <a:gd name="connsiteY213" fmla="*/ 3684705 h 6858000"/>
              <a:gd name="connsiteX214" fmla="*/ 1146550 w 7467600"/>
              <a:gd name="connsiteY214" fmla="*/ 3802012 h 6858000"/>
              <a:gd name="connsiteX215" fmla="*/ 698834 w 7467600"/>
              <a:gd name="connsiteY215" fmla="*/ 3952272 h 6858000"/>
              <a:gd name="connsiteX216" fmla="*/ 34256 w 7467600"/>
              <a:gd name="connsiteY216" fmla="*/ 4347603 h 6858000"/>
              <a:gd name="connsiteX217" fmla="*/ 527241 w 7467600"/>
              <a:gd name="connsiteY217" fmla="*/ 4065078 h 6858000"/>
              <a:gd name="connsiteX218" fmla="*/ 1510397 w 7467600"/>
              <a:gd name="connsiteY218" fmla="*/ 3684705 h 6858000"/>
              <a:gd name="connsiteX219" fmla="*/ 1313114 w 7467600"/>
              <a:gd name="connsiteY219" fmla="*/ 3655216 h 6858000"/>
              <a:gd name="connsiteX220" fmla="*/ 1109304 w 7467600"/>
              <a:gd name="connsiteY220" fmla="*/ 3669030 h 6858000"/>
              <a:gd name="connsiteX221" fmla="*/ 8129 w 7467600"/>
              <a:gd name="connsiteY221" fmla="*/ 4330519 h 6858000"/>
              <a:gd name="connsiteX222" fmla="*/ 687572 w 7467600"/>
              <a:gd name="connsiteY222" fmla="*/ 3925629 h 6858000"/>
              <a:gd name="connsiteX223" fmla="*/ 1138365 w 7467600"/>
              <a:gd name="connsiteY223" fmla="*/ 3774515 h 6858000"/>
              <a:gd name="connsiteX224" fmla="*/ 1505579 w 7467600"/>
              <a:gd name="connsiteY224" fmla="*/ 3655526 h 6858000"/>
              <a:gd name="connsiteX225" fmla="*/ 1313114 w 7467600"/>
              <a:gd name="connsiteY225" fmla="*/ 3655216 h 6858000"/>
              <a:gd name="connsiteX226" fmla="*/ 3655073 w 7467600"/>
              <a:gd name="connsiteY226" fmla="*/ 3650884 h 6858000"/>
              <a:gd name="connsiteX227" fmla="*/ 3989938 w 7467600"/>
              <a:gd name="connsiteY227" fmla="*/ 3991685 h 6858000"/>
              <a:gd name="connsiteX228" fmla="*/ 4393907 w 7467600"/>
              <a:gd name="connsiteY228" fmla="*/ 4261258 h 6858000"/>
              <a:gd name="connsiteX229" fmla="*/ 4648051 w 7467600"/>
              <a:gd name="connsiteY229" fmla="*/ 4374051 h 6858000"/>
              <a:gd name="connsiteX230" fmla="*/ 4383389 w 7467600"/>
              <a:gd name="connsiteY230" fmla="*/ 4184369 h 6858000"/>
              <a:gd name="connsiteX231" fmla="*/ 4165508 w 7467600"/>
              <a:gd name="connsiteY231" fmla="*/ 4035196 h 6858000"/>
              <a:gd name="connsiteX232" fmla="*/ 4068162 w 7467600"/>
              <a:gd name="connsiteY232" fmla="*/ 3953394 h 6858000"/>
              <a:gd name="connsiteX233" fmla="*/ 3981416 w 7467600"/>
              <a:gd name="connsiteY233" fmla="*/ 3880482 h 6858000"/>
              <a:gd name="connsiteX234" fmla="*/ 3800147 w 7467600"/>
              <a:gd name="connsiteY234" fmla="*/ 3749872 h 6858000"/>
              <a:gd name="connsiteX235" fmla="*/ 3655073 w 7467600"/>
              <a:gd name="connsiteY235" fmla="*/ 3650884 h 6858000"/>
              <a:gd name="connsiteX236" fmla="*/ 3670252 w 7467600"/>
              <a:gd name="connsiteY236" fmla="*/ 3622798 h 6858000"/>
              <a:gd name="connsiteX237" fmla="*/ 3817258 w 7467600"/>
              <a:gd name="connsiteY237" fmla="*/ 3723577 h 6858000"/>
              <a:gd name="connsiteX238" fmla="*/ 4000461 w 7467600"/>
              <a:gd name="connsiteY238" fmla="*/ 3855966 h 6858000"/>
              <a:gd name="connsiteX239" fmla="*/ 4088180 w 7467600"/>
              <a:gd name="connsiteY239" fmla="*/ 3929774 h 6858000"/>
              <a:gd name="connsiteX240" fmla="*/ 4184555 w 7467600"/>
              <a:gd name="connsiteY240" fmla="*/ 4010683 h 6858000"/>
              <a:gd name="connsiteX241" fmla="*/ 4399563 w 7467600"/>
              <a:gd name="connsiteY241" fmla="*/ 4158106 h 6858000"/>
              <a:gd name="connsiteX242" fmla="*/ 4684469 w 7467600"/>
              <a:gd name="connsiteY242" fmla="*/ 4364680 h 6858000"/>
              <a:gd name="connsiteX243" fmla="*/ 4690271 w 7467600"/>
              <a:gd name="connsiteY243" fmla="*/ 4370034 h 6858000"/>
              <a:gd name="connsiteX244" fmla="*/ 4136093 w 7467600"/>
              <a:gd name="connsiteY244" fmla="*/ 3858466 h 6858000"/>
              <a:gd name="connsiteX245" fmla="*/ 3670252 w 7467600"/>
              <a:gd name="connsiteY245" fmla="*/ 3622798 h 6858000"/>
              <a:gd name="connsiteX246" fmla="*/ 4440129 w 7467600"/>
              <a:gd name="connsiteY246" fmla="*/ 3448571 h 6858000"/>
              <a:gd name="connsiteX247" fmla="*/ 4856525 w 7467600"/>
              <a:gd name="connsiteY247" fmla="*/ 3915351 h 6858000"/>
              <a:gd name="connsiteX248" fmla="*/ 5059055 w 7467600"/>
              <a:gd name="connsiteY248" fmla="*/ 4108918 h 6858000"/>
              <a:gd name="connsiteX249" fmla="*/ 5290070 w 7467600"/>
              <a:gd name="connsiteY249" fmla="*/ 4263619 h 6858000"/>
              <a:gd name="connsiteX250" fmla="*/ 4834991 w 7467600"/>
              <a:gd name="connsiteY250" fmla="*/ 3830985 h 6858000"/>
              <a:gd name="connsiteX251" fmla="*/ 4440129 w 7467600"/>
              <a:gd name="connsiteY251" fmla="*/ 3448571 h 6858000"/>
              <a:gd name="connsiteX252" fmla="*/ 4441737 w 7467600"/>
              <a:gd name="connsiteY252" fmla="*/ 3399734 h 6858000"/>
              <a:gd name="connsiteX253" fmla="*/ 4431236 w 7467600"/>
              <a:gd name="connsiteY253" fmla="*/ 3400954 h 6858000"/>
              <a:gd name="connsiteX254" fmla="*/ 4557150 w 7467600"/>
              <a:gd name="connsiteY254" fmla="*/ 3510023 h 6858000"/>
              <a:gd name="connsiteX255" fmla="*/ 4856936 w 7467600"/>
              <a:gd name="connsiteY255" fmla="*/ 3809146 h 6858000"/>
              <a:gd name="connsiteX256" fmla="*/ 5111996 w 7467600"/>
              <a:gd name="connsiteY256" fmla="*/ 4065759 h 6858000"/>
              <a:gd name="connsiteX257" fmla="*/ 5388878 w 7467600"/>
              <a:gd name="connsiteY257" fmla="*/ 4300185 h 6858000"/>
              <a:gd name="connsiteX258" fmla="*/ 5425556 w 7467600"/>
              <a:gd name="connsiteY258" fmla="*/ 4308967 h 6858000"/>
              <a:gd name="connsiteX259" fmla="*/ 4943646 w 7467600"/>
              <a:gd name="connsiteY259" fmla="*/ 3822916 h 6858000"/>
              <a:gd name="connsiteX260" fmla="*/ 4594837 w 7467600"/>
              <a:gd name="connsiteY260" fmla="*/ 3532274 h 6858000"/>
              <a:gd name="connsiteX261" fmla="*/ 4441737 w 7467600"/>
              <a:gd name="connsiteY261" fmla="*/ 3399734 h 6858000"/>
              <a:gd name="connsiteX262" fmla="*/ 5425834 w 7467600"/>
              <a:gd name="connsiteY262" fmla="*/ 3162785 h 6858000"/>
              <a:gd name="connsiteX263" fmla="*/ 5401644 w 7467600"/>
              <a:gd name="connsiteY263" fmla="*/ 3617847 h 6858000"/>
              <a:gd name="connsiteX264" fmla="*/ 5467256 w 7467600"/>
              <a:gd name="connsiteY264" fmla="*/ 4175494 h 6858000"/>
              <a:gd name="connsiteX265" fmla="*/ 5448069 w 7467600"/>
              <a:gd name="connsiteY265" fmla="*/ 3567554 h 6858000"/>
              <a:gd name="connsiteX266" fmla="*/ 5425834 w 7467600"/>
              <a:gd name="connsiteY266" fmla="*/ 3162785 h 6858000"/>
              <a:gd name="connsiteX267" fmla="*/ 1318687 w 7467600"/>
              <a:gd name="connsiteY267" fmla="*/ 3113840 h 6858000"/>
              <a:gd name="connsiteX268" fmla="*/ 1066793 w 7467600"/>
              <a:gd name="connsiteY268" fmla="*/ 3212171 h 6858000"/>
              <a:gd name="connsiteX269" fmla="*/ 993319 w 7467600"/>
              <a:gd name="connsiteY269" fmla="*/ 3247648 h 6858000"/>
              <a:gd name="connsiteX270" fmla="*/ 853081 w 7467600"/>
              <a:gd name="connsiteY270" fmla="*/ 3312410 h 6858000"/>
              <a:gd name="connsiteX271" fmla="*/ 805957 w 7467600"/>
              <a:gd name="connsiteY271" fmla="*/ 3330443 h 6858000"/>
              <a:gd name="connsiteX272" fmla="*/ 1318687 w 7467600"/>
              <a:gd name="connsiteY272" fmla="*/ 3113840 h 6858000"/>
              <a:gd name="connsiteX273" fmla="*/ 5453702 w 7467600"/>
              <a:gd name="connsiteY273" fmla="*/ 3090882 h 6858000"/>
              <a:gd name="connsiteX274" fmla="*/ 5480135 w 7467600"/>
              <a:gd name="connsiteY274" fmla="*/ 3565802 h 6858000"/>
              <a:gd name="connsiteX275" fmla="*/ 5499023 w 7467600"/>
              <a:gd name="connsiteY275" fmla="*/ 4166310 h 6858000"/>
              <a:gd name="connsiteX276" fmla="*/ 5547022 w 7467600"/>
              <a:gd name="connsiteY276" fmla="*/ 3607838 h 6858000"/>
              <a:gd name="connsiteX277" fmla="*/ 5515964 w 7467600"/>
              <a:gd name="connsiteY277" fmla="*/ 3378541 h 6858000"/>
              <a:gd name="connsiteX278" fmla="*/ 5453702 w 7467600"/>
              <a:gd name="connsiteY278" fmla="*/ 3090882 h 6858000"/>
              <a:gd name="connsiteX279" fmla="*/ 1238695 w 7467600"/>
              <a:gd name="connsiteY279" fmla="*/ 3076820 h 6858000"/>
              <a:gd name="connsiteX280" fmla="*/ 716371 w 7467600"/>
              <a:gd name="connsiteY280" fmla="*/ 3293249 h 6858000"/>
              <a:gd name="connsiteX281" fmla="*/ 579522 w 7467600"/>
              <a:gd name="connsiteY281" fmla="*/ 3371759 h 6858000"/>
              <a:gd name="connsiteX282" fmla="*/ 600288 w 7467600"/>
              <a:gd name="connsiteY282" fmla="*/ 3365555 h 6858000"/>
              <a:gd name="connsiteX283" fmla="*/ 840692 w 7467600"/>
              <a:gd name="connsiteY283" fmla="*/ 3284921 h 6858000"/>
              <a:gd name="connsiteX284" fmla="*/ 979248 w 7467600"/>
              <a:gd name="connsiteY284" fmla="*/ 3221003 h 6858000"/>
              <a:gd name="connsiteX285" fmla="*/ 1053282 w 7467600"/>
              <a:gd name="connsiteY285" fmla="*/ 3185247 h 6858000"/>
              <a:gd name="connsiteX286" fmla="*/ 1320603 w 7467600"/>
              <a:gd name="connsiteY286" fmla="*/ 3081281 h 6858000"/>
              <a:gd name="connsiteX287" fmla="*/ 1238695 w 7467600"/>
              <a:gd name="connsiteY287" fmla="*/ 3076820 h 6858000"/>
              <a:gd name="connsiteX288" fmla="*/ 5425627 w 7467600"/>
              <a:gd name="connsiteY288" fmla="*/ 2954192 h 6858000"/>
              <a:gd name="connsiteX289" fmla="*/ 5470770 w 7467600"/>
              <a:gd name="connsiteY289" fmla="*/ 3005435 h 6858000"/>
              <a:gd name="connsiteX290" fmla="*/ 5519779 w 7467600"/>
              <a:gd name="connsiteY290" fmla="*/ 4359223 h 6858000"/>
              <a:gd name="connsiteX291" fmla="*/ 5520293 w 7467600"/>
              <a:gd name="connsiteY291" fmla="*/ 4360602 h 6858000"/>
              <a:gd name="connsiteX292" fmla="*/ 5767221 w 7467600"/>
              <a:gd name="connsiteY292" fmla="*/ 4665564 h 6858000"/>
              <a:gd name="connsiteX293" fmla="*/ 6937169 w 7467600"/>
              <a:gd name="connsiteY293" fmla="*/ 4815941 h 6858000"/>
              <a:gd name="connsiteX294" fmla="*/ 6953922 w 7467600"/>
              <a:gd name="connsiteY294" fmla="*/ 4890068 h 6858000"/>
              <a:gd name="connsiteX295" fmla="*/ 6071359 w 7467600"/>
              <a:gd name="connsiteY295" fmla="*/ 4770770 h 6858000"/>
              <a:gd name="connsiteX296" fmla="*/ 6038839 w 7467600"/>
              <a:gd name="connsiteY296" fmla="*/ 4764474 h 6858000"/>
              <a:gd name="connsiteX297" fmla="*/ 6038706 w 7467600"/>
              <a:gd name="connsiteY297" fmla="*/ 4763847 h 6858000"/>
              <a:gd name="connsiteX298" fmla="*/ 6037784 w 7467600"/>
              <a:gd name="connsiteY298" fmla="*/ 4764270 h 6858000"/>
              <a:gd name="connsiteX299" fmla="*/ 6038839 w 7467600"/>
              <a:gd name="connsiteY299" fmla="*/ 4764474 h 6858000"/>
              <a:gd name="connsiteX300" fmla="*/ 6040338 w 7467600"/>
              <a:gd name="connsiteY300" fmla="*/ 4771418 h 6858000"/>
              <a:gd name="connsiteX301" fmla="*/ 6024488 w 7467600"/>
              <a:gd name="connsiteY301" fmla="*/ 4809903 h 6858000"/>
              <a:gd name="connsiteX302" fmla="*/ 5599771 w 7467600"/>
              <a:gd name="connsiteY302" fmla="*/ 5509652 h 6858000"/>
              <a:gd name="connsiteX303" fmla="*/ 5548843 w 7467600"/>
              <a:gd name="connsiteY303" fmla="*/ 5563845 h 6858000"/>
              <a:gd name="connsiteX304" fmla="*/ 5940952 w 7467600"/>
              <a:gd name="connsiteY304" fmla="*/ 6250028 h 6858000"/>
              <a:gd name="connsiteX305" fmla="*/ 6043441 w 7467600"/>
              <a:gd name="connsiteY305" fmla="*/ 6665847 h 6858000"/>
              <a:gd name="connsiteX306" fmla="*/ 6093432 w 7467600"/>
              <a:gd name="connsiteY306" fmla="*/ 6858000 h 6858000"/>
              <a:gd name="connsiteX307" fmla="*/ 6034344 w 7467600"/>
              <a:gd name="connsiteY307" fmla="*/ 6858000 h 6858000"/>
              <a:gd name="connsiteX308" fmla="*/ 6026679 w 7467600"/>
              <a:gd name="connsiteY308" fmla="*/ 6836959 h 6858000"/>
              <a:gd name="connsiteX309" fmla="*/ 5800441 w 7467600"/>
              <a:gd name="connsiteY309" fmla="*/ 6335286 h 6858000"/>
              <a:gd name="connsiteX310" fmla="*/ 5526562 w 7467600"/>
              <a:gd name="connsiteY310" fmla="*/ 5705388 h 6858000"/>
              <a:gd name="connsiteX311" fmla="*/ 5519640 w 7467600"/>
              <a:gd name="connsiteY311" fmla="*/ 5683774 h 6858000"/>
              <a:gd name="connsiteX312" fmla="*/ 5844559 w 7467600"/>
              <a:gd name="connsiteY312" fmla="*/ 6553349 h 6858000"/>
              <a:gd name="connsiteX313" fmla="*/ 5975994 w 7467600"/>
              <a:gd name="connsiteY313" fmla="*/ 6858000 h 6858000"/>
              <a:gd name="connsiteX314" fmla="*/ 5898547 w 7467600"/>
              <a:gd name="connsiteY314" fmla="*/ 6858000 h 6858000"/>
              <a:gd name="connsiteX315" fmla="*/ 5682041 w 7467600"/>
              <a:gd name="connsiteY315" fmla="*/ 6355860 h 6858000"/>
              <a:gd name="connsiteX316" fmla="*/ 5461758 w 7467600"/>
              <a:gd name="connsiteY316" fmla="*/ 5820220 h 6858000"/>
              <a:gd name="connsiteX317" fmla="*/ 5237282 w 7467600"/>
              <a:gd name="connsiteY317" fmla="*/ 6579086 h 6858000"/>
              <a:gd name="connsiteX318" fmla="*/ 5115009 w 7467600"/>
              <a:gd name="connsiteY318" fmla="*/ 6858000 h 6858000"/>
              <a:gd name="connsiteX319" fmla="*/ 5028074 w 7467600"/>
              <a:gd name="connsiteY319" fmla="*/ 6858000 h 6858000"/>
              <a:gd name="connsiteX320" fmla="*/ 5079508 w 7467600"/>
              <a:gd name="connsiteY320" fmla="*/ 6749074 h 6858000"/>
              <a:gd name="connsiteX321" fmla="*/ 5371846 w 7467600"/>
              <a:gd name="connsiteY321" fmla="*/ 5924413 h 6858000"/>
              <a:gd name="connsiteX322" fmla="*/ 5270512 w 7467600"/>
              <a:gd name="connsiteY322" fmla="*/ 6138975 h 6858000"/>
              <a:gd name="connsiteX323" fmla="*/ 5062409 w 7467600"/>
              <a:gd name="connsiteY323" fmla="*/ 6653544 h 6858000"/>
              <a:gd name="connsiteX324" fmla="*/ 5036628 w 7467600"/>
              <a:gd name="connsiteY324" fmla="*/ 6754247 h 6858000"/>
              <a:gd name="connsiteX325" fmla="*/ 5009112 w 7467600"/>
              <a:gd name="connsiteY325" fmla="*/ 6858000 h 6858000"/>
              <a:gd name="connsiteX326" fmla="*/ 4976679 w 7467600"/>
              <a:gd name="connsiteY326" fmla="*/ 6858000 h 6858000"/>
              <a:gd name="connsiteX327" fmla="*/ 5006537 w 7467600"/>
              <a:gd name="connsiteY327" fmla="*/ 6747068 h 6858000"/>
              <a:gd name="connsiteX328" fmla="*/ 5032723 w 7467600"/>
              <a:gd name="connsiteY328" fmla="*/ 6644957 h 6858000"/>
              <a:gd name="connsiteX329" fmla="*/ 5242949 w 7467600"/>
              <a:gd name="connsiteY329" fmla="*/ 6125175 h 6858000"/>
              <a:gd name="connsiteX330" fmla="*/ 5286321 w 7467600"/>
              <a:gd name="connsiteY330" fmla="*/ 6033555 h 6858000"/>
              <a:gd name="connsiteX331" fmla="*/ 5008210 w 7467600"/>
              <a:gd name="connsiteY331" fmla="*/ 6649194 h 6858000"/>
              <a:gd name="connsiteX332" fmla="*/ 4986321 w 7467600"/>
              <a:gd name="connsiteY332" fmla="*/ 6765687 h 6858000"/>
              <a:gd name="connsiteX333" fmla="*/ 4973474 w 7467600"/>
              <a:gd name="connsiteY333" fmla="*/ 6858000 h 6858000"/>
              <a:gd name="connsiteX334" fmla="*/ 4907178 w 7467600"/>
              <a:gd name="connsiteY334" fmla="*/ 6858000 h 6858000"/>
              <a:gd name="connsiteX335" fmla="*/ 4910810 w 7467600"/>
              <a:gd name="connsiteY335" fmla="*/ 6829660 h 6858000"/>
              <a:gd name="connsiteX336" fmla="*/ 4987461 w 7467600"/>
              <a:gd name="connsiteY336" fmla="*/ 6432994 h 6858000"/>
              <a:gd name="connsiteX337" fmla="*/ 5179262 w 7467600"/>
              <a:gd name="connsiteY337" fmla="*/ 6035044 h 6858000"/>
              <a:gd name="connsiteX338" fmla="*/ 4689678 w 7467600"/>
              <a:gd name="connsiteY338" fmla="*/ 6440241 h 6858000"/>
              <a:gd name="connsiteX339" fmla="*/ 4477543 w 7467600"/>
              <a:gd name="connsiteY339" fmla="*/ 6674836 h 6858000"/>
              <a:gd name="connsiteX340" fmla="*/ 4329957 w 7467600"/>
              <a:gd name="connsiteY340" fmla="*/ 6858000 h 6858000"/>
              <a:gd name="connsiteX341" fmla="*/ 4218595 w 7467600"/>
              <a:gd name="connsiteY341" fmla="*/ 6858000 h 6858000"/>
              <a:gd name="connsiteX342" fmla="*/ 4368888 w 7467600"/>
              <a:gd name="connsiteY342" fmla="*/ 6668412 h 6858000"/>
              <a:gd name="connsiteX343" fmla="*/ 4563091 w 7467600"/>
              <a:gd name="connsiteY343" fmla="*/ 6442508 h 6858000"/>
              <a:gd name="connsiteX344" fmla="*/ 5387324 w 7467600"/>
              <a:gd name="connsiteY344" fmla="*/ 5705830 h 6858000"/>
              <a:gd name="connsiteX345" fmla="*/ 5073620 w 7467600"/>
              <a:gd name="connsiteY345" fmla="*/ 5955437 h 6858000"/>
              <a:gd name="connsiteX346" fmla="*/ 4689789 w 7467600"/>
              <a:gd name="connsiteY346" fmla="*/ 6268382 h 6858000"/>
              <a:gd name="connsiteX347" fmla="*/ 4418722 w 7467600"/>
              <a:gd name="connsiteY347" fmla="*/ 6570886 h 6858000"/>
              <a:gd name="connsiteX348" fmla="*/ 4214944 w 7467600"/>
              <a:gd name="connsiteY348" fmla="*/ 6858000 h 6858000"/>
              <a:gd name="connsiteX349" fmla="*/ 4177898 w 7467600"/>
              <a:gd name="connsiteY349" fmla="*/ 6858000 h 6858000"/>
              <a:gd name="connsiteX350" fmla="*/ 4391597 w 7467600"/>
              <a:gd name="connsiteY350" fmla="*/ 6556370 h 6858000"/>
              <a:gd name="connsiteX351" fmla="*/ 4668889 w 7467600"/>
              <a:gd name="connsiteY351" fmla="*/ 6246399 h 6858000"/>
              <a:gd name="connsiteX352" fmla="*/ 5055427 w 7467600"/>
              <a:gd name="connsiteY352" fmla="*/ 5931476 h 6858000"/>
              <a:gd name="connsiteX353" fmla="*/ 5371814 w 7467600"/>
              <a:gd name="connsiteY353" fmla="*/ 5678975 h 6858000"/>
              <a:gd name="connsiteX354" fmla="*/ 4987918 w 7467600"/>
              <a:gd name="connsiteY354" fmla="*/ 5838701 h 6858000"/>
              <a:gd name="connsiteX355" fmla="*/ 4317146 w 7467600"/>
              <a:gd name="connsiteY355" fmla="*/ 6587716 h 6858000"/>
              <a:gd name="connsiteX356" fmla="*/ 4171627 w 7467600"/>
              <a:gd name="connsiteY356" fmla="*/ 6858000 h 6858000"/>
              <a:gd name="connsiteX357" fmla="*/ 4081585 w 7467600"/>
              <a:gd name="connsiteY357" fmla="*/ 6858000 h 6858000"/>
              <a:gd name="connsiteX358" fmla="*/ 4238603 w 7467600"/>
              <a:gd name="connsiteY358" fmla="*/ 6559341 h 6858000"/>
              <a:gd name="connsiteX359" fmla="*/ 4778333 w 7467600"/>
              <a:gd name="connsiteY359" fmla="*/ 5873626 h 6858000"/>
              <a:gd name="connsiteX360" fmla="*/ 5414185 w 7467600"/>
              <a:gd name="connsiteY360" fmla="*/ 5573882 h 6858000"/>
              <a:gd name="connsiteX361" fmla="*/ 5959648 w 7467600"/>
              <a:gd name="connsiteY361" fmla="*/ 4760797 h 6858000"/>
              <a:gd name="connsiteX362" fmla="*/ 5355019 w 7467600"/>
              <a:gd name="connsiteY362" fmla="*/ 4734672 h 6858000"/>
              <a:gd name="connsiteX363" fmla="*/ 5083565 w 7467600"/>
              <a:gd name="connsiteY363" fmla="*/ 5179121 h 6858000"/>
              <a:gd name="connsiteX364" fmla="*/ 4713577 w 7467600"/>
              <a:gd name="connsiteY364" fmla="*/ 5616803 h 6858000"/>
              <a:gd name="connsiteX365" fmla="*/ 3989559 w 7467600"/>
              <a:gd name="connsiteY365" fmla="*/ 6145945 h 6858000"/>
              <a:gd name="connsiteX366" fmla="*/ 3939824 w 7467600"/>
              <a:gd name="connsiteY366" fmla="*/ 6066900 h 6858000"/>
              <a:gd name="connsiteX367" fmla="*/ 4584537 w 7467600"/>
              <a:gd name="connsiteY367" fmla="*/ 5324826 h 6858000"/>
              <a:gd name="connsiteX368" fmla="*/ 5037105 w 7467600"/>
              <a:gd name="connsiteY368" fmla="*/ 5088765 h 6858000"/>
              <a:gd name="connsiteX369" fmla="*/ 5039930 w 7467600"/>
              <a:gd name="connsiteY369" fmla="*/ 5089585 h 6858000"/>
              <a:gd name="connsiteX370" fmla="*/ 5263764 w 7467600"/>
              <a:gd name="connsiteY370" fmla="*/ 4735525 h 6858000"/>
              <a:gd name="connsiteX371" fmla="*/ 4086300 w 7467600"/>
              <a:gd name="connsiteY371" fmla="*/ 4884599 h 6858000"/>
              <a:gd name="connsiteX372" fmla="*/ 4085485 w 7467600"/>
              <a:gd name="connsiteY372" fmla="*/ 4899070 h 6858000"/>
              <a:gd name="connsiteX373" fmla="*/ 3871915 w 7467600"/>
              <a:gd name="connsiteY373" fmla="*/ 5253645 h 6858000"/>
              <a:gd name="connsiteX374" fmla="*/ 3799374 w 7467600"/>
              <a:gd name="connsiteY374" fmla="*/ 5466127 h 6858000"/>
              <a:gd name="connsiteX375" fmla="*/ 3498850 w 7467600"/>
              <a:gd name="connsiteY375" fmla="*/ 6661888 h 6858000"/>
              <a:gd name="connsiteX376" fmla="*/ 3399216 w 7467600"/>
              <a:gd name="connsiteY376" fmla="*/ 6858000 h 6858000"/>
              <a:gd name="connsiteX377" fmla="*/ 3303688 w 7467600"/>
              <a:gd name="connsiteY377" fmla="*/ 6858000 h 6858000"/>
              <a:gd name="connsiteX378" fmla="*/ 3391774 w 7467600"/>
              <a:gd name="connsiteY378" fmla="*/ 6697181 h 6858000"/>
              <a:gd name="connsiteX379" fmla="*/ 3735540 w 7467600"/>
              <a:gd name="connsiteY379" fmla="*/ 5546923 h 6858000"/>
              <a:gd name="connsiteX380" fmla="*/ 3729438 w 7467600"/>
              <a:gd name="connsiteY380" fmla="*/ 5569058 h 6858000"/>
              <a:gd name="connsiteX381" fmla="*/ 3707782 w 7467600"/>
              <a:gd name="connsiteY381" fmla="*/ 5644908 h 6858000"/>
              <a:gd name="connsiteX382" fmla="*/ 3583827 w 7467600"/>
              <a:gd name="connsiteY382" fmla="*/ 6039215 h 6858000"/>
              <a:gd name="connsiteX383" fmla="*/ 3547861 w 7467600"/>
              <a:gd name="connsiteY383" fmla="*/ 6129609 h 6858000"/>
              <a:gd name="connsiteX384" fmla="*/ 3490905 w 7467600"/>
              <a:gd name="connsiteY384" fmla="*/ 6277660 h 6858000"/>
              <a:gd name="connsiteX385" fmla="*/ 3455859 w 7467600"/>
              <a:gd name="connsiteY385" fmla="*/ 6391301 h 6858000"/>
              <a:gd name="connsiteX386" fmla="*/ 3429112 w 7467600"/>
              <a:gd name="connsiteY386" fmla="*/ 6479469 h 6858000"/>
              <a:gd name="connsiteX387" fmla="*/ 3304862 w 7467600"/>
              <a:gd name="connsiteY387" fmla="*/ 6796476 h 6858000"/>
              <a:gd name="connsiteX388" fmla="*/ 3276071 w 7467600"/>
              <a:gd name="connsiteY388" fmla="*/ 6858000 h 6858000"/>
              <a:gd name="connsiteX389" fmla="*/ 3240805 w 7467600"/>
              <a:gd name="connsiteY389" fmla="*/ 6858000 h 6858000"/>
              <a:gd name="connsiteX390" fmla="*/ 3275917 w 7467600"/>
              <a:gd name="connsiteY390" fmla="*/ 6783192 h 6858000"/>
              <a:gd name="connsiteX391" fmla="*/ 3399358 w 7467600"/>
              <a:gd name="connsiteY391" fmla="*/ 6469011 h 6858000"/>
              <a:gd name="connsiteX392" fmla="*/ 3425650 w 7467600"/>
              <a:gd name="connsiteY392" fmla="*/ 6381333 h 6858000"/>
              <a:gd name="connsiteX393" fmla="*/ 3460661 w 7467600"/>
              <a:gd name="connsiteY393" fmla="*/ 6266763 h 6858000"/>
              <a:gd name="connsiteX394" fmla="*/ 3518021 w 7467600"/>
              <a:gd name="connsiteY394" fmla="*/ 6117298 h 6858000"/>
              <a:gd name="connsiteX395" fmla="*/ 3554035 w 7467600"/>
              <a:gd name="connsiteY395" fmla="*/ 6027832 h 6858000"/>
              <a:gd name="connsiteX396" fmla="*/ 3677174 w 7467600"/>
              <a:gd name="connsiteY396" fmla="*/ 5636351 h 6858000"/>
              <a:gd name="connsiteX397" fmla="*/ 3698819 w 7467600"/>
              <a:gd name="connsiteY397" fmla="*/ 5560503 h 6858000"/>
              <a:gd name="connsiteX398" fmla="*/ 3702094 w 7467600"/>
              <a:gd name="connsiteY398" fmla="*/ 5549194 h 6858000"/>
              <a:gd name="connsiteX399" fmla="*/ 3398355 w 7467600"/>
              <a:gd name="connsiteY399" fmla="*/ 6094603 h 6858000"/>
              <a:gd name="connsiteX400" fmla="*/ 3193941 w 7467600"/>
              <a:gd name="connsiteY400" fmla="*/ 6798775 h 6858000"/>
              <a:gd name="connsiteX401" fmla="*/ 3184140 w 7467600"/>
              <a:gd name="connsiteY401" fmla="*/ 6858000 h 6858000"/>
              <a:gd name="connsiteX402" fmla="*/ 3099978 w 7467600"/>
              <a:gd name="connsiteY402" fmla="*/ 6858000 h 6858000"/>
              <a:gd name="connsiteX403" fmla="*/ 3101556 w 7467600"/>
              <a:gd name="connsiteY403" fmla="*/ 6843337 h 6858000"/>
              <a:gd name="connsiteX404" fmla="*/ 3370162 w 7467600"/>
              <a:gd name="connsiteY404" fmla="*/ 5785550 h 6858000"/>
              <a:gd name="connsiteX405" fmla="*/ 3746477 w 7467600"/>
              <a:gd name="connsiteY405" fmla="*/ 5377889 h 6858000"/>
              <a:gd name="connsiteX406" fmla="*/ 3863399 w 7467600"/>
              <a:gd name="connsiteY406" fmla="*/ 5087257 h 6858000"/>
              <a:gd name="connsiteX407" fmla="*/ 3968712 w 7467600"/>
              <a:gd name="connsiteY407" fmla="*/ 4913989 h 6858000"/>
              <a:gd name="connsiteX408" fmla="*/ 2792390 w 7467600"/>
              <a:gd name="connsiteY408" fmla="*/ 5382974 h 6858000"/>
              <a:gd name="connsiteX409" fmla="*/ 2714982 w 7467600"/>
              <a:gd name="connsiteY409" fmla="*/ 5427051 h 6858000"/>
              <a:gd name="connsiteX410" fmla="*/ 2813361 w 7467600"/>
              <a:gd name="connsiteY410" fmla="*/ 6023912 h 6858000"/>
              <a:gd name="connsiteX411" fmla="*/ 2688430 w 7467600"/>
              <a:gd name="connsiteY411" fmla="*/ 6801564 h 6858000"/>
              <a:gd name="connsiteX412" fmla="*/ 2629626 w 7467600"/>
              <a:gd name="connsiteY412" fmla="*/ 6763394 h 6858000"/>
              <a:gd name="connsiteX413" fmla="*/ 2565328 w 7467600"/>
              <a:gd name="connsiteY413" fmla="*/ 5516399 h 6858000"/>
              <a:gd name="connsiteX414" fmla="*/ 1922999 w 7467600"/>
              <a:gd name="connsiteY414" fmla="*/ 5980343 h 6858000"/>
              <a:gd name="connsiteX415" fmla="*/ 1950261 w 7467600"/>
              <a:gd name="connsiteY415" fmla="*/ 6405858 h 6858000"/>
              <a:gd name="connsiteX416" fmla="*/ 2365554 w 7467600"/>
              <a:gd name="connsiteY416" fmla="*/ 6759107 h 6858000"/>
              <a:gd name="connsiteX417" fmla="*/ 2424142 w 7467600"/>
              <a:gd name="connsiteY417" fmla="*/ 6858000 h 6858000"/>
              <a:gd name="connsiteX418" fmla="*/ 2395994 w 7467600"/>
              <a:gd name="connsiteY418" fmla="*/ 6858000 h 6858000"/>
              <a:gd name="connsiteX419" fmla="*/ 2392863 w 7467600"/>
              <a:gd name="connsiteY419" fmla="*/ 6852964 h 6858000"/>
              <a:gd name="connsiteX420" fmla="*/ 2017589 w 7467600"/>
              <a:gd name="connsiteY420" fmla="*/ 6493982 h 6858000"/>
              <a:gd name="connsiteX421" fmla="*/ 2147336 w 7467600"/>
              <a:gd name="connsiteY421" fmla="*/ 6594052 h 6858000"/>
              <a:gd name="connsiteX422" fmla="*/ 2207047 w 7467600"/>
              <a:gd name="connsiteY422" fmla="*/ 6654540 h 6858000"/>
              <a:gd name="connsiteX423" fmla="*/ 2299106 w 7467600"/>
              <a:gd name="connsiteY423" fmla="*/ 6778931 h 6858000"/>
              <a:gd name="connsiteX424" fmla="*/ 2314430 w 7467600"/>
              <a:gd name="connsiteY424" fmla="*/ 6801144 h 6858000"/>
              <a:gd name="connsiteX425" fmla="*/ 2352406 w 7467600"/>
              <a:gd name="connsiteY425" fmla="*/ 6858000 h 6858000"/>
              <a:gd name="connsiteX426" fmla="*/ 2314492 w 7467600"/>
              <a:gd name="connsiteY426" fmla="*/ 6858000 h 6858000"/>
              <a:gd name="connsiteX427" fmla="*/ 2288095 w 7467600"/>
              <a:gd name="connsiteY427" fmla="*/ 6818030 h 6858000"/>
              <a:gd name="connsiteX428" fmla="*/ 2272768 w 7467600"/>
              <a:gd name="connsiteY428" fmla="*/ 6795822 h 6858000"/>
              <a:gd name="connsiteX429" fmla="*/ 2182715 w 7467600"/>
              <a:gd name="connsiteY429" fmla="*/ 6675071 h 6858000"/>
              <a:gd name="connsiteX430" fmla="*/ 2032061 w 7467600"/>
              <a:gd name="connsiteY430" fmla="*/ 6541380 h 6858000"/>
              <a:gd name="connsiteX431" fmla="*/ 2257220 w 7467600"/>
              <a:gd name="connsiteY431" fmla="*/ 6826257 h 6858000"/>
              <a:gd name="connsiteX432" fmla="*/ 2281324 w 7467600"/>
              <a:gd name="connsiteY432" fmla="*/ 6858000 h 6858000"/>
              <a:gd name="connsiteX433" fmla="*/ 2242860 w 7467600"/>
              <a:gd name="connsiteY433" fmla="*/ 6858000 h 6858000"/>
              <a:gd name="connsiteX434" fmla="*/ 2232818 w 7467600"/>
              <a:gd name="connsiteY434" fmla="*/ 6844926 h 6858000"/>
              <a:gd name="connsiteX435" fmla="*/ 1990172 w 7467600"/>
              <a:gd name="connsiteY435" fmla="*/ 6542121 h 6858000"/>
              <a:gd name="connsiteX436" fmla="*/ 2124090 w 7467600"/>
              <a:gd name="connsiteY436" fmla="*/ 6761017 h 6858000"/>
              <a:gd name="connsiteX437" fmla="*/ 2200380 w 7467600"/>
              <a:gd name="connsiteY437" fmla="*/ 6858000 h 6858000"/>
              <a:gd name="connsiteX438" fmla="*/ 2147507 w 7467600"/>
              <a:gd name="connsiteY438" fmla="*/ 6858000 h 6858000"/>
              <a:gd name="connsiteX439" fmla="*/ 2070668 w 7467600"/>
              <a:gd name="connsiteY439" fmla="*/ 6761520 h 6858000"/>
              <a:gd name="connsiteX440" fmla="*/ 1975142 w 7467600"/>
              <a:gd name="connsiteY440" fmla="*/ 6585570 h 6858000"/>
              <a:gd name="connsiteX441" fmla="*/ 2050035 w 7467600"/>
              <a:gd name="connsiteY441" fmla="*/ 6813345 h 6858000"/>
              <a:gd name="connsiteX442" fmla="*/ 2063025 w 7467600"/>
              <a:gd name="connsiteY442" fmla="*/ 6858000 h 6858000"/>
              <a:gd name="connsiteX443" fmla="*/ 2021675 w 7467600"/>
              <a:gd name="connsiteY443" fmla="*/ 6858000 h 6858000"/>
              <a:gd name="connsiteX444" fmla="*/ 2019308 w 7467600"/>
              <a:gd name="connsiteY444" fmla="*/ 6847118 h 6858000"/>
              <a:gd name="connsiteX445" fmla="*/ 1938835 w 7467600"/>
              <a:gd name="connsiteY445" fmla="*/ 6551160 h 6858000"/>
              <a:gd name="connsiteX446" fmla="*/ 1953230 w 7467600"/>
              <a:gd name="connsiteY446" fmla="*/ 6759699 h 6858000"/>
              <a:gd name="connsiteX447" fmla="*/ 1956763 w 7467600"/>
              <a:gd name="connsiteY447" fmla="*/ 6778191 h 6858000"/>
              <a:gd name="connsiteX448" fmla="*/ 1967925 w 7467600"/>
              <a:gd name="connsiteY448" fmla="*/ 6858000 h 6858000"/>
              <a:gd name="connsiteX449" fmla="*/ 1936622 w 7467600"/>
              <a:gd name="connsiteY449" fmla="*/ 6858000 h 6858000"/>
              <a:gd name="connsiteX450" fmla="*/ 1926261 w 7467600"/>
              <a:gd name="connsiteY450" fmla="*/ 6784064 h 6858000"/>
              <a:gd name="connsiteX451" fmla="*/ 1922724 w 7467600"/>
              <a:gd name="connsiteY451" fmla="*/ 6765577 h 6858000"/>
              <a:gd name="connsiteX452" fmla="*/ 1904650 w 7467600"/>
              <a:gd name="connsiteY452" fmla="*/ 6639616 h 6858000"/>
              <a:gd name="connsiteX453" fmla="*/ 1885273 w 7467600"/>
              <a:gd name="connsiteY453" fmla="*/ 6858000 h 6858000"/>
              <a:gd name="connsiteX454" fmla="*/ 1854363 w 7467600"/>
              <a:gd name="connsiteY454" fmla="*/ 6858000 h 6858000"/>
              <a:gd name="connsiteX455" fmla="*/ 1880391 w 7467600"/>
              <a:gd name="connsiteY455" fmla="*/ 6603796 h 6858000"/>
              <a:gd name="connsiteX456" fmla="*/ 1818273 w 7467600"/>
              <a:gd name="connsiteY456" fmla="*/ 6715729 h 6858000"/>
              <a:gd name="connsiteX457" fmla="*/ 1794691 w 7467600"/>
              <a:gd name="connsiteY457" fmla="*/ 6843239 h 6858000"/>
              <a:gd name="connsiteX458" fmla="*/ 1794914 w 7467600"/>
              <a:gd name="connsiteY458" fmla="*/ 6858000 h 6858000"/>
              <a:gd name="connsiteX459" fmla="*/ 1746128 w 7467600"/>
              <a:gd name="connsiteY459" fmla="*/ 6858000 h 6858000"/>
              <a:gd name="connsiteX460" fmla="*/ 1753934 w 7467600"/>
              <a:gd name="connsiteY460" fmla="*/ 6724796 h 6858000"/>
              <a:gd name="connsiteX461" fmla="*/ 1792053 w 7467600"/>
              <a:gd name="connsiteY461" fmla="*/ 6572396 h 6858000"/>
              <a:gd name="connsiteX462" fmla="*/ 1862248 w 7467600"/>
              <a:gd name="connsiteY462" fmla="*/ 6266397 h 6858000"/>
              <a:gd name="connsiteX463" fmla="*/ 1862250 w 7467600"/>
              <a:gd name="connsiteY463" fmla="*/ 6033531 h 6858000"/>
              <a:gd name="connsiteX464" fmla="*/ 1211999 w 7467600"/>
              <a:gd name="connsiteY464" fmla="*/ 6683610 h 6858000"/>
              <a:gd name="connsiteX465" fmla="*/ 1213266 w 7467600"/>
              <a:gd name="connsiteY465" fmla="*/ 6691947 h 6858000"/>
              <a:gd name="connsiteX466" fmla="*/ 1203370 w 7467600"/>
              <a:gd name="connsiteY466" fmla="*/ 6850676 h 6858000"/>
              <a:gd name="connsiteX467" fmla="*/ 1203671 w 7467600"/>
              <a:gd name="connsiteY467" fmla="*/ 6858000 h 6858000"/>
              <a:gd name="connsiteX468" fmla="*/ 1143180 w 7467600"/>
              <a:gd name="connsiteY468" fmla="*/ 6858000 h 6858000"/>
              <a:gd name="connsiteX469" fmla="*/ 1142176 w 7467600"/>
              <a:gd name="connsiteY469" fmla="*/ 6766045 h 6858000"/>
              <a:gd name="connsiteX470" fmla="*/ 1067484 w 7467600"/>
              <a:gd name="connsiteY470" fmla="*/ 6858000 h 6858000"/>
              <a:gd name="connsiteX471" fmla="*/ 953928 w 7467600"/>
              <a:gd name="connsiteY471" fmla="*/ 6858000 h 6858000"/>
              <a:gd name="connsiteX472" fmla="*/ 959715 w 7467600"/>
              <a:gd name="connsiteY472" fmla="*/ 6850185 h 6858000"/>
              <a:gd name="connsiteX473" fmla="*/ 1483788 w 7467600"/>
              <a:gd name="connsiteY473" fmla="*/ 6259174 h 6858000"/>
              <a:gd name="connsiteX474" fmla="*/ 1100671 w 7467600"/>
              <a:gd name="connsiteY474" fmla="*/ 6252137 h 6858000"/>
              <a:gd name="connsiteX475" fmla="*/ 1090144 w 7467600"/>
              <a:gd name="connsiteY475" fmla="*/ 6256748 h 6858000"/>
              <a:gd name="connsiteX476" fmla="*/ 1095872 w 7467600"/>
              <a:gd name="connsiteY476" fmla="*/ 6271892 h 6858000"/>
              <a:gd name="connsiteX477" fmla="*/ 262785 w 7467600"/>
              <a:gd name="connsiteY477" fmla="*/ 6845450 h 6858000"/>
              <a:gd name="connsiteX478" fmla="*/ 209968 w 7467600"/>
              <a:gd name="connsiteY478" fmla="*/ 6770713 h 6858000"/>
              <a:gd name="connsiteX479" fmla="*/ 873460 w 7467600"/>
              <a:gd name="connsiteY479" fmla="*/ 6253768 h 6858000"/>
              <a:gd name="connsiteX480" fmla="*/ 192686 w 7467600"/>
              <a:gd name="connsiteY480" fmla="*/ 5849257 h 6858000"/>
              <a:gd name="connsiteX481" fmla="*/ 4696 w 7467600"/>
              <a:gd name="connsiteY481" fmla="*/ 5697668 h 6858000"/>
              <a:gd name="connsiteX482" fmla="*/ 0 w 7467600"/>
              <a:gd name="connsiteY482" fmla="*/ 5689984 h 6858000"/>
              <a:gd name="connsiteX483" fmla="*/ 0 w 7467600"/>
              <a:gd name="connsiteY483" fmla="*/ 5513472 h 6858000"/>
              <a:gd name="connsiteX484" fmla="*/ 174101 w 7467600"/>
              <a:gd name="connsiteY484" fmla="*/ 5620277 h 6858000"/>
              <a:gd name="connsiteX485" fmla="*/ 891800 w 7467600"/>
              <a:gd name="connsiteY485" fmla="*/ 6036935 h 6858000"/>
              <a:gd name="connsiteX486" fmla="*/ 1072219 w 7467600"/>
              <a:gd name="connsiteY486" fmla="*/ 6169443 h 6858000"/>
              <a:gd name="connsiteX487" fmla="*/ 1074117 w 7467600"/>
              <a:gd name="connsiteY487" fmla="*/ 6170301 h 6858000"/>
              <a:gd name="connsiteX488" fmla="*/ 1083114 w 7467600"/>
              <a:gd name="connsiteY488" fmla="*/ 6174131 h 6858000"/>
              <a:gd name="connsiteX489" fmla="*/ 1543010 w 7467600"/>
              <a:gd name="connsiteY489" fmla="*/ 6191140 h 6858000"/>
              <a:gd name="connsiteX490" fmla="*/ 1551080 w 7467600"/>
              <a:gd name="connsiteY490" fmla="*/ 6195006 h 6858000"/>
              <a:gd name="connsiteX491" fmla="*/ 2345443 w 7467600"/>
              <a:gd name="connsiteY491" fmla="*/ 5549882 h 6858000"/>
              <a:gd name="connsiteX492" fmla="*/ 1721499 w 7467600"/>
              <a:gd name="connsiteY492" fmla="*/ 5599969 h 6858000"/>
              <a:gd name="connsiteX493" fmla="*/ 767716 w 7467600"/>
              <a:gd name="connsiteY493" fmla="*/ 5472768 h 6858000"/>
              <a:gd name="connsiteX494" fmla="*/ 722147 w 7467600"/>
              <a:gd name="connsiteY494" fmla="*/ 5393091 h 6858000"/>
              <a:gd name="connsiteX495" fmla="*/ 1485552 w 7467600"/>
              <a:gd name="connsiteY495" fmla="*/ 5313202 h 6858000"/>
              <a:gd name="connsiteX496" fmla="*/ 2143004 w 7467600"/>
              <a:gd name="connsiteY496" fmla="*/ 5402420 h 6858000"/>
              <a:gd name="connsiteX497" fmla="*/ 1933391 w 7467600"/>
              <a:gd name="connsiteY497" fmla="*/ 5156971 h 6858000"/>
              <a:gd name="connsiteX498" fmla="*/ 1827118 w 7467600"/>
              <a:gd name="connsiteY498" fmla="*/ 4968410 h 6858000"/>
              <a:gd name="connsiteX499" fmla="*/ 1837349 w 7467600"/>
              <a:gd name="connsiteY499" fmla="*/ 4956357 h 6858000"/>
              <a:gd name="connsiteX500" fmla="*/ 2162835 w 7467600"/>
              <a:gd name="connsiteY500" fmla="*/ 5187853 h 6858000"/>
              <a:gd name="connsiteX501" fmla="*/ 2257167 w 7467600"/>
              <a:gd name="connsiteY501" fmla="*/ 5462123 h 6858000"/>
              <a:gd name="connsiteX502" fmla="*/ 2261598 w 7467600"/>
              <a:gd name="connsiteY502" fmla="*/ 5467998 h 6858000"/>
              <a:gd name="connsiteX503" fmla="*/ 2437177 w 7467600"/>
              <a:gd name="connsiteY503" fmla="*/ 5479608 h 6858000"/>
              <a:gd name="connsiteX504" fmla="*/ 2445247 w 7467600"/>
              <a:gd name="connsiteY504" fmla="*/ 5483476 h 6858000"/>
              <a:gd name="connsiteX505" fmla="*/ 2743626 w 7467600"/>
              <a:gd name="connsiteY505" fmla="*/ 5304819 h 6858000"/>
              <a:gd name="connsiteX506" fmla="*/ 3048102 w 7467600"/>
              <a:gd name="connsiteY506" fmla="*/ 5150595 h 6858000"/>
              <a:gd name="connsiteX507" fmla="*/ 1799414 w 7467600"/>
              <a:gd name="connsiteY507" fmla="*/ 4694732 h 6858000"/>
              <a:gd name="connsiteX508" fmla="*/ 1771735 w 7467600"/>
              <a:gd name="connsiteY508" fmla="*/ 4619929 h 6858000"/>
              <a:gd name="connsiteX509" fmla="*/ 3104273 w 7467600"/>
              <a:gd name="connsiteY509" fmla="*/ 5076159 h 6858000"/>
              <a:gd name="connsiteX510" fmla="*/ 3113245 w 7467600"/>
              <a:gd name="connsiteY510" fmla="*/ 5090705 h 6858000"/>
              <a:gd name="connsiteX511" fmla="*/ 3126294 w 7467600"/>
              <a:gd name="connsiteY511" fmla="*/ 5114400 h 6858000"/>
              <a:gd name="connsiteX512" fmla="*/ 3937433 w 7467600"/>
              <a:gd name="connsiteY512" fmla="*/ 4830473 h 6858000"/>
              <a:gd name="connsiteX513" fmla="*/ 3590475 w 7467600"/>
              <a:gd name="connsiteY513" fmla="*/ 4597974 h 6858000"/>
              <a:gd name="connsiteX514" fmla="*/ 3100264 w 7467600"/>
              <a:gd name="connsiteY514" fmla="*/ 4579845 h 6858000"/>
              <a:gd name="connsiteX515" fmla="*/ 2183576 w 7467600"/>
              <a:gd name="connsiteY515" fmla="*/ 4227150 h 6858000"/>
              <a:gd name="connsiteX516" fmla="*/ 2151029 w 7467600"/>
              <a:gd name="connsiteY516" fmla="*/ 4146947 h 6858000"/>
              <a:gd name="connsiteX517" fmla="*/ 3563434 w 7467600"/>
              <a:gd name="connsiteY517" fmla="*/ 4469115 h 6858000"/>
              <a:gd name="connsiteX518" fmla="*/ 3177952 w 7467600"/>
              <a:gd name="connsiteY518" fmla="*/ 3657386 h 6858000"/>
              <a:gd name="connsiteX519" fmla="*/ 3189263 w 7467600"/>
              <a:gd name="connsiteY519" fmla="*/ 3625726 h 6858000"/>
              <a:gd name="connsiteX520" fmla="*/ 3560912 w 7467600"/>
              <a:gd name="connsiteY520" fmla="*/ 4079863 h 6858000"/>
              <a:gd name="connsiteX521" fmla="*/ 3626636 w 7467600"/>
              <a:gd name="connsiteY521" fmla="*/ 4512230 h 6858000"/>
              <a:gd name="connsiteX522" fmla="*/ 3653088 w 7467600"/>
              <a:gd name="connsiteY522" fmla="*/ 4521417 h 6858000"/>
              <a:gd name="connsiteX523" fmla="*/ 3988128 w 7467600"/>
              <a:gd name="connsiteY523" fmla="*/ 4817267 h 6858000"/>
              <a:gd name="connsiteX524" fmla="*/ 4830582 w 7467600"/>
              <a:gd name="connsiteY524" fmla="*/ 4676000 h 6858000"/>
              <a:gd name="connsiteX525" fmla="*/ 4830100 w 7467600"/>
              <a:gd name="connsiteY525" fmla="*/ 4675554 h 6858000"/>
              <a:gd name="connsiteX526" fmla="*/ 4036318 w 7467600"/>
              <a:gd name="connsiteY526" fmla="*/ 4147013 h 6858000"/>
              <a:gd name="connsiteX527" fmla="*/ 3432098 w 7467600"/>
              <a:gd name="connsiteY527" fmla="*/ 3537312 h 6858000"/>
              <a:gd name="connsiteX528" fmla="*/ 3446761 w 7467600"/>
              <a:gd name="connsiteY528" fmla="*/ 3461278 h 6858000"/>
              <a:gd name="connsiteX529" fmla="*/ 4419733 w 7467600"/>
              <a:gd name="connsiteY529" fmla="*/ 3963555 h 6858000"/>
              <a:gd name="connsiteX530" fmla="*/ 4781371 w 7467600"/>
              <a:gd name="connsiteY530" fmla="*/ 4458604 h 6858000"/>
              <a:gd name="connsiteX531" fmla="*/ 4780440 w 7467600"/>
              <a:gd name="connsiteY531" fmla="*/ 4470290 h 6858000"/>
              <a:gd name="connsiteX532" fmla="*/ 4898954 w 7467600"/>
              <a:gd name="connsiteY532" fmla="*/ 4662092 h 6858000"/>
              <a:gd name="connsiteX533" fmla="*/ 4900699 w 7467600"/>
              <a:gd name="connsiteY533" fmla="*/ 4670867 h 6858000"/>
              <a:gd name="connsiteX534" fmla="*/ 5714511 w 7467600"/>
              <a:gd name="connsiteY534" fmla="*/ 4663483 h 6858000"/>
              <a:gd name="connsiteX535" fmla="*/ 5464793 w 7467600"/>
              <a:gd name="connsiteY535" fmla="*/ 4393556 h 6858000"/>
              <a:gd name="connsiteX536" fmla="*/ 5461897 w 7467600"/>
              <a:gd name="connsiteY536" fmla="*/ 4390879 h 6858000"/>
              <a:gd name="connsiteX537" fmla="*/ 4294126 w 7467600"/>
              <a:gd name="connsiteY537" fmla="*/ 3303048 h 6858000"/>
              <a:gd name="connsiteX538" fmla="*/ 4305321 w 7467600"/>
              <a:gd name="connsiteY538" fmla="*/ 3256953 h 6858000"/>
              <a:gd name="connsiteX539" fmla="*/ 4949299 w 7467600"/>
              <a:gd name="connsiteY539" fmla="*/ 3766336 h 6858000"/>
              <a:gd name="connsiteX540" fmla="*/ 5291452 w 7467600"/>
              <a:gd name="connsiteY540" fmla="*/ 4076801 h 6858000"/>
              <a:gd name="connsiteX541" fmla="*/ 5434998 w 7467600"/>
              <a:gd name="connsiteY541" fmla="*/ 4254100 h 6858000"/>
              <a:gd name="connsiteX542" fmla="*/ 5351015 w 7467600"/>
              <a:gd name="connsiteY542" fmla="*/ 3760989 h 6858000"/>
              <a:gd name="connsiteX543" fmla="*/ 5413780 w 7467600"/>
              <a:gd name="connsiteY543" fmla="*/ 2966265 h 6858000"/>
              <a:gd name="connsiteX544" fmla="*/ 5425627 w 7467600"/>
              <a:gd name="connsiteY544" fmla="*/ 2954192 h 6858000"/>
              <a:gd name="connsiteX545" fmla="*/ 6604735 w 7467600"/>
              <a:gd name="connsiteY545" fmla="*/ 2041381 h 6858000"/>
              <a:gd name="connsiteX546" fmla="*/ 7204487 w 7467600"/>
              <a:gd name="connsiteY546" fmla="*/ 2742112 h 6858000"/>
              <a:gd name="connsiteX547" fmla="*/ 7131592 w 7467600"/>
              <a:gd name="connsiteY547" fmla="*/ 2672096 h 6858000"/>
              <a:gd name="connsiteX548" fmla="*/ 6996344 w 7467600"/>
              <a:gd name="connsiteY548" fmla="*/ 2518310 h 6858000"/>
              <a:gd name="connsiteX549" fmla="*/ 6735495 w 7467600"/>
              <a:gd name="connsiteY549" fmla="*/ 2196890 h 6858000"/>
              <a:gd name="connsiteX550" fmla="*/ 6721901 w 7467600"/>
              <a:gd name="connsiteY550" fmla="*/ 2179274 h 6858000"/>
              <a:gd name="connsiteX551" fmla="*/ 6604735 w 7467600"/>
              <a:gd name="connsiteY551" fmla="*/ 2041381 h 6858000"/>
              <a:gd name="connsiteX552" fmla="*/ 6591670 w 7467600"/>
              <a:gd name="connsiteY552" fmla="*/ 1988277 h 6858000"/>
              <a:gd name="connsiteX553" fmla="*/ 6747349 w 7467600"/>
              <a:gd name="connsiteY553" fmla="*/ 2160069 h 6858000"/>
              <a:gd name="connsiteX554" fmla="*/ 6760943 w 7467600"/>
              <a:gd name="connsiteY554" fmla="*/ 2177686 h 6858000"/>
              <a:gd name="connsiteX555" fmla="*/ 7021065 w 7467600"/>
              <a:gd name="connsiteY555" fmla="*/ 2498102 h 6858000"/>
              <a:gd name="connsiteX556" fmla="*/ 7155223 w 7467600"/>
              <a:gd name="connsiteY556" fmla="*/ 2650386 h 6858000"/>
              <a:gd name="connsiteX557" fmla="*/ 7203167 w 7467600"/>
              <a:gd name="connsiteY557" fmla="*/ 2697288 h 6858000"/>
              <a:gd name="connsiteX558" fmla="*/ 6937703 w 7467600"/>
              <a:gd name="connsiteY558" fmla="*/ 2321981 h 6858000"/>
              <a:gd name="connsiteX559" fmla="*/ 6591670 w 7467600"/>
              <a:gd name="connsiteY559" fmla="*/ 1988277 h 6858000"/>
              <a:gd name="connsiteX560" fmla="*/ 5798671 w 7467600"/>
              <a:gd name="connsiteY560" fmla="*/ 1981601 h 6858000"/>
              <a:gd name="connsiteX561" fmla="*/ 5754709 w 7467600"/>
              <a:gd name="connsiteY561" fmla="*/ 2071454 h 6858000"/>
              <a:gd name="connsiteX562" fmla="*/ 5763044 w 7467600"/>
              <a:gd name="connsiteY562" fmla="*/ 2842206 h 6858000"/>
              <a:gd name="connsiteX563" fmla="*/ 5764974 w 7467600"/>
              <a:gd name="connsiteY563" fmla="*/ 2799609 h 6858000"/>
              <a:gd name="connsiteX564" fmla="*/ 5767665 w 7467600"/>
              <a:gd name="connsiteY564" fmla="*/ 2666409 h 6858000"/>
              <a:gd name="connsiteX565" fmla="*/ 5763055 w 7467600"/>
              <a:gd name="connsiteY565" fmla="*/ 2579705 h 6858000"/>
              <a:gd name="connsiteX566" fmla="*/ 5758079 w 7467600"/>
              <a:gd name="connsiteY566" fmla="*/ 2492508 h 6858000"/>
              <a:gd name="connsiteX567" fmla="*/ 5779325 w 7467600"/>
              <a:gd name="connsiteY567" fmla="*/ 2197069 h 6858000"/>
              <a:gd name="connsiteX568" fmla="*/ 5798671 w 7467600"/>
              <a:gd name="connsiteY568" fmla="*/ 1981601 h 6858000"/>
              <a:gd name="connsiteX569" fmla="*/ 5829202 w 7467600"/>
              <a:gd name="connsiteY569" fmla="*/ 1971679 h 6858000"/>
              <a:gd name="connsiteX570" fmla="*/ 5809558 w 7467600"/>
              <a:gd name="connsiteY570" fmla="*/ 2198043 h 6858000"/>
              <a:gd name="connsiteX571" fmla="*/ 5788653 w 7467600"/>
              <a:gd name="connsiteY571" fmla="*/ 2489430 h 6858000"/>
              <a:gd name="connsiteX572" fmla="*/ 5793439 w 7467600"/>
              <a:gd name="connsiteY572" fmla="*/ 2575235 h 6858000"/>
              <a:gd name="connsiteX573" fmla="*/ 5796837 w 7467600"/>
              <a:gd name="connsiteY573" fmla="*/ 2637633 h 6858000"/>
              <a:gd name="connsiteX574" fmla="*/ 5818614 w 7467600"/>
              <a:gd name="connsiteY574" fmla="*/ 2473055 h 6858000"/>
              <a:gd name="connsiteX575" fmla="*/ 5829202 w 7467600"/>
              <a:gd name="connsiteY575" fmla="*/ 1971679 h 6858000"/>
              <a:gd name="connsiteX576" fmla="*/ 5911389 w 7467600"/>
              <a:gd name="connsiteY576" fmla="*/ 1898371 h 6858000"/>
              <a:gd name="connsiteX577" fmla="*/ 6237627 w 7467600"/>
              <a:gd name="connsiteY577" fmla="*/ 2231921 h 6858000"/>
              <a:gd name="connsiteX578" fmla="*/ 5911389 w 7467600"/>
              <a:gd name="connsiteY578" fmla="*/ 1898371 h 6858000"/>
              <a:gd name="connsiteX579" fmla="*/ 6944437 w 7467600"/>
              <a:gd name="connsiteY579" fmla="*/ 1575402 h 6858000"/>
              <a:gd name="connsiteX580" fmla="*/ 6304730 w 7467600"/>
              <a:gd name="connsiteY580" fmla="*/ 1766654 h 6858000"/>
              <a:gd name="connsiteX581" fmla="*/ 6944437 w 7467600"/>
              <a:gd name="connsiteY581" fmla="*/ 1575402 h 6858000"/>
              <a:gd name="connsiteX582" fmla="*/ 7019523 w 7467600"/>
              <a:gd name="connsiteY582" fmla="*/ 1519450 h 6858000"/>
              <a:gd name="connsiteX583" fmla="*/ 6298091 w 7467600"/>
              <a:gd name="connsiteY583" fmla="*/ 1737122 h 6858000"/>
              <a:gd name="connsiteX584" fmla="*/ 7019523 w 7467600"/>
              <a:gd name="connsiteY584" fmla="*/ 1519450 h 6858000"/>
              <a:gd name="connsiteX585" fmla="*/ 2399523 w 7467600"/>
              <a:gd name="connsiteY585" fmla="*/ 1428234 h 6858000"/>
              <a:gd name="connsiteX586" fmla="*/ 2224982 w 7467600"/>
              <a:gd name="connsiteY586" fmla="*/ 1826201 h 6858000"/>
              <a:gd name="connsiteX587" fmla="*/ 2096099 w 7467600"/>
              <a:gd name="connsiteY587" fmla="*/ 2345900 h 6858000"/>
              <a:gd name="connsiteX588" fmla="*/ 2283317 w 7467600"/>
              <a:gd name="connsiteY588" fmla="*/ 1796925 h 6858000"/>
              <a:gd name="connsiteX589" fmla="*/ 2399523 w 7467600"/>
              <a:gd name="connsiteY589" fmla="*/ 1428234 h 6858000"/>
              <a:gd name="connsiteX590" fmla="*/ 2448558 w 7467600"/>
              <a:gd name="connsiteY590" fmla="*/ 1373435 h 6858000"/>
              <a:gd name="connsiteX591" fmla="*/ 2312521 w 7467600"/>
              <a:gd name="connsiteY591" fmla="*/ 1806140 h 6858000"/>
              <a:gd name="connsiteX592" fmla="*/ 2127533 w 7467600"/>
              <a:gd name="connsiteY592" fmla="*/ 2348380 h 6858000"/>
              <a:gd name="connsiteX593" fmla="*/ 2358080 w 7467600"/>
              <a:gd name="connsiteY593" fmla="*/ 1866134 h 6858000"/>
              <a:gd name="connsiteX594" fmla="*/ 2407436 w 7467600"/>
              <a:gd name="connsiteY594" fmla="*/ 1651070 h 6858000"/>
              <a:gd name="connsiteX595" fmla="*/ 2448558 w 7467600"/>
              <a:gd name="connsiteY595" fmla="*/ 1373435 h 6858000"/>
              <a:gd name="connsiteX596" fmla="*/ 278707 w 7467600"/>
              <a:gd name="connsiteY596" fmla="*/ 1352270 h 6858000"/>
              <a:gd name="connsiteX597" fmla="*/ 321570 w 7467600"/>
              <a:gd name="connsiteY597" fmla="*/ 1861610 h 6858000"/>
              <a:gd name="connsiteX598" fmla="*/ 294281 w 7467600"/>
              <a:gd name="connsiteY598" fmla="*/ 1440658 h 6858000"/>
              <a:gd name="connsiteX599" fmla="*/ 278707 w 7467600"/>
              <a:gd name="connsiteY599" fmla="*/ 1352270 h 6858000"/>
              <a:gd name="connsiteX600" fmla="*/ 1423821 w 7467600"/>
              <a:gd name="connsiteY600" fmla="*/ 1351958 h 6858000"/>
              <a:gd name="connsiteX601" fmla="*/ 1638521 w 7467600"/>
              <a:gd name="connsiteY601" fmla="*/ 1908470 h 6858000"/>
              <a:gd name="connsiteX602" fmla="*/ 1754199 w 7467600"/>
              <a:gd name="connsiteY602" fmla="*/ 2149284 h 6858000"/>
              <a:gd name="connsiteX603" fmla="*/ 1908359 w 7467600"/>
              <a:gd name="connsiteY603" fmla="*/ 2364988 h 6858000"/>
              <a:gd name="connsiteX604" fmla="*/ 1647661 w 7467600"/>
              <a:gd name="connsiteY604" fmla="*/ 1825945 h 6858000"/>
              <a:gd name="connsiteX605" fmla="*/ 1423821 w 7467600"/>
              <a:gd name="connsiteY605" fmla="*/ 1351958 h 6858000"/>
              <a:gd name="connsiteX606" fmla="*/ 1431890 w 7467600"/>
              <a:gd name="connsiteY606" fmla="*/ 1306475 h 6858000"/>
              <a:gd name="connsiteX607" fmla="*/ 1507597 w 7467600"/>
              <a:gd name="connsiteY607" fmla="*/ 1446132 h 6858000"/>
              <a:gd name="connsiteX608" fmla="*/ 1674586 w 7467600"/>
              <a:gd name="connsiteY608" fmla="*/ 1813832 h 6858000"/>
              <a:gd name="connsiteX609" fmla="*/ 1815950 w 7467600"/>
              <a:gd name="connsiteY609" fmla="*/ 2128564 h 6858000"/>
              <a:gd name="connsiteX610" fmla="*/ 1984242 w 7467600"/>
              <a:gd name="connsiteY610" fmla="*/ 2430829 h 6858000"/>
              <a:gd name="connsiteX611" fmla="*/ 2014023 w 7467600"/>
              <a:gd name="connsiteY611" fmla="*/ 2450995 h 6858000"/>
              <a:gd name="connsiteX612" fmla="*/ 1747337 w 7467600"/>
              <a:gd name="connsiteY612" fmla="*/ 1855264 h 6858000"/>
              <a:gd name="connsiteX613" fmla="*/ 1533749 w 7467600"/>
              <a:gd name="connsiteY613" fmla="*/ 1478656 h 6858000"/>
              <a:gd name="connsiteX614" fmla="*/ 1431890 w 7467600"/>
              <a:gd name="connsiteY614" fmla="*/ 1306475 h 6858000"/>
              <a:gd name="connsiteX615" fmla="*/ 5052692 w 7467600"/>
              <a:gd name="connsiteY615" fmla="*/ 1292994 h 6858000"/>
              <a:gd name="connsiteX616" fmla="*/ 5200661 w 7467600"/>
              <a:gd name="connsiteY616" fmla="*/ 1635186 h 6858000"/>
              <a:gd name="connsiteX617" fmla="*/ 5297138 w 7467600"/>
              <a:gd name="connsiteY617" fmla="*/ 1906351 h 6858000"/>
              <a:gd name="connsiteX618" fmla="*/ 5052692 w 7467600"/>
              <a:gd name="connsiteY618" fmla="*/ 1292994 h 6858000"/>
              <a:gd name="connsiteX619" fmla="*/ 5009948 w 7467600"/>
              <a:gd name="connsiteY619" fmla="*/ 1273619 h 6858000"/>
              <a:gd name="connsiteX620" fmla="*/ 5121777 w 7467600"/>
              <a:gd name="connsiteY620" fmla="*/ 1654213 h 6858000"/>
              <a:gd name="connsiteX621" fmla="*/ 5293545 w 7467600"/>
              <a:gd name="connsiteY621" fmla="*/ 2072247 h 6858000"/>
              <a:gd name="connsiteX622" fmla="*/ 5294042 w 7467600"/>
              <a:gd name="connsiteY622" fmla="*/ 2065019 h 6858000"/>
              <a:gd name="connsiteX623" fmla="*/ 5171936 w 7467600"/>
              <a:gd name="connsiteY623" fmla="*/ 1647613 h 6858000"/>
              <a:gd name="connsiteX624" fmla="*/ 5009948 w 7467600"/>
              <a:gd name="connsiteY624" fmla="*/ 1273619 h 6858000"/>
              <a:gd name="connsiteX625" fmla="*/ 655236 w 7467600"/>
              <a:gd name="connsiteY625" fmla="*/ 1268632 h 6858000"/>
              <a:gd name="connsiteX626" fmla="*/ 839521 w 7467600"/>
              <a:gd name="connsiteY626" fmla="*/ 1685315 h 6858000"/>
              <a:gd name="connsiteX627" fmla="*/ 1109416 w 7467600"/>
              <a:gd name="connsiteY627" fmla="*/ 2061663 h 6858000"/>
              <a:gd name="connsiteX628" fmla="*/ 1298300 w 7467600"/>
              <a:gd name="connsiteY628" fmla="*/ 2247742 h 6858000"/>
              <a:gd name="connsiteX629" fmla="*/ 1125871 w 7467600"/>
              <a:gd name="connsiteY629" fmla="*/ 1989513 h 6858000"/>
              <a:gd name="connsiteX630" fmla="*/ 981574 w 7467600"/>
              <a:gd name="connsiteY630" fmla="*/ 1783157 h 6858000"/>
              <a:gd name="connsiteX631" fmla="*/ 922198 w 7467600"/>
              <a:gd name="connsiteY631" fmla="*/ 1677437 h 6858000"/>
              <a:gd name="connsiteX632" fmla="*/ 869293 w 7467600"/>
              <a:gd name="connsiteY632" fmla="*/ 1583214 h 6858000"/>
              <a:gd name="connsiteX633" fmla="*/ 751431 w 7467600"/>
              <a:gd name="connsiteY633" fmla="*/ 1405731 h 6858000"/>
              <a:gd name="connsiteX634" fmla="*/ 655236 w 7467600"/>
              <a:gd name="connsiteY634" fmla="*/ 1268632 h 6858000"/>
              <a:gd name="connsiteX635" fmla="*/ 6516292 w 7467600"/>
              <a:gd name="connsiteY635" fmla="*/ 1263064 h 6858000"/>
              <a:gd name="connsiteX636" fmla="*/ 5736320 w 7467600"/>
              <a:gd name="connsiteY636" fmla="*/ 1501803 h 6858000"/>
              <a:gd name="connsiteX637" fmla="*/ 6516292 w 7467600"/>
              <a:gd name="connsiteY637" fmla="*/ 1263064 h 6858000"/>
              <a:gd name="connsiteX638" fmla="*/ 291466 w 7467600"/>
              <a:gd name="connsiteY638" fmla="*/ 1250369 h 6858000"/>
              <a:gd name="connsiteX639" fmla="*/ 323180 w 7467600"/>
              <a:gd name="connsiteY639" fmla="*/ 1435283 h 6858000"/>
              <a:gd name="connsiteX640" fmla="*/ 349381 w 7467600"/>
              <a:gd name="connsiteY640" fmla="*/ 1875041 h 6858000"/>
              <a:gd name="connsiteX641" fmla="*/ 374363 w 7467600"/>
              <a:gd name="connsiteY641" fmla="*/ 1506494 h 6858000"/>
              <a:gd name="connsiteX642" fmla="*/ 302168 w 7467600"/>
              <a:gd name="connsiteY642" fmla="*/ 1274495 h 6858000"/>
              <a:gd name="connsiteX643" fmla="*/ 291466 w 7467600"/>
              <a:gd name="connsiteY643" fmla="*/ 1250369 h 6858000"/>
              <a:gd name="connsiteX644" fmla="*/ 678222 w 7467600"/>
              <a:gd name="connsiteY644" fmla="*/ 1248670 h 6858000"/>
              <a:gd name="connsiteX645" fmla="*/ 775536 w 7467600"/>
              <a:gd name="connsiteY645" fmla="*/ 1388015 h 6858000"/>
              <a:gd name="connsiteX646" fmla="*/ 894529 w 7467600"/>
              <a:gd name="connsiteY646" fmla="*/ 1567739 h 6858000"/>
              <a:gd name="connsiteX647" fmla="*/ 948000 w 7467600"/>
              <a:gd name="connsiteY647" fmla="*/ 1663088 h 6858000"/>
              <a:gd name="connsiteX648" fmla="*/ 1006812 w 7467600"/>
              <a:gd name="connsiteY648" fmla="*/ 1767683 h 6858000"/>
              <a:gd name="connsiteX649" fmla="*/ 1149133 w 7467600"/>
              <a:gd name="connsiteY649" fmla="*/ 1971513 h 6858000"/>
              <a:gd name="connsiteX650" fmla="*/ 1333952 w 7467600"/>
              <a:gd name="connsiteY650" fmla="*/ 2251620 h 6858000"/>
              <a:gd name="connsiteX651" fmla="*/ 1337329 w 7467600"/>
              <a:gd name="connsiteY651" fmla="*/ 2258350 h 6858000"/>
              <a:gd name="connsiteX652" fmla="*/ 1014726 w 7467600"/>
              <a:gd name="connsiteY652" fmla="*/ 1615556 h 6858000"/>
              <a:gd name="connsiteX653" fmla="*/ 678222 w 7467600"/>
              <a:gd name="connsiteY653" fmla="*/ 1248670 h 6858000"/>
              <a:gd name="connsiteX654" fmla="*/ 6691602 w 7467600"/>
              <a:gd name="connsiteY654" fmla="*/ 1140573 h 6858000"/>
              <a:gd name="connsiteX655" fmla="*/ 6571100 w 7467600"/>
              <a:gd name="connsiteY655" fmla="*/ 1183662 h 6858000"/>
              <a:gd name="connsiteX656" fmla="*/ 6241687 w 7467600"/>
              <a:gd name="connsiteY656" fmla="*/ 1257600 h 6858000"/>
              <a:gd name="connsiteX657" fmla="*/ 5693009 w 7467600"/>
              <a:gd name="connsiteY657" fmla="*/ 1478256 h 6858000"/>
              <a:gd name="connsiteX658" fmla="*/ 6548420 w 7467600"/>
              <a:gd name="connsiteY658" fmla="*/ 1214599 h 6858000"/>
              <a:gd name="connsiteX659" fmla="*/ 6605473 w 7467600"/>
              <a:gd name="connsiteY659" fmla="*/ 1184686 h 6858000"/>
              <a:gd name="connsiteX660" fmla="*/ 6691602 w 7467600"/>
              <a:gd name="connsiteY660" fmla="*/ 1140573 h 6858000"/>
              <a:gd name="connsiteX661" fmla="*/ 4002475 w 7467600"/>
              <a:gd name="connsiteY661" fmla="*/ 1037802 h 6858000"/>
              <a:gd name="connsiteX662" fmla="*/ 4000324 w 7467600"/>
              <a:gd name="connsiteY662" fmla="*/ 1039362 h 6858000"/>
              <a:gd name="connsiteX663" fmla="*/ 4002862 w 7467600"/>
              <a:gd name="connsiteY663" fmla="*/ 1042866 h 6858000"/>
              <a:gd name="connsiteX664" fmla="*/ 4002475 w 7467600"/>
              <a:gd name="connsiteY664" fmla="*/ 1037802 h 6858000"/>
              <a:gd name="connsiteX665" fmla="*/ 506322 w 7467600"/>
              <a:gd name="connsiteY665" fmla="*/ 1020997 h 6858000"/>
              <a:gd name="connsiteX666" fmla="*/ 533068 w 7467600"/>
              <a:gd name="connsiteY666" fmla="*/ 1029409 h 6858000"/>
              <a:gd name="connsiteX667" fmla="*/ 1232525 w 7467600"/>
              <a:gd name="connsiteY667" fmla="*/ 1804675 h 6858000"/>
              <a:gd name="connsiteX668" fmla="*/ 1388858 w 7467600"/>
              <a:gd name="connsiteY668" fmla="*/ 2368011 h 6858000"/>
              <a:gd name="connsiteX669" fmla="*/ 1384098 w 7467600"/>
              <a:gd name="connsiteY669" fmla="*/ 2378125 h 6858000"/>
              <a:gd name="connsiteX670" fmla="*/ 1425393 w 7467600"/>
              <a:gd name="connsiteY670" fmla="*/ 2589124 h 6858000"/>
              <a:gd name="connsiteX671" fmla="*/ 1424001 w 7467600"/>
              <a:gd name="connsiteY671" fmla="*/ 2597541 h 6858000"/>
              <a:gd name="connsiteX672" fmla="*/ 2152729 w 7467600"/>
              <a:gd name="connsiteY672" fmla="*/ 2864487 h 6858000"/>
              <a:gd name="connsiteX673" fmla="*/ 2020609 w 7467600"/>
              <a:gd name="connsiteY673" fmla="*/ 2539671 h 6858000"/>
              <a:gd name="connsiteX674" fmla="*/ 2018920 w 7467600"/>
              <a:gd name="connsiteY674" fmla="*/ 2536309 h 6858000"/>
              <a:gd name="connsiteX675" fmla="*/ 1342441 w 7467600"/>
              <a:gd name="connsiteY675" fmla="*/ 1173017 h 6858000"/>
              <a:gd name="connsiteX676" fmla="*/ 1367925 w 7467600"/>
              <a:gd name="connsiteY676" fmla="*/ 1135648 h 6858000"/>
              <a:gd name="connsiteX677" fmla="*/ 1771401 w 7467600"/>
              <a:gd name="connsiteY677" fmla="*/ 1806673 h 6858000"/>
              <a:gd name="connsiteX678" fmla="*/ 1972385 w 7467600"/>
              <a:gd name="connsiteY678" fmla="*/ 2198735 h 6858000"/>
              <a:gd name="connsiteX679" fmla="*/ 2040892 w 7467600"/>
              <a:gd name="connsiteY679" fmla="*/ 2405205 h 6858000"/>
              <a:gd name="connsiteX680" fmla="*/ 2131689 w 7467600"/>
              <a:gd name="connsiteY680" fmla="*/ 1936926 h 6858000"/>
              <a:gd name="connsiteX681" fmla="*/ 2454820 w 7467600"/>
              <a:gd name="connsiteY681" fmla="*/ 1248808 h 6858000"/>
              <a:gd name="connsiteX682" fmla="*/ 2492512 w 7467600"/>
              <a:gd name="connsiteY682" fmla="*/ 1302920 h 6858000"/>
              <a:gd name="connsiteX683" fmla="*/ 2081216 w 7467600"/>
              <a:gd name="connsiteY683" fmla="*/ 2527513 h 6858000"/>
              <a:gd name="connsiteX684" fmla="*/ 2081211 w 7467600"/>
              <a:gd name="connsiteY684" fmla="*/ 2528916 h 6858000"/>
              <a:gd name="connsiteX685" fmla="*/ 2199067 w 7467600"/>
              <a:gd name="connsiteY685" fmla="*/ 2884061 h 6858000"/>
              <a:gd name="connsiteX686" fmla="*/ 3192586 w 7467600"/>
              <a:gd name="connsiteY686" fmla="*/ 3411496 h 6858000"/>
              <a:gd name="connsiteX687" fmla="*/ 3182620 w 7467600"/>
              <a:gd name="connsiteY687" fmla="*/ 3483279 h 6858000"/>
              <a:gd name="connsiteX688" fmla="*/ 2435119 w 7467600"/>
              <a:gd name="connsiteY688" fmla="*/ 3080173 h 6858000"/>
              <a:gd name="connsiteX689" fmla="*/ 2410152 w 7467600"/>
              <a:gd name="connsiteY689" fmla="*/ 3063751 h 6858000"/>
              <a:gd name="connsiteX690" fmla="*/ 2408099 w 7467600"/>
              <a:gd name="connsiteY690" fmla="*/ 3064403 h 6858000"/>
              <a:gd name="connsiteX691" fmla="*/ 2407218 w 7467600"/>
              <a:gd name="connsiteY691" fmla="*/ 3070324 h 6858000"/>
              <a:gd name="connsiteX692" fmla="*/ 2380138 w 7467600"/>
              <a:gd name="connsiteY692" fmla="*/ 3099341 h 6858000"/>
              <a:gd name="connsiteX693" fmla="*/ 1765923 w 7467600"/>
              <a:gd name="connsiteY693" fmla="*/ 3581043 h 6858000"/>
              <a:gd name="connsiteX694" fmla="*/ 1702258 w 7467600"/>
              <a:gd name="connsiteY694" fmla="*/ 3612286 h 6858000"/>
              <a:gd name="connsiteX695" fmla="*/ 1538370 w 7467600"/>
              <a:gd name="connsiteY695" fmla="*/ 3811804 h 6858000"/>
              <a:gd name="connsiteX696" fmla="*/ 542867 w 7467600"/>
              <a:gd name="connsiteY696" fmla="*/ 4944092 h 6858000"/>
              <a:gd name="connsiteX697" fmla="*/ 515800 w 7467600"/>
              <a:gd name="connsiteY697" fmla="*/ 4862180 h 6858000"/>
              <a:gd name="connsiteX698" fmla="*/ 909145 w 7467600"/>
              <a:gd name="connsiteY698" fmla="*/ 4199225 h 6858000"/>
              <a:gd name="connsiteX699" fmla="*/ 1214067 w 7467600"/>
              <a:gd name="connsiteY699" fmla="*/ 3908561 h 6858000"/>
              <a:gd name="connsiteX700" fmla="*/ 640967 w 7467600"/>
              <a:gd name="connsiteY700" fmla="*/ 4105601 h 6858000"/>
              <a:gd name="connsiteX701" fmla="*/ 112563 w 7467600"/>
              <a:gd name="connsiteY701" fmla="*/ 4396952 h 6858000"/>
              <a:gd name="connsiteX702" fmla="*/ 0 w 7467600"/>
              <a:gd name="connsiteY702" fmla="*/ 4466006 h 6858000"/>
              <a:gd name="connsiteX703" fmla="*/ 0 w 7467600"/>
              <a:gd name="connsiteY703" fmla="*/ 4233763 h 6858000"/>
              <a:gd name="connsiteX704" fmla="*/ 36881 w 7467600"/>
              <a:gd name="connsiteY704" fmla="*/ 4200118 h 6858000"/>
              <a:gd name="connsiteX705" fmla="*/ 910534 w 7467600"/>
              <a:gd name="connsiteY705" fmla="*/ 3629753 h 6858000"/>
              <a:gd name="connsiteX706" fmla="*/ 1578717 w 7467600"/>
              <a:gd name="connsiteY706" fmla="*/ 3575982 h 6858000"/>
              <a:gd name="connsiteX707" fmla="*/ 2338780 w 7467600"/>
              <a:gd name="connsiteY707" fmla="*/ 3033725 h 6858000"/>
              <a:gd name="connsiteX708" fmla="*/ 1807991 w 7467600"/>
              <a:gd name="connsiteY708" fmla="*/ 2807184 h 6858000"/>
              <a:gd name="connsiteX709" fmla="*/ 1416358 w 7467600"/>
              <a:gd name="connsiteY709" fmla="*/ 3112571 h 6858000"/>
              <a:gd name="connsiteX710" fmla="*/ 939066 w 7467600"/>
              <a:gd name="connsiteY710" fmla="*/ 3378798 h 6858000"/>
              <a:gd name="connsiteX711" fmla="*/ 115099 w 7467600"/>
              <a:gd name="connsiteY711" fmla="*/ 3607650 h 6858000"/>
              <a:gd name="connsiteX712" fmla="*/ 97284 w 7467600"/>
              <a:gd name="connsiteY712" fmla="*/ 3520393 h 6858000"/>
              <a:gd name="connsiteX713" fmla="*/ 922050 w 7467600"/>
              <a:gd name="connsiteY713" fmla="*/ 3074867 h 6858000"/>
              <a:gd name="connsiteX714" fmla="*/ 1405265 w 7467600"/>
              <a:gd name="connsiteY714" fmla="*/ 3016319 h 6858000"/>
              <a:gd name="connsiteX715" fmla="*/ 1407512 w 7467600"/>
              <a:gd name="connsiteY715" fmla="*/ 3018001 h 6858000"/>
              <a:gd name="connsiteX716" fmla="*/ 1726266 w 7467600"/>
              <a:gd name="connsiteY716" fmla="*/ 2777274 h 6858000"/>
              <a:gd name="connsiteX717" fmla="*/ 625390 w 7467600"/>
              <a:gd name="connsiteY717" fmla="*/ 2514541 h 6858000"/>
              <a:gd name="connsiteX718" fmla="*/ 619799 w 7467600"/>
              <a:gd name="connsiteY718" fmla="*/ 2527180 h 6858000"/>
              <a:gd name="connsiteX719" fmla="*/ 310030 w 7467600"/>
              <a:gd name="connsiteY719" fmla="*/ 2771818 h 6858000"/>
              <a:gd name="connsiteX720" fmla="*/ 173877 w 7467600"/>
              <a:gd name="connsiteY720" fmla="*/ 2937056 h 6858000"/>
              <a:gd name="connsiteX721" fmla="*/ 77889 w 7467600"/>
              <a:gd name="connsiteY721" fmla="*/ 3138440 h 6858000"/>
              <a:gd name="connsiteX722" fmla="*/ 0 w 7467600"/>
              <a:gd name="connsiteY722" fmla="*/ 3271395 h 6858000"/>
              <a:gd name="connsiteX723" fmla="*/ 0 w 7467600"/>
              <a:gd name="connsiteY723" fmla="*/ 3153002 h 6858000"/>
              <a:gd name="connsiteX724" fmla="*/ 2386 w 7467600"/>
              <a:gd name="connsiteY724" fmla="*/ 3149203 h 6858000"/>
              <a:gd name="connsiteX725" fmla="*/ 89753 w 7467600"/>
              <a:gd name="connsiteY725" fmla="*/ 2987702 h 6858000"/>
              <a:gd name="connsiteX726" fmla="*/ 76869 w 7467600"/>
              <a:gd name="connsiteY726" fmla="*/ 3005404 h 6858000"/>
              <a:gd name="connsiteX727" fmla="*/ 32049 w 7467600"/>
              <a:gd name="connsiteY727" fmla="*/ 3065814 h 6858000"/>
              <a:gd name="connsiteX728" fmla="*/ 0 w 7467600"/>
              <a:gd name="connsiteY728" fmla="*/ 3108744 h 6858000"/>
              <a:gd name="connsiteX729" fmla="*/ 0 w 7467600"/>
              <a:gd name="connsiteY729" fmla="*/ 3058059 h 6858000"/>
              <a:gd name="connsiteX730" fmla="*/ 7610 w 7467600"/>
              <a:gd name="connsiteY730" fmla="*/ 3047889 h 6858000"/>
              <a:gd name="connsiteX731" fmla="*/ 52419 w 7467600"/>
              <a:gd name="connsiteY731" fmla="*/ 2987479 h 6858000"/>
              <a:gd name="connsiteX732" fmla="*/ 59142 w 7467600"/>
              <a:gd name="connsiteY732" fmla="*/ 2978488 h 6858000"/>
              <a:gd name="connsiteX733" fmla="*/ 0 w 7467600"/>
              <a:gd name="connsiteY733" fmla="*/ 3015334 h 6858000"/>
              <a:gd name="connsiteX734" fmla="*/ 0 w 7467600"/>
              <a:gd name="connsiteY734" fmla="*/ 2914286 h 6858000"/>
              <a:gd name="connsiteX735" fmla="*/ 36383 w 7467600"/>
              <a:gd name="connsiteY735" fmla="*/ 2901128 h 6858000"/>
              <a:gd name="connsiteX736" fmla="*/ 156329 w 7467600"/>
              <a:gd name="connsiteY736" fmla="*/ 2840533 h 6858000"/>
              <a:gd name="connsiteX737" fmla="*/ 358355 w 7467600"/>
              <a:gd name="connsiteY737" fmla="*/ 2620471 h 6858000"/>
              <a:gd name="connsiteX738" fmla="*/ 510577 w 7467600"/>
              <a:gd name="connsiteY738" fmla="*/ 2501244 h 6858000"/>
              <a:gd name="connsiteX739" fmla="*/ 211967 w 7467600"/>
              <a:gd name="connsiteY739" fmla="*/ 2479171 h 6858000"/>
              <a:gd name="connsiteX740" fmla="*/ 0 w 7467600"/>
              <a:gd name="connsiteY740" fmla="*/ 2476398 h 6858000"/>
              <a:gd name="connsiteX741" fmla="*/ 0 w 7467600"/>
              <a:gd name="connsiteY741" fmla="*/ 2389189 h 6858000"/>
              <a:gd name="connsiteX742" fmla="*/ 103062 w 7467600"/>
              <a:gd name="connsiteY742" fmla="*/ 2389518 h 6858000"/>
              <a:gd name="connsiteX743" fmla="*/ 510734 w 7467600"/>
              <a:gd name="connsiteY743" fmla="*/ 2416201 h 6858000"/>
              <a:gd name="connsiteX744" fmla="*/ 279257 w 7467600"/>
              <a:gd name="connsiteY744" fmla="*/ 2092102 h 6858000"/>
              <a:gd name="connsiteX745" fmla="*/ 65265 w 7467600"/>
              <a:gd name="connsiteY745" fmla="*/ 2006049 h 6858000"/>
              <a:gd name="connsiteX746" fmla="*/ 0 w 7467600"/>
              <a:gd name="connsiteY746" fmla="*/ 1982532 h 6858000"/>
              <a:gd name="connsiteX747" fmla="*/ 0 w 7467600"/>
              <a:gd name="connsiteY747" fmla="*/ 1912789 h 6858000"/>
              <a:gd name="connsiteX748" fmla="*/ 97460 w 7467600"/>
              <a:gd name="connsiteY748" fmla="*/ 1953725 h 6858000"/>
              <a:gd name="connsiteX749" fmla="*/ 221272 w 7467600"/>
              <a:gd name="connsiteY749" fmla="*/ 1980766 h 6858000"/>
              <a:gd name="connsiteX750" fmla="*/ 116765 w 7467600"/>
              <a:gd name="connsiteY750" fmla="*/ 1911033 h 6858000"/>
              <a:gd name="connsiteX751" fmla="*/ 16405 w 7467600"/>
              <a:gd name="connsiteY751" fmla="*/ 1803412 h 6858000"/>
              <a:gd name="connsiteX752" fmla="*/ 0 w 7467600"/>
              <a:gd name="connsiteY752" fmla="*/ 1784777 h 6858000"/>
              <a:gd name="connsiteX753" fmla="*/ 0 w 7467600"/>
              <a:gd name="connsiteY753" fmla="*/ 1740082 h 6858000"/>
              <a:gd name="connsiteX754" fmla="*/ 39394 w 7467600"/>
              <a:gd name="connsiteY754" fmla="*/ 1784856 h 6858000"/>
              <a:gd name="connsiteX755" fmla="*/ 135813 w 7467600"/>
              <a:gd name="connsiteY755" fmla="*/ 1888838 h 6858000"/>
              <a:gd name="connsiteX756" fmla="*/ 242575 w 7467600"/>
              <a:gd name="connsiteY756" fmla="*/ 1958841 h 6858000"/>
              <a:gd name="connsiteX757" fmla="*/ 82197 w 7467600"/>
              <a:gd name="connsiteY757" fmla="*/ 1754826 h 6858000"/>
              <a:gd name="connsiteX758" fmla="*/ 0 w 7467600"/>
              <a:gd name="connsiteY758" fmla="*/ 1679650 h 6858000"/>
              <a:gd name="connsiteX759" fmla="*/ 0 w 7467600"/>
              <a:gd name="connsiteY759" fmla="*/ 1602463 h 6858000"/>
              <a:gd name="connsiteX760" fmla="*/ 84689 w 7467600"/>
              <a:gd name="connsiteY760" fmla="*/ 1677442 h 6858000"/>
              <a:gd name="connsiteX761" fmla="*/ 298437 w 7467600"/>
              <a:gd name="connsiteY761" fmla="*/ 1968019 h 6858000"/>
              <a:gd name="connsiteX762" fmla="*/ 227269 w 7467600"/>
              <a:gd name="connsiteY762" fmla="*/ 1114064 h 6858000"/>
              <a:gd name="connsiteX763" fmla="*/ 248003 w 7467600"/>
              <a:gd name="connsiteY763" fmla="*/ 1089613 h 6858000"/>
              <a:gd name="connsiteX764" fmla="*/ 427020 w 7467600"/>
              <a:gd name="connsiteY764" fmla="*/ 1619803 h 6858000"/>
              <a:gd name="connsiteX765" fmla="*/ 340345 w 7467600"/>
              <a:gd name="connsiteY765" fmla="*/ 2027739 h 6858000"/>
              <a:gd name="connsiteX766" fmla="*/ 360865 w 7467600"/>
              <a:gd name="connsiteY766" fmla="*/ 2044827 h 6858000"/>
              <a:gd name="connsiteX767" fmla="*/ 560414 w 7467600"/>
              <a:gd name="connsiteY767" fmla="*/ 2421457 h 6858000"/>
              <a:gd name="connsiteX768" fmla="*/ 1359703 w 7467600"/>
              <a:gd name="connsiteY768" fmla="*/ 2578554 h 6858000"/>
              <a:gd name="connsiteX769" fmla="*/ 1359422 w 7467600"/>
              <a:gd name="connsiteY769" fmla="*/ 2577994 h 6858000"/>
              <a:gd name="connsiteX770" fmla="*/ 828701 w 7467600"/>
              <a:gd name="connsiteY770" fmla="*/ 1839520 h 6858000"/>
              <a:gd name="connsiteX771" fmla="*/ 494427 w 7467600"/>
              <a:gd name="connsiteY771" fmla="*/ 1092333 h 6858000"/>
              <a:gd name="connsiteX772" fmla="*/ 506322 w 7467600"/>
              <a:gd name="connsiteY772" fmla="*/ 1020997 h 6858000"/>
              <a:gd name="connsiteX773" fmla="*/ 4570198 w 7467600"/>
              <a:gd name="connsiteY773" fmla="*/ 978081 h 6858000"/>
              <a:gd name="connsiteX774" fmla="*/ 4523691 w 7467600"/>
              <a:gd name="connsiteY774" fmla="*/ 1127776 h 6858000"/>
              <a:gd name="connsiteX775" fmla="*/ 4509875 w 7467600"/>
              <a:gd name="connsiteY775" fmla="*/ 1167552 h 6858000"/>
              <a:gd name="connsiteX776" fmla="*/ 4478168 w 7467600"/>
              <a:gd name="connsiteY776" fmla="*/ 1260735 h 6858000"/>
              <a:gd name="connsiteX777" fmla="*/ 4409309 w 7467600"/>
              <a:gd name="connsiteY777" fmla="*/ 1666996 h 6858000"/>
              <a:gd name="connsiteX778" fmla="*/ 4370031 w 7467600"/>
              <a:gd name="connsiteY778" fmla="*/ 1955666 h 6858000"/>
              <a:gd name="connsiteX779" fmla="*/ 4570198 w 7467600"/>
              <a:gd name="connsiteY779" fmla="*/ 978081 h 6858000"/>
              <a:gd name="connsiteX780" fmla="*/ 4557898 w 7467600"/>
              <a:gd name="connsiteY780" fmla="*/ 900011 h 6858000"/>
              <a:gd name="connsiteX781" fmla="*/ 4344840 w 7467600"/>
              <a:gd name="connsiteY781" fmla="*/ 1922038 h 6858000"/>
              <a:gd name="connsiteX782" fmla="*/ 4378710 w 7467600"/>
              <a:gd name="connsiteY782" fmla="*/ 1665516 h 6858000"/>
              <a:gd name="connsiteX783" fmla="*/ 4448798 w 7467600"/>
              <a:gd name="connsiteY783" fmla="*/ 1253024 h 6858000"/>
              <a:gd name="connsiteX784" fmla="*/ 4480315 w 7467600"/>
              <a:gd name="connsiteY784" fmla="*/ 1158454 h 6858000"/>
              <a:gd name="connsiteX785" fmla="*/ 4494133 w 7467600"/>
              <a:gd name="connsiteY785" fmla="*/ 1118676 h 6858000"/>
              <a:gd name="connsiteX786" fmla="*/ 4557898 w 7467600"/>
              <a:gd name="connsiteY786" fmla="*/ 900011 h 6858000"/>
              <a:gd name="connsiteX787" fmla="*/ 5870151 w 7467600"/>
              <a:gd name="connsiteY787" fmla="*/ 898890 h 6858000"/>
              <a:gd name="connsiteX788" fmla="*/ 5861335 w 7467600"/>
              <a:gd name="connsiteY788" fmla="*/ 899177 h 6858000"/>
              <a:gd name="connsiteX789" fmla="*/ 5843702 w 7467600"/>
              <a:gd name="connsiteY789" fmla="*/ 899748 h 6858000"/>
              <a:gd name="connsiteX790" fmla="*/ 5651107 w 7467600"/>
              <a:gd name="connsiteY790" fmla="*/ 920306 h 6858000"/>
              <a:gd name="connsiteX791" fmla="*/ 5459407 w 7467600"/>
              <a:gd name="connsiteY791" fmla="*/ 940975 h 6858000"/>
              <a:gd name="connsiteX792" fmla="*/ 5374846 w 7467600"/>
              <a:gd name="connsiteY792" fmla="*/ 941988 h 6858000"/>
              <a:gd name="connsiteX793" fmla="*/ 5256105 w 7467600"/>
              <a:gd name="connsiteY793" fmla="*/ 945632 h 6858000"/>
              <a:gd name="connsiteX794" fmla="*/ 5107071 w 7467600"/>
              <a:gd name="connsiteY794" fmla="*/ 969720 h 6858000"/>
              <a:gd name="connsiteX795" fmla="*/ 4998681 w 7467600"/>
              <a:gd name="connsiteY795" fmla="*/ 988771 h 6858000"/>
              <a:gd name="connsiteX796" fmla="*/ 5870151 w 7467600"/>
              <a:gd name="connsiteY796" fmla="*/ 898890 h 6858000"/>
              <a:gd name="connsiteX797" fmla="*/ 5504425 w 7467600"/>
              <a:gd name="connsiteY797" fmla="*/ 848067 h 6858000"/>
              <a:gd name="connsiteX798" fmla="*/ 4968849 w 7467600"/>
              <a:gd name="connsiteY798" fmla="*/ 962318 h 6858000"/>
              <a:gd name="connsiteX799" fmla="*/ 5104039 w 7467600"/>
              <a:gd name="connsiteY799" fmla="*/ 940634 h 6858000"/>
              <a:gd name="connsiteX800" fmla="*/ 5256311 w 7467600"/>
              <a:gd name="connsiteY800" fmla="*/ 916490 h 6858000"/>
              <a:gd name="connsiteX801" fmla="*/ 5377381 w 7467600"/>
              <a:gd name="connsiteY801" fmla="*/ 912671 h 6858000"/>
              <a:gd name="connsiteX802" fmla="*/ 5460148 w 7467600"/>
              <a:gd name="connsiteY802" fmla="*/ 911442 h 6858000"/>
              <a:gd name="connsiteX803" fmla="*/ 5648971 w 7467600"/>
              <a:gd name="connsiteY803" fmla="*/ 891331 h 6858000"/>
              <a:gd name="connsiteX804" fmla="*/ 5844807 w 7467600"/>
              <a:gd name="connsiteY804" fmla="*/ 870718 h 6858000"/>
              <a:gd name="connsiteX805" fmla="*/ 5862975 w 7467600"/>
              <a:gd name="connsiteY805" fmla="*/ 869756 h 6858000"/>
              <a:gd name="connsiteX806" fmla="*/ 5920887 w 7467600"/>
              <a:gd name="connsiteY806" fmla="*/ 865929 h 6858000"/>
              <a:gd name="connsiteX807" fmla="*/ 5504425 w 7467600"/>
              <a:gd name="connsiteY807" fmla="*/ 848067 h 6858000"/>
              <a:gd name="connsiteX808" fmla="*/ 3607114 w 7467600"/>
              <a:gd name="connsiteY808" fmla="*/ 467441 h 6858000"/>
              <a:gd name="connsiteX809" fmla="*/ 3296242 w 7467600"/>
              <a:gd name="connsiteY809" fmla="*/ 807991 h 6858000"/>
              <a:gd name="connsiteX810" fmla="*/ 3174674 w 7467600"/>
              <a:gd name="connsiteY810" fmla="*/ 919759 h 6858000"/>
              <a:gd name="connsiteX811" fmla="*/ 3042978 w 7467600"/>
              <a:gd name="connsiteY811" fmla="*/ 1054894 h 6858000"/>
              <a:gd name="connsiteX812" fmla="*/ 2968914 w 7467600"/>
              <a:gd name="connsiteY812" fmla="*/ 1133756 h 6858000"/>
              <a:gd name="connsiteX813" fmla="*/ 3103823 w 7467600"/>
              <a:gd name="connsiteY813" fmla="*/ 1026814 h 6858000"/>
              <a:gd name="connsiteX814" fmla="*/ 3607114 w 7467600"/>
              <a:gd name="connsiteY814" fmla="*/ 467441 h 6858000"/>
              <a:gd name="connsiteX815" fmla="*/ 3744487 w 7467600"/>
              <a:gd name="connsiteY815" fmla="*/ 383136 h 6858000"/>
              <a:gd name="connsiteX816" fmla="*/ 3970213 w 7467600"/>
              <a:gd name="connsiteY816" fmla="*/ 995559 h 6858000"/>
              <a:gd name="connsiteX817" fmla="*/ 3744487 w 7467600"/>
              <a:gd name="connsiteY817" fmla="*/ 383136 h 6858000"/>
              <a:gd name="connsiteX818" fmla="*/ 3624562 w 7467600"/>
              <a:gd name="connsiteY818" fmla="*/ 367041 h 6858000"/>
              <a:gd name="connsiteX819" fmla="*/ 3489712 w 7467600"/>
              <a:gd name="connsiteY819" fmla="*/ 485386 h 6858000"/>
              <a:gd name="connsiteX820" fmla="*/ 3182994 w 7467600"/>
              <a:gd name="connsiteY820" fmla="*/ 828265 h 6858000"/>
              <a:gd name="connsiteX821" fmla="*/ 2892114 w 7467600"/>
              <a:gd name="connsiteY821" fmla="*/ 1172635 h 6858000"/>
              <a:gd name="connsiteX822" fmla="*/ 3021459 w 7467600"/>
              <a:gd name="connsiteY822" fmla="*/ 1035385 h 6858000"/>
              <a:gd name="connsiteX823" fmla="*/ 3153873 w 7467600"/>
              <a:gd name="connsiteY823" fmla="*/ 898971 h 6858000"/>
              <a:gd name="connsiteX824" fmla="*/ 3276511 w 7467600"/>
              <a:gd name="connsiteY824" fmla="*/ 786423 h 6858000"/>
              <a:gd name="connsiteX825" fmla="*/ 3584154 w 7467600"/>
              <a:gd name="connsiteY825" fmla="*/ 448218 h 6858000"/>
              <a:gd name="connsiteX826" fmla="*/ 3624562 w 7467600"/>
              <a:gd name="connsiteY826" fmla="*/ 367041 h 6858000"/>
              <a:gd name="connsiteX827" fmla="*/ 3766672 w 7467600"/>
              <a:gd name="connsiteY827" fmla="*/ 359429 h 6858000"/>
              <a:gd name="connsiteX828" fmla="*/ 3996338 w 7467600"/>
              <a:gd name="connsiteY828" fmla="*/ 968237 h 6858000"/>
              <a:gd name="connsiteX829" fmla="*/ 3766672 w 7467600"/>
              <a:gd name="connsiteY829" fmla="*/ 359429 h 6858000"/>
              <a:gd name="connsiteX830" fmla="*/ 5805386 w 7467600"/>
              <a:gd name="connsiteY830" fmla="*/ 239240 h 6858000"/>
              <a:gd name="connsiteX831" fmla="*/ 5736947 w 7467600"/>
              <a:gd name="connsiteY831" fmla="*/ 261367 h 6858000"/>
              <a:gd name="connsiteX832" fmla="*/ 5427012 w 7467600"/>
              <a:gd name="connsiteY832" fmla="*/ 311272 h 6858000"/>
              <a:gd name="connsiteX833" fmla="*/ 5147818 w 7467600"/>
              <a:gd name="connsiteY833" fmla="*/ 322112 h 6858000"/>
              <a:gd name="connsiteX834" fmla="*/ 5060854 w 7467600"/>
              <a:gd name="connsiteY834" fmla="*/ 311882 h 6858000"/>
              <a:gd name="connsiteX835" fmla="*/ 4945989 w 7467600"/>
              <a:gd name="connsiteY835" fmla="*/ 300516 h 6858000"/>
              <a:gd name="connsiteX836" fmla="*/ 5410479 w 7467600"/>
              <a:gd name="connsiteY836" fmla="*/ 348434 h 6858000"/>
              <a:gd name="connsiteX837" fmla="*/ 5805386 w 7467600"/>
              <a:gd name="connsiteY837" fmla="*/ 239240 h 6858000"/>
              <a:gd name="connsiteX838" fmla="*/ 5905192 w 7467600"/>
              <a:gd name="connsiteY838" fmla="*/ 163079 h 6858000"/>
              <a:gd name="connsiteX839" fmla="*/ 5865655 w 7467600"/>
              <a:gd name="connsiteY839" fmla="*/ 171901 h 6858000"/>
              <a:gd name="connsiteX840" fmla="*/ 5259740 w 7467600"/>
              <a:gd name="connsiteY840" fmla="*/ 257013 h 6858000"/>
              <a:gd name="connsiteX841" fmla="*/ 5208466 w 7467600"/>
              <a:gd name="connsiteY841" fmla="*/ 257550 h 6858000"/>
              <a:gd name="connsiteX842" fmla="*/ 4980204 w 7467600"/>
              <a:gd name="connsiteY842" fmla="*/ 271903 h 6858000"/>
              <a:gd name="connsiteX843" fmla="*/ 5068068 w 7467600"/>
              <a:gd name="connsiteY843" fmla="*/ 282244 h 6858000"/>
              <a:gd name="connsiteX844" fmla="*/ 5153231 w 7467600"/>
              <a:gd name="connsiteY844" fmla="*/ 292240 h 6858000"/>
              <a:gd name="connsiteX845" fmla="*/ 5426491 w 7467600"/>
              <a:gd name="connsiteY845" fmla="*/ 281128 h 6858000"/>
              <a:gd name="connsiteX846" fmla="*/ 5731212 w 7467600"/>
              <a:gd name="connsiteY846" fmla="*/ 231951 h 6858000"/>
              <a:gd name="connsiteX847" fmla="*/ 5905192 w 7467600"/>
              <a:gd name="connsiteY847" fmla="*/ 163079 h 6858000"/>
              <a:gd name="connsiteX848" fmla="*/ 5944437 w 7467600"/>
              <a:gd name="connsiteY848" fmla="*/ 113829 h 6858000"/>
              <a:gd name="connsiteX849" fmla="*/ 5825032 w 7467600"/>
              <a:gd name="connsiteY849" fmla="*/ 146405 h 6858000"/>
              <a:gd name="connsiteX850" fmla="*/ 4955599 w 7467600"/>
              <a:gd name="connsiteY850" fmla="*/ 247008 h 6858000"/>
              <a:gd name="connsiteX851" fmla="*/ 5210104 w 7467600"/>
              <a:gd name="connsiteY851" fmla="*/ 228123 h 6858000"/>
              <a:gd name="connsiteX852" fmla="*/ 5261015 w 7467600"/>
              <a:gd name="connsiteY852" fmla="*/ 227087 h 6858000"/>
              <a:gd name="connsiteX853" fmla="*/ 5861181 w 7467600"/>
              <a:gd name="connsiteY853" fmla="*/ 143093 h 6858000"/>
              <a:gd name="connsiteX854" fmla="*/ 5961252 w 7467600"/>
              <a:gd name="connsiteY854" fmla="*/ 114820 h 6858000"/>
              <a:gd name="connsiteX855" fmla="*/ 5944437 w 7467600"/>
              <a:gd name="connsiteY855" fmla="*/ 113829 h 6858000"/>
              <a:gd name="connsiteX856" fmla="*/ 3882765 w 7467600"/>
              <a:gd name="connsiteY856" fmla="*/ 0 h 6858000"/>
              <a:gd name="connsiteX857" fmla="*/ 3995099 w 7467600"/>
              <a:gd name="connsiteY857" fmla="*/ 0 h 6858000"/>
              <a:gd name="connsiteX858" fmla="*/ 4163818 w 7467600"/>
              <a:gd name="connsiteY858" fmla="*/ 234104 h 6858000"/>
              <a:gd name="connsiteX859" fmla="*/ 4172099 w 7467600"/>
              <a:gd name="connsiteY859" fmla="*/ 234207 h 6858000"/>
              <a:gd name="connsiteX860" fmla="*/ 4784282 w 7467600"/>
              <a:gd name="connsiteY860" fmla="*/ 276561 h 6858000"/>
              <a:gd name="connsiteX861" fmla="*/ 4801687 w 7467600"/>
              <a:gd name="connsiteY861" fmla="*/ 267764 h 6858000"/>
              <a:gd name="connsiteX862" fmla="*/ 6082788 w 7467600"/>
              <a:gd name="connsiteY862" fmla="*/ 64119 h 6858000"/>
              <a:gd name="connsiteX863" fmla="*/ 6099442 w 7467600"/>
              <a:gd name="connsiteY863" fmla="*/ 82568 h 6858000"/>
              <a:gd name="connsiteX864" fmla="*/ 4804137 w 7467600"/>
              <a:gd name="connsiteY864" fmla="*/ 320931 h 6858000"/>
              <a:gd name="connsiteX865" fmla="*/ 4227047 w 7467600"/>
              <a:gd name="connsiteY865" fmla="*/ 313415 h 6858000"/>
              <a:gd name="connsiteX866" fmla="*/ 4346041 w 7467600"/>
              <a:gd name="connsiteY866" fmla="*/ 456086 h 6858000"/>
              <a:gd name="connsiteX867" fmla="*/ 4870967 w 7467600"/>
              <a:gd name="connsiteY867" fmla="*/ 963061 h 6858000"/>
              <a:gd name="connsiteX868" fmla="*/ 4889647 w 7467600"/>
              <a:gd name="connsiteY868" fmla="*/ 957147 h 6858000"/>
              <a:gd name="connsiteX869" fmla="*/ 5422504 w 7467600"/>
              <a:gd name="connsiteY869" fmla="*/ 805191 h 6858000"/>
              <a:gd name="connsiteX870" fmla="*/ 6087656 w 7467600"/>
              <a:gd name="connsiteY870" fmla="*/ 826703 h 6858000"/>
              <a:gd name="connsiteX871" fmla="*/ 6058717 w 7467600"/>
              <a:gd name="connsiteY871" fmla="*/ 865992 h 6858000"/>
              <a:gd name="connsiteX872" fmla="*/ 4974153 w 7467600"/>
              <a:gd name="connsiteY872" fmla="*/ 1045456 h 6858000"/>
              <a:gd name="connsiteX873" fmla="*/ 5627835 w 7467600"/>
              <a:gd name="connsiteY873" fmla="*/ 1472077 h 6858000"/>
              <a:gd name="connsiteX874" fmla="*/ 5629817 w 7467600"/>
              <a:gd name="connsiteY874" fmla="*/ 1471412 h 6858000"/>
              <a:gd name="connsiteX875" fmla="*/ 5634124 w 7467600"/>
              <a:gd name="connsiteY875" fmla="*/ 1470572 h 6858000"/>
              <a:gd name="connsiteX876" fmla="*/ 5755832 w 7467600"/>
              <a:gd name="connsiteY876" fmla="*/ 1383886 h 6858000"/>
              <a:gd name="connsiteX877" fmla="*/ 6014186 w 7467600"/>
              <a:gd name="connsiteY877" fmla="*/ 1279799 h 6858000"/>
              <a:gd name="connsiteX878" fmla="*/ 6901619 w 7467600"/>
              <a:gd name="connsiteY878" fmla="*/ 1047874 h 6858000"/>
              <a:gd name="connsiteX879" fmla="*/ 6931566 w 7467600"/>
              <a:gd name="connsiteY879" fmla="*/ 1062034 h 6858000"/>
              <a:gd name="connsiteX880" fmla="*/ 5790982 w 7467600"/>
              <a:gd name="connsiteY880" fmla="*/ 1561380 h 6858000"/>
              <a:gd name="connsiteX881" fmla="*/ 6188971 w 7467600"/>
              <a:gd name="connsiteY881" fmla="*/ 1755168 h 6858000"/>
              <a:gd name="connsiteX882" fmla="*/ 6202446 w 7467600"/>
              <a:gd name="connsiteY882" fmla="*/ 1752268 h 6858000"/>
              <a:gd name="connsiteX883" fmla="*/ 7179560 w 7467600"/>
              <a:gd name="connsiteY883" fmla="*/ 1467551 h 6858000"/>
              <a:gd name="connsiteX884" fmla="*/ 7158730 w 7467600"/>
              <a:gd name="connsiteY884" fmla="*/ 1507835 h 6858000"/>
              <a:gd name="connsiteX885" fmla="*/ 6326959 w 7467600"/>
              <a:gd name="connsiteY885" fmla="*/ 1817686 h 6858000"/>
              <a:gd name="connsiteX886" fmla="*/ 6537433 w 7467600"/>
              <a:gd name="connsiteY886" fmla="*/ 1907790 h 6858000"/>
              <a:gd name="connsiteX887" fmla="*/ 6550221 w 7467600"/>
              <a:gd name="connsiteY887" fmla="*/ 1910729 h 6858000"/>
              <a:gd name="connsiteX888" fmla="*/ 6964438 w 7467600"/>
              <a:gd name="connsiteY888" fmla="*/ 2209505 h 6858000"/>
              <a:gd name="connsiteX889" fmla="*/ 7367862 w 7467600"/>
              <a:gd name="connsiteY889" fmla="*/ 2806833 h 6858000"/>
              <a:gd name="connsiteX890" fmla="*/ 7364329 w 7467600"/>
              <a:gd name="connsiteY890" fmla="*/ 2826907 h 6858000"/>
              <a:gd name="connsiteX891" fmla="*/ 7290545 w 7467600"/>
              <a:gd name="connsiteY891" fmla="*/ 2850663 h 6858000"/>
              <a:gd name="connsiteX892" fmla="*/ 6472036 w 7467600"/>
              <a:gd name="connsiteY892" fmla="*/ 1959003 h 6858000"/>
              <a:gd name="connsiteX893" fmla="*/ 5792897 w 7467600"/>
              <a:gd name="connsiteY893" fmla="*/ 1647747 h 6858000"/>
              <a:gd name="connsiteX894" fmla="*/ 5842751 w 7467600"/>
              <a:gd name="connsiteY894" fmla="*/ 1816112 h 6858000"/>
              <a:gd name="connsiteX895" fmla="*/ 5847424 w 7467600"/>
              <a:gd name="connsiteY895" fmla="*/ 1815776 h 6858000"/>
              <a:gd name="connsiteX896" fmla="*/ 6399821 w 7467600"/>
              <a:gd name="connsiteY896" fmla="*/ 2344799 h 6858000"/>
              <a:gd name="connsiteX897" fmla="*/ 6323232 w 7467600"/>
              <a:gd name="connsiteY897" fmla="*/ 2389634 h 6858000"/>
              <a:gd name="connsiteX898" fmla="*/ 5942958 w 7467600"/>
              <a:gd name="connsiteY898" fmla="*/ 2077708 h 6858000"/>
              <a:gd name="connsiteX899" fmla="*/ 5921559 w 7467600"/>
              <a:gd name="connsiteY899" fmla="*/ 2378596 h 6858000"/>
              <a:gd name="connsiteX900" fmla="*/ 5817651 w 7467600"/>
              <a:gd name="connsiteY900" fmla="*/ 3023919 h 6858000"/>
              <a:gd name="connsiteX901" fmla="*/ 5729634 w 7467600"/>
              <a:gd name="connsiteY901" fmla="*/ 3051849 h 6858000"/>
              <a:gd name="connsiteX902" fmla="*/ 5611018 w 7467600"/>
              <a:gd name="connsiteY902" fmla="*/ 2316769 h 6858000"/>
              <a:gd name="connsiteX903" fmla="*/ 5687608 w 7467600"/>
              <a:gd name="connsiteY903" fmla="*/ 2039972 h 6858000"/>
              <a:gd name="connsiteX904" fmla="*/ 5657554 w 7467600"/>
              <a:gd name="connsiteY904" fmla="*/ 1576445 h 6858000"/>
              <a:gd name="connsiteX905" fmla="*/ 5150475 w 7467600"/>
              <a:gd name="connsiteY905" fmla="*/ 1274012 h 6858000"/>
              <a:gd name="connsiteX906" fmla="*/ 5349142 w 7467600"/>
              <a:gd name="connsiteY906" fmla="*/ 2204405 h 6858000"/>
              <a:gd name="connsiteX907" fmla="*/ 5262214 w 7467600"/>
              <a:gd name="connsiteY907" fmla="*/ 2233836 h 6858000"/>
              <a:gd name="connsiteX908" fmla="*/ 4981539 w 7467600"/>
              <a:gd name="connsiteY908" fmla="*/ 1542201 h 6858000"/>
              <a:gd name="connsiteX909" fmla="*/ 4958461 w 7467600"/>
              <a:gd name="connsiteY909" fmla="*/ 1136957 h 6858000"/>
              <a:gd name="connsiteX910" fmla="*/ 4655015 w 7467600"/>
              <a:gd name="connsiteY910" fmla="*/ 891426 h 6858000"/>
              <a:gd name="connsiteX911" fmla="*/ 4348002 w 7467600"/>
              <a:gd name="connsiteY911" fmla="*/ 2205895 h 6858000"/>
              <a:gd name="connsiteX912" fmla="*/ 4262250 w 7467600"/>
              <a:gd name="connsiteY912" fmla="*/ 2219972 h 6858000"/>
              <a:gd name="connsiteX913" fmla="*/ 4550611 w 7467600"/>
              <a:gd name="connsiteY913" fmla="*/ 817540 h 6858000"/>
              <a:gd name="connsiteX914" fmla="*/ 4564418 w 7467600"/>
              <a:gd name="connsiteY914" fmla="*/ 808293 h 6858000"/>
              <a:gd name="connsiteX915" fmla="*/ 4266388 w 7467600"/>
              <a:gd name="connsiteY915" fmla="*/ 500083 h 6858000"/>
              <a:gd name="connsiteX916" fmla="*/ 4032842 w 7467600"/>
              <a:gd name="connsiteY916" fmla="*/ 211809 h 6858000"/>
              <a:gd name="connsiteX917" fmla="*/ 3882765 w 7467600"/>
              <a:gd name="connsiteY917" fmla="*/ 0 h 6858000"/>
              <a:gd name="connsiteX918" fmla="*/ 3721337 w 7467600"/>
              <a:gd name="connsiteY918" fmla="*/ 0 h 6858000"/>
              <a:gd name="connsiteX919" fmla="*/ 3797544 w 7467600"/>
              <a:gd name="connsiteY919" fmla="*/ 0 h 6858000"/>
              <a:gd name="connsiteX920" fmla="*/ 3775734 w 7467600"/>
              <a:gd name="connsiteY920" fmla="*/ 95131 h 6858000"/>
              <a:gd name="connsiteX921" fmla="*/ 3724807 w 7467600"/>
              <a:gd name="connsiteY921" fmla="*/ 272257 h 6858000"/>
              <a:gd name="connsiteX922" fmla="*/ 3726844 w 7467600"/>
              <a:gd name="connsiteY922" fmla="*/ 282988 h 6858000"/>
              <a:gd name="connsiteX923" fmla="*/ 3742664 w 7467600"/>
              <a:gd name="connsiteY923" fmla="*/ 279918 h 6858000"/>
              <a:gd name="connsiteX924" fmla="*/ 4103910 w 7467600"/>
              <a:gd name="connsiteY924" fmla="*/ 1161917 h 6858000"/>
              <a:gd name="connsiteX925" fmla="*/ 4020269 w 7467600"/>
              <a:gd name="connsiteY925" fmla="*/ 1200406 h 6858000"/>
              <a:gd name="connsiteX926" fmla="*/ 3674882 w 7467600"/>
              <a:gd name="connsiteY926" fmla="*/ 488524 h 6858000"/>
              <a:gd name="connsiteX927" fmla="*/ 3132682 w 7467600"/>
              <a:gd name="connsiteY927" fmla="*/ 1072284 h 6858000"/>
              <a:gd name="connsiteX928" fmla="*/ 2716346 w 7467600"/>
              <a:gd name="connsiteY928" fmla="*/ 1276376 h 6858000"/>
              <a:gd name="connsiteX929" fmla="*/ 2716772 w 7467600"/>
              <a:gd name="connsiteY929" fmla="*/ 1255462 h 6858000"/>
              <a:gd name="connsiteX930" fmla="*/ 3471096 w 7467600"/>
              <a:gd name="connsiteY930" fmla="*/ 437072 h 6858000"/>
              <a:gd name="connsiteX931" fmla="*/ 3639057 w 7467600"/>
              <a:gd name="connsiteY931" fmla="*/ 286334 h 6858000"/>
              <a:gd name="connsiteX932" fmla="*/ 3640309 w 7467600"/>
              <a:gd name="connsiteY932" fmla="*/ 284664 h 6858000"/>
              <a:gd name="connsiteX933" fmla="*/ 3646022 w 7467600"/>
              <a:gd name="connsiteY933" fmla="*/ 276711 h 6858000"/>
              <a:gd name="connsiteX934" fmla="*/ 3707943 w 7467600"/>
              <a:gd name="connsiteY934" fmla="*/ 65958 h 6858000"/>
              <a:gd name="connsiteX935" fmla="*/ 3721337 w 7467600"/>
              <a:gd name="connsiteY935" fmla="*/ 0 h 6858000"/>
              <a:gd name="connsiteX936" fmla="*/ 2867960 w 7467600"/>
              <a:gd name="connsiteY936" fmla="*/ 0 h 6858000"/>
              <a:gd name="connsiteX937" fmla="*/ 2926351 w 7467600"/>
              <a:gd name="connsiteY937" fmla="*/ 0 h 6858000"/>
              <a:gd name="connsiteX938" fmla="*/ 2902823 w 7467600"/>
              <a:gd name="connsiteY938" fmla="*/ 262929 h 6858000"/>
              <a:gd name="connsiteX939" fmla="*/ 2940663 w 7467600"/>
              <a:gd name="connsiteY939" fmla="*/ 140884 h 6858000"/>
              <a:gd name="connsiteX940" fmla="*/ 2947039 w 7467600"/>
              <a:gd name="connsiteY940" fmla="*/ 122524 h 6858000"/>
              <a:gd name="connsiteX941" fmla="*/ 2984316 w 7467600"/>
              <a:gd name="connsiteY941" fmla="*/ 0 h 6858000"/>
              <a:gd name="connsiteX942" fmla="*/ 3016114 w 7467600"/>
              <a:gd name="connsiteY942" fmla="*/ 0 h 6858000"/>
              <a:gd name="connsiteX943" fmla="*/ 2979949 w 7467600"/>
              <a:gd name="connsiteY943" fmla="*/ 119274 h 6858000"/>
              <a:gd name="connsiteX944" fmla="*/ 3023879 w 7467600"/>
              <a:gd name="connsiteY944" fmla="*/ 0 h 6858000"/>
              <a:gd name="connsiteX945" fmla="*/ 3105400 w 7467600"/>
              <a:gd name="connsiteY945" fmla="*/ 0 h 6858000"/>
              <a:gd name="connsiteX946" fmla="*/ 3094669 w 7467600"/>
              <a:gd name="connsiteY946" fmla="*/ 30308 h 6858000"/>
              <a:gd name="connsiteX947" fmla="*/ 2901945 w 7467600"/>
              <a:gd name="connsiteY947" fmla="*/ 466538 h 6858000"/>
              <a:gd name="connsiteX948" fmla="*/ 2815209 w 7467600"/>
              <a:gd name="connsiteY948" fmla="*/ 497361 h 6858000"/>
              <a:gd name="connsiteX949" fmla="*/ 2844845 w 7467600"/>
              <a:gd name="connsiteY949" fmla="*/ 127638 h 6858000"/>
              <a:gd name="connsiteX950" fmla="*/ 2867960 w 7467600"/>
              <a:gd name="connsiteY950" fmla="*/ 0 h 6858000"/>
              <a:gd name="connsiteX951" fmla="*/ 1057230 w 7467600"/>
              <a:gd name="connsiteY951" fmla="*/ 0 h 6858000"/>
              <a:gd name="connsiteX952" fmla="*/ 1111003 w 7467600"/>
              <a:gd name="connsiteY952" fmla="*/ 0 h 6858000"/>
              <a:gd name="connsiteX953" fmla="*/ 1125553 w 7467600"/>
              <a:gd name="connsiteY953" fmla="*/ 52588 h 6858000"/>
              <a:gd name="connsiteX954" fmla="*/ 1304276 w 7467600"/>
              <a:gd name="connsiteY954" fmla="*/ 476275 h 6858000"/>
              <a:gd name="connsiteX955" fmla="*/ 1492066 w 7467600"/>
              <a:gd name="connsiteY955" fmla="*/ 886333 h 6858000"/>
              <a:gd name="connsiteX956" fmla="*/ 1423698 w 7467600"/>
              <a:gd name="connsiteY956" fmla="*/ 710817 h 6858000"/>
              <a:gd name="connsiteX957" fmla="*/ 1357609 w 7467600"/>
              <a:gd name="connsiteY957" fmla="*/ 532892 h 6858000"/>
              <a:gd name="connsiteX958" fmla="*/ 1309550 w 7467600"/>
              <a:gd name="connsiteY958" fmla="*/ 374031 h 6858000"/>
              <a:gd name="connsiteX959" fmla="*/ 1193673 w 7467600"/>
              <a:gd name="connsiteY959" fmla="*/ 49533 h 6858000"/>
              <a:gd name="connsiteX960" fmla="*/ 1164391 w 7467600"/>
              <a:gd name="connsiteY960" fmla="*/ 0 h 6858000"/>
              <a:gd name="connsiteX961" fmla="*/ 1200666 w 7467600"/>
              <a:gd name="connsiteY961" fmla="*/ 0 h 6858000"/>
              <a:gd name="connsiteX962" fmla="*/ 1223408 w 7467600"/>
              <a:gd name="connsiteY962" fmla="*/ 38996 h 6858000"/>
              <a:gd name="connsiteX963" fmla="*/ 1339635 w 7467600"/>
              <a:gd name="connsiteY963" fmla="*/ 365517 h 6858000"/>
              <a:gd name="connsiteX964" fmla="*/ 1387469 w 7467600"/>
              <a:gd name="connsiteY964" fmla="*/ 523079 h 6858000"/>
              <a:gd name="connsiteX965" fmla="*/ 1452685 w 7467600"/>
              <a:gd name="connsiteY965" fmla="*/ 699806 h 6858000"/>
              <a:gd name="connsiteX966" fmla="*/ 1492092 w 7467600"/>
              <a:gd name="connsiteY966" fmla="*/ 800424 h 6858000"/>
              <a:gd name="connsiteX967" fmla="*/ 1455302 w 7467600"/>
              <a:gd name="connsiteY967" fmla="*/ 632913 h 6858000"/>
              <a:gd name="connsiteX968" fmla="*/ 1222336 w 7467600"/>
              <a:gd name="connsiteY968" fmla="*/ 9480 h 6858000"/>
              <a:gd name="connsiteX969" fmla="*/ 1214634 w 7467600"/>
              <a:gd name="connsiteY969" fmla="*/ 0 h 6858000"/>
              <a:gd name="connsiteX970" fmla="*/ 1289827 w 7467600"/>
              <a:gd name="connsiteY970" fmla="*/ 0 h 6858000"/>
              <a:gd name="connsiteX971" fmla="*/ 1321076 w 7467600"/>
              <a:gd name="connsiteY971" fmla="*/ 59722 h 6858000"/>
              <a:gd name="connsiteX972" fmla="*/ 1512579 w 7467600"/>
              <a:gd name="connsiteY972" fmla="*/ 626441 h 6858000"/>
              <a:gd name="connsiteX973" fmla="*/ 1506076 w 7467600"/>
              <a:gd name="connsiteY973" fmla="*/ 1089289 h 6858000"/>
              <a:gd name="connsiteX974" fmla="*/ 1486346 w 7467600"/>
              <a:gd name="connsiteY974" fmla="*/ 1079919 h 6858000"/>
              <a:gd name="connsiteX975" fmla="*/ 1070511 w 7467600"/>
              <a:gd name="connsiteY975" fmla="*/ 48609 h 6858000"/>
              <a:gd name="connsiteX976" fmla="*/ 1057230 w 7467600"/>
              <a:gd name="connsiteY976" fmla="*/ 0 h 6858000"/>
              <a:gd name="connsiteX977" fmla="*/ 43151 w 7467600"/>
              <a:gd name="connsiteY977" fmla="*/ 0 h 6858000"/>
              <a:gd name="connsiteX978" fmla="*/ 95283 w 7467600"/>
              <a:gd name="connsiteY978" fmla="*/ 0 h 6858000"/>
              <a:gd name="connsiteX979" fmla="*/ 300708 w 7467600"/>
              <a:gd name="connsiteY979" fmla="*/ 154571 h 6858000"/>
              <a:gd name="connsiteX980" fmla="*/ 530414 w 7467600"/>
              <a:gd name="connsiteY980" fmla="*/ 354673 h 6858000"/>
              <a:gd name="connsiteX981" fmla="*/ 333785 w 7467600"/>
              <a:gd name="connsiteY981" fmla="*/ 161564 h 6858000"/>
              <a:gd name="connsiteX982" fmla="*/ 147005 w 7467600"/>
              <a:gd name="connsiteY982" fmla="*/ 0 h 6858000"/>
              <a:gd name="connsiteX983" fmla="*/ 272509 w 7467600"/>
              <a:gd name="connsiteY983" fmla="*/ 0 h 6858000"/>
              <a:gd name="connsiteX984" fmla="*/ 326276 w 7467600"/>
              <a:gd name="connsiteY984" fmla="*/ 45847 h 6858000"/>
              <a:gd name="connsiteX985" fmla="*/ 823759 w 7467600"/>
              <a:gd name="connsiteY985" fmla="*/ 574145 h 6858000"/>
              <a:gd name="connsiteX986" fmla="*/ 811254 w 7467600"/>
              <a:gd name="connsiteY986" fmla="*/ 665546 h 6858000"/>
              <a:gd name="connsiteX987" fmla="*/ 154042 w 7467600"/>
              <a:gd name="connsiteY987" fmla="*/ 261522 h 6858000"/>
              <a:gd name="connsiteX988" fmla="*/ 13550 w 7467600"/>
              <a:gd name="connsiteY988" fmla="*/ 158423 h 6858000"/>
              <a:gd name="connsiteX989" fmla="*/ 0 w 7467600"/>
              <a:gd name="connsiteY989" fmla="*/ 146618 h 6858000"/>
              <a:gd name="connsiteX990" fmla="*/ 0 w 7467600"/>
              <a:gd name="connsiteY990" fmla="*/ 59161 h 6858000"/>
              <a:gd name="connsiteX991" fmla="*/ 45427 w 7467600"/>
              <a:gd name="connsiteY991" fmla="*/ 101078 h 6858000"/>
              <a:gd name="connsiteX992" fmla="*/ 630103 w 7467600"/>
              <a:gd name="connsiteY992" fmla="*/ 485885 h 6858000"/>
              <a:gd name="connsiteX993" fmla="*/ 532040 w 7467600"/>
              <a:gd name="connsiteY993" fmla="*/ 399359 h 6858000"/>
              <a:gd name="connsiteX994" fmla="*/ 517618 w 7467600"/>
              <a:gd name="connsiteY994" fmla="*/ 385726 h 6858000"/>
              <a:gd name="connsiteX995" fmla="*/ 285074 w 7467600"/>
              <a:gd name="connsiteY995" fmla="*/ 182755 h 6858000"/>
              <a:gd name="connsiteX996" fmla="*/ 43151 w 7467600"/>
              <a:gd name="connsiteY99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27465 w 7467600"/>
              <a:gd name="connsiteY127" fmla="*/ 5174181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7327465 w 7467600"/>
              <a:gd name="connsiteY139" fmla="*/ 5174181 h 6858000"/>
              <a:gd name="connsiteX140" fmla="*/ 1903353 w 7467600"/>
              <a:gd name="connsiteY140" fmla="*/ 5044827 h 6858000"/>
              <a:gd name="connsiteX141" fmla="*/ 1936931 w 7467600"/>
              <a:gd name="connsiteY141" fmla="*/ 5093954 h 6858000"/>
              <a:gd name="connsiteX142" fmla="*/ 2195868 w 7467600"/>
              <a:gd name="connsiteY142" fmla="*/ 5396574 h 6858000"/>
              <a:gd name="connsiteX143" fmla="*/ 2088852 w 7467600"/>
              <a:gd name="connsiteY143" fmla="*/ 5166123 h 6858000"/>
              <a:gd name="connsiteX144" fmla="*/ 1958241 w 7467600"/>
              <a:gd name="connsiteY144" fmla="*/ 5067955 h 6858000"/>
              <a:gd name="connsiteX145" fmla="*/ 1903353 w 7467600"/>
              <a:gd name="connsiteY145" fmla="*/ 5044827 h 6858000"/>
              <a:gd name="connsiteX146" fmla="*/ 1979378 w 7467600"/>
              <a:gd name="connsiteY146" fmla="*/ 4769504 h 6858000"/>
              <a:gd name="connsiteX147" fmla="*/ 2882120 w 7467600"/>
              <a:gd name="connsiteY147" fmla="*/ 5064547 h 6858000"/>
              <a:gd name="connsiteX148" fmla="*/ 2793103 w 7467600"/>
              <a:gd name="connsiteY148" fmla="*/ 5039699 h 6858000"/>
              <a:gd name="connsiteX149" fmla="*/ 2770041 w 7467600"/>
              <a:gd name="connsiteY149" fmla="*/ 5033634 h 6858000"/>
              <a:gd name="connsiteX150" fmla="*/ 1979378 w 7467600"/>
              <a:gd name="connsiteY150" fmla="*/ 4769504 h 6858000"/>
              <a:gd name="connsiteX151" fmla="*/ 1927410 w 7467600"/>
              <a:gd name="connsiteY151" fmla="*/ 4716164 h 6858000"/>
              <a:gd name="connsiteX152" fmla="*/ 1959587 w 7467600"/>
              <a:gd name="connsiteY152" fmla="*/ 4728849 h 6858000"/>
              <a:gd name="connsiteX153" fmla="*/ 2777707 w 7467600"/>
              <a:gd name="connsiteY153" fmla="*/ 5003991 h 6858000"/>
              <a:gd name="connsiteX154" fmla="*/ 2800768 w 7467600"/>
              <a:gd name="connsiteY154" fmla="*/ 5010056 h 6858000"/>
              <a:gd name="connsiteX155" fmla="*/ 2879408 w 7467600"/>
              <a:gd name="connsiteY155" fmla="*/ 5031590 h 6858000"/>
              <a:gd name="connsiteX156" fmla="*/ 2862295 w 7467600"/>
              <a:gd name="connsiteY156" fmla="*/ 5022958 h 6858000"/>
              <a:gd name="connsiteX157" fmla="*/ 2813343 w 7467600"/>
              <a:gd name="connsiteY157" fmla="*/ 4998369 h 6858000"/>
              <a:gd name="connsiteX158" fmla="*/ 2646245 w 7467600"/>
              <a:gd name="connsiteY158" fmla="*/ 4930999 h 6858000"/>
              <a:gd name="connsiteX159" fmla="*/ 1999243 w 7467600"/>
              <a:gd name="connsiteY159" fmla="*/ 4730524 h 6858000"/>
              <a:gd name="connsiteX160" fmla="*/ 1979527 w 7467600"/>
              <a:gd name="connsiteY160" fmla="*/ 4726651 h 6858000"/>
              <a:gd name="connsiteX161" fmla="*/ 1927410 w 7467600"/>
              <a:gd name="connsiteY161" fmla="*/ 4716164 h 6858000"/>
              <a:gd name="connsiteX162" fmla="*/ 1997014 w 7467600"/>
              <a:gd name="connsiteY162" fmla="*/ 4698007 h 6858000"/>
              <a:gd name="connsiteX163" fmla="*/ 2005458 w 7467600"/>
              <a:gd name="connsiteY163" fmla="*/ 4699540 h 6858000"/>
              <a:gd name="connsiteX164" fmla="*/ 2657186 w 7467600"/>
              <a:gd name="connsiteY164" fmla="*/ 4901687 h 6858000"/>
              <a:gd name="connsiteX165" fmla="*/ 2826662 w 7467600"/>
              <a:gd name="connsiteY165" fmla="*/ 4970362 h 6858000"/>
              <a:gd name="connsiteX166" fmla="*/ 2876100 w 7467600"/>
              <a:gd name="connsiteY166" fmla="*/ 4995397 h 6858000"/>
              <a:gd name="connsiteX167" fmla="*/ 3042600 w 7467600"/>
              <a:gd name="connsiteY167" fmla="*/ 5059532 h 6858000"/>
              <a:gd name="connsiteX168" fmla="*/ 1997014 w 7467600"/>
              <a:gd name="connsiteY168" fmla="*/ 4698007 h 6858000"/>
              <a:gd name="connsiteX169" fmla="*/ 2305292 w 7467600"/>
              <a:gd name="connsiteY169" fmla="*/ 4219492 h 6858000"/>
              <a:gd name="connsiteX170" fmla="*/ 3360922 w 7467600"/>
              <a:gd name="connsiteY170" fmla="*/ 4529373 h 6858000"/>
              <a:gd name="connsiteX171" fmla="*/ 3492420 w 7467600"/>
              <a:gd name="connsiteY171" fmla="*/ 4510145 h 6858000"/>
              <a:gd name="connsiteX172" fmla="*/ 3364086 w 7467600"/>
              <a:gd name="connsiteY172" fmla="*/ 4480340 h 6858000"/>
              <a:gd name="connsiteX173" fmla="*/ 3225818 w 7467600"/>
              <a:gd name="connsiteY173" fmla="*/ 4411822 h 6858000"/>
              <a:gd name="connsiteX174" fmla="*/ 3129696 w 7467600"/>
              <a:gd name="connsiteY174" fmla="*/ 4360704 h 6858000"/>
              <a:gd name="connsiteX175" fmla="*/ 2814545 w 7467600"/>
              <a:gd name="connsiteY175" fmla="*/ 4282955 h 6858000"/>
              <a:gd name="connsiteX176" fmla="*/ 2305292 w 7467600"/>
              <a:gd name="connsiteY176" fmla="*/ 4219492 h 6858000"/>
              <a:gd name="connsiteX177" fmla="*/ 2626982 w 7467600"/>
              <a:gd name="connsiteY177" fmla="*/ 4206450 h 6858000"/>
              <a:gd name="connsiteX178" fmla="*/ 2490617 w 7467600"/>
              <a:gd name="connsiteY178" fmla="*/ 4206951 h 6858000"/>
              <a:gd name="connsiteX179" fmla="*/ 2819869 w 7467600"/>
              <a:gd name="connsiteY179" fmla="*/ 4252936 h 6858000"/>
              <a:gd name="connsiteX180" fmla="*/ 3143018 w 7467600"/>
              <a:gd name="connsiteY180" fmla="*/ 4332698 h 6858000"/>
              <a:gd name="connsiteX181" fmla="*/ 3241520 w 7467600"/>
              <a:gd name="connsiteY181" fmla="*/ 4385112 h 6858000"/>
              <a:gd name="connsiteX182" fmla="*/ 3374575 w 7467600"/>
              <a:gd name="connsiteY182" fmla="*/ 4451517 h 6858000"/>
              <a:gd name="connsiteX183" fmla="*/ 3505221 w 7467600"/>
              <a:gd name="connsiteY183" fmla="*/ 4480757 h 6858000"/>
              <a:gd name="connsiteX184" fmla="*/ 2626982 w 7467600"/>
              <a:gd name="connsiteY184" fmla="*/ 4206450 h 6858000"/>
              <a:gd name="connsiteX185" fmla="*/ 1310106 w 7467600"/>
              <a:gd name="connsiteY185" fmla="*/ 3943217 h 6858000"/>
              <a:gd name="connsiteX186" fmla="*/ 854994 w 7467600"/>
              <a:gd name="connsiteY186" fmla="*/ 4399136 h 6858000"/>
              <a:gd name="connsiteX187" fmla="*/ 742462 w 7467600"/>
              <a:gd name="connsiteY187" fmla="*/ 4594648 h 6858000"/>
              <a:gd name="connsiteX188" fmla="*/ 820602 w 7467600"/>
              <a:gd name="connsiteY188" fmla="*/ 4485915 h 6858000"/>
              <a:gd name="connsiteX189" fmla="*/ 878295 w 7467600"/>
              <a:gd name="connsiteY189" fmla="*/ 4403594 h 6858000"/>
              <a:gd name="connsiteX190" fmla="*/ 1240607 w 7467600"/>
              <a:gd name="connsiteY190" fmla="*/ 4010401 h 6858000"/>
              <a:gd name="connsiteX191" fmla="*/ 1310106 w 7467600"/>
              <a:gd name="connsiteY191" fmla="*/ 3943217 h 6858000"/>
              <a:gd name="connsiteX192" fmla="*/ 1423113 w 7467600"/>
              <a:gd name="connsiteY192" fmla="*/ 3874565 h 6858000"/>
              <a:gd name="connsiteX193" fmla="*/ 1260565 w 7467600"/>
              <a:gd name="connsiteY193" fmla="*/ 4031982 h 6858000"/>
              <a:gd name="connsiteX194" fmla="*/ 901900 w 7467600"/>
              <a:gd name="connsiteY194" fmla="*/ 4421236 h 6858000"/>
              <a:gd name="connsiteX195" fmla="*/ 845044 w 7467600"/>
              <a:gd name="connsiteY195" fmla="*/ 4502436 h 6858000"/>
              <a:gd name="connsiteX196" fmla="*/ 685926 w 7467600"/>
              <a:gd name="connsiteY196" fmla="*/ 4703069 h 6858000"/>
              <a:gd name="connsiteX197" fmla="*/ 684248 w 7467600"/>
              <a:gd name="connsiteY197" fmla="*/ 4706721 h 6858000"/>
              <a:gd name="connsiteX198" fmla="*/ 1423113 w 7467600"/>
              <a:gd name="connsiteY198" fmla="*/ 3874565 h 6858000"/>
              <a:gd name="connsiteX199" fmla="*/ 3316479 w 7467600"/>
              <a:gd name="connsiteY199" fmla="*/ 3872136 h 6858000"/>
              <a:gd name="connsiteX200" fmla="*/ 3546806 w 7467600"/>
              <a:gd name="connsiteY200" fmla="*/ 4356139 h 6858000"/>
              <a:gd name="connsiteX201" fmla="*/ 3364433 w 7467600"/>
              <a:gd name="connsiteY201" fmla="*/ 3953121 h 6858000"/>
              <a:gd name="connsiteX202" fmla="*/ 3316479 w 7467600"/>
              <a:gd name="connsiteY202" fmla="*/ 3872136 h 6858000"/>
              <a:gd name="connsiteX203" fmla="*/ 3291335 w 7467600"/>
              <a:gd name="connsiteY203" fmla="*/ 3767420 h 6858000"/>
              <a:gd name="connsiteX204" fmla="*/ 3390805 w 7467600"/>
              <a:gd name="connsiteY204" fmla="*/ 3937163 h 6858000"/>
              <a:gd name="connsiteX205" fmla="*/ 3579062 w 7467600"/>
              <a:gd name="connsiteY205" fmla="*/ 4359040 h 6858000"/>
              <a:gd name="connsiteX206" fmla="*/ 3467355 w 7467600"/>
              <a:gd name="connsiteY206" fmla="*/ 3988130 h 6858000"/>
              <a:gd name="connsiteX207" fmla="*/ 3310753 w 7467600"/>
              <a:gd name="connsiteY207" fmla="*/ 3787140 h 6858000"/>
              <a:gd name="connsiteX208" fmla="*/ 3291335 w 7467600"/>
              <a:gd name="connsiteY208" fmla="*/ 3767420 h 6858000"/>
              <a:gd name="connsiteX209" fmla="*/ 1635889 w 7467600"/>
              <a:gd name="connsiteY209" fmla="*/ 3709494 h 6858000"/>
              <a:gd name="connsiteX210" fmla="*/ 1634800 w 7467600"/>
              <a:gd name="connsiteY210" fmla="*/ 3731111 h 6858000"/>
              <a:gd name="connsiteX211" fmla="*/ 1635889 w 7467600"/>
              <a:gd name="connsiteY211" fmla="*/ 3709494 h 6858000"/>
              <a:gd name="connsiteX212" fmla="*/ 1510397 w 7467600"/>
              <a:gd name="connsiteY212" fmla="*/ 3684705 h 6858000"/>
              <a:gd name="connsiteX213" fmla="*/ 1146550 w 7467600"/>
              <a:gd name="connsiteY213" fmla="*/ 3802012 h 6858000"/>
              <a:gd name="connsiteX214" fmla="*/ 698834 w 7467600"/>
              <a:gd name="connsiteY214" fmla="*/ 3952272 h 6858000"/>
              <a:gd name="connsiteX215" fmla="*/ 34256 w 7467600"/>
              <a:gd name="connsiteY215" fmla="*/ 4347603 h 6858000"/>
              <a:gd name="connsiteX216" fmla="*/ 527241 w 7467600"/>
              <a:gd name="connsiteY216" fmla="*/ 4065078 h 6858000"/>
              <a:gd name="connsiteX217" fmla="*/ 1510397 w 7467600"/>
              <a:gd name="connsiteY217" fmla="*/ 3684705 h 6858000"/>
              <a:gd name="connsiteX218" fmla="*/ 1313114 w 7467600"/>
              <a:gd name="connsiteY218" fmla="*/ 3655216 h 6858000"/>
              <a:gd name="connsiteX219" fmla="*/ 1109304 w 7467600"/>
              <a:gd name="connsiteY219" fmla="*/ 3669030 h 6858000"/>
              <a:gd name="connsiteX220" fmla="*/ 8129 w 7467600"/>
              <a:gd name="connsiteY220" fmla="*/ 4330519 h 6858000"/>
              <a:gd name="connsiteX221" fmla="*/ 687572 w 7467600"/>
              <a:gd name="connsiteY221" fmla="*/ 3925629 h 6858000"/>
              <a:gd name="connsiteX222" fmla="*/ 1138365 w 7467600"/>
              <a:gd name="connsiteY222" fmla="*/ 3774515 h 6858000"/>
              <a:gd name="connsiteX223" fmla="*/ 1505579 w 7467600"/>
              <a:gd name="connsiteY223" fmla="*/ 3655526 h 6858000"/>
              <a:gd name="connsiteX224" fmla="*/ 1313114 w 7467600"/>
              <a:gd name="connsiteY224" fmla="*/ 3655216 h 6858000"/>
              <a:gd name="connsiteX225" fmla="*/ 3655073 w 7467600"/>
              <a:gd name="connsiteY225" fmla="*/ 3650884 h 6858000"/>
              <a:gd name="connsiteX226" fmla="*/ 3989938 w 7467600"/>
              <a:gd name="connsiteY226" fmla="*/ 3991685 h 6858000"/>
              <a:gd name="connsiteX227" fmla="*/ 4393907 w 7467600"/>
              <a:gd name="connsiteY227" fmla="*/ 4261258 h 6858000"/>
              <a:gd name="connsiteX228" fmla="*/ 4648051 w 7467600"/>
              <a:gd name="connsiteY228" fmla="*/ 4374051 h 6858000"/>
              <a:gd name="connsiteX229" fmla="*/ 4383389 w 7467600"/>
              <a:gd name="connsiteY229" fmla="*/ 4184369 h 6858000"/>
              <a:gd name="connsiteX230" fmla="*/ 4165508 w 7467600"/>
              <a:gd name="connsiteY230" fmla="*/ 4035196 h 6858000"/>
              <a:gd name="connsiteX231" fmla="*/ 4068162 w 7467600"/>
              <a:gd name="connsiteY231" fmla="*/ 3953394 h 6858000"/>
              <a:gd name="connsiteX232" fmla="*/ 3981416 w 7467600"/>
              <a:gd name="connsiteY232" fmla="*/ 3880482 h 6858000"/>
              <a:gd name="connsiteX233" fmla="*/ 3800147 w 7467600"/>
              <a:gd name="connsiteY233" fmla="*/ 3749872 h 6858000"/>
              <a:gd name="connsiteX234" fmla="*/ 3655073 w 7467600"/>
              <a:gd name="connsiteY234" fmla="*/ 3650884 h 6858000"/>
              <a:gd name="connsiteX235" fmla="*/ 3670252 w 7467600"/>
              <a:gd name="connsiteY235" fmla="*/ 3622798 h 6858000"/>
              <a:gd name="connsiteX236" fmla="*/ 3817258 w 7467600"/>
              <a:gd name="connsiteY236" fmla="*/ 3723577 h 6858000"/>
              <a:gd name="connsiteX237" fmla="*/ 4000461 w 7467600"/>
              <a:gd name="connsiteY237" fmla="*/ 3855966 h 6858000"/>
              <a:gd name="connsiteX238" fmla="*/ 4088180 w 7467600"/>
              <a:gd name="connsiteY238" fmla="*/ 3929774 h 6858000"/>
              <a:gd name="connsiteX239" fmla="*/ 4184555 w 7467600"/>
              <a:gd name="connsiteY239" fmla="*/ 4010683 h 6858000"/>
              <a:gd name="connsiteX240" fmla="*/ 4399563 w 7467600"/>
              <a:gd name="connsiteY240" fmla="*/ 4158106 h 6858000"/>
              <a:gd name="connsiteX241" fmla="*/ 4684469 w 7467600"/>
              <a:gd name="connsiteY241" fmla="*/ 4364680 h 6858000"/>
              <a:gd name="connsiteX242" fmla="*/ 4690271 w 7467600"/>
              <a:gd name="connsiteY242" fmla="*/ 4370034 h 6858000"/>
              <a:gd name="connsiteX243" fmla="*/ 4136093 w 7467600"/>
              <a:gd name="connsiteY243" fmla="*/ 3858466 h 6858000"/>
              <a:gd name="connsiteX244" fmla="*/ 3670252 w 7467600"/>
              <a:gd name="connsiteY244" fmla="*/ 3622798 h 6858000"/>
              <a:gd name="connsiteX245" fmla="*/ 4440129 w 7467600"/>
              <a:gd name="connsiteY245" fmla="*/ 3448571 h 6858000"/>
              <a:gd name="connsiteX246" fmla="*/ 4856525 w 7467600"/>
              <a:gd name="connsiteY246" fmla="*/ 3915351 h 6858000"/>
              <a:gd name="connsiteX247" fmla="*/ 5059055 w 7467600"/>
              <a:gd name="connsiteY247" fmla="*/ 4108918 h 6858000"/>
              <a:gd name="connsiteX248" fmla="*/ 5290070 w 7467600"/>
              <a:gd name="connsiteY248" fmla="*/ 4263619 h 6858000"/>
              <a:gd name="connsiteX249" fmla="*/ 4834991 w 7467600"/>
              <a:gd name="connsiteY249" fmla="*/ 3830985 h 6858000"/>
              <a:gd name="connsiteX250" fmla="*/ 4440129 w 7467600"/>
              <a:gd name="connsiteY250" fmla="*/ 3448571 h 6858000"/>
              <a:gd name="connsiteX251" fmla="*/ 4441737 w 7467600"/>
              <a:gd name="connsiteY251" fmla="*/ 3399734 h 6858000"/>
              <a:gd name="connsiteX252" fmla="*/ 4431236 w 7467600"/>
              <a:gd name="connsiteY252" fmla="*/ 3400954 h 6858000"/>
              <a:gd name="connsiteX253" fmla="*/ 4557150 w 7467600"/>
              <a:gd name="connsiteY253" fmla="*/ 3510023 h 6858000"/>
              <a:gd name="connsiteX254" fmla="*/ 4856936 w 7467600"/>
              <a:gd name="connsiteY254" fmla="*/ 3809146 h 6858000"/>
              <a:gd name="connsiteX255" fmla="*/ 5111996 w 7467600"/>
              <a:gd name="connsiteY255" fmla="*/ 4065759 h 6858000"/>
              <a:gd name="connsiteX256" fmla="*/ 5388878 w 7467600"/>
              <a:gd name="connsiteY256" fmla="*/ 4300185 h 6858000"/>
              <a:gd name="connsiteX257" fmla="*/ 5425556 w 7467600"/>
              <a:gd name="connsiteY257" fmla="*/ 4308967 h 6858000"/>
              <a:gd name="connsiteX258" fmla="*/ 4943646 w 7467600"/>
              <a:gd name="connsiteY258" fmla="*/ 3822916 h 6858000"/>
              <a:gd name="connsiteX259" fmla="*/ 4594837 w 7467600"/>
              <a:gd name="connsiteY259" fmla="*/ 3532274 h 6858000"/>
              <a:gd name="connsiteX260" fmla="*/ 4441737 w 7467600"/>
              <a:gd name="connsiteY260" fmla="*/ 3399734 h 6858000"/>
              <a:gd name="connsiteX261" fmla="*/ 5425834 w 7467600"/>
              <a:gd name="connsiteY261" fmla="*/ 3162785 h 6858000"/>
              <a:gd name="connsiteX262" fmla="*/ 5401644 w 7467600"/>
              <a:gd name="connsiteY262" fmla="*/ 3617847 h 6858000"/>
              <a:gd name="connsiteX263" fmla="*/ 5467256 w 7467600"/>
              <a:gd name="connsiteY263" fmla="*/ 4175494 h 6858000"/>
              <a:gd name="connsiteX264" fmla="*/ 5448069 w 7467600"/>
              <a:gd name="connsiteY264" fmla="*/ 3567554 h 6858000"/>
              <a:gd name="connsiteX265" fmla="*/ 5425834 w 7467600"/>
              <a:gd name="connsiteY265" fmla="*/ 3162785 h 6858000"/>
              <a:gd name="connsiteX266" fmla="*/ 1318687 w 7467600"/>
              <a:gd name="connsiteY266" fmla="*/ 3113840 h 6858000"/>
              <a:gd name="connsiteX267" fmla="*/ 1066793 w 7467600"/>
              <a:gd name="connsiteY267" fmla="*/ 3212171 h 6858000"/>
              <a:gd name="connsiteX268" fmla="*/ 993319 w 7467600"/>
              <a:gd name="connsiteY268" fmla="*/ 3247648 h 6858000"/>
              <a:gd name="connsiteX269" fmla="*/ 853081 w 7467600"/>
              <a:gd name="connsiteY269" fmla="*/ 3312410 h 6858000"/>
              <a:gd name="connsiteX270" fmla="*/ 805957 w 7467600"/>
              <a:gd name="connsiteY270" fmla="*/ 3330443 h 6858000"/>
              <a:gd name="connsiteX271" fmla="*/ 1318687 w 7467600"/>
              <a:gd name="connsiteY271" fmla="*/ 3113840 h 6858000"/>
              <a:gd name="connsiteX272" fmla="*/ 5453702 w 7467600"/>
              <a:gd name="connsiteY272" fmla="*/ 3090882 h 6858000"/>
              <a:gd name="connsiteX273" fmla="*/ 5480135 w 7467600"/>
              <a:gd name="connsiteY273" fmla="*/ 3565802 h 6858000"/>
              <a:gd name="connsiteX274" fmla="*/ 5499023 w 7467600"/>
              <a:gd name="connsiteY274" fmla="*/ 4166310 h 6858000"/>
              <a:gd name="connsiteX275" fmla="*/ 5547022 w 7467600"/>
              <a:gd name="connsiteY275" fmla="*/ 3607838 h 6858000"/>
              <a:gd name="connsiteX276" fmla="*/ 5515964 w 7467600"/>
              <a:gd name="connsiteY276" fmla="*/ 3378541 h 6858000"/>
              <a:gd name="connsiteX277" fmla="*/ 5453702 w 7467600"/>
              <a:gd name="connsiteY277" fmla="*/ 3090882 h 6858000"/>
              <a:gd name="connsiteX278" fmla="*/ 1238695 w 7467600"/>
              <a:gd name="connsiteY278" fmla="*/ 3076820 h 6858000"/>
              <a:gd name="connsiteX279" fmla="*/ 716371 w 7467600"/>
              <a:gd name="connsiteY279" fmla="*/ 3293249 h 6858000"/>
              <a:gd name="connsiteX280" fmla="*/ 579522 w 7467600"/>
              <a:gd name="connsiteY280" fmla="*/ 3371759 h 6858000"/>
              <a:gd name="connsiteX281" fmla="*/ 600288 w 7467600"/>
              <a:gd name="connsiteY281" fmla="*/ 3365555 h 6858000"/>
              <a:gd name="connsiteX282" fmla="*/ 840692 w 7467600"/>
              <a:gd name="connsiteY282" fmla="*/ 3284921 h 6858000"/>
              <a:gd name="connsiteX283" fmla="*/ 979248 w 7467600"/>
              <a:gd name="connsiteY283" fmla="*/ 3221003 h 6858000"/>
              <a:gd name="connsiteX284" fmla="*/ 1053282 w 7467600"/>
              <a:gd name="connsiteY284" fmla="*/ 3185247 h 6858000"/>
              <a:gd name="connsiteX285" fmla="*/ 1320603 w 7467600"/>
              <a:gd name="connsiteY285" fmla="*/ 3081281 h 6858000"/>
              <a:gd name="connsiteX286" fmla="*/ 1238695 w 7467600"/>
              <a:gd name="connsiteY286" fmla="*/ 3076820 h 6858000"/>
              <a:gd name="connsiteX287" fmla="*/ 5425627 w 7467600"/>
              <a:gd name="connsiteY287" fmla="*/ 2954192 h 6858000"/>
              <a:gd name="connsiteX288" fmla="*/ 5470770 w 7467600"/>
              <a:gd name="connsiteY288" fmla="*/ 3005435 h 6858000"/>
              <a:gd name="connsiteX289" fmla="*/ 5519779 w 7467600"/>
              <a:gd name="connsiteY289" fmla="*/ 4359223 h 6858000"/>
              <a:gd name="connsiteX290" fmla="*/ 5520293 w 7467600"/>
              <a:gd name="connsiteY290" fmla="*/ 4360602 h 6858000"/>
              <a:gd name="connsiteX291" fmla="*/ 5767221 w 7467600"/>
              <a:gd name="connsiteY291" fmla="*/ 4665564 h 6858000"/>
              <a:gd name="connsiteX292" fmla="*/ 6937169 w 7467600"/>
              <a:gd name="connsiteY292" fmla="*/ 4815941 h 6858000"/>
              <a:gd name="connsiteX293" fmla="*/ 6953922 w 7467600"/>
              <a:gd name="connsiteY293" fmla="*/ 4890068 h 6858000"/>
              <a:gd name="connsiteX294" fmla="*/ 6071359 w 7467600"/>
              <a:gd name="connsiteY294" fmla="*/ 4770770 h 6858000"/>
              <a:gd name="connsiteX295" fmla="*/ 6038839 w 7467600"/>
              <a:gd name="connsiteY295" fmla="*/ 4764474 h 6858000"/>
              <a:gd name="connsiteX296" fmla="*/ 6038706 w 7467600"/>
              <a:gd name="connsiteY296" fmla="*/ 4763847 h 6858000"/>
              <a:gd name="connsiteX297" fmla="*/ 6037784 w 7467600"/>
              <a:gd name="connsiteY297" fmla="*/ 4764270 h 6858000"/>
              <a:gd name="connsiteX298" fmla="*/ 6038839 w 7467600"/>
              <a:gd name="connsiteY298" fmla="*/ 4764474 h 6858000"/>
              <a:gd name="connsiteX299" fmla="*/ 6040338 w 7467600"/>
              <a:gd name="connsiteY299" fmla="*/ 4771418 h 6858000"/>
              <a:gd name="connsiteX300" fmla="*/ 6024488 w 7467600"/>
              <a:gd name="connsiteY300" fmla="*/ 4809903 h 6858000"/>
              <a:gd name="connsiteX301" fmla="*/ 5599771 w 7467600"/>
              <a:gd name="connsiteY301" fmla="*/ 5509652 h 6858000"/>
              <a:gd name="connsiteX302" fmla="*/ 5548843 w 7467600"/>
              <a:gd name="connsiteY302" fmla="*/ 5563845 h 6858000"/>
              <a:gd name="connsiteX303" fmla="*/ 5940952 w 7467600"/>
              <a:gd name="connsiteY303" fmla="*/ 6250028 h 6858000"/>
              <a:gd name="connsiteX304" fmla="*/ 6043441 w 7467600"/>
              <a:gd name="connsiteY304" fmla="*/ 6665847 h 6858000"/>
              <a:gd name="connsiteX305" fmla="*/ 6093432 w 7467600"/>
              <a:gd name="connsiteY305" fmla="*/ 6858000 h 6858000"/>
              <a:gd name="connsiteX306" fmla="*/ 6034344 w 7467600"/>
              <a:gd name="connsiteY306" fmla="*/ 6858000 h 6858000"/>
              <a:gd name="connsiteX307" fmla="*/ 6026679 w 7467600"/>
              <a:gd name="connsiteY307" fmla="*/ 6836959 h 6858000"/>
              <a:gd name="connsiteX308" fmla="*/ 5800441 w 7467600"/>
              <a:gd name="connsiteY308" fmla="*/ 6335286 h 6858000"/>
              <a:gd name="connsiteX309" fmla="*/ 5526562 w 7467600"/>
              <a:gd name="connsiteY309" fmla="*/ 5705388 h 6858000"/>
              <a:gd name="connsiteX310" fmla="*/ 5519640 w 7467600"/>
              <a:gd name="connsiteY310" fmla="*/ 5683774 h 6858000"/>
              <a:gd name="connsiteX311" fmla="*/ 5844559 w 7467600"/>
              <a:gd name="connsiteY311" fmla="*/ 6553349 h 6858000"/>
              <a:gd name="connsiteX312" fmla="*/ 5975994 w 7467600"/>
              <a:gd name="connsiteY312" fmla="*/ 6858000 h 6858000"/>
              <a:gd name="connsiteX313" fmla="*/ 5898547 w 7467600"/>
              <a:gd name="connsiteY313" fmla="*/ 6858000 h 6858000"/>
              <a:gd name="connsiteX314" fmla="*/ 5682041 w 7467600"/>
              <a:gd name="connsiteY314" fmla="*/ 6355860 h 6858000"/>
              <a:gd name="connsiteX315" fmla="*/ 5461758 w 7467600"/>
              <a:gd name="connsiteY315" fmla="*/ 5820220 h 6858000"/>
              <a:gd name="connsiteX316" fmla="*/ 5237282 w 7467600"/>
              <a:gd name="connsiteY316" fmla="*/ 6579086 h 6858000"/>
              <a:gd name="connsiteX317" fmla="*/ 5115009 w 7467600"/>
              <a:gd name="connsiteY317" fmla="*/ 6858000 h 6858000"/>
              <a:gd name="connsiteX318" fmla="*/ 5028074 w 7467600"/>
              <a:gd name="connsiteY318" fmla="*/ 6858000 h 6858000"/>
              <a:gd name="connsiteX319" fmla="*/ 5079508 w 7467600"/>
              <a:gd name="connsiteY319" fmla="*/ 6749074 h 6858000"/>
              <a:gd name="connsiteX320" fmla="*/ 5371846 w 7467600"/>
              <a:gd name="connsiteY320" fmla="*/ 5924413 h 6858000"/>
              <a:gd name="connsiteX321" fmla="*/ 5270512 w 7467600"/>
              <a:gd name="connsiteY321" fmla="*/ 6138975 h 6858000"/>
              <a:gd name="connsiteX322" fmla="*/ 5062409 w 7467600"/>
              <a:gd name="connsiteY322" fmla="*/ 6653544 h 6858000"/>
              <a:gd name="connsiteX323" fmla="*/ 5036628 w 7467600"/>
              <a:gd name="connsiteY323" fmla="*/ 6754247 h 6858000"/>
              <a:gd name="connsiteX324" fmla="*/ 5009112 w 7467600"/>
              <a:gd name="connsiteY324" fmla="*/ 6858000 h 6858000"/>
              <a:gd name="connsiteX325" fmla="*/ 4976679 w 7467600"/>
              <a:gd name="connsiteY325" fmla="*/ 6858000 h 6858000"/>
              <a:gd name="connsiteX326" fmla="*/ 5006537 w 7467600"/>
              <a:gd name="connsiteY326" fmla="*/ 6747068 h 6858000"/>
              <a:gd name="connsiteX327" fmla="*/ 5032723 w 7467600"/>
              <a:gd name="connsiteY327" fmla="*/ 6644957 h 6858000"/>
              <a:gd name="connsiteX328" fmla="*/ 5242949 w 7467600"/>
              <a:gd name="connsiteY328" fmla="*/ 6125175 h 6858000"/>
              <a:gd name="connsiteX329" fmla="*/ 5286321 w 7467600"/>
              <a:gd name="connsiteY329" fmla="*/ 6033555 h 6858000"/>
              <a:gd name="connsiteX330" fmla="*/ 5008210 w 7467600"/>
              <a:gd name="connsiteY330" fmla="*/ 6649194 h 6858000"/>
              <a:gd name="connsiteX331" fmla="*/ 4986321 w 7467600"/>
              <a:gd name="connsiteY331" fmla="*/ 6765687 h 6858000"/>
              <a:gd name="connsiteX332" fmla="*/ 4973474 w 7467600"/>
              <a:gd name="connsiteY332" fmla="*/ 6858000 h 6858000"/>
              <a:gd name="connsiteX333" fmla="*/ 4907178 w 7467600"/>
              <a:gd name="connsiteY333" fmla="*/ 6858000 h 6858000"/>
              <a:gd name="connsiteX334" fmla="*/ 4910810 w 7467600"/>
              <a:gd name="connsiteY334" fmla="*/ 6829660 h 6858000"/>
              <a:gd name="connsiteX335" fmla="*/ 4987461 w 7467600"/>
              <a:gd name="connsiteY335" fmla="*/ 6432994 h 6858000"/>
              <a:gd name="connsiteX336" fmla="*/ 5179262 w 7467600"/>
              <a:gd name="connsiteY336" fmla="*/ 6035044 h 6858000"/>
              <a:gd name="connsiteX337" fmla="*/ 4689678 w 7467600"/>
              <a:gd name="connsiteY337" fmla="*/ 6440241 h 6858000"/>
              <a:gd name="connsiteX338" fmla="*/ 4477543 w 7467600"/>
              <a:gd name="connsiteY338" fmla="*/ 6674836 h 6858000"/>
              <a:gd name="connsiteX339" fmla="*/ 4329957 w 7467600"/>
              <a:gd name="connsiteY339" fmla="*/ 6858000 h 6858000"/>
              <a:gd name="connsiteX340" fmla="*/ 4218595 w 7467600"/>
              <a:gd name="connsiteY340" fmla="*/ 6858000 h 6858000"/>
              <a:gd name="connsiteX341" fmla="*/ 4368888 w 7467600"/>
              <a:gd name="connsiteY341" fmla="*/ 6668412 h 6858000"/>
              <a:gd name="connsiteX342" fmla="*/ 4563091 w 7467600"/>
              <a:gd name="connsiteY342" fmla="*/ 6442508 h 6858000"/>
              <a:gd name="connsiteX343" fmla="*/ 5387324 w 7467600"/>
              <a:gd name="connsiteY343" fmla="*/ 5705830 h 6858000"/>
              <a:gd name="connsiteX344" fmla="*/ 5073620 w 7467600"/>
              <a:gd name="connsiteY344" fmla="*/ 5955437 h 6858000"/>
              <a:gd name="connsiteX345" fmla="*/ 4689789 w 7467600"/>
              <a:gd name="connsiteY345" fmla="*/ 6268382 h 6858000"/>
              <a:gd name="connsiteX346" fmla="*/ 4418722 w 7467600"/>
              <a:gd name="connsiteY346" fmla="*/ 6570886 h 6858000"/>
              <a:gd name="connsiteX347" fmla="*/ 4214944 w 7467600"/>
              <a:gd name="connsiteY347" fmla="*/ 6858000 h 6858000"/>
              <a:gd name="connsiteX348" fmla="*/ 4177898 w 7467600"/>
              <a:gd name="connsiteY348" fmla="*/ 6858000 h 6858000"/>
              <a:gd name="connsiteX349" fmla="*/ 4391597 w 7467600"/>
              <a:gd name="connsiteY349" fmla="*/ 6556370 h 6858000"/>
              <a:gd name="connsiteX350" fmla="*/ 4668889 w 7467600"/>
              <a:gd name="connsiteY350" fmla="*/ 6246399 h 6858000"/>
              <a:gd name="connsiteX351" fmla="*/ 5055427 w 7467600"/>
              <a:gd name="connsiteY351" fmla="*/ 5931476 h 6858000"/>
              <a:gd name="connsiteX352" fmla="*/ 5371814 w 7467600"/>
              <a:gd name="connsiteY352" fmla="*/ 5678975 h 6858000"/>
              <a:gd name="connsiteX353" fmla="*/ 4987918 w 7467600"/>
              <a:gd name="connsiteY353" fmla="*/ 5838701 h 6858000"/>
              <a:gd name="connsiteX354" fmla="*/ 4317146 w 7467600"/>
              <a:gd name="connsiteY354" fmla="*/ 6587716 h 6858000"/>
              <a:gd name="connsiteX355" fmla="*/ 4171627 w 7467600"/>
              <a:gd name="connsiteY355" fmla="*/ 6858000 h 6858000"/>
              <a:gd name="connsiteX356" fmla="*/ 4081585 w 7467600"/>
              <a:gd name="connsiteY356" fmla="*/ 6858000 h 6858000"/>
              <a:gd name="connsiteX357" fmla="*/ 4238603 w 7467600"/>
              <a:gd name="connsiteY357" fmla="*/ 6559341 h 6858000"/>
              <a:gd name="connsiteX358" fmla="*/ 4778333 w 7467600"/>
              <a:gd name="connsiteY358" fmla="*/ 5873626 h 6858000"/>
              <a:gd name="connsiteX359" fmla="*/ 5414185 w 7467600"/>
              <a:gd name="connsiteY359" fmla="*/ 5573882 h 6858000"/>
              <a:gd name="connsiteX360" fmla="*/ 5959648 w 7467600"/>
              <a:gd name="connsiteY360" fmla="*/ 4760797 h 6858000"/>
              <a:gd name="connsiteX361" fmla="*/ 5355019 w 7467600"/>
              <a:gd name="connsiteY361" fmla="*/ 4734672 h 6858000"/>
              <a:gd name="connsiteX362" fmla="*/ 5083565 w 7467600"/>
              <a:gd name="connsiteY362" fmla="*/ 5179121 h 6858000"/>
              <a:gd name="connsiteX363" fmla="*/ 4713577 w 7467600"/>
              <a:gd name="connsiteY363" fmla="*/ 5616803 h 6858000"/>
              <a:gd name="connsiteX364" fmla="*/ 3989559 w 7467600"/>
              <a:gd name="connsiteY364" fmla="*/ 6145945 h 6858000"/>
              <a:gd name="connsiteX365" fmla="*/ 3939824 w 7467600"/>
              <a:gd name="connsiteY365" fmla="*/ 6066900 h 6858000"/>
              <a:gd name="connsiteX366" fmla="*/ 4584537 w 7467600"/>
              <a:gd name="connsiteY366" fmla="*/ 5324826 h 6858000"/>
              <a:gd name="connsiteX367" fmla="*/ 5037105 w 7467600"/>
              <a:gd name="connsiteY367" fmla="*/ 5088765 h 6858000"/>
              <a:gd name="connsiteX368" fmla="*/ 5039930 w 7467600"/>
              <a:gd name="connsiteY368" fmla="*/ 5089585 h 6858000"/>
              <a:gd name="connsiteX369" fmla="*/ 5263764 w 7467600"/>
              <a:gd name="connsiteY369" fmla="*/ 4735525 h 6858000"/>
              <a:gd name="connsiteX370" fmla="*/ 4086300 w 7467600"/>
              <a:gd name="connsiteY370" fmla="*/ 4884599 h 6858000"/>
              <a:gd name="connsiteX371" fmla="*/ 4085485 w 7467600"/>
              <a:gd name="connsiteY371" fmla="*/ 4899070 h 6858000"/>
              <a:gd name="connsiteX372" fmla="*/ 3871915 w 7467600"/>
              <a:gd name="connsiteY372" fmla="*/ 5253645 h 6858000"/>
              <a:gd name="connsiteX373" fmla="*/ 3799374 w 7467600"/>
              <a:gd name="connsiteY373" fmla="*/ 5466127 h 6858000"/>
              <a:gd name="connsiteX374" fmla="*/ 3498850 w 7467600"/>
              <a:gd name="connsiteY374" fmla="*/ 6661888 h 6858000"/>
              <a:gd name="connsiteX375" fmla="*/ 3399216 w 7467600"/>
              <a:gd name="connsiteY375" fmla="*/ 6858000 h 6858000"/>
              <a:gd name="connsiteX376" fmla="*/ 3303688 w 7467600"/>
              <a:gd name="connsiteY376" fmla="*/ 6858000 h 6858000"/>
              <a:gd name="connsiteX377" fmla="*/ 3391774 w 7467600"/>
              <a:gd name="connsiteY377" fmla="*/ 6697181 h 6858000"/>
              <a:gd name="connsiteX378" fmla="*/ 3735540 w 7467600"/>
              <a:gd name="connsiteY378" fmla="*/ 5546923 h 6858000"/>
              <a:gd name="connsiteX379" fmla="*/ 3729438 w 7467600"/>
              <a:gd name="connsiteY379" fmla="*/ 5569058 h 6858000"/>
              <a:gd name="connsiteX380" fmla="*/ 3707782 w 7467600"/>
              <a:gd name="connsiteY380" fmla="*/ 5644908 h 6858000"/>
              <a:gd name="connsiteX381" fmla="*/ 3583827 w 7467600"/>
              <a:gd name="connsiteY381" fmla="*/ 6039215 h 6858000"/>
              <a:gd name="connsiteX382" fmla="*/ 3547861 w 7467600"/>
              <a:gd name="connsiteY382" fmla="*/ 6129609 h 6858000"/>
              <a:gd name="connsiteX383" fmla="*/ 3490905 w 7467600"/>
              <a:gd name="connsiteY383" fmla="*/ 6277660 h 6858000"/>
              <a:gd name="connsiteX384" fmla="*/ 3455859 w 7467600"/>
              <a:gd name="connsiteY384" fmla="*/ 6391301 h 6858000"/>
              <a:gd name="connsiteX385" fmla="*/ 3429112 w 7467600"/>
              <a:gd name="connsiteY385" fmla="*/ 6479469 h 6858000"/>
              <a:gd name="connsiteX386" fmla="*/ 3304862 w 7467600"/>
              <a:gd name="connsiteY386" fmla="*/ 6796476 h 6858000"/>
              <a:gd name="connsiteX387" fmla="*/ 3276071 w 7467600"/>
              <a:gd name="connsiteY387" fmla="*/ 6858000 h 6858000"/>
              <a:gd name="connsiteX388" fmla="*/ 3240805 w 7467600"/>
              <a:gd name="connsiteY388" fmla="*/ 6858000 h 6858000"/>
              <a:gd name="connsiteX389" fmla="*/ 3275917 w 7467600"/>
              <a:gd name="connsiteY389" fmla="*/ 6783192 h 6858000"/>
              <a:gd name="connsiteX390" fmla="*/ 3399358 w 7467600"/>
              <a:gd name="connsiteY390" fmla="*/ 6469011 h 6858000"/>
              <a:gd name="connsiteX391" fmla="*/ 3425650 w 7467600"/>
              <a:gd name="connsiteY391" fmla="*/ 6381333 h 6858000"/>
              <a:gd name="connsiteX392" fmla="*/ 3460661 w 7467600"/>
              <a:gd name="connsiteY392" fmla="*/ 6266763 h 6858000"/>
              <a:gd name="connsiteX393" fmla="*/ 3518021 w 7467600"/>
              <a:gd name="connsiteY393" fmla="*/ 6117298 h 6858000"/>
              <a:gd name="connsiteX394" fmla="*/ 3554035 w 7467600"/>
              <a:gd name="connsiteY394" fmla="*/ 6027832 h 6858000"/>
              <a:gd name="connsiteX395" fmla="*/ 3677174 w 7467600"/>
              <a:gd name="connsiteY395" fmla="*/ 5636351 h 6858000"/>
              <a:gd name="connsiteX396" fmla="*/ 3698819 w 7467600"/>
              <a:gd name="connsiteY396" fmla="*/ 5560503 h 6858000"/>
              <a:gd name="connsiteX397" fmla="*/ 3702094 w 7467600"/>
              <a:gd name="connsiteY397" fmla="*/ 5549194 h 6858000"/>
              <a:gd name="connsiteX398" fmla="*/ 3398355 w 7467600"/>
              <a:gd name="connsiteY398" fmla="*/ 6094603 h 6858000"/>
              <a:gd name="connsiteX399" fmla="*/ 3193941 w 7467600"/>
              <a:gd name="connsiteY399" fmla="*/ 6798775 h 6858000"/>
              <a:gd name="connsiteX400" fmla="*/ 3184140 w 7467600"/>
              <a:gd name="connsiteY400" fmla="*/ 6858000 h 6858000"/>
              <a:gd name="connsiteX401" fmla="*/ 3099978 w 7467600"/>
              <a:gd name="connsiteY401" fmla="*/ 6858000 h 6858000"/>
              <a:gd name="connsiteX402" fmla="*/ 3101556 w 7467600"/>
              <a:gd name="connsiteY402" fmla="*/ 6843337 h 6858000"/>
              <a:gd name="connsiteX403" fmla="*/ 3370162 w 7467600"/>
              <a:gd name="connsiteY403" fmla="*/ 5785550 h 6858000"/>
              <a:gd name="connsiteX404" fmla="*/ 3746477 w 7467600"/>
              <a:gd name="connsiteY404" fmla="*/ 5377889 h 6858000"/>
              <a:gd name="connsiteX405" fmla="*/ 3863399 w 7467600"/>
              <a:gd name="connsiteY405" fmla="*/ 5087257 h 6858000"/>
              <a:gd name="connsiteX406" fmla="*/ 3968712 w 7467600"/>
              <a:gd name="connsiteY406" fmla="*/ 4913989 h 6858000"/>
              <a:gd name="connsiteX407" fmla="*/ 2792390 w 7467600"/>
              <a:gd name="connsiteY407" fmla="*/ 5382974 h 6858000"/>
              <a:gd name="connsiteX408" fmla="*/ 2714982 w 7467600"/>
              <a:gd name="connsiteY408" fmla="*/ 5427051 h 6858000"/>
              <a:gd name="connsiteX409" fmla="*/ 2813361 w 7467600"/>
              <a:gd name="connsiteY409" fmla="*/ 6023912 h 6858000"/>
              <a:gd name="connsiteX410" fmla="*/ 2688430 w 7467600"/>
              <a:gd name="connsiteY410" fmla="*/ 6801564 h 6858000"/>
              <a:gd name="connsiteX411" fmla="*/ 2629626 w 7467600"/>
              <a:gd name="connsiteY411" fmla="*/ 6763394 h 6858000"/>
              <a:gd name="connsiteX412" fmla="*/ 2565328 w 7467600"/>
              <a:gd name="connsiteY412" fmla="*/ 5516399 h 6858000"/>
              <a:gd name="connsiteX413" fmla="*/ 1922999 w 7467600"/>
              <a:gd name="connsiteY413" fmla="*/ 5980343 h 6858000"/>
              <a:gd name="connsiteX414" fmla="*/ 1950261 w 7467600"/>
              <a:gd name="connsiteY414" fmla="*/ 6405858 h 6858000"/>
              <a:gd name="connsiteX415" fmla="*/ 2365554 w 7467600"/>
              <a:gd name="connsiteY415" fmla="*/ 6759107 h 6858000"/>
              <a:gd name="connsiteX416" fmla="*/ 2424142 w 7467600"/>
              <a:gd name="connsiteY416" fmla="*/ 6858000 h 6858000"/>
              <a:gd name="connsiteX417" fmla="*/ 2395994 w 7467600"/>
              <a:gd name="connsiteY417" fmla="*/ 6858000 h 6858000"/>
              <a:gd name="connsiteX418" fmla="*/ 2392863 w 7467600"/>
              <a:gd name="connsiteY418" fmla="*/ 6852964 h 6858000"/>
              <a:gd name="connsiteX419" fmla="*/ 2017589 w 7467600"/>
              <a:gd name="connsiteY419" fmla="*/ 6493982 h 6858000"/>
              <a:gd name="connsiteX420" fmla="*/ 2147336 w 7467600"/>
              <a:gd name="connsiteY420" fmla="*/ 6594052 h 6858000"/>
              <a:gd name="connsiteX421" fmla="*/ 2207047 w 7467600"/>
              <a:gd name="connsiteY421" fmla="*/ 6654540 h 6858000"/>
              <a:gd name="connsiteX422" fmla="*/ 2299106 w 7467600"/>
              <a:gd name="connsiteY422" fmla="*/ 6778931 h 6858000"/>
              <a:gd name="connsiteX423" fmla="*/ 2314430 w 7467600"/>
              <a:gd name="connsiteY423" fmla="*/ 6801144 h 6858000"/>
              <a:gd name="connsiteX424" fmla="*/ 2352406 w 7467600"/>
              <a:gd name="connsiteY424" fmla="*/ 6858000 h 6858000"/>
              <a:gd name="connsiteX425" fmla="*/ 2314492 w 7467600"/>
              <a:gd name="connsiteY425" fmla="*/ 6858000 h 6858000"/>
              <a:gd name="connsiteX426" fmla="*/ 2288095 w 7467600"/>
              <a:gd name="connsiteY426" fmla="*/ 6818030 h 6858000"/>
              <a:gd name="connsiteX427" fmla="*/ 2272768 w 7467600"/>
              <a:gd name="connsiteY427" fmla="*/ 6795822 h 6858000"/>
              <a:gd name="connsiteX428" fmla="*/ 2182715 w 7467600"/>
              <a:gd name="connsiteY428" fmla="*/ 6675071 h 6858000"/>
              <a:gd name="connsiteX429" fmla="*/ 2032061 w 7467600"/>
              <a:gd name="connsiteY429" fmla="*/ 6541380 h 6858000"/>
              <a:gd name="connsiteX430" fmla="*/ 2257220 w 7467600"/>
              <a:gd name="connsiteY430" fmla="*/ 6826257 h 6858000"/>
              <a:gd name="connsiteX431" fmla="*/ 2281324 w 7467600"/>
              <a:gd name="connsiteY431" fmla="*/ 6858000 h 6858000"/>
              <a:gd name="connsiteX432" fmla="*/ 2242860 w 7467600"/>
              <a:gd name="connsiteY432" fmla="*/ 6858000 h 6858000"/>
              <a:gd name="connsiteX433" fmla="*/ 2232818 w 7467600"/>
              <a:gd name="connsiteY433" fmla="*/ 6844926 h 6858000"/>
              <a:gd name="connsiteX434" fmla="*/ 1990172 w 7467600"/>
              <a:gd name="connsiteY434" fmla="*/ 6542121 h 6858000"/>
              <a:gd name="connsiteX435" fmla="*/ 2124090 w 7467600"/>
              <a:gd name="connsiteY435" fmla="*/ 6761017 h 6858000"/>
              <a:gd name="connsiteX436" fmla="*/ 2200380 w 7467600"/>
              <a:gd name="connsiteY436" fmla="*/ 6858000 h 6858000"/>
              <a:gd name="connsiteX437" fmla="*/ 2147507 w 7467600"/>
              <a:gd name="connsiteY437" fmla="*/ 6858000 h 6858000"/>
              <a:gd name="connsiteX438" fmla="*/ 2070668 w 7467600"/>
              <a:gd name="connsiteY438" fmla="*/ 6761520 h 6858000"/>
              <a:gd name="connsiteX439" fmla="*/ 1975142 w 7467600"/>
              <a:gd name="connsiteY439" fmla="*/ 6585570 h 6858000"/>
              <a:gd name="connsiteX440" fmla="*/ 2050035 w 7467600"/>
              <a:gd name="connsiteY440" fmla="*/ 6813345 h 6858000"/>
              <a:gd name="connsiteX441" fmla="*/ 2063025 w 7467600"/>
              <a:gd name="connsiteY441" fmla="*/ 6858000 h 6858000"/>
              <a:gd name="connsiteX442" fmla="*/ 2021675 w 7467600"/>
              <a:gd name="connsiteY442" fmla="*/ 6858000 h 6858000"/>
              <a:gd name="connsiteX443" fmla="*/ 2019308 w 7467600"/>
              <a:gd name="connsiteY443" fmla="*/ 6847118 h 6858000"/>
              <a:gd name="connsiteX444" fmla="*/ 1938835 w 7467600"/>
              <a:gd name="connsiteY444" fmla="*/ 6551160 h 6858000"/>
              <a:gd name="connsiteX445" fmla="*/ 1953230 w 7467600"/>
              <a:gd name="connsiteY445" fmla="*/ 6759699 h 6858000"/>
              <a:gd name="connsiteX446" fmla="*/ 1956763 w 7467600"/>
              <a:gd name="connsiteY446" fmla="*/ 6778191 h 6858000"/>
              <a:gd name="connsiteX447" fmla="*/ 1967925 w 7467600"/>
              <a:gd name="connsiteY447" fmla="*/ 6858000 h 6858000"/>
              <a:gd name="connsiteX448" fmla="*/ 1936622 w 7467600"/>
              <a:gd name="connsiteY448" fmla="*/ 6858000 h 6858000"/>
              <a:gd name="connsiteX449" fmla="*/ 1926261 w 7467600"/>
              <a:gd name="connsiteY449" fmla="*/ 6784064 h 6858000"/>
              <a:gd name="connsiteX450" fmla="*/ 1922724 w 7467600"/>
              <a:gd name="connsiteY450" fmla="*/ 6765577 h 6858000"/>
              <a:gd name="connsiteX451" fmla="*/ 1904650 w 7467600"/>
              <a:gd name="connsiteY451" fmla="*/ 6639616 h 6858000"/>
              <a:gd name="connsiteX452" fmla="*/ 1885273 w 7467600"/>
              <a:gd name="connsiteY452" fmla="*/ 6858000 h 6858000"/>
              <a:gd name="connsiteX453" fmla="*/ 1854363 w 7467600"/>
              <a:gd name="connsiteY453" fmla="*/ 6858000 h 6858000"/>
              <a:gd name="connsiteX454" fmla="*/ 1880391 w 7467600"/>
              <a:gd name="connsiteY454" fmla="*/ 6603796 h 6858000"/>
              <a:gd name="connsiteX455" fmla="*/ 1818273 w 7467600"/>
              <a:gd name="connsiteY455" fmla="*/ 6715729 h 6858000"/>
              <a:gd name="connsiteX456" fmla="*/ 1794691 w 7467600"/>
              <a:gd name="connsiteY456" fmla="*/ 6843239 h 6858000"/>
              <a:gd name="connsiteX457" fmla="*/ 1794914 w 7467600"/>
              <a:gd name="connsiteY457" fmla="*/ 6858000 h 6858000"/>
              <a:gd name="connsiteX458" fmla="*/ 1746128 w 7467600"/>
              <a:gd name="connsiteY458" fmla="*/ 6858000 h 6858000"/>
              <a:gd name="connsiteX459" fmla="*/ 1753934 w 7467600"/>
              <a:gd name="connsiteY459" fmla="*/ 6724796 h 6858000"/>
              <a:gd name="connsiteX460" fmla="*/ 1792053 w 7467600"/>
              <a:gd name="connsiteY460" fmla="*/ 6572396 h 6858000"/>
              <a:gd name="connsiteX461" fmla="*/ 1862248 w 7467600"/>
              <a:gd name="connsiteY461" fmla="*/ 6266397 h 6858000"/>
              <a:gd name="connsiteX462" fmla="*/ 1862250 w 7467600"/>
              <a:gd name="connsiteY462" fmla="*/ 6033531 h 6858000"/>
              <a:gd name="connsiteX463" fmla="*/ 1211999 w 7467600"/>
              <a:gd name="connsiteY463" fmla="*/ 6683610 h 6858000"/>
              <a:gd name="connsiteX464" fmla="*/ 1213266 w 7467600"/>
              <a:gd name="connsiteY464" fmla="*/ 6691947 h 6858000"/>
              <a:gd name="connsiteX465" fmla="*/ 1203370 w 7467600"/>
              <a:gd name="connsiteY465" fmla="*/ 6850676 h 6858000"/>
              <a:gd name="connsiteX466" fmla="*/ 1203671 w 7467600"/>
              <a:gd name="connsiteY466" fmla="*/ 6858000 h 6858000"/>
              <a:gd name="connsiteX467" fmla="*/ 1143180 w 7467600"/>
              <a:gd name="connsiteY467" fmla="*/ 6858000 h 6858000"/>
              <a:gd name="connsiteX468" fmla="*/ 1142176 w 7467600"/>
              <a:gd name="connsiteY468" fmla="*/ 6766045 h 6858000"/>
              <a:gd name="connsiteX469" fmla="*/ 1067484 w 7467600"/>
              <a:gd name="connsiteY469" fmla="*/ 6858000 h 6858000"/>
              <a:gd name="connsiteX470" fmla="*/ 953928 w 7467600"/>
              <a:gd name="connsiteY470" fmla="*/ 6858000 h 6858000"/>
              <a:gd name="connsiteX471" fmla="*/ 959715 w 7467600"/>
              <a:gd name="connsiteY471" fmla="*/ 6850185 h 6858000"/>
              <a:gd name="connsiteX472" fmla="*/ 1483788 w 7467600"/>
              <a:gd name="connsiteY472" fmla="*/ 6259174 h 6858000"/>
              <a:gd name="connsiteX473" fmla="*/ 1100671 w 7467600"/>
              <a:gd name="connsiteY473" fmla="*/ 6252137 h 6858000"/>
              <a:gd name="connsiteX474" fmla="*/ 1090144 w 7467600"/>
              <a:gd name="connsiteY474" fmla="*/ 6256748 h 6858000"/>
              <a:gd name="connsiteX475" fmla="*/ 1095872 w 7467600"/>
              <a:gd name="connsiteY475" fmla="*/ 6271892 h 6858000"/>
              <a:gd name="connsiteX476" fmla="*/ 262785 w 7467600"/>
              <a:gd name="connsiteY476" fmla="*/ 6845450 h 6858000"/>
              <a:gd name="connsiteX477" fmla="*/ 209968 w 7467600"/>
              <a:gd name="connsiteY477" fmla="*/ 6770713 h 6858000"/>
              <a:gd name="connsiteX478" fmla="*/ 873460 w 7467600"/>
              <a:gd name="connsiteY478" fmla="*/ 6253768 h 6858000"/>
              <a:gd name="connsiteX479" fmla="*/ 192686 w 7467600"/>
              <a:gd name="connsiteY479" fmla="*/ 5849257 h 6858000"/>
              <a:gd name="connsiteX480" fmla="*/ 4696 w 7467600"/>
              <a:gd name="connsiteY480" fmla="*/ 5697668 h 6858000"/>
              <a:gd name="connsiteX481" fmla="*/ 0 w 7467600"/>
              <a:gd name="connsiteY481" fmla="*/ 5689984 h 6858000"/>
              <a:gd name="connsiteX482" fmla="*/ 0 w 7467600"/>
              <a:gd name="connsiteY482" fmla="*/ 5513472 h 6858000"/>
              <a:gd name="connsiteX483" fmla="*/ 174101 w 7467600"/>
              <a:gd name="connsiteY483" fmla="*/ 5620277 h 6858000"/>
              <a:gd name="connsiteX484" fmla="*/ 891800 w 7467600"/>
              <a:gd name="connsiteY484" fmla="*/ 6036935 h 6858000"/>
              <a:gd name="connsiteX485" fmla="*/ 1072219 w 7467600"/>
              <a:gd name="connsiteY485" fmla="*/ 6169443 h 6858000"/>
              <a:gd name="connsiteX486" fmla="*/ 1074117 w 7467600"/>
              <a:gd name="connsiteY486" fmla="*/ 6170301 h 6858000"/>
              <a:gd name="connsiteX487" fmla="*/ 1083114 w 7467600"/>
              <a:gd name="connsiteY487" fmla="*/ 6174131 h 6858000"/>
              <a:gd name="connsiteX488" fmla="*/ 1543010 w 7467600"/>
              <a:gd name="connsiteY488" fmla="*/ 6191140 h 6858000"/>
              <a:gd name="connsiteX489" fmla="*/ 1551080 w 7467600"/>
              <a:gd name="connsiteY489" fmla="*/ 6195006 h 6858000"/>
              <a:gd name="connsiteX490" fmla="*/ 2345443 w 7467600"/>
              <a:gd name="connsiteY490" fmla="*/ 5549882 h 6858000"/>
              <a:gd name="connsiteX491" fmla="*/ 1721499 w 7467600"/>
              <a:gd name="connsiteY491" fmla="*/ 5599969 h 6858000"/>
              <a:gd name="connsiteX492" fmla="*/ 767716 w 7467600"/>
              <a:gd name="connsiteY492" fmla="*/ 5472768 h 6858000"/>
              <a:gd name="connsiteX493" fmla="*/ 722147 w 7467600"/>
              <a:gd name="connsiteY493" fmla="*/ 5393091 h 6858000"/>
              <a:gd name="connsiteX494" fmla="*/ 1485552 w 7467600"/>
              <a:gd name="connsiteY494" fmla="*/ 5313202 h 6858000"/>
              <a:gd name="connsiteX495" fmla="*/ 2143004 w 7467600"/>
              <a:gd name="connsiteY495" fmla="*/ 5402420 h 6858000"/>
              <a:gd name="connsiteX496" fmla="*/ 1933391 w 7467600"/>
              <a:gd name="connsiteY496" fmla="*/ 5156971 h 6858000"/>
              <a:gd name="connsiteX497" fmla="*/ 1827118 w 7467600"/>
              <a:gd name="connsiteY497" fmla="*/ 4968410 h 6858000"/>
              <a:gd name="connsiteX498" fmla="*/ 1837349 w 7467600"/>
              <a:gd name="connsiteY498" fmla="*/ 4956357 h 6858000"/>
              <a:gd name="connsiteX499" fmla="*/ 2162835 w 7467600"/>
              <a:gd name="connsiteY499" fmla="*/ 5187853 h 6858000"/>
              <a:gd name="connsiteX500" fmla="*/ 2257167 w 7467600"/>
              <a:gd name="connsiteY500" fmla="*/ 5462123 h 6858000"/>
              <a:gd name="connsiteX501" fmla="*/ 2261598 w 7467600"/>
              <a:gd name="connsiteY501" fmla="*/ 5467998 h 6858000"/>
              <a:gd name="connsiteX502" fmla="*/ 2437177 w 7467600"/>
              <a:gd name="connsiteY502" fmla="*/ 5479608 h 6858000"/>
              <a:gd name="connsiteX503" fmla="*/ 2445247 w 7467600"/>
              <a:gd name="connsiteY503" fmla="*/ 5483476 h 6858000"/>
              <a:gd name="connsiteX504" fmla="*/ 2743626 w 7467600"/>
              <a:gd name="connsiteY504" fmla="*/ 5304819 h 6858000"/>
              <a:gd name="connsiteX505" fmla="*/ 3048102 w 7467600"/>
              <a:gd name="connsiteY505" fmla="*/ 5150595 h 6858000"/>
              <a:gd name="connsiteX506" fmla="*/ 1799414 w 7467600"/>
              <a:gd name="connsiteY506" fmla="*/ 4694732 h 6858000"/>
              <a:gd name="connsiteX507" fmla="*/ 1771735 w 7467600"/>
              <a:gd name="connsiteY507" fmla="*/ 4619929 h 6858000"/>
              <a:gd name="connsiteX508" fmla="*/ 3104273 w 7467600"/>
              <a:gd name="connsiteY508" fmla="*/ 5076159 h 6858000"/>
              <a:gd name="connsiteX509" fmla="*/ 3113245 w 7467600"/>
              <a:gd name="connsiteY509" fmla="*/ 5090705 h 6858000"/>
              <a:gd name="connsiteX510" fmla="*/ 3126294 w 7467600"/>
              <a:gd name="connsiteY510" fmla="*/ 5114400 h 6858000"/>
              <a:gd name="connsiteX511" fmla="*/ 3937433 w 7467600"/>
              <a:gd name="connsiteY511" fmla="*/ 4830473 h 6858000"/>
              <a:gd name="connsiteX512" fmla="*/ 3590475 w 7467600"/>
              <a:gd name="connsiteY512" fmla="*/ 4597974 h 6858000"/>
              <a:gd name="connsiteX513" fmla="*/ 3100264 w 7467600"/>
              <a:gd name="connsiteY513" fmla="*/ 4579845 h 6858000"/>
              <a:gd name="connsiteX514" fmla="*/ 2183576 w 7467600"/>
              <a:gd name="connsiteY514" fmla="*/ 4227150 h 6858000"/>
              <a:gd name="connsiteX515" fmla="*/ 2151029 w 7467600"/>
              <a:gd name="connsiteY515" fmla="*/ 4146947 h 6858000"/>
              <a:gd name="connsiteX516" fmla="*/ 3563434 w 7467600"/>
              <a:gd name="connsiteY516" fmla="*/ 4469115 h 6858000"/>
              <a:gd name="connsiteX517" fmla="*/ 3177952 w 7467600"/>
              <a:gd name="connsiteY517" fmla="*/ 3657386 h 6858000"/>
              <a:gd name="connsiteX518" fmla="*/ 3189263 w 7467600"/>
              <a:gd name="connsiteY518" fmla="*/ 3625726 h 6858000"/>
              <a:gd name="connsiteX519" fmla="*/ 3560912 w 7467600"/>
              <a:gd name="connsiteY519" fmla="*/ 4079863 h 6858000"/>
              <a:gd name="connsiteX520" fmla="*/ 3626636 w 7467600"/>
              <a:gd name="connsiteY520" fmla="*/ 4512230 h 6858000"/>
              <a:gd name="connsiteX521" fmla="*/ 3653088 w 7467600"/>
              <a:gd name="connsiteY521" fmla="*/ 4521417 h 6858000"/>
              <a:gd name="connsiteX522" fmla="*/ 3988128 w 7467600"/>
              <a:gd name="connsiteY522" fmla="*/ 4817267 h 6858000"/>
              <a:gd name="connsiteX523" fmla="*/ 4830582 w 7467600"/>
              <a:gd name="connsiteY523" fmla="*/ 4676000 h 6858000"/>
              <a:gd name="connsiteX524" fmla="*/ 4830100 w 7467600"/>
              <a:gd name="connsiteY524" fmla="*/ 4675554 h 6858000"/>
              <a:gd name="connsiteX525" fmla="*/ 4036318 w 7467600"/>
              <a:gd name="connsiteY525" fmla="*/ 4147013 h 6858000"/>
              <a:gd name="connsiteX526" fmla="*/ 3432098 w 7467600"/>
              <a:gd name="connsiteY526" fmla="*/ 3537312 h 6858000"/>
              <a:gd name="connsiteX527" fmla="*/ 3446761 w 7467600"/>
              <a:gd name="connsiteY527" fmla="*/ 3461278 h 6858000"/>
              <a:gd name="connsiteX528" fmla="*/ 4419733 w 7467600"/>
              <a:gd name="connsiteY528" fmla="*/ 3963555 h 6858000"/>
              <a:gd name="connsiteX529" fmla="*/ 4781371 w 7467600"/>
              <a:gd name="connsiteY529" fmla="*/ 4458604 h 6858000"/>
              <a:gd name="connsiteX530" fmla="*/ 4780440 w 7467600"/>
              <a:gd name="connsiteY530" fmla="*/ 4470290 h 6858000"/>
              <a:gd name="connsiteX531" fmla="*/ 4898954 w 7467600"/>
              <a:gd name="connsiteY531" fmla="*/ 4662092 h 6858000"/>
              <a:gd name="connsiteX532" fmla="*/ 4900699 w 7467600"/>
              <a:gd name="connsiteY532" fmla="*/ 4670867 h 6858000"/>
              <a:gd name="connsiteX533" fmla="*/ 5714511 w 7467600"/>
              <a:gd name="connsiteY533" fmla="*/ 4663483 h 6858000"/>
              <a:gd name="connsiteX534" fmla="*/ 5464793 w 7467600"/>
              <a:gd name="connsiteY534" fmla="*/ 4393556 h 6858000"/>
              <a:gd name="connsiteX535" fmla="*/ 5461897 w 7467600"/>
              <a:gd name="connsiteY535" fmla="*/ 4390879 h 6858000"/>
              <a:gd name="connsiteX536" fmla="*/ 4294126 w 7467600"/>
              <a:gd name="connsiteY536" fmla="*/ 3303048 h 6858000"/>
              <a:gd name="connsiteX537" fmla="*/ 4305321 w 7467600"/>
              <a:gd name="connsiteY537" fmla="*/ 3256953 h 6858000"/>
              <a:gd name="connsiteX538" fmla="*/ 4949299 w 7467600"/>
              <a:gd name="connsiteY538" fmla="*/ 3766336 h 6858000"/>
              <a:gd name="connsiteX539" fmla="*/ 5291452 w 7467600"/>
              <a:gd name="connsiteY539" fmla="*/ 4076801 h 6858000"/>
              <a:gd name="connsiteX540" fmla="*/ 5434998 w 7467600"/>
              <a:gd name="connsiteY540" fmla="*/ 4254100 h 6858000"/>
              <a:gd name="connsiteX541" fmla="*/ 5351015 w 7467600"/>
              <a:gd name="connsiteY541" fmla="*/ 3760989 h 6858000"/>
              <a:gd name="connsiteX542" fmla="*/ 5413780 w 7467600"/>
              <a:gd name="connsiteY542" fmla="*/ 2966265 h 6858000"/>
              <a:gd name="connsiteX543" fmla="*/ 5425627 w 7467600"/>
              <a:gd name="connsiteY543" fmla="*/ 2954192 h 6858000"/>
              <a:gd name="connsiteX544" fmla="*/ 6604735 w 7467600"/>
              <a:gd name="connsiteY544" fmla="*/ 2041381 h 6858000"/>
              <a:gd name="connsiteX545" fmla="*/ 7204487 w 7467600"/>
              <a:gd name="connsiteY545" fmla="*/ 2742112 h 6858000"/>
              <a:gd name="connsiteX546" fmla="*/ 7131592 w 7467600"/>
              <a:gd name="connsiteY546" fmla="*/ 2672096 h 6858000"/>
              <a:gd name="connsiteX547" fmla="*/ 6996344 w 7467600"/>
              <a:gd name="connsiteY547" fmla="*/ 2518310 h 6858000"/>
              <a:gd name="connsiteX548" fmla="*/ 6735495 w 7467600"/>
              <a:gd name="connsiteY548" fmla="*/ 2196890 h 6858000"/>
              <a:gd name="connsiteX549" fmla="*/ 6721901 w 7467600"/>
              <a:gd name="connsiteY549" fmla="*/ 2179274 h 6858000"/>
              <a:gd name="connsiteX550" fmla="*/ 6604735 w 7467600"/>
              <a:gd name="connsiteY550" fmla="*/ 2041381 h 6858000"/>
              <a:gd name="connsiteX551" fmla="*/ 6591670 w 7467600"/>
              <a:gd name="connsiteY551" fmla="*/ 1988277 h 6858000"/>
              <a:gd name="connsiteX552" fmla="*/ 6747349 w 7467600"/>
              <a:gd name="connsiteY552" fmla="*/ 2160069 h 6858000"/>
              <a:gd name="connsiteX553" fmla="*/ 6760943 w 7467600"/>
              <a:gd name="connsiteY553" fmla="*/ 2177686 h 6858000"/>
              <a:gd name="connsiteX554" fmla="*/ 7021065 w 7467600"/>
              <a:gd name="connsiteY554" fmla="*/ 2498102 h 6858000"/>
              <a:gd name="connsiteX555" fmla="*/ 7155223 w 7467600"/>
              <a:gd name="connsiteY555" fmla="*/ 2650386 h 6858000"/>
              <a:gd name="connsiteX556" fmla="*/ 7203167 w 7467600"/>
              <a:gd name="connsiteY556" fmla="*/ 2697288 h 6858000"/>
              <a:gd name="connsiteX557" fmla="*/ 6937703 w 7467600"/>
              <a:gd name="connsiteY557" fmla="*/ 2321981 h 6858000"/>
              <a:gd name="connsiteX558" fmla="*/ 6591670 w 7467600"/>
              <a:gd name="connsiteY558" fmla="*/ 1988277 h 6858000"/>
              <a:gd name="connsiteX559" fmla="*/ 5798671 w 7467600"/>
              <a:gd name="connsiteY559" fmla="*/ 1981601 h 6858000"/>
              <a:gd name="connsiteX560" fmla="*/ 5754709 w 7467600"/>
              <a:gd name="connsiteY560" fmla="*/ 2071454 h 6858000"/>
              <a:gd name="connsiteX561" fmla="*/ 5763044 w 7467600"/>
              <a:gd name="connsiteY561" fmla="*/ 2842206 h 6858000"/>
              <a:gd name="connsiteX562" fmla="*/ 5764974 w 7467600"/>
              <a:gd name="connsiteY562" fmla="*/ 2799609 h 6858000"/>
              <a:gd name="connsiteX563" fmla="*/ 5767665 w 7467600"/>
              <a:gd name="connsiteY563" fmla="*/ 2666409 h 6858000"/>
              <a:gd name="connsiteX564" fmla="*/ 5763055 w 7467600"/>
              <a:gd name="connsiteY564" fmla="*/ 2579705 h 6858000"/>
              <a:gd name="connsiteX565" fmla="*/ 5758079 w 7467600"/>
              <a:gd name="connsiteY565" fmla="*/ 2492508 h 6858000"/>
              <a:gd name="connsiteX566" fmla="*/ 5779325 w 7467600"/>
              <a:gd name="connsiteY566" fmla="*/ 2197069 h 6858000"/>
              <a:gd name="connsiteX567" fmla="*/ 5798671 w 7467600"/>
              <a:gd name="connsiteY567" fmla="*/ 1981601 h 6858000"/>
              <a:gd name="connsiteX568" fmla="*/ 5829202 w 7467600"/>
              <a:gd name="connsiteY568" fmla="*/ 1971679 h 6858000"/>
              <a:gd name="connsiteX569" fmla="*/ 5809558 w 7467600"/>
              <a:gd name="connsiteY569" fmla="*/ 2198043 h 6858000"/>
              <a:gd name="connsiteX570" fmla="*/ 5788653 w 7467600"/>
              <a:gd name="connsiteY570" fmla="*/ 2489430 h 6858000"/>
              <a:gd name="connsiteX571" fmla="*/ 5793439 w 7467600"/>
              <a:gd name="connsiteY571" fmla="*/ 2575235 h 6858000"/>
              <a:gd name="connsiteX572" fmla="*/ 5796837 w 7467600"/>
              <a:gd name="connsiteY572" fmla="*/ 2637633 h 6858000"/>
              <a:gd name="connsiteX573" fmla="*/ 5818614 w 7467600"/>
              <a:gd name="connsiteY573" fmla="*/ 2473055 h 6858000"/>
              <a:gd name="connsiteX574" fmla="*/ 5829202 w 7467600"/>
              <a:gd name="connsiteY574" fmla="*/ 1971679 h 6858000"/>
              <a:gd name="connsiteX575" fmla="*/ 5911389 w 7467600"/>
              <a:gd name="connsiteY575" fmla="*/ 1898371 h 6858000"/>
              <a:gd name="connsiteX576" fmla="*/ 6237627 w 7467600"/>
              <a:gd name="connsiteY576" fmla="*/ 2231921 h 6858000"/>
              <a:gd name="connsiteX577" fmla="*/ 5911389 w 7467600"/>
              <a:gd name="connsiteY577" fmla="*/ 1898371 h 6858000"/>
              <a:gd name="connsiteX578" fmla="*/ 6944437 w 7467600"/>
              <a:gd name="connsiteY578" fmla="*/ 1575402 h 6858000"/>
              <a:gd name="connsiteX579" fmla="*/ 6304730 w 7467600"/>
              <a:gd name="connsiteY579" fmla="*/ 1766654 h 6858000"/>
              <a:gd name="connsiteX580" fmla="*/ 6944437 w 7467600"/>
              <a:gd name="connsiteY580" fmla="*/ 1575402 h 6858000"/>
              <a:gd name="connsiteX581" fmla="*/ 7019523 w 7467600"/>
              <a:gd name="connsiteY581" fmla="*/ 1519450 h 6858000"/>
              <a:gd name="connsiteX582" fmla="*/ 6298091 w 7467600"/>
              <a:gd name="connsiteY582" fmla="*/ 1737122 h 6858000"/>
              <a:gd name="connsiteX583" fmla="*/ 7019523 w 7467600"/>
              <a:gd name="connsiteY583" fmla="*/ 1519450 h 6858000"/>
              <a:gd name="connsiteX584" fmla="*/ 2399523 w 7467600"/>
              <a:gd name="connsiteY584" fmla="*/ 1428234 h 6858000"/>
              <a:gd name="connsiteX585" fmla="*/ 2224982 w 7467600"/>
              <a:gd name="connsiteY585" fmla="*/ 1826201 h 6858000"/>
              <a:gd name="connsiteX586" fmla="*/ 2096099 w 7467600"/>
              <a:gd name="connsiteY586" fmla="*/ 2345900 h 6858000"/>
              <a:gd name="connsiteX587" fmla="*/ 2283317 w 7467600"/>
              <a:gd name="connsiteY587" fmla="*/ 1796925 h 6858000"/>
              <a:gd name="connsiteX588" fmla="*/ 2399523 w 7467600"/>
              <a:gd name="connsiteY588" fmla="*/ 1428234 h 6858000"/>
              <a:gd name="connsiteX589" fmla="*/ 2448558 w 7467600"/>
              <a:gd name="connsiteY589" fmla="*/ 1373435 h 6858000"/>
              <a:gd name="connsiteX590" fmla="*/ 2312521 w 7467600"/>
              <a:gd name="connsiteY590" fmla="*/ 1806140 h 6858000"/>
              <a:gd name="connsiteX591" fmla="*/ 2127533 w 7467600"/>
              <a:gd name="connsiteY591" fmla="*/ 2348380 h 6858000"/>
              <a:gd name="connsiteX592" fmla="*/ 2358080 w 7467600"/>
              <a:gd name="connsiteY592" fmla="*/ 1866134 h 6858000"/>
              <a:gd name="connsiteX593" fmla="*/ 2407436 w 7467600"/>
              <a:gd name="connsiteY593" fmla="*/ 1651070 h 6858000"/>
              <a:gd name="connsiteX594" fmla="*/ 2448558 w 7467600"/>
              <a:gd name="connsiteY594" fmla="*/ 1373435 h 6858000"/>
              <a:gd name="connsiteX595" fmla="*/ 278707 w 7467600"/>
              <a:gd name="connsiteY595" fmla="*/ 1352270 h 6858000"/>
              <a:gd name="connsiteX596" fmla="*/ 321570 w 7467600"/>
              <a:gd name="connsiteY596" fmla="*/ 1861610 h 6858000"/>
              <a:gd name="connsiteX597" fmla="*/ 294281 w 7467600"/>
              <a:gd name="connsiteY597" fmla="*/ 1440658 h 6858000"/>
              <a:gd name="connsiteX598" fmla="*/ 278707 w 7467600"/>
              <a:gd name="connsiteY598" fmla="*/ 1352270 h 6858000"/>
              <a:gd name="connsiteX599" fmla="*/ 1423821 w 7467600"/>
              <a:gd name="connsiteY599" fmla="*/ 1351958 h 6858000"/>
              <a:gd name="connsiteX600" fmla="*/ 1638521 w 7467600"/>
              <a:gd name="connsiteY600" fmla="*/ 1908470 h 6858000"/>
              <a:gd name="connsiteX601" fmla="*/ 1754199 w 7467600"/>
              <a:gd name="connsiteY601" fmla="*/ 2149284 h 6858000"/>
              <a:gd name="connsiteX602" fmla="*/ 1908359 w 7467600"/>
              <a:gd name="connsiteY602" fmla="*/ 2364988 h 6858000"/>
              <a:gd name="connsiteX603" fmla="*/ 1647661 w 7467600"/>
              <a:gd name="connsiteY603" fmla="*/ 1825945 h 6858000"/>
              <a:gd name="connsiteX604" fmla="*/ 1423821 w 7467600"/>
              <a:gd name="connsiteY604" fmla="*/ 1351958 h 6858000"/>
              <a:gd name="connsiteX605" fmla="*/ 1431890 w 7467600"/>
              <a:gd name="connsiteY605" fmla="*/ 1306475 h 6858000"/>
              <a:gd name="connsiteX606" fmla="*/ 1507597 w 7467600"/>
              <a:gd name="connsiteY606" fmla="*/ 1446132 h 6858000"/>
              <a:gd name="connsiteX607" fmla="*/ 1674586 w 7467600"/>
              <a:gd name="connsiteY607" fmla="*/ 1813832 h 6858000"/>
              <a:gd name="connsiteX608" fmla="*/ 1815950 w 7467600"/>
              <a:gd name="connsiteY608" fmla="*/ 2128564 h 6858000"/>
              <a:gd name="connsiteX609" fmla="*/ 1984242 w 7467600"/>
              <a:gd name="connsiteY609" fmla="*/ 2430829 h 6858000"/>
              <a:gd name="connsiteX610" fmla="*/ 2014023 w 7467600"/>
              <a:gd name="connsiteY610" fmla="*/ 2450995 h 6858000"/>
              <a:gd name="connsiteX611" fmla="*/ 1747337 w 7467600"/>
              <a:gd name="connsiteY611" fmla="*/ 1855264 h 6858000"/>
              <a:gd name="connsiteX612" fmla="*/ 1533749 w 7467600"/>
              <a:gd name="connsiteY612" fmla="*/ 1478656 h 6858000"/>
              <a:gd name="connsiteX613" fmla="*/ 1431890 w 7467600"/>
              <a:gd name="connsiteY613" fmla="*/ 1306475 h 6858000"/>
              <a:gd name="connsiteX614" fmla="*/ 5052692 w 7467600"/>
              <a:gd name="connsiteY614" fmla="*/ 1292994 h 6858000"/>
              <a:gd name="connsiteX615" fmla="*/ 5200661 w 7467600"/>
              <a:gd name="connsiteY615" fmla="*/ 1635186 h 6858000"/>
              <a:gd name="connsiteX616" fmla="*/ 5297138 w 7467600"/>
              <a:gd name="connsiteY616" fmla="*/ 1906351 h 6858000"/>
              <a:gd name="connsiteX617" fmla="*/ 5052692 w 7467600"/>
              <a:gd name="connsiteY617" fmla="*/ 1292994 h 6858000"/>
              <a:gd name="connsiteX618" fmla="*/ 5009948 w 7467600"/>
              <a:gd name="connsiteY618" fmla="*/ 1273619 h 6858000"/>
              <a:gd name="connsiteX619" fmla="*/ 5121777 w 7467600"/>
              <a:gd name="connsiteY619" fmla="*/ 1654213 h 6858000"/>
              <a:gd name="connsiteX620" fmla="*/ 5293545 w 7467600"/>
              <a:gd name="connsiteY620" fmla="*/ 2072247 h 6858000"/>
              <a:gd name="connsiteX621" fmla="*/ 5294042 w 7467600"/>
              <a:gd name="connsiteY621" fmla="*/ 2065019 h 6858000"/>
              <a:gd name="connsiteX622" fmla="*/ 5171936 w 7467600"/>
              <a:gd name="connsiteY622" fmla="*/ 1647613 h 6858000"/>
              <a:gd name="connsiteX623" fmla="*/ 5009948 w 7467600"/>
              <a:gd name="connsiteY623" fmla="*/ 1273619 h 6858000"/>
              <a:gd name="connsiteX624" fmla="*/ 655236 w 7467600"/>
              <a:gd name="connsiteY624" fmla="*/ 1268632 h 6858000"/>
              <a:gd name="connsiteX625" fmla="*/ 839521 w 7467600"/>
              <a:gd name="connsiteY625" fmla="*/ 1685315 h 6858000"/>
              <a:gd name="connsiteX626" fmla="*/ 1109416 w 7467600"/>
              <a:gd name="connsiteY626" fmla="*/ 2061663 h 6858000"/>
              <a:gd name="connsiteX627" fmla="*/ 1298300 w 7467600"/>
              <a:gd name="connsiteY627" fmla="*/ 2247742 h 6858000"/>
              <a:gd name="connsiteX628" fmla="*/ 1125871 w 7467600"/>
              <a:gd name="connsiteY628" fmla="*/ 1989513 h 6858000"/>
              <a:gd name="connsiteX629" fmla="*/ 981574 w 7467600"/>
              <a:gd name="connsiteY629" fmla="*/ 1783157 h 6858000"/>
              <a:gd name="connsiteX630" fmla="*/ 922198 w 7467600"/>
              <a:gd name="connsiteY630" fmla="*/ 1677437 h 6858000"/>
              <a:gd name="connsiteX631" fmla="*/ 869293 w 7467600"/>
              <a:gd name="connsiteY631" fmla="*/ 1583214 h 6858000"/>
              <a:gd name="connsiteX632" fmla="*/ 751431 w 7467600"/>
              <a:gd name="connsiteY632" fmla="*/ 1405731 h 6858000"/>
              <a:gd name="connsiteX633" fmla="*/ 655236 w 7467600"/>
              <a:gd name="connsiteY633" fmla="*/ 1268632 h 6858000"/>
              <a:gd name="connsiteX634" fmla="*/ 6516292 w 7467600"/>
              <a:gd name="connsiteY634" fmla="*/ 1263064 h 6858000"/>
              <a:gd name="connsiteX635" fmla="*/ 5736320 w 7467600"/>
              <a:gd name="connsiteY635" fmla="*/ 1501803 h 6858000"/>
              <a:gd name="connsiteX636" fmla="*/ 6516292 w 7467600"/>
              <a:gd name="connsiteY636" fmla="*/ 1263064 h 6858000"/>
              <a:gd name="connsiteX637" fmla="*/ 291466 w 7467600"/>
              <a:gd name="connsiteY637" fmla="*/ 1250369 h 6858000"/>
              <a:gd name="connsiteX638" fmla="*/ 323180 w 7467600"/>
              <a:gd name="connsiteY638" fmla="*/ 1435283 h 6858000"/>
              <a:gd name="connsiteX639" fmla="*/ 349381 w 7467600"/>
              <a:gd name="connsiteY639" fmla="*/ 1875041 h 6858000"/>
              <a:gd name="connsiteX640" fmla="*/ 374363 w 7467600"/>
              <a:gd name="connsiteY640" fmla="*/ 1506494 h 6858000"/>
              <a:gd name="connsiteX641" fmla="*/ 302168 w 7467600"/>
              <a:gd name="connsiteY641" fmla="*/ 1274495 h 6858000"/>
              <a:gd name="connsiteX642" fmla="*/ 291466 w 7467600"/>
              <a:gd name="connsiteY642" fmla="*/ 1250369 h 6858000"/>
              <a:gd name="connsiteX643" fmla="*/ 678222 w 7467600"/>
              <a:gd name="connsiteY643" fmla="*/ 1248670 h 6858000"/>
              <a:gd name="connsiteX644" fmla="*/ 775536 w 7467600"/>
              <a:gd name="connsiteY644" fmla="*/ 1388015 h 6858000"/>
              <a:gd name="connsiteX645" fmla="*/ 894529 w 7467600"/>
              <a:gd name="connsiteY645" fmla="*/ 1567739 h 6858000"/>
              <a:gd name="connsiteX646" fmla="*/ 948000 w 7467600"/>
              <a:gd name="connsiteY646" fmla="*/ 1663088 h 6858000"/>
              <a:gd name="connsiteX647" fmla="*/ 1006812 w 7467600"/>
              <a:gd name="connsiteY647" fmla="*/ 1767683 h 6858000"/>
              <a:gd name="connsiteX648" fmla="*/ 1149133 w 7467600"/>
              <a:gd name="connsiteY648" fmla="*/ 1971513 h 6858000"/>
              <a:gd name="connsiteX649" fmla="*/ 1333952 w 7467600"/>
              <a:gd name="connsiteY649" fmla="*/ 2251620 h 6858000"/>
              <a:gd name="connsiteX650" fmla="*/ 1337329 w 7467600"/>
              <a:gd name="connsiteY650" fmla="*/ 2258350 h 6858000"/>
              <a:gd name="connsiteX651" fmla="*/ 1014726 w 7467600"/>
              <a:gd name="connsiteY651" fmla="*/ 1615556 h 6858000"/>
              <a:gd name="connsiteX652" fmla="*/ 678222 w 7467600"/>
              <a:gd name="connsiteY652" fmla="*/ 1248670 h 6858000"/>
              <a:gd name="connsiteX653" fmla="*/ 6691602 w 7467600"/>
              <a:gd name="connsiteY653" fmla="*/ 1140573 h 6858000"/>
              <a:gd name="connsiteX654" fmla="*/ 6571100 w 7467600"/>
              <a:gd name="connsiteY654" fmla="*/ 1183662 h 6858000"/>
              <a:gd name="connsiteX655" fmla="*/ 6241687 w 7467600"/>
              <a:gd name="connsiteY655" fmla="*/ 1257600 h 6858000"/>
              <a:gd name="connsiteX656" fmla="*/ 5693009 w 7467600"/>
              <a:gd name="connsiteY656" fmla="*/ 1478256 h 6858000"/>
              <a:gd name="connsiteX657" fmla="*/ 6548420 w 7467600"/>
              <a:gd name="connsiteY657" fmla="*/ 1214599 h 6858000"/>
              <a:gd name="connsiteX658" fmla="*/ 6605473 w 7467600"/>
              <a:gd name="connsiteY658" fmla="*/ 1184686 h 6858000"/>
              <a:gd name="connsiteX659" fmla="*/ 6691602 w 7467600"/>
              <a:gd name="connsiteY659" fmla="*/ 1140573 h 6858000"/>
              <a:gd name="connsiteX660" fmla="*/ 4002475 w 7467600"/>
              <a:gd name="connsiteY660" fmla="*/ 1037802 h 6858000"/>
              <a:gd name="connsiteX661" fmla="*/ 4000324 w 7467600"/>
              <a:gd name="connsiteY661" fmla="*/ 1039362 h 6858000"/>
              <a:gd name="connsiteX662" fmla="*/ 4002862 w 7467600"/>
              <a:gd name="connsiteY662" fmla="*/ 1042866 h 6858000"/>
              <a:gd name="connsiteX663" fmla="*/ 4002475 w 7467600"/>
              <a:gd name="connsiteY663" fmla="*/ 1037802 h 6858000"/>
              <a:gd name="connsiteX664" fmla="*/ 506322 w 7467600"/>
              <a:gd name="connsiteY664" fmla="*/ 1020997 h 6858000"/>
              <a:gd name="connsiteX665" fmla="*/ 533068 w 7467600"/>
              <a:gd name="connsiteY665" fmla="*/ 1029409 h 6858000"/>
              <a:gd name="connsiteX666" fmla="*/ 1232525 w 7467600"/>
              <a:gd name="connsiteY666" fmla="*/ 1804675 h 6858000"/>
              <a:gd name="connsiteX667" fmla="*/ 1388858 w 7467600"/>
              <a:gd name="connsiteY667" fmla="*/ 2368011 h 6858000"/>
              <a:gd name="connsiteX668" fmla="*/ 1384098 w 7467600"/>
              <a:gd name="connsiteY668" fmla="*/ 2378125 h 6858000"/>
              <a:gd name="connsiteX669" fmla="*/ 1425393 w 7467600"/>
              <a:gd name="connsiteY669" fmla="*/ 2589124 h 6858000"/>
              <a:gd name="connsiteX670" fmla="*/ 1424001 w 7467600"/>
              <a:gd name="connsiteY670" fmla="*/ 2597541 h 6858000"/>
              <a:gd name="connsiteX671" fmla="*/ 2152729 w 7467600"/>
              <a:gd name="connsiteY671" fmla="*/ 2864487 h 6858000"/>
              <a:gd name="connsiteX672" fmla="*/ 2020609 w 7467600"/>
              <a:gd name="connsiteY672" fmla="*/ 2539671 h 6858000"/>
              <a:gd name="connsiteX673" fmla="*/ 2018920 w 7467600"/>
              <a:gd name="connsiteY673" fmla="*/ 2536309 h 6858000"/>
              <a:gd name="connsiteX674" fmla="*/ 1342441 w 7467600"/>
              <a:gd name="connsiteY674" fmla="*/ 1173017 h 6858000"/>
              <a:gd name="connsiteX675" fmla="*/ 1367925 w 7467600"/>
              <a:gd name="connsiteY675" fmla="*/ 1135648 h 6858000"/>
              <a:gd name="connsiteX676" fmla="*/ 1771401 w 7467600"/>
              <a:gd name="connsiteY676" fmla="*/ 1806673 h 6858000"/>
              <a:gd name="connsiteX677" fmla="*/ 1972385 w 7467600"/>
              <a:gd name="connsiteY677" fmla="*/ 2198735 h 6858000"/>
              <a:gd name="connsiteX678" fmla="*/ 2040892 w 7467600"/>
              <a:gd name="connsiteY678" fmla="*/ 2405205 h 6858000"/>
              <a:gd name="connsiteX679" fmla="*/ 2131689 w 7467600"/>
              <a:gd name="connsiteY679" fmla="*/ 1936926 h 6858000"/>
              <a:gd name="connsiteX680" fmla="*/ 2454820 w 7467600"/>
              <a:gd name="connsiteY680" fmla="*/ 1248808 h 6858000"/>
              <a:gd name="connsiteX681" fmla="*/ 2492512 w 7467600"/>
              <a:gd name="connsiteY681" fmla="*/ 1302920 h 6858000"/>
              <a:gd name="connsiteX682" fmla="*/ 2081216 w 7467600"/>
              <a:gd name="connsiteY682" fmla="*/ 2527513 h 6858000"/>
              <a:gd name="connsiteX683" fmla="*/ 2081211 w 7467600"/>
              <a:gd name="connsiteY683" fmla="*/ 2528916 h 6858000"/>
              <a:gd name="connsiteX684" fmla="*/ 2199067 w 7467600"/>
              <a:gd name="connsiteY684" fmla="*/ 2884061 h 6858000"/>
              <a:gd name="connsiteX685" fmla="*/ 3192586 w 7467600"/>
              <a:gd name="connsiteY685" fmla="*/ 3411496 h 6858000"/>
              <a:gd name="connsiteX686" fmla="*/ 3182620 w 7467600"/>
              <a:gd name="connsiteY686" fmla="*/ 3483279 h 6858000"/>
              <a:gd name="connsiteX687" fmla="*/ 2435119 w 7467600"/>
              <a:gd name="connsiteY687" fmla="*/ 3080173 h 6858000"/>
              <a:gd name="connsiteX688" fmla="*/ 2410152 w 7467600"/>
              <a:gd name="connsiteY688" fmla="*/ 3063751 h 6858000"/>
              <a:gd name="connsiteX689" fmla="*/ 2408099 w 7467600"/>
              <a:gd name="connsiteY689" fmla="*/ 3064403 h 6858000"/>
              <a:gd name="connsiteX690" fmla="*/ 2407218 w 7467600"/>
              <a:gd name="connsiteY690" fmla="*/ 3070324 h 6858000"/>
              <a:gd name="connsiteX691" fmla="*/ 2380138 w 7467600"/>
              <a:gd name="connsiteY691" fmla="*/ 3099341 h 6858000"/>
              <a:gd name="connsiteX692" fmla="*/ 1765923 w 7467600"/>
              <a:gd name="connsiteY692" fmla="*/ 3581043 h 6858000"/>
              <a:gd name="connsiteX693" fmla="*/ 1702258 w 7467600"/>
              <a:gd name="connsiteY693" fmla="*/ 3612286 h 6858000"/>
              <a:gd name="connsiteX694" fmla="*/ 1538370 w 7467600"/>
              <a:gd name="connsiteY694" fmla="*/ 3811804 h 6858000"/>
              <a:gd name="connsiteX695" fmla="*/ 542867 w 7467600"/>
              <a:gd name="connsiteY695" fmla="*/ 4944092 h 6858000"/>
              <a:gd name="connsiteX696" fmla="*/ 515800 w 7467600"/>
              <a:gd name="connsiteY696" fmla="*/ 4862180 h 6858000"/>
              <a:gd name="connsiteX697" fmla="*/ 909145 w 7467600"/>
              <a:gd name="connsiteY697" fmla="*/ 4199225 h 6858000"/>
              <a:gd name="connsiteX698" fmla="*/ 1214067 w 7467600"/>
              <a:gd name="connsiteY698" fmla="*/ 3908561 h 6858000"/>
              <a:gd name="connsiteX699" fmla="*/ 640967 w 7467600"/>
              <a:gd name="connsiteY699" fmla="*/ 4105601 h 6858000"/>
              <a:gd name="connsiteX700" fmla="*/ 112563 w 7467600"/>
              <a:gd name="connsiteY700" fmla="*/ 4396952 h 6858000"/>
              <a:gd name="connsiteX701" fmla="*/ 0 w 7467600"/>
              <a:gd name="connsiteY701" fmla="*/ 4466006 h 6858000"/>
              <a:gd name="connsiteX702" fmla="*/ 0 w 7467600"/>
              <a:gd name="connsiteY702" fmla="*/ 4233763 h 6858000"/>
              <a:gd name="connsiteX703" fmla="*/ 36881 w 7467600"/>
              <a:gd name="connsiteY703" fmla="*/ 4200118 h 6858000"/>
              <a:gd name="connsiteX704" fmla="*/ 910534 w 7467600"/>
              <a:gd name="connsiteY704" fmla="*/ 3629753 h 6858000"/>
              <a:gd name="connsiteX705" fmla="*/ 1578717 w 7467600"/>
              <a:gd name="connsiteY705" fmla="*/ 3575982 h 6858000"/>
              <a:gd name="connsiteX706" fmla="*/ 2338780 w 7467600"/>
              <a:gd name="connsiteY706" fmla="*/ 3033725 h 6858000"/>
              <a:gd name="connsiteX707" fmla="*/ 1807991 w 7467600"/>
              <a:gd name="connsiteY707" fmla="*/ 2807184 h 6858000"/>
              <a:gd name="connsiteX708" fmla="*/ 1416358 w 7467600"/>
              <a:gd name="connsiteY708" fmla="*/ 3112571 h 6858000"/>
              <a:gd name="connsiteX709" fmla="*/ 939066 w 7467600"/>
              <a:gd name="connsiteY709" fmla="*/ 3378798 h 6858000"/>
              <a:gd name="connsiteX710" fmla="*/ 115099 w 7467600"/>
              <a:gd name="connsiteY710" fmla="*/ 3607650 h 6858000"/>
              <a:gd name="connsiteX711" fmla="*/ 97284 w 7467600"/>
              <a:gd name="connsiteY711" fmla="*/ 3520393 h 6858000"/>
              <a:gd name="connsiteX712" fmla="*/ 922050 w 7467600"/>
              <a:gd name="connsiteY712" fmla="*/ 3074867 h 6858000"/>
              <a:gd name="connsiteX713" fmla="*/ 1405265 w 7467600"/>
              <a:gd name="connsiteY713" fmla="*/ 3016319 h 6858000"/>
              <a:gd name="connsiteX714" fmla="*/ 1407512 w 7467600"/>
              <a:gd name="connsiteY714" fmla="*/ 3018001 h 6858000"/>
              <a:gd name="connsiteX715" fmla="*/ 1726266 w 7467600"/>
              <a:gd name="connsiteY715" fmla="*/ 2777274 h 6858000"/>
              <a:gd name="connsiteX716" fmla="*/ 625390 w 7467600"/>
              <a:gd name="connsiteY716" fmla="*/ 2514541 h 6858000"/>
              <a:gd name="connsiteX717" fmla="*/ 619799 w 7467600"/>
              <a:gd name="connsiteY717" fmla="*/ 2527180 h 6858000"/>
              <a:gd name="connsiteX718" fmla="*/ 310030 w 7467600"/>
              <a:gd name="connsiteY718" fmla="*/ 2771818 h 6858000"/>
              <a:gd name="connsiteX719" fmla="*/ 173877 w 7467600"/>
              <a:gd name="connsiteY719" fmla="*/ 2937056 h 6858000"/>
              <a:gd name="connsiteX720" fmla="*/ 77889 w 7467600"/>
              <a:gd name="connsiteY720" fmla="*/ 3138440 h 6858000"/>
              <a:gd name="connsiteX721" fmla="*/ 0 w 7467600"/>
              <a:gd name="connsiteY721" fmla="*/ 3271395 h 6858000"/>
              <a:gd name="connsiteX722" fmla="*/ 0 w 7467600"/>
              <a:gd name="connsiteY722" fmla="*/ 3153002 h 6858000"/>
              <a:gd name="connsiteX723" fmla="*/ 2386 w 7467600"/>
              <a:gd name="connsiteY723" fmla="*/ 3149203 h 6858000"/>
              <a:gd name="connsiteX724" fmla="*/ 89753 w 7467600"/>
              <a:gd name="connsiteY724" fmla="*/ 2987702 h 6858000"/>
              <a:gd name="connsiteX725" fmla="*/ 76869 w 7467600"/>
              <a:gd name="connsiteY725" fmla="*/ 3005404 h 6858000"/>
              <a:gd name="connsiteX726" fmla="*/ 32049 w 7467600"/>
              <a:gd name="connsiteY726" fmla="*/ 3065814 h 6858000"/>
              <a:gd name="connsiteX727" fmla="*/ 0 w 7467600"/>
              <a:gd name="connsiteY727" fmla="*/ 3108744 h 6858000"/>
              <a:gd name="connsiteX728" fmla="*/ 0 w 7467600"/>
              <a:gd name="connsiteY728" fmla="*/ 3058059 h 6858000"/>
              <a:gd name="connsiteX729" fmla="*/ 7610 w 7467600"/>
              <a:gd name="connsiteY729" fmla="*/ 3047889 h 6858000"/>
              <a:gd name="connsiteX730" fmla="*/ 52419 w 7467600"/>
              <a:gd name="connsiteY730" fmla="*/ 2987479 h 6858000"/>
              <a:gd name="connsiteX731" fmla="*/ 59142 w 7467600"/>
              <a:gd name="connsiteY731" fmla="*/ 2978488 h 6858000"/>
              <a:gd name="connsiteX732" fmla="*/ 0 w 7467600"/>
              <a:gd name="connsiteY732" fmla="*/ 3015334 h 6858000"/>
              <a:gd name="connsiteX733" fmla="*/ 0 w 7467600"/>
              <a:gd name="connsiteY733" fmla="*/ 2914286 h 6858000"/>
              <a:gd name="connsiteX734" fmla="*/ 36383 w 7467600"/>
              <a:gd name="connsiteY734" fmla="*/ 2901128 h 6858000"/>
              <a:gd name="connsiteX735" fmla="*/ 156329 w 7467600"/>
              <a:gd name="connsiteY735" fmla="*/ 2840533 h 6858000"/>
              <a:gd name="connsiteX736" fmla="*/ 358355 w 7467600"/>
              <a:gd name="connsiteY736" fmla="*/ 2620471 h 6858000"/>
              <a:gd name="connsiteX737" fmla="*/ 510577 w 7467600"/>
              <a:gd name="connsiteY737" fmla="*/ 2501244 h 6858000"/>
              <a:gd name="connsiteX738" fmla="*/ 211967 w 7467600"/>
              <a:gd name="connsiteY738" fmla="*/ 2479171 h 6858000"/>
              <a:gd name="connsiteX739" fmla="*/ 0 w 7467600"/>
              <a:gd name="connsiteY739" fmla="*/ 2476398 h 6858000"/>
              <a:gd name="connsiteX740" fmla="*/ 0 w 7467600"/>
              <a:gd name="connsiteY740" fmla="*/ 2389189 h 6858000"/>
              <a:gd name="connsiteX741" fmla="*/ 103062 w 7467600"/>
              <a:gd name="connsiteY741" fmla="*/ 2389518 h 6858000"/>
              <a:gd name="connsiteX742" fmla="*/ 510734 w 7467600"/>
              <a:gd name="connsiteY742" fmla="*/ 2416201 h 6858000"/>
              <a:gd name="connsiteX743" fmla="*/ 279257 w 7467600"/>
              <a:gd name="connsiteY743" fmla="*/ 2092102 h 6858000"/>
              <a:gd name="connsiteX744" fmla="*/ 65265 w 7467600"/>
              <a:gd name="connsiteY744" fmla="*/ 2006049 h 6858000"/>
              <a:gd name="connsiteX745" fmla="*/ 0 w 7467600"/>
              <a:gd name="connsiteY745" fmla="*/ 1982532 h 6858000"/>
              <a:gd name="connsiteX746" fmla="*/ 0 w 7467600"/>
              <a:gd name="connsiteY746" fmla="*/ 1912789 h 6858000"/>
              <a:gd name="connsiteX747" fmla="*/ 97460 w 7467600"/>
              <a:gd name="connsiteY747" fmla="*/ 1953725 h 6858000"/>
              <a:gd name="connsiteX748" fmla="*/ 221272 w 7467600"/>
              <a:gd name="connsiteY748" fmla="*/ 1980766 h 6858000"/>
              <a:gd name="connsiteX749" fmla="*/ 116765 w 7467600"/>
              <a:gd name="connsiteY749" fmla="*/ 1911033 h 6858000"/>
              <a:gd name="connsiteX750" fmla="*/ 16405 w 7467600"/>
              <a:gd name="connsiteY750" fmla="*/ 1803412 h 6858000"/>
              <a:gd name="connsiteX751" fmla="*/ 0 w 7467600"/>
              <a:gd name="connsiteY751" fmla="*/ 1784777 h 6858000"/>
              <a:gd name="connsiteX752" fmla="*/ 0 w 7467600"/>
              <a:gd name="connsiteY752" fmla="*/ 1740082 h 6858000"/>
              <a:gd name="connsiteX753" fmla="*/ 39394 w 7467600"/>
              <a:gd name="connsiteY753" fmla="*/ 1784856 h 6858000"/>
              <a:gd name="connsiteX754" fmla="*/ 135813 w 7467600"/>
              <a:gd name="connsiteY754" fmla="*/ 1888838 h 6858000"/>
              <a:gd name="connsiteX755" fmla="*/ 242575 w 7467600"/>
              <a:gd name="connsiteY755" fmla="*/ 1958841 h 6858000"/>
              <a:gd name="connsiteX756" fmla="*/ 82197 w 7467600"/>
              <a:gd name="connsiteY756" fmla="*/ 1754826 h 6858000"/>
              <a:gd name="connsiteX757" fmla="*/ 0 w 7467600"/>
              <a:gd name="connsiteY757" fmla="*/ 1679650 h 6858000"/>
              <a:gd name="connsiteX758" fmla="*/ 0 w 7467600"/>
              <a:gd name="connsiteY758" fmla="*/ 1602463 h 6858000"/>
              <a:gd name="connsiteX759" fmla="*/ 84689 w 7467600"/>
              <a:gd name="connsiteY759" fmla="*/ 1677442 h 6858000"/>
              <a:gd name="connsiteX760" fmla="*/ 298437 w 7467600"/>
              <a:gd name="connsiteY760" fmla="*/ 1968019 h 6858000"/>
              <a:gd name="connsiteX761" fmla="*/ 227269 w 7467600"/>
              <a:gd name="connsiteY761" fmla="*/ 1114064 h 6858000"/>
              <a:gd name="connsiteX762" fmla="*/ 248003 w 7467600"/>
              <a:gd name="connsiteY762" fmla="*/ 1089613 h 6858000"/>
              <a:gd name="connsiteX763" fmla="*/ 427020 w 7467600"/>
              <a:gd name="connsiteY763" fmla="*/ 1619803 h 6858000"/>
              <a:gd name="connsiteX764" fmla="*/ 340345 w 7467600"/>
              <a:gd name="connsiteY764" fmla="*/ 2027739 h 6858000"/>
              <a:gd name="connsiteX765" fmla="*/ 360865 w 7467600"/>
              <a:gd name="connsiteY765" fmla="*/ 2044827 h 6858000"/>
              <a:gd name="connsiteX766" fmla="*/ 560414 w 7467600"/>
              <a:gd name="connsiteY766" fmla="*/ 2421457 h 6858000"/>
              <a:gd name="connsiteX767" fmla="*/ 1359703 w 7467600"/>
              <a:gd name="connsiteY767" fmla="*/ 2578554 h 6858000"/>
              <a:gd name="connsiteX768" fmla="*/ 1359422 w 7467600"/>
              <a:gd name="connsiteY768" fmla="*/ 2577994 h 6858000"/>
              <a:gd name="connsiteX769" fmla="*/ 828701 w 7467600"/>
              <a:gd name="connsiteY769" fmla="*/ 1839520 h 6858000"/>
              <a:gd name="connsiteX770" fmla="*/ 494427 w 7467600"/>
              <a:gd name="connsiteY770" fmla="*/ 1092333 h 6858000"/>
              <a:gd name="connsiteX771" fmla="*/ 506322 w 7467600"/>
              <a:gd name="connsiteY771" fmla="*/ 1020997 h 6858000"/>
              <a:gd name="connsiteX772" fmla="*/ 4570198 w 7467600"/>
              <a:gd name="connsiteY772" fmla="*/ 978081 h 6858000"/>
              <a:gd name="connsiteX773" fmla="*/ 4523691 w 7467600"/>
              <a:gd name="connsiteY773" fmla="*/ 1127776 h 6858000"/>
              <a:gd name="connsiteX774" fmla="*/ 4509875 w 7467600"/>
              <a:gd name="connsiteY774" fmla="*/ 1167552 h 6858000"/>
              <a:gd name="connsiteX775" fmla="*/ 4478168 w 7467600"/>
              <a:gd name="connsiteY775" fmla="*/ 1260735 h 6858000"/>
              <a:gd name="connsiteX776" fmla="*/ 4409309 w 7467600"/>
              <a:gd name="connsiteY776" fmla="*/ 1666996 h 6858000"/>
              <a:gd name="connsiteX777" fmla="*/ 4370031 w 7467600"/>
              <a:gd name="connsiteY777" fmla="*/ 1955666 h 6858000"/>
              <a:gd name="connsiteX778" fmla="*/ 4570198 w 7467600"/>
              <a:gd name="connsiteY778" fmla="*/ 978081 h 6858000"/>
              <a:gd name="connsiteX779" fmla="*/ 4557898 w 7467600"/>
              <a:gd name="connsiteY779" fmla="*/ 900011 h 6858000"/>
              <a:gd name="connsiteX780" fmla="*/ 4344840 w 7467600"/>
              <a:gd name="connsiteY780" fmla="*/ 1922038 h 6858000"/>
              <a:gd name="connsiteX781" fmla="*/ 4378710 w 7467600"/>
              <a:gd name="connsiteY781" fmla="*/ 1665516 h 6858000"/>
              <a:gd name="connsiteX782" fmla="*/ 4448798 w 7467600"/>
              <a:gd name="connsiteY782" fmla="*/ 1253024 h 6858000"/>
              <a:gd name="connsiteX783" fmla="*/ 4480315 w 7467600"/>
              <a:gd name="connsiteY783" fmla="*/ 1158454 h 6858000"/>
              <a:gd name="connsiteX784" fmla="*/ 4494133 w 7467600"/>
              <a:gd name="connsiteY784" fmla="*/ 1118676 h 6858000"/>
              <a:gd name="connsiteX785" fmla="*/ 4557898 w 7467600"/>
              <a:gd name="connsiteY785" fmla="*/ 900011 h 6858000"/>
              <a:gd name="connsiteX786" fmla="*/ 5870151 w 7467600"/>
              <a:gd name="connsiteY786" fmla="*/ 898890 h 6858000"/>
              <a:gd name="connsiteX787" fmla="*/ 5861335 w 7467600"/>
              <a:gd name="connsiteY787" fmla="*/ 899177 h 6858000"/>
              <a:gd name="connsiteX788" fmla="*/ 5843702 w 7467600"/>
              <a:gd name="connsiteY788" fmla="*/ 899748 h 6858000"/>
              <a:gd name="connsiteX789" fmla="*/ 5651107 w 7467600"/>
              <a:gd name="connsiteY789" fmla="*/ 920306 h 6858000"/>
              <a:gd name="connsiteX790" fmla="*/ 5459407 w 7467600"/>
              <a:gd name="connsiteY790" fmla="*/ 940975 h 6858000"/>
              <a:gd name="connsiteX791" fmla="*/ 5374846 w 7467600"/>
              <a:gd name="connsiteY791" fmla="*/ 941988 h 6858000"/>
              <a:gd name="connsiteX792" fmla="*/ 5256105 w 7467600"/>
              <a:gd name="connsiteY792" fmla="*/ 945632 h 6858000"/>
              <a:gd name="connsiteX793" fmla="*/ 5107071 w 7467600"/>
              <a:gd name="connsiteY793" fmla="*/ 969720 h 6858000"/>
              <a:gd name="connsiteX794" fmla="*/ 4998681 w 7467600"/>
              <a:gd name="connsiteY794" fmla="*/ 988771 h 6858000"/>
              <a:gd name="connsiteX795" fmla="*/ 5870151 w 7467600"/>
              <a:gd name="connsiteY795" fmla="*/ 898890 h 6858000"/>
              <a:gd name="connsiteX796" fmla="*/ 5504425 w 7467600"/>
              <a:gd name="connsiteY796" fmla="*/ 848067 h 6858000"/>
              <a:gd name="connsiteX797" fmla="*/ 4968849 w 7467600"/>
              <a:gd name="connsiteY797" fmla="*/ 962318 h 6858000"/>
              <a:gd name="connsiteX798" fmla="*/ 5104039 w 7467600"/>
              <a:gd name="connsiteY798" fmla="*/ 940634 h 6858000"/>
              <a:gd name="connsiteX799" fmla="*/ 5256311 w 7467600"/>
              <a:gd name="connsiteY799" fmla="*/ 916490 h 6858000"/>
              <a:gd name="connsiteX800" fmla="*/ 5377381 w 7467600"/>
              <a:gd name="connsiteY800" fmla="*/ 912671 h 6858000"/>
              <a:gd name="connsiteX801" fmla="*/ 5460148 w 7467600"/>
              <a:gd name="connsiteY801" fmla="*/ 911442 h 6858000"/>
              <a:gd name="connsiteX802" fmla="*/ 5648971 w 7467600"/>
              <a:gd name="connsiteY802" fmla="*/ 891331 h 6858000"/>
              <a:gd name="connsiteX803" fmla="*/ 5844807 w 7467600"/>
              <a:gd name="connsiteY803" fmla="*/ 870718 h 6858000"/>
              <a:gd name="connsiteX804" fmla="*/ 5862975 w 7467600"/>
              <a:gd name="connsiteY804" fmla="*/ 869756 h 6858000"/>
              <a:gd name="connsiteX805" fmla="*/ 5920887 w 7467600"/>
              <a:gd name="connsiteY805" fmla="*/ 865929 h 6858000"/>
              <a:gd name="connsiteX806" fmla="*/ 5504425 w 7467600"/>
              <a:gd name="connsiteY806" fmla="*/ 848067 h 6858000"/>
              <a:gd name="connsiteX807" fmla="*/ 3607114 w 7467600"/>
              <a:gd name="connsiteY807" fmla="*/ 467441 h 6858000"/>
              <a:gd name="connsiteX808" fmla="*/ 3296242 w 7467600"/>
              <a:gd name="connsiteY808" fmla="*/ 807991 h 6858000"/>
              <a:gd name="connsiteX809" fmla="*/ 3174674 w 7467600"/>
              <a:gd name="connsiteY809" fmla="*/ 919759 h 6858000"/>
              <a:gd name="connsiteX810" fmla="*/ 3042978 w 7467600"/>
              <a:gd name="connsiteY810" fmla="*/ 1054894 h 6858000"/>
              <a:gd name="connsiteX811" fmla="*/ 2968914 w 7467600"/>
              <a:gd name="connsiteY811" fmla="*/ 1133756 h 6858000"/>
              <a:gd name="connsiteX812" fmla="*/ 3103823 w 7467600"/>
              <a:gd name="connsiteY812" fmla="*/ 1026814 h 6858000"/>
              <a:gd name="connsiteX813" fmla="*/ 3607114 w 7467600"/>
              <a:gd name="connsiteY813" fmla="*/ 467441 h 6858000"/>
              <a:gd name="connsiteX814" fmla="*/ 3744487 w 7467600"/>
              <a:gd name="connsiteY814" fmla="*/ 383136 h 6858000"/>
              <a:gd name="connsiteX815" fmla="*/ 3970213 w 7467600"/>
              <a:gd name="connsiteY815" fmla="*/ 995559 h 6858000"/>
              <a:gd name="connsiteX816" fmla="*/ 3744487 w 7467600"/>
              <a:gd name="connsiteY816" fmla="*/ 383136 h 6858000"/>
              <a:gd name="connsiteX817" fmla="*/ 3624562 w 7467600"/>
              <a:gd name="connsiteY817" fmla="*/ 367041 h 6858000"/>
              <a:gd name="connsiteX818" fmla="*/ 3489712 w 7467600"/>
              <a:gd name="connsiteY818" fmla="*/ 485386 h 6858000"/>
              <a:gd name="connsiteX819" fmla="*/ 3182994 w 7467600"/>
              <a:gd name="connsiteY819" fmla="*/ 828265 h 6858000"/>
              <a:gd name="connsiteX820" fmla="*/ 2892114 w 7467600"/>
              <a:gd name="connsiteY820" fmla="*/ 1172635 h 6858000"/>
              <a:gd name="connsiteX821" fmla="*/ 3021459 w 7467600"/>
              <a:gd name="connsiteY821" fmla="*/ 1035385 h 6858000"/>
              <a:gd name="connsiteX822" fmla="*/ 3153873 w 7467600"/>
              <a:gd name="connsiteY822" fmla="*/ 898971 h 6858000"/>
              <a:gd name="connsiteX823" fmla="*/ 3276511 w 7467600"/>
              <a:gd name="connsiteY823" fmla="*/ 786423 h 6858000"/>
              <a:gd name="connsiteX824" fmla="*/ 3584154 w 7467600"/>
              <a:gd name="connsiteY824" fmla="*/ 448218 h 6858000"/>
              <a:gd name="connsiteX825" fmla="*/ 3624562 w 7467600"/>
              <a:gd name="connsiteY825" fmla="*/ 367041 h 6858000"/>
              <a:gd name="connsiteX826" fmla="*/ 3766672 w 7467600"/>
              <a:gd name="connsiteY826" fmla="*/ 359429 h 6858000"/>
              <a:gd name="connsiteX827" fmla="*/ 3996338 w 7467600"/>
              <a:gd name="connsiteY827" fmla="*/ 968237 h 6858000"/>
              <a:gd name="connsiteX828" fmla="*/ 3766672 w 7467600"/>
              <a:gd name="connsiteY828" fmla="*/ 359429 h 6858000"/>
              <a:gd name="connsiteX829" fmla="*/ 5805386 w 7467600"/>
              <a:gd name="connsiteY829" fmla="*/ 239240 h 6858000"/>
              <a:gd name="connsiteX830" fmla="*/ 5736947 w 7467600"/>
              <a:gd name="connsiteY830" fmla="*/ 261367 h 6858000"/>
              <a:gd name="connsiteX831" fmla="*/ 5427012 w 7467600"/>
              <a:gd name="connsiteY831" fmla="*/ 311272 h 6858000"/>
              <a:gd name="connsiteX832" fmla="*/ 5147818 w 7467600"/>
              <a:gd name="connsiteY832" fmla="*/ 322112 h 6858000"/>
              <a:gd name="connsiteX833" fmla="*/ 5060854 w 7467600"/>
              <a:gd name="connsiteY833" fmla="*/ 311882 h 6858000"/>
              <a:gd name="connsiteX834" fmla="*/ 4945989 w 7467600"/>
              <a:gd name="connsiteY834" fmla="*/ 300516 h 6858000"/>
              <a:gd name="connsiteX835" fmla="*/ 5410479 w 7467600"/>
              <a:gd name="connsiteY835" fmla="*/ 348434 h 6858000"/>
              <a:gd name="connsiteX836" fmla="*/ 5805386 w 7467600"/>
              <a:gd name="connsiteY836" fmla="*/ 239240 h 6858000"/>
              <a:gd name="connsiteX837" fmla="*/ 5905192 w 7467600"/>
              <a:gd name="connsiteY837" fmla="*/ 163079 h 6858000"/>
              <a:gd name="connsiteX838" fmla="*/ 5865655 w 7467600"/>
              <a:gd name="connsiteY838" fmla="*/ 171901 h 6858000"/>
              <a:gd name="connsiteX839" fmla="*/ 5259740 w 7467600"/>
              <a:gd name="connsiteY839" fmla="*/ 257013 h 6858000"/>
              <a:gd name="connsiteX840" fmla="*/ 5208466 w 7467600"/>
              <a:gd name="connsiteY840" fmla="*/ 257550 h 6858000"/>
              <a:gd name="connsiteX841" fmla="*/ 4980204 w 7467600"/>
              <a:gd name="connsiteY841" fmla="*/ 271903 h 6858000"/>
              <a:gd name="connsiteX842" fmla="*/ 5068068 w 7467600"/>
              <a:gd name="connsiteY842" fmla="*/ 282244 h 6858000"/>
              <a:gd name="connsiteX843" fmla="*/ 5153231 w 7467600"/>
              <a:gd name="connsiteY843" fmla="*/ 292240 h 6858000"/>
              <a:gd name="connsiteX844" fmla="*/ 5426491 w 7467600"/>
              <a:gd name="connsiteY844" fmla="*/ 281128 h 6858000"/>
              <a:gd name="connsiteX845" fmla="*/ 5731212 w 7467600"/>
              <a:gd name="connsiteY845" fmla="*/ 231951 h 6858000"/>
              <a:gd name="connsiteX846" fmla="*/ 5905192 w 7467600"/>
              <a:gd name="connsiteY846" fmla="*/ 163079 h 6858000"/>
              <a:gd name="connsiteX847" fmla="*/ 5944437 w 7467600"/>
              <a:gd name="connsiteY847" fmla="*/ 113829 h 6858000"/>
              <a:gd name="connsiteX848" fmla="*/ 5825032 w 7467600"/>
              <a:gd name="connsiteY848" fmla="*/ 146405 h 6858000"/>
              <a:gd name="connsiteX849" fmla="*/ 4955599 w 7467600"/>
              <a:gd name="connsiteY849" fmla="*/ 247008 h 6858000"/>
              <a:gd name="connsiteX850" fmla="*/ 5210104 w 7467600"/>
              <a:gd name="connsiteY850" fmla="*/ 228123 h 6858000"/>
              <a:gd name="connsiteX851" fmla="*/ 5261015 w 7467600"/>
              <a:gd name="connsiteY851" fmla="*/ 227087 h 6858000"/>
              <a:gd name="connsiteX852" fmla="*/ 5861181 w 7467600"/>
              <a:gd name="connsiteY852" fmla="*/ 143093 h 6858000"/>
              <a:gd name="connsiteX853" fmla="*/ 5961252 w 7467600"/>
              <a:gd name="connsiteY853" fmla="*/ 114820 h 6858000"/>
              <a:gd name="connsiteX854" fmla="*/ 5944437 w 7467600"/>
              <a:gd name="connsiteY854" fmla="*/ 113829 h 6858000"/>
              <a:gd name="connsiteX855" fmla="*/ 3882765 w 7467600"/>
              <a:gd name="connsiteY855" fmla="*/ 0 h 6858000"/>
              <a:gd name="connsiteX856" fmla="*/ 3995099 w 7467600"/>
              <a:gd name="connsiteY856" fmla="*/ 0 h 6858000"/>
              <a:gd name="connsiteX857" fmla="*/ 4163818 w 7467600"/>
              <a:gd name="connsiteY857" fmla="*/ 234104 h 6858000"/>
              <a:gd name="connsiteX858" fmla="*/ 4172099 w 7467600"/>
              <a:gd name="connsiteY858" fmla="*/ 234207 h 6858000"/>
              <a:gd name="connsiteX859" fmla="*/ 4784282 w 7467600"/>
              <a:gd name="connsiteY859" fmla="*/ 276561 h 6858000"/>
              <a:gd name="connsiteX860" fmla="*/ 4801687 w 7467600"/>
              <a:gd name="connsiteY860" fmla="*/ 267764 h 6858000"/>
              <a:gd name="connsiteX861" fmla="*/ 6082788 w 7467600"/>
              <a:gd name="connsiteY861" fmla="*/ 64119 h 6858000"/>
              <a:gd name="connsiteX862" fmla="*/ 6099442 w 7467600"/>
              <a:gd name="connsiteY862" fmla="*/ 82568 h 6858000"/>
              <a:gd name="connsiteX863" fmla="*/ 4804137 w 7467600"/>
              <a:gd name="connsiteY863" fmla="*/ 320931 h 6858000"/>
              <a:gd name="connsiteX864" fmla="*/ 4227047 w 7467600"/>
              <a:gd name="connsiteY864" fmla="*/ 313415 h 6858000"/>
              <a:gd name="connsiteX865" fmla="*/ 4346041 w 7467600"/>
              <a:gd name="connsiteY865" fmla="*/ 456086 h 6858000"/>
              <a:gd name="connsiteX866" fmla="*/ 4870967 w 7467600"/>
              <a:gd name="connsiteY866" fmla="*/ 963061 h 6858000"/>
              <a:gd name="connsiteX867" fmla="*/ 4889647 w 7467600"/>
              <a:gd name="connsiteY867" fmla="*/ 957147 h 6858000"/>
              <a:gd name="connsiteX868" fmla="*/ 5422504 w 7467600"/>
              <a:gd name="connsiteY868" fmla="*/ 805191 h 6858000"/>
              <a:gd name="connsiteX869" fmla="*/ 6087656 w 7467600"/>
              <a:gd name="connsiteY869" fmla="*/ 826703 h 6858000"/>
              <a:gd name="connsiteX870" fmla="*/ 6058717 w 7467600"/>
              <a:gd name="connsiteY870" fmla="*/ 865992 h 6858000"/>
              <a:gd name="connsiteX871" fmla="*/ 4974153 w 7467600"/>
              <a:gd name="connsiteY871" fmla="*/ 1045456 h 6858000"/>
              <a:gd name="connsiteX872" fmla="*/ 5627835 w 7467600"/>
              <a:gd name="connsiteY872" fmla="*/ 1472077 h 6858000"/>
              <a:gd name="connsiteX873" fmla="*/ 5629817 w 7467600"/>
              <a:gd name="connsiteY873" fmla="*/ 1471412 h 6858000"/>
              <a:gd name="connsiteX874" fmla="*/ 5634124 w 7467600"/>
              <a:gd name="connsiteY874" fmla="*/ 1470572 h 6858000"/>
              <a:gd name="connsiteX875" fmla="*/ 5755832 w 7467600"/>
              <a:gd name="connsiteY875" fmla="*/ 1383886 h 6858000"/>
              <a:gd name="connsiteX876" fmla="*/ 6014186 w 7467600"/>
              <a:gd name="connsiteY876" fmla="*/ 1279799 h 6858000"/>
              <a:gd name="connsiteX877" fmla="*/ 6901619 w 7467600"/>
              <a:gd name="connsiteY877" fmla="*/ 1047874 h 6858000"/>
              <a:gd name="connsiteX878" fmla="*/ 6931566 w 7467600"/>
              <a:gd name="connsiteY878" fmla="*/ 1062034 h 6858000"/>
              <a:gd name="connsiteX879" fmla="*/ 5790982 w 7467600"/>
              <a:gd name="connsiteY879" fmla="*/ 1561380 h 6858000"/>
              <a:gd name="connsiteX880" fmla="*/ 6188971 w 7467600"/>
              <a:gd name="connsiteY880" fmla="*/ 1755168 h 6858000"/>
              <a:gd name="connsiteX881" fmla="*/ 6202446 w 7467600"/>
              <a:gd name="connsiteY881" fmla="*/ 1752268 h 6858000"/>
              <a:gd name="connsiteX882" fmla="*/ 7179560 w 7467600"/>
              <a:gd name="connsiteY882" fmla="*/ 1467551 h 6858000"/>
              <a:gd name="connsiteX883" fmla="*/ 7158730 w 7467600"/>
              <a:gd name="connsiteY883" fmla="*/ 1507835 h 6858000"/>
              <a:gd name="connsiteX884" fmla="*/ 6326959 w 7467600"/>
              <a:gd name="connsiteY884" fmla="*/ 1817686 h 6858000"/>
              <a:gd name="connsiteX885" fmla="*/ 6537433 w 7467600"/>
              <a:gd name="connsiteY885" fmla="*/ 1907790 h 6858000"/>
              <a:gd name="connsiteX886" fmla="*/ 6550221 w 7467600"/>
              <a:gd name="connsiteY886" fmla="*/ 1910729 h 6858000"/>
              <a:gd name="connsiteX887" fmla="*/ 6964438 w 7467600"/>
              <a:gd name="connsiteY887" fmla="*/ 2209505 h 6858000"/>
              <a:gd name="connsiteX888" fmla="*/ 7367862 w 7467600"/>
              <a:gd name="connsiteY888" fmla="*/ 2806833 h 6858000"/>
              <a:gd name="connsiteX889" fmla="*/ 7364329 w 7467600"/>
              <a:gd name="connsiteY889" fmla="*/ 2826907 h 6858000"/>
              <a:gd name="connsiteX890" fmla="*/ 7290545 w 7467600"/>
              <a:gd name="connsiteY890" fmla="*/ 2850663 h 6858000"/>
              <a:gd name="connsiteX891" fmla="*/ 6472036 w 7467600"/>
              <a:gd name="connsiteY891" fmla="*/ 1959003 h 6858000"/>
              <a:gd name="connsiteX892" fmla="*/ 5792897 w 7467600"/>
              <a:gd name="connsiteY892" fmla="*/ 1647747 h 6858000"/>
              <a:gd name="connsiteX893" fmla="*/ 5842751 w 7467600"/>
              <a:gd name="connsiteY893" fmla="*/ 1816112 h 6858000"/>
              <a:gd name="connsiteX894" fmla="*/ 5847424 w 7467600"/>
              <a:gd name="connsiteY894" fmla="*/ 1815776 h 6858000"/>
              <a:gd name="connsiteX895" fmla="*/ 6399821 w 7467600"/>
              <a:gd name="connsiteY895" fmla="*/ 2344799 h 6858000"/>
              <a:gd name="connsiteX896" fmla="*/ 6323232 w 7467600"/>
              <a:gd name="connsiteY896" fmla="*/ 2389634 h 6858000"/>
              <a:gd name="connsiteX897" fmla="*/ 5942958 w 7467600"/>
              <a:gd name="connsiteY897" fmla="*/ 2077708 h 6858000"/>
              <a:gd name="connsiteX898" fmla="*/ 5921559 w 7467600"/>
              <a:gd name="connsiteY898" fmla="*/ 2378596 h 6858000"/>
              <a:gd name="connsiteX899" fmla="*/ 5817651 w 7467600"/>
              <a:gd name="connsiteY899" fmla="*/ 3023919 h 6858000"/>
              <a:gd name="connsiteX900" fmla="*/ 5729634 w 7467600"/>
              <a:gd name="connsiteY900" fmla="*/ 3051849 h 6858000"/>
              <a:gd name="connsiteX901" fmla="*/ 5611018 w 7467600"/>
              <a:gd name="connsiteY901" fmla="*/ 2316769 h 6858000"/>
              <a:gd name="connsiteX902" fmla="*/ 5687608 w 7467600"/>
              <a:gd name="connsiteY902" fmla="*/ 2039972 h 6858000"/>
              <a:gd name="connsiteX903" fmla="*/ 5657554 w 7467600"/>
              <a:gd name="connsiteY903" fmla="*/ 1576445 h 6858000"/>
              <a:gd name="connsiteX904" fmla="*/ 5150475 w 7467600"/>
              <a:gd name="connsiteY904" fmla="*/ 1274012 h 6858000"/>
              <a:gd name="connsiteX905" fmla="*/ 5349142 w 7467600"/>
              <a:gd name="connsiteY905" fmla="*/ 2204405 h 6858000"/>
              <a:gd name="connsiteX906" fmla="*/ 5262214 w 7467600"/>
              <a:gd name="connsiteY906" fmla="*/ 2233836 h 6858000"/>
              <a:gd name="connsiteX907" fmla="*/ 4981539 w 7467600"/>
              <a:gd name="connsiteY907" fmla="*/ 1542201 h 6858000"/>
              <a:gd name="connsiteX908" fmla="*/ 4958461 w 7467600"/>
              <a:gd name="connsiteY908" fmla="*/ 1136957 h 6858000"/>
              <a:gd name="connsiteX909" fmla="*/ 4655015 w 7467600"/>
              <a:gd name="connsiteY909" fmla="*/ 891426 h 6858000"/>
              <a:gd name="connsiteX910" fmla="*/ 4348002 w 7467600"/>
              <a:gd name="connsiteY910" fmla="*/ 2205895 h 6858000"/>
              <a:gd name="connsiteX911" fmla="*/ 4262250 w 7467600"/>
              <a:gd name="connsiteY911" fmla="*/ 2219972 h 6858000"/>
              <a:gd name="connsiteX912" fmla="*/ 4550611 w 7467600"/>
              <a:gd name="connsiteY912" fmla="*/ 817540 h 6858000"/>
              <a:gd name="connsiteX913" fmla="*/ 4564418 w 7467600"/>
              <a:gd name="connsiteY913" fmla="*/ 808293 h 6858000"/>
              <a:gd name="connsiteX914" fmla="*/ 4266388 w 7467600"/>
              <a:gd name="connsiteY914" fmla="*/ 500083 h 6858000"/>
              <a:gd name="connsiteX915" fmla="*/ 4032842 w 7467600"/>
              <a:gd name="connsiteY915" fmla="*/ 211809 h 6858000"/>
              <a:gd name="connsiteX916" fmla="*/ 3882765 w 7467600"/>
              <a:gd name="connsiteY916" fmla="*/ 0 h 6858000"/>
              <a:gd name="connsiteX917" fmla="*/ 3721337 w 7467600"/>
              <a:gd name="connsiteY917" fmla="*/ 0 h 6858000"/>
              <a:gd name="connsiteX918" fmla="*/ 3797544 w 7467600"/>
              <a:gd name="connsiteY918" fmla="*/ 0 h 6858000"/>
              <a:gd name="connsiteX919" fmla="*/ 3775734 w 7467600"/>
              <a:gd name="connsiteY919" fmla="*/ 95131 h 6858000"/>
              <a:gd name="connsiteX920" fmla="*/ 3724807 w 7467600"/>
              <a:gd name="connsiteY920" fmla="*/ 272257 h 6858000"/>
              <a:gd name="connsiteX921" fmla="*/ 3726844 w 7467600"/>
              <a:gd name="connsiteY921" fmla="*/ 282988 h 6858000"/>
              <a:gd name="connsiteX922" fmla="*/ 3742664 w 7467600"/>
              <a:gd name="connsiteY922" fmla="*/ 279918 h 6858000"/>
              <a:gd name="connsiteX923" fmla="*/ 4103910 w 7467600"/>
              <a:gd name="connsiteY923" fmla="*/ 1161917 h 6858000"/>
              <a:gd name="connsiteX924" fmla="*/ 4020269 w 7467600"/>
              <a:gd name="connsiteY924" fmla="*/ 1200406 h 6858000"/>
              <a:gd name="connsiteX925" fmla="*/ 3674882 w 7467600"/>
              <a:gd name="connsiteY925" fmla="*/ 488524 h 6858000"/>
              <a:gd name="connsiteX926" fmla="*/ 3132682 w 7467600"/>
              <a:gd name="connsiteY926" fmla="*/ 1072284 h 6858000"/>
              <a:gd name="connsiteX927" fmla="*/ 2716346 w 7467600"/>
              <a:gd name="connsiteY927" fmla="*/ 1276376 h 6858000"/>
              <a:gd name="connsiteX928" fmla="*/ 2716772 w 7467600"/>
              <a:gd name="connsiteY928" fmla="*/ 1255462 h 6858000"/>
              <a:gd name="connsiteX929" fmla="*/ 3471096 w 7467600"/>
              <a:gd name="connsiteY929" fmla="*/ 437072 h 6858000"/>
              <a:gd name="connsiteX930" fmla="*/ 3639057 w 7467600"/>
              <a:gd name="connsiteY930" fmla="*/ 286334 h 6858000"/>
              <a:gd name="connsiteX931" fmla="*/ 3640309 w 7467600"/>
              <a:gd name="connsiteY931" fmla="*/ 284664 h 6858000"/>
              <a:gd name="connsiteX932" fmla="*/ 3646022 w 7467600"/>
              <a:gd name="connsiteY932" fmla="*/ 276711 h 6858000"/>
              <a:gd name="connsiteX933" fmla="*/ 3707943 w 7467600"/>
              <a:gd name="connsiteY933" fmla="*/ 65958 h 6858000"/>
              <a:gd name="connsiteX934" fmla="*/ 3721337 w 7467600"/>
              <a:gd name="connsiteY934" fmla="*/ 0 h 6858000"/>
              <a:gd name="connsiteX935" fmla="*/ 2867960 w 7467600"/>
              <a:gd name="connsiteY935" fmla="*/ 0 h 6858000"/>
              <a:gd name="connsiteX936" fmla="*/ 2926351 w 7467600"/>
              <a:gd name="connsiteY936" fmla="*/ 0 h 6858000"/>
              <a:gd name="connsiteX937" fmla="*/ 2902823 w 7467600"/>
              <a:gd name="connsiteY937" fmla="*/ 262929 h 6858000"/>
              <a:gd name="connsiteX938" fmla="*/ 2940663 w 7467600"/>
              <a:gd name="connsiteY938" fmla="*/ 140884 h 6858000"/>
              <a:gd name="connsiteX939" fmla="*/ 2947039 w 7467600"/>
              <a:gd name="connsiteY939" fmla="*/ 122524 h 6858000"/>
              <a:gd name="connsiteX940" fmla="*/ 2984316 w 7467600"/>
              <a:gd name="connsiteY940" fmla="*/ 0 h 6858000"/>
              <a:gd name="connsiteX941" fmla="*/ 3016114 w 7467600"/>
              <a:gd name="connsiteY941" fmla="*/ 0 h 6858000"/>
              <a:gd name="connsiteX942" fmla="*/ 2979949 w 7467600"/>
              <a:gd name="connsiteY942" fmla="*/ 119274 h 6858000"/>
              <a:gd name="connsiteX943" fmla="*/ 3023879 w 7467600"/>
              <a:gd name="connsiteY943" fmla="*/ 0 h 6858000"/>
              <a:gd name="connsiteX944" fmla="*/ 3105400 w 7467600"/>
              <a:gd name="connsiteY944" fmla="*/ 0 h 6858000"/>
              <a:gd name="connsiteX945" fmla="*/ 3094669 w 7467600"/>
              <a:gd name="connsiteY945" fmla="*/ 30308 h 6858000"/>
              <a:gd name="connsiteX946" fmla="*/ 2901945 w 7467600"/>
              <a:gd name="connsiteY946" fmla="*/ 466538 h 6858000"/>
              <a:gd name="connsiteX947" fmla="*/ 2815209 w 7467600"/>
              <a:gd name="connsiteY947" fmla="*/ 497361 h 6858000"/>
              <a:gd name="connsiteX948" fmla="*/ 2844845 w 7467600"/>
              <a:gd name="connsiteY948" fmla="*/ 127638 h 6858000"/>
              <a:gd name="connsiteX949" fmla="*/ 2867960 w 7467600"/>
              <a:gd name="connsiteY949" fmla="*/ 0 h 6858000"/>
              <a:gd name="connsiteX950" fmla="*/ 1057230 w 7467600"/>
              <a:gd name="connsiteY950" fmla="*/ 0 h 6858000"/>
              <a:gd name="connsiteX951" fmla="*/ 1111003 w 7467600"/>
              <a:gd name="connsiteY951" fmla="*/ 0 h 6858000"/>
              <a:gd name="connsiteX952" fmla="*/ 1125553 w 7467600"/>
              <a:gd name="connsiteY952" fmla="*/ 52588 h 6858000"/>
              <a:gd name="connsiteX953" fmla="*/ 1304276 w 7467600"/>
              <a:gd name="connsiteY953" fmla="*/ 476275 h 6858000"/>
              <a:gd name="connsiteX954" fmla="*/ 1492066 w 7467600"/>
              <a:gd name="connsiteY954" fmla="*/ 886333 h 6858000"/>
              <a:gd name="connsiteX955" fmla="*/ 1423698 w 7467600"/>
              <a:gd name="connsiteY955" fmla="*/ 710817 h 6858000"/>
              <a:gd name="connsiteX956" fmla="*/ 1357609 w 7467600"/>
              <a:gd name="connsiteY956" fmla="*/ 532892 h 6858000"/>
              <a:gd name="connsiteX957" fmla="*/ 1309550 w 7467600"/>
              <a:gd name="connsiteY957" fmla="*/ 374031 h 6858000"/>
              <a:gd name="connsiteX958" fmla="*/ 1193673 w 7467600"/>
              <a:gd name="connsiteY958" fmla="*/ 49533 h 6858000"/>
              <a:gd name="connsiteX959" fmla="*/ 1164391 w 7467600"/>
              <a:gd name="connsiteY959" fmla="*/ 0 h 6858000"/>
              <a:gd name="connsiteX960" fmla="*/ 1200666 w 7467600"/>
              <a:gd name="connsiteY960" fmla="*/ 0 h 6858000"/>
              <a:gd name="connsiteX961" fmla="*/ 1223408 w 7467600"/>
              <a:gd name="connsiteY961" fmla="*/ 38996 h 6858000"/>
              <a:gd name="connsiteX962" fmla="*/ 1339635 w 7467600"/>
              <a:gd name="connsiteY962" fmla="*/ 365517 h 6858000"/>
              <a:gd name="connsiteX963" fmla="*/ 1387469 w 7467600"/>
              <a:gd name="connsiteY963" fmla="*/ 523079 h 6858000"/>
              <a:gd name="connsiteX964" fmla="*/ 1452685 w 7467600"/>
              <a:gd name="connsiteY964" fmla="*/ 699806 h 6858000"/>
              <a:gd name="connsiteX965" fmla="*/ 1492092 w 7467600"/>
              <a:gd name="connsiteY965" fmla="*/ 800424 h 6858000"/>
              <a:gd name="connsiteX966" fmla="*/ 1455302 w 7467600"/>
              <a:gd name="connsiteY966" fmla="*/ 632913 h 6858000"/>
              <a:gd name="connsiteX967" fmla="*/ 1222336 w 7467600"/>
              <a:gd name="connsiteY967" fmla="*/ 9480 h 6858000"/>
              <a:gd name="connsiteX968" fmla="*/ 1214634 w 7467600"/>
              <a:gd name="connsiteY968" fmla="*/ 0 h 6858000"/>
              <a:gd name="connsiteX969" fmla="*/ 1289827 w 7467600"/>
              <a:gd name="connsiteY969" fmla="*/ 0 h 6858000"/>
              <a:gd name="connsiteX970" fmla="*/ 1321076 w 7467600"/>
              <a:gd name="connsiteY970" fmla="*/ 59722 h 6858000"/>
              <a:gd name="connsiteX971" fmla="*/ 1512579 w 7467600"/>
              <a:gd name="connsiteY971" fmla="*/ 626441 h 6858000"/>
              <a:gd name="connsiteX972" fmla="*/ 1506076 w 7467600"/>
              <a:gd name="connsiteY972" fmla="*/ 1089289 h 6858000"/>
              <a:gd name="connsiteX973" fmla="*/ 1486346 w 7467600"/>
              <a:gd name="connsiteY973" fmla="*/ 1079919 h 6858000"/>
              <a:gd name="connsiteX974" fmla="*/ 1070511 w 7467600"/>
              <a:gd name="connsiteY974" fmla="*/ 48609 h 6858000"/>
              <a:gd name="connsiteX975" fmla="*/ 1057230 w 7467600"/>
              <a:gd name="connsiteY975" fmla="*/ 0 h 6858000"/>
              <a:gd name="connsiteX976" fmla="*/ 43151 w 7467600"/>
              <a:gd name="connsiteY976" fmla="*/ 0 h 6858000"/>
              <a:gd name="connsiteX977" fmla="*/ 95283 w 7467600"/>
              <a:gd name="connsiteY977" fmla="*/ 0 h 6858000"/>
              <a:gd name="connsiteX978" fmla="*/ 300708 w 7467600"/>
              <a:gd name="connsiteY978" fmla="*/ 154571 h 6858000"/>
              <a:gd name="connsiteX979" fmla="*/ 530414 w 7467600"/>
              <a:gd name="connsiteY979" fmla="*/ 354673 h 6858000"/>
              <a:gd name="connsiteX980" fmla="*/ 333785 w 7467600"/>
              <a:gd name="connsiteY980" fmla="*/ 161564 h 6858000"/>
              <a:gd name="connsiteX981" fmla="*/ 147005 w 7467600"/>
              <a:gd name="connsiteY981" fmla="*/ 0 h 6858000"/>
              <a:gd name="connsiteX982" fmla="*/ 272509 w 7467600"/>
              <a:gd name="connsiteY982" fmla="*/ 0 h 6858000"/>
              <a:gd name="connsiteX983" fmla="*/ 326276 w 7467600"/>
              <a:gd name="connsiteY983" fmla="*/ 45847 h 6858000"/>
              <a:gd name="connsiteX984" fmla="*/ 823759 w 7467600"/>
              <a:gd name="connsiteY984" fmla="*/ 574145 h 6858000"/>
              <a:gd name="connsiteX985" fmla="*/ 811254 w 7467600"/>
              <a:gd name="connsiteY985" fmla="*/ 665546 h 6858000"/>
              <a:gd name="connsiteX986" fmla="*/ 154042 w 7467600"/>
              <a:gd name="connsiteY986" fmla="*/ 261522 h 6858000"/>
              <a:gd name="connsiteX987" fmla="*/ 13550 w 7467600"/>
              <a:gd name="connsiteY987" fmla="*/ 158423 h 6858000"/>
              <a:gd name="connsiteX988" fmla="*/ 0 w 7467600"/>
              <a:gd name="connsiteY988" fmla="*/ 146618 h 6858000"/>
              <a:gd name="connsiteX989" fmla="*/ 0 w 7467600"/>
              <a:gd name="connsiteY989" fmla="*/ 59161 h 6858000"/>
              <a:gd name="connsiteX990" fmla="*/ 45427 w 7467600"/>
              <a:gd name="connsiteY990" fmla="*/ 101078 h 6858000"/>
              <a:gd name="connsiteX991" fmla="*/ 630103 w 7467600"/>
              <a:gd name="connsiteY991" fmla="*/ 485885 h 6858000"/>
              <a:gd name="connsiteX992" fmla="*/ 532040 w 7467600"/>
              <a:gd name="connsiteY992" fmla="*/ 399359 h 6858000"/>
              <a:gd name="connsiteX993" fmla="*/ 517618 w 7467600"/>
              <a:gd name="connsiteY993" fmla="*/ 385726 h 6858000"/>
              <a:gd name="connsiteX994" fmla="*/ 285074 w 7467600"/>
              <a:gd name="connsiteY994" fmla="*/ 182755 h 6858000"/>
              <a:gd name="connsiteX995" fmla="*/ 43151 w 7467600"/>
              <a:gd name="connsiteY99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41225 h 6858000"/>
              <a:gd name="connsiteX138" fmla="*/ 7467600 w 7467600"/>
              <a:gd name="connsiteY138" fmla="*/ 5277736 h 6858000"/>
              <a:gd name="connsiteX139" fmla="*/ 1903353 w 7467600"/>
              <a:gd name="connsiteY139" fmla="*/ 5044827 h 6858000"/>
              <a:gd name="connsiteX140" fmla="*/ 1936931 w 7467600"/>
              <a:gd name="connsiteY140" fmla="*/ 5093954 h 6858000"/>
              <a:gd name="connsiteX141" fmla="*/ 2195868 w 7467600"/>
              <a:gd name="connsiteY141" fmla="*/ 5396574 h 6858000"/>
              <a:gd name="connsiteX142" fmla="*/ 2088852 w 7467600"/>
              <a:gd name="connsiteY142" fmla="*/ 5166123 h 6858000"/>
              <a:gd name="connsiteX143" fmla="*/ 1958241 w 7467600"/>
              <a:gd name="connsiteY143" fmla="*/ 5067955 h 6858000"/>
              <a:gd name="connsiteX144" fmla="*/ 1903353 w 7467600"/>
              <a:gd name="connsiteY144" fmla="*/ 5044827 h 6858000"/>
              <a:gd name="connsiteX145" fmla="*/ 1979378 w 7467600"/>
              <a:gd name="connsiteY145" fmla="*/ 4769504 h 6858000"/>
              <a:gd name="connsiteX146" fmla="*/ 2882120 w 7467600"/>
              <a:gd name="connsiteY146" fmla="*/ 5064547 h 6858000"/>
              <a:gd name="connsiteX147" fmla="*/ 2793103 w 7467600"/>
              <a:gd name="connsiteY147" fmla="*/ 5039699 h 6858000"/>
              <a:gd name="connsiteX148" fmla="*/ 2770041 w 7467600"/>
              <a:gd name="connsiteY148" fmla="*/ 5033634 h 6858000"/>
              <a:gd name="connsiteX149" fmla="*/ 1979378 w 7467600"/>
              <a:gd name="connsiteY149" fmla="*/ 4769504 h 6858000"/>
              <a:gd name="connsiteX150" fmla="*/ 1927410 w 7467600"/>
              <a:gd name="connsiteY150" fmla="*/ 4716164 h 6858000"/>
              <a:gd name="connsiteX151" fmla="*/ 1959587 w 7467600"/>
              <a:gd name="connsiteY151" fmla="*/ 4728849 h 6858000"/>
              <a:gd name="connsiteX152" fmla="*/ 2777707 w 7467600"/>
              <a:gd name="connsiteY152" fmla="*/ 5003991 h 6858000"/>
              <a:gd name="connsiteX153" fmla="*/ 2800768 w 7467600"/>
              <a:gd name="connsiteY153" fmla="*/ 5010056 h 6858000"/>
              <a:gd name="connsiteX154" fmla="*/ 2879408 w 7467600"/>
              <a:gd name="connsiteY154" fmla="*/ 5031590 h 6858000"/>
              <a:gd name="connsiteX155" fmla="*/ 2862295 w 7467600"/>
              <a:gd name="connsiteY155" fmla="*/ 5022958 h 6858000"/>
              <a:gd name="connsiteX156" fmla="*/ 2813343 w 7467600"/>
              <a:gd name="connsiteY156" fmla="*/ 4998369 h 6858000"/>
              <a:gd name="connsiteX157" fmla="*/ 2646245 w 7467600"/>
              <a:gd name="connsiteY157" fmla="*/ 4930999 h 6858000"/>
              <a:gd name="connsiteX158" fmla="*/ 1999243 w 7467600"/>
              <a:gd name="connsiteY158" fmla="*/ 4730524 h 6858000"/>
              <a:gd name="connsiteX159" fmla="*/ 1979527 w 7467600"/>
              <a:gd name="connsiteY159" fmla="*/ 4726651 h 6858000"/>
              <a:gd name="connsiteX160" fmla="*/ 1927410 w 7467600"/>
              <a:gd name="connsiteY160" fmla="*/ 4716164 h 6858000"/>
              <a:gd name="connsiteX161" fmla="*/ 1997014 w 7467600"/>
              <a:gd name="connsiteY161" fmla="*/ 4698007 h 6858000"/>
              <a:gd name="connsiteX162" fmla="*/ 2005458 w 7467600"/>
              <a:gd name="connsiteY162" fmla="*/ 4699540 h 6858000"/>
              <a:gd name="connsiteX163" fmla="*/ 2657186 w 7467600"/>
              <a:gd name="connsiteY163" fmla="*/ 4901687 h 6858000"/>
              <a:gd name="connsiteX164" fmla="*/ 2826662 w 7467600"/>
              <a:gd name="connsiteY164" fmla="*/ 4970362 h 6858000"/>
              <a:gd name="connsiteX165" fmla="*/ 2876100 w 7467600"/>
              <a:gd name="connsiteY165" fmla="*/ 4995397 h 6858000"/>
              <a:gd name="connsiteX166" fmla="*/ 3042600 w 7467600"/>
              <a:gd name="connsiteY166" fmla="*/ 5059532 h 6858000"/>
              <a:gd name="connsiteX167" fmla="*/ 1997014 w 7467600"/>
              <a:gd name="connsiteY167" fmla="*/ 4698007 h 6858000"/>
              <a:gd name="connsiteX168" fmla="*/ 2305292 w 7467600"/>
              <a:gd name="connsiteY168" fmla="*/ 4219492 h 6858000"/>
              <a:gd name="connsiteX169" fmla="*/ 3360922 w 7467600"/>
              <a:gd name="connsiteY169" fmla="*/ 4529373 h 6858000"/>
              <a:gd name="connsiteX170" fmla="*/ 3492420 w 7467600"/>
              <a:gd name="connsiteY170" fmla="*/ 4510145 h 6858000"/>
              <a:gd name="connsiteX171" fmla="*/ 3364086 w 7467600"/>
              <a:gd name="connsiteY171" fmla="*/ 4480340 h 6858000"/>
              <a:gd name="connsiteX172" fmla="*/ 3225818 w 7467600"/>
              <a:gd name="connsiteY172" fmla="*/ 4411822 h 6858000"/>
              <a:gd name="connsiteX173" fmla="*/ 3129696 w 7467600"/>
              <a:gd name="connsiteY173" fmla="*/ 4360704 h 6858000"/>
              <a:gd name="connsiteX174" fmla="*/ 2814545 w 7467600"/>
              <a:gd name="connsiteY174" fmla="*/ 4282955 h 6858000"/>
              <a:gd name="connsiteX175" fmla="*/ 2305292 w 7467600"/>
              <a:gd name="connsiteY175" fmla="*/ 4219492 h 6858000"/>
              <a:gd name="connsiteX176" fmla="*/ 2626982 w 7467600"/>
              <a:gd name="connsiteY176" fmla="*/ 4206450 h 6858000"/>
              <a:gd name="connsiteX177" fmla="*/ 2490617 w 7467600"/>
              <a:gd name="connsiteY177" fmla="*/ 4206951 h 6858000"/>
              <a:gd name="connsiteX178" fmla="*/ 2819869 w 7467600"/>
              <a:gd name="connsiteY178" fmla="*/ 4252936 h 6858000"/>
              <a:gd name="connsiteX179" fmla="*/ 3143018 w 7467600"/>
              <a:gd name="connsiteY179" fmla="*/ 4332698 h 6858000"/>
              <a:gd name="connsiteX180" fmla="*/ 3241520 w 7467600"/>
              <a:gd name="connsiteY180" fmla="*/ 4385112 h 6858000"/>
              <a:gd name="connsiteX181" fmla="*/ 3374575 w 7467600"/>
              <a:gd name="connsiteY181" fmla="*/ 4451517 h 6858000"/>
              <a:gd name="connsiteX182" fmla="*/ 3505221 w 7467600"/>
              <a:gd name="connsiteY182" fmla="*/ 4480757 h 6858000"/>
              <a:gd name="connsiteX183" fmla="*/ 2626982 w 7467600"/>
              <a:gd name="connsiteY183" fmla="*/ 4206450 h 6858000"/>
              <a:gd name="connsiteX184" fmla="*/ 1310106 w 7467600"/>
              <a:gd name="connsiteY184" fmla="*/ 3943217 h 6858000"/>
              <a:gd name="connsiteX185" fmla="*/ 854994 w 7467600"/>
              <a:gd name="connsiteY185" fmla="*/ 4399136 h 6858000"/>
              <a:gd name="connsiteX186" fmla="*/ 742462 w 7467600"/>
              <a:gd name="connsiteY186" fmla="*/ 4594648 h 6858000"/>
              <a:gd name="connsiteX187" fmla="*/ 820602 w 7467600"/>
              <a:gd name="connsiteY187" fmla="*/ 4485915 h 6858000"/>
              <a:gd name="connsiteX188" fmla="*/ 878295 w 7467600"/>
              <a:gd name="connsiteY188" fmla="*/ 4403594 h 6858000"/>
              <a:gd name="connsiteX189" fmla="*/ 1240607 w 7467600"/>
              <a:gd name="connsiteY189" fmla="*/ 4010401 h 6858000"/>
              <a:gd name="connsiteX190" fmla="*/ 1310106 w 7467600"/>
              <a:gd name="connsiteY190" fmla="*/ 3943217 h 6858000"/>
              <a:gd name="connsiteX191" fmla="*/ 1423113 w 7467600"/>
              <a:gd name="connsiteY191" fmla="*/ 3874565 h 6858000"/>
              <a:gd name="connsiteX192" fmla="*/ 1260565 w 7467600"/>
              <a:gd name="connsiteY192" fmla="*/ 4031982 h 6858000"/>
              <a:gd name="connsiteX193" fmla="*/ 901900 w 7467600"/>
              <a:gd name="connsiteY193" fmla="*/ 4421236 h 6858000"/>
              <a:gd name="connsiteX194" fmla="*/ 845044 w 7467600"/>
              <a:gd name="connsiteY194" fmla="*/ 4502436 h 6858000"/>
              <a:gd name="connsiteX195" fmla="*/ 685926 w 7467600"/>
              <a:gd name="connsiteY195" fmla="*/ 4703069 h 6858000"/>
              <a:gd name="connsiteX196" fmla="*/ 684248 w 7467600"/>
              <a:gd name="connsiteY196" fmla="*/ 4706721 h 6858000"/>
              <a:gd name="connsiteX197" fmla="*/ 1423113 w 7467600"/>
              <a:gd name="connsiteY197" fmla="*/ 3874565 h 6858000"/>
              <a:gd name="connsiteX198" fmla="*/ 3316479 w 7467600"/>
              <a:gd name="connsiteY198" fmla="*/ 3872136 h 6858000"/>
              <a:gd name="connsiteX199" fmla="*/ 3546806 w 7467600"/>
              <a:gd name="connsiteY199" fmla="*/ 4356139 h 6858000"/>
              <a:gd name="connsiteX200" fmla="*/ 3364433 w 7467600"/>
              <a:gd name="connsiteY200" fmla="*/ 3953121 h 6858000"/>
              <a:gd name="connsiteX201" fmla="*/ 3316479 w 7467600"/>
              <a:gd name="connsiteY201" fmla="*/ 3872136 h 6858000"/>
              <a:gd name="connsiteX202" fmla="*/ 3291335 w 7467600"/>
              <a:gd name="connsiteY202" fmla="*/ 3767420 h 6858000"/>
              <a:gd name="connsiteX203" fmla="*/ 3390805 w 7467600"/>
              <a:gd name="connsiteY203" fmla="*/ 3937163 h 6858000"/>
              <a:gd name="connsiteX204" fmla="*/ 3579062 w 7467600"/>
              <a:gd name="connsiteY204" fmla="*/ 4359040 h 6858000"/>
              <a:gd name="connsiteX205" fmla="*/ 3467355 w 7467600"/>
              <a:gd name="connsiteY205" fmla="*/ 3988130 h 6858000"/>
              <a:gd name="connsiteX206" fmla="*/ 3310753 w 7467600"/>
              <a:gd name="connsiteY206" fmla="*/ 3787140 h 6858000"/>
              <a:gd name="connsiteX207" fmla="*/ 3291335 w 7467600"/>
              <a:gd name="connsiteY207" fmla="*/ 3767420 h 6858000"/>
              <a:gd name="connsiteX208" fmla="*/ 1635889 w 7467600"/>
              <a:gd name="connsiteY208" fmla="*/ 3709494 h 6858000"/>
              <a:gd name="connsiteX209" fmla="*/ 1634800 w 7467600"/>
              <a:gd name="connsiteY209" fmla="*/ 3731111 h 6858000"/>
              <a:gd name="connsiteX210" fmla="*/ 1635889 w 7467600"/>
              <a:gd name="connsiteY210" fmla="*/ 3709494 h 6858000"/>
              <a:gd name="connsiteX211" fmla="*/ 1510397 w 7467600"/>
              <a:gd name="connsiteY211" fmla="*/ 3684705 h 6858000"/>
              <a:gd name="connsiteX212" fmla="*/ 1146550 w 7467600"/>
              <a:gd name="connsiteY212" fmla="*/ 3802012 h 6858000"/>
              <a:gd name="connsiteX213" fmla="*/ 698834 w 7467600"/>
              <a:gd name="connsiteY213" fmla="*/ 3952272 h 6858000"/>
              <a:gd name="connsiteX214" fmla="*/ 34256 w 7467600"/>
              <a:gd name="connsiteY214" fmla="*/ 4347603 h 6858000"/>
              <a:gd name="connsiteX215" fmla="*/ 527241 w 7467600"/>
              <a:gd name="connsiteY215" fmla="*/ 4065078 h 6858000"/>
              <a:gd name="connsiteX216" fmla="*/ 1510397 w 7467600"/>
              <a:gd name="connsiteY216" fmla="*/ 3684705 h 6858000"/>
              <a:gd name="connsiteX217" fmla="*/ 1313114 w 7467600"/>
              <a:gd name="connsiteY217" fmla="*/ 3655216 h 6858000"/>
              <a:gd name="connsiteX218" fmla="*/ 1109304 w 7467600"/>
              <a:gd name="connsiteY218" fmla="*/ 3669030 h 6858000"/>
              <a:gd name="connsiteX219" fmla="*/ 8129 w 7467600"/>
              <a:gd name="connsiteY219" fmla="*/ 4330519 h 6858000"/>
              <a:gd name="connsiteX220" fmla="*/ 687572 w 7467600"/>
              <a:gd name="connsiteY220" fmla="*/ 3925629 h 6858000"/>
              <a:gd name="connsiteX221" fmla="*/ 1138365 w 7467600"/>
              <a:gd name="connsiteY221" fmla="*/ 3774515 h 6858000"/>
              <a:gd name="connsiteX222" fmla="*/ 1505579 w 7467600"/>
              <a:gd name="connsiteY222" fmla="*/ 3655526 h 6858000"/>
              <a:gd name="connsiteX223" fmla="*/ 1313114 w 7467600"/>
              <a:gd name="connsiteY223" fmla="*/ 3655216 h 6858000"/>
              <a:gd name="connsiteX224" fmla="*/ 3655073 w 7467600"/>
              <a:gd name="connsiteY224" fmla="*/ 3650884 h 6858000"/>
              <a:gd name="connsiteX225" fmla="*/ 3989938 w 7467600"/>
              <a:gd name="connsiteY225" fmla="*/ 3991685 h 6858000"/>
              <a:gd name="connsiteX226" fmla="*/ 4393907 w 7467600"/>
              <a:gd name="connsiteY226" fmla="*/ 4261258 h 6858000"/>
              <a:gd name="connsiteX227" fmla="*/ 4648051 w 7467600"/>
              <a:gd name="connsiteY227" fmla="*/ 4374051 h 6858000"/>
              <a:gd name="connsiteX228" fmla="*/ 4383389 w 7467600"/>
              <a:gd name="connsiteY228" fmla="*/ 4184369 h 6858000"/>
              <a:gd name="connsiteX229" fmla="*/ 4165508 w 7467600"/>
              <a:gd name="connsiteY229" fmla="*/ 4035196 h 6858000"/>
              <a:gd name="connsiteX230" fmla="*/ 4068162 w 7467600"/>
              <a:gd name="connsiteY230" fmla="*/ 3953394 h 6858000"/>
              <a:gd name="connsiteX231" fmla="*/ 3981416 w 7467600"/>
              <a:gd name="connsiteY231" fmla="*/ 3880482 h 6858000"/>
              <a:gd name="connsiteX232" fmla="*/ 3800147 w 7467600"/>
              <a:gd name="connsiteY232" fmla="*/ 3749872 h 6858000"/>
              <a:gd name="connsiteX233" fmla="*/ 3655073 w 7467600"/>
              <a:gd name="connsiteY233" fmla="*/ 3650884 h 6858000"/>
              <a:gd name="connsiteX234" fmla="*/ 3670252 w 7467600"/>
              <a:gd name="connsiteY234" fmla="*/ 3622798 h 6858000"/>
              <a:gd name="connsiteX235" fmla="*/ 3817258 w 7467600"/>
              <a:gd name="connsiteY235" fmla="*/ 3723577 h 6858000"/>
              <a:gd name="connsiteX236" fmla="*/ 4000461 w 7467600"/>
              <a:gd name="connsiteY236" fmla="*/ 3855966 h 6858000"/>
              <a:gd name="connsiteX237" fmla="*/ 4088180 w 7467600"/>
              <a:gd name="connsiteY237" fmla="*/ 3929774 h 6858000"/>
              <a:gd name="connsiteX238" fmla="*/ 4184555 w 7467600"/>
              <a:gd name="connsiteY238" fmla="*/ 4010683 h 6858000"/>
              <a:gd name="connsiteX239" fmla="*/ 4399563 w 7467600"/>
              <a:gd name="connsiteY239" fmla="*/ 4158106 h 6858000"/>
              <a:gd name="connsiteX240" fmla="*/ 4684469 w 7467600"/>
              <a:gd name="connsiteY240" fmla="*/ 4364680 h 6858000"/>
              <a:gd name="connsiteX241" fmla="*/ 4690271 w 7467600"/>
              <a:gd name="connsiteY241" fmla="*/ 4370034 h 6858000"/>
              <a:gd name="connsiteX242" fmla="*/ 4136093 w 7467600"/>
              <a:gd name="connsiteY242" fmla="*/ 3858466 h 6858000"/>
              <a:gd name="connsiteX243" fmla="*/ 3670252 w 7467600"/>
              <a:gd name="connsiteY243" fmla="*/ 3622798 h 6858000"/>
              <a:gd name="connsiteX244" fmla="*/ 4440129 w 7467600"/>
              <a:gd name="connsiteY244" fmla="*/ 3448571 h 6858000"/>
              <a:gd name="connsiteX245" fmla="*/ 4856525 w 7467600"/>
              <a:gd name="connsiteY245" fmla="*/ 3915351 h 6858000"/>
              <a:gd name="connsiteX246" fmla="*/ 5059055 w 7467600"/>
              <a:gd name="connsiteY246" fmla="*/ 4108918 h 6858000"/>
              <a:gd name="connsiteX247" fmla="*/ 5290070 w 7467600"/>
              <a:gd name="connsiteY247" fmla="*/ 4263619 h 6858000"/>
              <a:gd name="connsiteX248" fmla="*/ 4834991 w 7467600"/>
              <a:gd name="connsiteY248" fmla="*/ 3830985 h 6858000"/>
              <a:gd name="connsiteX249" fmla="*/ 4440129 w 7467600"/>
              <a:gd name="connsiteY249" fmla="*/ 3448571 h 6858000"/>
              <a:gd name="connsiteX250" fmla="*/ 4441737 w 7467600"/>
              <a:gd name="connsiteY250" fmla="*/ 3399734 h 6858000"/>
              <a:gd name="connsiteX251" fmla="*/ 4431236 w 7467600"/>
              <a:gd name="connsiteY251" fmla="*/ 3400954 h 6858000"/>
              <a:gd name="connsiteX252" fmla="*/ 4557150 w 7467600"/>
              <a:gd name="connsiteY252" fmla="*/ 3510023 h 6858000"/>
              <a:gd name="connsiteX253" fmla="*/ 4856936 w 7467600"/>
              <a:gd name="connsiteY253" fmla="*/ 3809146 h 6858000"/>
              <a:gd name="connsiteX254" fmla="*/ 5111996 w 7467600"/>
              <a:gd name="connsiteY254" fmla="*/ 4065759 h 6858000"/>
              <a:gd name="connsiteX255" fmla="*/ 5388878 w 7467600"/>
              <a:gd name="connsiteY255" fmla="*/ 4300185 h 6858000"/>
              <a:gd name="connsiteX256" fmla="*/ 5425556 w 7467600"/>
              <a:gd name="connsiteY256" fmla="*/ 4308967 h 6858000"/>
              <a:gd name="connsiteX257" fmla="*/ 4943646 w 7467600"/>
              <a:gd name="connsiteY257" fmla="*/ 3822916 h 6858000"/>
              <a:gd name="connsiteX258" fmla="*/ 4594837 w 7467600"/>
              <a:gd name="connsiteY258" fmla="*/ 3532274 h 6858000"/>
              <a:gd name="connsiteX259" fmla="*/ 4441737 w 7467600"/>
              <a:gd name="connsiteY259" fmla="*/ 3399734 h 6858000"/>
              <a:gd name="connsiteX260" fmla="*/ 5425834 w 7467600"/>
              <a:gd name="connsiteY260" fmla="*/ 3162785 h 6858000"/>
              <a:gd name="connsiteX261" fmla="*/ 5401644 w 7467600"/>
              <a:gd name="connsiteY261" fmla="*/ 3617847 h 6858000"/>
              <a:gd name="connsiteX262" fmla="*/ 5467256 w 7467600"/>
              <a:gd name="connsiteY262" fmla="*/ 4175494 h 6858000"/>
              <a:gd name="connsiteX263" fmla="*/ 5448069 w 7467600"/>
              <a:gd name="connsiteY263" fmla="*/ 3567554 h 6858000"/>
              <a:gd name="connsiteX264" fmla="*/ 5425834 w 7467600"/>
              <a:gd name="connsiteY264" fmla="*/ 3162785 h 6858000"/>
              <a:gd name="connsiteX265" fmla="*/ 1318687 w 7467600"/>
              <a:gd name="connsiteY265" fmla="*/ 3113840 h 6858000"/>
              <a:gd name="connsiteX266" fmla="*/ 1066793 w 7467600"/>
              <a:gd name="connsiteY266" fmla="*/ 3212171 h 6858000"/>
              <a:gd name="connsiteX267" fmla="*/ 993319 w 7467600"/>
              <a:gd name="connsiteY267" fmla="*/ 3247648 h 6858000"/>
              <a:gd name="connsiteX268" fmla="*/ 853081 w 7467600"/>
              <a:gd name="connsiteY268" fmla="*/ 3312410 h 6858000"/>
              <a:gd name="connsiteX269" fmla="*/ 805957 w 7467600"/>
              <a:gd name="connsiteY269" fmla="*/ 3330443 h 6858000"/>
              <a:gd name="connsiteX270" fmla="*/ 1318687 w 7467600"/>
              <a:gd name="connsiteY270" fmla="*/ 3113840 h 6858000"/>
              <a:gd name="connsiteX271" fmla="*/ 5453702 w 7467600"/>
              <a:gd name="connsiteY271" fmla="*/ 3090882 h 6858000"/>
              <a:gd name="connsiteX272" fmla="*/ 5480135 w 7467600"/>
              <a:gd name="connsiteY272" fmla="*/ 3565802 h 6858000"/>
              <a:gd name="connsiteX273" fmla="*/ 5499023 w 7467600"/>
              <a:gd name="connsiteY273" fmla="*/ 4166310 h 6858000"/>
              <a:gd name="connsiteX274" fmla="*/ 5547022 w 7467600"/>
              <a:gd name="connsiteY274" fmla="*/ 3607838 h 6858000"/>
              <a:gd name="connsiteX275" fmla="*/ 5515964 w 7467600"/>
              <a:gd name="connsiteY275" fmla="*/ 3378541 h 6858000"/>
              <a:gd name="connsiteX276" fmla="*/ 5453702 w 7467600"/>
              <a:gd name="connsiteY276" fmla="*/ 3090882 h 6858000"/>
              <a:gd name="connsiteX277" fmla="*/ 1238695 w 7467600"/>
              <a:gd name="connsiteY277" fmla="*/ 3076820 h 6858000"/>
              <a:gd name="connsiteX278" fmla="*/ 716371 w 7467600"/>
              <a:gd name="connsiteY278" fmla="*/ 3293249 h 6858000"/>
              <a:gd name="connsiteX279" fmla="*/ 579522 w 7467600"/>
              <a:gd name="connsiteY279" fmla="*/ 3371759 h 6858000"/>
              <a:gd name="connsiteX280" fmla="*/ 600288 w 7467600"/>
              <a:gd name="connsiteY280" fmla="*/ 3365555 h 6858000"/>
              <a:gd name="connsiteX281" fmla="*/ 840692 w 7467600"/>
              <a:gd name="connsiteY281" fmla="*/ 3284921 h 6858000"/>
              <a:gd name="connsiteX282" fmla="*/ 979248 w 7467600"/>
              <a:gd name="connsiteY282" fmla="*/ 3221003 h 6858000"/>
              <a:gd name="connsiteX283" fmla="*/ 1053282 w 7467600"/>
              <a:gd name="connsiteY283" fmla="*/ 3185247 h 6858000"/>
              <a:gd name="connsiteX284" fmla="*/ 1320603 w 7467600"/>
              <a:gd name="connsiteY284" fmla="*/ 3081281 h 6858000"/>
              <a:gd name="connsiteX285" fmla="*/ 1238695 w 7467600"/>
              <a:gd name="connsiteY285" fmla="*/ 3076820 h 6858000"/>
              <a:gd name="connsiteX286" fmla="*/ 5425627 w 7467600"/>
              <a:gd name="connsiteY286" fmla="*/ 2954192 h 6858000"/>
              <a:gd name="connsiteX287" fmla="*/ 5470770 w 7467600"/>
              <a:gd name="connsiteY287" fmla="*/ 3005435 h 6858000"/>
              <a:gd name="connsiteX288" fmla="*/ 5519779 w 7467600"/>
              <a:gd name="connsiteY288" fmla="*/ 4359223 h 6858000"/>
              <a:gd name="connsiteX289" fmla="*/ 5520293 w 7467600"/>
              <a:gd name="connsiteY289" fmla="*/ 4360602 h 6858000"/>
              <a:gd name="connsiteX290" fmla="*/ 5767221 w 7467600"/>
              <a:gd name="connsiteY290" fmla="*/ 4665564 h 6858000"/>
              <a:gd name="connsiteX291" fmla="*/ 6937169 w 7467600"/>
              <a:gd name="connsiteY291" fmla="*/ 4815941 h 6858000"/>
              <a:gd name="connsiteX292" fmla="*/ 6953922 w 7467600"/>
              <a:gd name="connsiteY292" fmla="*/ 4890068 h 6858000"/>
              <a:gd name="connsiteX293" fmla="*/ 6071359 w 7467600"/>
              <a:gd name="connsiteY293" fmla="*/ 4770770 h 6858000"/>
              <a:gd name="connsiteX294" fmla="*/ 6038839 w 7467600"/>
              <a:gd name="connsiteY294" fmla="*/ 4764474 h 6858000"/>
              <a:gd name="connsiteX295" fmla="*/ 6038706 w 7467600"/>
              <a:gd name="connsiteY295" fmla="*/ 4763847 h 6858000"/>
              <a:gd name="connsiteX296" fmla="*/ 6037784 w 7467600"/>
              <a:gd name="connsiteY296" fmla="*/ 4764270 h 6858000"/>
              <a:gd name="connsiteX297" fmla="*/ 6038839 w 7467600"/>
              <a:gd name="connsiteY297" fmla="*/ 4764474 h 6858000"/>
              <a:gd name="connsiteX298" fmla="*/ 6040338 w 7467600"/>
              <a:gd name="connsiteY298" fmla="*/ 4771418 h 6858000"/>
              <a:gd name="connsiteX299" fmla="*/ 6024488 w 7467600"/>
              <a:gd name="connsiteY299" fmla="*/ 4809903 h 6858000"/>
              <a:gd name="connsiteX300" fmla="*/ 5599771 w 7467600"/>
              <a:gd name="connsiteY300" fmla="*/ 5509652 h 6858000"/>
              <a:gd name="connsiteX301" fmla="*/ 5548843 w 7467600"/>
              <a:gd name="connsiteY301" fmla="*/ 5563845 h 6858000"/>
              <a:gd name="connsiteX302" fmla="*/ 5940952 w 7467600"/>
              <a:gd name="connsiteY302" fmla="*/ 6250028 h 6858000"/>
              <a:gd name="connsiteX303" fmla="*/ 6043441 w 7467600"/>
              <a:gd name="connsiteY303" fmla="*/ 6665847 h 6858000"/>
              <a:gd name="connsiteX304" fmla="*/ 6093432 w 7467600"/>
              <a:gd name="connsiteY304" fmla="*/ 6858000 h 6858000"/>
              <a:gd name="connsiteX305" fmla="*/ 6034344 w 7467600"/>
              <a:gd name="connsiteY305" fmla="*/ 6858000 h 6858000"/>
              <a:gd name="connsiteX306" fmla="*/ 6026679 w 7467600"/>
              <a:gd name="connsiteY306" fmla="*/ 6836959 h 6858000"/>
              <a:gd name="connsiteX307" fmla="*/ 5800441 w 7467600"/>
              <a:gd name="connsiteY307" fmla="*/ 6335286 h 6858000"/>
              <a:gd name="connsiteX308" fmla="*/ 5526562 w 7467600"/>
              <a:gd name="connsiteY308" fmla="*/ 5705388 h 6858000"/>
              <a:gd name="connsiteX309" fmla="*/ 5519640 w 7467600"/>
              <a:gd name="connsiteY309" fmla="*/ 5683774 h 6858000"/>
              <a:gd name="connsiteX310" fmla="*/ 5844559 w 7467600"/>
              <a:gd name="connsiteY310" fmla="*/ 6553349 h 6858000"/>
              <a:gd name="connsiteX311" fmla="*/ 5975994 w 7467600"/>
              <a:gd name="connsiteY311" fmla="*/ 6858000 h 6858000"/>
              <a:gd name="connsiteX312" fmla="*/ 5898547 w 7467600"/>
              <a:gd name="connsiteY312" fmla="*/ 6858000 h 6858000"/>
              <a:gd name="connsiteX313" fmla="*/ 5682041 w 7467600"/>
              <a:gd name="connsiteY313" fmla="*/ 6355860 h 6858000"/>
              <a:gd name="connsiteX314" fmla="*/ 5461758 w 7467600"/>
              <a:gd name="connsiteY314" fmla="*/ 5820220 h 6858000"/>
              <a:gd name="connsiteX315" fmla="*/ 5237282 w 7467600"/>
              <a:gd name="connsiteY315" fmla="*/ 6579086 h 6858000"/>
              <a:gd name="connsiteX316" fmla="*/ 5115009 w 7467600"/>
              <a:gd name="connsiteY316" fmla="*/ 6858000 h 6858000"/>
              <a:gd name="connsiteX317" fmla="*/ 5028074 w 7467600"/>
              <a:gd name="connsiteY317" fmla="*/ 6858000 h 6858000"/>
              <a:gd name="connsiteX318" fmla="*/ 5079508 w 7467600"/>
              <a:gd name="connsiteY318" fmla="*/ 6749074 h 6858000"/>
              <a:gd name="connsiteX319" fmla="*/ 5371846 w 7467600"/>
              <a:gd name="connsiteY319" fmla="*/ 5924413 h 6858000"/>
              <a:gd name="connsiteX320" fmla="*/ 5270512 w 7467600"/>
              <a:gd name="connsiteY320" fmla="*/ 6138975 h 6858000"/>
              <a:gd name="connsiteX321" fmla="*/ 5062409 w 7467600"/>
              <a:gd name="connsiteY321" fmla="*/ 6653544 h 6858000"/>
              <a:gd name="connsiteX322" fmla="*/ 5036628 w 7467600"/>
              <a:gd name="connsiteY322" fmla="*/ 6754247 h 6858000"/>
              <a:gd name="connsiteX323" fmla="*/ 5009112 w 7467600"/>
              <a:gd name="connsiteY323" fmla="*/ 6858000 h 6858000"/>
              <a:gd name="connsiteX324" fmla="*/ 4976679 w 7467600"/>
              <a:gd name="connsiteY324" fmla="*/ 6858000 h 6858000"/>
              <a:gd name="connsiteX325" fmla="*/ 5006537 w 7467600"/>
              <a:gd name="connsiteY325" fmla="*/ 6747068 h 6858000"/>
              <a:gd name="connsiteX326" fmla="*/ 5032723 w 7467600"/>
              <a:gd name="connsiteY326" fmla="*/ 6644957 h 6858000"/>
              <a:gd name="connsiteX327" fmla="*/ 5242949 w 7467600"/>
              <a:gd name="connsiteY327" fmla="*/ 6125175 h 6858000"/>
              <a:gd name="connsiteX328" fmla="*/ 5286321 w 7467600"/>
              <a:gd name="connsiteY328" fmla="*/ 6033555 h 6858000"/>
              <a:gd name="connsiteX329" fmla="*/ 5008210 w 7467600"/>
              <a:gd name="connsiteY329" fmla="*/ 6649194 h 6858000"/>
              <a:gd name="connsiteX330" fmla="*/ 4986321 w 7467600"/>
              <a:gd name="connsiteY330" fmla="*/ 6765687 h 6858000"/>
              <a:gd name="connsiteX331" fmla="*/ 4973474 w 7467600"/>
              <a:gd name="connsiteY331" fmla="*/ 6858000 h 6858000"/>
              <a:gd name="connsiteX332" fmla="*/ 4907178 w 7467600"/>
              <a:gd name="connsiteY332" fmla="*/ 6858000 h 6858000"/>
              <a:gd name="connsiteX333" fmla="*/ 4910810 w 7467600"/>
              <a:gd name="connsiteY333" fmla="*/ 6829660 h 6858000"/>
              <a:gd name="connsiteX334" fmla="*/ 4987461 w 7467600"/>
              <a:gd name="connsiteY334" fmla="*/ 6432994 h 6858000"/>
              <a:gd name="connsiteX335" fmla="*/ 5179262 w 7467600"/>
              <a:gd name="connsiteY335" fmla="*/ 6035044 h 6858000"/>
              <a:gd name="connsiteX336" fmla="*/ 4689678 w 7467600"/>
              <a:gd name="connsiteY336" fmla="*/ 6440241 h 6858000"/>
              <a:gd name="connsiteX337" fmla="*/ 4477543 w 7467600"/>
              <a:gd name="connsiteY337" fmla="*/ 6674836 h 6858000"/>
              <a:gd name="connsiteX338" fmla="*/ 4329957 w 7467600"/>
              <a:gd name="connsiteY338" fmla="*/ 6858000 h 6858000"/>
              <a:gd name="connsiteX339" fmla="*/ 4218595 w 7467600"/>
              <a:gd name="connsiteY339" fmla="*/ 6858000 h 6858000"/>
              <a:gd name="connsiteX340" fmla="*/ 4368888 w 7467600"/>
              <a:gd name="connsiteY340" fmla="*/ 6668412 h 6858000"/>
              <a:gd name="connsiteX341" fmla="*/ 4563091 w 7467600"/>
              <a:gd name="connsiteY341" fmla="*/ 6442508 h 6858000"/>
              <a:gd name="connsiteX342" fmla="*/ 5387324 w 7467600"/>
              <a:gd name="connsiteY342" fmla="*/ 5705830 h 6858000"/>
              <a:gd name="connsiteX343" fmla="*/ 5073620 w 7467600"/>
              <a:gd name="connsiteY343" fmla="*/ 5955437 h 6858000"/>
              <a:gd name="connsiteX344" fmla="*/ 4689789 w 7467600"/>
              <a:gd name="connsiteY344" fmla="*/ 6268382 h 6858000"/>
              <a:gd name="connsiteX345" fmla="*/ 4418722 w 7467600"/>
              <a:gd name="connsiteY345" fmla="*/ 6570886 h 6858000"/>
              <a:gd name="connsiteX346" fmla="*/ 4214944 w 7467600"/>
              <a:gd name="connsiteY346" fmla="*/ 6858000 h 6858000"/>
              <a:gd name="connsiteX347" fmla="*/ 4177898 w 7467600"/>
              <a:gd name="connsiteY347" fmla="*/ 6858000 h 6858000"/>
              <a:gd name="connsiteX348" fmla="*/ 4391597 w 7467600"/>
              <a:gd name="connsiteY348" fmla="*/ 6556370 h 6858000"/>
              <a:gd name="connsiteX349" fmla="*/ 4668889 w 7467600"/>
              <a:gd name="connsiteY349" fmla="*/ 6246399 h 6858000"/>
              <a:gd name="connsiteX350" fmla="*/ 5055427 w 7467600"/>
              <a:gd name="connsiteY350" fmla="*/ 5931476 h 6858000"/>
              <a:gd name="connsiteX351" fmla="*/ 5371814 w 7467600"/>
              <a:gd name="connsiteY351" fmla="*/ 5678975 h 6858000"/>
              <a:gd name="connsiteX352" fmla="*/ 4987918 w 7467600"/>
              <a:gd name="connsiteY352" fmla="*/ 5838701 h 6858000"/>
              <a:gd name="connsiteX353" fmla="*/ 4317146 w 7467600"/>
              <a:gd name="connsiteY353" fmla="*/ 6587716 h 6858000"/>
              <a:gd name="connsiteX354" fmla="*/ 4171627 w 7467600"/>
              <a:gd name="connsiteY354" fmla="*/ 6858000 h 6858000"/>
              <a:gd name="connsiteX355" fmla="*/ 4081585 w 7467600"/>
              <a:gd name="connsiteY355" fmla="*/ 6858000 h 6858000"/>
              <a:gd name="connsiteX356" fmla="*/ 4238603 w 7467600"/>
              <a:gd name="connsiteY356" fmla="*/ 6559341 h 6858000"/>
              <a:gd name="connsiteX357" fmla="*/ 4778333 w 7467600"/>
              <a:gd name="connsiteY357" fmla="*/ 5873626 h 6858000"/>
              <a:gd name="connsiteX358" fmla="*/ 5414185 w 7467600"/>
              <a:gd name="connsiteY358" fmla="*/ 5573882 h 6858000"/>
              <a:gd name="connsiteX359" fmla="*/ 5959648 w 7467600"/>
              <a:gd name="connsiteY359" fmla="*/ 4760797 h 6858000"/>
              <a:gd name="connsiteX360" fmla="*/ 5355019 w 7467600"/>
              <a:gd name="connsiteY360" fmla="*/ 4734672 h 6858000"/>
              <a:gd name="connsiteX361" fmla="*/ 5083565 w 7467600"/>
              <a:gd name="connsiteY361" fmla="*/ 5179121 h 6858000"/>
              <a:gd name="connsiteX362" fmla="*/ 4713577 w 7467600"/>
              <a:gd name="connsiteY362" fmla="*/ 5616803 h 6858000"/>
              <a:gd name="connsiteX363" fmla="*/ 3989559 w 7467600"/>
              <a:gd name="connsiteY363" fmla="*/ 6145945 h 6858000"/>
              <a:gd name="connsiteX364" fmla="*/ 3939824 w 7467600"/>
              <a:gd name="connsiteY364" fmla="*/ 6066900 h 6858000"/>
              <a:gd name="connsiteX365" fmla="*/ 4584537 w 7467600"/>
              <a:gd name="connsiteY365" fmla="*/ 5324826 h 6858000"/>
              <a:gd name="connsiteX366" fmla="*/ 5037105 w 7467600"/>
              <a:gd name="connsiteY366" fmla="*/ 5088765 h 6858000"/>
              <a:gd name="connsiteX367" fmla="*/ 5039930 w 7467600"/>
              <a:gd name="connsiteY367" fmla="*/ 5089585 h 6858000"/>
              <a:gd name="connsiteX368" fmla="*/ 5263764 w 7467600"/>
              <a:gd name="connsiteY368" fmla="*/ 4735525 h 6858000"/>
              <a:gd name="connsiteX369" fmla="*/ 4086300 w 7467600"/>
              <a:gd name="connsiteY369" fmla="*/ 4884599 h 6858000"/>
              <a:gd name="connsiteX370" fmla="*/ 4085485 w 7467600"/>
              <a:gd name="connsiteY370" fmla="*/ 4899070 h 6858000"/>
              <a:gd name="connsiteX371" fmla="*/ 3871915 w 7467600"/>
              <a:gd name="connsiteY371" fmla="*/ 5253645 h 6858000"/>
              <a:gd name="connsiteX372" fmla="*/ 3799374 w 7467600"/>
              <a:gd name="connsiteY372" fmla="*/ 5466127 h 6858000"/>
              <a:gd name="connsiteX373" fmla="*/ 3498850 w 7467600"/>
              <a:gd name="connsiteY373" fmla="*/ 6661888 h 6858000"/>
              <a:gd name="connsiteX374" fmla="*/ 3399216 w 7467600"/>
              <a:gd name="connsiteY374" fmla="*/ 6858000 h 6858000"/>
              <a:gd name="connsiteX375" fmla="*/ 3303688 w 7467600"/>
              <a:gd name="connsiteY375" fmla="*/ 6858000 h 6858000"/>
              <a:gd name="connsiteX376" fmla="*/ 3391774 w 7467600"/>
              <a:gd name="connsiteY376" fmla="*/ 6697181 h 6858000"/>
              <a:gd name="connsiteX377" fmla="*/ 3735540 w 7467600"/>
              <a:gd name="connsiteY377" fmla="*/ 5546923 h 6858000"/>
              <a:gd name="connsiteX378" fmla="*/ 3729438 w 7467600"/>
              <a:gd name="connsiteY378" fmla="*/ 5569058 h 6858000"/>
              <a:gd name="connsiteX379" fmla="*/ 3707782 w 7467600"/>
              <a:gd name="connsiteY379" fmla="*/ 5644908 h 6858000"/>
              <a:gd name="connsiteX380" fmla="*/ 3583827 w 7467600"/>
              <a:gd name="connsiteY380" fmla="*/ 6039215 h 6858000"/>
              <a:gd name="connsiteX381" fmla="*/ 3547861 w 7467600"/>
              <a:gd name="connsiteY381" fmla="*/ 6129609 h 6858000"/>
              <a:gd name="connsiteX382" fmla="*/ 3490905 w 7467600"/>
              <a:gd name="connsiteY382" fmla="*/ 6277660 h 6858000"/>
              <a:gd name="connsiteX383" fmla="*/ 3455859 w 7467600"/>
              <a:gd name="connsiteY383" fmla="*/ 6391301 h 6858000"/>
              <a:gd name="connsiteX384" fmla="*/ 3429112 w 7467600"/>
              <a:gd name="connsiteY384" fmla="*/ 6479469 h 6858000"/>
              <a:gd name="connsiteX385" fmla="*/ 3304862 w 7467600"/>
              <a:gd name="connsiteY385" fmla="*/ 6796476 h 6858000"/>
              <a:gd name="connsiteX386" fmla="*/ 3276071 w 7467600"/>
              <a:gd name="connsiteY386" fmla="*/ 6858000 h 6858000"/>
              <a:gd name="connsiteX387" fmla="*/ 3240805 w 7467600"/>
              <a:gd name="connsiteY387" fmla="*/ 6858000 h 6858000"/>
              <a:gd name="connsiteX388" fmla="*/ 3275917 w 7467600"/>
              <a:gd name="connsiteY388" fmla="*/ 6783192 h 6858000"/>
              <a:gd name="connsiteX389" fmla="*/ 3399358 w 7467600"/>
              <a:gd name="connsiteY389" fmla="*/ 6469011 h 6858000"/>
              <a:gd name="connsiteX390" fmla="*/ 3425650 w 7467600"/>
              <a:gd name="connsiteY390" fmla="*/ 6381333 h 6858000"/>
              <a:gd name="connsiteX391" fmla="*/ 3460661 w 7467600"/>
              <a:gd name="connsiteY391" fmla="*/ 6266763 h 6858000"/>
              <a:gd name="connsiteX392" fmla="*/ 3518021 w 7467600"/>
              <a:gd name="connsiteY392" fmla="*/ 6117298 h 6858000"/>
              <a:gd name="connsiteX393" fmla="*/ 3554035 w 7467600"/>
              <a:gd name="connsiteY393" fmla="*/ 6027832 h 6858000"/>
              <a:gd name="connsiteX394" fmla="*/ 3677174 w 7467600"/>
              <a:gd name="connsiteY394" fmla="*/ 5636351 h 6858000"/>
              <a:gd name="connsiteX395" fmla="*/ 3698819 w 7467600"/>
              <a:gd name="connsiteY395" fmla="*/ 5560503 h 6858000"/>
              <a:gd name="connsiteX396" fmla="*/ 3702094 w 7467600"/>
              <a:gd name="connsiteY396" fmla="*/ 5549194 h 6858000"/>
              <a:gd name="connsiteX397" fmla="*/ 3398355 w 7467600"/>
              <a:gd name="connsiteY397" fmla="*/ 6094603 h 6858000"/>
              <a:gd name="connsiteX398" fmla="*/ 3193941 w 7467600"/>
              <a:gd name="connsiteY398" fmla="*/ 6798775 h 6858000"/>
              <a:gd name="connsiteX399" fmla="*/ 3184140 w 7467600"/>
              <a:gd name="connsiteY399" fmla="*/ 6858000 h 6858000"/>
              <a:gd name="connsiteX400" fmla="*/ 3099978 w 7467600"/>
              <a:gd name="connsiteY400" fmla="*/ 6858000 h 6858000"/>
              <a:gd name="connsiteX401" fmla="*/ 3101556 w 7467600"/>
              <a:gd name="connsiteY401" fmla="*/ 6843337 h 6858000"/>
              <a:gd name="connsiteX402" fmla="*/ 3370162 w 7467600"/>
              <a:gd name="connsiteY402" fmla="*/ 5785550 h 6858000"/>
              <a:gd name="connsiteX403" fmla="*/ 3746477 w 7467600"/>
              <a:gd name="connsiteY403" fmla="*/ 5377889 h 6858000"/>
              <a:gd name="connsiteX404" fmla="*/ 3863399 w 7467600"/>
              <a:gd name="connsiteY404" fmla="*/ 5087257 h 6858000"/>
              <a:gd name="connsiteX405" fmla="*/ 3968712 w 7467600"/>
              <a:gd name="connsiteY405" fmla="*/ 4913989 h 6858000"/>
              <a:gd name="connsiteX406" fmla="*/ 2792390 w 7467600"/>
              <a:gd name="connsiteY406" fmla="*/ 5382974 h 6858000"/>
              <a:gd name="connsiteX407" fmla="*/ 2714982 w 7467600"/>
              <a:gd name="connsiteY407" fmla="*/ 5427051 h 6858000"/>
              <a:gd name="connsiteX408" fmla="*/ 2813361 w 7467600"/>
              <a:gd name="connsiteY408" fmla="*/ 6023912 h 6858000"/>
              <a:gd name="connsiteX409" fmla="*/ 2688430 w 7467600"/>
              <a:gd name="connsiteY409" fmla="*/ 6801564 h 6858000"/>
              <a:gd name="connsiteX410" fmla="*/ 2629626 w 7467600"/>
              <a:gd name="connsiteY410" fmla="*/ 6763394 h 6858000"/>
              <a:gd name="connsiteX411" fmla="*/ 2565328 w 7467600"/>
              <a:gd name="connsiteY411" fmla="*/ 5516399 h 6858000"/>
              <a:gd name="connsiteX412" fmla="*/ 1922999 w 7467600"/>
              <a:gd name="connsiteY412" fmla="*/ 5980343 h 6858000"/>
              <a:gd name="connsiteX413" fmla="*/ 1950261 w 7467600"/>
              <a:gd name="connsiteY413" fmla="*/ 6405858 h 6858000"/>
              <a:gd name="connsiteX414" fmla="*/ 2365554 w 7467600"/>
              <a:gd name="connsiteY414" fmla="*/ 6759107 h 6858000"/>
              <a:gd name="connsiteX415" fmla="*/ 2424142 w 7467600"/>
              <a:gd name="connsiteY415" fmla="*/ 6858000 h 6858000"/>
              <a:gd name="connsiteX416" fmla="*/ 2395994 w 7467600"/>
              <a:gd name="connsiteY416" fmla="*/ 6858000 h 6858000"/>
              <a:gd name="connsiteX417" fmla="*/ 2392863 w 7467600"/>
              <a:gd name="connsiteY417" fmla="*/ 6852964 h 6858000"/>
              <a:gd name="connsiteX418" fmla="*/ 2017589 w 7467600"/>
              <a:gd name="connsiteY418" fmla="*/ 6493982 h 6858000"/>
              <a:gd name="connsiteX419" fmla="*/ 2147336 w 7467600"/>
              <a:gd name="connsiteY419" fmla="*/ 6594052 h 6858000"/>
              <a:gd name="connsiteX420" fmla="*/ 2207047 w 7467600"/>
              <a:gd name="connsiteY420" fmla="*/ 6654540 h 6858000"/>
              <a:gd name="connsiteX421" fmla="*/ 2299106 w 7467600"/>
              <a:gd name="connsiteY421" fmla="*/ 6778931 h 6858000"/>
              <a:gd name="connsiteX422" fmla="*/ 2314430 w 7467600"/>
              <a:gd name="connsiteY422" fmla="*/ 6801144 h 6858000"/>
              <a:gd name="connsiteX423" fmla="*/ 2352406 w 7467600"/>
              <a:gd name="connsiteY423" fmla="*/ 6858000 h 6858000"/>
              <a:gd name="connsiteX424" fmla="*/ 2314492 w 7467600"/>
              <a:gd name="connsiteY424" fmla="*/ 6858000 h 6858000"/>
              <a:gd name="connsiteX425" fmla="*/ 2288095 w 7467600"/>
              <a:gd name="connsiteY425" fmla="*/ 6818030 h 6858000"/>
              <a:gd name="connsiteX426" fmla="*/ 2272768 w 7467600"/>
              <a:gd name="connsiteY426" fmla="*/ 6795822 h 6858000"/>
              <a:gd name="connsiteX427" fmla="*/ 2182715 w 7467600"/>
              <a:gd name="connsiteY427" fmla="*/ 6675071 h 6858000"/>
              <a:gd name="connsiteX428" fmla="*/ 2032061 w 7467600"/>
              <a:gd name="connsiteY428" fmla="*/ 6541380 h 6858000"/>
              <a:gd name="connsiteX429" fmla="*/ 2257220 w 7467600"/>
              <a:gd name="connsiteY429" fmla="*/ 6826257 h 6858000"/>
              <a:gd name="connsiteX430" fmla="*/ 2281324 w 7467600"/>
              <a:gd name="connsiteY430" fmla="*/ 6858000 h 6858000"/>
              <a:gd name="connsiteX431" fmla="*/ 2242860 w 7467600"/>
              <a:gd name="connsiteY431" fmla="*/ 6858000 h 6858000"/>
              <a:gd name="connsiteX432" fmla="*/ 2232818 w 7467600"/>
              <a:gd name="connsiteY432" fmla="*/ 6844926 h 6858000"/>
              <a:gd name="connsiteX433" fmla="*/ 1990172 w 7467600"/>
              <a:gd name="connsiteY433" fmla="*/ 6542121 h 6858000"/>
              <a:gd name="connsiteX434" fmla="*/ 2124090 w 7467600"/>
              <a:gd name="connsiteY434" fmla="*/ 6761017 h 6858000"/>
              <a:gd name="connsiteX435" fmla="*/ 2200380 w 7467600"/>
              <a:gd name="connsiteY435" fmla="*/ 6858000 h 6858000"/>
              <a:gd name="connsiteX436" fmla="*/ 2147507 w 7467600"/>
              <a:gd name="connsiteY436" fmla="*/ 6858000 h 6858000"/>
              <a:gd name="connsiteX437" fmla="*/ 2070668 w 7467600"/>
              <a:gd name="connsiteY437" fmla="*/ 6761520 h 6858000"/>
              <a:gd name="connsiteX438" fmla="*/ 1975142 w 7467600"/>
              <a:gd name="connsiteY438" fmla="*/ 6585570 h 6858000"/>
              <a:gd name="connsiteX439" fmla="*/ 2050035 w 7467600"/>
              <a:gd name="connsiteY439" fmla="*/ 6813345 h 6858000"/>
              <a:gd name="connsiteX440" fmla="*/ 2063025 w 7467600"/>
              <a:gd name="connsiteY440" fmla="*/ 6858000 h 6858000"/>
              <a:gd name="connsiteX441" fmla="*/ 2021675 w 7467600"/>
              <a:gd name="connsiteY441" fmla="*/ 6858000 h 6858000"/>
              <a:gd name="connsiteX442" fmla="*/ 2019308 w 7467600"/>
              <a:gd name="connsiteY442" fmla="*/ 6847118 h 6858000"/>
              <a:gd name="connsiteX443" fmla="*/ 1938835 w 7467600"/>
              <a:gd name="connsiteY443" fmla="*/ 6551160 h 6858000"/>
              <a:gd name="connsiteX444" fmla="*/ 1953230 w 7467600"/>
              <a:gd name="connsiteY444" fmla="*/ 6759699 h 6858000"/>
              <a:gd name="connsiteX445" fmla="*/ 1956763 w 7467600"/>
              <a:gd name="connsiteY445" fmla="*/ 6778191 h 6858000"/>
              <a:gd name="connsiteX446" fmla="*/ 1967925 w 7467600"/>
              <a:gd name="connsiteY446" fmla="*/ 6858000 h 6858000"/>
              <a:gd name="connsiteX447" fmla="*/ 1936622 w 7467600"/>
              <a:gd name="connsiteY447" fmla="*/ 6858000 h 6858000"/>
              <a:gd name="connsiteX448" fmla="*/ 1926261 w 7467600"/>
              <a:gd name="connsiteY448" fmla="*/ 6784064 h 6858000"/>
              <a:gd name="connsiteX449" fmla="*/ 1922724 w 7467600"/>
              <a:gd name="connsiteY449" fmla="*/ 6765577 h 6858000"/>
              <a:gd name="connsiteX450" fmla="*/ 1904650 w 7467600"/>
              <a:gd name="connsiteY450" fmla="*/ 6639616 h 6858000"/>
              <a:gd name="connsiteX451" fmla="*/ 1885273 w 7467600"/>
              <a:gd name="connsiteY451" fmla="*/ 6858000 h 6858000"/>
              <a:gd name="connsiteX452" fmla="*/ 1854363 w 7467600"/>
              <a:gd name="connsiteY452" fmla="*/ 6858000 h 6858000"/>
              <a:gd name="connsiteX453" fmla="*/ 1880391 w 7467600"/>
              <a:gd name="connsiteY453" fmla="*/ 6603796 h 6858000"/>
              <a:gd name="connsiteX454" fmla="*/ 1818273 w 7467600"/>
              <a:gd name="connsiteY454" fmla="*/ 6715729 h 6858000"/>
              <a:gd name="connsiteX455" fmla="*/ 1794691 w 7467600"/>
              <a:gd name="connsiteY455" fmla="*/ 6843239 h 6858000"/>
              <a:gd name="connsiteX456" fmla="*/ 1794914 w 7467600"/>
              <a:gd name="connsiteY456" fmla="*/ 6858000 h 6858000"/>
              <a:gd name="connsiteX457" fmla="*/ 1746128 w 7467600"/>
              <a:gd name="connsiteY457" fmla="*/ 6858000 h 6858000"/>
              <a:gd name="connsiteX458" fmla="*/ 1753934 w 7467600"/>
              <a:gd name="connsiteY458" fmla="*/ 6724796 h 6858000"/>
              <a:gd name="connsiteX459" fmla="*/ 1792053 w 7467600"/>
              <a:gd name="connsiteY459" fmla="*/ 6572396 h 6858000"/>
              <a:gd name="connsiteX460" fmla="*/ 1862248 w 7467600"/>
              <a:gd name="connsiteY460" fmla="*/ 6266397 h 6858000"/>
              <a:gd name="connsiteX461" fmla="*/ 1862250 w 7467600"/>
              <a:gd name="connsiteY461" fmla="*/ 6033531 h 6858000"/>
              <a:gd name="connsiteX462" fmla="*/ 1211999 w 7467600"/>
              <a:gd name="connsiteY462" fmla="*/ 6683610 h 6858000"/>
              <a:gd name="connsiteX463" fmla="*/ 1213266 w 7467600"/>
              <a:gd name="connsiteY463" fmla="*/ 6691947 h 6858000"/>
              <a:gd name="connsiteX464" fmla="*/ 1203370 w 7467600"/>
              <a:gd name="connsiteY464" fmla="*/ 6850676 h 6858000"/>
              <a:gd name="connsiteX465" fmla="*/ 1203671 w 7467600"/>
              <a:gd name="connsiteY465" fmla="*/ 6858000 h 6858000"/>
              <a:gd name="connsiteX466" fmla="*/ 1143180 w 7467600"/>
              <a:gd name="connsiteY466" fmla="*/ 6858000 h 6858000"/>
              <a:gd name="connsiteX467" fmla="*/ 1142176 w 7467600"/>
              <a:gd name="connsiteY467" fmla="*/ 6766045 h 6858000"/>
              <a:gd name="connsiteX468" fmla="*/ 1067484 w 7467600"/>
              <a:gd name="connsiteY468" fmla="*/ 6858000 h 6858000"/>
              <a:gd name="connsiteX469" fmla="*/ 953928 w 7467600"/>
              <a:gd name="connsiteY469" fmla="*/ 6858000 h 6858000"/>
              <a:gd name="connsiteX470" fmla="*/ 959715 w 7467600"/>
              <a:gd name="connsiteY470" fmla="*/ 6850185 h 6858000"/>
              <a:gd name="connsiteX471" fmla="*/ 1483788 w 7467600"/>
              <a:gd name="connsiteY471" fmla="*/ 6259174 h 6858000"/>
              <a:gd name="connsiteX472" fmla="*/ 1100671 w 7467600"/>
              <a:gd name="connsiteY472" fmla="*/ 6252137 h 6858000"/>
              <a:gd name="connsiteX473" fmla="*/ 1090144 w 7467600"/>
              <a:gd name="connsiteY473" fmla="*/ 6256748 h 6858000"/>
              <a:gd name="connsiteX474" fmla="*/ 1095872 w 7467600"/>
              <a:gd name="connsiteY474" fmla="*/ 6271892 h 6858000"/>
              <a:gd name="connsiteX475" fmla="*/ 262785 w 7467600"/>
              <a:gd name="connsiteY475" fmla="*/ 6845450 h 6858000"/>
              <a:gd name="connsiteX476" fmla="*/ 209968 w 7467600"/>
              <a:gd name="connsiteY476" fmla="*/ 6770713 h 6858000"/>
              <a:gd name="connsiteX477" fmla="*/ 873460 w 7467600"/>
              <a:gd name="connsiteY477" fmla="*/ 6253768 h 6858000"/>
              <a:gd name="connsiteX478" fmla="*/ 192686 w 7467600"/>
              <a:gd name="connsiteY478" fmla="*/ 5849257 h 6858000"/>
              <a:gd name="connsiteX479" fmla="*/ 4696 w 7467600"/>
              <a:gd name="connsiteY479" fmla="*/ 5697668 h 6858000"/>
              <a:gd name="connsiteX480" fmla="*/ 0 w 7467600"/>
              <a:gd name="connsiteY480" fmla="*/ 5689984 h 6858000"/>
              <a:gd name="connsiteX481" fmla="*/ 0 w 7467600"/>
              <a:gd name="connsiteY481" fmla="*/ 5513472 h 6858000"/>
              <a:gd name="connsiteX482" fmla="*/ 174101 w 7467600"/>
              <a:gd name="connsiteY482" fmla="*/ 5620277 h 6858000"/>
              <a:gd name="connsiteX483" fmla="*/ 891800 w 7467600"/>
              <a:gd name="connsiteY483" fmla="*/ 6036935 h 6858000"/>
              <a:gd name="connsiteX484" fmla="*/ 1072219 w 7467600"/>
              <a:gd name="connsiteY484" fmla="*/ 6169443 h 6858000"/>
              <a:gd name="connsiteX485" fmla="*/ 1074117 w 7467600"/>
              <a:gd name="connsiteY485" fmla="*/ 6170301 h 6858000"/>
              <a:gd name="connsiteX486" fmla="*/ 1083114 w 7467600"/>
              <a:gd name="connsiteY486" fmla="*/ 6174131 h 6858000"/>
              <a:gd name="connsiteX487" fmla="*/ 1543010 w 7467600"/>
              <a:gd name="connsiteY487" fmla="*/ 6191140 h 6858000"/>
              <a:gd name="connsiteX488" fmla="*/ 1551080 w 7467600"/>
              <a:gd name="connsiteY488" fmla="*/ 6195006 h 6858000"/>
              <a:gd name="connsiteX489" fmla="*/ 2345443 w 7467600"/>
              <a:gd name="connsiteY489" fmla="*/ 5549882 h 6858000"/>
              <a:gd name="connsiteX490" fmla="*/ 1721499 w 7467600"/>
              <a:gd name="connsiteY490" fmla="*/ 5599969 h 6858000"/>
              <a:gd name="connsiteX491" fmla="*/ 767716 w 7467600"/>
              <a:gd name="connsiteY491" fmla="*/ 5472768 h 6858000"/>
              <a:gd name="connsiteX492" fmla="*/ 722147 w 7467600"/>
              <a:gd name="connsiteY492" fmla="*/ 5393091 h 6858000"/>
              <a:gd name="connsiteX493" fmla="*/ 1485552 w 7467600"/>
              <a:gd name="connsiteY493" fmla="*/ 5313202 h 6858000"/>
              <a:gd name="connsiteX494" fmla="*/ 2143004 w 7467600"/>
              <a:gd name="connsiteY494" fmla="*/ 5402420 h 6858000"/>
              <a:gd name="connsiteX495" fmla="*/ 1933391 w 7467600"/>
              <a:gd name="connsiteY495" fmla="*/ 5156971 h 6858000"/>
              <a:gd name="connsiteX496" fmla="*/ 1827118 w 7467600"/>
              <a:gd name="connsiteY496" fmla="*/ 4968410 h 6858000"/>
              <a:gd name="connsiteX497" fmla="*/ 1837349 w 7467600"/>
              <a:gd name="connsiteY497" fmla="*/ 4956357 h 6858000"/>
              <a:gd name="connsiteX498" fmla="*/ 2162835 w 7467600"/>
              <a:gd name="connsiteY498" fmla="*/ 5187853 h 6858000"/>
              <a:gd name="connsiteX499" fmla="*/ 2257167 w 7467600"/>
              <a:gd name="connsiteY499" fmla="*/ 5462123 h 6858000"/>
              <a:gd name="connsiteX500" fmla="*/ 2261598 w 7467600"/>
              <a:gd name="connsiteY500" fmla="*/ 5467998 h 6858000"/>
              <a:gd name="connsiteX501" fmla="*/ 2437177 w 7467600"/>
              <a:gd name="connsiteY501" fmla="*/ 5479608 h 6858000"/>
              <a:gd name="connsiteX502" fmla="*/ 2445247 w 7467600"/>
              <a:gd name="connsiteY502" fmla="*/ 5483476 h 6858000"/>
              <a:gd name="connsiteX503" fmla="*/ 2743626 w 7467600"/>
              <a:gd name="connsiteY503" fmla="*/ 5304819 h 6858000"/>
              <a:gd name="connsiteX504" fmla="*/ 3048102 w 7467600"/>
              <a:gd name="connsiteY504" fmla="*/ 5150595 h 6858000"/>
              <a:gd name="connsiteX505" fmla="*/ 1799414 w 7467600"/>
              <a:gd name="connsiteY505" fmla="*/ 4694732 h 6858000"/>
              <a:gd name="connsiteX506" fmla="*/ 1771735 w 7467600"/>
              <a:gd name="connsiteY506" fmla="*/ 4619929 h 6858000"/>
              <a:gd name="connsiteX507" fmla="*/ 3104273 w 7467600"/>
              <a:gd name="connsiteY507" fmla="*/ 5076159 h 6858000"/>
              <a:gd name="connsiteX508" fmla="*/ 3113245 w 7467600"/>
              <a:gd name="connsiteY508" fmla="*/ 5090705 h 6858000"/>
              <a:gd name="connsiteX509" fmla="*/ 3126294 w 7467600"/>
              <a:gd name="connsiteY509" fmla="*/ 5114400 h 6858000"/>
              <a:gd name="connsiteX510" fmla="*/ 3937433 w 7467600"/>
              <a:gd name="connsiteY510" fmla="*/ 4830473 h 6858000"/>
              <a:gd name="connsiteX511" fmla="*/ 3590475 w 7467600"/>
              <a:gd name="connsiteY511" fmla="*/ 4597974 h 6858000"/>
              <a:gd name="connsiteX512" fmla="*/ 3100264 w 7467600"/>
              <a:gd name="connsiteY512" fmla="*/ 4579845 h 6858000"/>
              <a:gd name="connsiteX513" fmla="*/ 2183576 w 7467600"/>
              <a:gd name="connsiteY513" fmla="*/ 4227150 h 6858000"/>
              <a:gd name="connsiteX514" fmla="*/ 2151029 w 7467600"/>
              <a:gd name="connsiteY514" fmla="*/ 4146947 h 6858000"/>
              <a:gd name="connsiteX515" fmla="*/ 3563434 w 7467600"/>
              <a:gd name="connsiteY515" fmla="*/ 4469115 h 6858000"/>
              <a:gd name="connsiteX516" fmla="*/ 3177952 w 7467600"/>
              <a:gd name="connsiteY516" fmla="*/ 3657386 h 6858000"/>
              <a:gd name="connsiteX517" fmla="*/ 3189263 w 7467600"/>
              <a:gd name="connsiteY517" fmla="*/ 3625726 h 6858000"/>
              <a:gd name="connsiteX518" fmla="*/ 3560912 w 7467600"/>
              <a:gd name="connsiteY518" fmla="*/ 4079863 h 6858000"/>
              <a:gd name="connsiteX519" fmla="*/ 3626636 w 7467600"/>
              <a:gd name="connsiteY519" fmla="*/ 4512230 h 6858000"/>
              <a:gd name="connsiteX520" fmla="*/ 3653088 w 7467600"/>
              <a:gd name="connsiteY520" fmla="*/ 4521417 h 6858000"/>
              <a:gd name="connsiteX521" fmla="*/ 3988128 w 7467600"/>
              <a:gd name="connsiteY521" fmla="*/ 4817267 h 6858000"/>
              <a:gd name="connsiteX522" fmla="*/ 4830582 w 7467600"/>
              <a:gd name="connsiteY522" fmla="*/ 4676000 h 6858000"/>
              <a:gd name="connsiteX523" fmla="*/ 4830100 w 7467600"/>
              <a:gd name="connsiteY523" fmla="*/ 4675554 h 6858000"/>
              <a:gd name="connsiteX524" fmla="*/ 4036318 w 7467600"/>
              <a:gd name="connsiteY524" fmla="*/ 4147013 h 6858000"/>
              <a:gd name="connsiteX525" fmla="*/ 3432098 w 7467600"/>
              <a:gd name="connsiteY525" fmla="*/ 3537312 h 6858000"/>
              <a:gd name="connsiteX526" fmla="*/ 3446761 w 7467600"/>
              <a:gd name="connsiteY526" fmla="*/ 3461278 h 6858000"/>
              <a:gd name="connsiteX527" fmla="*/ 4419733 w 7467600"/>
              <a:gd name="connsiteY527" fmla="*/ 3963555 h 6858000"/>
              <a:gd name="connsiteX528" fmla="*/ 4781371 w 7467600"/>
              <a:gd name="connsiteY528" fmla="*/ 4458604 h 6858000"/>
              <a:gd name="connsiteX529" fmla="*/ 4780440 w 7467600"/>
              <a:gd name="connsiteY529" fmla="*/ 4470290 h 6858000"/>
              <a:gd name="connsiteX530" fmla="*/ 4898954 w 7467600"/>
              <a:gd name="connsiteY530" fmla="*/ 4662092 h 6858000"/>
              <a:gd name="connsiteX531" fmla="*/ 4900699 w 7467600"/>
              <a:gd name="connsiteY531" fmla="*/ 4670867 h 6858000"/>
              <a:gd name="connsiteX532" fmla="*/ 5714511 w 7467600"/>
              <a:gd name="connsiteY532" fmla="*/ 4663483 h 6858000"/>
              <a:gd name="connsiteX533" fmla="*/ 5464793 w 7467600"/>
              <a:gd name="connsiteY533" fmla="*/ 4393556 h 6858000"/>
              <a:gd name="connsiteX534" fmla="*/ 5461897 w 7467600"/>
              <a:gd name="connsiteY534" fmla="*/ 4390879 h 6858000"/>
              <a:gd name="connsiteX535" fmla="*/ 4294126 w 7467600"/>
              <a:gd name="connsiteY535" fmla="*/ 3303048 h 6858000"/>
              <a:gd name="connsiteX536" fmla="*/ 4305321 w 7467600"/>
              <a:gd name="connsiteY536" fmla="*/ 3256953 h 6858000"/>
              <a:gd name="connsiteX537" fmla="*/ 4949299 w 7467600"/>
              <a:gd name="connsiteY537" fmla="*/ 3766336 h 6858000"/>
              <a:gd name="connsiteX538" fmla="*/ 5291452 w 7467600"/>
              <a:gd name="connsiteY538" fmla="*/ 4076801 h 6858000"/>
              <a:gd name="connsiteX539" fmla="*/ 5434998 w 7467600"/>
              <a:gd name="connsiteY539" fmla="*/ 4254100 h 6858000"/>
              <a:gd name="connsiteX540" fmla="*/ 5351015 w 7467600"/>
              <a:gd name="connsiteY540" fmla="*/ 3760989 h 6858000"/>
              <a:gd name="connsiteX541" fmla="*/ 5413780 w 7467600"/>
              <a:gd name="connsiteY541" fmla="*/ 2966265 h 6858000"/>
              <a:gd name="connsiteX542" fmla="*/ 5425627 w 7467600"/>
              <a:gd name="connsiteY542" fmla="*/ 2954192 h 6858000"/>
              <a:gd name="connsiteX543" fmla="*/ 6604735 w 7467600"/>
              <a:gd name="connsiteY543" fmla="*/ 2041381 h 6858000"/>
              <a:gd name="connsiteX544" fmla="*/ 7204487 w 7467600"/>
              <a:gd name="connsiteY544" fmla="*/ 2742112 h 6858000"/>
              <a:gd name="connsiteX545" fmla="*/ 7131592 w 7467600"/>
              <a:gd name="connsiteY545" fmla="*/ 2672096 h 6858000"/>
              <a:gd name="connsiteX546" fmla="*/ 6996344 w 7467600"/>
              <a:gd name="connsiteY546" fmla="*/ 2518310 h 6858000"/>
              <a:gd name="connsiteX547" fmla="*/ 6735495 w 7467600"/>
              <a:gd name="connsiteY547" fmla="*/ 2196890 h 6858000"/>
              <a:gd name="connsiteX548" fmla="*/ 6721901 w 7467600"/>
              <a:gd name="connsiteY548" fmla="*/ 2179274 h 6858000"/>
              <a:gd name="connsiteX549" fmla="*/ 6604735 w 7467600"/>
              <a:gd name="connsiteY549" fmla="*/ 2041381 h 6858000"/>
              <a:gd name="connsiteX550" fmla="*/ 6591670 w 7467600"/>
              <a:gd name="connsiteY550" fmla="*/ 1988277 h 6858000"/>
              <a:gd name="connsiteX551" fmla="*/ 6747349 w 7467600"/>
              <a:gd name="connsiteY551" fmla="*/ 2160069 h 6858000"/>
              <a:gd name="connsiteX552" fmla="*/ 6760943 w 7467600"/>
              <a:gd name="connsiteY552" fmla="*/ 2177686 h 6858000"/>
              <a:gd name="connsiteX553" fmla="*/ 7021065 w 7467600"/>
              <a:gd name="connsiteY553" fmla="*/ 2498102 h 6858000"/>
              <a:gd name="connsiteX554" fmla="*/ 7155223 w 7467600"/>
              <a:gd name="connsiteY554" fmla="*/ 2650386 h 6858000"/>
              <a:gd name="connsiteX555" fmla="*/ 7203167 w 7467600"/>
              <a:gd name="connsiteY555" fmla="*/ 2697288 h 6858000"/>
              <a:gd name="connsiteX556" fmla="*/ 6937703 w 7467600"/>
              <a:gd name="connsiteY556" fmla="*/ 2321981 h 6858000"/>
              <a:gd name="connsiteX557" fmla="*/ 6591670 w 7467600"/>
              <a:gd name="connsiteY557" fmla="*/ 1988277 h 6858000"/>
              <a:gd name="connsiteX558" fmla="*/ 5798671 w 7467600"/>
              <a:gd name="connsiteY558" fmla="*/ 1981601 h 6858000"/>
              <a:gd name="connsiteX559" fmla="*/ 5754709 w 7467600"/>
              <a:gd name="connsiteY559" fmla="*/ 2071454 h 6858000"/>
              <a:gd name="connsiteX560" fmla="*/ 5763044 w 7467600"/>
              <a:gd name="connsiteY560" fmla="*/ 2842206 h 6858000"/>
              <a:gd name="connsiteX561" fmla="*/ 5764974 w 7467600"/>
              <a:gd name="connsiteY561" fmla="*/ 2799609 h 6858000"/>
              <a:gd name="connsiteX562" fmla="*/ 5767665 w 7467600"/>
              <a:gd name="connsiteY562" fmla="*/ 2666409 h 6858000"/>
              <a:gd name="connsiteX563" fmla="*/ 5763055 w 7467600"/>
              <a:gd name="connsiteY563" fmla="*/ 2579705 h 6858000"/>
              <a:gd name="connsiteX564" fmla="*/ 5758079 w 7467600"/>
              <a:gd name="connsiteY564" fmla="*/ 2492508 h 6858000"/>
              <a:gd name="connsiteX565" fmla="*/ 5779325 w 7467600"/>
              <a:gd name="connsiteY565" fmla="*/ 2197069 h 6858000"/>
              <a:gd name="connsiteX566" fmla="*/ 5798671 w 7467600"/>
              <a:gd name="connsiteY566" fmla="*/ 1981601 h 6858000"/>
              <a:gd name="connsiteX567" fmla="*/ 5829202 w 7467600"/>
              <a:gd name="connsiteY567" fmla="*/ 1971679 h 6858000"/>
              <a:gd name="connsiteX568" fmla="*/ 5809558 w 7467600"/>
              <a:gd name="connsiteY568" fmla="*/ 2198043 h 6858000"/>
              <a:gd name="connsiteX569" fmla="*/ 5788653 w 7467600"/>
              <a:gd name="connsiteY569" fmla="*/ 2489430 h 6858000"/>
              <a:gd name="connsiteX570" fmla="*/ 5793439 w 7467600"/>
              <a:gd name="connsiteY570" fmla="*/ 2575235 h 6858000"/>
              <a:gd name="connsiteX571" fmla="*/ 5796837 w 7467600"/>
              <a:gd name="connsiteY571" fmla="*/ 2637633 h 6858000"/>
              <a:gd name="connsiteX572" fmla="*/ 5818614 w 7467600"/>
              <a:gd name="connsiteY572" fmla="*/ 2473055 h 6858000"/>
              <a:gd name="connsiteX573" fmla="*/ 5829202 w 7467600"/>
              <a:gd name="connsiteY573" fmla="*/ 1971679 h 6858000"/>
              <a:gd name="connsiteX574" fmla="*/ 5911389 w 7467600"/>
              <a:gd name="connsiteY574" fmla="*/ 1898371 h 6858000"/>
              <a:gd name="connsiteX575" fmla="*/ 6237627 w 7467600"/>
              <a:gd name="connsiteY575" fmla="*/ 2231921 h 6858000"/>
              <a:gd name="connsiteX576" fmla="*/ 5911389 w 7467600"/>
              <a:gd name="connsiteY576" fmla="*/ 1898371 h 6858000"/>
              <a:gd name="connsiteX577" fmla="*/ 6944437 w 7467600"/>
              <a:gd name="connsiteY577" fmla="*/ 1575402 h 6858000"/>
              <a:gd name="connsiteX578" fmla="*/ 6304730 w 7467600"/>
              <a:gd name="connsiteY578" fmla="*/ 1766654 h 6858000"/>
              <a:gd name="connsiteX579" fmla="*/ 6944437 w 7467600"/>
              <a:gd name="connsiteY579" fmla="*/ 1575402 h 6858000"/>
              <a:gd name="connsiteX580" fmla="*/ 7019523 w 7467600"/>
              <a:gd name="connsiteY580" fmla="*/ 1519450 h 6858000"/>
              <a:gd name="connsiteX581" fmla="*/ 6298091 w 7467600"/>
              <a:gd name="connsiteY581" fmla="*/ 1737122 h 6858000"/>
              <a:gd name="connsiteX582" fmla="*/ 7019523 w 7467600"/>
              <a:gd name="connsiteY582" fmla="*/ 1519450 h 6858000"/>
              <a:gd name="connsiteX583" fmla="*/ 2399523 w 7467600"/>
              <a:gd name="connsiteY583" fmla="*/ 1428234 h 6858000"/>
              <a:gd name="connsiteX584" fmla="*/ 2224982 w 7467600"/>
              <a:gd name="connsiteY584" fmla="*/ 1826201 h 6858000"/>
              <a:gd name="connsiteX585" fmla="*/ 2096099 w 7467600"/>
              <a:gd name="connsiteY585" fmla="*/ 2345900 h 6858000"/>
              <a:gd name="connsiteX586" fmla="*/ 2283317 w 7467600"/>
              <a:gd name="connsiteY586" fmla="*/ 1796925 h 6858000"/>
              <a:gd name="connsiteX587" fmla="*/ 2399523 w 7467600"/>
              <a:gd name="connsiteY587" fmla="*/ 1428234 h 6858000"/>
              <a:gd name="connsiteX588" fmla="*/ 2448558 w 7467600"/>
              <a:gd name="connsiteY588" fmla="*/ 1373435 h 6858000"/>
              <a:gd name="connsiteX589" fmla="*/ 2312521 w 7467600"/>
              <a:gd name="connsiteY589" fmla="*/ 1806140 h 6858000"/>
              <a:gd name="connsiteX590" fmla="*/ 2127533 w 7467600"/>
              <a:gd name="connsiteY590" fmla="*/ 2348380 h 6858000"/>
              <a:gd name="connsiteX591" fmla="*/ 2358080 w 7467600"/>
              <a:gd name="connsiteY591" fmla="*/ 1866134 h 6858000"/>
              <a:gd name="connsiteX592" fmla="*/ 2407436 w 7467600"/>
              <a:gd name="connsiteY592" fmla="*/ 1651070 h 6858000"/>
              <a:gd name="connsiteX593" fmla="*/ 2448558 w 7467600"/>
              <a:gd name="connsiteY593" fmla="*/ 1373435 h 6858000"/>
              <a:gd name="connsiteX594" fmla="*/ 278707 w 7467600"/>
              <a:gd name="connsiteY594" fmla="*/ 1352270 h 6858000"/>
              <a:gd name="connsiteX595" fmla="*/ 321570 w 7467600"/>
              <a:gd name="connsiteY595" fmla="*/ 1861610 h 6858000"/>
              <a:gd name="connsiteX596" fmla="*/ 294281 w 7467600"/>
              <a:gd name="connsiteY596" fmla="*/ 1440658 h 6858000"/>
              <a:gd name="connsiteX597" fmla="*/ 278707 w 7467600"/>
              <a:gd name="connsiteY597" fmla="*/ 1352270 h 6858000"/>
              <a:gd name="connsiteX598" fmla="*/ 1423821 w 7467600"/>
              <a:gd name="connsiteY598" fmla="*/ 1351958 h 6858000"/>
              <a:gd name="connsiteX599" fmla="*/ 1638521 w 7467600"/>
              <a:gd name="connsiteY599" fmla="*/ 1908470 h 6858000"/>
              <a:gd name="connsiteX600" fmla="*/ 1754199 w 7467600"/>
              <a:gd name="connsiteY600" fmla="*/ 2149284 h 6858000"/>
              <a:gd name="connsiteX601" fmla="*/ 1908359 w 7467600"/>
              <a:gd name="connsiteY601" fmla="*/ 2364988 h 6858000"/>
              <a:gd name="connsiteX602" fmla="*/ 1647661 w 7467600"/>
              <a:gd name="connsiteY602" fmla="*/ 1825945 h 6858000"/>
              <a:gd name="connsiteX603" fmla="*/ 1423821 w 7467600"/>
              <a:gd name="connsiteY603" fmla="*/ 1351958 h 6858000"/>
              <a:gd name="connsiteX604" fmla="*/ 1431890 w 7467600"/>
              <a:gd name="connsiteY604" fmla="*/ 1306475 h 6858000"/>
              <a:gd name="connsiteX605" fmla="*/ 1507597 w 7467600"/>
              <a:gd name="connsiteY605" fmla="*/ 1446132 h 6858000"/>
              <a:gd name="connsiteX606" fmla="*/ 1674586 w 7467600"/>
              <a:gd name="connsiteY606" fmla="*/ 1813832 h 6858000"/>
              <a:gd name="connsiteX607" fmla="*/ 1815950 w 7467600"/>
              <a:gd name="connsiteY607" fmla="*/ 2128564 h 6858000"/>
              <a:gd name="connsiteX608" fmla="*/ 1984242 w 7467600"/>
              <a:gd name="connsiteY608" fmla="*/ 2430829 h 6858000"/>
              <a:gd name="connsiteX609" fmla="*/ 2014023 w 7467600"/>
              <a:gd name="connsiteY609" fmla="*/ 2450995 h 6858000"/>
              <a:gd name="connsiteX610" fmla="*/ 1747337 w 7467600"/>
              <a:gd name="connsiteY610" fmla="*/ 1855264 h 6858000"/>
              <a:gd name="connsiteX611" fmla="*/ 1533749 w 7467600"/>
              <a:gd name="connsiteY611" fmla="*/ 1478656 h 6858000"/>
              <a:gd name="connsiteX612" fmla="*/ 1431890 w 7467600"/>
              <a:gd name="connsiteY612" fmla="*/ 1306475 h 6858000"/>
              <a:gd name="connsiteX613" fmla="*/ 5052692 w 7467600"/>
              <a:gd name="connsiteY613" fmla="*/ 1292994 h 6858000"/>
              <a:gd name="connsiteX614" fmla="*/ 5200661 w 7467600"/>
              <a:gd name="connsiteY614" fmla="*/ 1635186 h 6858000"/>
              <a:gd name="connsiteX615" fmla="*/ 5297138 w 7467600"/>
              <a:gd name="connsiteY615" fmla="*/ 1906351 h 6858000"/>
              <a:gd name="connsiteX616" fmla="*/ 5052692 w 7467600"/>
              <a:gd name="connsiteY616" fmla="*/ 1292994 h 6858000"/>
              <a:gd name="connsiteX617" fmla="*/ 5009948 w 7467600"/>
              <a:gd name="connsiteY617" fmla="*/ 1273619 h 6858000"/>
              <a:gd name="connsiteX618" fmla="*/ 5121777 w 7467600"/>
              <a:gd name="connsiteY618" fmla="*/ 1654213 h 6858000"/>
              <a:gd name="connsiteX619" fmla="*/ 5293545 w 7467600"/>
              <a:gd name="connsiteY619" fmla="*/ 2072247 h 6858000"/>
              <a:gd name="connsiteX620" fmla="*/ 5294042 w 7467600"/>
              <a:gd name="connsiteY620" fmla="*/ 2065019 h 6858000"/>
              <a:gd name="connsiteX621" fmla="*/ 5171936 w 7467600"/>
              <a:gd name="connsiteY621" fmla="*/ 1647613 h 6858000"/>
              <a:gd name="connsiteX622" fmla="*/ 5009948 w 7467600"/>
              <a:gd name="connsiteY622" fmla="*/ 1273619 h 6858000"/>
              <a:gd name="connsiteX623" fmla="*/ 655236 w 7467600"/>
              <a:gd name="connsiteY623" fmla="*/ 1268632 h 6858000"/>
              <a:gd name="connsiteX624" fmla="*/ 839521 w 7467600"/>
              <a:gd name="connsiteY624" fmla="*/ 1685315 h 6858000"/>
              <a:gd name="connsiteX625" fmla="*/ 1109416 w 7467600"/>
              <a:gd name="connsiteY625" fmla="*/ 2061663 h 6858000"/>
              <a:gd name="connsiteX626" fmla="*/ 1298300 w 7467600"/>
              <a:gd name="connsiteY626" fmla="*/ 2247742 h 6858000"/>
              <a:gd name="connsiteX627" fmla="*/ 1125871 w 7467600"/>
              <a:gd name="connsiteY627" fmla="*/ 1989513 h 6858000"/>
              <a:gd name="connsiteX628" fmla="*/ 981574 w 7467600"/>
              <a:gd name="connsiteY628" fmla="*/ 1783157 h 6858000"/>
              <a:gd name="connsiteX629" fmla="*/ 922198 w 7467600"/>
              <a:gd name="connsiteY629" fmla="*/ 1677437 h 6858000"/>
              <a:gd name="connsiteX630" fmla="*/ 869293 w 7467600"/>
              <a:gd name="connsiteY630" fmla="*/ 1583214 h 6858000"/>
              <a:gd name="connsiteX631" fmla="*/ 751431 w 7467600"/>
              <a:gd name="connsiteY631" fmla="*/ 1405731 h 6858000"/>
              <a:gd name="connsiteX632" fmla="*/ 655236 w 7467600"/>
              <a:gd name="connsiteY632" fmla="*/ 1268632 h 6858000"/>
              <a:gd name="connsiteX633" fmla="*/ 6516292 w 7467600"/>
              <a:gd name="connsiteY633" fmla="*/ 1263064 h 6858000"/>
              <a:gd name="connsiteX634" fmla="*/ 5736320 w 7467600"/>
              <a:gd name="connsiteY634" fmla="*/ 1501803 h 6858000"/>
              <a:gd name="connsiteX635" fmla="*/ 6516292 w 7467600"/>
              <a:gd name="connsiteY635" fmla="*/ 1263064 h 6858000"/>
              <a:gd name="connsiteX636" fmla="*/ 291466 w 7467600"/>
              <a:gd name="connsiteY636" fmla="*/ 1250369 h 6858000"/>
              <a:gd name="connsiteX637" fmla="*/ 323180 w 7467600"/>
              <a:gd name="connsiteY637" fmla="*/ 1435283 h 6858000"/>
              <a:gd name="connsiteX638" fmla="*/ 349381 w 7467600"/>
              <a:gd name="connsiteY638" fmla="*/ 1875041 h 6858000"/>
              <a:gd name="connsiteX639" fmla="*/ 374363 w 7467600"/>
              <a:gd name="connsiteY639" fmla="*/ 1506494 h 6858000"/>
              <a:gd name="connsiteX640" fmla="*/ 302168 w 7467600"/>
              <a:gd name="connsiteY640" fmla="*/ 1274495 h 6858000"/>
              <a:gd name="connsiteX641" fmla="*/ 291466 w 7467600"/>
              <a:gd name="connsiteY641" fmla="*/ 1250369 h 6858000"/>
              <a:gd name="connsiteX642" fmla="*/ 678222 w 7467600"/>
              <a:gd name="connsiteY642" fmla="*/ 1248670 h 6858000"/>
              <a:gd name="connsiteX643" fmla="*/ 775536 w 7467600"/>
              <a:gd name="connsiteY643" fmla="*/ 1388015 h 6858000"/>
              <a:gd name="connsiteX644" fmla="*/ 894529 w 7467600"/>
              <a:gd name="connsiteY644" fmla="*/ 1567739 h 6858000"/>
              <a:gd name="connsiteX645" fmla="*/ 948000 w 7467600"/>
              <a:gd name="connsiteY645" fmla="*/ 1663088 h 6858000"/>
              <a:gd name="connsiteX646" fmla="*/ 1006812 w 7467600"/>
              <a:gd name="connsiteY646" fmla="*/ 1767683 h 6858000"/>
              <a:gd name="connsiteX647" fmla="*/ 1149133 w 7467600"/>
              <a:gd name="connsiteY647" fmla="*/ 1971513 h 6858000"/>
              <a:gd name="connsiteX648" fmla="*/ 1333952 w 7467600"/>
              <a:gd name="connsiteY648" fmla="*/ 2251620 h 6858000"/>
              <a:gd name="connsiteX649" fmla="*/ 1337329 w 7467600"/>
              <a:gd name="connsiteY649" fmla="*/ 2258350 h 6858000"/>
              <a:gd name="connsiteX650" fmla="*/ 1014726 w 7467600"/>
              <a:gd name="connsiteY650" fmla="*/ 1615556 h 6858000"/>
              <a:gd name="connsiteX651" fmla="*/ 678222 w 7467600"/>
              <a:gd name="connsiteY651" fmla="*/ 1248670 h 6858000"/>
              <a:gd name="connsiteX652" fmla="*/ 6691602 w 7467600"/>
              <a:gd name="connsiteY652" fmla="*/ 1140573 h 6858000"/>
              <a:gd name="connsiteX653" fmla="*/ 6571100 w 7467600"/>
              <a:gd name="connsiteY653" fmla="*/ 1183662 h 6858000"/>
              <a:gd name="connsiteX654" fmla="*/ 6241687 w 7467600"/>
              <a:gd name="connsiteY654" fmla="*/ 1257600 h 6858000"/>
              <a:gd name="connsiteX655" fmla="*/ 5693009 w 7467600"/>
              <a:gd name="connsiteY655" fmla="*/ 1478256 h 6858000"/>
              <a:gd name="connsiteX656" fmla="*/ 6548420 w 7467600"/>
              <a:gd name="connsiteY656" fmla="*/ 1214599 h 6858000"/>
              <a:gd name="connsiteX657" fmla="*/ 6605473 w 7467600"/>
              <a:gd name="connsiteY657" fmla="*/ 1184686 h 6858000"/>
              <a:gd name="connsiteX658" fmla="*/ 6691602 w 7467600"/>
              <a:gd name="connsiteY658" fmla="*/ 1140573 h 6858000"/>
              <a:gd name="connsiteX659" fmla="*/ 4002475 w 7467600"/>
              <a:gd name="connsiteY659" fmla="*/ 1037802 h 6858000"/>
              <a:gd name="connsiteX660" fmla="*/ 4000324 w 7467600"/>
              <a:gd name="connsiteY660" fmla="*/ 1039362 h 6858000"/>
              <a:gd name="connsiteX661" fmla="*/ 4002862 w 7467600"/>
              <a:gd name="connsiteY661" fmla="*/ 1042866 h 6858000"/>
              <a:gd name="connsiteX662" fmla="*/ 4002475 w 7467600"/>
              <a:gd name="connsiteY662" fmla="*/ 1037802 h 6858000"/>
              <a:gd name="connsiteX663" fmla="*/ 506322 w 7467600"/>
              <a:gd name="connsiteY663" fmla="*/ 1020997 h 6858000"/>
              <a:gd name="connsiteX664" fmla="*/ 533068 w 7467600"/>
              <a:gd name="connsiteY664" fmla="*/ 1029409 h 6858000"/>
              <a:gd name="connsiteX665" fmla="*/ 1232525 w 7467600"/>
              <a:gd name="connsiteY665" fmla="*/ 1804675 h 6858000"/>
              <a:gd name="connsiteX666" fmla="*/ 1388858 w 7467600"/>
              <a:gd name="connsiteY666" fmla="*/ 2368011 h 6858000"/>
              <a:gd name="connsiteX667" fmla="*/ 1384098 w 7467600"/>
              <a:gd name="connsiteY667" fmla="*/ 2378125 h 6858000"/>
              <a:gd name="connsiteX668" fmla="*/ 1425393 w 7467600"/>
              <a:gd name="connsiteY668" fmla="*/ 2589124 h 6858000"/>
              <a:gd name="connsiteX669" fmla="*/ 1424001 w 7467600"/>
              <a:gd name="connsiteY669" fmla="*/ 2597541 h 6858000"/>
              <a:gd name="connsiteX670" fmla="*/ 2152729 w 7467600"/>
              <a:gd name="connsiteY670" fmla="*/ 2864487 h 6858000"/>
              <a:gd name="connsiteX671" fmla="*/ 2020609 w 7467600"/>
              <a:gd name="connsiteY671" fmla="*/ 2539671 h 6858000"/>
              <a:gd name="connsiteX672" fmla="*/ 2018920 w 7467600"/>
              <a:gd name="connsiteY672" fmla="*/ 2536309 h 6858000"/>
              <a:gd name="connsiteX673" fmla="*/ 1342441 w 7467600"/>
              <a:gd name="connsiteY673" fmla="*/ 1173017 h 6858000"/>
              <a:gd name="connsiteX674" fmla="*/ 1367925 w 7467600"/>
              <a:gd name="connsiteY674" fmla="*/ 1135648 h 6858000"/>
              <a:gd name="connsiteX675" fmla="*/ 1771401 w 7467600"/>
              <a:gd name="connsiteY675" fmla="*/ 1806673 h 6858000"/>
              <a:gd name="connsiteX676" fmla="*/ 1972385 w 7467600"/>
              <a:gd name="connsiteY676" fmla="*/ 2198735 h 6858000"/>
              <a:gd name="connsiteX677" fmla="*/ 2040892 w 7467600"/>
              <a:gd name="connsiteY677" fmla="*/ 2405205 h 6858000"/>
              <a:gd name="connsiteX678" fmla="*/ 2131689 w 7467600"/>
              <a:gd name="connsiteY678" fmla="*/ 1936926 h 6858000"/>
              <a:gd name="connsiteX679" fmla="*/ 2454820 w 7467600"/>
              <a:gd name="connsiteY679" fmla="*/ 1248808 h 6858000"/>
              <a:gd name="connsiteX680" fmla="*/ 2492512 w 7467600"/>
              <a:gd name="connsiteY680" fmla="*/ 1302920 h 6858000"/>
              <a:gd name="connsiteX681" fmla="*/ 2081216 w 7467600"/>
              <a:gd name="connsiteY681" fmla="*/ 2527513 h 6858000"/>
              <a:gd name="connsiteX682" fmla="*/ 2081211 w 7467600"/>
              <a:gd name="connsiteY682" fmla="*/ 2528916 h 6858000"/>
              <a:gd name="connsiteX683" fmla="*/ 2199067 w 7467600"/>
              <a:gd name="connsiteY683" fmla="*/ 2884061 h 6858000"/>
              <a:gd name="connsiteX684" fmla="*/ 3192586 w 7467600"/>
              <a:gd name="connsiteY684" fmla="*/ 3411496 h 6858000"/>
              <a:gd name="connsiteX685" fmla="*/ 3182620 w 7467600"/>
              <a:gd name="connsiteY685" fmla="*/ 3483279 h 6858000"/>
              <a:gd name="connsiteX686" fmla="*/ 2435119 w 7467600"/>
              <a:gd name="connsiteY686" fmla="*/ 3080173 h 6858000"/>
              <a:gd name="connsiteX687" fmla="*/ 2410152 w 7467600"/>
              <a:gd name="connsiteY687" fmla="*/ 3063751 h 6858000"/>
              <a:gd name="connsiteX688" fmla="*/ 2408099 w 7467600"/>
              <a:gd name="connsiteY688" fmla="*/ 3064403 h 6858000"/>
              <a:gd name="connsiteX689" fmla="*/ 2407218 w 7467600"/>
              <a:gd name="connsiteY689" fmla="*/ 3070324 h 6858000"/>
              <a:gd name="connsiteX690" fmla="*/ 2380138 w 7467600"/>
              <a:gd name="connsiteY690" fmla="*/ 3099341 h 6858000"/>
              <a:gd name="connsiteX691" fmla="*/ 1765923 w 7467600"/>
              <a:gd name="connsiteY691" fmla="*/ 3581043 h 6858000"/>
              <a:gd name="connsiteX692" fmla="*/ 1702258 w 7467600"/>
              <a:gd name="connsiteY692" fmla="*/ 3612286 h 6858000"/>
              <a:gd name="connsiteX693" fmla="*/ 1538370 w 7467600"/>
              <a:gd name="connsiteY693" fmla="*/ 3811804 h 6858000"/>
              <a:gd name="connsiteX694" fmla="*/ 542867 w 7467600"/>
              <a:gd name="connsiteY694" fmla="*/ 4944092 h 6858000"/>
              <a:gd name="connsiteX695" fmla="*/ 515800 w 7467600"/>
              <a:gd name="connsiteY695" fmla="*/ 4862180 h 6858000"/>
              <a:gd name="connsiteX696" fmla="*/ 909145 w 7467600"/>
              <a:gd name="connsiteY696" fmla="*/ 4199225 h 6858000"/>
              <a:gd name="connsiteX697" fmla="*/ 1214067 w 7467600"/>
              <a:gd name="connsiteY697" fmla="*/ 3908561 h 6858000"/>
              <a:gd name="connsiteX698" fmla="*/ 640967 w 7467600"/>
              <a:gd name="connsiteY698" fmla="*/ 4105601 h 6858000"/>
              <a:gd name="connsiteX699" fmla="*/ 112563 w 7467600"/>
              <a:gd name="connsiteY699" fmla="*/ 4396952 h 6858000"/>
              <a:gd name="connsiteX700" fmla="*/ 0 w 7467600"/>
              <a:gd name="connsiteY700" fmla="*/ 4466006 h 6858000"/>
              <a:gd name="connsiteX701" fmla="*/ 0 w 7467600"/>
              <a:gd name="connsiteY701" fmla="*/ 4233763 h 6858000"/>
              <a:gd name="connsiteX702" fmla="*/ 36881 w 7467600"/>
              <a:gd name="connsiteY702" fmla="*/ 4200118 h 6858000"/>
              <a:gd name="connsiteX703" fmla="*/ 910534 w 7467600"/>
              <a:gd name="connsiteY703" fmla="*/ 3629753 h 6858000"/>
              <a:gd name="connsiteX704" fmla="*/ 1578717 w 7467600"/>
              <a:gd name="connsiteY704" fmla="*/ 3575982 h 6858000"/>
              <a:gd name="connsiteX705" fmla="*/ 2338780 w 7467600"/>
              <a:gd name="connsiteY705" fmla="*/ 3033725 h 6858000"/>
              <a:gd name="connsiteX706" fmla="*/ 1807991 w 7467600"/>
              <a:gd name="connsiteY706" fmla="*/ 2807184 h 6858000"/>
              <a:gd name="connsiteX707" fmla="*/ 1416358 w 7467600"/>
              <a:gd name="connsiteY707" fmla="*/ 3112571 h 6858000"/>
              <a:gd name="connsiteX708" fmla="*/ 939066 w 7467600"/>
              <a:gd name="connsiteY708" fmla="*/ 3378798 h 6858000"/>
              <a:gd name="connsiteX709" fmla="*/ 115099 w 7467600"/>
              <a:gd name="connsiteY709" fmla="*/ 3607650 h 6858000"/>
              <a:gd name="connsiteX710" fmla="*/ 97284 w 7467600"/>
              <a:gd name="connsiteY710" fmla="*/ 3520393 h 6858000"/>
              <a:gd name="connsiteX711" fmla="*/ 922050 w 7467600"/>
              <a:gd name="connsiteY711" fmla="*/ 3074867 h 6858000"/>
              <a:gd name="connsiteX712" fmla="*/ 1405265 w 7467600"/>
              <a:gd name="connsiteY712" fmla="*/ 3016319 h 6858000"/>
              <a:gd name="connsiteX713" fmla="*/ 1407512 w 7467600"/>
              <a:gd name="connsiteY713" fmla="*/ 3018001 h 6858000"/>
              <a:gd name="connsiteX714" fmla="*/ 1726266 w 7467600"/>
              <a:gd name="connsiteY714" fmla="*/ 2777274 h 6858000"/>
              <a:gd name="connsiteX715" fmla="*/ 625390 w 7467600"/>
              <a:gd name="connsiteY715" fmla="*/ 2514541 h 6858000"/>
              <a:gd name="connsiteX716" fmla="*/ 619799 w 7467600"/>
              <a:gd name="connsiteY716" fmla="*/ 2527180 h 6858000"/>
              <a:gd name="connsiteX717" fmla="*/ 310030 w 7467600"/>
              <a:gd name="connsiteY717" fmla="*/ 2771818 h 6858000"/>
              <a:gd name="connsiteX718" fmla="*/ 173877 w 7467600"/>
              <a:gd name="connsiteY718" fmla="*/ 2937056 h 6858000"/>
              <a:gd name="connsiteX719" fmla="*/ 77889 w 7467600"/>
              <a:gd name="connsiteY719" fmla="*/ 3138440 h 6858000"/>
              <a:gd name="connsiteX720" fmla="*/ 0 w 7467600"/>
              <a:gd name="connsiteY720" fmla="*/ 3271395 h 6858000"/>
              <a:gd name="connsiteX721" fmla="*/ 0 w 7467600"/>
              <a:gd name="connsiteY721" fmla="*/ 3153002 h 6858000"/>
              <a:gd name="connsiteX722" fmla="*/ 2386 w 7467600"/>
              <a:gd name="connsiteY722" fmla="*/ 3149203 h 6858000"/>
              <a:gd name="connsiteX723" fmla="*/ 89753 w 7467600"/>
              <a:gd name="connsiteY723" fmla="*/ 2987702 h 6858000"/>
              <a:gd name="connsiteX724" fmla="*/ 76869 w 7467600"/>
              <a:gd name="connsiteY724" fmla="*/ 3005404 h 6858000"/>
              <a:gd name="connsiteX725" fmla="*/ 32049 w 7467600"/>
              <a:gd name="connsiteY725" fmla="*/ 3065814 h 6858000"/>
              <a:gd name="connsiteX726" fmla="*/ 0 w 7467600"/>
              <a:gd name="connsiteY726" fmla="*/ 3108744 h 6858000"/>
              <a:gd name="connsiteX727" fmla="*/ 0 w 7467600"/>
              <a:gd name="connsiteY727" fmla="*/ 3058059 h 6858000"/>
              <a:gd name="connsiteX728" fmla="*/ 7610 w 7467600"/>
              <a:gd name="connsiteY728" fmla="*/ 3047889 h 6858000"/>
              <a:gd name="connsiteX729" fmla="*/ 52419 w 7467600"/>
              <a:gd name="connsiteY729" fmla="*/ 2987479 h 6858000"/>
              <a:gd name="connsiteX730" fmla="*/ 59142 w 7467600"/>
              <a:gd name="connsiteY730" fmla="*/ 2978488 h 6858000"/>
              <a:gd name="connsiteX731" fmla="*/ 0 w 7467600"/>
              <a:gd name="connsiteY731" fmla="*/ 3015334 h 6858000"/>
              <a:gd name="connsiteX732" fmla="*/ 0 w 7467600"/>
              <a:gd name="connsiteY732" fmla="*/ 2914286 h 6858000"/>
              <a:gd name="connsiteX733" fmla="*/ 36383 w 7467600"/>
              <a:gd name="connsiteY733" fmla="*/ 2901128 h 6858000"/>
              <a:gd name="connsiteX734" fmla="*/ 156329 w 7467600"/>
              <a:gd name="connsiteY734" fmla="*/ 2840533 h 6858000"/>
              <a:gd name="connsiteX735" fmla="*/ 358355 w 7467600"/>
              <a:gd name="connsiteY735" fmla="*/ 2620471 h 6858000"/>
              <a:gd name="connsiteX736" fmla="*/ 510577 w 7467600"/>
              <a:gd name="connsiteY736" fmla="*/ 2501244 h 6858000"/>
              <a:gd name="connsiteX737" fmla="*/ 211967 w 7467600"/>
              <a:gd name="connsiteY737" fmla="*/ 2479171 h 6858000"/>
              <a:gd name="connsiteX738" fmla="*/ 0 w 7467600"/>
              <a:gd name="connsiteY738" fmla="*/ 2476398 h 6858000"/>
              <a:gd name="connsiteX739" fmla="*/ 0 w 7467600"/>
              <a:gd name="connsiteY739" fmla="*/ 2389189 h 6858000"/>
              <a:gd name="connsiteX740" fmla="*/ 103062 w 7467600"/>
              <a:gd name="connsiteY740" fmla="*/ 2389518 h 6858000"/>
              <a:gd name="connsiteX741" fmla="*/ 510734 w 7467600"/>
              <a:gd name="connsiteY741" fmla="*/ 2416201 h 6858000"/>
              <a:gd name="connsiteX742" fmla="*/ 279257 w 7467600"/>
              <a:gd name="connsiteY742" fmla="*/ 2092102 h 6858000"/>
              <a:gd name="connsiteX743" fmla="*/ 65265 w 7467600"/>
              <a:gd name="connsiteY743" fmla="*/ 2006049 h 6858000"/>
              <a:gd name="connsiteX744" fmla="*/ 0 w 7467600"/>
              <a:gd name="connsiteY744" fmla="*/ 1982532 h 6858000"/>
              <a:gd name="connsiteX745" fmla="*/ 0 w 7467600"/>
              <a:gd name="connsiteY745" fmla="*/ 1912789 h 6858000"/>
              <a:gd name="connsiteX746" fmla="*/ 97460 w 7467600"/>
              <a:gd name="connsiteY746" fmla="*/ 1953725 h 6858000"/>
              <a:gd name="connsiteX747" fmla="*/ 221272 w 7467600"/>
              <a:gd name="connsiteY747" fmla="*/ 1980766 h 6858000"/>
              <a:gd name="connsiteX748" fmla="*/ 116765 w 7467600"/>
              <a:gd name="connsiteY748" fmla="*/ 1911033 h 6858000"/>
              <a:gd name="connsiteX749" fmla="*/ 16405 w 7467600"/>
              <a:gd name="connsiteY749" fmla="*/ 1803412 h 6858000"/>
              <a:gd name="connsiteX750" fmla="*/ 0 w 7467600"/>
              <a:gd name="connsiteY750" fmla="*/ 1784777 h 6858000"/>
              <a:gd name="connsiteX751" fmla="*/ 0 w 7467600"/>
              <a:gd name="connsiteY751" fmla="*/ 1740082 h 6858000"/>
              <a:gd name="connsiteX752" fmla="*/ 39394 w 7467600"/>
              <a:gd name="connsiteY752" fmla="*/ 1784856 h 6858000"/>
              <a:gd name="connsiteX753" fmla="*/ 135813 w 7467600"/>
              <a:gd name="connsiteY753" fmla="*/ 1888838 h 6858000"/>
              <a:gd name="connsiteX754" fmla="*/ 242575 w 7467600"/>
              <a:gd name="connsiteY754" fmla="*/ 1958841 h 6858000"/>
              <a:gd name="connsiteX755" fmla="*/ 82197 w 7467600"/>
              <a:gd name="connsiteY755" fmla="*/ 1754826 h 6858000"/>
              <a:gd name="connsiteX756" fmla="*/ 0 w 7467600"/>
              <a:gd name="connsiteY756" fmla="*/ 1679650 h 6858000"/>
              <a:gd name="connsiteX757" fmla="*/ 0 w 7467600"/>
              <a:gd name="connsiteY757" fmla="*/ 1602463 h 6858000"/>
              <a:gd name="connsiteX758" fmla="*/ 84689 w 7467600"/>
              <a:gd name="connsiteY758" fmla="*/ 1677442 h 6858000"/>
              <a:gd name="connsiteX759" fmla="*/ 298437 w 7467600"/>
              <a:gd name="connsiteY759" fmla="*/ 1968019 h 6858000"/>
              <a:gd name="connsiteX760" fmla="*/ 227269 w 7467600"/>
              <a:gd name="connsiteY760" fmla="*/ 1114064 h 6858000"/>
              <a:gd name="connsiteX761" fmla="*/ 248003 w 7467600"/>
              <a:gd name="connsiteY761" fmla="*/ 1089613 h 6858000"/>
              <a:gd name="connsiteX762" fmla="*/ 427020 w 7467600"/>
              <a:gd name="connsiteY762" fmla="*/ 1619803 h 6858000"/>
              <a:gd name="connsiteX763" fmla="*/ 340345 w 7467600"/>
              <a:gd name="connsiteY763" fmla="*/ 2027739 h 6858000"/>
              <a:gd name="connsiteX764" fmla="*/ 360865 w 7467600"/>
              <a:gd name="connsiteY764" fmla="*/ 2044827 h 6858000"/>
              <a:gd name="connsiteX765" fmla="*/ 560414 w 7467600"/>
              <a:gd name="connsiteY765" fmla="*/ 2421457 h 6858000"/>
              <a:gd name="connsiteX766" fmla="*/ 1359703 w 7467600"/>
              <a:gd name="connsiteY766" fmla="*/ 2578554 h 6858000"/>
              <a:gd name="connsiteX767" fmla="*/ 1359422 w 7467600"/>
              <a:gd name="connsiteY767" fmla="*/ 2577994 h 6858000"/>
              <a:gd name="connsiteX768" fmla="*/ 828701 w 7467600"/>
              <a:gd name="connsiteY768" fmla="*/ 1839520 h 6858000"/>
              <a:gd name="connsiteX769" fmla="*/ 494427 w 7467600"/>
              <a:gd name="connsiteY769" fmla="*/ 1092333 h 6858000"/>
              <a:gd name="connsiteX770" fmla="*/ 506322 w 7467600"/>
              <a:gd name="connsiteY770" fmla="*/ 1020997 h 6858000"/>
              <a:gd name="connsiteX771" fmla="*/ 4570198 w 7467600"/>
              <a:gd name="connsiteY771" fmla="*/ 978081 h 6858000"/>
              <a:gd name="connsiteX772" fmla="*/ 4523691 w 7467600"/>
              <a:gd name="connsiteY772" fmla="*/ 1127776 h 6858000"/>
              <a:gd name="connsiteX773" fmla="*/ 4509875 w 7467600"/>
              <a:gd name="connsiteY773" fmla="*/ 1167552 h 6858000"/>
              <a:gd name="connsiteX774" fmla="*/ 4478168 w 7467600"/>
              <a:gd name="connsiteY774" fmla="*/ 1260735 h 6858000"/>
              <a:gd name="connsiteX775" fmla="*/ 4409309 w 7467600"/>
              <a:gd name="connsiteY775" fmla="*/ 1666996 h 6858000"/>
              <a:gd name="connsiteX776" fmla="*/ 4370031 w 7467600"/>
              <a:gd name="connsiteY776" fmla="*/ 1955666 h 6858000"/>
              <a:gd name="connsiteX777" fmla="*/ 4570198 w 7467600"/>
              <a:gd name="connsiteY777" fmla="*/ 978081 h 6858000"/>
              <a:gd name="connsiteX778" fmla="*/ 4557898 w 7467600"/>
              <a:gd name="connsiteY778" fmla="*/ 900011 h 6858000"/>
              <a:gd name="connsiteX779" fmla="*/ 4344840 w 7467600"/>
              <a:gd name="connsiteY779" fmla="*/ 1922038 h 6858000"/>
              <a:gd name="connsiteX780" fmla="*/ 4378710 w 7467600"/>
              <a:gd name="connsiteY780" fmla="*/ 1665516 h 6858000"/>
              <a:gd name="connsiteX781" fmla="*/ 4448798 w 7467600"/>
              <a:gd name="connsiteY781" fmla="*/ 1253024 h 6858000"/>
              <a:gd name="connsiteX782" fmla="*/ 4480315 w 7467600"/>
              <a:gd name="connsiteY782" fmla="*/ 1158454 h 6858000"/>
              <a:gd name="connsiteX783" fmla="*/ 4494133 w 7467600"/>
              <a:gd name="connsiteY783" fmla="*/ 1118676 h 6858000"/>
              <a:gd name="connsiteX784" fmla="*/ 4557898 w 7467600"/>
              <a:gd name="connsiteY784" fmla="*/ 900011 h 6858000"/>
              <a:gd name="connsiteX785" fmla="*/ 5870151 w 7467600"/>
              <a:gd name="connsiteY785" fmla="*/ 898890 h 6858000"/>
              <a:gd name="connsiteX786" fmla="*/ 5861335 w 7467600"/>
              <a:gd name="connsiteY786" fmla="*/ 899177 h 6858000"/>
              <a:gd name="connsiteX787" fmla="*/ 5843702 w 7467600"/>
              <a:gd name="connsiteY787" fmla="*/ 899748 h 6858000"/>
              <a:gd name="connsiteX788" fmla="*/ 5651107 w 7467600"/>
              <a:gd name="connsiteY788" fmla="*/ 920306 h 6858000"/>
              <a:gd name="connsiteX789" fmla="*/ 5459407 w 7467600"/>
              <a:gd name="connsiteY789" fmla="*/ 940975 h 6858000"/>
              <a:gd name="connsiteX790" fmla="*/ 5374846 w 7467600"/>
              <a:gd name="connsiteY790" fmla="*/ 941988 h 6858000"/>
              <a:gd name="connsiteX791" fmla="*/ 5256105 w 7467600"/>
              <a:gd name="connsiteY791" fmla="*/ 945632 h 6858000"/>
              <a:gd name="connsiteX792" fmla="*/ 5107071 w 7467600"/>
              <a:gd name="connsiteY792" fmla="*/ 969720 h 6858000"/>
              <a:gd name="connsiteX793" fmla="*/ 4998681 w 7467600"/>
              <a:gd name="connsiteY793" fmla="*/ 988771 h 6858000"/>
              <a:gd name="connsiteX794" fmla="*/ 5870151 w 7467600"/>
              <a:gd name="connsiteY794" fmla="*/ 898890 h 6858000"/>
              <a:gd name="connsiteX795" fmla="*/ 5504425 w 7467600"/>
              <a:gd name="connsiteY795" fmla="*/ 848067 h 6858000"/>
              <a:gd name="connsiteX796" fmla="*/ 4968849 w 7467600"/>
              <a:gd name="connsiteY796" fmla="*/ 962318 h 6858000"/>
              <a:gd name="connsiteX797" fmla="*/ 5104039 w 7467600"/>
              <a:gd name="connsiteY797" fmla="*/ 940634 h 6858000"/>
              <a:gd name="connsiteX798" fmla="*/ 5256311 w 7467600"/>
              <a:gd name="connsiteY798" fmla="*/ 916490 h 6858000"/>
              <a:gd name="connsiteX799" fmla="*/ 5377381 w 7467600"/>
              <a:gd name="connsiteY799" fmla="*/ 912671 h 6858000"/>
              <a:gd name="connsiteX800" fmla="*/ 5460148 w 7467600"/>
              <a:gd name="connsiteY800" fmla="*/ 911442 h 6858000"/>
              <a:gd name="connsiteX801" fmla="*/ 5648971 w 7467600"/>
              <a:gd name="connsiteY801" fmla="*/ 891331 h 6858000"/>
              <a:gd name="connsiteX802" fmla="*/ 5844807 w 7467600"/>
              <a:gd name="connsiteY802" fmla="*/ 870718 h 6858000"/>
              <a:gd name="connsiteX803" fmla="*/ 5862975 w 7467600"/>
              <a:gd name="connsiteY803" fmla="*/ 869756 h 6858000"/>
              <a:gd name="connsiteX804" fmla="*/ 5920887 w 7467600"/>
              <a:gd name="connsiteY804" fmla="*/ 865929 h 6858000"/>
              <a:gd name="connsiteX805" fmla="*/ 5504425 w 7467600"/>
              <a:gd name="connsiteY805" fmla="*/ 848067 h 6858000"/>
              <a:gd name="connsiteX806" fmla="*/ 3607114 w 7467600"/>
              <a:gd name="connsiteY806" fmla="*/ 467441 h 6858000"/>
              <a:gd name="connsiteX807" fmla="*/ 3296242 w 7467600"/>
              <a:gd name="connsiteY807" fmla="*/ 807991 h 6858000"/>
              <a:gd name="connsiteX808" fmla="*/ 3174674 w 7467600"/>
              <a:gd name="connsiteY808" fmla="*/ 919759 h 6858000"/>
              <a:gd name="connsiteX809" fmla="*/ 3042978 w 7467600"/>
              <a:gd name="connsiteY809" fmla="*/ 1054894 h 6858000"/>
              <a:gd name="connsiteX810" fmla="*/ 2968914 w 7467600"/>
              <a:gd name="connsiteY810" fmla="*/ 1133756 h 6858000"/>
              <a:gd name="connsiteX811" fmla="*/ 3103823 w 7467600"/>
              <a:gd name="connsiteY811" fmla="*/ 1026814 h 6858000"/>
              <a:gd name="connsiteX812" fmla="*/ 3607114 w 7467600"/>
              <a:gd name="connsiteY812" fmla="*/ 467441 h 6858000"/>
              <a:gd name="connsiteX813" fmla="*/ 3744487 w 7467600"/>
              <a:gd name="connsiteY813" fmla="*/ 383136 h 6858000"/>
              <a:gd name="connsiteX814" fmla="*/ 3970213 w 7467600"/>
              <a:gd name="connsiteY814" fmla="*/ 995559 h 6858000"/>
              <a:gd name="connsiteX815" fmla="*/ 3744487 w 7467600"/>
              <a:gd name="connsiteY815" fmla="*/ 383136 h 6858000"/>
              <a:gd name="connsiteX816" fmla="*/ 3624562 w 7467600"/>
              <a:gd name="connsiteY816" fmla="*/ 367041 h 6858000"/>
              <a:gd name="connsiteX817" fmla="*/ 3489712 w 7467600"/>
              <a:gd name="connsiteY817" fmla="*/ 485386 h 6858000"/>
              <a:gd name="connsiteX818" fmla="*/ 3182994 w 7467600"/>
              <a:gd name="connsiteY818" fmla="*/ 828265 h 6858000"/>
              <a:gd name="connsiteX819" fmla="*/ 2892114 w 7467600"/>
              <a:gd name="connsiteY819" fmla="*/ 1172635 h 6858000"/>
              <a:gd name="connsiteX820" fmla="*/ 3021459 w 7467600"/>
              <a:gd name="connsiteY820" fmla="*/ 1035385 h 6858000"/>
              <a:gd name="connsiteX821" fmla="*/ 3153873 w 7467600"/>
              <a:gd name="connsiteY821" fmla="*/ 898971 h 6858000"/>
              <a:gd name="connsiteX822" fmla="*/ 3276511 w 7467600"/>
              <a:gd name="connsiteY822" fmla="*/ 786423 h 6858000"/>
              <a:gd name="connsiteX823" fmla="*/ 3584154 w 7467600"/>
              <a:gd name="connsiteY823" fmla="*/ 448218 h 6858000"/>
              <a:gd name="connsiteX824" fmla="*/ 3624562 w 7467600"/>
              <a:gd name="connsiteY824" fmla="*/ 367041 h 6858000"/>
              <a:gd name="connsiteX825" fmla="*/ 3766672 w 7467600"/>
              <a:gd name="connsiteY825" fmla="*/ 359429 h 6858000"/>
              <a:gd name="connsiteX826" fmla="*/ 3996338 w 7467600"/>
              <a:gd name="connsiteY826" fmla="*/ 968237 h 6858000"/>
              <a:gd name="connsiteX827" fmla="*/ 3766672 w 7467600"/>
              <a:gd name="connsiteY827" fmla="*/ 359429 h 6858000"/>
              <a:gd name="connsiteX828" fmla="*/ 5805386 w 7467600"/>
              <a:gd name="connsiteY828" fmla="*/ 239240 h 6858000"/>
              <a:gd name="connsiteX829" fmla="*/ 5736947 w 7467600"/>
              <a:gd name="connsiteY829" fmla="*/ 261367 h 6858000"/>
              <a:gd name="connsiteX830" fmla="*/ 5427012 w 7467600"/>
              <a:gd name="connsiteY830" fmla="*/ 311272 h 6858000"/>
              <a:gd name="connsiteX831" fmla="*/ 5147818 w 7467600"/>
              <a:gd name="connsiteY831" fmla="*/ 322112 h 6858000"/>
              <a:gd name="connsiteX832" fmla="*/ 5060854 w 7467600"/>
              <a:gd name="connsiteY832" fmla="*/ 311882 h 6858000"/>
              <a:gd name="connsiteX833" fmla="*/ 4945989 w 7467600"/>
              <a:gd name="connsiteY833" fmla="*/ 300516 h 6858000"/>
              <a:gd name="connsiteX834" fmla="*/ 5410479 w 7467600"/>
              <a:gd name="connsiteY834" fmla="*/ 348434 h 6858000"/>
              <a:gd name="connsiteX835" fmla="*/ 5805386 w 7467600"/>
              <a:gd name="connsiteY835" fmla="*/ 239240 h 6858000"/>
              <a:gd name="connsiteX836" fmla="*/ 5905192 w 7467600"/>
              <a:gd name="connsiteY836" fmla="*/ 163079 h 6858000"/>
              <a:gd name="connsiteX837" fmla="*/ 5865655 w 7467600"/>
              <a:gd name="connsiteY837" fmla="*/ 171901 h 6858000"/>
              <a:gd name="connsiteX838" fmla="*/ 5259740 w 7467600"/>
              <a:gd name="connsiteY838" fmla="*/ 257013 h 6858000"/>
              <a:gd name="connsiteX839" fmla="*/ 5208466 w 7467600"/>
              <a:gd name="connsiteY839" fmla="*/ 257550 h 6858000"/>
              <a:gd name="connsiteX840" fmla="*/ 4980204 w 7467600"/>
              <a:gd name="connsiteY840" fmla="*/ 271903 h 6858000"/>
              <a:gd name="connsiteX841" fmla="*/ 5068068 w 7467600"/>
              <a:gd name="connsiteY841" fmla="*/ 282244 h 6858000"/>
              <a:gd name="connsiteX842" fmla="*/ 5153231 w 7467600"/>
              <a:gd name="connsiteY842" fmla="*/ 292240 h 6858000"/>
              <a:gd name="connsiteX843" fmla="*/ 5426491 w 7467600"/>
              <a:gd name="connsiteY843" fmla="*/ 281128 h 6858000"/>
              <a:gd name="connsiteX844" fmla="*/ 5731212 w 7467600"/>
              <a:gd name="connsiteY844" fmla="*/ 231951 h 6858000"/>
              <a:gd name="connsiteX845" fmla="*/ 5905192 w 7467600"/>
              <a:gd name="connsiteY845" fmla="*/ 163079 h 6858000"/>
              <a:gd name="connsiteX846" fmla="*/ 5944437 w 7467600"/>
              <a:gd name="connsiteY846" fmla="*/ 113829 h 6858000"/>
              <a:gd name="connsiteX847" fmla="*/ 5825032 w 7467600"/>
              <a:gd name="connsiteY847" fmla="*/ 146405 h 6858000"/>
              <a:gd name="connsiteX848" fmla="*/ 4955599 w 7467600"/>
              <a:gd name="connsiteY848" fmla="*/ 247008 h 6858000"/>
              <a:gd name="connsiteX849" fmla="*/ 5210104 w 7467600"/>
              <a:gd name="connsiteY849" fmla="*/ 228123 h 6858000"/>
              <a:gd name="connsiteX850" fmla="*/ 5261015 w 7467600"/>
              <a:gd name="connsiteY850" fmla="*/ 227087 h 6858000"/>
              <a:gd name="connsiteX851" fmla="*/ 5861181 w 7467600"/>
              <a:gd name="connsiteY851" fmla="*/ 143093 h 6858000"/>
              <a:gd name="connsiteX852" fmla="*/ 5961252 w 7467600"/>
              <a:gd name="connsiteY852" fmla="*/ 114820 h 6858000"/>
              <a:gd name="connsiteX853" fmla="*/ 5944437 w 7467600"/>
              <a:gd name="connsiteY853" fmla="*/ 113829 h 6858000"/>
              <a:gd name="connsiteX854" fmla="*/ 3882765 w 7467600"/>
              <a:gd name="connsiteY854" fmla="*/ 0 h 6858000"/>
              <a:gd name="connsiteX855" fmla="*/ 3995099 w 7467600"/>
              <a:gd name="connsiteY855" fmla="*/ 0 h 6858000"/>
              <a:gd name="connsiteX856" fmla="*/ 4163818 w 7467600"/>
              <a:gd name="connsiteY856" fmla="*/ 234104 h 6858000"/>
              <a:gd name="connsiteX857" fmla="*/ 4172099 w 7467600"/>
              <a:gd name="connsiteY857" fmla="*/ 234207 h 6858000"/>
              <a:gd name="connsiteX858" fmla="*/ 4784282 w 7467600"/>
              <a:gd name="connsiteY858" fmla="*/ 276561 h 6858000"/>
              <a:gd name="connsiteX859" fmla="*/ 4801687 w 7467600"/>
              <a:gd name="connsiteY859" fmla="*/ 267764 h 6858000"/>
              <a:gd name="connsiteX860" fmla="*/ 6082788 w 7467600"/>
              <a:gd name="connsiteY860" fmla="*/ 64119 h 6858000"/>
              <a:gd name="connsiteX861" fmla="*/ 6099442 w 7467600"/>
              <a:gd name="connsiteY861" fmla="*/ 82568 h 6858000"/>
              <a:gd name="connsiteX862" fmla="*/ 4804137 w 7467600"/>
              <a:gd name="connsiteY862" fmla="*/ 320931 h 6858000"/>
              <a:gd name="connsiteX863" fmla="*/ 4227047 w 7467600"/>
              <a:gd name="connsiteY863" fmla="*/ 313415 h 6858000"/>
              <a:gd name="connsiteX864" fmla="*/ 4346041 w 7467600"/>
              <a:gd name="connsiteY864" fmla="*/ 456086 h 6858000"/>
              <a:gd name="connsiteX865" fmla="*/ 4870967 w 7467600"/>
              <a:gd name="connsiteY865" fmla="*/ 963061 h 6858000"/>
              <a:gd name="connsiteX866" fmla="*/ 4889647 w 7467600"/>
              <a:gd name="connsiteY866" fmla="*/ 957147 h 6858000"/>
              <a:gd name="connsiteX867" fmla="*/ 5422504 w 7467600"/>
              <a:gd name="connsiteY867" fmla="*/ 805191 h 6858000"/>
              <a:gd name="connsiteX868" fmla="*/ 6087656 w 7467600"/>
              <a:gd name="connsiteY868" fmla="*/ 826703 h 6858000"/>
              <a:gd name="connsiteX869" fmla="*/ 6058717 w 7467600"/>
              <a:gd name="connsiteY869" fmla="*/ 865992 h 6858000"/>
              <a:gd name="connsiteX870" fmla="*/ 4974153 w 7467600"/>
              <a:gd name="connsiteY870" fmla="*/ 1045456 h 6858000"/>
              <a:gd name="connsiteX871" fmla="*/ 5627835 w 7467600"/>
              <a:gd name="connsiteY871" fmla="*/ 1472077 h 6858000"/>
              <a:gd name="connsiteX872" fmla="*/ 5629817 w 7467600"/>
              <a:gd name="connsiteY872" fmla="*/ 1471412 h 6858000"/>
              <a:gd name="connsiteX873" fmla="*/ 5634124 w 7467600"/>
              <a:gd name="connsiteY873" fmla="*/ 1470572 h 6858000"/>
              <a:gd name="connsiteX874" fmla="*/ 5755832 w 7467600"/>
              <a:gd name="connsiteY874" fmla="*/ 1383886 h 6858000"/>
              <a:gd name="connsiteX875" fmla="*/ 6014186 w 7467600"/>
              <a:gd name="connsiteY875" fmla="*/ 1279799 h 6858000"/>
              <a:gd name="connsiteX876" fmla="*/ 6901619 w 7467600"/>
              <a:gd name="connsiteY876" fmla="*/ 1047874 h 6858000"/>
              <a:gd name="connsiteX877" fmla="*/ 6931566 w 7467600"/>
              <a:gd name="connsiteY877" fmla="*/ 1062034 h 6858000"/>
              <a:gd name="connsiteX878" fmla="*/ 5790982 w 7467600"/>
              <a:gd name="connsiteY878" fmla="*/ 1561380 h 6858000"/>
              <a:gd name="connsiteX879" fmla="*/ 6188971 w 7467600"/>
              <a:gd name="connsiteY879" fmla="*/ 1755168 h 6858000"/>
              <a:gd name="connsiteX880" fmla="*/ 6202446 w 7467600"/>
              <a:gd name="connsiteY880" fmla="*/ 1752268 h 6858000"/>
              <a:gd name="connsiteX881" fmla="*/ 7179560 w 7467600"/>
              <a:gd name="connsiteY881" fmla="*/ 1467551 h 6858000"/>
              <a:gd name="connsiteX882" fmla="*/ 7158730 w 7467600"/>
              <a:gd name="connsiteY882" fmla="*/ 1507835 h 6858000"/>
              <a:gd name="connsiteX883" fmla="*/ 6326959 w 7467600"/>
              <a:gd name="connsiteY883" fmla="*/ 1817686 h 6858000"/>
              <a:gd name="connsiteX884" fmla="*/ 6537433 w 7467600"/>
              <a:gd name="connsiteY884" fmla="*/ 1907790 h 6858000"/>
              <a:gd name="connsiteX885" fmla="*/ 6550221 w 7467600"/>
              <a:gd name="connsiteY885" fmla="*/ 1910729 h 6858000"/>
              <a:gd name="connsiteX886" fmla="*/ 6964438 w 7467600"/>
              <a:gd name="connsiteY886" fmla="*/ 2209505 h 6858000"/>
              <a:gd name="connsiteX887" fmla="*/ 7367862 w 7467600"/>
              <a:gd name="connsiteY887" fmla="*/ 2806833 h 6858000"/>
              <a:gd name="connsiteX888" fmla="*/ 7364329 w 7467600"/>
              <a:gd name="connsiteY888" fmla="*/ 2826907 h 6858000"/>
              <a:gd name="connsiteX889" fmla="*/ 7290545 w 7467600"/>
              <a:gd name="connsiteY889" fmla="*/ 2850663 h 6858000"/>
              <a:gd name="connsiteX890" fmla="*/ 6472036 w 7467600"/>
              <a:gd name="connsiteY890" fmla="*/ 1959003 h 6858000"/>
              <a:gd name="connsiteX891" fmla="*/ 5792897 w 7467600"/>
              <a:gd name="connsiteY891" fmla="*/ 1647747 h 6858000"/>
              <a:gd name="connsiteX892" fmla="*/ 5842751 w 7467600"/>
              <a:gd name="connsiteY892" fmla="*/ 1816112 h 6858000"/>
              <a:gd name="connsiteX893" fmla="*/ 5847424 w 7467600"/>
              <a:gd name="connsiteY893" fmla="*/ 1815776 h 6858000"/>
              <a:gd name="connsiteX894" fmla="*/ 6399821 w 7467600"/>
              <a:gd name="connsiteY894" fmla="*/ 2344799 h 6858000"/>
              <a:gd name="connsiteX895" fmla="*/ 6323232 w 7467600"/>
              <a:gd name="connsiteY895" fmla="*/ 2389634 h 6858000"/>
              <a:gd name="connsiteX896" fmla="*/ 5942958 w 7467600"/>
              <a:gd name="connsiteY896" fmla="*/ 2077708 h 6858000"/>
              <a:gd name="connsiteX897" fmla="*/ 5921559 w 7467600"/>
              <a:gd name="connsiteY897" fmla="*/ 2378596 h 6858000"/>
              <a:gd name="connsiteX898" fmla="*/ 5817651 w 7467600"/>
              <a:gd name="connsiteY898" fmla="*/ 3023919 h 6858000"/>
              <a:gd name="connsiteX899" fmla="*/ 5729634 w 7467600"/>
              <a:gd name="connsiteY899" fmla="*/ 3051849 h 6858000"/>
              <a:gd name="connsiteX900" fmla="*/ 5611018 w 7467600"/>
              <a:gd name="connsiteY900" fmla="*/ 2316769 h 6858000"/>
              <a:gd name="connsiteX901" fmla="*/ 5687608 w 7467600"/>
              <a:gd name="connsiteY901" fmla="*/ 2039972 h 6858000"/>
              <a:gd name="connsiteX902" fmla="*/ 5657554 w 7467600"/>
              <a:gd name="connsiteY902" fmla="*/ 1576445 h 6858000"/>
              <a:gd name="connsiteX903" fmla="*/ 5150475 w 7467600"/>
              <a:gd name="connsiteY903" fmla="*/ 1274012 h 6858000"/>
              <a:gd name="connsiteX904" fmla="*/ 5349142 w 7467600"/>
              <a:gd name="connsiteY904" fmla="*/ 2204405 h 6858000"/>
              <a:gd name="connsiteX905" fmla="*/ 5262214 w 7467600"/>
              <a:gd name="connsiteY905" fmla="*/ 2233836 h 6858000"/>
              <a:gd name="connsiteX906" fmla="*/ 4981539 w 7467600"/>
              <a:gd name="connsiteY906" fmla="*/ 1542201 h 6858000"/>
              <a:gd name="connsiteX907" fmla="*/ 4958461 w 7467600"/>
              <a:gd name="connsiteY907" fmla="*/ 1136957 h 6858000"/>
              <a:gd name="connsiteX908" fmla="*/ 4655015 w 7467600"/>
              <a:gd name="connsiteY908" fmla="*/ 891426 h 6858000"/>
              <a:gd name="connsiteX909" fmla="*/ 4348002 w 7467600"/>
              <a:gd name="connsiteY909" fmla="*/ 2205895 h 6858000"/>
              <a:gd name="connsiteX910" fmla="*/ 4262250 w 7467600"/>
              <a:gd name="connsiteY910" fmla="*/ 2219972 h 6858000"/>
              <a:gd name="connsiteX911" fmla="*/ 4550611 w 7467600"/>
              <a:gd name="connsiteY911" fmla="*/ 817540 h 6858000"/>
              <a:gd name="connsiteX912" fmla="*/ 4564418 w 7467600"/>
              <a:gd name="connsiteY912" fmla="*/ 808293 h 6858000"/>
              <a:gd name="connsiteX913" fmla="*/ 4266388 w 7467600"/>
              <a:gd name="connsiteY913" fmla="*/ 500083 h 6858000"/>
              <a:gd name="connsiteX914" fmla="*/ 4032842 w 7467600"/>
              <a:gd name="connsiteY914" fmla="*/ 211809 h 6858000"/>
              <a:gd name="connsiteX915" fmla="*/ 3882765 w 7467600"/>
              <a:gd name="connsiteY915" fmla="*/ 0 h 6858000"/>
              <a:gd name="connsiteX916" fmla="*/ 3721337 w 7467600"/>
              <a:gd name="connsiteY916" fmla="*/ 0 h 6858000"/>
              <a:gd name="connsiteX917" fmla="*/ 3797544 w 7467600"/>
              <a:gd name="connsiteY917" fmla="*/ 0 h 6858000"/>
              <a:gd name="connsiteX918" fmla="*/ 3775734 w 7467600"/>
              <a:gd name="connsiteY918" fmla="*/ 95131 h 6858000"/>
              <a:gd name="connsiteX919" fmla="*/ 3724807 w 7467600"/>
              <a:gd name="connsiteY919" fmla="*/ 272257 h 6858000"/>
              <a:gd name="connsiteX920" fmla="*/ 3726844 w 7467600"/>
              <a:gd name="connsiteY920" fmla="*/ 282988 h 6858000"/>
              <a:gd name="connsiteX921" fmla="*/ 3742664 w 7467600"/>
              <a:gd name="connsiteY921" fmla="*/ 279918 h 6858000"/>
              <a:gd name="connsiteX922" fmla="*/ 4103910 w 7467600"/>
              <a:gd name="connsiteY922" fmla="*/ 1161917 h 6858000"/>
              <a:gd name="connsiteX923" fmla="*/ 4020269 w 7467600"/>
              <a:gd name="connsiteY923" fmla="*/ 1200406 h 6858000"/>
              <a:gd name="connsiteX924" fmla="*/ 3674882 w 7467600"/>
              <a:gd name="connsiteY924" fmla="*/ 488524 h 6858000"/>
              <a:gd name="connsiteX925" fmla="*/ 3132682 w 7467600"/>
              <a:gd name="connsiteY925" fmla="*/ 1072284 h 6858000"/>
              <a:gd name="connsiteX926" fmla="*/ 2716346 w 7467600"/>
              <a:gd name="connsiteY926" fmla="*/ 1276376 h 6858000"/>
              <a:gd name="connsiteX927" fmla="*/ 2716772 w 7467600"/>
              <a:gd name="connsiteY927" fmla="*/ 1255462 h 6858000"/>
              <a:gd name="connsiteX928" fmla="*/ 3471096 w 7467600"/>
              <a:gd name="connsiteY928" fmla="*/ 437072 h 6858000"/>
              <a:gd name="connsiteX929" fmla="*/ 3639057 w 7467600"/>
              <a:gd name="connsiteY929" fmla="*/ 286334 h 6858000"/>
              <a:gd name="connsiteX930" fmla="*/ 3640309 w 7467600"/>
              <a:gd name="connsiteY930" fmla="*/ 284664 h 6858000"/>
              <a:gd name="connsiteX931" fmla="*/ 3646022 w 7467600"/>
              <a:gd name="connsiteY931" fmla="*/ 276711 h 6858000"/>
              <a:gd name="connsiteX932" fmla="*/ 3707943 w 7467600"/>
              <a:gd name="connsiteY932" fmla="*/ 65958 h 6858000"/>
              <a:gd name="connsiteX933" fmla="*/ 3721337 w 7467600"/>
              <a:gd name="connsiteY933" fmla="*/ 0 h 6858000"/>
              <a:gd name="connsiteX934" fmla="*/ 2867960 w 7467600"/>
              <a:gd name="connsiteY934" fmla="*/ 0 h 6858000"/>
              <a:gd name="connsiteX935" fmla="*/ 2926351 w 7467600"/>
              <a:gd name="connsiteY935" fmla="*/ 0 h 6858000"/>
              <a:gd name="connsiteX936" fmla="*/ 2902823 w 7467600"/>
              <a:gd name="connsiteY936" fmla="*/ 262929 h 6858000"/>
              <a:gd name="connsiteX937" fmla="*/ 2940663 w 7467600"/>
              <a:gd name="connsiteY937" fmla="*/ 140884 h 6858000"/>
              <a:gd name="connsiteX938" fmla="*/ 2947039 w 7467600"/>
              <a:gd name="connsiteY938" fmla="*/ 122524 h 6858000"/>
              <a:gd name="connsiteX939" fmla="*/ 2984316 w 7467600"/>
              <a:gd name="connsiteY939" fmla="*/ 0 h 6858000"/>
              <a:gd name="connsiteX940" fmla="*/ 3016114 w 7467600"/>
              <a:gd name="connsiteY940" fmla="*/ 0 h 6858000"/>
              <a:gd name="connsiteX941" fmla="*/ 2979949 w 7467600"/>
              <a:gd name="connsiteY941" fmla="*/ 119274 h 6858000"/>
              <a:gd name="connsiteX942" fmla="*/ 3023879 w 7467600"/>
              <a:gd name="connsiteY942" fmla="*/ 0 h 6858000"/>
              <a:gd name="connsiteX943" fmla="*/ 3105400 w 7467600"/>
              <a:gd name="connsiteY943" fmla="*/ 0 h 6858000"/>
              <a:gd name="connsiteX944" fmla="*/ 3094669 w 7467600"/>
              <a:gd name="connsiteY944" fmla="*/ 30308 h 6858000"/>
              <a:gd name="connsiteX945" fmla="*/ 2901945 w 7467600"/>
              <a:gd name="connsiteY945" fmla="*/ 466538 h 6858000"/>
              <a:gd name="connsiteX946" fmla="*/ 2815209 w 7467600"/>
              <a:gd name="connsiteY946" fmla="*/ 497361 h 6858000"/>
              <a:gd name="connsiteX947" fmla="*/ 2844845 w 7467600"/>
              <a:gd name="connsiteY947" fmla="*/ 127638 h 6858000"/>
              <a:gd name="connsiteX948" fmla="*/ 2867960 w 7467600"/>
              <a:gd name="connsiteY948" fmla="*/ 0 h 6858000"/>
              <a:gd name="connsiteX949" fmla="*/ 1057230 w 7467600"/>
              <a:gd name="connsiteY949" fmla="*/ 0 h 6858000"/>
              <a:gd name="connsiteX950" fmla="*/ 1111003 w 7467600"/>
              <a:gd name="connsiteY950" fmla="*/ 0 h 6858000"/>
              <a:gd name="connsiteX951" fmla="*/ 1125553 w 7467600"/>
              <a:gd name="connsiteY951" fmla="*/ 52588 h 6858000"/>
              <a:gd name="connsiteX952" fmla="*/ 1304276 w 7467600"/>
              <a:gd name="connsiteY952" fmla="*/ 476275 h 6858000"/>
              <a:gd name="connsiteX953" fmla="*/ 1492066 w 7467600"/>
              <a:gd name="connsiteY953" fmla="*/ 886333 h 6858000"/>
              <a:gd name="connsiteX954" fmla="*/ 1423698 w 7467600"/>
              <a:gd name="connsiteY954" fmla="*/ 710817 h 6858000"/>
              <a:gd name="connsiteX955" fmla="*/ 1357609 w 7467600"/>
              <a:gd name="connsiteY955" fmla="*/ 532892 h 6858000"/>
              <a:gd name="connsiteX956" fmla="*/ 1309550 w 7467600"/>
              <a:gd name="connsiteY956" fmla="*/ 374031 h 6858000"/>
              <a:gd name="connsiteX957" fmla="*/ 1193673 w 7467600"/>
              <a:gd name="connsiteY957" fmla="*/ 49533 h 6858000"/>
              <a:gd name="connsiteX958" fmla="*/ 1164391 w 7467600"/>
              <a:gd name="connsiteY958" fmla="*/ 0 h 6858000"/>
              <a:gd name="connsiteX959" fmla="*/ 1200666 w 7467600"/>
              <a:gd name="connsiteY959" fmla="*/ 0 h 6858000"/>
              <a:gd name="connsiteX960" fmla="*/ 1223408 w 7467600"/>
              <a:gd name="connsiteY960" fmla="*/ 38996 h 6858000"/>
              <a:gd name="connsiteX961" fmla="*/ 1339635 w 7467600"/>
              <a:gd name="connsiteY961" fmla="*/ 365517 h 6858000"/>
              <a:gd name="connsiteX962" fmla="*/ 1387469 w 7467600"/>
              <a:gd name="connsiteY962" fmla="*/ 523079 h 6858000"/>
              <a:gd name="connsiteX963" fmla="*/ 1452685 w 7467600"/>
              <a:gd name="connsiteY963" fmla="*/ 699806 h 6858000"/>
              <a:gd name="connsiteX964" fmla="*/ 1492092 w 7467600"/>
              <a:gd name="connsiteY964" fmla="*/ 800424 h 6858000"/>
              <a:gd name="connsiteX965" fmla="*/ 1455302 w 7467600"/>
              <a:gd name="connsiteY965" fmla="*/ 632913 h 6858000"/>
              <a:gd name="connsiteX966" fmla="*/ 1222336 w 7467600"/>
              <a:gd name="connsiteY966" fmla="*/ 9480 h 6858000"/>
              <a:gd name="connsiteX967" fmla="*/ 1214634 w 7467600"/>
              <a:gd name="connsiteY967" fmla="*/ 0 h 6858000"/>
              <a:gd name="connsiteX968" fmla="*/ 1289827 w 7467600"/>
              <a:gd name="connsiteY968" fmla="*/ 0 h 6858000"/>
              <a:gd name="connsiteX969" fmla="*/ 1321076 w 7467600"/>
              <a:gd name="connsiteY969" fmla="*/ 59722 h 6858000"/>
              <a:gd name="connsiteX970" fmla="*/ 1512579 w 7467600"/>
              <a:gd name="connsiteY970" fmla="*/ 626441 h 6858000"/>
              <a:gd name="connsiteX971" fmla="*/ 1506076 w 7467600"/>
              <a:gd name="connsiteY971" fmla="*/ 1089289 h 6858000"/>
              <a:gd name="connsiteX972" fmla="*/ 1486346 w 7467600"/>
              <a:gd name="connsiteY972" fmla="*/ 1079919 h 6858000"/>
              <a:gd name="connsiteX973" fmla="*/ 1070511 w 7467600"/>
              <a:gd name="connsiteY973" fmla="*/ 48609 h 6858000"/>
              <a:gd name="connsiteX974" fmla="*/ 1057230 w 7467600"/>
              <a:gd name="connsiteY974" fmla="*/ 0 h 6858000"/>
              <a:gd name="connsiteX975" fmla="*/ 43151 w 7467600"/>
              <a:gd name="connsiteY975" fmla="*/ 0 h 6858000"/>
              <a:gd name="connsiteX976" fmla="*/ 95283 w 7467600"/>
              <a:gd name="connsiteY976" fmla="*/ 0 h 6858000"/>
              <a:gd name="connsiteX977" fmla="*/ 300708 w 7467600"/>
              <a:gd name="connsiteY977" fmla="*/ 154571 h 6858000"/>
              <a:gd name="connsiteX978" fmla="*/ 530414 w 7467600"/>
              <a:gd name="connsiteY978" fmla="*/ 354673 h 6858000"/>
              <a:gd name="connsiteX979" fmla="*/ 333785 w 7467600"/>
              <a:gd name="connsiteY979" fmla="*/ 161564 h 6858000"/>
              <a:gd name="connsiteX980" fmla="*/ 147005 w 7467600"/>
              <a:gd name="connsiteY980" fmla="*/ 0 h 6858000"/>
              <a:gd name="connsiteX981" fmla="*/ 272509 w 7467600"/>
              <a:gd name="connsiteY981" fmla="*/ 0 h 6858000"/>
              <a:gd name="connsiteX982" fmla="*/ 326276 w 7467600"/>
              <a:gd name="connsiteY982" fmla="*/ 45847 h 6858000"/>
              <a:gd name="connsiteX983" fmla="*/ 823759 w 7467600"/>
              <a:gd name="connsiteY983" fmla="*/ 574145 h 6858000"/>
              <a:gd name="connsiteX984" fmla="*/ 811254 w 7467600"/>
              <a:gd name="connsiteY984" fmla="*/ 665546 h 6858000"/>
              <a:gd name="connsiteX985" fmla="*/ 154042 w 7467600"/>
              <a:gd name="connsiteY985" fmla="*/ 261522 h 6858000"/>
              <a:gd name="connsiteX986" fmla="*/ 13550 w 7467600"/>
              <a:gd name="connsiteY986" fmla="*/ 158423 h 6858000"/>
              <a:gd name="connsiteX987" fmla="*/ 0 w 7467600"/>
              <a:gd name="connsiteY987" fmla="*/ 146618 h 6858000"/>
              <a:gd name="connsiteX988" fmla="*/ 0 w 7467600"/>
              <a:gd name="connsiteY988" fmla="*/ 59161 h 6858000"/>
              <a:gd name="connsiteX989" fmla="*/ 45427 w 7467600"/>
              <a:gd name="connsiteY989" fmla="*/ 101078 h 6858000"/>
              <a:gd name="connsiteX990" fmla="*/ 630103 w 7467600"/>
              <a:gd name="connsiteY990" fmla="*/ 485885 h 6858000"/>
              <a:gd name="connsiteX991" fmla="*/ 532040 w 7467600"/>
              <a:gd name="connsiteY991" fmla="*/ 399359 h 6858000"/>
              <a:gd name="connsiteX992" fmla="*/ 517618 w 7467600"/>
              <a:gd name="connsiteY992" fmla="*/ 385726 h 6858000"/>
              <a:gd name="connsiteX993" fmla="*/ 285074 w 7467600"/>
              <a:gd name="connsiteY993" fmla="*/ 182755 h 6858000"/>
              <a:gd name="connsiteX994" fmla="*/ 43151 w 7467600"/>
              <a:gd name="connsiteY99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467600 w 7467600"/>
              <a:gd name="connsiteY127" fmla="*/ 527773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7467600 w 7467600"/>
              <a:gd name="connsiteY137" fmla="*/ 5277736 h 6858000"/>
              <a:gd name="connsiteX138" fmla="*/ 1903353 w 7467600"/>
              <a:gd name="connsiteY138" fmla="*/ 5044827 h 6858000"/>
              <a:gd name="connsiteX139" fmla="*/ 1936931 w 7467600"/>
              <a:gd name="connsiteY139" fmla="*/ 5093954 h 6858000"/>
              <a:gd name="connsiteX140" fmla="*/ 2195868 w 7467600"/>
              <a:gd name="connsiteY140" fmla="*/ 5396574 h 6858000"/>
              <a:gd name="connsiteX141" fmla="*/ 2088852 w 7467600"/>
              <a:gd name="connsiteY141" fmla="*/ 5166123 h 6858000"/>
              <a:gd name="connsiteX142" fmla="*/ 1958241 w 7467600"/>
              <a:gd name="connsiteY142" fmla="*/ 5067955 h 6858000"/>
              <a:gd name="connsiteX143" fmla="*/ 1903353 w 7467600"/>
              <a:gd name="connsiteY143" fmla="*/ 5044827 h 6858000"/>
              <a:gd name="connsiteX144" fmla="*/ 1979378 w 7467600"/>
              <a:gd name="connsiteY144" fmla="*/ 4769504 h 6858000"/>
              <a:gd name="connsiteX145" fmla="*/ 2882120 w 7467600"/>
              <a:gd name="connsiteY145" fmla="*/ 5064547 h 6858000"/>
              <a:gd name="connsiteX146" fmla="*/ 2793103 w 7467600"/>
              <a:gd name="connsiteY146" fmla="*/ 5039699 h 6858000"/>
              <a:gd name="connsiteX147" fmla="*/ 2770041 w 7467600"/>
              <a:gd name="connsiteY147" fmla="*/ 5033634 h 6858000"/>
              <a:gd name="connsiteX148" fmla="*/ 1979378 w 7467600"/>
              <a:gd name="connsiteY148" fmla="*/ 4769504 h 6858000"/>
              <a:gd name="connsiteX149" fmla="*/ 1927410 w 7467600"/>
              <a:gd name="connsiteY149" fmla="*/ 4716164 h 6858000"/>
              <a:gd name="connsiteX150" fmla="*/ 1959587 w 7467600"/>
              <a:gd name="connsiteY150" fmla="*/ 4728849 h 6858000"/>
              <a:gd name="connsiteX151" fmla="*/ 2777707 w 7467600"/>
              <a:gd name="connsiteY151" fmla="*/ 5003991 h 6858000"/>
              <a:gd name="connsiteX152" fmla="*/ 2800768 w 7467600"/>
              <a:gd name="connsiteY152" fmla="*/ 5010056 h 6858000"/>
              <a:gd name="connsiteX153" fmla="*/ 2879408 w 7467600"/>
              <a:gd name="connsiteY153" fmla="*/ 5031590 h 6858000"/>
              <a:gd name="connsiteX154" fmla="*/ 2862295 w 7467600"/>
              <a:gd name="connsiteY154" fmla="*/ 5022958 h 6858000"/>
              <a:gd name="connsiteX155" fmla="*/ 2813343 w 7467600"/>
              <a:gd name="connsiteY155" fmla="*/ 4998369 h 6858000"/>
              <a:gd name="connsiteX156" fmla="*/ 2646245 w 7467600"/>
              <a:gd name="connsiteY156" fmla="*/ 4930999 h 6858000"/>
              <a:gd name="connsiteX157" fmla="*/ 1999243 w 7467600"/>
              <a:gd name="connsiteY157" fmla="*/ 4730524 h 6858000"/>
              <a:gd name="connsiteX158" fmla="*/ 1979527 w 7467600"/>
              <a:gd name="connsiteY158" fmla="*/ 4726651 h 6858000"/>
              <a:gd name="connsiteX159" fmla="*/ 1927410 w 7467600"/>
              <a:gd name="connsiteY159" fmla="*/ 4716164 h 6858000"/>
              <a:gd name="connsiteX160" fmla="*/ 1997014 w 7467600"/>
              <a:gd name="connsiteY160" fmla="*/ 4698007 h 6858000"/>
              <a:gd name="connsiteX161" fmla="*/ 2005458 w 7467600"/>
              <a:gd name="connsiteY161" fmla="*/ 4699540 h 6858000"/>
              <a:gd name="connsiteX162" fmla="*/ 2657186 w 7467600"/>
              <a:gd name="connsiteY162" fmla="*/ 4901687 h 6858000"/>
              <a:gd name="connsiteX163" fmla="*/ 2826662 w 7467600"/>
              <a:gd name="connsiteY163" fmla="*/ 4970362 h 6858000"/>
              <a:gd name="connsiteX164" fmla="*/ 2876100 w 7467600"/>
              <a:gd name="connsiteY164" fmla="*/ 4995397 h 6858000"/>
              <a:gd name="connsiteX165" fmla="*/ 3042600 w 7467600"/>
              <a:gd name="connsiteY165" fmla="*/ 5059532 h 6858000"/>
              <a:gd name="connsiteX166" fmla="*/ 1997014 w 7467600"/>
              <a:gd name="connsiteY166" fmla="*/ 4698007 h 6858000"/>
              <a:gd name="connsiteX167" fmla="*/ 2305292 w 7467600"/>
              <a:gd name="connsiteY167" fmla="*/ 4219492 h 6858000"/>
              <a:gd name="connsiteX168" fmla="*/ 3360922 w 7467600"/>
              <a:gd name="connsiteY168" fmla="*/ 4529373 h 6858000"/>
              <a:gd name="connsiteX169" fmla="*/ 3492420 w 7467600"/>
              <a:gd name="connsiteY169" fmla="*/ 4510145 h 6858000"/>
              <a:gd name="connsiteX170" fmla="*/ 3364086 w 7467600"/>
              <a:gd name="connsiteY170" fmla="*/ 4480340 h 6858000"/>
              <a:gd name="connsiteX171" fmla="*/ 3225818 w 7467600"/>
              <a:gd name="connsiteY171" fmla="*/ 4411822 h 6858000"/>
              <a:gd name="connsiteX172" fmla="*/ 3129696 w 7467600"/>
              <a:gd name="connsiteY172" fmla="*/ 4360704 h 6858000"/>
              <a:gd name="connsiteX173" fmla="*/ 2814545 w 7467600"/>
              <a:gd name="connsiteY173" fmla="*/ 4282955 h 6858000"/>
              <a:gd name="connsiteX174" fmla="*/ 2305292 w 7467600"/>
              <a:gd name="connsiteY174" fmla="*/ 4219492 h 6858000"/>
              <a:gd name="connsiteX175" fmla="*/ 2626982 w 7467600"/>
              <a:gd name="connsiteY175" fmla="*/ 4206450 h 6858000"/>
              <a:gd name="connsiteX176" fmla="*/ 2490617 w 7467600"/>
              <a:gd name="connsiteY176" fmla="*/ 4206951 h 6858000"/>
              <a:gd name="connsiteX177" fmla="*/ 2819869 w 7467600"/>
              <a:gd name="connsiteY177" fmla="*/ 4252936 h 6858000"/>
              <a:gd name="connsiteX178" fmla="*/ 3143018 w 7467600"/>
              <a:gd name="connsiteY178" fmla="*/ 4332698 h 6858000"/>
              <a:gd name="connsiteX179" fmla="*/ 3241520 w 7467600"/>
              <a:gd name="connsiteY179" fmla="*/ 4385112 h 6858000"/>
              <a:gd name="connsiteX180" fmla="*/ 3374575 w 7467600"/>
              <a:gd name="connsiteY180" fmla="*/ 4451517 h 6858000"/>
              <a:gd name="connsiteX181" fmla="*/ 3505221 w 7467600"/>
              <a:gd name="connsiteY181" fmla="*/ 4480757 h 6858000"/>
              <a:gd name="connsiteX182" fmla="*/ 2626982 w 7467600"/>
              <a:gd name="connsiteY182" fmla="*/ 4206450 h 6858000"/>
              <a:gd name="connsiteX183" fmla="*/ 1310106 w 7467600"/>
              <a:gd name="connsiteY183" fmla="*/ 3943217 h 6858000"/>
              <a:gd name="connsiteX184" fmla="*/ 854994 w 7467600"/>
              <a:gd name="connsiteY184" fmla="*/ 4399136 h 6858000"/>
              <a:gd name="connsiteX185" fmla="*/ 742462 w 7467600"/>
              <a:gd name="connsiteY185" fmla="*/ 4594648 h 6858000"/>
              <a:gd name="connsiteX186" fmla="*/ 820602 w 7467600"/>
              <a:gd name="connsiteY186" fmla="*/ 4485915 h 6858000"/>
              <a:gd name="connsiteX187" fmla="*/ 878295 w 7467600"/>
              <a:gd name="connsiteY187" fmla="*/ 4403594 h 6858000"/>
              <a:gd name="connsiteX188" fmla="*/ 1240607 w 7467600"/>
              <a:gd name="connsiteY188" fmla="*/ 4010401 h 6858000"/>
              <a:gd name="connsiteX189" fmla="*/ 1310106 w 7467600"/>
              <a:gd name="connsiteY189" fmla="*/ 3943217 h 6858000"/>
              <a:gd name="connsiteX190" fmla="*/ 1423113 w 7467600"/>
              <a:gd name="connsiteY190" fmla="*/ 3874565 h 6858000"/>
              <a:gd name="connsiteX191" fmla="*/ 1260565 w 7467600"/>
              <a:gd name="connsiteY191" fmla="*/ 4031982 h 6858000"/>
              <a:gd name="connsiteX192" fmla="*/ 901900 w 7467600"/>
              <a:gd name="connsiteY192" fmla="*/ 4421236 h 6858000"/>
              <a:gd name="connsiteX193" fmla="*/ 845044 w 7467600"/>
              <a:gd name="connsiteY193" fmla="*/ 4502436 h 6858000"/>
              <a:gd name="connsiteX194" fmla="*/ 685926 w 7467600"/>
              <a:gd name="connsiteY194" fmla="*/ 4703069 h 6858000"/>
              <a:gd name="connsiteX195" fmla="*/ 684248 w 7467600"/>
              <a:gd name="connsiteY195" fmla="*/ 4706721 h 6858000"/>
              <a:gd name="connsiteX196" fmla="*/ 1423113 w 7467600"/>
              <a:gd name="connsiteY196" fmla="*/ 3874565 h 6858000"/>
              <a:gd name="connsiteX197" fmla="*/ 3316479 w 7467600"/>
              <a:gd name="connsiteY197" fmla="*/ 3872136 h 6858000"/>
              <a:gd name="connsiteX198" fmla="*/ 3546806 w 7467600"/>
              <a:gd name="connsiteY198" fmla="*/ 4356139 h 6858000"/>
              <a:gd name="connsiteX199" fmla="*/ 3364433 w 7467600"/>
              <a:gd name="connsiteY199" fmla="*/ 3953121 h 6858000"/>
              <a:gd name="connsiteX200" fmla="*/ 3316479 w 7467600"/>
              <a:gd name="connsiteY200" fmla="*/ 3872136 h 6858000"/>
              <a:gd name="connsiteX201" fmla="*/ 3291335 w 7467600"/>
              <a:gd name="connsiteY201" fmla="*/ 3767420 h 6858000"/>
              <a:gd name="connsiteX202" fmla="*/ 3390805 w 7467600"/>
              <a:gd name="connsiteY202" fmla="*/ 3937163 h 6858000"/>
              <a:gd name="connsiteX203" fmla="*/ 3579062 w 7467600"/>
              <a:gd name="connsiteY203" fmla="*/ 4359040 h 6858000"/>
              <a:gd name="connsiteX204" fmla="*/ 3467355 w 7467600"/>
              <a:gd name="connsiteY204" fmla="*/ 3988130 h 6858000"/>
              <a:gd name="connsiteX205" fmla="*/ 3310753 w 7467600"/>
              <a:gd name="connsiteY205" fmla="*/ 3787140 h 6858000"/>
              <a:gd name="connsiteX206" fmla="*/ 3291335 w 7467600"/>
              <a:gd name="connsiteY206" fmla="*/ 3767420 h 6858000"/>
              <a:gd name="connsiteX207" fmla="*/ 1635889 w 7467600"/>
              <a:gd name="connsiteY207" fmla="*/ 3709494 h 6858000"/>
              <a:gd name="connsiteX208" fmla="*/ 1634800 w 7467600"/>
              <a:gd name="connsiteY208" fmla="*/ 3731111 h 6858000"/>
              <a:gd name="connsiteX209" fmla="*/ 1635889 w 7467600"/>
              <a:gd name="connsiteY209" fmla="*/ 3709494 h 6858000"/>
              <a:gd name="connsiteX210" fmla="*/ 1510397 w 7467600"/>
              <a:gd name="connsiteY210" fmla="*/ 3684705 h 6858000"/>
              <a:gd name="connsiteX211" fmla="*/ 1146550 w 7467600"/>
              <a:gd name="connsiteY211" fmla="*/ 3802012 h 6858000"/>
              <a:gd name="connsiteX212" fmla="*/ 698834 w 7467600"/>
              <a:gd name="connsiteY212" fmla="*/ 3952272 h 6858000"/>
              <a:gd name="connsiteX213" fmla="*/ 34256 w 7467600"/>
              <a:gd name="connsiteY213" fmla="*/ 4347603 h 6858000"/>
              <a:gd name="connsiteX214" fmla="*/ 527241 w 7467600"/>
              <a:gd name="connsiteY214" fmla="*/ 4065078 h 6858000"/>
              <a:gd name="connsiteX215" fmla="*/ 1510397 w 7467600"/>
              <a:gd name="connsiteY215" fmla="*/ 3684705 h 6858000"/>
              <a:gd name="connsiteX216" fmla="*/ 1313114 w 7467600"/>
              <a:gd name="connsiteY216" fmla="*/ 3655216 h 6858000"/>
              <a:gd name="connsiteX217" fmla="*/ 1109304 w 7467600"/>
              <a:gd name="connsiteY217" fmla="*/ 3669030 h 6858000"/>
              <a:gd name="connsiteX218" fmla="*/ 8129 w 7467600"/>
              <a:gd name="connsiteY218" fmla="*/ 4330519 h 6858000"/>
              <a:gd name="connsiteX219" fmla="*/ 687572 w 7467600"/>
              <a:gd name="connsiteY219" fmla="*/ 3925629 h 6858000"/>
              <a:gd name="connsiteX220" fmla="*/ 1138365 w 7467600"/>
              <a:gd name="connsiteY220" fmla="*/ 3774515 h 6858000"/>
              <a:gd name="connsiteX221" fmla="*/ 1505579 w 7467600"/>
              <a:gd name="connsiteY221" fmla="*/ 3655526 h 6858000"/>
              <a:gd name="connsiteX222" fmla="*/ 1313114 w 7467600"/>
              <a:gd name="connsiteY222" fmla="*/ 3655216 h 6858000"/>
              <a:gd name="connsiteX223" fmla="*/ 3655073 w 7467600"/>
              <a:gd name="connsiteY223" fmla="*/ 3650884 h 6858000"/>
              <a:gd name="connsiteX224" fmla="*/ 3989938 w 7467600"/>
              <a:gd name="connsiteY224" fmla="*/ 3991685 h 6858000"/>
              <a:gd name="connsiteX225" fmla="*/ 4393907 w 7467600"/>
              <a:gd name="connsiteY225" fmla="*/ 4261258 h 6858000"/>
              <a:gd name="connsiteX226" fmla="*/ 4648051 w 7467600"/>
              <a:gd name="connsiteY226" fmla="*/ 4374051 h 6858000"/>
              <a:gd name="connsiteX227" fmla="*/ 4383389 w 7467600"/>
              <a:gd name="connsiteY227" fmla="*/ 4184369 h 6858000"/>
              <a:gd name="connsiteX228" fmla="*/ 4165508 w 7467600"/>
              <a:gd name="connsiteY228" fmla="*/ 4035196 h 6858000"/>
              <a:gd name="connsiteX229" fmla="*/ 4068162 w 7467600"/>
              <a:gd name="connsiteY229" fmla="*/ 3953394 h 6858000"/>
              <a:gd name="connsiteX230" fmla="*/ 3981416 w 7467600"/>
              <a:gd name="connsiteY230" fmla="*/ 3880482 h 6858000"/>
              <a:gd name="connsiteX231" fmla="*/ 3800147 w 7467600"/>
              <a:gd name="connsiteY231" fmla="*/ 3749872 h 6858000"/>
              <a:gd name="connsiteX232" fmla="*/ 3655073 w 7467600"/>
              <a:gd name="connsiteY232" fmla="*/ 3650884 h 6858000"/>
              <a:gd name="connsiteX233" fmla="*/ 3670252 w 7467600"/>
              <a:gd name="connsiteY233" fmla="*/ 3622798 h 6858000"/>
              <a:gd name="connsiteX234" fmla="*/ 3817258 w 7467600"/>
              <a:gd name="connsiteY234" fmla="*/ 3723577 h 6858000"/>
              <a:gd name="connsiteX235" fmla="*/ 4000461 w 7467600"/>
              <a:gd name="connsiteY235" fmla="*/ 3855966 h 6858000"/>
              <a:gd name="connsiteX236" fmla="*/ 4088180 w 7467600"/>
              <a:gd name="connsiteY236" fmla="*/ 3929774 h 6858000"/>
              <a:gd name="connsiteX237" fmla="*/ 4184555 w 7467600"/>
              <a:gd name="connsiteY237" fmla="*/ 4010683 h 6858000"/>
              <a:gd name="connsiteX238" fmla="*/ 4399563 w 7467600"/>
              <a:gd name="connsiteY238" fmla="*/ 4158106 h 6858000"/>
              <a:gd name="connsiteX239" fmla="*/ 4684469 w 7467600"/>
              <a:gd name="connsiteY239" fmla="*/ 4364680 h 6858000"/>
              <a:gd name="connsiteX240" fmla="*/ 4690271 w 7467600"/>
              <a:gd name="connsiteY240" fmla="*/ 4370034 h 6858000"/>
              <a:gd name="connsiteX241" fmla="*/ 4136093 w 7467600"/>
              <a:gd name="connsiteY241" fmla="*/ 3858466 h 6858000"/>
              <a:gd name="connsiteX242" fmla="*/ 3670252 w 7467600"/>
              <a:gd name="connsiteY242" fmla="*/ 3622798 h 6858000"/>
              <a:gd name="connsiteX243" fmla="*/ 4440129 w 7467600"/>
              <a:gd name="connsiteY243" fmla="*/ 3448571 h 6858000"/>
              <a:gd name="connsiteX244" fmla="*/ 4856525 w 7467600"/>
              <a:gd name="connsiteY244" fmla="*/ 3915351 h 6858000"/>
              <a:gd name="connsiteX245" fmla="*/ 5059055 w 7467600"/>
              <a:gd name="connsiteY245" fmla="*/ 4108918 h 6858000"/>
              <a:gd name="connsiteX246" fmla="*/ 5290070 w 7467600"/>
              <a:gd name="connsiteY246" fmla="*/ 4263619 h 6858000"/>
              <a:gd name="connsiteX247" fmla="*/ 4834991 w 7467600"/>
              <a:gd name="connsiteY247" fmla="*/ 3830985 h 6858000"/>
              <a:gd name="connsiteX248" fmla="*/ 4440129 w 7467600"/>
              <a:gd name="connsiteY248" fmla="*/ 3448571 h 6858000"/>
              <a:gd name="connsiteX249" fmla="*/ 4441737 w 7467600"/>
              <a:gd name="connsiteY249" fmla="*/ 3399734 h 6858000"/>
              <a:gd name="connsiteX250" fmla="*/ 4431236 w 7467600"/>
              <a:gd name="connsiteY250" fmla="*/ 3400954 h 6858000"/>
              <a:gd name="connsiteX251" fmla="*/ 4557150 w 7467600"/>
              <a:gd name="connsiteY251" fmla="*/ 3510023 h 6858000"/>
              <a:gd name="connsiteX252" fmla="*/ 4856936 w 7467600"/>
              <a:gd name="connsiteY252" fmla="*/ 3809146 h 6858000"/>
              <a:gd name="connsiteX253" fmla="*/ 5111996 w 7467600"/>
              <a:gd name="connsiteY253" fmla="*/ 4065759 h 6858000"/>
              <a:gd name="connsiteX254" fmla="*/ 5388878 w 7467600"/>
              <a:gd name="connsiteY254" fmla="*/ 4300185 h 6858000"/>
              <a:gd name="connsiteX255" fmla="*/ 5425556 w 7467600"/>
              <a:gd name="connsiteY255" fmla="*/ 4308967 h 6858000"/>
              <a:gd name="connsiteX256" fmla="*/ 4943646 w 7467600"/>
              <a:gd name="connsiteY256" fmla="*/ 3822916 h 6858000"/>
              <a:gd name="connsiteX257" fmla="*/ 4594837 w 7467600"/>
              <a:gd name="connsiteY257" fmla="*/ 3532274 h 6858000"/>
              <a:gd name="connsiteX258" fmla="*/ 4441737 w 7467600"/>
              <a:gd name="connsiteY258" fmla="*/ 3399734 h 6858000"/>
              <a:gd name="connsiteX259" fmla="*/ 5425834 w 7467600"/>
              <a:gd name="connsiteY259" fmla="*/ 3162785 h 6858000"/>
              <a:gd name="connsiteX260" fmla="*/ 5401644 w 7467600"/>
              <a:gd name="connsiteY260" fmla="*/ 3617847 h 6858000"/>
              <a:gd name="connsiteX261" fmla="*/ 5467256 w 7467600"/>
              <a:gd name="connsiteY261" fmla="*/ 4175494 h 6858000"/>
              <a:gd name="connsiteX262" fmla="*/ 5448069 w 7467600"/>
              <a:gd name="connsiteY262" fmla="*/ 3567554 h 6858000"/>
              <a:gd name="connsiteX263" fmla="*/ 5425834 w 7467600"/>
              <a:gd name="connsiteY263" fmla="*/ 3162785 h 6858000"/>
              <a:gd name="connsiteX264" fmla="*/ 1318687 w 7467600"/>
              <a:gd name="connsiteY264" fmla="*/ 3113840 h 6858000"/>
              <a:gd name="connsiteX265" fmla="*/ 1066793 w 7467600"/>
              <a:gd name="connsiteY265" fmla="*/ 3212171 h 6858000"/>
              <a:gd name="connsiteX266" fmla="*/ 993319 w 7467600"/>
              <a:gd name="connsiteY266" fmla="*/ 3247648 h 6858000"/>
              <a:gd name="connsiteX267" fmla="*/ 853081 w 7467600"/>
              <a:gd name="connsiteY267" fmla="*/ 3312410 h 6858000"/>
              <a:gd name="connsiteX268" fmla="*/ 805957 w 7467600"/>
              <a:gd name="connsiteY268" fmla="*/ 3330443 h 6858000"/>
              <a:gd name="connsiteX269" fmla="*/ 1318687 w 7467600"/>
              <a:gd name="connsiteY269" fmla="*/ 3113840 h 6858000"/>
              <a:gd name="connsiteX270" fmla="*/ 5453702 w 7467600"/>
              <a:gd name="connsiteY270" fmla="*/ 3090882 h 6858000"/>
              <a:gd name="connsiteX271" fmla="*/ 5480135 w 7467600"/>
              <a:gd name="connsiteY271" fmla="*/ 3565802 h 6858000"/>
              <a:gd name="connsiteX272" fmla="*/ 5499023 w 7467600"/>
              <a:gd name="connsiteY272" fmla="*/ 4166310 h 6858000"/>
              <a:gd name="connsiteX273" fmla="*/ 5547022 w 7467600"/>
              <a:gd name="connsiteY273" fmla="*/ 3607838 h 6858000"/>
              <a:gd name="connsiteX274" fmla="*/ 5515964 w 7467600"/>
              <a:gd name="connsiteY274" fmla="*/ 3378541 h 6858000"/>
              <a:gd name="connsiteX275" fmla="*/ 5453702 w 7467600"/>
              <a:gd name="connsiteY275" fmla="*/ 3090882 h 6858000"/>
              <a:gd name="connsiteX276" fmla="*/ 1238695 w 7467600"/>
              <a:gd name="connsiteY276" fmla="*/ 3076820 h 6858000"/>
              <a:gd name="connsiteX277" fmla="*/ 716371 w 7467600"/>
              <a:gd name="connsiteY277" fmla="*/ 3293249 h 6858000"/>
              <a:gd name="connsiteX278" fmla="*/ 579522 w 7467600"/>
              <a:gd name="connsiteY278" fmla="*/ 3371759 h 6858000"/>
              <a:gd name="connsiteX279" fmla="*/ 600288 w 7467600"/>
              <a:gd name="connsiteY279" fmla="*/ 3365555 h 6858000"/>
              <a:gd name="connsiteX280" fmla="*/ 840692 w 7467600"/>
              <a:gd name="connsiteY280" fmla="*/ 3284921 h 6858000"/>
              <a:gd name="connsiteX281" fmla="*/ 979248 w 7467600"/>
              <a:gd name="connsiteY281" fmla="*/ 3221003 h 6858000"/>
              <a:gd name="connsiteX282" fmla="*/ 1053282 w 7467600"/>
              <a:gd name="connsiteY282" fmla="*/ 3185247 h 6858000"/>
              <a:gd name="connsiteX283" fmla="*/ 1320603 w 7467600"/>
              <a:gd name="connsiteY283" fmla="*/ 3081281 h 6858000"/>
              <a:gd name="connsiteX284" fmla="*/ 1238695 w 7467600"/>
              <a:gd name="connsiteY284" fmla="*/ 3076820 h 6858000"/>
              <a:gd name="connsiteX285" fmla="*/ 5425627 w 7467600"/>
              <a:gd name="connsiteY285" fmla="*/ 2954192 h 6858000"/>
              <a:gd name="connsiteX286" fmla="*/ 5470770 w 7467600"/>
              <a:gd name="connsiteY286" fmla="*/ 3005435 h 6858000"/>
              <a:gd name="connsiteX287" fmla="*/ 5519779 w 7467600"/>
              <a:gd name="connsiteY287" fmla="*/ 4359223 h 6858000"/>
              <a:gd name="connsiteX288" fmla="*/ 5520293 w 7467600"/>
              <a:gd name="connsiteY288" fmla="*/ 4360602 h 6858000"/>
              <a:gd name="connsiteX289" fmla="*/ 5767221 w 7467600"/>
              <a:gd name="connsiteY289" fmla="*/ 4665564 h 6858000"/>
              <a:gd name="connsiteX290" fmla="*/ 6937169 w 7467600"/>
              <a:gd name="connsiteY290" fmla="*/ 4815941 h 6858000"/>
              <a:gd name="connsiteX291" fmla="*/ 6953922 w 7467600"/>
              <a:gd name="connsiteY291" fmla="*/ 4890068 h 6858000"/>
              <a:gd name="connsiteX292" fmla="*/ 6071359 w 7467600"/>
              <a:gd name="connsiteY292" fmla="*/ 4770770 h 6858000"/>
              <a:gd name="connsiteX293" fmla="*/ 6038839 w 7467600"/>
              <a:gd name="connsiteY293" fmla="*/ 4764474 h 6858000"/>
              <a:gd name="connsiteX294" fmla="*/ 6038706 w 7467600"/>
              <a:gd name="connsiteY294" fmla="*/ 4763847 h 6858000"/>
              <a:gd name="connsiteX295" fmla="*/ 6037784 w 7467600"/>
              <a:gd name="connsiteY295" fmla="*/ 4764270 h 6858000"/>
              <a:gd name="connsiteX296" fmla="*/ 6038839 w 7467600"/>
              <a:gd name="connsiteY296" fmla="*/ 4764474 h 6858000"/>
              <a:gd name="connsiteX297" fmla="*/ 6040338 w 7467600"/>
              <a:gd name="connsiteY297" fmla="*/ 4771418 h 6858000"/>
              <a:gd name="connsiteX298" fmla="*/ 6024488 w 7467600"/>
              <a:gd name="connsiteY298" fmla="*/ 4809903 h 6858000"/>
              <a:gd name="connsiteX299" fmla="*/ 5599771 w 7467600"/>
              <a:gd name="connsiteY299" fmla="*/ 5509652 h 6858000"/>
              <a:gd name="connsiteX300" fmla="*/ 5548843 w 7467600"/>
              <a:gd name="connsiteY300" fmla="*/ 5563845 h 6858000"/>
              <a:gd name="connsiteX301" fmla="*/ 5940952 w 7467600"/>
              <a:gd name="connsiteY301" fmla="*/ 6250028 h 6858000"/>
              <a:gd name="connsiteX302" fmla="*/ 6043441 w 7467600"/>
              <a:gd name="connsiteY302" fmla="*/ 6665847 h 6858000"/>
              <a:gd name="connsiteX303" fmla="*/ 6093432 w 7467600"/>
              <a:gd name="connsiteY303" fmla="*/ 6858000 h 6858000"/>
              <a:gd name="connsiteX304" fmla="*/ 6034344 w 7467600"/>
              <a:gd name="connsiteY304" fmla="*/ 6858000 h 6858000"/>
              <a:gd name="connsiteX305" fmla="*/ 6026679 w 7467600"/>
              <a:gd name="connsiteY305" fmla="*/ 6836959 h 6858000"/>
              <a:gd name="connsiteX306" fmla="*/ 5800441 w 7467600"/>
              <a:gd name="connsiteY306" fmla="*/ 6335286 h 6858000"/>
              <a:gd name="connsiteX307" fmla="*/ 5526562 w 7467600"/>
              <a:gd name="connsiteY307" fmla="*/ 5705388 h 6858000"/>
              <a:gd name="connsiteX308" fmla="*/ 5519640 w 7467600"/>
              <a:gd name="connsiteY308" fmla="*/ 5683774 h 6858000"/>
              <a:gd name="connsiteX309" fmla="*/ 5844559 w 7467600"/>
              <a:gd name="connsiteY309" fmla="*/ 6553349 h 6858000"/>
              <a:gd name="connsiteX310" fmla="*/ 5975994 w 7467600"/>
              <a:gd name="connsiteY310" fmla="*/ 6858000 h 6858000"/>
              <a:gd name="connsiteX311" fmla="*/ 5898547 w 7467600"/>
              <a:gd name="connsiteY311" fmla="*/ 6858000 h 6858000"/>
              <a:gd name="connsiteX312" fmla="*/ 5682041 w 7467600"/>
              <a:gd name="connsiteY312" fmla="*/ 6355860 h 6858000"/>
              <a:gd name="connsiteX313" fmla="*/ 5461758 w 7467600"/>
              <a:gd name="connsiteY313" fmla="*/ 5820220 h 6858000"/>
              <a:gd name="connsiteX314" fmla="*/ 5237282 w 7467600"/>
              <a:gd name="connsiteY314" fmla="*/ 6579086 h 6858000"/>
              <a:gd name="connsiteX315" fmla="*/ 5115009 w 7467600"/>
              <a:gd name="connsiteY315" fmla="*/ 6858000 h 6858000"/>
              <a:gd name="connsiteX316" fmla="*/ 5028074 w 7467600"/>
              <a:gd name="connsiteY316" fmla="*/ 6858000 h 6858000"/>
              <a:gd name="connsiteX317" fmla="*/ 5079508 w 7467600"/>
              <a:gd name="connsiteY317" fmla="*/ 6749074 h 6858000"/>
              <a:gd name="connsiteX318" fmla="*/ 5371846 w 7467600"/>
              <a:gd name="connsiteY318" fmla="*/ 5924413 h 6858000"/>
              <a:gd name="connsiteX319" fmla="*/ 5270512 w 7467600"/>
              <a:gd name="connsiteY319" fmla="*/ 6138975 h 6858000"/>
              <a:gd name="connsiteX320" fmla="*/ 5062409 w 7467600"/>
              <a:gd name="connsiteY320" fmla="*/ 6653544 h 6858000"/>
              <a:gd name="connsiteX321" fmla="*/ 5036628 w 7467600"/>
              <a:gd name="connsiteY321" fmla="*/ 6754247 h 6858000"/>
              <a:gd name="connsiteX322" fmla="*/ 5009112 w 7467600"/>
              <a:gd name="connsiteY322" fmla="*/ 6858000 h 6858000"/>
              <a:gd name="connsiteX323" fmla="*/ 4976679 w 7467600"/>
              <a:gd name="connsiteY323" fmla="*/ 6858000 h 6858000"/>
              <a:gd name="connsiteX324" fmla="*/ 5006537 w 7467600"/>
              <a:gd name="connsiteY324" fmla="*/ 6747068 h 6858000"/>
              <a:gd name="connsiteX325" fmla="*/ 5032723 w 7467600"/>
              <a:gd name="connsiteY325" fmla="*/ 6644957 h 6858000"/>
              <a:gd name="connsiteX326" fmla="*/ 5242949 w 7467600"/>
              <a:gd name="connsiteY326" fmla="*/ 6125175 h 6858000"/>
              <a:gd name="connsiteX327" fmla="*/ 5286321 w 7467600"/>
              <a:gd name="connsiteY327" fmla="*/ 6033555 h 6858000"/>
              <a:gd name="connsiteX328" fmla="*/ 5008210 w 7467600"/>
              <a:gd name="connsiteY328" fmla="*/ 6649194 h 6858000"/>
              <a:gd name="connsiteX329" fmla="*/ 4986321 w 7467600"/>
              <a:gd name="connsiteY329" fmla="*/ 6765687 h 6858000"/>
              <a:gd name="connsiteX330" fmla="*/ 4973474 w 7467600"/>
              <a:gd name="connsiteY330" fmla="*/ 6858000 h 6858000"/>
              <a:gd name="connsiteX331" fmla="*/ 4907178 w 7467600"/>
              <a:gd name="connsiteY331" fmla="*/ 6858000 h 6858000"/>
              <a:gd name="connsiteX332" fmla="*/ 4910810 w 7467600"/>
              <a:gd name="connsiteY332" fmla="*/ 6829660 h 6858000"/>
              <a:gd name="connsiteX333" fmla="*/ 4987461 w 7467600"/>
              <a:gd name="connsiteY333" fmla="*/ 6432994 h 6858000"/>
              <a:gd name="connsiteX334" fmla="*/ 5179262 w 7467600"/>
              <a:gd name="connsiteY334" fmla="*/ 6035044 h 6858000"/>
              <a:gd name="connsiteX335" fmla="*/ 4689678 w 7467600"/>
              <a:gd name="connsiteY335" fmla="*/ 6440241 h 6858000"/>
              <a:gd name="connsiteX336" fmla="*/ 4477543 w 7467600"/>
              <a:gd name="connsiteY336" fmla="*/ 6674836 h 6858000"/>
              <a:gd name="connsiteX337" fmla="*/ 4329957 w 7467600"/>
              <a:gd name="connsiteY337" fmla="*/ 6858000 h 6858000"/>
              <a:gd name="connsiteX338" fmla="*/ 4218595 w 7467600"/>
              <a:gd name="connsiteY338" fmla="*/ 6858000 h 6858000"/>
              <a:gd name="connsiteX339" fmla="*/ 4368888 w 7467600"/>
              <a:gd name="connsiteY339" fmla="*/ 6668412 h 6858000"/>
              <a:gd name="connsiteX340" fmla="*/ 4563091 w 7467600"/>
              <a:gd name="connsiteY340" fmla="*/ 6442508 h 6858000"/>
              <a:gd name="connsiteX341" fmla="*/ 5387324 w 7467600"/>
              <a:gd name="connsiteY341" fmla="*/ 5705830 h 6858000"/>
              <a:gd name="connsiteX342" fmla="*/ 5073620 w 7467600"/>
              <a:gd name="connsiteY342" fmla="*/ 5955437 h 6858000"/>
              <a:gd name="connsiteX343" fmla="*/ 4689789 w 7467600"/>
              <a:gd name="connsiteY343" fmla="*/ 6268382 h 6858000"/>
              <a:gd name="connsiteX344" fmla="*/ 4418722 w 7467600"/>
              <a:gd name="connsiteY344" fmla="*/ 6570886 h 6858000"/>
              <a:gd name="connsiteX345" fmla="*/ 4214944 w 7467600"/>
              <a:gd name="connsiteY345" fmla="*/ 6858000 h 6858000"/>
              <a:gd name="connsiteX346" fmla="*/ 4177898 w 7467600"/>
              <a:gd name="connsiteY346" fmla="*/ 6858000 h 6858000"/>
              <a:gd name="connsiteX347" fmla="*/ 4391597 w 7467600"/>
              <a:gd name="connsiteY347" fmla="*/ 6556370 h 6858000"/>
              <a:gd name="connsiteX348" fmla="*/ 4668889 w 7467600"/>
              <a:gd name="connsiteY348" fmla="*/ 6246399 h 6858000"/>
              <a:gd name="connsiteX349" fmla="*/ 5055427 w 7467600"/>
              <a:gd name="connsiteY349" fmla="*/ 5931476 h 6858000"/>
              <a:gd name="connsiteX350" fmla="*/ 5371814 w 7467600"/>
              <a:gd name="connsiteY350" fmla="*/ 5678975 h 6858000"/>
              <a:gd name="connsiteX351" fmla="*/ 4987918 w 7467600"/>
              <a:gd name="connsiteY351" fmla="*/ 5838701 h 6858000"/>
              <a:gd name="connsiteX352" fmla="*/ 4317146 w 7467600"/>
              <a:gd name="connsiteY352" fmla="*/ 6587716 h 6858000"/>
              <a:gd name="connsiteX353" fmla="*/ 4171627 w 7467600"/>
              <a:gd name="connsiteY353" fmla="*/ 6858000 h 6858000"/>
              <a:gd name="connsiteX354" fmla="*/ 4081585 w 7467600"/>
              <a:gd name="connsiteY354" fmla="*/ 6858000 h 6858000"/>
              <a:gd name="connsiteX355" fmla="*/ 4238603 w 7467600"/>
              <a:gd name="connsiteY355" fmla="*/ 6559341 h 6858000"/>
              <a:gd name="connsiteX356" fmla="*/ 4778333 w 7467600"/>
              <a:gd name="connsiteY356" fmla="*/ 5873626 h 6858000"/>
              <a:gd name="connsiteX357" fmla="*/ 5414185 w 7467600"/>
              <a:gd name="connsiteY357" fmla="*/ 5573882 h 6858000"/>
              <a:gd name="connsiteX358" fmla="*/ 5959648 w 7467600"/>
              <a:gd name="connsiteY358" fmla="*/ 4760797 h 6858000"/>
              <a:gd name="connsiteX359" fmla="*/ 5355019 w 7467600"/>
              <a:gd name="connsiteY359" fmla="*/ 4734672 h 6858000"/>
              <a:gd name="connsiteX360" fmla="*/ 5083565 w 7467600"/>
              <a:gd name="connsiteY360" fmla="*/ 5179121 h 6858000"/>
              <a:gd name="connsiteX361" fmla="*/ 4713577 w 7467600"/>
              <a:gd name="connsiteY361" fmla="*/ 5616803 h 6858000"/>
              <a:gd name="connsiteX362" fmla="*/ 3989559 w 7467600"/>
              <a:gd name="connsiteY362" fmla="*/ 6145945 h 6858000"/>
              <a:gd name="connsiteX363" fmla="*/ 3939824 w 7467600"/>
              <a:gd name="connsiteY363" fmla="*/ 6066900 h 6858000"/>
              <a:gd name="connsiteX364" fmla="*/ 4584537 w 7467600"/>
              <a:gd name="connsiteY364" fmla="*/ 5324826 h 6858000"/>
              <a:gd name="connsiteX365" fmla="*/ 5037105 w 7467600"/>
              <a:gd name="connsiteY365" fmla="*/ 5088765 h 6858000"/>
              <a:gd name="connsiteX366" fmla="*/ 5039930 w 7467600"/>
              <a:gd name="connsiteY366" fmla="*/ 5089585 h 6858000"/>
              <a:gd name="connsiteX367" fmla="*/ 5263764 w 7467600"/>
              <a:gd name="connsiteY367" fmla="*/ 4735525 h 6858000"/>
              <a:gd name="connsiteX368" fmla="*/ 4086300 w 7467600"/>
              <a:gd name="connsiteY368" fmla="*/ 4884599 h 6858000"/>
              <a:gd name="connsiteX369" fmla="*/ 4085485 w 7467600"/>
              <a:gd name="connsiteY369" fmla="*/ 4899070 h 6858000"/>
              <a:gd name="connsiteX370" fmla="*/ 3871915 w 7467600"/>
              <a:gd name="connsiteY370" fmla="*/ 5253645 h 6858000"/>
              <a:gd name="connsiteX371" fmla="*/ 3799374 w 7467600"/>
              <a:gd name="connsiteY371" fmla="*/ 5466127 h 6858000"/>
              <a:gd name="connsiteX372" fmla="*/ 3498850 w 7467600"/>
              <a:gd name="connsiteY372" fmla="*/ 6661888 h 6858000"/>
              <a:gd name="connsiteX373" fmla="*/ 3399216 w 7467600"/>
              <a:gd name="connsiteY373" fmla="*/ 6858000 h 6858000"/>
              <a:gd name="connsiteX374" fmla="*/ 3303688 w 7467600"/>
              <a:gd name="connsiteY374" fmla="*/ 6858000 h 6858000"/>
              <a:gd name="connsiteX375" fmla="*/ 3391774 w 7467600"/>
              <a:gd name="connsiteY375" fmla="*/ 6697181 h 6858000"/>
              <a:gd name="connsiteX376" fmla="*/ 3735540 w 7467600"/>
              <a:gd name="connsiteY376" fmla="*/ 5546923 h 6858000"/>
              <a:gd name="connsiteX377" fmla="*/ 3729438 w 7467600"/>
              <a:gd name="connsiteY377" fmla="*/ 5569058 h 6858000"/>
              <a:gd name="connsiteX378" fmla="*/ 3707782 w 7467600"/>
              <a:gd name="connsiteY378" fmla="*/ 5644908 h 6858000"/>
              <a:gd name="connsiteX379" fmla="*/ 3583827 w 7467600"/>
              <a:gd name="connsiteY379" fmla="*/ 6039215 h 6858000"/>
              <a:gd name="connsiteX380" fmla="*/ 3547861 w 7467600"/>
              <a:gd name="connsiteY380" fmla="*/ 6129609 h 6858000"/>
              <a:gd name="connsiteX381" fmla="*/ 3490905 w 7467600"/>
              <a:gd name="connsiteY381" fmla="*/ 6277660 h 6858000"/>
              <a:gd name="connsiteX382" fmla="*/ 3455859 w 7467600"/>
              <a:gd name="connsiteY382" fmla="*/ 6391301 h 6858000"/>
              <a:gd name="connsiteX383" fmla="*/ 3429112 w 7467600"/>
              <a:gd name="connsiteY383" fmla="*/ 6479469 h 6858000"/>
              <a:gd name="connsiteX384" fmla="*/ 3304862 w 7467600"/>
              <a:gd name="connsiteY384" fmla="*/ 6796476 h 6858000"/>
              <a:gd name="connsiteX385" fmla="*/ 3276071 w 7467600"/>
              <a:gd name="connsiteY385" fmla="*/ 6858000 h 6858000"/>
              <a:gd name="connsiteX386" fmla="*/ 3240805 w 7467600"/>
              <a:gd name="connsiteY386" fmla="*/ 6858000 h 6858000"/>
              <a:gd name="connsiteX387" fmla="*/ 3275917 w 7467600"/>
              <a:gd name="connsiteY387" fmla="*/ 6783192 h 6858000"/>
              <a:gd name="connsiteX388" fmla="*/ 3399358 w 7467600"/>
              <a:gd name="connsiteY388" fmla="*/ 6469011 h 6858000"/>
              <a:gd name="connsiteX389" fmla="*/ 3425650 w 7467600"/>
              <a:gd name="connsiteY389" fmla="*/ 6381333 h 6858000"/>
              <a:gd name="connsiteX390" fmla="*/ 3460661 w 7467600"/>
              <a:gd name="connsiteY390" fmla="*/ 6266763 h 6858000"/>
              <a:gd name="connsiteX391" fmla="*/ 3518021 w 7467600"/>
              <a:gd name="connsiteY391" fmla="*/ 6117298 h 6858000"/>
              <a:gd name="connsiteX392" fmla="*/ 3554035 w 7467600"/>
              <a:gd name="connsiteY392" fmla="*/ 6027832 h 6858000"/>
              <a:gd name="connsiteX393" fmla="*/ 3677174 w 7467600"/>
              <a:gd name="connsiteY393" fmla="*/ 5636351 h 6858000"/>
              <a:gd name="connsiteX394" fmla="*/ 3698819 w 7467600"/>
              <a:gd name="connsiteY394" fmla="*/ 5560503 h 6858000"/>
              <a:gd name="connsiteX395" fmla="*/ 3702094 w 7467600"/>
              <a:gd name="connsiteY395" fmla="*/ 5549194 h 6858000"/>
              <a:gd name="connsiteX396" fmla="*/ 3398355 w 7467600"/>
              <a:gd name="connsiteY396" fmla="*/ 6094603 h 6858000"/>
              <a:gd name="connsiteX397" fmla="*/ 3193941 w 7467600"/>
              <a:gd name="connsiteY397" fmla="*/ 6798775 h 6858000"/>
              <a:gd name="connsiteX398" fmla="*/ 3184140 w 7467600"/>
              <a:gd name="connsiteY398" fmla="*/ 6858000 h 6858000"/>
              <a:gd name="connsiteX399" fmla="*/ 3099978 w 7467600"/>
              <a:gd name="connsiteY399" fmla="*/ 6858000 h 6858000"/>
              <a:gd name="connsiteX400" fmla="*/ 3101556 w 7467600"/>
              <a:gd name="connsiteY400" fmla="*/ 6843337 h 6858000"/>
              <a:gd name="connsiteX401" fmla="*/ 3370162 w 7467600"/>
              <a:gd name="connsiteY401" fmla="*/ 5785550 h 6858000"/>
              <a:gd name="connsiteX402" fmla="*/ 3746477 w 7467600"/>
              <a:gd name="connsiteY402" fmla="*/ 5377889 h 6858000"/>
              <a:gd name="connsiteX403" fmla="*/ 3863399 w 7467600"/>
              <a:gd name="connsiteY403" fmla="*/ 5087257 h 6858000"/>
              <a:gd name="connsiteX404" fmla="*/ 3968712 w 7467600"/>
              <a:gd name="connsiteY404" fmla="*/ 4913989 h 6858000"/>
              <a:gd name="connsiteX405" fmla="*/ 2792390 w 7467600"/>
              <a:gd name="connsiteY405" fmla="*/ 5382974 h 6858000"/>
              <a:gd name="connsiteX406" fmla="*/ 2714982 w 7467600"/>
              <a:gd name="connsiteY406" fmla="*/ 5427051 h 6858000"/>
              <a:gd name="connsiteX407" fmla="*/ 2813361 w 7467600"/>
              <a:gd name="connsiteY407" fmla="*/ 6023912 h 6858000"/>
              <a:gd name="connsiteX408" fmla="*/ 2688430 w 7467600"/>
              <a:gd name="connsiteY408" fmla="*/ 6801564 h 6858000"/>
              <a:gd name="connsiteX409" fmla="*/ 2629626 w 7467600"/>
              <a:gd name="connsiteY409" fmla="*/ 6763394 h 6858000"/>
              <a:gd name="connsiteX410" fmla="*/ 2565328 w 7467600"/>
              <a:gd name="connsiteY410" fmla="*/ 5516399 h 6858000"/>
              <a:gd name="connsiteX411" fmla="*/ 1922999 w 7467600"/>
              <a:gd name="connsiteY411" fmla="*/ 5980343 h 6858000"/>
              <a:gd name="connsiteX412" fmla="*/ 1950261 w 7467600"/>
              <a:gd name="connsiteY412" fmla="*/ 6405858 h 6858000"/>
              <a:gd name="connsiteX413" fmla="*/ 2365554 w 7467600"/>
              <a:gd name="connsiteY413" fmla="*/ 6759107 h 6858000"/>
              <a:gd name="connsiteX414" fmla="*/ 2424142 w 7467600"/>
              <a:gd name="connsiteY414" fmla="*/ 6858000 h 6858000"/>
              <a:gd name="connsiteX415" fmla="*/ 2395994 w 7467600"/>
              <a:gd name="connsiteY415" fmla="*/ 6858000 h 6858000"/>
              <a:gd name="connsiteX416" fmla="*/ 2392863 w 7467600"/>
              <a:gd name="connsiteY416" fmla="*/ 6852964 h 6858000"/>
              <a:gd name="connsiteX417" fmla="*/ 2017589 w 7467600"/>
              <a:gd name="connsiteY417" fmla="*/ 6493982 h 6858000"/>
              <a:gd name="connsiteX418" fmla="*/ 2147336 w 7467600"/>
              <a:gd name="connsiteY418" fmla="*/ 6594052 h 6858000"/>
              <a:gd name="connsiteX419" fmla="*/ 2207047 w 7467600"/>
              <a:gd name="connsiteY419" fmla="*/ 6654540 h 6858000"/>
              <a:gd name="connsiteX420" fmla="*/ 2299106 w 7467600"/>
              <a:gd name="connsiteY420" fmla="*/ 6778931 h 6858000"/>
              <a:gd name="connsiteX421" fmla="*/ 2314430 w 7467600"/>
              <a:gd name="connsiteY421" fmla="*/ 6801144 h 6858000"/>
              <a:gd name="connsiteX422" fmla="*/ 2352406 w 7467600"/>
              <a:gd name="connsiteY422" fmla="*/ 6858000 h 6858000"/>
              <a:gd name="connsiteX423" fmla="*/ 2314492 w 7467600"/>
              <a:gd name="connsiteY423" fmla="*/ 6858000 h 6858000"/>
              <a:gd name="connsiteX424" fmla="*/ 2288095 w 7467600"/>
              <a:gd name="connsiteY424" fmla="*/ 6818030 h 6858000"/>
              <a:gd name="connsiteX425" fmla="*/ 2272768 w 7467600"/>
              <a:gd name="connsiteY425" fmla="*/ 6795822 h 6858000"/>
              <a:gd name="connsiteX426" fmla="*/ 2182715 w 7467600"/>
              <a:gd name="connsiteY426" fmla="*/ 6675071 h 6858000"/>
              <a:gd name="connsiteX427" fmla="*/ 2032061 w 7467600"/>
              <a:gd name="connsiteY427" fmla="*/ 6541380 h 6858000"/>
              <a:gd name="connsiteX428" fmla="*/ 2257220 w 7467600"/>
              <a:gd name="connsiteY428" fmla="*/ 6826257 h 6858000"/>
              <a:gd name="connsiteX429" fmla="*/ 2281324 w 7467600"/>
              <a:gd name="connsiteY429" fmla="*/ 6858000 h 6858000"/>
              <a:gd name="connsiteX430" fmla="*/ 2242860 w 7467600"/>
              <a:gd name="connsiteY430" fmla="*/ 6858000 h 6858000"/>
              <a:gd name="connsiteX431" fmla="*/ 2232818 w 7467600"/>
              <a:gd name="connsiteY431" fmla="*/ 6844926 h 6858000"/>
              <a:gd name="connsiteX432" fmla="*/ 1990172 w 7467600"/>
              <a:gd name="connsiteY432" fmla="*/ 6542121 h 6858000"/>
              <a:gd name="connsiteX433" fmla="*/ 2124090 w 7467600"/>
              <a:gd name="connsiteY433" fmla="*/ 6761017 h 6858000"/>
              <a:gd name="connsiteX434" fmla="*/ 2200380 w 7467600"/>
              <a:gd name="connsiteY434" fmla="*/ 6858000 h 6858000"/>
              <a:gd name="connsiteX435" fmla="*/ 2147507 w 7467600"/>
              <a:gd name="connsiteY435" fmla="*/ 6858000 h 6858000"/>
              <a:gd name="connsiteX436" fmla="*/ 2070668 w 7467600"/>
              <a:gd name="connsiteY436" fmla="*/ 6761520 h 6858000"/>
              <a:gd name="connsiteX437" fmla="*/ 1975142 w 7467600"/>
              <a:gd name="connsiteY437" fmla="*/ 6585570 h 6858000"/>
              <a:gd name="connsiteX438" fmla="*/ 2050035 w 7467600"/>
              <a:gd name="connsiteY438" fmla="*/ 6813345 h 6858000"/>
              <a:gd name="connsiteX439" fmla="*/ 2063025 w 7467600"/>
              <a:gd name="connsiteY439" fmla="*/ 6858000 h 6858000"/>
              <a:gd name="connsiteX440" fmla="*/ 2021675 w 7467600"/>
              <a:gd name="connsiteY440" fmla="*/ 6858000 h 6858000"/>
              <a:gd name="connsiteX441" fmla="*/ 2019308 w 7467600"/>
              <a:gd name="connsiteY441" fmla="*/ 6847118 h 6858000"/>
              <a:gd name="connsiteX442" fmla="*/ 1938835 w 7467600"/>
              <a:gd name="connsiteY442" fmla="*/ 6551160 h 6858000"/>
              <a:gd name="connsiteX443" fmla="*/ 1953230 w 7467600"/>
              <a:gd name="connsiteY443" fmla="*/ 6759699 h 6858000"/>
              <a:gd name="connsiteX444" fmla="*/ 1956763 w 7467600"/>
              <a:gd name="connsiteY444" fmla="*/ 6778191 h 6858000"/>
              <a:gd name="connsiteX445" fmla="*/ 1967925 w 7467600"/>
              <a:gd name="connsiteY445" fmla="*/ 6858000 h 6858000"/>
              <a:gd name="connsiteX446" fmla="*/ 1936622 w 7467600"/>
              <a:gd name="connsiteY446" fmla="*/ 6858000 h 6858000"/>
              <a:gd name="connsiteX447" fmla="*/ 1926261 w 7467600"/>
              <a:gd name="connsiteY447" fmla="*/ 6784064 h 6858000"/>
              <a:gd name="connsiteX448" fmla="*/ 1922724 w 7467600"/>
              <a:gd name="connsiteY448" fmla="*/ 6765577 h 6858000"/>
              <a:gd name="connsiteX449" fmla="*/ 1904650 w 7467600"/>
              <a:gd name="connsiteY449" fmla="*/ 6639616 h 6858000"/>
              <a:gd name="connsiteX450" fmla="*/ 1885273 w 7467600"/>
              <a:gd name="connsiteY450" fmla="*/ 6858000 h 6858000"/>
              <a:gd name="connsiteX451" fmla="*/ 1854363 w 7467600"/>
              <a:gd name="connsiteY451" fmla="*/ 6858000 h 6858000"/>
              <a:gd name="connsiteX452" fmla="*/ 1880391 w 7467600"/>
              <a:gd name="connsiteY452" fmla="*/ 6603796 h 6858000"/>
              <a:gd name="connsiteX453" fmla="*/ 1818273 w 7467600"/>
              <a:gd name="connsiteY453" fmla="*/ 6715729 h 6858000"/>
              <a:gd name="connsiteX454" fmla="*/ 1794691 w 7467600"/>
              <a:gd name="connsiteY454" fmla="*/ 6843239 h 6858000"/>
              <a:gd name="connsiteX455" fmla="*/ 1794914 w 7467600"/>
              <a:gd name="connsiteY455" fmla="*/ 6858000 h 6858000"/>
              <a:gd name="connsiteX456" fmla="*/ 1746128 w 7467600"/>
              <a:gd name="connsiteY456" fmla="*/ 6858000 h 6858000"/>
              <a:gd name="connsiteX457" fmla="*/ 1753934 w 7467600"/>
              <a:gd name="connsiteY457" fmla="*/ 6724796 h 6858000"/>
              <a:gd name="connsiteX458" fmla="*/ 1792053 w 7467600"/>
              <a:gd name="connsiteY458" fmla="*/ 6572396 h 6858000"/>
              <a:gd name="connsiteX459" fmla="*/ 1862248 w 7467600"/>
              <a:gd name="connsiteY459" fmla="*/ 6266397 h 6858000"/>
              <a:gd name="connsiteX460" fmla="*/ 1862250 w 7467600"/>
              <a:gd name="connsiteY460" fmla="*/ 6033531 h 6858000"/>
              <a:gd name="connsiteX461" fmla="*/ 1211999 w 7467600"/>
              <a:gd name="connsiteY461" fmla="*/ 6683610 h 6858000"/>
              <a:gd name="connsiteX462" fmla="*/ 1213266 w 7467600"/>
              <a:gd name="connsiteY462" fmla="*/ 6691947 h 6858000"/>
              <a:gd name="connsiteX463" fmla="*/ 1203370 w 7467600"/>
              <a:gd name="connsiteY463" fmla="*/ 6850676 h 6858000"/>
              <a:gd name="connsiteX464" fmla="*/ 1203671 w 7467600"/>
              <a:gd name="connsiteY464" fmla="*/ 6858000 h 6858000"/>
              <a:gd name="connsiteX465" fmla="*/ 1143180 w 7467600"/>
              <a:gd name="connsiteY465" fmla="*/ 6858000 h 6858000"/>
              <a:gd name="connsiteX466" fmla="*/ 1142176 w 7467600"/>
              <a:gd name="connsiteY466" fmla="*/ 6766045 h 6858000"/>
              <a:gd name="connsiteX467" fmla="*/ 1067484 w 7467600"/>
              <a:gd name="connsiteY467" fmla="*/ 6858000 h 6858000"/>
              <a:gd name="connsiteX468" fmla="*/ 953928 w 7467600"/>
              <a:gd name="connsiteY468" fmla="*/ 6858000 h 6858000"/>
              <a:gd name="connsiteX469" fmla="*/ 959715 w 7467600"/>
              <a:gd name="connsiteY469" fmla="*/ 6850185 h 6858000"/>
              <a:gd name="connsiteX470" fmla="*/ 1483788 w 7467600"/>
              <a:gd name="connsiteY470" fmla="*/ 6259174 h 6858000"/>
              <a:gd name="connsiteX471" fmla="*/ 1100671 w 7467600"/>
              <a:gd name="connsiteY471" fmla="*/ 6252137 h 6858000"/>
              <a:gd name="connsiteX472" fmla="*/ 1090144 w 7467600"/>
              <a:gd name="connsiteY472" fmla="*/ 6256748 h 6858000"/>
              <a:gd name="connsiteX473" fmla="*/ 1095872 w 7467600"/>
              <a:gd name="connsiteY473" fmla="*/ 6271892 h 6858000"/>
              <a:gd name="connsiteX474" fmla="*/ 262785 w 7467600"/>
              <a:gd name="connsiteY474" fmla="*/ 6845450 h 6858000"/>
              <a:gd name="connsiteX475" fmla="*/ 209968 w 7467600"/>
              <a:gd name="connsiteY475" fmla="*/ 6770713 h 6858000"/>
              <a:gd name="connsiteX476" fmla="*/ 873460 w 7467600"/>
              <a:gd name="connsiteY476" fmla="*/ 6253768 h 6858000"/>
              <a:gd name="connsiteX477" fmla="*/ 192686 w 7467600"/>
              <a:gd name="connsiteY477" fmla="*/ 5849257 h 6858000"/>
              <a:gd name="connsiteX478" fmla="*/ 4696 w 7467600"/>
              <a:gd name="connsiteY478" fmla="*/ 5697668 h 6858000"/>
              <a:gd name="connsiteX479" fmla="*/ 0 w 7467600"/>
              <a:gd name="connsiteY479" fmla="*/ 5689984 h 6858000"/>
              <a:gd name="connsiteX480" fmla="*/ 0 w 7467600"/>
              <a:gd name="connsiteY480" fmla="*/ 5513472 h 6858000"/>
              <a:gd name="connsiteX481" fmla="*/ 174101 w 7467600"/>
              <a:gd name="connsiteY481" fmla="*/ 5620277 h 6858000"/>
              <a:gd name="connsiteX482" fmla="*/ 891800 w 7467600"/>
              <a:gd name="connsiteY482" fmla="*/ 6036935 h 6858000"/>
              <a:gd name="connsiteX483" fmla="*/ 1072219 w 7467600"/>
              <a:gd name="connsiteY483" fmla="*/ 6169443 h 6858000"/>
              <a:gd name="connsiteX484" fmla="*/ 1074117 w 7467600"/>
              <a:gd name="connsiteY484" fmla="*/ 6170301 h 6858000"/>
              <a:gd name="connsiteX485" fmla="*/ 1083114 w 7467600"/>
              <a:gd name="connsiteY485" fmla="*/ 6174131 h 6858000"/>
              <a:gd name="connsiteX486" fmla="*/ 1543010 w 7467600"/>
              <a:gd name="connsiteY486" fmla="*/ 6191140 h 6858000"/>
              <a:gd name="connsiteX487" fmla="*/ 1551080 w 7467600"/>
              <a:gd name="connsiteY487" fmla="*/ 6195006 h 6858000"/>
              <a:gd name="connsiteX488" fmla="*/ 2345443 w 7467600"/>
              <a:gd name="connsiteY488" fmla="*/ 5549882 h 6858000"/>
              <a:gd name="connsiteX489" fmla="*/ 1721499 w 7467600"/>
              <a:gd name="connsiteY489" fmla="*/ 5599969 h 6858000"/>
              <a:gd name="connsiteX490" fmla="*/ 767716 w 7467600"/>
              <a:gd name="connsiteY490" fmla="*/ 5472768 h 6858000"/>
              <a:gd name="connsiteX491" fmla="*/ 722147 w 7467600"/>
              <a:gd name="connsiteY491" fmla="*/ 5393091 h 6858000"/>
              <a:gd name="connsiteX492" fmla="*/ 1485552 w 7467600"/>
              <a:gd name="connsiteY492" fmla="*/ 5313202 h 6858000"/>
              <a:gd name="connsiteX493" fmla="*/ 2143004 w 7467600"/>
              <a:gd name="connsiteY493" fmla="*/ 5402420 h 6858000"/>
              <a:gd name="connsiteX494" fmla="*/ 1933391 w 7467600"/>
              <a:gd name="connsiteY494" fmla="*/ 5156971 h 6858000"/>
              <a:gd name="connsiteX495" fmla="*/ 1827118 w 7467600"/>
              <a:gd name="connsiteY495" fmla="*/ 4968410 h 6858000"/>
              <a:gd name="connsiteX496" fmla="*/ 1837349 w 7467600"/>
              <a:gd name="connsiteY496" fmla="*/ 4956357 h 6858000"/>
              <a:gd name="connsiteX497" fmla="*/ 2162835 w 7467600"/>
              <a:gd name="connsiteY497" fmla="*/ 5187853 h 6858000"/>
              <a:gd name="connsiteX498" fmla="*/ 2257167 w 7467600"/>
              <a:gd name="connsiteY498" fmla="*/ 5462123 h 6858000"/>
              <a:gd name="connsiteX499" fmla="*/ 2261598 w 7467600"/>
              <a:gd name="connsiteY499" fmla="*/ 5467998 h 6858000"/>
              <a:gd name="connsiteX500" fmla="*/ 2437177 w 7467600"/>
              <a:gd name="connsiteY500" fmla="*/ 5479608 h 6858000"/>
              <a:gd name="connsiteX501" fmla="*/ 2445247 w 7467600"/>
              <a:gd name="connsiteY501" fmla="*/ 5483476 h 6858000"/>
              <a:gd name="connsiteX502" fmla="*/ 2743626 w 7467600"/>
              <a:gd name="connsiteY502" fmla="*/ 5304819 h 6858000"/>
              <a:gd name="connsiteX503" fmla="*/ 3048102 w 7467600"/>
              <a:gd name="connsiteY503" fmla="*/ 5150595 h 6858000"/>
              <a:gd name="connsiteX504" fmla="*/ 1799414 w 7467600"/>
              <a:gd name="connsiteY504" fmla="*/ 4694732 h 6858000"/>
              <a:gd name="connsiteX505" fmla="*/ 1771735 w 7467600"/>
              <a:gd name="connsiteY505" fmla="*/ 4619929 h 6858000"/>
              <a:gd name="connsiteX506" fmla="*/ 3104273 w 7467600"/>
              <a:gd name="connsiteY506" fmla="*/ 5076159 h 6858000"/>
              <a:gd name="connsiteX507" fmla="*/ 3113245 w 7467600"/>
              <a:gd name="connsiteY507" fmla="*/ 5090705 h 6858000"/>
              <a:gd name="connsiteX508" fmla="*/ 3126294 w 7467600"/>
              <a:gd name="connsiteY508" fmla="*/ 5114400 h 6858000"/>
              <a:gd name="connsiteX509" fmla="*/ 3937433 w 7467600"/>
              <a:gd name="connsiteY509" fmla="*/ 4830473 h 6858000"/>
              <a:gd name="connsiteX510" fmla="*/ 3590475 w 7467600"/>
              <a:gd name="connsiteY510" fmla="*/ 4597974 h 6858000"/>
              <a:gd name="connsiteX511" fmla="*/ 3100264 w 7467600"/>
              <a:gd name="connsiteY511" fmla="*/ 4579845 h 6858000"/>
              <a:gd name="connsiteX512" fmla="*/ 2183576 w 7467600"/>
              <a:gd name="connsiteY512" fmla="*/ 4227150 h 6858000"/>
              <a:gd name="connsiteX513" fmla="*/ 2151029 w 7467600"/>
              <a:gd name="connsiteY513" fmla="*/ 4146947 h 6858000"/>
              <a:gd name="connsiteX514" fmla="*/ 3563434 w 7467600"/>
              <a:gd name="connsiteY514" fmla="*/ 4469115 h 6858000"/>
              <a:gd name="connsiteX515" fmla="*/ 3177952 w 7467600"/>
              <a:gd name="connsiteY515" fmla="*/ 3657386 h 6858000"/>
              <a:gd name="connsiteX516" fmla="*/ 3189263 w 7467600"/>
              <a:gd name="connsiteY516" fmla="*/ 3625726 h 6858000"/>
              <a:gd name="connsiteX517" fmla="*/ 3560912 w 7467600"/>
              <a:gd name="connsiteY517" fmla="*/ 4079863 h 6858000"/>
              <a:gd name="connsiteX518" fmla="*/ 3626636 w 7467600"/>
              <a:gd name="connsiteY518" fmla="*/ 4512230 h 6858000"/>
              <a:gd name="connsiteX519" fmla="*/ 3653088 w 7467600"/>
              <a:gd name="connsiteY519" fmla="*/ 4521417 h 6858000"/>
              <a:gd name="connsiteX520" fmla="*/ 3988128 w 7467600"/>
              <a:gd name="connsiteY520" fmla="*/ 4817267 h 6858000"/>
              <a:gd name="connsiteX521" fmla="*/ 4830582 w 7467600"/>
              <a:gd name="connsiteY521" fmla="*/ 4676000 h 6858000"/>
              <a:gd name="connsiteX522" fmla="*/ 4830100 w 7467600"/>
              <a:gd name="connsiteY522" fmla="*/ 4675554 h 6858000"/>
              <a:gd name="connsiteX523" fmla="*/ 4036318 w 7467600"/>
              <a:gd name="connsiteY523" fmla="*/ 4147013 h 6858000"/>
              <a:gd name="connsiteX524" fmla="*/ 3432098 w 7467600"/>
              <a:gd name="connsiteY524" fmla="*/ 3537312 h 6858000"/>
              <a:gd name="connsiteX525" fmla="*/ 3446761 w 7467600"/>
              <a:gd name="connsiteY525" fmla="*/ 3461278 h 6858000"/>
              <a:gd name="connsiteX526" fmla="*/ 4419733 w 7467600"/>
              <a:gd name="connsiteY526" fmla="*/ 3963555 h 6858000"/>
              <a:gd name="connsiteX527" fmla="*/ 4781371 w 7467600"/>
              <a:gd name="connsiteY527" fmla="*/ 4458604 h 6858000"/>
              <a:gd name="connsiteX528" fmla="*/ 4780440 w 7467600"/>
              <a:gd name="connsiteY528" fmla="*/ 4470290 h 6858000"/>
              <a:gd name="connsiteX529" fmla="*/ 4898954 w 7467600"/>
              <a:gd name="connsiteY529" fmla="*/ 4662092 h 6858000"/>
              <a:gd name="connsiteX530" fmla="*/ 4900699 w 7467600"/>
              <a:gd name="connsiteY530" fmla="*/ 4670867 h 6858000"/>
              <a:gd name="connsiteX531" fmla="*/ 5714511 w 7467600"/>
              <a:gd name="connsiteY531" fmla="*/ 4663483 h 6858000"/>
              <a:gd name="connsiteX532" fmla="*/ 5464793 w 7467600"/>
              <a:gd name="connsiteY532" fmla="*/ 4393556 h 6858000"/>
              <a:gd name="connsiteX533" fmla="*/ 5461897 w 7467600"/>
              <a:gd name="connsiteY533" fmla="*/ 4390879 h 6858000"/>
              <a:gd name="connsiteX534" fmla="*/ 4294126 w 7467600"/>
              <a:gd name="connsiteY534" fmla="*/ 3303048 h 6858000"/>
              <a:gd name="connsiteX535" fmla="*/ 4305321 w 7467600"/>
              <a:gd name="connsiteY535" fmla="*/ 3256953 h 6858000"/>
              <a:gd name="connsiteX536" fmla="*/ 4949299 w 7467600"/>
              <a:gd name="connsiteY536" fmla="*/ 3766336 h 6858000"/>
              <a:gd name="connsiteX537" fmla="*/ 5291452 w 7467600"/>
              <a:gd name="connsiteY537" fmla="*/ 4076801 h 6858000"/>
              <a:gd name="connsiteX538" fmla="*/ 5434998 w 7467600"/>
              <a:gd name="connsiteY538" fmla="*/ 4254100 h 6858000"/>
              <a:gd name="connsiteX539" fmla="*/ 5351015 w 7467600"/>
              <a:gd name="connsiteY539" fmla="*/ 3760989 h 6858000"/>
              <a:gd name="connsiteX540" fmla="*/ 5413780 w 7467600"/>
              <a:gd name="connsiteY540" fmla="*/ 2966265 h 6858000"/>
              <a:gd name="connsiteX541" fmla="*/ 5425627 w 7467600"/>
              <a:gd name="connsiteY541" fmla="*/ 2954192 h 6858000"/>
              <a:gd name="connsiteX542" fmla="*/ 6604735 w 7467600"/>
              <a:gd name="connsiteY542" fmla="*/ 2041381 h 6858000"/>
              <a:gd name="connsiteX543" fmla="*/ 7204487 w 7467600"/>
              <a:gd name="connsiteY543" fmla="*/ 2742112 h 6858000"/>
              <a:gd name="connsiteX544" fmla="*/ 7131592 w 7467600"/>
              <a:gd name="connsiteY544" fmla="*/ 2672096 h 6858000"/>
              <a:gd name="connsiteX545" fmla="*/ 6996344 w 7467600"/>
              <a:gd name="connsiteY545" fmla="*/ 2518310 h 6858000"/>
              <a:gd name="connsiteX546" fmla="*/ 6735495 w 7467600"/>
              <a:gd name="connsiteY546" fmla="*/ 2196890 h 6858000"/>
              <a:gd name="connsiteX547" fmla="*/ 6721901 w 7467600"/>
              <a:gd name="connsiteY547" fmla="*/ 2179274 h 6858000"/>
              <a:gd name="connsiteX548" fmla="*/ 6604735 w 7467600"/>
              <a:gd name="connsiteY548" fmla="*/ 2041381 h 6858000"/>
              <a:gd name="connsiteX549" fmla="*/ 6591670 w 7467600"/>
              <a:gd name="connsiteY549" fmla="*/ 1988277 h 6858000"/>
              <a:gd name="connsiteX550" fmla="*/ 6747349 w 7467600"/>
              <a:gd name="connsiteY550" fmla="*/ 2160069 h 6858000"/>
              <a:gd name="connsiteX551" fmla="*/ 6760943 w 7467600"/>
              <a:gd name="connsiteY551" fmla="*/ 2177686 h 6858000"/>
              <a:gd name="connsiteX552" fmla="*/ 7021065 w 7467600"/>
              <a:gd name="connsiteY552" fmla="*/ 2498102 h 6858000"/>
              <a:gd name="connsiteX553" fmla="*/ 7155223 w 7467600"/>
              <a:gd name="connsiteY553" fmla="*/ 2650386 h 6858000"/>
              <a:gd name="connsiteX554" fmla="*/ 7203167 w 7467600"/>
              <a:gd name="connsiteY554" fmla="*/ 2697288 h 6858000"/>
              <a:gd name="connsiteX555" fmla="*/ 6937703 w 7467600"/>
              <a:gd name="connsiteY555" fmla="*/ 2321981 h 6858000"/>
              <a:gd name="connsiteX556" fmla="*/ 6591670 w 7467600"/>
              <a:gd name="connsiteY556" fmla="*/ 1988277 h 6858000"/>
              <a:gd name="connsiteX557" fmla="*/ 5798671 w 7467600"/>
              <a:gd name="connsiteY557" fmla="*/ 1981601 h 6858000"/>
              <a:gd name="connsiteX558" fmla="*/ 5754709 w 7467600"/>
              <a:gd name="connsiteY558" fmla="*/ 2071454 h 6858000"/>
              <a:gd name="connsiteX559" fmla="*/ 5763044 w 7467600"/>
              <a:gd name="connsiteY559" fmla="*/ 2842206 h 6858000"/>
              <a:gd name="connsiteX560" fmla="*/ 5764974 w 7467600"/>
              <a:gd name="connsiteY560" fmla="*/ 2799609 h 6858000"/>
              <a:gd name="connsiteX561" fmla="*/ 5767665 w 7467600"/>
              <a:gd name="connsiteY561" fmla="*/ 2666409 h 6858000"/>
              <a:gd name="connsiteX562" fmla="*/ 5763055 w 7467600"/>
              <a:gd name="connsiteY562" fmla="*/ 2579705 h 6858000"/>
              <a:gd name="connsiteX563" fmla="*/ 5758079 w 7467600"/>
              <a:gd name="connsiteY563" fmla="*/ 2492508 h 6858000"/>
              <a:gd name="connsiteX564" fmla="*/ 5779325 w 7467600"/>
              <a:gd name="connsiteY564" fmla="*/ 2197069 h 6858000"/>
              <a:gd name="connsiteX565" fmla="*/ 5798671 w 7467600"/>
              <a:gd name="connsiteY565" fmla="*/ 1981601 h 6858000"/>
              <a:gd name="connsiteX566" fmla="*/ 5829202 w 7467600"/>
              <a:gd name="connsiteY566" fmla="*/ 1971679 h 6858000"/>
              <a:gd name="connsiteX567" fmla="*/ 5809558 w 7467600"/>
              <a:gd name="connsiteY567" fmla="*/ 2198043 h 6858000"/>
              <a:gd name="connsiteX568" fmla="*/ 5788653 w 7467600"/>
              <a:gd name="connsiteY568" fmla="*/ 2489430 h 6858000"/>
              <a:gd name="connsiteX569" fmla="*/ 5793439 w 7467600"/>
              <a:gd name="connsiteY569" fmla="*/ 2575235 h 6858000"/>
              <a:gd name="connsiteX570" fmla="*/ 5796837 w 7467600"/>
              <a:gd name="connsiteY570" fmla="*/ 2637633 h 6858000"/>
              <a:gd name="connsiteX571" fmla="*/ 5818614 w 7467600"/>
              <a:gd name="connsiteY571" fmla="*/ 2473055 h 6858000"/>
              <a:gd name="connsiteX572" fmla="*/ 5829202 w 7467600"/>
              <a:gd name="connsiteY572" fmla="*/ 1971679 h 6858000"/>
              <a:gd name="connsiteX573" fmla="*/ 5911389 w 7467600"/>
              <a:gd name="connsiteY573" fmla="*/ 1898371 h 6858000"/>
              <a:gd name="connsiteX574" fmla="*/ 6237627 w 7467600"/>
              <a:gd name="connsiteY574" fmla="*/ 2231921 h 6858000"/>
              <a:gd name="connsiteX575" fmla="*/ 5911389 w 7467600"/>
              <a:gd name="connsiteY575" fmla="*/ 1898371 h 6858000"/>
              <a:gd name="connsiteX576" fmla="*/ 6944437 w 7467600"/>
              <a:gd name="connsiteY576" fmla="*/ 1575402 h 6858000"/>
              <a:gd name="connsiteX577" fmla="*/ 6304730 w 7467600"/>
              <a:gd name="connsiteY577" fmla="*/ 1766654 h 6858000"/>
              <a:gd name="connsiteX578" fmla="*/ 6944437 w 7467600"/>
              <a:gd name="connsiteY578" fmla="*/ 1575402 h 6858000"/>
              <a:gd name="connsiteX579" fmla="*/ 7019523 w 7467600"/>
              <a:gd name="connsiteY579" fmla="*/ 1519450 h 6858000"/>
              <a:gd name="connsiteX580" fmla="*/ 6298091 w 7467600"/>
              <a:gd name="connsiteY580" fmla="*/ 1737122 h 6858000"/>
              <a:gd name="connsiteX581" fmla="*/ 7019523 w 7467600"/>
              <a:gd name="connsiteY581" fmla="*/ 1519450 h 6858000"/>
              <a:gd name="connsiteX582" fmla="*/ 2399523 w 7467600"/>
              <a:gd name="connsiteY582" fmla="*/ 1428234 h 6858000"/>
              <a:gd name="connsiteX583" fmla="*/ 2224982 w 7467600"/>
              <a:gd name="connsiteY583" fmla="*/ 1826201 h 6858000"/>
              <a:gd name="connsiteX584" fmla="*/ 2096099 w 7467600"/>
              <a:gd name="connsiteY584" fmla="*/ 2345900 h 6858000"/>
              <a:gd name="connsiteX585" fmla="*/ 2283317 w 7467600"/>
              <a:gd name="connsiteY585" fmla="*/ 1796925 h 6858000"/>
              <a:gd name="connsiteX586" fmla="*/ 2399523 w 7467600"/>
              <a:gd name="connsiteY586" fmla="*/ 1428234 h 6858000"/>
              <a:gd name="connsiteX587" fmla="*/ 2448558 w 7467600"/>
              <a:gd name="connsiteY587" fmla="*/ 1373435 h 6858000"/>
              <a:gd name="connsiteX588" fmla="*/ 2312521 w 7467600"/>
              <a:gd name="connsiteY588" fmla="*/ 1806140 h 6858000"/>
              <a:gd name="connsiteX589" fmla="*/ 2127533 w 7467600"/>
              <a:gd name="connsiteY589" fmla="*/ 2348380 h 6858000"/>
              <a:gd name="connsiteX590" fmla="*/ 2358080 w 7467600"/>
              <a:gd name="connsiteY590" fmla="*/ 1866134 h 6858000"/>
              <a:gd name="connsiteX591" fmla="*/ 2407436 w 7467600"/>
              <a:gd name="connsiteY591" fmla="*/ 1651070 h 6858000"/>
              <a:gd name="connsiteX592" fmla="*/ 2448558 w 7467600"/>
              <a:gd name="connsiteY592" fmla="*/ 1373435 h 6858000"/>
              <a:gd name="connsiteX593" fmla="*/ 278707 w 7467600"/>
              <a:gd name="connsiteY593" fmla="*/ 1352270 h 6858000"/>
              <a:gd name="connsiteX594" fmla="*/ 321570 w 7467600"/>
              <a:gd name="connsiteY594" fmla="*/ 1861610 h 6858000"/>
              <a:gd name="connsiteX595" fmla="*/ 294281 w 7467600"/>
              <a:gd name="connsiteY595" fmla="*/ 1440658 h 6858000"/>
              <a:gd name="connsiteX596" fmla="*/ 278707 w 7467600"/>
              <a:gd name="connsiteY596" fmla="*/ 1352270 h 6858000"/>
              <a:gd name="connsiteX597" fmla="*/ 1423821 w 7467600"/>
              <a:gd name="connsiteY597" fmla="*/ 1351958 h 6858000"/>
              <a:gd name="connsiteX598" fmla="*/ 1638521 w 7467600"/>
              <a:gd name="connsiteY598" fmla="*/ 1908470 h 6858000"/>
              <a:gd name="connsiteX599" fmla="*/ 1754199 w 7467600"/>
              <a:gd name="connsiteY599" fmla="*/ 2149284 h 6858000"/>
              <a:gd name="connsiteX600" fmla="*/ 1908359 w 7467600"/>
              <a:gd name="connsiteY600" fmla="*/ 2364988 h 6858000"/>
              <a:gd name="connsiteX601" fmla="*/ 1647661 w 7467600"/>
              <a:gd name="connsiteY601" fmla="*/ 1825945 h 6858000"/>
              <a:gd name="connsiteX602" fmla="*/ 1423821 w 7467600"/>
              <a:gd name="connsiteY602" fmla="*/ 1351958 h 6858000"/>
              <a:gd name="connsiteX603" fmla="*/ 1431890 w 7467600"/>
              <a:gd name="connsiteY603" fmla="*/ 1306475 h 6858000"/>
              <a:gd name="connsiteX604" fmla="*/ 1507597 w 7467600"/>
              <a:gd name="connsiteY604" fmla="*/ 1446132 h 6858000"/>
              <a:gd name="connsiteX605" fmla="*/ 1674586 w 7467600"/>
              <a:gd name="connsiteY605" fmla="*/ 1813832 h 6858000"/>
              <a:gd name="connsiteX606" fmla="*/ 1815950 w 7467600"/>
              <a:gd name="connsiteY606" fmla="*/ 2128564 h 6858000"/>
              <a:gd name="connsiteX607" fmla="*/ 1984242 w 7467600"/>
              <a:gd name="connsiteY607" fmla="*/ 2430829 h 6858000"/>
              <a:gd name="connsiteX608" fmla="*/ 2014023 w 7467600"/>
              <a:gd name="connsiteY608" fmla="*/ 2450995 h 6858000"/>
              <a:gd name="connsiteX609" fmla="*/ 1747337 w 7467600"/>
              <a:gd name="connsiteY609" fmla="*/ 1855264 h 6858000"/>
              <a:gd name="connsiteX610" fmla="*/ 1533749 w 7467600"/>
              <a:gd name="connsiteY610" fmla="*/ 1478656 h 6858000"/>
              <a:gd name="connsiteX611" fmla="*/ 1431890 w 7467600"/>
              <a:gd name="connsiteY611" fmla="*/ 1306475 h 6858000"/>
              <a:gd name="connsiteX612" fmla="*/ 5052692 w 7467600"/>
              <a:gd name="connsiteY612" fmla="*/ 1292994 h 6858000"/>
              <a:gd name="connsiteX613" fmla="*/ 5200661 w 7467600"/>
              <a:gd name="connsiteY613" fmla="*/ 1635186 h 6858000"/>
              <a:gd name="connsiteX614" fmla="*/ 5297138 w 7467600"/>
              <a:gd name="connsiteY614" fmla="*/ 1906351 h 6858000"/>
              <a:gd name="connsiteX615" fmla="*/ 5052692 w 7467600"/>
              <a:gd name="connsiteY615" fmla="*/ 1292994 h 6858000"/>
              <a:gd name="connsiteX616" fmla="*/ 5009948 w 7467600"/>
              <a:gd name="connsiteY616" fmla="*/ 1273619 h 6858000"/>
              <a:gd name="connsiteX617" fmla="*/ 5121777 w 7467600"/>
              <a:gd name="connsiteY617" fmla="*/ 1654213 h 6858000"/>
              <a:gd name="connsiteX618" fmla="*/ 5293545 w 7467600"/>
              <a:gd name="connsiteY618" fmla="*/ 2072247 h 6858000"/>
              <a:gd name="connsiteX619" fmla="*/ 5294042 w 7467600"/>
              <a:gd name="connsiteY619" fmla="*/ 2065019 h 6858000"/>
              <a:gd name="connsiteX620" fmla="*/ 5171936 w 7467600"/>
              <a:gd name="connsiteY620" fmla="*/ 1647613 h 6858000"/>
              <a:gd name="connsiteX621" fmla="*/ 5009948 w 7467600"/>
              <a:gd name="connsiteY621" fmla="*/ 1273619 h 6858000"/>
              <a:gd name="connsiteX622" fmla="*/ 655236 w 7467600"/>
              <a:gd name="connsiteY622" fmla="*/ 1268632 h 6858000"/>
              <a:gd name="connsiteX623" fmla="*/ 839521 w 7467600"/>
              <a:gd name="connsiteY623" fmla="*/ 1685315 h 6858000"/>
              <a:gd name="connsiteX624" fmla="*/ 1109416 w 7467600"/>
              <a:gd name="connsiteY624" fmla="*/ 2061663 h 6858000"/>
              <a:gd name="connsiteX625" fmla="*/ 1298300 w 7467600"/>
              <a:gd name="connsiteY625" fmla="*/ 2247742 h 6858000"/>
              <a:gd name="connsiteX626" fmla="*/ 1125871 w 7467600"/>
              <a:gd name="connsiteY626" fmla="*/ 1989513 h 6858000"/>
              <a:gd name="connsiteX627" fmla="*/ 981574 w 7467600"/>
              <a:gd name="connsiteY627" fmla="*/ 1783157 h 6858000"/>
              <a:gd name="connsiteX628" fmla="*/ 922198 w 7467600"/>
              <a:gd name="connsiteY628" fmla="*/ 1677437 h 6858000"/>
              <a:gd name="connsiteX629" fmla="*/ 869293 w 7467600"/>
              <a:gd name="connsiteY629" fmla="*/ 1583214 h 6858000"/>
              <a:gd name="connsiteX630" fmla="*/ 751431 w 7467600"/>
              <a:gd name="connsiteY630" fmla="*/ 1405731 h 6858000"/>
              <a:gd name="connsiteX631" fmla="*/ 655236 w 7467600"/>
              <a:gd name="connsiteY631" fmla="*/ 1268632 h 6858000"/>
              <a:gd name="connsiteX632" fmla="*/ 6516292 w 7467600"/>
              <a:gd name="connsiteY632" fmla="*/ 1263064 h 6858000"/>
              <a:gd name="connsiteX633" fmla="*/ 5736320 w 7467600"/>
              <a:gd name="connsiteY633" fmla="*/ 1501803 h 6858000"/>
              <a:gd name="connsiteX634" fmla="*/ 6516292 w 7467600"/>
              <a:gd name="connsiteY634" fmla="*/ 1263064 h 6858000"/>
              <a:gd name="connsiteX635" fmla="*/ 291466 w 7467600"/>
              <a:gd name="connsiteY635" fmla="*/ 1250369 h 6858000"/>
              <a:gd name="connsiteX636" fmla="*/ 323180 w 7467600"/>
              <a:gd name="connsiteY636" fmla="*/ 1435283 h 6858000"/>
              <a:gd name="connsiteX637" fmla="*/ 349381 w 7467600"/>
              <a:gd name="connsiteY637" fmla="*/ 1875041 h 6858000"/>
              <a:gd name="connsiteX638" fmla="*/ 374363 w 7467600"/>
              <a:gd name="connsiteY638" fmla="*/ 1506494 h 6858000"/>
              <a:gd name="connsiteX639" fmla="*/ 302168 w 7467600"/>
              <a:gd name="connsiteY639" fmla="*/ 1274495 h 6858000"/>
              <a:gd name="connsiteX640" fmla="*/ 291466 w 7467600"/>
              <a:gd name="connsiteY640" fmla="*/ 1250369 h 6858000"/>
              <a:gd name="connsiteX641" fmla="*/ 678222 w 7467600"/>
              <a:gd name="connsiteY641" fmla="*/ 1248670 h 6858000"/>
              <a:gd name="connsiteX642" fmla="*/ 775536 w 7467600"/>
              <a:gd name="connsiteY642" fmla="*/ 1388015 h 6858000"/>
              <a:gd name="connsiteX643" fmla="*/ 894529 w 7467600"/>
              <a:gd name="connsiteY643" fmla="*/ 1567739 h 6858000"/>
              <a:gd name="connsiteX644" fmla="*/ 948000 w 7467600"/>
              <a:gd name="connsiteY644" fmla="*/ 1663088 h 6858000"/>
              <a:gd name="connsiteX645" fmla="*/ 1006812 w 7467600"/>
              <a:gd name="connsiteY645" fmla="*/ 1767683 h 6858000"/>
              <a:gd name="connsiteX646" fmla="*/ 1149133 w 7467600"/>
              <a:gd name="connsiteY646" fmla="*/ 1971513 h 6858000"/>
              <a:gd name="connsiteX647" fmla="*/ 1333952 w 7467600"/>
              <a:gd name="connsiteY647" fmla="*/ 2251620 h 6858000"/>
              <a:gd name="connsiteX648" fmla="*/ 1337329 w 7467600"/>
              <a:gd name="connsiteY648" fmla="*/ 2258350 h 6858000"/>
              <a:gd name="connsiteX649" fmla="*/ 1014726 w 7467600"/>
              <a:gd name="connsiteY649" fmla="*/ 1615556 h 6858000"/>
              <a:gd name="connsiteX650" fmla="*/ 678222 w 7467600"/>
              <a:gd name="connsiteY650" fmla="*/ 1248670 h 6858000"/>
              <a:gd name="connsiteX651" fmla="*/ 6691602 w 7467600"/>
              <a:gd name="connsiteY651" fmla="*/ 1140573 h 6858000"/>
              <a:gd name="connsiteX652" fmla="*/ 6571100 w 7467600"/>
              <a:gd name="connsiteY652" fmla="*/ 1183662 h 6858000"/>
              <a:gd name="connsiteX653" fmla="*/ 6241687 w 7467600"/>
              <a:gd name="connsiteY653" fmla="*/ 1257600 h 6858000"/>
              <a:gd name="connsiteX654" fmla="*/ 5693009 w 7467600"/>
              <a:gd name="connsiteY654" fmla="*/ 1478256 h 6858000"/>
              <a:gd name="connsiteX655" fmla="*/ 6548420 w 7467600"/>
              <a:gd name="connsiteY655" fmla="*/ 1214599 h 6858000"/>
              <a:gd name="connsiteX656" fmla="*/ 6605473 w 7467600"/>
              <a:gd name="connsiteY656" fmla="*/ 1184686 h 6858000"/>
              <a:gd name="connsiteX657" fmla="*/ 6691602 w 7467600"/>
              <a:gd name="connsiteY657" fmla="*/ 1140573 h 6858000"/>
              <a:gd name="connsiteX658" fmla="*/ 4002475 w 7467600"/>
              <a:gd name="connsiteY658" fmla="*/ 1037802 h 6858000"/>
              <a:gd name="connsiteX659" fmla="*/ 4000324 w 7467600"/>
              <a:gd name="connsiteY659" fmla="*/ 1039362 h 6858000"/>
              <a:gd name="connsiteX660" fmla="*/ 4002862 w 7467600"/>
              <a:gd name="connsiteY660" fmla="*/ 1042866 h 6858000"/>
              <a:gd name="connsiteX661" fmla="*/ 4002475 w 7467600"/>
              <a:gd name="connsiteY661" fmla="*/ 1037802 h 6858000"/>
              <a:gd name="connsiteX662" fmla="*/ 506322 w 7467600"/>
              <a:gd name="connsiteY662" fmla="*/ 1020997 h 6858000"/>
              <a:gd name="connsiteX663" fmla="*/ 533068 w 7467600"/>
              <a:gd name="connsiteY663" fmla="*/ 1029409 h 6858000"/>
              <a:gd name="connsiteX664" fmla="*/ 1232525 w 7467600"/>
              <a:gd name="connsiteY664" fmla="*/ 1804675 h 6858000"/>
              <a:gd name="connsiteX665" fmla="*/ 1388858 w 7467600"/>
              <a:gd name="connsiteY665" fmla="*/ 2368011 h 6858000"/>
              <a:gd name="connsiteX666" fmla="*/ 1384098 w 7467600"/>
              <a:gd name="connsiteY666" fmla="*/ 2378125 h 6858000"/>
              <a:gd name="connsiteX667" fmla="*/ 1425393 w 7467600"/>
              <a:gd name="connsiteY667" fmla="*/ 2589124 h 6858000"/>
              <a:gd name="connsiteX668" fmla="*/ 1424001 w 7467600"/>
              <a:gd name="connsiteY668" fmla="*/ 2597541 h 6858000"/>
              <a:gd name="connsiteX669" fmla="*/ 2152729 w 7467600"/>
              <a:gd name="connsiteY669" fmla="*/ 2864487 h 6858000"/>
              <a:gd name="connsiteX670" fmla="*/ 2020609 w 7467600"/>
              <a:gd name="connsiteY670" fmla="*/ 2539671 h 6858000"/>
              <a:gd name="connsiteX671" fmla="*/ 2018920 w 7467600"/>
              <a:gd name="connsiteY671" fmla="*/ 2536309 h 6858000"/>
              <a:gd name="connsiteX672" fmla="*/ 1342441 w 7467600"/>
              <a:gd name="connsiteY672" fmla="*/ 1173017 h 6858000"/>
              <a:gd name="connsiteX673" fmla="*/ 1367925 w 7467600"/>
              <a:gd name="connsiteY673" fmla="*/ 1135648 h 6858000"/>
              <a:gd name="connsiteX674" fmla="*/ 1771401 w 7467600"/>
              <a:gd name="connsiteY674" fmla="*/ 1806673 h 6858000"/>
              <a:gd name="connsiteX675" fmla="*/ 1972385 w 7467600"/>
              <a:gd name="connsiteY675" fmla="*/ 2198735 h 6858000"/>
              <a:gd name="connsiteX676" fmla="*/ 2040892 w 7467600"/>
              <a:gd name="connsiteY676" fmla="*/ 2405205 h 6858000"/>
              <a:gd name="connsiteX677" fmla="*/ 2131689 w 7467600"/>
              <a:gd name="connsiteY677" fmla="*/ 1936926 h 6858000"/>
              <a:gd name="connsiteX678" fmla="*/ 2454820 w 7467600"/>
              <a:gd name="connsiteY678" fmla="*/ 1248808 h 6858000"/>
              <a:gd name="connsiteX679" fmla="*/ 2492512 w 7467600"/>
              <a:gd name="connsiteY679" fmla="*/ 1302920 h 6858000"/>
              <a:gd name="connsiteX680" fmla="*/ 2081216 w 7467600"/>
              <a:gd name="connsiteY680" fmla="*/ 2527513 h 6858000"/>
              <a:gd name="connsiteX681" fmla="*/ 2081211 w 7467600"/>
              <a:gd name="connsiteY681" fmla="*/ 2528916 h 6858000"/>
              <a:gd name="connsiteX682" fmla="*/ 2199067 w 7467600"/>
              <a:gd name="connsiteY682" fmla="*/ 2884061 h 6858000"/>
              <a:gd name="connsiteX683" fmla="*/ 3192586 w 7467600"/>
              <a:gd name="connsiteY683" fmla="*/ 3411496 h 6858000"/>
              <a:gd name="connsiteX684" fmla="*/ 3182620 w 7467600"/>
              <a:gd name="connsiteY684" fmla="*/ 3483279 h 6858000"/>
              <a:gd name="connsiteX685" fmla="*/ 2435119 w 7467600"/>
              <a:gd name="connsiteY685" fmla="*/ 3080173 h 6858000"/>
              <a:gd name="connsiteX686" fmla="*/ 2410152 w 7467600"/>
              <a:gd name="connsiteY686" fmla="*/ 3063751 h 6858000"/>
              <a:gd name="connsiteX687" fmla="*/ 2408099 w 7467600"/>
              <a:gd name="connsiteY687" fmla="*/ 3064403 h 6858000"/>
              <a:gd name="connsiteX688" fmla="*/ 2407218 w 7467600"/>
              <a:gd name="connsiteY688" fmla="*/ 3070324 h 6858000"/>
              <a:gd name="connsiteX689" fmla="*/ 2380138 w 7467600"/>
              <a:gd name="connsiteY689" fmla="*/ 3099341 h 6858000"/>
              <a:gd name="connsiteX690" fmla="*/ 1765923 w 7467600"/>
              <a:gd name="connsiteY690" fmla="*/ 3581043 h 6858000"/>
              <a:gd name="connsiteX691" fmla="*/ 1702258 w 7467600"/>
              <a:gd name="connsiteY691" fmla="*/ 3612286 h 6858000"/>
              <a:gd name="connsiteX692" fmla="*/ 1538370 w 7467600"/>
              <a:gd name="connsiteY692" fmla="*/ 3811804 h 6858000"/>
              <a:gd name="connsiteX693" fmla="*/ 542867 w 7467600"/>
              <a:gd name="connsiteY693" fmla="*/ 4944092 h 6858000"/>
              <a:gd name="connsiteX694" fmla="*/ 515800 w 7467600"/>
              <a:gd name="connsiteY694" fmla="*/ 4862180 h 6858000"/>
              <a:gd name="connsiteX695" fmla="*/ 909145 w 7467600"/>
              <a:gd name="connsiteY695" fmla="*/ 4199225 h 6858000"/>
              <a:gd name="connsiteX696" fmla="*/ 1214067 w 7467600"/>
              <a:gd name="connsiteY696" fmla="*/ 3908561 h 6858000"/>
              <a:gd name="connsiteX697" fmla="*/ 640967 w 7467600"/>
              <a:gd name="connsiteY697" fmla="*/ 4105601 h 6858000"/>
              <a:gd name="connsiteX698" fmla="*/ 112563 w 7467600"/>
              <a:gd name="connsiteY698" fmla="*/ 4396952 h 6858000"/>
              <a:gd name="connsiteX699" fmla="*/ 0 w 7467600"/>
              <a:gd name="connsiteY699" fmla="*/ 4466006 h 6858000"/>
              <a:gd name="connsiteX700" fmla="*/ 0 w 7467600"/>
              <a:gd name="connsiteY700" fmla="*/ 4233763 h 6858000"/>
              <a:gd name="connsiteX701" fmla="*/ 36881 w 7467600"/>
              <a:gd name="connsiteY701" fmla="*/ 4200118 h 6858000"/>
              <a:gd name="connsiteX702" fmla="*/ 910534 w 7467600"/>
              <a:gd name="connsiteY702" fmla="*/ 3629753 h 6858000"/>
              <a:gd name="connsiteX703" fmla="*/ 1578717 w 7467600"/>
              <a:gd name="connsiteY703" fmla="*/ 3575982 h 6858000"/>
              <a:gd name="connsiteX704" fmla="*/ 2338780 w 7467600"/>
              <a:gd name="connsiteY704" fmla="*/ 3033725 h 6858000"/>
              <a:gd name="connsiteX705" fmla="*/ 1807991 w 7467600"/>
              <a:gd name="connsiteY705" fmla="*/ 2807184 h 6858000"/>
              <a:gd name="connsiteX706" fmla="*/ 1416358 w 7467600"/>
              <a:gd name="connsiteY706" fmla="*/ 3112571 h 6858000"/>
              <a:gd name="connsiteX707" fmla="*/ 939066 w 7467600"/>
              <a:gd name="connsiteY707" fmla="*/ 3378798 h 6858000"/>
              <a:gd name="connsiteX708" fmla="*/ 115099 w 7467600"/>
              <a:gd name="connsiteY708" fmla="*/ 3607650 h 6858000"/>
              <a:gd name="connsiteX709" fmla="*/ 97284 w 7467600"/>
              <a:gd name="connsiteY709" fmla="*/ 3520393 h 6858000"/>
              <a:gd name="connsiteX710" fmla="*/ 922050 w 7467600"/>
              <a:gd name="connsiteY710" fmla="*/ 3074867 h 6858000"/>
              <a:gd name="connsiteX711" fmla="*/ 1405265 w 7467600"/>
              <a:gd name="connsiteY711" fmla="*/ 3016319 h 6858000"/>
              <a:gd name="connsiteX712" fmla="*/ 1407512 w 7467600"/>
              <a:gd name="connsiteY712" fmla="*/ 3018001 h 6858000"/>
              <a:gd name="connsiteX713" fmla="*/ 1726266 w 7467600"/>
              <a:gd name="connsiteY713" fmla="*/ 2777274 h 6858000"/>
              <a:gd name="connsiteX714" fmla="*/ 625390 w 7467600"/>
              <a:gd name="connsiteY714" fmla="*/ 2514541 h 6858000"/>
              <a:gd name="connsiteX715" fmla="*/ 619799 w 7467600"/>
              <a:gd name="connsiteY715" fmla="*/ 2527180 h 6858000"/>
              <a:gd name="connsiteX716" fmla="*/ 310030 w 7467600"/>
              <a:gd name="connsiteY716" fmla="*/ 2771818 h 6858000"/>
              <a:gd name="connsiteX717" fmla="*/ 173877 w 7467600"/>
              <a:gd name="connsiteY717" fmla="*/ 2937056 h 6858000"/>
              <a:gd name="connsiteX718" fmla="*/ 77889 w 7467600"/>
              <a:gd name="connsiteY718" fmla="*/ 3138440 h 6858000"/>
              <a:gd name="connsiteX719" fmla="*/ 0 w 7467600"/>
              <a:gd name="connsiteY719" fmla="*/ 3271395 h 6858000"/>
              <a:gd name="connsiteX720" fmla="*/ 0 w 7467600"/>
              <a:gd name="connsiteY720" fmla="*/ 3153002 h 6858000"/>
              <a:gd name="connsiteX721" fmla="*/ 2386 w 7467600"/>
              <a:gd name="connsiteY721" fmla="*/ 3149203 h 6858000"/>
              <a:gd name="connsiteX722" fmla="*/ 89753 w 7467600"/>
              <a:gd name="connsiteY722" fmla="*/ 2987702 h 6858000"/>
              <a:gd name="connsiteX723" fmla="*/ 76869 w 7467600"/>
              <a:gd name="connsiteY723" fmla="*/ 3005404 h 6858000"/>
              <a:gd name="connsiteX724" fmla="*/ 32049 w 7467600"/>
              <a:gd name="connsiteY724" fmla="*/ 3065814 h 6858000"/>
              <a:gd name="connsiteX725" fmla="*/ 0 w 7467600"/>
              <a:gd name="connsiteY725" fmla="*/ 3108744 h 6858000"/>
              <a:gd name="connsiteX726" fmla="*/ 0 w 7467600"/>
              <a:gd name="connsiteY726" fmla="*/ 3058059 h 6858000"/>
              <a:gd name="connsiteX727" fmla="*/ 7610 w 7467600"/>
              <a:gd name="connsiteY727" fmla="*/ 3047889 h 6858000"/>
              <a:gd name="connsiteX728" fmla="*/ 52419 w 7467600"/>
              <a:gd name="connsiteY728" fmla="*/ 2987479 h 6858000"/>
              <a:gd name="connsiteX729" fmla="*/ 59142 w 7467600"/>
              <a:gd name="connsiteY729" fmla="*/ 2978488 h 6858000"/>
              <a:gd name="connsiteX730" fmla="*/ 0 w 7467600"/>
              <a:gd name="connsiteY730" fmla="*/ 3015334 h 6858000"/>
              <a:gd name="connsiteX731" fmla="*/ 0 w 7467600"/>
              <a:gd name="connsiteY731" fmla="*/ 2914286 h 6858000"/>
              <a:gd name="connsiteX732" fmla="*/ 36383 w 7467600"/>
              <a:gd name="connsiteY732" fmla="*/ 2901128 h 6858000"/>
              <a:gd name="connsiteX733" fmla="*/ 156329 w 7467600"/>
              <a:gd name="connsiteY733" fmla="*/ 2840533 h 6858000"/>
              <a:gd name="connsiteX734" fmla="*/ 358355 w 7467600"/>
              <a:gd name="connsiteY734" fmla="*/ 2620471 h 6858000"/>
              <a:gd name="connsiteX735" fmla="*/ 510577 w 7467600"/>
              <a:gd name="connsiteY735" fmla="*/ 2501244 h 6858000"/>
              <a:gd name="connsiteX736" fmla="*/ 211967 w 7467600"/>
              <a:gd name="connsiteY736" fmla="*/ 2479171 h 6858000"/>
              <a:gd name="connsiteX737" fmla="*/ 0 w 7467600"/>
              <a:gd name="connsiteY737" fmla="*/ 2476398 h 6858000"/>
              <a:gd name="connsiteX738" fmla="*/ 0 w 7467600"/>
              <a:gd name="connsiteY738" fmla="*/ 2389189 h 6858000"/>
              <a:gd name="connsiteX739" fmla="*/ 103062 w 7467600"/>
              <a:gd name="connsiteY739" fmla="*/ 2389518 h 6858000"/>
              <a:gd name="connsiteX740" fmla="*/ 510734 w 7467600"/>
              <a:gd name="connsiteY740" fmla="*/ 2416201 h 6858000"/>
              <a:gd name="connsiteX741" fmla="*/ 279257 w 7467600"/>
              <a:gd name="connsiteY741" fmla="*/ 2092102 h 6858000"/>
              <a:gd name="connsiteX742" fmla="*/ 65265 w 7467600"/>
              <a:gd name="connsiteY742" fmla="*/ 2006049 h 6858000"/>
              <a:gd name="connsiteX743" fmla="*/ 0 w 7467600"/>
              <a:gd name="connsiteY743" fmla="*/ 1982532 h 6858000"/>
              <a:gd name="connsiteX744" fmla="*/ 0 w 7467600"/>
              <a:gd name="connsiteY744" fmla="*/ 1912789 h 6858000"/>
              <a:gd name="connsiteX745" fmla="*/ 97460 w 7467600"/>
              <a:gd name="connsiteY745" fmla="*/ 1953725 h 6858000"/>
              <a:gd name="connsiteX746" fmla="*/ 221272 w 7467600"/>
              <a:gd name="connsiteY746" fmla="*/ 1980766 h 6858000"/>
              <a:gd name="connsiteX747" fmla="*/ 116765 w 7467600"/>
              <a:gd name="connsiteY747" fmla="*/ 1911033 h 6858000"/>
              <a:gd name="connsiteX748" fmla="*/ 16405 w 7467600"/>
              <a:gd name="connsiteY748" fmla="*/ 1803412 h 6858000"/>
              <a:gd name="connsiteX749" fmla="*/ 0 w 7467600"/>
              <a:gd name="connsiteY749" fmla="*/ 1784777 h 6858000"/>
              <a:gd name="connsiteX750" fmla="*/ 0 w 7467600"/>
              <a:gd name="connsiteY750" fmla="*/ 1740082 h 6858000"/>
              <a:gd name="connsiteX751" fmla="*/ 39394 w 7467600"/>
              <a:gd name="connsiteY751" fmla="*/ 1784856 h 6858000"/>
              <a:gd name="connsiteX752" fmla="*/ 135813 w 7467600"/>
              <a:gd name="connsiteY752" fmla="*/ 1888838 h 6858000"/>
              <a:gd name="connsiteX753" fmla="*/ 242575 w 7467600"/>
              <a:gd name="connsiteY753" fmla="*/ 1958841 h 6858000"/>
              <a:gd name="connsiteX754" fmla="*/ 82197 w 7467600"/>
              <a:gd name="connsiteY754" fmla="*/ 1754826 h 6858000"/>
              <a:gd name="connsiteX755" fmla="*/ 0 w 7467600"/>
              <a:gd name="connsiteY755" fmla="*/ 1679650 h 6858000"/>
              <a:gd name="connsiteX756" fmla="*/ 0 w 7467600"/>
              <a:gd name="connsiteY756" fmla="*/ 1602463 h 6858000"/>
              <a:gd name="connsiteX757" fmla="*/ 84689 w 7467600"/>
              <a:gd name="connsiteY757" fmla="*/ 1677442 h 6858000"/>
              <a:gd name="connsiteX758" fmla="*/ 298437 w 7467600"/>
              <a:gd name="connsiteY758" fmla="*/ 1968019 h 6858000"/>
              <a:gd name="connsiteX759" fmla="*/ 227269 w 7467600"/>
              <a:gd name="connsiteY759" fmla="*/ 1114064 h 6858000"/>
              <a:gd name="connsiteX760" fmla="*/ 248003 w 7467600"/>
              <a:gd name="connsiteY760" fmla="*/ 1089613 h 6858000"/>
              <a:gd name="connsiteX761" fmla="*/ 427020 w 7467600"/>
              <a:gd name="connsiteY761" fmla="*/ 1619803 h 6858000"/>
              <a:gd name="connsiteX762" fmla="*/ 340345 w 7467600"/>
              <a:gd name="connsiteY762" fmla="*/ 2027739 h 6858000"/>
              <a:gd name="connsiteX763" fmla="*/ 360865 w 7467600"/>
              <a:gd name="connsiteY763" fmla="*/ 2044827 h 6858000"/>
              <a:gd name="connsiteX764" fmla="*/ 560414 w 7467600"/>
              <a:gd name="connsiteY764" fmla="*/ 2421457 h 6858000"/>
              <a:gd name="connsiteX765" fmla="*/ 1359703 w 7467600"/>
              <a:gd name="connsiteY765" fmla="*/ 2578554 h 6858000"/>
              <a:gd name="connsiteX766" fmla="*/ 1359422 w 7467600"/>
              <a:gd name="connsiteY766" fmla="*/ 2577994 h 6858000"/>
              <a:gd name="connsiteX767" fmla="*/ 828701 w 7467600"/>
              <a:gd name="connsiteY767" fmla="*/ 1839520 h 6858000"/>
              <a:gd name="connsiteX768" fmla="*/ 494427 w 7467600"/>
              <a:gd name="connsiteY768" fmla="*/ 1092333 h 6858000"/>
              <a:gd name="connsiteX769" fmla="*/ 506322 w 7467600"/>
              <a:gd name="connsiteY769" fmla="*/ 1020997 h 6858000"/>
              <a:gd name="connsiteX770" fmla="*/ 4570198 w 7467600"/>
              <a:gd name="connsiteY770" fmla="*/ 978081 h 6858000"/>
              <a:gd name="connsiteX771" fmla="*/ 4523691 w 7467600"/>
              <a:gd name="connsiteY771" fmla="*/ 1127776 h 6858000"/>
              <a:gd name="connsiteX772" fmla="*/ 4509875 w 7467600"/>
              <a:gd name="connsiteY772" fmla="*/ 1167552 h 6858000"/>
              <a:gd name="connsiteX773" fmla="*/ 4478168 w 7467600"/>
              <a:gd name="connsiteY773" fmla="*/ 1260735 h 6858000"/>
              <a:gd name="connsiteX774" fmla="*/ 4409309 w 7467600"/>
              <a:gd name="connsiteY774" fmla="*/ 1666996 h 6858000"/>
              <a:gd name="connsiteX775" fmla="*/ 4370031 w 7467600"/>
              <a:gd name="connsiteY775" fmla="*/ 1955666 h 6858000"/>
              <a:gd name="connsiteX776" fmla="*/ 4570198 w 7467600"/>
              <a:gd name="connsiteY776" fmla="*/ 978081 h 6858000"/>
              <a:gd name="connsiteX777" fmla="*/ 4557898 w 7467600"/>
              <a:gd name="connsiteY777" fmla="*/ 900011 h 6858000"/>
              <a:gd name="connsiteX778" fmla="*/ 4344840 w 7467600"/>
              <a:gd name="connsiteY778" fmla="*/ 1922038 h 6858000"/>
              <a:gd name="connsiteX779" fmla="*/ 4378710 w 7467600"/>
              <a:gd name="connsiteY779" fmla="*/ 1665516 h 6858000"/>
              <a:gd name="connsiteX780" fmla="*/ 4448798 w 7467600"/>
              <a:gd name="connsiteY780" fmla="*/ 1253024 h 6858000"/>
              <a:gd name="connsiteX781" fmla="*/ 4480315 w 7467600"/>
              <a:gd name="connsiteY781" fmla="*/ 1158454 h 6858000"/>
              <a:gd name="connsiteX782" fmla="*/ 4494133 w 7467600"/>
              <a:gd name="connsiteY782" fmla="*/ 1118676 h 6858000"/>
              <a:gd name="connsiteX783" fmla="*/ 4557898 w 7467600"/>
              <a:gd name="connsiteY783" fmla="*/ 900011 h 6858000"/>
              <a:gd name="connsiteX784" fmla="*/ 5870151 w 7467600"/>
              <a:gd name="connsiteY784" fmla="*/ 898890 h 6858000"/>
              <a:gd name="connsiteX785" fmla="*/ 5861335 w 7467600"/>
              <a:gd name="connsiteY785" fmla="*/ 899177 h 6858000"/>
              <a:gd name="connsiteX786" fmla="*/ 5843702 w 7467600"/>
              <a:gd name="connsiteY786" fmla="*/ 899748 h 6858000"/>
              <a:gd name="connsiteX787" fmla="*/ 5651107 w 7467600"/>
              <a:gd name="connsiteY787" fmla="*/ 920306 h 6858000"/>
              <a:gd name="connsiteX788" fmla="*/ 5459407 w 7467600"/>
              <a:gd name="connsiteY788" fmla="*/ 940975 h 6858000"/>
              <a:gd name="connsiteX789" fmla="*/ 5374846 w 7467600"/>
              <a:gd name="connsiteY789" fmla="*/ 941988 h 6858000"/>
              <a:gd name="connsiteX790" fmla="*/ 5256105 w 7467600"/>
              <a:gd name="connsiteY790" fmla="*/ 945632 h 6858000"/>
              <a:gd name="connsiteX791" fmla="*/ 5107071 w 7467600"/>
              <a:gd name="connsiteY791" fmla="*/ 969720 h 6858000"/>
              <a:gd name="connsiteX792" fmla="*/ 4998681 w 7467600"/>
              <a:gd name="connsiteY792" fmla="*/ 988771 h 6858000"/>
              <a:gd name="connsiteX793" fmla="*/ 5870151 w 7467600"/>
              <a:gd name="connsiteY793" fmla="*/ 898890 h 6858000"/>
              <a:gd name="connsiteX794" fmla="*/ 5504425 w 7467600"/>
              <a:gd name="connsiteY794" fmla="*/ 848067 h 6858000"/>
              <a:gd name="connsiteX795" fmla="*/ 4968849 w 7467600"/>
              <a:gd name="connsiteY795" fmla="*/ 962318 h 6858000"/>
              <a:gd name="connsiteX796" fmla="*/ 5104039 w 7467600"/>
              <a:gd name="connsiteY796" fmla="*/ 940634 h 6858000"/>
              <a:gd name="connsiteX797" fmla="*/ 5256311 w 7467600"/>
              <a:gd name="connsiteY797" fmla="*/ 916490 h 6858000"/>
              <a:gd name="connsiteX798" fmla="*/ 5377381 w 7467600"/>
              <a:gd name="connsiteY798" fmla="*/ 912671 h 6858000"/>
              <a:gd name="connsiteX799" fmla="*/ 5460148 w 7467600"/>
              <a:gd name="connsiteY799" fmla="*/ 911442 h 6858000"/>
              <a:gd name="connsiteX800" fmla="*/ 5648971 w 7467600"/>
              <a:gd name="connsiteY800" fmla="*/ 891331 h 6858000"/>
              <a:gd name="connsiteX801" fmla="*/ 5844807 w 7467600"/>
              <a:gd name="connsiteY801" fmla="*/ 870718 h 6858000"/>
              <a:gd name="connsiteX802" fmla="*/ 5862975 w 7467600"/>
              <a:gd name="connsiteY802" fmla="*/ 869756 h 6858000"/>
              <a:gd name="connsiteX803" fmla="*/ 5920887 w 7467600"/>
              <a:gd name="connsiteY803" fmla="*/ 865929 h 6858000"/>
              <a:gd name="connsiteX804" fmla="*/ 5504425 w 7467600"/>
              <a:gd name="connsiteY804" fmla="*/ 848067 h 6858000"/>
              <a:gd name="connsiteX805" fmla="*/ 3607114 w 7467600"/>
              <a:gd name="connsiteY805" fmla="*/ 467441 h 6858000"/>
              <a:gd name="connsiteX806" fmla="*/ 3296242 w 7467600"/>
              <a:gd name="connsiteY806" fmla="*/ 807991 h 6858000"/>
              <a:gd name="connsiteX807" fmla="*/ 3174674 w 7467600"/>
              <a:gd name="connsiteY807" fmla="*/ 919759 h 6858000"/>
              <a:gd name="connsiteX808" fmla="*/ 3042978 w 7467600"/>
              <a:gd name="connsiteY808" fmla="*/ 1054894 h 6858000"/>
              <a:gd name="connsiteX809" fmla="*/ 2968914 w 7467600"/>
              <a:gd name="connsiteY809" fmla="*/ 1133756 h 6858000"/>
              <a:gd name="connsiteX810" fmla="*/ 3103823 w 7467600"/>
              <a:gd name="connsiteY810" fmla="*/ 1026814 h 6858000"/>
              <a:gd name="connsiteX811" fmla="*/ 3607114 w 7467600"/>
              <a:gd name="connsiteY811" fmla="*/ 467441 h 6858000"/>
              <a:gd name="connsiteX812" fmla="*/ 3744487 w 7467600"/>
              <a:gd name="connsiteY812" fmla="*/ 383136 h 6858000"/>
              <a:gd name="connsiteX813" fmla="*/ 3970213 w 7467600"/>
              <a:gd name="connsiteY813" fmla="*/ 995559 h 6858000"/>
              <a:gd name="connsiteX814" fmla="*/ 3744487 w 7467600"/>
              <a:gd name="connsiteY814" fmla="*/ 383136 h 6858000"/>
              <a:gd name="connsiteX815" fmla="*/ 3624562 w 7467600"/>
              <a:gd name="connsiteY815" fmla="*/ 367041 h 6858000"/>
              <a:gd name="connsiteX816" fmla="*/ 3489712 w 7467600"/>
              <a:gd name="connsiteY816" fmla="*/ 485386 h 6858000"/>
              <a:gd name="connsiteX817" fmla="*/ 3182994 w 7467600"/>
              <a:gd name="connsiteY817" fmla="*/ 828265 h 6858000"/>
              <a:gd name="connsiteX818" fmla="*/ 2892114 w 7467600"/>
              <a:gd name="connsiteY818" fmla="*/ 1172635 h 6858000"/>
              <a:gd name="connsiteX819" fmla="*/ 3021459 w 7467600"/>
              <a:gd name="connsiteY819" fmla="*/ 1035385 h 6858000"/>
              <a:gd name="connsiteX820" fmla="*/ 3153873 w 7467600"/>
              <a:gd name="connsiteY820" fmla="*/ 898971 h 6858000"/>
              <a:gd name="connsiteX821" fmla="*/ 3276511 w 7467600"/>
              <a:gd name="connsiteY821" fmla="*/ 786423 h 6858000"/>
              <a:gd name="connsiteX822" fmla="*/ 3584154 w 7467600"/>
              <a:gd name="connsiteY822" fmla="*/ 448218 h 6858000"/>
              <a:gd name="connsiteX823" fmla="*/ 3624562 w 7467600"/>
              <a:gd name="connsiteY823" fmla="*/ 367041 h 6858000"/>
              <a:gd name="connsiteX824" fmla="*/ 3766672 w 7467600"/>
              <a:gd name="connsiteY824" fmla="*/ 359429 h 6858000"/>
              <a:gd name="connsiteX825" fmla="*/ 3996338 w 7467600"/>
              <a:gd name="connsiteY825" fmla="*/ 968237 h 6858000"/>
              <a:gd name="connsiteX826" fmla="*/ 3766672 w 7467600"/>
              <a:gd name="connsiteY826" fmla="*/ 359429 h 6858000"/>
              <a:gd name="connsiteX827" fmla="*/ 5805386 w 7467600"/>
              <a:gd name="connsiteY827" fmla="*/ 239240 h 6858000"/>
              <a:gd name="connsiteX828" fmla="*/ 5736947 w 7467600"/>
              <a:gd name="connsiteY828" fmla="*/ 261367 h 6858000"/>
              <a:gd name="connsiteX829" fmla="*/ 5427012 w 7467600"/>
              <a:gd name="connsiteY829" fmla="*/ 311272 h 6858000"/>
              <a:gd name="connsiteX830" fmla="*/ 5147818 w 7467600"/>
              <a:gd name="connsiteY830" fmla="*/ 322112 h 6858000"/>
              <a:gd name="connsiteX831" fmla="*/ 5060854 w 7467600"/>
              <a:gd name="connsiteY831" fmla="*/ 311882 h 6858000"/>
              <a:gd name="connsiteX832" fmla="*/ 4945989 w 7467600"/>
              <a:gd name="connsiteY832" fmla="*/ 300516 h 6858000"/>
              <a:gd name="connsiteX833" fmla="*/ 5410479 w 7467600"/>
              <a:gd name="connsiteY833" fmla="*/ 348434 h 6858000"/>
              <a:gd name="connsiteX834" fmla="*/ 5805386 w 7467600"/>
              <a:gd name="connsiteY834" fmla="*/ 239240 h 6858000"/>
              <a:gd name="connsiteX835" fmla="*/ 5905192 w 7467600"/>
              <a:gd name="connsiteY835" fmla="*/ 163079 h 6858000"/>
              <a:gd name="connsiteX836" fmla="*/ 5865655 w 7467600"/>
              <a:gd name="connsiteY836" fmla="*/ 171901 h 6858000"/>
              <a:gd name="connsiteX837" fmla="*/ 5259740 w 7467600"/>
              <a:gd name="connsiteY837" fmla="*/ 257013 h 6858000"/>
              <a:gd name="connsiteX838" fmla="*/ 5208466 w 7467600"/>
              <a:gd name="connsiteY838" fmla="*/ 257550 h 6858000"/>
              <a:gd name="connsiteX839" fmla="*/ 4980204 w 7467600"/>
              <a:gd name="connsiteY839" fmla="*/ 271903 h 6858000"/>
              <a:gd name="connsiteX840" fmla="*/ 5068068 w 7467600"/>
              <a:gd name="connsiteY840" fmla="*/ 282244 h 6858000"/>
              <a:gd name="connsiteX841" fmla="*/ 5153231 w 7467600"/>
              <a:gd name="connsiteY841" fmla="*/ 292240 h 6858000"/>
              <a:gd name="connsiteX842" fmla="*/ 5426491 w 7467600"/>
              <a:gd name="connsiteY842" fmla="*/ 281128 h 6858000"/>
              <a:gd name="connsiteX843" fmla="*/ 5731212 w 7467600"/>
              <a:gd name="connsiteY843" fmla="*/ 231951 h 6858000"/>
              <a:gd name="connsiteX844" fmla="*/ 5905192 w 7467600"/>
              <a:gd name="connsiteY844" fmla="*/ 163079 h 6858000"/>
              <a:gd name="connsiteX845" fmla="*/ 5944437 w 7467600"/>
              <a:gd name="connsiteY845" fmla="*/ 113829 h 6858000"/>
              <a:gd name="connsiteX846" fmla="*/ 5825032 w 7467600"/>
              <a:gd name="connsiteY846" fmla="*/ 146405 h 6858000"/>
              <a:gd name="connsiteX847" fmla="*/ 4955599 w 7467600"/>
              <a:gd name="connsiteY847" fmla="*/ 247008 h 6858000"/>
              <a:gd name="connsiteX848" fmla="*/ 5210104 w 7467600"/>
              <a:gd name="connsiteY848" fmla="*/ 228123 h 6858000"/>
              <a:gd name="connsiteX849" fmla="*/ 5261015 w 7467600"/>
              <a:gd name="connsiteY849" fmla="*/ 227087 h 6858000"/>
              <a:gd name="connsiteX850" fmla="*/ 5861181 w 7467600"/>
              <a:gd name="connsiteY850" fmla="*/ 143093 h 6858000"/>
              <a:gd name="connsiteX851" fmla="*/ 5961252 w 7467600"/>
              <a:gd name="connsiteY851" fmla="*/ 114820 h 6858000"/>
              <a:gd name="connsiteX852" fmla="*/ 5944437 w 7467600"/>
              <a:gd name="connsiteY852" fmla="*/ 113829 h 6858000"/>
              <a:gd name="connsiteX853" fmla="*/ 3882765 w 7467600"/>
              <a:gd name="connsiteY853" fmla="*/ 0 h 6858000"/>
              <a:gd name="connsiteX854" fmla="*/ 3995099 w 7467600"/>
              <a:gd name="connsiteY854" fmla="*/ 0 h 6858000"/>
              <a:gd name="connsiteX855" fmla="*/ 4163818 w 7467600"/>
              <a:gd name="connsiteY855" fmla="*/ 234104 h 6858000"/>
              <a:gd name="connsiteX856" fmla="*/ 4172099 w 7467600"/>
              <a:gd name="connsiteY856" fmla="*/ 234207 h 6858000"/>
              <a:gd name="connsiteX857" fmla="*/ 4784282 w 7467600"/>
              <a:gd name="connsiteY857" fmla="*/ 276561 h 6858000"/>
              <a:gd name="connsiteX858" fmla="*/ 4801687 w 7467600"/>
              <a:gd name="connsiteY858" fmla="*/ 267764 h 6858000"/>
              <a:gd name="connsiteX859" fmla="*/ 6082788 w 7467600"/>
              <a:gd name="connsiteY859" fmla="*/ 64119 h 6858000"/>
              <a:gd name="connsiteX860" fmla="*/ 6099442 w 7467600"/>
              <a:gd name="connsiteY860" fmla="*/ 82568 h 6858000"/>
              <a:gd name="connsiteX861" fmla="*/ 4804137 w 7467600"/>
              <a:gd name="connsiteY861" fmla="*/ 320931 h 6858000"/>
              <a:gd name="connsiteX862" fmla="*/ 4227047 w 7467600"/>
              <a:gd name="connsiteY862" fmla="*/ 313415 h 6858000"/>
              <a:gd name="connsiteX863" fmla="*/ 4346041 w 7467600"/>
              <a:gd name="connsiteY863" fmla="*/ 456086 h 6858000"/>
              <a:gd name="connsiteX864" fmla="*/ 4870967 w 7467600"/>
              <a:gd name="connsiteY864" fmla="*/ 963061 h 6858000"/>
              <a:gd name="connsiteX865" fmla="*/ 4889647 w 7467600"/>
              <a:gd name="connsiteY865" fmla="*/ 957147 h 6858000"/>
              <a:gd name="connsiteX866" fmla="*/ 5422504 w 7467600"/>
              <a:gd name="connsiteY866" fmla="*/ 805191 h 6858000"/>
              <a:gd name="connsiteX867" fmla="*/ 6087656 w 7467600"/>
              <a:gd name="connsiteY867" fmla="*/ 826703 h 6858000"/>
              <a:gd name="connsiteX868" fmla="*/ 6058717 w 7467600"/>
              <a:gd name="connsiteY868" fmla="*/ 865992 h 6858000"/>
              <a:gd name="connsiteX869" fmla="*/ 4974153 w 7467600"/>
              <a:gd name="connsiteY869" fmla="*/ 1045456 h 6858000"/>
              <a:gd name="connsiteX870" fmla="*/ 5627835 w 7467600"/>
              <a:gd name="connsiteY870" fmla="*/ 1472077 h 6858000"/>
              <a:gd name="connsiteX871" fmla="*/ 5629817 w 7467600"/>
              <a:gd name="connsiteY871" fmla="*/ 1471412 h 6858000"/>
              <a:gd name="connsiteX872" fmla="*/ 5634124 w 7467600"/>
              <a:gd name="connsiteY872" fmla="*/ 1470572 h 6858000"/>
              <a:gd name="connsiteX873" fmla="*/ 5755832 w 7467600"/>
              <a:gd name="connsiteY873" fmla="*/ 1383886 h 6858000"/>
              <a:gd name="connsiteX874" fmla="*/ 6014186 w 7467600"/>
              <a:gd name="connsiteY874" fmla="*/ 1279799 h 6858000"/>
              <a:gd name="connsiteX875" fmla="*/ 6901619 w 7467600"/>
              <a:gd name="connsiteY875" fmla="*/ 1047874 h 6858000"/>
              <a:gd name="connsiteX876" fmla="*/ 6931566 w 7467600"/>
              <a:gd name="connsiteY876" fmla="*/ 1062034 h 6858000"/>
              <a:gd name="connsiteX877" fmla="*/ 5790982 w 7467600"/>
              <a:gd name="connsiteY877" fmla="*/ 1561380 h 6858000"/>
              <a:gd name="connsiteX878" fmla="*/ 6188971 w 7467600"/>
              <a:gd name="connsiteY878" fmla="*/ 1755168 h 6858000"/>
              <a:gd name="connsiteX879" fmla="*/ 6202446 w 7467600"/>
              <a:gd name="connsiteY879" fmla="*/ 1752268 h 6858000"/>
              <a:gd name="connsiteX880" fmla="*/ 7179560 w 7467600"/>
              <a:gd name="connsiteY880" fmla="*/ 1467551 h 6858000"/>
              <a:gd name="connsiteX881" fmla="*/ 7158730 w 7467600"/>
              <a:gd name="connsiteY881" fmla="*/ 1507835 h 6858000"/>
              <a:gd name="connsiteX882" fmla="*/ 6326959 w 7467600"/>
              <a:gd name="connsiteY882" fmla="*/ 1817686 h 6858000"/>
              <a:gd name="connsiteX883" fmla="*/ 6537433 w 7467600"/>
              <a:gd name="connsiteY883" fmla="*/ 1907790 h 6858000"/>
              <a:gd name="connsiteX884" fmla="*/ 6550221 w 7467600"/>
              <a:gd name="connsiteY884" fmla="*/ 1910729 h 6858000"/>
              <a:gd name="connsiteX885" fmla="*/ 6964438 w 7467600"/>
              <a:gd name="connsiteY885" fmla="*/ 2209505 h 6858000"/>
              <a:gd name="connsiteX886" fmla="*/ 7367862 w 7467600"/>
              <a:gd name="connsiteY886" fmla="*/ 2806833 h 6858000"/>
              <a:gd name="connsiteX887" fmla="*/ 7364329 w 7467600"/>
              <a:gd name="connsiteY887" fmla="*/ 2826907 h 6858000"/>
              <a:gd name="connsiteX888" fmla="*/ 7290545 w 7467600"/>
              <a:gd name="connsiteY888" fmla="*/ 2850663 h 6858000"/>
              <a:gd name="connsiteX889" fmla="*/ 6472036 w 7467600"/>
              <a:gd name="connsiteY889" fmla="*/ 1959003 h 6858000"/>
              <a:gd name="connsiteX890" fmla="*/ 5792897 w 7467600"/>
              <a:gd name="connsiteY890" fmla="*/ 1647747 h 6858000"/>
              <a:gd name="connsiteX891" fmla="*/ 5842751 w 7467600"/>
              <a:gd name="connsiteY891" fmla="*/ 1816112 h 6858000"/>
              <a:gd name="connsiteX892" fmla="*/ 5847424 w 7467600"/>
              <a:gd name="connsiteY892" fmla="*/ 1815776 h 6858000"/>
              <a:gd name="connsiteX893" fmla="*/ 6399821 w 7467600"/>
              <a:gd name="connsiteY893" fmla="*/ 2344799 h 6858000"/>
              <a:gd name="connsiteX894" fmla="*/ 6323232 w 7467600"/>
              <a:gd name="connsiteY894" fmla="*/ 2389634 h 6858000"/>
              <a:gd name="connsiteX895" fmla="*/ 5942958 w 7467600"/>
              <a:gd name="connsiteY895" fmla="*/ 2077708 h 6858000"/>
              <a:gd name="connsiteX896" fmla="*/ 5921559 w 7467600"/>
              <a:gd name="connsiteY896" fmla="*/ 2378596 h 6858000"/>
              <a:gd name="connsiteX897" fmla="*/ 5817651 w 7467600"/>
              <a:gd name="connsiteY897" fmla="*/ 3023919 h 6858000"/>
              <a:gd name="connsiteX898" fmla="*/ 5729634 w 7467600"/>
              <a:gd name="connsiteY898" fmla="*/ 3051849 h 6858000"/>
              <a:gd name="connsiteX899" fmla="*/ 5611018 w 7467600"/>
              <a:gd name="connsiteY899" fmla="*/ 2316769 h 6858000"/>
              <a:gd name="connsiteX900" fmla="*/ 5687608 w 7467600"/>
              <a:gd name="connsiteY900" fmla="*/ 2039972 h 6858000"/>
              <a:gd name="connsiteX901" fmla="*/ 5657554 w 7467600"/>
              <a:gd name="connsiteY901" fmla="*/ 1576445 h 6858000"/>
              <a:gd name="connsiteX902" fmla="*/ 5150475 w 7467600"/>
              <a:gd name="connsiteY902" fmla="*/ 1274012 h 6858000"/>
              <a:gd name="connsiteX903" fmla="*/ 5349142 w 7467600"/>
              <a:gd name="connsiteY903" fmla="*/ 2204405 h 6858000"/>
              <a:gd name="connsiteX904" fmla="*/ 5262214 w 7467600"/>
              <a:gd name="connsiteY904" fmla="*/ 2233836 h 6858000"/>
              <a:gd name="connsiteX905" fmla="*/ 4981539 w 7467600"/>
              <a:gd name="connsiteY905" fmla="*/ 1542201 h 6858000"/>
              <a:gd name="connsiteX906" fmla="*/ 4958461 w 7467600"/>
              <a:gd name="connsiteY906" fmla="*/ 1136957 h 6858000"/>
              <a:gd name="connsiteX907" fmla="*/ 4655015 w 7467600"/>
              <a:gd name="connsiteY907" fmla="*/ 891426 h 6858000"/>
              <a:gd name="connsiteX908" fmla="*/ 4348002 w 7467600"/>
              <a:gd name="connsiteY908" fmla="*/ 2205895 h 6858000"/>
              <a:gd name="connsiteX909" fmla="*/ 4262250 w 7467600"/>
              <a:gd name="connsiteY909" fmla="*/ 2219972 h 6858000"/>
              <a:gd name="connsiteX910" fmla="*/ 4550611 w 7467600"/>
              <a:gd name="connsiteY910" fmla="*/ 817540 h 6858000"/>
              <a:gd name="connsiteX911" fmla="*/ 4564418 w 7467600"/>
              <a:gd name="connsiteY911" fmla="*/ 808293 h 6858000"/>
              <a:gd name="connsiteX912" fmla="*/ 4266388 w 7467600"/>
              <a:gd name="connsiteY912" fmla="*/ 500083 h 6858000"/>
              <a:gd name="connsiteX913" fmla="*/ 4032842 w 7467600"/>
              <a:gd name="connsiteY913" fmla="*/ 211809 h 6858000"/>
              <a:gd name="connsiteX914" fmla="*/ 3882765 w 7467600"/>
              <a:gd name="connsiteY914" fmla="*/ 0 h 6858000"/>
              <a:gd name="connsiteX915" fmla="*/ 3721337 w 7467600"/>
              <a:gd name="connsiteY915" fmla="*/ 0 h 6858000"/>
              <a:gd name="connsiteX916" fmla="*/ 3797544 w 7467600"/>
              <a:gd name="connsiteY916" fmla="*/ 0 h 6858000"/>
              <a:gd name="connsiteX917" fmla="*/ 3775734 w 7467600"/>
              <a:gd name="connsiteY917" fmla="*/ 95131 h 6858000"/>
              <a:gd name="connsiteX918" fmla="*/ 3724807 w 7467600"/>
              <a:gd name="connsiteY918" fmla="*/ 272257 h 6858000"/>
              <a:gd name="connsiteX919" fmla="*/ 3726844 w 7467600"/>
              <a:gd name="connsiteY919" fmla="*/ 282988 h 6858000"/>
              <a:gd name="connsiteX920" fmla="*/ 3742664 w 7467600"/>
              <a:gd name="connsiteY920" fmla="*/ 279918 h 6858000"/>
              <a:gd name="connsiteX921" fmla="*/ 4103910 w 7467600"/>
              <a:gd name="connsiteY921" fmla="*/ 1161917 h 6858000"/>
              <a:gd name="connsiteX922" fmla="*/ 4020269 w 7467600"/>
              <a:gd name="connsiteY922" fmla="*/ 1200406 h 6858000"/>
              <a:gd name="connsiteX923" fmla="*/ 3674882 w 7467600"/>
              <a:gd name="connsiteY923" fmla="*/ 488524 h 6858000"/>
              <a:gd name="connsiteX924" fmla="*/ 3132682 w 7467600"/>
              <a:gd name="connsiteY924" fmla="*/ 1072284 h 6858000"/>
              <a:gd name="connsiteX925" fmla="*/ 2716346 w 7467600"/>
              <a:gd name="connsiteY925" fmla="*/ 1276376 h 6858000"/>
              <a:gd name="connsiteX926" fmla="*/ 2716772 w 7467600"/>
              <a:gd name="connsiteY926" fmla="*/ 1255462 h 6858000"/>
              <a:gd name="connsiteX927" fmla="*/ 3471096 w 7467600"/>
              <a:gd name="connsiteY927" fmla="*/ 437072 h 6858000"/>
              <a:gd name="connsiteX928" fmla="*/ 3639057 w 7467600"/>
              <a:gd name="connsiteY928" fmla="*/ 286334 h 6858000"/>
              <a:gd name="connsiteX929" fmla="*/ 3640309 w 7467600"/>
              <a:gd name="connsiteY929" fmla="*/ 284664 h 6858000"/>
              <a:gd name="connsiteX930" fmla="*/ 3646022 w 7467600"/>
              <a:gd name="connsiteY930" fmla="*/ 276711 h 6858000"/>
              <a:gd name="connsiteX931" fmla="*/ 3707943 w 7467600"/>
              <a:gd name="connsiteY931" fmla="*/ 65958 h 6858000"/>
              <a:gd name="connsiteX932" fmla="*/ 3721337 w 7467600"/>
              <a:gd name="connsiteY932" fmla="*/ 0 h 6858000"/>
              <a:gd name="connsiteX933" fmla="*/ 2867960 w 7467600"/>
              <a:gd name="connsiteY933" fmla="*/ 0 h 6858000"/>
              <a:gd name="connsiteX934" fmla="*/ 2926351 w 7467600"/>
              <a:gd name="connsiteY934" fmla="*/ 0 h 6858000"/>
              <a:gd name="connsiteX935" fmla="*/ 2902823 w 7467600"/>
              <a:gd name="connsiteY935" fmla="*/ 262929 h 6858000"/>
              <a:gd name="connsiteX936" fmla="*/ 2940663 w 7467600"/>
              <a:gd name="connsiteY936" fmla="*/ 140884 h 6858000"/>
              <a:gd name="connsiteX937" fmla="*/ 2947039 w 7467600"/>
              <a:gd name="connsiteY937" fmla="*/ 122524 h 6858000"/>
              <a:gd name="connsiteX938" fmla="*/ 2984316 w 7467600"/>
              <a:gd name="connsiteY938" fmla="*/ 0 h 6858000"/>
              <a:gd name="connsiteX939" fmla="*/ 3016114 w 7467600"/>
              <a:gd name="connsiteY939" fmla="*/ 0 h 6858000"/>
              <a:gd name="connsiteX940" fmla="*/ 2979949 w 7467600"/>
              <a:gd name="connsiteY940" fmla="*/ 119274 h 6858000"/>
              <a:gd name="connsiteX941" fmla="*/ 3023879 w 7467600"/>
              <a:gd name="connsiteY941" fmla="*/ 0 h 6858000"/>
              <a:gd name="connsiteX942" fmla="*/ 3105400 w 7467600"/>
              <a:gd name="connsiteY942" fmla="*/ 0 h 6858000"/>
              <a:gd name="connsiteX943" fmla="*/ 3094669 w 7467600"/>
              <a:gd name="connsiteY943" fmla="*/ 30308 h 6858000"/>
              <a:gd name="connsiteX944" fmla="*/ 2901945 w 7467600"/>
              <a:gd name="connsiteY944" fmla="*/ 466538 h 6858000"/>
              <a:gd name="connsiteX945" fmla="*/ 2815209 w 7467600"/>
              <a:gd name="connsiteY945" fmla="*/ 497361 h 6858000"/>
              <a:gd name="connsiteX946" fmla="*/ 2844845 w 7467600"/>
              <a:gd name="connsiteY946" fmla="*/ 127638 h 6858000"/>
              <a:gd name="connsiteX947" fmla="*/ 2867960 w 7467600"/>
              <a:gd name="connsiteY947" fmla="*/ 0 h 6858000"/>
              <a:gd name="connsiteX948" fmla="*/ 1057230 w 7467600"/>
              <a:gd name="connsiteY948" fmla="*/ 0 h 6858000"/>
              <a:gd name="connsiteX949" fmla="*/ 1111003 w 7467600"/>
              <a:gd name="connsiteY949" fmla="*/ 0 h 6858000"/>
              <a:gd name="connsiteX950" fmla="*/ 1125553 w 7467600"/>
              <a:gd name="connsiteY950" fmla="*/ 52588 h 6858000"/>
              <a:gd name="connsiteX951" fmla="*/ 1304276 w 7467600"/>
              <a:gd name="connsiteY951" fmla="*/ 476275 h 6858000"/>
              <a:gd name="connsiteX952" fmla="*/ 1492066 w 7467600"/>
              <a:gd name="connsiteY952" fmla="*/ 886333 h 6858000"/>
              <a:gd name="connsiteX953" fmla="*/ 1423698 w 7467600"/>
              <a:gd name="connsiteY953" fmla="*/ 710817 h 6858000"/>
              <a:gd name="connsiteX954" fmla="*/ 1357609 w 7467600"/>
              <a:gd name="connsiteY954" fmla="*/ 532892 h 6858000"/>
              <a:gd name="connsiteX955" fmla="*/ 1309550 w 7467600"/>
              <a:gd name="connsiteY955" fmla="*/ 374031 h 6858000"/>
              <a:gd name="connsiteX956" fmla="*/ 1193673 w 7467600"/>
              <a:gd name="connsiteY956" fmla="*/ 49533 h 6858000"/>
              <a:gd name="connsiteX957" fmla="*/ 1164391 w 7467600"/>
              <a:gd name="connsiteY957" fmla="*/ 0 h 6858000"/>
              <a:gd name="connsiteX958" fmla="*/ 1200666 w 7467600"/>
              <a:gd name="connsiteY958" fmla="*/ 0 h 6858000"/>
              <a:gd name="connsiteX959" fmla="*/ 1223408 w 7467600"/>
              <a:gd name="connsiteY959" fmla="*/ 38996 h 6858000"/>
              <a:gd name="connsiteX960" fmla="*/ 1339635 w 7467600"/>
              <a:gd name="connsiteY960" fmla="*/ 365517 h 6858000"/>
              <a:gd name="connsiteX961" fmla="*/ 1387469 w 7467600"/>
              <a:gd name="connsiteY961" fmla="*/ 523079 h 6858000"/>
              <a:gd name="connsiteX962" fmla="*/ 1452685 w 7467600"/>
              <a:gd name="connsiteY962" fmla="*/ 699806 h 6858000"/>
              <a:gd name="connsiteX963" fmla="*/ 1492092 w 7467600"/>
              <a:gd name="connsiteY963" fmla="*/ 800424 h 6858000"/>
              <a:gd name="connsiteX964" fmla="*/ 1455302 w 7467600"/>
              <a:gd name="connsiteY964" fmla="*/ 632913 h 6858000"/>
              <a:gd name="connsiteX965" fmla="*/ 1222336 w 7467600"/>
              <a:gd name="connsiteY965" fmla="*/ 9480 h 6858000"/>
              <a:gd name="connsiteX966" fmla="*/ 1214634 w 7467600"/>
              <a:gd name="connsiteY966" fmla="*/ 0 h 6858000"/>
              <a:gd name="connsiteX967" fmla="*/ 1289827 w 7467600"/>
              <a:gd name="connsiteY967" fmla="*/ 0 h 6858000"/>
              <a:gd name="connsiteX968" fmla="*/ 1321076 w 7467600"/>
              <a:gd name="connsiteY968" fmla="*/ 59722 h 6858000"/>
              <a:gd name="connsiteX969" fmla="*/ 1512579 w 7467600"/>
              <a:gd name="connsiteY969" fmla="*/ 626441 h 6858000"/>
              <a:gd name="connsiteX970" fmla="*/ 1506076 w 7467600"/>
              <a:gd name="connsiteY970" fmla="*/ 1089289 h 6858000"/>
              <a:gd name="connsiteX971" fmla="*/ 1486346 w 7467600"/>
              <a:gd name="connsiteY971" fmla="*/ 1079919 h 6858000"/>
              <a:gd name="connsiteX972" fmla="*/ 1070511 w 7467600"/>
              <a:gd name="connsiteY972" fmla="*/ 48609 h 6858000"/>
              <a:gd name="connsiteX973" fmla="*/ 1057230 w 7467600"/>
              <a:gd name="connsiteY973" fmla="*/ 0 h 6858000"/>
              <a:gd name="connsiteX974" fmla="*/ 43151 w 7467600"/>
              <a:gd name="connsiteY974" fmla="*/ 0 h 6858000"/>
              <a:gd name="connsiteX975" fmla="*/ 95283 w 7467600"/>
              <a:gd name="connsiteY975" fmla="*/ 0 h 6858000"/>
              <a:gd name="connsiteX976" fmla="*/ 300708 w 7467600"/>
              <a:gd name="connsiteY976" fmla="*/ 154571 h 6858000"/>
              <a:gd name="connsiteX977" fmla="*/ 530414 w 7467600"/>
              <a:gd name="connsiteY977" fmla="*/ 354673 h 6858000"/>
              <a:gd name="connsiteX978" fmla="*/ 333785 w 7467600"/>
              <a:gd name="connsiteY978" fmla="*/ 161564 h 6858000"/>
              <a:gd name="connsiteX979" fmla="*/ 147005 w 7467600"/>
              <a:gd name="connsiteY979" fmla="*/ 0 h 6858000"/>
              <a:gd name="connsiteX980" fmla="*/ 272509 w 7467600"/>
              <a:gd name="connsiteY980" fmla="*/ 0 h 6858000"/>
              <a:gd name="connsiteX981" fmla="*/ 326276 w 7467600"/>
              <a:gd name="connsiteY981" fmla="*/ 45847 h 6858000"/>
              <a:gd name="connsiteX982" fmla="*/ 823759 w 7467600"/>
              <a:gd name="connsiteY982" fmla="*/ 574145 h 6858000"/>
              <a:gd name="connsiteX983" fmla="*/ 811254 w 7467600"/>
              <a:gd name="connsiteY983" fmla="*/ 665546 h 6858000"/>
              <a:gd name="connsiteX984" fmla="*/ 154042 w 7467600"/>
              <a:gd name="connsiteY984" fmla="*/ 261522 h 6858000"/>
              <a:gd name="connsiteX985" fmla="*/ 13550 w 7467600"/>
              <a:gd name="connsiteY985" fmla="*/ 158423 h 6858000"/>
              <a:gd name="connsiteX986" fmla="*/ 0 w 7467600"/>
              <a:gd name="connsiteY986" fmla="*/ 146618 h 6858000"/>
              <a:gd name="connsiteX987" fmla="*/ 0 w 7467600"/>
              <a:gd name="connsiteY987" fmla="*/ 59161 h 6858000"/>
              <a:gd name="connsiteX988" fmla="*/ 45427 w 7467600"/>
              <a:gd name="connsiteY988" fmla="*/ 101078 h 6858000"/>
              <a:gd name="connsiteX989" fmla="*/ 630103 w 7467600"/>
              <a:gd name="connsiteY989" fmla="*/ 485885 h 6858000"/>
              <a:gd name="connsiteX990" fmla="*/ 532040 w 7467600"/>
              <a:gd name="connsiteY990" fmla="*/ 399359 h 6858000"/>
              <a:gd name="connsiteX991" fmla="*/ 517618 w 7467600"/>
              <a:gd name="connsiteY991" fmla="*/ 385726 h 6858000"/>
              <a:gd name="connsiteX992" fmla="*/ 285074 w 7467600"/>
              <a:gd name="connsiteY992" fmla="*/ 182755 h 6858000"/>
              <a:gd name="connsiteX993" fmla="*/ 43151 w 7467600"/>
              <a:gd name="connsiteY99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43603 w 7467600"/>
              <a:gd name="connsiteY127" fmla="*/ 5149746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7343603 w 7467600"/>
              <a:gd name="connsiteY136" fmla="*/ 5149746 h 6858000"/>
              <a:gd name="connsiteX137" fmla="*/ 1903353 w 7467600"/>
              <a:gd name="connsiteY137" fmla="*/ 5044827 h 6858000"/>
              <a:gd name="connsiteX138" fmla="*/ 1936931 w 7467600"/>
              <a:gd name="connsiteY138" fmla="*/ 5093954 h 6858000"/>
              <a:gd name="connsiteX139" fmla="*/ 2195868 w 7467600"/>
              <a:gd name="connsiteY139" fmla="*/ 5396574 h 6858000"/>
              <a:gd name="connsiteX140" fmla="*/ 2088852 w 7467600"/>
              <a:gd name="connsiteY140" fmla="*/ 5166123 h 6858000"/>
              <a:gd name="connsiteX141" fmla="*/ 1958241 w 7467600"/>
              <a:gd name="connsiteY141" fmla="*/ 5067955 h 6858000"/>
              <a:gd name="connsiteX142" fmla="*/ 1903353 w 7467600"/>
              <a:gd name="connsiteY142" fmla="*/ 5044827 h 6858000"/>
              <a:gd name="connsiteX143" fmla="*/ 1979378 w 7467600"/>
              <a:gd name="connsiteY143" fmla="*/ 4769504 h 6858000"/>
              <a:gd name="connsiteX144" fmla="*/ 2882120 w 7467600"/>
              <a:gd name="connsiteY144" fmla="*/ 5064547 h 6858000"/>
              <a:gd name="connsiteX145" fmla="*/ 2793103 w 7467600"/>
              <a:gd name="connsiteY145" fmla="*/ 5039699 h 6858000"/>
              <a:gd name="connsiteX146" fmla="*/ 2770041 w 7467600"/>
              <a:gd name="connsiteY146" fmla="*/ 5033634 h 6858000"/>
              <a:gd name="connsiteX147" fmla="*/ 1979378 w 7467600"/>
              <a:gd name="connsiteY147" fmla="*/ 4769504 h 6858000"/>
              <a:gd name="connsiteX148" fmla="*/ 1927410 w 7467600"/>
              <a:gd name="connsiteY148" fmla="*/ 4716164 h 6858000"/>
              <a:gd name="connsiteX149" fmla="*/ 1959587 w 7467600"/>
              <a:gd name="connsiteY149" fmla="*/ 4728849 h 6858000"/>
              <a:gd name="connsiteX150" fmla="*/ 2777707 w 7467600"/>
              <a:gd name="connsiteY150" fmla="*/ 5003991 h 6858000"/>
              <a:gd name="connsiteX151" fmla="*/ 2800768 w 7467600"/>
              <a:gd name="connsiteY151" fmla="*/ 5010056 h 6858000"/>
              <a:gd name="connsiteX152" fmla="*/ 2879408 w 7467600"/>
              <a:gd name="connsiteY152" fmla="*/ 5031590 h 6858000"/>
              <a:gd name="connsiteX153" fmla="*/ 2862295 w 7467600"/>
              <a:gd name="connsiteY153" fmla="*/ 5022958 h 6858000"/>
              <a:gd name="connsiteX154" fmla="*/ 2813343 w 7467600"/>
              <a:gd name="connsiteY154" fmla="*/ 4998369 h 6858000"/>
              <a:gd name="connsiteX155" fmla="*/ 2646245 w 7467600"/>
              <a:gd name="connsiteY155" fmla="*/ 4930999 h 6858000"/>
              <a:gd name="connsiteX156" fmla="*/ 1999243 w 7467600"/>
              <a:gd name="connsiteY156" fmla="*/ 4730524 h 6858000"/>
              <a:gd name="connsiteX157" fmla="*/ 1979527 w 7467600"/>
              <a:gd name="connsiteY157" fmla="*/ 4726651 h 6858000"/>
              <a:gd name="connsiteX158" fmla="*/ 1927410 w 7467600"/>
              <a:gd name="connsiteY158" fmla="*/ 4716164 h 6858000"/>
              <a:gd name="connsiteX159" fmla="*/ 1997014 w 7467600"/>
              <a:gd name="connsiteY159" fmla="*/ 4698007 h 6858000"/>
              <a:gd name="connsiteX160" fmla="*/ 2005458 w 7467600"/>
              <a:gd name="connsiteY160" fmla="*/ 4699540 h 6858000"/>
              <a:gd name="connsiteX161" fmla="*/ 2657186 w 7467600"/>
              <a:gd name="connsiteY161" fmla="*/ 4901687 h 6858000"/>
              <a:gd name="connsiteX162" fmla="*/ 2826662 w 7467600"/>
              <a:gd name="connsiteY162" fmla="*/ 4970362 h 6858000"/>
              <a:gd name="connsiteX163" fmla="*/ 2876100 w 7467600"/>
              <a:gd name="connsiteY163" fmla="*/ 4995397 h 6858000"/>
              <a:gd name="connsiteX164" fmla="*/ 3042600 w 7467600"/>
              <a:gd name="connsiteY164" fmla="*/ 5059532 h 6858000"/>
              <a:gd name="connsiteX165" fmla="*/ 1997014 w 7467600"/>
              <a:gd name="connsiteY165" fmla="*/ 4698007 h 6858000"/>
              <a:gd name="connsiteX166" fmla="*/ 2305292 w 7467600"/>
              <a:gd name="connsiteY166" fmla="*/ 4219492 h 6858000"/>
              <a:gd name="connsiteX167" fmla="*/ 3360922 w 7467600"/>
              <a:gd name="connsiteY167" fmla="*/ 4529373 h 6858000"/>
              <a:gd name="connsiteX168" fmla="*/ 3492420 w 7467600"/>
              <a:gd name="connsiteY168" fmla="*/ 4510145 h 6858000"/>
              <a:gd name="connsiteX169" fmla="*/ 3364086 w 7467600"/>
              <a:gd name="connsiteY169" fmla="*/ 4480340 h 6858000"/>
              <a:gd name="connsiteX170" fmla="*/ 3225818 w 7467600"/>
              <a:gd name="connsiteY170" fmla="*/ 4411822 h 6858000"/>
              <a:gd name="connsiteX171" fmla="*/ 3129696 w 7467600"/>
              <a:gd name="connsiteY171" fmla="*/ 4360704 h 6858000"/>
              <a:gd name="connsiteX172" fmla="*/ 2814545 w 7467600"/>
              <a:gd name="connsiteY172" fmla="*/ 4282955 h 6858000"/>
              <a:gd name="connsiteX173" fmla="*/ 2305292 w 7467600"/>
              <a:gd name="connsiteY173" fmla="*/ 4219492 h 6858000"/>
              <a:gd name="connsiteX174" fmla="*/ 2626982 w 7467600"/>
              <a:gd name="connsiteY174" fmla="*/ 4206450 h 6858000"/>
              <a:gd name="connsiteX175" fmla="*/ 2490617 w 7467600"/>
              <a:gd name="connsiteY175" fmla="*/ 4206951 h 6858000"/>
              <a:gd name="connsiteX176" fmla="*/ 2819869 w 7467600"/>
              <a:gd name="connsiteY176" fmla="*/ 4252936 h 6858000"/>
              <a:gd name="connsiteX177" fmla="*/ 3143018 w 7467600"/>
              <a:gd name="connsiteY177" fmla="*/ 4332698 h 6858000"/>
              <a:gd name="connsiteX178" fmla="*/ 3241520 w 7467600"/>
              <a:gd name="connsiteY178" fmla="*/ 4385112 h 6858000"/>
              <a:gd name="connsiteX179" fmla="*/ 3374575 w 7467600"/>
              <a:gd name="connsiteY179" fmla="*/ 4451517 h 6858000"/>
              <a:gd name="connsiteX180" fmla="*/ 3505221 w 7467600"/>
              <a:gd name="connsiteY180" fmla="*/ 4480757 h 6858000"/>
              <a:gd name="connsiteX181" fmla="*/ 2626982 w 7467600"/>
              <a:gd name="connsiteY181" fmla="*/ 4206450 h 6858000"/>
              <a:gd name="connsiteX182" fmla="*/ 1310106 w 7467600"/>
              <a:gd name="connsiteY182" fmla="*/ 3943217 h 6858000"/>
              <a:gd name="connsiteX183" fmla="*/ 854994 w 7467600"/>
              <a:gd name="connsiteY183" fmla="*/ 4399136 h 6858000"/>
              <a:gd name="connsiteX184" fmla="*/ 742462 w 7467600"/>
              <a:gd name="connsiteY184" fmla="*/ 4594648 h 6858000"/>
              <a:gd name="connsiteX185" fmla="*/ 820602 w 7467600"/>
              <a:gd name="connsiteY185" fmla="*/ 4485915 h 6858000"/>
              <a:gd name="connsiteX186" fmla="*/ 878295 w 7467600"/>
              <a:gd name="connsiteY186" fmla="*/ 4403594 h 6858000"/>
              <a:gd name="connsiteX187" fmla="*/ 1240607 w 7467600"/>
              <a:gd name="connsiteY187" fmla="*/ 4010401 h 6858000"/>
              <a:gd name="connsiteX188" fmla="*/ 1310106 w 7467600"/>
              <a:gd name="connsiteY188" fmla="*/ 3943217 h 6858000"/>
              <a:gd name="connsiteX189" fmla="*/ 1423113 w 7467600"/>
              <a:gd name="connsiteY189" fmla="*/ 3874565 h 6858000"/>
              <a:gd name="connsiteX190" fmla="*/ 1260565 w 7467600"/>
              <a:gd name="connsiteY190" fmla="*/ 4031982 h 6858000"/>
              <a:gd name="connsiteX191" fmla="*/ 901900 w 7467600"/>
              <a:gd name="connsiteY191" fmla="*/ 4421236 h 6858000"/>
              <a:gd name="connsiteX192" fmla="*/ 845044 w 7467600"/>
              <a:gd name="connsiteY192" fmla="*/ 4502436 h 6858000"/>
              <a:gd name="connsiteX193" fmla="*/ 685926 w 7467600"/>
              <a:gd name="connsiteY193" fmla="*/ 4703069 h 6858000"/>
              <a:gd name="connsiteX194" fmla="*/ 684248 w 7467600"/>
              <a:gd name="connsiteY194" fmla="*/ 4706721 h 6858000"/>
              <a:gd name="connsiteX195" fmla="*/ 1423113 w 7467600"/>
              <a:gd name="connsiteY195" fmla="*/ 3874565 h 6858000"/>
              <a:gd name="connsiteX196" fmla="*/ 3316479 w 7467600"/>
              <a:gd name="connsiteY196" fmla="*/ 3872136 h 6858000"/>
              <a:gd name="connsiteX197" fmla="*/ 3546806 w 7467600"/>
              <a:gd name="connsiteY197" fmla="*/ 4356139 h 6858000"/>
              <a:gd name="connsiteX198" fmla="*/ 3364433 w 7467600"/>
              <a:gd name="connsiteY198" fmla="*/ 3953121 h 6858000"/>
              <a:gd name="connsiteX199" fmla="*/ 3316479 w 7467600"/>
              <a:gd name="connsiteY199" fmla="*/ 3872136 h 6858000"/>
              <a:gd name="connsiteX200" fmla="*/ 3291335 w 7467600"/>
              <a:gd name="connsiteY200" fmla="*/ 3767420 h 6858000"/>
              <a:gd name="connsiteX201" fmla="*/ 3390805 w 7467600"/>
              <a:gd name="connsiteY201" fmla="*/ 3937163 h 6858000"/>
              <a:gd name="connsiteX202" fmla="*/ 3579062 w 7467600"/>
              <a:gd name="connsiteY202" fmla="*/ 4359040 h 6858000"/>
              <a:gd name="connsiteX203" fmla="*/ 3467355 w 7467600"/>
              <a:gd name="connsiteY203" fmla="*/ 3988130 h 6858000"/>
              <a:gd name="connsiteX204" fmla="*/ 3310753 w 7467600"/>
              <a:gd name="connsiteY204" fmla="*/ 3787140 h 6858000"/>
              <a:gd name="connsiteX205" fmla="*/ 3291335 w 7467600"/>
              <a:gd name="connsiteY205" fmla="*/ 3767420 h 6858000"/>
              <a:gd name="connsiteX206" fmla="*/ 1635889 w 7467600"/>
              <a:gd name="connsiteY206" fmla="*/ 3709494 h 6858000"/>
              <a:gd name="connsiteX207" fmla="*/ 1634800 w 7467600"/>
              <a:gd name="connsiteY207" fmla="*/ 3731111 h 6858000"/>
              <a:gd name="connsiteX208" fmla="*/ 1635889 w 7467600"/>
              <a:gd name="connsiteY208" fmla="*/ 3709494 h 6858000"/>
              <a:gd name="connsiteX209" fmla="*/ 1510397 w 7467600"/>
              <a:gd name="connsiteY209" fmla="*/ 3684705 h 6858000"/>
              <a:gd name="connsiteX210" fmla="*/ 1146550 w 7467600"/>
              <a:gd name="connsiteY210" fmla="*/ 3802012 h 6858000"/>
              <a:gd name="connsiteX211" fmla="*/ 698834 w 7467600"/>
              <a:gd name="connsiteY211" fmla="*/ 3952272 h 6858000"/>
              <a:gd name="connsiteX212" fmla="*/ 34256 w 7467600"/>
              <a:gd name="connsiteY212" fmla="*/ 4347603 h 6858000"/>
              <a:gd name="connsiteX213" fmla="*/ 527241 w 7467600"/>
              <a:gd name="connsiteY213" fmla="*/ 4065078 h 6858000"/>
              <a:gd name="connsiteX214" fmla="*/ 1510397 w 7467600"/>
              <a:gd name="connsiteY214" fmla="*/ 3684705 h 6858000"/>
              <a:gd name="connsiteX215" fmla="*/ 1313114 w 7467600"/>
              <a:gd name="connsiteY215" fmla="*/ 3655216 h 6858000"/>
              <a:gd name="connsiteX216" fmla="*/ 1109304 w 7467600"/>
              <a:gd name="connsiteY216" fmla="*/ 3669030 h 6858000"/>
              <a:gd name="connsiteX217" fmla="*/ 8129 w 7467600"/>
              <a:gd name="connsiteY217" fmla="*/ 4330519 h 6858000"/>
              <a:gd name="connsiteX218" fmla="*/ 687572 w 7467600"/>
              <a:gd name="connsiteY218" fmla="*/ 3925629 h 6858000"/>
              <a:gd name="connsiteX219" fmla="*/ 1138365 w 7467600"/>
              <a:gd name="connsiteY219" fmla="*/ 3774515 h 6858000"/>
              <a:gd name="connsiteX220" fmla="*/ 1505579 w 7467600"/>
              <a:gd name="connsiteY220" fmla="*/ 3655526 h 6858000"/>
              <a:gd name="connsiteX221" fmla="*/ 1313114 w 7467600"/>
              <a:gd name="connsiteY221" fmla="*/ 3655216 h 6858000"/>
              <a:gd name="connsiteX222" fmla="*/ 3655073 w 7467600"/>
              <a:gd name="connsiteY222" fmla="*/ 3650884 h 6858000"/>
              <a:gd name="connsiteX223" fmla="*/ 3989938 w 7467600"/>
              <a:gd name="connsiteY223" fmla="*/ 3991685 h 6858000"/>
              <a:gd name="connsiteX224" fmla="*/ 4393907 w 7467600"/>
              <a:gd name="connsiteY224" fmla="*/ 4261258 h 6858000"/>
              <a:gd name="connsiteX225" fmla="*/ 4648051 w 7467600"/>
              <a:gd name="connsiteY225" fmla="*/ 4374051 h 6858000"/>
              <a:gd name="connsiteX226" fmla="*/ 4383389 w 7467600"/>
              <a:gd name="connsiteY226" fmla="*/ 4184369 h 6858000"/>
              <a:gd name="connsiteX227" fmla="*/ 4165508 w 7467600"/>
              <a:gd name="connsiteY227" fmla="*/ 4035196 h 6858000"/>
              <a:gd name="connsiteX228" fmla="*/ 4068162 w 7467600"/>
              <a:gd name="connsiteY228" fmla="*/ 3953394 h 6858000"/>
              <a:gd name="connsiteX229" fmla="*/ 3981416 w 7467600"/>
              <a:gd name="connsiteY229" fmla="*/ 3880482 h 6858000"/>
              <a:gd name="connsiteX230" fmla="*/ 3800147 w 7467600"/>
              <a:gd name="connsiteY230" fmla="*/ 3749872 h 6858000"/>
              <a:gd name="connsiteX231" fmla="*/ 3655073 w 7467600"/>
              <a:gd name="connsiteY231" fmla="*/ 3650884 h 6858000"/>
              <a:gd name="connsiteX232" fmla="*/ 3670252 w 7467600"/>
              <a:gd name="connsiteY232" fmla="*/ 3622798 h 6858000"/>
              <a:gd name="connsiteX233" fmla="*/ 3817258 w 7467600"/>
              <a:gd name="connsiteY233" fmla="*/ 3723577 h 6858000"/>
              <a:gd name="connsiteX234" fmla="*/ 4000461 w 7467600"/>
              <a:gd name="connsiteY234" fmla="*/ 3855966 h 6858000"/>
              <a:gd name="connsiteX235" fmla="*/ 4088180 w 7467600"/>
              <a:gd name="connsiteY235" fmla="*/ 3929774 h 6858000"/>
              <a:gd name="connsiteX236" fmla="*/ 4184555 w 7467600"/>
              <a:gd name="connsiteY236" fmla="*/ 4010683 h 6858000"/>
              <a:gd name="connsiteX237" fmla="*/ 4399563 w 7467600"/>
              <a:gd name="connsiteY237" fmla="*/ 4158106 h 6858000"/>
              <a:gd name="connsiteX238" fmla="*/ 4684469 w 7467600"/>
              <a:gd name="connsiteY238" fmla="*/ 4364680 h 6858000"/>
              <a:gd name="connsiteX239" fmla="*/ 4690271 w 7467600"/>
              <a:gd name="connsiteY239" fmla="*/ 4370034 h 6858000"/>
              <a:gd name="connsiteX240" fmla="*/ 4136093 w 7467600"/>
              <a:gd name="connsiteY240" fmla="*/ 3858466 h 6858000"/>
              <a:gd name="connsiteX241" fmla="*/ 3670252 w 7467600"/>
              <a:gd name="connsiteY241" fmla="*/ 3622798 h 6858000"/>
              <a:gd name="connsiteX242" fmla="*/ 4440129 w 7467600"/>
              <a:gd name="connsiteY242" fmla="*/ 3448571 h 6858000"/>
              <a:gd name="connsiteX243" fmla="*/ 4856525 w 7467600"/>
              <a:gd name="connsiteY243" fmla="*/ 3915351 h 6858000"/>
              <a:gd name="connsiteX244" fmla="*/ 5059055 w 7467600"/>
              <a:gd name="connsiteY244" fmla="*/ 4108918 h 6858000"/>
              <a:gd name="connsiteX245" fmla="*/ 5290070 w 7467600"/>
              <a:gd name="connsiteY245" fmla="*/ 4263619 h 6858000"/>
              <a:gd name="connsiteX246" fmla="*/ 4834991 w 7467600"/>
              <a:gd name="connsiteY246" fmla="*/ 3830985 h 6858000"/>
              <a:gd name="connsiteX247" fmla="*/ 4440129 w 7467600"/>
              <a:gd name="connsiteY247" fmla="*/ 3448571 h 6858000"/>
              <a:gd name="connsiteX248" fmla="*/ 4441737 w 7467600"/>
              <a:gd name="connsiteY248" fmla="*/ 3399734 h 6858000"/>
              <a:gd name="connsiteX249" fmla="*/ 4431236 w 7467600"/>
              <a:gd name="connsiteY249" fmla="*/ 3400954 h 6858000"/>
              <a:gd name="connsiteX250" fmla="*/ 4557150 w 7467600"/>
              <a:gd name="connsiteY250" fmla="*/ 3510023 h 6858000"/>
              <a:gd name="connsiteX251" fmla="*/ 4856936 w 7467600"/>
              <a:gd name="connsiteY251" fmla="*/ 3809146 h 6858000"/>
              <a:gd name="connsiteX252" fmla="*/ 5111996 w 7467600"/>
              <a:gd name="connsiteY252" fmla="*/ 4065759 h 6858000"/>
              <a:gd name="connsiteX253" fmla="*/ 5388878 w 7467600"/>
              <a:gd name="connsiteY253" fmla="*/ 4300185 h 6858000"/>
              <a:gd name="connsiteX254" fmla="*/ 5425556 w 7467600"/>
              <a:gd name="connsiteY254" fmla="*/ 4308967 h 6858000"/>
              <a:gd name="connsiteX255" fmla="*/ 4943646 w 7467600"/>
              <a:gd name="connsiteY255" fmla="*/ 3822916 h 6858000"/>
              <a:gd name="connsiteX256" fmla="*/ 4594837 w 7467600"/>
              <a:gd name="connsiteY256" fmla="*/ 3532274 h 6858000"/>
              <a:gd name="connsiteX257" fmla="*/ 4441737 w 7467600"/>
              <a:gd name="connsiteY257" fmla="*/ 3399734 h 6858000"/>
              <a:gd name="connsiteX258" fmla="*/ 5425834 w 7467600"/>
              <a:gd name="connsiteY258" fmla="*/ 3162785 h 6858000"/>
              <a:gd name="connsiteX259" fmla="*/ 5401644 w 7467600"/>
              <a:gd name="connsiteY259" fmla="*/ 3617847 h 6858000"/>
              <a:gd name="connsiteX260" fmla="*/ 5467256 w 7467600"/>
              <a:gd name="connsiteY260" fmla="*/ 4175494 h 6858000"/>
              <a:gd name="connsiteX261" fmla="*/ 5448069 w 7467600"/>
              <a:gd name="connsiteY261" fmla="*/ 3567554 h 6858000"/>
              <a:gd name="connsiteX262" fmla="*/ 5425834 w 7467600"/>
              <a:gd name="connsiteY262" fmla="*/ 3162785 h 6858000"/>
              <a:gd name="connsiteX263" fmla="*/ 1318687 w 7467600"/>
              <a:gd name="connsiteY263" fmla="*/ 3113840 h 6858000"/>
              <a:gd name="connsiteX264" fmla="*/ 1066793 w 7467600"/>
              <a:gd name="connsiteY264" fmla="*/ 3212171 h 6858000"/>
              <a:gd name="connsiteX265" fmla="*/ 993319 w 7467600"/>
              <a:gd name="connsiteY265" fmla="*/ 3247648 h 6858000"/>
              <a:gd name="connsiteX266" fmla="*/ 853081 w 7467600"/>
              <a:gd name="connsiteY266" fmla="*/ 3312410 h 6858000"/>
              <a:gd name="connsiteX267" fmla="*/ 805957 w 7467600"/>
              <a:gd name="connsiteY267" fmla="*/ 3330443 h 6858000"/>
              <a:gd name="connsiteX268" fmla="*/ 1318687 w 7467600"/>
              <a:gd name="connsiteY268" fmla="*/ 3113840 h 6858000"/>
              <a:gd name="connsiteX269" fmla="*/ 5453702 w 7467600"/>
              <a:gd name="connsiteY269" fmla="*/ 3090882 h 6858000"/>
              <a:gd name="connsiteX270" fmla="*/ 5480135 w 7467600"/>
              <a:gd name="connsiteY270" fmla="*/ 3565802 h 6858000"/>
              <a:gd name="connsiteX271" fmla="*/ 5499023 w 7467600"/>
              <a:gd name="connsiteY271" fmla="*/ 4166310 h 6858000"/>
              <a:gd name="connsiteX272" fmla="*/ 5547022 w 7467600"/>
              <a:gd name="connsiteY272" fmla="*/ 3607838 h 6858000"/>
              <a:gd name="connsiteX273" fmla="*/ 5515964 w 7467600"/>
              <a:gd name="connsiteY273" fmla="*/ 3378541 h 6858000"/>
              <a:gd name="connsiteX274" fmla="*/ 5453702 w 7467600"/>
              <a:gd name="connsiteY274" fmla="*/ 3090882 h 6858000"/>
              <a:gd name="connsiteX275" fmla="*/ 1238695 w 7467600"/>
              <a:gd name="connsiteY275" fmla="*/ 3076820 h 6858000"/>
              <a:gd name="connsiteX276" fmla="*/ 716371 w 7467600"/>
              <a:gd name="connsiteY276" fmla="*/ 3293249 h 6858000"/>
              <a:gd name="connsiteX277" fmla="*/ 579522 w 7467600"/>
              <a:gd name="connsiteY277" fmla="*/ 3371759 h 6858000"/>
              <a:gd name="connsiteX278" fmla="*/ 600288 w 7467600"/>
              <a:gd name="connsiteY278" fmla="*/ 3365555 h 6858000"/>
              <a:gd name="connsiteX279" fmla="*/ 840692 w 7467600"/>
              <a:gd name="connsiteY279" fmla="*/ 3284921 h 6858000"/>
              <a:gd name="connsiteX280" fmla="*/ 979248 w 7467600"/>
              <a:gd name="connsiteY280" fmla="*/ 3221003 h 6858000"/>
              <a:gd name="connsiteX281" fmla="*/ 1053282 w 7467600"/>
              <a:gd name="connsiteY281" fmla="*/ 3185247 h 6858000"/>
              <a:gd name="connsiteX282" fmla="*/ 1320603 w 7467600"/>
              <a:gd name="connsiteY282" fmla="*/ 3081281 h 6858000"/>
              <a:gd name="connsiteX283" fmla="*/ 1238695 w 7467600"/>
              <a:gd name="connsiteY283" fmla="*/ 3076820 h 6858000"/>
              <a:gd name="connsiteX284" fmla="*/ 5425627 w 7467600"/>
              <a:gd name="connsiteY284" fmla="*/ 2954192 h 6858000"/>
              <a:gd name="connsiteX285" fmla="*/ 5470770 w 7467600"/>
              <a:gd name="connsiteY285" fmla="*/ 3005435 h 6858000"/>
              <a:gd name="connsiteX286" fmla="*/ 5519779 w 7467600"/>
              <a:gd name="connsiteY286" fmla="*/ 4359223 h 6858000"/>
              <a:gd name="connsiteX287" fmla="*/ 5520293 w 7467600"/>
              <a:gd name="connsiteY287" fmla="*/ 4360602 h 6858000"/>
              <a:gd name="connsiteX288" fmla="*/ 5767221 w 7467600"/>
              <a:gd name="connsiteY288" fmla="*/ 4665564 h 6858000"/>
              <a:gd name="connsiteX289" fmla="*/ 6937169 w 7467600"/>
              <a:gd name="connsiteY289" fmla="*/ 4815941 h 6858000"/>
              <a:gd name="connsiteX290" fmla="*/ 6953922 w 7467600"/>
              <a:gd name="connsiteY290" fmla="*/ 4890068 h 6858000"/>
              <a:gd name="connsiteX291" fmla="*/ 6071359 w 7467600"/>
              <a:gd name="connsiteY291" fmla="*/ 4770770 h 6858000"/>
              <a:gd name="connsiteX292" fmla="*/ 6038839 w 7467600"/>
              <a:gd name="connsiteY292" fmla="*/ 4764474 h 6858000"/>
              <a:gd name="connsiteX293" fmla="*/ 6038706 w 7467600"/>
              <a:gd name="connsiteY293" fmla="*/ 4763847 h 6858000"/>
              <a:gd name="connsiteX294" fmla="*/ 6037784 w 7467600"/>
              <a:gd name="connsiteY294" fmla="*/ 4764270 h 6858000"/>
              <a:gd name="connsiteX295" fmla="*/ 6038839 w 7467600"/>
              <a:gd name="connsiteY295" fmla="*/ 4764474 h 6858000"/>
              <a:gd name="connsiteX296" fmla="*/ 6040338 w 7467600"/>
              <a:gd name="connsiteY296" fmla="*/ 4771418 h 6858000"/>
              <a:gd name="connsiteX297" fmla="*/ 6024488 w 7467600"/>
              <a:gd name="connsiteY297" fmla="*/ 4809903 h 6858000"/>
              <a:gd name="connsiteX298" fmla="*/ 5599771 w 7467600"/>
              <a:gd name="connsiteY298" fmla="*/ 5509652 h 6858000"/>
              <a:gd name="connsiteX299" fmla="*/ 5548843 w 7467600"/>
              <a:gd name="connsiteY299" fmla="*/ 5563845 h 6858000"/>
              <a:gd name="connsiteX300" fmla="*/ 5940952 w 7467600"/>
              <a:gd name="connsiteY300" fmla="*/ 6250028 h 6858000"/>
              <a:gd name="connsiteX301" fmla="*/ 6043441 w 7467600"/>
              <a:gd name="connsiteY301" fmla="*/ 6665847 h 6858000"/>
              <a:gd name="connsiteX302" fmla="*/ 6093432 w 7467600"/>
              <a:gd name="connsiteY302" fmla="*/ 6858000 h 6858000"/>
              <a:gd name="connsiteX303" fmla="*/ 6034344 w 7467600"/>
              <a:gd name="connsiteY303" fmla="*/ 6858000 h 6858000"/>
              <a:gd name="connsiteX304" fmla="*/ 6026679 w 7467600"/>
              <a:gd name="connsiteY304" fmla="*/ 6836959 h 6858000"/>
              <a:gd name="connsiteX305" fmla="*/ 5800441 w 7467600"/>
              <a:gd name="connsiteY305" fmla="*/ 6335286 h 6858000"/>
              <a:gd name="connsiteX306" fmla="*/ 5526562 w 7467600"/>
              <a:gd name="connsiteY306" fmla="*/ 5705388 h 6858000"/>
              <a:gd name="connsiteX307" fmla="*/ 5519640 w 7467600"/>
              <a:gd name="connsiteY307" fmla="*/ 5683774 h 6858000"/>
              <a:gd name="connsiteX308" fmla="*/ 5844559 w 7467600"/>
              <a:gd name="connsiteY308" fmla="*/ 6553349 h 6858000"/>
              <a:gd name="connsiteX309" fmla="*/ 5975994 w 7467600"/>
              <a:gd name="connsiteY309" fmla="*/ 6858000 h 6858000"/>
              <a:gd name="connsiteX310" fmla="*/ 5898547 w 7467600"/>
              <a:gd name="connsiteY310" fmla="*/ 6858000 h 6858000"/>
              <a:gd name="connsiteX311" fmla="*/ 5682041 w 7467600"/>
              <a:gd name="connsiteY311" fmla="*/ 6355860 h 6858000"/>
              <a:gd name="connsiteX312" fmla="*/ 5461758 w 7467600"/>
              <a:gd name="connsiteY312" fmla="*/ 5820220 h 6858000"/>
              <a:gd name="connsiteX313" fmla="*/ 5237282 w 7467600"/>
              <a:gd name="connsiteY313" fmla="*/ 6579086 h 6858000"/>
              <a:gd name="connsiteX314" fmla="*/ 5115009 w 7467600"/>
              <a:gd name="connsiteY314" fmla="*/ 6858000 h 6858000"/>
              <a:gd name="connsiteX315" fmla="*/ 5028074 w 7467600"/>
              <a:gd name="connsiteY315" fmla="*/ 6858000 h 6858000"/>
              <a:gd name="connsiteX316" fmla="*/ 5079508 w 7467600"/>
              <a:gd name="connsiteY316" fmla="*/ 6749074 h 6858000"/>
              <a:gd name="connsiteX317" fmla="*/ 5371846 w 7467600"/>
              <a:gd name="connsiteY317" fmla="*/ 5924413 h 6858000"/>
              <a:gd name="connsiteX318" fmla="*/ 5270512 w 7467600"/>
              <a:gd name="connsiteY318" fmla="*/ 6138975 h 6858000"/>
              <a:gd name="connsiteX319" fmla="*/ 5062409 w 7467600"/>
              <a:gd name="connsiteY319" fmla="*/ 6653544 h 6858000"/>
              <a:gd name="connsiteX320" fmla="*/ 5036628 w 7467600"/>
              <a:gd name="connsiteY320" fmla="*/ 6754247 h 6858000"/>
              <a:gd name="connsiteX321" fmla="*/ 5009112 w 7467600"/>
              <a:gd name="connsiteY321" fmla="*/ 6858000 h 6858000"/>
              <a:gd name="connsiteX322" fmla="*/ 4976679 w 7467600"/>
              <a:gd name="connsiteY322" fmla="*/ 6858000 h 6858000"/>
              <a:gd name="connsiteX323" fmla="*/ 5006537 w 7467600"/>
              <a:gd name="connsiteY323" fmla="*/ 6747068 h 6858000"/>
              <a:gd name="connsiteX324" fmla="*/ 5032723 w 7467600"/>
              <a:gd name="connsiteY324" fmla="*/ 6644957 h 6858000"/>
              <a:gd name="connsiteX325" fmla="*/ 5242949 w 7467600"/>
              <a:gd name="connsiteY325" fmla="*/ 6125175 h 6858000"/>
              <a:gd name="connsiteX326" fmla="*/ 5286321 w 7467600"/>
              <a:gd name="connsiteY326" fmla="*/ 6033555 h 6858000"/>
              <a:gd name="connsiteX327" fmla="*/ 5008210 w 7467600"/>
              <a:gd name="connsiteY327" fmla="*/ 6649194 h 6858000"/>
              <a:gd name="connsiteX328" fmla="*/ 4986321 w 7467600"/>
              <a:gd name="connsiteY328" fmla="*/ 6765687 h 6858000"/>
              <a:gd name="connsiteX329" fmla="*/ 4973474 w 7467600"/>
              <a:gd name="connsiteY329" fmla="*/ 6858000 h 6858000"/>
              <a:gd name="connsiteX330" fmla="*/ 4907178 w 7467600"/>
              <a:gd name="connsiteY330" fmla="*/ 6858000 h 6858000"/>
              <a:gd name="connsiteX331" fmla="*/ 4910810 w 7467600"/>
              <a:gd name="connsiteY331" fmla="*/ 6829660 h 6858000"/>
              <a:gd name="connsiteX332" fmla="*/ 4987461 w 7467600"/>
              <a:gd name="connsiteY332" fmla="*/ 6432994 h 6858000"/>
              <a:gd name="connsiteX333" fmla="*/ 5179262 w 7467600"/>
              <a:gd name="connsiteY333" fmla="*/ 6035044 h 6858000"/>
              <a:gd name="connsiteX334" fmla="*/ 4689678 w 7467600"/>
              <a:gd name="connsiteY334" fmla="*/ 6440241 h 6858000"/>
              <a:gd name="connsiteX335" fmla="*/ 4477543 w 7467600"/>
              <a:gd name="connsiteY335" fmla="*/ 6674836 h 6858000"/>
              <a:gd name="connsiteX336" fmla="*/ 4329957 w 7467600"/>
              <a:gd name="connsiteY336" fmla="*/ 6858000 h 6858000"/>
              <a:gd name="connsiteX337" fmla="*/ 4218595 w 7467600"/>
              <a:gd name="connsiteY337" fmla="*/ 6858000 h 6858000"/>
              <a:gd name="connsiteX338" fmla="*/ 4368888 w 7467600"/>
              <a:gd name="connsiteY338" fmla="*/ 6668412 h 6858000"/>
              <a:gd name="connsiteX339" fmla="*/ 4563091 w 7467600"/>
              <a:gd name="connsiteY339" fmla="*/ 6442508 h 6858000"/>
              <a:gd name="connsiteX340" fmla="*/ 5387324 w 7467600"/>
              <a:gd name="connsiteY340" fmla="*/ 5705830 h 6858000"/>
              <a:gd name="connsiteX341" fmla="*/ 5073620 w 7467600"/>
              <a:gd name="connsiteY341" fmla="*/ 5955437 h 6858000"/>
              <a:gd name="connsiteX342" fmla="*/ 4689789 w 7467600"/>
              <a:gd name="connsiteY342" fmla="*/ 6268382 h 6858000"/>
              <a:gd name="connsiteX343" fmla="*/ 4418722 w 7467600"/>
              <a:gd name="connsiteY343" fmla="*/ 6570886 h 6858000"/>
              <a:gd name="connsiteX344" fmla="*/ 4214944 w 7467600"/>
              <a:gd name="connsiteY344" fmla="*/ 6858000 h 6858000"/>
              <a:gd name="connsiteX345" fmla="*/ 4177898 w 7467600"/>
              <a:gd name="connsiteY345" fmla="*/ 6858000 h 6858000"/>
              <a:gd name="connsiteX346" fmla="*/ 4391597 w 7467600"/>
              <a:gd name="connsiteY346" fmla="*/ 6556370 h 6858000"/>
              <a:gd name="connsiteX347" fmla="*/ 4668889 w 7467600"/>
              <a:gd name="connsiteY347" fmla="*/ 6246399 h 6858000"/>
              <a:gd name="connsiteX348" fmla="*/ 5055427 w 7467600"/>
              <a:gd name="connsiteY348" fmla="*/ 5931476 h 6858000"/>
              <a:gd name="connsiteX349" fmla="*/ 5371814 w 7467600"/>
              <a:gd name="connsiteY349" fmla="*/ 5678975 h 6858000"/>
              <a:gd name="connsiteX350" fmla="*/ 4987918 w 7467600"/>
              <a:gd name="connsiteY350" fmla="*/ 5838701 h 6858000"/>
              <a:gd name="connsiteX351" fmla="*/ 4317146 w 7467600"/>
              <a:gd name="connsiteY351" fmla="*/ 6587716 h 6858000"/>
              <a:gd name="connsiteX352" fmla="*/ 4171627 w 7467600"/>
              <a:gd name="connsiteY352" fmla="*/ 6858000 h 6858000"/>
              <a:gd name="connsiteX353" fmla="*/ 4081585 w 7467600"/>
              <a:gd name="connsiteY353" fmla="*/ 6858000 h 6858000"/>
              <a:gd name="connsiteX354" fmla="*/ 4238603 w 7467600"/>
              <a:gd name="connsiteY354" fmla="*/ 6559341 h 6858000"/>
              <a:gd name="connsiteX355" fmla="*/ 4778333 w 7467600"/>
              <a:gd name="connsiteY355" fmla="*/ 5873626 h 6858000"/>
              <a:gd name="connsiteX356" fmla="*/ 5414185 w 7467600"/>
              <a:gd name="connsiteY356" fmla="*/ 5573882 h 6858000"/>
              <a:gd name="connsiteX357" fmla="*/ 5959648 w 7467600"/>
              <a:gd name="connsiteY357" fmla="*/ 4760797 h 6858000"/>
              <a:gd name="connsiteX358" fmla="*/ 5355019 w 7467600"/>
              <a:gd name="connsiteY358" fmla="*/ 4734672 h 6858000"/>
              <a:gd name="connsiteX359" fmla="*/ 5083565 w 7467600"/>
              <a:gd name="connsiteY359" fmla="*/ 5179121 h 6858000"/>
              <a:gd name="connsiteX360" fmla="*/ 4713577 w 7467600"/>
              <a:gd name="connsiteY360" fmla="*/ 5616803 h 6858000"/>
              <a:gd name="connsiteX361" fmla="*/ 3989559 w 7467600"/>
              <a:gd name="connsiteY361" fmla="*/ 6145945 h 6858000"/>
              <a:gd name="connsiteX362" fmla="*/ 3939824 w 7467600"/>
              <a:gd name="connsiteY362" fmla="*/ 6066900 h 6858000"/>
              <a:gd name="connsiteX363" fmla="*/ 4584537 w 7467600"/>
              <a:gd name="connsiteY363" fmla="*/ 5324826 h 6858000"/>
              <a:gd name="connsiteX364" fmla="*/ 5037105 w 7467600"/>
              <a:gd name="connsiteY364" fmla="*/ 5088765 h 6858000"/>
              <a:gd name="connsiteX365" fmla="*/ 5039930 w 7467600"/>
              <a:gd name="connsiteY365" fmla="*/ 5089585 h 6858000"/>
              <a:gd name="connsiteX366" fmla="*/ 5263764 w 7467600"/>
              <a:gd name="connsiteY366" fmla="*/ 4735525 h 6858000"/>
              <a:gd name="connsiteX367" fmla="*/ 4086300 w 7467600"/>
              <a:gd name="connsiteY367" fmla="*/ 4884599 h 6858000"/>
              <a:gd name="connsiteX368" fmla="*/ 4085485 w 7467600"/>
              <a:gd name="connsiteY368" fmla="*/ 4899070 h 6858000"/>
              <a:gd name="connsiteX369" fmla="*/ 3871915 w 7467600"/>
              <a:gd name="connsiteY369" fmla="*/ 5253645 h 6858000"/>
              <a:gd name="connsiteX370" fmla="*/ 3799374 w 7467600"/>
              <a:gd name="connsiteY370" fmla="*/ 5466127 h 6858000"/>
              <a:gd name="connsiteX371" fmla="*/ 3498850 w 7467600"/>
              <a:gd name="connsiteY371" fmla="*/ 6661888 h 6858000"/>
              <a:gd name="connsiteX372" fmla="*/ 3399216 w 7467600"/>
              <a:gd name="connsiteY372" fmla="*/ 6858000 h 6858000"/>
              <a:gd name="connsiteX373" fmla="*/ 3303688 w 7467600"/>
              <a:gd name="connsiteY373" fmla="*/ 6858000 h 6858000"/>
              <a:gd name="connsiteX374" fmla="*/ 3391774 w 7467600"/>
              <a:gd name="connsiteY374" fmla="*/ 6697181 h 6858000"/>
              <a:gd name="connsiteX375" fmla="*/ 3735540 w 7467600"/>
              <a:gd name="connsiteY375" fmla="*/ 5546923 h 6858000"/>
              <a:gd name="connsiteX376" fmla="*/ 3729438 w 7467600"/>
              <a:gd name="connsiteY376" fmla="*/ 5569058 h 6858000"/>
              <a:gd name="connsiteX377" fmla="*/ 3707782 w 7467600"/>
              <a:gd name="connsiteY377" fmla="*/ 5644908 h 6858000"/>
              <a:gd name="connsiteX378" fmla="*/ 3583827 w 7467600"/>
              <a:gd name="connsiteY378" fmla="*/ 6039215 h 6858000"/>
              <a:gd name="connsiteX379" fmla="*/ 3547861 w 7467600"/>
              <a:gd name="connsiteY379" fmla="*/ 6129609 h 6858000"/>
              <a:gd name="connsiteX380" fmla="*/ 3490905 w 7467600"/>
              <a:gd name="connsiteY380" fmla="*/ 6277660 h 6858000"/>
              <a:gd name="connsiteX381" fmla="*/ 3455859 w 7467600"/>
              <a:gd name="connsiteY381" fmla="*/ 6391301 h 6858000"/>
              <a:gd name="connsiteX382" fmla="*/ 3429112 w 7467600"/>
              <a:gd name="connsiteY382" fmla="*/ 6479469 h 6858000"/>
              <a:gd name="connsiteX383" fmla="*/ 3304862 w 7467600"/>
              <a:gd name="connsiteY383" fmla="*/ 6796476 h 6858000"/>
              <a:gd name="connsiteX384" fmla="*/ 3276071 w 7467600"/>
              <a:gd name="connsiteY384" fmla="*/ 6858000 h 6858000"/>
              <a:gd name="connsiteX385" fmla="*/ 3240805 w 7467600"/>
              <a:gd name="connsiteY385" fmla="*/ 6858000 h 6858000"/>
              <a:gd name="connsiteX386" fmla="*/ 3275917 w 7467600"/>
              <a:gd name="connsiteY386" fmla="*/ 6783192 h 6858000"/>
              <a:gd name="connsiteX387" fmla="*/ 3399358 w 7467600"/>
              <a:gd name="connsiteY387" fmla="*/ 6469011 h 6858000"/>
              <a:gd name="connsiteX388" fmla="*/ 3425650 w 7467600"/>
              <a:gd name="connsiteY388" fmla="*/ 6381333 h 6858000"/>
              <a:gd name="connsiteX389" fmla="*/ 3460661 w 7467600"/>
              <a:gd name="connsiteY389" fmla="*/ 6266763 h 6858000"/>
              <a:gd name="connsiteX390" fmla="*/ 3518021 w 7467600"/>
              <a:gd name="connsiteY390" fmla="*/ 6117298 h 6858000"/>
              <a:gd name="connsiteX391" fmla="*/ 3554035 w 7467600"/>
              <a:gd name="connsiteY391" fmla="*/ 6027832 h 6858000"/>
              <a:gd name="connsiteX392" fmla="*/ 3677174 w 7467600"/>
              <a:gd name="connsiteY392" fmla="*/ 5636351 h 6858000"/>
              <a:gd name="connsiteX393" fmla="*/ 3698819 w 7467600"/>
              <a:gd name="connsiteY393" fmla="*/ 5560503 h 6858000"/>
              <a:gd name="connsiteX394" fmla="*/ 3702094 w 7467600"/>
              <a:gd name="connsiteY394" fmla="*/ 5549194 h 6858000"/>
              <a:gd name="connsiteX395" fmla="*/ 3398355 w 7467600"/>
              <a:gd name="connsiteY395" fmla="*/ 6094603 h 6858000"/>
              <a:gd name="connsiteX396" fmla="*/ 3193941 w 7467600"/>
              <a:gd name="connsiteY396" fmla="*/ 6798775 h 6858000"/>
              <a:gd name="connsiteX397" fmla="*/ 3184140 w 7467600"/>
              <a:gd name="connsiteY397" fmla="*/ 6858000 h 6858000"/>
              <a:gd name="connsiteX398" fmla="*/ 3099978 w 7467600"/>
              <a:gd name="connsiteY398" fmla="*/ 6858000 h 6858000"/>
              <a:gd name="connsiteX399" fmla="*/ 3101556 w 7467600"/>
              <a:gd name="connsiteY399" fmla="*/ 6843337 h 6858000"/>
              <a:gd name="connsiteX400" fmla="*/ 3370162 w 7467600"/>
              <a:gd name="connsiteY400" fmla="*/ 5785550 h 6858000"/>
              <a:gd name="connsiteX401" fmla="*/ 3746477 w 7467600"/>
              <a:gd name="connsiteY401" fmla="*/ 5377889 h 6858000"/>
              <a:gd name="connsiteX402" fmla="*/ 3863399 w 7467600"/>
              <a:gd name="connsiteY402" fmla="*/ 5087257 h 6858000"/>
              <a:gd name="connsiteX403" fmla="*/ 3968712 w 7467600"/>
              <a:gd name="connsiteY403" fmla="*/ 4913989 h 6858000"/>
              <a:gd name="connsiteX404" fmla="*/ 2792390 w 7467600"/>
              <a:gd name="connsiteY404" fmla="*/ 5382974 h 6858000"/>
              <a:gd name="connsiteX405" fmla="*/ 2714982 w 7467600"/>
              <a:gd name="connsiteY405" fmla="*/ 5427051 h 6858000"/>
              <a:gd name="connsiteX406" fmla="*/ 2813361 w 7467600"/>
              <a:gd name="connsiteY406" fmla="*/ 6023912 h 6858000"/>
              <a:gd name="connsiteX407" fmla="*/ 2688430 w 7467600"/>
              <a:gd name="connsiteY407" fmla="*/ 6801564 h 6858000"/>
              <a:gd name="connsiteX408" fmla="*/ 2629626 w 7467600"/>
              <a:gd name="connsiteY408" fmla="*/ 6763394 h 6858000"/>
              <a:gd name="connsiteX409" fmla="*/ 2565328 w 7467600"/>
              <a:gd name="connsiteY409" fmla="*/ 5516399 h 6858000"/>
              <a:gd name="connsiteX410" fmla="*/ 1922999 w 7467600"/>
              <a:gd name="connsiteY410" fmla="*/ 5980343 h 6858000"/>
              <a:gd name="connsiteX411" fmla="*/ 1950261 w 7467600"/>
              <a:gd name="connsiteY411" fmla="*/ 6405858 h 6858000"/>
              <a:gd name="connsiteX412" fmla="*/ 2365554 w 7467600"/>
              <a:gd name="connsiteY412" fmla="*/ 6759107 h 6858000"/>
              <a:gd name="connsiteX413" fmla="*/ 2424142 w 7467600"/>
              <a:gd name="connsiteY413" fmla="*/ 6858000 h 6858000"/>
              <a:gd name="connsiteX414" fmla="*/ 2395994 w 7467600"/>
              <a:gd name="connsiteY414" fmla="*/ 6858000 h 6858000"/>
              <a:gd name="connsiteX415" fmla="*/ 2392863 w 7467600"/>
              <a:gd name="connsiteY415" fmla="*/ 6852964 h 6858000"/>
              <a:gd name="connsiteX416" fmla="*/ 2017589 w 7467600"/>
              <a:gd name="connsiteY416" fmla="*/ 6493982 h 6858000"/>
              <a:gd name="connsiteX417" fmla="*/ 2147336 w 7467600"/>
              <a:gd name="connsiteY417" fmla="*/ 6594052 h 6858000"/>
              <a:gd name="connsiteX418" fmla="*/ 2207047 w 7467600"/>
              <a:gd name="connsiteY418" fmla="*/ 6654540 h 6858000"/>
              <a:gd name="connsiteX419" fmla="*/ 2299106 w 7467600"/>
              <a:gd name="connsiteY419" fmla="*/ 6778931 h 6858000"/>
              <a:gd name="connsiteX420" fmla="*/ 2314430 w 7467600"/>
              <a:gd name="connsiteY420" fmla="*/ 6801144 h 6858000"/>
              <a:gd name="connsiteX421" fmla="*/ 2352406 w 7467600"/>
              <a:gd name="connsiteY421" fmla="*/ 6858000 h 6858000"/>
              <a:gd name="connsiteX422" fmla="*/ 2314492 w 7467600"/>
              <a:gd name="connsiteY422" fmla="*/ 6858000 h 6858000"/>
              <a:gd name="connsiteX423" fmla="*/ 2288095 w 7467600"/>
              <a:gd name="connsiteY423" fmla="*/ 6818030 h 6858000"/>
              <a:gd name="connsiteX424" fmla="*/ 2272768 w 7467600"/>
              <a:gd name="connsiteY424" fmla="*/ 6795822 h 6858000"/>
              <a:gd name="connsiteX425" fmla="*/ 2182715 w 7467600"/>
              <a:gd name="connsiteY425" fmla="*/ 6675071 h 6858000"/>
              <a:gd name="connsiteX426" fmla="*/ 2032061 w 7467600"/>
              <a:gd name="connsiteY426" fmla="*/ 6541380 h 6858000"/>
              <a:gd name="connsiteX427" fmla="*/ 2257220 w 7467600"/>
              <a:gd name="connsiteY427" fmla="*/ 6826257 h 6858000"/>
              <a:gd name="connsiteX428" fmla="*/ 2281324 w 7467600"/>
              <a:gd name="connsiteY428" fmla="*/ 6858000 h 6858000"/>
              <a:gd name="connsiteX429" fmla="*/ 2242860 w 7467600"/>
              <a:gd name="connsiteY429" fmla="*/ 6858000 h 6858000"/>
              <a:gd name="connsiteX430" fmla="*/ 2232818 w 7467600"/>
              <a:gd name="connsiteY430" fmla="*/ 6844926 h 6858000"/>
              <a:gd name="connsiteX431" fmla="*/ 1990172 w 7467600"/>
              <a:gd name="connsiteY431" fmla="*/ 6542121 h 6858000"/>
              <a:gd name="connsiteX432" fmla="*/ 2124090 w 7467600"/>
              <a:gd name="connsiteY432" fmla="*/ 6761017 h 6858000"/>
              <a:gd name="connsiteX433" fmla="*/ 2200380 w 7467600"/>
              <a:gd name="connsiteY433" fmla="*/ 6858000 h 6858000"/>
              <a:gd name="connsiteX434" fmla="*/ 2147507 w 7467600"/>
              <a:gd name="connsiteY434" fmla="*/ 6858000 h 6858000"/>
              <a:gd name="connsiteX435" fmla="*/ 2070668 w 7467600"/>
              <a:gd name="connsiteY435" fmla="*/ 6761520 h 6858000"/>
              <a:gd name="connsiteX436" fmla="*/ 1975142 w 7467600"/>
              <a:gd name="connsiteY436" fmla="*/ 6585570 h 6858000"/>
              <a:gd name="connsiteX437" fmla="*/ 2050035 w 7467600"/>
              <a:gd name="connsiteY437" fmla="*/ 6813345 h 6858000"/>
              <a:gd name="connsiteX438" fmla="*/ 2063025 w 7467600"/>
              <a:gd name="connsiteY438" fmla="*/ 6858000 h 6858000"/>
              <a:gd name="connsiteX439" fmla="*/ 2021675 w 7467600"/>
              <a:gd name="connsiteY439" fmla="*/ 6858000 h 6858000"/>
              <a:gd name="connsiteX440" fmla="*/ 2019308 w 7467600"/>
              <a:gd name="connsiteY440" fmla="*/ 6847118 h 6858000"/>
              <a:gd name="connsiteX441" fmla="*/ 1938835 w 7467600"/>
              <a:gd name="connsiteY441" fmla="*/ 6551160 h 6858000"/>
              <a:gd name="connsiteX442" fmla="*/ 1953230 w 7467600"/>
              <a:gd name="connsiteY442" fmla="*/ 6759699 h 6858000"/>
              <a:gd name="connsiteX443" fmla="*/ 1956763 w 7467600"/>
              <a:gd name="connsiteY443" fmla="*/ 6778191 h 6858000"/>
              <a:gd name="connsiteX444" fmla="*/ 1967925 w 7467600"/>
              <a:gd name="connsiteY444" fmla="*/ 6858000 h 6858000"/>
              <a:gd name="connsiteX445" fmla="*/ 1936622 w 7467600"/>
              <a:gd name="connsiteY445" fmla="*/ 6858000 h 6858000"/>
              <a:gd name="connsiteX446" fmla="*/ 1926261 w 7467600"/>
              <a:gd name="connsiteY446" fmla="*/ 6784064 h 6858000"/>
              <a:gd name="connsiteX447" fmla="*/ 1922724 w 7467600"/>
              <a:gd name="connsiteY447" fmla="*/ 6765577 h 6858000"/>
              <a:gd name="connsiteX448" fmla="*/ 1904650 w 7467600"/>
              <a:gd name="connsiteY448" fmla="*/ 6639616 h 6858000"/>
              <a:gd name="connsiteX449" fmla="*/ 1885273 w 7467600"/>
              <a:gd name="connsiteY449" fmla="*/ 6858000 h 6858000"/>
              <a:gd name="connsiteX450" fmla="*/ 1854363 w 7467600"/>
              <a:gd name="connsiteY450" fmla="*/ 6858000 h 6858000"/>
              <a:gd name="connsiteX451" fmla="*/ 1880391 w 7467600"/>
              <a:gd name="connsiteY451" fmla="*/ 6603796 h 6858000"/>
              <a:gd name="connsiteX452" fmla="*/ 1818273 w 7467600"/>
              <a:gd name="connsiteY452" fmla="*/ 6715729 h 6858000"/>
              <a:gd name="connsiteX453" fmla="*/ 1794691 w 7467600"/>
              <a:gd name="connsiteY453" fmla="*/ 6843239 h 6858000"/>
              <a:gd name="connsiteX454" fmla="*/ 1794914 w 7467600"/>
              <a:gd name="connsiteY454" fmla="*/ 6858000 h 6858000"/>
              <a:gd name="connsiteX455" fmla="*/ 1746128 w 7467600"/>
              <a:gd name="connsiteY455" fmla="*/ 6858000 h 6858000"/>
              <a:gd name="connsiteX456" fmla="*/ 1753934 w 7467600"/>
              <a:gd name="connsiteY456" fmla="*/ 6724796 h 6858000"/>
              <a:gd name="connsiteX457" fmla="*/ 1792053 w 7467600"/>
              <a:gd name="connsiteY457" fmla="*/ 6572396 h 6858000"/>
              <a:gd name="connsiteX458" fmla="*/ 1862248 w 7467600"/>
              <a:gd name="connsiteY458" fmla="*/ 6266397 h 6858000"/>
              <a:gd name="connsiteX459" fmla="*/ 1862250 w 7467600"/>
              <a:gd name="connsiteY459" fmla="*/ 6033531 h 6858000"/>
              <a:gd name="connsiteX460" fmla="*/ 1211999 w 7467600"/>
              <a:gd name="connsiteY460" fmla="*/ 6683610 h 6858000"/>
              <a:gd name="connsiteX461" fmla="*/ 1213266 w 7467600"/>
              <a:gd name="connsiteY461" fmla="*/ 6691947 h 6858000"/>
              <a:gd name="connsiteX462" fmla="*/ 1203370 w 7467600"/>
              <a:gd name="connsiteY462" fmla="*/ 6850676 h 6858000"/>
              <a:gd name="connsiteX463" fmla="*/ 1203671 w 7467600"/>
              <a:gd name="connsiteY463" fmla="*/ 6858000 h 6858000"/>
              <a:gd name="connsiteX464" fmla="*/ 1143180 w 7467600"/>
              <a:gd name="connsiteY464" fmla="*/ 6858000 h 6858000"/>
              <a:gd name="connsiteX465" fmla="*/ 1142176 w 7467600"/>
              <a:gd name="connsiteY465" fmla="*/ 6766045 h 6858000"/>
              <a:gd name="connsiteX466" fmla="*/ 1067484 w 7467600"/>
              <a:gd name="connsiteY466" fmla="*/ 6858000 h 6858000"/>
              <a:gd name="connsiteX467" fmla="*/ 953928 w 7467600"/>
              <a:gd name="connsiteY467" fmla="*/ 6858000 h 6858000"/>
              <a:gd name="connsiteX468" fmla="*/ 959715 w 7467600"/>
              <a:gd name="connsiteY468" fmla="*/ 6850185 h 6858000"/>
              <a:gd name="connsiteX469" fmla="*/ 1483788 w 7467600"/>
              <a:gd name="connsiteY469" fmla="*/ 6259174 h 6858000"/>
              <a:gd name="connsiteX470" fmla="*/ 1100671 w 7467600"/>
              <a:gd name="connsiteY470" fmla="*/ 6252137 h 6858000"/>
              <a:gd name="connsiteX471" fmla="*/ 1090144 w 7467600"/>
              <a:gd name="connsiteY471" fmla="*/ 6256748 h 6858000"/>
              <a:gd name="connsiteX472" fmla="*/ 1095872 w 7467600"/>
              <a:gd name="connsiteY472" fmla="*/ 6271892 h 6858000"/>
              <a:gd name="connsiteX473" fmla="*/ 262785 w 7467600"/>
              <a:gd name="connsiteY473" fmla="*/ 6845450 h 6858000"/>
              <a:gd name="connsiteX474" fmla="*/ 209968 w 7467600"/>
              <a:gd name="connsiteY474" fmla="*/ 6770713 h 6858000"/>
              <a:gd name="connsiteX475" fmla="*/ 873460 w 7467600"/>
              <a:gd name="connsiteY475" fmla="*/ 6253768 h 6858000"/>
              <a:gd name="connsiteX476" fmla="*/ 192686 w 7467600"/>
              <a:gd name="connsiteY476" fmla="*/ 5849257 h 6858000"/>
              <a:gd name="connsiteX477" fmla="*/ 4696 w 7467600"/>
              <a:gd name="connsiteY477" fmla="*/ 5697668 h 6858000"/>
              <a:gd name="connsiteX478" fmla="*/ 0 w 7467600"/>
              <a:gd name="connsiteY478" fmla="*/ 5689984 h 6858000"/>
              <a:gd name="connsiteX479" fmla="*/ 0 w 7467600"/>
              <a:gd name="connsiteY479" fmla="*/ 5513472 h 6858000"/>
              <a:gd name="connsiteX480" fmla="*/ 174101 w 7467600"/>
              <a:gd name="connsiteY480" fmla="*/ 5620277 h 6858000"/>
              <a:gd name="connsiteX481" fmla="*/ 891800 w 7467600"/>
              <a:gd name="connsiteY481" fmla="*/ 6036935 h 6858000"/>
              <a:gd name="connsiteX482" fmla="*/ 1072219 w 7467600"/>
              <a:gd name="connsiteY482" fmla="*/ 6169443 h 6858000"/>
              <a:gd name="connsiteX483" fmla="*/ 1074117 w 7467600"/>
              <a:gd name="connsiteY483" fmla="*/ 6170301 h 6858000"/>
              <a:gd name="connsiteX484" fmla="*/ 1083114 w 7467600"/>
              <a:gd name="connsiteY484" fmla="*/ 6174131 h 6858000"/>
              <a:gd name="connsiteX485" fmla="*/ 1543010 w 7467600"/>
              <a:gd name="connsiteY485" fmla="*/ 6191140 h 6858000"/>
              <a:gd name="connsiteX486" fmla="*/ 1551080 w 7467600"/>
              <a:gd name="connsiteY486" fmla="*/ 6195006 h 6858000"/>
              <a:gd name="connsiteX487" fmla="*/ 2345443 w 7467600"/>
              <a:gd name="connsiteY487" fmla="*/ 5549882 h 6858000"/>
              <a:gd name="connsiteX488" fmla="*/ 1721499 w 7467600"/>
              <a:gd name="connsiteY488" fmla="*/ 5599969 h 6858000"/>
              <a:gd name="connsiteX489" fmla="*/ 767716 w 7467600"/>
              <a:gd name="connsiteY489" fmla="*/ 5472768 h 6858000"/>
              <a:gd name="connsiteX490" fmla="*/ 722147 w 7467600"/>
              <a:gd name="connsiteY490" fmla="*/ 5393091 h 6858000"/>
              <a:gd name="connsiteX491" fmla="*/ 1485552 w 7467600"/>
              <a:gd name="connsiteY491" fmla="*/ 5313202 h 6858000"/>
              <a:gd name="connsiteX492" fmla="*/ 2143004 w 7467600"/>
              <a:gd name="connsiteY492" fmla="*/ 5402420 h 6858000"/>
              <a:gd name="connsiteX493" fmla="*/ 1933391 w 7467600"/>
              <a:gd name="connsiteY493" fmla="*/ 5156971 h 6858000"/>
              <a:gd name="connsiteX494" fmla="*/ 1827118 w 7467600"/>
              <a:gd name="connsiteY494" fmla="*/ 4968410 h 6858000"/>
              <a:gd name="connsiteX495" fmla="*/ 1837349 w 7467600"/>
              <a:gd name="connsiteY495" fmla="*/ 4956357 h 6858000"/>
              <a:gd name="connsiteX496" fmla="*/ 2162835 w 7467600"/>
              <a:gd name="connsiteY496" fmla="*/ 5187853 h 6858000"/>
              <a:gd name="connsiteX497" fmla="*/ 2257167 w 7467600"/>
              <a:gd name="connsiteY497" fmla="*/ 5462123 h 6858000"/>
              <a:gd name="connsiteX498" fmla="*/ 2261598 w 7467600"/>
              <a:gd name="connsiteY498" fmla="*/ 5467998 h 6858000"/>
              <a:gd name="connsiteX499" fmla="*/ 2437177 w 7467600"/>
              <a:gd name="connsiteY499" fmla="*/ 5479608 h 6858000"/>
              <a:gd name="connsiteX500" fmla="*/ 2445247 w 7467600"/>
              <a:gd name="connsiteY500" fmla="*/ 5483476 h 6858000"/>
              <a:gd name="connsiteX501" fmla="*/ 2743626 w 7467600"/>
              <a:gd name="connsiteY501" fmla="*/ 5304819 h 6858000"/>
              <a:gd name="connsiteX502" fmla="*/ 3048102 w 7467600"/>
              <a:gd name="connsiteY502" fmla="*/ 5150595 h 6858000"/>
              <a:gd name="connsiteX503" fmla="*/ 1799414 w 7467600"/>
              <a:gd name="connsiteY503" fmla="*/ 4694732 h 6858000"/>
              <a:gd name="connsiteX504" fmla="*/ 1771735 w 7467600"/>
              <a:gd name="connsiteY504" fmla="*/ 4619929 h 6858000"/>
              <a:gd name="connsiteX505" fmla="*/ 3104273 w 7467600"/>
              <a:gd name="connsiteY505" fmla="*/ 5076159 h 6858000"/>
              <a:gd name="connsiteX506" fmla="*/ 3113245 w 7467600"/>
              <a:gd name="connsiteY506" fmla="*/ 5090705 h 6858000"/>
              <a:gd name="connsiteX507" fmla="*/ 3126294 w 7467600"/>
              <a:gd name="connsiteY507" fmla="*/ 5114400 h 6858000"/>
              <a:gd name="connsiteX508" fmla="*/ 3937433 w 7467600"/>
              <a:gd name="connsiteY508" fmla="*/ 4830473 h 6858000"/>
              <a:gd name="connsiteX509" fmla="*/ 3590475 w 7467600"/>
              <a:gd name="connsiteY509" fmla="*/ 4597974 h 6858000"/>
              <a:gd name="connsiteX510" fmla="*/ 3100264 w 7467600"/>
              <a:gd name="connsiteY510" fmla="*/ 4579845 h 6858000"/>
              <a:gd name="connsiteX511" fmla="*/ 2183576 w 7467600"/>
              <a:gd name="connsiteY511" fmla="*/ 4227150 h 6858000"/>
              <a:gd name="connsiteX512" fmla="*/ 2151029 w 7467600"/>
              <a:gd name="connsiteY512" fmla="*/ 4146947 h 6858000"/>
              <a:gd name="connsiteX513" fmla="*/ 3563434 w 7467600"/>
              <a:gd name="connsiteY513" fmla="*/ 4469115 h 6858000"/>
              <a:gd name="connsiteX514" fmla="*/ 3177952 w 7467600"/>
              <a:gd name="connsiteY514" fmla="*/ 3657386 h 6858000"/>
              <a:gd name="connsiteX515" fmla="*/ 3189263 w 7467600"/>
              <a:gd name="connsiteY515" fmla="*/ 3625726 h 6858000"/>
              <a:gd name="connsiteX516" fmla="*/ 3560912 w 7467600"/>
              <a:gd name="connsiteY516" fmla="*/ 4079863 h 6858000"/>
              <a:gd name="connsiteX517" fmla="*/ 3626636 w 7467600"/>
              <a:gd name="connsiteY517" fmla="*/ 4512230 h 6858000"/>
              <a:gd name="connsiteX518" fmla="*/ 3653088 w 7467600"/>
              <a:gd name="connsiteY518" fmla="*/ 4521417 h 6858000"/>
              <a:gd name="connsiteX519" fmla="*/ 3988128 w 7467600"/>
              <a:gd name="connsiteY519" fmla="*/ 4817267 h 6858000"/>
              <a:gd name="connsiteX520" fmla="*/ 4830582 w 7467600"/>
              <a:gd name="connsiteY520" fmla="*/ 4676000 h 6858000"/>
              <a:gd name="connsiteX521" fmla="*/ 4830100 w 7467600"/>
              <a:gd name="connsiteY521" fmla="*/ 4675554 h 6858000"/>
              <a:gd name="connsiteX522" fmla="*/ 4036318 w 7467600"/>
              <a:gd name="connsiteY522" fmla="*/ 4147013 h 6858000"/>
              <a:gd name="connsiteX523" fmla="*/ 3432098 w 7467600"/>
              <a:gd name="connsiteY523" fmla="*/ 3537312 h 6858000"/>
              <a:gd name="connsiteX524" fmla="*/ 3446761 w 7467600"/>
              <a:gd name="connsiteY524" fmla="*/ 3461278 h 6858000"/>
              <a:gd name="connsiteX525" fmla="*/ 4419733 w 7467600"/>
              <a:gd name="connsiteY525" fmla="*/ 3963555 h 6858000"/>
              <a:gd name="connsiteX526" fmla="*/ 4781371 w 7467600"/>
              <a:gd name="connsiteY526" fmla="*/ 4458604 h 6858000"/>
              <a:gd name="connsiteX527" fmla="*/ 4780440 w 7467600"/>
              <a:gd name="connsiteY527" fmla="*/ 4470290 h 6858000"/>
              <a:gd name="connsiteX528" fmla="*/ 4898954 w 7467600"/>
              <a:gd name="connsiteY528" fmla="*/ 4662092 h 6858000"/>
              <a:gd name="connsiteX529" fmla="*/ 4900699 w 7467600"/>
              <a:gd name="connsiteY529" fmla="*/ 4670867 h 6858000"/>
              <a:gd name="connsiteX530" fmla="*/ 5714511 w 7467600"/>
              <a:gd name="connsiteY530" fmla="*/ 4663483 h 6858000"/>
              <a:gd name="connsiteX531" fmla="*/ 5464793 w 7467600"/>
              <a:gd name="connsiteY531" fmla="*/ 4393556 h 6858000"/>
              <a:gd name="connsiteX532" fmla="*/ 5461897 w 7467600"/>
              <a:gd name="connsiteY532" fmla="*/ 4390879 h 6858000"/>
              <a:gd name="connsiteX533" fmla="*/ 4294126 w 7467600"/>
              <a:gd name="connsiteY533" fmla="*/ 3303048 h 6858000"/>
              <a:gd name="connsiteX534" fmla="*/ 4305321 w 7467600"/>
              <a:gd name="connsiteY534" fmla="*/ 3256953 h 6858000"/>
              <a:gd name="connsiteX535" fmla="*/ 4949299 w 7467600"/>
              <a:gd name="connsiteY535" fmla="*/ 3766336 h 6858000"/>
              <a:gd name="connsiteX536" fmla="*/ 5291452 w 7467600"/>
              <a:gd name="connsiteY536" fmla="*/ 4076801 h 6858000"/>
              <a:gd name="connsiteX537" fmla="*/ 5434998 w 7467600"/>
              <a:gd name="connsiteY537" fmla="*/ 4254100 h 6858000"/>
              <a:gd name="connsiteX538" fmla="*/ 5351015 w 7467600"/>
              <a:gd name="connsiteY538" fmla="*/ 3760989 h 6858000"/>
              <a:gd name="connsiteX539" fmla="*/ 5413780 w 7467600"/>
              <a:gd name="connsiteY539" fmla="*/ 2966265 h 6858000"/>
              <a:gd name="connsiteX540" fmla="*/ 5425627 w 7467600"/>
              <a:gd name="connsiteY540" fmla="*/ 2954192 h 6858000"/>
              <a:gd name="connsiteX541" fmla="*/ 6604735 w 7467600"/>
              <a:gd name="connsiteY541" fmla="*/ 2041381 h 6858000"/>
              <a:gd name="connsiteX542" fmla="*/ 7204487 w 7467600"/>
              <a:gd name="connsiteY542" fmla="*/ 2742112 h 6858000"/>
              <a:gd name="connsiteX543" fmla="*/ 7131592 w 7467600"/>
              <a:gd name="connsiteY543" fmla="*/ 2672096 h 6858000"/>
              <a:gd name="connsiteX544" fmla="*/ 6996344 w 7467600"/>
              <a:gd name="connsiteY544" fmla="*/ 2518310 h 6858000"/>
              <a:gd name="connsiteX545" fmla="*/ 6735495 w 7467600"/>
              <a:gd name="connsiteY545" fmla="*/ 2196890 h 6858000"/>
              <a:gd name="connsiteX546" fmla="*/ 6721901 w 7467600"/>
              <a:gd name="connsiteY546" fmla="*/ 2179274 h 6858000"/>
              <a:gd name="connsiteX547" fmla="*/ 6604735 w 7467600"/>
              <a:gd name="connsiteY547" fmla="*/ 2041381 h 6858000"/>
              <a:gd name="connsiteX548" fmla="*/ 6591670 w 7467600"/>
              <a:gd name="connsiteY548" fmla="*/ 1988277 h 6858000"/>
              <a:gd name="connsiteX549" fmla="*/ 6747349 w 7467600"/>
              <a:gd name="connsiteY549" fmla="*/ 2160069 h 6858000"/>
              <a:gd name="connsiteX550" fmla="*/ 6760943 w 7467600"/>
              <a:gd name="connsiteY550" fmla="*/ 2177686 h 6858000"/>
              <a:gd name="connsiteX551" fmla="*/ 7021065 w 7467600"/>
              <a:gd name="connsiteY551" fmla="*/ 2498102 h 6858000"/>
              <a:gd name="connsiteX552" fmla="*/ 7155223 w 7467600"/>
              <a:gd name="connsiteY552" fmla="*/ 2650386 h 6858000"/>
              <a:gd name="connsiteX553" fmla="*/ 7203167 w 7467600"/>
              <a:gd name="connsiteY553" fmla="*/ 2697288 h 6858000"/>
              <a:gd name="connsiteX554" fmla="*/ 6937703 w 7467600"/>
              <a:gd name="connsiteY554" fmla="*/ 2321981 h 6858000"/>
              <a:gd name="connsiteX555" fmla="*/ 6591670 w 7467600"/>
              <a:gd name="connsiteY555" fmla="*/ 1988277 h 6858000"/>
              <a:gd name="connsiteX556" fmla="*/ 5798671 w 7467600"/>
              <a:gd name="connsiteY556" fmla="*/ 1981601 h 6858000"/>
              <a:gd name="connsiteX557" fmla="*/ 5754709 w 7467600"/>
              <a:gd name="connsiteY557" fmla="*/ 2071454 h 6858000"/>
              <a:gd name="connsiteX558" fmla="*/ 5763044 w 7467600"/>
              <a:gd name="connsiteY558" fmla="*/ 2842206 h 6858000"/>
              <a:gd name="connsiteX559" fmla="*/ 5764974 w 7467600"/>
              <a:gd name="connsiteY559" fmla="*/ 2799609 h 6858000"/>
              <a:gd name="connsiteX560" fmla="*/ 5767665 w 7467600"/>
              <a:gd name="connsiteY560" fmla="*/ 2666409 h 6858000"/>
              <a:gd name="connsiteX561" fmla="*/ 5763055 w 7467600"/>
              <a:gd name="connsiteY561" fmla="*/ 2579705 h 6858000"/>
              <a:gd name="connsiteX562" fmla="*/ 5758079 w 7467600"/>
              <a:gd name="connsiteY562" fmla="*/ 2492508 h 6858000"/>
              <a:gd name="connsiteX563" fmla="*/ 5779325 w 7467600"/>
              <a:gd name="connsiteY563" fmla="*/ 2197069 h 6858000"/>
              <a:gd name="connsiteX564" fmla="*/ 5798671 w 7467600"/>
              <a:gd name="connsiteY564" fmla="*/ 1981601 h 6858000"/>
              <a:gd name="connsiteX565" fmla="*/ 5829202 w 7467600"/>
              <a:gd name="connsiteY565" fmla="*/ 1971679 h 6858000"/>
              <a:gd name="connsiteX566" fmla="*/ 5809558 w 7467600"/>
              <a:gd name="connsiteY566" fmla="*/ 2198043 h 6858000"/>
              <a:gd name="connsiteX567" fmla="*/ 5788653 w 7467600"/>
              <a:gd name="connsiteY567" fmla="*/ 2489430 h 6858000"/>
              <a:gd name="connsiteX568" fmla="*/ 5793439 w 7467600"/>
              <a:gd name="connsiteY568" fmla="*/ 2575235 h 6858000"/>
              <a:gd name="connsiteX569" fmla="*/ 5796837 w 7467600"/>
              <a:gd name="connsiteY569" fmla="*/ 2637633 h 6858000"/>
              <a:gd name="connsiteX570" fmla="*/ 5818614 w 7467600"/>
              <a:gd name="connsiteY570" fmla="*/ 2473055 h 6858000"/>
              <a:gd name="connsiteX571" fmla="*/ 5829202 w 7467600"/>
              <a:gd name="connsiteY571" fmla="*/ 1971679 h 6858000"/>
              <a:gd name="connsiteX572" fmla="*/ 5911389 w 7467600"/>
              <a:gd name="connsiteY572" fmla="*/ 1898371 h 6858000"/>
              <a:gd name="connsiteX573" fmla="*/ 6237627 w 7467600"/>
              <a:gd name="connsiteY573" fmla="*/ 2231921 h 6858000"/>
              <a:gd name="connsiteX574" fmla="*/ 5911389 w 7467600"/>
              <a:gd name="connsiteY574" fmla="*/ 1898371 h 6858000"/>
              <a:gd name="connsiteX575" fmla="*/ 6944437 w 7467600"/>
              <a:gd name="connsiteY575" fmla="*/ 1575402 h 6858000"/>
              <a:gd name="connsiteX576" fmla="*/ 6304730 w 7467600"/>
              <a:gd name="connsiteY576" fmla="*/ 1766654 h 6858000"/>
              <a:gd name="connsiteX577" fmla="*/ 6944437 w 7467600"/>
              <a:gd name="connsiteY577" fmla="*/ 1575402 h 6858000"/>
              <a:gd name="connsiteX578" fmla="*/ 7019523 w 7467600"/>
              <a:gd name="connsiteY578" fmla="*/ 1519450 h 6858000"/>
              <a:gd name="connsiteX579" fmla="*/ 6298091 w 7467600"/>
              <a:gd name="connsiteY579" fmla="*/ 1737122 h 6858000"/>
              <a:gd name="connsiteX580" fmla="*/ 7019523 w 7467600"/>
              <a:gd name="connsiteY580" fmla="*/ 1519450 h 6858000"/>
              <a:gd name="connsiteX581" fmla="*/ 2399523 w 7467600"/>
              <a:gd name="connsiteY581" fmla="*/ 1428234 h 6858000"/>
              <a:gd name="connsiteX582" fmla="*/ 2224982 w 7467600"/>
              <a:gd name="connsiteY582" fmla="*/ 1826201 h 6858000"/>
              <a:gd name="connsiteX583" fmla="*/ 2096099 w 7467600"/>
              <a:gd name="connsiteY583" fmla="*/ 2345900 h 6858000"/>
              <a:gd name="connsiteX584" fmla="*/ 2283317 w 7467600"/>
              <a:gd name="connsiteY584" fmla="*/ 1796925 h 6858000"/>
              <a:gd name="connsiteX585" fmla="*/ 2399523 w 7467600"/>
              <a:gd name="connsiteY585" fmla="*/ 1428234 h 6858000"/>
              <a:gd name="connsiteX586" fmla="*/ 2448558 w 7467600"/>
              <a:gd name="connsiteY586" fmla="*/ 1373435 h 6858000"/>
              <a:gd name="connsiteX587" fmla="*/ 2312521 w 7467600"/>
              <a:gd name="connsiteY587" fmla="*/ 1806140 h 6858000"/>
              <a:gd name="connsiteX588" fmla="*/ 2127533 w 7467600"/>
              <a:gd name="connsiteY588" fmla="*/ 2348380 h 6858000"/>
              <a:gd name="connsiteX589" fmla="*/ 2358080 w 7467600"/>
              <a:gd name="connsiteY589" fmla="*/ 1866134 h 6858000"/>
              <a:gd name="connsiteX590" fmla="*/ 2407436 w 7467600"/>
              <a:gd name="connsiteY590" fmla="*/ 1651070 h 6858000"/>
              <a:gd name="connsiteX591" fmla="*/ 2448558 w 7467600"/>
              <a:gd name="connsiteY591" fmla="*/ 1373435 h 6858000"/>
              <a:gd name="connsiteX592" fmla="*/ 278707 w 7467600"/>
              <a:gd name="connsiteY592" fmla="*/ 1352270 h 6858000"/>
              <a:gd name="connsiteX593" fmla="*/ 321570 w 7467600"/>
              <a:gd name="connsiteY593" fmla="*/ 1861610 h 6858000"/>
              <a:gd name="connsiteX594" fmla="*/ 294281 w 7467600"/>
              <a:gd name="connsiteY594" fmla="*/ 1440658 h 6858000"/>
              <a:gd name="connsiteX595" fmla="*/ 278707 w 7467600"/>
              <a:gd name="connsiteY595" fmla="*/ 1352270 h 6858000"/>
              <a:gd name="connsiteX596" fmla="*/ 1423821 w 7467600"/>
              <a:gd name="connsiteY596" fmla="*/ 1351958 h 6858000"/>
              <a:gd name="connsiteX597" fmla="*/ 1638521 w 7467600"/>
              <a:gd name="connsiteY597" fmla="*/ 1908470 h 6858000"/>
              <a:gd name="connsiteX598" fmla="*/ 1754199 w 7467600"/>
              <a:gd name="connsiteY598" fmla="*/ 2149284 h 6858000"/>
              <a:gd name="connsiteX599" fmla="*/ 1908359 w 7467600"/>
              <a:gd name="connsiteY599" fmla="*/ 2364988 h 6858000"/>
              <a:gd name="connsiteX600" fmla="*/ 1647661 w 7467600"/>
              <a:gd name="connsiteY600" fmla="*/ 1825945 h 6858000"/>
              <a:gd name="connsiteX601" fmla="*/ 1423821 w 7467600"/>
              <a:gd name="connsiteY601" fmla="*/ 1351958 h 6858000"/>
              <a:gd name="connsiteX602" fmla="*/ 1431890 w 7467600"/>
              <a:gd name="connsiteY602" fmla="*/ 1306475 h 6858000"/>
              <a:gd name="connsiteX603" fmla="*/ 1507597 w 7467600"/>
              <a:gd name="connsiteY603" fmla="*/ 1446132 h 6858000"/>
              <a:gd name="connsiteX604" fmla="*/ 1674586 w 7467600"/>
              <a:gd name="connsiteY604" fmla="*/ 1813832 h 6858000"/>
              <a:gd name="connsiteX605" fmla="*/ 1815950 w 7467600"/>
              <a:gd name="connsiteY605" fmla="*/ 2128564 h 6858000"/>
              <a:gd name="connsiteX606" fmla="*/ 1984242 w 7467600"/>
              <a:gd name="connsiteY606" fmla="*/ 2430829 h 6858000"/>
              <a:gd name="connsiteX607" fmla="*/ 2014023 w 7467600"/>
              <a:gd name="connsiteY607" fmla="*/ 2450995 h 6858000"/>
              <a:gd name="connsiteX608" fmla="*/ 1747337 w 7467600"/>
              <a:gd name="connsiteY608" fmla="*/ 1855264 h 6858000"/>
              <a:gd name="connsiteX609" fmla="*/ 1533749 w 7467600"/>
              <a:gd name="connsiteY609" fmla="*/ 1478656 h 6858000"/>
              <a:gd name="connsiteX610" fmla="*/ 1431890 w 7467600"/>
              <a:gd name="connsiteY610" fmla="*/ 1306475 h 6858000"/>
              <a:gd name="connsiteX611" fmla="*/ 5052692 w 7467600"/>
              <a:gd name="connsiteY611" fmla="*/ 1292994 h 6858000"/>
              <a:gd name="connsiteX612" fmla="*/ 5200661 w 7467600"/>
              <a:gd name="connsiteY612" fmla="*/ 1635186 h 6858000"/>
              <a:gd name="connsiteX613" fmla="*/ 5297138 w 7467600"/>
              <a:gd name="connsiteY613" fmla="*/ 1906351 h 6858000"/>
              <a:gd name="connsiteX614" fmla="*/ 5052692 w 7467600"/>
              <a:gd name="connsiteY614" fmla="*/ 1292994 h 6858000"/>
              <a:gd name="connsiteX615" fmla="*/ 5009948 w 7467600"/>
              <a:gd name="connsiteY615" fmla="*/ 1273619 h 6858000"/>
              <a:gd name="connsiteX616" fmla="*/ 5121777 w 7467600"/>
              <a:gd name="connsiteY616" fmla="*/ 1654213 h 6858000"/>
              <a:gd name="connsiteX617" fmla="*/ 5293545 w 7467600"/>
              <a:gd name="connsiteY617" fmla="*/ 2072247 h 6858000"/>
              <a:gd name="connsiteX618" fmla="*/ 5294042 w 7467600"/>
              <a:gd name="connsiteY618" fmla="*/ 2065019 h 6858000"/>
              <a:gd name="connsiteX619" fmla="*/ 5171936 w 7467600"/>
              <a:gd name="connsiteY619" fmla="*/ 1647613 h 6858000"/>
              <a:gd name="connsiteX620" fmla="*/ 5009948 w 7467600"/>
              <a:gd name="connsiteY620" fmla="*/ 1273619 h 6858000"/>
              <a:gd name="connsiteX621" fmla="*/ 655236 w 7467600"/>
              <a:gd name="connsiteY621" fmla="*/ 1268632 h 6858000"/>
              <a:gd name="connsiteX622" fmla="*/ 839521 w 7467600"/>
              <a:gd name="connsiteY622" fmla="*/ 1685315 h 6858000"/>
              <a:gd name="connsiteX623" fmla="*/ 1109416 w 7467600"/>
              <a:gd name="connsiteY623" fmla="*/ 2061663 h 6858000"/>
              <a:gd name="connsiteX624" fmla="*/ 1298300 w 7467600"/>
              <a:gd name="connsiteY624" fmla="*/ 2247742 h 6858000"/>
              <a:gd name="connsiteX625" fmla="*/ 1125871 w 7467600"/>
              <a:gd name="connsiteY625" fmla="*/ 1989513 h 6858000"/>
              <a:gd name="connsiteX626" fmla="*/ 981574 w 7467600"/>
              <a:gd name="connsiteY626" fmla="*/ 1783157 h 6858000"/>
              <a:gd name="connsiteX627" fmla="*/ 922198 w 7467600"/>
              <a:gd name="connsiteY627" fmla="*/ 1677437 h 6858000"/>
              <a:gd name="connsiteX628" fmla="*/ 869293 w 7467600"/>
              <a:gd name="connsiteY628" fmla="*/ 1583214 h 6858000"/>
              <a:gd name="connsiteX629" fmla="*/ 751431 w 7467600"/>
              <a:gd name="connsiteY629" fmla="*/ 1405731 h 6858000"/>
              <a:gd name="connsiteX630" fmla="*/ 655236 w 7467600"/>
              <a:gd name="connsiteY630" fmla="*/ 1268632 h 6858000"/>
              <a:gd name="connsiteX631" fmla="*/ 6516292 w 7467600"/>
              <a:gd name="connsiteY631" fmla="*/ 1263064 h 6858000"/>
              <a:gd name="connsiteX632" fmla="*/ 5736320 w 7467600"/>
              <a:gd name="connsiteY632" fmla="*/ 1501803 h 6858000"/>
              <a:gd name="connsiteX633" fmla="*/ 6516292 w 7467600"/>
              <a:gd name="connsiteY633" fmla="*/ 1263064 h 6858000"/>
              <a:gd name="connsiteX634" fmla="*/ 291466 w 7467600"/>
              <a:gd name="connsiteY634" fmla="*/ 1250369 h 6858000"/>
              <a:gd name="connsiteX635" fmla="*/ 323180 w 7467600"/>
              <a:gd name="connsiteY635" fmla="*/ 1435283 h 6858000"/>
              <a:gd name="connsiteX636" fmla="*/ 349381 w 7467600"/>
              <a:gd name="connsiteY636" fmla="*/ 1875041 h 6858000"/>
              <a:gd name="connsiteX637" fmla="*/ 374363 w 7467600"/>
              <a:gd name="connsiteY637" fmla="*/ 1506494 h 6858000"/>
              <a:gd name="connsiteX638" fmla="*/ 302168 w 7467600"/>
              <a:gd name="connsiteY638" fmla="*/ 1274495 h 6858000"/>
              <a:gd name="connsiteX639" fmla="*/ 291466 w 7467600"/>
              <a:gd name="connsiteY639" fmla="*/ 1250369 h 6858000"/>
              <a:gd name="connsiteX640" fmla="*/ 678222 w 7467600"/>
              <a:gd name="connsiteY640" fmla="*/ 1248670 h 6858000"/>
              <a:gd name="connsiteX641" fmla="*/ 775536 w 7467600"/>
              <a:gd name="connsiteY641" fmla="*/ 1388015 h 6858000"/>
              <a:gd name="connsiteX642" fmla="*/ 894529 w 7467600"/>
              <a:gd name="connsiteY642" fmla="*/ 1567739 h 6858000"/>
              <a:gd name="connsiteX643" fmla="*/ 948000 w 7467600"/>
              <a:gd name="connsiteY643" fmla="*/ 1663088 h 6858000"/>
              <a:gd name="connsiteX644" fmla="*/ 1006812 w 7467600"/>
              <a:gd name="connsiteY644" fmla="*/ 1767683 h 6858000"/>
              <a:gd name="connsiteX645" fmla="*/ 1149133 w 7467600"/>
              <a:gd name="connsiteY645" fmla="*/ 1971513 h 6858000"/>
              <a:gd name="connsiteX646" fmla="*/ 1333952 w 7467600"/>
              <a:gd name="connsiteY646" fmla="*/ 2251620 h 6858000"/>
              <a:gd name="connsiteX647" fmla="*/ 1337329 w 7467600"/>
              <a:gd name="connsiteY647" fmla="*/ 2258350 h 6858000"/>
              <a:gd name="connsiteX648" fmla="*/ 1014726 w 7467600"/>
              <a:gd name="connsiteY648" fmla="*/ 1615556 h 6858000"/>
              <a:gd name="connsiteX649" fmla="*/ 678222 w 7467600"/>
              <a:gd name="connsiteY649" fmla="*/ 1248670 h 6858000"/>
              <a:gd name="connsiteX650" fmla="*/ 6691602 w 7467600"/>
              <a:gd name="connsiteY650" fmla="*/ 1140573 h 6858000"/>
              <a:gd name="connsiteX651" fmla="*/ 6571100 w 7467600"/>
              <a:gd name="connsiteY651" fmla="*/ 1183662 h 6858000"/>
              <a:gd name="connsiteX652" fmla="*/ 6241687 w 7467600"/>
              <a:gd name="connsiteY652" fmla="*/ 1257600 h 6858000"/>
              <a:gd name="connsiteX653" fmla="*/ 5693009 w 7467600"/>
              <a:gd name="connsiteY653" fmla="*/ 1478256 h 6858000"/>
              <a:gd name="connsiteX654" fmla="*/ 6548420 w 7467600"/>
              <a:gd name="connsiteY654" fmla="*/ 1214599 h 6858000"/>
              <a:gd name="connsiteX655" fmla="*/ 6605473 w 7467600"/>
              <a:gd name="connsiteY655" fmla="*/ 1184686 h 6858000"/>
              <a:gd name="connsiteX656" fmla="*/ 6691602 w 7467600"/>
              <a:gd name="connsiteY656" fmla="*/ 1140573 h 6858000"/>
              <a:gd name="connsiteX657" fmla="*/ 4002475 w 7467600"/>
              <a:gd name="connsiteY657" fmla="*/ 1037802 h 6858000"/>
              <a:gd name="connsiteX658" fmla="*/ 4000324 w 7467600"/>
              <a:gd name="connsiteY658" fmla="*/ 1039362 h 6858000"/>
              <a:gd name="connsiteX659" fmla="*/ 4002862 w 7467600"/>
              <a:gd name="connsiteY659" fmla="*/ 1042866 h 6858000"/>
              <a:gd name="connsiteX660" fmla="*/ 4002475 w 7467600"/>
              <a:gd name="connsiteY660" fmla="*/ 1037802 h 6858000"/>
              <a:gd name="connsiteX661" fmla="*/ 506322 w 7467600"/>
              <a:gd name="connsiteY661" fmla="*/ 1020997 h 6858000"/>
              <a:gd name="connsiteX662" fmla="*/ 533068 w 7467600"/>
              <a:gd name="connsiteY662" fmla="*/ 1029409 h 6858000"/>
              <a:gd name="connsiteX663" fmla="*/ 1232525 w 7467600"/>
              <a:gd name="connsiteY663" fmla="*/ 1804675 h 6858000"/>
              <a:gd name="connsiteX664" fmla="*/ 1388858 w 7467600"/>
              <a:gd name="connsiteY664" fmla="*/ 2368011 h 6858000"/>
              <a:gd name="connsiteX665" fmla="*/ 1384098 w 7467600"/>
              <a:gd name="connsiteY665" fmla="*/ 2378125 h 6858000"/>
              <a:gd name="connsiteX666" fmla="*/ 1425393 w 7467600"/>
              <a:gd name="connsiteY666" fmla="*/ 2589124 h 6858000"/>
              <a:gd name="connsiteX667" fmla="*/ 1424001 w 7467600"/>
              <a:gd name="connsiteY667" fmla="*/ 2597541 h 6858000"/>
              <a:gd name="connsiteX668" fmla="*/ 2152729 w 7467600"/>
              <a:gd name="connsiteY668" fmla="*/ 2864487 h 6858000"/>
              <a:gd name="connsiteX669" fmla="*/ 2020609 w 7467600"/>
              <a:gd name="connsiteY669" fmla="*/ 2539671 h 6858000"/>
              <a:gd name="connsiteX670" fmla="*/ 2018920 w 7467600"/>
              <a:gd name="connsiteY670" fmla="*/ 2536309 h 6858000"/>
              <a:gd name="connsiteX671" fmla="*/ 1342441 w 7467600"/>
              <a:gd name="connsiteY671" fmla="*/ 1173017 h 6858000"/>
              <a:gd name="connsiteX672" fmla="*/ 1367925 w 7467600"/>
              <a:gd name="connsiteY672" fmla="*/ 1135648 h 6858000"/>
              <a:gd name="connsiteX673" fmla="*/ 1771401 w 7467600"/>
              <a:gd name="connsiteY673" fmla="*/ 1806673 h 6858000"/>
              <a:gd name="connsiteX674" fmla="*/ 1972385 w 7467600"/>
              <a:gd name="connsiteY674" fmla="*/ 2198735 h 6858000"/>
              <a:gd name="connsiteX675" fmla="*/ 2040892 w 7467600"/>
              <a:gd name="connsiteY675" fmla="*/ 2405205 h 6858000"/>
              <a:gd name="connsiteX676" fmla="*/ 2131689 w 7467600"/>
              <a:gd name="connsiteY676" fmla="*/ 1936926 h 6858000"/>
              <a:gd name="connsiteX677" fmla="*/ 2454820 w 7467600"/>
              <a:gd name="connsiteY677" fmla="*/ 1248808 h 6858000"/>
              <a:gd name="connsiteX678" fmla="*/ 2492512 w 7467600"/>
              <a:gd name="connsiteY678" fmla="*/ 1302920 h 6858000"/>
              <a:gd name="connsiteX679" fmla="*/ 2081216 w 7467600"/>
              <a:gd name="connsiteY679" fmla="*/ 2527513 h 6858000"/>
              <a:gd name="connsiteX680" fmla="*/ 2081211 w 7467600"/>
              <a:gd name="connsiteY680" fmla="*/ 2528916 h 6858000"/>
              <a:gd name="connsiteX681" fmla="*/ 2199067 w 7467600"/>
              <a:gd name="connsiteY681" fmla="*/ 2884061 h 6858000"/>
              <a:gd name="connsiteX682" fmla="*/ 3192586 w 7467600"/>
              <a:gd name="connsiteY682" fmla="*/ 3411496 h 6858000"/>
              <a:gd name="connsiteX683" fmla="*/ 3182620 w 7467600"/>
              <a:gd name="connsiteY683" fmla="*/ 3483279 h 6858000"/>
              <a:gd name="connsiteX684" fmla="*/ 2435119 w 7467600"/>
              <a:gd name="connsiteY684" fmla="*/ 3080173 h 6858000"/>
              <a:gd name="connsiteX685" fmla="*/ 2410152 w 7467600"/>
              <a:gd name="connsiteY685" fmla="*/ 3063751 h 6858000"/>
              <a:gd name="connsiteX686" fmla="*/ 2408099 w 7467600"/>
              <a:gd name="connsiteY686" fmla="*/ 3064403 h 6858000"/>
              <a:gd name="connsiteX687" fmla="*/ 2407218 w 7467600"/>
              <a:gd name="connsiteY687" fmla="*/ 3070324 h 6858000"/>
              <a:gd name="connsiteX688" fmla="*/ 2380138 w 7467600"/>
              <a:gd name="connsiteY688" fmla="*/ 3099341 h 6858000"/>
              <a:gd name="connsiteX689" fmla="*/ 1765923 w 7467600"/>
              <a:gd name="connsiteY689" fmla="*/ 3581043 h 6858000"/>
              <a:gd name="connsiteX690" fmla="*/ 1702258 w 7467600"/>
              <a:gd name="connsiteY690" fmla="*/ 3612286 h 6858000"/>
              <a:gd name="connsiteX691" fmla="*/ 1538370 w 7467600"/>
              <a:gd name="connsiteY691" fmla="*/ 3811804 h 6858000"/>
              <a:gd name="connsiteX692" fmla="*/ 542867 w 7467600"/>
              <a:gd name="connsiteY692" fmla="*/ 4944092 h 6858000"/>
              <a:gd name="connsiteX693" fmla="*/ 515800 w 7467600"/>
              <a:gd name="connsiteY693" fmla="*/ 4862180 h 6858000"/>
              <a:gd name="connsiteX694" fmla="*/ 909145 w 7467600"/>
              <a:gd name="connsiteY694" fmla="*/ 4199225 h 6858000"/>
              <a:gd name="connsiteX695" fmla="*/ 1214067 w 7467600"/>
              <a:gd name="connsiteY695" fmla="*/ 3908561 h 6858000"/>
              <a:gd name="connsiteX696" fmla="*/ 640967 w 7467600"/>
              <a:gd name="connsiteY696" fmla="*/ 4105601 h 6858000"/>
              <a:gd name="connsiteX697" fmla="*/ 112563 w 7467600"/>
              <a:gd name="connsiteY697" fmla="*/ 4396952 h 6858000"/>
              <a:gd name="connsiteX698" fmla="*/ 0 w 7467600"/>
              <a:gd name="connsiteY698" fmla="*/ 4466006 h 6858000"/>
              <a:gd name="connsiteX699" fmla="*/ 0 w 7467600"/>
              <a:gd name="connsiteY699" fmla="*/ 4233763 h 6858000"/>
              <a:gd name="connsiteX700" fmla="*/ 36881 w 7467600"/>
              <a:gd name="connsiteY700" fmla="*/ 4200118 h 6858000"/>
              <a:gd name="connsiteX701" fmla="*/ 910534 w 7467600"/>
              <a:gd name="connsiteY701" fmla="*/ 3629753 h 6858000"/>
              <a:gd name="connsiteX702" fmla="*/ 1578717 w 7467600"/>
              <a:gd name="connsiteY702" fmla="*/ 3575982 h 6858000"/>
              <a:gd name="connsiteX703" fmla="*/ 2338780 w 7467600"/>
              <a:gd name="connsiteY703" fmla="*/ 3033725 h 6858000"/>
              <a:gd name="connsiteX704" fmla="*/ 1807991 w 7467600"/>
              <a:gd name="connsiteY704" fmla="*/ 2807184 h 6858000"/>
              <a:gd name="connsiteX705" fmla="*/ 1416358 w 7467600"/>
              <a:gd name="connsiteY705" fmla="*/ 3112571 h 6858000"/>
              <a:gd name="connsiteX706" fmla="*/ 939066 w 7467600"/>
              <a:gd name="connsiteY706" fmla="*/ 3378798 h 6858000"/>
              <a:gd name="connsiteX707" fmla="*/ 115099 w 7467600"/>
              <a:gd name="connsiteY707" fmla="*/ 3607650 h 6858000"/>
              <a:gd name="connsiteX708" fmla="*/ 97284 w 7467600"/>
              <a:gd name="connsiteY708" fmla="*/ 3520393 h 6858000"/>
              <a:gd name="connsiteX709" fmla="*/ 922050 w 7467600"/>
              <a:gd name="connsiteY709" fmla="*/ 3074867 h 6858000"/>
              <a:gd name="connsiteX710" fmla="*/ 1405265 w 7467600"/>
              <a:gd name="connsiteY710" fmla="*/ 3016319 h 6858000"/>
              <a:gd name="connsiteX711" fmla="*/ 1407512 w 7467600"/>
              <a:gd name="connsiteY711" fmla="*/ 3018001 h 6858000"/>
              <a:gd name="connsiteX712" fmla="*/ 1726266 w 7467600"/>
              <a:gd name="connsiteY712" fmla="*/ 2777274 h 6858000"/>
              <a:gd name="connsiteX713" fmla="*/ 625390 w 7467600"/>
              <a:gd name="connsiteY713" fmla="*/ 2514541 h 6858000"/>
              <a:gd name="connsiteX714" fmla="*/ 619799 w 7467600"/>
              <a:gd name="connsiteY714" fmla="*/ 2527180 h 6858000"/>
              <a:gd name="connsiteX715" fmla="*/ 310030 w 7467600"/>
              <a:gd name="connsiteY715" fmla="*/ 2771818 h 6858000"/>
              <a:gd name="connsiteX716" fmla="*/ 173877 w 7467600"/>
              <a:gd name="connsiteY716" fmla="*/ 2937056 h 6858000"/>
              <a:gd name="connsiteX717" fmla="*/ 77889 w 7467600"/>
              <a:gd name="connsiteY717" fmla="*/ 3138440 h 6858000"/>
              <a:gd name="connsiteX718" fmla="*/ 0 w 7467600"/>
              <a:gd name="connsiteY718" fmla="*/ 3271395 h 6858000"/>
              <a:gd name="connsiteX719" fmla="*/ 0 w 7467600"/>
              <a:gd name="connsiteY719" fmla="*/ 3153002 h 6858000"/>
              <a:gd name="connsiteX720" fmla="*/ 2386 w 7467600"/>
              <a:gd name="connsiteY720" fmla="*/ 3149203 h 6858000"/>
              <a:gd name="connsiteX721" fmla="*/ 89753 w 7467600"/>
              <a:gd name="connsiteY721" fmla="*/ 2987702 h 6858000"/>
              <a:gd name="connsiteX722" fmla="*/ 76869 w 7467600"/>
              <a:gd name="connsiteY722" fmla="*/ 3005404 h 6858000"/>
              <a:gd name="connsiteX723" fmla="*/ 32049 w 7467600"/>
              <a:gd name="connsiteY723" fmla="*/ 3065814 h 6858000"/>
              <a:gd name="connsiteX724" fmla="*/ 0 w 7467600"/>
              <a:gd name="connsiteY724" fmla="*/ 3108744 h 6858000"/>
              <a:gd name="connsiteX725" fmla="*/ 0 w 7467600"/>
              <a:gd name="connsiteY725" fmla="*/ 3058059 h 6858000"/>
              <a:gd name="connsiteX726" fmla="*/ 7610 w 7467600"/>
              <a:gd name="connsiteY726" fmla="*/ 3047889 h 6858000"/>
              <a:gd name="connsiteX727" fmla="*/ 52419 w 7467600"/>
              <a:gd name="connsiteY727" fmla="*/ 2987479 h 6858000"/>
              <a:gd name="connsiteX728" fmla="*/ 59142 w 7467600"/>
              <a:gd name="connsiteY728" fmla="*/ 2978488 h 6858000"/>
              <a:gd name="connsiteX729" fmla="*/ 0 w 7467600"/>
              <a:gd name="connsiteY729" fmla="*/ 3015334 h 6858000"/>
              <a:gd name="connsiteX730" fmla="*/ 0 w 7467600"/>
              <a:gd name="connsiteY730" fmla="*/ 2914286 h 6858000"/>
              <a:gd name="connsiteX731" fmla="*/ 36383 w 7467600"/>
              <a:gd name="connsiteY731" fmla="*/ 2901128 h 6858000"/>
              <a:gd name="connsiteX732" fmla="*/ 156329 w 7467600"/>
              <a:gd name="connsiteY732" fmla="*/ 2840533 h 6858000"/>
              <a:gd name="connsiteX733" fmla="*/ 358355 w 7467600"/>
              <a:gd name="connsiteY733" fmla="*/ 2620471 h 6858000"/>
              <a:gd name="connsiteX734" fmla="*/ 510577 w 7467600"/>
              <a:gd name="connsiteY734" fmla="*/ 2501244 h 6858000"/>
              <a:gd name="connsiteX735" fmla="*/ 211967 w 7467600"/>
              <a:gd name="connsiteY735" fmla="*/ 2479171 h 6858000"/>
              <a:gd name="connsiteX736" fmla="*/ 0 w 7467600"/>
              <a:gd name="connsiteY736" fmla="*/ 2476398 h 6858000"/>
              <a:gd name="connsiteX737" fmla="*/ 0 w 7467600"/>
              <a:gd name="connsiteY737" fmla="*/ 2389189 h 6858000"/>
              <a:gd name="connsiteX738" fmla="*/ 103062 w 7467600"/>
              <a:gd name="connsiteY738" fmla="*/ 2389518 h 6858000"/>
              <a:gd name="connsiteX739" fmla="*/ 510734 w 7467600"/>
              <a:gd name="connsiteY739" fmla="*/ 2416201 h 6858000"/>
              <a:gd name="connsiteX740" fmla="*/ 279257 w 7467600"/>
              <a:gd name="connsiteY740" fmla="*/ 2092102 h 6858000"/>
              <a:gd name="connsiteX741" fmla="*/ 65265 w 7467600"/>
              <a:gd name="connsiteY741" fmla="*/ 2006049 h 6858000"/>
              <a:gd name="connsiteX742" fmla="*/ 0 w 7467600"/>
              <a:gd name="connsiteY742" fmla="*/ 1982532 h 6858000"/>
              <a:gd name="connsiteX743" fmla="*/ 0 w 7467600"/>
              <a:gd name="connsiteY743" fmla="*/ 1912789 h 6858000"/>
              <a:gd name="connsiteX744" fmla="*/ 97460 w 7467600"/>
              <a:gd name="connsiteY744" fmla="*/ 1953725 h 6858000"/>
              <a:gd name="connsiteX745" fmla="*/ 221272 w 7467600"/>
              <a:gd name="connsiteY745" fmla="*/ 1980766 h 6858000"/>
              <a:gd name="connsiteX746" fmla="*/ 116765 w 7467600"/>
              <a:gd name="connsiteY746" fmla="*/ 1911033 h 6858000"/>
              <a:gd name="connsiteX747" fmla="*/ 16405 w 7467600"/>
              <a:gd name="connsiteY747" fmla="*/ 1803412 h 6858000"/>
              <a:gd name="connsiteX748" fmla="*/ 0 w 7467600"/>
              <a:gd name="connsiteY748" fmla="*/ 1784777 h 6858000"/>
              <a:gd name="connsiteX749" fmla="*/ 0 w 7467600"/>
              <a:gd name="connsiteY749" fmla="*/ 1740082 h 6858000"/>
              <a:gd name="connsiteX750" fmla="*/ 39394 w 7467600"/>
              <a:gd name="connsiteY750" fmla="*/ 1784856 h 6858000"/>
              <a:gd name="connsiteX751" fmla="*/ 135813 w 7467600"/>
              <a:gd name="connsiteY751" fmla="*/ 1888838 h 6858000"/>
              <a:gd name="connsiteX752" fmla="*/ 242575 w 7467600"/>
              <a:gd name="connsiteY752" fmla="*/ 1958841 h 6858000"/>
              <a:gd name="connsiteX753" fmla="*/ 82197 w 7467600"/>
              <a:gd name="connsiteY753" fmla="*/ 1754826 h 6858000"/>
              <a:gd name="connsiteX754" fmla="*/ 0 w 7467600"/>
              <a:gd name="connsiteY754" fmla="*/ 1679650 h 6858000"/>
              <a:gd name="connsiteX755" fmla="*/ 0 w 7467600"/>
              <a:gd name="connsiteY755" fmla="*/ 1602463 h 6858000"/>
              <a:gd name="connsiteX756" fmla="*/ 84689 w 7467600"/>
              <a:gd name="connsiteY756" fmla="*/ 1677442 h 6858000"/>
              <a:gd name="connsiteX757" fmla="*/ 298437 w 7467600"/>
              <a:gd name="connsiteY757" fmla="*/ 1968019 h 6858000"/>
              <a:gd name="connsiteX758" fmla="*/ 227269 w 7467600"/>
              <a:gd name="connsiteY758" fmla="*/ 1114064 h 6858000"/>
              <a:gd name="connsiteX759" fmla="*/ 248003 w 7467600"/>
              <a:gd name="connsiteY759" fmla="*/ 1089613 h 6858000"/>
              <a:gd name="connsiteX760" fmla="*/ 427020 w 7467600"/>
              <a:gd name="connsiteY760" fmla="*/ 1619803 h 6858000"/>
              <a:gd name="connsiteX761" fmla="*/ 340345 w 7467600"/>
              <a:gd name="connsiteY761" fmla="*/ 2027739 h 6858000"/>
              <a:gd name="connsiteX762" fmla="*/ 360865 w 7467600"/>
              <a:gd name="connsiteY762" fmla="*/ 2044827 h 6858000"/>
              <a:gd name="connsiteX763" fmla="*/ 560414 w 7467600"/>
              <a:gd name="connsiteY763" fmla="*/ 2421457 h 6858000"/>
              <a:gd name="connsiteX764" fmla="*/ 1359703 w 7467600"/>
              <a:gd name="connsiteY764" fmla="*/ 2578554 h 6858000"/>
              <a:gd name="connsiteX765" fmla="*/ 1359422 w 7467600"/>
              <a:gd name="connsiteY765" fmla="*/ 2577994 h 6858000"/>
              <a:gd name="connsiteX766" fmla="*/ 828701 w 7467600"/>
              <a:gd name="connsiteY766" fmla="*/ 1839520 h 6858000"/>
              <a:gd name="connsiteX767" fmla="*/ 494427 w 7467600"/>
              <a:gd name="connsiteY767" fmla="*/ 1092333 h 6858000"/>
              <a:gd name="connsiteX768" fmla="*/ 506322 w 7467600"/>
              <a:gd name="connsiteY768" fmla="*/ 1020997 h 6858000"/>
              <a:gd name="connsiteX769" fmla="*/ 4570198 w 7467600"/>
              <a:gd name="connsiteY769" fmla="*/ 978081 h 6858000"/>
              <a:gd name="connsiteX770" fmla="*/ 4523691 w 7467600"/>
              <a:gd name="connsiteY770" fmla="*/ 1127776 h 6858000"/>
              <a:gd name="connsiteX771" fmla="*/ 4509875 w 7467600"/>
              <a:gd name="connsiteY771" fmla="*/ 1167552 h 6858000"/>
              <a:gd name="connsiteX772" fmla="*/ 4478168 w 7467600"/>
              <a:gd name="connsiteY772" fmla="*/ 1260735 h 6858000"/>
              <a:gd name="connsiteX773" fmla="*/ 4409309 w 7467600"/>
              <a:gd name="connsiteY773" fmla="*/ 1666996 h 6858000"/>
              <a:gd name="connsiteX774" fmla="*/ 4370031 w 7467600"/>
              <a:gd name="connsiteY774" fmla="*/ 1955666 h 6858000"/>
              <a:gd name="connsiteX775" fmla="*/ 4570198 w 7467600"/>
              <a:gd name="connsiteY775" fmla="*/ 978081 h 6858000"/>
              <a:gd name="connsiteX776" fmla="*/ 4557898 w 7467600"/>
              <a:gd name="connsiteY776" fmla="*/ 900011 h 6858000"/>
              <a:gd name="connsiteX777" fmla="*/ 4344840 w 7467600"/>
              <a:gd name="connsiteY777" fmla="*/ 1922038 h 6858000"/>
              <a:gd name="connsiteX778" fmla="*/ 4378710 w 7467600"/>
              <a:gd name="connsiteY778" fmla="*/ 1665516 h 6858000"/>
              <a:gd name="connsiteX779" fmla="*/ 4448798 w 7467600"/>
              <a:gd name="connsiteY779" fmla="*/ 1253024 h 6858000"/>
              <a:gd name="connsiteX780" fmla="*/ 4480315 w 7467600"/>
              <a:gd name="connsiteY780" fmla="*/ 1158454 h 6858000"/>
              <a:gd name="connsiteX781" fmla="*/ 4494133 w 7467600"/>
              <a:gd name="connsiteY781" fmla="*/ 1118676 h 6858000"/>
              <a:gd name="connsiteX782" fmla="*/ 4557898 w 7467600"/>
              <a:gd name="connsiteY782" fmla="*/ 900011 h 6858000"/>
              <a:gd name="connsiteX783" fmla="*/ 5870151 w 7467600"/>
              <a:gd name="connsiteY783" fmla="*/ 898890 h 6858000"/>
              <a:gd name="connsiteX784" fmla="*/ 5861335 w 7467600"/>
              <a:gd name="connsiteY784" fmla="*/ 899177 h 6858000"/>
              <a:gd name="connsiteX785" fmla="*/ 5843702 w 7467600"/>
              <a:gd name="connsiteY785" fmla="*/ 899748 h 6858000"/>
              <a:gd name="connsiteX786" fmla="*/ 5651107 w 7467600"/>
              <a:gd name="connsiteY786" fmla="*/ 920306 h 6858000"/>
              <a:gd name="connsiteX787" fmla="*/ 5459407 w 7467600"/>
              <a:gd name="connsiteY787" fmla="*/ 940975 h 6858000"/>
              <a:gd name="connsiteX788" fmla="*/ 5374846 w 7467600"/>
              <a:gd name="connsiteY788" fmla="*/ 941988 h 6858000"/>
              <a:gd name="connsiteX789" fmla="*/ 5256105 w 7467600"/>
              <a:gd name="connsiteY789" fmla="*/ 945632 h 6858000"/>
              <a:gd name="connsiteX790" fmla="*/ 5107071 w 7467600"/>
              <a:gd name="connsiteY790" fmla="*/ 969720 h 6858000"/>
              <a:gd name="connsiteX791" fmla="*/ 4998681 w 7467600"/>
              <a:gd name="connsiteY791" fmla="*/ 988771 h 6858000"/>
              <a:gd name="connsiteX792" fmla="*/ 5870151 w 7467600"/>
              <a:gd name="connsiteY792" fmla="*/ 898890 h 6858000"/>
              <a:gd name="connsiteX793" fmla="*/ 5504425 w 7467600"/>
              <a:gd name="connsiteY793" fmla="*/ 848067 h 6858000"/>
              <a:gd name="connsiteX794" fmla="*/ 4968849 w 7467600"/>
              <a:gd name="connsiteY794" fmla="*/ 962318 h 6858000"/>
              <a:gd name="connsiteX795" fmla="*/ 5104039 w 7467600"/>
              <a:gd name="connsiteY795" fmla="*/ 940634 h 6858000"/>
              <a:gd name="connsiteX796" fmla="*/ 5256311 w 7467600"/>
              <a:gd name="connsiteY796" fmla="*/ 916490 h 6858000"/>
              <a:gd name="connsiteX797" fmla="*/ 5377381 w 7467600"/>
              <a:gd name="connsiteY797" fmla="*/ 912671 h 6858000"/>
              <a:gd name="connsiteX798" fmla="*/ 5460148 w 7467600"/>
              <a:gd name="connsiteY798" fmla="*/ 911442 h 6858000"/>
              <a:gd name="connsiteX799" fmla="*/ 5648971 w 7467600"/>
              <a:gd name="connsiteY799" fmla="*/ 891331 h 6858000"/>
              <a:gd name="connsiteX800" fmla="*/ 5844807 w 7467600"/>
              <a:gd name="connsiteY800" fmla="*/ 870718 h 6858000"/>
              <a:gd name="connsiteX801" fmla="*/ 5862975 w 7467600"/>
              <a:gd name="connsiteY801" fmla="*/ 869756 h 6858000"/>
              <a:gd name="connsiteX802" fmla="*/ 5920887 w 7467600"/>
              <a:gd name="connsiteY802" fmla="*/ 865929 h 6858000"/>
              <a:gd name="connsiteX803" fmla="*/ 5504425 w 7467600"/>
              <a:gd name="connsiteY803" fmla="*/ 848067 h 6858000"/>
              <a:gd name="connsiteX804" fmla="*/ 3607114 w 7467600"/>
              <a:gd name="connsiteY804" fmla="*/ 467441 h 6858000"/>
              <a:gd name="connsiteX805" fmla="*/ 3296242 w 7467600"/>
              <a:gd name="connsiteY805" fmla="*/ 807991 h 6858000"/>
              <a:gd name="connsiteX806" fmla="*/ 3174674 w 7467600"/>
              <a:gd name="connsiteY806" fmla="*/ 919759 h 6858000"/>
              <a:gd name="connsiteX807" fmla="*/ 3042978 w 7467600"/>
              <a:gd name="connsiteY807" fmla="*/ 1054894 h 6858000"/>
              <a:gd name="connsiteX808" fmla="*/ 2968914 w 7467600"/>
              <a:gd name="connsiteY808" fmla="*/ 1133756 h 6858000"/>
              <a:gd name="connsiteX809" fmla="*/ 3103823 w 7467600"/>
              <a:gd name="connsiteY809" fmla="*/ 1026814 h 6858000"/>
              <a:gd name="connsiteX810" fmla="*/ 3607114 w 7467600"/>
              <a:gd name="connsiteY810" fmla="*/ 467441 h 6858000"/>
              <a:gd name="connsiteX811" fmla="*/ 3744487 w 7467600"/>
              <a:gd name="connsiteY811" fmla="*/ 383136 h 6858000"/>
              <a:gd name="connsiteX812" fmla="*/ 3970213 w 7467600"/>
              <a:gd name="connsiteY812" fmla="*/ 995559 h 6858000"/>
              <a:gd name="connsiteX813" fmla="*/ 3744487 w 7467600"/>
              <a:gd name="connsiteY813" fmla="*/ 383136 h 6858000"/>
              <a:gd name="connsiteX814" fmla="*/ 3624562 w 7467600"/>
              <a:gd name="connsiteY814" fmla="*/ 367041 h 6858000"/>
              <a:gd name="connsiteX815" fmla="*/ 3489712 w 7467600"/>
              <a:gd name="connsiteY815" fmla="*/ 485386 h 6858000"/>
              <a:gd name="connsiteX816" fmla="*/ 3182994 w 7467600"/>
              <a:gd name="connsiteY816" fmla="*/ 828265 h 6858000"/>
              <a:gd name="connsiteX817" fmla="*/ 2892114 w 7467600"/>
              <a:gd name="connsiteY817" fmla="*/ 1172635 h 6858000"/>
              <a:gd name="connsiteX818" fmla="*/ 3021459 w 7467600"/>
              <a:gd name="connsiteY818" fmla="*/ 1035385 h 6858000"/>
              <a:gd name="connsiteX819" fmla="*/ 3153873 w 7467600"/>
              <a:gd name="connsiteY819" fmla="*/ 898971 h 6858000"/>
              <a:gd name="connsiteX820" fmla="*/ 3276511 w 7467600"/>
              <a:gd name="connsiteY820" fmla="*/ 786423 h 6858000"/>
              <a:gd name="connsiteX821" fmla="*/ 3584154 w 7467600"/>
              <a:gd name="connsiteY821" fmla="*/ 448218 h 6858000"/>
              <a:gd name="connsiteX822" fmla="*/ 3624562 w 7467600"/>
              <a:gd name="connsiteY822" fmla="*/ 367041 h 6858000"/>
              <a:gd name="connsiteX823" fmla="*/ 3766672 w 7467600"/>
              <a:gd name="connsiteY823" fmla="*/ 359429 h 6858000"/>
              <a:gd name="connsiteX824" fmla="*/ 3996338 w 7467600"/>
              <a:gd name="connsiteY824" fmla="*/ 968237 h 6858000"/>
              <a:gd name="connsiteX825" fmla="*/ 3766672 w 7467600"/>
              <a:gd name="connsiteY825" fmla="*/ 359429 h 6858000"/>
              <a:gd name="connsiteX826" fmla="*/ 5805386 w 7467600"/>
              <a:gd name="connsiteY826" fmla="*/ 239240 h 6858000"/>
              <a:gd name="connsiteX827" fmla="*/ 5736947 w 7467600"/>
              <a:gd name="connsiteY827" fmla="*/ 261367 h 6858000"/>
              <a:gd name="connsiteX828" fmla="*/ 5427012 w 7467600"/>
              <a:gd name="connsiteY828" fmla="*/ 311272 h 6858000"/>
              <a:gd name="connsiteX829" fmla="*/ 5147818 w 7467600"/>
              <a:gd name="connsiteY829" fmla="*/ 322112 h 6858000"/>
              <a:gd name="connsiteX830" fmla="*/ 5060854 w 7467600"/>
              <a:gd name="connsiteY830" fmla="*/ 311882 h 6858000"/>
              <a:gd name="connsiteX831" fmla="*/ 4945989 w 7467600"/>
              <a:gd name="connsiteY831" fmla="*/ 300516 h 6858000"/>
              <a:gd name="connsiteX832" fmla="*/ 5410479 w 7467600"/>
              <a:gd name="connsiteY832" fmla="*/ 348434 h 6858000"/>
              <a:gd name="connsiteX833" fmla="*/ 5805386 w 7467600"/>
              <a:gd name="connsiteY833" fmla="*/ 239240 h 6858000"/>
              <a:gd name="connsiteX834" fmla="*/ 5905192 w 7467600"/>
              <a:gd name="connsiteY834" fmla="*/ 163079 h 6858000"/>
              <a:gd name="connsiteX835" fmla="*/ 5865655 w 7467600"/>
              <a:gd name="connsiteY835" fmla="*/ 171901 h 6858000"/>
              <a:gd name="connsiteX836" fmla="*/ 5259740 w 7467600"/>
              <a:gd name="connsiteY836" fmla="*/ 257013 h 6858000"/>
              <a:gd name="connsiteX837" fmla="*/ 5208466 w 7467600"/>
              <a:gd name="connsiteY837" fmla="*/ 257550 h 6858000"/>
              <a:gd name="connsiteX838" fmla="*/ 4980204 w 7467600"/>
              <a:gd name="connsiteY838" fmla="*/ 271903 h 6858000"/>
              <a:gd name="connsiteX839" fmla="*/ 5068068 w 7467600"/>
              <a:gd name="connsiteY839" fmla="*/ 282244 h 6858000"/>
              <a:gd name="connsiteX840" fmla="*/ 5153231 w 7467600"/>
              <a:gd name="connsiteY840" fmla="*/ 292240 h 6858000"/>
              <a:gd name="connsiteX841" fmla="*/ 5426491 w 7467600"/>
              <a:gd name="connsiteY841" fmla="*/ 281128 h 6858000"/>
              <a:gd name="connsiteX842" fmla="*/ 5731212 w 7467600"/>
              <a:gd name="connsiteY842" fmla="*/ 231951 h 6858000"/>
              <a:gd name="connsiteX843" fmla="*/ 5905192 w 7467600"/>
              <a:gd name="connsiteY843" fmla="*/ 163079 h 6858000"/>
              <a:gd name="connsiteX844" fmla="*/ 5944437 w 7467600"/>
              <a:gd name="connsiteY844" fmla="*/ 113829 h 6858000"/>
              <a:gd name="connsiteX845" fmla="*/ 5825032 w 7467600"/>
              <a:gd name="connsiteY845" fmla="*/ 146405 h 6858000"/>
              <a:gd name="connsiteX846" fmla="*/ 4955599 w 7467600"/>
              <a:gd name="connsiteY846" fmla="*/ 247008 h 6858000"/>
              <a:gd name="connsiteX847" fmla="*/ 5210104 w 7467600"/>
              <a:gd name="connsiteY847" fmla="*/ 228123 h 6858000"/>
              <a:gd name="connsiteX848" fmla="*/ 5261015 w 7467600"/>
              <a:gd name="connsiteY848" fmla="*/ 227087 h 6858000"/>
              <a:gd name="connsiteX849" fmla="*/ 5861181 w 7467600"/>
              <a:gd name="connsiteY849" fmla="*/ 143093 h 6858000"/>
              <a:gd name="connsiteX850" fmla="*/ 5961252 w 7467600"/>
              <a:gd name="connsiteY850" fmla="*/ 114820 h 6858000"/>
              <a:gd name="connsiteX851" fmla="*/ 5944437 w 7467600"/>
              <a:gd name="connsiteY851" fmla="*/ 113829 h 6858000"/>
              <a:gd name="connsiteX852" fmla="*/ 3882765 w 7467600"/>
              <a:gd name="connsiteY852" fmla="*/ 0 h 6858000"/>
              <a:gd name="connsiteX853" fmla="*/ 3995099 w 7467600"/>
              <a:gd name="connsiteY853" fmla="*/ 0 h 6858000"/>
              <a:gd name="connsiteX854" fmla="*/ 4163818 w 7467600"/>
              <a:gd name="connsiteY854" fmla="*/ 234104 h 6858000"/>
              <a:gd name="connsiteX855" fmla="*/ 4172099 w 7467600"/>
              <a:gd name="connsiteY855" fmla="*/ 234207 h 6858000"/>
              <a:gd name="connsiteX856" fmla="*/ 4784282 w 7467600"/>
              <a:gd name="connsiteY856" fmla="*/ 276561 h 6858000"/>
              <a:gd name="connsiteX857" fmla="*/ 4801687 w 7467600"/>
              <a:gd name="connsiteY857" fmla="*/ 267764 h 6858000"/>
              <a:gd name="connsiteX858" fmla="*/ 6082788 w 7467600"/>
              <a:gd name="connsiteY858" fmla="*/ 64119 h 6858000"/>
              <a:gd name="connsiteX859" fmla="*/ 6099442 w 7467600"/>
              <a:gd name="connsiteY859" fmla="*/ 82568 h 6858000"/>
              <a:gd name="connsiteX860" fmla="*/ 4804137 w 7467600"/>
              <a:gd name="connsiteY860" fmla="*/ 320931 h 6858000"/>
              <a:gd name="connsiteX861" fmla="*/ 4227047 w 7467600"/>
              <a:gd name="connsiteY861" fmla="*/ 313415 h 6858000"/>
              <a:gd name="connsiteX862" fmla="*/ 4346041 w 7467600"/>
              <a:gd name="connsiteY862" fmla="*/ 456086 h 6858000"/>
              <a:gd name="connsiteX863" fmla="*/ 4870967 w 7467600"/>
              <a:gd name="connsiteY863" fmla="*/ 963061 h 6858000"/>
              <a:gd name="connsiteX864" fmla="*/ 4889647 w 7467600"/>
              <a:gd name="connsiteY864" fmla="*/ 957147 h 6858000"/>
              <a:gd name="connsiteX865" fmla="*/ 5422504 w 7467600"/>
              <a:gd name="connsiteY865" fmla="*/ 805191 h 6858000"/>
              <a:gd name="connsiteX866" fmla="*/ 6087656 w 7467600"/>
              <a:gd name="connsiteY866" fmla="*/ 826703 h 6858000"/>
              <a:gd name="connsiteX867" fmla="*/ 6058717 w 7467600"/>
              <a:gd name="connsiteY867" fmla="*/ 865992 h 6858000"/>
              <a:gd name="connsiteX868" fmla="*/ 4974153 w 7467600"/>
              <a:gd name="connsiteY868" fmla="*/ 1045456 h 6858000"/>
              <a:gd name="connsiteX869" fmla="*/ 5627835 w 7467600"/>
              <a:gd name="connsiteY869" fmla="*/ 1472077 h 6858000"/>
              <a:gd name="connsiteX870" fmla="*/ 5629817 w 7467600"/>
              <a:gd name="connsiteY870" fmla="*/ 1471412 h 6858000"/>
              <a:gd name="connsiteX871" fmla="*/ 5634124 w 7467600"/>
              <a:gd name="connsiteY871" fmla="*/ 1470572 h 6858000"/>
              <a:gd name="connsiteX872" fmla="*/ 5755832 w 7467600"/>
              <a:gd name="connsiteY872" fmla="*/ 1383886 h 6858000"/>
              <a:gd name="connsiteX873" fmla="*/ 6014186 w 7467600"/>
              <a:gd name="connsiteY873" fmla="*/ 1279799 h 6858000"/>
              <a:gd name="connsiteX874" fmla="*/ 6901619 w 7467600"/>
              <a:gd name="connsiteY874" fmla="*/ 1047874 h 6858000"/>
              <a:gd name="connsiteX875" fmla="*/ 6931566 w 7467600"/>
              <a:gd name="connsiteY875" fmla="*/ 1062034 h 6858000"/>
              <a:gd name="connsiteX876" fmla="*/ 5790982 w 7467600"/>
              <a:gd name="connsiteY876" fmla="*/ 1561380 h 6858000"/>
              <a:gd name="connsiteX877" fmla="*/ 6188971 w 7467600"/>
              <a:gd name="connsiteY877" fmla="*/ 1755168 h 6858000"/>
              <a:gd name="connsiteX878" fmla="*/ 6202446 w 7467600"/>
              <a:gd name="connsiteY878" fmla="*/ 1752268 h 6858000"/>
              <a:gd name="connsiteX879" fmla="*/ 7179560 w 7467600"/>
              <a:gd name="connsiteY879" fmla="*/ 1467551 h 6858000"/>
              <a:gd name="connsiteX880" fmla="*/ 7158730 w 7467600"/>
              <a:gd name="connsiteY880" fmla="*/ 1507835 h 6858000"/>
              <a:gd name="connsiteX881" fmla="*/ 6326959 w 7467600"/>
              <a:gd name="connsiteY881" fmla="*/ 1817686 h 6858000"/>
              <a:gd name="connsiteX882" fmla="*/ 6537433 w 7467600"/>
              <a:gd name="connsiteY882" fmla="*/ 1907790 h 6858000"/>
              <a:gd name="connsiteX883" fmla="*/ 6550221 w 7467600"/>
              <a:gd name="connsiteY883" fmla="*/ 1910729 h 6858000"/>
              <a:gd name="connsiteX884" fmla="*/ 6964438 w 7467600"/>
              <a:gd name="connsiteY884" fmla="*/ 2209505 h 6858000"/>
              <a:gd name="connsiteX885" fmla="*/ 7367862 w 7467600"/>
              <a:gd name="connsiteY885" fmla="*/ 2806833 h 6858000"/>
              <a:gd name="connsiteX886" fmla="*/ 7364329 w 7467600"/>
              <a:gd name="connsiteY886" fmla="*/ 2826907 h 6858000"/>
              <a:gd name="connsiteX887" fmla="*/ 7290545 w 7467600"/>
              <a:gd name="connsiteY887" fmla="*/ 2850663 h 6858000"/>
              <a:gd name="connsiteX888" fmla="*/ 6472036 w 7467600"/>
              <a:gd name="connsiteY888" fmla="*/ 1959003 h 6858000"/>
              <a:gd name="connsiteX889" fmla="*/ 5792897 w 7467600"/>
              <a:gd name="connsiteY889" fmla="*/ 1647747 h 6858000"/>
              <a:gd name="connsiteX890" fmla="*/ 5842751 w 7467600"/>
              <a:gd name="connsiteY890" fmla="*/ 1816112 h 6858000"/>
              <a:gd name="connsiteX891" fmla="*/ 5847424 w 7467600"/>
              <a:gd name="connsiteY891" fmla="*/ 1815776 h 6858000"/>
              <a:gd name="connsiteX892" fmla="*/ 6399821 w 7467600"/>
              <a:gd name="connsiteY892" fmla="*/ 2344799 h 6858000"/>
              <a:gd name="connsiteX893" fmla="*/ 6323232 w 7467600"/>
              <a:gd name="connsiteY893" fmla="*/ 2389634 h 6858000"/>
              <a:gd name="connsiteX894" fmla="*/ 5942958 w 7467600"/>
              <a:gd name="connsiteY894" fmla="*/ 2077708 h 6858000"/>
              <a:gd name="connsiteX895" fmla="*/ 5921559 w 7467600"/>
              <a:gd name="connsiteY895" fmla="*/ 2378596 h 6858000"/>
              <a:gd name="connsiteX896" fmla="*/ 5817651 w 7467600"/>
              <a:gd name="connsiteY896" fmla="*/ 3023919 h 6858000"/>
              <a:gd name="connsiteX897" fmla="*/ 5729634 w 7467600"/>
              <a:gd name="connsiteY897" fmla="*/ 3051849 h 6858000"/>
              <a:gd name="connsiteX898" fmla="*/ 5611018 w 7467600"/>
              <a:gd name="connsiteY898" fmla="*/ 2316769 h 6858000"/>
              <a:gd name="connsiteX899" fmla="*/ 5687608 w 7467600"/>
              <a:gd name="connsiteY899" fmla="*/ 2039972 h 6858000"/>
              <a:gd name="connsiteX900" fmla="*/ 5657554 w 7467600"/>
              <a:gd name="connsiteY900" fmla="*/ 1576445 h 6858000"/>
              <a:gd name="connsiteX901" fmla="*/ 5150475 w 7467600"/>
              <a:gd name="connsiteY901" fmla="*/ 1274012 h 6858000"/>
              <a:gd name="connsiteX902" fmla="*/ 5349142 w 7467600"/>
              <a:gd name="connsiteY902" fmla="*/ 2204405 h 6858000"/>
              <a:gd name="connsiteX903" fmla="*/ 5262214 w 7467600"/>
              <a:gd name="connsiteY903" fmla="*/ 2233836 h 6858000"/>
              <a:gd name="connsiteX904" fmla="*/ 4981539 w 7467600"/>
              <a:gd name="connsiteY904" fmla="*/ 1542201 h 6858000"/>
              <a:gd name="connsiteX905" fmla="*/ 4958461 w 7467600"/>
              <a:gd name="connsiteY905" fmla="*/ 1136957 h 6858000"/>
              <a:gd name="connsiteX906" fmla="*/ 4655015 w 7467600"/>
              <a:gd name="connsiteY906" fmla="*/ 891426 h 6858000"/>
              <a:gd name="connsiteX907" fmla="*/ 4348002 w 7467600"/>
              <a:gd name="connsiteY907" fmla="*/ 2205895 h 6858000"/>
              <a:gd name="connsiteX908" fmla="*/ 4262250 w 7467600"/>
              <a:gd name="connsiteY908" fmla="*/ 2219972 h 6858000"/>
              <a:gd name="connsiteX909" fmla="*/ 4550611 w 7467600"/>
              <a:gd name="connsiteY909" fmla="*/ 817540 h 6858000"/>
              <a:gd name="connsiteX910" fmla="*/ 4564418 w 7467600"/>
              <a:gd name="connsiteY910" fmla="*/ 808293 h 6858000"/>
              <a:gd name="connsiteX911" fmla="*/ 4266388 w 7467600"/>
              <a:gd name="connsiteY911" fmla="*/ 500083 h 6858000"/>
              <a:gd name="connsiteX912" fmla="*/ 4032842 w 7467600"/>
              <a:gd name="connsiteY912" fmla="*/ 211809 h 6858000"/>
              <a:gd name="connsiteX913" fmla="*/ 3882765 w 7467600"/>
              <a:gd name="connsiteY913" fmla="*/ 0 h 6858000"/>
              <a:gd name="connsiteX914" fmla="*/ 3721337 w 7467600"/>
              <a:gd name="connsiteY914" fmla="*/ 0 h 6858000"/>
              <a:gd name="connsiteX915" fmla="*/ 3797544 w 7467600"/>
              <a:gd name="connsiteY915" fmla="*/ 0 h 6858000"/>
              <a:gd name="connsiteX916" fmla="*/ 3775734 w 7467600"/>
              <a:gd name="connsiteY916" fmla="*/ 95131 h 6858000"/>
              <a:gd name="connsiteX917" fmla="*/ 3724807 w 7467600"/>
              <a:gd name="connsiteY917" fmla="*/ 272257 h 6858000"/>
              <a:gd name="connsiteX918" fmla="*/ 3726844 w 7467600"/>
              <a:gd name="connsiteY918" fmla="*/ 282988 h 6858000"/>
              <a:gd name="connsiteX919" fmla="*/ 3742664 w 7467600"/>
              <a:gd name="connsiteY919" fmla="*/ 279918 h 6858000"/>
              <a:gd name="connsiteX920" fmla="*/ 4103910 w 7467600"/>
              <a:gd name="connsiteY920" fmla="*/ 1161917 h 6858000"/>
              <a:gd name="connsiteX921" fmla="*/ 4020269 w 7467600"/>
              <a:gd name="connsiteY921" fmla="*/ 1200406 h 6858000"/>
              <a:gd name="connsiteX922" fmla="*/ 3674882 w 7467600"/>
              <a:gd name="connsiteY922" fmla="*/ 488524 h 6858000"/>
              <a:gd name="connsiteX923" fmla="*/ 3132682 w 7467600"/>
              <a:gd name="connsiteY923" fmla="*/ 1072284 h 6858000"/>
              <a:gd name="connsiteX924" fmla="*/ 2716346 w 7467600"/>
              <a:gd name="connsiteY924" fmla="*/ 1276376 h 6858000"/>
              <a:gd name="connsiteX925" fmla="*/ 2716772 w 7467600"/>
              <a:gd name="connsiteY925" fmla="*/ 1255462 h 6858000"/>
              <a:gd name="connsiteX926" fmla="*/ 3471096 w 7467600"/>
              <a:gd name="connsiteY926" fmla="*/ 437072 h 6858000"/>
              <a:gd name="connsiteX927" fmla="*/ 3639057 w 7467600"/>
              <a:gd name="connsiteY927" fmla="*/ 286334 h 6858000"/>
              <a:gd name="connsiteX928" fmla="*/ 3640309 w 7467600"/>
              <a:gd name="connsiteY928" fmla="*/ 284664 h 6858000"/>
              <a:gd name="connsiteX929" fmla="*/ 3646022 w 7467600"/>
              <a:gd name="connsiteY929" fmla="*/ 276711 h 6858000"/>
              <a:gd name="connsiteX930" fmla="*/ 3707943 w 7467600"/>
              <a:gd name="connsiteY930" fmla="*/ 65958 h 6858000"/>
              <a:gd name="connsiteX931" fmla="*/ 3721337 w 7467600"/>
              <a:gd name="connsiteY931" fmla="*/ 0 h 6858000"/>
              <a:gd name="connsiteX932" fmla="*/ 2867960 w 7467600"/>
              <a:gd name="connsiteY932" fmla="*/ 0 h 6858000"/>
              <a:gd name="connsiteX933" fmla="*/ 2926351 w 7467600"/>
              <a:gd name="connsiteY933" fmla="*/ 0 h 6858000"/>
              <a:gd name="connsiteX934" fmla="*/ 2902823 w 7467600"/>
              <a:gd name="connsiteY934" fmla="*/ 262929 h 6858000"/>
              <a:gd name="connsiteX935" fmla="*/ 2940663 w 7467600"/>
              <a:gd name="connsiteY935" fmla="*/ 140884 h 6858000"/>
              <a:gd name="connsiteX936" fmla="*/ 2947039 w 7467600"/>
              <a:gd name="connsiteY936" fmla="*/ 122524 h 6858000"/>
              <a:gd name="connsiteX937" fmla="*/ 2984316 w 7467600"/>
              <a:gd name="connsiteY937" fmla="*/ 0 h 6858000"/>
              <a:gd name="connsiteX938" fmla="*/ 3016114 w 7467600"/>
              <a:gd name="connsiteY938" fmla="*/ 0 h 6858000"/>
              <a:gd name="connsiteX939" fmla="*/ 2979949 w 7467600"/>
              <a:gd name="connsiteY939" fmla="*/ 119274 h 6858000"/>
              <a:gd name="connsiteX940" fmla="*/ 3023879 w 7467600"/>
              <a:gd name="connsiteY940" fmla="*/ 0 h 6858000"/>
              <a:gd name="connsiteX941" fmla="*/ 3105400 w 7467600"/>
              <a:gd name="connsiteY941" fmla="*/ 0 h 6858000"/>
              <a:gd name="connsiteX942" fmla="*/ 3094669 w 7467600"/>
              <a:gd name="connsiteY942" fmla="*/ 30308 h 6858000"/>
              <a:gd name="connsiteX943" fmla="*/ 2901945 w 7467600"/>
              <a:gd name="connsiteY943" fmla="*/ 466538 h 6858000"/>
              <a:gd name="connsiteX944" fmla="*/ 2815209 w 7467600"/>
              <a:gd name="connsiteY944" fmla="*/ 497361 h 6858000"/>
              <a:gd name="connsiteX945" fmla="*/ 2844845 w 7467600"/>
              <a:gd name="connsiteY945" fmla="*/ 127638 h 6858000"/>
              <a:gd name="connsiteX946" fmla="*/ 2867960 w 7467600"/>
              <a:gd name="connsiteY946" fmla="*/ 0 h 6858000"/>
              <a:gd name="connsiteX947" fmla="*/ 1057230 w 7467600"/>
              <a:gd name="connsiteY947" fmla="*/ 0 h 6858000"/>
              <a:gd name="connsiteX948" fmla="*/ 1111003 w 7467600"/>
              <a:gd name="connsiteY948" fmla="*/ 0 h 6858000"/>
              <a:gd name="connsiteX949" fmla="*/ 1125553 w 7467600"/>
              <a:gd name="connsiteY949" fmla="*/ 52588 h 6858000"/>
              <a:gd name="connsiteX950" fmla="*/ 1304276 w 7467600"/>
              <a:gd name="connsiteY950" fmla="*/ 476275 h 6858000"/>
              <a:gd name="connsiteX951" fmla="*/ 1492066 w 7467600"/>
              <a:gd name="connsiteY951" fmla="*/ 886333 h 6858000"/>
              <a:gd name="connsiteX952" fmla="*/ 1423698 w 7467600"/>
              <a:gd name="connsiteY952" fmla="*/ 710817 h 6858000"/>
              <a:gd name="connsiteX953" fmla="*/ 1357609 w 7467600"/>
              <a:gd name="connsiteY953" fmla="*/ 532892 h 6858000"/>
              <a:gd name="connsiteX954" fmla="*/ 1309550 w 7467600"/>
              <a:gd name="connsiteY954" fmla="*/ 374031 h 6858000"/>
              <a:gd name="connsiteX955" fmla="*/ 1193673 w 7467600"/>
              <a:gd name="connsiteY955" fmla="*/ 49533 h 6858000"/>
              <a:gd name="connsiteX956" fmla="*/ 1164391 w 7467600"/>
              <a:gd name="connsiteY956" fmla="*/ 0 h 6858000"/>
              <a:gd name="connsiteX957" fmla="*/ 1200666 w 7467600"/>
              <a:gd name="connsiteY957" fmla="*/ 0 h 6858000"/>
              <a:gd name="connsiteX958" fmla="*/ 1223408 w 7467600"/>
              <a:gd name="connsiteY958" fmla="*/ 38996 h 6858000"/>
              <a:gd name="connsiteX959" fmla="*/ 1339635 w 7467600"/>
              <a:gd name="connsiteY959" fmla="*/ 365517 h 6858000"/>
              <a:gd name="connsiteX960" fmla="*/ 1387469 w 7467600"/>
              <a:gd name="connsiteY960" fmla="*/ 523079 h 6858000"/>
              <a:gd name="connsiteX961" fmla="*/ 1452685 w 7467600"/>
              <a:gd name="connsiteY961" fmla="*/ 699806 h 6858000"/>
              <a:gd name="connsiteX962" fmla="*/ 1492092 w 7467600"/>
              <a:gd name="connsiteY962" fmla="*/ 800424 h 6858000"/>
              <a:gd name="connsiteX963" fmla="*/ 1455302 w 7467600"/>
              <a:gd name="connsiteY963" fmla="*/ 632913 h 6858000"/>
              <a:gd name="connsiteX964" fmla="*/ 1222336 w 7467600"/>
              <a:gd name="connsiteY964" fmla="*/ 9480 h 6858000"/>
              <a:gd name="connsiteX965" fmla="*/ 1214634 w 7467600"/>
              <a:gd name="connsiteY965" fmla="*/ 0 h 6858000"/>
              <a:gd name="connsiteX966" fmla="*/ 1289827 w 7467600"/>
              <a:gd name="connsiteY966" fmla="*/ 0 h 6858000"/>
              <a:gd name="connsiteX967" fmla="*/ 1321076 w 7467600"/>
              <a:gd name="connsiteY967" fmla="*/ 59722 h 6858000"/>
              <a:gd name="connsiteX968" fmla="*/ 1512579 w 7467600"/>
              <a:gd name="connsiteY968" fmla="*/ 626441 h 6858000"/>
              <a:gd name="connsiteX969" fmla="*/ 1506076 w 7467600"/>
              <a:gd name="connsiteY969" fmla="*/ 1089289 h 6858000"/>
              <a:gd name="connsiteX970" fmla="*/ 1486346 w 7467600"/>
              <a:gd name="connsiteY970" fmla="*/ 1079919 h 6858000"/>
              <a:gd name="connsiteX971" fmla="*/ 1070511 w 7467600"/>
              <a:gd name="connsiteY971" fmla="*/ 48609 h 6858000"/>
              <a:gd name="connsiteX972" fmla="*/ 1057230 w 7467600"/>
              <a:gd name="connsiteY972" fmla="*/ 0 h 6858000"/>
              <a:gd name="connsiteX973" fmla="*/ 43151 w 7467600"/>
              <a:gd name="connsiteY973" fmla="*/ 0 h 6858000"/>
              <a:gd name="connsiteX974" fmla="*/ 95283 w 7467600"/>
              <a:gd name="connsiteY974" fmla="*/ 0 h 6858000"/>
              <a:gd name="connsiteX975" fmla="*/ 300708 w 7467600"/>
              <a:gd name="connsiteY975" fmla="*/ 154571 h 6858000"/>
              <a:gd name="connsiteX976" fmla="*/ 530414 w 7467600"/>
              <a:gd name="connsiteY976" fmla="*/ 354673 h 6858000"/>
              <a:gd name="connsiteX977" fmla="*/ 333785 w 7467600"/>
              <a:gd name="connsiteY977" fmla="*/ 161564 h 6858000"/>
              <a:gd name="connsiteX978" fmla="*/ 147005 w 7467600"/>
              <a:gd name="connsiteY978" fmla="*/ 0 h 6858000"/>
              <a:gd name="connsiteX979" fmla="*/ 272509 w 7467600"/>
              <a:gd name="connsiteY979" fmla="*/ 0 h 6858000"/>
              <a:gd name="connsiteX980" fmla="*/ 326276 w 7467600"/>
              <a:gd name="connsiteY980" fmla="*/ 45847 h 6858000"/>
              <a:gd name="connsiteX981" fmla="*/ 823759 w 7467600"/>
              <a:gd name="connsiteY981" fmla="*/ 574145 h 6858000"/>
              <a:gd name="connsiteX982" fmla="*/ 811254 w 7467600"/>
              <a:gd name="connsiteY982" fmla="*/ 665546 h 6858000"/>
              <a:gd name="connsiteX983" fmla="*/ 154042 w 7467600"/>
              <a:gd name="connsiteY983" fmla="*/ 261522 h 6858000"/>
              <a:gd name="connsiteX984" fmla="*/ 13550 w 7467600"/>
              <a:gd name="connsiteY984" fmla="*/ 158423 h 6858000"/>
              <a:gd name="connsiteX985" fmla="*/ 0 w 7467600"/>
              <a:gd name="connsiteY985" fmla="*/ 146618 h 6858000"/>
              <a:gd name="connsiteX986" fmla="*/ 0 w 7467600"/>
              <a:gd name="connsiteY986" fmla="*/ 59161 h 6858000"/>
              <a:gd name="connsiteX987" fmla="*/ 45427 w 7467600"/>
              <a:gd name="connsiteY987" fmla="*/ 101078 h 6858000"/>
              <a:gd name="connsiteX988" fmla="*/ 630103 w 7467600"/>
              <a:gd name="connsiteY988" fmla="*/ 485885 h 6858000"/>
              <a:gd name="connsiteX989" fmla="*/ 532040 w 7467600"/>
              <a:gd name="connsiteY989" fmla="*/ 399359 h 6858000"/>
              <a:gd name="connsiteX990" fmla="*/ 517618 w 7467600"/>
              <a:gd name="connsiteY990" fmla="*/ 385726 h 6858000"/>
              <a:gd name="connsiteX991" fmla="*/ 285074 w 7467600"/>
              <a:gd name="connsiteY991" fmla="*/ 182755 h 6858000"/>
              <a:gd name="connsiteX992" fmla="*/ 43151 w 7467600"/>
              <a:gd name="connsiteY99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91022 w 7467600"/>
              <a:gd name="connsiteY134" fmla="*/ 5158141 h 6858000"/>
              <a:gd name="connsiteX135" fmla="*/ 7312201 w 7467600"/>
              <a:gd name="connsiteY135" fmla="*/ 5128278 h 6858000"/>
              <a:gd name="connsiteX136" fmla="*/ 1903353 w 7467600"/>
              <a:gd name="connsiteY136" fmla="*/ 5044827 h 6858000"/>
              <a:gd name="connsiteX137" fmla="*/ 1936931 w 7467600"/>
              <a:gd name="connsiteY137" fmla="*/ 5093954 h 6858000"/>
              <a:gd name="connsiteX138" fmla="*/ 2195868 w 7467600"/>
              <a:gd name="connsiteY138" fmla="*/ 5396574 h 6858000"/>
              <a:gd name="connsiteX139" fmla="*/ 2088852 w 7467600"/>
              <a:gd name="connsiteY139" fmla="*/ 5166123 h 6858000"/>
              <a:gd name="connsiteX140" fmla="*/ 1958241 w 7467600"/>
              <a:gd name="connsiteY140" fmla="*/ 5067955 h 6858000"/>
              <a:gd name="connsiteX141" fmla="*/ 1903353 w 7467600"/>
              <a:gd name="connsiteY141" fmla="*/ 5044827 h 6858000"/>
              <a:gd name="connsiteX142" fmla="*/ 1979378 w 7467600"/>
              <a:gd name="connsiteY142" fmla="*/ 4769504 h 6858000"/>
              <a:gd name="connsiteX143" fmla="*/ 2882120 w 7467600"/>
              <a:gd name="connsiteY143" fmla="*/ 5064547 h 6858000"/>
              <a:gd name="connsiteX144" fmla="*/ 2793103 w 7467600"/>
              <a:gd name="connsiteY144" fmla="*/ 5039699 h 6858000"/>
              <a:gd name="connsiteX145" fmla="*/ 2770041 w 7467600"/>
              <a:gd name="connsiteY145" fmla="*/ 5033634 h 6858000"/>
              <a:gd name="connsiteX146" fmla="*/ 1979378 w 7467600"/>
              <a:gd name="connsiteY146" fmla="*/ 4769504 h 6858000"/>
              <a:gd name="connsiteX147" fmla="*/ 1927410 w 7467600"/>
              <a:gd name="connsiteY147" fmla="*/ 4716164 h 6858000"/>
              <a:gd name="connsiteX148" fmla="*/ 1959587 w 7467600"/>
              <a:gd name="connsiteY148" fmla="*/ 4728849 h 6858000"/>
              <a:gd name="connsiteX149" fmla="*/ 2777707 w 7467600"/>
              <a:gd name="connsiteY149" fmla="*/ 5003991 h 6858000"/>
              <a:gd name="connsiteX150" fmla="*/ 2800768 w 7467600"/>
              <a:gd name="connsiteY150" fmla="*/ 5010056 h 6858000"/>
              <a:gd name="connsiteX151" fmla="*/ 2879408 w 7467600"/>
              <a:gd name="connsiteY151" fmla="*/ 5031590 h 6858000"/>
              <a:gd name="connsiteX152" fmla="*/ 2862295 w 7467600"/>
              <a:gd name="connsiteY152" fmla="*/ 5022958 h 6858000"/>
              <a:gd name="connsiteX153" fmla="*/ 2813343 w 7467600"/>
              <a:gd name="connsiteY153" fmla="*/ 4998369 h 6858000"/>
              <a:gd name="connsiteX154" fmla="*/ 2646245 w 7467600"/>
              <a:gd name="connsiteY154" fmla="*/ 4930999 h 6858000"/>
              <a:gd name="connsiteX155" fmla="*/ 1999243 w 7467600"/>
              <a:gd name="connsiteY155" fmla="*/ 4730524 h 6858000"/>
              <a:gd name="connsiteX156" fmla="*/ 1979527 w 7467600"/>
              <a:gd name="connsiteY156" fmla="*/ 4726651 h 6858000"/>
              <a:gd name="connsiteX157" fmla="*/ 1927410 w 7467600"/>
              <a:gd name="connsiteY157" fmla="*/ 4716164 h 6858000"/>
              <a:gd name="connsiteX158" fmla="*/ 1997014 w 7467600"/>
              <a:gd name="connsiteY158" fmla="*/ 4698007 h 6858000"/>
              <a:gd name="connsiteX159" fmla="*/ 2005458 w 7467600"/>
              <a:gd name="connsiteY159" fmla="*/ 4699540 h 6858000"/>
              <a:gd name="connsiteX160" fmla="*/ 2657186 w 7467600"/>
              <a:gd name="connsiteY160" fmla="*/ 4901687 h 6858000"/>
              <a:gd name="connsiteX161" fmla="*/ 2826662 w 7467600"/>
              <a:gd name="connsiteY161" fmla="*/ 4970362 h 6858000"/>
              <a:gd name="connsiteX162" fmla="*/ 2876100 w 7467600"/>
              <a:gd name="connsiteY162" fmla="*/ 4995397 h 6858000"/>
              <a:gd name="connsiteX163" fmla="*/ 3042600 w 7467600"/>
              <a:gd name="connsiteY163" fmla="*/ 5059532 h 6858000"/>
              <a:gd name="connsiteX164" fmla="*/ 1997014 w 7467600"/>
              <a:gd name="connsiteY164" fmla="*/ 4698007 h 6858000"/>
              <a:gd name="connsiteX165" fmla="*/ 2305292 w 7467600"/>
              <a:gd name="connsiteY165" fmla="*/ 4219492 h 6858000"/>
              <a:gd name="connsiteX166" fmla="*/ 3360922 w 7467600"/>
              <a:gd name="connsiteY166" fmla="*/ 4529373 h 6858000"/>
              <a:gd name="connsiteX167" fmla="*/ 3492420 w 7467600"/>
              <a:gd name="connsiteY167" fmla="*/ 4510145 h 6858000"/>
              <a:gd name="connsiteX168" fmla="*/ 3364086 w 7467600"/>
              <a:gd name="connsiteY168" fmla="*/ 4480340 h 6858000"/>
              <a:gd name="connsiteX169" fmla="*/ 3225818 w 7467600"/>
              <a:gd name="connsiteY169" fmla="*/ 4411822 h 6858000"/>
              <a:gd name="connsiteX170" fmla="*/ 3129696 w 7467600"/>
              <a:gd name="connsiteY170" fmla="*/ 4360704 h 6858000"/>
              <a:gd name="connsiteX171" fmla="*/ 2814545 w 7467600"/>
              <a:gd name="connsiteY171" fmla="*/ 4282955 h 6858000"/>
              <a:gd name="connsiteX172" fmla="*/ 2305292 w 7467600"/>
              <a:gd name="connsiteY172" fmla="*/ 4219492 h 6858000"/>
              <a:gd name="connsiteX173" fmla="*/ 2626982 w 7467600"/>
              <a:gd name="connsiteY173" fmla="*/ 4206450 h 6858000"/>
              <a:gd name="connsiteX174" fmla="*/ 2490617 w 7467600"/>
              <a:gd name="connsiteY174" fmla="*/ 4206951 h 6858000"/>
              <a:gd name="connsiteX175" fmla="*/ 2819869 w 7467600"/>
              <a:gd name="connsiteY175" fmla="*/ 4252936 h 6858000"/>
              <a:gd name="connsiteX176" fmla="*/ 3143018 w 7467600"/>
              <a:gd name="connsiteY176" fmla="*/ 4332698 h 6858000"/>
              <a:gd name="connsiteX177" fmla="*/ 3241520 w 7467600"/>
              <a:gd name="connsiteY177" fmla="*/ 4385112 h 6858000"/>
              <a:gd name="connsiteX178" fmla="*/ 3374575 w 7467600"/>
              <a:gd name="connsiteY178" fmla="*/ 4451517 h 6858000"/>
              <a:gd name="connsiteX179" fmla="*/ 3505221 w 7467600"/>
              <a:gd name="connsiteY179" fmla="*/ 4480757 h 6858000"/>
              <a:gd name="connsiteX180" fmla="*/ 2626982 w 7467600"/>
              <a:gd name="connsiteY180" fmla="*/ 4206450 h 6858000"/>
              <a:gd name="connsiteX181" fmla="*/ 1310106 w 7467600"/>
              <a:gd name="connsiteY181" fmla="*/ 3943217 h 6858000"/>
              <a:gd name="connsiteX182" fmla="*/ 854994 w 7467600"/>
              <a:gd name="connsiteY182" fmla="*/ 4399136 h 6858000"/>
              <a:gd name="connsiteX183" fmla="*/ 742462 w 7467600"/>
              <a:gd name="connsiteY183" fmla="*/ 4594648 h 6858000"/>
              <a:gd name="connsiteX184" fmla="*/ 820602 w 7467600"/>
              <a:gd name="connsiteY184" fmla="*/ 4485915 h 6858000"/>
              <a:gd name="connsiteX185" fmla="*/ 878295 w 7467600"/>
              <a:gd name="connsiteY185" fmla="*/ 4403594 h 6858000"/>
              <a:gd name="connsiteX186" fmla="*/ 1240607 w 7467600"/>
              <a:gd name="connsiteY186" fmla="*/ 4010401 h 6858000"/>
              <a:gd name="connsiteX187" fmla="*/ 1310106 w 7467600"/>
              <a:gd name="connsiteY187" fmla="*/ 3943217 h 6858000"/>
              <a:gd name="connsiteX188" fmla="*/ 1423113 w 7467600"/>
              <a:gd name="connsiteY188" fmla="*/ 3874565 h 6858000"/>
              <a:gd name="connsiteX189" fmla="*/ 1260565 w 7467600"/>
              <a:gd name="connsiteY189" fmla="*/ 4031982 h 6858000"/>
              <a:gd name="connsiteX190" fmla="*/ 901900 w 7467600"/>
              <a:gd name="connsiteY190" fmla="*/ 4421236 h 6858000"/>
              <a:gd name="connsiteX191" fmla="*/ 845044 w 7467600"/>
              <a:gd name="connsiteY191" fmla="*/ 4502436 h 6858000"/>
              <a:gd name="connsiteX192" fmla="*/ 685926 w 7467600"/>
              <a:gd name="connsiteY192" fmla="*/ 4703069 h 6858000"/>
              <a:gd name="connsiteX193" fmla="*/ 684248 w 7467600"/>
              <a:gd name="connsiteY193" fmla="*/ 4706721 h 6858000"/>
              <a:gd name="connsiteX194" fmla="*/ 1423113 w 7467600"/>
              <a:gd name="connsiteY194" fmla="*/ 3874565 h 6858000"/>
              <a:gd name="connsiteX195" fmla="*/ 3316479 w 7467600"/>
              <a:gd name="connsiteY195" fmla="*/ 3872136 h 6858000"/>
              <a:gd name="connsiteX196" fmla="*/ 3546806 w 7467600"/>
              <a:gd name="connsiteY196" fmla="*/ 4356139 h 6858000"/>
              <a:gd name="connsiteX197" fmla="*/ 3364433 w 7467600"/>
              <a:gd name="connsiteY197" fmla="*/ 3953121 h 6858000"/>
              <a:gd name="connsiteX198" fmla="*/ 3316479 w 7467600"/>
              <a:gd name="connsiteY198" fmla="*/ 3872136 h 6858000"/>
              <a:gd name="connsiteX199" fmla="*/ 3291335 w 7467600"/>
              <a:gd name="connsiteY199" fmla="*/ 3767420 h 6858000"/>
              <a:gd name="connsiteX200" fmla="*/ 3390805 w 7467600"/>
              <a:gd name="connsiteY200" fmla="*/ 3937163 h 6858000"/>
              <a:gd name="connsiteX201" fmla="*/ 3579062 w 7467600"/>
              <a:gd name="connsiteY201" fmla="*/ 4359040 h 6858000"/>
              <a:gd name="connsiteX202" fmla="*/ 3467355 w 7467600"/>
              <a:gd name="connsiteY202" fmla="*/ 3988130 h 6858000"/>
              <a:gd name="connsiteX203" fmla="*/ 3310753 w 7467600"/>
              <a:gd name="connsiteY203" fmla="*/ 3787140 h 6858000"/>
              <a:gd name="connsiteX204" fmla="*/ 3291335 w 7467600"/>
              <a:gd name="connsiteY204" fmla="*/ 3767420 h 6858000"/>
              <a:gd name="connsiteX205" fmla="*/ 1635889 w 7467600"/>
              <a:gd name="connsiteY205" fmla="*/ 3709494 h 6858000"/>
              <a:gd name="connsiteX206" fmla="*/ 1634800 w 7467600"/>
              <a:gd name="connsiteY206" fmla="*/ 3731111 h 6858000"/>
              <a:gd name="connsiteX207" fmla="*/ 1635889 w 7467600"/>
              <a:gd name="connsiteY207" fmla="*/ 3709494 h 6858000"/>
              <a:gd name="connsiteX208" fmla="*/ 1510397 w 7467600"/>
              <a:gd name="connsiteY208" fmla="*/ 3684705 h 6858000"/>
              <a:gd name="connsiteX209" fmla="*/ 1146550 w 7467600"/>
              <a:gd name="connsiteY209" fmla="*/ 3802012 h 6858000"/>
              <a:gd name="connsiteX210" fmla="*/ 698834 w 7467600"/>
              <a:gd name="connsiteY210" fmla="*/ 3952272 h 6858000"/>
              <a:gd name="connsiteX211" fmla="*/ 34256 w 7467600"/>
              <a:gd name="connsiteY211" fmla="*/ 4347603 h 6858000"/>
              <a:gd name="connsiteX212" fmla="*/ 527241 w 7467600"/>
              <a:gd name="connsiteY212" fmla="*/ 4065078 h 6858000"/>
              <a:gd name="connsiteX213" fmla="*/ 1510397 w 7467600"/>
              <a:gd name="connsiteY213" fmla="*/ 3684705 h 6858000"/>
              <a:gd name="connsiteX214" fmla="*/ 1313114 w 7467600"/>
              <a:gd name="connsiteY214" fmla="*/ 3655216 h 6858000"/>
              <a:gd name="connsiteX215" fmla="*/ 1109304 w 7467600"/>
              <a:gd name="connsiteY215" fmla="*/ 3669030 h 6858000"/>
              <a:gd name="connsiteX216" fmla="*/ 8129 w 7467600"/>
              <a:gd name="connsiteY216" fmla="*/ 4330519 h 6858000"/>
              <a:gd name="connsiteX217" fmla="*/ 687572 w 7467600"/>
              <a:gd name="connsiteY217" fmla="*/ 3925629 h 6858000"/>
              <a:gd name="connsiteX218" fmla="*/ 1138365 w 7467600"/>
              <a:gd name="connsiteY218" fmla="*/ 3774515 h 6858000"/>
              <a:gd name="connsiteX219" fmla="*/ 1505579 w 7467600"/>
              <a:gd name="connsiteY219" fmla="*/ 3655526 h 6858000"/>
              <a:gd name="connsiteX220" fmla="*/ 1313114 w 7467600"/>
              <a:gd name="connsiteY220" fmla="*/ 3655216 h 6858000"/>
              <a:gd name="connsiteX221" fmla="*/ 3655073 w 7467600"/>
              <a:gd name="connsiteY221" fmla="*/ 3650884 h 6858000"/>
              <a:gd name="connsiteX222" fmla="*/ 3989938 w 7467600"/>
              <a:gd name="connsiteY222" fmla="*/ 3991685 h 6858000"/>
              <a:gd name="connsiteX223" fmla="*/ 4393907 w 7467600"/>
              <a:gd name="connsiteY223" fmla="*/ 4261258 h 6858000"/>
              <a:gd name="connsiteX224" fmla="*/ 4648051 w 7467600"/>
              <a:gd name="connsiteY224" fmla="*/ 4374051 h 6858000"/>
              <a:gd name="connsiteX225" fmla="*/ 4383389 w 7467600"/>
              <a:gd name="connsiteY225" fmla="*/ 4184369 h 6858000"/>
              <a:gd name="connsiteX226" fmla="*/ 4165508 w 7467600"/>
              <a:gd name="connsiteY226" fmla="*/ 4035196 h 6858000"/>
              <a:gd name="connsiteX227" fmla="*/ 4068162 w 7467600"/>
              <a:gd name="connsiteY227" fmla="*/ 3953394 h 6858000"/>
              <a:gd name="connsiteX228" fmla="*/ 3981416 w 7467600"/>
              <a:gd name="connsiteY228" fmla="*/ 3880482 h 6858000"/>
              <a:gd name="connsiteX229" fmla="*/ 3800147 w 7467600"/>
              <a:gd name="connsiteY229" fmla="*/ 3749872 h 6858000"/>
              <a:gd name="connsiteX230" fmla="*/ 3655073 w 7467600"/>
              <a:gd name="connsiteY230" fmla="*/ 3650884 h 6858000"/>
              <a:gd name="connsiteX231" fmla="*/ 3670252 w 7467600"/>
              <a:gd name="connsiteY231" fmla="*/ 3622798 h 6858000"/>
              <a:gd name="connsiteX232" fmla="*/ 3817258 w 7467600"/>
              <a:gd name="connsiteY232" fmla="*/ 3723577 h 6858000"/>
              <a:gd name="connsiteX233" fmla="*/ 4000461 w 7467600"/>
              <a:gd name="connsiteY233" fmla="*/ 3855966 h 6858000"/>
              <a:gd name="connsiteX234" fmla="*/ 4088180 w 7467600"/>
              <a:gd name="connsiteY234" fmla="*/ 3929774 h 6858000"/>
              <a:gd name="connsiteX235" fmla="*/ 4184555 w 7467600"/>
              <a:gd name="connsiteY235" fmla="*/ 4010683 h 6858000"/>
              <a:gd name="connsiteX236" fmla="*/ 4399563 w 7467600"/>
              <a:gd name="connsiteY236" fmla="*/ 4158106 h 6858000"/>
              <a:gd name="connsiteX237" fmla="*/ 4684469 w 7467600"/>
              <a:gd name="connsiteY237" fmla="*/ 4364680 h 6858000"/>
              <a:gd name="connsiteX238" fmla="*/ 4690271 w 7467600"/>
              <a:gd name="connsiteY238" fmla="*/ 4370034 h 6858000"/>
              <a:gd name="connsiteX239" fmla="*/ 4136093 w 7467600"/>
              <a:gd name="connsiteY239" fmla="*/ 3858466 h 6858000"/>
              <a:gd name="connsiteX240" fmla="*/ 3670252 w 7467600"/>
              <a:gd name="connsiteY240" fmla="*/ 3622798 h 6858000"/>
              <a:gd name="connsiteX241" fmla="*/ 4440129 w 7467600"/>
              <a:gd name="connsiteY241" fmla="*/ 3448571 h 6858000"/>
              <a:gd name="connsiteX242" fmla="*/ 4856525 w 7467600"/>
              <a:gd name="connsiteY242" fmla="*/ 3915351 h 6858000"/>
              <a:gd name="connsiteX243" fmla="*/ 5059055 w 7467600"/>
              <a:gd name="connsiteY243" fmla="*/ 4108918 h 6858000"/>
              <a:gd name="connsiteX244" fmla="*/ 5290070 w 7467600"/>
              <a:gd name="connsiteY244" fmla="*/ 4263619 h 6858000"/>
              <a:gd name="connsiteX245" fmla="*/ 4834991 w 7467600"/>
              <a:gd name="connsiteY245" fmla="*/ 3830985 h 6858000"/>
              <a:gd name="connsiteX246" fmla="*/ 4440129 w 7467600"/>
              <a:gd name="connsiteY246" fmla="*/ 3448571 h 6858000"/>
              <a:gd name="connsiteX247" fmla="*/ 4441737 w 7467600"/>
              <a:gd name="connsiteY247" fmla="*/ 3399734 h 6858000"/>
              <a:gd name="connsiteX248" fmla="*/ 4431236 w 7467600"/>
              <a:gd name="connsiteY248" fmla="*/ 3400954 h 6858000"/>
              <a:gd name="connsiteX249" fmla="*/ 4557150 w 7467600"/>
              <a:gd name="connsiteY249" fmla="*/ 3510023 h 6858000"/>
              <a:gd name="connsiteX250" fmla="*/ 4856936 w 7467600"/>
              <a:gd name="connsiteY250" fmla="*/ 3809146 h 6858000"/>
              <a:gd name="connsiteX251" fmla="*/ 5111996 w 7467600"/>
              <a:gd name="connsiteY251" fmla="*/ 4065759 h 6858000"/>
              <a:gd name="connsiteX252" fmla="*/ 5388878 w 7467600"/>
              <a:gd name="connsiteY252" fmla="*/ 4300185 h 6858000"/>
              <a:gd name="connsiteX253" fmla="*/ 5425556 w 7467600"/>
              <a:gd name="connsiteY253" fmla="*/ 4308967 h 6858000"/>
              <a:gd name="connsiteX254" fmla="*/ 4943646 w 7467600"/>
              <a:gd name="connsiteY254" fmla="*/ 3822916 h 6858000"/>
              <a:gd name="connsiteX255" fmla="*/ 4594837 w 7467600"/>
              <a:gd name="connsiteY255" fmla="*/ 3532274 h 6858000"/>
              <a:gd name="connsiteX256" fmla="*/ 4441737 w 7467600"/>
              <a:gd name="connsiteY256" fmla="*/ 3399734 h 6858000"/>
              <a:gd name="connsiteX257" fmla="*/ 5425834 w 7467600"/>
              <a:gd name="connsiteY257" fmla="*/ 3162785 h 6858000"/>
              <a:gd name="connsiteX258" fmla="*/ 5401644 w 7467600"/>
              <a:gd name="connsiteY258" fmla="*/ 3617847 h 6858000"/>
              <a:gd name="connsiteX259" fmla="*/ 5467256 w 7467600"/>
              <a:gd name="connsiteY259" fmla="*/ 4175494 h 6858000"/>
              <a:gd name="connsiteX260" fmla="*/ 5448069 w 7467600"/>
              <a:gd name="connsiteY260" fmla="*/ 3567554 h 6858000"/>
              <a:gd name="connsiteX261" fmla="*/ 5425834 w 7467600"/>
              <a:gd name="connsiteY261" fmla="*/ 3162785 h 6858000"/>
              <a:gd name="connsiteX262" fmla="*/ 1318687 w 7467600"/>
              <a:gd name="connsiteY262" fmla="*/ 3113840 h 6858000"/>
              <a:gd name="connsiteX263" fmla="*/ 1066793 w 7467600"/>
              <a:gd name="connsiteY263" fmla="*/ 3212171 h 6858000"/>
              <a:gd name="connsiteX264" fmla="*/ 993319 w 7467600"/>
              <a:gd name="connsiteY264" fmla="*/ 3247648 h 6858000"/>
              <a:gd name="connsiteX265" fmla="*/ 853081 w 7467600"/>
              <a:gd name="connsiteY265" fmla="*/ 3312410 h 6858000"/>
              <a:gd name="connsiteX266" fmla="*/ 805957 w 7467600"/>
              <a:gd name="connsiteY266" fmla="*/ 3330443 h 6858000"/>
              <a:gd name="connsiteX267" fmla="*/ 1318687 w 7467600"/>
              <a:gd name="connsiteY267" fmla="*/ 3113840 h 6858000"/>
              <a:gd name="connsiteX268" fmla="*/ 5453702 w 7467600"/>
              <a:gd name="connsiteY268" fmla="*/ 3090882 h 6858000"/>
              <a:gd name="connsiteX269" fmla="*/ 5480135 w 7467600"/>
              <a:gd name="connsiteY269" fmla="*/ 3565802 h 6858000"/>
              <a:gd name="connsiteX270" fmla="*/ 5499023 w 7467600"/>
              <a:gd name="connsiteY270" fmla="*/ 4166310 h 6858000"/>
              <a:gd name="connsiteX271" fmla="*/ 5547022 w 7467600"/>
              <a:gd name="connsiteY271" fmla="*/ 3607838 h 6858000"/>
              <a:gd name="connsiteX272" fmla="*/ 5515964 w 7467600"/>
              <a:gd name="connsiteY272" fmla="*/ 3378541 h 6858000"/>
              <a:gd name="connsiteX273" fmla="*/ 5453702 w 7467600"/>
              <a:gd name="connsiteY273" fmla="*/ 3090882 h 6858000"/>
              <a:gd name="connsiteX274" fmla="*/ 1238695 w 7467600"/>
              <a:gd name="connsiteY274" fmla="*/ 3076820 h 6858000"/>
              <a:gd name="connsiteX275" fmla="*/ 716371 w 7467600"/>
              <a:gd name="connsiteY275" fmla="*/ 3293249 h 6858000"/>
              <a:gd name="connsiteX276" fmla="*/ 579522 w 7467600"/>
              <a:gd name="connsiteY276" fmla="*/ 3371759 h 6858000"/>
              <a:gd name="connsiteX277" fmla="*/ 600288 w 7467600"/>
              <a:gd name="connsiteY277" fmla="*/ 3365555 h 6858000"/>
              <a:gd name="connsiteX278" fmla="*/ 840692 w 7467600"/>
              <a:gd name="connsiteY278" fmla="*/ 3284921 h 6858000"/>
              <a:gd name="connsiteX279" fmla="*/ 979248 w 7467600"/>
              <a:gd name="connsiteY279" fmla="*/ 3221003 h 6858000"/>
              <a:gd name="connsiteX280" fmla="*/ 1053282 w 7467600"/>
              <a:gd name="connsiteY280" fmla="*/ 3185247 h 6858000"/>
              <a:gd name="connsiteX281" fmla="*/ 1320603 w 7467600"/>
              <a:gd name="connsiteY281" fmla="*/ 3081281 h 6858000"/>
              <a:gd name="connsiteX282" fmla="*/ 1238695 w 7467600"/>
              <a:gd name="connsiteY282" fmla="*/ 3076820 h 6858000"/>
              <a:gd name="connsiteX283" fmla="*/ 5425627 w 7467600"/>
              <a:gd name="connsiteY283" fmla="*/ 2954192 h 6858000"/>
              <a:gd name="connsiteX284" fmla="*/ 5470770 w 7467600"/>
              <a:gd name="connsiteY284" fmla="*/ 3005435 h 6858000"/>
              <a:gd name="connsiteX285" fmla="*/ 5519779 w 7467600"/>
              <a:gd name="connsiteY285" fmla="*/ 4359223 h 6858000"/>
              <a:gd name="connsiteX286" fmla="*/ 5520293 w 7467600"/>
              <a:gd name="connsiteY286" fmla="*/ 4360602 h 6858000"/>
              <a:gd name="connsiteX287" fmla="*/ 5767221 w 7467600"/>
              <a:gd name="connsiteY287" fmla="*/ 4665564 h 6858000"/>
              <a:gd name="connsiteX288" fmla="*/ 6937169 w 7467600"/>
              <a:gd name="connsiteY288" fmla="*/ 4815941 h 6858000"/>
              <a:gd name="connsiteX289" fmla="*/ 6953922 w 7467600"/>
              <a:gd name="connsiteY289" fmla="*/ 4890068 h 6858000"/>
              <a:gd name="connsiteX290" fmla="*/ 6071359 w 7467600"/>
              <a:gd name="connsiteY290" fmla="*/ 4770770 h 6858000"/>
              <a:gd name="connsiteX291" fmla="*/ 6038839 w 7467600"/>
              <a:gd name="connsiteY291" fmla="*/ 4764474 h 6858000"/>
              <a:gd name="connsiteX292" fmla="*/ 6038706 w 7467600"/>
              <a:gd name="connsiteY292" fmla="*/ 4763847 h 6858000"/>
              <a:gd name="connsiteX293" fmla="*/ 6037784 w 7467600"/>
              <a:gd name="connsiteY293" fmla="*/ 4764270 h 6858000"/>
              <a:gd name="connsiteX294" fmla="*/ 6038839 w 7467600"/>
              <a:gd name="connsiteY294" fmla="*/ 4764474 h 6858000"/>
              <a:gd name="connsiteX295" fmla="*/ 6040338 w 7467600"/>
              <a:gd name="connsiteY295" fmla="*/ 4771418 h 6858000"/>
              <a:gd name="connsiteX296" fmla="*/ 6024488 w 7467600"/>
              <a:gd name="connsiteY296" fmla="*/ 4809903 h 6858000"/>
              <a:gd name="connsiteX297" fmla="*/ 5599771 w 7467600"/>
              <a:gd name="connsiteY297" fmla="*/ 5509652 h 6858000"/>
              <a:gd name="connsiteX298" fmla="*/ 5548843 w 7467600"/>
              <a:gd name="connsiteY298" fmla="*/ 5563845 h 6858000"/>
              <a:gd name="connsiteX299" fmla="*/ 5940952 w 7467600"/>
              <a:gd name="connsiteY299" fmla="*/ 6250028 h 6858000"/>
              <a:gd name="connsiteX300" fmla="*/ 6043441 w 7467600"/>
              <a:gd name="connsiteY300" fmla="*/ 6665847 h 6858000"/>
              <a:gd name="connsiteX301" fmla="*/ 6093432 w 7467600"/>
              <a:gd name="connsiteY301" fmla="*/ 6858000 h 6858000"/>
              <a:gd name="connsiteX302" fmla="*/ 6034344 w 7467600"/>
              <a:gd name="connsiteY302" fmla="*/ 6858000 h 6858000"/>
              <a:gd name="connsiteX303" fmla="*/ 6026679 w 7467600"/>
              <a:gd name="connsiteY303" fmla="*/ 6836959 h 6858000"/>
              <a:gd name="connsiteX304" fmla="*/ 5800441 w 7467600"/>
              <a:gd name="connsiteY304" fmla="*/ 6335286 h 6858000"/>
              <a:gd name="connsiteX305" fmla="*/ 5526562 w 7467600"/>
              <a:gd name="connsiteY305" fmla="*/ 5705388 h 6858000"/>
              <a:gd name="connsiteX306" fmla="*/ 5519640 w 7467600"/>
              <a:gd name="connsiteY306" fmla="*/ 5683774 h 6858000"/>
              <a:gd name="connsiteX307" fmla="*/ 5844559 w 7467600"/>
              <a:gd name="connsiteY307" fmla="*/ 6553349 h 6858000"/>
              <a:gd name="connsiteX308" fmla="*/ 5975994 w 7467600"/>
              <a:gd name="connsiteY308" fmla="*/ 6858000 h 6858000"/>
              <a:gd name="connsiteX309" fmla="*/ 5898547 w 7467600"/>
              <a:gd name="connsiteY309" fmla="*/ 6858000 h 6858000"/>
              <a:gd name="connsiteX310" fmla="*/ 5682041 w 7467600"/>
              <a:gd name="connsiteY310" fmla="*/ 6355860 h 6858000"/>
              <a:gd name="connsiteX311" fmla="*/ 5461758 w 7467600"/>
              <a:gd name="connsiteY311" fmla="*/ 5820220 h 6858000"/>
              <a:gd name="connsiteX312" fmla="*/ 5237282 w 7467600"/>
              <a:gd name="connsiteY312" fmla="*/ 6579086 h 6858000"/>
              <a:gd name="connsiteX313" fmla="*/ 5115009 w 7467600"/>
              <a:gd name="connsiteY313" fmla="*/ 6858000 h 6858000"/>
              <a:gd name="connsiteX314" fmla="*/ 5028074 w 7467600"/>
              <a:gd name="connsiteY314" fmla="*/ 6858000 h 6858000"/>
              <a:gd name="connsiteX315" fmla="*/ 5079508 w 7467600"/>
              <a:gd name="connsiteY315" fmla="*/ 6749074 h 6858000"/>
              <a:gd name="connsiteX316" fmla="*/ 5371846 w 7467600"/>
              <a:gd name="connsiteY316" fmla="*/ 5924413 h 6858000"/>
              <a:gd name="connsiteX317" fmla="*/ 5270512 w 7467600"/>
              <a:gd name="connsiteY317" fmla="*/ 6138975 h 6858000"/>
              <a:gd name="connsiteX318" fmla="*/ 5062409 w 7467600"/>
              <a:gd name="connsiteY318" fmla="*/ 6653544 h 6858000"/>
              <a:gd name="connsiteX319" fmla="*/ 5036628 w 7467600"/>
              <a:gd name="connsiteY319" fmla="*/ 6754247 h 6858000"/>
              <a:gd name="connsiteX320" fmla="*/ 5009112 w 7467600"/>
              <a:gd name="connsiteY320" fmla="*/ 6858000 h 6858000"/>
              <a:gd name="connsiteX321" fmla="*/ 4976679 w 7467600"/>
              <a:gd name="connsiteY321" fmla="*/ 6858000 h 6858000"/>
              <a:gd name="connsiteX322" fmla="*/ 5006537 w 7467600"/>
              <a:gd name="connsiteY322" fmla="*/ 6747068 h 6858000"/>
              <a:gd name="connsiteX323" fmla="*/ 5032723 w 7467600"/>
              <a:gd name="connsiteY323" fmla="*/ 6644957 h 6858000"/>
              <a:gd name="connsiteX324" fmla="*/ 5242949 w 7467600"/>
              <a:gd name="connsiteY324" fmla="*/ 6125175 h 6858000"/>
              <a:gd name="connsiteX325" fmla="*/ 5286321 w 7467600"/>
              <a:gd name="connsiteY325" fmla="*/ 6033555 h 6858000"/>
              <a:gd name="connsiteX326" fmla="*/ 5008210 w 7467600"/>
              <a:gd name="connsiteY326" fmla="*/ 6649194 h 6858000"/>
              <a:gd name="connsiteX327" fmla="*/ 4986321 w 7467600"/>
              <a:gd name="connsiteY327" fmla="*/ 6765687 h 6858000"/>
              <a:gd name="connsiteX328" fmla="*/ 4973474 w 7467600"/>
              <a:gd name="connsiteY328" fmla="*/ 6858000 h 6858000"/>
              <a:gd name="connsiteX329" fmla="*/ 4907178 w 7467600"/>
              <a:gd name="connsiteY329" fmla="*/ 6858000 h 6858000"/>
              <a:gd name="connsiteX330" fmla="*/ 4910810 w 7467600"/>
              <a:gd name="connsiteY330" fmla="*/ 6829660 h 6858000"/>
              <a:gd name="connsiteX331" fmla="*/ 4987461 w 7467600"/>
              <a:gd name="connsiteY331" fmla="*/ 6432994 h 6858000"/>
              <a:gd name="connsiteX332" fmla="*/ 5179262 w 7467600"/>
              <a:gd name="connsiteY332" fmla="*/ 6035044 h 6858000"/>
              <a:gd name="connsiteX333" fmla="*/ 4689678 w 7467600"/>
              <a:gd name="connsiteY333" fmla="*/ 6440241 h 6858000"/>
              <a:gd name="connsiteX334" fmla="*/ 4477543 w 7467600"/>
              <a:gd name="connsiteY334" fmla="*/ 6674836 h 6858000"/>
              <a:gd name="connsiteX335" fmla="*/ 4329957 w 7467600"/>
              <a:gd name="connsiteY335" fmla="*/ 6858000 h 6858000"/>
              <a:gd name="connsiteX336" fmla="*/ 4218595 w 7467600"/>
              <a:gd name="connsiteY336" fmla="*/ 6858000 h 6858000"/>
              <a:gd name="connsiteX337" fmla="*/ 4368888 w 7467600"/>
              <a:gd name="connsiteY337" fmla="*/ 6668412 h 6858000"/>
              <a:gd name="connsiteX338" fmla="*/ 4563091 w 7467600"/>
              <a:gd name="connsiteY338" fmla="*/ 6442508 h 6858000"/>
              <a:gd name="connsiteX339" fmla="*/ 5387324 w 7467600"/>
              <a:gd name="connsiteY339" fmla="*/ 5705830 h 6858000"/>
              <a:gd name="connsiteX340" fmla="*/ 5073620 w 7467600"/>
              <a:gd name="connsiteY340" fmla="*/ 5955437 h 6858000"/>
              <a:gd name="connsiteX341" fmla="*/ 4689789 w 7467600"/>
              <a:gd name="connsiteY341" fmla="*/ 6268382 h 6858000"/>
              <a:gd name="connsiteX342" fmla="*/ 4418722 w 7467600"/>
              <a:gd name="connsiteY342" fmla="*/ 6570886 h 6858000"/>
              <a:gd name="connsiteX343" fmla="*/ 4214944 w 7467600"/>
              <a:gd name="connsiteY343" fmla="*/ 6858000 h 6858000"/>
              <a:gd name="connsiteX344" fmla="*/ 4177898 w 7467600"/>
              <a:gd name="connsiteY344" fmla="*/ 6858000 h 6858000"/>
              <a:gd name="connsiteX345" fmla="*/ 4391597 w 7467600"/>
              <a:gd name="connsiteY345" fmla="*/ 6556370 h 6858000"/>
              <a:gd name="connsiteX346" fmla="*/ 4668889 w 7467600"/>
              <a:gd name="connsiteY346" fmla="*/ 6246399 h 6858000"/>
              <a:gd name="connsiteX347" fmla="*/ 5055427 w 7467600"/>
              <a:gd name="connsiteY347" fmla="*/ 5931476 h 6858000"/>
              <a:gd name="connsiteX348" fmla="*/ 5371814 w 7467600"/>
              <a:gd name="connsiteY348" fmla="*/ 5678975 h 6858000"/>
              <a:gd name="connsiteX349" fmla="*/ 4987918 w 7467600"/>
              <a:gd name="connsiteY349" fmla="*/ 5838701 h 6858000"/>
              <a:gd name="connsiteX350" fmla="*/ 4317146 w 7467600"/>
              <a:gd name="connsiteY350" fmla="*/ 6587716 h 6858000"/>
              <a:gd name="connsiteX351" fmla="*/ 4171627 w 7467600"/>
              <a:gd name="connsiteY351" fmla="*/ 6858000 h 6858000"/>
              <a:gd name="connsiteX352" fmla="*/ 4081585 w 7467600"/>
              <a:gd name="connsiteY352" fmla="*/ 6858000 h 6858000"/>
              <a:gd name="connsiteX353" fmla="*/ 4238603 w 7467600"/>
              <a:gd name="connsiteY353" fmla="*/ 6559341 h 6858000"/>
              <a:gd name="connsiteX354" fmla="*/ 4778333 w 7467600"/>
              <a:gd name="connsiteY354" fmla="*/ 5873626 h 6858000"/>
              <a:gd name="connsiteX355" fmla="*/ 5414185 w 7467600"/>
              <a:gd name="connsiteY355" fmla="*/ 5573882 h 6858000"/>
              <a:gd name="connsiteX356" fmla="*/ 5959648 w 7467600"/>
              <a:gd name="connsiteY356" fmla="*/ 4760797 h 6858000"/>
              <a:gd name="connsiteX357" fmla="*/ 5355019 w 7467600"/>
              <a:gd name="connsiteY357" fmla="*/ 4734672 h 6858000"/>
              <a:gd name="connsiteX358" fmla="*/ 5083565 w 7467600"/>
              <a:gd name="connsiteY358" fmla="*/ 5179121 h 6858000"/>
              <a:gd name="connsiteX359" fmla="*/ 4713577 w 7467600"/>
              <a:gd name="connsiteY359" fmla="*/ 5616803 h 6858000"/>
              <a:gd name="connsiteX360" fmla="*/ 3989559 w 7467600"/>
              <a:gd name="connsiteY360" fmla="*/ 6145945 h 6858000"/>
              <a:gd name="connsiteX361" fmla="*/ 3939824 w 7467600"/>
              <a:gd name="connsiteY361" fmla="*/ 6066900 h 6858000"/>
              <a:gd name="connsiteX362" fmla="*/ 4584537 w 7467600"/>
              <a:gd name="connsiteY362" fmla="*/ 5324826 h 6858000"/>
              <a:gd name="connsiteX363" fmla="*/ 5037105 w 7467600"/>
              <a:gd name="connsiteY363" fmla="*/ 5088765 h 6858000"/>
              <a:gd name="connsiteX364" fmla="*/ 5039930 w 7467600"/>
              <a:gd name="connsiteY364" fmla="*/ 5089585 h 6858000"/>
              <a:gd name="connsiteX365" fmla="*/ 5263764 w 7467600"/>
              <a:gd name="connsiteY365" fmla="*/ 4735525 h 6858000"/>
              <a:gd name="connsiteX366" fmla="*/ 4086300 w 7467600"/>
              <a:gd name="connsiteY366" fmla="*/ 4884599 h 6858000"/>
              <a:gd name="connsiteX367" fmla="*/ 4085485 w 7467600"/>
              <a:gd name="connsiteY367" fmla="*/ 4899070 h 6858000"/>
              <a:gd name="connsiteX368" fmla="*/ 3871915 w 7467600"/>
              <a:gd name="connsiteY368" fmla="*/ 5253645 h 6858000"/>
              <a:gd name="connsiteX369" fmla="*/ 3799374 w 7467600"/>
              <a:gd name="connsiteY369" fmla="*/ 5466127 h 6858000"/>
              <a:gd name="connsiteX370" fmla="*/ 3498850 w 7467600"/>
              <a:gd name="connsiteY370" fmla="*/ 6661888 h 6858000"/>
              <a:gd name="connsiteX371" fmla="*/ 3399216 w 7467600"/>
              <a:gd name="connsiteY371" fmla="*/ 6858000 h 6858000"/>
              <a:gd name="connsiteX372" fmla="*/ 3303688 w 7467600"/>
              <a:gd name="connsiteY372" fmla="*/ 6858000 h 6858000"/>
              <a:gd name="connsiteX373" fmla="*/ 3391774 w 7467600"/>
              <a:gd name="connsiteY373" fmla="*/ 6697181 h 6858000"/>
              <a:gd name="connsiteX374" fmla="*/ 3735540 w 7467600"/>
              <a:gd name="connsiteY374" fmla="*/ 5546923 h 6858000"/>
              <a:gd name="connsiteX375" fmla="*/ 3729438 w 7467600"/>
              <a:gd name="connsiteY375" fmla="*/ 5569058 h 6858000"/>
              <a:gd name="connsiteX376" fmla="*/ 3707782 w 7467600"/>
              <a:gd name="connsiteY376" fmla="*/ 5644908 h 6858000"/>
              <a:gd name="connsiteX377" fmla="*/ 3583827 w 7467600"/>
              <a:gd name="connsiteY377" fmla="*/ 6039215 h 6858000"/>
              <a:gd name="connsiteX378" fmla="*/ 3547861 w 7467600"/>
              <a:gd name="connsiteY378" fmla="*/ 6129609 h 6858000"/>
              <a:gd name="connsiteX379" fmla="*/ 3490905 w 7467600"/>
              <a:gd name="connsiteY379" fmla="*/ 6277660 h 6858000"/>
              <a:gd name="connsiteX380" fmla="*/ 3455859 w 7467600"/>
              <a:gd name="connsiteY380" fmla="*/ 6391301 h 6858000"/>
              <a:gd name="connsiteX381" fmla="*/ 3429112 w 7467600"/>
              <a:gd name="connsiteY381" fmla="*/ 6479469 h 6858000"/>
              <a:gd name="connsiteX382" fmla="*/ 3304862 w 7467600"/>
              <a:gd name="connsiteY382" fmla="*/ 6796476 h 6858000"/>
              <a:gd name="connsiteX383" fmla="*/ 3276071 w 7467600"/>
              <a:gd name="connsiteY383" fmla="*/ 6858000 h 6858000"/>
              <a:gd name="connsiteX384" fmla="*/ 3240805 w 7467600"/>
              <a:gd name="connsiteY384" fmla="*/ 6858000 h 6858000"/>
              <a:gd name="connsiteX385" fmla="*/ 3275917 w 7467600"/>
              <a:gd name="connsiteY385" fmla="*/ 6783192 h 6858000"/>
              <a:gd name="connsiteX386" fmla="*/ 3399358 w 7467600"/>
              <a:gd name="connsiteY386" fmla="*/ 6469011 h 6858000"/>
              <a:gd name="connsiteX387" fmla="*/ 3425650 w 7467600"/>
              <a:gd name="connsiteY387" fmla="*/ 6381333 h 6858000"/>
              <a:gd name="connsiteX388" fmla="*/ 3460661 w 7467600"/>
              <a:gd name="connsiteY388" fmla="*/ 6266763 h 6858000"/>
              <a:gd name="connsiteX389" fmla="*/ 3518021 w 7467600"/>
              <a:gd name="connsiteY389" fmla="*/ 6117298 h 6858000"/>
              <a:gd name="connsiteX390" fmla="*/ 3554035 w 7467600"/>
              <a:gd name="connsiteY390" fmla="*/ 6027832 h 6858000"/>
              <a:gd name="connsiteX391" fmla="*/ 3677174 w 7467600"/>
              <a:gd name="connsiteY391" fmla="*/ 5636351 h 6858000"/>
              <a:gd name="connsiteX392" fmla="*/ 3698819 w 7467600"/>
              <a:gd name="connsiteY392" fmla="*/ 5560503 h 6858000"/>
              <a:gd name="connsiteX393" fmla="*/ 3702094 w 7467600"/>
              <a:gd name="connsiteY393" fmla="*/ 5549194 h 6858000"/>
              <a:gd name="connsiteX394" fmla="*/ 3398355 w 7467600"/>
              <a:gd name="connsiteY394" fmla="*/ 6094603 h 6858000"/>
              <a:gd name="connsiteX395" fmla="*/ 3193941 w 7467600"/>
              <a:gd name="connsiteY395" fmla="*/ 6798775 h 6858000"/>
              <a:gd name="connsiteX396" fmla="*/ 3184140 w 7467600"/>
              <a:gd name="connsiteY396" fmla="*/ 6858000 h 6858000"/>
              <a:gd name="connsiteX397" fmla="*/ 3099978 w 7467600"/>
              <a:gd name="connsiteY397" fmla="*/ 6858000 h 6858000"/>
              <a:gd name="connsiteX398" fmla="*/ 3101556 w 7467600"/>
              <a:gd name="connsiteY398" fmla="*/ 6843337 h 6858000"/>
              <a:gd name="connsiteX399" fmla="*/ 3370162 w 7467600"/>
              <a:gd name="connsiteY399" fmla="*/ 5785550 h 6858000"/>
              <a:gd name="connsiteX400" fmla="*/ 3746477 w 7467600"/>
              <a:gd name="connsiteY400" fmla="*/ 5377889 h 6858000"/>
              <a:gd name="connsiteX401" fmla="*/ 3863399 w 7467600"/>
              <a:gd name="connsiteY401" fmla="*/ 5087257 h 6858000"/>
              <a:gd name="connsiteX402" fmla="*/ 3968712 w 7467600"/>
              <a:gd name="connsiteY402" fmla="*/ 4913989 h 6858000"/>
              <a:gd name="connsiteX403" fmla="*/ 2792390 w 7467600"/>
              <a:gd name="connsiteY403" fmla="*/ 5382974 h 6858000"/>
              <a:gd name="connsiteX404" fmla="*/ 2714982 w 7467600"/>
              <a:gd name="connsiteY404" fmla="*/ 5427051 h 6858000"/>
              <a:gd name="connsiteX405" fmla="*/ 2813361 w 7467600"/>
              <a:gd name="connsiteY405" fmla="*/ 6023912 h 6858000"/>
              <a:gd name="connsiteX406" fmla="*/ 2688430 w 7467600"/>
              <a:gd name="connsiteY406" fmla="*/ 6801564 h 6858000"/>
              <a:gd name="connsiteX407" fmla="*/ 2629626 w 7467600"/>
              <a:gd name="connsiteY407" fmla="*/ 6763394 h 6858000"/>
              <a:gd name="connsiteX408" fmla="*/ 2565328 w 7467600"/>
              <a:gd name="connsiteY408" fmla="*/ 5516399 h 6858000"/>
              <a:gd name="connsiteX409" fmla="*/ 1922999 w 7467600"/>
              <a:gd name="connsiteY409" fmla="*/ 5980343 h 6858000"/>
              <a:gd name="connsiteX410" fmla="*/ 1950261 w 7467600"/>
              <a:gd name="connsiteY410" fmla="*/ 6405858 h 6858000"/>
              <a:gd name="connsiteX411" fmla="*/ 2365554 w 7467600"/>
              <a:gd name="connsiteY411" fmla="*/ 6759107 h 6858000"/>
              <a:gd name="connsiteX412" fmla="*/ 2424142 w 7467600"/>
              <a:gd name="connsiteY412" fmla="*/ 6858000 h 6858000"/>
              <a:gd name="connsiteX413" fmla="*/ 2395994 w 7467600"/>
              <a:gd name="connsiteY413" fmla="*/ 6858000 h 6858000"/>
              <a:gd name="connsiteX414" fmla="*/ 2392863 w 7467600"/>
              <a:gd name="connsiteY414" fmla="*/ 6852964 h 6858000"/>
              <a:gd name="connsiteX415" fmla="*/ 2017589 w 7467600"/>
              <a:gd name="connsiteY415" fmla="*/ 6493982 h 6858000"/>
              <a:gd name="connsiteX416" fmla="*/ 2147336 w 7467600"/>
              <a:gd name="connsiteY416" fmla="*/ 6594052 h 6858000"/>
              <a:gd name="connsiteX417" fmla="*/ 2207047 w 7467600"/>
              <a:gd name="connsiteY417" fmla="*/ 6654540 h 6858000"/>
              <a:gd name="connsiteX418" fmla="*/ 2299106 w 7467600"/>
              <a:gd name="connsiteY418" fmla="*/ 6778931 h 6858000"/>
              <a:gd name="connsiteX419" fmla="*/ 2314430 w 7467600"/>
              <a:gd name="connsiteY419" fmla="*/ 6801144 h 6858000"/>
              <a:gd name="connsiteX420" fmla="*/ 2352406 w 7467600"/>
              <a:gd name="connsiteY420" fmla="*/ 6858000 h 6858000"/>
              <a:gd name="connsiteX421" fmla="*/ 2314492 w 7467600"/>
              <a:gd name="connsiteY421" fmla="*/ 6858000 h 6858000"/>
              <a:gd name="connsiteX422" fmla="*/ 2288095 w 7467600"/>
              <a:gd name="connsiteY422" fmla="*/ 6818030 h 6858000"/>
              <a:gd name="connsiteX423" fmla="*/ 2272768 w 7467600"/>
              <a:gd name="connsiteY423" fmla="*/ 6795822 h 6858000"/>
              <a:gd name="connsiteX424" fmla="*/ 2182715 w 7467600"/>
              <a:gd name="connsiteY424" fmla="*/ 6675071 h 6858000"/>
              <a:gd name="connsiteX425" fmla="*/ 2032061 w 7467600"/>
              <a:gd name="connsiteY425" fmla="*/ 6541380 h 6858000"/>
              <a:gd name="connsiteX426" fmla="*/ 2257220 w 7467600"/>
              <a:gd name="connsiteY426" fmla="*/ 6826257 h 6858000"/>
              <a:gd name="connsiteX427" fmla="*/ 2281324 w 7467600"/>
              <a:gd name="connsiteY427" fmla="*/ 6858000 h 6858000"/>
              <a:gd name="connsiteX428" fmla="*/ 2242860 w 7467600"/>
              <a:gd name="connsiteY428" fmla="*/ 6858000 h 6858000"/>
              <a:gd name="connsiteX429" fmla="*/ 2232818 w 7467600"/>
              <a:gd name="connsiteY429" fmla="*/ 6844926 h 6858000"/>
              <a:gd name="connsiteX430" fmla="*/ 1990172 w 7467600"/>
              <a:gd name="connsiteY430" fmla="*/ 6542121 h 6858000"/>
              <a:gd name="connsiteX431" fmla="*/ 2124090 w 7467600"/>
              <a:gd name="connsiteY431" fmla="*/ 6761017 h 6858000"/>
              <a:gd name="connsiteX432" fmla="*/ 2200380 w 7467600"/>
              <a:gd name="connsiteY432" fmla="*/ 6858000 h 6858000"/>
              <a:gd name="connsiteX433" fmla="*/ 2147507 w 7467600"/>
              <a:gd name="connsiteY433" fmla="*/ 6858000 h 6858000"/>
              <a:gd name="connsiteX434" fmla="*/ 2070668 w 7467600"/>
              <a:gd name="connsiteY434" fmla="*/ 6761520 h 6858000"/>
              <a:gd name="connsiteX435" fmla="*/ 1975142 w 7467600"/>
              <a:gd name="connsiteY435" fmla="*/ 6585570 h 6858000"/>
              <a:gd name="connsiteX436" fmla="*/ 2050035 w 7467600"/>
              <a:gd name="connsiteY436" fmla="*/ 6813345 h 6858000"/>
              <a:gd name="connsiteX437" fmla="*/ 2063025 w 7467600"/>
              <a:gd name="connsiteY437" fmla="*/ 6858000 h 6858000"/>
              <a:gd name="connsiteX438" fmla="*/ 2021675 w 7467600"/>
              <a:gd name="connsiteY438" fmla="*/ 6858000 h 6858000"/>
              <a:gd name="connsiteX439" fmla="*/ 2019308 w 7467600"/>
              <a:gd name="connsiteY439" fmla="*/ 6847118 h 6858000"/>
              <a:gd name="connsiteX440" fmla="*/ 1938835 w 7467600"/>
              <a:gd name="connsiteY440" fmla="*/ 6551160 h 6858000"/>
              <a:gd name="connsiteX441" fmla="*/ 1953230 w 7467600"/>
              <a:gd name="connsiteY441" fmla="*/ 6759699 h 6858000"/>
              <a:gd name="connsiteX442" fmla="*/ 1956763 w 7467600"/>
              <a:gd name="connsiteY442" fmla="*/ 6778191 h 6858000"/>
              <a:gd name="connsiteX443" fmla="*/ 1967925 w 7467600"/>
              <a:gd name="connsiteY443" fmla="*/ 6858000 h 6858000"/>
              <a:gd name="connsiteX444" fmla="*/ 1936622 w 7467600"/>
              <a:gd name="connsiteY444" fmla="*/ 6858000 h 6858000"/>
              <a:gd name="connsiteX445" fmla="*/ 1926261 w 7467600"/>
              <a:gd name="connsiteY445" fmla="*/ 6784064 h 6858000"/>
              <a:gd name="connsiteX446" fmla="*/ 1922724 w 7467600"/>
              <a:gd name="connsiteY446" fmla="*/ 6765577 h 6858000"/>
              <a:gd name="connsiteX447" fmla="*/ 1904650 w 7467600"/>
              <a:gd name="connsiteY447" fmla="*/ 6639616 h 6858000"/>
              <a:gd name="connsiteX448" fmla="*/ 1885273 w 7467600"/>
              <a:gd name="connsiteY448" fmla="*/ 6858000 h 6858000"/>
              <a:gd name="connsiteX449" fmla="*/ 1854363 w 7467600"/>
              <a:gd name="connsiteY449" fmla="*/ 6858000 h 6858000"/>
              <a:gd name="connsiteX450" fmla="*/ 1880391 w 7467600"/>
              <a:gd name="connsiteY450" fmla="*/ 6603796 h 6858000"/>
              <a:gd name="connsiteX451" fmla="*/ 1818273 w 7467600"/>
              <a:gd name="connsiteY451" fmla="*/ 6715729 h 6858000"/>
              <a:gd name="connsiteX452" fmla="*/ 1794691 w 7467600"/>
              <a:gd name="connsiteY452" fmla="*/ 6843239 h 6858000"/>
              <a:gd name="connsiteX453" fmla="*/ 1794914 w 7467600"/>
              <a:gd name="connsiteY453" fmla="*/ 6858000 h 6858000"/>
              <a:gd name="connsiteX454" fmla="*/ 1746128 w 7467600"/>
              <a:gd name="connsiteY454" fmla="*/ 6858000 h 6858000"/>
              <a:gd name="connsiteX455" fmla="*/ 1753934 w 7467600"/>
              <a:gd name="connsiteY455" fmla="*/ 6724796 h 6858000"/>
              <a:gd name="connsiteX456" fmla="*/ 1792053 w 7467600"/>
              <a:gd name="connsiteY456" fmla="*/ 6572396 h 6858000"/>
              <a:gd name="connsiteX457" fmla="*/ 1862248 w 7467600"/>
              <a:gd name="connsiteY457" fmla="*/ 6266397 h 6858000"/>
              <a:gd name="connsiteX458" fmla="*/ 1862250 w 7467600"/>
              <a:gd name="connsiteY458" fmla="*/ 6033531 h 6858000"/>
              <a:gd name="connsiteX459" fmla="*/ 1211999 w 7467600"/>
              <a:gd name="connsiteY459" fmla="*/ 6683610 h 6858000"/>
              <a:gd name="connsiteX460" fmla="*/ 1213266 w 7467600"/>
              <a:gd name="connsiteY460" fmla="*/ 6691947 h 6858000"/>
              <a:gd name="connsiteX461" fmla="*/ 1203370 w 7467600"/>
              <a:gd name="connsiteY461" fmla="*/ 6850676 h 6858000"/>
              <a:gd name="connsiteX462" fmla="*/ 1203671 w 7467600"/>
              <a:gd name="connsiteY462" fmla="*/ 6858000 h 6858000"/>
              <a:gd name="connsiteX463" fmla="*/ 1143180 w 7467600"/>
              <a:gd name="connsiteY463" fmla="*/ 6858000 h 6858000"/>
              <a:gd name="connsiteX464" fmla="*/ 1142176 w 7467600"/>
              <a:gd name="connsiteY464" fmla="*/ 6766045 h 6858000"/>
              <a:gd name="connsiteX465" fmla="*/ 1067484 w 7467600"/>
              <a:gd name="connsiteY465" fmla="*/ 6858000 h 6858000"/>
              <a:gd name="connsiteX466" fmla="*/ 953928 w 7467600"/>
              <a:gd name="connsiteY466" fmla="*/ 6858000 h 6858000"/>
              <a:gd name="connsiteX467" fmla="*/ 959715 w 7467600"/>
              <a:gd name="connsiteY467" fmla="*/ 6850185 h 6858000"/>
              <a:gd name="connsiteX468" fmla="*/ 1483788 w 7467600"/>
              <a:gd name="connsiteY468" fmla="*/ 6259174 h 6858000"/>
              <a:gd name="connsiteX469" fmla="*/ 1100671 w 7467600"/>
              <a:gd name="connsiteY469" fmla="*/ 6252137 h 6858000"/>
              <a:gd name="connsiteX470" fmla="*/ 1090144 w 7467600"/>
              <a:gd name="connsiteY470" fmla="*/ 6256748 h 6858000"/>
              <a:gd name="connsiteX471" fmla="*/ 1095872 w 7467600"/>
              <a:gd name="connsiteY471" fmla="*/ 6271892 h 6858000"/>
              <a:gd name="connsiteX472" fmla="*/ 262785 w 7467600"/>
              <a:gd name="connsiteY472" fmla="*/ 6845450 h 6858000"/>
              <a:gd name="connsiteX473" fmla="*/ 209968 w 7467600"/>
              <a:gd name="connsiteY473" fmla="*/ 6770713 h 6858000"/>
              <a:gd name="connsiteX474" fmla="*/ 873460 w 7467600"/>
              <a:gd name="connsiteY474" fmla="*/ 6253768 h 6858000"/>
              <a:gd name="connsiteX475" fmla="*/ 192686 w 7467600"/>
              <a:gd name="connsiteY475" fmla="*/ 5849257 h 6858000"/>
              <a:gd name="connsiteX476" fmla="*/ 4696 w 7467600"/>
              <a:gd name="connsiteY476" fmla="*/ 5697668 h 6858000"/>
              <a:gd name="connsiteX477" fmla="*/ 0 w 7467600"/>
              <a:gd name="connsiteY477" fmla="*/ 5689984 h 6858000"/>
              <a:gd name="connsiteX478" fmla="*/ 0 w 7467600"/>
              <a:gd name="connsiteY478" fmla="*/ 5513472 h 6858000"/>
              <a:gd name="connsiteX479" fmla="*/ 174101 w 7467600"/>
              <a:gd name="connsiteY479" fmla="*/ 5620277 h 6858000"/>
              <a:gd name="connsiteX480" fmla="*/ 891800 w 7467600"/>
              <a:gd name="connsiteY480" fmla="*/ 6036935 h 6858000"/>
              <a:gd name="connsiteX481" fmla="*/ 1072219 w 7467600"/>
              <a:gd name="connsiteY481" fmla="*/ 6169443 h 6858000"/>
              <a:gd name="connsiteX482" fmla="*/ 1074117 w 7467600"/>
              <a:gd name="connsiteY482" fmla="*/ 6170301 h 6858000"/>
              <a:gd name="connsiteX483" fmla="*/ 1083114 w 7467600"/>
              <a:gd name="connsiteY483" fmla="*/ 6174131 h 6858000"/>
              <a:gd name="connsiteX484" fmla="*/ 1543010 w 7467600"/>
              <a:gd name="connsiteY484" fmla="*/ 6191140 h 6858000"/>
              <a:gd name="connsiteX485" fmla="*/ 1551080 w 7467600"/>
              <a:gd name="connsiteY485" fmla="*/ 6195006 h 6858000"/>
              <a:gd name="connsiteX486" fmla="*/ 2345443 w 7467600"/>
              <a:gd name="connsiteY486" fmla="*/ 5549882 h 6858000"/>
              <a:gd name="connsiteX487" fmla="*/ 1721499 w 7467600"/>
              <a:gd name="connsiteY487" fmla="*/ 5599969 h 6858000"/>
              <a:gd name="connsiteX488" fmla="*/ 767716 w 7467600"/>
              <a:gd name="connsiteY488" fmla="*/ 5472768 h 6858000"/>
              <a:gd name="connsiteX489" fmla="*/ 722147 w 7467600"/>
              <a:gd name="connsiteY489" fmla="*/ 5393091 h 6858000"/>
              <a:gd name="connsiteX490" fmla="*/ 1485552 w 7467600"/>
              <a:gd name="connsiteY490" fmla="*/ 5313202 h 6858000"/>
              <a:gd name="connsiteX491" fmla="*/ 2143004 w 7467600"/>
              <a:gd name="connsiteY491" fmla="*/ 5402420 h 6858000"/>
              <a:gd name="connsiteX492" fmla="*/ 1933391 w 7467600"/>
              <a:gd name="connsiteY492" fmla="*/ 5156971 h 6858000"/>
              <a:gd name="connsiteX493" fmla="*/ 1827118 w 7467600"/>
              <a:gd name="connsiteY493" fmla="*/ 4968410 h 6858000"/>
              <a:gd name="connsiteX494" fmla="*/ 1837349 w 7467600"/>
              <a:gd name="connsiteY494" fmla="*/ 4956357 h 6858000"/>
              <a:gd name="connsiteX495" fmla="*/ 2162835 w 7467600"/>
              <a:gd name="connsiteY495" fmla="*/ 5187853 h 6858000"/>
              <a:gd name="connsiteX496" fmla="*/ 2257167 w 7467600"/>
              <a:gd name="connsiteY496" fmla="*/ 5462123 h 6858000"/>
              <a:gd name="connsiteX497" fmla="*/ 2261598 w 7467600"/>
              <a:gd name="connsiteY497" fmla="*/ 5467998 h 6858000"/>
              <a:gd name="connsiteX498" fmla="*/ 2437177 w 7467600"/>
              <a:gd name="connsiteY498" fmla="*/ 5479608 h 6858000"/>
              <a:gd name="connsiteX499" fmla="*/ 2445247 w 7467600"/>
              <a:gd name="connsiteY499" fmla="*/ 5483476 h 6858000"/>
              <a:gd name="connsiteX500" fmla="*/ 2743626 w 7467600"/>
              <a:gd name="connsiteY500" fmla="*/ 5304819 h 6858000"/>
              <a:gd name="connsiteX501" fmla="*/ 3048102 w 7467600"/>
              <a:gd name="connsiteY501" fmla="*/ 5150595 h 6858000"/>
              <a:gd name="connsiteX502" fmla="*/ 1799414 w 7467600"/>
              <a:gd name="connsiteY502" fmla="*/ 4694732 h 6858000"/>
              <a:gd name="connsiteX503" fmla="*/ 1771735 w 7467600"/>
              <a:gd name="connsiteY503" fmla="*/ 4619929 h 6858000"/>
              <a:gd name="connsiteX504" fmla="*/ 3104273 w 7467600"/>
              <a:gd name="connsiteY504" fmla="*/ 5076159 h 6858000"/>
              <a:gd name="connsiteX505" fmla="*/ 3113245 w 7467600"/>
              <a:gd name="connsiteY505" fmla="*/ 5090705 h 6858000"/>
              <a:gd name="connsiteX506" fmla="*/ 3126294 w 7467600"/>
              <a:gd name="connsiteY506" fmla="*/ 5114400 h 6858000"/>
              <a:gd name="connsiteX507" fmla="*/ 3937433 w 7467600"/>
              <a:gd name="connsiteY507" fmla="*/ 4830473 h 6858000"/>
              <a:gd name="connsiteX508" fmla="*/ 3590475 w 7467600"/>
              <a:gd name="connsiteY508" fmla="*/ 4597974 h 6858000"/>
              <a:gd name="connsiteX509" fmla="*/ 3100264 w 7467600"/>
              <a:gd name="connsiteY509" fmla="*/ 4579845 h 6858000"/>
              <a:gd name="connsiteX510" fmla="*/ 2183576 w 7467600"/>
              <a:gd name="connsiteY510" fmla="*/ 4227150 h 6858000"/>
              <a:gd name="connsiteX511" fmla="*/ 2151029 w 7467600"/>
              <a:gd name="connsiteY511" fmla="*/ 4146947 h 6858000"/>
              <a:gd name="connsiteX512" fmla="*/ 3563434 w 7467600"/>
              <a:gd name="connsiteY512" fmla="*/ 4469115 h 6858000"/>
              <a:gd name="connsiteX513" fmla="*/ 3177952 w 7467600"/>
              <a:gd name="connsiteY513" fmla="*/ 3657386 h 6858000"/>
              <a:gd name="connsiteX514" fmla="*/ 3189263 w 7467600"/>
              <a:gd name="connsiteY514" fmla="*/ 3625726 h 6858000"/>
              <a:gd name="connsiteX515" fmla="*/ 3560912 w 7467600"/>
              <a:gd name="connsiteY515" fmla="*/ 4079863 h 6858000"/>
              <a:gd name="connsiteX516" fmla="*/ 3626636 w 7467600"/>
              <a:gd name="connsiteY516" fmla="*/ 4512230 h 6858000"/>
              <a:gd name="connsiteX517" fmla="*/ 3653088 w 7467600"/>
              <a:gd name="connsiteY517" fmla="*/ 4521417 h 6858000"/>
              <a:gd name="connsiteX518" fmla="*/ 3988128 w 7467600"/>
              <a:gd name="connsiteY518" fmla="*/ 4817267 h 6858000"/>
              <a:gd name="connsiteX519" fmla="*/ 4830582 w 7467600"/>
              <a:gd name="connsiteY519" fmla="*/ 4676000 h 6858000"/>
              <a:gd name="connsiteX520" fmla="*/ 4830100 w 7467600"/>
              <a:gd name="connsiteY520" fmla="*/ 4675554 h 6858000"/>
              <a:gd name="connsiteX521" fmla="*/ 4036318 w 7467600"/>
              <a:gd name="connsiteY521" fmla="*/ 4147013 h 6858000"/>
              <a:gd name="connsiteX522" fmla="*/ 3432098 w 7467600"/>
              <a:gd name="connsiteY522" fmla="*/ 3537312 h 6858000"/>
              <a:gd name="connsiteX523" fmla="*/ 3446761 w 7467600"/>
              <a:gd name="connsiteY523" fmla="*/ 3461278 h 6858000"/>
              <a:gd name="connsiteX524" fmla="*/ 4419733 w 7467600"/>
              <a:gd name="connsiteY524" fmla="*/ 3963555 h 6858000"/>
              <a:gd name="connsiteX525" fmla="*/ 4781371 w 7467600"/>
              <a:gd name="connsiteY525" fmla="*/ 4458604 h 6858000"/>
              <a:gd name="connsiteX526" fmla="*/ 4780440 w 7467600"/>
              <a:gd name="connsiteY526" fmla="*/ 4470290 h 6858000"/>
              <a:gd name="connsiteX527" fmla="*/ 4898954 w 7467600"/>
              <a:gd name="connsiteY527" fmla="*/ 4662092 h 6858000"/>
              <a:gd name="connsiteX528" fmla="*/ 4900699 w 7467600"/>
              <a:gd name="connsiteY528" fmla="*/ 4670867 h 6858000"/>
              <a:gd name="connsiteX529" fmla="*/ 5714511 w 7467600"/>
              <a:gd name="connsiteY529" fmla="*/ 4663483 h 6858000"/>
              <a:gd name="connsiteX530" fmla="*/ 5464793 w 7467600"/>
              <a:gd name="connsiteY530" fmla="*/ 4393556 h 6858000"/>
              <a:gd name="connsiteX531" fmla="*/ 5461897 w 7467600"/>
              <a:gd name="connsiteY531" fmla="*/ 4390879 h 6858000"/>
              <a:gd name="connsiteX532" fmla="*/ 4294126 w 7467600"/>
              <a:gd name="connsiteY532" fmla="*/ 3303048 h 6858000"/>
              <a:gd name="connsiteX533" fmla="*/ 4305321 w 7467600"/>
              <a:gd name="connsiteY533" fmla="*/ 3256953 h 6858000"/>
              <a:gd name="connsiteX534" fmla="*/ 4949299 w 7467600"/>
              <a:gd name="connsiteY534" fmla="*/ 3766336 h 6858000"/>
              <a:gd name="connsiteX535" fmla="*/ 5291452 w 7467600"/>
              <a:gd name="connsiteY535" fmla="*/ 4076801 h 6858000"/>
              <a:gd name="connsiteX536" fmla="*/ 5434998 w 7467600"/>
              <a:gd name="connsiteY536" fmla="*/ 4254100 h 6858000"/>
              <a:gd name="connsiteX537" fmla="*/ 5351015 w 7467600"/>
              <a:gd name="connsiteY537" fmla="*/ 3760989 h 6858000"/>
              <a:gd name="connsiteX538" fmla="*/ 5413780 w 7467600"/>
              <a:gd name="connsiteY538" fmla="*/ 2966265 h 6858000"/>
              <a:gd name="connsiteX539" fmla="*/ 5425627 w 7467600"/>
              <a:gd name="connsiteY539" fmla="*/ 2954192 h 6858000"/>
              <a:gd name="connsiteX540" fmla="*/ 6604735 w 7467600"/>
              <a:gd name="connsiteY540" fmla="*/ 2041381 h 6858000"/>
              <a:gd name="connsiteX541" fmla="*/ 7204487 w 7467600"/>
              <a:gd name="connsiteY541" fmla="*/ 2742112 h 6858000"/>
              <a:gd name="connsiteX542" fmla="*/ 7131592 w 7467600"/>
              <a:gd name="connsiteY542" fmla="*/ 2672096 h 6858000"/>
              <a:gd name="connsiteX543" fmla="*/ 6996344 w 7467600"/>
              <a:gd name="connsiteY543" fmla="*/ 2518310 h 6858000"/>
              <a:gd name="connsiteX544" fmla="*/ 6735495 w 7467600"/>
              <a:gd name="connsiteY544" fmla="*/ 2196890 h 6858000"/>
              <a:gd name="connsiteX545" fmla="*/ 6721901 w 7467600"/>
              <a:gd name="connsiteY545" fmla="*/ 2179274 h 6858000"/>
              <a:gd name="connsiteX546" fmla="*/ 6604735 w 7467600"/>
              <a:gd name="connsiteY546" fmla="*/ 2041381 h 6858000"/>
              <a:gd name="connsiteX547" fmla="*/ 6591670 w 7467600"/>
              <a:gd name="connsiteY547" fmla="*/ 1988277 h 6858000"/>
              <a:gd name="connsiteX548" fmla="*/ 6747349 w 7467600"/>
              <a:gd name="connsiteY548" fmla="*/ 2160069 h 6858000"/>
              <a:gd name="connsiteX549" fmla="*/ 6760943 w 7467600"/>
              <a:gd name="connsiteY549" fmla="*/ 2177686 h 6858000"/>
              <a:gd name="connsiteX550" fmla="*/ 7021065 w 7467600"/>
              <a:gd name="connsiteY550" fmla="*/ 2498102 h 6858000"/>
              <a:gd name="connsiteX551" fmla="*/ 7155223 w 7467600"/>
              <a:gd name="connsiteY551" fmla="*/ 2650386 h 6858000"/>
              <a:gd name="connsiteX552" fmla="*/ 7203167 w 7467600"/>
              <a:gd name="connsiteY552" fmla="*/ 2697288 h 6858000"/>
              <a:gd name="connsiteX553" fmla="*/ 6937703 w 7467600"/>
              <a:gd name="connsiteY553" fmla="*/ 2321981 h 6858000"/>
              <a:gd name="connsiteX554" fmla="*/ 6591670 w 7467600"/>
              <a:gd name="connsiteY554" fmla="*/ 1988277 h 6858000"/>
              <a:gd name="connsiteX555" fmla="*/ 5798671 w 7467600"/>
              <a:gd name="connsiteY555" fmla="*/ 1981601 h 6858000"/>
              <a:gd name="connsiteX556" fmla="*/ 5754709 w 7467600"/>
              <a:gd name="connsiteY556" fmla="*/ 2071454 h 6858000"/>
              <a:gd name="connsiteX557" fmla="*/ 5763044 w 7467600"/>
              <a:gd name="connsiteY557" fmla="*/ 2842206 h 6858000"/>
              <a:gd name="connsiteX558" fmla="*/ 5764974 w 7467600"/>
              <a:gd name="connsiteY558" fmla="*/ 2799609 h 6858000"/>
              <a:gd name="connsiteX559" fmla="*/ 5767665 w 7467600"/>
              <a:gd name="connsiteY559" fmla="*/ 2666409 h 6858000"/>
              <a:gd name="connsiteX560" fmla="*/ 5763055 w 7467600"/>
              <a:gd name="connsiteY560" fmla="*/ 2579705 h 6858000"/>
              <a:gd name="connsiteX561" fmla="*/ 5758079 w 7467600"/>
              <a:gd name="connsiteY561" fmla="*/ 2492508 h 6858000"/>
              <a:gd name="connsiteX562" fmla="*/ 5779325 w 7467600"/>
              <a:gd name="connsiteY562" fmla="*/ 2197069 h 6858000"/>
              <a:gd name="connsiteX563" fmla="*/ 5798671 w 7467600"/>
              <a:gd name="connsiteY563" fmla="*/ 1981601 h 6858000"/>
              <a:gd name="connsiteX564" fmla="*/ 5829202 w 7467600"/>
              <a:gd name="connsiteY564" fmla="*/ 1971679 h 6858000"/>
              <a:gd name="connsiteX565" fmla="*/ 5809558 w 7467600"/>
              <a:gd name="connsiteY565" fmla="*/ 2198043 h 6858000"/>
              <a:gd name="connsiteX566" fmla="*/ 5788653 w 7467600"/>
              <a:gd name="connsiteY566" fmla="*/ 2489430 h 6858000"/>
              <a:gd name="connsiteX567" fmla="*/ 5793439 w 7467600"/>
              <a:gd name="connsiteY567" fmla="*/ 2575235 h 6858000"/>
              <a:gd name="connsiteX568" fmla="*/ 5796837 w 7467600"/>
              <a:gd name="connsiteY568" fmla="*/ 2637633 h 6858000"/>
              <a:gd name="connsiteX569" fmla="*/ 5818614 w 7467600"/>
              <a:gd name="connsiteY569" fmla="*/ 2473055 h 6858000"/>
              <a:gd name="connsiteX570" fmla="*/ 5829202 w 7467600"/>
              <a:gd name="connsiteY570" fmla="*/ 1971679 h 6858000"/>
              <a:gd name="connsiteX571" fmla="*/ 5911389 w 7467600"/>
              <a:gd name="connsiteY571" fmla="*/ 1898371 h 6858000"/>
              <a:gd name="connsiteX572" fmla="*/ 6237627 w 7467600"/>
              <a:gd name="connsiteY572" fmla="*/ 2231921 h 6858000"/>
              <a:gd name="connsiteX573" fmla="*/ 5911389 w 7467600"/>
              <a:gd name="connsiteY573" fmla="*/ 1898371 h 6858000"/>
              <a:gd name="connsiteX574" fmla="*/ 6944437 w 7467600"/>
              <a:gd name="connsiteY574" fmla="*/ 1575402 h 6858000"/>
              <a:gd name="connsiteX575" fmla="*/ 6304730 w 7467600"/>
              <a:gd name="connsiteY575" fmla="*/ 1766654 h 6858000"/>
              <a:gd name="connsiteX576" fmla="*/ 6944437 w 7467600"/>
              <a:gd name="connsiteY576" fmla="*/ 1575402 h 6858000"/>
              <a:gd name="connsiteX577" fmla="*/ 7019523 w 7467600"/>
              <a:gd name="connsiteY577" fmla="*/ 1519450 h 6858000"/>
              <a:gd name="connsiteX578" fmla="*/ 6298091 w 7467600"/>
              <a:gd name="connsiteY578" fmla="*/ 1737122 h 6858000"/>
              <a:gd name="connsiteX579" fmla="*/ 7019523 w 7467600"/>
              <a:gd name="connsiteY579" fmla="*/ 1519450 h 6858000"/>
              <a:gd name="connsiteX580" fmla="*/ 2399523 w 7467600"/>
              <a:gd name="connsiteY580" fmla="*/ 1428234 h 6858000"/>
              <a:gd name="connsiteX581" fmla="*/ 2224982 w 7467600"/>
              <a:gd name="connsiteY581" fmla="*/ 1826201 h 6858000"/>
              <a:gd name="connsiteX582" fmla="*/ 2096099 w 7467600"/>
              <a:gd name="connsiteY582" fmla="*/ 2345900 h 6858000"/>
              <a:gd name="connsiteX583" fmla="*/ 2283317 w 7467600"/>
              <a:gd name="connsiteY583" fmla="*/ 1796925 h 6858000"/>
              <a:gd name="connsiteX584" fmla="*/ 2399523 w 7467600"/>
              <a:gd name="connsiteY584" fmla="*/ 1428234 h 6858000"/>
              <a:gd name="connsiteX585" fmla="*/ 2448558 w 7467600"/>
              <a:gd name="connsiteY585" fmla="*/ 1373435 h 6858000"/>
              <a:gd name="connsiteX586" fmla="*/ 2312521 w 7467600"/>
              <a:gd name="connsiteY586" fmla="*/ 1806140 h 6858000"/>
              <a:gd name="connsiteX587" fmla="*/ 2127533 w 7467600"/>
              <a:gd name="connsiteY587" fmla="*/ 2348380 h 6858000"/>
              <a:gd name="connsiteX588" fmla="*/ 2358080 w 7467600"/>
              <a:gd name="connsiteY588" fmla="*/ 1866134 h 6858000"/>
              <a:gd name="connsiteX589" fmla="*/ 2407436 w 7467600"/>
              <a:gd name="connsiteY589" fmla="*/ 1651070 h 6858000"/>
              <a:gd name="connsiteX590" fmla="*/ 2448558 w 7467600"/>
              <a:gd name="connsiteY590" fmla="*/ 1373435 h 6858000"/>
              <a:gd name="connsiteX591" fmla="*/ 278707 w 7467600"/>
              <a:gd name="connsiteY591" fmla="*/ 1352270 h 6858000"/>
              <a:gd name="connsiteX592" fmla="*/ 321570 w 7467600"/>
              <a:gd name="connsiteY592" fmla="*/ 1861610 h 6858000"/>
              <a:gd name="connsiteX593" fmla="*/ 294281 w 7467600"/>
              <a:gd name="connsiteY593" fmla="*/ 1440658 h 6858000"/>
              <a:gd name="connsiteX594" fmla="*/ 278707 w 7467600"/>
              <a:gd name="connsiteY594" fmla="*/ 1352270 h 6858000"/>
              <a:gd name="connsiteX595" fmla="*/ 1423821 w 7467600"/>
              <a:gd name="connsiteY595" fmla="*/ 1351958 h 6858000"/>
              <a:gd name="connsiteX596" fmla="*/ 1638521 w 7467600"/>
              <a:gd name="connsiteY596" fmla="*/ 1908470 h 6858000"/>
              <a:gd name="connsiteX597" fmla="*/ 1754199 w 7467600"/>
              <a:gd name="connsiteY597" fmla="*/ 2149284 h 6858000"/>
              <a:gd name="connsiteX598" fmla="*/ 1908359 w 7467600"/>
              <a:gd name="connsiteY598" fmla="*/ 2364988 h 6858000"/>
              <a:gd name="connsiteX599" fmla="*/ 1647661 w 7467600"/>
              <a:gd name="connsiteY599" fmla="*/ 1825945 h 6858000"/>
              <a:gd name="connsiteX600" fmla="*/ 1423821 w 7467600"/>
              <a:gd name="connsiteY600" fmla="*/ 1351958 h 6858000"/>
              <a:gd name="connsiteX601" fmla="*/ 1431890 w 7467600"/>
              <a:gd name="connsiteY601" fmla="*/ 1306475 h 6858000"/>
              <a:gd name="connsiteX602" fmla="*/ 1507597 w 7467600"/>
              <a:gd name="connsiteY602" fmla="*/ 1446132 h 6858000"/>
              <a:gd name="connsiteX603" fmla="*/ 1674586 w 7467600"/>
              <a:gd name="connsiteY603" fmla="*/ 1813832 h 6858000"/>
              <a:gd name="connsiteX604" fmla="*/ 1815950 w 7467600"/>
              <a:gd name="connsiteY604" fmla="*/ 2128564 h 6858000"/>
              <a:gd name="connsiteX605" fmla="*/ 1984242 w 7467600"/>
              <a:gd name="connsiteY605" fmla="*/ 2430829 h 6858000"/>
              <a:gd name="connsiteX606" fmla="*/ 2014023 w 7467600"/>
              <a:gd name="connsiteY606" fmla="*/ 2450995 h 6858000"/>
              <a:gd name="connsiteX607" fmla="*/ 1747337 w 7467600"/>
              <a:gd name="connsiteY607" fmla="*/ 1855264 h 6858000"/>
              <a:gd name="connsiteX608" fmla="*/ 1533749 w 7467600"/>
              <a:gd name="connsiteY608" fmla="*/ 1478656 h 6858000"/>
              <a:gd name="connsiteX609" fmla="*/ 1431890 w 7467600"/>
              <a:gd name="connsiteY609" fmla="*/ 1306475 h 6858000"/>
              <a:gd name="connsiteX610" fmla="*/ 5052692 w 7467600"/>
              <a:gd name="connsiteY610" fmla="*/ 1292994 h 6858000"/>
              <a:gd name="connsiteX611" fmla="*/ 5200661 w 7467600"/>
              <a:gd name="connsiteY611" fmla="*/ 1635186 h 6858000"/>
              <a:gd name="connsiteX612" fmla="*/ 5297138 w 7467600"/>
              <a:gd name="connsiteY612" fmla="*/ 1906351 h 6858000"/>
              <a:gd name="connsiteX613" fmla="*/ 5052692 w 7467600"/>
              <a:gd name="connsiteY613" fmla="*/ 1292994 h 6858000"/>
              <a:gd name="connsiteX614" fmla="*/ 5009948 w 7467600"/>
              <a:gd name="connsiteY614" fmla="*/ 1273619 h 6858000"/>
              <a:gd name="connsiteX615" fmla="*/ 5121777 w 7467600"/>
              <a:gd name="connsiteY615" fmla="*/ 1654213 h 6858000"/>
              <a:gd name="connsiteX616" fmla="*/ 5293545 w 7467600"/>
              <a:gd name="connsiteY616" fmla="*/ 2072247 h 6858000"/>
              <a:gd name="connsiteX617" fmla="*/ 5294042 w 7467600"/>
              <a:gd name="connsiteY617" fmla="*/ 2065019 h 6858000"/>
              <a:gd name="connsiteX618" fmla="*/ 5171936 w 7467600"/>
              <a:gd name="connsiteY618" fmla="*/ 1647613 h 6858000"/>
              <a:gd name="connsiteX619" fmla="*/ 5009948 w 7467600"/>
              <a:gd name="connsiteY619" fmla="*/ 1273619 h 6858000"/>
              <a:gd name="connsiteX620" fmla="*/ 655236 w 7467600"/>
              <a:gd name="connsiteY620" fmla="*/ 1268632 h 6858000"/>
              <a:gd name="connsiteX621" fmla="*/ 839521 w 7467600"/>
              <a:gd name="connsiteY621" fmla="*/ 1685315 h 6858000"/>
              <a:gd name="connsiteX622" fmla="*/ 1109416 w 7467600"/>
              <a:gd name="connsiteY622" fmla="*/ 2061663 h 6858000"/>
              <a:gd name="connsiteX623" fmla="*/ 1298300 w 7467600"/>
              <a:gd name="connsiteY623" fmla="*/ 2247742 h 6858000"/>
              <a:gd name="connsiteX624" fmla="*/ 1125871 w 7467600"/>
              <a:gd name="connsiteY624" fmla="*/ 1989513 h 6858000"/>
              <a:gd name="connsiteX625" fmla="*/ 981574 w 7467600"/>
              <a:gd name="connsiteY625" fmla="*/ 1783157 h 6858000"/>
              <a:gd name="connsiteX626" fmla="*/ 922198 w 7467600"/>
              <a:gd name="connsiteY626" fmla="*/ 1677437 h 6858000"/>
              <a:gd name="connsiteX627" fmla="*/ 869293 w 7467600"/>
              <a:gd name="connsiteY627" fmla="*/ 1583214 h 6858000"/>
              <a:gd name="connsiteX628" fmla="*/ 751431 w 7467600"/>
              <a:gd name="connsiteY628" fmla="*/ 1405731 h 6858000"/>
              <a:gd name="connsiteX629" fmla="*/ 655236 w 7467600"/>
              <a:gd name="connsiteY629" fmla="*/ 1268632 h 6858000"/>
              <a:gd name="connsiteX630" fmla="*/ 6516292 w 7467600"/>
              <a:gd name="connsiteY630" fmla="*/ 1263064 h 6858000"/>
              <a:gd name="connsiteX631" fmla="*/ 5736320 w 7467600"/>
              <a:gd name="connsiteY631" fmla="*/ 1501803 h 6858000"/>
              <a:gd name="connsiteX632" fmla="*/ 6516292 w 7467600"/>
              <a:gd name="connsiteY632" fmla="*/ 1263064 h 6858000"/>
              <a:gd name="connsiteX633" fmla="*/ 291466 w 7467600"/>
              <a:gd name="connsiteY633" fmla="*/ 1250369 h 6858000"/>
              <a:gd name="connsiteX634" fmla="*/ 323180 w 7467600"/>
              <a:gd name="connsiteY634" fmla="*/ 1435283 h 6858000"/>
              <a:gd name="connsiteX635" fmla="*/ 349381 w 7467600"/>
              <a:gd name="connsiteY635" fmla="*/ 1875041 h 6858000"/>
              <a:gd name="connsiteX636" fmla="*/ 374363 w 7467600"/>
              <a:gd name="connsiteY636" fmla="*/ 1506494 h 6858000"/>
              <a:gd name="connsiteX637" fmla="*/ 302168 w 7467600"/>
              <a:gd name="connsiteY637" fmla="*/ 1274495 h 6858000"/>
              <a:gd name="connsiteX638" fmla="*/ 291466 w 7467600"/>
              <a:gd name="connsiteY638" fmla="*/ 1250369 h 6858000"/>
              <a:gd name="connsiteX639" fmla="*/ 678222 w 7467600"/>
              <a:gd name="connsiteY639" fmla="*/ 1248670 h 6858000"/>
              <a:gd name="connsiteX640" fmla="*/ 775536 w 7467600"/>
              <a:gd name="connsiteY640" fmla="*/ 1388015 h 6858000"/>
              <a:gd name="connsiteX641" fmla="*/ 894529 w 7467600"/>
              <a:gd name="connsiteY641" fmla="*/ 1567739 h 6858000"/>
              <a:gd name="connsiteX642" fmla="*/ 948000 w 7467600"/>
              <a:gd name="connsiteY642" fmla="*/ 1663088 h 6858000"/>
              <a:gd name="connsiteX643" fmla="*/ 1006812 w 7467600"/>
              <a:gd name="connsiteY643" fmla="*/ 1767683 h 6858000"/>
              <a:gd name="connsiteX644" fmla="*/ 1149133 w 7467600"/>
              <a:gd name="connsiteY644" fmla="*/ 1971513 h 6858000"/>
              <a:gd name="connsiteX645" fmla="*/ 1333952 w 7467600"/>
              <a:gd name="connsiteY645" fmla="*/ 2251620 h 6858000"/>
              <a:gd name="connsiteX646" fmla="*/ 1337329 w 7467600"/>
              <a:gd name="connsiteY646" fmla="*/ 2258350 h 6858000"/>
              <a:gd name="connsiteX647" fmla="*/ 1014726 w 7467600"/>
              <a:gd name="connsiteY647" fmla="*/ 1615556 h 6858000"/>
              <a:gd name="connsiteX648" fmla="*/ 678222 w 7467600"/>
              <a:gd name="connsiteY648" fmla="*/ 1248670 h 6858000"/>
              <a:gd name="connsiteX649" fmla="*/ 6691602 w 7467600"/>
              <a:gd name="connsiteY649" fmla="*/ 1140573 h 6858000"/>
              <a:gd name="connsiteX650" fmla="*/ 6571100 w 7467600"/>
              <a:gd name="connsiteY650" fmla="*/ 1183662 h 6858000"/>
              <a:gd name="connsiteX651" fmla="*/ 6241687 w 7467600"/>
              <a:gd name="connsiteY651" fmla="*/ 1257600 h 6858000"/>
              <a:gd name="connsiteX652" fmla="*/ 5693009 w 7467600"/>
              <a:gd name="connsiteY652" fmla="*/ 1478256 h 6858000"/>
              <a:gd name="connsiteX653" fmla="*/ 6548420 w 7467600"/>
              <a:gd name="connsiteY653" fmla="*/ 1214599 h 6858000"/>
              <a:gd name="connsiteX654" fmla="*/ 6605473 w 7467600"/>
              <a:gd name="connsiteY654" fmla="*/ 1184686 h 6858000"/>
              <a:gd name="connsiteX655" fmla="*/ 6691602 w 7467600"/>
              <a:gd name="connsiteY655" fmla="*/ 1140573 h 6858000"/>
              <a:gd name="connsiteX656" fmla="*/ 4002475 w 7467600"/>
              <a:gd name="connsiteY656" fmla="*/ 1037802 h 6858000"/>
              <a:gd name="connsiteX657" fmla="*/ 4000324 w 7467600"/>
              <a:gd name="connsiteY657" fmla="*/ 1039362 h 6858000"/>
              <a:gd name="connsiteX658" fmla="*/ 4002862 w 7467600"/>
              <a:gd name="connsiteY658" fmla="*/ 1042866 h 6858000"/>
              <a:gd name="connsiteX659" fmla="*/ 4002475 w 7467600"/>
              <a:gd name="connsiteY659" fmla="*/ 1037802 h 6858000"/>
              <a:gd name="connsiteX660" fmla="*/ 506322 w 7467600"/>
              <a:gd name="connsiteY660" fmla="*/ 1020997 h 6858000"/>
              <a:gd name="connsiteX661" fmla="*/ 533068 w 7467600"/>
              <a:gd name="connsiteY661" fmla="*/ 1029409 h 6858000"/>
              <a:gd name="connsiteX662" fmla="*/ 1232525 w 7467600"/>
              <a:gd name="connsiteY662" fmla="*/ 1804675 h 6858000"/>
              <a:gd name="connsiteX663" fmla="*/ 1388858 w 7467600"/>
              <a:gd name="connsiteY663" fmla="*/ 2368011 h 6858000"/>
              <a:gd name="connsiteX664" fmla="*/ 1384098 w 7467600"/>
              <a:gd name="connsiteY664" fmla="*/ 2378125 h 6858000"/>
              <a:gd name="connsiteX665" fmla="*/ 1425393 w 7467600"/>
              <a:gd name="connsiteY665" fmla="*/ 2589124 h 6858000"/>
              <a:gd name="connsiteX666" fmla="*/ 1424001 w 7467600"/>
              <a:gd name="connsiteY666" fmla="*/ 2597541 h 6858000"/>
              <a:gd name="connsiteX667" fmla="*/ 2152729 w 7467600"/>
              <a:gd name="connsiteY667" fmla="*/ 2864487 h 6858000"/>
              <a:gd name="connsiteX668" fmla="*/ 2020609 w 7467600"/>
              <a:gd name="connsiteY668" fmla="*/ 2539671 h 6858000"/>
              <a:gd name="connsiteX669" fmla="*/ 2018920 w 7467600"/>
              <a:gd name="connsiteY669" fmla="*/ 2536309 h 6858000"/>
              <a:gd name="connsiteX670" fmla="*/ 1342441 w 7467600"/>
              <a:gd name="connsiteY670" fmla="*/ 1173017 h 6858000"/>
              <a:gd name="connsiteX671" fmla="*/ 1367925 w 7467600"/>
              <a:gd name="connsiteY671" fmla="*/ 1135648 h 6858000"/>
              <a:gd name="connsiteX672" fmla="*/ 1771401 w 7467600"/>
              <a:gd name="connsiteY672" fmla="*/ 1806673 h 6858000"/>
              <a:gd name="connsiteX673" fmla="*/ 1972385 w 7467600"/>
              <a:gd name="connsiteY673" fmla="*/ 2198735 h 6858000"/>
              <a:gd name="connsiteX674" fmla="*/ 2040892 w 7467600"/>
              <a:gd name="connsiteY674" fmla="*/ 2405205 h 6858000"/>
              <a:gd name="connsiteX675" fmla="*/ 2131689 w 7467600"/>
              <a:gd name="connsiteY675" fmla="*/ 1936926 h 6858000"/>
              <a:gd name="connsiteX676" fmla="*/ 2454820 w 7467600"/>
              <a:gd name="connsiteY676" fmla="*/ 1248808 h 6858000"/>
              <a:gd name="connsiteX677" fmla="*/ 2492512 w 7467600"/>
              <a:gd name="connsiteY677" fmla="*/ 1302920 h 6858000"/>
              <a:gd name="connsiteX678" fmla="*/ 2081216 w 7467600"/>
              <a:gd name="connsiteY678" fmla="*/ 2527513 h 6858000"/>
              <a:gd name="connsiteX679" fmla="*/ 2081211 w 7467600"/>
              <a:gd name="connsiteY679" fmla="*/ 2528916 h 6858000"/>
              <a:gd name="connsiteX680" fmla="*/ 2199067 w 7467600"/>
              <a:gd name="connsiteY680" fmla="*/ 2884061 h 6858000"/>
              <a:gd name="connsiteX681" fmla="*/ 3192586 w 7467600"/>
              <a:gd name="connsiteY681" fmla="*/ 3411496 h 6858000"/>
              <a:gd name="connsiteX682" fmla="*/ 3182620 w 7467600"/>
              <a:gd name="connsiteY682" fmla="*/ 3483279 h 6858000"/>
              <a:gd name="connsiteX683" fmla="*/ 2435119 w 7467600"/>
              <a:gd name="connsiteY683" fmla="*/ 3080173 h 6858000"/>
              <a:gd name="connsiteX684" fmla="*/ 2410152 w 7467600"/>
              <a:gd name="connsiteY684" fmla="*/ 3063751 h 6858000"/>
              <a:gd name="connsiteX685" fmla="*/ 2408099 w 7467600"/>
              <a:gd name="connsiteY685" fmla="*/ 3064403 h 6858000"/>
              <a:gd name="connsiteX686" fmla="*/ 2407218 w 7467600"/>
              <a:gd name="connsiteY686" fmla="*/ 3070324 h 6858000"/>
              <a:gd name="connsiteX687" fmla="*/ 2380138 w 7467600"/>
              <a:gd name="connsiteY687" fmla="*/ 3099341 h 6858000"/>
              <a:gd name="connsiteX688" fmla="*/ 1765923 w 7467600"/>
              <a:gd name="connsiteY688" fmla="*/ 3581043 h 6858000"/>
              <a:gd name="connsiteX689" fmla="*/ 1702258 w 7467600"/>
              <a:gd name="connsiteY689" fmla="*/ 3612286 h 6858000"/>
              <a:gd name="connsiteX690" fmla="*/ 1538370 w 7467600"/>
              <a:gd name="connsiteY690" fmla="*/ 3811804 h 6858000"/>
              <a:gd name="connsiteX691" fmla="*/ 542867 w 7467600"/>
              <a:gd name="connsiteY691" fmla="*/ 4944092 h 6858000"/>
              <a:gd name="connsiteX692" fmla="*/ 515800 w 7467600"/>
              <a:gd name="connsiteY692" fmla="*/ 4862180 h 6858000"/>
              <a:gd name="connsiteX693" fmla="*/ 909145 w 7467600"/>
              <a:gd name="connsiteY693" fmla="*/ 4199225 h 6858000"/>
              <a:gd name="connsiteX694" fmla="*/ 1214067 w 7467600"/>
              <a:gd name="connsiteY694" fmla="*/ 3908561 h 6858000"/>
              <a:gd name="connsiteX695" fmla="*/ 640967 w 7467600"/>
              <a:gd name="connsiteY695" fmla="*/ 4105601 h 6858000"/>
              <a:gd name="connsiteX696" fmla="*/ 112563 w 7467600"/>
              <a:gd name="connsiteY696" fmla="*/ 4396952 h 6858000"/>
              <a:gd name="connsiteX697" fmla="*/ 0 w 7467600"/>
              <a:gd name="connsiteY697" fmla="*/ 4466006 h 6858000"/>
              <a:gd name="connsiteX698" fmla="*/ 0 w 7467600"/>
              <a:gd name="connsiteY698" fmla="*/ 4233763 h 6858000"/>
              <a:gd name="connsiteX699" fmla="*/ 36881 w 7467600"/>
              <a:gd name="connsiteY699" fmla="*/ 4200118 h 6858000"/>
              <a:gd name="connsiteX700" fmla="*/ 910534 w 7467600"/>
              <a:gd name="connsiteY700" fmla="*/ 3629753 h 6858000"/>
              <a:gd name="connsiteX701" fmla="*/ 1578717 w 7467600"/>
              <a:gd name="connsiteY701" fmla="*/ 3575982 h 6858000"/>
              <a:gd name="connsiteX702" fmla="*/ 2338780 w 7467600"/>
              <a:gd name="connsiteY702" fmla="*/ 3033725 h 6858000"/>
              <a:gd name="connsiteX703" fmla="*/ 1807991 w 7467600"/>
              <a:gd name="connsiteY703" fmla="*/ 2807184 h 6858000"/>
              <a:gd name="connsiteX704" fmla="*/ 1416358 w 7467600"/>
              <a:gd name="connsiteY704" fmla="*/ 3112571 h 6858000"/>
              <a:gd name="connsiteX705" fmla="*/ 939066 w 7467600"/>
              <a:gd name="connsiteY705" fmla="*/ 3378798 h 6858000"/>
              <a:gd name="connsiteX706" fmla="*/ 115099 w 7467600"/>
              <a:gd name="connsiteY706" fmla="*/ 3607650 h 6858000"/>
              <a:gd name="connsiteX707" fmla="*/ 97284 w 7467600"/>
              <a:gd name="connsiteY707" fmla="*/ 3520393 h 6858000"/>
              <a:gd name="connsiteX708" fmla="*/ 922050 w 7467600"/>
              <a:gd name="connsiteY708" fmla="*/ 3074867 h 6858000"/>
              <a:gd name="connsiteX709" fmla="*/ 1405265 w 7467600"/>
              <a:gd name="connsiteY709" fmla="*/ 3016319 h 6858000"/>
              <a:gd name="connsiteX710" fmla="*/ 1407512 w 7467600"/>
              <a:gd name="connsiteY710" fmla="*/ 3018001 h 6858000"/>
              <a:gd name="connsiteX711" fmla="*/ 1726266 w 7467600"/>
              <a:gd name="connsiteY711" fmla="*/ 2777274 h 6858000"/>
              <a:gd name="connsiteX712" fmla="*/ 625390 w 7467600"/>
              <a:gd name="connsiteY712" fmla="*/ 2514541 h 6858000"/>
              <a:gd name="connsiteX713" fmla="*/ 619799 w 7467600"/>
              <a:gd name="connsiteY713" fmla="*/ 2527180 h 6858000"/>
              <a:gd name="connsiteX714" fmla="*/ 310030 w 7467600"/>
              <a:gd name="connsiteY714" fmla="*/ 2771818 h 6858000"/>
              <a:gd name="connsiteX715" fmla="*/ 173877 w 7467600"/>
              <a:gd name="connsiteY715" fmla="*/ 2937056 h 6858000"/>
              <a:gd name="connsiteX716" fmla="*/ 77889 w 7467600"/>
              <a:gd name="connsiteY716" fmla="*/ 3138440 h 6858000"/>
              <a:gd name="connsiteX717" fmla="*/ 0 w 7467600"/>
              <a:gd name="connsiteY717" fmla="*/ 3271395 h 6858000"/>
              <a:gd name="connsiteX718" fmla="*/ 0 w 7467600"/>
              <a:gd name="connsiteY718" fmla="*/ 3153002 h 6858000"/>
              <a:gd name="connsiteX719" fmla="*/ 2386 w 7467600"/>
              <a:gd name="connsiteY719" fmla="*/ 3149203 h 6858000"/>
              <a:gd name="connsiteX720" fmla="*/ 89753 w 7467600"/>
              <a:gd name="connsiteY720" fmla="*/ 2987702 h 6858000"/>
              <a:gd name="connsiteX721" fmla="*/ 76869 w 7467600"/>
              <a:gd name="connsiteY721" fmla="*/ 3005404 h 6858000"/>
              <a:gd name="connsiteX722" fmla="*/ 32049 w 7467600"/>
              <a:gd name="connsiteY722" fmla="*/ 3065814 h 6858000"/>
              <a:gd name="connsiteX723" fmla="*/ 0 w 7467600"/>
              <a:gd name="connsiteY723" fmla="*/ 3108744 h 6858000"/>
              <a:gd name="connsiteX724" fmla="*/ 0 w 7467600"/>
              <a:gd name="connsiteY724" fmla="*/ 3058059 h 6858000"/>
              <a:gd name="connsiteX725" fmla="*/ 7610 w 7467600"/>
              <a:gd name="connsiteY725" fmla="*/ 3047889 h 6858000"/>
              <a:gd name="connsiteX726" fmla="*/ 52419 w 7467600"/>
              <a:gd name="connsiteY726" fmla="*/ 2987479 h 6858000"/>
              <a:gd name="connsiteX727" fmla="*/ 59142 w 7467600"/>
              <a:gd name="connsiteY727" fmla="*/ 2978488 h 6858000"/>
              <a:gd name="connsiteX728" fmla="*/ 0 w 7467600"/>
              <a:gd name="connsiteY728" fmla="*/ 3015334 h 6858000"/>
              <a:gd name="connsiteX729" fmla="*/ 0 w 7467600"/>
              <a:gd name="connsiteY729" fmla="*/ 2914286 h 6858000"/>
              <a:gd name="connsiteX730" fmla="*/ 36383 w 7467600"/>
              <a:gd name="connsiteY730" fmla="*/ 2901128 h 6858000"/>
              <a:gd name="connsiteX731" fmla="*/ 156329 w 7467600"/>
              <a:gd name="connsiteY731" fmla="*/ 2840533 h 6858000"/>
              <a:gd name="connsiteX732" fmla="*/ 358355 w 7467600"/>
              <a:gd name="connsiteY732" fmla="*/ 2620471 h 6858000"/>
              <a:gd name="connsiteX733" fmla="*/ 510577 w 7467600"/>
              <a:gd name="connsiteY733" fmla="*/ 2501244 h 6858000"/>
              <a:gd name="connsiteX734" fmla="*/ 211967 w 7467600"/>
              <a:gd name="connsiteY734" fmla="*/ 2479171 h 6858000"/>
              <a:gd name="connsiteX735" fmla="*/ 0 w 7467600"/>
              <a:gd name="connsiteY735" fmla="*/ 2476398 h 6858000"/>
              <a:gd name="connsiteX736" fmla="*/ 0 w 7467600"/>
              <a:gd name="connsiteY736" fmla="*/ 2389189 h 6858000"/>
              <a:gd name="connsiteX737" fmla="*/ 103062 w 7467600"/>
              <a:gd name="connsiteY737" fmla="*/ 2389518 h 6858000"/>
              <a:gd name="connsiteX738" fmla="*/ 510734 w 7467600"/>
              <a:gd name="connsiteY738" fmla="*/ 2416201 h 6858000"/>
              <a:gd name="connsiteX739" fmla="*/ 279257 w 7467600"/>
              <a:gd name="connsiteY739" fmla="*/ 2092102 h 6858000"/>
              <a:gd name="connsiteX740" fmla="*/ 65265 w 7467600"/>
              <a:gd name="connsiteY740" fmla="*/ 2006049 h 6858000"/>
              <a:gd name="connsiteX741" fmla="*/ 0 w 7467600"/>
              <a:gd name="connsiteY741" fmla="*/ 1982532 h 6858000"/>
              <a:gd name="connsiteX742" fmla="*/ 0 w 7467600"/>
              <a:gd name="connsiteY742" fmla="*/ 1912789 h 6858000"/>
              <a:gd name="connsiteX743" fmla="*/ 97460 w 7467600"/>
              <a:gd name="connsiteY743" fmla="*/ 1953725 h 6858000"/>
              <a:gd name="connsiteX744" fmla="*/ 221272 w 7467600"/>
              <a:gd name="connsiteY744" fmla="*/ 1980766 h 6858000"/>
              <a:gd name="connsiteX745" fmla="*/ 116765 w 7467600"/>
              <a:gd name="connsiteY745" fmla="*/ 1911033 h 6858000"/>
              <a:gd name="connsiteX746" fmla="*/ 16405 w 7467600"/>
              <a:gd name="connsiteY746" fmla="*/ 1803412 h 6858000"/>
              <a:gd name="connsiteX747" fmla="*/ 0 w 7467600"/>
              <a:gd name="connsiteY747" fmla="*/ 1784777 h 6858000"/>
              <a:gd name="connsiteX748" fmla="*/ 0 w 7467600"/>
              <a:gd name="connsiteY748" fmla="*/ 1740082 h 6858000"/>
              <a:gd name="connsiteX749" fmla="*/ 39394 w 7467600"/>
              <a:gd name="connsiteY749" fmla="*/ 1784856 h 6858000"/>
              <a:gd name="connsiteX750" fmla="*/ 135813 w 7467600"/>
              <a:gd name="connsiteY750" fmla="*/ 1888838 h 6858000"/>
              <a:gd name="connsiteX751" fmla="*/ 242575 w 7467600"/>
              <a:gd name="connsiteY751" fmla="*/ 1958841 h 6858000"/>
              <a:gd name="connsiteX752" fmla="*/ 82197 w 7467600"/>
              <a:gd name="connsiteY752" fmla="*/ 1754826 h 6858000"/>
              <a:gd name="connsiteX753" fmla="*/ 0 w 7467600"/>
              <a:gd name="connsiteY753" fmla="*/ 1679650 h 6858000"/>
              <a:gd name="connsiteX754" fmla="*/ 0 w 7467600"/>
              <a:gd name="connsiteY754" fmla="*/ 1602463 h 6858000"/>
              <a:gd name="connsiteX755" fmla="*/ 84689 w 7467600"/>
              <a:gd name="connsiteY755" fmla="*/ 1677442 h 6858000"/>
              <a:gd name="connsiteX756" fmla="*/ 298437 w 7467600"/>
              <a:gd name="connsiteY756" fmla="*/ 1968019 h 6858000"/>
              <a:gd name="connsiteX757" fmla="*/ 227269 w 7467600"/>
              <a:gd name="connsiteY757" fmla="*/ 1114064 h 6858000"/>
              <a:gd name="connsiteX758" fmla="*/ 248003 w 7467600"/>
              <a:gd name="connsiteY758" fmla="*/ 1089613 h 6858000"/>
              <a:gd name="connsiteX759" fmla="*/ 427020 w 7467600"/>
              <a:gd name="connsiteY759" fmla="*/ 1619803 h 6858000"/>
              <a:gd name="connsiteX760" fmla="*/ 340345 w 7467600"/>
              <a:gd name="connsiteY760" fmla="*/ 2027739 h 6858000"/>
              <a:gd name="connsiteX761" fmla="*/ 360865 w 7467600"/>
              <a:gd name="connsiteY761" fmla="*/ 2044827 h 6858000"/>
              <a:gd name="connsiteX762" fmla="*/ 560414 w 7467600"/>
              <a:gd name="connsiteY762" fmla="*/ 2421457 h 6858000"/>
              <a:gd name="connsiteX763" fmla="*/ 1359703 w 7467600"/>
              <a:gd name="connsiteY763" fmla="*/ 2578554 h 6858000"/>
              <a:gd name="connsiteX764" fmla="*/ 1359422 w 7467600"/>
              <a:gd name="connsiteY764" fmla="*/ 2577994 h 6858000"/>
              <a:gd name="connsiteX765" fmla="*/ 828701 w 7467600"/>
              <a:gd name="connsiteY765" fmla="*/ 1839520 h 6858000"/>
              <a:gd name="connsiteX766" fmla="*/ 494427 w 7467600"/>
              <a:gd name="connsiteY766" fmla="*/ 1092333 h 6858000"/>
              <a:gd name="connsiteX767" fmla="*/ 506322 w 7467600"/>
              <a:gd name="connsiteY767" fmla="*/ 1020997 h 6858000"/>
              <a:gd name="connsiteX768" fmla="*/ 4570198 w 7467600"/>
              <a:gd name="connsiteY768" fmla="*/ 978081 h 6858000"/>
              <a:gd name="connsiteX769" fmla="*/ 4523691 w 7467600"/>
              <a:gd name="connsiteY769" fmla="*/ 1127776 h 6858000"/>
              <a:gd name="connsiteX770" fmla="*/ 4509875 w 7467600"/>
              <a:gd name="connsiteY770" fmla="*/ 1167552 h 6858000"/>
              <a:gd name="connsiteX771" fmla="*/ 4478168 w 7467600"/>
              <a:gd name="connsiteY771" fmla="*/ 1260735 h 6858000"/>
              <a:gd name="connsiteX772" fmla="*/ 4409309 w 7467600"/>
              <a:gd name="connsiteY772" fmla="*/ 1666996 h 6858000"/>
              <a:gd name="connsiteX773" fmla="*/ 4370031 w 7467600"/>
              <a:gd name="connsiteY773" fmla="*/ 1955666 h 6858000"/>
              <a:gd name="connsiteX774" fmla="*/ 4570198 w 7467600"/>
              <a:gd name="connsiteY774" fmla="*/ 978081 h 6858000"/>
              <a:gd name="connsiteX775" fmla="*/ 4557898 w 7467600"/>
              <a:gd name="connsiteY775" fmla="*/ 900011 h 6858000"/>
              <a:gd name="connsiteX776" fmla="*/ 4344840 w 7467600"/>
              <a:gd name="connsiteY776" fmla="*/ 1922038 h 6858000"/>
              <a:gd name="connsiteX777" fmla="*/ 4378710 w 7467600"/>
              <a:gd name="connsiteY777" fmla="*/ 1665516 h 6858000"/>
              <a:gd name="connsiteX778" fmla="*/ 4448798 w 7467600"/>
              <a:gd name="connsiteY778" fmla="*/ 1253024 h 6858000"/>
              <a:gd name="connsiteX779" fmla="*/ 4480315 w 7467600"/>
              <a:gd name="connsiteY779" fmla="*/ 1158454 h 6858000"/>
              <a:gd name="connsiteX780" fmla="*/ 4494133 w 7467600"/>
              <a:gd name="connsiteY780" fmla="*/ 1118676 h 6858000"/>
              <a:gd name="connsiteX781" fmla="*/ 4557898 w 7467600"/>
              <a:gd name="connsiteY781" fmla="*/ 900011 h 6858000"/>
              <a:gd name="connsiteX782" fmla="*/ 5870151 w 7467600"/>
              <a:gd name="connsiteY782" fmla="*/ 898890 h 6858000"/>
              <a:gd name="connsiteX783" fmla="*/ 5861335 w 7467600"/>
              <a:gd name="connsiteY783" fmla="*/ 899177 h 6858000"/>
              <a:gd name="connsiteX784" fmla="*/ 5843702 w 7467600"/>
              <a:gd name="connsiteY784" fmla="*/ 899748 h 6858000"/>
              <a:gd name="connsiteX785" fmla="*/ 5651107 w 7467600"/>
              <a:gd name="connsiteY785" fmla="*/ 920306 h 6858000"/>
              <a:gd name="connsiteX786" fmla="*/ 5459407 w 7467600"/>
              <a:gd name="connsiteY786" fmla="*/ 940975 h 6858000"/>
              <a:gd name="connsiteX787" fmla="*/ 5374846 w 7467600"/>
              <a:gd name="connsiteY787" fmla="*/ 941988 h 6858000"/>
              <a:gd name="connsiteX788" fmla="*/ 5256105 w 7467600"/>
              <a:gd name="connsiteY788" fmla="*/ 945632 h 6858000"/>
              <a:gd name="connsiteX789" fmla="*/ 5107071 w 7467600"/>
              <a:gd name="connsiteY789" fmla="*/ 969720 h 6858000"/>
              <a:gd name="connsiteX790" fmla="*/ 4998681 w 7467600"/>
              <a:gd name="connsiteY790" fmla="*/ 988771 h 6858000"/>
              <a:gd name="connsiteX791" fmla="*/ 5870151 w 7467600"/>
              <a:gd name="connsiteY791" fmla="*/ 898890 h 6858000"/>
              <a:gd name="connsiteX792" fmla="*/ 5504425 w 7467600"/>
              <a:gd name="connsiteY792" fmla="*/ 848067 h 6858000"/>
              <a:gd name="connsiteX793" fmla="*/ 4968849 w 7467600"/>
              <a:gd name="connsiteY793" fmla="*/ 962318 h 6858000"/>
              <a:gd name="connsiteX794" fmla="*/ 5104039 w 7467600"/>
              <a:gd name="connsiteY794" fmla="*/ 940634 h 6858000"/>
              <a:gd name="connsiteX795" fmla="*/ 5256311 w 7467600"/>
              <a:gd name="connsiteY795" fmla="*/ 916490 h 6858000"/>
              <a:gd name="connsiteX796" fmla="*/ 5377381 w 7467600"/>
              <a:gd name="connsiteY796" fmla="*/ 912671 h 6858000"/>
              <a:gd name="connsiteX797" fmla="*/ 5460148 w 7467600"/>
              <a:gd name="connsiteY797" fmla="*/ 911442 h 6858000"/>
              <a:gd name="connsiteX798" fmla="*/ 5648971 w 7467600"/>
              <a:gd name="connsiteY798" fmla="*/ 891331 h 6858000"/>
              <a:gd name="connsiteX799" fmla="*/ 5844807 w 7467600"/>
              <a:gd name="connsiteY799" fmla="*/ 870718 h 6858000"/>
              <a:gd name="connsiteX800" fmla="*/ 5862975 w 7467600"/>
              <a:gd name="connsiteY800" fmla="*/ 869756 h 6858000"/>
              <a:gd name="connsiteX801" fmla="*/ 5920887 w 7467600"/>
              <a:gd name="connsiteY801" fmla="*/ 865929 h 6858000"/>
              <a:gd name="connsiteX802" fmla="*/ 5504425 w 7467600"/>
              <a:gd name="connsiteY802" fmla="*/ 848067 h 6858000"/>
              <a:gd name="connsiteX803" fmla="*/ 3607114 w 7467600"/>
              <a:gd name="connsiteY803" fmla="*/ 467441 h 6858000"/>
              <a:gd name="connsiteX804" fmla="*/ 3296242 w 7467600"/>
              <a:gd name="connsiteY804" fmla="*/ 807991 h 6858000"/>
              <a:gd name="connsiteX805" fmla="*/ 3174674 w 7467600"/>
              <a:gd name="connsiteY805" fmla="*/ 919759 h 6858000"/>
              <a:gd name="connsiteX806" fmla="*/ 3042978 w 7467600"/>
              <a:gd name="connsiteY806" fmla="*/ 1054894 h 6858000"/>
              <a:gd name="connsiteX807" fmla="*/ 2968914 w 7467600"/>
              <a:gd name="connsiteY807" fmla="*/ 1133756 h 6858000"/>
              <a:gd name="connsiteX808" fmla="*/ 3103823 w 7467600"/>
              <a:gd name="connsiteY808" fmla="*/ 1026814 h 6858000"/>
              <a:gd name="connsiteX809" fmla="*/ 3607114 w 7467600"/>
              <a:gd name="connsiteY809" fmla="*/ 467441 h 6858000"/>
              <a:gd name="connsiteX810" fmla="*/ 3744487 w 7467600"/>
              <a:gd name="connsiteY810" fmla="*/ 383136 h 6858000"/>
              <a:gd name="connsiteX811" fmla="*/ 3970213 w 7467600"/>
              <a:gd name="connsiteY811" fmla="*/ 995559 h 6858000"/>
              <a:gd name="connsiteX812" fmla="*/ 3744487 w 7467600"/>
              <a:gd name="connsiteY812" fmla="*/ 383136 h 6858000"/>
              <a:gd name="connsiteX813" fmla="*/ 3624562 w 7467600"/>
              <a:gd name="connsiteY813" fmla="*/ 367041 h 6858000"/>
              <a:gd name="connsiteX814" fmla="*/ 3489712 w 7467600"/>
              <a:gd name="connsiteY814" fmla="*/ 485386 h 6858000"/>
              <a:gd name="connsiteX815" fmla="*/ 3182994 w 7467600"/>
              <a:gd name="connsiteY815" fmla="*/ 828265 h 6858000"/>
              <a:gd name="connsiteX816" fmla="*/ 2892114 w 7467600"/>
              <a:gd name="connsiteY816" fmla="*/ 1172635 h 6858000"/>
              <a:gd name="connsiteX817" fmla="*/ 3021459 w 7467600"/>
              <a:gd name="connsiteY817" fmla="*/ 1035385 h 6858000"/>
              <a:gd name="connsiteX818" fmla="*/ 3153873 w 7467600"/>
              <a:gd name="connsiteY818" fmla="*/ 898971 h 6858000"/>
              <a:gd name="connsiteX819" fmla="*/ 3276511 w 7467600"/>
              <a:gd name="connsiteY819" fmla="*/ 786423 h 6858000"/>
              <a:gd name="connsiteX820" fmla="*/ 3584154 w 7467600"/>
              <a:gd name="connsiteY820" fmla="*/ 448218 h 6858000"/>
              <a:gd name="connsiteX821" fmla="*/ 3624562 w 7467600"/>
              <a:gd name="connsiteY821" fmla="*/ 367041 h 6858000"/>
              <a:gd name="connsiteX822" fmla="*/ 3766672 w 7467600"/>
              <a:gd name="connsiteY822" fmla="*/ 359429 h 6858000"/>
              <a:gd name="connsiteX823" fmla="*/ 3996338 w 7467600"/>
              <a:gd name="connsiteY823" fmla="*/ 968237 h 6858000"/>
              <a:gd name="connsiteX824" fmla="*/ 3766672 w 7467600"/>
              <a:gd name="connsiteY824" fmla="*/ 359429 h 6858000"/>
              <a:gd name="connsiteX825" fmla="*/ 5805386 w 7467600"/>
              <a:gd name="connsiteY825" fmla="*/ 239240 h 6858000"/>
              <a:gd name="connsiteX826" fmla="*/ 5736947 w 7467600"/>
              <a:gd name="connsiteY826" fmla="*/ 261367 h 6858000"/>
              <a:gd name="connsiteX827" fmla="*/ 5427012 w 7467600"/>
              <a:gd name="connsiteY827" fmla="*/ 311272 h 6858000"/>
              <a:gd name="connsiteX828" fmla="*/ 5147818 w 7467600"/>
              <a:gd name="connsiteY828" fmla="*/ 322112 h 6858000"/>
              <a:gd name="connsiteX829" fmla="*/ 5060854 w 7467600"/>
              <a:gd name="connsiteY829" fmla="*/ 311882 h 6858000"/>
              <a:gd name="connsiteX830" fmla="*/ 4945989 w 7467600"/>
              <a:gd name="connsiteY830" fmla="*/ 300516 h 6858000"/>
              <a:gd name="connsiteX831" fmla="*/ 5410479 w 7467600"/>
              <a:gd name="connsiteY831" fmla="*/ 348434 h 6858000"/>
              <a:gd name="connsiteX832" fmla="*/ 5805386 w 7467600"/>
              <a:gd name="connsiteY832" fmla="*/ 239240 h 6858000"/>
              <a:gd name="connsiteX833" fmla="*/ 5905192 w 7467600"/>
              <a:gd name="connsiteY833" fmla="*/ 163079 h 6858000"/>
              <a:gd name="connsiteX834" fmla="*/ 5865655 w 7467600"/>
              <a:gd name="connsiteY834" fmla="*/ 171901 h 6858000"/>
              <a:gd name="connsiteX835" fmla="*/ 5259740 w 7467600"/>
              <a:gd name="connsiteY835" fmla="*/ 257013 h 6858000"/>
              <a:gd name="connsiteX836" fmla="*/ 5208466 w 7467600"/>
              <a:gd name="connsiteY836" fmla="*/ 257550 h 6858000"/>
              <a:gd name="connsiteX837" fmla="*/ 4980204 w 7467600"/>
              <a:gd name="connsiteY837" fmla="*/ 271903 h 6858000"/>
              <a:gd name="connsiteX838" fmla="*/ 5068068 w 7467600"/>
              <a:gd name="connsiteY838" fmla="*/ 282244 h 6858000"/>
              <a:gd name="connsiteX839" fmla="*/ 5153231 w 7467600"/>
              <a:gd name="connsiteY839" fmla="*/ 292240 h 6858000"/>
              <a:gd name="connsiteX840" fmla="*/ 5426491 w 7467600"/>
              <a:gd name="connsiteY840" fmla="*/ 281128 h 6858000"/>
              <a:gd name="connsiteX841" fmla="*/ 5731212 w 7467600"/>
              <a:gd name="connsiteY841" fmla="*/ 231951 h 6858000"/>
              <a:gd name="connsiteX842" fmla="*/ 5905192 w 7467600"/>
              <a:gd name="connsiteY842" fmla="*/ 163079 h 6858000"/>
              <a:gd name="connsiteX843" fmla="*/ 5944437 w 7467600"/>
              <a:gd name="connsiteY843" fmla="*/ 113829 h 6858000"/>
              <a:gd name="connsiteX844" fmla="*/ 5825032 w 7467600"/>
              <a:gd name="connsiteY844" fmla="*/ 146405 h 6858000"/>
              <a:gd name="connsiteX845" fmla="*/ 4955599 w 7467600"/>
              <a:gd name="connsiteY845" fmla="*/ 247008 h 6858000"/>
              <a:gd name="connsiteX846" fmla="*/ 5210104 w 7467600"/>
              <a:gd name="connsiteY846" fmla="*/ 228123 h 6858000"/>
              <a:gd name="connsiteX847" fmla="*/ 5261015 w 7467600"/>
              <a:gd name="connsiteY847" fmla="*/ 227087 h 6858000"/>
              <a:gd name="connsiteX848" fmla="*/ 5861181 w 7467600"/>
              <a:gd name="connsiteY848" fmla="*/ 143093 h 6858000"/>
              <a:gd name="connsiteX849" fmla="*/ 5961252 w 7467600"/>
              <a:gd name="connsiteY849" fmla="*/ 114820 h 6858000"/>
              <a:gd name="connsiteX850" fmla="*/ 5944437 w 7467600"/>
              <a:gd name="connsiteY850" fmla="*/ 113829 h 6858000"/>
              <a:gd name="connsiteX851" fmla="*/ 3882765 w 7467600"/>
              <a:gd name="connsiteY851" fmla="*/ 0 h 6858000"/>
              <a:gd name="connsiteX852" fmla="*/ 3995099 w 7467600"/>
              <a:gd name="connsiteY852" fmla="*/ 0 h 6858000"/>
              <a:gd name="connsiteX853" fmla="*/ 4163818 w 7467600"/>
              <a:gd name="connsiteY853" fmla="*/ 234104 h 6858000"/>
              <a:gd name="connsiteX854" fmla="*/ 4172099 w 7467600"/>
              <a:gd name="connsiteY854" fmla="*/ 234207 h 6858000"/>
              <a:gd name="connsiteX855" fmla="*/ 4784282 w 7467600"/>
              <a:gd name="connsiteY855" fmla="*/ 276561 h 6858000"/>
              <a:gd name="connsiteX856" fmla="*/ 4801687 w 7467600"/>
              <a:gd name="connsiteY856" fmla="*/ 267764 h 6858000"/>
              <a:gd name="connsiteX857" fmla="*/ 6082788 w 7467600"/>
              <a:gd name="connsiteY857" fmla="*/ 64119 h 6858000"/>
              <a:gd name="connsiteX858" fmla="*/ 6099442 w 7467600"/>
              <a:gd name="connsiteY858" fmla="*/ 82568 h 6858000"/>
              <a:gd name="connsiteX859" fmla="*/ 4804137 w 7467600"/>
              <a:gd name="connsiteY859" fmla="*/ 320931 h 6858000"/>
              <a:gd name="connsiteX860" fmla="*/ 4227047 w 7467600"/>
              <a:gd name="connsiteY860" fmla="*/ 313415 h 6858000"/>
              <a:gd name="connsiteX861" fmla="*/ 4346041 w 7467600"/>
              <a:gd name="connsiteY861" fmla="*/ 456086 h 6858000"/>
              <a:gd name="connsiteX862" fmla="*/ 4870967 w 7467600"/>
              <a:gd name="connsiteY862" fmla="*/ 963061 h 6858000"/>
              <a:gd name="connsiteX863" fmla="*/ 4889647 w 7467600"/>
              <a:gd name="connsiteY863" fmla="*/ 957147 h 6858000"/>
              <a:gd name="connsiteX864" fmla="*/ 5422504 w 7467600"/>
              <a:gd name="connsiteY864" fmla="*/ 805191 h 6858000"/>
              <a:gd name="connsiteX865" fmla="*/ 6087656 w 7467600"/>
              <a:gd name="connsiteY865" fmla="*/ 826703 h 6858000"/>
              <a:gd name="connsiteX866" fmla="*/ 6058717 w 7467600"/>
              <a:gd name="connsiteY866" fmla="*/ 865992 h 6858000"/>
              <a:gd name="connsiteX867" fmla="*/ 4974153 w 7467600"/>
              <a:gd name="connsiteY867" fmla="*/ 1045456 h 6858000"/>
              <a:gd name="connsiteX868" fmla="*/ 5627835 w 7467600"/>
              <a:gd name="connsiteY868" fmla="*/ 1472077 h 6858000"/>
              <a:gd name="connsiteX869" fmla="*/ 5629817 w 7467600"/>
              <a:gd name="connsiteY869" fmla="*/ 1471412 h 6858000"/>
              <a:gd name="connsiteX870" fmla="*/ 5634124 w 7467600"/>
              <a:gd name="connsiteY870" fmla="*/ 1470572 h 6858000"/>
              <a:gd name="connsiteX871" fmla="*/ 5755832 w 7467600"/>
              <a:gd name="connsiteY871" fmla="*/ 1383886 h 6858000"/>
              <a:gd name="connsiteX872" fmla="*/ 6014186 w 7467600"/>
              <a:gd name="connsiteY872" fmla="*/ 1279799 h 6858000"/>
              <a:gd name="connsiteX873" fmla="*/ 6901619 w 7467600"/>
              <a:gd name="connsiteY873" fmla="*/ 1047874 h 6858000"/>
              <a:gd name="connsiteX874" fmla="*/ 6931566 w 7467600"/>
              <a:gd name="connsiteY874" fmla="*/ 1062034 h 6858000"/>
              <a:gd name="connsiteX875" fmla="*/ 5790982 w 7467600"/>
              <a:gd name="connsiteY875" fmla="*/ 1561380 h 6858000"/>
              <a:gd name="connsiteX876" fmla="*/ 6188971 w 7467600"/>
              <a:gd name="connsiteY876" fmla="*/ 1755168 h 6858000"/>
              <a:gd name="connsiteX877" fmla="*/ 6202446 w 7467600"/>
              <a:gd name="connsiteY877" fmla="*/ 1752268 h 6858000"/>
              <a:gd name="connsiteX878" fmla="*/ 7179560 w 7467600"/>
              <a:gd name="connsiteY878" fmla="*/ 1467551 h 6858000"/>
              <a:gd name="connsiteX879" fmla="*/ 7158730 w 7467600"/>
              <a:gd name="connsiteY879" fmla="*/ 1507835 h 6858000"/>
              <a:gd name="connsiteX880" fmla="*/ 6326959 w 7467600"/>
              <a:gd name="connsiteY880" fmla="*/ 1817686 h 6858000"/>
              <a:gd name="connsiteX881" fmla="*/ 6537433 w 7467600"/>
              <a:gd name="connsiteY881" fmla="*/ 1907790 h 6858000"/>
              <a:gd name="connsiteX882" fmla="*/ 6550221 w 7467600"/>
              <a:gd name="connsiteY882" fmla="*/ 1910729 h 6858000"/>
              <a:gd name="connsiteX883" fmla="*/ 6964438 w 7467600"/>
              <a:gd name="connsiteY883" fmla="*/ 2209505 h 6858000"/>
              <a:gd name="connsiteX884" fmla="*/ 7367862 w 7467600"/>
              <a:gd name="connsiteY884" fmla="*/ 2806833 h 6858000"/>
              <a:gd name="connsiteX885" fmla="*/ 7364329 w 7467600"/>
              <a:gd name="connsiteY885" fmla="*/ 2826907 h 6858000"/>
              <a:gd name="connsiteX886" fmla="*/ 7290545 w 7467600"/>
              <a:gd name="connsiteY886" fmla="*/ 2850663 h 6858000"/>
              <a:gd name="connsiteX887" fmla="*/ 6472036 w 7467600"/>
              <a:gd name="connsiteY887" fmla="*/ 1959003 h 6858000"/>
              <a:gd name="connsiteX888" fmla="*/ 5792897 w 7467600"/>
              <a:gd name="connsiteY888" fmla="*/ 1647747 h 6858000"/>
              <a:gd name="connsiteX889" fmla="*/ 5842751 w 7467600"/>
              <a:gd name="connsiteY889" fmla="*/ 1816112 h 6858000"/>
              <a:gd name="connsiteX890" fmla="*/ 5847424 w 7467600"/>
              <a:gd name="connsiteY890" fmla="*/ 1815776 h 6858000"/>
              <a:gd name="connsiteX891" fmla="*/ 6399821 w 7467600"/>
              <a:gd name="connsiteY891" fmla="*/ 2344799 h 6858000"/>
              <a:gd name="connsiteX892" fmla="*/ 6323232 w 7467600"/>
              <a:gd name="connsiteY892" fmla="*/ 2389634 h 6858000"/>
              <a:gd name="connsiteX893" fmla="*/ 5942958 w 7467600"/>
              <a:gd name="connsiteY893" fmla="*/ 2077708 h 6858000"/>
              <a:gd name="connsiteX894" fmla="*/ 5921559 w 7467600"/>
              <a:gd name="connsiteY894" fmla="*/ 2378596 h 6858000"/>
              <a:gd name="connsiteX895" fmla="*/ 5817651 w 7467600"/>
              <a:gd name="connsiteY895" fmla="*/ 3023919 h 6858000"/>
              <a:gd name="connsiteX896" fmla="*/ 5729634 w 7467600"/>
              <a:gd name="connsiteY896" fmla="*/ 3051849 h 6858000"/>
              <a:gd name="connsiteX897" fmla="*/ 5611018 w 7467600"/>
              <a:gd name="connsiteY897" fmla="*/ 2316769 h 6858000"/>
              <a:gd name="connsiteX898" fmla="*/ 5687608 w 7467600"/>
              <a:gd name="connsiteY898" fmla="*/ 2039972 h 6858000"/>
              <a:gd name="connsiteX899" fmla="*/ 5657554 w 7467600"/>
              <a:gd name="connsiteY899" fmla="*/ 1576445 h 6858000"/>
              <a:gd name="connsiteX900" fmla="*/ 5150475 w 7467600"/>
              <a:gd name="connsiteY900" fmla="*/ 1274012 h 6858000"/>
              <a:gd name="connsiteX901" fmla="*/ 5349142 w 7467600"/>
              <a:gd name="connsiteY901" fmla="*/ 2204405 h 6858000"/>
              <a:gd name="connsiteX902" fmla="*/ 5262214 w 7467600"/>
              <a:gd name="connsiteY902" fmla="*/ 2233836 h 6858000"/>
              <a:gd name="connsiteX903" fmla="*/ 4981539 w 7467600"/>
              <a:gd name="connsiteY903" fmla="*/ 1542201 h 6858000"/>
              <a:gd name="connsiteX904" fmla="*/ 4958461 w 7467600"/>
              <a:gd name="connsiteY904" fmla="*/ 1136957 h 6858000"/>
              <a:gd name="connsiteX905" fmla="*/ 4655015 w 7467600"/>
              <a:gd name="connsiteY905" fmla="*/ 891426 h 6858000"/>
              <a:gd name="connsiteX906" fmla="*/ 4348002 w 7467600"/>
              <a:gd name="connsiteY906" fmla="*/ 2205895 h 6858000"/>
              <a:gd name="connsiteX907" fmla="*/ 4262250 w 7467600"/>
              <a:gd name="connsiteY907" fmla="*/ 2219972 h 6858000"/>
              <a:gd name="connsiteX908" fmla="*/ 4550611 w 7467600"/>
              <a:gd name="connsiteY908" fmla="*/ 817540 h 6858000"/>
              <a:gd name="connsiteX909" fmla="*/ 4564418 w 7467600"/>
              <a:gd name="connsiteY909" fmla="*/ 808293 h 6858000"/>
              <a:gd name="connsiteX910" fmla="*/ 4266388 w 7467600"/>
              <a:gd name="connsiteY910" fmla="*/ 500083 h 6858000"/>
              <a:gd name="connsiteX911" fmla="*/ 4032842 w 7467600"/>
              <a:gd name="connsiteY911" fmla="*/ 211809 h 6858000"/>
              <a:gd name="connsiteX912" fmla="*/ 3882765 w 7467600"/>
              <a:gd name="connsiteY912" fmla="*/ 0 h 6858000"/>
              <a:gd name="connsiteX913" fmla="*/ 3721337 w 7467600"/>
              <a:gd name="connsiteY913" fmla="*/ 0 h 6858000"/>
              <a:gd name="connsiteX914" fmla="*/ 3797544 w 7467600"/>
              <a:gd name="connsiteY914" fmla="*/ 0 h 6858000"/>
              <a:gd name="connsiteX915" fmla="*/ 3775734 w 7467600"/>
              <a:gd name="connsiteY915" fmla="*/ 95131 h 6858000"/>
              <a:gd name="connsiteX916" fmla="*/ 3724807 w 7467600"/>
              <a:gd name="connsiteY916" fmla="*/ 272257 h 6858000"/>
              <a:gd name="connsiteX917" fmla="*/ 3726844 w 7467600"/>
              <a:gd name="connsiteY917" fmla="*/ 282988 h 6858000"/>
              <a:gd name="connsiteX918" fmla="*/ 3742664 w 7467600"/>
              <a:gd name="connsiteY918" fmla="*/ 279918 h 6858000"/>
              <a:gd name="connsiteX919" fmla="*/ 4103910 w 7467600"/>
              <a:gd name="connsiteY919" fmla="*/ 1161917 h 6858000"/>
              <a:gd name="connsiteX920" fmla="*/ 4020269 w 7467600"/>
              <a:gd name="connsiteY920" fmla="*/ 1200406 h 6858000"/>
              <a:gd name="connsiteX921" fmla="*/ 3674882 w 7467600"/>
              <a:gd name="connsiteY921" fmla="*/ 488524 h 6858000"/>
              <a:gd name="connsiteX922" fmla="*/ 3132682 w 7467600"/>
              <a:gd name="connsiteY922" fmla="*/ 1072284 h 6858000"/>
              <a:gd name="connsiteX923" fmla="*/ 2716346 w 7467600"/>
              <a:gd name="connsiteY923" fmla="*/ 1276376 h 6858000"/>
              <a:gd name="connsiteX924" fmla="*/ 2716772 w 7467600"/>
              <a:gd name="connsiteY924" fmla="*/ 1255462 h 6858000"/>
              <a:gd name="connsiteX925" fmla="*/ 3471096 w 7467600"/>
              <a:gd name="connsiteY925" fmla="*/ 437072 h 6858000"/>
              <a:gd name="connsiteX926" fmla="*/ 3639057 w 7467600"/>
              <a:gd name="connsiteY926" fmla="*/ 286334 h 6858000"/>
              <a:gd name="connsiteX927" fmla="*/ 3640309 w 7467600"/>
              <a:gd name="connsiteY927" fmla="*/ 284664 h 6858000"/>
              <a:gd name="connsiteX928" fmla="*/ 3646022 w 7467600"/>
              <a:gd name="connsiteY928" fmla="*/ 276711 h 6858000"/>
              <a:gd name="connsiteX929" fmla="*/ 3707943 w 7467600"/>
              <a:gd name="connsiteY929" fmla="*/ 65958 h 6858000"/>
              <a:gd name="connsiteX930" fmla="*/ 3721337 w 7467600"/>
              <a:gd name="connsiteY930" fmla="*/ 0 h 6858000"/>
              <a:gd name="connsiteX931" fmla="*/ 2867960 w 7467600"/>
              <a:gd name="connsiteY931" fmla="*/ 0 h 6858000"/>
              <a:gd name="connsiteX932" fmla="*/ 2926351 w 7467600"/>
              <a:gd name="connsiteY932" fmla="*/ 0 h 6858000"/>
              <a:gd name="connsiteX933" fmla="*/ 2902823 w 7467600"/>
              <a:gd name="connsiteY933" fmla="*/ 262929 h 6858000"/>
              <a:gd name="connsiteX934" fmla="*/ 2940663 w 7467600"/>
              <a:gd name="connsiteY934" fmla="*/ 140884 h 6858000"/>
              <a:gd name="connsiteX935" fmla="*/ 2947039 w 7467600"/>
              <a:gd name="connsiteY935" fmla="*/ 122524 h 6858000"/>
              <a:gd name="connsiteX936" fmla="*/ 2984316 w 7467600"/>
              <a:gd name="connsiteY936" fmla="*/ 0 h 6858000"/>
              <a:gd name="connsiteX937" fmla="*/ 3016114 w 7467600"/>
              <a:gd name="connsiteY937" fmla="*/ 0 h 6858000"/>
              <a:gd name="connsiteX938" fmla="*/ 2979949 w 7467600"/>
              <a:gd name="connsiteY938" fmla="*/ 119274 h 6858000"/>
              <a:gd name="connsiteX939" fmla="*/ 3023879 w 7467600"/>
              <a:gd name="connsiteY939" fmla="*/ 0 h 6858000"/>
              <a:gd name="connsiteX940" fmla="*/ 3105400 w 7467600"/>
              <a:gd name="connsiteY940" fmla="*/ 0 h 6858000"/>
              <a:gd name="connsiteX941" fmla="*/ 3094669 w 7467600"/>
              <a:gd name="connsiteY941" fmla="*/ 30308 h 6858000"/>
              <a:gd name="connsiteX942" fmla="*/ 2901945 w 7467600"/>
              <a:gd name="connsiteY942" fmla="*/ 466538 h 6858000"/>
              <a:gd name="connsiteX943" fmla="*/ 2815209 w 7467600"/>
              <a:gd name="connsiteY943" fmla="*/ 497361 h 6858000"/>
              <a:gd name="connsiteX944" fmla="*/ 2844845 w 7467600"/>
              <a:gd name="connsiteY944" fmla="*/ 127638 h 6858000"/>
              <a:gd name="connsiteX945" fmla="*/ 2867960 w 7467600"/>
              <a:gd name="connsiteY945" fmla="*/ 0 h 6858000"/>
              <a:gd name="connsiteX946" fmla="*/ 1057230 w 7467600"/>
              <a:gd name="connsiteY946" fmla="*/ 0 h 6858000"/>
              <a:gd name="connsiteX947" fmla="*/ 1111003 w 7467600"/>
              <a:gd name="connsiteY947" fmla="*/ 0 h 6858000"/>
              <a:gd name="connsiteX948" fmla="*/ 1125553 w 7467600"/>
              <a:gd name="connsiteY948" fmla="*/ 52588 h 6858000"/>
              <a:gd name="connsiteX949" fmla="*/ 1304276 w 7467600"/>
              <a:gd name="connsiteY949" fmla="*/ 476275 h 6858000"/>
              <a:gd name="connsiteX950" fmla="*/ 1492066 w 7467600"/>
              <a:gd name="connsiteY950" fmla="*/ 886333 h 6858000"/>
              <a:gd name="connsiteX951" fmla="*/ 1423698 w 7467600"/>
              <a:gd name="connsiteY951" fmla="*/ 710817 h 6858000"/>
              <a:gd name="connsiteX952" fmla="*/ 1357609 w 7467600"/>
              <a:gd name="connsiteY952" fmla="*/ 532892 h 6858000"/>
              <a:gd name="connsiteX953" fmla="*/ 1309550 w 7467600"/>
              <a:gd name="connsiteY953" fmla="*/ 374031 h 6858000"/>
              <a:gd name="connsiteX954" fmla="*/ 1193673 w 7467600"/>
              <a:gd name="connsiteY954" fmla="*/ 49533 h 6858000"/>
              <a:gd name="connsiteX955" fmla="*/ 1164391 w 7467600"/>
              <a:gd name="connsiteY955" fmla="*/ 0 h 6858000"/>
              <a:gd name="connsiteX956" fmla="*/ 1200666 w 7467600"/>
              <a:gd name="connsiteY956" fmla="*/ 0 h 6858000"/>
              <a:gd name="connsiteX957" fmla="*/ 1223408 w 7467600"/>
              <a:gd name="connsiteY957" fmla="*/ 38996 h 6858000"/>
              <a:gd name="connsiteX958" fmla="*/ 1339635 w 7467600"/>
              <a:gd name="connsiteY958" fmla="*/ 365517 h 6858000"/>
              <a:gd name="connsiteX959" fmla="*/ 1387469 w 7467600"/>
              <a:gd name="connsiteY959" fmla="*/ 523079 h 6858000"/>
              <a:gd name="connsiteX960" fmla="*/ 1452685 w 7467600"/>
              <a:gd name="connsiteY960" fmla="*/ 699806 h 6858000"/>
              <a:gd name="connsiteX961" fmla="*/ 1492092 w 7467600"/>
              <a:gd name="connsiteY961" fmla="*/ 800424 h 6858000"/>
              <a:gd name="connsiteX962" fmla="*/ 1455302 w 7467600"/>
              <a:gd name="connsiteY962" fmla="*/ 632913 h 6858000"/>
              <a:gd name="connsiteX963" fmla="*/ 1222336 w 7467600"/>
              <a:gd name="connsiteY963" fmla="*/ 9480 h 6858000"/>
              <a:gd name="connsiteX964" fmla="*/ 1214634 w 7467600"/>
              <a:gd name="connsiteY964" fmla="*/ 0 h 6858000"/>
              <a:gd name="connsiteX965" fmla="*/ 1289827 w 7467600"/>
              <a:gd name="connsiteY965" fmla="*/ 0 h 6858000"/>
              <a:gd name="connsiteX966" fmla="*/ 1321076 w 7467600"/>
              <a:gd name="connsiteY966" fmla="*/ 59722 h 6858000"/>
              <a:gd name="connsiteX967" fmla="*/ 1512579 w 7467600"/>
              <a:gd name="connsiteY967" fmla="*/ 626441 h 6858000"/>
              <a:gd name="connsiteX968" fmla="*/ 1506076 w 7467600"/>
              <a:gd name="connsiteY968" fmla="*/ 1089289 h 6858000"/>
              <a:gd name="connsiteX969" fmla="*/ 1486346 w 7467600"/>
              <a:gd name="connsiteY969" fmla="*/ 1079919 h 6858000"/>
              <a:gd name="connsiteX970" fmla="*/ 1070511 w 7467600"/>
              <a:gd name="connsiteY970" fmla="*/ 48609 h 6858000"/>
              <a:gd name="connsiteX971" fmla="*/ 1057230 w 7467600"/>
              <a:gd name="connsiteY971" fmla="*/ 0 h 6858000"/>
              <a:gd name="connsiteX972" fmla="*/ 43151 w 7467600"/>
              <a:gd name="connsiteY972" fmla="*/ 0 h 6858000"/>
              <a:gd name="connsiteX973" fmla="*/ 95283 w 7467600"/>
              <a:gd name="connsiteY973" fmla="*/ 0 h 6858000"/>
              <a:gd name="connsiteX974" fmla="*/ 300708 w 7467600"/>
              <a:gd name="connsiteY974" fmla="*/ 154571 h 6858000"/>
              <a:gd name="connsiteX975" fmla="*/ 530414 w 7467600"/>
              <a:gd name="connsiteY975" fmla="*/ 354673 h 6858000"/>
              <a:gd name="connsiteX976" fmla="*/ 333785 w 7467600"/>
              <a:gd name="connsiteY976" fmla="*/ 161564 h 6858000"/>
              <a:gd name="connsiteX977" fmla="*/ 147005 w 7467600"/>
              <a:gd name="connsiteY977" fmla="*/ 0 h 6858000"/>
              <a:gd name="connsiteX978" fmla="*/ 272509 w 7467600"/>
              <a:gd name="connsiteY978" fmla="*/ 0 h 6858000"/>
              <a:gd name="connsiteX979" fmla="*/ 326276 w 7467600"/>
              <a:gd name="connsiteY979" fmla="*/ 45847 h 6858000"/>
              <a:gd name="connsiteX980" fmla="*/ 823759 w 7467600"/>
              <a:gd name="connsiteY980" fmla="*/ 574145 h 6858000"/>
              <a:gd name="connsiteX981" fmla="*/ 811254 w 7467600"/>
              <a:gd name="connsiteY981" fmla="*/ 665546 h 6858000"/>
              <a:gd name="connsiteX982" fmla="*/ 154042 w 7467600"/>
              <a:gd name="connsiteY982" fmla="*/ 261522 h 6858000"/>
              <a:gd name="connsiteX983" fmla="*/ 13550 w 7467600"/>
              <a:gd name="connsiteY983" fmla="*/ 158423 h 6858000"/>
              <a:gd name="connsiteX984" fmla="*/ 0 w 7467600"/>
              <a:gd name="connsiteY984" fmla="*/ 146618 h 6858000"/>
              <a:gd name="connsiteX985" fmla="*/ 0 w 7467600"/>
              <a:gd name="connsiteY985" fmla="*/ 59161 h 6858000"/>
              <a:gd name="connsiteX986" fmla="*/ 45427 w 7467600"/>
              <a:gd name="connsiteY986" fmla="*/ 101078 h 6858000"/>
              <a:gd name="connsiteX987" fmla="*/ 630103 w 7467600"/>
              <a:gd name="connsiteY987" fmla="*/ 485885 h 6858000"/>
              <a:gd name="connsiteX988" fmla="*/ 532040 w 7467600"/>
              <a:gd name="connsiteY988" fmla="*/ 399359 h 6858000"/>
              <a:gd name="connsiteX989" fmla="*/ 517618 w 7467600"/>
              <a:gd name="connsiteY989" fmla="*/ 385726 h 6858000"/>
              <a:gd name="connsiteX990" fmla="*/ 285074 w 7467600"/>
              <a:gd name="connsiteY990" fmla="*/ 182755 h 6858000"/>
              <a:gd name="connsiteX991" fmla="*/ 43151 w 7467600"/>
              <a:gd name="connsiteY99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467600 w 7467600"/>
              <a:gd name="connsiteY133" fmla="*/ 5199146 h 6858000"/>
              <a:gd name="connsiteX134" fmla="*/ 7312201 w 7467600"/>
              <a:gd name="connsiteY134" fmla="*/ 5128278 h 6858000"/>
              <a:gd name="connsiteX135" fmla="*/ 1903353 w 7467600"/>
              <a:gd name="connsiteY135" fmla="*/ 5044827 h 6858000"/>
              <a:gd name="connsiteX136" fmla="*/ 1936931 w 7467600"/>
              <a:gd name="connsiteY136" fmla="*/ 5093954 h 6858000"/>
              <a:gd name="connsiteX137" fmla="*/ 2195868 w 7467600"/>
              <a:gd name="connsiteY137" fmla="*/ 5396574 h 6858000"/>
              <a:gd name="connsiteX138" fmla="*/ 2088852 w 7467600"/>
              <a:gd name="connsiteY138" fmla="*/ 5166123 h 6858000"/>
              <a:gd name="connsiteX139" fmla="*/ 1958241 w 7467600"/>
              <a:gd name="connsiteY139" fmla="*/ 5067955 h 6858000"/>
              <a:gd name="connsiteX140" fmla="*/ 1903353 w 7467600"/>
              <a:gd name="connsiteY140" fmla="*/ 5044827 h 6858000"/>
              <a:gd name="connsiteX141" fmla="*/ 1979378 w 7467600"/>
              <a:gd name="connsiteY141" fmla="*/ 4769504 h 6858000"/>
              <a:gd name="connsiteX142" fmla="*/ 2882120 w 7467600"/>
              <a:gd name="connsiteY142" fmla="*/ 5064547 h 6858000"/>
              <a:gd name="connsiteX143" fmla="*/ 2793103 w 7467600"/>
              <a:gd name="connsiteY143" fmla="*/ 5039699 h 6858000"/>
              <a:gd name="connsiteX144" fmla="*/ 2770041 w 7467600"/>
              <a:gd name="connsiteY144" fmla="*/ 5033634 h 6858000"/>
              <a:gd name="connsiteX145" fmla="*/ 1979378 w 7467600"/>
              <a:gd name="connsiteY145" fmla="*/ 4769504 h 6858000"/>
              <a:gd name="connsiteX146" fmla="*/ 1927410 w 7467600"/>
              <a:gd name="connsiteY146" fmla="*/ 4716164 h 6858000"/>
              <a:gd name="connsiteX147" fmla="*/ 1959587 w 7467600"/>
              <a:gd name="connsiteY147" fmla="*/ 4728849 h 6858000"/>
              <a:gd name="connsiteX148" fmla="*/ 2777707 w 7467600"/>
              <a:gd name="connsiteY148" fmla="*/ 5003991 h 6858000"/>
              <a:gd name="connsiteX149" fmla="*/ 2800768 w 7467600"/>
              <a:gd name="connsiteY149" fmla="*/ 5010056 h 6858000"/>
              <a:gd name="connsiteX150" fmla="*/ 2879408 w 7467600"/>
              <a:gd name="connsiteY150" fmla="*/ 5031590 h 6858000"/>
              <a:gd name="connsiteX151" fmla="*/ 2862295 w 7467600"/>
              <a:gd name="connsiteY151" fmla="*/ 5022958 h 6858000"/>
              <a:gd name="connsiteX152" fmla="*/ 2813343 w 7467600"/>
              <a:gd name="connsiteY152" fmla="*/ 4998369 h 6858000"/>
              <a:gd name="connsiteX153" fmla="*/ 2646245 w 7467600"/>
              <a:gd name="connsiteY153" fmla="*/ 4930999 h 6858000"/>
              <a:gd name="connsiteX154" fmla="*/ 1999243 w 7467600"/>
              <a:gd name="connsiteY154" fmla="*/ 4730524 h 6858000"/>
              <a:gd name="connsiteX155" fmla="*/ 1979527 w 7467600"/>
              <a:gd name="connsiteY155" fmla="*/ 4726651 h 6858000"/>
              <a:gd name="connsiteX156" fmla="*/ 1927410 w 7467600"/>
              <a:gd name="connsiteY156" fmla="*/ 4716164 h 6858000"/>
              <a:gd name="connsiteX157" fmla="*/ 1997014 w 7467600"/>
              <a:gd name="connsiteY157" fmla="*/ 4698007 h 6858000"/>
              <a:gd name="connsiteX158" fmla="*/ 2005458 w 7467600"/>
              <a:gd name="connsiteY158" fmla="*/ 4699540 h 6858000"/>
              <a:gd name="connsiteX159" fmla="*/ 2657186 w 7467600"/>
              <a:gd name="connsiteY159" fmla="*/ 4901687 h 6858000"/>
              <a:gd name="connsiteX160" fmla="*/ 2826662 w 7467600"/>
              <a:gd name="connsiteY160" fmla="*/ 4970362 h 6858000"/>
              <a:gd name="connsiteX161" fmla="*/ 2876100 w 7467600"/>
              <a:gd name="connsiteY161" fmla="*/ 4995397 h 6858000"/>
              <a:gd name="connsiteX162" fmla="*/ 3042600 w 7467600"/>
              <a:gd name="connsiteY162" fmla="*/ 5059532 h 6858000"/>
              <a:gd name="connsiteX163" fmla="*/ 1997014 w 7467600"/>
              <a:gd name="connsiteY163" fmla="*/ 4698007 h 6858000"/>
              <a:gd name="connsiteX164" fmla="*/ 2305292 w 7467600"/>
              <a:gd name="connsiteY164" fmla="*/ 4219492 h 6858000"/>
              <a:gd name="connsiteX165" fmla="*/ 3360922 w 7467600"/>
              <a:gd name="connsiteY165" fmla="*/ 4529373 h 6858000"/>
              <a:gd name="connsiteX166" fmla="*/ 3492420 w 7467600"/>
              <a:gd name="connsiteY166" fmla="*/ 4510145 h 6858000"/>
              <a:gd name="connsiteX167" fmla="*/ 3364086 w 7467600"/>
              <a:gd name="connsiteY167" fmla="*/ 4480340 h 6858000"/>
              <a:gd name="connsiteX168" fmla="*/ 3225818 w 7467600"/>
              <a:gd name="connsiteY168" fmla="*/ 4411822 h 6858000"/>
              <a:gd name="connsiteX169" fmla="*/ 3129696 w 7467600"/>
              <a:gd name="connsiteY169" fmla="*/ 4360704 h 6858000"/>
              <a:gd name="connsiteX170" fmla="*/ 2814545 w 7467600"/>
              <a:gd name="connsiteY170" fmla="*/ 4282955 h 6858000"/>
              <a:gd name="connsiteX171" fmla="*/ 2305292 w 7467600"/>
              <a:gd name="connsiteY171" fmla="*/ 4219492 h 6858000"/>
              <a:gd name="connsiteX172" fmla="*/ 2626982 w 7467600"/>
              <a:gd name="connsiteY172" fmla="*/ 4206450 h 6858000"/>
              <a:gd name="connsiteX173" fmla="*/ 2490617 w 7467600"/>
              <a:gd name="connsiteY173" fmla="*/ 4206951 h 6858000"/>
              <a:gd name="connsiteX174" fmla="*/ 2819869 w 7467600"/>
              <a:gd name="connsiteY174" fmla="*/ 4252936 h 6858000"/>
              <a:gd name="connsiteX175" fmla="*/ 3143018 w 7467600"/>
              <a:gd name="connsiteY175" fmla="*/ 4332698 h 6858000"/>
              <a:gd name="connsiteX176" fmla="*/ 3241520 w 7467600"/>
              <a:gd name="connsiteY176" fmla="*/ 4385112 h 6858000"/>
              <a:gd name="connsiteX177" fmla="*/ 3374575 w 7467600"/>
              <a:gd name="connsiteY177" fmla="*/ 4451517 h 6858000"/>
              <a:gd name="connsiteX178" fmla="*/ 3505221 w 7467600"/>
              <a:gd name="connsiteY178" fmla="*/ 4480757 h 6858000"/>
              <a:gd name="connsiteX179" fmla="*/ 2626982 w 7467600"/>
              <a:gd name="connsiteY179" fmla="*/ 4206450 h 6858000"/>
              <a:gd name="connsiteX180" fmla="*/ 1310106 w 7467600"/>
              <a:gd name="connsiteY180" fmla="*/ 3943217 h 6858000"/>
              <a:gd name="connsiteX181" fmla="*/ 854994 w 7467600"/>
              <a:gd name="connsiteY181" fmla="*/ 4399136 h 6858000"/>
              <a:gd name="connsiteX182" fmla="*/ 742462 w 7467600"/>
              <a:gd name="connsiteY182" fmla="*/ 4594648 h 6858000"/>
              <a:gd name="connsiteX183" fmla="*/ 820602 w 7467600"/>
              <a:gd name="connsiteY183" fmla="*/ 4485915 h 6858000"/>
              <a:gd name="connsiteX184" fmla="*/ 878295 w 7467600"/>
              <a:gd name="connsiteY184" fmla="*/ 4403594 h 6858000"/>
              <a:gd name="connsiteX185" fmla="*/ 1240607 w 7467600"/>
              <a:gd name="connsiteY185" fmla="*/ 4010401 h 6858000"/>
              <a:gd name="connsiteX186" fmla="*/ 1310106 w 7467600"/>
              <a:gd name="connsiteY186" fmla="*/ 3943217 h 6858000"/>
              <a:gd name="connsiteX187" fmla="*/ 1423113 w 7467600"/>
              <a:gd name="connsiteY187" fmla="*/ 3874565 h 6858000"/>
              <a:gd name="connsiteX188" fmla="*/ 1260565 w 7467600"/>
              <a:gd name="connsiteY188" fmla="*/ 4031982 h 6858000"/>
              <a:gd name="connsiteX189" fmla="*/ 901900 w 7467600"/>
              <a:gd name="connsiteY189" fmla="*/ 4421236 h 6858000"/>
              <a:gd name="connsiteX190" fmla="*/ 845044 w 7467600"/>
              <a:gd name="connsiteY190" fmla="*/ 4502436 h 6858000"/>
              <a:gd name="connsiteX191" fmla="*/ 685926 w 7467600"/>
              <a:gd name="connsiteY191" fmla="*/ 4703069 h 6858000"/>
              <a:gd name="connsiteX192" fmla="*/ 684248 w 7467600"/>
              <a:gd name="connsiteY192" fmla="*/ 4706721 h 6858000"/>
              <a:gd name="connsiteX193" fmla="*/ 1423113 w 7467600"/>
              <a:gd name="connsiteY193" fmla="*/ 3874565 h 6858000"/>
              <a:gd name="connsiteX194" fmla="*/ 3316479 w 7467600"/>
              <a:gd name="connsiteY194" fmla="*/ 3872136 h 6858000"/>
              <a:gd name="connsiteX195" fmla="*/ 3546806 w 7467600"/>
              <a:gd name="connsiteY195" fmla="*/ 4356139 h 6858000"/>
              <a:gd name="connsiteX196" fmla="*/ 3364433 w 7467600"/>
              <a:gd name="connsiteY196" fmla="*/ 3953121 h 6858000"/>
              <a:gd name="connsiteX197" fmla="*/ 3316479 w 7467600"/>
              <a:gd name="connsiteY197" fmla="*/ 3872136 h 6858000"/>
              <a:gd name="connsiteX198" fmla="*/ 3291335 w 7467600"/>
              <a:gd name="connsiteY198" fmla="*/ 3767420 h 6858000"/>
              <a:gd name="connsiteX199" fmla="*/ 3390805 w 7467600"/>
              <a:gd name="connsiteY199" fmla="*/ 3937163 h 6858000"/>
              <a:gd name="connsiteX200" fmla="*/ 3579062 w 7467600"/>
              <a:gd name="connsiteY200" fmla="*/ 4359040 h 6858000"/>
              <a:gd name="connsiteX201" fmla="*/ 3467355 w 7467600"/>
              <a:gd name="connsiteY201" fmla="*/ 3988130 h 6858000"/>
              <a:gd name="connsiteX202" fmla="*/ 3310753 w 7467600"/>
              <a:gd name="connsiteY202" fmla="*/ 3787140 h 6858000"/>
              <a:gd name="connsiteX203" fmla="*/ 3291335 w 7467600"/>
              <a:gd name="connsiteY203" fmla="*/ 3767420 h 6858000"/>
              <a:gd name="connsiteX204" fmla="*/ 1635889 w 7467600"/>
              <a:gd name="connsiteY204" fmla="*/ 3709494 h 6858000"/>
              <a:gd name="connsiteX205" fmla="*/ 1634800 w 7467600"/>
              <a:gd name="connsiteY205" fmla="*/ 3731111 h 6858000"/>
              <a:gd name="connsiteX206" fmla="*/ 1635889 w 7467600"/>
              <a:gd name="connsiteY206" fmla="*/ 3709494 h 6858000"/>
              <a:gd name="connsiteX207" fmla="*/ 1510397 w 7467600"/>
              <a:gd name="connsiteY207" fmla="*/ 3684705 h 6858000"/>
              <a:gd name="connsiteX208" fmla="*/ 1146550 w 7467600"/>
              <a:gd name="connsiteY208" fmla="*/ 3802012 h 6858000"/>
              <a:gd name="connsiteX209" fmla="*/ 698834 w 7467600"/>
              <a:gd name="connsiteY209" fmla="*/ 3952272 h 6858000"/>
              <a:gd name="connsiteX210" fmla="*/ 34256 w 7467600"/>
              <a:gd name="connsiteY210" fmla="*/ 4347603 h 6858000"/>
              <a:gd name="connsiteX211" fmla="*/ 527241 w 7467600"/>
              <a:gd name="connsiteY211" fmla="*/ 4065078 h 6858000"/>
              <a:gd name="connsiteX212" fmla="*/ 1510397 w 7467600"/>
              <a:gd name="connsiteY212" fmla="*/ 3684705 h 6858000"/>
              <a:gd name="connsiteX213" fmla="*/ 1313114 w 7467600"/>
              <a:gd name="connsiteY213" fmla="*/ 3655216 h 6858000"/>
              <a:gd name="connsiteX214" fmla="*/ 1109304 w 7467600"/>
              <a:gd name="connsiteY214" fmla="*/ 3669030 h 6858000"/>
              <a:gd name="connsiteX215" fmla="*/ 8129 w 7467600"/>
              <a:gd name="connsiteY215" fmla="*/ 4330519 h 6858000"/>
              <a:gd name="connsiteX216" fmla="*/ 687572 w 7467600"/>
              <a:gd name="connsiteY216" fmla="*/ 3925629 h 6858000"/>
              <a:gd name="connsiteX217" fmla="*/ 1138365 w 7467600"/>
              <a:gd name="connsiteY217" fmla="*/ 3774515 h 6858000"/>
              <a:gd name="connsiteX218" fmla="*/ 1505579 w 7467600"/>
              <a:gd name="connsiteY218" fmla="*/ 3655526 h 6858000"/>
              <a:gd name="connsiteX219" fmla="*/ 1313114 w 7467600"/>
              <a:gd name="connsiteY219" fmla="*/ 3655216 h 6858000"/>
              <a:gd name="connsiteX220" fmla="*/ 3655073 w 7467600"/>
              <a:gd name="connsiteY220" fmla="*/ 3650884 h 6858000"/>
              <a:gd name="connsiteX221" fmla="*/ 3989938 w 7467600"/>
              <a:gd name="connsiteY221" fmla="*/ 3991685 h 6858000"/>
              <a:gd name="connsiteX222" fmla="*/ 4393907 w 7467600"/>
              <a:gd name="connsiteY222" fmla="*/ 4261258 h 6858000"/>
              <a:gd name="connsiteX223" fmla="*/ 4648051 w 7467600"/>
              <a:gd name="connsiteY223" fmla="*/ 4374051 h 6858000"/>
              <a:gd name="connsiteX224" fmla="*/ 4383389 w 7467600"/>
              <a:gd name="connsiteY224" fmla="*/ 4184369 h 6858000"/>
              <a:gd name="connsiteX225" fmla="*/ 4165508 w 7467600"/>
              <a:gd name="connsiteY225" fmla="*/ 4035196 h 6858000"/>
              <a:gd name="connsiteX226" fmla="*/ 4068162 w 7467600"/>
              <a:gd name="connsiteY226" fmla="*/ 3953394 h 6858000"/>
              <a:gd name="connsiteX227" fmla="*/ 3981416 w 7467600"/>
              <a:gd name="connsiteY227" fmla="*/ 3880482 h 6858000"/>
              <a:gd name="connsiteX228" fmla="*/ 3800147 w 7467600"/>
              <a:gd name="connsiteY228" fmla="*/ 3749872 h 6858000"/>
              <a:gd name="connsiteX229" fmla="*/ 3655073 w 7467600"/>
              <a:gd name="connsiteY229" fmla="*/ 3650884 h 6858000"/>
              <a:gd name="connsiteX230" fmla="*/ 3670252 w 7467600"/>
              <a:gd name="connsiteY230" fmla="*/ 3622798 h 6858000"/>
              <a:gd name="connsiteX231" fmla="*/ 3817258 w 7467600"/>
              <a:gd name="connsiteY231" fmla="*/ 3723577 h 6858000"/>
              <a:gd name="connsiteX232" fmla="*/ 4000461 w 7467600"/>
              <a:gd name="connsiteY232" fmla="*/ 3855966 h 6858000"/>
              <a:gd name="connsiteX233" fmla="*/ 4088180 w 7467600"/>
              <a:gd name="connsiteY233" fmla="*/ 3929774 h 6858000"/>
              <a:gd name="connsiteX234" fmla="*/ 4184555 w 7467600"/>
              <a:gd name="connsiteY234" fmla="*/ 4010683 h 6858000"/>
              <a:gd name="connsiteX235" fmla="*/ 4399563 w 7467600"/>
              <a:gd name="connsiteY235" fmla="*/ 4158106 h 6858000"/>
              <a:gd name="connsiteX236" fmla="*/ 4684469 w 7467600"/>
              <a:gd name="connsiteY236" fmla="*/ 4364680 h 6858000"/>
              <a:gd name="connsiteX237" fmla="*/ 4690271 w 7467600"/>
              <a:gd name="connsiteY237" fmla="*/ 4370034 h 6858000"/>
              <a:gd name="connsiteX238" fmla="*/ 4136093 w 7467600"/>
              <a:gd name="connsiteY238" fmla="*/ 3858466 h 6858000"/>
              <a:gd name="connsiteX239" fmla="*/ 3670252 w 7467600"/>
              <a:gd name="connsiteY239" fmla="*/ 3622798 h 6858000"/>
              <a:gd name="connsiteX240" fmla="*/ 4440129 w 7467600"/>
              <a:gd name="connsiteY240" fmla="*/ 3448571 h 6858000"/>
              <a:gd name="connsiteX241" fmla="*/ 4856525 w 7467600"/>
              <a:gd name="connsiteY241" fmla="*/ 3915351 h 6858000"/>
              <a:gd name="connsiteX242" fmla="*/ 5059055 w 7467600"/>
              <a:gd name="connsiteY242" fmla="*/ 4108918 h 6858000"/>
              <a:gd name="connsiteX243" fmla="*/ 5290070 w 7467600"/>
              <a:gd name="connsiteY243" fmla="*/ 4263619 h 6858000"/>
              <a:gd name="connsiteX244" fmla="*/ 4834991 w 7467600"/>
              <a:gd name="connsiteY244" fmla="*/ 3830985 h 6858000"/>
              <a:gd name="connsiteX245" fmla="*/ 4440129 w 7467600"/>
              <a:gd name="connsiteY245" fmla="*/ 3448571 h 6858000"/>
              <a:gd name="connsiteX246" fmla="*/ 4441737 w 7467600"/>
              <a:gd name="connsiteY246" fmla="*/ 3399734 h 6858000"/>
              <a:gd name="connsiteX247" fmla="*/ 4431236 w 7467600"/>
              <a:gd name="connsiteY247" fmla="*/ 3400954 h 6858000"/>
              <a:gd name="connsiteX248" fmla="*/ 4557150 w 7467600"/>
              <a:gd name="connsiteY248" fmla="*/ 3510023 h 6858000"/>
              <a:gd name="connsiteX249" fmla="*/ 4856936 w 7467600"/>
              <a:gd name="connsiteY249" fmla="*/ 3809146 h 6858000"/>
              <a:gd name="connsiteX250" fmla="*/ 5111996 w 7467600"/>
              <a:gd name="connsiteY250" fmla="*/ 4065759 h 6858000"/>
              <a:gd name="connsiteX251" fmla="*/ 5388878 w 7467600"/>
              <a:gd name="connsiteY251" fmla="*/ 4300185 h 6858000"/>
              <a:gd name="connsiteX252" fmla="*/ 5425556 w 7467600"/>
              <a:gd name="connsiteY252" fmla="*/ 4308967 h 6858000"/>
              <a:gd name="connsiteX253" fmla="*/ 4943646 w 7467600"/>
              <a:gd name="connsiteY253" fmla="*/ 3822916 h 6858000"/>
              <a:gd name="connsiteX254" fmla="*/ 4594837 w 7467600"/>
              <a:gd name="connsiteY254" fmla="*/ 3532274 h 6858000"/>
              <a:gd name="connsiteX255" fmla="*/ 4441737 w 7467600"/>
              <a:gd name="connsiteY255" fmla="*/ 3399734 h 6858000"/>
              <a:gd name="connsiteX256" fmla="*/ 5425834 w 7467600"/>
              <a:gd name="connsiteY256" fmla="*/ 3162785 h 6858000"/>
              <a:gd name="connsiteX257" fmla="*/ 5401644 w 7467600"/>
              <a:gd name="connsiteY257" fmla="*/ 3617847 h 6858000"/>
              <a:gd name="connsiteX258" fmla="*/ 5467256 w 7467600"/>
              <a:gd name="connsiteY258" fmla="*/ 4175494 h 6858000"/>
              <a:gd name="connsiteX259" fmla="*/ 5448069 w 7467600"/>
              <a:gd name="connsiteY259" fmla="*/ 3567554 h 6858000"/>
              <a:gd name="connsiteX260" fmla="*/ 5425834 w 7467600"/>
              <a:gd name="connsiteY260" fmla="*/ 3162785 h 6858000"/>
              <a:gd name="connsiteX261" fmla="*/ 1318687 w 7467600"/>
              <a:gd name="connsiteY261" fmla="*/ 3113840 h 6858000"/>
              <a:gd name="connsiteX262" fmla="*/ 1066793 w 7467600"/>
              <a:gd name="connsiteY262" fmla="*/ 3212171 h 6858000"/>
              <a:gd name="connsiteX263" fmla="*/ 993319 w 7467600"/>
              <a:gd name="connsiteY263" fmla="*/ 3247648 h 6858000"/>
              <a:gd name="connsiteX264" fmla="*/ 853081 w 7467600"/>
              <a:gd name="connsiteY264" fmla="*/ 3312410 h 6858000"/>
              <a:gd name="connsiteX265" fmla="*/ 805957 w 7467600"/>
              <a:gd name="connsiteY265" fmla="*/ 3330443 h 6858000"/>
              <a:gd name="connsiteX266" fmla="*/ 1318687 w 7467600"/>
              <a:gd name="connsiteY266" fmla="*/ 3113840 h 6858000"/>
              <a:gd name="connsiteX267" fmla="*/ 5453702 w 7467600"/>
              <a:gd name="connsiteY267" fmla="*/ 3090882 h 6858000"/>
              <a:gd name="connsiteX268" fmla="*/ 5480135 w 7467600"/>
              <a:gd name="connsiteY268" fmla="*/ 3565802 h 6858000"/>
              <a:gd name="connsiteX269" fmla="*/ 5499023 w 7467600"/>
              <a:gd name="connsiteY269" fmla="*/ 4166310 h 6858000"/>
              <a:gd name="connsiteX270" fmla="*/ 5547022 w 7467600"/>
              <a:gd name="connsiteY270" fmla="*/ 3607838 h 6858000"/>
              <a:gd name="connsiteX271" fmla="*/ 5515964 w 7467600"/>
              <a:gd name="connsiteY271" fmla="*/ 3378541 h 6858000"/>
              <a:gd name="connsiteX272" fmla="*/ 5453702 w 7467600"/>
              <a:gd name="connsiteY272" fmla="*/ 3090882 h 6858000"/>
              <a:gd name="connsiteX273" fmla="*/ 1238695 w 7467600"/>
              <a:gd name="connsiteY273" fmla="*/ 3076820 h 6858000"/>
              <a:gd name="connsiteX274" fmla="*/ 716371 w 7467600"/>
              <a:gd name="connsiteY274" fmla="*/ 3293249 h 6858000"/>
              <a:gd name="connsiteX275" fmla="*/ 579522 w 7467600"/>
              <a:gd name="connsiteY275" fmla="*/ 3371759 h 6858000"/>
              <a:gd name="connsiteX276" fmla="*/ 600288 w 7467600"/>
              <a:gd name="connsiteY276" fmla="*/ 3365555 h 6858000"/>
              <a:gd name="connsiteX277" fmla="*/ 840692 w 7467600"/>
              <a:gd name="connsiteY277" fmla="*/ 3284921 h 6858000"/>
              <a:gd name="connsiteX278" fmla="*/ 979248 w 7467600"/>
              <a:gd name="connsiteY278" fmla="*/ 3221003 h 6858000"/>
              <a:gd name="connsiteX279" fmla="*/ 1053282 w 7467600"/>
              <a:gd name="connsiteY279" fmla="*/ 3185247 h 6858000"/>
              <a:gd name="connsiteX280" fmla="*/ 1320603 w 7467600"/>
              <a:gd name="connsiteY280" fmla="*/ 3081281 h 6858000"/>
              <a:gd name="connsiteX281" fmla="*/ 1238695 w 7467600"/>
              <a:gd name="connsiteY281" fmla="*/ 3076820 h 6858000"/>
              <a:gd name="connsiteX282" fmla="*/ 5425627 w 7467600"/>
              <a:gd name="connsiteY282" fmla="*/ 2954192 h 6858000"/>
              <a:gd name="connsiteX283" fmla="*/ 5470770 w 7467600"/>
              <a:gd name="connsiteY283" fmla="*/ 3005435 h 6858000"/>
              <a:gd name="connsiteX284" fmla="*/ 5519779 w 7467600"/>
              <a:gd name="connsiteY284" fmla="*/ 4359223 h 6858000"/>
              <a:gd name="connsiteX285" fmla="*/ 5520293 w 7467600"/>
              <a:gd name="connsiteY285" fmla="*/ 4360602 h 6858000"/>
              <a:gd name="connsiteX286" fmla="*/ 5767221 w 7467600"/>
              <a:gd name="connsiteY286" fmla="*/ 4665564 h 6858000"/>
              <a:gd name="connsiteX287" fmla="*/ 6937169 w 7467600"/>
              <a:gd name="connsiteY287" fmla="*/ 4815941 h 6858000"/>
              <a:gd name="connsiteX288" fmla="*/ 6953922 w 7467600"/>
              <a:gd name="connsiteY288" fmla="*/ 4890068 h 6858000"/>
              <a:gd name="connsiteX289" fmla="*/ 6071359 w 7467600"/>
              <a:gd name="connsiteY289" fmla="*/ 4770770 h 6858000"/>
              <a:gd name="connsiteX290" fmla="*/ 6038839 w 7467600"/>
              <a:gd name="connsiteY290" fmla="*/ 4764474 h 6858000"/>
              <a:gd name="connsiteX291" fmla="*/ 6038706 w 7467600"/>
              <a:gd name="connsiteY291" fmla="*/ 4763847 h 6858000"/>
              <a:gd name="connsiteX292" fmla="*/ 6037784 w 7467600"/>
              <a:gd name="connsiteY292" fmla="*/ 4764270 h 6858000"/>
              <a:gd name="connsiteX293" fmla="*/ 6038839 w 7467600"/>
              <a:gd name="connsiteY293" fmla="*/ 4764474 h 6858000"/>
              <a:gd name="connsiteX294" fmla="*/ 6040338 w 7467600"/>
              <a:gd name="connsiteY294" fmla="*/ 4771418 h 6858000"/>
              <a:gd name="connsiteX295" fmla="*/ 6024488 w 7467600"/>
              <a:gd name="connsiteY295" fmla="*/ 4809903 h 6858000"/>
              <a:gd name="connsiteX296" fmla="*/ 5599771 w 7467600"/>
              <a:gd name="connsiteY296" fmla="*/ 5509652 h 6858000"/>
              <a:gd name="connsiteX297" fmla="*/ 5548843 w 7467600"/>
              <a:gd name="connsiteY297" fmla="*/ 5563845 h 6858000"/>
              <a:gd name="connsiteX298" fmla="*/ 5940952 w 7467600"/>
              <a:gd name="connsiteY298" fmla="*/ 6250028 h 6858000"/>
              <a:gd name="connsiteX299" fmla="*/ 6043441 w 7467600"/>
              <a:gd name="connsiteY299" fmla="*/ 6665847 h 6858000"/>
              <a:gd name="connsiteX300" fmla="*/ 6093432 w 7467600"/>
              <a:gd name="connsiteY300" fmla="*/ 6858000 h 6858000"/>
              <a:gd name="connsiteX301" fmla="*/ 6034344 w 7467600"/>
              <a:gd name="connsiteY301" fmla="*/ 6858000 h 6858000"/>
              <a:gd name="connsiteX302" fmla="*/ 6026679 w 7467600"/>
              <a:gd name="connsiteY302" fmla="*/ 6836959 h 6858000"/>
              <a:gd name="connsiteX303" fmla="*/ 5800441 w 7467600"/>
              <a:gd name="connsiteY303" fmla="*/ 6335286 h 6858000"/>
              <a:gd name="connsiteX304" fmla="*/ 5526562 w 7467600"/>
              <a:gd name="connsiteY304" fmla="*/ 5705388 h 6858000"/>
              <a:gd name="connsiteX305" fmla="*/ 5519640 w 7467600"/>
              <a:gd name="connsiteY305" fmla="*/ 5683774 h 6858000"/>
              <a:gd name="connsiteX306" fmla="*/ 5844559 w 7467600"/>
              <a:gd name="connsiteY306" fmla="*/ 6553349 h 6858000"/>
              <a:gd name="connsiteX307" fmla="*/ 5975994 w 7467600"/>
              <a:gd name="connsiteY307" fmla="*/ 6858000 h 6858000"/>
              <a:gd name="connsiteX308" fmla="*/ 5898547 w 7467600"/>
              <a:gd name="connsiteY308" fmla="*/ 6858000 h 6858000"/>
              <a:gd name="connsiteX309" fmla="*/ 5682041 w 7467600"/>
              <a:gd name="connsiteY309" fmla="*/ 6355860 h 6858000"/>
              <a:gd name="connsiteX310" fmla="*/ 5461758 w 7467600"/>
              <a:gd name="connsiteY310" fmla="*/ 5820220 h 6858000"/>
              <a:gd name="connsiteX311" fmla="*/ 5237282 w 7467600"/>
              <a:gd name="connsiteY311" fmla="*/ 6579086 h 6858000"/>
              <a:gd name="connsiteX312" fmla="*/ 5115009 w 7467600"/>
              <a:gd name="connsiteY312" fmla="*/ 6858000 h 6858000"/>
              <a:gd name="connsiteX313" fmla="*/ 5028074 w 7467600"/>
              <a:gd name="connsiteY313" fmla="*/ 6858000 h 6858000"/>
              <a:gd name="connsiteX314" fmla="*/ 5079508 w 7467600"/>
              <a:gd name="connsiteY314" fmla="*/ 6749074 h 6858000"/>
              <a:gd name="connsiteX315" fmla="*/ 5371846 w 7467600"/>
              <a:gd name="connsiteY315" fmla="*/ 5924413 h 6858000"/>
              <a:gd name="connsiteX316" fmla="*/ 5270512 w 7467600"/>
              <a:gd name="connsiteY316" fmla="*/ 6138975 h 6858000"/>
              <a:gd name="connsiteX317" fmla="*/ 5062409 w 7467600"/>
              <a:gd name="connsiteY317" fmla="*/ 6653544 h 6858000"/>
              <a:gd name="connsiteX318" fmla="*/ 5036628 w 7467600"/>
              <a:gd name="connsiteY318" fmla="*/ 6754247 h 6858000"/>
              <a:gd name="connsiteX319" fmla="*/ 5009112 w 7467600"/>
              <a:gd name="connsiteY319" fmla="*/ 6858000 h 6858000"/>
              <a:gd name="connsiteX320" fmla="*/ 4976679 w 7467600"/>
              <a:gd name="connsiteY320" fmla="*/ 6858000 h 6858000"/>
              <a:gd name="connsiteX321" fmla="*/ 5006537 w 7467600"/>
              <a:gd name="connsiteY321" fmla="*/ 6747068 h 6858000"/>
              <a:gd name="connsiteX322" fmla="*/ 5032723 w 7467600"/>
              <a:gd name="connsiteY322" fmla="*/ 6644957 h 6858000"/>
              <a:gd name="connsiteX323" fmla="*/ 5242949 w 7467600"/>
              <a:gd name="connsiteY323" fmla="*/ 6125175 h 6858000"/>
              <a:gd name="connsiteX324" fmla="*/ 5286321 w 7467600"/>
              <a:gd name="connsiteY324" fmla="*/ 6033555 h 6858000"/>
              <a:gd name="connsiteX325" fmla="*/ 5008210 w 7467600"/>
              <a:gd name="connsiteY325" fmla="*/ 6649194 h 6858000"/>
              <a:gd name="connsiteX326" fmla="*/ 4986321 w 7467600"/>
              <a:gd name="connsiteY326" fmla="*/ 6765687 h 6858000"/>
              <a:gd name="connsiteX327" fmla="*/ 4973474 w 7467600"/>
              <a:gd name="connsiteY327" fmla="*/ 6858000 h 6858000"/>
              <a:gd name="connsiteX328" fmla="*/ 4907178 w 7467600"/>
              <a:gd name="connsiteY328" fmla="*/ 6858000 h 6858000"/>
              <a:gd name="connsiteX329" fmla="*/ 4910810 w 7467600"/>
              <a:gd name="connsiteY329" fmla="*/ 6829660 h 6858000"/>
              <a:gd name="connsiteX330" fmla="*/ 4987461 w 7467600"/>
              <a:gd name="connsiteY330" fmla="*/ 6432994 h 6858000"/>
              <a:gd name="connsiteX331" fmla="*/ 5179262 w 7467600"/>
              <a:gd name="connsiteY331" fmla="*/ 6035044 h 6858000"/>
              <a:gd name="connsiteX332" fmla="*/ 4689678 w 7467600"/>
              <a:gd name="connsiteY332" fmla="*/ 6440241 h 6858000"/>
              <a:gd name="connsiteX333" fmla="*/ 4477543 w 7467600"/>
              <a:gd name="connsiteY333" fmla="*/ 6674836 h 6858000"/>
              <a:gd name="connsiteX334" fmla="*/ 4329957 w 7467600"/>
              <a:gd name="connsiteY334" fmla="*/ 6858000 h 6858000"/>
              <a:gd name="connsiteX335" fmla="*/ 4218595 w 7467600"/>
              <a:gd name="connsiteY335" fmla="*/ 6858000 h 6858000"/>
              <a:gd name="connsiteX336" fmla="*/ 4368888 w 7467600"/>
              <a:gd name="connsiteY336" fmla="*/ 6668412 h 6858000"/>
              <a:gd name="connsiteX337" fmla="*/ 4563091 w 7467600"/>
              <a:gd name="connsiteY337" fmla="*/ 6442508 h 6858000"/>
              <a:gd name="connsiteX338" fmla="*/ 5387324 w 7467600"/>
              <a:gd name="connsiteY338" fmla="*/ 5705830 h 6858000"/>
              <a:gd name="connsiteX339" fmla="*/ 5073620 w 7467600"/>
              <a:gd name="connsiteY339" fmla="*/ 5955437 h 6858000"/>
              <a:gd name="connsiteX340" fmla="*/ 4689789 w 7467600"/>
              <a:gd name="connsiteY340" fmla="*/ 6268382 h 6858000"/>
              <a:gd name="connsiteX341" fmla="*/ 4418722 w 7467600"/>
              <a:gd name="connsiteY341" fmla="*/ 6570886 h 6858000"/>
              <a:gd name="connsiteX342" fmla="*/ 4214944 w 7467600"/>
              <a:gd name="connsiteY342" fmla="*/ 6858000 h 6858000"/>
              <a:gd name="connsiteX343" fmla="*/ 4177898 w 7467600"/>
              <a:gd name="connsiteY343" fmla="*/ 6858000 h 6858000"/>
              <a:gd name="connsiteX344" fmla="*/ 4391597 w 7467600"/>
              <a:gd name="connsiteY344" fmla="*/ 6556370 h 6858000"/>
              <a:gd name="connsiteX345" fmla="*/ 4668889 w 7467600"/>
              <a:gd name="connsiteY345" fmla="*/ 6246399 h 6858000"/>
              <a:gd name="connsiteX346" fmla="*/ 5055427 w 7467600"/>
              <a:gd name="connsiteY346" fmla="*/ 5931476 h 6858000"/>
              <a:gd name="connsiteX347" fmla="*/ 5371814 w 7467600"/>
              <a:gd name="connsiteY347" fmla="*/ 5678975 h 6858000"/>
              <a:gd name="connsiteX348" fmla="*/ 4987918 w 7467600"/>
              <a:gd name="connsiteY348" fmla="*/ 5838701 h 6858000"/>
              <a:gd name="connsiteX349" fmla="*/ 4317146 w 7467600"/>
              <a:gd name="connsiteY349" fmla="*/ 6587716 h 6858000"/>
              <a:gd name="connsiteX350" fmla="*/ 4171627 w 7467600"/>
              <a:gd name="connsiteY350" fmla="*/ 6858000 h 6858000"/>
              <a:gd name="connsiteX351" fmla="*/ 4081585 w 7467600"/>
              <a:gd name="connsiteY351" fmla="*/ 6858000 h 6858000"/>
              <a:gd name="connsiteX352" fmla="*/ 4238603 w 7467600"/>
              <a:gd name="connsiteY352" fmla="*/ 6559341 h 6858000"/>
              <a:gd name="connsiteX353" fmla="*/ 4778333 w 7467600"/>
              <a:gd name="connsiteY353" fmla="*/ 5873626 h 6858000"/>
              <a:gd name="connsiteX354" fmla="*/ 5414185 w 7467600"/>
              <a:gd name="connsiteY354" fmla="*/ 5573882 h 6858000"/>
              <a:gd name="connsiteX355" fmla="*/ 5959648 w 7467600"/>
              <a:gd name="connsiteY355" fmla="*/ 4760797 h 6858000"/>
              <a:gd name="connsiteX356" fmla="*/ 5355019 w 7467600"/>
              <a:gd name="connsiteY356" fmla="*/ 4734672 h 6858000"/>
              <a:gd name="connsiteX357" fmla="*/ 5083565 w 7467600"/>
              <a:gd name="connsiteY357" fmla="*/ 5179121 h 6858000"/>
              <a:gd name="connsiteX358" fmla="*/ 4713577 w 7467600"/>
              <a:gd name="connsiteY358" fmla="*/ 5616803 h 6858000"/>
              <a:gd name="connsiteX359" fmla="*/ 3989559 w 7467600"/>
              <a:gd name="connsiteY359" fmla="*/ 6145945 h 6858000"/>
              <a:gd name="connsiteX360" fmla="*/ 3939824 w 7467600"/>
              <a:gd name="connsiteY360" fmla="*/ 6066900 h 6858000"/>
              <a:gd name="connsiteX361" fmla="*/ 4584537 w 7467600"/>
              <a:gd name="connsiteY361" fmla="*/ 5324826 h 6858000"/>
              <a:gd name="connsiteX362" fmla="*/ 5037105 w 7467600"/>
              <a:gd name="connsiteY362" fmla="*/ 5088765 h 6858000"/>
              <a:gd name="connsiteX363" fmla="*/ 5039930 w 7467600"/>
              <a:gd name="connsiteY363" fmla="*/ 5089585 h 6858000"/>
              <a:gd name="connsiteX364" fmla="*/ 5263764 w 7467600"/>
              <a:gd name="connsiteY364" fmla="*/ 4735525 h 6858000"/>
              <a:gd name="connsiteX365" fmla="*/ 4086300 w 7467600"/>
              <a:gd name="connsiteY365" fmla="*/ 4884599 h 6858000"/>
              <a:gd name="connsiteX366" fmla="*/ 4085485 w 7467600"/>
              <a:gd name="connsiteY366" fmla="*/ 4899070 h 6858000"/>
              <a:gd name="connsiteX367" fmla="*/ 3871915 w 7467600"/>
              <a:gd name="connsiteY367" fmla="*/ 5253645 h 6858000"/>
              <a:gd name="connsiteX368" fmla="*/ 3799374 w 7467600"/>
              <a:gd name="connsiteY368" fmla="*/ 5466127 h 6858000"/>
              <a:gd name="connsiteX369" fmla="*/ 3498850 w 7467600"/>
              <a:gd name="connsiteY369" fmla="*/ 6661888 h 6858000"/>
              <a:gd name="connsiteX370" fmla="*/ 3399216 w 7467600"/>
              <a:gd name="connsiteY370" fmla="*/ 6858000 h 6858000"/>
              <a:gd name="connsiteX371" fmla="*/ 3303688 w 7467600"/>
              <a:gd name="connsiteY371" fmla="*/ 6858000 h 6858000"/>
              <a:gd name="connsiteX372" fmla="*/ 3391774 w 7467600"/>
              <a:gd name="connsiteY372" fmla="*/ 6697181 h 6858000"/>
              <a:gd name="connsiteX373" fmla="*/ 3735540 w 7467600"/>
              <a:gd name="connsiteY373" fmla="*/ 5546923 h 6858000"/>
              <a:gd name="connsiteX374" fmla="*/ 3729438 w 7467600"/>
              <a:gd name="connsiteY374" fmla="*/ 5569058 h 6858000"/>
              <a:gd name="connsiteX375" fmla="*/ 3707782 w 7467600"/>
              <a:gd name="connsiteY375" fmla="*/ 5644908 h 6858000"/>
              <a:gd name="connsiteX376" fmla="*/ 3583827 w 7467600"/>
              <a:gd name="connsiteY376" fmla="*/ 6039215 h 6858000"/>
              <a:gd name="connsiteX377" fmla="*/ 3547861 w 7467600"/>
              <a:gd name="connsiteY377" fmla="*/ 6129609 h 6858000"/>
              <a:gd name="connsiteX378" fmla="*/ 3490905 w 7467600"/>
              <a:gd name="connsiteY378" fmla="*/ 6277660 h 6858000"/>
              <a:gd name="connsiteX379" fmla="*/ 3455859 w 7467600"/>
              <a:gd name="connsiteY379" fmla="*/ 6391301 h 6858000"/>
              <a:gd name="connsiteX380" fmla="*/ 3429112 w 7467600"/>
              <a:gd name="connsiteY380" fmla="*/ 6479469 h 6858000"/>
              <a:gd name="connsiteX381" fmla="*/ 3304862 w 7467600"/>
              <a:gd name="connsiteY381" fmla="*/ 6796476 h 6858000"/>
              <a:gd name="connsiteX382" fmla="*/ 3276071 w 7467600"/>
              <a:gd name="connsiteY382" fmla="*/ 6858000 h 6858000"/>
              <a:gd name="connsiteX383" fmla="*/ 3240805 w 7467600"/>
              <a:gd name="connsiteY383" fmla="*/ 6858000 h 6858000"/>
              <a:gd name="connsiteX384" fmla="*/ 3275917 w 7467600"/>
              <a:gd name="connsiteY384" fmla="*/ 6783192 h 6858000"/>
              <a:gd name="connsiteX385" fmla="*/ 3399358 w 7467600"/>
              <a:gd name="connsiteY385" fmla="*/ 6469011 h 6858000"/>
              <a:gd name="connsiteX386" fmla="*/ 3425650 w 7467600"/>
              <a:gd name="connsiteY386" fmla="*/ 6381333 h 6858000"/>
              <a:gd name="connsiteX387" fmla="*/ 3460661 w 7467600"/>
              <a:gd name="connsiteY387" fmla="*/ 6266763 h 6858000"/>
              <a:gd name="connsiteX388" fmla="*/ 3518021 w 7467600"/>
              <a:gd name="connsiteY388" fmla="*/ 6117298 h 6858000"/>
              <a:gd name="connsiteX389" fmla="*/ 3554035 w 7467600"/>
              <a:gd name="connsiteY389" fmla="*/ 6027832 h 6858000"/>
              <a:gd name="connsiteX390" fmla="*/ 3677174 w 7467600"/>
              <a:gd name="connsiteY390" fmla="*/ 5636351 h 6858000"/>
              <a:gd name="connsiteX391" fmla="*/ 3698819 w 7467600"/>
              <a:gd name="connsiteY391" fmla="*/ 5560503 h 6858000"/>
              <a:gd name="connsiteX392" fmla="*/ 3702094 w 7467600"/>
              <a:gd name="connsiteY392" fmla="*/ 5549194 h 6858000"/>
              <a:gd name="connsiteX393" fmla="*/ 3398355 w 7467600"/>
              <a:gd name="connsiteY393" fmla="*/ 6094603 h 6858000"/>
              <a:gd name="connsiteX394" fmla="*/ 3193941 w 7467600"/>
              <a:gd name="connsiteY394" fmla="*/ 6798775 h 6858000"/>
              <a:gd name="connsiteX395" fmla="*/ 3184140 w 7467600"/>
              <a:gd name="connsiteY395" fmla="*/ 6858000 h 6858000"/>
              <a:gd name="connsiteX396" fmla="*/ 3099978 w 7467600"/>
              <a:gd name="connsiteY396" fmla="*/ 6858000 h 6858000"/>
              <a:gd name="connsiteX397" fmla="*/ 3101556 w 7467600"/>
              <a:gd name="connsiteY397" fmla="*/ 6843337 h 6858000"/>
              <a:gd name="connsiteX398" fmla="*/ 3370162 w 7467600"/>
              <a:gd name="connsiteY398" fmla="*/ 5785550 h 6858000"/>
              <a:gd name="connsiteX399" fmla="*/ 3746477 w 7467600"/>
              <a:gd name="connsiteY399" fmla="*/ 5377889 h 6858000"/>
              <a:gd name="connsiteX400" fmla="*/ 3863399 w 7467600"/>
              <a:gd name="connsiteY400" fmla="*/ 5087257 h 6858000"/>
              <a:gd name="connsiteX401" fmla="*/ 3968712 w 7467600"/>
              <a:gd name="connsiteY401" fmla="*/ 4913989 h 6858000"/>
              <a:gd name="connsiteX402" fmla="*/ 2792390 w 7467600"/>
              <a:gd name="connsiteY402" fmla="*/ 5382974 h 6858000"/>
              <a:gd name="connsiteX403" fmla="*/ 2714982 w 7467600"/>
              <a:gd name="connsiteY403" fmla="*/ 5427051 h 6858000"/>
              <a:gd name="connsiteX404" fmla="*/ 2813361 w 7467600"/>
              <a:gd name="connsiteY404" fmla="*/ 6023912 h 6858000"/>
              <a:gd name="connsiteX405" fmla="*/ 2688430 w 7467600"/>
              <a:gd name="connsiteY405" fmla="*/ 6801564 h 6858000"/>
              <a:gd name="connsiteX406" fmla="*/ 2629626 w 7467600"/>
              <a:gd name="connsiteY406" fmla="*/ 6763394 h 6858000"/>
              <a:gd name="connsiteX407" fmla="*/ 2565328 w 7467600"/>
              <a:gd name="connsiteY407" fmla="*/ 5516399 h 6858000"/>
              <a:gd name="connsiteX408" fmla="*/ 1922999 w 7467600"/>
              <a:gd name="connsiteY408" fmla="*/ 5980343 h 6858000"/>
              <a:gd name="connsiteX409" fmla="*/ 1950261 w 7467600"/>
              <a:gd name="connsiteY409" fmla="*/ 6405858 h 6858000"/>
              <a:gd name="connsiteX410" fmla="*/ 2365554 w 7467600"/>
              <a:gd name="connsiteY410" fmla="*/ 6759107 h 6858000"/>
              <a:gd name="connsiteX411" fmla="*/ 2424142 w 7467600"/>
              <a:gd name="connsiteY411" fmla="*/ 6858000 h 6858000"/>
              <a:gd name="connsiteX412" fmla="*/ 2395994 w 7467600"/>
              <a:gd name="connsiteY412" fmla="*/ 6858000 h 6858000"/>
              <a:gd name="connsiteX413" fmla="*/ 2392863 w 7467600"/>
              <a:gd name="connsiteY413" fmla="*/ 6852964 h 6858000"/>
              <a:gd name="connsiteX414" fmla="*/ 2017589 w 7467600"/>
              <a:gd name="connsiteY414" fmla="*/ 6493982 h 6858000"/>
              <a:gd name="connsiteX415" fmla="*/ 2147336 w 7467600"/>
              <a:gd name="connsiteY415" fmla="*/ 6594052 h 6858000"/>
              <a:gd name="connsiteX416" fmla="*/ 2207047 w 7467600"/>
              <a:gd name="connsiteY416" fmla="*/ 6654540 h 6858000"/>
              <a:gd name="connsiteX417" fmla="*/ 2299106 w 7467600"/>
              <a:gd name="connsiteY417" fmla="*/ 6778931 h 6858000"/>
              <a:gd name="connsiteX418" fmla="*/ 2314430 w 7467600"/>
              <a:gd name="connsiteY418" fmla="*/ 6801144 h 6858000"/>
              <a:gd name="connsiteX419" fmla="*/ 2352406 w 7467600"/>
              <a:gd name="connsiteY419" fmla="*/ 6858000 h 6858000"/>
              <a:gd name="connsiteX420" fmla="*/ 2314492 w 7467600"/>
              <a:gd name="connsiteY420" fmla="*/ 6858000 h 6858000"/>
              <a:gd name="connsiteX421" fmla="*/ 2288095 w 7467600"/>
              <a:gd name="connsiteY421" fmla="*/ 6818030 h 6858000"/>
              <a:gd name="connsiteX422" fmla="*/ 2272768 w 7467600"/>
              <a:gd name="connsiteY422" fmla="*/ 6795822 h 6858000"/>
              <a:gd name="connsiteX423" fmla="*/ 2182715 w 7467600"/>
              <a:gd name="connsiteY423" fmla="*/ 6675071 h 6858000"/>
              <a:gd name="connsiteX424" fmla="*/ 2032061 w 7467600"/>
              <a:gd name="connsiteY424" fmla="*/ 6541380 h 6858000"/>
              <a:gd name="connsiteX425" fmla="*/ 2257220 w 7467600"/>
              <a:gd name="connsiteY425" fmla="*/ 6826257 h 6858000"/>
              <a:gd name="connsiteX426" fmla="*/ 2281324 w 7467600"/>
              <a:gd name="connsiteY426" fmla="*/ 6858000 h 6858000"/>
              <a:gd name="connsiteX427" fmla="*/ 2242860 w 7467600"/>
              <a:gd name="connsiteY427" fmla="*/ 6858000 h 6858000"/>
              <a:gd name="connsiteX428" fmla="*/ 2232818 w 7467600"/>
              <a:gd name="connsiteY428" fmla="*/ 6844926 h 6858000"/>
              <a:gd name="connsiteX429" fmla="*/ 1990172 w 7467600"/>
              <a:gd name="connsiteY429" fmla="*/ 6542121 h 6858000"/>
              <a:gd name="connsiteX430" fmla="*/ 2124090 w 7467600"/>
              <a:gd name="connsiteY430" fmla="*/ 6761017 h 6858000"/>
              <a:gd name="connsiteX431" fmla="*/ 2200380 w 7467600"/>
              <a:gd name="connsiteY431" fmla="*/ 6858000 h 6858000"/>
              <a:gd name="connsiteX432" fmla="*/ 2147507 w 7467600"/>
              <a:gd name="connsiteY432" fmla="*/ 6858000 h 6858000"/>
              <a:gd name="connsiteX433" fmla="*/ 2070668 w 7467600"/>
              <a:gd name="connsiteY433" fmla="*/ 6761520 h 6858000"/>
              <a:gd name="connsiteX434" fmla="*/ 1975142 w 7467600"/>
              <a:gd name="connsiteY434" fmla="*/ 6585570 h 6858000"/>
              <a:gd name="connsiteX435" fmla="*/ 2050035 w 7467600"/>
              <a:gd name="connsiteY435" fmla="*/ 6813345 h 6858000"/>
              <a:gd name="connsiteX436" fmla="*/ 2063025 w 7467600"/>
              <a:gd name="connsiteY436" fmla="*/ 6858000 h 6858000"/>
              <a:gd name="connsiteX437" fmla="*/ 2021675 w 7467600"/>
              <a:gd name="connsiteY437" fmla="*/ 6858000 h 6858000"/>
              <a:gd name="connsiteX438" fmla="*/ 2019308 w 7467600"/>
              <a:gd name="connsiteY438" fmla="*/ 6847118 h 6858000"/>
              <a:gd name="connsiteX439" fmla="*/ 1938835 w 7467600"/>
              <a:gd name="connsiteY439" fmla="*/ 6551160 h 6858000"/>
              <a:gd name="connsiteX440" fmla="*/ 1953230 w 7467600"/>
              <a:gd name="connsiteY440" fmla="*/ 6759699 h 6858000"/>
              <a:gd name="connsiteX441" fmla="*/ 1956763 w 7467600"/>
              <a:gd name="connsiteY441" fmla="*/ 6778191 h 6858000"/>
              <a:gd name="connsiteX442" fmla="*/ 1967925 w 7467600"/>
              <a:gd name="connsiteY442" fmla="*/ 6858000 h 6858000"/>
              <a:gd name="connsiteX443" fmla="*/ 1936622 w 7467600"/>
              <a:gd name="connsiteY443" fmla="*/ 6858000 h 6858000"/>
              <a:gd name="connsiteX444" fmla="*/ 1926261 w 7467600"/>
              <a:gd name="connsiteY444" fmla="*/ 6784064 h 6858000"/>
              <a:gd name="connsiteX445" fmla="*/ 1922724 w 7467600"/>
              <a:gd name="connsiteY445" fmla="*/ 6765577 h 6858000"/>
              <a:gd name="connsiteX446" fmla="*/ 1904650 w 7467600"/>
              <a:gd name="connsiteY446" fmla="*/ 6639616 h 6858000"/>
              <a:gd name="connsiteX447" fmla="*/ 1885273 w 7467600"/>
              <a:gd name="connsiteY447" fmla="*/ 6858000 h 6858000"/>
              <a:gd name="connsiteX448" fmla="*/ 1854363 w 7467600"/>
              <a:gd name="connsiteY448" fmla="*/ 6858000 h 6858000"/>
              <a:gd name="connsiteX449" fmla="*/ 1880391 w 7467600"/>
              <a:gd name="connsiteY449" fmla="*/ 6603796 h 6858000"/>
              <a:gd name="connsiteX450" fmla="*/ 1818273 w 7467600"/>
              <a:gd name="connsiteY450" fmla="*/ 6715729 h 6858000"/>
              <a:gd name="connsiteX451" fmla="*/ 1794691 w 7467600"/>
              <a:gd name="connsiteY451" fmla="*/ 6843239 h 6858000"/>
              <a:gd name="connsiteX452" fmla="*/ 1794914 w 7467600"/>
              <a:gd name="connsiteY452" fmla="*/ 6858000 h 6858000"/>
              <a:gd name="connsiteX453" fmla="*/ 1746128 w 7467600"/>
              <a:gd name="connsiteY453" fmla="*/ 6858000 h 6858000"/>
              <a:gd name="connsiteX454" fmla="*/ 1753934 w 7467600"/>
              <a:gd name="connsiteY454" fmla="*/ 6724796 h 6858000"/>
              <a:gd name="connsiteX455" fmla="*/ 1792053 w 7467600"/>
              <a:gd name="connsiteY455" fmla="*/ 6572396 h 6858000"/>
              <a:gd name="connsiteX456" fmla="*/ 1862248 w 7467600"/>
              <a:gd name="connsiteY456" fmla="*/ 6266397 h 6858000"/>
              <a:gd name="connsiteX457" fmla="*/ 1862250 w 7467600"/>
              <a:gd name="connsiteY457" fmla="*/ 6033531 h 6858000"/>
              <a:gd name="connsiteX458" fmla="*/ 1211999 w 7467600"/>
              <a:gd name="connsiteY458" fmla="*/ 6683610 h 6858000"/>
              <a:gd name="connsiteX459" fmla="*/ 1213266 w 7467600"/>
              <a:gd name="connsiteY459" fmla="*/ 6691947 h 6858000"/>
              <a:gd name="connsiteX460" fmla="*/ 1203370 w 7467600"/>
              <a:gd name="connsiteY460" fmla="*/ 6850676 h 6858000"/>
              <a:gd name="connsiteX461" fmla="*/ 1203671 w 7467600"/>
              <a:gd name="connsiteY461" fmla="*/ 6858000 h 6858000"/>
              <a:gd name="connsiteX462" fmla="*/ 1143180 w 7467600"/>
              <a:gd name="connsiteY462" fmla="*/ 6858000 h 6858000"/>
              <a:gd name="connsiteX463" fmla="*/ 1142176 w 7467600"/>
              <a:gd name="connsiteY463" fmla="*/ 6766045 h 6858000"/>
              <a:gd name="connsiteX464" fmla="*/ 1067484 w 7467600"/>
              <a:gd name="connsiteY464" fmla="*/ 6858000 h 6858000"/>
              <a:gd name="connsiteX465" fmla="*/ 953928 w 7467600"/>
              <a:gd name="connsiteY465" fmla="*/ 6858000 h 6858000"/>
              <a:gd name="connsiteX466" fmla="*/ 959715 w 7467600"/>
              <a:gd name="connsiteY466" fmla="*/ 6850185 h 6858000"/>
              <a:gd name="connsiteX467" fmla="*/ 1483788 w 7467600"/>
              <a:gd name="connsiteY467" fmla="*/ 6259174 h 6858000"/>
              <a:gd name="connsiteX468" fmla="*/ 1100671 w 7467600"/>
              <a:gd name="connsiteY468" fmla="*/ 6252137 h 6858000"/>
              <a:gd name="connsiteX469" fmla="*/ 1090144 w 7467600"/>
              <a:gd name="connsiteY469" fmla="*/ 6256748 h 6858000"/>
              <a:gd name="connsiteX470" fmla="*/ 1095872 w 7467600"/>
              <a:gd name="connsiteY470" fmla="*/ 6271892 h 6858000"/>
              <a:gd name="connsiteX471" fmla="*/ 262785 w 7467600"/>
              <a:gd name="connsiteY471" fmla="*/ 6845450 h 6858000"/>
              <a:gd name="connsiteX472" fmla="*/ 209968 w 7467600"/>
              <a:gd name="connsiteY472" fmla="*/ 6770713 h 6858000"/>
              <a:gd name="connsiteX473" fmla="*/ 873460 w 7467600"/>
              <a:gd name="connsiteY473" fmla="*/ 6253768 h 6858000"/>
              <a:gd name="connsiteX474" fmla="*/ 192686 w 7467600"/>
              <a:gd name="connsiteY474" fmla="*/ 5849257 h 6858000"/>
              <a:gd name="connsiteX475" fmla="*/ 4696 w 7467600"/>
              <a:gd name="connsiteY475" fmla="*/ 5697668 h 6858000"/>
              <a:gd name="connsiteX476" fmla="*/ 0 w 7467600"/>
              <a:gd name="connsiteY476" fmla="*/ 5689984 h 6858000"/>
              <a:gd name="connsiteX477" fmla="*/ 0 w 7467600"/>
              <a:gd name="connsiteY477" fmla="*/ 5513472 h 6858000"/>
              <a:gd name="connsiteX478" fmla="*/ 174101 w 7467600"/>
              <a:gd name="connsiteY478" fmla="*/ 5620277 h 6858000"/>
              <a:gd name="connsiteX479" fmla="*/ 891800 w 7467600"/>
              <a:gd name="connsiteY479" fmla="*/ 6036935 h 6858000"/>
              <a:gd name="connsiteX480" fmla="*/ 1072219 w 7467600"/>
              <a:gd name="connsiteY480" fmla="*/ 6169443 h 6858000"/>
              <a:gd name="connsiteX481" fmla="*/ 1074117 w 7467600"/>
              <a:gd name="connsiteY481" fmla="*/ 6170301 h 6858000"/>
              <a:gd name="connsiteX482" fmla="*/ 1083114 w 7467600"/>
              <a:gd name="connsiteY482" fmla="*/ 6174131 h 6858000"/>
              <a:gd name="connsiteX483" fmla="*/ 1543010 w 7467600"/>
              <a:gd name="connsiteY483" fmla="*/ 6191140 h 6858000"/>
              <a:gd name="connsiteX484" fmla="*/ 1551080 w 7467600"/>
              <a:gd name="connsiteY484" fmla="*/ 6195006 h 6858000"/>
              <a:gd name="connsiteX485" fmla="*/ 2345443 w 7467600"/>
              <a:gd name="connsiteY485" fmla="*/ 5549882 h 6858000"/>
              <a:gd name="connsiteX486" fmla="*/ 1721499 w 7467600"/>
              <a:gd name="connsiteY486" fmla="*/ 5599969 h 6858000"/>
              <a:gd name="connsiteX487" fmla="*/ 767716 w 7467600"/>
              <a:gd name="connsiteY487" fmla="*/ 5472768 h 6858000"/>
              <a:gd name="connsiteX488" fmla="*/ 722147 w 7467600"/>
              <a:gd name="connsiteY488" fmla="*/ 5393091 h 6858000"/>
              <a:gd name="connsiteX489" fmla="*/ 1485552 w 7467600"/>
              <a:gd name="connsiteY489" fmla="*/ 5313202 h 6858000"/>
              <a:gd name="connsiteX490" fmla="*/ 2143004 w 7467600"/>
              <a:gd name="connsiteY490" fmla="*/ 5402420 h 6858000"/>
              <a:gd name="connsiteX491" fmla="*/ 1933391 w 7467600"/>
              <a:gd name="connsiteY491" fmla="*/ 5156971 h 6858000"/>
              <a:gd name="connsiteX492" fmla="*/ 1827118 w 7467600"/>
              <a:gd name="connsiteY492" fmla="*/ 4968410 h 6858000"/>
              <a:gd name="connsiteX493" fmla="*/ 1837349 w 7467600"/>
              <a:gd name="connsiteY493" fmla="*/ 4956357 h 6858000"/>
              <a:gd name="connsiteX494" fmla="*/ 2162835 w 7467600"/>
              <a:gd name="connsiteY494" fmla="*/ 5187853 h 6858000"/>
              <a:gd name="connsiteX495" fmla="*/ 2257167 w 7467600"/>
              <a:gd name="connsiteY495" fmla="*/ 5462123 h 6858000"/>
              <a:gd name="connsiteX496" fmla="*/ 2261598 w 7467600"/>
              <a:gd name="connsiteY496" fmla="*/ 5467998 h 6858000"/>
              <a:gd name="connsiteX497" fmla="*/ 2437177 w 7467600"/>
              <a:gd name="connsiteY497" fmla="*/ 5479608 h 6858000"/>
              <a:gd name="connsiteX498" fmla="*/ 2445247 w 7467600"/>
              <a:gd name="connsiteY498" fmla="*/ 5483476 h 6858000"/>
              <a:gd name="connsiteX499" fmla="*/ 2743626 w 7467600"/>
              <a:gd name="connsiteY499" fmla="*/ 5304819 h 6858000"/>
              <a:gd name="connsiteX500" fmla="*/ 3048102 w 7467600"/>
              <a:gd name="connsiteY500" fmla="*/ 5150595 h 6858000"/>
              <a:gd name="connsiteX501" fmla="*/ 1799414 w 7467600"/>
              <a:gd name="connsiteY501" fmla="*/ 4694732 h 6858000"/>
              <a:gd name="connsiteX502" fmla="*/ 1771735 w 7467600"/>
              <a:gd name="connsiteY502" fmla="*/ 4619929 h 6858000"/>
              <a:gd name="connsiteX503" fmla="*/ 3104273 w 7467600"/>
              <a:gd name="connsiteY503" fmla="*/ 5076159 h 6858000"/>
              <a:gd name="connsiteX504" fmla="*/ 3113245 w 7467600"/>
              <a:gd name="connsiteY504" fmla="*/ 5090705 h 6858000"/>
              <a:gd name="connsiteX505" fmla="*/ 3126294 w 7467600"/>
              <a:gd name="connsiteY505" fmla="*/ 5114400 h 6858000"/>
              <a:gd name="connsiteX506" fmla="*/ 3937433 w 7467600"/>
              <a:gd name="connsiteY506" fmla="*/ 4830473 h 6858000"/>
              <a:gd name="connsiteX507" fmla="*/ 3590475 w 7467600"/>
              <a:gd name="connsiteY507" fmla="*/ 4597974 h 6858000"/>
              <a:gd name="connsiteX508" fmla="*/ 3100264 w 7467600"/>
              <a:gd name="connsiteY508" fmla="*/ 4579845 h 6858000"/>
              <a:gd name="connsiteX509" fmla="*/ 2183576 w 7467600"/>
              <a:gd name="connsiteY509" fmla="*/ 4227150 h 6858000"/>
              <a:gd name="connsiteX510" fmla="*/ 2151029 w 7467600"/>
              <a:gd name="connsiteY510" fmla="*/ 4146947 h 6858000"/>
              <a:gd name="connsiteX511" fmla="*/ 3563434 w 7467600"/>
              <a:gd name="connsiteY511" fmla="*/ 4469115 h 6858000"/>
              <a:gd name="connsiteX512" fmla="*/ 3177952 w 7467600"/>
              <a:gd name="connsiteY512" fmla="*/ 3657386 h 6858000"/>
              <a:gd name="connsiteX513" fmla="*/ 3189263 w 7467600"/>
              <a:gd name="connsiteY513" fmla="*/ 3625726 h 6858000"/>
              <a:gd name="connsiteX514" fmla="*/ 3560912 w 7467600"/>
              <a:gd name="connsiteY514" fmla="*/ 4079863 h 6858000"/>
              <a:gd name="connsiteX515" fmla="*/ 3626636 w 7467600"/>
              <a:gd name="connsiteY515" fmla="*/ 4512230 h 6858000"/>
              <a:gd name="connsiteX516" fmla="*/ 3653088 w 7467600"/>
              <a:gd name="connsiteY516" fmla="*/ 4521417 h 6858000"/>
              <a:gd name="connsiteX517" fmla="*/ 3988128 w 7467600"/>
              <a:gd name="connsiteY517" fmla="*/ 4817267 h 6858000"/>
              <a:gd name="connsiteX518" fmla="*/ 4830582 w 7467600"/>
              <a:gd name="connsiteY518" fmla="*/ 4676000 h 6858000"/>
              <a:gd name="connsiteX519" fmla="*/ 4830100 w 7467600"/>
              <a:gd name="connsiteY519" fmla="*/ 4675554 h 6858000"/>
              <a:gd name="connsiteX520" fmla="*/ 4036318 w 7467600"/>
              <a:gd name="connsiteY520" fmla="*/ 4147013 h 6858000"/>
              <a:gd name="connsiteX521" fmla="*/ 3432098 w 7467600"/>
              <a:gd name="connsiteY521" fmla="*/ 3537312 h 6858000"/>
              <a:gd name="connsiteX522" fmla="*/ 3446761 w 7467600"/>
              <a:gd name="connsiteY522" fmla="*/ 3461278 h 6858000"/>
              <a:gd name="connsiteX523" fmla="*/ 4419733 w 7467600"/>
              <a:gd name="connsiteY523" fmla="*/ 3963555 h 6858000"/>
              <a:gd name="connsiteX524" fmla="*/ 4781371 w 7467600"/>
              <a:gd name="connsiteY524" fmla="*/ 4458604 h 6858000"/>
              <a:gd name="connsiteX525" fmla="*/ 4780440 w 7467600"/>
              <a:gd name="connsiteY525" fmla="*/ 4470290 h 6858000"/>
              <a:gd name="connsiteX526" fmla="*/ 4898954 w 7467600"/>
              <a:gd name="connsiteY526" fmla="*/ 4662092 h 6858000"/>
              <a:gd name="connsiteX527" fmla="*/ 4900699 w 7467600"/>
              <a:gd name="connsiteY527" fmla="*/ 4670867 h 6858000"/>
              <a:gd name="connsiteX528" fmla="*/ 5714511 w 7467600"/>
              <a:gd name="connsiteY528" fmla="*/ 4663483 h 6858000"/>
              <a:gd name="connsiteX529" fmla="*/ 5464793 w 7467600"/>
              <a:gd name="connsiteY529" fmla="*/ 4393556 h 6858000"/>
              <a:gd name="connsiteX530" fmla="*/ 5461897 w 7467600"/>
              <a:gd name="connsiteY530" fmla="*/ 4390879 h 6858000"/>
              <a:gd name="connsiteX531" fmla="*/ 4294126 w 7467600"/>
              <a:gd name="connsiteY531" fmla="*/ 3303048 h 6858000"/>
              <a:gd name="connsiteX532" fmla="*/ 4305321 w 7467600"/>
              <a:gd name="connsiteY532" fmla="*/ 3256953 h 6858000"/>
              <a:gd name="connsiteX533" fmla="*/ 4949299 w 7467600"/>
              <a:gd name="connsiteY533" fmla="*/ 3766336 h 6858000"/>
              <a:gd name="connsiteX534" fmla="*/ 5291452 w 7467600"/>
              <a:gd name="connsiteY534" fmla="*/ 4076801 h 6858000"/>
              <a:gd name="connsiteX535" fmla="*/ 5434998 w 7467600"/>
              <a:gd name="connsiteY535" fmla="*/ 4254100 h 6858000"/>
              <a:gd name="connsiteX536" fmla="*/ 5351015 w 7467600"/>
              <a:gd name="connsiteY536" fmla="*/ 3760989 h 6858000"/>
              <a:gd name="connsiteX537" fmla="*/ 5413780 w 7467600"/>
              <a:gd name="connsiteY537" fmla="*/ 2966265 h 6858000"/>
              <a:gd name="connsiteX538" fmla="*/ 5425627 w 7467600"/>
              <a:gd name="connsiteY538" fmla="*/ 2954192 h 6858000"/>
              <a:gd name="connsiteX539" fmla="*/ 6604735 w 7467600"/>
              <a:gd name="connsiteY539" fmla="*/ 2041381 h 6858000"/>
              <a:gd name="connsiteX540" fmla="*/ 7204487 w 7467600"/>
              <a:gd name="connsiteY540" fmla="*/ 2742112 h 6858000"/>
              <a:gd name="connsiteX541" fmla="*/ 7131592 w 7467600"/>
              <a:gd name="connsiteY541" fmla="*/ 2672096 h 6858000"/>
              <a:gd name="connsiteX542" fmla="*/ 6996344 w 7467600"/>
              <a:gd name="connsiteY542" fmla="*/ 2518310 h 6858000"/>
              <a:gd name="connsiteX543" fmla="*/ 6735495 w 7467600"/>
              <a:gd name="connsiteY543" fmla="*/ 2196890 h 6858000"/>
              <a:gd name="connsiteX544" fmla="*/ 6721901 w 7467600"/>
              <a:gd name="connsiteY544" fmla="*/ 2179274 h 6858000"/>
              <a:gd name="connsiteX545" fmla="*/ 6604735 w 7467600"/>
              <a:gd name="connsiteY545" fmla="*/ 2041381 h 6858000"/>
              <a:gd name="connsiteX546" fmla="*/ 6591670 w 7467600"/>
              <a:gd name="connsiteY546" fmla="*/ 1988277 h 6858000"/>
              <a:gd name="connsiteX547" fmla="*/ 6747349 w 7467600"/>
              <a:gd name="connsiteY547" fmla="*/ 2160069 h 6858000"/>
              <a:gd name="connsiteX548" fmla="*/ 6760943 w 7467600"/>
              <a:gd name="connsiteY548" fmla="*/ 2177686 h 6858000"/>
              <a:gd name="connsiteX549" fmla="*/ 7021065 w 7467600"/>
              <a:gd name="connsiteY549" fmla="*/ 2498102 h 6858000"/>
              <a:gd name="connsiteX550" fmla="*/ 7155223 w 7467600"/>
              <a:gd name="connsiteY550" fmla="*/ 2650386 h 6858000"/>
              <a:gd name="connsiteX551" fmla="*/ 7203167 w 7467600"/>
              <a:gd name="connsiteY551" fmla="*/ 2697288 h 6858000"/>
              <a:gd name="connsiteX552" fmla="*/ 6937703 w 7467600"/>
              <a:gd name="connsiteY552" fmla="*/ 2321981 h 6858000"/>
              <a:gd name="connsiteX553" fmla="*/ 6591670 w 7467600"/>
              <a:gd name="connsiteY553" fmla="*/ 1988277 h 6858000"/>
              <a:gd name="connsiteX554" fmla="*/ 5798671 w 7467600"/>
              <a:gd name="connsiteY554" fmla="*/ 1981601 h 6858000"/>
              <a:gd name="connsiteX555" fmla="*/ 5754709 w 7467600"/>
              <a:gd name="connsiteY555" fmla="*/ 2071454 h 6858000"/>
              <a:gd name="connsiteX556" fmla="*/ 5763044 w 7467600"/>
              <a:gd name="connsiteY556" fmla="*/ 2842206 h 6858000"/>
              <a:gd name="connsiteX557" fmla="*/ 5764974 w 7467600"/>
              <a:gd name="connsiteY557" fmla="*/ 2799609 h 6858000"/>
              <a:gd name="connsiteX558" fmla="*/ 5767665 w 7467600"/>
              <a:gd name="connsiteY558" fmla="*/ 2666409 h 6858000"/>
              <a:gd name="connsiteX559" fmla="*/ 5763055 w 7467600"/>
              <a:gd name="connsiteY559" fmla="*/ 2579705 h 6858000"/>
              <a:gd name="connsiteX560" fmla="*/ 5758079 w 7467600"/>
              <a:gd name="connsiteY560" fmla="*/ 2492508 h 6858000"/>
              <a:gd name="connsiteX561" fmla="*/ 5779325 w 7467600"/>
              <a:gd name="connsiteY561" fmla="*/ 2197069 h 6858000"/>
              <a:gd name="connsiteX562" fmla="*/ 5798671 w 7467600"/>
              <a:gd name="connsiteY562" fmla="*/ 1981601 h 6858000"/>
              <a:gd name="connsiteX563" fmla="*/ 5829202 w 7467600"/>
              <a:gd name="connsiteY563" fmla="*/ 1971679 h 6858000"/>
              <a:gd name="connsiteX564" fmla="*/ 5809558 w 7467600"/>
              <a:gd name="connsiteY564" fmla="*/ 2198043 h 6858000"/>
              <a:gd name="connsiteX565" fmla="*/ 5788653 w 7467600"/>
              <a:gd name="connsiteY565" fmla="*/ 2489430 h 6858000"/>
              <a:gd name="connsiteX566" fmla="*/ 5793439 w 7467600"/>
              <a:gd name="connsiteY566" fmla="*/ 2575235 h 6858000"/>
              <a:gd name="connsiteX567" fmla="*/ 5796837 w 7467600"/>
              <a:gd name="connsiteY567" fmla="*/ 2637633 h 6858000"/>
              <a:gd name="connsiteX568" fmla="*/ 5818614 w 7467600"/>
              <a:gd name="connsiteY568" fmla="*/ 2473055 h 6858000"/>
              <a:gd name="connsiteX569" fmla="*/ 5829202 w 7467600"/>
              <a:gd name="connsiteY569" fmla="*/ 1971679 h 6858000"/>
              <a:gd name="connsiteX570" fmla="*/ 5911389 w 7467600"/>
              <a:gd name="connsiteY570" fmla="*/ 1898371 h 6858000"/>
              <a:gd name="connsiteX571" fmla="*/ 6237627 w 7467600"/>
              <a:gd name="connsiteY571" fmla="*/ 2231921 h 6858000"/>
              <a:gd name="connsiteX572" fmla="*/ 5911389 w 7467600"/>
              <a:gd name="connsiteY572" fmla="*/ 1898371 h 6858000"/>
              <a:gd name="connsiteX573" fmla="*/ 6944437 w 7467600"/>
              <a:gd name="connsiteY573" fmla="*/ 1575402 h 6858000"/>
              <a:gd name="connsiteX574" fmla="*/ 6304730 w 7467600"/>
              <a:gd name="connsiteY574" fmla="*/ 1766654 h 6858000"/>
              <a:gd name="connsiteX575" fmla="*/ 6944437 w 7467600"/>
              <a:gd name="connsiteY575" fmla="*/ 1575402 h 6858000"/>
              <a:gd name="connsiteX576" fmla="*/ 7019523 w 7467600"/>
              <a:gd name="connsiteY576" fmla="*/ 1519450 h 6858000"/>
              <a:gd name="connsiteX577" fmla="*/ 6298091 w 7467600"/>
              <a:gd name="connsiteY577" fmla="*/ 1737122 h 6858000"/>
              <a:gd name="connsiteX578" fmla="*/ 7019523 w 7467600"/>
              <a:gd name="connsiteY578" fmla="*/ 1519450 h 6858000"/>
              <a:gd name="connsiteX579" fmla="*/ 2399523 w 7467600"/>
              <a:gd name="connsiteY579" fmla="*/ 1428234 h 6858000"/>
              <a:gd name="connsiteX580" fmla="*/ 2224982 w 7467600"/>
              <a:gd name="connsiteY580" fmla="*/ 1826201 h 6858000"/>
              <a:gd name="connsiteX581" fmla="*/ 2096099 w 7467600"/>
              <a:gd name="connsiteY581" fmla="*/ 2345900 h 6858000"/>
              <a:gd name="connsiteX582" fmla="*/ 2283317 w 7467600"/>
              <a:gd name="connsiteY582" fmla="*/ 1796925 h 6858000"/>
              <a:gd name="connsiteX583" fmla="*/ 2399523 w 7467600"/>
              <a:gd name="connsiteY583" fmla="*/ 1428234 h 6858000"/>
              <a:gd name="connsiteX584" fmla="*/ 2448558 w 7467600"/>
              <a:gd name="connsiteY584" fmla="*/ 1373435 h 6858000"/>
              <a:gd name="connsiteX585" fmla="*/ 2312521 w 7467600"/>
              <a:gd name="connsiteY585" fmla="*/ 1806140 h 6858000"/>
              <a:gd name="connsiteX586" fmla="*/ 2127533 w 7467600"/>
              <a:gd name="connsiteY586" fmla="*/ 2348380 h 6858000"/>
              <a:gd name="connsiteX587" fmla="*/ 2358080 w 7467600"/>
              <a:gd name="connsiteY587" fmla="*/ 1866134 h 6858000"/>
              <a:gd name="connsiteX588" fmla="*/ 2407436 w 7467600"/>
              <a:gd name="connsiteY588" fmla="*/ 1651070 h 6858000"/>
              <a:gd name="connsiteX589" fmla="*/ 2448558 w 7467600"/>
              <a:gd name="connsiteY589" fmla="*/ 1373435 h 6858000"/>
              <a:gd name="connsiteX590" fmla="*/ 278707 w 7467600"/>
              <a:gd name="connsiteY590" fmla="*/ 1352270 h 6858000"/>
              <a:gd name="connsiteX591" fmla="*/ 321570 w 7467600"/>
              <a:gd name="connsiteY591" fmla="*/ 1861610 h 6858000"/>
              <a:gd name="connsiteX592" fmla="*/ 294281 w 7467600"/>
              <a:gd name="connsiteY592" fmla="*/ 1440658 h 6858000"/>
              <a:gd name="connsiteX593" fmla="*/ 278707 w 7467600"/>
              <a:gd name="connsiteY593" fmla="*/ 1352270 h 6858000"/>
              <a:gd name="connsiteX594" fmla="*/ 1423821 w 7467600"/>
              <a:gd name="connsiteY594" fmla="*/ 1351958 h 6858000"/>
              <a:gd name="connsiteX595" fmla="*/ 1638521 w 7467600"/>
              <a:gd name="connsiteY595" fmla="*/ 1908470 h 6858000"/>
              <a:gd name="connsiteX596" fmla="*/ 1754199 w 7467600"/>
              <a:gd name="connsiteY596" fmla="*/ 2149284 h 6858000"/>
              <a:gd name="connsiteX597" fmla="*/ 1908359 w 7467600"/>
              <a:gd name="connsiteY597" fmla="*/ 2364988 h 6858000"/>
              <a:gd name="connsiteX598" fmla="*/ 1647661 w 7467600"/>
              <a:gd name="connsiteY598" fmla="*/ 1825945 h 6858000"/>
              <a:gd name="connsiteX599" fmla="*/ 1423821 w 7467600"/>
              <a:gd name="connsiteY599" fmla="*/ 1351958 h 6858000"/>
              <a:gd name="connsiteX600" fmla="*/ 1431890 w 7467600"/>
              <a:gd name="connsiteY600" fmla="*/ 1306475 h 6858000"/>
              <a:gd name="connsiteX601" fmla="*/ 1507597 w 7467600"/>
              <a:gd name="connsiteY601" fmla="*/ 1446132 h 6858000"/>
              <a:gd name="connsiteX602" fmla="*/ 1674586 w 7467600"/>
              <a:gd name="connsiteY602" fmla="*/ 1813832 h 6858000"/>
              <a:gd name="connsiteX603" fmla="*/ 1815950 w 7467600"/>
              <a:gd name="connsiteY603" fmla="*/ 2128564 h 6858000"/>
              <a:gd name="connsiteX604" fmla="*/ 1984242 w 7467600"/>
              <a:gd name="connsiteY604" fmla="*/ 2430829 h 6858000"/>
              <a:gd name="connsiteX605" fmla="*/ 2014023 w 7467600"/>
              <a:gd name="connsiteY605" fmla="*/ 2450995 h 6858000"/>
              <a:gd name="connsiteX606" fmla="*/ 1747337 w 7467600"/>
              <a:gd name="connsiteY606" fmla="*/ 1855264 h 6858000"/>
              <a:gd name="connsiteX607" fmla="*/ 1533749 w 7467600"/>
              <a:gd name="connsiteY607" fmla="*/ 1478656 h 6858000"/>
              <a:gd name="connsiteX608" fmla="*/ 1431890 w 7467600"/>
              <a:gd name="connsiteY608" fmla="*/ 1306475 h 6858000"/>
              <a:gd name="connsiteX609" fmla="*/ 5052692 w 7467600"/>
              <a:gd name="connsiteY609" fmla="*/ 1292994 h 6858000"/>
              <a:gd name="connsiteX610" fmla="*/ 5200661 w 7467600"/>
              <a:gd name="connsiteY610" fmla="*/ 1635186 h 6858000"/>
              <a:gd name="connsiteX611" fmla="*/ 5297138 w 7467600"/>
              <a:gd name="connsiteY611" fmla="*/ 1906351 h 6858000"/>
              <a:gd name="connsiteX612" fmla="*/ 5052692 w 7467600"/>
              <a:gd name="connsiteY612" fmla="*/ 1292994 h 6858000"/>
              <a:gd name="connsiteX613" fmla="*/ 5009948 w 7467600"/>
              <a:gd name="connsiteY613" fmla="*/ 1273619 h 6858000"/>
              <a:gd name="connsiteX614" fmla="*/ 5121777 w 7467600"/>
              <a:gd name="connsiteY614" fmla="*/ 1654213 h 6858000"/>
              <a:gd name="connsiteX615" fmla="*/ 5293545 w 7467600"/>
              <a:gd name="connsiteY615" fmla="*/ 2072247 h 6858000"/>
              <a:gd name="connsiteX616" fmla="*/ 5294042 w 7467600"/>
              <a:gd name="connsiteY616" fmla="*/ 2065019 h 6858000"/>
              <a:gd name="connsiteX617" fmla="*/ 5171936 w 7467600"/>
              <a:gd name="connsiteY617" fmla="*/ 1647613 h 6858000"/>
              <a:gd name="connsiteX618" fmla="*/ 5009948 w 7467600"/>
              <a:gd name="connsiteY618" fmla="*/ 1273619 h 6858000"/>
              <a:gd name="connsiteX619" fmla="*/ 655236 w 7467600"/>
              <a:gd name="connsiteY619" fmla="*/ 1268632 h 6858000"/>
              <a:gd name="connsiteX620" fmla="*/ 839521 w 7467600"/>
              <a:gd name="connsiteY620" fmla="*/ 1685315 h 6858000"/>
              <a:gd name="connsiteX621" fmla="*/ 1109416 w 7467600"/>
              <a:gd name="connsiteY621" fmla="*/ 2061663 h 6858000"/>
              <a:gd name="connsiteX622" fmla="*/ 1298300 w 7467600"/>
              <a:gd name="connsiteY622" fmla="*/ 2247742 h 6858000"/>
              <a:gd name="connsiteX623" fmla="*/ 1125871 w 7467600"/>
              <a:gd name="connsiteY623" fmla="*/ 1989513 h 6858000"/>
              <a:gd name="connsiteX624" fmla="*/ 981574 w 7467600"/>
              <a:gd name="connsiteY624" fmla="*/ 1783157 h 6858000"/>
              <a:gd name="connsiteX625" fmla="*/ 922198 w 7467600"/>
              <a:gd name="connsiteY625" fmla="*/ 1677437 h 6858000"/>
              <a:gd name="connsiteX626" fmla="*/ 869293 w 7467600"/>
              <a:gd name="connsiteY626" fmla="*/ 1583214 h 6858000"/>
              <a:gd name="connsiteX627" fmla="*/ 751431 w 7467600"/>
              <a:gd name="connsiteY627" fmla="*/ 1405731 h 6858000"/>
              <a:gd name="connsiteX628" fmla="*/ 655236 w 7467600"/>
              <a:gd name="connsiteY628" fmla="*/ 1268632 h 6858000"/>
              <a:gd name="connsiteX629" fmla="*/ 6516292 w 7467600"/>
              <a:gd name="connsiteY629" fmla="*/ 1263064 h 6858000"/>
              <a:gd name="connsiteX630" fmla="*/ 5736320 w 7467600"/>
              <a:gd name="connsiteY630" fmla="*/ 1501803 h 6858000"/>
              <a:gd name="connsiteX631" fmla="*/ 6516292 w 7467600"/>
              <a:gd name="connsiteY631" fmla="*/ 1263064 h 6858000"/>
              <a:gd name="connsiteX632" fmla="*/ 291466 w 7467600"/>
              <a:gd name="connsiteY632" fmla="*/ 1250369 h 6858000"/>
              <a:gd name="connsiteX633" fmla="*/ 323180 w 7467600"/>
              <a:gd name="connsiteY633" fmla="*/ 1435283 h 6858000"/>
              <a:gd name="connsiteX634" fmla="*/ 349381 w 7467600"/>
              <a:gd name="connsiteY634" fmla="*/ 1875041 h 6858000"/>
              <a:gd name="connsiteX635" fmla="*/ 374363 w 7467600"/>
              <a:gd name="connsiteY635" fmla="*/ 1506494 h 6858000"/>
              <a:gd name="connsiteX636" fmla="*/ 302168 w 7467600"/>
              <a:gd name="connsiteY636" fmla="*/ 1274495 h 6858000"/>
              <a:gd name="connsiteX637" fmla="*/ 291466 w 7467600"/>
              <a:gd name="connsiteY637" fmla="*/ 1250369 h 6858000"/>
              <a:gd name="connsiteX638" fmla="*/ 678222 w 7467600"/>
              <a:gd name="connsiteY638" fmla="*/ 1248670 h 6858000"/>
              <a:gd name="connsiteX639" fmla="*/ 775536 w 7467600"/>
              <a:gd name="connsiteY639" fmla="*/ 1388015 h 6858000"/>
              <a:gd name="connsiteX640" fmla="*/ 894529 w 7467600"/>
              <a:gd name="connsiteY640" fmla="*/ 1567739 h 6858000"/>
              <a:gd name="connsiteX641" fmla="*/ 948000 w 7467600"/>
              <a:gd name="connsiteY641" fmla="*/ 1663088 h 6858000"/>
              <a:gd name="connsiteX642" fmla="*/ 1006812 w 7467600"/>
              <a:gd name="connsiteY642" fmla="*/ 1767683 h 6858000"/>
              <a:gd name="connsiteX643" fmla="*/ 1149133 w 7467600"/>
              <a:gd name="connsiteY643" fmla="*/ 1971513 h 6858000"/>
              <a:gd name="connsiteX644" fmla="*/ 1333952 w 7467600"/>
              <a:gd name="connsiteY644" fmla="*/ 2251620 h 6858000"/>
              <a:gd name="connsiteX645" fmla="*/ 1337329 w 7467600"/>
              <a:gd name="connsiteY645" fmla="*/ 2258350 h 6858000"/>
              <a:gd name="connsiteX646" fmla="*/ 1014726 w 7467600"/>
              <a:gd name="connsiteY646" fmla="*/ 1615556 h 6858000"/>
              <a:gd name="connsiteX647" fmla="*/ 678222 w 7467600"/>
              <a:gd name="connsiteY647" fmla="*/ 1248670 h 6858000"/>
              <a:gd name="connsiteX648" fmla="*/ 6691602 w 7467600"/>
              <a:gd name="connsiteY648" fmla="*/ 1140573 h 6858000"/>
              <a:gd name="connsiteX649" fmla="*/ 6571100 w 7467600"/>
              <a:gd name="connsiteY649" fmla="*/ 1183662 h 6858000"/>
              <a:gd name="connsiteX650" fmla="*/ 6241687 w 7467600"/>
              <a:gd name="connsiteY650" fmla="*/ 1257600 h 6858000"/>
              <a:gd name="connsiteX651" fmla="*/ 5693009 w 7467600"/>
              <a:gd name="connsiteY651" fmla="*/ 1478256 h 6858000"/>
              <a:gd name="connsiteX652" fmla="*/ 6548420 w 7467600"/>
              <a:gd name="connsiteY652" fmla="*/ 1214599 h 6858000"/>
              <a:gd name="connsiteX653" fmla="*/ 6605473 w 7467600"/>
              <a:gd name="connsiteY653" fmla="*/ 1184686 h 6858000"/>
              <a:gd name="connsiteX654" fmla="*/ 6691602 w 7467600"/>
              <a:gd name="connsiteY654" fmla="*/ 1140573 h 6858000"/>
              <a:gd name="connsiteX655" fmla="*/ 4002475 w 7467600"/>
              <a:gd name="connsiteY655" fmla="*/ 1037802 h 6858000"/>
              <a:gd name="connsiteX656" fmla="*/ 4000324 w 7467600"/>
              <a:gd name="connsiteY656" fmla="*/ 1039362 h 6858000"/>
              <a:gd name="connsiteX657" fmla="*/ 4002862 w 7467600"/>
              <a:gd name="connsiteY657" fmla="*/ 1042866 h 6858000"/>
              <a:gd name="connsiteX658" fmla="*/ 4002475 w 7467600"/>
              <a:gd name="connsiteY658" fmla="*/ 1037802 h 6858000"/>
              <a:gd name="connsiteX659" fmla="*/ 506322 w 7467600"/>
              <a:gd name="connsiteY659" fmla="*/ 1020997 h 6858000"/>
              <a:gd name="connsiteX660" fmla="*/ 533068 w 7467600"/>
              <a:gd name="connsiteY660" fmla="*/ 1029409 h 6858000"/>
              <a:gd name="connsiteX661" fmla="*/ 1232525 w 7467600"/>
              <a:gd name="connsiteY661" fmla="*/ 1804675 h 6858000"/>
              <a:gd name="connsiteX662" fmla="*/ 1388858 w 7467600"/>
              <a:gd name="connsiteY662" fmla="*/ 2368011 h 6858000"/>
              <a:gd name="connsiteX663" fmla="*/ 1384098 w 7467600"/>
              <a:gd name="connsiteY663" fmla="*/ 2378125 h 6858000"/>
              <a:gd name="connsiteX664" fmla="*/ 1425393 w 7467600"/>
              <a:gd name="connsiteY664" fmla="*/ 2589124 h 6858000"/>
              <a:gd name="connsiteX665" fmla="*/ 1424001 w 7467600"/>
              <a:gd name="connsiteY665" fmla="*/ 2597541 h 6858000"/>
              <a:gd name="connsiteX666" fmla="*/ 2152729 w 7467600"/>
              <a:gd name="connsiteY666" fmla="*/ 2864487 h 6858000"/>
              <a:gd name="connsiteX667" fmla="*/ 2020609 w 7467600"/>
              <a:gd name="connsiteY667" fmla="*/ 2539671 h 6858000"/>
              <a:gd name="connsiteX668" fmla="*/ 2018920 w 7467600"/>
              <a:gd name="connsiteY668" fmla="*/ 2536309 h 6858000"/>
              <a:gd name="connsiteX669" fmla="*/ 1342441 w 7467600"/>
              <a:gd name="connsiteY669" fmla="*/ 1173017 h 6858000"/>
              <a:gd name="connsiteX670" fmla="*/ 1367925 w 7467600"/>
              <a:gd name="connsiteY670" fmla="*/ 1135648 h 6858000"/>
              <a:gd name="connsiteX671" fmla="*/ 1771401 w 7467600"/>
              <a:gd name="connsiteY671" fmla="*/ 1806673 h 6858000"/>
              <a:gd name="connsiteX672" fmla="*/ 1972385 w 7467600"/>
              <a:gd name="connsiteY672" fmla="*/ 2198735 h 6858000"/>
              <a:gd name="connsiteX673" fmla="*/ 2040892 w 7467600"/>
              <a:gd name="connsiteY673" fmla="*/ 2405205 h 6858000"/>
              <a:gd name="connsiteX674" fmla="*/ 2131689 w 7467600"/>
              <a:gd name="connsiteY674" fmla="*/ 1936926 h 6858000"/>
              <a:gd name="connsiteX675" fmla="*/ 2454820 w 7467600"/>
              <a:gd name="connsiteY675" fmla="*/ 1248808 h 6858000"/>
              <a:gd name="connsiteX676" fmla="*/ 2492512 w 7467600"/>
              <a:gd name="connsiteY676" fmla="*/ 1302920 h 6858000"/>
              <a:gd name="connsiteX677" fmla="*/ 2081216 w 7467600"/>
              <a:gd name="connsiteY677" fmla="*/ 2527513 h 6858000"/>
              <a:gd name="connsiteX678" fmla="*/ 2081211 w 7467600"/>
              <a:gd name="connsiteY678" fmla="*/ 2528916 h 6858000"/>
              <a:gd name="connsiteX679" fmla="*/ 2199067 w 7467600"/>
              <a:gd name="connsiteY679" fmla="*/ 2884061 h 6858000"/>
              <a:gd name="connsiteX680" fmla="*/ 3192586 w 7467600"/>
              <a:gd name="connsiteY680" fmla="*/ 3411496 h 6858000"/>
              <a:gd name="connsiteX681" fmla="*/ 3182620 w 7467600"/>
              <a:gd name="connsiteY681" fmla="*/ 3483279 h 6858000"/>
              <a:gd name="connsiteX682" fmla="*/ 2435119 w 7467600"/>
              <a:gd name="connsiteY682" fmla="*/ 3080173 h 6858000"/>
              <a:gd name="connsiteX683" fmla="*/ 2410152 w 7467600"/>
              <a:gd name="connsiteY683" fmla="*/ 3063751 h 6858000"/>
              <a:gd name="connsiteX684" fmla="*/ 2408099 w 7467600"/>
              <a:gd name="connsiteY684" fmla="*/ 3064403 h 6858000"/>
              <a:gd name="connsiteX685" fmla="*/ 2407218 w 7467600"/>
              <a:gd name="connsiteY685" fmla="*/ 3070324 h 6858000"/>
              <a:gd name="connsiteX686" fmla="*/ 2380138 w 7467600"/>
              <a:gd name="connsiteY686" fmla="*/ 3099341 h 6858000"/>
              <a:gd name="connsiteX687" fmla="*/ 1765923 w 7467600"/>
              <a:gd name="connsiteY687" fmla="*/ 3581043 h 6858000"/>
              <a:gd name="connsiteX688" fmla="*/ 1702258 w 7467600"/>
              <a:gd name="connsiteY688" fmla="*/ 3612286 h 6858000"/>
              <a:gd name="connsiteX689" fmla="*/ 1538370 w 7467600"/>
              <a:gd name="connsiteY689" fmla="*/ 3811804 h 6858000"/>
              <a:gd name="connsiteX690" fmla="*/ 542867 w 7467600"/>
              <a:gd name="connsiteY690" fmla="*/ 4944092 h 6858000"/>
              <a:gd name="connsiteX691" fmla="*/ 515800 w 7467600"/>
              <a:gd name="connsiteY691" fmla="*/ 4862180 h 6858000"/>
              <a:gd name="connsiteX692" fmla="*/ 909145 w 7467600"/>
              <a:gd name="connsiteY692" fmla="*/ 4199225 h 6858000"/>
              <a:gd name="connsiteX693" fmla="*/ 1214067 w 7467600"/>
              <a:gd name="connsiteY693" fmla="*/ 3908561 h 6858000"/>
              <a:gd name="connsiteX694" fmla="*/ 640967 w 7467600"/>
              <a:gd name="connsiteY694" fmla="*/ 4105601 h 6858000"/>
              <a:gd name="connsiteX695" fmla="*/ 112563 w 7467600"/>
              <a:gd name="connsiteY695" fmla="*/ 4396952 h 6858000"/>
              <a:gd name="connsiteX696" fmla="*/ 0 w 7467600"/>
              <a:gd name="connsiteY696" fmla="*/ 4466006 h 6858000"/>
              <a:gd name="connsiteX697" fmla="*/ 0 w 7467600"/>
              <a:gd name="connsiteY697" fmla="*/ 4233763 h 6858000"/>
              <a:gd name="connsiteX698" fmla="*/ 36881 w 7467600"/>
              <a:gd name="connsiteY698" fmla="*/ 4200118 h 6858000"/>
              <a:gd name="connsiteX699" fmla="*/ 910534 w 7467600"/>
              <a:gd name="connsiteY699" fmla="*/ 3629753 h 6858000"/>
              <a:gd name="connsiteX700" fmla="*/ 1578717 w 7467600"/>
              <a:gd name="connsiteY700" fmla="*/ 3575982 h 6858000"/>
              <a:gd name="connsiteX701" fmla="*/ 2338780 w 7467600"/>
              <a:gd name="connsiteY701" fmla="*/ 3033725 h 6858000"/>
              <a:gd name="connsiteX702" fmla="*/ 1807991 w 7467600"/>
              <a:gd name="connsiteY702" fmla="*/ 2807184 h 6858000"/>
              <a:gd name="connsiteX703" fmla="*/ 1416358 w 7467600"/>
              <a:gd name="connsiteY703" fmla="*/ 3112571 h 6858000"/>
              <a:gd name="connsiteX704" fmla="*/ 939066 w 7467600"/>
              <a:gd name="connsiteY704" fmla="*/ 3378798 h 6858000"/>
              <a:gd name="connsiteX705" fmla="*/ 115099 w 7467600"/>
              <a:gd name="connsiteY705" fmla="*/ 3607650 h 6858000"/>
              <a:gd name="connsiteX706" fmla="*/ 97284 w 7467600"/>
              <a:gd name="connsiteY706" fmla="*/ 3520393 h 6858000"/>
              <a:gd name="connsiteX707" fmla="*/ 922050 w 7467600"/>
              <a:gd name="connsiteY707" fmla="*/ 3074867 h 6858000"/>
              <a:gd name="connsiteX708" fmla="*/ 1405265 w 7467600"/>
              <a:gd name="connsiteY708" fmla="*/ 3016319 h 6858000"/>
              <a:gd name="connsiteX709" fmla="*/ 1407512 w 7467600"/>
              <a:gd name="connsiteY709" fmla="*/ 3018001 h 6858000"/>
              <a:gd name="connsiteX710" fmla="*/ 1726266 w 7467600"/>
              <a:gd name="connsiteY710" fmla="*/ 2777274 h 6858000"/>
              <a:gd name="connsiteX711" fmla="*/ 625390 w 7467600"/>
              <a:gd name="connsiteY711" fmla="*/ 2514541 h 6858000"/>
              <a:gd name="connsiteX712" fmla="*/ 619799 w 7467600"/>
              <a:gd name="connsiteY712" fmla="*/ 2527180 h 6858000"/>
              <a:gd name="connsiteX713" fmla="*/ 310030 w 7467600"/>
              <a:gd name="connsiteY713" fmla="*/ 2771818 h 6858000"/>
              <a:gd name="connsiteX714" fmla="*/ 173877 w 7467600"/>
              <a:gd name="connsiteY714" fmla="*/ 2937056 h 6858000"/>
              <a:gd name="connsiteX715" fmla="*/ 77889 w 7467600"/>
              <a:gd name="connsiteY715" fmla="*/ 3138440 h 6858000"/>
              <a:gd name="connsiteX716" fmla="*/ 0 w 7467600"/>
              <a:gd name="connsiteY716" fmla="*/ 3271395 h 6858000"/>
              <a:gd name="connsiteX717" fmla="*/ 0 w 7467600"/>
              <a:gd name="connsiteY717" fmla="*/ 3153002 h 6858000"/>
              <a:gd name="connsiteX718" fmla="*/ 2386 w 7467600"/>
              <a:gd name="connsiteY718" fmla="*/ 3149203 h 6858000"/>
              <a:gd name="connsiteX719" fmla="*/ 89753 w 7467600"/>
              <a:gd name="connsiteY719" fmla="*/ 2987702 h 6858000"/>
              <a:gd name="connsiteX720" fmla="*/ 76869 w 7467600"/>
              <a:gd name="connsiteY720" fmla="*/ 3005404 h 6858000"/>
              <a:gd name="connsiteX721" fmla="*/ 32049 w 7467600"/>
              <a:gd name="connsiteY721" fmla="*/ 3065814 h 6858000"/>
              <a:gd name="connsiteX722" fmla="*/ 0 w 7467600"/>
              <a:gd name="connsiteY722" fmla="*/ 3108744 h 6858000"/>
              <a:gd name="connsiteX723" fmla="*/ 0 w 7467600"/>
              <a:gd name="connsiteY723" fmla="*/ 3058059 h 6858000"/>
              <a:gd name="connsiteX724" fmla="*/ 7610 w 7467600"/>
              <a:gd name="connsiteY724" fmla="*/ 3047889 h 6858000"/>
              <a:gd name="connsiteX725" fmla="*/ 52419 w 7467600"/>
              <a:gd name="connsiteY725" fmla="*/ 2987479 h 6858000"/>
              <a:gd name="connsiteX726" fmla="*/ 59142 w 7467600"/>
              <a:gd name="connsiteY726" fmla="*/ 2978488 h 6858000"/>
              <a:gd name="connsiteX727" fmla="*/ 0 w 7467600"/>
              <a:gd name="connsiteY727" fmla="*/ 3015334 h 6858000"/>
              <a:gd name="connsiteX728" fmla="*/ 0 w 7467600"/>
              <a:gd name="connsiteY728" fmla="*/ 2914286 h 6858000"/>
              <a:gd name="connsiteX729" fmla="*/ 36383 w 7467600"/>
              <a:gd name="connsiteY729" fmla="*/ 2901128 h 6858000"/>
              <a:gd name="connsiteX730" fmla="*/ 156329 w 7467600"/>
              <a:gd name="connsiteY730" fmla="*/ 2840533 h 6858000"/>
              <a:gd name="connsiteX731" fmla="*/ 358355 w 7467600"/>
              <a:gd name="connsiteY731" fmla="*/ 2620471 h 6858000"/>
              <a:gd name="connsiteX732" fmla="*/ 510577 w 7467600"/>
              <a:gd name="connsiteY732" fmla="*/ 2501244 h 6858000"/>
              <a:gd name="connsiteX733" fmla="*/ 211967 w 7467600"/>
              <a:gd name="connsiteY733" fmla="*/ 2479171 h 6858000"/>
              <a:gd name="connsiteX734" fmla="*/ 0 w 7467600"/>
              <a:gd name="connsiteY734" fmla="*/ 2476398 h 6858000"/>
              <a:gd name="connsiteX735" fmla="*/ 0 w 7467600"/>
              <a:gd name="connsiteY735" fmla="*/ 2389189 h 6858000"/>
              <a:gd name="connsiteX736" fmla="*/ 103062 w 7467600"/>
              <a:gd name="connsiteY736" fmla="*/ 2389518 h 6858000"/>
              <a:gd name="connsiteX737" fmla="*/ 510734 w 7467600"/>
              <a:gd name="connsiteY737" fmla="*/ 2416201 h 6858000"/>
              <a:gd name="connsiteX738" fmla="*/ 279257 w 7467600"/>
              <a:gd name="connsiteY738" fmla="*/ 2092102 h 6858000"/>
              <a:gd name="connsiteX739" fmla="*/ 65265 w 7467600"/>
              <a:gd name="connsiteY739" fmla="*/ 2006049 h 6858000"/>
              <a:gd name="connsiteX740" fmla="*/ 0 w 7467600"/>
              <a:gd name="connsiteY740" fmla="*/ 1982532 h 6858000"/>
              <a:gd name="connsiteX741" fmla="*/ 0 w 7467600"/>
              <a:gd name="connsiteY741" fmla="*/ 1912789 h 6858000"/>
              <a:gd name="connsiteX742" fmla="*/ 97460 w 7467600"/>
              <a:gd name="connsiteY742" fmla="*/ 1953725 h 6858000"/>
              <a:gd name="connsiteX743" fmla="*/ 221272 w 7467600"/>
              <a:gd name="connsiteY743" fmla="*/ 1980766 h 6858000"/>
              <a:gd name="connsiteX744" fmla="*/ 116765 w 7467600"/>
              <a:gd name="connsiteY744" fmla="*/ 1911033 h 6858000"/>
              <a:gd name="connsiteX745" fmla="*/ 16405 w 7467600"/>
              <a:gd name="connsiteY745" fmla="*/ 1803412 h 6858000"/>
              <a:gd name="connsiteX746" fmla="*/ 0 w 7467600"/>
              <a:gd name="connsiteY746" fmla="*/ 1784777 h 6858000"/>
              <a:gd name="connsiteX747" fmla="*/ 0 w 7467600"/>
              <a:gd name="connsiteY747" fmla="*/ 1740082 h 6858000"/>
              <a:gd name="connsiteX748" fmla="*/ 39394 w 7467600"/>
              <a:gd name="connsiteY748" fmla="*/ 1784856 h 6858000"/>
              <a:gd name="connsiteX749" fmla="*/ 135813 w 7467600"/>
              <a:gd name="connsiteY749" fmla="*/ 1888838 h 6858000"/>
              <a:gd name="connsiteX750" fmla="*/ 242575 w 7467600"/>
              <a:gd name="connsiteY750" fmla="*/ 1958841 h 6858000"/>
              <a:gd name="connsiteX751" fmla="*/ 82197 w 7467600"/>
              <a:gd name="connsiteY751" fmla="*/ 1754826 h 6858000"/>
              <a:gd name="connsiteX752" fmla="*/ 0 w 7467600"/>
              <a:gd name="connsiteY752" fmla="*/ 1679650 h 6858000"/>
              <a:gd name="connsiteX753" fmla="*/ 0 w 7467600"/>
              <a:gd name="connsiteY753" fmla="*/ 1602463 h 6858000"/>
              <a:gd name="connsiteX754" fmla="*/ 84689 w 7467600"/>
              <a:gd name="connsiteY754" fmla="*/ 1677442 h 6858000"/>
              <a:gd name="connsiteX755" fmla="*/ 298437 w 7467600"/>
              <a:gd name="connsiteY755" fmla="*/ 1968019 h 6858000"/>
              <a:gd name="connsiteX756" fmla="*/ 227269 w 7467600"/>
              <a:gd name="connsiteY756" fmla="*/ 1114064 h 6858000"/>
              <a:gd name="connsiteX757" fmla="*/ 248003 w 7467600"/>
              <a:gd name="connsiteY757" fmla="*/ 1089613 h 6858000"/>
              <a:gd name="connsiteX758" fmla="*/ 427020 w 7467600"/>
              <a:gd name="connsiteY758" fmla="*/ 1619803 h 6858000"/>
              <a:gd name="connsiteX759" fmla="*/ 340345 w 7467600"/>
              <a:gd name="connsiteY759" fmla="*/ 2027739 h 6858000"/>
              <a:gd name="connsiteX760" fmla="*/ 360865 w 7467600"/>
              <a:gd name="connsiteY760" fmla="*/ 2044827 h 6858000"/>
              <a:gd name="connsiteX761" fmla="*/ 560414 w 7467600"/>
              <a:gd name="connsiteY761" fmla="*/ 2421457 h 6858000"/>
              <a:gd name="connsiteX762" fmla="*/ 1359703 w 7467600"/>
              <a:gd name="connsiteY762" fmla="*/ 2578554 h 6858000"/>
              <a:gd name="connsiteX763" fmla="*/ 1359422 w 7467600"/>
              <a:gd name="connsiteY763" fmla="*/ 2577994 h 6858000"/>
              <a:gd name="connsiteX764" fmla="*/ 828701 w 7467600"/>
              <a:gd name="connsiteY764" fmla="*/ 1839520 h 6858000"/>
              <a:gd name="connsiteX765" fmla="*/ 494427 w 7467600"/>
              <a:gd name="connsiteY765" fmla="*/ 1092333 h 6858000"/>
              <a:gd name="connsiteX766" fmla="*/ 506322 w 7467600"/>
              <a:gd name="connsiteY766" fmla="*/ 1020997 h 6858000"/>
              <a:gd name="connsiteX767" fmla="*/ 4570198 w 7467600"/>
              <a:gd name="connsiteY767" fmla="*/ 978081 h 6858000"/>
              <a:gd name="connsiteX768" fmla="*/ 4523691 w 7467600"/>
              <a:gd name="connsiteY768" fmla="*/ 1127776 h 6858000"/>
              <a:gd name="connsiteX769" fmla="*/ 4509875 w 7467600"/>
              <a:gd name="connsiteY769" fmla="*/ 1167552 h 6858000"/>
              <a:gd name="connsiteX770" fmla="*/ 4478168 w 7467600"/>
              <a:gd name="connsiteY770" fmla="*/ 1260735 h 6858000"/>
              <a:gd name="connsiteX771" fmla="*/ 4409309 w 7467600"/>
              <a:gd name="connsiteY771" fmla="*/ 1666996 h 6858000"/>
              <a:gd name="connsiteX772" fmla="*/ 4370031 w 7467600"/>
              <a:gd name="connsiteY772" fmla="*/ 1955666 h 6858000"/>
              <a:gd name="connsiteX773" fmla="*/ 4570198 w 7467600"/>
              <a:gd name="connsiteY773" fmla="*/ 978081 h 6858000"/>
              <a:gd name="connsiteX774" fmla="*/ 4557898 w 7467600"/>
              <a:gd name="connsiteY774" fmla="*/ 900011 h 6858000"/>
              <a:gd name="connsiteX775" fmla="*/ 4344840 w 7467600"/>
              <a:gd name="connsiteY775" fmla="*/ 1922038 h 6858000"/>
              <a:gd name="connsiteX776" fmla="*/ 4378710 w 7467600"/>
              <a:gd name="connsiteY776" fmla="*/ 1665516 h 6858000"/>
              <a:gd name="connsiteX777" fmla="*/ 4448798 w 7467600"/>
              <a:gd name="connsiteY777" fmla="*/ 1253024 h 6858000"/>
              <a:gd name="connsiteX778" fmla="*/ 4480315 w 7467600"/>
              <a:gd name="connsiteY778" fmla="*/ 1158454 h 6858000"/>
              <a:gd name="connsiteX779" fmla="*/ 4494133 w 7467600"/>
              <a:gd name="connsiteY779" fmla="*/ 1118676 h 6858000"/>
              <a:gd name="connsiteX780" fmla="*/ 4557898 w 7467600"/>
              <a:gd name="connsiteY780" fmla="*/ 900011 h 6858000"/>
              <a:gd name="connsiteX781" fmla="*/ 5870151 w 7467600"/>
              <a:gd name="connsiteY781" fmla="*/ 898890 h 6858000"/>
              <a:gd name="connsiteX782" fmla="*/ 5861335 w 7467600"/>
              <a:gd name="connsiteY782" fmla="*/ 899177 h 6858000"/>
              <a:gd name="connsiteX783" fmla="*/ 5843702 w 7467600"/>
              <a:gd name="connsiteY783" fmla="*/ 899748 h 6858000"/>
              <a:gd name="connsiteX784" fmla="*/ 5651107 w 7467600"/>
              <a:gd name="connsiteY784" fmla="*/ 920306 h 6858000"/>
              <a:gd name="connsiteX785" fmla="*/ 5459407 w 7467600"/>
              <a:gd name="connsiteY785" fmla="*/ 940975 h 6858000"/>
              <a:gd name="connsiteX786" fmla="*/ 5374846 w 7467600"/>
              <a:gd name="connsiteY786" fmla="*/ 941988 h 6858000"/>
              <a:gd name="connsiteX787" fmla="*/ 5256105 w 7467600"/>
              <a:gd name="connsiteY787" fmla="*/ 945632 h 6858000"/>
              <a:gd name="connsiteX788" fmla="*/ 5107071 w 7467600"/>
              <a:gd name="connsiteY788" fmla="*/ 969720 h 6858000"/>
              <a:gd name="connsiteX789" fmla="*/ 4998681 w 7467600"/>
              <a:gd name="connsiteY789" fmla="*/ 988771 h 6858000"/>
              <a:gd name="connsiteX790" fmla="*/ 5870151 w 7467600"/>
              <a:gd name="connsiteY790" fmla="*/ 898890 h 6858000"/>
              <a:gd name="connsiteX791" fmla="*/ 5504425 w 7467600"/>
              <a:gd name="connsiteY791" fmla="*/ 848067 h 6858000"/>
              <a:gd name="connsiteX792" fmla="*/ 4968849 w 7467600"/>
              <a:gd name="connsiteY792" fmla="*/ 962318 h 6858000"/>
              <a:gd name="connsiteX793" fmla="*/ 5104039 w 7467600"/>
              <a:gd name="connsiteY793" fmla="*/ 940634 h 6858000"/>
              <a:gd name="connsiteX794" fmla="*/ 5256311 w 7467600"/>
              <a:gd name="connsiteY794" fmla="*/ 916490 h 6858000"/>
              <a:gd name="connsiteX795" fmla="*/ 5377381 w 7467600"/>
              <a:gd name="connsiteY795" fmla="*/ 912671 h 6858000"/>
              <a:gd name="connsiteX796" fmla="*/ 5460148 w 7467600"/>
              <a:gd name="connsiteY796" fmla="*/ 911442 h 6858000"/>
              <a:gd name="connsiteX797" fmla="*/ 5648971 w 7467600"/>
              <a:gd name="connsiteY797" fmla="*/ 891331 h 6858000"/>
              <a:gd name="connsiteX798" fmla="*/ 5844807 w 7467600"/>
              <a:gd name="connsiteY798" fmla="*/ 870718 h 6858000"/>
              <a:gd name="connsiteX799" fmla="*/ 5862975 w 7467600"/>
              <a:gd name="connsiteY799" fmla="*/ 869756 h 6858000"/>
              <a:gd name="connsiteX800" fmla="*/ 5920887 w 7467600"/>
              <a:gd name="connsiteY800" fmla="*/ 865929 h 6858000"/>
              <a:gd name="connsiteX801" fmla="*/ 5504425 w 7467600"/>
              <a:gd name="connsiteY801" fmla="*/ 848067 h 6858000"/>
              <a:gd name="connsiteX802" fmla="*/ 3607114 w 7467600"/>
              <a:gd name="connsiteY802" fmla="*/ 467441 h 6858000"/>
              <a:gd name="connsiteX803" fmla="*/ 3296242 w 7467600"/>
              <a:gd name="connsiteY803" fmla="*/ 807991 h 6858000"/>
              <a:gd name="connsiteX804" fmla="*/ 3174674 w 7467600"/>
              <a:gd name="connsiteY804" fmla="*/ 919759 h 6858000"/>
              <a:gd name="connsiteX805" fmla="*/ 3042978 w 7467600"/>
              <a:gd name="connsiteY805" fmla="*/ 1054894 h 6858000"/>
              <a:gd name="connsiteX806" fmla="*/ 2968914 w 7467600"/>
              <a:gd name="connsiteY806" fmla="*/ 1133756 h 6858000"/>
              <a:gd name="connsiteX807" fmla="*/ 3103823 w 7467600"/>
              <a:gd name="connsiteY807" fmla="*/ 1026814 h 6858000"/>
              <a:gd name="connsiteX808" fmla="*/ 3607114 w 7467600"/>
              <a:gd name="connsiteY808" fmla="*/ 467441 h 6858000"/>
              <a:gd name="connsiteX809" fmla="*/ 3744487 w 7467600"/>
              <a:gd name="connsiteY809" fmla="*/ 383136 h 6858000"/>
              <a:gd name="connsiteX810" fmla="*/ 3970213 w 7467600"/>
              <a:gd name="connsiteY810" fmla="*/ 995559 h 6858000"/>
              <a:gd name="connsiteX811" fmla="*/ 3744487 w 7467600"/>
              <a:gd name="connsiteY811" fmla="*/ 383136 h 6858000"/>
              <a:gd name="connsiteX812" fmla="*/ 3624562 w 7467600"/>
              <a:gd name="connsiteY812" fmla="*/ 367041 h 6858000"/>
              <a:gd name="connsiteX813" fmla="*/ 3489712 w 7467600"/>
              <a:gd name="connsiteY813" fmla="*/ 485386 h 6858000"/>
              <a:gd name="connsiteX814" fmla="*/ 3182994 w 7467600"/>
              <a:gd name="connsiteY814" fmla="*/ 828265 h 6858000"/>
              <a:gd name="connsiteX815" fmla="*/ 2892114 w 7467600"/>
              <a:gd name="connsiteY815" fmla="*/ 1172635 h 6858000"/>
              <a:gd name="connsiteX816" fmla="*/ 3021459 w 7467600"/>
              <a:gd name="connsiteY816" fmla="*/ 1035385 h 6858000"/>
              <a:gd name="connsiteX817" fmla="*/ 3153873 w 7467600"/>
              <a:gd name="connsiteY817" fmla="*/ 898971 h 6858000"/>
              <a:gd name="connsiteX818" fmla="*/ 3276511 w 7467600"/>
              <a:gd name="connsiteY818" fmla="*/ 786423 h 6858000"/>
              <a:gd name="connsiteX819" fmla="*/ 3584154 w 7467600"/>
              <a:gd name="connsiteY819" fmla="*/ 448218 h 6858000"/>
              <a:gd name="connsiteX820" fmla="*/ 3624562 w 7467600"/>
              <a:gd name="connsiteY820" fmla="*/ 367041 h 6858000"/>
              <a:gd name="connsiteX821" fmla="*/ 3766672 w 7467600"/>
              <a:gd name="connsiteY821" fmla="*/ 359429 h 6858000"/>
              <a:gd name="connsiteX822" fmla="*/ 3996338 w 7467600"/>
              <a:gd name="connsiteY822" fmla="*/ 968237 h 6858000"/>
              <a:gd name="connsiteX823" fmla="*/ 3766672 w 7467600"/>
              <a:gd name="connsiteY823" fmla="*/ 359429 h 6858000"/>
              <a:gd name="connsiteX824" fmla="*/ 5805386 w 7467600"/>
              <a:gd name="connsiteY824" fmla="*/ 239240 h 6858000"/>
              <a:gd name="connsiteX825" fmla="*/ 5736947 w 7467600"/>
              <a:gd name="connsiteY825" fmla="*/ 261367 h 6858000"/>
              <a:gd name="connsiteX826" fmla="*/ 5427012 w 7467600"/>
              <a:gd name="connsiteY826" fmla="*/ 311272 h 6858000"/>
              <a:gd name="connsiteX827" fmla="*/ 5147818 w 7467600"/>
              <a:gd name="connsiteY827" fmla="*/ 322112 h 6858000"/>
              <a:gd name="connsiteX828" fmla="*/ 5060854 w 7467600"/>
              <a:gd name="connsiteY828" fmla="*/ 311882 h 6858000"/>
              <a:gd name="connsiteX829" fmla="*/ 4945989 w 7467600"/>
              <a:gd name="connsiteY829" fmla="*/ 300516 h 6858000"/>
              <a:gd name="connsiteX830" fmla="*/ 5410479 w 7467600"/>
              <a:gd name="connsiteY830" fmla="*/ 348434 h 6858000"/>
              <a:gd name="connsiteX831" fmla="*/ 5805386 w 7467600"/>
              <a:gd name="connsiteY831" fmla="*/ 239240 h 6858000"/>
              <a:gd name="connsiteX832" fmla="*/ 5905192 w 7467600"/>
              <a:gd name="connsiteY832" fmla="*/ 163079 h 6858000"/>
              <a:gd name="connsiteX833" fmla="*/ 5865655 w 7467600"/>
              <a:gd name="connsiteY833" fmla="*/ 171901 h 6858000"/>
              <a:gd name="connsiteX834" fmla="*/ 5259740 w 7467600"/>
              <a:gd name="connsiteY834" fmla="*/ 257013 h 6858000"/>
              <a:gd name="connsiteX835" fmla="*/ 5208466 w 7467600"/>
              <a:gd name="connsiteY835" fmla="*/ 257550 h 6858000"/>
              <a:gd name="connsiteX836" fmla="*/ 4980204 w 7467600"/>
              <a:gd name="connsiteY836" fmla="*/ 271903 h 6858000"/>
              <a:gd name="connsiteX837" fmla="*/ 5068068 w 7467600"/>
              <a:gd name="connsiteY837" fmla="*/ 282244 h 6858000"/>
              <a:gd name="connsiteX838" fmla="*/ 5153231 w 7467600"/>
              <a:gd name="connsiteY838" fmla="*/ 292240 h 6858000"/>
              <a:gd name="connsiteX839" fmla="*/ 5426491 w 7467600"/>
              <a:gd name="connsiteY839" fmla="*/ 281128 h 6858000"/>
              <a:gd name="connsiteX840" fmla="*/ 5731212 w 7467600"/>
              <a:gd name="connsiteY840" fmla="*/ 231951 h 6858000"/>
              <a:gd name="connsiteX841" fmla="*/ 5905192 w 7467600"/>
              <a:gd name="connsiteY841" fmla="*/ 163079 h 6858000"/>
              <a:gd name="connsiteX842" fmla="*/ 5944437 w 7467600"/>
              <a:gd name="connsiteY842" fmla="*/ 113829 h 6858000"/>
              <a:gd name="connsiteX843" fmla="*/ 5825032 w 7467600"/>
              <a:gd name="connsiteY843" fmla="*/ 146405 h 6858000"/>
              <a:gd name="connsiteX844" fmla="*/ 4955599 w 7467600"/>
              <a:gd name="connsiteY844" fmla="*/ 247008 h 6858000"/>
              <a:gd name="connsiteX845" fmla="*/ 5210104 w 7467600"/>
              <a:gd name="connsiteY845" fmla="*/ 228123 h 6858000"/>
              <a:gd name="connsiteX846" fmla="*/ 5261015 w 7467600"/>
              <a:gd name="connsiteY846" fmla="*/ 227087 h 6858000"/>
              <a:gd name="connsiteX847" fmla="*/ 5861181 w 7467600"/>
              <a:gd name="connsiteY847" fmla="*/ 143093 h 6858000"/>
              <a:gd name="connsiteX848" fmla="*/ 5961252 w 7467600"/>
              <a:gd name="connsiteY848" fmla="*/ 114820 h 6858000"/>
              <a:gd name="connsiteX849" fmla="*/ 5944437 w 7467600"/>
              <a:gd name="connsiteY849" fmla="*/ 113829 h 6858000"/>
              <a:gd name="connsiteX850" fmla="*/ 3882765 w 7467600"/>
              <a:gd name="connsiteY850" fmla="*/ 0 h 6858000"/>
              <a:gd name="connsiteX851" fmla="*/ 3995099 w 7467600"/>
              <a:gd name="connsiteY851" fmla="*/ 0 h 6858000"/>
              <a:gd name="connsiteX852" fmla="*/ 4163818 w 7467600"/>
              <a:gd name="connsiteY852" fmla="*/ 234104 h 6858000"/>
              <a:gd name="connsiteX853" fmla="*/ 4172099 w 7467600"/>
              <a:gd name="connsiteY853" fmla="*/ 234207 h 6858000"/>
              <a:gd name="connsiteX854" fmla="*/ 4784282 w 7467600"/>
              <a:gd name="connsiteY854" fmla="*/ 276561 h 6858000"/>
              <a:gd name="connsiteX855" fmla="*/ 4801687 w 7467600"/>
              <a:gd name="connsiteY855" fmla="*/ 267764 h 6858000"/>
              <a:gd name="connsiteX856" fmla="*/ 6082788 w 7467600"/>
              <a:gd name="connsiteY856" fmla="*/ 64119 h 6858000"/>
              <a:gd name="connsiteX857" fmla="*/ 6099442 w 7467600"/>
              <a:gd name="connsiteY857" fmla="*/ 82568 h 6858000"/>
              <a:gd name="connsiteX858" fmla="*/ 4804137 w 7467600"/>
              <a:gd name="connsiteY858" fmla="*/ 320931 h 6858000"/>
              <a:gd name="connsiteX859" fmla="*/ 4227047 w 7467600"/>
              <a:gd name="connsiteY859" fmla="*/ 313415 h 6858000"/>
              <a:gd name="connsiteX860" fmla="*/ 4346041 w 7467600"/>
              <a:gd name="connsiteY860" fmla="*/ 456086 h 6858000"/>
              <a:gd name="connsiteX861" fmla="*/ 4870967 w 7467600"/>
              <a:gd name="connsiteY861" fmla="*/ 963061 h 6858000"/>
              <a:gd name="connsiteX862" fmla="*/ 4889647 w 7467600"/>
              <a:gd name="connsiteY862" fmla="*/ 957147 h 6858000"/>
              <a:gd name="connsiteX863" fmla="*/ 5422504 w 7467600"/>
              <a:gd name="connsiteY863" fmla="*/ 805191 h 6858000"/>
              <a:gd name="connsiteX864" fmla="*/ 6087656 w 7467600"/>
              <a:gd name="connsiteY864" fmla="*/ 826703 h 6858000"/>
              <a:gd name="connsiteX865" fmla="*/ 6058717 w 7467600"/>
              <a:gd name="connsiteY865" fmla="*/ 865992 h 6858000"/>
              <a:gd name="connsiteX866" fmla="*/ 4974153 w 7467600"/>
              <a:gd name="connsiteY866" fmla="*/ 1045456 h 6858000"/>
              <a:gd name="connsiteX867" fmla="*/ 5627835 w 7467600"/>
              <a:gd name="connsiteY867" fmla="*/ 1472077 h 6858000"/>
              <a:gd name="connsiteX868" fmla="*/ 5629817 w 7467600"/>
              <a:gd name="connsiteY868" fmla="*/ 1471412 h 6858000"/>
              <a:gd name="connsiteX869" fmla="*/ 5634124 w 7467600"/>
              <a:gd name="connsiteY869" fmla="*/ 1470572 h 6858000"/>
              <a:gd name="connsiteX870" fmla="*/ 5755832 w 7467600"/>
              <a:gd name="connsiteY870" fmla="*/ 1383886 h 6858000"/>
              <a:gd name="connsiteX871" fmla="*/ 6014186 w 7467600"/>
              <a:gd name="connsiteY871" fmla="*/ 1279799 h 6858000"/>
              <a:gd name="connsiteX872" fmla="*/ 6901619 w 7467600"/>
              <a:gd name="connsiteY872" fmla="*/ 1047874 h 6858000"/>
              <a:gd name="connsiteX873" fmla="*/ 6931566 w 7467600"/>
              <a:gd name="connsiteY873" fmla="*/ 1062034 h 6858000"/>
              <a:gd name="connsiteX874" fmla="*/ 5790982 w 7467600"/>
              <a:gd name="connsiteY874" fmla="*/ 1561380 h 6858000"/>
              <a:gd name="connsiteX875" fmla="*/ 6188971 w 7467600"/>
              <a:gd name="connsiteY875" fmla="*/ 1755168 h 6858000"/>
              <a:gd name="connsiteX876" fmla="*/ 6202446 w 7467600"/>
              <a:gd name="connsiteY876" fmla="*/ 1752268 h 6858000"/>
              <a:gd name="connsiteX877" fmla="*/ 7179560 w 7467600"/>
              <a:gd name="connsiteY877" fmla="*/ 1467551 h 6858000"/>
              <a:gd name="connsiteX878" fmla="*/ 7158730 w 7467600"/>
              <a:gd name="connsiteY878" fmla="*/ 1507835 h 6858000"/>
              <a:gd name="connsiteX879" fmla="*/ 6326959 w 7467600"/>
              <a:gd name="connsiteY879" fmla="*/ 1817686 h 6858000"/>
              <a:gd name="connsiteX880" fmla="*/ 6537433 w 7467600"/>
              <a:gd name="connsiteY880" fmla="*/ 1907790 h 6858000"/>
              <a:gd name="connsiteX881" fmla="*/ 6550221 w 7467600"/>
              <a:gd name="connsiteY881" fmla="*/ 1910729 h 6858000"/>
              <a:gd name="connsiteX882" fmla="*/ 6964438 w 7467600"/>
              <a:gd name="connsiteY882" fmla="*/ 2209505 h 6858000"/>
              <a:gd name="connsiteX883" fmla="*/ 7367862 w 7467600"/>
              <a:gd name="connsiteY883" fmla="*/ 2806833 h 6858000"/>
              <a:gd name="connsiteX884" fmla="*/ 7364329 w 7467600"/>
              <a:gd name="connsiteY884" fmla="*/ 2826907 h 6858000"/>
              <a:gd name="connsiteX885" fmla="*/ 7290545 w 7467600"/>
              <a:gd name="connsiteY885" fmla="*/ 2850663 h 6858000"/>
              <a:gd name="connsiteX886" fmla="*/ 6472036 w 7467600"/>
              <a:gd name="connsiteY886" fmla="*/ 1959003 h 6858000"/>
              <a:gd name="connsiteX887" fmla="*/ 5792897 w 7467600"/>
              <a:gd name="connsiteY887" fmla="*/ 1647747 h 6858000"/>
              <a:gd name="connsiteX888" fmla="*/ 5842751 w 7467600"/>
              <a:gd name="connsiteY888" fmla="*/ 1816112 h 6858000"/>
              <a:gd name="connsiteX889" fmla="*/ 5847424 w 7467600"/>
              <a:gd name="connsiteY889" fmla="*/ 1815776 h 6858000"/>
              <a:gd name="connsiteX890" fmla="*/ 6399821 w 7467600"/>
              <a:gd name="connsiteY890" fmla="*/ 2344799 h 6858000"/>
              <a:gd name="connsiteX891" fmla="*/ 6323232 w 7467600"/>
              <a:gd name="connsiteY891" fmla="*/ 2389634 h 6858000"/>
              <a:gd name="connsiteX892" fmla="*/ 5942958 w 7467600"/>
              <a:gd name="connsiteY892" fmla="*/ 2077708 h 6858000"/>
              <a:gd name="connsiteX893" fmla="*/ 5921559 w 7467600"/>
              <a:gd name="connsiteY893" fmla="*/ 2378596 h 6858000"/>
              <a:gd name="connsiteX894" fmla="*/ 5817651 w 7467600"/>
              <a:gd name="connsiteY894" fmla="*/ 3023919 h 6858000"/>
              <a:gd name="connsiteX895" fmla="*/ 5729634 w 7467600"/>
              <a:gd name="connsiteY895" fmla="*/ 3051849 h 6858000"/>
              <a:gd name="connsiteX896" fmla="*/ 5611018 w 7467600"/>
              <a:gd name="connsiteY896" fmla="*/ 2316769 h 6858000"/>
              <a:gd name="connsiteX897" fmla="*/ 5687608 w 7467600"/>
              <a:gd name="connsiteY897" fmla="*/ 2039972 h 6858000"/>
              <a:gd name="connsiteX898" fmla="*/ 5657554 w 7467600"/>
              <a:gd name="connsiteY898" fmla="*/ 1576445 h 6858000"/>
              <a:gd name="connsiteX899" fmla="*/ 5150475 w 7467600"/>
              <a:gd name="connsiteY899" fmla="*/ 1274012 h 6858000"/>
              <a:gd name="connsiteX900" fmla="*/ 5349142 w 7467600"/>
              <a:gd name="connsiteY900" fmla="*/ 2204405 h 6858000"/>
              <a:gd name="connsiteX901" fmla="*/ 5262214 w 7467600"/>
              <a:gd name="connsiteY901" fmla="*/ 2233836 h 6858000"/>
              <a:gd name="connsiteX902" fmla="*/ 4981539 w 7467600"/>
              <a:gd name="connsiteY902" fmla="*/ 1542201 h 6858000"/>
              <a:gd name="connsiteX903" fmla="*/ 4958461 w 7467600"/>
              <a:gd name="connsiteY903" fmla="*/ 1136957 h 6858000"/>
              <a:gd name="connsiteX904" fmla="*/ 4655015 w 7467600"/>
              <a:gd name="connsiteY904" fmla="*/ 891426 h 6858000"/>
              <a:gd name="connsiteX905" fmla="*/ 4348002 w 7467600"/>
              <a:gd name="connsiteY905" fmla="*/ 2205895 h 6858000"/>
              <a:gd name="connsiteX906" fmla="*/ 4262250 w 7467600"/>
              <a:gd name="connsiteY906" fmla="*/ 2219972 h 6858000"/>
              <a:gd name="connsiteX907" fmla="*/ 4550611 w 7467600"/>
              <a:gd name="connsiteY907" fmla="*/ 817540 h 6858000"/>
              <a:gd name="connsiteX908" fmla="*/ 4564418 w 7467600"/>
              <a:gd name="connsiteY908" fmla="*/ 808293 h 6858000"/>
              <a:gd name="connsiteX909" fmla="*/ 4266388 w 7467600"/>
              <a:gd name="connsiteY909" fmla="*/ 500083 h 6858000"/>
              <a:gd name="connsiteX910" fmla="*/ 4032842 w 7467600"/>
              <a:gd name="connsiteY910" fmla="*/ 211809 h 6858000"/>
              <a:gd name="connsiteX911" fmla="*/ 3882765 w 7467600"/>
              <a:gd name="connsiteY911" fmla="*/ 0 h 6858000"/>
              <a:gd name="connsiteX912" fmla="*/ 3721337 w 7467600"/>
              <a:gd name="connsiteY912" fmla="*/ 0 h 6858000"/>
              <a:gd name="connsiteX913" fmla="*/ 3797544 w 7467600"/>
              <a:gd name="connsiteY913" fmla="*/ 0 h 6858000"/>
              <a:gd name="connsiteX914" fmla="*/ 3775734 w 7467600"/>
              <a:gd name="connsiteY914" fmla="*/ 95131 h 6858000"/>
              <a:gd name="connsiteX915" fmla="*/ 3724807 w 7467600"/>
              <a:gd name="connsiteY915" fmla="*/ 272257 h 6858000"/>
              <a:gd name="connsiteX916" fmla="*/ 3726844 w 7467600"/>
              <a:gd name="connsiteY916" fmla="*/ 282988 h 6858000"/>
              <a:gd name="connsiteX917" fmla="*/ 3742664 w 7467600"/>
              <a:gd name="connsiteY917" fmla="*/ 279918 h 6858000"/>
              <a:gd name="connsiteX918" fmla="*/ 4103910 w 7467600"/>
              <a:gd name="connsiteY918" fmla="*/ 1161917 h 6858000"/>
              <a:gd name="connsiteX919" fmla="*/ 4020269 w 7467600"/>
              <a:gd name="connsiteY919" fmla="*/ 1200406 h 6858000"/>
              <a:gd name="connsiteX920" fmla="*/ 3674882 w 7467600"/>
              <a:gd name="connsiteY920" fmla="*/ 488524 h 6858000"/>
              <a:gd name="connsiteX921" fmla="*/ 3132682 w 7467600"/>
              <a:gd name="connsiteY921" fmla="*/ 1072284 h 6858000"/>
              <a:gd name="connsiteX922" fmla="*/ 2716346 w 7467600"/>
              <a:gd name="connsiteY922" fmla="*/ 1276376 h 6858000"/>
              <a:gd name="connsiteX923" fmla="*/ 2716772 w 7467600"/>
              <a:gd name="connsiteY923" fmla="*/ 1255462 h 6858000"/>
              <a:gd name="connsiteX924" fmla="*/ 3471096 w 7467600"/>
              <a:gd name="connsiteY924" fmla="*/ 437072 h 6858000"/>
              <a:gd name="connsiteX925" fmla="*/ 3639057 w 7467600"/>
              <a:gd name="connsiteY925" fmla="*/ 286334 h 6858000"/>
              <a:gd name="connsiteX926" fmla="*/ 3640309 w 7467600"/>
              <a:gd name="connsiteY926" fmla="*/ 284664 h 6858000"/>
              <a:gd name="connsiteX927" fmla="*/ 3646022 w 7467600"/>
              <a:gd name="connsiteY927" fmla="*/ 276711 h 6858000"/>
              <a:gd name="connsiteX928" fmla="*/ 3707943 w 7467600"/>
              <a:gd name="connsiteY928" fmla="*/ 65958 h 6858000"/>
              <a:gd name="connsiteX929" fmla="*/ 3721337 w 7467600"/>
              <a:gd name="connsiteY929" fmla="*/ 0 h 6858000"/>
              <a:gd name="connsiteX930" fmla="*/ 2867960 w 7467600"/>
              <a:gd name="connsiteY930" fmla="*/ 0 h 6858000"/>
              <a:gd name="connsiteX931" fmla="*/ 2926351 w 7467600"/>
              <a:gd name="connsiteY931" fmla="*/ 0 h 6858000"/>
              <a:gd name="connsiteX932" fmla="*/ 2902823 w 7467600"/>
              <a:gd name="connsiteY932" fmla="*/ 262929 h 6858000"/>
              <a:gd name="connsiteX933" fmla="*/ 2940663 w 7467600"/>
              <a:gd name="connsiteY933" fmla="*/ 140884 h 6858000"/>
              <a:gd name="connsiteX934" fmla="*/ 2947039 w 7467600"/>
              <a:gd name="connsiteY934" fmla="*/ 122524 h 6858000"/>
              <a:gd name="connsiteX935" fmla="*/ 2984316 w 7467600"/>
              <a:gd name="connsiteY935" fmla="*/ 0 h 6858000"/>
              <a:gd name="connsiteX936" fmla="*/ 3016114 w 7467600"/>
              <a:gd name="connsiteY936" fmla="*/ 0 h 6858000"/>
              <a:gd name="connsiteX937" fmla="*/ 2979949 w 7467600"/>
              <a:gd name="connsiteY937" fmla="*/ 119274 h 6858000"/>
              <a:gd name="connsiteX938" fmla="*/ 3023879 w 7467600"/>
              <a:gd name="connsiteY938" fmla="*/ 0 h 6858000"/>
              <a:gd name="connsiteX939" fmla="*/ 3105400 w 7467600"/>
              <a:gd name="connsiteY939" fmla="*/ 0 h 6858000"/>
              <a:gd name="connsiteX940" fmla="*/ 3094669 w 7467600"/>
              <a:gd name="connsiteY940" fmla="*/ 30308 h 6858000"/>
              <a:gd name="connsiteX941" fmla="*/ 2901945 w 7467600"/>
              <a:gd name="connsiteY941" fmla="*/ 466538 h 6858000"/>
              <a:gd name="connsiteX942" fmla="*/ 2815209 w 7467600"/>
              <a:gd name="connsiteY942" fmla="*/ 497361 h 6858000"/>
              <a:gd name="connsiteX943" fmla="*/ 2844845 w 7467600"/>
              <a:gd name="connsiteY943" fmla="*/ 127638 h 6858000"/>
              <a:gd name="connsiteX944" fmla="*/ 2867960 w 7467600"/>
              <a:gd name="connsiteY944" fmla="*/ 0 h 6858000"/>
              <a:gd name="connsiteX945" fmla="*/ 1057230 w 7467600"/>
              <a:gd name="connsiteY945" fmla="*/ 0 h 6858000"/>
              <a:gd name="connsiteX946" fmla="*/ 1111003 w 7467600"/>
              <a:gd name="connsiteY946" fmla="*/ 0 h 6858000"/>
              <a:gd name="connsiteX947" fmla="*/ 1125553 w 7467600"/>
              <a:gd name="connsiteY947" fmla="*/ 52588 h 6858000"/>
              <a:gd name="connsiteX948" fmla="*/ 1304276 w 7467600"/>
              <a:gd name="connsiteY948" fmla="*/ 476275 h 6858000"/>
              <a:gd name="connsiteX949" fmla="*/ 1492066 w 7467600"/>
              <a:gd name="connsiteY949" fmla="*/ 886333 h 6858000"/>
              <a:gd name="connsiteX950" fmla="*/ 1423698 w 7467600"/>
              <a:gd name="connsiteY950" fmla="*/ 710817 h 6858000"/>
              <a:gd name="connsiteX951" fmla="*/ 1357609 w 7467600"/>
              <a:gd name="connsiteY951" fmla="*/ 532892 h 6858000"/>
              <a:gd name="connsiteX952" fmla="*/ 1309550 w 7467600"/>
              <a:gd name="connsiteY952" fmla="*/ 374031 h 6858000"/>
              <a:gd name="connsiteX953" fmla="*/ 1193673 w 7467600"/>
              <a:gd name="connsiteY953" fmla="*/ 49533 h 6858000"/>
              <a:gd name="connsiteX954" fmla="*/ 1164391 w 7467600"/>
              <a:gd name="connsiteY954" fmla="*/ 0 h 6858000"/>
              <a:gd name="connsiteX955" fmla="*/ 1200666 w 7467600"/>
              <a:gd name="connsiteY955" fmla="*/ 0 h 6858000"/>
              <a:gd name="connsiteX956" fmla="*/ 1223408 w 7467600"/>
              <a:gd name="connsiteY956" fmla="*/ 38996 h 6858000"/>
              <a:gd name="connsiteX957" fmla="*/ 1339635 w 7467600"/>
              <a:gd name="connsiteY957" fmla="*/ 365517 h 6858000"/>
              <a:gd name="connsiteX958" fmla="*/ 1387469 w 7467600"/>
              <a:gd name="connsiteY958" fmla="*/ 523079 h 6858000"/>
              <a:gd name="connsiteX959" fmla="*/ 1452685 w 7467600"/>
              <a:gd name="connsiteY959" fmla="*/ 699806 h 6858000"/>
              <a:gd name="connsiteX960" fmla="*/ 1492092 w 7467600"/>
              <a:gd name="connsiteY960" fmla="*/ 800424 h 6858000"/>
              <a:gd name="connsiteX961" fmla="*/ 1455302 w 7467600"/>
              <a:gd name="connsiteY961" fmla="*/ 632913 h 6858000"/>
              <a:gd name="connsiteX962" fmla="*/ 1222336 w 7467600"/>
              <a:gd name="connsiteY962" fmla="*/ 9480 h 6858000"/>
              <a:gd name="connsiteX963" fmla="*/ 1214634 w 7467600"/>
              <a:gd name="connsiteY963" fmla="*/ 0 h 6858000"/>
              <a:gd name="connsiteX964" fmla="*/ 1289827 w 7467600"/>
              <a:gd name="connsiteY964" fmla="*/ 0 h 6858000"/>
              <a:gd name="connsiteX965" fmla="*/ 1321076 w 7467600"/>
              <a:gd name="connsiteY965" fmla="*/ 59722 h 6858000"/>
              <a:gd name="connsiteX966" fmla="*/ 1512579 w 7467600"/>
              <a:gd name="connsiteY966" fmla="*/ 626441 h 6858000"/>
              <a:gd name="connsiteX967" fmla="*/ 1506076 w 7467600"/>
              <a:gd name="connsiteY967" fmla="*/ 1089289 h 6858000"/>
              <a:gd name="connsiteX968" fmla="*/ 1486346 w 7467600"/>
              <a:gd name="connsiteY968" fmla="*/ 1079919 h 6858000"/>
              <a:gd name="connsiteX969" fmla="*/ 1070511 w 7467600"/>
              <a:gd name="connsiteY969" fmla="*/ 48609 h 6858000"/>
              <a:gd name="connsiteX970" fmla="*/ 1057230 w 7467600"/>
              <a:gd name="connsiteY970" fmla="*/ 0 h 6858000"/>
              <a:gd name="connsiteX971" fmla="*/ 43151 w 7467600"/>
              <a:gd name="connsiteY971" fmla="*/ 0 h 6858000"/>
              <a:gd name="connsiteX972" fmla="*/ 95283 w 7467600"/>
              <a:gd name="connsiteY972" fmla="*/ 0 h 6858000"/>
              <a:gd name="connsiteX973" fmla="*/ 300708 w 7467600"/>
              <a:gd name="connsiteY973" fmla="*/ 154571 h 6858000"/>
              <a:gd name="connsiteX974" fmla="*/ 530414 w 7467600"/>
              <a:gd name="connsiteY974" fmla="*/ 354673 h 6858000"/>
              <a:gd name="connsiteX975" fmla="*/ 333785 w 7467600"/>
              <a:gd name="connsiteY975" fmla="*/ 161564 h 6858000"/>
              <a:gd name="connsiteX976" fmla="*/ 147005 w 7467600"/>
              <a:gd name="connsiteY976" fmla="*/ 0 h 6858000"/>
              <a:gd name="connsiteX977" fmla="*/ 272509 w 7467600"/>
              <a:gd name="connsiteY977" fmla="*/ 0 h 6858000"/>
              <a:gd name="connsiteX978" fmla="*/ 326276 w 7467600"/>
              <a:gd name="connsiteY978" fmla="*/ 45847 h 6858000"/>
              <a:gd name="connsiteX979" fmla="*/ 823759 w 7467600"/>
              <a:gd name="connsiteY979" fmla="*/ 574145 h 6858000"/>
              <a:gd name="connsiteX980" fmla="*/ 811254 w 7467600"/>
              <a:gd name="connsiteY980" fmla="*/ 665546 h 6858000"/>
              <a:gd name="connsiteX981" fmla="*/ 154042 w 7467600"/>
              <a:gd name="connsiteY981" fmla="*/ 261522 h 6858000"/>
              <a:gd name="connsiteX982" fmla="*/ 13550 w 7467600"/>
              <a:gd name="connsiteY982" fmla="*/ 158423 h 6858000"/>
              <a:gd name="connsiteX983" fmla="*/ 0 w 7467600"/>
              <a:gd name="connsiteY983" fmla="*/ 146618 h 6858000"/>
              <a:gd name="connsiteX984" fmla="*/ 0 w 7467600"/>
              <a:gd name="connsiteY984" fmla="*/ 59161 h 6858000"/>
              <a:gd name="connsiteX985" fmla="*/ 45427 w 7467600"/>
              <a:gd name="connsiteY985" fmla="*/ 101078 h 6858000"/>
              <a:gd name="connsiteX986" fmla="*/ 630103 w 7467600"/>
              <a:gd name="connsiteY986" fmla="*/ 485885 h 6858000"/>
              <a:gd name="connsiteX987" fmla="*/ 532040 w 7467600"/>
              <a:gd name="connsiteY987" fmla="*/ 399359 h 6858000"/>
              <a:gd name="connsiteX988" fmla="*/ 517618 w 7467600"/>
              <a:gd name="connsiteY988" fmla="*/ 385726 h 6858000"/>
              <a:gd name="connsiteX989" fmla="*/ 285074 w 7467600"/>
              <a:gd name="connsiteY989" fmla="*/ 182755 h 6858000"/>
              <a:gd name="connsiteX990" fmla="*/ 43151 w 7467600"/>
              <a:gd name="connsiteY99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467600 w 7467600"/>
              <a:gd name="connsiteY132" fmla="*/ 5164774 h 6858000"/>
              <a:gd name="connsiteX133" fmla="*/ 7312201 w 7467600"/>
              <a:gd name="connsiteY133" fmla="*/ 5128278 h 6858000"/>
              <a:gd name="connsiteX134" fmla="*/ 1903353 w 7467600"/>
              <a:gd name="connsiteY134" fmla="*/ 5044827 h 6858000"/>
              <a:gd name="connsiteX135" fmla="*/ 1936931 w 7467600"/>
              <a:gd name="connsiteY135" fmla="*/ 5093954 h 6858000"/>
              <a:gd name="connsiteX136" fmla="*/ 2195868 w 7467600"/>
              <a:gd name="connsiteY136" fmla="*/ 5396574 h 6858000"/>
              <a:gd name="connsiteX137" fmla="*/ 2088852 w 7467600"/>
              <a:gd name="connsiteY137" fmla="*/ 5166123 h 6858000"/>
              <a:gd name="connsiteX138" fmla="*/ 1958241 w 7467600"/>
              <a:gd name="connsiteY138" fmla="*/ 5067955 h 6858000"/>
              <a:gd name="connsiteX139" fmla="*/ 1903353 w 7467600"/>
              <a:gd name="connsiteY139" fmla="*/ 5044827 h 6858000"/>
              <a:gd name="connsiteX140" fmla="*/ 1979378 w 7467600"/>
              <a:gd name="connsiteY140" fmla="*/ 4769504 h 6858000"/>
              <a:gd name="connsiteX141" fmla="*/ 2882120 w 7467600"/>
              <a:gd name="connsiteY141" fmla="*/ 5064547 h 6858000"/>
              <a:gd name="connsiteX142" fmla="*/ 2793103 w 7467600"/>
              <a:gd name="connsiteY142" fmla="*/ 5039699 h 6858000"/>
              <a:gd name="connsiteX143" fmla="*/ 2770041 w 7467600"/>
              <a:gd name="connsiteY143" fmla="*/ 5033634 h 6858000"/>
              <a:gd name="connsiteX144" fmla="*/ 1979378 w 7467600"/>
              <a:gd name="connsiteY144" fmla="*/ 4769504 h 6858000"/>
              <a:gd name="connsiteX145" fmla="*/ 1927410 w 7467600"/>
              <a:gd name="connsiteY145" fmla="*/ 4716164 h 6858000"/>
              <a:gd name="connsiteX146" fmla="*/ 1959587 w 7467600"/>
              <a:gd name="connsiteY146" fmla="*/ 4728849 h 6858000"/>
              <a:gd name="connsiteX147" fmla="*/ 2777707 w 7467600"/>
              <a:gd name="connsiteY147" fmla="*/ 5003991 h 6858000"/>
              <a:gd name="connsiteX148" fmla="*/ 2800768 w 7467600"/>
              <a:gd name="connsiteY148" fmla="*/ 5010056 h 6858000"/>
              <a:gd name="connsiteX149" fmla="*/ 2879408 w 7467600"/>
              <a:gd name="connsiteY149" fmla="*/ 5031590 h 6858000"/>
              <a:gd name="connsiteX150" fmla="*/ 2862295 w 7467600"/>
              <a:gd name="connsiteY150" fmla="*/ 5022958 h 6858000"/>
              <a:gd name="connsiteX151" fmla="*/ 2813343 w 7467600"/>
              <a:gd name="connsiteY151" fmla="*/ 4998369 h 6858000"/>
              <a:gd name="connsiteX152" fmla="*/ 2646245 w 7467600"/>
              <a:gd name="connsiteY152" fmla="*/ 4930999 h 6858000"/>
              <a:gd name="connsiteX153" fmla="*/ 1999243 w 7467600"/>
              <a:gd name="connsiteY153" fmla="*/ 4730524 h 6858000"/>
              <a:gd name="connsiteX154" fmla="*/ 1979527 w 7467600"/>
              <a:gd name="connsiteY154" fmla="*/ 4726651 h 6858000"/>
              <a:gd name="connsiteX155" fmla="*/ 1927410 w 7467600"/>
              <a:gd name="connsiteY155" fmla="*/ 4716164 h 6858000"/>
              <a:gd name="connsiteX156" fmla="*/ 1997014 w 7467600"/>
              <a:gd name="connsiteY156" fmla="*/ 4698007 h 6858000"/>
              <a:gd name="connsiteX157" fmla="*/ 2005458 w 7467600"/>
              <a:gd name="connsiteY157" fmla="*/ 4699540 h 6858000"/>
              <a:gd name="connsiteX158" fmla="*/ 2657186 w 7467600"/>
              <a:gd name="connsiteY158" fmla="*/ 4901687 h 6858000"/>
              <a:gd name="connsiteX159" fmla="*/ 2826662 w 7467600"/>
              <a:gd name="connsiteY159" fmla="*/ 4970362 h 6858000"/>
              <a:gd name="connsiteX160" fmla="*/ 2876100 w 7467600"/>
              <a:gd name="connsiteY160" fmla="*/ 4995397 h 6858000"/>
              <a:gd name="connsiteX161" fmla="*/ 3042600 w 7467600"/>
              <a:gd name="connsiteY161" fmla="*/ 5059532 h 6858000"/>
              <a:gd name="connsiteX162" fmla="*/ 1997014 w 7467600"/>
              <a:gd name="connsiteY162" fmla="*/ 4698007 h 6858000"/>
              <a:gd name="connsiteX163" fmla="*/ 2305292 w 7467600"/>
              <a:gd name="connsiteY163" fmla="*/ 4219492 h 6858000"/>
              <a:gd name="connsiteX164" fmla="*/ 3360922 w 7467600"/>
              <a:gd name="connsiteY164" fmla="*/ 4529373 h 6858000"/>
              <a:gd name="connsiteX165" fmla="*/ 3492420 w 7467600"/>
              <a:gd name="connsiteY165" fmla="*/ 4510145 h 6858000"/>
              <a:gd name="connsiteX166" fmla="*/ 3364086 w 7467600"/>
              <a:gd name="connsiteY166" fmla="*/ 4480340 h 6858000"/>
              <a:gd name="connsiteX167" fmla="*/ 3225818 w 7467600"/>
              <a:gd name="connsiteY167" fmla="*/ 4411822 h 6858000"/>
              <a:gd name="connsiteX168" fmla="*/ 3129696 w 7467600"/>
              <a:gd name="connsiteY168" fmla="*/ 4360704 h 6858000"/>
              <a:gd name="connsiteX169" fmla="*/ 2814545 w 7467600"/>
              <a:gd name="connsiteY169" fmla="*/ 4282955 h 6858000"/>
              <a:gd name="connsiteX170" fmla="*/ 2305292 w 7467600"/>
              <a:gd name="connsiteY170" fmla="*/ 4219492 h 6858000"/>
              <a:gd name="connsiteX171" fmla="*/ 2626982 w 7467600"/>
              <a:gd name="connsiteY171" fmla="*/ 4206450 h 6858000"/>
              <a:gd name="connsiteX172" fmla="*/ 2490617 w 7467600"/>
              <a:gd name="connsiteY172" fmla="*/ 4206951 h 6858000"/>
              <a:gd name="connsiteX173" fmla="*/ 2819869 w 7467600"/>
              <a:gd name="connsiteY173" fmla="*/ 4252936 h 6858000"/>
              <a:gd name="connsiteX174" fmla="*/ 3143018 w 7467600"/>
              <a:gd name="connsiteY174" fmla="*/ 4332698 h 6858000"/>
              <a:gd name="connsiteX175" fmla="*/ 3241520 w 7467600"/>
              <a:gd name="connsiteY175" fmla="*/ 4385112 h 6858000"/>
              <a:gd name="connsiteX176" fmla="*/ 3374575 w 7467600"/>
              <a:gd name="connsiteY176" fmla="*/ 4451517 h 6858000"/>
              <a:gd name="connsiteX177" fmla="*/ 3505221 w 7467600"/>
              <a:gd name="connsiteY177" fmla="*/ 4480757 h 6858000"/>
              <a:gd name="connsiteX178" fmla="*/ 2626982 w 7467600"/>
              <a:gd name="connsiteY178" fmla="*/ 4206450 h 6858000"/>
              <a:gd name="connsiteX179" fmla="*/ 1310106 w 7467600"/>
              <a:gd name="connsiteY179" fmla="*/ 3943217 h 6858000"/>
              <a:gd name="connsiteX180" fmla="*/ 854994 w 7467600"/>
              <a:gd name="connsiteY180" fmla="*/ 4399136 h 6858000"/>
              <a:gd name="connsiteX181" fmla="*/ 742462 w 7467600"/>
              <a:gd name="connsiteY181" fmla="*/ 4594648 h 6858000"/>
              <a:gd name="connsiteX182" fmla="*/ 820602 w 7467600"/>
              <a:gd name="connsiteY182" fmla="*/ 4485915 h 6858000"/>
              <a:gd name="connsiteX183" fmla="*/ 878295 w 7467600"/>
              <a:gd name="connsiteY183" fmla="*/ 4403594 h 6858000"/>
              <a:gd name="connsiteX184" fmla="*/ 1240607 w 7467600"/>
              <a:gd name="connsiteY184" fmla="*/ 4010401 h 6858000"/>
              <a:gd name="connsiteX185" fmla="*/ 1310106 w 7467600"/>
              <a:gd name="connsiteY185" fmla="*/ 3943217 h 6858000"/>
              <a:gd name="connsiteX186" fmla="*/ 1423113 w 7467600"/>
              <a:gd name="connsiteY186" fmla="*/ 3874565 h 6858000"/>
              <a:gd name="connsiteX187" fmla="*/ 1260565 w 7467600"/>
              <a:gd name="connsiteY187" fmla="*/ 4031982 h 6858000"/>
              <a:gd name="connsiteX188" fmla="*/ 901900 w 7467600"/>
              <a:gd name="connsiteY188" fmla="*/ 4421236 h 6858000"/>
              <a:gd name="connsiteX189" fmla="*/ 845044 w 7467600"/>
              <a:gd name="connsiteY189" fmla="*/ 4502436 h 6858000"/>
              <a:gd name="connsiteX190" fmla="*/ 685926 w 7467600"/>
              <a:gd name="connsiteY190" fmla="*/ 4703069 h 6858000"/>
              <a:gd name="connsiteX191" fmla="*/ 684248 w 7467600"/>
              <a:gd name="connsiteY191" fmla="*/ 4706721 h 6858000"/>
              <a:gd name="connsiteX192" fmla="*/ 1423113 w 7467600"/>
              <a:gd name="connsiteY192" fmla="*/ 3874565 h 6858000"/>
              <a:gd name="connsiteX193" fmla="*/ 3316479 w 7467600"/>
              <a:gd name="connsiteY193" fmla="*/ 3872136 h 6858000"/>
              <a:gd name="connsiteX194" fmla="*/ 3546806 w 7467600"/>
              <a:gd name="connsiteY194" fmla="*/ 4356139 h 6858000"/>
              <a:gd name="connsiteX195" fmla="*/ 3364433 w 7467600"/>
              <a:gd name="connsiteY195" fmla="*/ 3953121 h 6858000"/>
              <a:gd name="connsiteX196" fmla="*/ 3316479 w 7467600"/>
              <a:gd name="connsiteY196" fmla="*/ 3872136 h 6858000"/>
              <a:gd name="connsiteX197" fmla="*/ 3291335 w 7467600"/>
              <a:gd name="connsiteY197" fmla="*/ 3767420 h 6858000"/>
              <a:gd name="connsiteX198" fmla="*/ 3390805 w 7467600"/>
              <a:gd name="connsiteY198" fmla="*/ 3937163 h 6858000"/>
              <a:gd name="connsiteX199" fmla="*/ 3579062 w 7467600"/>
              <a:gd name="connsiteY199" fmla="*/ 4359040 h 6858000"/>
              <a:gd name="connsiteX200" fmla="*/ 3467355 w 7467600"/>
              <a:gd name="connsiteY200" fmla="*/ 3988130 h 6858000"/>
              <a:gd name="connsiteX201" fmla="*/ 3310753 w 7467600"/>
              <a:gd name="connsiteY201" fmla="*/ 3787140 h 6858000"/>
              <a:gd name="connsiteX202" fmla="*/ 3291335 w 7467600"/>
              <a:gd name="connsiteY202" fmla="*/ 3767420 h 6858000"/>
              <a:gd name="connsiteX203" fmla="*/ 1635889 w 7467600"/>
              <a:gd name="connsiteY203" fmla="*/ 3709494 h 6858000"/>
              <a:gd name="connsiteX204" fmla="*/ 1634800 w 7467600"/>
              <a:gd name="connsiteY204" fmla="*/ 3731111 h 6858000"/>
              <a:gd name="connsiteX205" fmla="*/ 1635889 w 7467600"/>
              <a:gd name="connsiteY205" fmla="*/ 3709494 h 6858000"/>
              <a:gd name="connsiteX206" fmla="*/ 1510397 w 7467600"/>
              <a:gd name="connsiteY206" fmla="*/ 3684705 h 6858000"/>
              <a:gd name="connsiteX207" fmla="*/ 1146550 w 7467600"/>
              <a:gd name="connsiteY207" fmla="*/ 3802012 h 6858000"/>
              <a:gd name="connsiteX208" fmla="*/ 698834 w 7467600"/>
              <a:gd name="connsiteY208" fmla="*/ 3952272 h 6858000"/>
              <a:gd name="connsiteX209" fmla="*/ 34256 w 7467600"/>
              <a:gd name="connsiteY209" fmla="*/ 4347603 h 6858000"/>
              <a:gd name="connsiteX210" fmla="*/ 527241 w 7467600"/>
              <a:gd name="connsiteY210" fmla="*/ 4065078 h 6858000"/>
              <a:gd name="connsiteX211" fmla="*/ 1510397 w 7467600"/>
              <a:gd name="connsiteY211" fmla="*/ 3684705 h 6858000"/>
              <a:gd name="connsiteX212" fmla="*/ 1313114 w 7467600"/>
              <a:gd name="connsiteY212" fmla="*/ 3655216 h 6858000"/>
              <a:gd name="connsiteX213" fmla="*/ 1109304 w 7467600"/>
              <a:gd name="connsiteY213" fmla="*/ 3669030 h 6858000"/>
              <a:gd name="connsiteX214" fmla="*/ 8129 w 7467600"/>
              <a:gd name="connsiteY214" fmla="*/ 4330519 h 6858000"/>
              <a:gd name="connsiteX215" fmla="*/ 687572 w 7467600"/>
              <a:gd name="connsiteY215" fmla="*/ 3925629 h 6858000"/>
              <a:gd name="connsiteX216" fmla="*/ 1138365 w 7467600"/>
              <a:gd name="connsiteY216" fmla="*/ 3774515 h 6858000"/>
              <a:gd name="connsiteX217" fmla="*/ 1505579 w 7467600"/>
              <a:gd name="connsiteY217" fmla="*/ 3655526 h 6858000"/>
              <a:gd name="connsiteX218" fmla="*/ 1313114 w 7467600"/>
              <a:gd name="connsiteY218" fmla="*/ 3655216 h 6858000"/>
              <a:gd name="connsiteX219" fmla="*/ 3655073 w 7467600"/>
              <a:gd name="connsiteY219" fmla="*/ 3650884 h 6858000"/>
              <a:gd name="connsiteX220" fmla="*/ 3989938 w 7467600"/>
              <a:gd name="connsiteY220" fmla="*/ 3991685 h 6858000"/>
              <a:gd name="connsiteX221" fmla="*/ 4393907 w 7467600"/>
              <a:gd name="connsiteY221" fmla="*/ 4261258 h 6858000"/>
              <a:gd name="connsiteX222" fmla="*/ 4648051 w 7467600"/>
              <a:gd name="connsiteY222" fmla="*/ 4374051 h 6858000"/>
              <a:gd name="connsiteX223" fmla="*/ 4383389 w 7467600"/>
              <a:gd name="connsiteY223" fmla="*/ 4184369 h 6858000"/>
              <a:gd name="connsiteX224" fmla="*/ 4165508 w 7467600"/>
              <a:gd name="connsiteY224" fmla="*/ 4035196 h 6858000"/>
              <a:gd name="connsiteX225" fmla="*/ 4068162 w 7467600"/>
              <a:gd name="connsiteY225" fmla="*/ 3953394 h 6858000"/>
              <a:gd name="connsiteX226" fmla="*/ 3981416 w 7467600"/>
              <a:gd name="connsiteY226" fmla="*/ 3880482 h 6858000"/>
              <a:gd name="connsiteX227" fmla="*/ 3800147 w 7467600"/>
              <a:gd name="connsiteY227" fmla="*/ 3749872 h 6858000"/>
              <a:gd name="connsiteX228" fmla="*/ 3655073 w 7467600"/>
              <a:gd name="connsiteY228" fmla="*/ 3650884 h 6858000"/>
              <a:gd name="connsiteX229" fmla="*/ 3670252 w 7467600"/>
              <a:gd name="connsiteY229" fmla="*/ 3622798 h 6858000"/>
              <a:gd name="connsiteX230" fmla="*/ 3817258 w 7467600"/>
              <a:gd name="connsiteY230" fmla="*/ 3723577 h 6858000"/>
              <a:gd name="connsiteX231" fmla="*/ 4000461 w 7467600"/>
              <a:gd name="connsiteY231" fmla="*/ 3855966 h 6858000"/>
              <a:gd name="connsiteX232" fmla="*/ 4088180 w 7467600"/>
              <a:gd name="connsiteY232" fmla="*/ 3929774 h 6858000"/>
              <a:gd name="connsiteX233" fmla="*/ 4184555 w 7467600"/>
              <a:gd name="connsiteY233" fmla="*/ 4010683 h 6858000"/>
              <a:gd name="connsiteX234" fmla="*/ 4399563 w 7467600"/>
              <a:gd name="connsiteY234" fmla="*/ 4158106 h 6858000"/>
              <a:gd name="connsiteX235" fmla="*/ 4684469 w 7467600"/>
              <a:gd name="connsiteY235" fmla="*/ 4364680 h 6858000"/>
              <a:gd name="connsiteX236" fmla="*/ 4690271 w 7467600"/>
              <a:gd name="connsiteY236" fmla="*/ 4370034 h 6858000"/>
              <a:gd name="connsiteX237" fmla="*/ 4136093 w 7467600"/>
              <a:gd name="connsiteY237" fmla="*/ 3858466 h 6858000"/>
              <a:gd name="connsiteX238" fmla="*/ 3670252 w 7467600"/>
              <a:gd name="connsiteY238" fmla="*/ 3622798 h 6858000"/>
              <a:gd name="connsiteX239" fmla="*/ 4440129 w 7467600"/>
              <a:gd name="connsiteY239" fmla="*/ 3448571 h 6858000"/>
              <a:gd name="connsiteX240" fmla="*/ 4856525 w 7467600"/>
              <a:gd name="connsiteY240" fmla="*/ 3915351 h 6858000"/>
              <a:gd name="connsiteX241" fmla="*/ 5059055 w 7467600"/>
              <a:gd name="connsiteY241" fmla="*/ 4108918 h 6858000"/>
              <a:gd name="connsiteX242" fmla="*/ 5290070 w 7467600"/>
              <a:gd name="connsiteY242" fmla="*/ 4263619 h 6858000"/>
              <a:gd name="connsiteX243" fmla="*/ 4834991 w 7467600"/>
              <a:gd name="connsiteY243" fmla="*/ 3830985 h 6858000"/>
              <a:gd name="connsiteX244" fmla="*/ 4440129 w 7467600"/>
              <a:gd name="connsiteY244" fmla="*/ 3448571 h 6858000"/>
              <a:gd name="connsiteX245" fmla="*/ 4441737 w 7467600"/>
              <a:gd name="connsiteY245" fmla="*/ 3399734 h 6858000"/>
              <a:gd name="connsiteX246" fmla="*/ 4431236 w 7467600"/>
              <a:gd name="connsiteY246" fmla="*/ 3400954 h 6858000"/>
              <a:gd name="connsiteX247" fmla="*/ 4557150 w 7467600"/>
              <a:gd name="connsiteY247" fmla="*/ 3510023 h 6858000"/>
              <a:gd name="connsiteX248" fmla="*/ 4856936 w 7467600"/>
              <a:gd name="connsiteY248" fmla="*/ 3809146 h 6858000"/>
              <a:gd name="connsiteX249" fmla="*/ 5111996 w 7467600"/>
              <a:gd name="connsiteY249" fmla="*/ 4065759 h 6858000"/>
              <a:gd name="connsiteX250" fmla="*/ 5388878 w 7467600"/>
              <a:gd name="connsiteY250" fmla="*/ 4300185 h 6858000"/>
              <a:gd name="connsiteX251" fmla="*/ 5425556 w 7467600"/>
              <a:gd name="connsiteY251" fmla="*/ 4308967 h 6858000"/>
              <a:gd name="connsiteX252" fmla="*/ 4943646 w 7467600"/>
              <a:gd name="connsiteY252" fmla="*/ 3822916 h 6858000"/>
              <a:gd name="connsiteX253" fmla="*/ 4594837 w 7467600"/>
              <a:gd name="connsiteY253" fmla="*/ 3532274 h 6858000"/>
              <a:gd name="connsiteX254" fmla="*/ 4441737 w 7467600"/>
              <a:gd name="connsiteY254" fmla="*/ 3399734 h 6858000"/>
              <a:gd name="connsiteX255" fmla="*/ 5425834 w 7467600"/>
              <a:gd name="connsiteY255" fmla="*/ 3162785 h 6858000"/>
              <a:gd name="connsiteX256" fmla="*/ 5401644 w 7467600"/>
              <a:gd name="connsiteY256" fmla="*/ 3617847 h 6858000"/>
              <a:gd name="connsiteX257" fmla="*/ 5467256 w 7467600"/>
              <a:gd name="connsiteY257" fmla="*/ 4175494 h 6858000"/>
              <a:gd name="connsiteX258" fmla="*/ 5448069 w 7467600"/>
              <a:gd name="connsiteY258" fmla="*/ 3567554 h 6858000"/>
              <a:gd name="connsiteX259" fmla="*/ 5425834 w 7467600"/>
              <a:gd name="connsiteY259" fmla="*/ 3162785 h 6858000"/>
              <a:gd name="connsiteX260" fmla="*/ 1318687 w 7467600"/>
              <a:gd name="connsiteY260" fmla="*/ 3113840 h 6858000"/>
              <a:gd name="connsiteX261" fmla="*/ 1066793 w 7467600"/>
              <a:gd name="connsiteY261" fmla="*/ 3212171 h 6858000"/>
              <a:gd name="connsiteX262" fmla="*/ 993319 w 7467600"/>
              <a:gd name="connsiteY262" fmla="*/ 3247648 h 6858000"/>
              <a:gd name="connsiteX263" fmla="*/ 853081 w 7467600"/>
              <a:gd name="connsiteY263" fmla="*/ 3312410 h 6858000"/>
              <a:gd name="connsiteX264" fmla="*/ 805957 w 7467600"/>
              <a:gd name="connsiteY264" fmla="*/ 3330443 h 6858000"/>
              <a:gd name="connsiteX265" fmla="*/ 1318687 w 7467600"/>
              <a:gd name="connsiteY265" fmla="*/ 3113840 h 6858000"/>
              <a:gd name="connsiteX266" fmla="*/ 5453702 w 7467600"/>
              <a:gd name="connsiteY266" fmla="*/ 3090882 h 6858000"/>
              <a:gd name="connsiteX267" fmla="*/ 5480135 w 7467600"/>
              <a:gd name="connsiteY267" fmla="*/ 3565802 h 6858000"/>
              <a:gd name="connsiteX268" fmla="*/ 5499023 w 7467600"/>
              <a:gd name="connsiteY268" fmla="*/ 4166310 h 6858000"/>
              <a:gd name="connsiteX269" fmla="*/ 5547022 w 7467600"/>
              <a:gd name="connsiteY269" fmla="*/ 3607838 h 6858000"/>
              <a:gd name="connsiteX270" fmla="*/ 5515964 w 7467600"/>
              <a:gd name="connsiteY270" fmla="*/ 3378541 h 6858000"/>
              <a:gd name="connsiteX271" fmla="*/ 5453702 w 7467600"/>
              <a:gd name="connsiteY271" fmla="*/ 3090882 h 6858000"/>
              <a:gd name="connsiteX272" fmla="*/ 1238695 w 7467600"/>
              <a:gd name="connsiteY272" fmla="*/ 3076820 h 6858000"/>
              <a:gd name="connsiteX273" fmla="*/ 716371 w 7467600"/>
              <a:gd name="connsiteY273" fmla="*/ 3293249 h 6858000"/>
              <a:gd name="connsiteX274" fmla="*/ 579522 w 7467600"/>
              <a:gd name="connsiteY274" fmla="*/ 3371759 h 6858000"/>
              <a:gd name="connsiteX275" fmla="*/ 600288 w 7467600"/>
              <a:gd name="connsiteY275" fmla="*/ 3365555 h 6858000"/>
              <a:gd name="connsiteX276" fmla="*/ 840692 w 7467600"/>
              <a:gd name="connsiteY276" fmla="*/ 3284921 h 6858000"/>
              <a:gd name="connsiteX277" fmla="*/ 979248 w 7467600"/>
              <a:gd name="connsiteY277" fmla="*/ 3221003 h 6858000"/>
              <a:gd name="connsiteX278" fmla="*/ 1053282 w 7467600"/>
              <a:gd name="connsiteY278" fmla="*/ 3185247 h 6858000"/>
              <a:gd name="connsiteX279" fmla="*/ 1320603 w 7467600"/>
              <a:gd name="connsiteY279" fmla="*/ 3081281 h 6858000"/>
              <a:gd name="connsiteX280" fmla="*/ 1238695 w 7467600"/>
              <a:gd name="connsiteY280" fmla="*/ 3076820 h 6858000"/>
              <a:gd name="connsiteX281" fmla="*/ 5425627 w 7467600"/>
              <a:gd name="connsiteY281" fmla="*/ 2954192 h 6858000"/>
              <a:gd name="connsiteX282" fmla="*/ 5470770 w 7467600"/>
              <a:gd name="connsiteY282" fmla="*/ 3005435 h 6858000"/>
              <a:gd name="connsiteX283" fmla="*/ 5519779 w 7467600"/>
              <a:gd name="connsiteY283" fmla="*/ 4359223 h 6858000"/>
              <a:gd name="connsiteX284" fmla="*/ 5520293 w 7467600"/>
              <a:gd name="connsiteY284" fmla="*/ 4360602 h 6858000"/>
              <a:gd name="connsiteX285" fmla="*/ 5767221 w 7467600"/>
              <a:gd name="connsiteY285" fmla="*/ 4665564 h 6858000"/>
              <a:gd name="connsiteX286" fmla="*/ 6937169 w 7467600"/>
              <a:gd name="connsiteY286" fmla="*/ 4815941 h 6858000"/>
              <a:gd name="connsiteX287" fmla="*/ 6953922 w 7467600"/>
              <a:gd name="connsiteY287" fmla="*/ 4890068 h 6858000"/>
              <a:gd name="connsiteX288" fmla="*/ 6071359 w 7467600"/>
              <a:gd name="connsiteY288" fmla="*/ 4770770 h 6858000"/>
              <a:gd name="connsiteX289" fmla="*/ 6038839 w 7467600"/>
              <a:gd name="connsiteY289" fmla="*/ 4764474 h 6858000"/>
              <a:gd name="connsiteX290" fmla="*/ 6038706 w 7467600"/>
              <a:gd name="connsiteY290" fmla="*/ 4763847 h 6858000"/>
              <a:gd name="connsiteX291" fmla="*/ 6037784 w 7467600"/>
              <a:gd name="connsiteY291" fmla="*/ 4764270 h 6858000"/>
              <a:gd name="connsiteX292" fmla="*/ 6038839 w 7467600"/>
              <a:gd name="connsiteY292" fmla="*/ 4764474 h 6858000"/>
              <a:gd name="connsiteX293" fmla="*/ 6040338 w 7467600"/>
              <a:gd name="connsiteY293" fmla="*/ 4771418 h 6858000"/>
              <a:gd name="connsiteX294" fmla="*/ 6024488 w 7467600"/>
              <a:gd name="connsiteY294" fmla="*/ 4809903 h 6858000"/>
              <a:gd name="connsiteX295" fmla="*/ 5599771 w 7467600"/>
              <a:gd name="connsiteY295" fmla="*/ 5509652 h 6858000"/>
              <a:gd name="connsiteX296" fmla="*/ 5548843 w 7467600"/>
              <a:gd name="connsiteY296" fmla="*/ 5563845 h 6858000"/>
              <a:gd name="connsiteX297" fmla="*/ 5940952 w 7467600"/>
              <a:gd name="connsiteY297" fmla="*/ 6250028 h 6858000"/>
              <a:gd name="connsiteX298" fmla="*/ 6043441 w 7467600"/>
              <a:gd name="connsiteY298" fmla="*/ 6665847 h 6858000"/>
              <a:gd name="connsiteX299" fmla="*/ 6093432 w 7467600"/>
              <a:gd name="connsiteY299" fmla="*/ 6858000 h 6858000"/>
              <a:gd name="connsiteX300" fmla="*/ 6034344 w 7467600"/>
              <a:gd name="connsiteY300" fmla="*/ 6858000 h 6858000"/>
              <a:gd name="connsiteX301" fmla="*/ 6026679 w 7467600"/>
              <a:gd name="connsiteY301" fmla="*/ 6836959 h 6858000"/>
              <a:gd name="connsiteX302" fmla="*/ 5800441 w 7467600"/>
              <a:gd name="connsiteY302" fmla="*/ 6335286 h 6858000"/>
              <a:gd name="connsiteX303" fmla="*/ 5526562 w 7467600"/>
              <a:gd name="connsiteY303" fmla="*/ 5705388 h 6858000"/>
              <a:gd name="connsiteX304" fmla="*/ 5519640 w 7467600"/>
              <a:gd name="connsiteY304" fmla="*/ 5683774 h 6858000"/>
              <a:gd name="connsiteX305" fmla="*/ 5844559 w 7467600"/>
              <a:gd name="connsiteY305" fmla="*/ 6553349 h 6858000"/>
              <a:gd name="connsiteX306" fmla="*/ 5975994 w 7467600"/>
              <a:gd name="connsiteY306" fmla="*/ 6858000 h 6858000"/>
              <a:gd name="connsiteX307" fmla="*/ 5898547 w 7467600"/>
              <a:gd name="connsiteY307" fmla="*/ 6858000 h 6858000"/>
              <a:gd name="connsiteX308" fmla="*/ 5682041 w 7467600"/>
              <a:gd name="connsiteY308" fmla="*/ 6355860 h 6858000"/>
              <a:gd name="connsiteX309" fmla="*/ 5461758 w 7467600"/>
              <a:gd name="connsiteY309" fmla="*/ 5820220 h 6858000"/>
              <a:gd name="connsiteX310" fmla="*/ 5237282 w 7467600"/>
              <a:gd name="connsiteY310" fmla="*/ 6579086 h 6858000"/>
              <a:gd name="connsiteX311" fmla="*/ 5115009 w 7467600"/>
              <a:gd name="connsiteY311" fmla="*/ 6858000 h 6858000"/>
              <a:gd name="connsiteX312" fmla="*/ 5028074 w 7467600"/>
              <a:gd name="connsiteY312" fmla="*/ 6858000 h 6858000"/>
              <a:gd name="connsiteX313" fmla="*/ 5079508 w 7467600"/>
              <a:gd name="connsiteY313" fmla="*/ 6749074 h 6858000"/>
              <a:gd name="connsiteX314" fmla="*/ 5371846 w 7467600"/>
              <a:gd name="connsiteY314" fmla="*/ 5924413 h 6858000"/>
              <a:gd name="connsiteX315" fmla="*/ 5270512 w 7467600"/>
              <a:gd name="connsiteY315" fmla="*/ 6138975 h 6858000"/>
              <a:gd name="connsiteX316" fmla="*/ 5062409 w 7467600"/>
              <a:gd name="connsiteY316" fmla="*/ 6653544 h 6858000"/>
              <a:gd name="connsiteX317" fmla="*/ 5036628 w 7467600"/>
              <a:gd name="connsiteY317" fmla="*/ 6754247 h 6858000"/>
              <a:gd name="connsiteX318" fmla="*/ 5009112 w 7467600"/>
              <a:gd name="connsiteY318" fmla="*/ 6858000 h 6858000"/>
              <a:gd name="connsiteX319" fmla="*/ 4976679 w 7467600"/>
              <a:gd name="connsiteY319" fmla="*/ 6858000 h 6858000"/>
              <a:gd name="connsiteX320" fmla="*/ 5006537 w 7467600"/>
              <a:gd name="connsiteY320" fmla="*/ 6747068 h 6858000"/>
              <a:gd name="connsiteX321" fmla="*/ 5032723 w 7467600"/>
              <a:gd name="connsiteY321" fmla="*/ 6644957 h 6858000"/>
              <a:gd name="connsiteX322" fmla="*/ 5242949 w 7467600"/>
              <a:gd name="connsiteY322" fmla="*/ 6125175 h 6858000"/>
              <a:gd name="connsiteX323" fmla="*/ 5286321 w 7467600"/>
              <a:gd name="connsiteY323" fmla="*/ 6033555 h 6858000"/>
              <a:gd name="connsiteX324" fmla="*/ 5008210 w 7467600"/>
              <a:gd name="connsiteY324" fmla="*/ 6649194 h 6858000"/>
              <a:gd name="connsiteX325" fmla="*/ 4986321 w 7467600"/>
              <a:gd name="connsiteY325" fmla="*/ 6765687 h 6858000"/>
              <a:gd name="connsiteX326" fmla="*/ 4973474 w 7467600"/>
              <a:gd name="connsiteY326" fmla="*/ 6858000 h 6858000"/>
              <a:gd name="connsiteX327" fmla="*/ 4907178 w 7467600"/>
              <a:gd name="connsiteY327" fmla="*/ 6858000 h 6858000"/>
              <a:gd name="connsiteX328" fmla="*/ 4910810 w 7467600"/>
              <a:gd name="connsiteY328" fmla="*/ 6829660 h 6858000"/>
              <a:gd name="connsiteX329" fmla="*/ 4987461 w 7467600"/>
              <a:gd name="connsiteY329" fmla="*/ 6432994 h 6858000"/>
              <a:gd name="connsiteX330" fmla="*/ 5179262 w 7467600"/>
              <a:gd name="connsiteY330" fmla="*/ 6035044 h 6858000"/>
              <a:gd name="connsiteX331" fmla="*/ 4689678 w 7467600"/>
              <a:gd name="connsiteY331" fmla="*/ 6440241 h 6858000"/>
              <a:gd name="connsiteX332" fmla="*/ 4477543 w 7467600"/>
              <a:gd name="connsiteY332" fmla="*/ 6674836 h 6858000"/>
              <a:gd name="connsiteX333" fmla="*/ 4329957 w 7467600"/>
              <a:gd name="connsiteY333" fmla="*/ 6858000 h 6858000"/>
              <a:gd name="connsiteX334" fmla="*/ 4218595 w 7467600"/>
              <a:gd name="connsiteY334" fmla="*/ 6858000 h 6858000"/>
              <a:gd name="connsiteX335" fmla="*/ 4368888 w 7467600"/>
              <a:gd name="connsiteY335" fmla="*/ 6668412 h 6858000"/>
              <a:gd name="connsiteX336" fmla="*/ 4563091 w 7467600"/>
              <a:gd name="connsiteY336" fmla="*/ 6442508 h 6858000"/>
              <a:gd name="connsiteX337" fmla="*/ 5387324 w 7467600"/>
              <a:gd name="connsiteY337" fmla="*/ 5705830 h 6858000"/>
              <a:gd name="connsiteX338" fmla="*/ 5073620 w 7467600"/>
              <a:gd name="connsiteY338" fmla="*/ 5955437 h 6858000"/>
              <a:gd name="connsiteX339" fmla="*/ 4689789 w 7467600"/>
              <a:gd name="connsiteY339" fmla="*/ 6268382 h 6858000"/>
              <a:gd name="connsiteX340" fmla="*/ 4418722 w 7467600"/>
              <a:gd name="connsiteY340" fmla="*/ 6570886 h 6858000"/>
              <a:gd name="connsiteX341" fmla="*/ 4214944 w 7467600"/>
              <a:gd name="connsiteY341" fmla="*/ 6858000 h 6858000"/>
              <a:gd name="connsiteX342" fmla="*/ 4177898 w 7467600"/>
              <a:gd name="connsiteY342" fmla="*/ 6858000 h 6858000"/>
              <a:gd name="connsiteX343" fmla="*/ 4391597 w 7467600"/>
              <a:gd name="connsiteY343" fmla="*/ 6556370 h 6858000"/>
              <a:gd name="connsiteX344" fmla="*/ 4668889 w 7467600"/>
              <a:gd name="connsiteY344" fmla="*/ 6246399 h 6858000"/>
              <a:gd name="connsiteX345" fmla="*/ 5055427 w 7467600"/>
              <a:gd name="connsiteY345" fmla="*/ 5931476 h 6858000"/>
              <a:gd name="connsiteX346" fmla="*/ 5371814 w 7467600"/>
              <a:gd name="connsiteY346" fmla="*/ 5678975 h 6858000"/>
              <a:gd name="connsiteX347" fmla="*/ 4987918 w 7467600"/>
              <a:gd name="connsiteY347" fmla="*/ 5838701 h 6858000"/>
              <a:gd name="connsiteX348" fmla="*/ 4317146 w 7467600"/>
              <a:gd name="connsiteY348" fmla="*/ 6587716 h 6858000"/>
              <a:gd name="connsiteX349" fmla="*/ 4171627 w 7467600"/>
              <a:gd name="connsiteY349" fmla="*/ 6858000 h 6858000"/>
              <a:gd name="connsiteX350" fmla="*/ 4081585 w 7467600"/>
              <a:gd name="connsiteY350" fmla="*/ 6858000 h 6858000"/>
              <a:gd name="connsiteX351" fmla="*/ 4238603 w 7467600"/>
              <a:gd name="connsiteY351" fmla="*/ 6559341 h 6858000"/>
              <a:gd name="connsiteX352" fmla="*/ 4778333 w 7467600"/>
              <a:gd name="connsiteY352" fmla="*/ 5873626 h 6858000"/>
              <a:gd name="connsiteX353" fmla="*/ 5414185 w 7467600"/>
              <a:gd name="connsiteY353" fmla="*/ 5573882 h 6858000"/>
              <a:gd name="connsiteX354" fmla="*/ 5959648 w 7467600"/>
              <a:gd name="connsiteY354" fmla="*/ 4760797 h 6858000"/>
              <a:gd name="connsiteX355" fmla="*/ 5355019 w 7467600"/>
              <a:gd name="connsiteY355" fmla="*/ 4734672 h 6858000"/>
              <a:gd name="connsiteX356" fmla="*/ 5083565 w 7467600"/>
              <a:gd name="connsiteY356" fmla="*/ 5179121 h 6858000"/>
              <a:gd name="connsiteX357" fmla="*/ 4713577 w 7467600"/>
              <a:gd name="connsiteY357" fmla="*/ 5616803 h 6858000"/>
              <a:gd name="connsiteX358" fmla="*/ 3989559 w 7467600"/>
              <a:gd name="connsiteY358" fmla="*/ 6145945 h 6858000"/>
              <a:gd name="connsiteX359" fmla="*/ 3939824 w 7467600"/>
              <a:gd name="connsiteY359" fmla="*/ 6066900 h 6858000"/>
              <a:gd name="connsiteX360" fmla="*/ 4584537 w 7467600"/>
              <a:gd name="connsiteY360" fmla="*/ 5324826 h 6858000"/>
              <a:gd name="connsiteX361" fmla="*/ 5037105 w 7467600"/>
              <a:gd name="connsiteY361" fmla="*/ 5088765 h 6858000"/>
              <a:gd name="connsiteX362" fmla="*/ 5039930 w 7467600"/>
              <a:gd name="connsiteY362" fmla="*/ 5089585 h 6858000"/>
              <a:gd name="connsiteX363" fmla="*/ 5263764 w 7467600"/>
              <a:gd name="connsiteY363" fmla="*/ 4735525 h 6858000"/>
              <a:gd name="connsiteX364" fmla="*/ 4086300 w 7467600"/>
              <a:gd name="connsiteY364" fmla="*/ 4884599 h 6858000"/>
              <a:gd name="connsiteX365" fmla="*/ 4085485 w 7467600"/>
              <a:gd name="connsiteY365" fmla="*/ 4899070 h 6858000"/>
              <a:gd name="connsiteX366" fmla="*/ 3871915 w 7467600"/>
              <a:gd name="connsiteY366" fmla="*/ 5253645 h 6858000"/>
              <a:gd name="connsiteX367" fmla="*/ 3799374 w 7467600"/>
              <a:gd name="connsiteY367" fmla="*/ 5466127 h 6858000"/>
              <a:gd name="connsiteX368" fmla="*/ 3498850 w 7467600"/>
              <a:gd name="connsiteY368" fmla="*/ 6661888 h 6858000"/>
              <a:gd name="connsiteX369" fmla="*/ 3399216 w 7467600"/>
              <a:gd name="connsiteY369" fmla="*/ 6858000 h 6858000"/>
              <a:gd name="connsiteX370" fmla="*/ 3303688 w 7467600"/>
              <a:gd name="connsiteY370" fmla="*/ 6858000 h 6858000"/>
              <a:gd name="connsiteX371" fmla="*/ 3391774 w 7467600"/>
              <a:gd name="connsiteY371" fmla="*/ 6697181 h 6858000"/>
              <a:gd name="connsiteX372" fmla="*/ 3735540 w 7467600"/>
              <a:gd name="connsiteY372" fmla="*/ 5546923 h 6858000"/>
              <a:gd name="connsiteX373" fmla="*/ 3729438 w 7467600"/>
              <a:gd name="connsiteY373" fmla="*/ 5569058 h 6858000"/>
              <a:gd name="connsiteX374" fmla="*/ 3707782 w 7467600"/>
              <a:gd name="connsiteY374" fmla="*/ 5644908 h 6858000"/>
              <a:gd name="connsiteX375" fmla="*/ 3583827 w 7467600"/>
              <a:gd name="connsiteY375" fmla="*/ 6039215 h 6858000"/>
              <a:gd name="connsiteX376" fmla="*/ 3547861 w 7467600"/>
              <a:gd name="connsiteY376" fmla="*/ 6129609 h 6858000"/>
              <a:gd name="connsiteX377" fmla="*/ 3490905 w 7467600"/>
              <a:gd name="connsiteY377" fmla="*/ 6277660 h 6858000"/>
              <a:gd name="connsiteX378" fmla="*/ 3455859 w 7467600"/>
              <a:gd name="connsiteY378" fmla="*/ 6391301 h 6858000"/>
              <a:gd name="connsiteX379" fmla="*/ 3429112 w 7467600"/>
              <a:gd name="connsiteY379" fmla="*/ 6479469 h 6858000"/>
              <a:gd name="connsiteX380" fmla="*/ 3304862 w 7467600"/>
              <a:gd name="connsiteY380" fmla="*/ 6796476 h 6858000"/>
              <a:gd name="connsiteX381" fmla="*/ 3276071 w 7467600"/>
              <a:gd name="connsiteY381" fmla="*/ 6858000 h 6858000"/>
              <a:gd name="connsiteX382" fmla="*/ 3240805 w 7467600"/>
              <a:gd name="connsiteY382" fmla="*/ 6858000 h 6858000"/>
              <a:gd name="connsiteX383" fmla="*/ 3275917 w 7467600"/>
              <a:gd name="connsiteY383" fmla="*/ 6783192 h 6858000"/>
              <a:gd name="connsiteX384" fmla="*/ 3399358 w 7467600"/>
              <a:gd name="connsiteY384" fmla="*/ 6469011 h 6858000"/>
              <a:gd name="connsiteX385" fmla="*/ 3425650 w 7467600"/>
              <a:gd name="connsiteY385" fmla="*/ 6381333 h 6858000"/>
              <a:gd name="connsiteX386" fmla="*/ 3460661 w 7467600"/>
              <a:gd name="connsiteY386" fmla="*/ 6266763 h 6858000"/>
              <a:gd name="connsiteX387" fmla="*/ 3518021 w 7467600"/>
              <a:gd name="connsiteY387" fmla="*/ 6117298 h 6858000"/>
              <a:gd name="connsiteX388" fmla="*/ 3554035 w 7467600"/>
              <a:gd name="connsiteY388" fmla="*/ 6027832 h 6858000"/>
              <a:gd name="connsiteX389" fmla="*/ 3677174 w 7467600"/>
              <a:gd name="connsiteY389" fmla="*/ 5636351 h 6858000"/>
              <a:gd name="connsiteX390" fmla="*/ 3698819 w 7467600"/>
              <a:gd name="connsiteY390" fmla="*/ 5560503 h 6858000"/>
              <a:gd name="connsiteX391" fmla="*/ 3702094 w 7467600"/>
              <a:gd name="connsiteY391" fmla="*/ 5549194 h 6858000"/>
              <a:gd name="connsiteX392" fmla="*/ 3398355 w 7467600"/>
              <a:gd name="connsiteY392" fmla="*/ 6094603 h 6858000"/>
              <a:gd name="connsiteX393" fmla="*/ 3193941 w 7467600"/>
              <a:gd name="connsiteY393" fmla="*/ 6798775 h 6858000"/>
              <a:gd name="connsiteX394" fmla="*/ 3184140 w 7467600"/>
              <a:gd name="connsiteY394" fmla="*/ 6858000 h 6858000"/>
              <a:gd name="connsiteX395" fmla="*/ 3099978 w 7467600"/>
              <a:gd name="connsiteY395" fmla="*/ 6858000 h 6858000"/>
              <a:gd name="connsiteX396" fmla="*/ 3101556 w 7467600"/>
              <a:gd name="connsiteY396" fmla="*/ 6843337 h 6858000"/>
              <a:gd name="connsiteX397" fmla="*/ 3370162 w 7467600"/>
              <a:gd name="connsiteY397" fmla="*/ 5785550 h 6858000"/>
              <a:gd name="connsiteX398" fmla="*/ 3746477 w 7467600"/>
              <a:gd name="connsiteY398" fmla="*/ 5377889 h 6858000"/>
              <a:gd name="connsiteX399" fmla="*/ 3863399 w 7467600"/>
              <a:gd name="connsiteY399" fmla="*/ 5087257 h 6858000"/>
              <a:gd name="connsiteX400" fmla="*/ 3968712 w 7467600"/>
              <a:gd name="connsiteY400" fmla="*/ 4913989 h 6858000"/>
              <a:gd name="connsiteX401" fmla="*/ 2792390 w 7467600"/>
              <a:gd name="connsiteY401" fmla="*/ 5382974 h 6858000"/>
              <a:gd name="connsiteX402" fmla="*/ 2714982 w 7467600"/>
              <a:gd name="connsiteY402" fmla="*/ 5427051 h 6858000"/>
              <a:gd name="connsiteX403" fmla="*/ 2813361 w 7467600"/>
              <a:gd name="connsiteY403" fmla="*/ 6023912 h 6858000"/>
              <a:gd name="connsiteX404" fmla="*/ 2688430 w 7467600"/>
              <a:gd name="connsiteY404" fmla="*/ 6801564 h 6858000"/>
              <a:gd name="connsiteX405" fmla="*/ 2629626 w 7467600"/>
              <a:gd name="connsiteY405" fmla="*/ 6763394 h 6858000"/>
              <a:gd name="connsiteX406" fmla="*/ 2565328 w 7467600"/>
              <a:gd name="connsiteY406" fmla="*/ 5516399 h 6858000"/>
              <a:gd name="connsiteX407" fmla="*/ 1922999 w 7467600"/>
              <a:gd name="connsiteY407" fmla="*/ 5980343 h 6858000"/>
              <a:gd name="connsiteX408" fmla="*/ 1950261 w 7467600"/>
              <a:gd name="connsiteY408" fmla="*/ 6405858 h 6858000"/>
              <a:gd name="connsiteX409" fmla="*/ 2365554 w 7467600"/>
              <a:gd name="connsiteY409" fmla="*/ 6759107 h 6858000"/>
              <a:gd name="connsiteX410" fmla="*/ 2424142 w 7467600"/>
              <a:gd name="connsiteY410" fmla="*/ 6858000 h 6858000"/>
              <a:gd name="connsiteX411" fmla="*/ 2395994 w 7467600"/>
              <a:gd name="connsiteY411" fmla="*/ 6858000 h 6858000"/>
              <a:gd name="connsiteX412" fmla="*/ 2392863 w 7467600"/>
              <a:gd name="connsiteY412" fmla="*/ 6852964 h 6858000"/>
              <a:gd name="connsiteX413" fmla="*/ 2017589 w 7467600"/>
              <a:gd name="connsiteY413" fmla="*/ 6493982 h 6858000"/>
              <a:gd name="connsiteX414" fmla="*/ 2147336 w 7467600"/>
              <a:gd name="connsiteY414" fmla="*/ 6594052 h 6858000"/>
              <a:gd name="connsiteX415" fmla="*/ 2207047 w 7467600"/>
              <a:gd name="connsiteY415" fmla="*/ 6654540 h 6858000"/>
              <a:gd name="connsiteX416" fmla="*/ 2299106 w 7467600"/>
              <a:gd name="connsiteY416" fmla="*/ 6778931 h 6858000"/>
              <a:gd name="connsiteX417" fmla="*/ 2314430 w 7467600"/>
              <a:gd name="connsiteY417" fmla="*/ 6801144 h 6858000"/>
              <a:gd name="connsiteX418" fmla="*/ 2352406 w 7467600"/>
              <a:gd name="connsiteY418" fmla="*/ 6858000 h 6858000"/>
              <a:gd name="connsiteX419" fmla="*/ 2314492 w 7467600"/>
              <a:gd name="connsiteY419" fmla="*/ 6858000 h 6858000"/>
              <a:gd name="connsiteX420" fmla="*/ 2288095 w 7467600"/>
              <a:gd name="connsiteY420" fmla="*/ 6818030 h 6858000"/>
              <a:gd name="connsiteX421" fmla="*/ 2272768 w 7467600"/>
              <a:gd name="connsiteY421" fmla="*/ 6795822 h 6858000"/>
              <a:gd name="connsiteX422" fmla="*/ 2182715 w 7467600"/>
              <a:gd name="connsiteY422" fmla="*/ 6675071 h 6858000"/>
              <a:gd name="connsiteX423" fmla="*/ 2032061 w 7467600"/>
              <a:gd name="connsiteY423" fmla="*/ 6541380 h 6858000"/>
              <a:gd name="connsiteX424" fmla="*/ 2257220 w 7467600"/>
              <a:gd name="connsiteY424" fmla="*/ 6826257 h 6858000"/>
              <a:gd name="connsiteX425" fmla="*/ 2281324 w 7467600"/>
              <a:gd name="connsiteY425" fmla="*/ 6858000 h 6858000"/>
              <a:gd name="connsiteX426" fmla="*/ 2242860 w 7467600"/>
              <a:gd name="connsiteY426" fmla="*/ 6858000 h 6858000"/>
              <a:gd name="connsiteX427" fmla="*/ 2232818 w 7467600"/>
              <a:gd name="connsiteY427" fmla="*/ 6844926 h 6858000"/>
              <a:gd name="connsiteX428" fmla="*/ 1990172 w 7467600"/>
              <a:gd name="connsiteY428" fmla="*/ 6542121 h 6858000"/>
              <a:gd name="connsiteX429" fmla="*/ 2124090 w 7467600"/>
              <a:gd name="connsiteY429" fmla="*/ 6761017 h 6858000"/>
              <a:gd name="connsiteX430" fmla="*/ 2200380 w 7467600"/>
              <a:gd name="connsiteY430" fmla="*/ 6858000 h 6858000"/>
              <a:gd name="connsiteX431" fmla="*/ 2147507 w 7467600"/>
              <a:gd name="connsiteY431" fmla="*/ 6858000 h 6858000"/>
              <a:gd name="connsiteX432" fmla="*/ 2070668 w 7467600"/>
              <a:gd name="connsiteY432" fmla="*/ 6761520 h 6858000"/>
              <a:gd name="connsiteX433" fmla="*/ 1975142 w 7467600"/>
              <a:gd name="connsiteY433" fmla="*/ 6585570 h 6858000"/>
              <a:gd name="connsiteX434" fmla="*/ 2050035 w 7467600"/>
              <a:gd name="connsiteY434" fmla="*/ 6813345 h 6858000"/>
              <a:gd name="connsiteX435" fmla="*/ 2063025 w 7467600"/>
              <a:gd name="connsiteY435" fmla="*/ 6858000 h 6858000"/>
              <a:gd name="connsiteX436" fmla="*/ 2021675 w 7467600"/>
              <a:gd name="connsiteY436" fmla="*/ 6858000 h 6858000"/>
              <a:gd name="connsiteX437" fmla="*/ 2019308 w 7467600"/>
              <a:gd name="connsiteY437" fmla="*/ 6847118 h 6858000"/>
              <a:gd name="connsiteX438" fmla="*/ 1938835 w 7467600"/>
              <a:gd name="connsiteY438" fmla="*/ 6551160 h 6858000"/>
              <a:gd name="connsiteX439" fmla="*/ 1953230 w 7467600"/>
              <a:gd name="connsiteY439" fmla="*/ 6759699 h 6858000"/>
              <a:gd name="connsiteX440" fmla="*/ 1956763 w 7467600"/>
              <a:gd name="connsiteY440" fmla="*/ 6778191 h 6858000"/>
              <a:gd name="connsiteX441" fmla="*/ 1967925 w 7467600"/>
              <a:gd name="connsiteY441" fmla="*/ 6858000 h 6858000"/>
              <a:gd name="connsiteX442" fmla="*/ 1936622 w 7467600"/>
              <a:gd name="connsiteY442" fmla="*/ 6858000 h 6858000"/>
              <a:gd name="connsiteX443" fmla="*/ 1926261 w 7467600"/>
              <a:gd name="connsiteY443" fmla="*/ 6784064 h 6858000"/>
              <a:gd name="connsiteX444" fmla="*/ 1922724 w 7467600"/>
              <a:gd name="connsiteY444" fmla="*/ 6765577 h 6858000"/>
              <a:gd name="connsiteX445" fmla="*/ 1904650 w 7467600"/>
              <a:gd name="connsiteY445" fmla="*/ 6639616 h 6858000"/>
              <a:gd name="connsiteX446" fmla="*/ 1885273 w 7467600"/>
              <a:gd name="connsiteY446" fmla="*/ 6858000 h 6858000"/>
              <a:gd name="connsiteX447" fmla="*/ 1854363 w 7467600"/>
              <a:gd name="connsiteY447" fmla="*/ 6858000 h 6858000"/>
              <a:gd name="connsiteX448" fmla="*/ 1880391 w 7467600"/>
              <a:gd name="connsiteY448" fmla="*/ 6603796 h 6858000"/>
              <a:gd name="connsiteX449" fmla="*/ 1818273 w 7467600"/>
              <a:gd name="connsiteY449" fmla="*/ 6715729 h 6858000"/>
              <a:gd name="connsiteX450" fmla="*/ 1794691 w 7467600"/>
              <a:gd name="connsiteY450" fmla="*/ 6843239 h 6858000"/>
              <a:gd name="connsiteX451" fmla="*/ 1794914 w 7467600"/>
              <a:gd name="connsiteY451" fmla="*/ 6858000 h 6858000"/>
              <a:gd name="connsiteX452" fmla="*/ 1746128 w 7467600"/>
              <a:gd name="connsiteY452" fmla="*/ 6858000 h 6858000"/>
              <a:gd name="connsiteX453" fmla="*/ 1753934 w 7467600"/>
              <a:gd name="connsiteY453" fmla="*/ 6724796 h 6858000"/>
              <a:gd name="connsiteX454" fmla="*/ 1792053 w 7467600"/>
              <a:gd name="connsiteY454" fmla="*/ 6572396 h 6858000"/>
              <a:gd name="connsiteX455" fmla="*/ 1862248 w 7467600"/>
              <a:gd name="connsiteY455" fmla="*/ 6266397 h 6858000"/>
              <a:gd name="connsiteX456" fmla="*/ 1862250 w 7467600"/>
              <a:gd name="connsiteY456" fmla="*/ 6033531 h 6858000"/>
              <a:gd name="connsiteX457" fmla="*/ 1211999 w 7467600"/>
              <a:gd name="connsiteY457" fmla="*/ 6683610 h 6858000"/>
              <a:gd name="connsiteX458" fmla="*/ 1213266 w 7467600"/>
              <a:gd name="connsiteY458" fmla="*/ 6691947 h 6858000"/>
              <a:gd name="connsiteX459" fmla="*/ 1203370 w 7467600"/>
              <a:gd name="connsiteY459" fmla="*/ 6850676 h 6858000"/>
              <a:gd name="connsiteX460" fmla="*/ 1203671 w 7467600"/>
              <a:gd name="connsiteY460" fmla="*/ 6858000 h 6858000"/>
              <a:gd name="connsiteX461" fmla="*/ 1143180 w 7467600"/>
              <a:gd name="connsiteY461" fmla="*/ 6858000 h 6858000"/>
              <a:gd name="connsiteX462" fmla="*/ 1142176 w 7467600"/>
              <a:gd name="connsiteY462" fmla="*/ 6766045 h 6858000"/>
              <a:gd name="connsiteX463" fmla="*/ 1067484 w 7467600"/>
              <a:gd name="connsiteY463" fmla="*/ 6858000 h 6858000"/>
              <a:gd name="connsiteX464" fmla="*/ 953928 w 7467600"/>
              <a:gd name="connsiteY464" fmla="*/ 6858000 h 6858000"/>
              <a:gd name="connsiteX465" fmla="*/ 959715 w 7467600"/>
              <a:gd name="connsiteY465" fmla="*/ 6850185 h 6858000"/>
              <a:gd name="connsiteX466" fmla="*/ 1483788 w 7467600"/>
              <a:gd name="connsiteY466" fmla="*/ 6259174 h 6858000"/>
              <a:gd name="connsiteX467" fmla="*/ 1100671 w 7467600"/>
              <a:gd name="connsiteY467" fmla="*/ 6252137 h 6858000"/>
              <a:gd name="connsiteX468" fmla="*/ 1090144 w 7467600"/>
              <a:gd name="connsiteY468" fmla="*/ 6256748 h 6858000"/>
              <a:gd name="connsiteX469" fmla="*/ 1095872 w 7467600"/>
              <a:gd name="connsiteY469" fmla="*/ 6271892 h 6858000"/>
              <a:gd name="connsiteX470" fmla="*/ 262785 w 7467600"/>
              <a:gd name="connsiteY470" fmla="*/ 6845450 h 6858000"/>
              <a:gd name="connsiteX471" fmla="*/ 209968 w 7467600"/>
              <a:gd name="connsiteY471" fmla="*/ 6770713 h 6858000"/>
              <a:gd name="connsiteX472" fmla="*/ 873460 w 7467600"/>
              <a:gd name="connsiteY472" fmla="*/ 6253768 h 6858000"/>
              <a:gd name="connsiteX473" fmla="*/ 192686 w 7467600"/>
              <a:gd name="connsiteY473" fmla="*/ 5849257 h 6858000"/>
              <a:gd name="connsiteX474" fmla="*/ 4696 w 7467600"/>
              <a:gd name="connsiteY474" fmla="*/ 5697668 h 6858000"/>
              <a:gd name="connsiteX475" fmla="*/ 0 w 7467600"/>
              <a:gd name="connsiteY475" fmla="*/ 5689984 h 6858000"/>
              <a:gd name="connsiteX476" fmla="*/ 0 w 7467600"/>
              <a:gd name="connsiteY476" fmla="*/ 5513472 h 6858000"/>
              <a:gd name="connsiteX477" fmla="*/ 174101 w 7467600"/>
              <a:gd name="connsiteY477" fmla="*/ 5620277 h 6858000"/>
              <a:gd name="connsiteX478" fmla="*/ 891800 w 7467600"/>
              <a:gd name="connsiteY478" fmla="*/ 6036935 h 6858000"/>
              <a:gd name="connsiteX479" fmla="*/ 1072219 w 7467600"/>
              <a:gd name="connsiteY479" fmla="*/ 6169443 h 6858000"/>
              <a:gd name="connsiteX480" fmla="*/ 1074117 w 7467600"/>
              <a:gd name="connsiteY480" fmla="*/ 6170301 h 6858000"/>
              <a:gd name="connsiteX481" fmla="*/ 1083114 w 7467600"/>
              <a:gd name="connsiteY481" fmla="*/ 6174131 h 6858000"/>
              <a:gd name="connsiteX482" fmla="*/ 1543010 w 7467600"/>
              <a:gd name="connsiteY482" fmla="*/ 6191140 h 6858000"/>
              <a:gd name="connsiteX483" fmla="*/ 1551080 w 7467600"/>
              <a:gd name="connsiteY483" fmla="*/ 6195006 h 6858000"/>
              <a:gd name="connsiteX484" fmla="*/ 2345443 w 7467600"/>
              <a:gd name="connsiteY484" fmla="*/ 5549882 h 6858000"/>
              <a:gd name="connsiteX485" fmla="*/ 1721499 w 7467600"/>
              <a:gd name="connsiteY485" fmla="*/ 5599969 h 6858000"/>
              <a:gd name="connsiteX486" fmla="*/ 767716 w 7467600"/>
              <a:gd name="connsiteY486" fmla="*/ 5472768 h 6858000"/>
              <a:gd name="connsiteX487" fmla="*/ 722147 w 7467600"/>
              <a:gd name="connsiteY487" fmla="*/ 5393091 h 6858000"/>
              <a:gd name="connsiteX488" fmla="*/ 1485552 w 7467600"/>
              <a:gd name="connsiteY488" fmla="*/ 5313202 h 6858000"/>
              <a:gd name="connsiteX489" fmla="*/ 2143004 w 7467600"/>
              <a:gd name="connsiteY489" fmla="*/ 5402420 h 6858000"/>
              <a:gd name="connsiteX490" fmla="*/ 1933391 w 7467600"/>
              <a:gd name="connsiteY490" fmla="*/ 5156971 h 6858000"/>
              <a:gd name="connsiteX491" fmla="*/ 1827118 w 7467600"/>
              <a:gd name="connsiteY491" fmla="*/ 4968410 h 6858000"/>
              <a:gd name="connsiteX492" fmla="*/ 1837349 w 7467600"/>
              <a:gd name="connsiteY492" fmla="*/ 4956357 h 6858000"/>
              <a:gd name="connsiteX493" fmla="*/ 2162835 w 7467600"/>
              <a:gd name="connsiteY493" fmla="*/ 5187853 h 6858000"/>
              <a:gd name="connsiteX494" fmla="*/ 2257167 w 7467600"/>
              <a:gd name="connsiteY494" fmla="*/ 5462123 h 6858000"/>
              <a:gd name="connsiteX495" fmla="*/ 2261598 w 7467600"/>
              <a:gd name="connsiteY495" fmla="*/ 5467998 h 6858000"/>
              <a:gd name="connsiteX496" fmla="*/ 2437177 w 7467600"/>
              <a:gd name="connsiteY496" fmla="*/ 5479608 h 6858000"/>
              <a:gd name="connsiteX497" fmla="*/ 2445247 w 7467600"/>
              <a:gd name="connsiteY497" fmla="*/ 5483476 h 6858000"/>
              <a:gd name="connsiteX498" fmla="*/ 2743626 w 7467600"/>
              <a:gd name="connsiteY498" fmla="*/ 5304819 h 6858000"/>
              <a:gd name="connsiteX499" fmla="*/ 3048102 w 7467600"/>
              <a:gd name="connsiteY499" fmla="*/ 5150595 h 6858000"/>
              <a:gd name="connsiteX500" fmla="*/ 1799414 w 7467600"/>
              <a:gd name="connsiteY500" fmla="*/ 4694732 h 6858000"/>
              <a:gd name="connsiteX501" fmla="*/ 1771735 w 7467600"/>
              <a:gd name="connsiteY501" fmla="*/ 4619929 h 6858000"/>
              <a:gd name="connsiteX502" fmla="*/ 3104273 w 7467600"/>
              <a:gd name="connsiteY502" fmla="*/ 5076159 h 6858000"/>
              <a:gd name="connsiteX503" fmla="*/ 3113245 w 7467600"/>
              <a:gd name="connsiteY503" fmla="*/ 5090705 h 6858000"/>
              <a:gd name="connsiteX504" fmla="*/ 3126294 w 7467600"/>
              <a:gd name="connsiteY504" fmla="*/ 5114400 h 6858000"/>
              <a:gd name="connsiteX505" fmla="*/ 3937433 w 7467600"/>
              <a:gd name="connsiteY505" fmla="*/ 4830473 h 6858000"/>
              <a:gd name="connsiteX506" fmla="*/ 3590475 w 7467600"/>
              <a:gd name="connsiteY506" fmla="*/ 4597974 h 6858000"/>
              <a:gd name="connsiteX507" fmla="*/ 3100264 w 7467600"/>
              <a:gd name="connsiteY507" fmla="*/ 4579845 h 6858000"/>
              <a:gd name="connsiteX508" fmla="*/ 2183576 w 7467600"/>
              <a:gd name="connsiteY508" fmla="*/ 4227150 h 6858000"/>
              <a:gd name="connsiteX509" fmla="*/ 2151029 w 7467600"/>
              <a:gd name="connsiteY509" fmla="*/ 4146947 h 6858000"/>
              <a:gd name="connsiteX510" fmla="*/ 3563434 w 7467600"/>
              <a:gd name="connsiteY510" fmla="*/ 4469115 h 6858000"/>
              <a:gd name="connsiteX511" fmla="*/ 3177952 w 7467600"/>
              <a:gd name="connsiteY511" fmla="*/ 3657386 h 6858000"/>
              <a:gd name="connsiteX512" fmla="*/ 3189263 w 7467600"/>
              <a:gd name="connsiteY512" fmla="*/ 3625726 h 6858000"/>
              <a:gd name="connsiteX513" fmla="*/ 3560912 w 7467600"/>
              <a:gd name="connsiteY513" fmla="*/ 4079863 h 6858000"/>
              <a:gd name="connsiteX514" fmla="*/ 3626636 w 7467600"/>
              <a:gd name="connsiteY514" fmla="*/ 4512230 h 6858000"/>
              <a:gd name="connsiteX515" fmla="*/ 3653088 w 7467600"/>
              <a:gd name="connsiteY515" fmla="*/ 4521417 h 6858000"/>
              <a:gd name="connsiteX516" fmla="*/ 3988128 w 7467600"/>
              <a:gd name="connsiteY516" fmla="*/ 4817267 h 6858000"/>
              <a:gd name="connsiteX517" fmla="*/ 4830582 w 7467600"/>
              <a:gd name="connsiteY517" fmla="*/ 4676000 h 6858000"/>
              <a:gd name="connsiteX518" fmla="*/ 4830100 w 7467600"/>
              <a:gd name="connsiteY518" fmla="*/ 4675554 h 6858000"/>
              <a:gd name="connsiteX519" fmla="*/ 4036318 w 7467600"/>
              <a:gd name="connsiteY519" fmla="*/ 4147013 h 6858000"/>
              <a:gd name="connsiteX520" fmla="*/ 3432098 w 7467600"/>
              <a:gd name="connsiteY520" fmla="*/ 3537312 h 6858000"/>
              <a:gd name="connsiteX521" fmla="*/ 3446761 w 7467600"/>
              <a:gd name="connsiteY521" fmla="*/ 3461278 h 6858000"/>
              <a:gd name="connsiteX522" fmla="*/ 4419733 w 7467600"/>
              <a:gd name="connsiteY522" fmla="*/ 3963555 h 6858000"/>
              <a:gd name="connsiteX523" fmla="*/ 4781371 w 7467600"/>
              <a:gd name="connsiteY523" fmla="*/ 4458604 h 6858000"/>
              <a:gd name="connsiteX524" fmla="*/ 4780440 w 7467600"/>
              <a:gd name="connsiteY524" fmla="*/ 4470290 h 6858000"/>
              <a:gd name="connsiteX525" fmla="*/ 4898954 w 7467600"/>
              <a:gd name="connsiteY525" fmla="*/ 4662092 h 6858000"/>
              <a:gd name="connsiteX526" fmla="*/ 4900699 w 7467600"/>
              <a:gd name="connsiteY526" fmla="*/ 4670867 h 6858000"/>
              <a:gd name="connsiteX527" fmla="*/ 5714511 w 7467600"/>
              <a:gd name="connsiteY527" fmla="*/ 4663483 h 6858000"/>
              <a:gd name="connsiteX528" fmla="*/ 5464793 w 7467600"/>
              <a:gd name="connsiteY528" fmla="*/ 4393556 h 6858000"/>
              <a:gd name="connsiteX529" fmla="*/ 5461897 w 7467600"/>
              <a:gd name="connsiteY529" fmla="*/ 4390879 h 6858000"/>
              <a:gd name="connsiteX530" fmla="*/ 4294126 w 7467600"/>
              <a:gd name="connsiteY530" fmla="*/ 3303048 h 6858000"/>
              <a:gd name="connsiteX531" fmla="*/ 4305321 w 7467600"/>
              <a:gd name="connsiteY531" fmla="*/ 3256953 h 6858000"/>
              <a:gd name="connsiteX532" fmla="*/ 4949299 w 7467600"/>
              <a:gd name="connsiteY532" fmla="*/ 3766336 h 6858000"/>
              <a:gd name="connsiteX533" fmla="*/ 5291452 w 7467600"/>
              <a:gd name="connsiteY533" fmla="*/ 4076801 h 6858000"/>
              <a:gd name="connsiteX534" fmla="*/ 5434998 w 7467600"/>
              <a:gd name="connsiteY534" fmla="*/ 4254100 h 6858000"/>
              <a:gd name="connsiteX535" fmla="*/ 5351015 w 7467600"/>
              <a:gd name="connsiteY535" fmla="*/ 3760989 h 6858000"/>
              <a:gd name="connsiteX536" fmla="*/ 5413780 w 7467600"/>
              <a:gd name="connsiteY536" fmla="*/ 2966265 h 6858000"/>
              <a:gd name="connsiteX537" fmla="*/ 5425627 w 7467600"/>
              <a:gd name="connsiteY537" fmla="*/ 2954192 h 6858000"/>
              <a:gd name="connsiteX538" fmla="*/ 6604735 w 7467600"/>
              <a:gd name="connsiteY538" fmla="*/ 2041381 h 6858000"/>
              <a:gd name="connsiteX539" fmla="*/ 7204487 w 7467600"/>
              <a:gd name="connsiteY539" fmla="*/ 2742112 h 6858000"/>
              <a:gd name="connsiteX540" fmla="*/ 7131592 w 7467600"/>
              <a:gd name="connsiteY540" fmla="*/ 2672096 h 6858000"/>
              <a:gd name="connsiteX541" fmla="*/ 6996344 w 7467600"/>
              <a:gd name="connsiteY541" fmla="*/ 2518310 h 6858000"/>
              <a:gd name="connsiteX542" fmla="*/ 6735495 w 7467600"/>
              <a:gd name="connsiteY542" fmla="*/ 2196890 h 6858000"/>
              <a:gd name="connsiteX543" fmla="*/ 6721901 w 7467600"/>
              <a:gd name="connsiteY543" fmla="*/ 2179274 h 6858000"/>
              <a:gd name="connsiteX544" fmla="*/ 6604735 w 7467600"/>
              <a:gd name="connsiteY544" fmla="*/ 2041381 h 6858000"/>
              <a:gd name="connsiteX545" fmla="*/ 6591670 w 7467600"/>
              <a:gd name="connsiteY545" fmla="*/ 1988277 h 6858000"/>
              <a:gd name="connsiteX546" fmla="*/ 6747349 w 7467600"/>
              <a:gd name="connsiteY546" fmla="*/ 2160069 h 6858000"/>
              <a:gd name="connsiteX547" fmla="*/ 6760943 w 7467600"/>
              <a:gd name="connsiteY547" fmla="*/ 2177686 h 6858000"/>
              <a:gd name="connsiteX548" fmla="*/ 7021065 w 7467600"/>
              <a:gd name="connsiteY548" fmla="*/ 2498102 h 6858000"/>
              <a:gd name="connsiteX549" fmla="*/ 7155223 w 7467600"/>
              <a:gd name="connsiteY549" fmla="*/ 2650386 h 6858000"/>
              <a:gd name="connsiteX550" fmla="*/ 7203167 w 7467600"/>
              <a:gd name="connsiteY550" fmla="*/ 2697288 h 6858000"/>
              <a:gd name="connsiteX551" fmla="*/ 6937703 w 7467600"/>
              <a:gd name="connsiteY551" fmla="*/ 2321981 h 6858000"/>
              <a:gd name="connsiteX552" fmla="*/ 6591670 w 7467600"/>
              <a:gd name="connsiteY552" fmla="*/ 1988277 h 6858000"/>
              <a:gd name="connsiteX553" fmla="*/ 5798671 w 7467600"/>
              <a:gd name="connsiteY553" fmla="*/ 1981601 h 6858000"/>
              <a:gd name="connsiteX554" fmla="*/ 5754709 w 7467600"/>
              <a:gd name="connsiteY554" fmla="*/ 2071454 h 6858000"/>
              <a:gd name="connsiteX555" fmla="*/ 5763044 w 7467600"/>
              <a:gd name="connsiteY555" fmla="*/ 2842206 h 6858000"/>
              <a:gd name="connsiteX556" fmla="*/ 5764974 w 7467600"/>
              <a:gd name="connsiteY556" fmla="*/ 2799609 h 6858000"/>
              <a:gd name="connsiteX557" fmla="*/ 5767665 w 7467600"/>
              <a:gd name="connsiteY557" fmla="*/ 2666409 h 6858000"/>
              <a:gd name="connsiteX558" fmla="*/ 5763055 w 7467600"/>
              <a:gd name="connsiteY558" fmla="*/ 2579705 h 6858000"/>
              <a:gd name="connsiteX559" fmla="*/ 5758079 w 7467600"/>
              <a:gd name="connsiteY559" fmla="*/ 2492508 h 6858000"/>
              <a:gd name="connsiteX560" fmla="*/ 5779325 w 7467600"/>
              <a:gd name="connsiteY560" fmla="*/ 2197069 h 6858000"/>
              <a:gd name="connsiteX561" fmla="*/ 5798671 w 7467600"/>
              <a:gd name="connsiteY561" fmla="*/ 1981601 h 6858000"/>
              <a:gd name="connsiteX562" fmla="*/ 5829202 w 7467600"/>
              <a:gd name="connsiteY562" fmla="*/ 1971679 h 6858000"/>
              <a:gd name="connsiteX563" fmla="*/ 5809558 w 7467600"/>
              <a:gd name="connsiteY563" fmla="*/ 2198043 h 6858000"/>
              <a:gd name="connsiteX564" fmla="*/ 5788653 w 7467600"/>
              <a:gd name="connsiteY564" fmla="*/ 2489430 h 6858000"/>
              <a:gd name="connsiteX565" fmla="*/ 5793439 w 7467600"/>
              <a:gd name="connsiteY565" fmla="*/ 2575235 h 6858000"/>
              <a:gd name="connsiteX566" fmla="*/ 5796837 w 7467600"/>
              <a:gd name="connsiteY566" fmla="*/ 2637633 h 6858000"/>
              <a:gd name="connsiteX567" fmla="*/ 5818614 w 7467600"/>
              <a:gd name="connsiteY567" fmla="*/ 2473055 h 6858000"/>
              <a:gd name="connsiteX568" fmla="*/ 5829202 w 7467600"/>
              <a:gd name="connsiteY568" fmla="*/ 1971679 h 6858000"/>
              <a:gd name="connsiteX569" fmla="*/ 5911389 w 7467600"/>
              <a:gd name="connsiteY569" fmla="*/ 1898371 h 6858000"/>
              <a:gd name="connsiteX570" fmla="*/ 6237627 w 7467600"/>
              <a:gd name="connsiteY570" fmla="*/ 2231921 h 6858000"/>
              <a:gd name="connsiteX571" fmla="*/ 5911389 w 7467600"/>
              <a:gd name="connsiteY571" fmla="*/ 1898371 h 6858000"/>
              <a:gd name="connsiteX572" fmla="*/ 6944437 w 7467600"/>
              <a:gd name="connsiteY572" fmla="*/ 1575402 h 6858000"/>
              <a:gd name="connsiteX573" fmla="*/ 6304730 w 7467600"/>
              <a:gd name="connsiteY573" fmla="*/ 1766654 h 6858000"/>
              <a:gd name="connsiteX574" fmla="*/ 6944437 w 7467600"/>
              <a:gd name="connsiteY574" fmla="*/ 1575402 h 6858000"/>
              <a:gd name="connsiteX575" fmla="*/ 7019523 w 7467600"/>
              <a:gd name="connsiteY575" fmla="*/ 1519450 h 6858000"/>
              <a:gd name="connsiteX576" fmla="*/ 6298091 w 7467600"/>
              <a:gd name="connsiteY576" fmla="*/ 1737122 h 6858000"/>
              <a:gd name="connsiteX577" fmla="*/ 7019523 w 7467600"/>
              <a:gd name="connsiteY577" fmla="*/ 1519450 h 6858000"/>
              <a:gd name="connsiteX578" fmla="*/ 2399523 w 7467600"/>
              <a:gd name="connsiteY578" fmla="*/ 1428234 h 6858000"/>
              <a:gd name="connsiteX579" fmla="*/ 2224982 w 7467600"/>
              <a:gd name="connsiteY579" fmla="*/ 1826201 h 6858000"/>
              <a:gd name="connsiteX580" fmla="*/ 2096099 w 7467600"/>
              <a:gd name="connsiteY580" fmla="*/ 2345900 h 6858000"/>
              <a:gd name="connsiteX581" fmla="*/ 2283317 w 7467600"/>
              <a:gd name="connsiteY581" fmla="*/ 1796925 h 6858000"/>
              <a:gd name="connsiteX582" fmla="*/ 2399523 w 7467600"/>
              <a:gd name="connsiteY582" fmla="*/ 1428234 h 6858000"/>
              <a:gd name="connsiteX583" fmla="*/ 2448558 w 7467600"/>
              <a:gd name="connsiteY583" fmla="*/ 1373435 h 6858000"/>
              <a:gd name="connsiteX584" fmla="*/ 2312521 w 7467600"/>
              <a:gd name="connsiteY584" fmla="*/ 1806140 h 6858000"/>
              <a:gd name="connsiteX585" fmla="*/ 2127533 w 7467600"/>
              <a:gd name="connsiteY585" fmla="*/ 2348380 h 6858000"/>
              <a:gd name="connsiteX586" fmla="*/ 2358080 w 7467600"/>
              <a:gd name="connsiteY586" fmla="*/ 1866134 h 6858000"/>
              <a:gd name="connsiteX587" fmla="*/ 2407436 w 7467600"/>
              <a:gd name="connsiteY587" fmla="*/ 1651070 h 6858000"/>
              <a:gd name="connsiteX588" fmla="*/ 2448558 w 7467600"/>
              <a:gd name="connsiteY588" fmla="*/ 1373435 h 6858000"/>
              <a:gd name="connsiteX589" fmla="*/ 278707 w 7467600"/>
              <a:gd name="connsiteY589" fmla="*/ 1352270 h 6858000"/>
              <a:gd name="connsiteX590" fmla="*/ 321570 w 7467600"/>
              <a:gd name="connsiteY590" fmla="*/ 1861610 h 6858000"/>
              <a:gd name="connsiteX591" fmla="*/ 294281 w 7467600"/>
              <a:gd name="connsiteY591" fmla="*/ 1440658 h 6858000"/>
              <a:gd name="connsiteX592" fmla="*/ 278707 w 7467600"/>
              <a:gd name="connsiteY592" fmla="*/ 1352270 h 6858000"/>
              <a:gd name="connsiteX593" fmla="*/ 1423821 w 7467600"/>
              <a:gd name="connsiteY593" fmla="*/ 1351958 h 6858000"/>
              <a:gd name="connsiteX594" fmla="*/ 1638521 w 7467600"/>
              <a:gd name="connsiteY594" fmla="*/ 1908470 h 6858000"/>
              <a:gd name="connsiteX595" fmla="*/ 1754199 w 7467600"/>
              <a:gd name="connsiteY595" fmla="*/ 2149284 h 6858000"/>
              <a:gd name="connsiteX596" fmla="*/ 1908359 w 7467600"/>
              <a:gd name="connsiteY596" fmla="*/ 2364988 h 6858000"/>
              <a:gd name="connsiteX597" fmla="*/ 1647661 w 7467600"/>
              <a:gd name="connsiteY597" fmla="*/ 1825945 h 6858000"/>
              <a:gd name="connsiteX598" fmla="*/ 1423821 w 7467600"/>
              <a:gd name="connsiteY598" fmla="*/ 1351958 h 6858000"/>
              <a:gd name="connsiteX599" fmla="*/ 1431890 w 7467600"/>
              <a:gd name="connsiteY599" fmla="*/ 1306475 h 6858000"/>
              <a:gd name="connsiteX600" fmla="*/ 1507597 w 7467600"/>
              <a:gd name="connsiteY600" fmla="*/ 1446132 h 6858000"/>
              <a:gd name="connsiteX601" fmla="*/ 1674586 w 7467600"/>
              <a:gd name="connsiteY601" fmla="*/ 1813832 h 6858000"/>
              <a:gd name="connsiteX602" fmla="*/ 1815950 w 7467600"/>
              <a:gd name="connsiteY602" fmla="*/ 2128564 h 6858000"/>
              <a:gd name="connsiteX603" fmla="*/ 1984242 w 7467600"/>
              <a:gd name="connsiteY603" fmla="*/ 2430829 h 6858000"/>
              <a:gd name="connsiteX604" fmla="*/ 2014023 w 7467600"/>
              <a:gd name="connsiteY604" fmla="*/ 2450995 h 6858000"/>
              <a:gd name="connsiteX605" fmla="*/ 1747337 w 7467600"/>
              <a:gd name="connsiteY605" fmla="*/ 1855264 h 6858000"/>
              <a:gd name="connsiteX606" fmla="*/ 1533749 w 7467600"/>
              <a:gd name="connsiteY606" fmla="*/ 1478656 h 6858000"/>
              <a:gd name="connsiteX607" fmla="*/ 1431890 w 7467600"/>
              <a:gd name="connsiteY607" fmla="*/ 1306475 h 6858000"/>
              <a:gd name="connsiteX608" fmla="*/ 5052692 w 7467600"/>
              <a:gd name="connsiteY608" fmla="*/ 1292994 h 6858000"/>
              <a:gd name="connsiteX609" fmla="*/ 5200661 w 7467600"/>
              <a:gd name="connsiteY609" fmla="*/ 1635186 h 6858000"/>
              <a:gd name="connsiteX610" fmla="*/ 5297138 w 7467600"/>
              <a:gd name="connsiteY610" fmla="*/ 1906351 h 6858000"/>
              <a:gd name="connsiteX611" fmla="*/ 5052692 w 7467600"/>
              <a:gd name="connsiteY611" fmla="*/ 1292994 h 6858000"/>
              <a:gd name="connsiteX612" fmla="*/ 5009948 w 7467600"/>
              <a:gd name="connsiteY612" fmla="*/ 1273619 h 6858000"/>
              <a:gd name="connsiteX613" fmla="*/ 5121777 w 7467600"/>
              <a:gd name="connsiteY613" fmla="*/ 1654213 h 6858000"/>
              <a:gd name="connsiteX614" fmla="*/ 5293545 w 7467600"/>
              <a:gd name="connsiteY614" fmla="*/ 2072247 h 6858000"/>
              <a:gd name="connsiteX615" fmla="*/ 5294042 w 7467600"/>
              <a:gd name="connsiteY615" fmla="*/ 2065019 h 6858000"/>
              <a:gd name="connsiteX616" fmla="*/ 5171936 w 7467600"/>
              <a:gd name="connsiteY616" fmla="*/ 1647613 h 6858000"/>
              <a:gd name="connsiteX617" fmla="*/ 5009948 w 7467600"/>
              <a:gd name="connsiteY617" fmla="*/ 1273619 h 6858000"/>
              <a:gd name="connsiteX618" fmla="*/ 655236 w 7467600"/>
              <a:gd name="connsiteY618" fmla="*/ 1268632 h 6858000"/>
              <a:gd name="connsiteX619" fmla="*/ 839521 w 7467600"/>
              <a:gd name="connsiteY619" fmla="*/ 1685315 h 6858000"/>
              <a:gd name="connsiteX620" fmla="*/ 1109416 w 7467600"/>
              <a:gd name="connsiteY620" fmla="*/ 2061663 h 6858000"/>
              <a:gd name="connsiteX621" fmla="*/ 1298300 w 7467600"/>
              <a:gd name="connsiteY621" fmla="*/ 2247742 h 6858000"/>
              <a:gd name="connsiteX622" fmla="*/ 1125871 w 7467600"/>
              <a:gd name="connsiteY622" fmla="*/ 1989513 h 6858000"/>
              <a:gd name="connsiteX623" fmla="*/ 981574 w 7467600"/>
              <a:gd name="connsiteY623" fmla="*/ 1783157 h 6858000"/>
              <a:gd name="connsiteX624" fmla="*/ 922198 w 7467600"/>
              <a:gd name="connsiteY624" fmla="*/ 1677437 h 6858000"/>
              <a:gd name="connsiteX625" fmla="*/ 869293 w 7467600"/>
              <a:gd name="connsiteY625" fmla="*/ 1583214 h 6858000"/>
              <a:gd name="connsiteX626" fmla="*/ 751431 w 7467600"/>
              <a:gd name="connsiteY626" fmla="*/ 1405731 h 6858000"/>
              <a:gd name="connsiteX627" fmla="*/ 655236 w 7467600"/>
              <a:gd name="connsiteY627" fmla="*/ 1268632 h 6858000"/>
              <a:gd name="connsiteX628" fmla="*/ 6516292 w 7467600"/>
              <a:gd name="connsiteY628" fmla="*/ 1263064 h 6858000"/>
              <a:gd name="connsiteX629" fmla="*/ 5736320 w 7467600"/>
              <a:gd name="connsiteY629" fmla="*/ 1501803 h 6858000"/>
              <a:gd name="connsiteX630" fmla="*/ 6516292 w 7467600"/>
              <a:gd name="connsiteY630" fmla="*/ 1263064 h 6858000"/>
              <a:gd name="connsiteX631" fmla="*/ 291466 w 7467600"/>
              <a:gd name="connsiteY631" fmla="*/ 1250369 h 6858000"/>
              <a:gd name="connsiteX632" fmla="*/ 323180 w 7467600"/>
              <a:gd name="connsiteY632" fmla="*/ 1435283 h 6858000"/>
              <a:gd name="connsiteX633" fmla="*/ 349381 w 7467600"/>
              <a:gd name="connsiteY633" fmla="*/ 1875041 h 6858000"/>
              <a:gd name="connsiteX634" fmla="*/ 374363 w 7467600"/>
              <a:gd name="connsiteY634" fmla="*/ 1506494 h 6858000"/>
              <a:gd name="connsiteX635" fmla="*/ 302168 w 7467600"/>
              <a:gd name="connsiteY635" fmla="*/ 1274495 h 6858000"/>
              <a:gd name="connsiteX636" fmla="*/ 291466 w 7467600"/>
              <a:gd name="connsiteY636" fmla="*/ 1250369 h 6858000"/>
              <a:gd name="connsiteX637" fmla="*/ 678222 w 7467600"/>
              <a:gd name="connsiteY637" fmla="*/ 1248670 h 6858000"/>
              <a:gd name="connsiteX638" fmla="*/ 775536 w 7467600"/>
              <a:gd name="connsiteY638" fmla="*/ 1388015 h 6858000"/>
              <a:gd name="connsiteX639" fmla="*/ 894529 w 7467600"/>
              <a:gd name="connsiteY639" fmla="*/ 1567739 h 6858000"/>
              <a:gd name="connsiteX640" fmla="*/ 948000 w 7467600"/>
              <a:gd name="connsiteY640" fmla="*/ 1663088 h 6858000"/>
              <a:gd name="connsiteX641" fmla="*/ 1006812 w 7467600"/>
              <a:gd name="connsiteY641" fmla="*/ 1767683 h 6858000"/>
              <a:gd name="connsiteX642" fmla="*/ 1149133 w 7467600"/>
              <a:gd name="connsiteY642" fmla="*/ 1971513 h 6858000"/>
              <a:gd name="connsiteX643" fmla="*/ 1333952 w 7467600"/>
              <a:gd name="connsiteY643" fmla="*/ 2251620 h 6858000"/>
              <a:gd name="connsiteX644" fmla="*/ 1337329 w 7467600"/>
              <a:gd name="connsiteY644" fmla="*/ 2258350 h 6858000"/>
              <a:gd name="connsiteX645" fmla="*/ 1014726 w 7467600"/>
              <a:gd name="connsiteY645" fmla="*/ 1615556 h 6858000"/>
              <a:gd name="connsiteX646" fmla="*/ 678222 w 7467600"/>
              <a:gd name="connsiteY646" fmla="*/ 1248670 h 6858000"/>
              <a:gd name="connsiteX647" fmla="*/ 6691602 w 7467600"/>
              <a:gd name="connsiteY647" fmla="*/ 1140573 h 6858000"/>
              <a:gd name="connsiteX648" fmla="*/ 6571100 w 7467600"/>
              <a:gd name="connsiteY648" fmla="*/ 1183662 h 6858000"/>
              <a:gd name="connsiteX649" fmla="*/ 6241687 w 7467600"/>
              <a:gd name="connsiteY649" fmla="*/ 1257600 h 6858000"/>
              <a:gd name="connsiteX650" fmla="*/ 5693009 w 7467600"/>
              <a:gd name="connsiteY650" fmla="*/ 1478256 h 6858000"/>
              <a:gd name="connsiteX651" fmla="*/ 6548420 w 7467600"/>
              <a:gd name="connsiteY651" fmla="*/ 1214599 h 6858000"/>
              <a:gd name="connsiteX652" fmla="*/ 6605473 w 7467600"/>
              <a:gd name="connsiteY652" fmla="*/ 1184686 h 6858000"/>
              <a:gd name="connsiteX653" fmla="*/ 6691602 w 7467600"/>
              <a:gd name="connsiteY653" fmla="*/ 1140573 h 6858000"/>
              <a:gd name="connsiteX654" fmla="*/ 4002475 w 7467600"/>
              <a:gd name="connsiteY654" fmla="*/ 1037802 h 6858000"/>
              <a:gd name="connsiteX655" fmla="*/ 4000324 w 7467600"/>
              <a:gd name="connsiteY655" fmla="*/ 1039362 h 6858000"/>
              <a:gd name="connsiteX656" fmla="*/ 4002862 w 7467600"/>
              <a:gd name="connsiteY656" fmla="*/ 1042866 h 6858000"/>
              <a:gd name="connsiteX657" fmla="*/ 4002475 w 7467600"/>
              <a:gd name="connsiteY657" fmla="*/ 1037802 h 6858000"/>
              <a:gd name="connsiteX658" fmla="*/ 506322 w 7467600"/>
              <a:gd name="connsiteY658" fmla="*/ 1020997 h 6858000"/>
              <a:gd name="connsiteX659" fmla="*/ 533068 w 7467600"/>
              <a:gd name="connsiteY659" fmla="*/ 1029409 h 6858000"/>
              <a:gd name="connsiteX660" fmla="*/ 1232525 w 7467600"/>
              <a:gd name="connsiteY660" fmla="*/ 1804675 h 6858000"/>
              <a:gd name="connsiteX661" fmla="*/ 1388858 w 7467600"/>
              <a:gd name="connsiteY661" fmla="*/ 2368011 h 6858000"/>
              <a:gd name="connsiteX662" fmla="*/ 1384098 w 7467600"/>
              <a:gd name="connsiteY662" fmla="*/ 2378125 h 6858000"/>
              <a:gd name="connsiteX663" fmla="*/ 1425393 w 7467600"/>
              <a:gd name="connsiteY663" fmla="*/ 2589124 h 6858000"/>
              <a:gd name="connsiteX664" fmla="*/ 1424001 w 7467600"/>
              <a:gd name="connsiteY664" fmla="*/ 2597541 h 6858000"/>
              <a:gd name="connsiteX665" fmla="*/ 2152729 w 7467600"/>
              <a:gd name="connsiteY665" fmla="*/ 2864487 h 6858000"/>
              <a:gd name="connsiteX666" fmla="*/ 2020609 w 7467600"/>
              <a:gd name="connsiteY666" fmla="*/ 2539671 h 6858000"/>
              <a:gd name="connsiteX667" fmla="*/ 2018920 w 7467600"/>
              <a:gd name="connsiteY667" fmla="*/ 2536309 h 6858000"/>
              <a:gd name="connsiteX668" fmla="*/ 1342441 w 7467600"/>
              <a:gd name="connsiteY668" fmla="*/ 1173017 h 6858000"/>
              <a:gd name="connsiteX669" fmla="*/ 1367925 w 7467600"/>
              <a:gd name="connsiteY669" fmla="*/ 1135648 h 6858000"/>
              <a:gd name="connsiteX670" fmla="*/ 1771401 w 7467600"/>
              <a:gd name="connsiteY670" fmla="*/ 1806673 h 6858000"/>
              <a:gd name="connsiteX671" fmla="*/ 1972385 w 7467600"/>
              <a:gd name="connsiteY671" fmla="*/ 2198735 h 6858000"/>
              <a:gd name="connsiteX672" fmla="*/ 2040892 w 7467600"/>
              <a:gd name="connsiteY672" fmla="*/ 2405205 h 6858000"/>
              <a:gd name="connsiteX673" fmla="*/ 2131689 w 7467600"/>
              <a:gd name="connsiteY673" fmla="*/ 1936926 h 6858000"/>
              <a:gd name="connsiteX674" fmla="*/ 2454820 w 7467600"/>
              <a:gd name="connsiteY674" fmla="*/ 1248808 h 6858000"/>
              <a:gd name="connsiteX675" fmla="*/ 2492512 w 7467600"/>
              <a:gd name="connsiteY675" fmla="*/ 1302920 h 6858000"/>
              <a:gd name="connsiteX676" fmla="*/ 2081216 w 7467600"/>
              <a:gd name="connsiteY676" fmla="*/ 2527513 h 6858000"/>
              <a:gd name="connsiteX677" fmla="*/ 2081211 w 7467600"/>
              <a:gd name="connsiteY677" fmla="*/ 2528916 h 6858000"/>
              <a:gd name="connsiteX678" fmla="*/ 2199067 w 7467600"/>
              <a:gd name="connsiteY678" fmla="*/ 2884061 h 6858000"/>
              <a:gd name="connsiteX679" fmla="*/ 3192586 w 7467600"/>
              <a:gd name="connsiteY679" fmla="*/ 3411496 h 6858000"/>
              <a:gd name="connsiteX680" fmla="*/ 3182620 w 7467600"/>
              <a:gd name="connsiteY680" fmla="*/ 3483279 h 6858000"/>
              <a:gd name="connsiteX681" fmla="*/ 2435119 w 7467600"/>
              <a:gd name="connsiteY681" fmla="*/ 3080173 h 6858000"/>
              <a:gd name="connsiteX682" fmla="*/ 2410152 w 7467600"/>
              <a:gd name="connsiteY682" fmla="*/ 3063751 h 6858000"/>
              <a:gd name="connsiteX683" fmla="*/ 2408099 w 7467600"/>
              <a:gd name="connsiteY683" fmla="*/ 3064403 h 6858000"/>
              <a:gd name="connsiteX684" fmla="*/ 2407218 w 7467600"/>
              <a:gd name="connsiteY684" fmla="*/ 3070324 h 6858000"/>
              <a:gd name="connsiteX685" fmla="*/ 2380138 w 7467600"/>
              <a:gd name="connsiteY685" fmla="*/ 3099341 h 6858000"/>
              <a:gd name="connsiteX686" fmla="*/ 1765923 w 7467600"/>
              <a:gd name="connsiteY686" fmla="*/ 3581043 h 6858000"/>
              <a:gd name="connsiteX687" fmla="*/ 1702258 w 7467600"/>
              <a:gd name="connsiteY687" fmla="*/ 3612286 h 6858000"/>
              <a:gd name="connsiteX688" fmla="*/ 1538370 w 7467600"/>
              <a:gd name="connsiteY688" fmla="*/ 3811804 h 6858000"/>
              <a:gd name="connsiteX689" fmla="*/ 542867 w 7467600"/>
              <a:gd name="connsiteY689" fmla="*/ 4944092 h 6858000"/>
              <a:gd name="connsiteX690" fmla="*/ 515800 w 7467600"/>
              <a:gd name="connsiteY690" fmla="*/ 4862180 h 6858000"/>
              <a:gd name="connsiteX691" fmla="*/ 909145 w 7467600"/>
              <a:gd name="connsiteY691" fmla="*/ 4199225 h 6858000"/>
              <a:gd name="connsiteX692" fmla="*/ 1214067 w 7467600"/>
              <a:gd name="connsiteY692" fmla="*/ 3908561 h 6858000"/>
              <a:gd name="connsiteX693" fmla="*/ 640967 w 7467600"/>
              <a:gd name="connsiteY693" fmla="*/ 4105601 h 6858000"/>
              <a:gd name="connsiteX694" fmla="*/ 112563 w 7467600"/>
              <a:gd name="connsiteY694" fmla="*/ 4396952 h 6858000"/>
              <a:gd name="connsiteX695" fmla="*/ 0 w 7467600"/>
              <a:gd name="connsiteY695" fmla="*/ 4466006 h 6858000"/>
              <a:gd name="connsiteX696" fmla="*/ 0 w 7467600"/>
              <a:gd name="connsiteY696" fmla="*/ 4233763 h 6858000"/>
              <a:gd name="connsiteX697" fmla="*/ 36881 w 7467600"/>
              <a:gd name="connsiteY697" fmla="*/ 4200118 h 6858000"/>
              <a:gd name="connsiteX698" fmla="*/ 910534 w 7467600"/>
              <a:gd name="connsiteY698" fmla="*/ 3629753 h 6858000"/>
              <a:gd name="connsiteX699" fmla="*/ 1578717 w 7467600"/>
              <a:gd name="connsiteY699" fmla="*/ 3575982 h 6858000"/>
              <a:gd name="connsiteX700" fmla="*/ 2338780 w 7467600"/>
              <a:gd name="connsiteY700" fmla="*/ 3033725 h 6858000"/>
              <a:gd name="connsiteX701" fmla="*/ 1807991 w 7467600"/>
              <a:gd name="connsiteY701" fmla="*/ 2807184 h 6858000"/>
              <a:gd name="connsiteX702" fmla="*/ 1416358 w 7467600"/>
              <a:gd name="connsiteY702" fmla="*/ 3112571 h 6858000"/>
              <a:gd name="connsiteX703" fmla="*/ 939066 w 7467600"/>
              <a:gd name="connsiteY703" fmla="*/ 3378798 h 6858000"/>
              <a:gd name="connsiteX704" fmla="*/ 115099 w 7467600"/>
              <a:gd name="connsiteY704" fmla="*/ 3607650 h 6858000"/>
              <a:gd name="connsiteX705" fmla="*/ 97284 w 7467600"/>
              <a:gd name="connsiteY705" fmla="*/ 3520393 h 6858000"/>
              <a:gd name="connsiteX706" fmla="*/ 922050 w 7467600"/>
              <a:gd name="connsiteY706" fmla="*/ 3074867 h 6858000"/>
              <a:gd name="connsiteX707" fmla="*/ 1405265 w 7467600"/>
              <a:gd name="connsiteY707" fmla="*/ 3016319 h 6858000"/>
              <a:gd name="connsiteX708" fmla="*/ 1407512 w 7467600"/>
              <a:gd name="connsiteY708" fmla="*/ 3018001 h 6858000"/>
              <a:gd name="connsiteX709" fmla="*/ 1726266 w 7467600"/>
              <a:gd name="connsiteY709" fmla="*/ 2777274 h 6858000"/>
              <a:gd name="connsiteX710" fmla="*/ 625390 w 7467600"/>
              <a:gd name="connsiteY710" fmla="*/ 2514541 h 6858000"/>
              <a:gd name="connsiteX711" fmla="*/ 619799 w 7467600"/>
              <a:gd name="connsiteY711" fmla="*/ 2527180 h 6858000"/>
              <a:gd name="connsiteX712" fmla="*/ 310030 w 7467600"/>
              <a:gd name="connsiteY712" fmla="*/ 2771818 h 6858000"/>
              <a:gd name="connsiteX713" fmla="*/ 173877 w 7467600"/>
              <a:gd name="connsiteY713" fmla="*/ 2937056 h 6858000"/>
              <a:gd name="connsiteX714" fmla="*/ 77889 w 7467600"/>
              <a:gd name="connsiteY714" fmla="*/ 3138440 h 6858000"/>
              <a:gd name="connsiteX715" fmla="*/ 0 w 7467600"/>
              <a:gd name="connsiteY715" fmla="*/ 3271395 h 6858000"/>
              <a:gd name="connsiteX716" fmla="*/ 0 w 7467600"/>
              <a:gd name="connsiteY716" fmla="*/ 3153002 h 6858000"/>
              <a:gd name="connsiteX717" fmla="*/ 2386 w 7467600"/>
              <a:gd name="connsiteY717" fmla="*/ 3149203 h 6858000"/>
              <a:gd name="connsiteX718" fmla="*/ 89753 w 7467600"/>
              <a:gd name="connsiteY718" fmla="*/ 2987702 h 6858000"/>
              <a:gd name="connsiteX719" fmla="*/ 76869 w 7467600"/>
              <a:gd name="connsiteY719" fmla="*/ 3005404 h 6858000"/>
              <a:gd name="connsiteX720" fmla="*/ 32049 w 7467600"/>
              <a:gd name="connsiteY720" fmla="*/ 3065814 h 6858000"/>
              <a:gd name="connsiteX721" fmla="*/ 0 w 7467600"/>
              <a:gd name="connsiteY721" fmla="*/ 3108744 h 6858000"/>
              <a:gd name="connsiteX722" fmla="*/ 0 w 7467600"/>
              <a:gd name="connsiteY722" fmla="*/ 3058059 h 6858000"/>
              <a:gd name="connsiteX723" fmla="*/ 7610 w 7467600"/>
              <a:gd name="connsiteY723" fmla="*/ 3047889 h 6858000"/>
              <a:gd name="connsiteX724" fmla="*/ 52419 w 7467600"/>
              <a:gd name="connsiteY724" fmla="*/ 2987479 h 6858000"/>
              <a:gd name="connsiteX725" fmla="*/ 59142 w 7467600"/>
              <a:gd name="connsiteY725" fmla="*/ 2978488 h 6858000"/>
              <a:gd name="connsiteX726" fmla="*/ 0 w 7467600"/>
              <a:gd name="connsiteY726" fmla="*/ 3015334 h 6858000"/>
              <a:gd name="connsiteX727" fmla="*/ 0 w 7467600"/>
              <a:gd name="connsiteY727" fmla="*/ 2914286 h 6858000"/>
              <a:gd name="connsiteX728" fmla="*/ 36383 w 7467600"/>
              <a:gd name="connsiteY728" fmla="*/ 2901128 h 6858000"/>
              <a:gd name="connsiteX729" fmla="*/ 156329 w 7467600"/>
              <a:gd name="connsiteY729" fmla="*/ 2840533 h 6858000"/>
              <a:gd name="connsiteX730" fmla="*/ 358355 w 7467600"/>
              <a:gd name="connsiteY730" fmla="*/ 2620471 h 6858000"/>
              <a:gd name="connsiteX731" fmla="*/ 510577 w 7467600"/>
              <a:gd name="connsiteY731" fmla="*/ 2501244 h 6858000"/>
              <a:gd name="connsiteX732" fmla="*/ 211967 w 7467600"/>
              <a:gd name="connsiteY732" fmla="*/ 2479171 h 6858000"/>
              <a:gd name="connsiteX733" fmla="*/ 0 w 7467600"/>
              <a:gd name="connsiteY733" fmla="*/ 2476398 h 6858000"/>
              <a:gd name="connsiteX734" fmla="*/ 0 w 7467600"/>
              <a:gd name="connsiteY734" fmla="*/ 2389189 h 6858000"/>
              <a:gd name="connsiteX735" fmla="*/ 103062 w 7467600"/>
              <a:gd name="connsiteY735" fmla="*/ 2389518 h 6858000"/>
              <a:gd name="connsiteX736" fmla="*/ 510734 w 7467600"/>
              <a:gd name="connsiteY736" fmla="*/ 2416201 h 6858000"/>
              <a:gd name="connsiteX737" fmla="*/ 279257 w 7467600"/>
              <a:gd name="connsiteY737" fmla="*/ 2092102 h 6858000"/>
              <a:gd name="connsiteX738" fmla="*/ 65265 w 7467600"/>
              <a:gd name="connsiteY738" fmla="*/ 2006049 h 6858000"/>
              <a:gd name="connsiteX739" fmla="*/ 0 w 7467600"/>
              <a:gd name="connsiteY739" fmla="*/ 1982532 h 6858000"/>
              <a:gd name="connsiteX740" fmla="*/ 0 w 7467600"/>
              <a:gd name="connsiteY740" fmla="*/ 1912789 h 6858000"/>
              <a:gd name="connsiteX741" fmla="*/ 97460 w 7467600"/>
              <a:gd name="connsiteY741" fmla="*/ 1953725 h 6858000"/>
              <a:gd name="connsiteX742" fmla="*/ 221272 w 7467600"/>
              <a:gd name="connsiteY742" fmla="*/ 1980766 h 6858000"/>
              <a:gd name="connsiteX743" fmla="*/ 116765 w 7467600"/>
              <a:gd name="connsiteY743" fmla="*/ 1911033 h 6858000"/>
              <a:gd name="connsiteX744" fmla="*/ 16405 w 7467600"/>
              <a:gd name="connsiteY744" fmla="*/ 1803412 h 6858000"/>
              <a:gd name="connsiteX745" fmla="*/ 0 w 7467600"/>
              <a:gd name="connsiteY745" fmla="*/ 1784777 h 6858000"/>
              <a:gd name="connsiteX746" fmla="*/ 0 w 7467600"/>
              <a:gd name="connsiteY746" fmla="*/ 1740082 h 6858000"/>
              <a:gd name="connsiteX747" fmla="*/ 39394 w 7467600"/>
              <a:gd name="connsiteY747" fmla="*/ 1784856 h 6858000"/>
              <a:gd name="connsiteX748" fmla="*/ 135813 w 7467600"/>
              <a:gd name="connsiteY748" fmla="*/ 1888838 h 6858000"/>
              <a:gd name="connsiteX749" fmla="*/ 242575 w 7467600"/>
              <a:gd name="connsiteY749" fmla="*/ 1958841 h 6858000"/>
              <a:gd name="connsiteX750" fmla="*/ 82197 w 7467600"/>
              <a:gd name="connsiteY750" fmla="*/ 1754826 h 6858000"/>
              <a:gd name="connsiteX751" fmla="*/ 0 w 7467600"/>
              <a:gd name="connsiteY751" fmla="*/ 1679650 h 6858000"/>
              <a:gd name="connsiteX752" fmla="*/ 0 w 7467600"/>
              <a:gd name="connsiteY752" fmla="*/ 1602463 h 6858000"/>
              <a:gd name="connsiteX753" fmla="*/ 84689 w 7467600"/>
              <a:gd name="connsiteY753" fmla="*/ 1677442 h 6858000"/>
              <a:gd name="connsiteX754" fmla="*/ 298437 w 7467600"/>
              <a:gd name="connsiteY754" fmla="*/ 1968019 h 6858000"/>
              <a:gd name="connsiteX755" fmla="*/ 227269 w 7467600"/>
              <a:gd name="connsiteY755" fmla="*/ 1114064 h 6858000"/>
              <a:gd name="connsiteX756" fmla="*/ 248003 w 7467600"/>
              <a:gd name="connsiteY756" fmla="*/ 1089613 h 6858000"/>
              <a:gd name="connsiteX757" fmla="*/ 427020 w 7467600"/>
              <a:gd name="connsiteY757" fmla="*/ 1619803 h 6858000"/>
              <a:gd name="connsiteX758" fmla="*/ 340345 w 7467600"/>
              <a:gd name="connsiteY758" fmla="*/ 2027739 h 6858000"/>
              <a:gd name="connsiteX759" fmla="*/ 360865 w 7467600"/>
              <a:gd name="connsiteY759" fmla="*/ 2044827 h 6858000"/>
              <a:gd name="connsiteX760" fmla="*/ 560414 w 7467600"/>
              <a:gd name="connsiteY760" fmla="*/ 2421457 h 6858000"/>
              <a:gd name="connsiteX761" fmla="*/ 1359703 w 7467600"/>
              <a:gd name="connsiteY761" fmla="*/ 2578554 h 6858000"/>
              <a:gd name="connsiteX762" fmla="*/ 1359422 w 7467600"/>
              <a:gd name="connsiteY762" fmla="*/ 2577994 h 6858000"/>
              <a:gd name="connsiteX763" fmla="*/ 828701 w 7467600"/>
              <a:gd name="connsiteY763" fmla="*/ 1839520 h 6858000"/>
              <a:gd name="connsiteX764" fmla="*/ 494427 w 7467600"/>
              <a:gd name="connsiteY764" fmla="*/ 1092333 h 6858000"/>
              <a:gd name="connsiteX765" fmla="*/ 506322 w 7467600"/>
              <a:gd name="connsiteY765" fmla="*/ 1020997 h 6858000"/>
              <a:gd name="connsiteX766" fmla="*/ 4570198 w 7467600"/>
              <a:gd name="connsiteY766" fmla="*/ 978081 h 6858000"/>
              <a:gd name="connsiteX767" fmla="*/ 4523691 w 7467600"/>
              <a:gd name="connsiteY767" fmla="*/ 1127776 h 6858000"/>
              <a:gd name="connsiteX768" fmla="*/ 4509875 w 7467600"/>
              <a:gd name="connsiteY768" fmla="*/ 1167552 h 6858000"/>
              <a:gd name="connsiteX769" fmla="*/ 4478168 w 7467600"/>
              <a:gd name="connsiteY769" fmla="*/ 1260735 h 6858000"/>
              <a:gd name="connsiteX770" fmla="*/ 4409309 w 7467600"/>
              <a:gd name="connsiteY770" fmla="*/ 1666996 h 6858000"/>
              <a:gd name="connsiteX771" fmla="*/ 4370031 w 7467600"/>
              <a:gd name="connsiteY771" fmla="*/ 1955666 h 6858000"/>
              <a:gd name="connsiteX772" fmla="*/ 4570198 w 7467600"/>
              <a:gd name="connsiteY772" fmla="*/ 978081 h 6858000"/>
              <a:gd name="connsiteX773" fmla="*/ 4557898 w 7467600"/>
              <a:gd name="connsiteY773" fmla="*/ 900011 h 6858000"/>
              <a:gd name="connsiteX774" fmla="*/ 4344840 w 7467600"/>
              <a:gd name="connsiteY774" fmla="*/ 1922038 h 6858000"/>
              <a:gd name="connsiteX775" fmla="*/ 4378710 w 7467600"/>
              <a:gd name="connsiteY775" fmla="*/ 1665516 h 6858000"/>
              <a:gd name="connsiteX776" fmla="*/ 4448798 w 7467600"/>
              <a:gd name="connsiteY776" fmla="*/ 1253024 h 6858000"/>
              <a:gd name="connsiteX777" fmla="*/ 4480315 w 7467600"/>
              <a:gd name="connsiteY777" fmla="*/ 1158454 h 6858000"/>
              <a:gd name="connsiteX778" fmla="*/ 4494133 w 7467600"/>
              <a:gd name="connsiteY778" fmla="*/ 1118676 h 6858000"/>
              <a:gd name="connsiteX779" fmla="*/ 4557898 w 7467600"/>
              <a:gd name="connsiteY779" fmla="*/ 900011 h 6858000"/>
              <a:gd name="connsiteX780" fmla="*/ 5870151 w 7467600"/>
              <a:gd name="connsiteY780" fmla="*/ 898890 h 6858000"/>
              <a:gd name="connsiteX781" fmla="*/ 5861335 w 7467600"/>
              <a:gd name="connsiteY781" fmla="*/ 899177 h 6858000"/>
              <a:gd name="connsiteX782" fmla="*/ 5843702 w 7467600"/>
              <a:gd name="connsiteY782" fmla="*/ 899748 h 6858000"/>
              <a:gd name="connsiteX783" fmla="*/ 5651107 w 7467600"/>
              <a:gd name="connsiteY783" fmla="*/ 920306 h 6858000"/>
              <a:gd name="connsiteX784" fmla="*/ 5459407 w 7467600"/>
              <a:gd name="connsiteY784" fmla="*/ 940975 h 6858000"/>
              <a:gd name="connsiteX785" fmla="*/ 5374846 w 7467600"/>
              <a:gd name="connsiteY785" fmla="*/ 941988 h 6858000"/>
              <a:gd name="connsiteX786" fmla="*/ 5256105 w 7467600"/>
              <a:gd name="connsiteY786" fmla="*/ 945632 h 6858000"/>
              <a:gd name="connsiteX787" fmla="*/ 5107071 w 7467600"/>
              <a:gd name="connsiteY787" fmla="*/ 969720 h 6858000"/>
              <a:gd name="connsiteX788" fmla="*/ 4998681 w 7467600"/>
              <a:gd name="connsiteY788" fmla="*/ 988771 h 6858000"/>
              <a:gd name="connsiteX789" fmla="*/ 5870151 w 7467600"/>
              <a:gd name="connsiteY789" fmla="*/ 898890 h 6858000"/>
              <a:gd name="connsiteX790" fmla="*/ 5504425 w 7467600"/>
              <a:gd name="connsiteY790" fmla="*/ 848067 h 6858000"/>
              <a:gd name="connsiteX791" fmla="*/ 4968849 w 7467600"/>
              <a:gd name="connsiteY791" fmla="*/ 962318 h 6858000"/>
              <a:gd name="connsiteX792" fmla="*/ 5104039 w 7467600"/>
              <a:gd name="connsiteY792" fmla="*/ 940634 h 6858000"/>
              <a:gd name="connsiteX793" fmla="*/ 5256311 w 7467600"/>
              <a:gd name="connsiteY793" fmla="*/ 916490 h 6858000"/>
              <a:gd name="connsiteX794" fmla="*/ 5377381 w 7467600"/>
              <a:gd name="connsiteY794" fmla="*/ 912671 h 6858000"/>
              <a:gd name="connsiteX795" fmla="*/ 5460148 w 7467600"/>
              <a:gd name="connsiteY795" fmla="*/ 911442 h 6858000"/>
              <a:gd name="connsiteX796" fmla="*/ 5648971 w 7467600"/>
              <a:gd name="connsiteY796" fmla="*/ 891331 h 6858000"/>
              <a:gd name="connsiteX797" fmla="*/ 5844807 w 7467600"/>
              <a:gd name="connsiteY797" fmla="*/ 870718 h 6858000"/>
              <a:gd name="connsiteX798" fmla="*/ 5862975 w 7467600"/>
              <a:gd name="connsiteY798" fmla="*/ 869756 h 6858000"/>
              <a:gd name="connsiteX799" fmla="*/ 5920887 w 7467600"/>
              <a:gd name="connsiteY799" fmla="*/ 865929 h 6858000"/>
              <a:gd name="connsiteX800" fmla="*/ 5504425 w 7467600"/>
              <a:gd name="connsiteY800" fmla="*/ 848067 h 6858000"/>
              <a:gd name="connsiteX801" fmla="*/ 3607114 w 7467600"/>
              <a:gd name="connsiteY801" fmla="*/ 467441 h 6858000"/>
              <a:gd name="connsiteX802" fmla="*/ 3296242 w 7467600"/>
              <a:gd name="connsiteY802" fmla="*/ 807991 h 6858000"/>
              <a:gd name="connsiteX803" fmla="*/ 3174674 w 7467600"/>
              <a:gd name="connsiteY803" fmla="*/ 919759 h 6858000"/>
              <a:gd name="connsiteX804" fmla="*/ 3042978 w 7467600"/>
              <a:gd name="connsiteY804" fmla="*/ 1054894 h 6858000"/>
              <a:gd name="connsiteX805" fmla="*/ 2968914 w 7467600"/>
              <a:gd name="connsiteY805" fmla="*/ 1133756 h 6858000"/>
              <a:gd name="connsiteX806" fmla="*/ 3103823 w 7467600"/>
              <a:gd name="connsiteY806" fmla="*/ 1026814 h 6858000"/>
              <a:gd name="connsiteX807" fmla="*/ 3607114 w 7467600"/>
              <a:gd name="connsiteY807" fmla="*/ 467441 h 6858000"/>
              <a:gd name="connsiteX808" fmla="*/ 3744487 w 7467600"/>
              <a:gd name="connsiteY808" fmla="*/ 383136 h 6858000"/>
              <a:gd name="connsiteX809" fmla="*/ 3970213 w 7467600"/>
              <a:gd name="connsiteY809" fmla="*/ 995559 h 6858000"/>
              <a:gd name="connsiteX810" fmla="*/ 3744487 w 7467600"/>
              <a:gd name="connsiteY810" fmla="*/ 383136 h 6858000"/>
              <a:gd name="connsiteX811" fmla="*/ 3624562 w 7467600"/>
              <a:gd name="connsiteY811" fmla="*/ 367041 h 6858000"/>
              <a:gd name="connsiteX812" fmla="*/ 3489712 w 7467600"/>
              <a:gd name="connsiteY812" fmla="*/ 485386 h 6858000"/>
              <a:gd name="connsiteX813" fmla="*/ 3182994 w 7467600"/>
              <a:gd name="connsiteY813" fmla="*/ 828265 h 6858000"/>
              <a:gd name="connsiteX814" fmla="*/ 2892114 w 7467600"/>
              <a:gd name="connsiteY814" fmla="*/ 1172635 h 6858000"/>
              <a:gd name="connsiteX815" fmla="*/ 3021459 w 7467600"/>
              <a:gd name="connsiteY815" fmla="*/ 1035385 h 6858000"/>
              <a:gd name="connsiteX816" fmla="*/ 3153873 w 7467600"/>
              <a:gd name="connsiteY816" fmla="*/ 898971 h 6858000"/>
              <a:gd name="connsiteX817" fmla="*/ 3276511 w 7467600"/>
              <a:gd name="connsiteY817" fmla="*/ 786423 h 6858000"/>
              <a:gd name="connsiteX818" fmla="*/ 3584154 w 7467600"/>
              <a:gd name="connsiteY818" fmla="*/ 448218 h 6858000"/>
              <a:gd name="connsiteX819" fmla="*/ 3624562 w 7467600"/>
              <a:gd name="connsiteY819" fmla="*/ 367041 h 6858000"/>
              <a:gd name="connsiteX820" fmla="*/ 3766672 w 7467600"/>
              <a:gd name="connsiteY820" fmla="*/ 359429 h 6858000"/>
              <a:gd name="connsiteX821" fmla="*/ 3996338 w 7467600"/>
              <a:gd name="connsiteY821" fmla="*/ 968237 h 6858000"/>
              <a:gd name="connsiteX822" fmla="*/ 3766672 w 7467600"/>
              <a:gd name="connsiteY822" fmla="*/ 359429 h 6858000"/>
              <a:gd name="connsiteX823" fmla="*/ 5805386 w 7467600"/>
              <a:gd name="connsiteY823" fmla="*/ 239240 h 6858000"/>
              <a:gd name="connsiteX824" fmla="*/ 5736947 w 7467600"/>
              <a:gd name="connsiteY824" fmla="*/ 261367 h 6858000"/>
              <a:gd name="connsiteX825" fmla="*/ 5427012 w 7467600"/>
              <a:gd name="connsiteY825" fmla="*/ 311272 h 6858000"/>
              <a:gd name="connsiteX826" fmla="*/ 5147818 w 7467600"/>
              <a:gd name="connsiteY826" fmla="*/ 322112 h 6858000"/>
              <a:gd name="connsiteX827" fmla="*/ 5060854 w 7467600"/>
              <a:gd name="connsiteY827" fmla="*/ 311882 h 6858000"/>
              <a:gd name="connsiteX828" fmla="*/ 4945989 w 7467600"/>
              <a:gd name="connsiteY828" fmla="*/ 300516 h 6858000"/>
              <a:gd name="connsiteX829" fmla="*/ 5410479 w 7467600"/>
              <a:gd name="connsiteY829" fmla="*/ 348434 h 6858000"/>
              <a:gd name="connsiteX830" fmla="*/ 5805386 w 7467600"/>
              <a:gd name="connsiteY830" fmla="*/ 239240 h 6858000"/>
              <a:gd name="connsiteX831" fmla="*/ 5905192 w 7467600"/>
              <a:gd name="connsiteY831" fmla="*/ 163079 h 6858000"/>
              <a:gd name="connsiteX832" fmla="*/ 5865655 w 7467600"/>
              <a:gd name="connsiteY832" fmla="*/ 171901 h 6858000"/>
              <a:gd name="connsiteX833" fmla="*/ 5259740 w 7467600"/>
              <a:gd name="connsiteY833" fmla="*/ 257013 h 6858000"/>
              <a:gd name="connsiteX834" fmla="*/ 5208466 w 7467600"/>
              <a:gd name="connsiteY834" fmla="*/ 257550 h 6858000"/>
              <a:gd name="connsiteX835" fmla="*/ 4980204 w 7467600"/>
              <a:gd name="connsiteY835" fmla="*/ 271903 h 6858000"/>
              <a:gd name="connsiteX836" fmla="*/ 5068068 w 7467600"/>
              <a:gd name="connsiteY836" fmla="*/ 282244 h 6858000"/>
              <a:gd name="connsiteX837" fmla="*/ 5153231 w 7467600"/>
              <a:gd name="connsiteY837" fmla="*/ 292240 h 6858000"/>
              <a:gd name="connsiteX838" fmla="*/ 5426491 w 7467600"/>
              <a:gd name="connsiteY838" fmla="*/ 281128 h 6858000"/>
              <a:gd name="connsiteX839" fmla="*/ 5731212 w 7467600"/>
              <a:gd name="connsiteY839" fmla="*/ 231951 h 6858000"/>
              <a:gd name="connsiteX840" fmla="*/ 5905192 w 7467600"/>
              <a:gd name="connsiteY840" fmla="*/ 163079 h 6858000"/>
              <a:gd name="connsiteX841" fmla="*/ 5944437 w 7467600"/>
              <a:gd name="connsiteY841" fmla="*/ 113829 h 6858000"/>
              <a:gd name="connsiteX842" fmla="*/ 5825032 w 7467600"/>
              <a:gd name="connsiteY842" fmla="*/ 146405 h 6858000"/>
              <a:gd name="connsiteX843" fmla="*/ 4955599 w 7467600"/>
              <a:gd name="connsiteY843" fmla="*/ 247008 h 6858000"/>
              <a:gd name="connsiteX844" fmla="*/ 5210104 w 7467600"/>
              <a:gd name="connsiteY844" fmla="*/ 228123 h 6858000"/>
              <a:gd name="connsiteX845" fmla="*/ 5261015 w 7467600"/>
              <a:gd name="connsiteY845" fmla="*/ 227087 h 6858000"/>
              <a:gd name="connsiteX846" fmla="*/ 5861181 w 7467600"/>
              <a:gd name="connsiteY846" fmla="*/ 143093 h 6858000"/>
              <a:gd name="connsiteX847" fmla="*/ 5961252 w 7467600"/>
              <a:gd name="connsiteY847" fmla="*/ 114820 h 6858000"/>
              <a:gd name="connsiteX848" fmla="*/ 5944437 w 7467600"/>
              <a:gd name="connsiteY848" fmla="*/ 113829 h 6858000"/>
              <a:gd name="connsiteX849" fmla="*/ 3882765 w 7467600"/>
              <a:gd name="connsiteY849" fmla="*/ 0 h 6858000"/>
              <a:gd name="connsiteX850" fmla="*/ 3995099 w 7467600"/>
              <a:gd name="connsiteY850" fmla="*/ 0 h 6858000"/>
              <a:gd name="connsiteX851" fmla="*/ 4163818 w 7467600"/>
              <a:gd name="connsiteY851" fmla="*/ 234104 h 6858000"/>
              <a:gd name="connsiteX852" fmla="*/ 4172099 w 7467600"/>
              <a:gd name="connsiteY852" fmla="*/ 234207 h 6858000"/>
              <a:gd name="connsiteX853" fmla="*/ 4784282 w 7467600"/>
              <a:gd name="connsiteY853" fmla="*/ 276561 h 6858000"/>
              <a:gd name="connsiteX854" fmla="*/ 4801687 w 7467600"/>
              <a:gd name="connsiteY854" fmla="*/ 267764 h 6858000"/>
              <a:gd name="connsiteX855" fmla="*/ 6082788 w 7467600"/>
              <a:gd name="connsiteY855" fmla="*/ 64119 h 6858000"/>
              <a:gd name="connsiteX856" fmla="*/ 6099442 w 7467600"/>
              <a:gd name="connsiteY856" fmla="*/ 82568 h 6858000"/>
              <a:gd name="connsiteX857" fmla="*/ 4804137 w 7467600"/>
              <a:gd name="connsiteY857" fmla="*/ 320931 h 6858000"/>
              <a:gd name="connsiteX858" fmla="*/ 4227047 w 7467600"/>
              <a:gd name="connsiteY858" fmla="*/ 313415 h 6858000"/>
              <a:gd name="connsiteX859" fmla="*/ 4346041 w 7467600"/>
              <a:gd name="connsiteY859" fmla="*/ 456086 h 6858000"/>
              <a:gd name="connsiteX860" fmla="*/ 4870967 w 7467600"/>
              <a:gd name="connsiteY860" fmla="*/ 963061 h 6858000"/>
              <a:gd name="connsiteX861" fmla="*/ 4889647 w 7467600"/>
              <a:gd name="connsiteY861" fmla="*/ 957147 h 6858000"/>
              <a:gd name="connsiteX862" fmla="*/ 5422504 w 7467600"/>
              <a:gd name="connsiteY862" fmla="*/ 805191 h 6858000"/>
              <a:gd name="connsiteX863" fmla="*/ 6087656 w 7467600"/>
              <a:gd name="connsiteY863" fmla="*/ 826703 h 6858000"/>
              <a:gd name="connsiteX864" fmla="*/ 6058717 w 7467600"/>
              <a:gd name="connsiteY864" fmla="*/ 865992 h 6858000"/>
              <a:gd name="connsiteX865" fmla="*/ 4974153 w 7467600"/>
              <a:gd name="connsiteY865" fmla="*/ 1045456 h 6858000"/>
              <a:gd name="connsiteX866" fmla="*/ 5627835 w 7467600"/>
              <a:gd name="connsiteY866" fmla="*/ 1472077 h 6858000"/>
              <a:gd name="connsiteX867" fmla="*/ 5629817 w 7467600"/>
              <a:gd name="connsiteY867" fmla="*/ 1471412 h 6858000"/>
              <a:gd name="connsiteX868" fmla="*/ 5634124 w 7467600"/>
              <a:gd name="connsiteY868" fmla="*/ 1470572 h 6858000"/>
              <a:gd name="connsiteX869" fmla="*/ 5755832 w 7467600"/>
              <a:gd name="connsiteY869" fmla="*/ 1383886 h 6858000"/>
              <a:gd name="connsiteX870" fmla="*/ 6014186 w 7467600"/>
              <a:gd name="connsiteY870" fmla="*/ 1279799 h 6858000"/>
              <a:gd name="connsiteX871" fmla="*/ 6901619 w 7467600"/>
              <a:gd name="connsiteY871" fmla="*/ 1047874 h 6858000"/>
              <a:gd name="connsiteX872" fmla="*/ 6931566 w 7467600"/>
              <a:gd name="connsiteY872" fmla="*/ 1062034 h 6858000"/>
              <a:gd name="connsiteX873" fmla="*/ 5790982 w 7467600"/>
              <a:gd name="connsiteY873" fmla="*/ 1561380 h 6858000"/>
              <a:gd name="connsiteX874" fmla="*/ 6188971 w 7467600"/>
              <a:gd name="connsiteY874" fmla="*/ 1755168 h 6858000"/>
              <a:gd name="connsiteX875" fmla="*/ 6202446 w 7467600"/>
              <a:gd name="connsiteY875" fmla="*/ 1752268 h 6858000"/>
              <a:gd name="connsiteX876" fmla="*/ 7179560 w 7467600"/>
              <a:gd name="connsiteY876" fmla="*/ 1467551 h 6858000"/>
              <a:gd name="connsiteX877" fmla="*/ 7158730 w 7467600"/>
              <a:gd name="connsiteY877" fmla="*/ 1507835 h 6858000"/>
              <a:gd name="connsiteX878" fmla="*/ 6326959 w 7467600"/>
              <a:gd name="connsiteY878" fmla="*/ 1817686 h 6858000"/>
              <a:gd name="connsiteX879" fmla="*/ 6537433 w 7467600"/>
              <a:gd name="connsiteY879" fmla="*/ 1907790 h 6858000"/>
              <a:gd name="connsiteX880" fmla="*/ 6550221 w 7467600"/>
              <a:gd name="connsiteY880" fmla="*/ 1910729 h 6858000"/>
              <a:gd name="connsiteX881" fmla="*/ 6964438 w 7467600"/>
              <a:gd name="connsiteY881" fmla="*/ 2209505 h 6858000"/>
              <a:gd name="connsiteX882" fmla="*/ 7367862 w 7467600"/>
              <a:gd name="connsiteY882" fmla="*/ 2806833 h 6858000"/>
              <a:gd name="connsiteX883" fmla="*/ 7364329 w 7467600"/>
              <a:gd name="connsiteY883" fmla="*/ 2826907 h 6858000"/>
              <a:gd name="connsiteX884" fmla="*/ 7290545 w 7467600"/>
              <a:gd name="connsiteY884" fmla="*/ 2850663 h 6858000"/>
              <a:gd name="connsiteX885" fmla="*/ 6472036 w 7467600"/>
              <a:gd name="connsiteY885" fmla="*/ 1959003 h 6858000"/>
              <a:gd name="connsiteX886" fmla="*/ 5792897 w 7467600"/>
              <a:gd name="connsiteY886" fmla="*/ 1647747 h 6858000"/>
              <a:gd name="connsiteX887" fmla="*/ 5842751 w 7467600"/>
              <a:gd name="connsiteY887" fmla="*/ 1816112 h 6858000"/>
              <a:gd name="connsiteX888" fmla="*/ 5847424 w 7467600"/>
              <a:gd name="connsiteY888" fmla="*/ 1815776 h 6858000"/>
              <a:gd name="connsiteX889" fmla="*/ 6399821 w 7467600"/>
              <a:gd name="connsiteY889" fmla="*/ 2344799 h 6858000"/>
              <a:gd name="connsiteX890" fmla="*/ 6323232 w 7467600"/>
              <a:gd name="connsiteY890" fmla="*/ 2389634 h 6858000"/>
              <a:gd name="connsiteX891" fmla="*/ 5942958 w 7467600"/>
              <a:gd name="connsiteY891" fmla="*/ 2077708 h 6858000"/>
              <a:gd name="connsiteX892" fmla="*/ 5921559 w 7467600"/>
              <a:gd name="connsiteY892" fmla="*/ 2378596 h 6858000"/>
              <a:gd name="connsiteX893" fmla="*/ 5817651 w 7467600"/>
              <a:gd name="connsiteY893" fmla="*/ 3023919 h 6858000"/>
              <a:gd name="connsiteX894" fmla="*/ 5729634 w 7467600"/>
              <a:gd name="connsiteY894" fmla="*/ 3051849 h 6858000"/>
              <a:gd name="connsiteX895" fmla="*/ 5611018 w 7467600"/>
              <a:gd name="connsiteY895" fmla="*/ 2316769 h 6858000"/>
              <a:gd name="connsiteX896" fmla="*/ 5687608 w 7467600"/>
              <a:gd name="connsiteY896" fmla="*/ 2039972 h 6858000"/>
              <a:gd name="connsiteX897" fmla="*/ 5657554 w 7467600"/>
              <a:gd name="connsiteY897" fmla="*/ 1576445 h 6858000"/>
              <a:gd name="connsiteX898" fmla="*/ 5150475 w 7467600"/>
              <a:gd name="connsiteY898" fmla="*/ 1274012 h 6858000"/>
              <a:gd name="connsiteX899" fmla="*/ 5349142 w 7467600"/>
              <a:gd name="connsiteY899" fmla="*/ 2204405 h 6858000"/>
              <a:gd name="connsiteX900" fmla="*/ 5262214 w 7467600"/>
              <a:gd name="connsiteY900" fmla="*/ 2233836 h 6858000"/>
              <a:gd name="connsiteX901" fmla="*/ 4981539 w 7467600"/>
              <a:gd name="connsiteY901" fmla="*/ 1542201 h 6858000"/>
              <a:gd name="connsiteX902" fmla="*/ 4958461 w 7467600"/>
              <a:gd name="connsiteY902" fmla="*/ 1136957 h 6858000"/>
              <a:gd name="connsiteX903" fmla="*/ 4655015 w 7467600"/>
              <a:gd name="connsiteY903" fmla="*/ 891426 h 6858000"/>
              <a:gd name="connsiteX904" fmla="*/ 4348002 w 7467600"/>
              <a:gd name="connsiteY904" fmla="*/ 2205895 h 6858000"/>
              <a:gd name="connsiteX905" fmla="*/ 4262250 w 7467600"/>
              <a:gd name="connsiteY905" fmla="*/ 2219972 h 6858000"/>
              <a:gd name="connsiteX906" fmla="*/ 4550611 w 7467600"/>
              <a:gd name="connsiteY906" fmla="*/ 817540 h 6858000"/>
              <a:gd name="connsiteX907" fmla="*/ 4564418 w 7467600"/>
              <a:gd name="connsiteY907" fmla="*/ 808293 h 6858000"/>
              <a:gd name="connsiteX908" fmla="*/ 4266388 w 7467600"/>
              <a:gd name="connsiteY908" fmla="*/ 500083 h 6858000"/>
              <a:gd name="connsiteX909" fmla="*/ 4032842 w 7467600"/>
              <a:gd name="connsiteY909" fmla="*/ 211809 h 6858000"/>
              <a:gd name="connsiteX910" fmla="*/ 3882765 w 7467600"/>
              <a:gd name="connsiteY910" fmla="*/ 0 h 6858000"/>
              <a:gd name="connsiteX911" fmla="*/ 3721337 w 7467600"/>
              <a:gd name="connsiteY911" fmla="*/ 0 h 6858000"/>
              <a:gd name="connsiteX912" fmla="*/ 3797544 w 7467600"/>
              <a:gd name="connsiteY912" fmla="*/ 0 h 6858000"/>
              <a:gd name="connsiteX913" fmla="*/ 3775734 w 7467600"/>
              <a:gd name="connsiteY913" fmla="*/ 95131 h 6858000"/>
              <a:gd name="connsiteX914" fmla="*/ 3724807 w 7467600"/>
              <a:gd name="connsiteY914" fmla="*/ 272257 h 6858000"/>
              <a:gd name="connsiteX915" fmla="*/ 3726844 w 7467600"/>
              <a:gd name="connsiteY915" fmla="*/ 282988 h 6858000"/>
              <a:gd name="connsiteX916" fmla="*/ 3742664 w 7467600"/>
              <a:gd name="connsiteY916" fmla="*/ 279918 h 6858000"/>
              <a:gd name="connsiteX917" fmla="*/ 4103910 w 7467600"/>
              <a:gd name="connsiteY917" fmla="*/ 1161917 h 6858000"/>
              <a:gd name="connsiteX918" fmla="*/ 4020269 w 7467600"/>
              <a:gd name="connsiteY918" fmla="*/ 1200406 h 6858000"/>
              <a:gd name="connsiteX919" fmla="*/ 3674882 w 7467600"/>
              <a:gd name="connsiteY919" fmla="*/ 488524 h 6858000"/>
              <a:gd name="connsiteX920" fmla="*/ 3132682 w 7467600"/>
              <a:gd name="connsiteY920" fmla="*/ 1072284 h 6858000"/>
              <a:gd name="connsiteX921" fmla="*/ 2716346 w 7467600"/>
              <a:gd name="connsiteY921" fmla="*/ 1276376 h 6858000"/>
              <a:gd name="connsiteX922" fmla="*/ 2716772 w 7467600"/>
              <a:gd name="connsiteY922" fmla="*/ 1255462 h 6858000"/>
              <a:gd name="connsiteX923" fmla="*/ 3471096 w 7467600"/>
              <a:gd name="connsiteY923" fmla="*/ 437072 h 6858000"/>
              <a:gd name="connsiteX924" fmla="*/ 3639057 w 7467600"/>
              <a:gd name="connsiteY924" fmla="*/ 286334 h 6858000"/>
              <a:gd name="connsiteX925" fmla="*/ 3640309 w 7467600"/>
              <a:gd name="connsiteY925" fmla="*/ 284664 h 6858000"/>
              <a:gd name="connsiteX926" fmla="*/ 3646022 w 7467600"/>
              <a:gd name="connsiteY926" fmla="*/ 276711 h 6858000"/>
              <a:gd name="connsiteX927" fmla="*/ 3707943 w 7467600"/>
              <a:gd name="connsiteY927" fmla="*/ 65958 h 6858000"/>
              <a:gd name="connsiteX928" fmla="*/ 3721337 w 7467600"/>
              <a:gd name="connsiteY928" fmla="*/ 0 h 6858000"/>
              <a:gd name="connsiteX929" fmla="*/ 2867960 w 7467600"/>
              <a:gd name="connsiteY929" fmla="*/ 0 h 6858000"/>
              <a:gd name="connsiteX930" fmla="*/ 2926351 w 7467600"/>
              <a:gd name="connsiteY930" fmla="*/ 0 h 6858000"/>
              <a:gd name="connsiteX931" fmla="*/ 2902823 w 7467600"/>
              <a:gd name="connsiteY931" fmla="*/ 262929 h 6858000"/>
              <a:gd name="connsiteX932" fmla="*/ 2940663 w 7467600"/>
              <a:gd name="connsiteY932" fmla="*/ 140884 h 6858000"/>
              <a:gd name="connsiteX933" fmla="*/ 2947039 w 7467600"/>
              <a:gd name="connsiteY933" fmla="*/ 122524 h 6858000"/>
              <a:gd name="connsiteX934" fmla="*/ 2984316 w 7467600"/>
              <a:gd name="connsiteY934" fmla="*/ 0 h 6858000"/>
              <a:gd name="connsiteX935" fmla="*/ 3016114 w 7467600"/>
              <a:gd name="connsiteY935" fmla="*/ 0 h 6858000"/>
              <a:gd name="connsiteX936" fmla="*/ 2979949 w 7467600"/>
              <a:gd name="connsiteY936" fmla="*/ 119274 h 6858000"/>
              <a:gd name="connsiteX937" fmla="*/ 3023879 w 7467600"/>
              <a:gd name="connsiteY937" fmla="*/ 0 h 6858000"/>
              <a:gd name="connsiteX938" fmla="*/ 3105400 w 7467600"/>
              <a:gd name="connsiteY938" fmla="*/ 0 h 6858000"/>
              <a:gd name="connsiteX939" fmla="*/ 3094669 w 7467600"/>
              <a:gd name="connsiteY939" fmla="*/ 30308 h 6858000"/>
              <a:gd name="connsiteX940" fmla="*/ 2901945 w 7467600"/>
              <a:gd name="connsiteY940" fmla="*/ 466538 h 6858000"/>
              <a:gd name="connsiteX941" fmla="*/ 2815209 w 7467600"/>
              <a:gd name="connsiteY941" fmla="*/ 497361 h 6858000"/>
              <a:gd name="connsiteX942" fmla="*/ 2844845 w 7467600"/>
              <a:gd name="connsiteY942" fmla="*/ 127638 h 6858000"/>
              <a:gd name="connsiteX943" fmla="*/ 2867960 w 7467600"/>
              <a:gd name="connsiteY943" fmla="*/ 0 h 6858000"/>
              <a:gd name="connsiteX944" fmla="*/ 1057230 w 7467600"/>
              <a:gd name="connsiteY944" fmla="*/ 0 h 6858000"/>
              <a:gd name="connsiteX945" fmla="*/ 1111003 w 7467600"/>
              <a:gd name="connsiteY945" fmla="*/ 0 h 6858000"/>
              <a:gd name="connsiteX946" fmla="*/ 1125553 w 7467600"/>
              <a:gd name="connsiteY946" fmla="*/ 52588 h 6858000"/>
              <a:gd name="connsiteX947" fmla="*/ 1304276 w 7467600"/>
              <a:gd name="connsiteY947" fmla="*/ 476275 h 6858000"/>
              <a:gd name="connsiteX948" fmla="*/ 1492066 w 7467600"/>
              <a:gd name="connsiteY948" fmla="*/ 886333 h 6858000"/>
              <a:gd name="connsiteX949" fmla="*/ 1423698 w 7467600"/>
              <a:gd name="connsiteY949" fmla="*/ 710817 h 6858000"/>
              <a:gd name="connsiteX950" fmla="*/ 1357609 w 7467600"/>
              <a:gd name="connsiteY950" fmla="*/ 532892 h 6858000"/>
              <a:gd name="connsiteX951" fmla="*/ 1309550 w 7467600"/>
              <a:gd name="connsiteY951" fmla="*/ 374031 h 6858000"/>
              <a:gd name="connsiteX952" fmla="*/ 1193673 w 7467600"/>
              <a:gd name="connsiteY952" fmla="*/ 49533 h 6858000"/>
              <a:gd name="connsiteX953" fmla="*/ 1164391 w 7467600"/>
              <a:gd name="connsiteY953" fmla="*/ 0 h 6858000"/>
              <a:gd name="connsiteX954" fmla="*/ 1200666 w 7467600"/>
              <a:gd name="connsiteY954" fmla="*/ 0 h 6858000"/>
              <a:gd name="connsiteX955" fmla="*/ 1223408 w 7467600"/>
              <a:gd name="connsiteY955" fmla="*/ 38996 h 6858000"/>
              <a:gd name="connsiteX956" fmla="*/ 1339635 w 7467600"/>
              <a:gd name="connsiteY956" fmla="*/ 365517 h 6858000"/>
              <a:gd name="connsiteX957" fmla="*/ 1387469 w 7467600"/>
              <a:gd name="connsiteY957" fmla="*/ 523079 h 6858000"/>
              <a:gd name="connsiteX958" fmla="*/ 1452685 w 7467600"/>
              <a:gd name="connsiteY958" fmla="*/ 699806 h 6858000"/>
              <a:gd name="connsiteX959" fmla="*/ 1492092 w 7467600"/>
              <a:gd name="connsiteY959" fmla="*/ 800424 h 6858000"/>
              <a:gd name="connsiteX960" fmla="*/ 1455302 w 7467600"/>
              <a:gd name="connsiteY960" fmla="*/ 632913 h 6858000"/>
              <a:gd name="connsiteX961" fmla="*/ 1222336 w 7467600"/>
              <a:gd name="connsiteY961" fmla="*/ 9480 h 6858000"/>
              <a:gd name="connsiteX962" fmla="*/ 1214634 w 7467600"/>
              <a:gd name="connsiteY962" fmla="*/ 0 h 6858000"/>
              <a:gd name="connsiteX963" fmla="*/ 1289827 w 7467600"/>
              <a:gd name="connsiteY963" fmla="*/ 0 h 6858000"/>
              <a:gd name="connsiteX964" fmla="*/ 1321076 w 7467600"/>
              <a:gd name="connsiteY964" fmla="*/ 59722 h 6858000"/>
              <a:gd name="connsiteX965" fmla="*/ 1512579 w 7467600"/>
              <a:gd name="connsiteY965" fmla="*/ 626441 h 6858000"/>
              <a:gd name="connsiteX966" fmla="*/ 1506076 w 7467600"/>
              <a:gd name="connsiteY966" fmla="*/ 1089289 h 6858000"/>
              <a:gd name="connsiteX967" fmla="*/ 1486346 w 7467600"/>
              <a:gd name="connsiteY967" fmla="*/ 1079919 h 6858000"/>
              <a:gd name="connsiteX968" fmla="*/ 1070511 w 7467600"/>
              <a:gd name="connsiteY968" fmla="*/ 48609 h 6858000"/>
              <a:gd name="connsiteX969" fmla="*/ 1057230 w 7467600"/>
              <a:gd name="connsiteY969" fmla="*/ 0 h 6858000"/>
              <a:gd name="connsiteX970" fmla="*/ 43151 w 7467600"/>
              <a:gd name="connsiteY970" fmla="*/ 0 h 6858000"/>
              <a:gd name="connsiteX971" fmla="*/ 95283 w 7467600"/>
              <a:gd name="connsiteY971" fmla="*/ 0 h 6858000"/>
              <a:gd name="connsiteX972" fmla="*/ 300708 w 7467600"/>
              <a:gd name="connsiteY972" fmla="*/ 154571 h 6858000"/>
              <a:gd name="connsiteX973" fmla="*/ 530414 w 7467600"/>
              <a:gd name="connsiteY973" fmla="*/ 354673 h 6858000"/>
              <a:gd name="connsiteX974" fmla="*/ 333785 w 7467600"/>
              <a:gd name="connsiteY974" fmla="*/ 161564 h 6858000"/>
              <a:gd name="connsiteX975" fmla="*/ 147005 w 7467600"/>
              <a:gd name="connsiteY975" fmla="*/ 0 h 6858000"/>
              <a:gd name="connsiteX976" fmla="*/ 272509 w 7467600"/>
              <a:gd name="connsiteY976" fmla="*/ 0 h 6858000"/>
              <a:gd name="connsiteX977" fmla="*/ 326276 w 7467600"/>
              <a:gd name="connsiteY977" fmla="*/ 45847 h 6858000"/>
              <a:gd name="connsiteX978" fmla="*/ 823759 w 7467600"/>
              <a:gd name="connsiteY978" fmla="*/ 574145 h 6858000"/>
              <a:gd name="connsiteX979" fmla="*/ 811254 w 7467600"/>
              <a:gd name="connsiteY979" fmla="*/ 665546 h 6858000"/>
              <a:gd name="connsiteX980" fmla="*/ 154042 w 7467600"/>
              <a:gd name="connsiteY980" fmla="*/ 261522 h 6858000"/>
              <a:gd name="connsiteX981" fmla="*/ 13550 w 7467600"/>
              <a:gd name="connsiteY981" fmla="*/ 158423 h 6858000"/>
              <a:gd name="connsiteX982" fmla="*/ 0 w 7467600"/>
              <a:gd name="connsiteY982" fmla="*/ 146618 h 6858000"/>
              <a:gd name="connsiteX983" fmla="*/ 0 w 7467600"/>
              <a:gd name="connsiteY983" fmla="*/ 59161 h 6858000"/>
              <a:gd name="connsiteX984" fmla="*/ 45427 w 7467600"/>
              <a:gd name="connsiteY984" fmla="*/ 101078 h 6858000"/>
              <a:gd name="connsiteX985" fmla="*/ 630103 w 7467600"/>
              <a:gd name="connsiteY985" fmla="*/ 485885 h 6858000"/>
              <a:gd name="connsiteX986" fmla="*/ 532040 w 7467600"/>
              <a:gd name="connsiteY986" fmla="*/ 399359 h 6858000"/>
              <a:gd name="connsiteX987" fmla="*/ 517618 w 7467600"/>
              <a:gd name="connsiteY987" fmla="*/ 385726 h 6858000"/>
              <a:gd name="connsiteX988" fmla="*/ 285074 w 7467600"/>
              <a:gd name="connsiteY988" fmla="*/ 182755 h 6858000"/>
              <a:gd name="connsiteX989" fmla="*/ 43151 w 7467600"/>
              <a:gd name="connsiteY98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427076 w 7467600"/>
              <a:gd name="connsiteY131" fmla="*/ 5142684 h 6858000"/>
              <a:gd name="connsiteX132" fmla="*/ 7312201 w 7467600"/>
              <a:gd name="connsiteY132" fmla="*/ 5128278 h 6858000"/>
              <a:gd name="connsiteX133" fmla="*/ 1903353 w 7467600"/>
              <a:gd name="connsiteY133" fmla="*/ 5044827 h 6858000"/>
              <a:gd name="connsiteX134" fmla="*/ 1936931 w 7467600"/>
              <a:gd name="connsiteY134" fmla="*/ 5093954 h 6858000"/>
              <a:gd name="connsiteX135" fmla="*/ 2195868 w 7467600"/>
              <a:gd name="connsiteY135" fmla="*/ 5396574 h 6858000"/>
              <a:gd name="connsiteX136" fmla="*/ 2088852 w 7467600"/>
              <a:gd name="connsiteY136" fmla="*/ 5166123 h 6858000"/>
              <a:gd name="connsiteX137" fmla="*/ 1958241 w 7467600"/>
              <a:gd name="connsiteY137" fmla="*/ 5067955 h 6858000"/>
              <a:gd name="connsiteX138" fmla="*/ 1903353 w 7467600"/>
              <a:gd name="connsiteY138" fmla="*/ 5044827 h 6858000"/>
              <a:gd name="connsiteX139" fmla="*/ 1979378 w 7467600"/>
              <a:gd name="connsiteY139" fmla="*/ 4769504 h 6858000"/>
              <a:gd name="connsiteX140" fmla="*/ 2882120 w 7467600"/>
              <a:gd name="connsiteY140" fmla="*/ 5064547 h 6858000"/>
              <a:gd name="connsiteX141" fmla="*/ 2793103 w 7467600"/>
              <a:gd name="connsiteY141" fmla="*/ 5039699 h 6858000"/>
              <a:gd name="connsiteX142" fmla="*/ 2770041 w 7467600"/>
              <a:gd name="connsiteY142" fmla="*/ 5033634 h 6858000"/>
              <a:gd name="connsiteX143" fmla="*/ 1979378 w 7467600"/>
              <a:gd name="connsiteY143" fmla="*/ 4769504 h 6858000"/>
              <a:gd name="connsiteX144" fmla="*/ 1927410 w 7467600"/>
              <a:gd name="connsiteY144" fmla="*/ 4716164 h 6858000"/>
              <a:gd name="connsiteX145" fmla="*/ 1959587 w 7467600"/>
              <a:gd name="connsiteY145" fmla="*/ 4728849 h 6858000"/>
              <a:gd name="connsiteX146" fmla="*/ 2777707 w 7467600"/>
              <a:gd name="connsiteY146" fmla="*/ 5003991 h 6858000"/>
              <a:gd name="connsiteX147" fmla="*/ 2800768 w 7467600"/>
              <a:gd name="connsiteY147" fmla="*/ 5010056 h 6858000"/>
              <a:gd name="connsiteX148" fmla="*/ 2879408 w 7467600"/>
              <a:gd name="connsiteY148" fmla="*/ 5031590 h 6858000"/>
              <a:gd name="connsiteX149" fmla="*/ 2862295 w 7467600"/>
              <a:gd name="connsiteY149" fmla="*/ 5022958 h 6858000"/>
              <a:gd name="connsiteX150" fmla="*/ 2813343 w 7467600"/>
              <a:gd name="connsiteY150" fmla="*/ 4998369 h 6858000"/>
              <a:gd name="connsiteX151" fmla="*/ 2646245 w 7467600"/>
              <a:gd name="connsiteY151" fmla="*/ 4930999 h 6858000"/>
              <a:gd name="connsiteX152" fmla="*/ 1999243 w 7467600"/>
              <a:gd name="connsiteY152" fmla="*/ 4730524 h 6858000"/>
              <a:gd name="connsiteX153" fmla="*/ 1979527 w 7467600"/>
              <a:gd name="connsiteY153" fmla="*/ 4726651 h 6858000"/>
              <a:gd name="connsiteX154" fmla="*/ 1927410 w 7467600"/>
              <a:gd name="connsiteY154" fmla="*/ 4716164 h 6858000"/>
              <a:gd name="connsiteX155" fmla="*/ 1997014 w 7467600"/>
              <a:gd name="connsiteY155" fmla="*/ 4698007 h 6858000"/>
              <a:gd name="connsiteX156" fmla="*/ 2005458 w 7467600"/>
              <a:gd name="connsiteY156" fmla="*/ 4699540 h 6858000"/>
              <a:gd name="connsiteX157" fmla="*/ 2657186 w 7467600"/>
              <a:gd name="connsiteY157" fmla="*/ 4901687 h 6858000"/>
              <a:gd name="connsiteX158" fmla="*/ 2826662 w 7467600"/>
              <a:gd name="connsiteY158" fmla="*/ 4970362 h 6858000"/>
              <a:gd name="connsiteX159" fmla="*/ 2876100 w 7467600"/>
              <a:gd name="connsiteY159" fmla="*/ 4995397 h 6858000"/>
              <a:gd name="connsiteX160" fmla="*/ 3042600 w 7467600"/>
              <a:gd name="connsiteY160" fmla="*/ 5059532 h 6858000"/>
              <a:gd name="connsiteX161" fmla="*/ 1997014 w 7467600"/>
              <a:gd name="connsiteY161" fmla="*/ 4698007 h 6858000"/>
              <a:gd name="connsiteX162" fmla="*/ 2305292 w 7467600"/>
              <a:gd name="connsiteY162" fmla="*/ 4219492 h 6858000"/>
              <a:gd name="connsiteX163" fmla="*/ 3360922 w 7467600"/>
              <a:gd name="connsiteY163" fmla="*/ 4529373 h 6858000"/>
              <a:gd name="connsiteX164" fmla="*/ 3492420 w 7467600"/>
              <a:gd name="connsiteY164" fmla="*/ 4510145 h 6858000"/>
              <a:gd name="connsiteX165" fmla="*/ 3364086 w 7467600"/>
              <a:gd name="connsiteY165" fmla="*/ 4480340 h 6858000"/>
              <a:gd name="connsiteX166" fmla="*/ 3225818 w 7467600"/>
              <a:gd name="connsiteY166" fmla="*/ 4411822 h 6858000"/>
              <a:gd name="connsiteX167" fmla="*/ 3129696 w 7467600"/>
              <a:gd name="connsiteY167" fmla="*/ 4360704 h 6858000"/>
              <a:gd name="connsiteX168" fmla="*/ 2814545 w 7467600"/>
              <a:gd name="connsiteY168" fmla="*/ 4282955 h 6858000"/>
              <a:gd name="connsiteX169" fmla="*/ 2305292 w 7467600"/>
              <a:gd name="connsiteY169" fmla="*/ 4219492 h 6858000"/>
              <a:gd name="connsiteX170" fmla="*/ 2626982 w 7467600"/>
              <a:gd name="connsiteY170" fmla="*/ 4206450 h 6858000"/>
              <a:gd name="connsiteX171" fmla="*/ 2490617 w 7467600"/>
              <a:gd name="connsiteY171" fmla="*/ 4206951 h 6858000"/>
              <a:gd name="connsiteX172" fmla="*/ 2819869 w 7467600"/>
              <a:gd name="connsiteY172" fmla="*/ 4252936 h 6858000"/>
              <a:gd name="connsiteX173" fmla="*/ 3143018 w 7467600"/>
              <a:gd name="connsiteY173" fmla="*/ 4332698 h 6858000"/>
              <a:gd name="connsiteX174" fmla="*/ 3241520 w 7467600"/>
              <a:gd name="connsiteY174" fmla="*/ 4385112 h 6858000"/>
              <a:gd name="connsiteX175" fmla="*/ 3374575 w 7467600"/>
              <a:gd name="connsiteY175" fmla="*/ 4451517 h 6858000"/>
              <a:gd name="connsiteX176" fmla="*/ 3505221 w 7467600"/>
              <a:gd name="connsiteY176" fmla="*/ 4480757 h 6858000"/>
              <a:gd name="connsiteX177" fmla="*/ 2626982 w 7467600"/>
              <a:gd name="connsiteY177" fmla="*/ 4206450 h 6858000"/>
              <a:gd name="connsiteX178" fmla="*/ 1310106 w 7467600"/>
              <a:gd name="connsiteY178" fmla="*/ 3943217 h 6858000"/>
              <a:gd name="connsiteX179" fmla="*/ 854994 w 7467600"/>
              <a:gd name="connsiteY179" fmla="*/ 4399136 h 6858000"/>
              <a:gd name="connsiteX180" fmla="*/ 742462 w 7467600"/>
              <a:gd name="connsiteY180" fmla="*/ 4594648 h 6858000"/>
              <a:gd name="connsiteX181" fmla="*/ 820602 w 7467600"/>
              <a:gd name="connsiteY181" fmla="*/ 4485915 h 6858000"/>
              <a:gd name="connsiteX182" fmla="*/ 878295 w 7467600"/>
              <a:gd name="connsiteY182" fmla="*/ 4403594 h 6858000"/>
              <a:gd name="connsiteX183" fmla="*/ 1240607 w 7467600"/>
              <a:gd name="connsiteY183" fmla="*/ 4010401 h 6858000"/>
              <a:gd name="connsiteX184" fmla="*/ 1310106 w 7467600"/>
              <a:gd name="connsiteY184" fmla="*/ 3943217 h 6858000"/>
              <a:gd name="connsiteX185" fmla="*/ 1423113 w 7467600"/>
              <a:gd name="connsiteY185" fmla="*/ 3874565 h 6858000"/>
              <a:gd name="connsiteX186" fmla="*/ 1260565 w 7467600"/>
              <a:gd name="connsiteY186" fmla="*/ 4031982 h 6858000"/>
              <a:gd name="connsiteX187" fmla="*/ 901900 w 7467600"/>
              <a:gd name="connsiteY187" fmla="*/ 4421236 h 6858000"/>
              <a:gd name="connsiteX188" fmla="*/ 845044 w 7467600"/>
              <a:gd name="connsiteY188" fmla="*/ 4502436 h 6858000"/>
              <a:gd name="connsiteX189" fmla="*/ 685926 w 7467600"/>
              <a:gd name="connsiteY189" fmla="*/ 4703069 h 6858000"/>
              <a:gd name="connsiteX190" fmla="*/ 684248 w 7467600"/>
              <a:gd name="connsiteY190" fmla="*/ 4706721 h 6858000"/>
              <a:gd name="connsiteX191" fmla="*/ 1423113 w 7467600"/>
              <a:gd name="connsiteY191" fmla="*/ 3874565 h 6858000"/>
              <a:gd name="connsiteX192" fmla="*/ 3316479 w 7467600"/>
              <a:gd name="connsiteY192" fmla="*/ 3872136 h 6858000"/>
              <a:gd name="connsiteX193" fmla="*/ 3546806 w 7467600"/>
              <a:gd name="connsiteY193" fmla="*/ 4356139 h 6858000"/>
              <a:gd name="connsiteX194" fmla="*/ 3364433 w 7467600"/>
              <a:gd name="connsiteY194" fmla="*/ 3953121 h 6858000"/>
              <a:gd name="connsiteX195" fmla="*/ 3316479 w 7467600"/>
              <a:gd name="connsiteY195" fmla="*/ 3872136 h 6858000"/>
              <a:gd name="connsiteX196" fmla="*/ 3291335 w 7467600"/>
              <a:gd name="connsiteY196" fmla="*/ 3767420 h 6858000"/>
              <a:gd name="connsiteX197" fmla="*/ 3390805 w 7467600"/>
              <a:gd name="connsiteY197" fmla="*/ 3937163 h 6858000"/>
              <a:gd name="connsiteX198" fmla="*/ 3579062 w 7467600"/>
              <a:gd name="connsiteY198" fmla="*/ 4359040 h 6858000"/>
              <a:gd name="connsiteX199" fmla="*/ 3467355 w 7467600"/>
              <a:gd name="connsiteY199" fmla="*/ 3988130 h 6858000"/>
              <a:gd name="connsiteX200" fmla="*/ 3310753 w 7467600"/>
              <a:gd name="connsiteY200" fmla="*/ 3787140 h 6858000"/>
              <a:gd name="connsiteX201" fmla="*/ 3291335 w 7467600"/>
              <a:gd name="connsiteY201" fmla="*/ 3767420 h 6858000"/>
              <a:gd name="connsiteX202" fmla="*/ 1635889 w 7467600"/>
              <a:gd name="connsiteY202" fmla="*/ 3709494 h 6858000"/>
              <a:gd name="connsiteX203" fmla="*/ 1634800 w 7467600"/>
              <a:gd name="connsiteY203" fmla="*/ 3731111 h 6858000"/>
              <a:gd name="connsiteX204" fmla="*/ 1635889 w 7467600"/>
              <a:gd name="connsiteY204" fmla="*/ 3709494 h 6858000"/>
              <a:gd name="connsiteX205" fmla="*/ 1510397 w 7467600"/>
              <a:gd name="connsiteY205" fmla="*/ 3684705 h 6858000"/>
              <a:gd name="connsiteX206" fmla="*/ 1146550 w 7467600"/>
              <a:gd name="connsiteY206" fmla="*/ 3802012 h 6858000"/>
              <a:gd name="connsiteX207" fmla="*/ 698834 w 7467600"/>
              <a:gd name="connsiteY207" fmla="*/ 3952272 h 6858000"/>
              <a:gd name="connsiteX208" fmla="*/ 34256 w 7467600"/>
              <a:gd name="connsiteY208" fmla="*/ 4347603 h 6858000"/>
              <a:gd name="connsiteX209" fmla="*/ 527241 w 7467600"/>
              <a:gd name="connsiteY209" fmla="*/ 4065078 h 6858000"/>
              <a:gd name="connsiteX210" fmla="*/ 1510397 w 7467600"/>
              <a:gd name="connsiteY210" fmla="*/ 3684705 h 6858000"/>
              <a:gd name="connsiteX211" fmla="*/ 1313114 w 7467600"/>
              <a:gd name="connsiteY211" fmla="*/ 3655216 h 6858000"/>
              <a:gd name="connsiteX212" fmla="*/ 1109304 w 7467600"/>
              <a:gd name="connsiteY212" fmla="*/ 3669030 h 6858000"/>
              <a:gd name="connsiteX213" fmla="*/ 8129 w 7467600"/>
              <a:gd name="connsiteY213" fmla="*/ 4330519 h 6858000"/>
              <a:gd name="connsiteX214" fmla="*/ 687572 w 7467600"/>
              <a:gd name="connsiteY214" fmla="*/ 3925629 h 6858000"/>
              <a:gd name="connsiteX215" fmla="*/ 1138365 w 7467600"/>
              <a:gd name="connsiteY215" fmla="*/ 3774515 h 6858000"/>
              <a:gd name="connsiteX216" fmla="*/ 1505579 w 7467600"/>
              <a:gd name="connsiteY216" fmla="*/ 3655526 h 6858000"/>
              <a:gd name="connsiteX217" fmla="*/ 1313114 w 7467600"/>
              <a:gd name="connsiteY217" fmla="*/ 3655216 h 6858000"/>
              <a:gd name="connsiteX218" fmla="*/ 3655073 w 7467600"/>
              <a:gd name="connsiteY218" fmla="*/ 3650884 h 6858000"/>
              <a:gd name="connsiteX219" fmla="*/ 3989938 w 7467600"/>
              <a:gd name="connsiteY219" fmla="*/ 3991685 h 6858000"/>
              <a:gd name="connsiteX220" fmla="*/ 4393907 w 7467600"/>
              <a:gd name="connsiteY220" fmla="*/ 4261258 h 6858000"/>
              <a:gd name="connsiteX221" fmla="*/ 4648051 w 7467600"/>
              <a:gd name="connsiteY221" fmla="*/ 4374051 h 6858000"/>
              <a:gd name="connsiteX222" fmla="*/ 4383389 w 7467600"/>
              <a:gd name="connsiteY222" fmla="*/ 4184369 h 6858000"/>
              <a:gd name="connsiteX223" fmla="*/ 4165508 w 7467600"/>
              <a:gd name="connsiteY223" fmla="*/ 4035196 h 6858000"/>
              <a:gd name="connsiteX224" fmla="*/ 4068162 w 7467600"/>
              <a:gd name="connsiteY224" fmla="*/ 3953394 h 6858000"/>
              <a:gd name="connsiteX225" fmla="*/ 3981416 w 7467600"/>
              <a:gd name="connsiteY225" fmla="*/ 3880482 h 6858000"/>
              <a:gd name="connsiteX226" fmla="*/ 3800147 w 7467600"/>
              <a:gd name="connsiteY226" fmla="*/ 3749872 h 6858000"/>
              <a:gd name="connsiteX227" fmla="*/ 3655073 w 7467600"/>
              <a:gd name="connsiteY227" fmla="*/ 3650884 h 6858000"/>
              <a:gd name="connsiteX228" fmla="*/ 3670252 w 7467600"/>
              <a:gd name="connsiteY228" fmla="*/ 3622798 h 6858000"/>
              <a:gd name="connsiteX229" fmla="*/ 3817258 w 7467600"/>
              <a:gd name="connsiteY229" fmla="*/ 3723577 h 6858000"/>
              <a:gd name="connsiteX230" fmla="*/ 4000461 w 7467600"/>
              <a:gd name="connsiteY230" fmla="*/ 3855966 h 6858000"/>
              <a:gd name="connsiteX231" fmla="*/ 4088180 w 7467600"/>
              <a:gd name="connsiteY231" fmla="*/ 3929774 h 6858000"/>
              <a:gd name="connsiteX232" fmla="*/ 4184555 w 7467600"/>
              <a:gd name="connsiteY232" fmla="*/ 4010683 h 6858000"/>
              <a:gd name="connsiteX233" fmla="*/ 4399563 w 7467600"/>
              <a:gd name="connsiteY233" fmla="*/ 4158106 h 6858000"/>
              <a:gd name="connsiteX234" fmla="*/ 4684469 w 7467600"/>
              <a:gd name="connsiteY234" fmla="*/ 4364680 h 6858000"/>
              <a:gd name="connsiteX235" fmla="*/ 4690271 w 7467600"/>
              <a:gd name="connsiteY235" fmla="*/ 4370034 h 6858000"/>
              <a:gd name="connsiteX236" fmla="*/ 4136093 w 7467600"/>
              <a:gd name="connsiteY236" fmla="*/ 3858466 h 6858000"/>
              <a:gd name="connsiteX237" fmla="*/ 3670252 w 7467600"/>
              <a:gd name="connsiteY237" fmla="*/ 3622798 h 6858000"/>
              <a:gd name="connsiteX238" fmla="*/ 4440129 w 7467600"/>
              <a:gd name="connsiteY238" fmla="*/ 3448571 h 6858000"/>
              <a:gd name="connsiteX239" fmla="*/ 4856525 w 7467600"/>
              <a:gd name="connsiteY239" fmla="*/ 3915351 h 6858000"/>
              <a:gd name="connsiteX240" fmla="*/ 5059055 w 7467600"/>
              <a:gd name="connsiteY240" fmla="*/ 4108918 h 6858000"/>
              <a:gd name="connsiteX241" fmla="*/ 5290070 w 7467600"/>
              <a:gd name="connsiteY241" fmla="*/ 4263619 h 6858000"/>
              <a:gd name="connsiteX242" fmla="*/ 4834991 w 7467600"/>
              <a:gd name="connsiteY242" fmla="*/ 3830985 h 6858000"/>
              <a:gd name="connsiteX243" fmla="*/ 4440129 w 7467600"/>
              <a:gd name="connsiteY243" fmla="*/ 3448571 h 6858000"/>
              <a:gd name="connsiteX244" fmla="*/ 4441737 w 7467600"/>
              <a:gd name="connsiteY244" fmla="*/ 3399734 h 6858000"/>
              <a:gd name="connsiteX245" fmla="*/ 4431236 w 7467600"/>
              <a:gd name="connsiteY245" fmla="*/ 3400954 h 6858000"/>
              <a:gd name="connsiteX246" fmla="*/ 4557150 w 7467600"/>
              <a:gd name="connsiteY246" fmla="*/ 3510023 h 6858000"/>
              <a:gd name="connsiteX247" fmla="*/ 4856936 w 7467600"/>
              <a:gd name="connsiteY247" fmla="*/ 3809146 h 6858000"/>
              <a:gd name="connsiteX248" fmla="*/ 5111996 w 7467600"/>
              <a:gd name="connsiteY248" fmla="*/ 4065759 h 6858000"/>
              <a:gd name="connsiteX249" fmla="*/ 5388878 w 7467600"/>
              <a:gd name="connsiteY249" fmla="*/ 4300185 h 6858000"/>
              <a:gd name="connsiteX250" fmla="*/ 5425556 w 7467600"/>
              <a:gd name="connsiteY250" fmla="*/ 4308967 h 6858000"/>
              <a:gd name="connsiteX251" fmla="*/ 4943646 w 7467600"/>
              <a:gd name="connsiteY251" fmla="*/ 3822916 h 6858000"/>
              <a:gd name="connsiteX252" fmla="*/ 4594837 w 7467600"/>
              <a:gd name="connsiteY252" fmla="*/ 3532274 h 6858000"/>
              <a:gd name="connsiteX253" fmla="*/ 4441737 w 7467600"/>
              <a:gd name="connsiteY253" fmla="*/ 3399734 h 6858000"/>
              <a:gd name="connsiteX254" fmla="*/ 5425834 w 7467600"/>
              <a:gd name="connsiteY254" fmla="*/ 3162785 h 6858000"/>
              <a:gd name="connsiteX255" fmla="*/ 5401644 w 7467600"/>
              <a:gd name="connsiteY255" fmla="*/ 3617847 h 6858000"/>
              <a:gd name="connsiteX256" fmla="*/ 5467256 w 7467600"/>
              <a:gd name="connsiteY256" fmla="*/ 4175494 h 6858000"/>
              <a:gd name="connsiteX257" fmla="*/ 5448069 w 7467600"/>
              <a:gd name="connsiteY257" fmla="*/ 3567554 h 6858000"/>
              <a:gd name="connsiteX258" fmla="*/ 5425834 w 7467600"/>
              <a:gd name="connsiteY258" fmla="*/ 3162785 h 6858000"/>
              <a:gd name="connsiteX259" fmla="*/ 1318687 w 7467600"/>
              <a:gd name="connsiteY259" fmla="*/ 3113840 h 6858000"/>
              <a:gd name="connsiteX260" fmla="*/ 1066793 w 7467600"/>
              <a:gd name="connsiteY260" fmla="*/ 3212171 h 6858000"/>
              <a:gd name="connsiteX261" fmla="*/ 993319 w 7467600"/>
              <a:gd name="connsiteY261" fmla="*/ 3247648 h 6858000"/>
              <a:gd name="connsiteX262" fmla="*/ 853081 w 7467600"/>
              <a:gd name="connsiteY262" fmla="*/ 3312410 h 6858000"/>
              <a:gd name="connsiteX263" fmla="*/ 805957 w 7467600"/>
              <a:gd name="connsiteY263" fmla="*/ 3330443 h 6858000"/>
              <a:gd name="connsiteX264" fmla="*/ 1318687 w 7467600"/>
              <a:gd name="connsiteY264" fmla="*/ 3113840 h 6858000"/>
              <a:gd name="connsiteX265" fmla="*/ 5453702 w 7467600"/>
              <a:gd name="connsiteY265" fmla="*/ 3090882 h 6858000"/>
              <a:gd name="connsiteX266" fmla="*/ 5480135 w 7467600"/>
              <a:gd name="connsiteY266" fmla="*/ 3565802 h 6858000"/>
              <a:gd name="connsiteX267" fmla="*/ 5499023 w 7467600"/>
              <a:gd name="connsiteY267" fmla="*/ 4166310 h 6858000"/>
              <a:gd name="connsiteX268" fmla="*/ 5547022 w 7467600"/>
              <a:gd name="connsiteY268" fmla="*/ 3607838 h 6858000"/>
              <a:gd name="connsiteX269" fmla="*/ 5515964 w 7467600"/>
              <a:gd name="connsiteY269" fmla="*/ 3378541 h 6858000"/>
              <a:gd name="connsiteX270" fmla="*/ 5453702 w 7467600"/>
              <a:gd name="connsiteY270" fmla="*/ 3090882 h 6858000"/>
              <a:gd name="connsiteX271" fmla="*/ 1238695 w 7467600"/>
              <a:gd name="connsiteY271" fmla="*/ 3076820 h 6858000"/>
              <a:gd name="connsiteX272" fmla="*/ 716371 w 7467600"/>
              <a:gd name="connsiteY272" fmla="*/ 3293249 h 6858000"/>
              <a:gd name="connsiteX273" fmla="*/ 579522 w 7467600"/>
              <a:gd name="connsiteY273" fmla="*/ 3371759 h 6858000"/>
              <a:gd name="connsiteX274" fmla="*/ 600288 w 7467600"/>
              <a:gd name="connsiteY274" fmla="*/ 3365555 h 6858000"/>
              <a:gd name="connsiteX275" fmla="*/ 840692 w 7467600"/>
              <a:gd name="connsiteY275" fmla="*/ 3284921 h 6858000"/>
              <a:gd name="connsiteX276" fmla="*/ 979248 w 7467600"/>
              <a:gd name="connsiteY276" fmla="*/ 3221003 h 6858000"/>
              <a:gd name="connsiteX277" fmla="*/ 1053282 w 7467600"/>
              <a:gd name="connsiteY277" fmla="*/ 3185247 h 6858000"/>
              <a:gd name="connsiteX278" fmla="*/ 1320603 w 7467600"/>
              <a:gd name="connsiteY278" fmla="*/ 3081281 h 6858000"/>
              <a:gd name="connsiteX279" fmla="*/ 1238695 w 7467600"/>
              <a:gd name="connsiteY279" fmla="*/ 3076820 h 6858000"/>
              <a:gd name="connsiteX280" fmla="*/ 5425627 w 7467600"/>
              <a:gd name="connsiteY280" fmla="*/ 2954192 h 6858000"/>
              <a:gd name="connsiteX281" fmla="*/ 5470770 w 7467600"/>
              <a:gd name="connsiteY281" fmla="*/ 3005435 h 6858000"/>
              <a:gd name="connsiteX282" fmla="*/ 5519779 w 7467600"/>
              <a:gd name="connsiteY282" fmla="*/ 4359223 h 6858000"/>
              <a:gd name="connsiteX283" fmla="*/ 5520293 w 7467600"/>
              <a:gd name="connsiteY283" fmla="*/ 4360602 h 6858000"/>
              <a:gd name="connsiteX284" fmla="*/ 5767221 w 7467600"/>
              <a:gd name="connsiteY284" fmla="*/ 4665564 h 6858000"/>
              <a:gd name="connsiteX285" fmla="*/ 6937169 w 7467600"/>
              <a:gd name="connsiteY285" fmla="*/ 4815941 h 6858000"/>
              <a:gd name="connsiteX286" fmla="*/ 6953922 w 7467600"/>
              <a:gd name="connsiteY286" fmla="*/ 4890068 h 6858000"/>
              <a:gd name="connsiteX287" fmla="*/ 6071359 w 7467600"/>
              <a:gd name="connsiteY287" fmla="*/ 4770770 h 6858000"/>
              <a:gd name="connsiteX288" fmla="*/ 6038839 w 7467600"/>
              <a:gd name="connsiteY288" fmla="*/ 4764474 h 6858000"/>
              <a:gd name="connsiteX289" fmla="*/ 6038706 w 7467600"/>
              <a:gd name="connsiteY289" fmla="*/ 4763847 h 6858000"/>
              <a:gd name="connsiteX290" fmla="*/ 6037784 w 7467600"/>
              <a:gd name="connsiteY290" fmla="*/ 4764270 h 6858000"/>
              <a:gd name="connsiteX291" fmla="*/ 6038839 w 7467600"/>
              <a:gd name="connsiteY291" fmla="*/ 4764474 h 6858000"/>
              <a:gd name="connsiteX292" fmla="*/ 6040338 w 7467600"/>
              <a:gd name="connsiteY292" fmla="*/ 4771418 h 6858000"/>
              <a:gd name="connsiteX293" fmla="*/ 6024488 w 7467600"/>
              <a:gd name="connsiteY293" fmla="*/ 4809903 h 6858000"/>
              <a:gd name="connsiteX294" fmla="*/ 5599771 w 7467600"/>
              <a:gd name="connsiteY294" fmla="*/ 5509652 h 6858000"/>
              <a:gd name="connsiteX295" fmla="*/ 5548843 w 7467600"/>
              <a:gd name="connsiteY295" fmla="*/ 5563845 h 6858000"/>
              <a:gd name="connsiteX296" fmla="*/ 5940952 w 7467600"/>
              <a:gd name="connsiteY296" fmla="*/ 6250028 h 6858000"/>
              <a:gd name="connsiteX297" fmla="*/ 6043441 w 7467600"/>
              <a:gd name="connsiteY297" fmla="*/ 6665847 h 6858000"/>
              <a:gd name="connsiteX298" fmla="*/ 6093432 w 7467600"/>
              <a:gd name="connsiteY298" fmla="*/ 6858000 h 6858000"/>
              <a:gd name="connsiteX299" fmla="*/ 6034344 w 7467600"/>
              <a:gd name="connsiteY299" fmla="*/ 6858000 h 6858000"/>
              <a:gd name="connsiteX300" fmla="*/ 6026679 w 7467600"/>
              <a:gd name="connsiteY300" fmla="*/ 6836959 h 6858000"/>
              <a:gd name="connsiteX301" fmla="*/ 5800441 w 7467600"/>
              <a:gd name="connsiteY301" fmla="*/ 6335286 h 6858000"/>
              <a:gd name="connsiteX302" fmla="*/ 5526562 w 7467600"/>
              <a:gd name="connsiteY302" fmla="*/ 5705388 h 6858000"/>
              <a:gd name="connsiteX303" fmla="*/ 5519640 w 7467600"/>
              <a:gd name="connsiteY303" fmla="*/ 5683774 h 6858000"/>
              <a:gd name="connsiteX304" fmla="*/ 5844559 w 7467600"/>
              <a:gd name="connsiteY304" fmla="*/ 6553349 h 6858000"/>
              <a:gd name="connsiteX305" fmla="*/ 5975994 w 7467600"/>
              <a:gd name="connsiteY305" fmla="*/ 6858000 h 6858000"/>
              <a:gd name="connsiteX306" fmla="*/ 5898547 w 7467600"/>
              <a:gd name="connsiteY306" fmla="*/ 6858000 h 6858000"/>
              <a:gd name="connsiteX307" fmla="*/ 5682041 w 7467600"/>
              <a:gd name="connsiteY307" fmla="*/ 6355860 h 6858000"/>
              <a:gd name="connsiteX308" fmla="*/ 5461758 w 7467600"/>
              <a:gd name="connsiteY308" fmla="*/ 5820220 h 6858000"/>
              <a:gd name="connsiteX309" fmla="*/ 5237282 w 7467600"/>
              <a:gd name="connsiteY309" fmla="*/ 6579086 h 6858000"/>
              <a:gd name="connsiteX310" fmla="*/ 5115009 w 7467600"/>
              <a:gd name="connsiteY310" fmla="*/ 6858000 h 6858000"/>
              <a:gd name="connsiteX311" fmla="*/ 5028074 w 7467600"/>
              <a:gd name="connsiteY311" fmla="*/ 6858000 h 6858000"/>
              <a:gd name="connsiteX312" fmla="*/ 5079508 w 7467600"/>
              <a:gd name="connsiteY312" fmla="*/ 6749074 h 6858000"/>
              <a:gd name="connsiteX313" fmla="*/ 5371846 w 7467600"/>
              <a:gd name="connsiteY313" fmla="*/ 5924413 h 6858000"/>
              <a:gd name="connsiteX314" fmla="*/ 5270512 w 7467600"/>
              <a:gd name="connsiteY314" fmla="*/ 6138975 h 6858000"/>
              <a:gd name="connsiteX315" fmla="*/ 5062409 w 7467600"/>
              <a:gd name="connsiteY315" fmla="*/ 6653544 h 6858000"/>
              <a:gd name="connsiteX316" fmla="*/ 5036628 w 7467600"/>
              <a:gd name="connsiteY316" fmla="*/ 6754247 h 6858000"/>
              <a:gd name="connsiteX317" fmla="*/ 5009112 w 7467600"/>
              <a:gd name="connsiteY317" fmla="*/ 6858000 h 6858000"/>
              <a:gd name="connsiteX318" fmla="*/ 4976679 w 7467600"/>
              <a:gd name="connsiteY318" fmla="*/ 6858000 h 6858000"/>
              <a:gd name="connsiteX319" fmla="*/ 5006537 w 7467600"/>
              <a:gd name="connsiteY319" fmla="*/ 6747068 h 6858000"/>
              <a:gd name="connsiteX320" fmla="*/ 5032723 w 7467600"/>
              <a:gd name="connsiteY320" fmla="*/ 6644957 h 6858000"/>
              <a:gd name="connsiteX321" fmla="*/ 5242949 w 7467600"/>
              <a:gd name="connsiteY321" fmla="*/ 6125175 h 6858000"/>
              <a:gd name="connsiteX322" fmla="*/ 5286321 w 7467600"/>
              <a:gd name="connsiteY322" fmla="*/ 6033555 h 6858000"/>
              <a:gd name="connsiteX323" fmla="*/ 5008210 w 7467600"/>
              <a:gd name="connsiteY323" fmla="*/ 6649194 h 6858000"/>
              <a:gd name="connsiteX324" fmla="*/ 4986321 w 7467600"/>
              <a:gd name="connsiteY324" fmla="*/ 6765687 h 6858000"/>
              <a:gd name="connsiteX325" fmla="*/ 4973474 w 7467600"/>
              <a:gd name="connsiteY325" fmla="*/ 6858000 h 6858000"/>
              <a:gd name="connsiteX326" fmla="*/ 4907178 w 7467600"/>
              <a:gd name="connsiteY326" fmla="*/ 6858000 h 6858000"/>
              <a:gd name="connsiteX327" fmla="*/ 4910810 w 7467600"/>
              <a:gd name="connsiteY327" fmla="*/ 6829660 h 6858000"/>
              <a:gd name="connsiteX328" fmla="*/ 4987461 w 7467600"/>
              <a:gd name="connsiteY328" fmla="*/ 6432994 h 6858000"/>
              <a:gd name="connsiteX329" fmla="*/ 5179262 w 7467600"/>
              <a:gd name="connsiteY329" fmla="*/ 6035044 h 6858000"/>
              <a:gd name="connsiteX330" fmla="*/ 4689678 w 7467600"/>
              <a:gd name="connsiteY330" fmla="*/ 6440241 h 6858000"/>
              <a:gd name="connsiteX331" fmla="*/ 4477543 w 7467600"/>
              <a:gd name="connsiteY331" fmla="*/ 6674836 h 6858000"/>
              <a:gd name="connsiteX332" fmla="*/ 4329957 w 7467600"/>
              <a:gd name="connsiteY332" fmla="*/ 6858000 h 6858000"/>
              <a:gd name="connsiteX333" fmla="*/ 4218595 w 7467600"/>
              <a:gd name="connsiteY333" fmla="*/ 6858000 h 6858000"/>
              <a:gd name="connsiteX334" fmla="*/ 4368888 w 7467600"/>
              <a:gd name="connsiteY334" fmla="*/ 6668412 h 6858000"/>
              <a:gd name="connsiteX335" fmla="*/ 4563091 w 7467600"/>
              <a:gd name="connsiteY335" fmla="*/ 6442508 h 6858000"/>
              <a:gd name="connsiteX336" fmla="*/ 5387324 w 7467600"/>
              <a:gd name="connsiteY336" fmla="*/ 5705830 h 6858000"/>
              <a:gd name="connsiteX337" fmla="*/ 5073620 w 7467600"/>
              <a:gd name="connsiteY337" fmla="*/ 5955437 h 6858000"/>
              <a:gd name="connsiteX338" fmla="*/ 4689789 w 7467600"/>
              <a:gd name="connsiteY338" fmla="*/ 6268382 h 6858000"/>
              <a:gd name="connsiteX339" fmla="*/ 4418722 w 7467600"/>
              <a:gd name="connsiteY339" fmla="*/ 6570886 h 6858000"/>
              <a:gd name="connsiteX340" fmla="*/ 4214944 w 7467600"/>
              <a:gd name="connsiteY340" fmla="*/ 6858000 h 6858000"/>
              <a:gd name="connsiteX341" fmla="*/ 4177898 w 7467600"/>
              <a:gd name="connsiteY341" fmla="*/ 6858000 h 6858000"/>
              <a:gd name="connsiteX342" fmla="*/ 4391597 w 7467600"/>
              <a:gd name="connsiteY342" fmla="*/ 6556370 h 6858000"/>
              <a:gd name="connsiteX343" fmla="*/ 4668889 w 7467600"/>
              <a:gd name="connsiteY343" fmla="*/ 6246399 h 6858000"/>
              <a:gd name="connsiteX344" fmla="*/ 5055427 w 7467600"/>
              <a:gd name="connsiteY344" fmla="*/ 5931476 h 6858000"/>
              <a:gd name="connsiteX345" fmla="*/ 5371814 w 7467600"/>
              <a:gd name="connsiteY345" fmla="*/ 5678975 h 6858000"/>
              <a:gd name="connsiteX346" fmla="*/ 4987918 w 7467600"/>
              <a:gd name="connsiteY346" fmla="*/ 5838701 h 6858000"/>
              <a:gd name="connsiteX347" fmla="*/ 4317146 w 7467600"/>
              <a:gd name="connsiteY347" fmla="*/ 6587716 h 6858000"/>
              <a:gd name="connsiteX348" fmla="*/ 4171627 w 7467600"/>
              <a:gd name="connsiteY348" fmla="*/ 6858000 h 6858000"/>
              <a:gd name="connsiteX349" fmla="*/ 4081585 w 7467600"/>
              <a:gd name="connsiteY349" fmla="*/ 6858000 h 6858000"/>
              <a:gd name="connsiteX350" fmla="*/ 4238603 w 7467600"/>
              <a:gd name="connsiteY350" fmla="*/ 6559341 h 6858000"/>
              <a:gd name="connsiteX351" fmla="*/ 4778333 w 7467600"/>
              <a:gd name="connsiteY351" fmla="*/ 5873626 h 6858000"/>
              <a:gd name="connsiteX352" fmla="*/ 5414185 w 7467600"/>
              <a:gd name="connsiteY352" fmla="*/ 5573882 h 6858000"/>
              <a:gd name="connsiteX353" fmla="*/ 5959648 w 7467600"/>
              <a:gd name="connsiteY353" fmla="*/ 4760797 h 6858000"/>
              <a:gd name="connsiteX354" fmla="*/ 5355019 w 7467600"/>
              <a:gd name="connsiteY354" fmla="*/ 4734672 h 6858000"/>
              <a:gd name="connsiteX355" fmla="*/ 5083565 w 7467600"/>
              <a:gd name="connsiteY355" fmla="*/ 5179121 h 6858000"/>
              <a:gd name="connsiteX356" fmla="*/ 4713577 w 7467600"/>
              <a:gd name="connsiteY356" fmla="*/ 5616803 h 6858000"/>
              <a:gd name="connsiteX357" fmla="*/ 3989559 w 7467600"/>
              <a:gd name="connsiteY357" fmla="*/ 6145945 h 6858000"/>
              <a:gd name="connsiteX358" fmla="*/ 3939824 w 7467600"/>
              <a:gd name="connsiteY358" fmla="*/ 6066900 h 6858000"/>
              <a:gd name="connsiteX359" fmla="*/ 4584537 w 7467600"/>
              <a:gd name="connsiteY359" fmla="*/ 5324826 h 6858000"/>
              <a:gd name="connsiteX360" fmla="*/ 5037105 w 7467600"/>
              <a:gd name="connsiteY360" fmla="*/ 5088765 h 6858000"/>
              <a:gd name="connsiteX361" fmla="*/ 5039930 w 7467600"/>
              <a:gd name="connsiteY361" fmla="*/ 5089585 h 6858000"/>
              <a:gd name="connsiteX362" fmla="*/ 5263764 w 7467600"/>
              <a:gd name="connsiteY362" fmla="*/ 4735525 h 6858000"/>
              <a:gd name="connsiteX363" fmla="*/ 4086300 w 7467600"/>
              <a:gd name="connsiteY363" fmla="*/ 4884599 h 6858000"/>
              <a:gd name="connsiteX364" fmla="*/ 4085485 w 7467600"/>
              <a:gd name="connsiteY364" fmla="*/ 4899070 h 6858000"/>
              <a:gd name="connsiteX365" fmla="*/ 3871915 w 7467600"/>
              <a:gd name="connsiteY365" fmla="*/ 5253645 h 6858000"/>
              <a:gd name="connsiteX366" fmla="*/ 3799374 w 7467600"/>
              <a:gd name="connsiteY366" fmla="*/ 5466127 h 6858000"/>
              <a:gd name="connsiteX367" fmla="*/ 3498850 w 7467600"/>
              <a:gd name="connsiteY367" fmla="*/ 6661888 h 6858000"/>
              <a:gd name="connsiteX368" fmla="*/ 3399216 w 7467600"/>
              <a:gd name="connsiteY368" fmla="*/ 6858000 h 6858000"/>
              <a:gd name="connsiteX369" fmla="*/ 3303688 w 7467600"/>
              <a:gd name="connsiteY369" fmla="*/ 6858000 h 6858000"/>
              <a:gd name="connsiteX370" fmla="*/ 3391774 w 7467600"/>
              <a:gd name="connsiteY370" fmla="*/ 6697181 h 6858000"/>
              <a:gd name="connsiteX371" fmla="*/ 3735540 w 7467600"/>
              <a:gd name="connsiteY371" fmla="*/ 5546923 h 6858000"/>
              <a:gd name="connsiteX372" fmla="*/ 3729438 w 7467600"/>
              <a:gd name="connsiteY372" fmla="*/ 5569058 h 6858000"/>
              <a:gd name="connsiteX373" fmla="*/ 3707782 w 7467600"/>
              <a:gd name="connsiteY373" fmla="*/ 5644908 h 6858000"/>
              <a:gd name="connsiteX374" fmla="*/ 3583827 w 7467600"/>
              <a:gd name="connsiteY374" fmla="*/ 6039215 h 6858000"/>
              <a:gd name="connsiteX375" fmla="*/ 3547861 w 7467600"/>
              <a:gd name="connsiteY375" fmla="*/ 6129609 h 6858000"/>
              <a:gd name="connsiteX376" fmla="*/ 3490905 w 7467600"/>
              <a:gd name="connsiteY376" fmla="*/ 6277660 h 6858000"/>
              <a:gd name="connsiteX377" fmla="*/ 3455859 w 7467600"/>
              <a:gd name="connsiteY377" fmla="*/ 6391301 h 6858000"/>
              <a:gd name="connsiteX378" fmla="*/ 3429112 w 7467600"/>
              <a:gd name="connsiteY378" fmla="*/ 6479469 h 6858000"/>
              <a:gd name="connsiteX379" fmla="*/ 3304862 w 7467600"/>
              <a:gd name="connsiteY379" fmla="*/ 6796476 h 6858000"/>
              <a:gd name="connsiteX380" fmla="*/ 3276071 w 7467600"/>
              <a:gd name="connsiteY380" fmla="*/ 6858000 h 6858000"/>
              <a:gd name="connsiteX381" fmla="*/ 3240805 w 7467600"/>
              <a:gd name="connsiteY381" fmla="*/ 6858000 h 6858000"/>
              <a:gd name="connsiteX382" fmla="*/ 3275917 w 7467600"/>
              <a:gd name="connsiteY382" fmla="*/ 6783192 h 6858000"/>
              <a:gd name="connsiteX383" fmla="*/ 3399358 w 7467600"/>
              <a:gd name="connsiteY383" fmla="*/ 6469011 h 6858000"/>
              <a:gd name="connsiteX384" fmla="*/ 3425650 w 7467600"/>
              <a:gd name="connsiteY384" fmla="*/ 6381333 h 6858000"/>
              <a:gd name="connsiteX385" fmla="*/ 3460661 w 7467600"/>
              <a:gd name="connsiteY385" fmla="*/ 6266763 h 6858000"/>
              <a:gd name="connsiteX386" fmla="*/ 3518021 w 7467600"/>
              <a:gd name="connsiteY386" fmla="*/ 6117298 h 6858000"/>
              <a:gd name="connsiteX387" fmla="*/ 3554035 w 7467600"/>
              <a:gd name="connsiteY387" fmla="*/ 6027832 h 6858000"/>
              <a:gd name="connsiteX388" fmla="*/ 3677174 w 7467600"/>
              <a:gd name="connsiteY388" fmla="*/ 5636351 h 6858000"/>
              <a:gd name="connsiteX389" fmla="*/ 3698819 w 7467600"/>
              <a:gd name="connsiteY389" fmla="*/ 5560503 h 6858000"/>
              <a:gd name="connsiteX390" fmla="*/ 3702094 w 7467600"/>
              <a:gd name="connsiteY390" fmla="*/ 5549194 h 6858000"/>
              <a:gd name="connsiteX391" fmla="*/ 3398355 w 7467600"/>
              <a:gd name="connsiteY391" fmla="*/ 6094603 h 6858000"/>
              <a:gd name="connsiteX392" fmla="*/ 3193941 w 7467600"/>
              <a:gd name="connsiteY392" fmla="*/ 6798775 h 6858000"/>
              <a:gd name="connsiteX393" fmla="*/ 3184140 w 7467600"/>
              <a:gd name="connsiteY393" fmla="*/ 6858000 h 6858000"/>
              <a:gd name="connsiteX394" fmla="*/ 3099978 w 7467600"/>
              <a:gd name="connsiteY394" fmla="*/ 6858000 h 6858000"/>
              <a:gd name="connsiteX395" fmla="*/ 3101556 w 7467600"/>
              <a:gd name="connsiteY395" fmla="*/ 6843337 h 6858000"/>
              <a:gd name="connsiteX396" fmla="*/ 3370162 w 7467600"/>
              <a:gd name="connsiteY396" fmla="*/ 5785550 h 6858000"/>
              <a:gd name="connsiteX397" fmla="*/ 3746477 w 7467600"/>
              <a:gd name="connsiteY397" fmla="*/ 5377889 h 6858000"/>
              <a:gd name="connsiteX398" fmla="*/ 3863399 w 7467600"/>
              <a:gd name="connsiteY398" fmla="*/ 5087257 h 6858000"/>
              <a:gd name="connsiteX399" fmla="*/ 3968712 w 7467600"/>
              <a:gd name="connsiteY399" fmla="*/ 4913989 h 6858000"/>
              <a:gd name="connsiteX400" fmla="*/ 2792390 w 7467600"/>
              <a:gd name="connsiteY400" fmla="*/ 5382974 h 6858000"/>
              <a:gd name="connsiteX401" fmla="*/ 2714982 w 7467600"/>
              <a:gd name="connsiteY401" fmla="*/ 5427051 h 6858000"/>
              <a:gd name="connsiteX402" fmla="*/ 2813361 w 7467600"/>
              <a:gd name="connsiteY402" fmla="*/ 6023912 h 6858000"/>
              <a:gd name="connsiteX403" fmla="*/ 2688430 w 7467600"/>
              <a:gd name="connsiteY403" fmla="*/ 6801564 h 6858000"/>
              <a:gd name="connsiteX404" fmla="*/ 2629626 w 7467600"/>
              <a:gd name="connsiteY404" fmla="*/ 6763394 h 6858000"/>
              <a:gd name="connsiteX405" fmla="*/ 2565328 w 7467600"/>
              <a:gd name="connsiteY405" fmla="*/ 5516399 h 6858000"/>
              <a:gd name="connsiteX406" fmla="*/ 1922999 w 7467600"/>
              <a:gd name="connsiteY406" fmla="*/ 5980343 h 6858000"/>
              <a:gd name="connsiteX407" fmla="*/ 1950261 w 7467600"/>
              <a:gd name="connsiteY407" fmla="*/ 6405858 h 6858000"/>
              <a:gd name="connsiteX408" fmla="*/ 2365554 w 7467600"/>
              <a:gd name="connsiteY408" fmla="*/ 6759107 h 6858000"/>
              <a:gd name="connsiteX409" fmla="*/ 2424142 w 7467600"/>
              <a:gd name="connsiteY409" fmla="*/ 6858000 h 6858000"/>
              <a:gd name="connsiteX410" fmla="*/ 2395994 w 7467600"/>
              <a:gd name="connsiteY410" fmla="*/ 6858000 h 6858000"/>
              <a:gd name="connsiteX411" fmla="*/ 2392863 w 7467600"/>
              <a:gd name="connsiteY411" fmla="*/ 6852964 h 6858000"/>
              <a:gd name="connsiteX412" fmla="*/ 2017589 w 7467600"/>
              <a:gd name="connsiteY412" fmla="*/ 6493982 h 6858000"/>
              <a:gd name="connsiteX413" fmla="*/ 2147336 w 7467600"/>
              <a:gd name="connsiteY413" fmla="*/ 6594052 h 6858000"/>
              <a:gd name="connsiteX414" fmla="*/ 2207047 w 7467600"/>
              <a:gd name="connsiteY414" fmla="*/ 6654540 h 6858000"/>
              <a:gd name="connsiteX415" fmla="*/ 2299106 w 7467600"/>
              <a:gd name="connsiteY415" fmla="*/ 6778931 h 6858000"/>
              <a:gd name="connsiteX416" fmla="*/ 2314430 w 7467600"/>
              <a:gd name="connsiteY416" fmla="*/ 6801144 h 6858000"/>
              <a:gd name="connsiteX417" fmla="*/ 2352406 w 7467600"/>
              <a:gd name="connsiteY417" fmla="*/ 6858000 h 6858000"/>
              <a:gd name="connsiteX418" fmla="*/ 2314492 w 7467600"/>
              <a:gd name="connsiteY418" fmla="*/ 6858000 h 6858000"/>
              <a:gd name="connsiteX419" fmla="*/ 2288095 w 7467600"/>
              <a:gd name="connsiteY419" fmla="*/ 6818030 h 6858000"/>
              <a:gd name="connsiteX420" fmla="*/ 2272768 w 7467600"/>
              <a:gd name="connsiteY420" fmla="*/ 6795822 h 6858000"/>
              <a:gd name="connsiteX421" fmla="*/ 2182715 w 7467600"/>
              <a:gd name="connsiteY421" fmla="*/ 6675071 h 6858000"/>
              <a:gd name="connsiteX422" fmla="*/ 2032061 w 7467600"/>
              <a:gd name="connsiteY422" fmla="*/ 6541380 h 6858000"/>
              <a:gd name="connsiteX423" fmla="*/ 2257220 w 7467600"/>
              <a:gd name="connsiteY423" fmla="*/ 6826257 h 6858000"/>
              <a:gd name="connsiteX424" fmla="*/ 2281324 w 7467600"/>
              <a:gd name="connsiteY424" fmla="*/ 6858000 h 6858000"/>
              <a:gd name="connsiteX425" fmla="*/ 2242860 w 7467600"/>
              <a:gd name="connsiteY425" fmla="*/ 6858000 h 6858000"/>
              <a:gd name="connsiteX426" fmla="*/ 2232818 w 7467600"/>
              <a:gd name="connsiteY426" fmla="*/ 6844926 h 6858000"/>
              <a:gd name="connsiteX427" fmla="*/ 1990172 w 7467600"/>
              <a:gd name="connsiteY427" fmla="*/ 6542121 h 6858000"/>
              <a:gd name="connsiteX428" fmla="*/ 2124090 w 7467600"/>
              <a:gd name="connsiteY428" fmla="*/ 6761017 h 6858000"/>
              <a:gd name="connsiteX429" fmla="*/ 2200380 w 7467600"/>
              <a:gd name="connsiteY429" fmla="*/ 6858000 h 6858000"/>
              <a:gd name="connsiteX430" fmla="*/ 2147507 w 7467600"/>
              <a:gd name="connsiteY430" fmla="*/ 6858000 h 6858000"/>
              <a:gd name="connsiteX431" fmla="*/ 2070668 w 7467600"/>
              <a:gd name="connsiteY431" fmla="*/ 6761520 h 6858000"/>
              <a:gd name="connsiteX432" fmla="*/ 1975142 w 7467600"/>
              <a:gd name="connsiteY432" fmla="*/ 6585570 h 6858000"/>
              <a:gd name="connsiteX433" fmla="*/ 2050035 w 7467600"/>
              <a:gd name="connsiteY433" fmla="*/ 6813345 h 6858000"/>
              <a:gd name="connsiteX434" fmla="*/ 2063025 w 7467600"/>
              <a:gd name="connsiteY434" fmla="*/ 6858000 h 6858000"/>
              <a:gd name="connsiteX435" fmla="*/ 2021675 w 7467600"/>
              <a:gd name="connsiteY435" fmla="*/ 6858000 h 6858000"/>
              <a:gd name="connsiteX436" fmla="*/ 2019308 w 7467600"/>
              <a:gd name="connsiteY436" fmla="*/ 6847118 h 6858000"/>
              <a:gd name="connsiteX437" fmla="*/ 1938835 w 7467600"/>
              <a:gd name="connsiteY437" fmla="*/ 6551160 h 6858000"/>
              <a:gd name="connsiteX438" fmla="*/ 1953230 w 7467600"/>
              <a:gd name="connsiteY438" fmla="*/ 6759699 h 6858000"/>
              <a:gd name="connsiteX439" fmla="*/ 1956763 w 7467600"/>
              <a:gd name="connsiteY439" fmla="*/ 6778191 h 6858000"/>
              <a:gd name="connsiteX440" fmla="*/ 1967925 w 7467600"/>
              <a:gd name="connsiteY440" fmla="*/ 6858000 h 6858000"/>
              <a:gd name="connsiteX441" fmla="*/ 1936622 w 7467600"/>
              <a:gd name="connsiteY441" fmla="*/ 6858000 h 6858000"/>
              <a:gd name="connsiteX442" fmla="*/ 1926261 w 7467600"/>
              <a:gd name="connsiteY442" fmla="*/ 6784064 h 6858000"/>
              <a:gd name="connsiteX443" fmla="*/ 1922724 w 7467600"/>
              <a:gd name="connsiteY443" fmla="*/ 6765577 h 6858000"/>
              <a:gd name="connsiteX444" fmla="*/ 1904650 w 7467600"/>
              <a:gd name="connsiteY444" fmla="*/ 6639616 h 6858000"/>
              <a:gd name="connsiteX445" fmla="*/ 1885273 w 7467600"/>
              <a:gd name="connsiteY445" fmla="*/ 6858000 h 6858000"/>
              <a:gd name="connsiteX446" fmla="*/ 1854363 w 7467600"/>
              <a:gd name="connsiteY446" fmla="*/ 6858000 h 6858000"/>
              <a:gd name="connsiteX447" fmla="*/ 1880391 w 7467600"/>
              <a:gd name="connsiteY447" fmla="*/ 6603796 h 6858000"/>
              <a:gd name="connsiteX448" fmla="*/ 1818273 w 7467600"/>
              <a:gd name="connsiteY448" fmla="*/ 6715729 h 6858000"/>
              <a:gd name="connsiteX449" fmla="*/ 1794691 w 7467600"/>
              <a:gd name="connsiteY449" fmla="*/ 6843239 h 6858000"/>
              <a:gd name="connsiteX450" fmla="*/ 1794914 w 7467600"/>
              <a:gd name="connsiteY450" fmla="*/ 6858000 h 6858000"/>
              <a:gd name="connsiteX451" fmla="*/ 1746128 w 7467600"/>
              <a:gd name="connsiteY451" fmla="*/ 6858000 h 6858000"/>
              <a:gd name="connsiteX452" fmla="*/ 1753934 w 7467600"/>
              <a:gd name="connsiteY452" fmla="*/ 6724796 h 6858000"/>
              <a:gd name="connsiteX453" fmla="*/ 1792053 w 7467600"/>
              <a:gd name="connsiteY453" fmla="*/ 6572396 h 6858000"/>
              <a:gd name="connsiteX454" fmla="*/ 1862248 w 7467600"/>
              <a:gd name="connsiteY454" fmla="*/ 6266397 h 6858000"/>
              <a:gd name="connsiteX455" fmla="*/ 1862250 w 7467600"/>
              <a:gd name="connsiteY455" fmla="*/ 6033531 h 6858000"/>
              <a:gd name="connsiteX456" fmla="*/ 1211999 w 7467600"/>
              <a:gd name="connsiteY456" fmla="*/ 6683610 h 6858000"/>
              <a:gd name="connsiteX457" fmla="*/ 1213266 w 7467600"/>
              <a:gd name="connsiteY457" fmla="*/ 6691947 h 6858000"/>
              <a:gd name="connsiteX458" fmla="*/ 1203370 w 7467600"/>
              <a:gd name="connsiteY458" fmla="*/ 6850676 h 6858000"/>
              <a:gd name="connsiteX459" fmla="*/ 1203671 w 7467600"/>
              <a:gd name="connsiteY459" fmla="*/ 6858000 h 6858000"/>
              <a:gd name="connsiteX460" fmla="*/ 1143180 w 7467600"/>
              <a:gd name="connsiteY460" fmla="*/ 6858000 h 6858000"/>
              <a:gd name="connsiteX461" fmla="*/ 1142176 w 7467600"/>
              <a:gd name="connsiteY461" fmla="*/ 6766045 h 6858000"/>
              <a:gd name="connsiteX462" fmla="*/ 1067484 w 7467600"/>
              <a:gd name="connsiteY462" fmla="*/ 6858000 h 6858000"/>
              <a:gd name="connsiteX463" fmla="*/ 953928 w 7467600"/>
              <a:gd name="connsiteY463" fmla="*/ 6858000 h 6858000"/>
              <a:gd name="connsiteX464" fmla="*/ 959715 w 7467600"/>
              <a:gd name="connsiteY464" fmla="*/ 6850185 h 6858000"/>
              <a:gd name="connsiteX465" fmla="*/ 1483788 w 7467600"/>
              <a:gd name="connsiteY465" fmla="*/ 6259174 h 6858000"/>
              <a:gd name="connsiteX466" fmla="*/ 1100671 w 7467600"/>
              <a:gd name="connsiteY466" fmla="*/ 6252137 h 6858000"/>
              <a:gd name="connsiteX467" fmla="*/ 1090144 w 7467600"/>
              <a:gd name="connsiteY467" fmla="*/ 6256748 h 6858000"/>
              <a:gd name="connsiteX468" fmla="*/ 1095872 w 7467600"/>
              <a:gd name="connsiteY468" fmla="*/ 6271892 h 6858000"/>
              <a:gd name="connsiteX469" fmla="*/ 262785 w 7467600"/>
              <a:gd name="connsiteY469" fmla="*/ 6845450 h 6858000"/>
              <a:gd name="connsiteX470" fmla="*/ 209968 w 7467600"/>
              <a:gd name="connsiteY470" fmla="*/ 6770713 h 6858000"/>
              <a:gd name="connsiteX471" fmla="*/ 873460 w 7467600"/>
              <a:gd name="connsiteY471" fmla="*/ 6253768 h 6858000"/>
              <a:gd name="connsiteX472" fmla="*/ 192686 w 7467600"/>
              <a:gd name="connsiteY472" fmla="*/ 5849257 h 6858000"/>
              <a:gd name="connsiteX473" fmla="*/ 4696 w 7467600"/>
              <a:gd name="connsiteY473" fmla="*/ 5697668 h 6858000"/>
              <a:gd name="connsiteX474" fmla="*/ 0 w 7467600"/>
              <a:gd name="connsiteY474" fmla="*/ 5689984 h 6858000"/>
              <a:gd name="connsiteX475" fmla="*/ 0 w 7467600"/>
              <a:gd name="connsiteY475" fmla="*/ 5513472 h 6858000"/>
              <a:gd name="connsiteX476" fmla="*/ 174101 w 7467600"/>
              <a:gd name="connsiteY476" fmla="*/ 5620277 h 6858000"/>
              <a:gd name="connsiteX477" fmla="*/ 891800 w 7467600"/>
              <a:gd name="connsiteY477" fmla="*/ 6036935 h 6858000"/>
              <a:gd name="connsiteX478" fmla="*/ 1072219 w 7467600"/>
              <a:gd name="connsiteY478" fmla="*/ 6169443 h 6858000"/>
              <a:gd name="connsiteX479" fmla="*/ 1074117 w 7467600"/>
              <a:gd name="connsiteY479" fmla="*/ 6170301 h 6858000"/>
              <a:gd name="connsiteX480" fmla="*/ 1083114 w 7467600"/>
              <a:gd name="connsiteY480" fmla="*/ 6174131 h 6858000"/>
              <a:gd name="connsiteX481" fmla="*/ 1543010 w 7467600"/>
              <a:gd name="connsiteY481" fmla="*/ 6191140 h 6858000"/>
              <a:gd name="connsiteX482" fmla="*/ 1551080 w 7467600"/>
              <a:gd name="connsiteY482" fmla="*/ 6195006 h 6858000"/>
              <a:gd name="connsiteX483" fmla="*/ 2345443 w 7467600"/>
              <a:gd name="connsiteY483" fmla="*/ 5549882 h 6858000"/>
              <a:gd name="connsiteX484" fmla="*/ 1721499 w 7467600"/>
              <a:gd name="connsiteY484" fmla="*/ 5599969 h 6858000"/>
              <a:gd name="connsiteX485" fmla="*/ 767716 w 7467600"/>
              <a:gd name="connsiteY485" fmla="*/ 5472768 h 6858000"/>
              <a:gd name="connsiteX486" fmla="*/ 722147 w 7467600"/>
              <a:gd name="connsiteY486" fmla="*/ 5393091 h 6858000"/>
              <a:gd name="connsiteX487" fmla="*/ 1485552 w 7467600"/>
              <a:gd name="connsiteY487" fmla="*/ 5313202 h 6858000"/>
              <a:gd name="connsiteX488" fmla="*/ 2143004 w 7467600"/>
              <a:gd name="connsiteY488" fmla="*/ 5402420 h 6858000"/>
              <a:gd name="connsiteX489" fmla="*/ 1933391 w 7467600"/>
              <a:gd name="connsiteY489" fmla="*/ 5156971 h 6858000"/>
              <a:gd name="connsiteX490" fmla="*/ 1827118 w 7467600"/>
              <a:gd name="connsiteY490" fmla="*/ 4968410 h 6858000"/>
              <a:gd name="connsiteX491" fmla="*/ 1837349 w 7467600"/>
              <a:gd name="connsiteY491" fmla="*/ 4956357 h 6858000"/>
              <a:gd name="connsiteX492" fmla="*/ 2162835 w 7467600"/>
              <a:gd name="connsiteY492" fmla="*/ 5187853 h 6858000"/>
              <a:gd name="connsiteX493" fmla="*/ 2257167 w 7467600"/>
              <a:gd name="connsiteY493" fmla="*/ 5462123 h 6858000"/>
              <a:gd name="connsiteX494" fmla="*/ 2261598 w 7467600"/>
              <a:gd name="connsiteY494" fmla="*/ 5467998 h 6858000"/>
              <a:gd name="connsiteX495" fmla="*/ 2437177 w 7467600"/>
              <a:gd name="connsiteY495" fmla="*/ 5479608 h 6858000"/>
              <a:gd name="connsiteX496" fmla="*/ 2445247 w 7467600"/>
              <a:gd name="connsiteY496" fmla="*/ 5483476 h 6858000"/>
              <a:gd name="connsiteX497" fmla="*/ 2743626 w 7467600"/>
              <a:gd name="connsiteY497" fmla="*/ 5304819 h 6858000"/>
              <a:gd name="connsiteX498" fmla="*/ 3048102 w 7467600"/>
              <a:gd name="connsiteY498" fmla="*/ 5150595 h 6858000"/>
              <a:gd name="connsiteX499" fmla="*/ 1799414 w 7467600"/>
              <a:gd name="connsiteY499" fmla="*/ 4694732 h 6858000"/>
              <a:gd name="connsiteX500" fmla="*/ 1771735 w 7467600"/>
              <a:gd name="connsiteY500" fmla="*/ 4619929 h 6858000"/>
              <a:gd name="connsiteX501" fmla="*/ 3104273 w 7467600"/>
              <a:gd name="connsiteY501" fmla="*/ 5076159 h 6858000"/>
              <a:gd name="connsiteX502" fmla="*/ 3113245 w 7467600"/>
              <a:gd name="connsiteY502" fmla="*/ 5090705 h 6858000"/>
              <a:gd name="connsiteX503" fmla="*/ 3126294 w 7467600"/>
              <a:gd name="connsiteY503" fmla="*/ 5114400 h 6858000"/>
              <a:gd name="connsiteX504" fmla="*/ 3937433 w 7467600"/>
              <a:gd name="connsiteY504" fmla="*/ 4830473 h 6858000"/>
              <a:gd name="connsiteX505" fmla="*/ 3590475 w 7467600"/>
              <a:gd name="connsiteY505" fmla="*/ 4597974 h 6858000"/>
              <a:gd name="connsiteX506" fmla="*/ 3100264 w 7467600"/>
              <a:gd name="connsiteY506" fmla="*/ 4579845 h 6858000"/>
              <a:gd name="connsiteX507" fmla="*/ 2183576 w 7467600"/>
              <a:gd name="connsiteY507" fmla="*/ 4227150 h 6858000"/>
              <a:gd name="connsiteX508" fmla="*/ 2151029 w 7467600"/>
              <a:gd name="connsiteY508" fmla="*/ 4146947 h 6858000"/>
              <a:gd name="connsiteX509" fmla="*/ 3563434 w 7467600"/>
              <a:gd name="connsiteY509" fmla="*/ 4469115 h 6858000"/>
              <a:gd name="connsiteX510" fmla="*/ 3177952 w 7467600"/>
              <a:gd name="connsiteY510" fmla="*/ 3657386 h 6858000"/>
              <a:gd name="connsiteX511" fmla="*/ 3189263 w 7467600"/>
              <a:gd name="connsiteY511" fmla="*/ 3625726 h 6858000"/>
              <a:gd name="connsiteX512" fmla="*/ 3560912 w 7467600"/>
              <a:gd name="connsiteY512" fmla="*/ 4079863 h 6858000"/>
              <a:gd name="connsiteX513" fmla="*/ 3626636 w 7467600"/>
              <a:gd name="connsiteY513" fmla="*/ 4512230 h 6858000"/>
              <a:gd name="connsiteX514" fmla="*/ 3653088 w 7467600"/>
              <a:gd name="connsiteY514" fmla="*/ 4521417 h 6858000"/>
              <a:gd name="connsiteX515" fmla="*/ 3988128 w 7467600"/>
              <a:gd name="connsiteY515" fmla="*/ 4817267 h 6858000"/>
              <a:gd name="connsiteX516" fmla="*/ 4830582 w 7467600"/>
              <a:gd name="connsiteY516" fmla="*/ 4676000 h 6858000"/>
              <a:gd name="connsiteX517" fmla="*/ 4830100 w 7467600"/>
              <a:gd name="connsiteY517" fmla="*/ 4675554 h 6858000"/>
              <a:gd name="connsiteX518" fmla="*/ 4036318 w 7467600"/>
              <a:gd name="connsiteY518" fmla="*/ 4147013 h 6858000"/>
              <a:gd name="connsiteX519" fmla="*/ 3432098 w 7467600"/>
              <a:gd name="connsiteY519" fmla="*/ 3537312 h 6858000"/>
              <a:gd name="connsiteX520" fmla="*/ 3446761 w 7467600"/>
              <a:gd name="connsiteY520" fmla="*/ 3461278 h 6858000"/>
              <a:gd name="connsiteX521" fmla="*/ 4419733 w 7467600"/>
              <a:gd name="connsiteY521" fmla="*/ 3963555 h 6858000"/>
              <a:gd name="connsiteX522" fmla="*/ 4781371 w 7467600"/>
              <a:gd name="connsiteY522" fmla="*/ 4458604 h 6858000"/>
              <a:gd name="connsiteX523" fmla="*/ 4780440 w 7467600"/>
              <a:gd name="connsiteY523" fmla="*/ 4470290 h 6858000"/>
              <a:gd name="connsiteX524" fmla="*/ 4898954 w 7467600"/>
              <a:gd name="connsiteY524" fmla="*/ 4662092 h 6858000"/>
              <a:gd name="connsiteX525" fmla="*/ 4900699 w 7467600"/>
              <a:gd name="connsiteY525" fmla="*/ 4670867 h 6858000"/>
              <a:gd name="connsiteX526" fmla="*/ 5714511 w 7467600"/>
              <a:gd name="connsiteY526" fmla="*/ 4663483 h 6858000"/>
              <a:gd name="connsiteX527" fmla="*/ 5464793 w 7467600"/>
              <a:gd name="connsiteY527" fmla="*/ 4393556 h 6858000"/>
              <a:gd name="connsiteX528" fmla="*/ 5461897 w 7467600"/>
              <a:gd name="connsiteY528" fmla="*/ 4390879 h 6858000"/>
              <a:gd name="connsiteX529" fmla="*/ 4294126 w 7467600"/>
              <a:gd name="connsiteY529" fmla="*/ 3303048 h 6858000"/>
              <a:gd name="connsiteX530" fmla="*/ 4305321 w 7467600"/>
              <a:gd name="connsiteY530" fmla="*/ 3256953 h 6858000"/>
              <a:gd name="connsiteX531" fmla="*/ 4949299 w 7467600"/>
              <a:gd name="connsiteY531" fmla="*/ 3766336 h 6858000"/>
              <a:gd name="connsiteX532" fmla="*/ 5291452 w 7467600"/>
              <a:gd name="connsiteY532" fmla="*/ 4076801 h 6858000"/>
              <a:gd name="connsiteX533" fmla="*/ 5434998 w 7467600"/>
              <a:gd name="connsiteY533" fmla="*/ 4254100 h 6858000"/>
              <a:gd name="connsiteX534" fmla="*/ 5351015 w 7467600"/>
              <a:gd name="connsiteY534" fmla="*/ 3760989 h 6858000"/>
              <a:gd name="connsiteX535" fmla="*/ 5413780 w 7467600"/>
              <a:gd name="connsiteY535" fmla="*/ 2966265 h 6858000"/>
              <a:gd name="connsiteX536" fmla="*/ 5425627 w 7467600"/>
              <a:gd name="connsiteY536" fmla="*/ 2954192 h 6858000"/>
              <a:gd name="connsiteX537" fmla="*/ 6604735 w 7467600"/>
              <a:gd name="connsiteY537" fmla="*/ 2041381 h 6858000"/>
              <a:gd name="connsiteX538" fmla="*/ 7204487 w 7467600"/>
              <a:gd name="connsiteY538" fmla="*/ 2742112 h 6858000"/>
              <a:gd name="connsiteX539" fmla="*/ 7131592 w 7467600"/>
              <a:gd name="connsiteY539" fmla="*/ 2672096 h 6858000"/>
              <a:gd name="connsiteX540" fmla="*/ 6996344 w 7467600"/>
              <a:gd name="connsiteY540" fmla="*/ 2518310 h 6858000"/>
              <a:gd name="connsiteX541" fmla="*/ 6735495 w 7467600"/>
              <a:gd name="connsiteY541" fmla="*/ 2196890 h 6858000"/>
              <a:gd name="connsiteX542" fmla="*/ 6721901 w 7467600"/>
              <a:gd name="connsiteY542" fmla="*/ 2179274 h 6858000"/>
              <a:gd name="connsiteX543" fmla="*/ 6604735 w 7467600"/>
              <a:gd name="connsiteY543" fmla="*/ 2041381 h 6858000"/>
              <a:gd name="connsiteX544" fmla="*/ 6591670 w 7467600"/>
              <a:gd name="connsiteY544" fmla="*/ 1988277 h 6858000"/>
              <a:gd name="connsiteX545" fmla="*/ 6747349 w 7467600"/>
              <a:gd name="connsiteY545" fmla="*/ 2160069 h 6858000"/>
              <a:gd name="connsiteX546" fmla="*/ 6760943 w 7467600"/>
              <a:gd name="connsiteY546" fmla="*/ 2177686 h 6858000"/>
              <a:gd name="connsiteX547" fmla="*/ 7021065 w 7467600"/>
              <a:gd name="connsiteY547" fmla="*/ 2498102 h 6858000"/>
              <a:gd name="connsiteX548" fmla="*/ 7155223 w 7467600"/>
              <a:gd name="connsiteY548" fmla="*/ 2650386 h 6858000"/>
              <a:gd name="connsiteX549" fmla="*/ 7203167 w 7467600"/>
              <a:gd name="connsiteY549" fmla="*/ 2697288 h 6858000"/>
              <a:gd name="connsiteX550" fmla="*/ 6937703 w 7467600"/>
              <a:gd name="connsiteY550" fmla="*/ 2321981 h 6858000"/>
              <a:gd name="connsiteX551" fmla="*/ 6591670 w 7467600"/>
              <a:gd name="connsiteY551" fmla="*/ 1988277 h 6858000"/>
              <a:gd name="connsiteX552" fmla="*/ 5798671 w 7467600"/>
              <a:gd name="connsiteY552" fmla="*/ 1981601 h 6858000"/>
              <a:gd name="connsiteX553" fmla="*/ 5754709 w 7467600"/>
              <a:gd name="connsiteY553" fmla="*/ 2071454 h 6858000"/>
              <a:gd name="connsiteX554" fmla="*/ 5763044 w 7467600"/>
              <a:gd name="connsiteY554" fmla="*/ 2842206 h 6858000"/>
              <a:gd name="connsiteX555" fmla="*/ 5764974 w 7467600"/>
              <a:gd name="connsiteY555" fmla="*/ 2799609 h 6858000"/>
              <a:gd name="connsiteX556" fmla="*/ 5767665 w 7467600"/>
              <a:gd name="connsiteY556" fmla="*/ 2666409 h 6858000"/>
              <a:gd name="connsiteX557" fmla="*/ 5763055 w 7467600"/>
              <a:gd name="connsiteY557" fmla="*/ 2579705 h 6858000"/>
              <a:gd name="connsiteX558" fmla="*/ 5758079 w 7467600"/>
              <a:gd name="connsiteY558" fmla="*/ 2492508 h 6858000"/>
              <a:gd name="connsiteX559" fmla="*/ 5779325 w 7467600"/>
              <a:gd name="connsiteY559" fmla="*/ 2197069 h 6858000"/>
              <a:gd name="connsiteX560" fmla="*/ 5798671 w 7467600"/>
              <a:gd name="connsiteY560" fmla="*/ 1981601 h 6858000"/>
              <a:gd name="connsiteX561" fmla="*/ 5829202 w 7467600"/>
              <a:gd name="connsiteY561" fmla="*/ 1971679 h 6858000"/>
              <a:gd name="connsiteX562" fmla="*/ 5809558 w 7467600"/>
              <a:gd name="connsiteY562" fmla="*/ 2198043 h 6858000"/>
              <a:gd name="connsiteX563" fmla="*/ 5788653 w 7467600"/>
              <a:gd name="connsiteY563" fmla="*/ 2489430 h 6858000"/>
              <a:gd name="connsiteX564" fmla="*/ 5793439 w 7467600"/>
              <a:gd name="connsiteY564" fmla="*/ 2575235 h 6858000"/>
              <a:gd name="connsiteX565" fmla="*/ 5796837 w 7467600"/>
              <a:gd name="connsiteY565" fmla="*/ 2637633 h 6858000"/>
              <a:gd name="connsiteX566" fmla="*/ 5818614 w 7467600"/>
              <a:gd name="connsiteY566" fmla="*/ 2473055 h 6858000"/>
              <a:gd name="connsiteX567" fmla="*/ 5829202 w 7467600"/>
              <a:gd name="connsiteY567" fmla="*/ 1971679 h 6858000"/>
              <a:gd name="connsiteX568" fmla="*/ 5911389 w 7467600"/>
              <a:gd name="connsiteY568" fmla="*/ 1898371 h 6858000"/>
              <a:gd name="connsiteX569" fmla="*/ 6237627 w 7467600"/>
              <a:gd name="connsiteY569" fmla="*/ 2231921 h 6858000"/>
              <a:gd name="connsiteX570" fmla="*/ 5911389 w 7467600"/>
              <a:gd name="connsiteY570" fmla="*/ 1898371 h 6858000"/>
              <a:gd name="connsiteX571" fmla="*/ 6944437 w 7467600"/>
              <a:gd name="connsiteY571" fmla="*/ 1575402 h 6858000"/>
              <a:gd name="connsiteX572" fmla="*/ 6304730 w 7467600"/>
              <a:gd name="connsiteY572" fmla="*/ 1766654 h 6858000"/>
              <a:gd name="connsiteX573" fmla="*/ 6944437 w 7467600"/>
              <a:gd name="connsiteY573" fmla="*/ 1575402 h 6858000"/>
              <a:gd name="connsiteX574" fmla="*/ 7019523 w 7467600"/>
              <a:gd name="connsiteY574" fmla="*/ 1519450 h 6858000"/>
              <a:gd name="connsiteX575" fmla="*/ 6298091 w 7467600"/>
              <a:gd name="connsiteY575" fmla="*/ 1737122 h 6858000"/>
              <a:gd name="connsiteX576" fmla="*/ 7019523 w 7467600"/>
              <a:gd name="connsiteY576" fmla="*/ 1519450 h 6858000"/>
              <a:gd name="connsiteX577" fmla="*/ 2399523 w 7467600"/>
              <a:gd name="connsiteY577" fmla="*/ 1428234 h 6858000"/>
              <a:gd name="connsiteX578" fmla="*/ 2224982 w 7467600"/>
              <a:gd name="connsiteY578" fmla="*/ 1826201 h 6858000"/>
              <a:gd name="connsiteX579" fmla="*/ 2096099 w 7467600"/>
              <a:gd name="connsiteY579" fmla="*/ 2345900 h 6858000"/>
              <a:gd name="connsiteX580" fmla="*/ 2283317 w 7467600"/>
              <a:gd name="connsiteY580" fmla="*/ 1796925 h 6858000"/>
              <a:gd name="connsiteX581" fmla="*/ 2399523 w 7467600"/>
              <a:gd name="connsiteY581" fmla="*/ 1428234 h 6858000"/>
              <a:gd name="connsiteX582" fmla="*/ 2448558 w 7467600"/>
              <a:gd name="connsiteY582" fmla="*/ 1373435 h 6858000"/>
              <a:gd name="connsiteX583" fmla="*/ 2312521 w 7467600"/>
              <a:gd name="connsiteY583" fmla="*/ 1806140 h 6858000"/>
              <a:gd name="connsiteX584" fmla="*/ 2127533 w 7467600"/>
              <a:gd name="connsiteY584" fmla="*/ 2348380 h 6858000"/>
              <a:gd name="connsiteX585" fmla="*/ 2358080 w 7467600"/>
              <a:gd name="connsiteY585" fmla="*/ 1866134 h 6858000"/>
              <a:gd name="connsiteX586" fmla="*/ 2407436 w 7467600"/>
              <a:gd name="connsiteY586" fmla="*/ 1651070 h 6858000"/>
              <a:gd name="connsiteX587" fmla="*/ 2448558 w 7467600"/>
              <a:gd name="connsiteY587" fmla="*/ 1373435 h 6858000"/>
              <a:gd name="connsiteX588" fmla="*/ 278707 w 7467600"/>
              <a:gd name="connsiteY588" fmla="*/ 1352270 h 6858000"/>
              <a:gd name="connsiteX589" fmla="*/ 321570 w 7467600"/>
              <a:gd name="connsiteY589" fmla="*/ 1861610 h 6858000"/>
              <a:gd name="connsiteX590" fmla="*/ 294281 w 7467600"/>
              <a:gd name="connsiteY590" fmla="*/ 1440658 h 6858000"/>
              <a:gd name="connsiteX591" fmla="*/ 278707 w 7467600"/>
              <a:gd name="connsiteY591" fmla="*/ 1352270 h 6858000"/>
              <a:gd name="connsiteX592" fmla="*/ 1423821 w 7467600"/>
              <a:gd name="connsiteY592" fmla="*/ 1351958 h 6858000"/>
              <a:gd name="connsiteX593" fmla="*/ 1638521 w 7467600"/>
              <a:gd name="connsiteY593" fmla="*/ 1908470 h 6858000"/>
              <a:gd name="connsiteX594" fmla="*/ 1754199 w 7467600"/>
              <a:gd name="connsiteY594" fmla="*/ 2149284 h 6858000"/>
              <a:gd name="connsiteX595" fmla="*/ 1908359 w 7467600"/>
              <a:gd name="connsiteY595" fmla="*/ 2364988 h 6858000"/>
              <a:gd name="connsiteX596" fmla="*/ 1647661 w 7467600"/>
              <a:gd name="connsiteY596" fmla="*/ 1825945 h 6858000"/>
              <a:gd name="connsiteX597" fmla="*/ 1423821 w 7467600"/>
              <a:gd name="connsiteY597" fmla="*/ 1351958 h 6858000"/>
              <a:gd name="connsiteX598" fmla="*/ 1431890 w 7467600"/>
              <a:gd name="connsiteY598" fmla="*/ 1306475 h 6858000"/>
              <a:gd name="connsiteX599" fmla="*/ 1507597 w 7467600"/>
              <a:gd name="connsiteY599" fmla="*/ 1446132 h 6858000"/>
              <a:gd name="connsiteX600" fmla="*/ 1674586 w 7467600"/>
              <a:gd name="connsiteY600" fmla="*/ 1813832 h 6858000"/>
              <a:gd name="connsiteX601" fmla="*/ 1815950 w 7467600"/>
              <a:gd name="connsiteY601" fmla="*/ 2128564 h 6858000"/>
              <a:gd name="connsiteX602" fmla="*/ 1984242 w 7467600"/>
              <a:gd name="connsiteY602" fmla="*/ 2430829 h 6858000"/>
              <a:gd name="connsiteX603" fmla="*/ 2014023 w 7467600"/>
              <a:gd name="connsiteY603" fmla="*/ 2450995 h 6858000"/>
              <a:gd name="connsiteX604" fmla="*/ 1747337 w 7467600"/>
              <a:gd name="connsiteY604" fmla="*/ 1855264 h 6858000"/>
              <a:gd name="connsiteX605" fmla="*/ 1533749 w 7467600"/>
              <a:gd name="connsiteY605" fmla="*/ 1478656 h 6858000"/>
              <a:gd name="connsiteX606" fmla="*/ 1431890 w 7467600"/>
              <a:gd name="connsiteY606" fmla="*/ 1306475 h 6858000"/>
              <a:gd name="connsiteX607" fmla="*/ 5052692 w 7467600"/>
              <a:gd name="connsiteY607" fmla="*/ 1292994 h 6858000"/>
              <a:gd name="connsiteX608" fmla="*/ 5200661 w 7467600"/>
              <a:gd name="connsiteY608" fmla="*/ 1635186 h 6858000"/>
              <a:gd name="connsiteX609" fmla="*/ 5297138 w 7467600"/>
              <a:gd name="connsiteY609" fmla="*/ 1906351 h 6858000"/>
              <a:gd name="connsiteX610" fmla="*/ 5052692 w 7467600"/>
              <a:gd name="connsiteY610" fmla="*/ 1292994 h 6858000"/>
              <a:gd name="connsiteX611" fmla="*/ 5009948 w 7467600"/>
              <a:gd name="connsiteY611" fmla="*/ 1273619 h 6858000"/>
              <a:gd name="connsiteX612" fmla="*/ 5121777 w 7467600"/>
              <a:gd name="connsiteY612" fmla="*/ 1654213 h 6858000"/>
              <a:gd name="connsiteX613" fmla="*/ 5293545 w 7467600"/>
              <a:gd name="connsiteY613" fmla="*/ 2072247 h 6858000"/>
              <a:gd name="connsiteX614" fmla="*/ 5294042 w 7467600"/>
              <a:gd name="connsiteY614" fmla="*/ 2065019 h 6858000"/>
              <a:gd name="connsiteX615" fmla="*/ 5171936 w 7467600"/>
              <a:gd name="connsiteY615" fmla="*/ 1647613 h 6858000"/>
              <a:gd name="connsiteX616" fmla="*/ 5009948 w 7467600"/>
              <a:gd name="connsiteY616" fmla="*/ 1273619 h 6858000"/>
              <a:gd name="connsiteX617" fmla="*/ 655236 w 7467600"/>
              <a:gd name="connsiteY617" fmla="*/ 1268632 h 6858000"/>
              <a:gd name="connsiteX618" fmla="*/ 839521 w 7467600"/>
              <a:gd name="connsiteY618" fmla="*/ 1685315 h 6858000"/>
              <a:gd name="connsiteX619" fmla="*/ 1109416 w 7467600"/>
              <a:gd name="connsiteY619" fmla="*/ 2061663 h 6858000"/>
              <a:gd name="connsiteX620" fmla="*/ 1298300 w 7467600"/>
              <a:gd name="connsiteY620" fmla="*/ 2247742 h 6858000"/>
              <a:gd name="connsiteX621" fmla="*/ 1125871 w 7467600"/>
              <a:gd name="connsiteY621" fmla="*/ 1989513 h 6858000"/>
              <a:gd name="connsiteX622" fmla="*/ 981574 w 7467600"/>
              <a:gd name="connsiteY622" fmla="*/ 1783157 h 6858000"/>
              <a:gd name="connsiteX623" fmla="*/ 922198 w 7467600"/>
              <a:gd name="connsiteY623" fmla="*/ 1677437 h 6858000"/>
              <a:gd name="connsiteX624" fmla="*/ 869293 w 7467600"/>
              <a:gd name="connsiteY624" fmla="*/ 1583214 h 6858000"/>
              <a:gd name="connsiteX625" fmla="*/ 751431 w 7467600"/>
              <a:gd name="connsiteY625" fmla="*/ 1405731 h 6858000"/>
              <a:gd name="connsiteX626" fmla="*/ 655236 w 7467600"/>
              <a:gd name="connsiteY626" fmla="*/ 1268632 h 6858000"/>
              <a:gd name="connsiteX627" fmla="*/ 6516292 w 7467600"/>
              <a:gd name="connsiteY627" fmla="*/ 1263064 h 6858000"/>
              <a:gd name="connsiteX628" fmla="*/ 5736320 w 7467600"/>
              <a:gd name="connsiteY628" fmla="*/ 1501803 h 6858000"/>
              <a:gd name="connsiteX629" fmla="*/ 6516292 w 7467600"/>
              <a:gd name="connsiteY629" fmla="*/ 1263064 h 6858000"/>
              <a:gd name="connsiteX630" fmla="*/ 291466 w 7467600"/>
              <a:gd name="connsiteY630" fmla="*/ 1250369 h 6858000"/>
              <a:gd name="connsiteX631" fmla="*/ 323180 w 7467600"/>
              <a:gd name="connsiteY631" fmla="*/ 1435283 h 6858000"/>
              <a:gd name="connsiteX632" fmla="*/ 349381 w 7467600"/>
              <a:gd name="connsiteY632" fmla="*/ 1875041 h 6858000"/>
              <a:gd name="connsiteX633" fmla="*/ 374363 w 7467600"/>
              <a:gd name="connsiteY633" fmla="*/ 1506494 h 6858000"/>
              <a:gd name="connsiteX634" fmla="*/ 302168 w 7467600"/>
              <a:gd name="connsiteY634" fmla="*/ 1274495 h 6858000"/>
              <a:gd name="connsiteX635" fmla="*/ 291466 w 7467600"/>
              <a:gd name="connsiteY635" fmla="*/ 1250369 h 6858000"/>
              <a:gd name="connsiteX636" fmla="*/ 678222 w 7467600"/>
              <a:gd name="connsiteY636" fmla="*/ 1248670 h 6858000"/>
              <a:gd name="connsiteX637" fmla="*/ 775536 w 7467600"/>
              <a:gd name="connsiteY637" fmla="*/ 1388015 h 6858000"/>
              <a:gd name="connsiteX638" fmla="*/ 894529 w 7467600"/>
              <a:gd name="connsiteY638" fmla="*/ 1567739 h 6858000"/>
              <a:gd name="connsiteX639" fmla="*/ 948000 w 7467600"/>
              <a:gd name="connsiteY639" fmla="*/ 1663088 h 6858000"/>
              <a:gd name="connsiteX640" fmla="*/ 1006812 w 7467600"/>
              <a:gd name="connsiteY640" fmla="*/ 1767683 h 6858000"/>
              <a:gd name="connsiteX641" fmla="*/ 1149133 w 7467600"/>
              <a:gd name="connsiteY641" fmla="*/ 1971513 h 6858000"/>
              <a:gd name="connsiteX642" fmla="*/ 1333952 w 7467600"/>
              <a:gd name="connsiteY642" fmla="*/ 2251620 h 6858000"/>
              <a:gd name="connsiteX643" fmla="*/ 1337329 w 7467600"/>
              <a:gd name="connsiteY643" fmla="*/ 2258350 h 6858000"/>
              <a:gd name="connsiteX644" fmla="*/ 1014726 w 7467600"/>
              <a:gd name="connsiteY644" fmla="*/ 1615556 h 6858000"/>
              <a:gd name="connsiteX645" fmla="*/ 678222 w 7467600"/>
              <a:gd name="connsiteY645" fmla="*/ 1248670 h 6858000"/>
              <a:gd name="connsiteX646" fmla="*/ 6691602 w 7467600"/>
              <a:gd name="connsiteY646" fmla="*/ 1140573 h 6858000"/>
              <a:gd name="connsiteX647" fmla="*/ 6571100 w 7467600"/>
              <a:gd name="connsiteY647" fmla="*/ 1183662 h 6858000"/>
              <a:gd name="connsiteX648" fmla="*/ 6241687 w 7467600"/>
              <a:gd name="connsiteY648" fmla="*/ 1257600 h 6858000"/>
              <a:gd name="connsiteX649" fmla="*/ 5693009 w 7467600"/>
              <a:gd name="connsiteY649" fmla="*/ 1478256 h 6858000"/>
              <a:gd name="connsiteX650" fmla="*/ 6548420 w 7467600"/>
              <a:gd name="connsiteY650" fmla="*/ 1214599 h 6858000"/>
              <a:gd name="connsiteX651" fmla="*/ 6605473 w 7467600"/>
              <a:gd name="connsiteY651" fmla="*/ 1184686 h 6858000"/>
              <a:gd name="connsiteX652" fmla="*/ 6691602 w 7467600"/>
              <a:gd name="connsiteY652" fmla="*/ 1140573 h 6858000"/>
              <a:gd name="connsiteX653" fmla="*/ 4002475 w 7467600"/>
              <a:gd name="connsiteY653" fmla="*/ 1037802 h 6858000"/>
              <a:gd name="connsiteX654" fmla="*/ 4000324 w 7467600"/>
              <a:gd name="connsiteY654" fmla="*/ 1039362 h 6858000"/>
              <a:gd name="connsiteX655" fmla="*/ 4002862 w 7467600"/>
              <a:gd name="connsiteY655" fmla="*/ 1042866 h 6858000"/>
              <a:gd name="connsiteX656" fmla="*/ 4002475 w 7467600"/>
              <a:gd name="connsiteY656" fmla="*/ 1037802 h 6858000"/>
              <a:gd name="connsiteX657" fmla="*/ 506322 w 7467600"/>
              <a:gd name="connsiteY657" fmla="*/ 1020997 h 6858000"/>
              <a:gd name="connsiteX658" fmla="*/ 533068 w 7467600"/>
              <a:gd name="connsiteY658" fmla="*/ 1029409 h 6858000"/>
              <a:gd name="connsiteX659" fmla="*/ 1232525 w 7467600"/>
              <a:gd name="connsiteY659" fmla="*/ 1804675 h 6858000"/>
              <a:gd name="connsiteX660" fmla="*/ 1388858 w 7467600"/>
              <a:gd name="connsiteY660" fmla="*/ 2368011 h 6858000"/>
              <a:gd name="connsiteX661" fmla="*/ 1384098 w 7467600"/>
              <a:gd name="connsiteY661" fmla="*/ 2378125 h 6858000"/>
              <a:gd name="connsiteX662" fmla="*/ 1425393 w 7467600"/>
              <a:gd name="connsiteY662" fmla="*/ 2589124 h 6858000"/>
              <a:gd name="connsiteX663" fmla="*/ 1424001 w 7467600"/>
              <a:gd name="connsiteY663" fmla="*/ 2597541 h 6858000"/>
              <a:gd name="connsiteX664" fmla="*/ 2152729 w 7467600"/>
              <a:gd name="connsiteY664" fmla="*/ 2864487 h 6858000"/>
              <a:gd name="connsiteX665" fmla="*/ 2020609 w 7467600"/>
              <a:gd name="connsiteY665" fmla="*/ 2539671 h 6858000"/>
              <a:gd name="connsiteX666" fmla="*/ 2018920 w 7467600"/>
              <a:gd name="connsiteY666" fmla="*/ 2536309 h 6858000"/>
              <a:gd name="connsiteX667" fmla="*/ 1342441 w 7467600"/>
              <a:gd name="connsiteY667" fmla="*/ 1173017 h 6858000"/>
              <a:gd name="connsiteX668" fmla="*/ 1367925 w 7467600"/>
              <a:gd name="connsiteY668" fmla="*/ 1135648 h 6858000"/>
              <a:gd name="connsiteX669" fmla="*/ 1771401 w 7467600"/>
              <a:gd name="connsiteY669" fmla="*/ 1806673 h 6858000"/>
              <a:gd name="connsiteX670" fmla="*/ 1972385 w 7467600"/>
              <a:gd name="connsiteY670" fmla="*/ 2198735 h 6858000"/>
              <a:gd name="connsiteX671" fmla="*/ 2040892 w 7467600"/>
              <a:gd name="connsiteY671" fmla="*/ 2405205 h 6858000"/>
              <a:gd name="connsiteX672" fmla="*/ 2131689 w 7467600"/>
              <a:gd name="connsiteY672" fmla="*/ 1936926 h 6858000"/>
              <a:gd name="connsiteX673" fmla="*/ 2454820 w 7467600"/>
              <a:gd name="connsiteY673" fmla="*/ 1248808 h 6858000"/>
              <a:gd name="connsiteX674" fmla="*/ 2492512 w 7467600"/>
              <a:gd name="connsiteY674" fmla="*/ 1302920 h 6858000"/>
              <a:gd name="connsiteX675" fmla="*/ 2081216 w 7467600"/>
              <a:gd name="connsiteY675" fmla="*/ 2527513 h 6858000"/>
              <a:gd name="connsiteX676" fmla="*/ 2081211 w 7467600"/>
              <a:gd name="connsiteY676" fmla="*/ 2528916 h 6858000"/>
              <a:gd name="connsiteX677" fmla="*/ 2199067 w 7467600"/>
              <a:gd name="connsiteY677" fmla="*/ 2884061 h 6858000"/>
              <a:gd name="connsiteX678" fmla="*/ 3192586 w 7467600"/>
              <a:gd name="connsiteY678" fmla="*/ 3411496 h 6858000"/>
              <a:gd name="connsiteX679" fmla="*/ 3182620 w 7467600"/>
              <a:gd name="connsiteY679" fmla="*/ 3483279 h 6858000"/>
              <a:gd name="connsiteX680" fmla="*/ 2435119 w 7467600"/>
              <a:gd name="connsiteY680" fmla="*/ 3080173 h 6858000"/>
              <a:gd name="connsiteX681" fmla="*/ 2410152 w 7467600"/>
              <a:gd name="connsiteY681" fmla="*/ 3063751 h 6858000"/>
              <a:gd name="connsiteX682" fmla="*/ 2408099 w 7467600"/>
              <a:gd name="connsiteY682" fmla="*/ 3064403 h 6858000"/>
              <a:gd name="connsiteX683" fmla="*/ 2407218 w 7467600"/>
              <a:gd name="connsiteY683" fmla="*/ 3070324 h 6858000"/>
              <a:gd name="connsiteX684" fmla="*/ 2380138 w 7467600"/>
              <a:gd name="connsiteY684" fmla="*/ 3099341 h 6858000"/>
              <a:gd name="connsiteX685" fmla="*/ 1765923 w 7467600"/>
              <a:gd name="connsiteY685" fmla="*/ 3581043 h 6858000"/>
              <a:gd name="connsiteX686" fmla="*/ 1702258 w 7467600"/>
              <a:gd name="connsiteY686" fmla="*/ 3612286 h 6858000"/>
              <a:gd name="connsiteX687" fmla="*/ 1538370 w 7467600"/>
              <a:gd name="connsiteY687" fmla="*/ 3811804 h 6858000"/>
              <a:gd name="connsiteX688" fmla="*/ 542867 w 7467600"/>
              <a:gd name="connsiteY688" fmla="*/ 4944092 h 6858000"/>
              <a:gd name="connsiteX689" fmla="*/ 515800 w 7467600"/>
              <a:gd name="connsiteY689" fmla="*/ 4862180 h 6858000"/>
              <a:gd name="connsiteX690" fmla="*/ 909145 w 7467600"/>
              <a:gd name="connsiteY690" fmla="*/ 4199225 h 6858000"/>
              <a:gd name="connsiteX691" fmla="*/ 1214067 w 7467600"/>
              <a:gd name="connsiteY691" fmla="*/ 3908561 h 6858000"/>
              <a:gd name="connsiteX692" fmla="*/ 640967 w 7467600"/>
              <a:gd name="connsiteY692" fmla="*/ 4105601 h 6858000"/>
              <a:gd name="connsiteX693" fmla="*/ 112563 w 7467600"/>
              <a:gd name="connsiteY693" fmla="*/ 4396952 h 6858000"/>
              <a:gd name="connsiteX694" fmla="*/ 0 w 7467600"/>
              <a:gd name="connsiteY694" fmla="*/ 4466006 h 6858000"/>
              <a:gd name="connsiteX695" fmla="*/ 0 w 7467600"/>
              <a:gd name="connsiteY695" fmla="*/ 4233763 h 6858000"/>
              <a:gd name="connsiteX696" fmla="*/ 36881 w 7467600"/>
              <a:gd name="connsiteY696" fmla="*/ 4200118 h 6858000"/>
              <a:gd name="connsiteX697" fmla="*/ 910534 w 7467600"/>
              <a:gd name="connsiteY697" fmla="*/ 3629753 h 6858000"/>
              <a:gd name="connsiteX698" fmla="*/ 1578717 w 7467600"/>
              <a:gd name="connsiteY698" fmla="*/ 3575982 h 6858000"/>
              <a:gd name="connsiteX699" fmla="*/ 2338780 w 7467600"/>
              <a:gd name="connsiteY699" fmla="*/ 3033725 h 6858000"/>
              <a:gd name="connsiteX700" fmla="*/ 1807991 w 7467600"/>
              <a:gd name="connsiteY700" fmla="*/ 2807184 h 6858000"/>
              <a:gd name="connsiteX701" fmla="*/ 1416358 w 7467600"/>
              <a:gd name="connsiteY701" fmla="*/ 3112571 h 6858000"/>
              <a:gd name="connsiteX702" fmla="*/ 939066 w 7467600"/>
              <a:gd name="connsiteY702" fmla="*/ 3378798 h 6858000"/>
              <a:gd name="connsiteX703" fmla="*/ 115099 w 7467600"/>
              <a:gd name="connsiteY703" fmla="*/ 3607650 h 6858000"/>
              <a:gd name="connsiteX704" fmla="*/ 97284 w 7467600"/>
              <a:gd name="connsiteY704" fmla="*/ 3520393 h 6858000"/>
              <a:gd name="connsiteX705" fmla="*/ 922050 w 7467600"/>
              <a:gd name="connsiteY705" fmla="*/ 3074867 h 6858000"/>
              <a:gd name="connsiteX706" fmla="*/ 1405265 w 7467600"/>
              <a:gd name="connsiteY706" fmla="*/ 3016319 h 6858000"/>
              <a:gd name="connsiteX707" fmla="*/ 1407512 w 7467600"/>
              <a:gd name="connsiteY707" fmla="*/ 3018001 h 6858000"/>
              <a:gd name="connsiteX708" fmla="*/ 1726266 w 7467600"/>
              <a:gd name="connsiteY708" fmla="*/ 2777274 h 6858000"/>
              <a:gd name="connsiteX709" fmla="*/ 625390 w 7467600"/>
              <a:gd name="connsiteY709" fmla="*/ 2514541 h 6858000"/>
              <a:gd name="connsiteX710" fmla="*/ 619799 w 7467600"/>
              <a:gd name="connsiteY710" fmla="*/ 2527180 h 6858000"/>
              <a:gd name="connsiteX711" fmla="*/ 310030 w 7467600"/>
              <a:gd name="connsiteY711" fmla="*/ 2771818 h 6858000"/>
              <a:gd name="connsiteX712" fmla="*/ 173877 w 7467600"/>
              <a:gd name="connsiteY712" fmla="*/ 2937056 h 6858000"/>
              <a:gd name="connsiteX713" fmla="*/ 77889 w 7467600"/>
              <a:gd name="connsiteY713" fmla="*/ 3138440 h 6858000"/>
              <a:gd name="connsiteX714" fmla="*/ 0 w 7467600"/>
              <a:gd name="connsiteY714" fmla="*/ 3271395 h 6858000"/>
              <a:gd name="connsiteX715" fmla="*/ 0 w 7467600"/>
              <a:gd name="connsiteY715" fmla="*/ 3153002 h 6858000"/>
              <a:gd name="connsiteX716" fmla="*/ 2386 w 7467600"/>
              <a:gd name="connsiteY716" fmla="*/ 3149203 h 6858000"/>
              <a:gd name="connsiteX717" fmla="*/ 89753 w 7467600"/>
              <a:gd name="connsiteY717" fmla="*/ 2987702 h 6858000"/>
              <a:gd name="connsiteX718" fmla="*/ 76869 w 7467600"/>
              <a:gd name="connsiteY718" fmla="*/ 3005404 h 6858000"/>
              <a:gd name="connsiteX719" fmla="*/ 32049 w 7467600"/>
              <a:gd name="connsiteY719" fmla="*/ 3065814 h 6858000"/>
              <a:gd name="connsiteX720" fmla="*/ 0 w 7467600"/>
              <a:gd name="connsiteY720" fmla="*/ 3108744 h 6858000"/>
              <a:gd name="connsiteX721" fmla="*/ 0 w 7467600"/>
              <a:gd name="connsiteY721" fmla="*/ 3058059 h 6858000"/>
              <a:gd name="connsiteX722" fmla="*/ 7610 w 7467600"/>
              <a:gd name="connsiteY722" fmla="*/ 3047889 h 6858000"/>
              <a:gd name="connsiteX723" fmla="*/ 52419 w 7467600"/>
              <a:gd name="connsiteY723" fmla="*/ 2987479 h 6858000"/>
              <a:gd name="connsiteX724" fmla="*/ 59142 w 7467600"/>
              <a:gd name="connsiteY724" fmla="*/ 2978488 h 6858000"/>
              <a:gd name="connsiteX725" fmla="*/ 0 w 7467600"/>
              <a:gd name="connsiteY725" fmla="*/ 3015334 h 6858000"/>
              <a:gd name="connsiteX726" fmla="*/ 0 w 7467600"/>
              <a:gd name="connsiteY726" fmla="*/ 2914286 h 6858000"/>
              <a:gd name="connsiteX727" fmla="*/ 36383 w 7467600"/>
              <a:gd name="connsiteY727" fmla="*/ 2901128 h 6858000"/>
              <a:gd name="connsiteX728" fmla="*/ 156329 w 7467600"/>
              <a:gd name="connsiteY728" fmla="*/ 2840533 h 6858000"/>
              <a:gd name="connsiteX729" fmla="*/ 358355 w 7467600"/>
              <a:gd name="connsiteY729" fmla="*/ 2620471 h 6858000"/>
              <a:gd name="connsiteX730" fmla="*/ 510577 w 7467600"/>
              <a:gd name="connsiteY730" fmla="*/ 2501244 h 6858000"/>
              <a:gd name="connsiteX731" fmla="*/ 211967 w 7467600"/>
              <a:gd name="connsiteY731" fmla="*/ 2479171 h 6858000"/>
              <a:gd name="connsiteX732" fmla="*/ 0 w 7467600"/>
              <a:gd name="connsiteY732" fmla="*/ 2476398 h 6858000"/>
              <a:gd name="connsiteX733" fmla="*/ 0 w 7467600"/>
              <a:gd name="connsiteY733" fmla="*/ 2389189 h 6858000"/>
              <a:gd name="connsiteX734" fmla="*/ 103062 w 7467600"/>
              <a:gd name="connsiteY734" fmla="*/ 2389518 h 6858000"/>
              <a:gd name="connsiteX735" fmla="*/ 510734 w 7467600"/>
              <a:gd name="connsiteY735" fmla="*/ 2416201 h 6858000"/>
              <a:gd name="connsiteX736" fmla="*/ 279257 w 7467600"/>
              <a:gd name="connsiteY736" fmla="*/ 2092102 h 6858000"/>
              <a:gd name="connsiteX737" fmla="*/ 65265 w 7467600"/>
              <a:gd name="connsiteY737" fmla="*/ 2006049 h 6858000"/>
              <a:gd name="connsiteX738" fmla="*/ 0 w 7467600"/>
              <a:gd name="connsiteY738" fmla="*/ 1982532 h 6858000"/>
              <a:gd name="connsiteX739" fmla="*/ 0 w 7467600"/>
              <a:gd name="connsiteY739" fmla="*/ 1912789 h 6858000"/>
              <a:gd name="connsiteX740" fmla="*/ 97460 w 7467600"/>
              <a:gd name="connsiteY740" fmla="*/ 1953725 h 6858000"/>
              <a:gd name="connsiteX741" fmla="*/ 221272 w 7467600"/>
              <a:gd name="connsiteY741" fmla="*/ 1980766 h 6858000"/>
              <a:gd name="connsiteX742" fmla="*/ 116765 w 7467600"/>
              <a:gd name="connsiteY742" fmla="*/ 1911033 h 6858000"/>
              <a:gd name="connsiteX743" fmla="*/ 16405 w 7467600"/>
              <a:gd name="connsiteY743" fmla="*/ 1803412 h 6858000"/>
              <a:gd name="connsiteX744" fmla="*/ 0 w 7467600"/>
              <a:gd name="connsiteY744" fmla="*/ 1784777 h 6858000"/>
              <a:gd name="connsiteX745" fmla="*/ 0 w 7467600"/>
              <a:gd name="connsiteY745" fmla="*/ 1740082 h 6858000"/>
              <a:gd name="connsiteX746" fmla="*/ 39394 w 7467600"/>
              <a:gd name="connsiteY746" fmla="*/ 1784856 h 6858000"/>
              <a:gd name="connsiteX747" fmla="*/ 135813 w 7467600"/>
              <a:gd name="connsiteY747" fmla="*/ 1888838 h 6858000"/>
              <a:gd name="connsiteX748" fmla="*/ 242575 w 7467600"/>
              <a:gd name="connsiteY748" fmla="*/ 1958841 h 6858000"/>
              <a:gd name="connsiteX749" fmla="*/ 82197 w 7467600"/>
              <a:gd name="connsiteY749" fmla="*/ 1754826 h 6858000"/>
              <a:gd name="connsiteX750" fmla="*/ 0 w 7467600"/>
              <a:gd name="connsiteY750" fmla="*/ 1679650 h 6858000"/>
              <a:gd name="connsiteX751" fmla="*/ 0 w 7467600"/>
              <a:gd name="connsiteY751" fmla="*/ 1602463 h 6858000"/>
              <a:gd name="connsiteX752" fmla="*/ 84689 w 7467600"/>
              <a:gd name="connsiteY752" fmla="*/ 1677442 h 6858000"/>
              <a:gd name="connsiteX753" fmla="*/ 298437 w 7467600"/>
              <a:gd name="connsiteY753" fmla="*/ 1968019 h 6858000"/>
              <a:gd name="connsiteX754" fmla="*/ 227269 w 7467600"/>
              <a:gd name="connsiteY754" fmla="*/ 1114064 h 6858000"/>
              <a:gd name="connsiteX755" fmla="*/ 248003 w 7467600"/>
              <a:gd name="connsiteY755" fmla="*/ 1089613 h 6858000"/>
              <a:gd name="connsiteX756" fmla="*/ 427020 w 7467600"/>
              <a:gd name="connsiteY756" fmla="*/ 1619803 h 6858000"/>
              <a:gd name="connsiteX757" fmla="*/ 340345 w 7467600"/>
              <a:gd name="connsiteY757" fmla="*/ 2027739 h 6858000"/>
              <a:gd name="connsiteX758" fmla="*/ 360865 w 7467600"/>
              <a:gd name="connsiteY758" fmla="*/ 2044827 h 6858000"/>
              <a:gd name="connsiteX759" fmla="*/ 560414 w 7467600"/>
              <a:gd name="connsiteY759" fmla="*/ 2421457 h 6858000"/>
              <a:gd name="connsiteX760" fmla="*/ 1359703 w 7467600"/>
              <a:gd name="connsiteY760" fmla="*/ 2578554 h 6858000"/>
              <a:gd name="connsiteX761" fmla="*/ 1359422 w 7467600"/>
              <a:gd name="connsiteY761" fmla="*/ 2577994 h 6858000"/>
              <a:gd name="connsiteX762" fmla="*/ 828701 w 7467600"/>
              <a:gd name="connsiteY762" fmla="*/ 1839520 h 6858000"/>
              <a:gd name="connsiteX763" fmla="*/ 494427 w 7467600"/>
              <a:gd name="connsiteY763" fmla="*/ 1092333 h 6858000"/>
              <a:gd name="connsiteX764" fmla="*/ 506322 w 7467600"/>
              <a:gd name="connsiteY764" fmla="*/ 1020997 h 6858000"/>
              <a:gd name="connsiteX765" fmla="*/ 4570198 w 7467600"/>
              <a:gd name="connsiteY765" fmla="*/ 978081 h 6858000"/>
              <a:gd name="connsiteX766" fmla="*/ 4523691 w 7467600"/>
              <a:gd name="connsiteY766" fmla="*/ 1127776 h 6858000"/>
              <a:gd name="connsiteX767" fmla="*/ 4509875 w 7467600"/>
              <a:gd name="connsiteY767" fmla="*/ 1167552 h 6858000"/>
              <a:gd name="connsiteX768" fmla="*/ 4478168 w 7467600"/>
              <a:gd name="connsiteY768" fmla="*/ 1260735 h 6858000"/>
              <a:gd name="connsiteX769" fmla="*/ 4409309 w 7467600"/>
              <a:gd name="connsiteY769" fmla="*/ 1666996 h 6858000"/>
              <a:gd name="connsiteX770" fmla="*/ 4370031 w 7467600"/>
              <a:gd name="connsiteY770" fmla="*/ 1955666 h 6858000"/>
              <a:gd name="connsiteX771" fmla="*/ 4570198 w 7467600"/>
              <a:gd name="connsiteY771" fmla="*/ 978081 h 6858000"/>
              <a:gd name="connsiteX772" fmla="*/ 4557898 w 7467600"/>
              <a:gd name="connsiteY772" fmla="*/ 900011 h 6858000"/>
              <a:gd name="connsiteX773" fmla="*/ 4344840 w 7467600"/>
              <a:gd name="connsiteY773" fmla="*/ 1922038 h 6858000"/>
              <a:gd name="connsiteX774" fmla="*/ 4378710 w 7467600"/>
              <a:gd name="connsiteY774" fmla="*/ 1665516 h 6858000"/>
              <a:gd name="connsiteX775" fmla="*/ 4448798 w 7467600"/>
              <a:gd name="connsiteY775" fmla="*/ 1253024 h 6858000"/>
              <a:gd name="connsiteX776" fmla="*/ 4480315 w 7467600"/>
              <a:gd name="connsiteY776" fmla="*/ 1158454 h 6858000"/>
              <a:gd name="connsiteX777" fmla="*/ 4494133 w 7467600"/>
              <a:gd name="connsiteY777" fmla="*/ 1118676 h 6858000"/>
              <a:gd name="connsiteX778" fmla="*/ 4557898 w 7467600"/>
              <a:gd name="connsiteY778" fmla="*/ 900011 h 6858000"/>
              <a:gd name="connsiteX779" fmla="*/ 5870151 w 7467600"/>
              <a:gd name="connsiteY779" fmla="*/ 898890 h 6858000"/>
              <a:gd name="connsiteX780" fmla="*/ 5861335 w 7467600"/>
              <a:gd name="connsiteY780" fmla="*/ 899177 h 6858000"/>
              <a:gd name="connsiteX781" fmla="*/ 5843702 w 7467600"/>
              <a:gd name="connsiteY781" fmla="*/ 899748 h 6858000"/>
              <a:gd name="connsiteX782" fmla="*/ 5651107 w 7467600"/>
              <a:gd name="connsiteY782" fmla="*/ 920306 h 6858000"/>
              <a:gd name="connsiteX783" fmla="*/ 5459407 w 7467600"/>
              <a:gd name="connsiteY783" fmla="*/ 940975 h 6858000"/>
              <a:gd name="connsiteX784" fmla="*/ 5374846 w 7467600"/>
              <a:gd name="connsiteY784" fmla="*/ 941988 h 6858000"/>
              <a:gd name="connsiteX785" fmla="*/ 5256105 w 7467600"/>
              <a:gd name="connsiteY785" fmla="*/ 945632 h 6858000"/>
              <a:gd name="connsiteX786" fmla="*/ 5107071 w 7467600"/>
              <a:gd name="connsiteY786" fmla="*/ 969720 h 6858000"/>
              <a:gd name="connsiteX787" fmla="*/ 4998681 w 7467600"/>
              <a:gd name="connsiteY787" fmla="*/ 988771 h 6858000"/>
              <a:gd name="connsiteX788" fmla="*/ 5870151 w 7467600"/>
              <a:gd name="connsiteY788" fmla="*/ 898890 h 6858000"/>
              <a:gd name="connsiteX789" fmla="*/ 5504425 w 7467600"/>
              <a:gd name="connsiteY789" fmla="*/ 848067 h 6858000"/>
              <a:gd name="connsiteX790" fmla="*/ 4968849 w 7467600"/>
              <a:gd name="connsiteY790" fmla="*/ 962318 h 6858000"/>
              <a:gd name="connsiteX791" fmla="*/ 5104039 w 7467600"/>
              <a:gd name="connsiteY791" fmla="*/ 940634 h 6858000"/>
              <a:gd name="connsiteX792" fmla="*/ 5256311 w 7467600"/>
              <a:gd name="connsiteY792" fmla="*/ 916490 h 6858000"/>
              <a:gd name="connsiteX793" fmla="*/ 5377381 w 7467600"/>
              <a:gd name="connsiteY793" fmla="*/ 912671 h 6858000"/>
              <a:gd name="connsiteX794" fmla="*/ 5460148 w 7467600"/>
              <a:gd name="connsiteY794" fmla="*/ 911442 h 6858000"/>
              <a:gd name="connsiteX795" fmla="*/ 5648971 w 7467600"/>
              <a:gd name="connsiteY795" fmla="*/ 891331 h 6858000"/>
              <a:gd name="connsiteX796" fmla="*/ 5844807 w 7467600"/>
              <a:gd name="connsiteY796" fmla="*/ 870718 h 6858000"/>
              <a:gd name="connsiteX797" fmla="*/ 5862975 w 7467600"/>
              <a:gd name="connsiteY797" fmla="*/ 869756 h 6858000"/>
              <a:gd name="connsiteX798" fmla="*/ 5920887 w 7467600"/>
              <a:gd name="connsiteY798" fmla="*/ 865929 h 6858000"/>
              <a:gd name="connsiteX799" fmla="*/ 5504425 w 7467600"/>
              <a:gd name="connsiteY799" fmla="*/ 848067 h 6858000"/>
              <a:gd name="connsiteX800" fmla="*/ 3607114 w 7467600"/>
              <a:gd name="connsiteY800" fmla="*/ 467441 h 6858000"/>
              <a:gd name="connsiteX801" fmla="*/ 3296242 w 7467600"/>
              <a:gd name="connsiteY801" fmla="*/ 807991 h 6858000"/>
              <a:gd name="connsiteX802" fmla="*/ 3174674 w 7467600"/>
              <a:gd name="connsiteY802" fmla="*/ 919759 h 6858000"/>
              <a:gd name="connsiteX803" fmla="*/ 3042978 w 7467600"/>
              <a:gd name="connsiteY803" fmla="*/ 1054894 h 6858000"/>
              <a:gd name="connsiteX804" fmla="*/ 2968914 w 7467600"/>
              <a:gd name="connsiteY804" fmla="*/ 1133756 h 6858000"/>
              <a:gd name="connsiteX805" fmla="*/ 3103823 w 7467600"/>
              <a:gd name="connsiteY805" fmla="*/ 1026814 h 6858000"/>
              <a:gd name="connsiteX806" fmla="*/ 3607114 w 7467600"/>
              <a:gd name="connsiteY806" fmla="*/ 467441 h 6858000"/>
              <a:gd name="connsiteX807" fmla="*/ 3744487 w 7467600"/>
              <a:gd name="connsiteY807" fmla="*/ 383136 h 6858000"/>
              <a:gd name="connsiteX808" fmla="*/ 3970213 w 7467600"/>
              <a:gd name="connsiteY808" fmla="*/ 995559 h 6858000"/>
              <a:gd name="connsiteX809" fmla="*/ 3744487 w 7467600"/>
              <a:gd name="connsiteY809" fmla="*/ 383136 h 6858000"/>
              <a:gd name="connsiteX810" fmla="*/ 3624562 w 7467600"/>
              <a:gd name="connsiteY810" fmla="*/ 367041 h 6858000"/>
              <a:gd name="connsiteX811" fmla="*/ 3489712 w 7467600"/>
              <a:gd name="connsiteY811" fmla="*/ 485386 h 6858000"/>
              <a:gd name="connsiteX812" fmla="*/ 3182994 w 7467600"/>
              <a:gd name="connsiteY812" fmla="*/ 828265 h 6858000"/>
              <a:gd name="connsiteX813" fmla="*/ 2892114 w 7467600"/>
              <a:gd name="connsiteY813" fmla="*/ 1172635 h 6858000"/>
              <a:gd name="connsiteX814" fmla="*/ 3021459 w 7467600"/>
              <a:gd name="connsiteY814" fmla="*/ 1035385 h 6858000"/>
              <a:gd name="connsiteX815" fmla="*/ 3153873 w 7467600"/>
              <a:gd name="connsiteY815" fmla="*/ 898971 h 6858000"/>
              <a:gd name="connsiteX816" fmla="*/ 3276511 w 7467600"/>
              <a:gd name="connsiteY816" fmla="*/ 786423 h 6858000"/>
              <a:gd name="connsiteX817" fmla="*/ 3584154 w 7467600"/>
              <a:gd name="connsiteY817" fmla="*/ 448218 h 6858000"/>
              <a:gd name="connsiteX818" fmla="*/ 3624562 w 7467600"/>
              <a:gd name="connsiteY818" fmla="*/ 367041 h 6858000"/>
              <a:gd name="connsiteX819" fmla="*/ 3766672 w 7467600"/>
              <a:gd name="connsiteY819" fmla="*/ 359429 h 6858000"/>
              <a:gd name="connsiteX820" fmla="*/ 3996338 w 7467600"/>
              <a:gd name="connsiteY820" fmla="*/ 968237 h 6858000"/>
              <a:gd name="connsiteX821" fmla="*/ 3766672 w 7467600"/>
              <a:gd name="connsiteY821" fmla="*/ 359429 h 6858000"/>
              <a:gd name="connsiteX822" fmla="*/ 5805386 w 7467600"/>
              <a:gd name="connsiteY822" fmla="*/ 239240 h 6858000"/>
              <a:gd name="connsiteX823" fmla="*/ 5736947 w 7467600"/>
              <a:gd name="connsiteY823" fmla="*/ 261367 h 6858000"/>
              <a:gd name="connsiteX824" fmla="*/ 5427012 w 7467600"/>
              <a:gd name="connsiteY824" fmla="*/ 311272 h 6858000"/>
              <a:gd name="connsiteX825" fmla="*/ 5147818 w 7467600"/>
              <a:gd name="connsiteY825" fmla="*/ 322112 h 6858000"/>
              <a:gd name="connsiteX826" fmla="*/ 5060854 w 7467600"/>
              <a:gd name="connsiteY826" fmla="*/ 311882 h 6858000"/>
              <a:gd name="connsiteX827" fmla="*/ 4945989 w 7467600"/>
              <a:gd name="connsiteY827" fmla="*/ 300516 h 6858000"/>
              <a:gd name="connsiteX828" fmla="*/ 5410479 w 7467600"/>
              <a:gd name="connsiteY828" fmla="*/ 348434 h 6858000"/>
              <a:gd name="connsiteX829" fmla="*/ 5805386 w 7467600"/>
              <a:gd name="connsiteY829" fmla="*/ 239240 h 6858000"/>
              <a:gd name="connsiteX830" fmla="*/ 5905192 w 7467600"/>
              <a:gd name="connsiteY830" fmla="*/ 163079 h 6858000"/>
              <a:gd name="connsiteX831" fmla="*/ 5865655 w 7467600"/>
              <a:gd name="connsiteY831" fmla="*/ 171901 h 6858000"/>
              <a:gd name="connsiteX832" fmla="*/ 5259740 w 7467600"/>
              <a:gd name="connsiteY832" fmla="*/ 257013 h 6858000"/>
              <a:gd name="connsiteX833" fmla="*/ 5208466 w 7467600"/>
              <a:gd name="connsiteY833" fmla="*/ 257550 h 6858000"/>
              <a:gd name="connsiteX834" fmla="*/ 4980204 w 7467600"/>
              <a:gd name="connsiteY834" fmla="*/ 271903 h 6858000"/>
              <a:gd name="connsiteX835" fmla="*/ 5068068 w 7467600"/>
              <a:gd name="connsiteY835" fmla="*/ 282244 h 6858000"/>
              <a:gd name="connsiteX836" fmla="*/ 5153231 w 7467600"/>
              <a:gd name="connsiteY836" fmla="*/ 292240 h 6858000"/>
              <a:gd name="connsiteX837" fmla="*/ 5426491 w 7467600"/>
              <a:gd name="connsiteY837" fmla="*/ 281128 h 6858000"/>
              <a:gd name="connsiteX838" fmla="*/ 5731212 w 7467600"/>
              <a:gd name="connsiteY838" fmla="*/ 231951 h 6858000"/>
              <a:gd name="connsiteX839" fmla="*/ 5905192 w 7467600"/>
              <a:gd name="connsiteY839" fmla="*/ 163079 h 6858000"/>
              <a:gd name="connsiteX840" fmla="*/ 5944437 w 7467600"/>
              <a:gd name="connsiteY840" fmla="*/ 113829 h 6858000"/>
              <a:gd name="connsiteX841" fmla="*/ 5825032 w 7467600"/>
              <a:gd name="connsiteY841" fmla="*/ 146405 h 6858000"/>
              <a:gd name="connsiteX842" fmla="*/ 4955599 w 7467600"/>
              <a:gd name="connsiteY842" fmla="*/ 247008 h 6858000"/>
              <a:gd name="connsiteX843" fmla="*/ 5210104 w 7467600"/>
              <a:gd name="connsiteY843" fmla="*/ 228123 h 6858000"/>
              <a:gd name="connsiteX844" fmla="*/ 5261015 w 7467600"/>
              <a:gd name="connsiteY844" fmla="*/ 227087 h 6858000"/>
              <a:gd name="connsiteX845" fmla="*/ 5861181 w 7467600"/>
              <a:gd name="connsiteY845" fmla="*/ 143093 h 6858000"/>
              <a:gd name="connsiteX846" fmla="*/ 5961252 w 7467600"/>
              <a:gd name="connsiteY846" fmla="*/ 114820 h 6858000"/>
              <a:gd name="connsiteX847" fmla="*/ 5944437 w 7467600"/>
              <a:gd name="connsiteY847" fmla="*/ 113829 h 6858000"/>
              <a:gd name="connsiteX848" fmla="*/ 3882765 w 7467600"/>
              <a:gd name="connsiteY848" fmla="*/ 0 h 6858000"/>
              <a:gd name="connsiteX849" fmla="*/ 3995099 w 7467600"/>
              <a:gd name="connsiteY849" fmla="*/ 0 h 6858000"/>
              <a:gd name="connsiteX850" fmla="*/ 4163818 w 7467600"/>
              <a:gd name="connsiteY850" fmla="*/ 234104 h 6858000"/>
              <a:gd name="connsiteX851" fmla="*/ 4172099 w 7467600"/>
              <a:gd name="connsiteY851" fmla="*/ 234207 h 6858000"/>
              <a:gd name="connsiteX852" fmla="*/ 4784282 w 7467600"/>
              <a:gd name="connsiteY852" fmla="*/ 276561 h 6858000"/>
              <a:gd name="connsiteX853" fmla="*/ 4801687 w 7467600"/>
              <a:gd name="connsiteY853" fmla="*/ 267764 h 6858000"/>
              <a:gd name="connsiteX854" fmla="*/ 6082788 w 7467600"/>
              <a:gd name="connsiteY854" fmla="*/ 64119 h 6858000"/>
              <a:gd name="connsiteX855" fmla="*/ 6099442 w 7467600"/>
              <a:gd name="connsiteY855" fmla="*/ 82568 h 6858000"/>
              <a:gd name="connsiteX856" fmla="*/ 4804137 w 7467600"/>
              <a:gd name="connsiteY856" fmla="*/ 320931 h 6858000"/>
              <a:gd name="connsiteX857" fmla="*/ 4227047 w 7467600"/>
              <a:gd name="connsiteY857" fmla="*/ 313415 h 6858000"/>
              <a:gd name="connsiteX858" fmla="*/ 4346041 w 7467600"/>
              <a:gd name="connsiteY858" fmla="*/ 456086 h 6858000"/>
              <a:gd name="connsiteX859" fmla="*/ 4870967 w 7467600"/>
              <a:gd name="connsiteY859" fmla="*/ 963061 h 6858000"/>
              <a:gd name="connsiteX860" fmla="*/ 4889647 w 7467600"/>
              <a:gd name="connsiteY860" fmla="*/ 957147 h 6858000"/>
              <a:gd name="connsiteX861" fmla="*/ 5422504 w 7467600"/>
              <a:gd name="connsiteY861" fmla="*/ 805191 h 6858000"/>
              <a:gd name="connsiteX862" fmla="*/ 6087656 w 7467600"/>
              <a:gd name="connsiteY862" fmla="*/ 826703 h 6858000"/>
              <a:gd name="connsiteX863" fmla="*/ 6058717 w 7467600"/>
              <a:gd name="connsiteY863" fmla="*/ 865992 h 6858000"/>
              <a:gd name="connsiteX864" fmla="*/ 4974153 w 7467600"/>
              <a:gd name="connsiteY864" fmla="*/ 1045456 h 6858000"/>
              <a:gd name="connsiteX865" fmla="*/ 5627835 w 7467600"/>
              <a:gd name="connsiteY865" fmla="*/ 1472077 h 6858000"/>
              <a:gd name="connsiteX866" fmla="*/ 5629817 w 7467600"/>
              <a:gd name="connsiteY866" fmla="*/ 1471412 h 6858000"/>
              <a:gd name="connsiteX867" fmla="*/ 5634124 w 7467600"/>
              <a:gd name="connsiteY867" fmla="*/ 1470572 h 6858000"/>
              <a:gd name="connsiteX868" fmla="*/ 5755832 w 7467600"/>
              <a:gd name="connsiteY868" fmla="*/ 1383886 h 6858000"/>
              <a:gd name="connsiteX869" fmla="*/ 6014186 w 7467600"/>
              <a:gd name="connsiteY869" fmla="*/ 1279799 h 6858000"/>
              <a:gd name="connsiteX870" fmla="*/ 6901619 w 7467600"/>
              <a:gd name="connsiteY870" fmla="*/ 1047874 h 6858000"/>
              <a:gd name="connsiteX871" fmla="*/ 6931566 w 7467600"/>
              <a:gd name="connsiteY871" fmla="*/ 1062034 h 6858000"/>
              <a:gd name="connsiteX872" fmla="*/ 5790982 w 7467600"/>
              <a:gd name="connsiteY872" fmla="*/ 1561380 h 6858000"/>
              <a:gd name="connsiteX873" fmla="*/ 6188971 w 7467600"/>
              <a:gd name="connsiteY873" fmla="*/ 1755168 h 6858000"/>
              <a:gd name="connsiteX874" fmla="*/ 6202446 w 7467600"/>
              <a:gd name="connsiteY874" fmla="*/ 1752268 h 6858000"/>
              <a:gd name="connsiteX875" fmla="*/ 7179560 w 7467600"/>
              <a:gd name="connsiteY875" fmla="*/ 1467551 h 6858000"/>
              <a:gd name="connsiteX876" fmla="*/ 7158730 w 7467600"/>
              <a:gd name="connsiteY876" fmla="*/ 1507835 h 6858000"/>
              <a:gd name="connsiteX877" fmla="*/ 6326959 w 7467600"/>
              <a:gd name="connsiteY877" fmla="*/ 1817686 h 6858000"/>
              <a:gd name="connsiteX878" fmla="*/ 6537433 w 7467600"/>
              <a:gd name="connsiteY878" fmla="*/ 1907790 h 6858000"/>
              <a:gd name="connsiteX879" fmla="*/ 6550221 w 7467600"/>
              <a:gd name="connsiteY879" fmla="*/ 1910729 h 6858000"/>
              <a:gd name="connsiteX880" fmla="*/ 6964438 w 7467600"/>
              <a:gd name="connsiteY880" fmla="*/ 2209505 h 6858000"/>
              <a:gd name="connsiteX881" fmla="*/ 7367862 w 7467600"/>
              <a:gd name="connsiteY881" fmla="*/ 2806833 h 6858000"/>
              <a:gd name="connsiteX882" fmla="*/ 7364329 w 7467600"/>
              <a:gd name="connsiteY882" fmla="*/ 2826907 h 6858000"/>
              <a:gd name="connsiteX883" fmla="*/ 7290545 w 7467600"/>
              <a:gd name="connsiteY883" fmla="*/ 2850663 h 6858000"/>
              <a:gd name="connsiteX884" fmla="*/ 6472036 w 7467600"/>
              <a:gd name="connsiteY884" fmla="*/ 1959003 h 6858000"/>
              <a:gd name="connsiteX885" fmla="*/ 5792897 w 7467600"/>
              <a:gd name="connsiteY885" fmla="*/ 1647747 h 6858000"/>
              <a:gd name="connsiteX886" fmla="*/ 5842751 w 7467600"/>
              <a:gd name="connsiteY886" fmla="*/ 1816112 h 6858000"/>
              <a:gd name="connsiteX887" fmla="*/ 5847424 w 7467600"/>
              <a:gd name="connsiteY887" fmla="*/ 1815776 h 6858000"/>
              <a:gd name="connsiteX888" fmla="*/ 6399821 w 7467600"/>
              <a:gd name="connsiteY888" fmla="*/ 2344799 h 6858000"/>
              <a:gd name="connsiteX889" fmla="*/ 6323232 w 7467600"/>
              <a:gd name="connsiteY889" fmla="*/ 2389634 h 6858000"/>
              <a:gd name="connsiteX890" fmla="*/ 5942958 w 7467600"/>
              <a:gd name="connsiteY890" fmla="*/ 2077708 h 6858000"/>
              <a:gd name="connsiteX891" fmla="*/ 5921559 w 7467600"/>
              <a:gd name="connsiteY891" fmla="*/ 2378596 h 6858000"/>
              <a:gd name="connsiteX892" fmla="*/ 5817651 w 7467600"/>
              <a:gd name="connsiteY892" fmla="*/ 3023919 h 6858000"/>
              <a:gd name="connsiteX893" fmla="*/ 5729634 w 7467600"/>
              <a:gd name="connsiteY893" fmla="*/ 3051849 h 6858000"/>
              <a:gd name="connsiteX894" fmla="*/ 5611018 w 7467600"/>
              <a:gd name="connsiteY894" fmla="*/ 2316769 h 6858000"/>
              <a:gd name="connsiteX895" fmla="*/ 5687608 w 7467600"/>
              <a:gd name="connsiteY895" fmla="*/ 2039972 h 6858000"/>
              <a:gd name="connsiteX896" fmla="*/ 5657554 w 7467600"/>
              <a:gd name="connsiteY896" fmla="*/ 1576445 h 6858000"/>
              <a:gd name="connsiteX897" fmla="*/ 5150475 w 7467600"/>
              <a:gd name="connsiteY897" fmla="*/ 1274012 h 6858000"/>
              <a:gd name="connsiteX898" fmla="*/ 5349142 w 7467600"/>
              <a:gd name="connsiteY898" fmla="*/ 2204405 h 6858000"/>
              <a:gd name="connsiteX899" fmla="*/ 5262214 w 7467600"/>
              <a:gd name="connsiteY899" fmla="*/ 2233836 h 6858000"/>
              <a:gd name="connsiteX900" fmla="*/ 4981539 w 7467600"/>
              <a:gd name="connsiteY900" fmla="*/ 1542201 h 6858000"/>
              <a:gd name="connsiteX901" fmla="*/ 4958461 w 7467600"/>
              <a:gd name="connsiteY901" fmla="*/ 1136957 h 6858000"/>
              <a:gd name="connsiteX902" fmla="*/ 4655015 w 7467600"/>
              <a:gd name="connsiteY902" fmla="*/ 891426 h 6858000"/>
              <a:gd name="connsiteX903" fmla="*/ 4348002 w 7467600"/>
              <a:gd name="connsiteY903" fmla="*/ 2205895 h 6858000"/>
              <a:gd name="connsiteX904" fmla="*/ 4262250 w 7467600"/>
              <a:gd name="connsiteY904" fmla="*/ 2219972 h 6858000"/>
              <a:gd name="connsiteX905" fmla="*/ 4550611 w 7467600"/>
              <a:gd name="connsiteY905" fmla="*/ 817540 h 6858000"/>
              <a:gd name="connsiteX906" fmla="*/ 4564418 w 7467600"/>
              <a:gd name="connsiteY906" fmla="*/ 808293 h 6858000"/>
              <a:gd name="connsiteX907" fmla="*/ 4266388 w 7467600"/>
              <a:gd name="connsiteY907" fmla="*/ 500083 h 6858000"/>
              <a:gd name="connsiteX908" fmla="*/ 4032842 w 7467600"/>
              <a:gd name="connsiteY908" fmla="*/ 211809 h 6858000"/>
              <a:gd name="connsiteX909" fmla="*/ 3882765 w 7467600"/>
              <a:gd name="connsiteY909" fmla="*/ 0 h 6858000"/>
              <a:gd name="connsiteX910" fmla="*/ 3721337 w 7467600"/>
              <a:gd name="connsiteY910" fmla="*/ 0 h 6858000"/>
              <a:gd name="connsiteX911" fmla="*/ 3797544 w 7467600"/>
              <a:gd name="connsiteY911" fmla="*/ 0 h 6858000"/>
              <a:gd name="connsiteX912" fmla="*/ 3775734 w 7467600"/>
              <a:gd name="connsiteY912" fmla="*/ 95131 h 6858000"/>
              <a:gd name="connsiteX913" fmla="*/ 3724807 w 7467600"/>
              <a:gd name="connsiteY913" fmla="*/ 272257 h 6858000"/>
              <a:gd name="connsiteX914" fmla="*/ 3726844 w 7467600"/>
              <a:gd name="connsiteY914" fmla="*/ 282988 h 6858000"/>
              <a:gd name="connsiteX915" fmla="*/ 3742664 w 7467600"/>
              <a:gd name="connsiteY915" fmla="*/ 279918 h 6858000"/>
              <a:gd name="connsiteX916" fmla="*/ 4103910 w 7467600"/>
              <a:gd name="connsiteY916" fmla="*/ 1161917 h 6858000"/>
              <a:gd name="connsiteX917" fmla="*/ 4020269 w 7467600"/>
              <a:gd name="connsiteY917" fmla="*/ 1200406 h 6858000"/>
              <a:gd name="connsiteX918" fmla="*/ 3674882 w 7467600"/>
              <a:gd name="connsiteY918" fmla="*/ 488524 h 6858000"/>
              <a:gd name="connsiteX919" fmla="*/ 3132682 w 7467600"/>
              <a:gd name="connsiteY919" fmla="*/ 1072284 h 6858000"/>
              <a:gd name="connsiteX920" fmla="*/ 2716346 w 7467600"/>
              <a:gd name="connsiteY920" fmla="*/ 1276376 h 6858000"/>
              <a:gd name="connsiteX921" fmla="*/ 2716772 w 7467600"/>
              <a:gd name="connsiteY921" fmla="*/ 1255462 h 6858000"/>
              <a:gd name="connsiteX922" fmla="*/ 3471096 w 7467600"/>
              <a:gd name="connsiteY922" fmla="*/ 437072 h 6858000"/>
              <a:gd name="connsiteX923" fmla="*/ 3639057 w 7467600"/>
              <a:gd name="connsiteY923" fmla="*/ 286334 h 6858000"/>
              <a:gd name="connsiteX924" fmla="*/ 3640309 w 7467600"/>
              <a:gd name="connsiteY924" fmla="*/ 284664 h 6858000"/>
              <a:gd name="connsiteX925" fmla="*/ 3646022 w 7467600"/>
              <a:gd name="connsiteY925" fmla="*/ 276711 h 6858000"/>
              <a:gd name="connsiteX926" fmla="*/ 3707943 w 7467600"/>
              <a:gd name="connsiteY926" fmla="*/ 65958 h 6858000"/>
              <a:gd name="connsiteX927" fmla="*/ 3721337 w 7467600"/>
              <a:gd name="connsiteY927" fmla="*/ 0 h 6858000"/>
              <a:gd name="connsiteX928" fmla="*/ 2867960 w 7467600"/>
              <a:gd name="connsiteY928" fmla="*/ 0 h 6858000"/>
              <a:gd name="connsiteX929" fmla="*/ 2926351 w 7467600"/>
              <a:gd name="connsiteY929" fmla="*/ 0 h 6858000"/>
              <a:gd name="connsiteX930" fmla="*/ 2902823 w 7467600"/>
              <a:gd name="connsiteY930" fmla="*/ 262929 h 6858000"/>
              <a:gd name="connsiteX931" fmla="*/ 2940663 w 7467600"/>
              <a:gd name="connsiteY931" fmla="*/ 140884 h 6858000"/>
              <a:gd name="connsiteX932" fmla="*/ 2947039 w 7467600"/>
              <a:gd name="connsiteY932" fmla="*/ 122524 h 6858000"/>
              <a:gd name="connsiteX933" fmla="*/ 2984316 w 7467600"/>
              <a:gd name="connsiteY933" fmla="*/ 0 h 6858000"/>
              <a:gd name="connsiteX934" fmla="*/ 3016114 w 7467600"/>
              <a:gd name="connsiteY934" fmla="*/ 0 h 6858000"/>
              <a:gd name="connsiteX935" fmla="*/ 2979949 w 7467600"/>
              <a:gd name="connsiteY935" fmla="*/ 119274 h 6858000"/>
              <a:gd name="connsiteX936" fmla="*/ 3023879 w 7467600"/>
              <a:gd name="connsiteY936" fmla="*/ 0 h 6858000"/>
              <a:gd name="connsiteX937" fmla="*/ 3105400 w 7467600"/>
              <a:gd name="connsiteY937" fmla="*/ 0 h 6858000"/>
              <a:gd name="connsiteX938" fmla="*/ 3094669 w 7467600"/>
              <a:gd name="connsiteY938" fmla="*/ 30308 h 6858000"/>
              <a:gd name="connsiteX939" fmla="*/ 2901945 w 7467600"/>
              <a:gd name="connsiteY939" fmla="*/ 466538 h 6858000"/>
              <a:gd name="connsiteX940" fmla="*/ 2815209 w 7467600"/>
              <a:gd name="connsiteY940" fmla="*/ 497361 h 6858000"/>
              <a:gd name="connsiteX941" fmla="*/ 2844845 w 7467600"/>
              <a:gd name="connsiteY941" fmla="*/ 127638 h 6858000"/>
              <a:gd name="connsiteX942" fmla="*/ 2867960 w 7467600"/>
              <a:gd name="connsiteY942" fmla="*/ 0 h 6858000"/>
              <a:gd name="connsiteX943" fmla="*/ 1057230 w 7467600"/>
              <a:gd name="connsiteY943" fmla="*/ 0 h 6858000"/>
              <a:gd name="connsiteX944" fmla="*/ 1111003 w 7467600"/>
              <a:gd name="connsiteY944" fmla="*/ 0 h 6858000"/>
              <a:gd name="connsiteX945" fmla="*/ 1125553 w 7467600"/>
              <a:gd name="connsiteY945" fmla="*/ 52588 h 6858000"/>
              <a:gd name="connsiteX946" fmla="*/ 1304276 w 7467600"/>
              <a:gd name="connsiteY946" fmla="*/ 476275 h 6858000"/>
              <a:gd name="connsiteX947" fmla="*/ 1492066 w 7467600"/>
              <a:gd name="connsiteY947" fmla="*/ 886333 h 6858000"/>
              <a:gd name="connsiteX948" fmla="*/ 1423698 w 7467600"/>
              <a:gd name="connsiteY948" fmla="*/ 710817 h 6858000"/>
              <a:gd name="connsiteX949" fmla="*/ 1357609 w 7467600"/>
              <a:gd name="connsiteY949" fmla="*/ 532892 h 6858000"/>
              <a:gd name="connsiteX950" fmla="*/ 1309550 w 7467600"/>
              <a:gd name="connsiteY950" fmla="*/ 374031 h 6858000"/>
              <a:gd name="connsiteX951" fmla="*/ 1193673 w 7467600"/>
              <a:gd name="connsiteY951" fmla="*/ 49533 h 6858000"/>
              <a:gd name="connsiteX952" fmla="*/ 1164391 w 7467600"/>
              <a:gd name="connsiteY952" fmla="*/ 0 h 6858000"/>
              <a:gd name="connsiteX953" fmla="*/ 1200666 w 7467600"/>
              <a:gd name="connsiteY953" fmla="*/ 0 h 6858000"/>
              <a:gd name="connsiteX954" fmla="*/ 1223408 w 7467600"/>
              <a:gd name="connsiteY954" fmla="*/ 38996 h 6858000"/>
              <a:gd name="connsiteX955" fmla="*/ 1339635 w 7467600"/>
              <a:gd name="connsiteY955" fmla="*/ 365517 h 6858000"/>
              <a:gd name="connsiteX956" fmla="*/ 1387469 w 7467600"/>
              <a:gd name="connsiteY956" fmla="*/ 523079 h 6858000"/>
              <a:gd name="connsiteX957" fmla="*/ 1452685 w 7467600"/>
              <a:gd name="connsiteY957" fmla="*/ 699806 h 6858000"/>
              <a:gd name="connsiteX958" fmla="*/ 1492092 w 7467600"/>
              <a:gd name="connsiteY958" fmla="*/ 800424 h 6858000"/>
              <a:gd name="connsiteX959" fmla="*/ 1455302 w 7467600"/>
              <a:gd name="connsiteY959" fmla="*/ 632913 h 6858000"/>
              <a:gd name="connsiteX960" fmla="*/ 1222336 w 7467600"/>
              <a:gd name="connsiteY960" fmla="*/ 9480 h 6858000"/>
              <a:gd name="connsiteX961" fmla="*/ 1214634 w 7467600"/>
              <a:gd name="connsiteY961" fmla="*/ 0 h 6858000"/>
              <a:gd name="connsiteX962" fmla="*/ 1289827 w 7467600"/>
              <a:gd name="connsiteY962" fmla="*/ 0 h 6858000"/>
              <a:gd name="connsiteX963" fmla="*/ 1321076 w 7467600"/>
              <a:gd name="connsiteY963" fmla="*/ 59722 h 6858000"/>
              <a:gd name="connsiteX964" fmla="*/ 1512579 w 7467600"/>
              <a:gd name="connsiteY964" fmla="*/ 626441 h 6858000"/>
              <a:gd name="connsiteX965" fmla="*/ 1506076 w 7467600"/>
              <a:gd name="connsiteY965" fmla="*/ 1089289 h 6858000"/>
              <a:gd name="connsiteX966" fmla="*/ 1486346 w 7467600"/>
              <a:gd name="connsiteY966" fmla="*/ 1079919 h 6858000"/>
              <a:gd name="connsiteX967" fmla="*/ 1070511 w 7467600"/>
              <a:gd name="connsiteY967" fmla="*/ 48609 h 6858000"/>
              <a:gd name="connsiteX968" fmla="*/ 1057230 w 7467600"/>
              <a:gd name="connsiteY968" fmla="*/ 0 h 6858000"/>
              <a:gd name="connsiteX969" fmla="*/ 43151 w 7467600"/>
              <a:gd name="connsiteY969" fmla="*/ 0 h 6858000"/>
              <a:gd name="connsiteX970" fmla="*/ 95283 w 7467600"/>
              <a:gd name="connsiteY970" fmla="*/ 0 h 6858000"/>
              <a:gd name="connsiteX971" fmla="*/ 300708 w 7467600"/>
              <a:gd name="connsiteY971" fmla="*/ 154571 h 6858000"/>
              <a:gd name="connsiteX972" fmla="*/ 530414 w 7467600"/>
              <a:gd name="connsiteY972" fmla="*/ 354673 h 6858000"/>
              <a:gd name="connsiteX973" fmla="*/ 333785 w 7467600"/>
              <a:gd name="connsiteY973" fmla="*/ 161564 h 6858000"/>
              <a:gd name="connsiteX974" fmla="*/ 147005 w 7467600"/>
              <a:gd name="connsiteY974" fmla="*/ 0 h 6858000"/>
              <a:gd name="connsiteX975" fmla="*/ 272509 w 7467600"/>
              <a:gd name="connsiteY975" fmla="*/ 0 h 6858000"/>
              <a:gd name="connsiteX976" fmla="*/ 326276 w 7467600"/>
              <a:gd name="connsiteY976" fmla="*/ 45847 h 6858000"/>
              <a:gd name="connsiteX977" fmla="*/ 823759 w 7467600"/>
              <a:gd name="connsiteY977" fmla="*/ 574145 h 6858000"/>
              <a:gd name="connsiteX978" fmla="*/ 811254 w 7467600"/>
              <a:gd name="connsiteY978" fmla="*/ 665546 h 6858000"/>
              <a:gd name="connsiteX979" fmla="*/ 154042 w 7467600"/>
              <a:gd name="connsiteY979" fmla="*/ 261522 h 6858000"/>
              <a:gd name="connsiteX980" fmla="*/ 13550 w 7467600"/>
              <a:gd name="connsiteY980" fmla="*/ 158423 h 6858000"/>
              <a:gd name="connsiteX981" fmla="*/ 0 w 7467600"/>
              <a:gd name="connsiteY981" fmla="*/ 146618 h 6858000"/>
              <a:gd name="connsiteX982" fmla="*/ 0 w 7467600"/>
              <a:gd name="connsiteY982" fmla="*/ 59161 h 6858000"/>
              <a:gd name="connsiteX983" fmla="*/ 45427 w 7467600"/>
              <a:gd name="connsiteY983" fmla="*/ 101078 h 6858000"/>
              <a:gd name="connsiteX984" fmla="*/ 630103 w 7467600"/>
              <a:gd name="connsiteY984" fmla="*/ 485885 h 6858000"/>
              <a:gd name="connsiteX985" fmla="*/ 532040 w 7467600"/>
              <a:gd name="connsiteY985" fmla="*/ 399359 h 6858000"/>
              <a:gd name="connsiteX986" fmla="*/ 517618 w 7467600"/>
              <a:gd name="connsiteY986" fmla="*/ 385726 h 6858000"/>
              <a:gd name="connsiteX987" fmla="*/ 285074 w 7467600"/>
              <a:gd name="connsiteY987" fmla="*/ 182755 h 6858000"/>
              <a:gd name="connsiteX988" fmla="*/ 43151 w 7467600"/>
              <a:gd name="connsiteY98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467600 w 7467600"/>
              <a:gd name="connsiteY130" fmla="*/ 5158623 h 6858000"/>
              <a:gd name="connsiteX131" fmla="*/ 7312201 w 7467600"/>
              <a:gd name="connsiteY131" fmla="*/ 5128278 h 6858000"/>
              <a:gd name="connsiteX132" fmla="*/ 1903353 w 7467600"/>
              <a:gd name="connsiteY132" fmla="*/ 5044827 h 6858000"/>
              <a:gd name="connsiteX133" fmla="*/ 1936931 w 7467600"/>
              <a:gd name="connsiteY133" fmla="*/ 5093954 h 6858000"/>
              <a:gd name="connsiteX134" fmla="*/ 2195868 w 7467600"/>
              <a:gd name="connsiteY134" fmla="*/ 5396574 h 6858000"/>
              <a:gd name="connsiteX135" fmla="*/ 2088852 w 7467600"/>
              <a:gd name="connsiteY135" fmla="*/ 5166123 h 6858000"/>
              <a:gd name="connsiteX136" fmla="*/ 1958241 w 7467600"/>
              <a:gd name="connsiteY136" fmla="*/ 5067955 h 6858000"/>
              <a:gd name="connsiteX137" fmla="*/ 1903353 w 7467600"/>
              <a:gd name="connsiteY137" fmla="*/ 5044827 h 6858000"/>
              <a:gd name="connsiteX138" fmla="*/ 1979378 w 7467600"/>
              <a:gd name="connsiteY138" fmla="*/ 4769504 h 6858000"/>
              <a:gd name="connsiteX139" fmla="*/ 2882120 w 7467600"/>
              <a:gd name="connsiteY139" fmla="*/ 5064547 h 6858000"/>
              <a:gd name="connsiteX140" fmla="*/ 2793103 w 7467600"/>
              <a:gd name="connsiteY140" fmla="*/ 5039699 h 6858000"/>
              <a:gd name="connsiteX141" fmla="*/ 2770041 w 7467600"/>
              <a:gd name="connsiteY141" fmla="*/ 5033634 h 6858000"/>
              <a:gd name="connsiteX142" fmla="*/ 1979378 w 7467600"/>
              <a:gd name="connsiteY142" fmla="*/ 4769504 h 6858000"/>
              <a:gd name="connsiteX143" fmla="*/ 1927410 w 7467600"/>
              <a:gd name="connsiteY143" fmla="*/ 4716164 h 6858000"/>
              <a:gd name="connsiteX144" fmla="*/ 1959587 w 7467600"/>
              <a:gd name="connsiteY144" fmla="*/ 4728849 h 6858000"/>
              <a:gd name="connsiteX145" fmla="*/ 2777707 w 7467600"/>
              <a:gd name="connsiteY145" fmla="*/ 5003991 h 6858000"/>
              <a:gd name="connsiteX146" fmla="*/ 2800768 w 7467600"/>
              <a:gd name="connsiteY146" fmla="*/ 5010056 h 6858000"/>
              <a:gd name="connsiteX147" fmla="*/ 2879408 w 7467600"/>
              <a:gd name="connsiteY147" fmla="*/ 5031590 h 6858000"/>
              <a:gd name="connsiteX148" fmla="*/ 2862295 w 7467600"/>
              <a:gd name="connsiteY148" fmla="*/ 5022958 h 6858000"/>
              <a:gd name="connsiteX149" fmla="*/ 2813343 w 7467600"/>
              <a:gd name="connsiteY149" fmla="*/ 4998369 h 6858000"/>
              <a:gd name="connsiteX150" fmla="*/ 2646245 w 7467600"/>
              <a:gd name="connsiteY150" fmla="*/ 4930999 h 6858000"/>
              <a:gd name="connsiteX151" fmla="*/ 1999243 w 7467600"/>
              <a:gd name="connsiteY151" fmla="*/ 4730524 h 6858000"/>
              <a:gd name="connsiteX152" fmla="*/ 1979527 w 7467600"/>
              <a:gd name="connsiteY152" fmla="*/ 4726651 h 6858000"/>
              <a:gd name="connsiteX153" fmla="*/ 1927410 w 7467600"/>
              <a:gd name="connsiteY153" fmla="*/ 4716164 h 6858000"/>
              <a:gd name="connsiteX154" fmla="*/ 1997014 w 7467600"/>
              <a:gd name="connsiteY154" fmla="*/ 4698007 h 6858000"/>
              <a:gd name="connsiteX155" fmla="*/ 2005458 w 7467600"/>
              <a:gd name="connsiteY155" fmla="*/ 4699540 h 6858000"/>
              <a:gd name="connsiteX156" fmla="*/ 2657186 w 7467600"/>
              <a:gd name="connsiteY156" fmla="*/ 4901687 h 6858000"/>
              <a:gd name="connsiteX157" fmla="*/ 2826662 w 7467600"/>
              <a:gd name="connsiteY157" fmla="*/ 4970362 h 6858000"/>
              <a:gd name="connsiteX158" fmla="*/ 2876100 w 7467600"/>
              <a:gd name="connsiteY158" fmla="*/ 4995397 h 6858000"/>
              <a:gd name="connsiteX159" fmla="*/ 3042600 w 7467600"/>
              <a:gd name="connsiteY159" fmla="*/ 5059532 h 6858000"/>
              <a:gd name="connsiteX160" fmla="*/ 1997014 w 7467600"/>
              <a:gd name="connsiteY160" fmla="*/ 4698007 h 6858000"/>
              <a:gd name="connsiteX161" fmla="*/ 2305292 w 7467600"/>
              <a:gd name="connsiteY161" fmla="*/ 4219492 h 6858000"/>
              <a:gd name="connsiteX162" fmla="*/ 3360922 w 7467600"/>
              <a:gd name="connsiteY162" fmla="*/ 4529373 h 6858000"/>
              <a:gd name="connsiteX163" fmla="*/ 3492420 w 7467600"/>
              <a:gd name="connsiteY163" fmla="*/ 4510145 h 6858000"/>
              <a:gd name="connsiteX164" fmla="*/ 3364086 w 7467600"/>
              <a:gd name="connsiteY164" fmla="*/ 4480340 h 6858000"/>
              <a:gd name="connsiteX165" fmla="*/ 3225818 w 7467600"/>
              <a:gd name="connsiteY165" fmla="*/ 4411822 h 6858000"/>
              <a:gd name="connsiteX166" fmla="*/ 3129696 w 7467600"/>
              <a:gd name="connsiteY166" fmla="*/ 4360704 h 6858000"/>
              <a:gd name="connsiteX167" fmla="*/ 2814545 w 7467600"/>
              <a:gd name="connsiteY167" fmla="*/ 4282955 h 6858000"/>
              <a:gd name="connsiteX168" fmla="*/ 2305292 w 7467600"/>
              <a:gd name="connsiteY168" fmla="*/ 4219492 h 6858000"/>
              <a:gd name="connsiteX169" fmla="*/ 2626982 w 7467600"/>
              <a:gd name="connsiteY169" fmla="*/ 4206450 h 6858000"/>
              <a:gd name="connsiteX170" fmla="*/ 2490617 w 7467600"/>
              <a:gd name="connsiteY170" fmla="*/ 4206951 h 6858000"/>
              <a:gd name="connsiteX171" fmla="*/ 2819869 w 7467600"/>
              <a:gd name="connsiteY171" fmla="*/ 4252936 h 6858000"/>
              <a:gd name="connsiteX172" fmla="*/ 3143018 w 7467600"/>
              <a:gd name="connsiteY172" fmla="*/ 4332698 h 6858000"/>
              <a:gd name="connsiteX173" fmla="*/ 3241520 w 7467600"/>
              <a:gd name="connsiteY173" fmla="*/ 4385112 h 6858000"/>
              <a:gd name="connsiteX174" fmla="*/ 3374575 w 7467600"/>
              <a:gd name="connsiteY174" fmla="*/ 4451517 h 6858000"/>
              <a:gd name="connsiteX175" fmla="*/ 3505221 w 7467600"/>
              <a:gd name="connsiteY175" fmla="*/ 4480757 h 6858000"/>
              <a:gd name="connsiteX176" fmla="*/ 2626982 w 7467600"/>
              <a:gd name="connsiteY176" fmla="*/ 4206450 h 6858000"/>
              <a:gd name="connsiteX177" fmla="*/ 1310106 w 7467600"/>
              <a:gd name="connsiteY177" fmla="*/ 3943217 h 6858000"/>
              <a:gd name="connsiteX178" fmla="*/ 854994 w 7467600"/>
              <a:gd name="connsiteY178" fmla="*/ 4399136 h 6858000"/>
              <a:gd name="connsiteX179" fmla="*/ 742462 w 7467600"/>
              <a:gd name="connsiteY179" fmla="*/ 4594648 h 6858000"/>
              <a:gd name="connsiteX180" fmla="*/ 820602 w 7467600"/>
              <a:gd name="connsiteY180" fmla="*/ 4485915 h 6858000"/>
              <a:gd name="connsiteX181" fmla="*/ 878295 w 7467600"/>
              <a:gd name="connsiteY181" fmla="*/ 4403594 h 6858000"/>
              <a:gd name="connsiteX182" fmla="*/ 1240607 w 7467600"/>
              <a:gd name="connsiteY182" fmla="*/ 4010401 h 6858000"/>
              <a:gd name="connsiteX183" fmla="*/ 1310106 w 7467600"/>
              <a:gd name="connsiteY183" fmla="*/ 3943217 h 6858000"/>
              <a:gd name="connsiteX184" fmla="*/ 1423113 w 7467600"/>
              <a:gd name="connsiteY184" fmla="*/ 3874565 h 6858000"/>
              <a:gd name="connsiteX185" fmla="*/ 1260565 w 7467600"/>
              <a:gd name="connsiteY185" fmla="*/ 4031982 h 6858000"/>
              <a:gd name="connsiteX186" fmla="*/ 901900 w 7467600"/>
              <a:gd name="connsiteY186" fmla="*/ 4421236 h 6858000"/>
              <a:gd name="connsiteX187" fmla="*/ 845044 w 7467600"/>
              <a:gd name="connsiteY187" fmla="*/ 4502436 h 6858000"/>
              <a:gd name="connsiteX188" fmla="*/ 685926 w 7467600"/>
              <a:gd name="connsiteY188" fmla="*/ 4703069 h 6858000"/>
              <a:gd name="connsiteX189" fmla="*/ 684248 w 7467600"/>
              <a:gd name="connsiteY189" fmla="*/ 4706721 h 6858000"/>
              <a:gd name="connsiteX190" fmla="*/ 1423113 w 7467600"/>
              <a:gd name="connsiteY190" fmla="*/ 3874565 h 6858000"/>
              <a:gd name="connsiteX191" fmla="*/ 3316479 w 7467600"/>
              <a:gd name="connsiteY191" fmla="*/ 3872136 h 6858000"/>
              <a:gd name="connsiteX192" fmla="*/ 3546806 w 7467600"/>
              <a:gd name="connsiteY192" fmla="*/ 4356139 h 6858000"/>
              <a:gd name="connsiteX193" fmla="*/ 3364433 w 7467600"/>
              <a:gd name="connsiteY193" fmla="*/ 3953121 h 6858000"/>
              <a:gd name="connsiteX194" fmla="*/ 3316479 w 7467600"/>
              <a:gd name="connsiteY194" fmla="*/ 3872136 h 6858000"/>
              <a:gd name="connsiteX195" fmla="*/ 3291335 w 7467600"/>
              <a:gd name="connsiteY195" fmla="*/ 3767420 h 6858000"/>
              <a:gd name="connsiteX196" fmla="*/ 3390805 w 7467600"/>
              <a:gd name="connsiteY196" fmla="*/ 3937163 h 6858000"/>
              <a:gd name="connsiteX197" fmla="*/ 3579062 w 7467600"/>
              <a:gd name="connsiteY197" fmla="*/ 4359040 h 6858000"/>
              <a:gd name="connsiteX198" fmla="*/ 3467355 w 7467600"/>
              <a:gd name="connsiteY198" fmla="*/ 3988130 h 6858000"/>
              <a:gd name="connsiteX199" fmla="*/ 3310753 w 7467600"/>
              <a:gd name="connsiteY199" fmla="*/ 3787140 h 6858000"/>
              <a:gd name="connsiteX200" fmla="*/ 3291335 w 7467600"/>
              <a:gd name="connsiteY200" fmla="*/ 3767420 h 6858000"/>
              <a:gd name="connsiteX201" fmla="*/ 1635889 w 7467600"/>
              <a:gd name="connsiteY201" fmla="*/ 3709494 h 6858000"/>
              <a:gd name="connsiteX202" fmla="*/ 1634800 w 7467600"/>
              <a:gd name="connsiteY202" fmla="*/ 3731111 h 6858000"/>
              <a:gd name="connsiteX203" fmla="*/ 1635889 w 7467600"/>
              <a:gd name="connsiteY203" fmla="*/ 3709494 h 6858000"/>
              <a:gd name="connsiteX204" fmla="*/ 1510397 w 7467600"/>
              <a:gd name="connsiteY204" fmla="*/ 3684705 h 6858000"/>
              <a:gd name="connsiteX205" fmla="*/ 1146550 w 7467600"/>
              <a:gd name="connsiteY205" fmla="*/ 3802012 h 6858000"/>
              <a:gd name="connsiteX206" fmla="*/ 698834 w 7467600"/>
              <a:gd name="connsiteY206" fmla="*/ 3952272 h 6858000"/>
              <a:gd name="connsiteX207" fmla="*/ 34256 w 7467600"/>
              <a:gd name="connsiteY207" fmla="*/ 4347603 h 6858000"/>
              <a:gd name="connsiteX208" fmla="*/ 527241 w 7467600"/>
              <a:gd name="connsiteY208" fmla="*/ 4065078 h 6858000"/>
              <a:gd name="connsiteX209" fmla="*/ 1510397 w 7467600"/>
              <a:gd name="connsiteY209" fmla="*/ 3684705 h 6858000"/>
              <a:gd name="connsiteX210" fmla="*/ 1313114 w 7467600"/>
              <a:gd name="connsiteY210" fmla="*/ 3655216 h 6858000"/>
              <a:gd name="connsiteX211" fmla="*/ 1109304 w 7467600"/>
              <a:gd name="connsiteY211" fmla="*/ 3669030 h 6858000"/>
              <a:gd name="connsiteX212" fmla="*/ 8129 w 7467600"/>
              <a:gd name="connsiteY212" fmla="*/ 4330519 h 6858000"/>
              <a:gd name="connsiteX213" fmla="*/ 687572 w 7467600"/>
              <a:gd name="connsiteY213" fmla="*/ 3925629 h 6858000"/>
              <a:gd name="connsiteX214" fmla="*/ 1138365 w 7467600"/>
              <a:gd name="connsiteY214" fmla="*/ 3774515 h 6858000"/>
              <a:gd name="connsiteX215" fmla="*/ 1505579 w 7467600"/>
              <a:gd name="connsiteY215" fmla="*/ 3655526 h 6858000"/>
              <a:gd name="connsiteX216" fmla="*/ 1313114 w 7467600"/>
              <a:gd name="connsiteY216" fmla="*/ 3655216 h 6858000"/>
              <a:gd name="connsiteX217" fmla="*/ 3655073 w 7467600"/>
              <a:gd name="connsiteY217" fmla="*/ 3650884 h 6858000"/>
              <a:gd name="connsiteX218" fmla="*/ 3989938 w 7467600"/>
              <a:gd name="connsiteY218" fmla="*/ 3991685 h 6858000"/>
              <a:gd name="connsiteX219" fmla="*/ 4393907 w 7467600"/>
              <a:gd name="connsiteY219" fmla="*/ 4261258 h 6858000"/>
              <a:gd name="connsiteX220" fmla="*/ 4648051 w 7467600"/>
              <a:gd name="connsiteY220" fmla="*/ 4374051 h 6858000"/>
              <a:gd name="connsiteX221" fmla="*/ 4383389 w 7467600"/>
              <a:gd name="connsiteY221" fmla="*/ 4184369 h 6858000"/>
              <a:gd name="connsiteX222" fmla="*/ 4165508 w 7467600"/>
              <a:gd name="connsiteY222" fmla="*/ 4035196 h 6858000"/>
              <a:gd name="connsiteX223" fmla="*/ 4068162 w 7467600"/>
              <a:gd name="connsiteY223" fmla="*/ 3953394 h 6858000"/>
              <a:gd name="connsiteX224" fmla="*/ 3981416 w 7467600"/>
              <a:gd name="connsiteY224" fmla="*/ 3880482 h 6858000"/>
              <a:gd name="connsiteX225" fmla="*/ 3800147 w 7467600"/>
              <a:gd name="connsiteY225" fmla="*/ 3749872 h 6858000"/>
              <a:gd name="connsiteX226" fmla="*/ 3655073 w 7467600"/>
              <a:gd name="connsiteY226" fmla="*/ 3650884 h 6858000"/>
              <a:gd name="connsiteX227" fmla="*/ 3670252 w 7467600"/>
              <a:gd name="connsiteY227" fmla="*/ 3622798 h 6858000"/>
              <a:gd name="connsiteX228" fmla="*/ 3817258 w 7467600"/>
              <a:gd name="connsiteY228" fmla="*/ 3723577 h 6858000"/>
              <a:gd name="connsiteX229" fmla="*/ 4000461 w 7467600"/>
              <a:gd name="connsiteY229" fmla="*/ 3855966 h 6858000"/>
              <a:gd name="connsiteX230" fmla="*/ 4088180 w 7467600"/>
              <a:gd name="connsiteY230" fmla="*/ 3929774 h 6858000"/>
              <a:gd name="connsiteX231" fmla="*/ 4184555 w 7467600"/>
              <a:gd name="connsiteY231" fmla="*/ 4010683 h 6858000"/>
              <a:gd name="connsiteX232" fmla="*/ 4399563 w 7467600"/>
              <a:gd name="connsiteY232" fmla="*/ 4158106 h 6858000"/>
              <a:gd name="connsiteX233" fmla="*/ 4684469 w 7467600"/>
              <a:gd name="connsiteY233" fmla="*/ 4364680 h 6858000"/>
              <a:gd name="connsiteX234" fmla="*/ 4690271 w 7467600"/>
              <a:gd name="connsiteY234" fmla="*/ 4370034 h 6858000"/>
              <a:gd name="connsiteX235" fmla="*/ 4136093 w 7467600"/>
              <a:gd name="connsiteY235" fmla="*/ 3858466 h 6858000"/>
              <a:gd name="connsiteX236" fmla="*/ 3670252 w 7467600"/>
              <a:gd name="connsiteY236" fmla="*/ 3622798 h 6858000"/>
              <a:gd name="connsiteX237" fmla="*/ 4440129 w 7467600"/>
              <a:gd name="connsiteY237" fmla="*/ 3448571 h 6858000"/>
              <a:gd name="connsiteX238" fmla="*/ 4856525 w 7467600"/>
              <a:gd name="connsiteY238" fmla="*/ 3915351 h 6858000"/>
              <a:gd name="connsiteX239" fmla="*/ 5059055 w 7467600"/>
              <a:gd name="connsiteY239" fmla="*/ 4108918 h 6858000"/>
              <a:gd name="connsiteX240" fmla="*/ 5290070 w 7467600"/>
              <a:gd name="connsiteY240" fmla="*/ 4263619 h 6858000"/>
              <a:gd name="connsiteX241" fmla="*/ 4834991 w 7467600"/>
              <a:gd name="connsiteY241" fmla="*/ 3830985 h 6858000"/>
              <a:gd name="connsiteX242" fmla="*/ 4440129 w 7467600"/>
              <a:gd name="connsiteY242" fmla="*/ 3448571 h 6858000"/>
              <a:gd name="connsiteX243" fmla="*/ 4441737 w 7467600"/>
              <a:gd name="connsiteY243" fmla="*/ 3399734 h 6858000"/>
              <a:gd name="connsiteX244" fmla="*/ 4431236 w 7467600"/>
              <a:gd name="connsiteY244" fmla="*/ 3400954 h 6858000"/>
              <a:gd name="connsiteX245" fmla="*/ 4557150 w 7467600"/>
              <a:gd name="connsiteY245" fmla="*/ 3510023 h 6858000"/>
              <a:gd name="connsiteX246" fmla="*/ 4856936 w 7467600"/>
              <a:gd name="connsiteY246" fmla="*/ 3809146 h 6858000"/>
              <a:gd name="connsiteX247" fmla="*/ 5111996 w 7467600"/>
              <a:gd name="connsiteY247" fmla="*/ 4065759 h 6858000"/>
              <a:gd name="connsiteX248" fmla="*/ 5388878 w 7467600"/>
              <a:gd name="connsiteY248" fmla="*/ 4300185 h 6858000"/>
              <a:gd name="connsiteX249" fmla="*/ 5425556 w 7467600"/>
              <a:gd name="connsiteY249" fmla="*/ 4308967 h 6858000"/>
              <a:gd name="connsiteX250" fmla="*/ 4943646 w 7467600"/>
              <a:gd name="connsiteY250" fmla="*/ 3822916 h 6858000"/>
              <a:gd name="connsiteX251" fmla="*/ 4594837 w 7467600"/>
              <a:gd name="connsiteY251" fmla="*/ 3532274 h 6858000"/>
              <a:gd name="connsiteX252" fmla="*/ 4441737 w 7467600"/>
              <a:gd name="connsiteY252" fmla="*/ 3399734 h 6858000"/>
              <a:gd name="connsiteX253" fmla="*/ 5425834 w 7467600"/>
              <a:gd name="connsiteY253" fmla="*/ 3162785 h 6858000"/>
              <a:gd name="connsiteX254" fmla="*/ 5401644 w 7467600"/>
              <a:gd name="connsiteY254" fmla="*/ 3617847 h 6858000"/>
              <a:gd name="connsiteX255" fmla="*/ 5467256 w 7467600"/>
              <a:gd name="connsiteY255" fmla="*/ 4175494 h 6858000"/>
              <a:gd name="connsiteX256" fmla="*/ 5448069 w 7467600"/>
              <a:gd name="connsiteY256" fmla="*/ 3567554 h 6858000"/>
              <a:gd name="connsiteX257" fmla="*/ 5425834 w 7467600"/>
              <a:gd name="connsiteY257" fmla="*/ 3162785 h 6858000"/>
              <a:gd name="connsiteX258" fmla="*/ 1318687 w 7467600"/>
              <a:gd name="connsiteY258" fmla="*/ 3113840 h 6858000"/>
              <a:gd name="connsiteX259" fmla="*/ 1066793 w 7467600"/>
              <a:gd name="connsiteY259" fmla="*/ 3212171 h 6858000"/>
              <a:gd name="connsiteX260" fmla="*/ 993319 w 7467600"/>
              <a:gd name="connsiteY260" fmla="*/ 3247648 h 6858000"/>
              <a:gd name="connsiteX261" fmla="*/ 853081 w 7467600"/>
              <a:gd name="connsiteY261" fmla="*/ 3312410 h 6858000"/>
              <a:gd name="connsiteX262" fmla="*/ 805957 w 7467600"/>
              <a:gd name="connsiteY262" fmla="*/ 3330443 h 6858000"/>
              <a:gd name="connsiteX263" fmla="*/ 1318687 w 7467600"/>
              <a:gd name="connsiteY263" fmla="*/ 3113840 h 6858000"/>
              <a:gd name="connsiteX264" fmla="*/ 5453702 w 7467600"/>
              <a:gd name="connsiteY264" fmla="*/ 3090882 h 6858000"/>
              <a:gd name="connsiteX265" fmla="*/ 5480135 w 7467600"/>
              <a:gd name="connsiteY265" fmla="*/ 3565802 h 6858000"/>
              <a:gd name="connsiteX266" fmla="*/ 5499023 w 7467600"/>
              <a:gd name="connsiteY266" fmla="*/ 4166310 h 6858000"/>
              <a:gd name="connsiteX267" fmla="*/ 5547022 w 7467600"/>
              <a:gd name="connsiteY267" fmla="*/ 3607838 h 6858000"/>
              <a:gd name="connsiteX268" fmla="*/ 5515964 w 7467600"/>
              <a:gd name="connsiteY268" fmla="*/ 3378541 h 6858000"/>
              <a:gd name="connsiteX269" fmla="*/ 5453702 w 7467600"/>
              <a:gd name="connsiteY269" fmla="*/ 3090882 h 6858000"/>
              <a:gd name="connsiteX270" fmla="*/ 1238695 w 7467600"/>
              <a:gd name="connsiteY270" fmla="*/ 3076820 h 6858000"/>
              <a:gd name="connsiteX271" fmla="*/ 716371 w 7467600"/>
              <a:gd name="connsiteY271" fmla="*/ 3293249 h 6858000"/>
              <a:gd name="connsiteX272" fmla="*/ 579522 w 7467600"/>
              <a:gd name="connsiteY272" fmla="*/ 3371759 h 6858000"/>
              <a:gd name="connsiteX273" fmla="*/ 600288 w 7467600"/>
              <a:gd name="connsiteY273" fmla="*/ 3365555 h 6858000"/>
              <a:gd name="connsiteX274" fmla="*/ 840692 w 7467600"/>
              <a:gd name="connsiteY274" fmla="*/ 3284921 h 6858000"/>
              <a:gd name="connsiteX275" fmla="*/ 979248 w 7467600"/>
              <a:gd name="connsiteY275" fmla="*/ 3221003 h 6858000"/>
              <a:gd name="connsiteX276" fmla="*/ 1053282 w 7467600"/>
              <a:gd name="connsiteY276" fmla="*/ 3185247 h 6858000"/>
              <a:gd name="connsiteX277" fmla="*/ 1320603 w 7467600"/>
              <a:gd name="connsiteY277" fmla="*/ 3081281 h 6858000"/>
              <a:gd name="connsiteX278" fmla="*/ 1238695 w 7467600"/>
              <a:gd name="connsiteY278" fmla="*/ 3076820 h 6858000"/>
              <a:gd name="connsiteX279" fmla="*/ 5425627 w 7467600"/>
              <a:gd name="connsiteY279" fmla="*/ 2954192 h 6858000"/>
              <a:gd name="connsiteX280" fmla="*/ 5470770 w 7467600"/>
              <a:gd name="connsiteY280" fmla="*/ 3005435 h 6858000"/>
              <a:gd name="connsiteX281" fmla="*/ 5519779 w 7467600"/>
              <a:gd name="connsiteY281" fmla="*/ 4359223 h 6858000"/>
              <a:gd name="connsiteX282" fmla="*/ 5520293 w 7467600"/>
              <a:gd name="connsiteY282" fmla="*/ 4360602 h 6858000"/>
              <a:gd name="connsiteX283" fmla="*/ 5767221 w 7467600"/>
              <a:gd name="connsiteY283" fmla="*/ 4665564 h 6858000"/>
              <a:gd name="connsiteX284" fmla="*/ 6937169 w 7467600"/>
              <a:gd name="connsiteY284" fmla="*/ 4815941 h 6858000"/>
              <a:gd name="connsiteX285" fmla="*/ 6953922 w 7467600"/>
              <a:gd name="connsiteY285" fmla="*/ 4890068 h 6858000"/>
              <a:gd name="connsiteX286" fmla="*/ 6071359 w 7467600"/>
              <a:gd name="connsiteY286" fmla="*/ 4770770 h 6858000"/>
              <a:gd name="connsiteX287" fmla="*/ 6038839 w 7467600"/>
              <a:gd name="connsiteY287" fmla="*/ 4764474 h 6858000"/>
              <a:gd name="connsiteX288" fmla="*/ 6038706 w 7467600"/>
              <a:gd name="connsiteY288" fmla="*/ 4763847 h 6858000"/>
              <a:gd name="connsiteX289" fmla="*/ 6037784 w 7467600"/>
              <a:gd name="connsiteY289" fmla="*/ 4764270 h 6858000"/>
              <a:gd name="connsiteX290" fmla="*/ 6038839 w 7467600"/>
              <a:gd name="connsiteY290" fmla="*/ 4764474 h 6858000"/>
              <a:gd name="connsiteX291" fmla="*/ 6040338 w 7467600"/>
              <a:gd name="connsiteY291" fmla="*/ 4771418 h 6858000"/>
              <a:gd name="connsiteX292" fmla="*/ 6024488 w 7467600"/>
              <a:gd name="connsiteY292" fmla="*/ 4809903 h 6858000"/>
              <a:gd name="connsiteX293" fmla="*/ 5599771 w 7467600"/>
              <a:gd name="connsiteY293" fmla="*/ 5509652 h 6858000"/>
              <a:gd name="connsiteX294" fmla="*/ 5548843 w 7467600"/>
              <a:gd name="connsiteY294" fmla="*/ 5563845 h 6858000"/>
              <a:gd name="connsiteX295" fmla="*/ 5940952 w 7467600"/>
              <a:gd name="connsiteY295" fmla="*/ 6250028 h 6858000"/>
              <a:gd name="connsiteX296" fmla="*/ 6043441 w 7467600"/>
              <a:gd name="connsiteY296" fmla="*/ 6665847 h 6858000"/>
              <a:gd name="connsiteX297" fmla="*/ 6093432 w 7467600"/>
              <a:gd name="connsiteY297" fmla="*/ 6858000 h 6858000"/>
              <a:gd name="connsiteX298" fmla="*/ 6034344 w 7467600"/>
              <a:gd name="connsiteY298" fmla="*/ 6858000 h 6858000"/>
              <a:gd name="connsiteX299" fmla="*/ 6026679 w 7467600"/>
              <a:gd name="connsiteY299" fmla="*/ 6836959 h 6858000"/>
              <a:gd name="connsiteX300" fmla="*/ 5800441 w 7467600"/>
              <a:gd name="connsiteY300" fmla="*/ 6335286 h 6858000"/>
              <a:gd name="connsiteX301" fmla="*/ 5526562 w 7467600"/>
              <a:gd name="connsiteY301" fmla="*/ 5705388 h 6858000"/>
              <a:gd name="connsiteX302" fmla="*/ 5519640 w 7467600"/>
              <a:gd name="connsiteY302" fmla="*/ 5683774 h 6858000"/>
              <a:gd name="connsiteX303" fmla="*/ 5844559 w 7467600"/>
              <a:gd name="connsiteY303" fmla="*/ 6553349 h 6858000"/>
              <a:gd name="connsiteX304" fmla="*/ 5975994 w 7467600"/>
              <a:gd name="connsiteY304" fmla="*/ 6858000 h 6858000"/>
              <a:gd name="connsiteX305" fmla="*/ 5898547 w 7467600"/>
              <a:gd name="connsiteY305" fmla="*/ 6858000 h 6858000"/>
              <a:gd name="connsiteX306" fmla="*/ 5682041 w 7467600"/>
              <a:gd name="connsiteY306" fmla="*/ 6355860 h 6858000"/>
              <a:gd name="connsiteX307" fmla="*/ 5461758 w 7467600"/>
              <a:gd name="connsiteY307" fmla="*/ 5820220 h 6858000"/>
              <a:gd name="connsiteX308" fmla="*/ 5237282 w 7467600"/>
              <a:gd name="connsiteY308" fmla="*/ 6579086 h 6858000"/>
              <a:gd name="connsiteX309" fmla="*/ 5115009 w 7467600"/>
              <a:gd name="connsiteY309" fmla="*/ 6858000 h 6858000"/>
              <a:gd name="connsiteX310" fmla="*/ 5028074 w 7467600"/>
              <a:gd name="connsiteY310" fmla="*/ 6858000 h 6858000"/>
              <a:gd name="connsiteX311" fmla="*/ 5079508 w 7467600"/>
              <a:gd name="connsiteY311" fmla="*/ 6749074 h 6858000"/>
              <a:gd name="connsiteX312" fmla="*/ 5371846 w 7467600"/>
              <a:gd name="connsiteY312" fmla="*/ 5924413 h 6858000"/>
              <a:gd name="connsiteX313" fmla="*/ 5270512 w 7467600"/>
              <a:gd name="connsiteY313" fmla="*/ 6138975 h 6858000"/>
              <a:gd name="connsiteX314" fmla="*/ 5062409 w 7467600"/>
              <a:gd name="connsiteY314" fmla="*/ 6653544 h 6858000"/>
              <a:gd name="connsiteX315" fmla="*/ 5036628 w 7467600"/>
              <a:gd name="connsiteY315" fmla="*/ 6754247 h 6858000"/>
              <a:gd name="connsiteX316" fmla="*/ 5009112 w 7467600"/>
              <a:gd name="connsiteY316" fmla="*/ 6858000 h 6858000"/>
              <a:gd name="connsiteX317" fmla="*/ 4976679 w 7467600"/>
              <a:gd name="connsiteY317" fmla="*/ 6858000 h 6858000"/>
              <a:gd name="connsiteX318" fmla="*/ 5006537 w 7467600"/>
              <a:gd name="connsiteY318" fmla="*/ 6747068 h 6858000"/>
              <a:gd name="connsiteX319" fmla="*/ 5032723 w 7467600"/>
              <a:gd name="connsiteY319" fmla="*/ 6644957 h 6858000"/>
              <a:gd name="connsiteX320" fmla="*/ 5242949 w 7467600"/>
              <a:gd name="connsiteY320" fmla="*/ 6125175 h 6858000"/>
              <a:gd name="connsiteX321" fmla="*/ 5286321 w 7467600"/>
              <a:gd name="connsiteY321" fmla="*/ 6033555 h 6858000"/>
              <a:gd name="connsiteX322" fmla="*/ 5008210 w 7467600"/>
              <a:gd name="connsiteY322" fmla="*/ 6649194 h 6858000"/>
              <a:gd name="connsiteX323" fmla="*/ 4986321 w 7467600"/>
              <a:gd name="connsiteY323" fmla="*/ 6765687 h 6858000"/>
              <a:gd name="connsiteX324" fmla="*/ 4973474 w 7467600"/>
              <a:gd name="connsiteY324" fmla="*/ 6858000 h 6858000"/>
              <a:gd name="connsiteX325" fmla="*/ 4907178 w 7467600"/>
              <a:gd name="connsiteY325" fmla="*/ 6858000 h 6858000"/>
              <a:gd name="connsiteX326" fmla="*/ 4910810 w 7467600"/>
              <a:gd name="connsiteY326" fmla="*/ 6829660 h 6858000"/>
              <a:gd name="connsiteX327" fmla="*/ 4987461 w 7467600"/>
              <a:gd name="connsiteY327" fmla="*/ 6432994 h 6858000"/>
              <a:gd name="connsiteX328" fmla="*/ 5179262 w 7467600"/>
              <a:gd name="connsiteY328" fmla="*/ 6035044 h 6858000"/>
              <a:gd name="connsiteX329" fmla="*/ 4689678 w 7467600"/>
              <a:gd name="connsiteY329" fmla="*/ 6440241 h 6858000"/>
              <a:gd name="connsiteX330" fmla="*/ 4477543 w 7467600"/>
              <a:gd name="connsiteY330" fmla="*/ 6674836 h 6858000"/>
              <a:gd name="connsiteX331" fmla="*/ 4329957 w 7467600"/>
              <a:gd name="connsiteY331" fmla="*/ 6858000 h 6858000"/>
              <a:gd name="connsiteX332" fmla="*/ 4218595 w 7467600"/>
              <a:gd name="connsiteY332" fmla="*/ 6858000 h 6858000"/>
              <a:gd name="connsiteX333" fmla="*/ 4368888 w 7467600"/>
              <a:gd name="connsiteY333" fmla="*/ 6668412 h 6858000"/>
              <a:gd name="connsiteX334" fmla="*/ 4563091 w 7467600"/>
              <a:gd name="connsiteY334" fmla="*/ 6442508 h 6858000"/>
              <a:gd name="connsiteX335" fmla="*/ 5387324 w 7467600"/>
              <a:gd name="connsiteY335" fmla="*/ 5705830 h 6858000"/>
              <a:gd name="connsiteX336" fmla="*/ 5073620 w 7467600"/>
              <a:gd name="connsiteY336" fmla="*/ 5955437 h 6858000"/>
              <a:gd name="connsiteX337" fmla="*/ 4689789 w 7467600"/>
              <a:gd name="connsiteY337" fmla="*/ 6268382 h 6858000"/>
              <a:gd name="connsiteX338" fmla="*/ 4418722 w 7467600"/>
              <a:gd name="connsiteY338" fmla="*/ 6570886 h 6858000"/>
              <a:gd name="connsiteX339" fmla="*/ 4214944 w 7467600"/>
              <a:gd name="connsiteY339" fmla="*/ 6858000 h 6858000"/>
              <a:gd name="connsiteX340" fmla="*/ 4177898 w 7467600"/>
              <a:gd name="connsiteY340" fmla="*/ 6858000 h 6858000"/>
              <a:gd name="connsiteX341" fmla="*/ 4391597 w 7467600"/>
              <a:gd name="connsiteY341" fmla="*/ 6556370 h 6858000"/>
              <a:gd name="connsiteX342" fmla="*/ 4668889 w 7467600"/>
              <a:gd name="connsiteY342" fmla="*/ 6246399 h 6858000"/>
              <a:gd name="connsiteX343" fmla="*/ 5055427 w 7467600"/>
              <a:gd name="connsiteY343" fmla="*/ 5931476 h 6858000"/>
              <a:gd name="connsiteX344" fmla="*/ 5371814 w 7467600"/>
              <a:gd name="connsiteY344" fmla="*/ 5678975 h 6858000"/>
              <a:gd name="connsiteX345" fmla="*/ 4987918 w 7467600"/>
              <a:gd name="connsiteY345" fmla="*/ 5838701 h 6858000"/>
              <a:gd name="connsiteX346" fmla="*/ 4317146 w 7467600"/>
              <a:gd name="connsiteY346" fmla="*/ 6587716 h 6858000"/>
              <a:gd name="connsiteX347" fmla="*/ 4171627 w 7467600"/>
              <a:gd name="connsiteY347" fmla="*/ 6858000 h 6858000"/>
              <a:gd name="connsiteX348" fmla="*/ 4081585 w 7467600"/>
              <a:gd name="connsiteY348" fmla="*/ 6858000 h 6858000"/>
              <a:gd name="connsiteX349" fmla="*/ 4238603 w 7467600"/>
              <a:gd name="connsiteY349" fmla="*/ 6559341 h 6858000"/>
              <a:gd name="connsiteX350" fmla="*/ 4778333 w 7467600"/>
              <a:gd name="connsiteY350" fmla="*/ 5873626 h 6858000"/>
              <a:gd name="connsiteX351" fmla="*/ 5414185 w 7467600"/>
              <a:gd name="connsiteY351" fmla="*/ 5573882 h 6858000"/>
              <a:gd name="connsiteX352" fmla="*/ 5959648 w 7467600"/>
              <a:gd name="connsiteY352" fmla="*/ 4760797 h 6858000"/>
              <a:gd name="connsiteX353" fmla="*/ 5355019 w 7467600"/>
              <a:gd name="connsiteY353" fmla="*/ 4734672 h 6858000"/>
              <a:gd name="connsiteX354" fmla="*/ 5083565 w 7467600"/>
              <a:gd name="connsiteY354" fmla="*/ 5179121 h 6858000"/>
              <a:gd name="connsiteX355" fmla="*/ 4713577 w 7467600"/>
              <a:gd name="connsiteY355" fmla="*/ 5616803 h 6858000"/>
              <a:gd name="connsiteX356" fmla="*/ 3989559 w 7467600"/>
              <a:gd name="connsiteY356" fmla="*/ 6145945 h 6858000"/>
              <a:gd name="connsiteX357" fmla="*/ 3939824 w 7467600"/>
              <a:gd name="connsiteY357" fmla="*/ 6066900 h 6858000"/>
              <a:gd name="connsiteX358" fmla="*/ 4584537 w 7467600"/>
              <a:gd name="connsiteY358" fmla="*/ 5324826 h 6858000"/>
              <a:gd name="connsiteX359" fmla="*/ 5037105 w 7467600"/>
              <a:gd name="connsiteY359" fmla="*/ 5088765 h 6858000"/>
              <a:gd name="connsiteX360" fmla="*/ 5039930 w 7467600"/>
              <a:gd name="connsiteY360" fmla="*/ 5089585 h 6858000"/>
              <a:gd name="connsiteX361" fmla="*/ 5263764 w 7467600"/>
              <a:gd name="connsiteY361" fmla="*/ 4735525 h 6858000"/>
              <a:gd name="connsiteX362" fmla="*/ 4086300 w 7467600"/>
              <a:gd name="connsiteY362" fmla="*/ 4884599 h 6858000"/>
              <a:gd name="connsiteX363" fmla="*/ 4085485 w 7467600"/>
              <a:gd name="connsiteY363" fmla="*/ 4899070 h 6858000"/>
              <a:gd name="connsiteX364" fmla="*/ 3871915 w 7467600"/>
              <a:gd name="connsiteY364" fmla="*/ 5253645 h 6858000"/>
              <a:gd name="connsiteX365" fmla="*/ 3799374 w 7467600"/>
              <a:gd name="connsiteY365" fmla="*/ 5466127 h 6858000"/>
              <a:gd name="connsiteX366" fmla="*/ 3498850 w 7467600"/>
              <a:gd name="connsiteY366" fmla="*/ 6661888 h 6858000"/>
              <a:gd name="connsiteX367" fmla="*/ 3399216 w 7467600"/>
              <a:gd name="connsiteY367" fmla="*/ 6858000 h 6858000"/>
              <a:gd name="connsiteX368" fmla="*/ 3303688 w 7467600"/>
              <a:gd name="connsiteY368" fmla="*/ 6858000 h 6858000"/>
              <a:gd name="connsiteX369" fmla="*/ 3391774 w 7467600"/>
              <a:gd name="connsiteY369" fmla="*/ 6697181 h 6858000"/>
              <a:gd name="connsiteX370" fmla="*/ 3735540 w 7467600"/>
              <a:gd name="connsiteY370" fmla="*/ 5546923 h 6858000"/>
              <a:gd name="connsiteX371" fmla="*/ 3729438 w 7467600"/>
              <a:gd name="connsiteY371" fmla="*/ 5569058 h 6858000"/>
              <a:gd name="connsiteX372" fmla="*/ 3707782 w 7467600"/>
              <a:gd name="connsiteY372" fmla="*/ 5644908 h 6858000"/>
              <a:gd name="connsiteX373" fmla="*/ 3583827 w 7467600"/>
              <a:gd name="connsiteY373" fmla="*/ 6039215 h 6858000"/>
              <a:gd name="connsiteX374" fmla="*/ 3547861 w 7467600"/>
              <a:gd name="connsiteY374" fmla="*/ 6129609 h 6858000"/>
              <a:gd name="connsiteX375" fmla="*/ 3490905 w 7467600"/>
              <a:gd name="connsiteY375" fmla="*/ 6277660 h 6858000"/>
              <a:gd name="connsiteX376" fmla="*/ 3455859 w 7467600"/>
              <a:gd name="connsiteY376" fmla="*/ 6391301 h 6858000"/>
              <a:gd name="connsiteX377" fmla="*/ 3429112 w 7467600"/>
              <a:gd name="connsiteY377" fmla="*/ 6479469 h 6858000"/>
              <a:gd name="connsiteX378" fmla="*/ 3304862 w 7467600"/>
              <a:gd name="connsiteY378" fmla="*/ 6796476 h 6858000"/>
              <a:gd name="connsiteX379" fmla="*/ 3276071 w 7467600"/>
              <a:gd name="connsiteY379" fmla="*/ 6858000 h 6858000"/>
              <a:gd name="connsiteX380" fmla="*/ 3240805 w 7467600"/>
              <a:gd name="connsiteY380" fmla="*/ 6858000 h 6858000"/>
              <a:gd name="connsiteX381" fmla="*/ 3275917 w 7467600"/>
              <a:gd name="connsiteY381" fmla="*/ 6783192 h 6858000"/>
              <a:gd name="connsiteX382" fmla="*/ 3399358 w 7467600"/>
              <a:gd name="connsiteY382" fmla="*/ 6469011 h 6858000"/>
              <a:gd name="connsiteX383" fmla="*/ 3425650 w 7467600"/>
              <a:gd name="connsiteY383" fmla="*/ 6381333 h 6858000"/>
              <a:gd name="connsiteX384" fmla="*/ 3460661 w 7467600"/>
              <a:gd name="connsiteY384" fmla="*/ 6266763 h 6858000"/>
              <a:gd name="connsiteX385" fmla="*/ 3518021 w 7467600"/>
              <a:gd name="connsiteY385" fmla="*/ 6117298 h 6858000"/>
              <a:gd name="connsiteX386" fmla="*/ 3554035 w 7467600"/>
              <a:gd name="connsiteY386" fmla="*/ 6027832 h 6858000"/>
              <a:gd name="connsiteX387" fmla="*/ 3677174 w 7467600"/>
              <a:gd name="connsiteY387" fmla="*/ 5636351 h 6858000"/>
              <a:gd name="connsiteX388" fmla="*/ 3698819 w 7467600"/>
              <a:gd name="connsiteY388" fmla="*/ 5560503 h 6858000"/>
              <a:gd name="connsiteX389" fmla="*/ 3702094 w 7467600"/>
              <a:gd name="connsiteY389" fmla="*/ 5549194 h 6858000"/>
              <a:gd name="connsiteX390" fmla="*/ 3398355 w 7467600"/>
              <a:gd name="connsiteY390" fmla="*/ 6094603 h 6858000"/>
              <a:gd name="connsiteX391" fmla="*/ 3193941 w 7467600"/>
              <a:gd name="connsiteY391" fmla="*/ 6798775 h 6858000"/>
              <a:gd name="connsiteX392" fmla="*/ 3184140 w 7467600"/>
              <a:gd name="connsiteY392" fmla="*/ 6858000 h 6858000"/>
              <a:gd name="connsiteX393" fmla="*/ 3099978 w 7467600"/>
              <a:gd name="connsiteY393" fmla="*/ 6858000 h 6858000"/>
              <a:gd name="connsiteX394" fmla="*/ 3101556 w 7467600"/>
              <a:gd name="connsiteY394" fmla="*/ 6843337 h 6858000"/>
              <a:gd name="connsiteX395" fmla="*/ 3370162 w 7467600"/>
              <a:gd name="connsiteY395" fmla="*/ 5785550 h 6858000"/>
              <a:gd name="connsiteX396" fmla="*/ 3746477 w 7467600"/>
              <a:gd name="connsiteY396" fmla="*/ 5377889 h 6858000"/>
              <a:gd name="connsiteX397" fmla="*/ 3863399 w 7467600"/>
              <a:gd name="connsiteY397" fmla="*/ 5087257 h 6858000"/>
              <a:gd name="connsiteX398" fmla="*/ 3968712 w 7467600"/>
              <a:gd name="connsiteY398" fmla="*/ 4913989 h 6858000"/>
              <a:gd name="connsiteX399" fmla="*/ 2792390 w 7467600"/>
              <a:gd name="connsiteY399" fmla="*/ 5382974 h 6858000"/>
              <a:gd name="connsiteX400" fmla="*/ 2714982 w 7467600"/>
              <a:gd name="connsiteY400" fmla="*/ 5427051 h 6858000"/>
              <a:gd name="connsiteX401" fmla="*/ 2813361 w 7467600"/>
              <a:gd name="connsiteY401" fmla="*/ 6023912 h 6858000"/>
              <a:gd name="connsiteX402" fmla="*/ 2688430 w 7467600"/>
              <a:gd name="connsiteY402" fmla="*/ 6801564 h 6858000"/>
              <a:gd name="connsiteX403" fmla="*/ 2629626 w 7467600"/>
              <a:gd name="connsiteY403" fmla="*/ 6763394 h 6858000"/>
              <a:gd name="connsiteX404" fmla="*/ 2565328 w 7467600"/>
              <a:gd name="connsiteY404" fmla="*/ 5516399 h 6858000"/>
              <a:gd name="connsiteX405" fmla="*/ 1922999 w 7467600"/>
              <a:gd name="connsiteY405" fmla="*/ 5980343 h 6858000"/>
              <a:gd name="connsiteX406" fmla="*/ 1950261 w 7467600"/>
              <a:gd name="connsiteY406" fmla="*/ 6405858 h 6858000"/>
              <a:gd name="connsiteX407" fmla="*/ 2365554 w 7467600"/>
              <a:gd name="connsiteY407" fmla="*/ 6759107 h 6858000"/>
              <a:gd name="connsiteX408" fmla="*/ 2424142 w 7467600"/>
              <a:gd name="connsiteY408" fmla="*/ 6858000 h 6858000"/>
              <a:gd name="connsiteX409" fmla="*/ 2395994 w 7467600"/>
              <a:gd name="connsiteY409" fmla="*/ 6858000 h 6858000"/>
              <a:gd name="connsiteX410" fmla="*/ 2392863 w 7467600"/>
              <a:gd name="connsiteY410" fmla="*/ 6852964 h 6858000"/>
              <a:gd name="connsiteX411" fmla="*/ 2017589 w 7467600"/>
              <a:gd name="connsiteY411" fmla="*/ 6493982 h 6858000"/>
              <a:gd name="connsiteX412" fmla="*/ 2147336 w 7467600"/>
              <a:gd name="connsiteY412" fmla="*/ 6594052 h 6858000"/>
              <a:gd name="connsiteX413" fmla="*/ 2207047 w 7467600"/>
              <a:gd name="connsiteY413" fmla="*/ 6654540 h 6858000"/>
              <a:gd name="connsiteX414" fmla="*/ 2299106 w 7467600"/>
              <a:gd name="connsiteY414" fmla="*/ 6778931 h 6858000"/>
              <a:gd name="connsiteX415" fmla="*/ 2314430 w 7467600"/>
              <a:gd name="connsiteY415" fmla="*/ 6801144 h 6858000"/>
              <a:gd name="connsiteX416" fmla="*/ 2352406 w 7467600"/>
              <a:gd name="connsiteY416" fmla="*/ 6858000 h 6858000"/>
              <a:gd name="connsiteX417" fmla="*/ 2314492 w 7467600"/>
              <a:gd name="connsiteY417" fmla="*/ 6858000 h 6858000"/>
              <a:gd name="connsiteX418" fmla="*/ 2288095 w 7467600"/>
              <a:gd name="connsiteY418" fmla="*/ 6818030 h 6858000"/>
              <a:gd name="connsiteX419" fmla="*/ 2272768 w 7467600"/>
              <a:gd name="connsiteY419" fmla="*/ 6795822 h 6858000"/>
              <a:gd name="connsiteX420" fmla="*/ 2182715 w 7467600"/>
              <a:gd name="connsiteY420" fmla="*/ 6675071 h 6858000"/>
              <a:gd name="connsiteX421" fmla="*/ 2032061 w 7467600"/>
              <a:gd name="connsiteY421" fmla="*/ 6541380 h 6858000"/>
              <a:gd name="connsiteX422" fmla="*/ 2257220 w 7467600"/>
              <a:gd name="connsiteY422" fmla="*/ 6826257 h 6858000"/>
              <a:gd name="connsiteX423" fmla="*/ 2281324 w 7467600"/>
              <a:gd name="connsiteY423" fmla="*/ 6858000 h 6858000"/>
              <a:gd name="connsiteX424" fmla="*/ 2242860 w 7467600"/>
              <a:gd name="connsiteY424" fmla="*/ 6858000 h 6858000"/>
              <a:gd name="connsiteX425" fmla="*/ 2232818 w 7467600"/>
              <a:gd name="connsiteY425" fmla="*/ 6844926 h 6858000"/>
              <a:gd name="connsiteX426" fmla="*/ 1990172 w 7467600"/>
              <a:gd name="connsiteY426" fmla="*/ 6542121 h 6858000"/>
              <a:gd name="connsiteX427" fmla="*/ 2124090 w 7467600"/>
              <a:gd name="connsiteY427" fmla="*/ 6761017 h 6858000"/>
              <a:gd name="connsiteX428" fmla="*/ 2200380 w 7467600"/>
              <a:gd name="connsiteY428" fmla="*/ 6858000 h 6858000"/>
              <a:gd name="connsiteX429" fmla="*/ 2147507 w 7467600"/>
              <a:gd name="connsiteY429" fmla="*/ 6858000 h 6858000"/>
              <a:gd name="connsiteX430" fmla="*/ 2070668 w 7467600"/>
              <a:gd name="connsiteY430" fmla="*/ 6761520 h 6858000"/>
              <a:gd name="connsiteX431" fmla="*/ 1975142 w 7467600"/>
              <a:gd name="connsiteY431" fmla="*/ 6585570 h 6858000"/>
              <a:gd name="connsiteX432" fmla="*/ 2050035 w 7467600"/>
              <a:gd name="connsiteY432" fmla="*/ 6813345 h 6858000"/>
              <a:gd name="connsiteX433" fmla="*/ 2063025 w 7467600"/>
              <a:gd name="connsiteY433" fmla="*/ 6858000 h 6858000"/>
              <a:gd name="connsiteX434" fmla="*/ 2021675 w 7467600"/>
              <a:gd name="connsiteY434" fmla="*/ 6858000 h 6858000"/>
              <a:gd name="connsiteX435" fmla="*/ 2019308 w 7467600"/>
              <a:gd name="connsiteY435" fmla="*/ 6847118 h 6858000"/>
              <a:gd name="connsiteX436" fmla="*/ 1938835 w 7467600"/>
              <a:gd name="connsiteY436" fmla="*/ 6551160 h 6858000"/>
              <a:gd name="connsiteX437" fmla="*/ 1953230 w 7467600"/>
              <a:gd name="connsiteY437" fmla="*/ 6759699 h 6858000"/>
              <a:gd name="connsiteX438" fmla="*/ 1956763 w 7467600"/>
              <a:gd name="connsiteY438" fmla="*/ 6778191 h 6858000"/>
              <a:gd name="connsiteX439" fmla="*/ 1967925 w 7467600"/>
              <a:gd name="connsiteY439" fmla="*/ 6858000 h 6858000"/>
              <a:gd name="connsiteX440" fmla="*/ 1936622 w 7467600"/>
              <a:gd name="connsiteY440" fmla="*/ 6858000 h 6858000"/>
              <a:gd name="connsiteX441" fmla="*/ 1926261 w 7467600"/>
              <a:gd name="connsiteY441" fmla="*/ 6784064 h 6858000"/>
              <a:gd name="connsiteX442" fmla="*/ 1922724 w 7467600"/>
              <a:gd name="connsiteY442" fmla="*/ 6765577 h 6858000"/>
              <a:gd name="connsiteX443" fmla="*/ 1904650 w 7467600"/>
              <a:gd name="connsiteY443" fmla="*/ 6639616 h 6858000"/>
              <a:gd name="connsiteX444" fmla="*/ 1885273 w 7467600"/>
              <a:gd name="connsiteY444" fmla="*/ 6858000 h 6858000"/>
              <a:gd name="connsiteX445" fmla="*/ 1854363 w 7467600"/>
              <a:gd name="connsiteY445" fmla="*/ 6858000 h 6858000"/>
              <a:gd name="connsiteX446" fmla="*/ 1880391 w 7467600"/>
              <a:gd name="connsiteY446" fmla="*/ 6603796 h 6858000"/>
              <a:gd name="connsiteX447" fmla="*/ 1818273 w 7467600"/>
              <a:gd name="connsiteY447" fmla="*/ 6715729 h 6858000"/>
              <a:gd name="connsiteX448" fmla="*/ 1794691 w 7467600"/>
              <a:gd name="connsiteY448" fmla="*/ 6843239 h 6858000"/>
              <a:gd name="connsiteX449" fmla="*/ 1794914 w 7467600"/>
              <a:gd name="connsiteY449" fmla="*/ 6858000 h 6858000"/>
              <a:gd name="connsiteX450" fmla="*/ 1746128 w 7467600"/>
              <a:gd name="connsiteY450" fmla="*/ 6858000 h 6858000"/>
              <a:gd name="connsiteX451" fmla="*/ 1753934 w 7467600"/>
              <a:gd name="connsiteY451" fmla="*/ 6724796 h 6858000"/>
              <a:gd name="connsiteX452" fmla="*/ 1792053 w 7467600"/>
              <a:gd name="connsiteY452" fmla="*/ 6572396 h 6858000"/>
              <a:gd name="connsiteX453" fmla="*/ 1862248 w 7467600"/>
              <a:gd name="connsiteY453" fmla="*/ 6266397 h 6858000"/>
              <a:gd name="connsiteX454" fmla="*/ 1862250 w 7467600"/>
              <a:gd name="connsiteY454" fmla="*/ 6033531 h 6858000"/>
              <a:gd name="connsiteX455" fmla="*/ 1211999 w 7467600"/>
              <a:gd name="connsiteY455" fmla="*/ 6683610 h 6858000"/>
              <a:gd name="connsiteX456" fmla="*/ 1213266 w 7467600"/>
              <a:gd name="connsiteY456" fmla="*/ 6691947 h 6858000"/>
              <a:gd name="connsiteX457" fmla="*/ 1203370 w 7467600"/>
              <a:gd name="connsiteY457" fmla="*/ 6850676 h 6858000"/>
              <a:gd name="connsiteX458" fmla="*/ 1203671 w 7467600"/>
              <a:gd name="connsiteY458" fmla="*/ 6858000 h 6858000"/>
              <a:gd name="connsiteX459" fmla="*/ 1143180 w 7467600"/>
              <a:gd name="connsiteY459" fmla="*/ 6858000 h 6858000"/>
              <a:gd name="connsiteX460" fmla="*/ 1142176 w 7467600"/>
              <a:gd name="connsiteY460" fmla="*/ 6766045 h 6858000"/>
              <a:gd name="connsiteX461" fmla="*/ 1067484 w 7467600"/>
              <a:gd name="connsiteY461" fmla="*/ 6858000 h 6858000"/>
              <a:gd name="connsiteX462" fmla="*/ 953928 w 7467600"/>
              <a:gd name="connsiteY462" fmla="*/ 6858000 h 6858000"/>
              <a:gd name="connsiteX463" fmla="*/ 959715 w 7467600"/>
              <a:gd name="connsiteY463" fmla="*/ 6850185 h 6858000"/>
              <a:gd name="connsiteX464" fmla="*/ 1483788 w 7467600"/>
              <a:gd name="connsiteY464" fmla="*/ 6259174 h 6858000"/>
              <a:gd name="connsiteX465" fmla="*/ 1100671 w 7467600"/>
              <a:gd name="connsiteY465" fmla="*/ 6252137 h 6858000"/>
              <a:gd name="connsiteX466" fmla="*/ 1090144 w 7467600"/>
              <a:gd name="connsiteY466" fmla="*/ 6256748 h 6858000"/>
              <a:gd name="connsiteX467" fmla="*/ 1095872 w 7467600"/>
              <a:gd name="connsiteY467" fmla="*/ 6271892 h 6858000"/>
              <a:gd name="connsiteX468" fmla="*/ 262785 w 7467600"/>
              <a:gd name="connsiteY468" fmla="*/ 6845450 h 6858000"/>
              <a:gd name="connsiteX469" fmla="*/ 209968 w 7467600"/>
              <a:gd name="connsiteY469" fmla="*/ 6770713 h 6858000"/>
              <a:gd name="connsiteX470" fmla="*/ 873460 w 7467600"/>
              <a:gd name="connsiteY470" fmla="*/ 6253768 h 6858000"/>
              <a:gd name="connsiteX471" fmla="*/ 192686 w 7467600"/>
              <a:gd name="connsiteY471" fmla="*/ 5849257 h 6858000"/>
              <a:gd name="connsiteX472" fmla="*/ 4696 w 7467600"/>
              <a:gd name="connsiteY472" fmla="*/ 5697668 h 6858000"/>
              <a:gd name="connsiteX473" fmla="*/ 0 w 7467600"/>
              <a:gd name="connsiteY473" fmla="*/ 5689984 h 6858000"/>
              <a:gd name="connsiteX474" fmla="*/ 0 w 7467600"/>
              <a:gd name="connsiteY474" fmla="*/ 5513472 h 6858000"/>
              <a:gd name="connsiteX475" fmla="*/ 174101 w 7467600"/>
              <a:gd name="connsiteY475" fmla="*/ 5620277 h 6858000"/>
              <a:gd name="connsiteX476" fmla="*/ 891800 w 7467600"/>
              <a:gd name="connsiteY476" fmla="*/ 6036935 h 6858000"/>
              <a:gd name="connsiteX477" fmla="*/ 1072219 w 7467600"/>
              <a:gd name="connsiteY477" fmla="*/ 6169443 h 6858000"/>
              <a:gd name="connsiteX478" fmla="*/ 1074117 w 7467600"/>
              <a:gd name="connsiteY478" fmla="*/ 6170301 h 6858000"/>
              <a:gd name="connsiteX479" fmla="*/ 1083114 w 7467600"/>
              <a:gd name="connsiteY479" fmla="*/ 6174131 h 6858000"/>
              <a:gd name="connsiteX480" fmla="*/ 1543010 w 7467600"/>
              <a:gd name="connsiteY480" fmla="*/ 6191140 h 6858000"/>
              <a:gd name="connsiteX481" fmla="*/ 1551080 w 7467600"/>
              <a:gd name="connsiteY481" fmla="*/ 6195006 h 6858000"/>
              <a:gd name="connsiteX482" fmla="*/ 2345443 w 7467600"/>
              <a:gd name="connsiteY482" fmla="*/ 5549882 h 6858000"/>
              <a:gd name="connsiteX483" fmla="*/ 1721499 w 7467600"/>
              <a:gd name="connsiteY483" fmla="*/ 5599969 h 6858000"/>
              <a:gd name="connsiteX484" fmla="*/ 767716 w 7467600"/>
              <a:gd name="connsiteY484" fmla="*/ 5472768 h 6858000"/>
              <a:gd name="connsiteX485" fmla="*/ 722147 w 7467600"/>
              <a:gd name="connsiteY485" fmla="*/ 5393091 h 6858000"/>
              <a:gd name="connsiteX486" fmla="*/ 1485552 w 7467600"/>
              <a:gd name="connsiteY486" fmla="*/ 5313202 h 6858000"/>
              <a:gd name="connsiteX487" fmla="*/ 2143004 w 7467600"/>
              <a:gd name="connsiteY487" fmla="*/ 5402420 h 6858000"/>
              <a:gd name="connsiteX488" fmla="*/ 1933391 w 7467600"/>
              <a:gd name="connsiteY488" fmla="*/ 5156971 h 6858000"/>
              <a:gd name="connsiteX489" fmla="*/ 1827118 w 7467600"/>
              <a:gd name="connsiteY489" fmla="*/ 4968410 h 6858000"/>
              <a:gd name="connsiteX490" fmla="*/ 1837349 w 7467600"/>
              <a:gd name="connsiteY490" fmla="*/ 4956357 h 6858000"/>
              <a:gd name="connsiteX491" fmla="*/ 2162835 w 7467600"/>
              <a:gd name="connsiteY491" fmla="*/ 5187853 h 6858000"/>
              <a:gd name="connsiteX492" fmla="*/ 2257167 w 7467600"/>
              <a:gd name="connsiteY492" fmla="*/ 5462123 h 6858000"/>
              <a:gd name="connsiteX493" fmla="*/ 2261598 w 7467600"/>
              <a:gd name="connsiteY493" fmla="*/ 5467998 h 6858000"/>
              <a:gd name="connsiteX494" fmla="*/ 2437177 w 7467600"/>
              <a:gd name="connsiteY494" fmla="*/ 5479608 h 6858000"/>
              <a:gd name="connsiteX495" fmla="*/ 2445247 w 7467600"/>
              <a:gd name="connsiteY495" fmla="*/ 5483476 h 6858000"/>
              <a:gd name="connsiteX496" fmla="*/ 2743626 w 7467600"/>
              <a:gd name="connsiteY496" fmla="*/ 5304819 h 6858000"/>
              <a:gd name="connsiteX497" fmla="*/ 3048102 w 7467600"/>
              <a:gd name="connsiteY497" fmla="*/ 5150595 h 6858000"/>
              <a:gd name="connsiteX498" fmla="*/ 1799414 w 7467600"/>
              <a:gd name="connsiteY498" fmla="*/ 4694732 h 6858000"/>
              <a:gd name="connsiteX499" fmla="*/ 1771735 w 7467600"/>
              <a:gd name="connsiteY499" fmla="*/ 4619929 h 6858000"/>
              <a:gd name="connsiteX500" fmla="*/ 3104273 w 7467600"/>
              <a:gd name="connsiteY500" fmla="*/ 5076159 h 6858000"/>
              <a:gd name="connsiteX501" fmla="*/ 3113245 w 7467600"/>
              <a:gd name="connsiteY501" fmla="*/ 5090705 h 6858000"/>
              <a:gd name="connsiteX502" fmla="*/ 3126294 w 7467600"/>
              <a:gd name="connsiteY502" fmla="*/ 5114400 h 6858000"/>
              <a:gd name="connsiteX503" fmla="*/ 3937433 w 7467600"/>
              <a:gd name="connsiteY503" fmla="*/ 4830473 h 6858000"/>
              <a:gd name="connsiteX504" fmla="*/ 3590475 w 7467600"/>
              <a:gd name="connsiteY504" fmla="*/ 4597974 h 6858000"/>
              <a:gd name="connsiteX505" fmla="*/ 3100264 w 7467600"/>
              <a:gd name="connsiteY505" fmla="*/ 4579845 h 6858000"/>
              <a:gd name="connsiteX506" fmla="*/ 2183576 w 7467600"/>
              <a:gd name="connsiteY506" fmla="*/ 4227150 h 6858000"/>
              <a:gd name="connsiteX507" fmla="*/ 2151029 w 7467600"/>
              <a:gd name="connsiteY507" fmla="*/ 4146947 h 6858000"/>
              <a:gd name="connsiteX508" fmla="*/ 3563434 w 7467600"/>
              <a:gd name="connsiteY508" fmla="*/ 4469115 h 6858000"/>
              <a:gd name="connsiteX509" fmla="*/ 3177952 w 7467600"/>
              <a:gd name="connsiteY509" fmla="*/ 3657386 h 6858000"/>
              <a:gd name="connsiteX510" fmla="*/ 3189263 w 7467600"/>
              <a:gd name="connsiteY510" fmla="*/ 3625726 h 6858000"/>
              <a:gd name="connsiteX511" fmla="*/ 3560912 w 7467600"/>
              <a:gd name="connsiteY511" fmla="*/ 4079863 h 6858000"/>
              <a:gd name="connsiteX512" fmla="*/ 3626636 w 7467600"/>
              <a:gd name="connsiteY512" fmla="*/ 4512230 h 6858000"/>
              <a:gd name="connsiteX513" fmla="*/ 3653088 w 7467600"/>
              <a:gd name="connsiteY513" fmla="*/ 4521417 h 6858000"/>
              <a:gd name="connsiteX514" fmla="*/ 3988128 w 7467600"/>
              <a:gd name="connsiteY514" fmla="*/ 4817267 h 6858000"/>
              <a:gd name="connsiteX515" fmla="*/ 4830582 w 7467600"/>
              <a:gd name="connsiteY515" fmla="*/ 4676000 h 6858000"/>
              <a:gd name="connsiteX516" fmla="*/ 4830100 w 7467600"/>
              <a:gd name="connsiteY516" fmla="*/ 4675554 h 6858000"/>
              <a:gd name="connsiteX517" fmla="*/ 4036318 w 7467600"/>
              <a:gd name="connsiteY517" fmla="*/ 4147013 h 6858000"/>
              <a:gd name="connsiteX518" fmla="*/ 3432098 w 7467600"/>
              <a:gd name="connsiteY518" fmla="*/ 3537312 h 6858000"/>
              <a:gd name="connsiteX519" fmla="*/ 3446761 w 7467600"/>
              <a:gd name="connsiteY519" fmla="*/ 3461278 h 6858000"/>
              <a:gd name="connsiteX520" fmla="*/ 4419733 w 7467600"/>
              <a:gd name="connsiteY520" fmla="*/ 3963555 h 6858000"/>
              <a:gd name="connsiteX521" fmla="*/ 4781371 w 7467600"/>
              <a:gd name="connsiteY521" fmla="*/ 4458604 h 6858000"/>
              <a:gd name="connsiteX522" fmla="*/ 4780440 w 7467600"/>
              <a:gd name="connsiteY522" fmla="*/ 4470290 h 6858000"/>
              <a:gd name="connsiteX523" fmla="*/ 4898954 w 7467600"/>
              <a:gd name="connsiteY523" fmla="*/ 4662092 h 6858000"/>
              <a:gd name="connsiteX524" fmla="*/ 4900699 w 7467600"/>
              <a:gd name="connsiteY524" fmla="*/ 4670867 h 6858000"/>
              <a:gd name="connsiteX525" fmla="*/ 5714511 w 7467600"/>
              <a:gd name="connsiteY525" fmla="*/ 4663483 h 6858000"/>
              <a:gd name="connsiteX526" fmla="*/ 5464793 w 7467600"/>
              <a:gd name="connsiteY526" fmla="*/ 4393556 h 6858000"/>
              <a:gd name="connsiteX527" fmla="*/ 5461897 w 7467600"/>
              <a:gd name="connsiteY527" fmla="*/ 4390879 h 6858000"/>
              <a:gd name="connsiteX528" fmla="*/ 4294126 w 7467600"/>
              <a:gd name="connsiteY528" fmla="*/ 3303048 h 6858000"/>
              <a:gd name="connsiteX529" fmla="*/ 4305321 w 7467600"/>
              <a:gd name="connsiteY529" fmla="*/ 3256953 h 6858000"/>
              <a:gd name="connsiteX530" fmla="*/ 4949299 w 7467600"/>
              <a:gd name="connsiteY530" fmla="*/ 3766336 h 6858000"/>
              <a:gd name="connsiteX531" fmla="*/ 5291452 w 7467600"/>
              <a:gd name="connsiteY531" fmla="*/ 4076801 h 6858000"/>
              <a:gd name="connsiteX532" fmla="*/ 5434998 w 7467600"/>
              <a:gd name="connsiteY532" fmla="*/ 4254100 h 6858000"/>
              <a:gd name="connsiteX533" fmla="*/ 5351015 w 7467600"/>
              <a:gd name="connsiteY533" fmla="*/ 3760989 h 6858000"/>
              <a:gd name="connsiteX534" fmla="*/ 5413780 w 7467600"/>
              <a:gd name="connsiteY534" fmla="*/ 2966265 h 6858000"/>
              <a:gd name="connsiteX535" fmla="*/ 5425627 w 7467600"/>
              <a:gd name="connsiteY535" fmla="*/ 2954192 h 6858000"/>
              <a:gd name="connsiteX536" fmla="*/ 6604735 w 7467600"/>
              <a:gd name="connsiteY536" fmla="*/ 2041381 h 6858000"/>
              <a:gd name="connsiteX537" fmla="*/ 7204487 w 7467600"/>
              <a:gd name="connsiteY537" fmla="*/ 2742112 h 6858000"/>
              <a:gd name="connsiteX538" fmla="*/ 7131592 w 7467600"/>
              <a:gd name="connsiteY538" fmla="*/ 2672096 h 6858000"/>
              <a:gd name="connsiteX539" fmla="*/ 6996344 w 7467600"/>
              <a:gd name="connsiteY539" fmla="*/ 2518310 h 6858000"/>
              <a:gd name="connsiteX540" fmla="*/ 6735495 w 7467600"/>
              <a:gd name="connsiteY540" fmla="*/ 2196890 h 6858000"/>
              <a:gd name="connsiteX541" fmla="*/ 6721901 w 7467600"/>
              <a:gd name="connsiteY541" fmla="*/ 2179274 h 6858000"/>
              <a:gd name="connsiteX542" fmla="*/ 6604735 w 7467600"/>
              <a:gd name="connsiteY542" fmla="*/ 2041381 h 6858000"/>
              <a:gd name="connsiteX543" fmla="*/ 6591670 w 7467600"/>
              <a:gd name="connsiteY543" fmla="*/ 1988277 h 6858000"/>
              <a:gd name="connsiteX544" fmla="*/ 6747349 w 7467600"/>
              <a:gd name="connsiteY544" fmla="*/ 2160069 h 6858000"/>
              <a:gd name="connsiteX545" fmla="*/ 6760943 w 7467600"/>
              <a:gd name="connsiteY545" fmla="*/ 2177686 h 6858000"/>
              <a:gd name="connsiteX546" fmla="*/ 7021065 w 7467600"/>
              <a:gd name="connsiteY546" fmla="*/ 2498102 h 6858000"/>
              <a:gd name="connsiteX547" fmla="*/ 7155223 w 7467600"/>
              <a:gd name="connsiteY547" fmla="*/ 2650386 h 6858000"/>
              <a:gd name="connsiteX548" fmla="*/ 7203167 w 7467600"/>
              <a:gd name="connsiteY548" fmla="*/ 2697288 h 6858000"/>
              <a:gd name="connsiteX549" fmla="*/ 6937703 w 7467600"/>
              <a:gd name="connsiteY549" fmla="*/ 2321981 h 6858000"/>
              <a:gd name="connsiteX550" fmla="*/ 6591670 w 7467600"/>
              <a:gd name="connsiteY550" fmla="*/ 1988277 h 6858000"/>
              <a:gd name="connsiteX551" fmla="*/ 5798671 w 7467600"/>
              <a:gd name="connsiteY551" fmla="*/ 1981601 h 6858000"/>
              <a:gd name="connsiteX552" fmla="*/ 5754709 w 7467600"/>
              <a:gd name="connsiteY552" fmla="*/ 2071454 h 6858000"/>
              <a:gd name="connsiteX553" fmla="*/ 5763044 w 7467600"/>
              <a:gd name="connsiteY553" fmla="*/ 2842206 h 6858000"/>
              <a:gd name="connsiteX554" fmla="*/ 5764974 w 7467600"/>
              <a:gd name="connsiteY554" fmla="*/ 2799609 h 6858000"/>
              <a:gd name="connsiteX555" fmla="*/ 5767665 w 7467600"/>
              <a:gd name="connsiteY555" fmla="*/ 2666409 h 6858000"/>
              <a:gd name="connsiteX556" fmla="*/ 5763055 w 7467600"/>
              <a:gd name="connsiteY556" fmla="*/ 2579705 h 6858000"/>
              <a:gd name="connsiteX557" fmla="*/ 5758079 w 7467600"/>
              <a:gd name="connsiteY557" fmla="*/ 2492508 h 6858000"/>
              <a:gd name="connsiteX558" fmla="*/ 5779325 w 7467600"/>
              <a:gd name="connsiteY558" fmla="*/ 2197069 h 6858000"/>
              <a:gd name="connsiteX559" fmla="*/ 5798671 w 7467600"/>
              <a:gd name="connsiteY559" fmla="*/ 1981601 h 6858000"/>
              <a:gd name="connsiteX560" fmla="*/ 5829202 w 7467600"/>
              <a:gd name="connsiteY560" fmla="*/ 1971679 h 6858000"/>
              <a:gd name="connsiteX561" fmla="*/ 5809558 w 7467600"/>
              <a:gd name="connsiteY561" fmla="*/ 2198043 h 6858000"/>
              <a:gd name="connsiteX562" fmla="*/ 5788653 w 7467600"/>
              <a:gd name="connsiteY562" fmla="*/ 2489430 h 6858000"/>
              <a:gd name="connsiteX563" fmla="*/ 5793439 w 7467600"/>
              <a:gd name="connsiteY563" fmla="*/ 2575235 h 6858000"/>
              <a:gd name="connsiteX564" fmla="*/ 5796837 w 7467600"/>
              <a:gd name="connsiteY564" fmla="*/ 2637633 h 6858000"/>
              <a:gd name="connsiteX565" fmla="*/ 5818614 w 7467600"/>
              <a:gd name="connsiteY565" fmla="*/ 2473055 h 6858000"/>
              <a:gd name="connsiteX566" fmla="*/ 5829202 w 7467600"/>
              <a:gd name="connsiteY566" fmla="*/ 1971679 h 6858000"/>
              <a:gd name="connsiteX567" fmla="*/ 5911389 w 7467600"/>
              <a:gd name="connsiteY567" fmla="*/ 1898371 h 6858000"/>
              <a:gd name="connsiteX568" fmla="*/ 6237627 w 7467600"/>
              <a:gd name="connsiteY568" fmla="*/ 2231921 h 6858000"/>
              <a:gd name="connsiteX569" fmla="*/ 5911389 w 7467600"/>
              <a:gd name="connsiteY569" fmla="*/ 1898371 h 6858000"/>
              <a:gd name="connsiteX570" fmla="*/ 6944437 w 7467600"/>
              <a:gd name="connsiteY570" fmla="*/ 1575402 h 6858000"/>
              <a:gd name="connsiteX571" fmla="*/ 6304730 w 7467600"/>
              <a:gd name="connsiteY571" fmla="*/ 1766654 h 6858000"/>
              <a:gd name="connsiteX572" fmla="*/ 6944437 w 7467600"/>
              <a:gd name="connsiteY572" fmla="*/ 1575402 h 6858000"/>
              <a:gd name="connsiteX573" fmla="*/ 7019523 w 7467600"/>
              <a:gd name="connsiteY573" fmla="*/ 1519450 h 6858000"/>
              <a:gd name="connsiteX574" fmla="*/ 6298091 w 7467600"/>
              <a:gd name="connsiteY574" fmla="*/ 1737122 h 6858000"/>
              <a:gd name="connsiteX575" fmla="*/ 7019523 w 7467600"/>
              <a:gd name="connsiteY575" fmla="*/ 1519450 h 6858000"/>
              <a:gd name="connsiteX576" fmla="*/ 2399523 w 7467600"/>
              <a:gd name="connsiteY576" fmla="*/ 1428234 h 6858000"/>
              <a:gd name="connsiteX577" fmla="*/ 2224982 w 7467600"/>
              <a:gd name="connsiteY577" fmla="*/ 1826201 h 6858000"/>
              <a:gd name="connsiteX578" fmla="*/ 2096099 w 7467600"/>
              <a:gd name="connsiteY578" fmla="*/ 2345900 h 6858000"/>
              <a:gd name="connsiteX579" fmla="*/ 2283317 w 7467600"/>
              <a:gd name="connsiteY579" fmla="*/ 1796925 h 6858000"/>
              <a:gd name="connsiteX580" fmla="*/ 2399523 w 7467600"/>
              <a:gd name="connsiteY580" fmla="*/ 1428234 h 6858000"/>
              <a:gd name="connsiteX581" fmla="*/ 2448558 w 7467600"/>
              <a:gd name="connsiteY581" fmla="*/ 1373435 h 6858000"/>
              <a:gd name="connsiteX582" fmla="*/ 2312521 w 7467600"/>
              <a:gd name="connsiteY582" fmla="*/ 1806140 h 6858000"/>
              <a:gd name="connsiteX583" fmla="*/ 2127533 w 7467600"/>
              <a:gd name="connsiteY583" fmla="*/ 2348380 h 6858000"/>
              <a:gd name="connsiteX584" fmla="*/ 2358080 w 7467600"/>
              <a:gd name="connsiteY584" fmla="*/ 1866134 h 6858000"/>
              <a:gd name="connsiteX585" fmla="*/ 2407436 w 7467600"/>
              <a:gd name="connsiteY585" fmla="*/ 1651070 h 6858000"/>
              <a:gd name="connsiteX586" fmla="*/ 2448558 w 7467600"/>
              <a:gd name="connsiteY586" fmla="*/ 1373435 h 6858000"/>
              <a:gd name="connsiteX587" fmla="*/ 278707 w 7467600"/>
              <a:gd name="connsiteY587" fmla="*/ 1352270 h 6858000"/>
              <a:gd name="connsiteX588" fmla="*/ 321570 w 7467600"/>
              <a:gd name="connsiteY588" fmla="*/ 1861610 h 6858000"/>
              <a:gd name="connsiteX589" fmla="*/ 294281 w 7467600"/>
              <a:gd name="connsiteY589" fmla="*/ 1440658 h 6858000"/>
              <a:gd name="connsiteX590" fmla="*/ 278707 w 7467600"/>
              <a:gd name="connsiteY590" fmla="*/ 1352270 h 6858000"/>
              <a:gd name="connsiteX591" fmla="*/ 1423821 w 7467600"/>
              <a:gd name="connsiteY591" fmla="*/ 1351958 h 6858000"/>
              <a:gd name="connsiteX592" fmla="*/ 1638521 w 7467600"/>
              <a:gd name="connsiteY592" fmla="*/ 1908470 h 6858000"/>
              <a:gd name="connsiteX593" fmla="*/ 1754199 w 7467600"/>
              <a:gd name="connsiteY593" fmla="*/ 2149284 h 6858000"/>
              <a:gd name="connsiteX594" fmla="*/ 1908359 w 7467600"/>
              <a:gd name="connsiteY594" fmla="*/ 2364988 h 6858000"/>
              <a:gd name="connsiteX595" fmla="*/ 1647661 w 7467600"/>
              <a:gd name="connsiteY595" fmla="*/ 1825945 h 6858000"/>
              <a:gd name="connsiteX596" fmla="*/ 1423821 w 7467600"/>
              <a:gd name="connsiteY596" fmla="*/ 1351958 h 6858000"/>
              <a:gd name="connsiteX597" fmla="*/ 1431890 w 7467600"/>
              <a:gd name="connsiteY597" fmla="*/ 1306475 h 6858000"/>
              <a:gd name="connsiteX598" fmla="*/ 1507597 w 7467600"/>
              <a:gd name="connsiteY598" fmla="*/ 1446132 h 6858000"/>
              <a:gd name="connsiteX599" fmla="*/ 1674586 w 7467600"/>
              <a:gd name="connsiteY599" fmla="*/ 1813832 h 6858000"/>
              <a:gd name="connsiteX600" fmla="*/ 1815950 w 7467600"/>
              <a:gd name="connsiteY600" fmla="*/ 2128564 h 6858000"/>
              <a:gd name="connsiteX601" fmla="*/ 1984242 w 7467600"/>
              <a:gd name="connsiteY601" fmla="*/ 2430829 h 6858000"/>
              <a:gd name="connsiteX602" fmla="*/ 2014023 w 7467600"/>
              <a:gd name="connsiteY602" fmla="*/ 2450995 h 6858000"/>
              <a:gd name="connsiteX603" fmla="*/ 1747337 w 7467600"/>
              <a:gd name="connsiteY603" fmla="*/ 1855264 h 6858000"/>
              <a:gd name="connsiteX604" fmla="*/ 1533749 w 7467600"/>
              <a:gd name="connsiteY604" fmla="*/ 1478656 h 6858000"/>
              <a:gd name="connsiteX605" fmla="*/ 1431890 w 7467600"/>
              <a:gd name="connsiteY605" fmla="*/ 1306475 h 6858000"/>
              <a:gd name="connsiteX606" fmla="*/ 5052692 w 7467600"/>
              <a:gd name="connsiteY606" fmla="*/ 1292994 h 6858000"/>
              <a:gd name="connsiteX607" fmla="*/ 5200661 w 7467600"/>
              <a:gd name="connsiteY607" fmla="*/ 1635186 h 6858000"/>
              <a:gd name="connsiteX608" fmla="*/ 5297138 w 7467600"/>
              <a:gd name="connsiteY608" fmla="*/ 1906351 h 6858000"/>
              <a:gd name="connsiteX609" fmla="*/ 5052692 w 7467600"/>
              <a:gd name="connsiteY609" fmla="*/ 1292994 h 6858000"/>
              <a:gd name="connsiteX610" fmla="*/ 5009948 w 7467600"/>
              <a:gd name="connsiteY610" fmla="*/ 1273619 h 6858000"/>
              <a:gd name="connsiteX611" fmla="*/ 5121777 w 7467600"/>
              <a:gd name="connsiteY611" fmla="*/ 1654213 h 6858000"/>
              <a:gd name="connsiteX612" fmla="*/ 5293545 w 7467600"/>
              <a:gd name="connsiteY612" fmla="*/ 2072247 h 6858000"/>
              <a:gd name="connsiteX613" fmla="*/ 5294042 w 7467600"/>
              <a:gd name="connsiteY613" fmla="*/ 2065019 h 6858000"/>
              <a:gd name="connsiteX614" fmla="*/ 5171936 w 7467600"/>
              <a:gd name="connsiteY614" fmla="*/ 1647613 h 6858000"/>
              <a:gd name="connsiteX615" fmla="*/ 5009948 w 7467600"/>
              <a:gd name="connsiteY615" fmla="*/ 1273619 h 6858000"/>
              <a:gd name="connsiteX616" fmla="*/ 655236 w 7467600"/>
              <a:gd name="connsiteY616" fmla="*/ 1268632 h 6858000"/>
              <a:gd name="connsiteX617" fmla="*/ 839521 w 7467600"/>
              <a:gd name="connsiteY617" fmla="*/ 1685315 h 6858000"/>
              <a:gd name="connsiteX618" fmla="*/ 1109416 w 7467600"/>
              <a:gd name="connsiteY618" fmla="*/ 2061663 h 6858000"/>
              <a:gd name="connsiteX619" fmla="*/ 1298300 w 7467600"/>
              <a:gd name="connsiteY619" fmla="*/ 2247742 h 6858000"/>
              <a:gd name="connsiteX620" fmla="*/ 1125871 w 7467600"/>
              <a:gd name="connsiteY620" fmla="*/ 1989513 h 6858000"/>
              <a:gd name="connsiteX621" fmla="*/ 981574 w 7467600"/>
              <a:gd name="connsiteY621" fmla="*/ 1783157 h 6858000"/>
              <a:gd name="connsiteX622" fmla="*/ 922198 w 7467600"/>
              <a:gd name="connsiteY622" fmla="*/ 1677437 h 6858000"/>
              <a:gd name="connsiteX623" fmla="*/ 869293 w 7467600"/>
              <a:gd name="connsiteY623" fmla="*/ 1583214 h 6858000"/>
              <a:gd name="connsiteX624" fmla="*/ 751431 w 7467600"/>
              <a:gd name="connsiteY624" fmla="*/ 1405731 h 6858000"/>
              <a:gd name="connsiteX625" fmla="*/ 655236 w 7467600"/>
              <a:gd name="connsiteY625" fmla="*/ 1268632 h 6858000"/>
              <a:gd name="connsiteX626" fmla="*/ 6516292 w 7467600"/>
              <a:gd name="connsiteY626" fmla="*/ 1263064 h 6858000"/>
              <a:gd name="connsiteX627" fmla="*/ 5736320 w 7467600"/>
              <a:gd name="connsiteY627" fmla="*/ 1501803 h 6858000"/>
              <a:gd name="connsiteX628" fmla="*/ 6516292 w 7467600"/>
              <a:gd name="connsiteY628" fmla="*/ 1263064 h 6858000"/>
              <a:gd name="connsiteX629" fmla="*/ 291466 w 7467600"/>
              <a:gd name="connsiteY629" fmla="*/ 1250369 h 6858000"/>
              <a:gd name="connsiteX630" fmla="*/ 323180 w 7467600"/>
              <a:gd name="connsiteY630" fmla="*/ 1435283 h 6858000"/>
              <a:gd name="connsiteX631" fmla="*/ 349381 w 7467600"/>
              <a:gd name="connsiteY631" fmla="*/ 1875041 h 6858000"/>
              <a:gd name="connsiteX632" fmla="*/ 374363 w 7467600"/>
              <a:gd name="connsiteY632" fmla="*/ 1506494 h 6858000"/>
              <a:gd name="connsiteX633" fmla="*/ 302168 w 7467600"/>
              <a:gd name="connsiteY633" fmla="*/ 1274495 h 6858000"/>
              <a:gd name="connsiteX634" fmla="*/ 291466 w 7467600"/>
              <a:gd name="connsiteY634" fmla="*/ 1250369 h 6858000"/>
              <a:gd name="connsiteX635" fmla="*/ 678222 w 7467600"/>
              <a:gd name="connsiteY635" fmla="*/ 1248670 h 6858000"/>
              <a:gd name="connsiteX636" fmla="*/ 775536 w 7467600"/>
              <a:gd name="connsiteY636" fmla="*/ 1388015 h 6858000"/>
              <a:gd name="connsiteX637" fmla="*/ 894529 w 7467600"/>
              <a:gd name="connsiteY637" fmla="*/ 1567739 h 6858000"/>
              <a:gd name="connsiteX638" fmla="*/ 948000 w 7467600"/>
              <a:gd name="connsiteY638" fmla="*/ 1663088 h 6858000"/>
              <a:gd name="connsiteX639" fmla="*/ 1006812 w 7467600"/>
              <a:gd name="connsiteY639" fmla="*/ 1767683 h 6858000"/>
              <a:gd name="connsiteX640" fmla="*/ 1149133 w 7467600"/>
              <a:gd name="connsiteY640" fmla="*/ 1971513 h 6858000"/>
              <a:gd name="connsiteX641" fmla="*/ 1333952 w 7467600"/>
              <a:gd name="connsiteY641" fmla="*/ 2251620 h 6858000"/>
              <a:gd name="connsiteX642" fmla="*/ 1337329 w 7467600"/>
              <a:gd name="connsiteY642" fmla="*/ 2258350 h 6858000"/>
              <a:gd name="connsiteX643" fmla="*/ 1014726 w 7467600"/>
              <a:gd name="connsiteY643" fmla="*/ 1615556 h 6858000"/>
              <a:gd name="connsiteX644" fmla="*/ 678222 w 7467600"/>
              <a:gd name="connsiteY644" fmla="*/ 1248670 h 6858000"/>
              <a:gd name="connsiteX645" fmla="*/ 6691602 w 7467600"/>
              <a:gd name="connsiteY645" fmla="*/ 1140573 h 6858000"/>
              <a:gd name="connsiteX646" fmla="*/ 6571100 w 7467600"/>
              <a:gd name="connsiteY646" fmla="*/ 1183662 h 6858000"/>
              <a:gd name="connsiteX647" fmla="*/ 6241687 w 7467600"/>
              <a:gd name="connsiteY647" fmla="*/ 1257600 h 6858000"/>
              <a:gd name="connsiteX648" fmla="*/ 5693009 w 7467600"/>
              <a:gd name="connsiteY648" fmla="*/ 1478256 h 6858000"/>
              <a:gd name="connsiteX649" fmla="*/ 6548420 w 7467600"/>
              <a:gd name="connsiteY649" fmla="*/ 1214599 h 6858000"/>
              <a:gd name="connsiteX650" fmla="*/ 6605473 w 7467600"/>
              <a:gd name="connsiteY650" fmla="*/ 1184686 h 6858000"/>
              <a:gd name="connsiteX651" fmla="*/ 6691602 w 7467600"/>
              <a:gd name="connsiteY651" fmla="*/ 1140573 h 6858000"/>
              <a:gd name="connsiteX652" fmla="*/ 4002475 w 7467600"/>
              <a:gd name="connsiteY652" fmla="*/ 1037802 h 6858000"/>
              <a:gd name="connsiteX653" fmla="*/ 4000324 w 7467600"/>
              <a:gd name="connsiteY653" fmla="*/ 1039362 h 6858000"/>
              <a:gd name="connsiteX654" fmla="*/ 4002862 w 7467600"/>
              <a:gd name="connsiteY654" fmla="*/ 1042866 h 6858000"/>
              <a:gd name="connsiteX655" fmla="*/ 4002475 w 7467600"/>
              <a:gd name="connsiteY655" fmla="*/ 1037802 h 6858000"/>
              <a:gd name="connsiteX656" fmla="*/ 506322 w 7467600"/>
              <a:gd name="connsiteY656" fmla="*/ 1020997 h 6858000"/>
              <a:gd name="connsiteX657" fmla="*/ 533068 w 7467600"/>
              <a:gd name="connsiteY657" fmla="*/ 1029409 h 6858000"/>
              <a:gd name="connsiteX658" fmla="*/ 1232525 w 7467600"/>
              <a:gd name="connsiteY658" fmla="*/ 1804675 h 6858000"/>
              <a:gd name="connsiteX659" fmla="*/ 1388858 w 7467600"/>
              <a:gd name="connsiteY659" fmla="*/ 2368011 h 6858000"/>
              <a:gd name="connsiteX660" fmla="*/ 1384098 w 7467600"/>
              <a:gd name="connsiteY660" fmla="*/ 2378125 h 6858000"/>
              <a:gd name="connsiteX661" fmla="*/ 1425393 w 7467600"/>
              <a:gd name="connsiteY661" fmla="*/ 2589124 h 6858000"/>
              <a:gd name="connsiteX662" fmla="*/ 1424001 w 7467600"/>
              <a:gd name="connsiteY662" fmla="*/ 2597541 h 6858000"/>
              <a:gd name="connsiteX663" fmla="*/ 2152729 w 7467600"/>
              <a:gd name="connsiteY663" fmla="*/ 2864487 h 6858000"/>
              <a:gd name="connsiteX664" fmla="*/ 2020609 w 7467600"/>
              <a:gd name="connsiteY664" fmla="*/ 2539671 h 6858000"/>
              <a:gd name="connsiteX665" fmla="*/ 2018920 w 7467600"/>
              <a:gd name="connsiteY665" fmla="*/ 2536309 h 6858000"/>
              <a:gd name="connsiteX666" fmla="*/ 1342441 w 7467600"/>
              <a:gd name="connsiteY666" fmla="*/ 1173017 h 6858000"/>
              <a:gd name="connsiteX667" fmla="*/ 1367925 w 7467600"/>
              <a:gd name="connsiteY667" fmla="*/ 1135648 h 6858000"/>
              <a:gd name="connsiteX668" fmla="*/ 1771401 w 7467600"/>
              <a:gd name="connsiteY668" fmla="*/ 1806673 h 6858000"/>
              <a:gd name="connsiteX669" fmla="*/ 1972385 w 7467600"/>
              <a:gd name="connsiteY669" fmla="*/ 2198735 h 6858000"/>
              <a:gd name="connsiteX670" fmla="*/ 2040892 w 7467600"/>
              <a:gd name="connsiteY670" fmla="*/ 2405205 h 6858000"/>
              <a:gd name="connsiteX671" fmla="*/ 2131689 w 7467600"/>
              <a:gd name="connsiteY671" fmla="*/ 1936926 h 6858000"/>
              <a:gd name="connsiteX672" fmla="*/ 2454820 w 7467600"/>
              <a:gd name="connsiteY672" fmla="*/ 1248808 h 6858000"/>
              <a:gd name="connsiteX673" fmla="*/ 2492512 w 7467600"/>
              <a:gd name="connsiteY673" fmla="*/ 1302920 h 6858000"/>
              <a:gd name="connsiteX674" fmla="*/ 2081216 w 7467600"/>
              <a:gd name="connsiteY674" fmla="*/ 2527513 h 6858000"/>
              <a:gd name="connsiteX675" fmla="*/ 2081211 w 7467600"/>
              <a:gd name="connsiteY675" fmla="*/ 2528916 h 6858000"/>
              <a:gd name="connsiteX676" fmla="*/ 2199067 w 7467600"/>
              <a:gd name="connsiteY676" fmla="*/ 2884061 h 6858000"/>
              <a:gd name="connsiteX677" fmla="*/ 3192586 w 7467600"/>
              <a:gd name="connsiteY677" fmla="*/ 3411496 h 6858000"/>
              <a:gd name="connsiteX678" fmla="*/ 3182620 w 7467600"/>
              <a:gd name="connsiteY678" fmla="*/ 3483279 h 6858000"/>
              <a:gd name="connsiteX679" fmla="*/ 2435119 w 7467600"/>
              <a:gd name="connsiteY679" fmla="*/ 3080173 h 6858000"/>
              <a:gd name="connsiteX680" fmla="*/ 2410152 w 7467600"/>
              <a:gd name="connsiteY680" fmla="*/ 3063751 h 6858000"/>
              <a:gd name="connsiteX681" fmla="*/ 2408099 w 7467600"/>
              <a:gd name="connsiteY681" fmla="*/ 3064403 h 6858000"/>
              <a:gd name="connsiteX682" fmla="*/ 2407218 w 7467600"/>
              <a:gd name="connsiteY682" fmla="*/ 3070324 h 6858000"/>
              <a:gd name="connsiteX683" fmla="*/ 2380138 w 7467600"/>
              <a:gd name="connsiteY683" fmla="*/ 3099341 h 6858000"/>
              <a:gd name="connsiteX684" fmla="*/ 1765923 w 7467600"/>
              <a:gd name="connsiteY684" fmla="*/ 3581043 h 6858000"/>
              <a:gd name="connsiteX685" fmla="*/ 1702258 w 7467600"/>
              <a:gd name="connsiteY685" fmla="*/ 3612286 h 6858000"/>
              <a:gd name="connsiteX686" fmla="*/ 1538370 w 7467600"/>
              <a:gd name="connsiteY686" fmla="*/ 3811804 h 6858000"/>
              <a:gd name="connsiteX687" fmla="*/ 542867 w 7467600"/>
              <a:gd name="connsiteY687" fmla="*/ 4944092 h 6858000"/>
              <a:gd name="connsiteX688" fmla="*/ 515800 w 7467600"/>
              <a:gd name="connsiteY688" fmla="*/ 4862180 h 6858000"/>
              <a:gd name="connsiteX689" fmla="*/ 909145 w 7467600"/>
              <a:gd name="connsiteY689" fmla="*/ 4199225 h 6858000"/>
              <a:gd name="connsiteX690" fmla="*/ 1214067 w 7467600"/>
              <a:gd name="connsiteY690" fmla="*/ 3908561 h 6858000"/>
              <a:gd name="connsiteX691" fmla="*/ 640967 w 7467600"/>
              <a:gd name="connsiteY691" fmla="*/ 4105601 h 6858000"/>
              <a:gd name="connsiteX692" fmla="*/ 112563 w 7467600"/>
              <a:gd name="connsiteY692" fmla="*/ 4396952 h 6858000"/>
              <a:gd name="connsiteX693" fmla="*/ 0 w 7467600"/>
              <a:gd name="connsiteY693" fmla="*/ 4466006 h 6858000"/>
              <a:gd name="connsiteX694" fmla="*/ 0 w 7467600"/>
              <a:gd name="connsiteY694" fmla="*/ 4233763 h 6858000"/>
              <a:gd name="connsiteX695" fmla="*/ 36881 w 7467600"/>
              <a:gd name="connsiteY695" fmla="*/ 4200118 h 6858000"/>
              <a:gd name="connsiteX696" fmla="*/ 910534 w 7467600"/>
              <a:gd name="connsiteY696" fmla="*/ 3629753 h 6858000"/>
              <a:gd name="connsiteX697" fmla="*/ 1578717 w 7467600"/>
              <a:gd name="connsiteY697" fmla="*/ 3575982 h 6858000"/>
              <a:gd name="connsiteX698" fmla="*/ 2338780 w 7467600"/>
              <a:gd name="connsiteY698" fmla="*/ 3033725 h 6858000"/>
              <a:gd name="connsiteX699" fmla="*/ 1807991 w 7467600"/>
              <a:gd name="connsiteY699" fmla="*/ 2807184 h 6858000"/>
              <a:gd name="connsiteX700" fmla="*/ 1416358 w 7467600"/>
              <a:gd name="connsiteY700" fmla="*/ 3112571 h 6858000"/>
              <a:gd name="connsiteX701" fmla="*/ 939066 w 7467600"/>
              <a:gd name="connsiteY701" fmla="*/ 3378798 h 6858000"/>
              <a:gd name="connsiteX702" fmla="*/ 115099 w 7467600"/>
              <a:gd name="connsiteY702" fmla="*/ 3607650 h 6858000"/>
              <a:gd name="connsiteX703" fmla="*/ 97284 w 7467600"/>
              <a:gd name="connsiteY703" fmla="*/ 3520393 h 6858000"/>
              <a:gd name="connsiteX704" fmla="*/ 922050 w 7467600"/>
              <a:gd name="connsiteY704" fmla="*/ 3074867 h 6858000"/>
              <a:gd name="connsiteX705" fmla="*/ 1405265 w 7467600"/>
              <a:gd name="connsiteY705" fmla="*/ 3016319 h 6858000"/>
              <a:gd name="connsiteX706" fmla="*/ 1407512 w 7467600"/>
              <a:gd name="connsiteY706" fmla="*/ 3018001 h 6858000"/>
              <a:gd name="connsiteX707" fmla="*/ 1726266 w 7467600"/>
              <a:gd name="connsiteY707" fmla="*/ 2777274 h 6858000"/>
              <a:gd name="connsiteX708" fmla="*/ 625390 w 7467600"/>
              <a:gd name="connsiteY708" fmla="*/ 2514541 h 6858000"/>
              <a:gd name="connsiteX709" fmla="*/ 619799 w 7467600"/>
              <a:gd name="connsiteY709" fmla="*/ 2527180 h 6858000"/>
              <a:gd name="connsiteX710" fmla="*/ 310030 w 7467600"/>
              <a:gd name="connsiteY710" fmla="*/ 2771818 h 6858000"/>
              <a:gd name="connsiteX711" fmla="*/ 173877 w 7467600"/>
              <a:gd name="connsiteY711" fmla="*/ 2937056 h 6858000"/>
              <a:gd name="connsiteX712" fmla="*/ 77889 w 7467600"/>
              <a:gd name="connsiteY712" fmla="*/ 3138440 h 6858000"/>
              <a:gd name="connsiteX713" fmla="*/ 0 w 7467600"/>
              <a:gd name="connsiteY713" fmla="*/ 3271395 h 6858000"/>
              <a:gd name="connsiteX714" fmla="*/ 0 w 7467600"/>
              <a:gd name="connsiteY714" fmla="*/ 3153002 h 6858000"/>
              <a:gd name="connsiteX715" fmla="*/ 2386 w 7467600"/>
              <a:gd name="connsiteY715" fmla="*/ 3149203 h 6858000"/>
              <a:gd name="connsiteX716" fmla="*/ 89753 w 7467600"/>
              <a:gd name="connsiteY716" fmla="*/ 2987702 h 6858000"/>
              <a:gd name="connsiteX717" fmla="*/ 76869 w 7467600"/>
              <a:gd name="connsiteY717" fmla="*/ 3005404 h 6858000"/>
              <a:gd name="connsiteX718" fmla="*/ 32049 w 7467600"/>
              <a:gd name="connsiteY718" fmla="*/ 3065814 h 6858000"/>
              <a:gd name="connsiteX719" fmla="*/ 0 w 7467600"/>
              <a:gd name="connsiteY719" fmla="*/ 3108744 h 6858000"/>
              <a:gd name="connsiteX720" fmla="*/ 0 w 7467600"/>
              <a:gd name="connsiteY720" fmla="*/ 3058059 h 6858000"/>
              <a:gd name="connsiteX721" fmla="*/ 7610 w 7467600"/>
              <a:gd name="connsiteY721" fmla="*/ 3047889 h 6858000"/>
              <a:gd name="connsiteX722" fmla="*/ 52419 w 7467600"/>
              <a:gd name="connsiteY722" fmla="*/ 2987479 h 6858000"/>
              <a:gd name="connsiteX723" fmla="*/ 59142 w 7467600"/>
              <a:gd name="connsiteY723" fmla="*/ 2978488 h 6858000"/>
              <a:gd name="connsiteX724" fmla="*/ 0 w 7467600"/>
              <a:gd name="connsiteY724" fmla="*/ 3015334 h 6858000"/>
              <a:gd name="connsiteX725" fmla="*/ 0 w 7467600"/>
              <a:gd name="connsiteY725" fmla="*/ 2914286 h 6858000"/>
              <a:gd name="connsiteX726" fmla="*/ 36383 w 7467600"/>
              <a:gd name="connsiteY726" fmla="*/ 2901128 h 6858000"/>
              <a:gd name="connsiteX727" fmla="*/ 156329 w 7467600"/>
              <a:gd name="connsiteY727" fmla="*/ 2840533 h 6858000"/>
              <a:gd name="connsiteX728" fmla="*/ 358355 w 7467600"/>
              <a:gd name="connsiteY728" fmla="*/ 2620471 h 6858000"/>
              <a:gd name="connsiteX729" fmla="*/ 510577 w 7467600"/>
              <a:gd name="connsiteY729" fmla="*/ 2501244 h 6858000"/>
              <a:gd name="connsiteX730" fmla="*/ 211967 w 7467600"/>
              <a:gd name="connsiteY730" fmla="*/ 2479171 h 6858000"/>
              <a:gd name="connsiteX731" fmla="*/ 0 w 7467600"/>
              <a:gd name="connsiteY731" fmla="*/ 2476398 h 6858000"/>
              <a:gd name="connsiteX732" fmla="*/ 0 w 7467600"/>
              <a:gd name="connsiteY732" fmla="*/ 2389189 h 6858000"/>
              <a:gd name="connsiteX733" fmla="*/ 103062 w 7467600"/>
              <a:gd name="connsiteY733" fmla="*/ 2389518 h 6858000"/>
              <a:gd name="connsiteX734" fmla="*/ 510734 w 7467600"/>
              <a:gd name="connsiteY734" fmla="*/ 2416201 h 6858000"/>
              <a:gd name="connsiteX735" fmla="*/ 279257 w 7467600"/>
              <a:gd name="connsiteY735" fmla="*/ 2092102 h 6858000"/>
              <a:gd name="connsiteX736" fmla="*/ 65265 w 7467600"/>
              <a:gd name="connsiteY736" fmla="*/ 2006049 h 6858000"/>
              <a:gd name="connsiteX737" fmla="*/ 0 w 7467600"/>
              <a:gd name="connsiteY737" fmla="*/ 1982532 h 6858000"/>
              <a:gd name="connsiteX738" fmla="*/ 0 w 7467600"/>
              <a:gd name="connsiteY738" fmla="*/ 1912789 h 6858000"/>
              <a:gd name="connsiteX739" fmla="*/ 97460 w 7467600"/>
              <a:gd name="connsiteY739" fmla="*/ 1953725 h 6858000"/>
              <a:gd name="connsiteX740" fmla="*/ 221272 w 7467600"/>
              <a:gd name="connsiteY740" fmla="*/ 1980766 h 6858000"/>
              <a:gd name="connsiteX741" fmla="*/ 116765 w 7467600"/>
              <a:gd name="connsiteY741" fmla="*/ 1911033 h 6858000"/>
              <a:gd name="connsiteX742" fmla="*/ 16405 w 7467600"/>
              <a:gd name="connsiteY742" fmla="*/ 1803412 h 6858000"/>
              <a:gd name="connsiteX743" fmla="*/ 0 w 7467600"/>
              <a:gd name="connsiteY743" fmla="*/ 1784777 h 6858000"/>
              <a:gd name="connsiteX744" fmla="*/ 0 w 7467600"/>
              <a:gd name="connsiteY744" fmla="*/ 1740082 h 6858000"/>
              <a:gd name="connsiteX745" fmla="*/ 39394 w 7467600"/>
              <a:gd name="connsiteY745" fmla="*/ 1784856 h 6858000"/>
              <a:gd name="connsiteX746" fmla="*/ 135813 w 7467600"/>
              <a:gd name="connsiteY746" fmla="*/ 1888838 h 6858000"/>
              <a:gd name="connsiteX747" fmla="*/ 242575 w 7467600"/>
              <a:gd name="connsiteY747" fmla="*/ 1958841 h 6858000"/>
              <a:gd name="connsiteX748" fmla="*/ 82197 w 7467600"/>
              <a:gd name="connsiteY748" fmla="*/ 1754826 h 6858000"/>
              <a:gd name="connsiteX749" fmla="*/ 0 w 7467600"/>
              <a:gd name="connsiteY749" fmla="*/ 1679650 h 6858000"/>
              <a:gd name="connsiteX750" fmla="*/ 0 w 7467600"/>
              <a:gd name="connsiteY750" fmla="*/ 1602463 h 6858000"/>
              <a:gd name="connsiteX751" fmla="*/ 84689 w 7467600"/>
              <a:gd name="connsiteY751" fmla="*/ 1677442 h 6858000"/>
              <a:gd name="connsiteX752" fmla="*/ 298437 w 7467600"/>
              <a:gd name="connsiteY752" fmla="*/ 1968019 h 6858000"/>
              <a:gd name="connsiteX753" fmla="*/ 227269 w 7467600"/>
              <a:gd name="connsiteY753" fmla="*/ 1114064 h 6858000"/>
              <a:gd name="connsiteX754" fmla="*/ 248003 w 7467600"/>
              <a:gd name="connsiteY754" fmla="*/ 1089613 h 6858000"/>
              <a:gd name="connsiteX755" fmla="*/ 427020 w 7467600"/>
              <a:gd name="connsiteY755" fmla="*/ 1619803 h 6858000"/>
              <a:gd name="connsiteX756" fmla="*/ 340345 w 7467600"/>
              <a:gd name="connsiteY756" fmla="*/ 2027739 h 6858000"/>
              <a:gd name="connsiteX757" fmla="*/ 360865 w 7467600"/>
              <a:gd name="connsiteY757" fmla="*/ 2044827 h 6858000"/>
              <a:gd name="connsiteX758" fmla="*/ 560414 w 7467600"/>
              <a:gd name="connsiteY758" fmla="*/ 2421457 h 6858000"/>
              <a:gd name="connsiteX759" fmla="*/ 1359703 w 7467600"/>
              <a:gd name="connsiteY759" fmla="*/ 2578554 h 6858000"/>
              <a:gd name="connsiteX760" fmla="*/ 1359422 w 7467600"/>
              <a:gd name="connsiteY760" fmla="*/ 2577994 h 6858000"/>
              <a:gd name="connsiteX761" fmla="*/ 828701 w 7467600"/>
              <a:gd name="connsiteY761" fmla="*/ 1839520 h 6858000"/>
              <a:gd name="connsiteX762" fmla="*/ 494427 w 7467600"/>
              <a:gd name="connsiteY762" fmla="*/ 1092333 h 6858000"/>
              <a:gd name="connsiteX763" fmla="*/ 506322 w 7467600"/>
              <a:gd name="connsiteY763" fmla="*/ 1020997 h 6858000"/>
              <a:gd name="connsiteX764" fmla="*/ 4570198 w 7467600"/>
              <a:gd name="connsiteY764" fmla="*/ 978081 h 6858000"/>
              <a:gd name="connsiteX765" fmla="*/ 4523691 w 7467600"/>
              <a:gd name="connsiteY765" fmla="*/ 1127776 h 6858000"/>
              <a:gd name="connsiteX766" fmla="*/ 4509875 w 7467600"/>
              <a:gd name="connsiteY766" fmla="*/ 1167552 h 6858000"/>
              <a:gd name="connsiteX767" fmla="*/ 4478168 w 7467600"/>
              <a:gd name="connsiteY767" fmla="*/ 1260735 h 6858000"/>
              <a:gd name="connsiteX768" fmla="*/ 4409309 w 7467600"/>
              <a:gd name="connsiteY768" fmla="*/ 1666996 h 6858000"/>
              <a:gd name="connsiteX769" fmla="*/ 4370031 w 7467600"/>
              <a:gd name="connsiteY769" fmla="*/ 1955666 h 6858000"/>
              <a:gd name="connsiteX770" fmla="*/ 4570198 w 7467600"/>
              <a:gd name="connsiteY770" fmla="*/ 978081 h 6858000"/>
              <a:gd name="connsiteX771" fmla="*/ 4557898 w 7467600"/>
              <a:gd name="connsiteY771" fmla="*/ 900011 h 6858000"/>
              <a:gd name="connsiteX772" fmla="*/ 4344840 w 7467600"/>
              <a:gd name="connsiteY772" fmla="*/ 1922038 h 6858000"/>
              <a:gd name="connsiteX773" fmla="*/ 4378710 w 7467600"/>
              <a:gd name="connsiteY773" fmla="*/ 1665516 h 6858000"/>
              <a:gd name="connsiteX774" fmla="*/ 4448798 w 7467600"/>
              <a:gd name="connsiteY774" fmla="*/ 1253024 h 6858000"/>
              <a:gd name="connsiteX775" fmla="*/ 4480315 w 7467600"/>
              <a:gd name="connsiteY775" fmla="*/ 1158454 h 6858000"/>
              <a:gd name="connsiteX776" fmla="*/ 4494133 w 7467600"/>
              <a:gd name="connsiteY776" fmla="*/ 1118676 h 6858000"/>
              <a:gd name="connsiteX777" fmla="*/ 4557898 w 7467600"/>
              <a:gd name="connsiteY777" fmla="*/ 900011 h 6858000"/>
              <a:gd name="connsiteX778" fmla="*/ 5870151 w 7467600"/>
              <a:gd name="connsiteY778" fmla="*/ 898890 h 6858000"/>
              <a:gd name="connsiteX779" fmla="*/ 5861335 w 7467600"/>
              <a:gd name="connsiteY779" fmla="*/ 899177 h 6858000"/>
              <a:gd name="connsiteX780" fmla="*/ 5843702 w 7467600"/>
              <a:gd name="connsiteY780" fmla="*/ 899748 h 6858000"/>
              <a:gd name="connsiteX781" fmla="*/ 5651107 w 7467600"/>
              <a:gd name="connsiteY781" fmla="*/ 920306 h 6858000"/>
              <a:gd name="connsiteX782" fmla="*/ 5459407 w 7467600"/>
              <a:gd name="connsiteY782" fmla="*/ 940975 h 6858000"/>
              <a:gd name="connsiteX783" fmla="*/ 5374846 w 7467600"/>
              <a:gd name="connsiteY783" fmla="*/ 941988 h 6858000"/>
              <a:gd name="connsiteX784" fmla="*/ 5256105 w 7467600"/>
              <a:gd name="connsiteY784" fmla="*/ 945632 h 6858000"/>
              <a:gd name="connsiteX785" fmla="*/ 5107071 w 7467600"/>
              <a:gd name="connsiteY785" fmla="*/ 969720 h 6858000"/>
              <a:gd name="connsiteX786" fmla="*/ 4998681 w 7467600"/>
              <a:gd name="connsiteY786" fmla="*/ 988771 h 6858000"/>
              <a:gd name="connsiteX787" fmla="*/ 5870151 w 7467600"/>
              <a:gd name="connsiteY787" fmla="*/ 898890 h 6858000"/>
              <a:gd name="connsiteX788" fmla="*/ 5504425 w 7467600"/>
              <a:gd name="connsiteY788" fmla="*/ 848067 h 6858000"/>
              <a:gd name="connsiteX789" fmla="*/ 4968849 w 7467600"/>
              <a:gd name="connsiteY789" fmla="*/ 962318 h 6858000"/>
              <a:gd name="connsiteX790" fmla="*/ 5104039 w 7467600"/>
              <a:gd name="connsiteY790" fmla="*/ 940634 h 6858000"/>
              <a:gd name="connsiteX791" fmla="*/ 5256311 w 7467600"/>
              <a:gd name="connsiteY791" fmla="*/ 916490 h 6858000"/>
              <a:gd name="connsiteX792" fmla="*/ 5377381 w 7467600"/>
              <a:gd name="connsiteY792" fmla="*/ 912671 h 6858000"/>
              <a:gd name="connsiteX793" fmla="*/ 5460148 w 7467600"/>
              <a:gd name="connsiteY793" fmla="*/ 911442 h 6858000"/>
              <a:gd name="connsiteX794" fmla="*/ 5648971 w 7467600"/>
              <a:gd name="connsiteY794" fmla="*/ 891331 h 6858000"/>
              <a:gd name="connsiteX795" fmla="*/ 5844807 w 7467600"/>
              <a:gd name="connsiteY795" fmla="*/ 870718 h 6858000"/>
              <a:gd name="connsiteX796" fmla="*/ 5862975 w 7467600"/>
              <a:gd name="connsiteY796" fmla="*/ 869756 h 6858000"/>
              <a:gd name="connsiteX797" fmla="*/ 5920887 w 7467600"/>
              <a:gd name="connsiteY797" fmla="*/ 865929 h 6858000"/>
              <a:gd name="connsiteX798" fmla="*/ 5504425 w 7467600"/>
              <a:gd name="connsiteY798" fmla="*/ 848067 h 6858000"/>
              <a:gd name="connsiteX799" fmla="*/ 3607114 w 7467600"/>
              <a:gd name="connsiteY799" fmla="*/ 467441 h 6858000"/>
              <a:gd name="connsiteX800" fmla="*/ 3296242 w 7467600"/>
              <a:gd name="connsiteY800" fmla="*/ 807991 h 6858000"/>
              <a:gd name="connsiteX801" fmla="*/ 3174674 w 7467600"/>
              <a:gd name="connsiteY801" fmla="*/ 919759 h 6858000"/>
              <a:gd name="connsiteX802" fmla="*/ 3042978 w 7467600"/>
              <a:gd name="connsiteY802" fmla="*/ 1054894 h 6858000"/>
              <a:gd name="connsiteX803" fmla="*/ 2968914 w 7467600"/>
              <a:gd name="connsiteY803" fmla="*/ 1133756 h 6858000"/>
              <a:gd name="connsiteX804" fmla="*/ 3103823 w 7467600"/>
              <a:gd name="connsiteY804" fmla="*/ 1026814 h 6858000"/>
              <a:gd name="connsiteX805" fmla="*/ 3607114 w 7467600"/>
              <a:gd name="connsiteY805" fmla="*/ 467441 h 6858000"/>
              <a:gd name="connsiteX806" fmla="*/ 3744487 w 7467600"/>
              <a:gd name="connsiteY806" fmla="*/ 383136 h 6858000"/>
              <a:gd name="connsiteX807" fmla="*/ 3970213 w 7467600"/>
              <a:gd name="connsiteY807" fmla="*/ 995559 h 6858000"/>
              <a:gd name="connsiteX808" fmla="*/ 3744487 w 7467600"/>
              <a:gd name="connsiteY808" fmla="*/ 383136 h 6858000"/>
              <a:gd name="connsiteX809" fmla="*/ 3624562 w 7467600"/>
              <a:gd name="connsiteY809" fmla="*/ 367041 h 6858000"/>
              <a:gd name="connsiteX810" fmla="*/ 3489712 w 7467600"/>
              <a:gd name="connsiteY810" fmla="*/ 485386 h 6858000"/>
              <a:gd name="connsiteX811" fmla="*/ 3182994 w 7467600"/>
              <a:gd name="connsiteY811" fmla="*/ 828265 h 6858000"/>
              <a:gd name="connsiteX812" fmla="*/ 2892114 w 7467600"/>
              <a:gd name="connsiteY812" fmla="*/ 1172635 h 6858000"/>
              <a:gd name="connsiteX813" fmla="*/ 3021459 w 7467600"/>
              <a:gd name="connsiteY813" fmla="*/ 1035385 h 6858000"/>
              <a:gd name="connsiteX814" fmla="*/ 3153873 w 7467600"/>
              <a:gd name="connsiteY814" fmla="*/ 898971 h 6858000"/>
              <a:gd name="connsiteX815" fmla="*/ 3276511 w 7467600"/>
              <a:gd name="connsiteY815" fmla="*/ 786423 h 6858000"/>
              <a:gd name="connsiteX816" fmla="*/ 3584154 w 7467600"/>
              <a:gd name="connsiteY816" fmla="*/ 448218 h 6858000"/>
              <a:gd name="connsiteX817" fmla="*/ 3624562 w 7467600"/>
              <a:gd name="connsiteY817" fmla="*/ 367041 h 6858000"/>
              <a:gd name="connsiteX818" fmla="*/ 3766672 w 7467600"/>
              <a:gd name="connsiteY818" fmla="*/ 359429 h 6858000"/>
              <a:gd name="connsiteX819" fmla="*/ 3996338 w 7467600"/>
              <a:gd name="connsiteY819" fmla="*/ 968237 h 6858000"/>
              <a:gd name="connsiteX820" fmla="*/ 3766672 w 7467600"/>
              <a:gd name="connsiteY820" fmla="*/ 359429 h 6858000"/>
              <a:gd name="connsiteX821" fmla="*/ 5805386 w 7467600"/>
              <a:gd name="connsiteY821" fmla="*/ 239240 h 6858000"/>
              <a:gd name="connsiteX822" fmla="*/ 5736947 w 7467600"/>
              <a:gd name="connsiteY822" fmla="*/ 261367 h 6858000"/>
              <a:gd name="connsiteX823" fmla="*/ 5427012 w 7467600"/>
              <a:gd name="connsiteY823" fmla="*/ 311272 h 6858000"/>
              <a:gd name="connsiteX824" fmla="*/ 5147818 w 7467600"/>
              <a:gd name="connsiteY824" fmla="*/ 322112 h 6858000"/>
              <a:gd name="connsiteX825" fmla="*/ 5060854 w 7467600"/>
              <a:gd name="connsiteY825" fmla="*/ 311882 h 6858000"/>
              <a:gd name="connsiteX826" fmla="*/ 4945989 w 7467600"/>
              <a:gd name="connsiteY826" fmla="*/ 300516 h 6858000"/>
              <a:gd name="connsiteX827" fmla="*/ 5410479 w 7467600"/>
              <a:gd name="connsiteY827" fmla="*/ 348434 h 6858000"/>
              <a:gd name="connsiteX828" fmla="*/ 5805386 w 7467600"/>
              <a:gd name="connsiteY828" fmla="*/ 239240 h 6858000"/>
              <a:gd name="connsiteX829" fmla="*/ 5905192 w 7467600"/>
              <a:gd name="connsiteY829" fmla="*/ 163079 h 6858000"/>
              <a:gd name="connsiteX830" fmla="*/ 5865655 w 7467600"/>
              <a:gd name="connsiteY830" fmla="*/ 171901 h 6858000"/>
              <a:gd name="connsiteX831" fmla="*/ 5259740 w 7467600"/>
              <a:gd name="connsiteY831" fmla="*/ 257013 h 6858000"/>
              <a:gd name="connsiteX832" fmla="*/ 5208466 w 7467600"/>
              <a:gd name="connsiteY832" fmla="*/ 257550 h 6858000"/>
              <a:gd name="connsiteX833" fmla="*/ 4980204 w 7467600"/>
              <a:gd name="connsiteY833" fmla="*/ 271903 h 6858000"/>
              <a:gd name="connsiteX834" fmla="*/ 5068068 w 7467600"/>
              <a:gd name="connsiteY834" fmla="*/ 282244 h 6858000"/>
              <a:gd name="connsiteX835" fmla="*/ 5153231 w 7467600"/>
              <a:gd name="connsiteY835" fmla="*/ 292240 h 6858000"/>
              <a:gd name="connsiteX836" fmla="*/ 5426491 w 7467600"/>
              <a:gd name="connsiteY836" fmla="*/ 281128 h 6858000"/>
              <a:gd name="connsiteX837" fmla="*/ 5731212 w 7467600"/>
              <a:gd name="connsiteY837" fmla="*/ 231951 h 6858000"/>
              <a:gd name="connsiteX838" fmla="*/ 5905192 w 7467600"/>
              <a:gd name="connsiteY838" fmla="*/ 163079 h 6858000"/>
              <a:gd name="connsiteX839" fmla="*/ 5944437 w 7467600"/>
              <a:gd name="connsiteY839" fmla="*/ 113829 h 6858000"/>
              <a:gd name="connsiteX840" fmla="*/ 5825032 w 7467600"/>
              <a:gd name="connsiteY840" fmla="*/ 146405 h 6858000"/>
              <a:gd name="connsiteX841" fmla="*/ 4955599 w 7467600"/>
              <a:gd name="connsiteY841" fmla="*/ 247008 h 6858000"/>
              <a:gd name="connsiteX842" fmla="*/ 5210104 w 7467600"/>
              <a:gd name="connsiteY842" fmla="*/ 228123 h 6858000"/>
              <a:gd name="connsiteX843" fmla="*/ 5261015 w 7467600"/>
              <a:gd name="connsiteY843" fmla="*/ 227087 h 6858000"/>
              <a:gd name="connsiteX844" fmla="*/ 5861181 w 7467600"/>
              <a:gd name="connsiteY844" fmla="*/ 143093 h 6858000"/>
              <a:gd name="connsiteX845" fmla="*/ 5961252 w 7467600"/>
              <a:gd name="connsiteY845" fmla="*/ 114820 h 6858000"/>
              <a:gd name="connsiteX846" fmla="*/ 5944437 w 7467600"/>
              <a:gd name="connsiteY846" fmla="*/ 113829 h 6858000"/>
              <a:gd name="connsiteX847" fmla="*/ 3882765 w 7467600"/>
              <a:gd name="connsiteY847" fmla="*/ 0 h 6858000"/>
              <a:gd name="connsiteX848" fmla="*/ 3995099 w 7467600"/>
              <a:gd name="connsiteY848" fmla="*/ 0 h 6858000"/>
              <a:gd name="connsiteX849" fmla="*/ 4163818 w 7467600"/>
              <a:gd name="connsiteY849" fmla="*/ 234104 h 6858000"/>
              <a:gd name="connsiteX850" fmla="*/ 4172099 w 7467600"/>
              <a:gd name="connsiteY850" fmla="*/ 234207 h 6858000"/>
              <a:gd name="connsiteX851" fmla="*/ 4784282 w 7467600"/>
              <a:gd name="connsiteY851" fmla="*/ 276561 h 6858000"/>
              <a:gd name="connsiteX852" fmla="*/ 4801687 w 7467600"/>
              <a:gd name="connsiteY852" fmla="*/ 267764 h 6858000"/>
              <a:gd name="connsiteX853" fmla="*/ 6082788 w 7467600"/>
              <a:gd name="connsiteY853" fmla="*/ 64119 h 6858000"/>
              <a:gd name="connsiteX854" fmla="*/ 6099442 w 7467600"/>
              <a:gd name="connsiteY854" fmla="*/ 82568 h 6858000"/>
              <a:gd name="connsiteX855" fmla="*/ 4804137 w 7467600"/>
              <a:gd name="connsiteY855" fmla="*/ 320931 h 6858000"/>
              <a:gd name="connsiteX856" fmla="*/ 4227047 w 7467600"/>
              <a:gd name="connsiteY856" fmla="*/ 313415 h 6858000"/>
              <a:gd name="connsiteX857" fmla="*/ 4346041 w 7467600"/>
              <a:gd name="connsiteY857" fmla="*/ 456086 h 6858000"/>
              <a:gd name="connsiteX858" fmla="*/ 4870967 w 7467600"/>
              <a:gd name="connsiteY858" fmla="*/ 963061 h 6858000"/>
              <a:gd name="connsiteX859" fmla="*/ 4889647 w 7467600"/>
              <a:gd name="connsiteY859" fmla="*/ 957147 h 6858000"/>
              <a:gd name="connsiteX860" fmla="*/ 5422504 w 7467600"/>
              <a:gd name="connsiteY860" fmla="*/ 805191 h 6858000"/>
              <a:gd name="connsiteX861" fmla="*/ 6087656 w 7467600"/>
              <a:gd name="connsiteY861" fmla="*/ 826703 h 6858000"/>
              <a:gd name="connsiteX862" fmla="*/ 6058717 w 7467600"/>
              <a:gd name="connsiteY862" fmla="*/ 865992 h 6858000"/>
              <a:gd name="connsiteX863" fmla="*/ 4974153 w 7467600"/>
              <a:gd name="connsiteY863" fmla="*/ 1045456 h 6858000"/>
              <a:gd name="connsiteX864" fmla="*/ 5627835 w 7467600"/>
              <a:gd name="connsiteY864" fmla="*/ 1472077 h 6858000"/>
              <a:gd name="connsiteX865" fmla="*/ 5629817 w 7467600"/>
              <a:gd name="connsiteY865" fmla="*/ 1471412 h 6858000"/>
              <a:gd name="connsiteX866" fmla="*/ 5634124 w 7467600"/>
              <a:gd name="connsiteY866" fmla="*/ 1470572 h 6858000"/>
              <a:gd name="connsiteX867" fmla="*/ 5755832 w 7467600"/>
              <a:gd name="connsiteY867" fmla="*/ 1383886 h 6858000"/>
              <a:gd name="connsiteX868" fmla="*/ 6014186 w 7467600"/>
              <a:gd name="connsiteY868" fmla="*/ 1279799 h 6858000"/>
              <a:gd name="connsiteX869" fmla="*/ 6901619 w 7467600"/>
              <a:gd name="connsiteY869" fmla="*/ 1047874 h 6858000"/>
              <a:gd name="connsiteX870" fmla="*/ 6931566 w 7467600"/>
              <a:gd name="connsiteY870" fmla="*/ 1062034 h 6858000"/>
              <a:gd name="connsiteX871" fmla="*/ 5790982 w 7467600"/>
              <a:gd name="connsiteY871" fmla="*/ 1561380 h 6858000"/>
              <a:gd name="connsiteX872" fmla="*/ 6188971 w 7467600"/>
              <a:gd name="connsiteY872" fmla="*/ 1755168 h 6858000"/>
              <a:gd name="connsiteX873" fmla="*/ 6202446 w 7467600"/>
              <a:gd name="connsiteY873" fmla="*/ 1752268 h 6858000"/>
              <a:gd name="connsiteX874" fmla="*/ 7179560 w 7467600"/>
              <a:gd name="connsiteY874" fmla="*/ 1467551 h 6858000"/>
              <a:gd name="connsiteX875" fmla="*/ 7158730 w 7467600"/>
              <a:gd name="connsiteY875" fmla="*/ 1507835 h 6858000"/>
              <a:gd name="connsiteX876" fmla="*/ 6326959 w 7467600"/>
              <a:gd name="connsiteY876" fmla="*/ 1817686 h 6858000"/>
              <a:gd name="connsiteX877" fmla="*/ 6537433 w 7467600"/>
              <a:gd name="connsiteY877" fmla="*/ 1907790 h 6858000"/>
              <a:gd name="connsiteX878" fmla="*/ 6550221 w 7467600"/>
              <a:gd name="connsiteY878" fmla="*/ 1910729 h 6858000"/>
              <a:gd name="connsiteX879" fmla="*/ 6964438 w 7467600"/>
              <a:gd name="connsiteY879" fmla="*/ 2209505 h 6858000"/>
              <a:gd name="connsiteX880" fmla="*/ 7367862 w 7467600"/>
              <a:gd name="connsiteY880" fmla="*/ 2806833 h 6858000"/>
              <a:gd name="connsiteX881" fmla="*/ 7364329 w 7467600"/>
              <a:gd name="connsiteY881" fmla="*/ 2826907 h 6858000"/>
              <a:gd name="connsiteX882" fmla="*/ 7290545 w 7467600"/>
              <a:gd name="connsiteY882" fmla="*/ 2850663 h 6858000"/>
              <a:gd name="connsiteX883" fmla="*/ 6472036 w 7467600"/>
              <a:gd name="connsiteY883" fmla="*/ 1959003 h 6858000"/>
              <a:gd name="connsiteX884" fmla="*/ 5792897 w 7467600"/>
              <a:gd name="connsiteY884" fmla="*/ 1647747 h 6858000"/>
              <a:gd name="connsiteX885" fmla="*/ 5842751 w 7467600"/>
              <a:gd name="connsiteY885" fmla="*/ 1816112 h 6858000"/>
              <a:gd name="connsiteX886" fmla="*/ 5847424 w 7467600"/>
              <a:gd name="connsiteY886" fmla="*/ 1815776 h 6858000"/>
              <a:gd name="connsiteX887" fmla="*/ 6399821 w 7467600"/>
              <a:gd name="connsiteY887" fmla="*/ 2344799 h 6858000"/>
              <a:gd name="connsiteX888" fmla="*/ 6323232 w 7467600"/>
              <a:gd name="connsiteY888" fmla="*/ 2389634 h 6858000"/>
              <a:gd name="connsiteX889" fmla="*/ 5942958 w 7467600"/>
              <a:gd name="connsiteY889" fmla="*/ 2077708 h 6858000"/>
              <a:gd name="connsiteX890" fmla="*/ 5921559 w 7467600"/>
              <a:gd name="connsiteY890" fmla="*/ 2378596 h 6858000"/>
              <a:gd name="connsiteX891" fmla="*/ 5817651 w 7467600"/>
              <a:gd name="connsiteY891" fmla="*/ 3023919 h 6858000"/>
              <a:gd name="connsiteX892" fmla="*/ 5729634 w 7467600"/>
              <a:gd name="connsiteY892" fmla="*/ 3051849 h 6858000"/>
              <a:gd name="connsiteX893" fmla="*/ 5611018 w 7467600"/>
              <a:gd name="connsiteY893" fmla="*/ 2316769 h 6858000"/>
              <a:gd name="connsiteX894" fmla="*/ 5687608 w 7467600"/>
              <a:gd name="connsiteY894" fmla="*/ 2039972 h 6858000"/>
              <a:gd name="connsiteX895" fmla="*/ 5657554 w 7467600"/>
              <a:gd name="connsiteY895" fmla="*/ 1576445 h 6858000"/>
              <a:gd name="connsiteX896" fmla="*/ 5150475 w 7467600"/>
              <a:gd name="connsiteY896" fmla="*/ 1274012 h 6858000"/>
              <a:gd name="connsiteX897" fmla="*/ 5349142 w 7467600"/>
              <a:gd name="connsiteY897" fmla="*/ 2204405 h 6858000"/>
              <a:gd name="connsiteX898" fmla="*/ 5262214 w 7467600"/>
              <a:gd name="connsiteY898" fmla="*/ 2233836 h 6858000"/>
              <a:gd name="connsiteX899" fmla="*/ 4981539 w 7467600"/>
              <a:gd name="connsiteY899" fmla="*/ 1542201 h 6858000"/>
              <a:gd name="connsiteX900" fmla="*/ 4958461 w 7467600"/>
              <a:gd name="connsiteY900" fmla="*/ 1136957 h 6858000"/>
              <a:gd name="connsiteX901" fmla="*/ 4655015 w 7467600"/>
              <a:gd name="connsiteY901" fmla="*/ 891426 h 6858000"/>
              <a:gd name="connsiteX902" fmla="*/ 4348002 w 7467600"/>
              <a:gd name="connsiteY902" fmla="*/ 2205895 h 6858000"/>
              <a:gd name="connsiteX903" fmla="*/ 4262250 w 7467600"/>
              <a:gd name="connsiteY903" fmla="*/ 2219972 h 6858000"/>
              <a:gd name="connsiteX904" fmla="*/ 4550611 w 7467600"/>
              <a:gd name="connsiteY904" fmla="*/ 817540 h 6858000"/>
              <a:gd name="connsiteX905" fmla="*/ 4564418 w 7467600"/>
              <a:gd name="connsiteY905" fmla="*/ 808293 h 6858000"/>
              <a:gd name="connsiteX906" fmla="*/ 4266388 w 7467600"/>
              <a:gd name="connsiteY906" fmla="*/ 500083 h 6858000"/>
              <a:gd name="connsiteX907" fmla="*/ 4032842 w 7467600"/>
              <a:gd name="connsiteY907" fmla="*/ 211809 h 6858000"/>
              <a:gd name="connsiteX908" fmla="*/ 3882765 w 7467600"/>
              <a:gd name="connsiteY908" fmla="*/ 0 h 6858000"/>
              <a:gd name="connsiteX909" fmla="*/ 3721337 w 7467600"/>
              <a:gd name="connsiteY909" fmla="*/ 0 h 6858000"/>
              <a:gd name="connsiteX910" fmla="*/ 3797544 w 7467600"/>
              <a:gd name="connsiteY910" fmla="*/ 0 h 6858000"/>
              <a:gd name="connsiteX911" fmla="*/ 3775734 w 7467600"/>
              <a:gd name="connsiteY911" fmla="*/ 95131 h 6858000"/>
              <a:gd name="connsiteX912" fmla="*/ 3724807 w 7467600"/>
              <a:gd name="connsiteY912" fmla="*/ 272257 h 6858000"/>
              <a:gd name="connsiteX913" fmla="*/ 3726844 w 7467600"/>
              <a:gd name="connsiteY913" fmla="*/ 282988 h 6858000"/>
              <a:gd name="connsiteX914" fmla="*/ 3742664 w 7467600"/>
              <a:gd name="connsiteY914" fmla="*/ 279918 h 6858000"/>
              <a:gd name="connsiteX915" fmla="*/ 4103910 w 7467600"/>
              <a:gd name="connsiteY915" fmla="*/ 1161917 h 6858000"/>
              <a:gd name="connsiteX916" fmla="*/ 4020269 w 7467600"/>
              <a:gd name="connsiteY916" fmla="*/ 1200406 h 6858000"/>
              <a:gd name="connsiteX917" fmla="*/ 3674882 w 7467600"/>
              <a:gd name="connsiteY917" fmla="*/ 488524 h 6858000"/>
              <a:gd name="connsiteX918" fmla="*/ 3132682 w 7467600"/>
              <a:gd name="connsiteY918" fmla="*/ 1072284 h 6858000"/>
              <a:gd name="connsiteX919" fmla="*/ 2716346 w 7467600"/>
              <a:gd name="connsiteY919" fmla="*/ 1276376 h 6858000"/>
              <a:gd name="connsiteX920" fmla="*/ 2716772 w 7467600"/>
              <a:gd name="connsiteY920" fmla="*/ 1255462 h 6858000"/>
              <a:gd name="connsiteX921" fmla="*/ 3471096 w 7467600"/>
              <a:gd name="connsiteY921" fmla="*/ 437072 h 6858000"/>
              <a:gd name="connsiteX922" fmla="*/ 3639057 w 7467600"/>
              <a:gd name="connsiteY922" fmla="*/ 286334 h 6858000"/>
              <a:gd name="connsiteX923" fmla="*/ 3640309 w 7467600"/>
              <a:gd name="connsiteY923" fmla="*/ 284664 h 6858000"/>
              <a:gd name="connsiteX924" fmla="*/ 3646022 w 7467600"/>
              <a:gd name="connsiteY924" fmla="*/ 276711 h 6858000"/>
              <a:gd name="connsiteX925" fmla="*/ 3707943 w 7467600"/>
              <a:gd name="connsiteY925" fmla="*/ 65958 h 6858000"/>
              <a:gd name="connsiteX926" fmla="*/ 3721337 w 7467600"/>
              <a:gd name="connsiteY926" fmla="*/ 0 h 6858000"/>
              <a:gd name="connsiteX927" fmla="*/ 2867960 w 7467600"/>
              <a:gd name="connsiteY927" fmla="*/ 0 h 6858000"/>
              <a:gd name="connsiteX928" fmla="*/ 2926351 w 7467600"/>
              <a:gd name="connsiteY928" fmla="*/ 0 h 6858000"/>
              <a:gd name="connsiteX929" fmla="*/ 2902823 w 7467600"/>
              <a:gd name="connsiteY929" fmla="*/ 262929 h 6858000"/>
              <a:gd name="connsiteX930" fmla="*/ 2940663 w 7467600"/>
              <a:gd name="connsiteY930" fmla="*/ 140884 h 6858000"/>
              <a:gd name="connsiteX931" fmla="*/ 2947039 w 7467600"/>
              <a:gd name="connsiteY931" fmla="*/ 122524 h 6858000"/>
              <a:gd name="connsiteX932" fmla="*/ 2984316 w 7467600"/>
              <a:gd name="connsiteY932" fmla="*/ 0 h 6858000"/>
              <a:gd name="connsiteX933" fmla="*/ 3016114 w 7467600"/>
              <a:gd name="connsiteY933" fmla="*/ 0 h 6858000"/>
              <a:gd name="connsiteX934" fmla="*/ 2979949 w 7467600"/>
              <a:gd name="connsiteY934" fmla="*/ 119274 h 6858000"/>
              <a:gd name="connsiteX935" fmla="*/ 3023879 w 7467600"/>
              <a:gd name="connsiteY935" fmla="*/ 0 h 6858000"/>
              <a:gd name="connsiteX936" fmla="*/ 3105400 w 7467600"/>
              <a:gd name="connsiteY936" fmla="*/ 0 h 6858000"/>
              <a:gd name="connsiteX937" fmla="*/ 3094669 w 7467600"/>
              <a:gd name="connsiteY937" fmla="*/ 30308 h 6858000"/>
              <a:gd name="connsiteX938" fmla="*/ 2901945 w 7467600"/>
              <a:gd name="connsiteY938" fmla="*/ 466538 h 6858000"/>
              <a:gd name="connsiteX939" fmla="*/ 2815209 w 7467600"/>
              <a:gd name="connsiteY939" fmla="*/ 497361 h 6858000"/>
              <a:gd name="connsiteX940" fmla="*/ 2844845 w 7467600"/>
              <a:gd name="connsiteY940" fmla="*/ 127638 h 6858000"/>
              <a:gd name="connsiteX941" fmla="*/ 2867960 w 7467600"/>
              <a:gd name="connsiteY941" fmla="*/ 0 h 6858000"/>
              <a:gd name="connsiteX942" fmla="*/ 1057230 w 7467600"/>
              <a:gd name="connsiteY942" fmla="*/ 0 h 6858000"/>
              <a:gd name="connsiteX943" fmla="*/ 1111003 w 7467600"/>
              <a:gd name="connsiteY943" fmla="*/ 0 h 6858000"/>
              <a:gd name="connsiteX944" fmla="*/ 1125553 w 7467600"/>
              <a:gd name="connsiteY944" fmla="*/ 52588 h 6858000"/>
              <a:gd name="connsiteX945" fmla="*/ 1304276 w 7467600"/>
              <a:gd name="connsiteY945" fmla="*/ 476275 h 6858000"/>
              <a:gd name="connsiteX946" fmla="*/ 1492066 w 7467600"/>
              <a:gd name="connsiteY946" fmla="*/ 886333 h 6858000"/>
              <a:gd name="connsiteX947" fmla="*/ 1423698 w 7467600"/>
              <a:gd name="connsiteY947" fmla="*/ 710817 h 6858000"/>
              <a:gd name="connsiteX948" fmla="*/ 1357609 w 7467600"/>
              <a:gd name="connsiteY948" fmla="*/ 532892 h 6858000"/>
              <a:gd name="connsiteX949" fmla="*/ 1309550 w 7467600"/>
              <a:gd name="connsiteY949" fmla="*/ 374031 h 6858000"/>
              <a:gd name="connsiteX950" fmla="*/ 1193673 w 7467600"/>
              <a:gd name="connsiteY950" fmla="*/ 49533 h 6858000"/>
              <a:gd name="connsiteX951" fmla="*/ 1164391 w 7467600"/>
              <a:gd name="connsiteY951" fmla="*/ 0 h 6858000"/>
              <a:gd name="connsiteX952" fmla="*/ 1200666 w 7467600"/>
              <a:gd name="connsiteY952" fmla="*/ 0 h 6858000"/>
              <a:gd name="connsiteX953" fmla="*/ 1223408 w 7467600"/>
              <a:gd name="connsiteY953" fmla="*/ 38996 h 6858000"/>
              <a:gd name="connsiteX954" fmla="*/ 1339635 w 7467600"/>
              <a:gd name="connsiteY954" fmla="*/ 365517 h 6858000"/>
              <a:gd name="connsiteX955" fmla="*/ 1387469 w 7467600"/>
              <a:gd name="connsiteY955" fmla="*/ 523079 h 6858000"/>
              <a:gd name="connsiteX956" fmla="*/ 1452685 w 7467600"/>
              <a:gd name="connsiteY956" fmla="*/ 699806 h 6858000"/>
              <a:gd name="connsiteX957" fmla="*/ 1492092 w 7467600"/>
              <a:gd name="connsiteY957" fmla="*/ 800424 h 6858000"/>
              <a:gd name="connsiteX958" fmla="*/ 1455302 w 7467600"/>
              <a:gd name="connsiteY958" fmla="*/ 632913 h 6858000"/>
              <a:gd name="connsiteX959" fmla="*/ 1222336 w 7467600"/>
              <a:gd name="connsiteY959" fmla="*/ 9480 h 6858000"/>
              <a:gd name="connsiteX960" fmla="*/ 1214634 w 7467600"/>
              <a:gd name="connsiteY960" fmla="*/ 0 h 6858000"/>
              <a:gd name="connsiteX961" fmla="*/ 1289827 w 7467600"/>
              <a:gd name="connsiteY961" fmla="*/ 0 h 6858000"/>
              <a:gd name="connsiteX962" fmla="*/ 1321076 w 7467600"/>
              <a:gd name="connsiteY962" fmla="*/ 59722 h 6858000"/>
              <a:gd name="connsiteX963" fmla="*/ 1512579 w 7467600"/>
              <a:gd name="connsiteY963" fmla="*/ 626441 h 6858000"/>
              <a:gd name="connsiteX964" fmla="*/ 1506076 w 7467600"/>
              <a:gd name="connsiteY964" fmla="*/ 1089289 h 6858000"/>
              <a:gd name="connsiteX965" fmla="*/ 1486346 w 7467600"/>
              <a:gd name="connsiteY965" fmla="*/ 1079919 h 6858000"/>
              <a:gd name="connsiteX966" fmla="*/ 1070511 w 7467600"/>
              <a:gd name="connsiteY966" fmla="*/ 48609 h 6858000"/>
              <a:gd name="connsiteX967" fmla="*/ 1057230 w 7467600"/>
              <a:gd name="connsiteY967" fmla="*/ 0 h 6858000"/>
              <a:gd name="connsiteX968" fmla="*/ 43151 w 7467600"/>
              <a:gd name="connsiteY968" fmla="*/ 0 h 6858000"/>
              <a:gd name="connsiteX969" fmla="*/ 95283 w 7467600"/>
              <a:gd name="connsiteY969" fmla="*/ 0 h 6858000"/>
              <a:gd name="connsiteX970" fmla="*/ 300708 w 7467600"/>
              <a:gd name="connsiteY970" fmla="*/ 154571 h 6858000"/>
              <a:gd name="connsiteX971" fmla="*/ 530414 w 7467600"/>
              <a:gd name="connsiteY971" fmla="*/ 354673 h 6858000"/>
              <a:gd name="connsiteX972" fmla="*/ 333785 w 7467600"/>
              <a:gd name="connsiteY972" fmla="*/ 161564 h 6858000"/>
              <a:gd name="connsiteX973" fmla="*/ 147005 w 7467600"/>
              <a:gd name="connsiteY973" fmla="*/ 0 h 6858000"/>
              <a:gd name="connsiteX974" fmla="*/ 272509 w 7467600"/>
              <a:gd name="connsiteY974" fmla="*/ 0 h 6858000"/>
              <a:gd name="connsiteX975" fmla="*/ 326276 w 7467600"/>
              <a:gd name="connsiteY975" fmla="*/ 45847 h 6858000"/>
              <a:gd name="connsiteX976" fmla="*/ 823759 w 7467600"/>
              <a:gd name="connsiteY976" fmla="*/ 574145 h 6858000"/>
              <a:gd name="connsiteX977" fmla="*/ 811254 w 7467600"/>
              <a:gd name="connsiteY977" fmla="*/ 665546 h 6858000"/>
              <a:gd name="connsiteX978" fmla="*/ 154042 w 7467600"/>
              <a:gd name="connsiteY978" fmla="*/ 261522 h 6858000"/>
              <a:gd name="connsiteX979" fmla="*/ 13550 w 7467600"/>
              <a:gd name="connsiteY979" fmla="*/ 158423 h 6858000"/>
              <a:gd name="connsiteX980" fmla="*/ 0 w 7467600"/>
              <a:gd name="connsiteY980" fmla="*/ 146618 h 6858000"/>
              <a:gd name="connsiteX981" fmla="*/ 0 w 7467600"/>
              <a:gd name="connsiteY981" fmla="*/ 59161 h 6858000"/>
              <a:gd name="connsiteX982" fmla="*/ 45427 w 7467600"/>
              <a:gd name="connsiteY982" fmla="*/ 101078 h 6858000"/>
              <a:gd name="connsiteX983" fmla="*/ 630103 w 7467600"/>
              <a:gd name="connsiteY983" fmla="*/ 485885 h 6858000"/>
              <a:gd name="connsiteX984" fmla="*/ 532040 w 7467600"/>
              <a:gd name="connsiteY984" fmla="*/ 399359 h 6858000"/>
              <a:gd name="connsiteX985" fmla="*/ 517618 w 7467600"/>
              <a:gd name="connsiteY985" fmla="*/ 385726 h 6858000"/>
              <a:gd name="connsiteX986" fmla="*/ 285074 w 7467600"/>
              <a:gd name="connsiteY986" fmla="*/ 182755 h 6858000"/>
              <a:gd name="connsiteX987" fmla="*/ 43151 w 7467600"/>
              <a:gd name="connsiteY98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467600 w 7467600"/>
              <a:gd name="connsiteY129" fmla="*/ 5142496 h 6858000"/>
              <a:gd name="connsiteX130" fmla="*/ 7312201 w 7467600"/>
              <a:gd name="connsiteY130" fmla="*/ 5128278 h 6858000"/>
              <a:gd name="connsiteX131" fmla="*/ 1903353 w 7467600"/>
              <a:gd name="connsiteY131" fmla="*/ 5044827 h 6858000"/>
              <a:gd name="connsiteX132" fmla="*/ 1936931 w 7467600"/>
              <a:gd name="connsiteY132" fmla="*/ 5093954 h 6858000"/>
              <a:gd name="connsiteX133" fmla="*/ 2195868 w 7467600"/>
              <a:gd name="connsiteY133" fmla="*/ 5396574 h 6858000"/>
              <a:gd name="connsiteX134" fmla="*/ 2088852 w 7467600"/>
              <a:gd name="connsiteY134" fmla="*/ 5166123 h 6858000"/>
              <a:gd name="connsiteX135" fmla="*/ 1958241 w 7467600"/>
              <a:gd name="connsiteY135" fmla="*/ 5067955 h 6858000"/>
              <a:gd name="connsiteX136" fmla="*/ 1903353 w 7467600"/>
              <a:gd name="connsiteY136" fmla="*/ 5044827 h 6858000"/>
              <a:gd name="connsiteX137" fmla="*/ 1979378 w 7467600"/>
              <a:gd name="connsiteY137" fmla="*/ 4769504 h 6858000"/>
              <a:gd name="connsiteX138" fmla="*/ 2882120 w 7467600"/>
              <a:gd name="connsiteY138" fmla="*/ 5064547 h 6858000"/>
              <a:gd name="connsiteX139" fmla="*/ 2793103 w 7467600"/>
              <a:gd name="connsiteY139" fmla="*/ 5039699 h 6858000"/>
              <a:gd name="connsiteX140" fmla="*/ 2770041 w 7467600"/>
              <a:gd name="connsiteY140" fmla="*/ 5033634 h 6858000"/>
              <a:gd name="connsiteX141" fmla="*/ 1979378 w 7467600"/>
              <a:gd name="connsiteY141" fmla="*/ 4769504 h 6858000"/>
              <a:gd name="connsiteX142" fmla="*/ 1927410 w 7467600"/>
              <a:gd name="connsiteY142" fmla="*/ 4716164 h 6858000"/>
              <a:gd name="connsiteX143" fmla="*/ 1959587 w 7467600"/>
              <a:gd name="connsiteY143" fmla="*/ 4728849 h 6858000"/>
              <a:gd name="connsiteX144" fmla="*/ 2777707 w 7467600"/>
              <a:gd name="connsiteY144" fmla="*/ 5003991 h 6858000"/>
              <a:gd name="connsiteX145" fmla="*/ 2800768 w 7467600"/>
              <a:gd name="connsiteY145" fmla="*/ 5010056 h 6858000"/>
              <a:gd name="connsiteX146" fmla="*/ 2879408 w 7467600"/>
              <a:gd name="connsiteY146" fmla="*/ 5031590 h 6858000"/>
              <a:gd name="connsiteX147" fmla="*/ 2862295 w 7467600"/>
              <a:gd name="connsiteY147" fmla="*/ 5022958 h 6858000"/>
              <a:gd name="connsiteX148" fmla="*/ 2813343 w 7467600"/>
              <a:gd name="connsiteY148" fmla="*/ 4998369 h 6858000"/>
              <a:gd name="connsiteX149" fmla="*/ 2646245 w 7467600"/>
              <a:gd name="connsiteY149" fmla="*/ 4930999 h 6858000"/>
              <a:gd name="connsiteX150" fmla="*/ 1999243 w 7467600"/>
              <a:gd name="connsiteY150" fmla="*/ 4730524 h 6858000"/>
              <a:gd name="connsiteX151" fmla="*/ 1979527 w 7467600"/>
              <a:gd name="connsiteY151" fmla="*/ 4726651 h 6858000"/>
              <a:gd name="connsiteX152" fmla="*/ 1927410 w 7467600"/>
              <a:gd name="connsiteY152" fmla="*/ 4716164 h 6858000"/>
              <a:gd name="connsiteX153" fmla="*/ 1997014 w 7467600"/>
              <a:gd name="connsiteY153" fmla="*/ 4698007 h 6858000"/>
              <a:gd name="connsiteX154" fmla="*/ 2005458 w 7467600"/>
              <a:gd name="connsiteY154" fmla="*/ 4699540 h 6858000"/>
              <a:gd name="connsiteX155" fmla="*/ 2657186 w 7467600"/>
              <a:gd name="connsiteY155" fmla="*/ 4901687 h 6858000"/>
              <a:gd name="connsiteX156" fmla="*/ 2826662 w 7467600"/>
              <a:gd name="connsiteY156" fmla="*/ 4970362 h 6858000"/>
              <a:gd name="connsiteX157" fmla="*/ 2876100 w 7467600"/>
              <a:gd name="connsiteY157" fmla="*/ 4995397 h 6858000"/>
              <a:gd name="connsiteX158" fmla="*/ 3042600 w 7467600"/>
              <a:gd name="connsiteY158" fmla="*/ 5059532 h 6858000"/>
              <a:gd name="connsiteX159" fmla="*/ 1997014 w 7467600"/>
              <a:gd name="connsiteY159" fmla="*/ 4698007 h 6858000"/>
              <a:gd name="connsiteX160" fmla="*/ 2305292 w 7467600"/>
              <a:gd name="connsiteY160" fmla="*/ 4219492 h 6858000"/>
              <a:gd name="connsiteX161" fmla="*/ 3360922 w 7467600"/>
              <a:gd name="connsiteY161" fmla="*/ 4529373 h 6858000"/>
              <a:gd name="connsiteX162" fmla="*/ 3492420 w 7467600"/>
              <a:gd name="connsiteY162" fmla="*/ 4510145 h 6858000"/>
              <a:gd name="connsiteX163" fmla="*/ 3364086 w 7467600"/>
              <a:gd name="connsiteY163" fmla="*/ 4480340 h 6858000"/>
              <a:gd name="connsiteX164" fmla="*/ 3225818 w 7467600"/>
              <a:gd name="connsiteY164" fmla="*/ 4411822 h 6858000"/>
              <a:gd name="connsiteX165" fmla="*/ 3129696 w 7467600"/>
              <a:gd name="connsiteY165" fmla="*/ 4360704 h 6858000"/>
              <a:gd name="connsiteX166" fmla="*/ 2814545 w 7467600"/>
              <a:gd name="connsiteY166" fmla="*/ 4282955 h 6858000"/>
              <a:gd name="connsiteX167" fmla="*/ 2305292 w 7467600"/>
              <a:gd name="connsiteY167" fmla="*/ 4219492 h 6858000"/>
              <a:gd name="connsiteX168" fmla="*/ 2626982 w 7467600"/>
              <a:gd name="connsiteY168" fmla="*/ 4206450 h 6858000"/>
              <a:gd name="connsiteX169" fmla="*/ 2490617 w 7467600"/>
              <a:gd name="connsiteY169" fmla="*/ 4206951 h 6858000"/>
              <a:gd name="connsiteX170" fmla="*/ 2819869 w 7467600"/>
              <a:gd name="connsiteY170" fmla="*/ 4252936 h 6858000"/>
              <a:gd name="connsiteX171" fmla="*/ 3143018 w 7467600"/>
              <a:gd name="connsiteY171" fmla="*/ 4332698 h 6858000"/>
              <a:gd name="connsiteX172" fmla="*/ 3241520 w 7467600"/>
              <a:gd name="connsiteY172" fmla="*/ 4385112 h 6858000"/>
              <a:gd name="connsiteX173" fmla="*/ 3374575 w 7467600"/>
              <a:gd name="connsiteY173" fmla="*/ 4451517 h 6858000"/>
              <a:gd name="connsiteX174" fmla="*/ 3505221 w 7467600"/>
              <a:gd name="connsiteY174" fmla="*/ 4480757 h 6858000"/>
              <a:gd name="connsiteX175" fmla="*/ 2626982 w 7467600"/>
              <a:gd name="connsiteY175" fmla="*/ 4206450 h 6858000"/>
              <a:gd name="connsiteX176" fmla="*/ 1310106 w 7467600"/>
              <a:gd name="connsiteY176" fmla="*/ 3943217 h 6858000"/>
              <a:gd name="connsiteX177" fmla="*/ 854994 w 7467600"/>
              <a:gd name="connsiteY177" fmla="*/ 4399136 h 6858000"/>
              <a:gd name="connsiteX178" fmla="*/ 742462 w 7467600"/>
              <a:gd name="connsiteY178" fmla="*/ 4594648 h 6858000"/>
              <a:gd name="connsiteX179" fmla="*/ 820602 w 7467600"/>
              <a:gd name="connsiteY179" fmla="*/ 4485915 h 6858000"/>
              <a:gd name="connsiteX180" fmla="*/ 878295 w 7467600"/>
              <a:gd name="connsiteY180" fmla="*/ 4403594 h 6858000"/>
              <a:gd name="connsiteX181" fmla="*/ 1240607 w 7467600"/>
              <a:gd name="connsiteY181" fmla="*/ 4010401 h 6858000"/>
              <a:gd name="connsiteX182" fmla="*/ 1310106 w 7467600"/>
              <a:gd name="connsiteY182" fmla="*/ 3943217 h 6858000"/>
              <a:gd name="connsiteX183" fmla="*/ 1423113 w 7467600"/>
              <a:gd name="connsiteY183" fmla="*/ 3874565 h 6858000"/>
              <a:gd name="connsiteX184" fmla="*/ 1260565 w 7467600"/>
              <a:gd name="connsiteY184" fmla="*/ 4031982 h 6858000"/>
              <a:gd name="connsiteX185" fmla="*/ 901900 w 7467600"/>
              <a:gd name="connsiteY185" fmla="*/ 4421236 h 6858000"/>
              <a:gd name="connsiteX186" fmla="*/ 845044 w 7467600"/>
              <a:gd name="connsiteY186" fmla="*/ 4502436 h 6858000"/>
              <a:gd name="connsiteX187" fmla="*/ 685926 w 7467600"/>
              <a:gd name="connsiteY187" fmla="*/ 4703069 h 6858000"/>
              <a:gd name="connsiteX188" fmla="*/ 684248 w 7467600"/>
              <a:gd name="connsiteY188" fmla="*/ 4706721 h 6858000"/>
              <a:gd name="connsiteX189" fmla="*/ 1423113 w 7467600"/>
              <a:gd name="connsiteY189" fmla="*/ 3874565 h 6858000"/>
              <a:gd name="connsiteX190" fmla="*/ 3316479 w 7467600"/>
              <a:gd name="connsiteY190" fmla="*/ 3872136 h 6858000"/>
              <a:gd name="connsiteX191" fmla="*/ 3546806 w 7467600"/>
              <a:gd name="connsiteY191" fmla="*/ 4356139 h 6858000"/>
              <a:gd name="connsiteX192" fmla="*/ 3364433 w 7467600"/>
              <a:gd name="connsiteY192" fmla="*/ 3953121 h 6858000"/>
              <a:gd name="connsiteX193" fmla="*/ 3316479 w 7467600"/>
              <a:gd name="connsiteY193" fmla="*/ 3872136 h 6858000"/>
              <a:gd name="connsiteX194" fmla="*/ 3291335 w 7467600"/>
              <a:gd name="connsiteY194" fmla="*/ 3767420 h 6858000"/>
              <a:gd name="connsiteX195" fmla="*/ 3390805 w 7467600"/>
              <a:gd name="connsiteY195" fmla="*/ 3937163 h 6858000"/>
              <a:gd name="connsiteX196" fmla="*/ 3579062 w 7467600"/>
              <a:gd name="connsiteY196" fmla="*/ 4359040 h 6858000"/>
              <a:gd name="connsiteX197" fmla="*/ 3467355 w 7467600"/>
              <a:gd name="connsiteY197" fmla="*/ 3988130 h 6858000"/>
              <a:gd name="connsiteX198" fmla="*/ 3310753 w 7467600"/>
              <a:gd name="connsiteY198" fmla="*/ 3787140 h 6858000"/>
              <a:gd name="connsiteX199" fmla="*/ 3291335 w 7467600"/>
              <a:gd name="connsiteY199" fmla="*/ 3767420 h 6858000"/>
              <a:gd name="connsiteX200" fmla="*/ 1635889 w 7467600"/>
              <a:gd name="connsiteY200" fmla="*/ 3709494 h 6858000"/>
              <a:gd name="connsiteX201" fmla="*/ 1634800 w 7467600"/>
              <a:gd name="connsiteY201" fmla="*/ 3731111 h 6858000"/>
              <a:gd name="connsiteX202" fmla="*/ 1635889 w 7467600"/>
              <a:gd name="connsiteY202" fmla="*/ 3709494 h 6858000"/>
              <a:gd name="connsiteX203" fmla="*/ 1510397 w 7467600"/>
              <a:gd name="connsiteY203" fmla="*/ 3684705 h 6858000"/>
              <a:gd name="connsiteX204" fmla="*/ 1146550 w 7467600"/>
              <a:gd name="connsiteY204" fmla="*/ 3802012 h 6858000"/>
              <a:gd name="connsiteX205" fmla="*/ 698834 w 7467600"/>
              <a:gd name="connsiteY205" fmla="*/ 3952272 h 6858000"/>
              <a:gd name="connsiteX206" fmla="*/ 34256 w 7467600"/>
              <a:gd name="connsiteY206" fmla="*/ 4347603 h 6858000"/>
              <a:gd name="connsiteX207" fmla="*/ 527241 w 7467600"/>
              <a:gd name="connsiteY207" fmla="*/ 4065078 h 6858000"/>
              <a:gd name="connsiteX208" fmla="*/ 1510397 w 7467600"/>
              <a:gd name="connsiteY208" fmla="*/ 3684705 h 6858000"/>
              <a:gd name="connsiteX209" fmla="*/ 1313114 w 7467600"/>
              <a:gd name="connsiteY209" fmla="*/ 3655216 h 6858000"/>
              <a:gd name="connsiteX210" fmla="*/ 1109304 w 7467600"/>
              <a:gd name="connsiteY210" fmla="*/ 3669030 h 6858000"/>
              <a:gd name="connsiteX211" fmla="*/ 8129 w 7467600"/>
              <a:gd name="connsiteY211" fmla="*/ 4330519 h 6858000"/>
              <a:gd name="connsiteX212" fmla="*/ 687572 w 7467600"/>
              <a:gd name="connsiteY212" fmla="*/ 3925629 h 6858000"/>
              <a:gd name="connsiteX213" fmla="*/ 1138365 w 7467600"/>
              <a:gd name="connsiteY213" fmla="*/ 3774515 h 6858000"/>
              <a:gd name="connsiteX214" fmla="*/ 1505579 w 7467600"/>
              <a:gd name="connsiteY214" fmla="*/ 3655526 h 6858000"/>
              <a:gd name="connsiteX215" fmla="*/ 1313114 w 7467600"/>
              <a:gd name="connsiteY215" fmla="*/ 3655216 h 6858000"/>
              <a:gd name="connsiteX216" fmla="*/ 3655073 w 7467600"/>
              <a:gd name="connsiteY216" fmla="*/ 3650884 h 6858000"/>
              <a:gd name="connsiteX217" fmla="*/ 3989938 w 7467600"/>
              <a:gd name="connsiteY217" fmla="*/ 3991685 h 6858000"/>
              <a:gd name="connsiteX218" fmla="*/ 4393907 w 7467600"/>
              <a:gd name="connsiteY218" fmla="*/ 4261258 h 6858000"/>
              <a:gd name="connsiteX219" fmla="*/ 4648051 w 7467600"/>
              <a:gd name="connsiteY219" fmla="*/ 4374051 h 6858000"/>
              <a:gd name="connsiteX220" fmla="*/ 4383389 w 7467600"/>
              <a:gd name="connsiteY220" fmla="*/ 4184369 h 6858000"/>
              <a:gd name="connsiteX221" fmla="*/ 4165508 w 7467600"/>
              <a:gd name="connsiteY221" fmla="*/ 4035196 h 6858000"/>
              <a:gd name="connsiteX222" fmla="*/ 4068162 w 7467600"/>
              <a:gd name="connsiteY222" fmla="*/ 3953394 h 6858000"/>
              <a:gd name="connsiteX223" fmla="*/ 3981416 w 7467600"/>
              <a:gd name="connsiteY223" fmla="*/ 3880482 h 6858000"/>
              <a:gd name="connsiteX224" fmla="*/ 3800147 w 7467600"/>
              <a:gd name="connsiteY224" fmla="*/ 3749872 h 6858000"/>
              <a:gd name="connsiteX225" fmla="*/ 3655073 w 7467600"/>
              <a:gd name="connsiteY225" fmla="*/ 3650884 h 6858000"/>
              <a:gd name="connsiteX226" fmla="*/ 3670252 w 7467600"/>
              <a:gd name="connsiteY226" fmla="*/ 3622798 h 6858000"/>
              <a:gd name="connsiteX227" fmla="*/ 3817258 w 7467600"/>
              <a:gd name="connsiteY227" fmla="*/ 3723577 h 6858000"/>
              <a:gd name="connsiteX228" fmla="*/ 4000461 w 7467600"/>
              <a:gd name="connsiteY228" fmla="*/ 3855966 h 6858000"/>
              <a:gd name="connsiteX229" fmla="*/ 4088180 w 7467600"/>
              <a:gd name="connsiteY229" fmla="*/ 3929774 h 6858000"/>
              <a:gd name="connsiteX230" fmla="*/ 4184555 w 7467600"/>
              <a:gd name="connsiteY230" fmla="*/ 4010683 h 6858000"/>
              <a:gd name="connsiteX231" fmla="*/ 4399563 w 7467600"/>
              <a:gd name="connsiteY231" fmla="*/ 4158106 h 6858000"/>
              <a:gd name="connsiteX232" fmla="*/ 4684469 w 7467600"/>
              <a:gd name="connsiteY232" fmla="*/ 4364680 h 6858000"/>
              <a:gd name="connsiteX233" fmla="*/ 4690271 w 7467600"/>
              <a:gd name="connsiteY233" fmla="*/ 4370034 h 6858000"/>
              <a:gd name="connsiteX234" fmla="*/ 4136093 w 7467600"/>
              <a:gd name="connsiteY234" fmla="*/ 3858466 h 6858000"/>
              <a:gd name="connsiteX235" fmla="*/ 3670252 w 7467600"/>
              <a:gd name="connsiteY235" fmla="*/ 3622798 h 6858000"/>
              <a:gd name="connsiteX236" fmla="*/ 4440129 w 7467600"/>
              <a:gd name="connsiteY236" fmla="*/ 3448571 h 6858000"/>
              <a:gd name="connsiteX237" fmla="*/ 4856525 w 7467600"/>
              <a:gd name="connsiteY237" fmla="*/ 3915351 h 6858000"/>
              <a:gd name="connsiteX238" fmla="*/ 5059055 w 7467600"/>
              <a:gd name="connsiteY238" fmla="*/ 4108918 h 6858000"/>
              <a:gd name="connsiteX239" fmla="*/ 5290070 w 7467600"/>
              <a:gd name="connsiteY239" fmla="*/ 4263619 h 6858000"/>
              <a:gd name="connsiteX240" fmla="*/ 4834991 w 7467600"/>
              <a:gd name="connsiteY240" fmla="*/ 3830985 h 6858000"/>
              <a:gd name="connsiteX241" fmla="*/ 4440129 w 7467600"/>
              <a:gd name="connsiteY241" fmla="*/ 3448571 h 6858000"/>
              <a:gd name="connsiteX242" fmla="*/ 4441737 w 7467600"/>
              <a:gd name="connsiteY242" fmla="*/ 3399734 h 6858000"/>
              <a:gd name="connsiteX243" fmla="*/ 4431236 w 7467600"/>
              <a:gd name="connsiteY243" fmla="*/ 3400954 h 6858000"/>
              <a:gd name="connsiteX244" fmla="*/ 4557150 w 7467600"/>
              <a:gd name="connsiteY244" fmla="*/ 3510023 h 6858000"/>
              <a:gd name="connsiteX245" fmla="*/ 4856936 w 7467600"/>
              <a:gd name="connsiteY245" fmla="*/ 3809146 h 6858000"/>
              <a:gd name="connsiteX246" fmla="*/ 5111996 w 7467600"/>
              <a:gd name="connsiteY246" fmla="*/ 4065759 h 6858000"/>
              <a:gd name="connsiteX247" fmla="*/ 5388878 w 7467600"/>
              <a:gd name="connsiteY247" fmla="*/ 4300185 h 6858000"/>
              <a:gd name="connsiteX248" fmla="*/ 5425556 w 7467600"/>
              <a:gd name="connsiteY248" fmla="*/ 4308967 h 6858000"/>
              <a:gd name="connsiteX249" fmla="*/ 4943646 w 7467600"/>
              <a:gd name="connsiteY249" fmla="*/ 3822916 h 6858000"/>
              <a:gd name="connsiteX250" fmla="*/ 4594837 w 7467600"/>
              <a:gd name="connsiteY250" fmla="*/ 3532274 h 6858000"/>
              <a:gd name="connsiteX251" fmla="*/ 4441737 w 7467600"/>
              <a:gd name="connsiteY251" fmla="*/ 3399734 h 6858000"/>
              <a:gd name="connsiteX252" fmla="*/ 5425834 w 7467600"/>
              <a:gd name="connsiteY252" fmla="*/ 3162785 h 6858000"/>
              <a:gd name="connsiteX253" fmla="*/ 5401644 w 7467600"/>
              <a:gd name="connsiteY253" fmla="*/ 3617847 h 6858000"/>
              <a:gd name="connsiteX254" fmla="*/ 5467256 w 7467600"/>
              <a:gd name="connsiteY254" fmla="*/ 4175494 h 6858000"/>
              <a:gd name="connsiteX255" fmla="*/ 5448069 w 7467600"/>
              <a:gd name="connsiteY255" fmla="*/ 3567554 h 6858000"/>
              <a:gd name="connsiteX256" fmla="*/ 5425834 w 7467600"/>
              <a:gd name="connsiteY256" fmla="*/ 3162785 h 6858000"/>
              <a:gd name="connsiteX257" fmla="*/ 1318687 w 7467600"/>
              <a:gd name="connsiteY257" fmla="*/ 3113840 h 6858000"/>
              <a:gd name="connsiteX258" fmla="*/ 1066793 w 7467600"/>
              <a:gd name="connsiteY258" fmla="*/ 3212171 h 6858000"/>
              <a:gd name="connsiteX259" fmla="*/ 993319 w 7467600"/>
              <a:gd name="connsiteY259" fmla="*/ 3247648 h 6858000"/>
              <a:gd name="connsiteX260" fmla="*/ 853081 w 7467600"/>
              <a:gd name="connsiteY260" fmla="*/ 3312410 h 6858000"/>
              <a:gd name="connsiteX261" fmla="*/ 805957 w 7467600"/>
              <a:gd name="connsiteY261" fmla="*/ 3330443 h 6858000"/>
              <a:gd name="connsiteX262" fmla="*/ 1318687 w 7467600"/>
              <a:gd name="connsiteY262" fmla="*/ 3113840 h 6858000"/>
              <a:gd name="connsiteX263" fmla="*/ 5453702 w 7467600"/>
              <a:gd name="connsiteY263" fmla="*/ 3090882 h 6858000"/>
              <a:gd name="connsiteX264" fmla="*/ 5480135 w 7467600"/>
              <a:gd name="connsiteY264" fmla="*/ 3565802 h 6858000"/>
              <a:gd name="connsiteX265" fmla="*/ 5499023 w 7467600"/>
              <a:gd name="connsiteY265" fmla="*/ 4166310 h 6858000"/>
              <a:gd name="connsiteX266" fmla="*/ 5547022 w 7467600"/>
              <a:gd name="connsiteY266" fmla="*/ 3607838 h 6858000"/>
              <a:gd name="connsiteX267" fmla="*/ 5515964 w 7467600"/>
              <a:gd name="connsiteY267" fmla="*/ 3378541 h 6858000"/>
              <a:gd name="connsiteX268" fmla="*/ 5453702 w 7467600"/>
              <a:gd name="connsiteY268" fmla="*/ 3090882 h 6858000"/>
              <a:gd name="connsiteX269" fmla="*/ 1238695 w 7467600"/>
              <a:gd name="connsiteY269" fmla="*/ 3076820 h 6858000"/>
              <a:gd name="connsiteX270" fmla="*/ 716371 w 7467600"/>
              <a:gd name="connsiteY270" fmla="*/ 3293249 h 6858000"/>
              <a:gd name="connsiteX271" fmla="*/ 579522 w 7467600"/>
              <a:gd name="connsiteY271" fmla="*/ 3371759 h 6858000"/>
              <a:gd name="connsiteX272" fmla="*/ 600288 w 7467600"/>
              <a:gd name="connsiteY272" fmla="*/ 3365555 h 6858000"/>
              <a:gd name="connsiteX273" fmla="*/ 840692 w 7467600"/>
              <a:gd name="connsiteY273" fmla="*/ 3284921 h 6858000"/>
              <a:gd name="connsiteX274" fmla="*/ 979248 w 7467600"/>
              <a:gd name="connsiteY274" fmla="*/ 3221003 h 6858000"/>
              <a:gd name="connsiteX275" fmla="*/ 1053282 w 7467600"/>
              <a:gd name="connsiteY275" fmla="*/ 3185247 h 6858000"/>
              <a:gd name="connsiteX276" fmla="*/ 1320603 w 7467600"/>
              <a:gd name="connsiteY276" fmla="*/ 3081281 h 6858000"/>
              <a:gd name="connsiteX277" fmla="*/ 1238695 w 7467600"/>
              <a:gd name="connsiteY277" fmla="*/ 3076820 h 6858000"/>
              <a:gd name="connsiteX278" fmla="*/ 5425627 w 7467600"/>
              <a:gd name="connsiteY278" fmla="*/ 2954192 h 6858000"/>
              <a:gd name="connsiteX279" fmla="*/ 5470770 w 7467600"/>
              <a:gd name="connsiteY279" fmla="*/ 3005435 h 6858000"/>
              <a:gd name="connsiteX280" fmla="*/ 5519779 w 7467600"/>
              <a:gd name="connsiteY280" fmla="*/ 4359223 h 6858000"/>
              <a:gd name="connsiteX281" fmla="*/ 5520293 w 7467600"/>
              <a:gd name="connsiteY281" fmla="*/ 4360602 h 6858000"/>
              <a:gd name="connsiteX282" fmla="*/ 5767221 w 7467600"/>
              <a:gd name="connsiteY282" fmla="*/ 4665564 h 6858000"/>
              <a:gd name="connsiteX283" fmla="*/ 6937169 w 7467600"/>
              <a:gd name="connsiteY283" fmla="*/ 4815941 h 6858000"/>
              <a:gd name="connsiteX284" fmla="*/ 6953922 w 7467600"/>
              <a:gd name="connsiteY284" fmla="*/ 4890068 h 6858000"/>
              <a:gd name="connsiteX285" fmla="*/ 6071359 w 7467600"/>
              <a:gd name="connsiteY285" fmla="*/ 4770770 h 6858000"/>
              <a:gd name="connsiteX286" fmla="*/ 6038839 w 7467600"/>
              <a:gd name="connsiteY286" fmla="*/ 4764474 h 6858000"/>
              <a:gd name="connsiteX287" fmla="*/ 6038706 w 7467600"/>
              <a:gd name="connsiteY287" fmla="*/ 4763847 h 6858000"/>
              <a:gd name="connsiteX288" fmla="*/ 6037784 w 7467600"/>
              <a:gd name="connsiteY288" fmla="*/ 4764270 h 6858000"/>
              <a:gd name="connsiteX289" fmla="*/ 6038839 w 7467600"/>
              <a:gd name="connsiteY289" fmla="*/ 4764474 h 6858000"/>
              <a:gd name="connsiteX290" fmla="*/ 6040338 w 7467600"/>
              <a:gd name="connsiteY290" fmla="*/ 4771418 h 6858000"/>
              <a:gd name="connsiteX291" fmla="*/ 6024488 w 7467600"/>
              <a:gd name="connsiteY291" fmla="*/ 4809903 h 6858000"/>
              <a:gd name="connsiteX292" fmla="*/ 5599771 w 7467600"/>
              <a:gd name="connsiteY292" fmla="*/ 5509652 h 6858000"/>
              <a:gd name="connsiteX293" fmla="*/ 5548843 w 7467600"/>
              <a:gd name="connsiteY293" fmla="*/ 5563845 h 6858000"/>
              <a:gd name="connsiteX294" fmla="*/ 5940952 w 7467600"/>
              <a:gd name="connsiteY294" fmla="*/ 6250028 h 6858000"/>
              <a:gd name="connsiteX295" fmla="*/ 6043441 w 7467600"/>
              <a:gd name="connsiteY295" fmla="*/ 6665847 h 6858000"/>
              <a:gd name="connsiteX296" fmla="*/ 6093432 w 7467600"/>
              <a:gd name="connsiteY296" fmla="*/ 6858000 h 6858000"/>
              <a:gd name="connsiteX297" fmla="*/ 6034344 w 7467600"/>
              <a:gd name="connsiteY297" fmla="*/ 6858000 h 6858000"/>
              <a:gd name="connsiteX298" fmla="*/ 6026679 w 7467600"/>
              <a:gd name="connsiteY298" fmla="*/ 6836959 h 6858000"/>
              <a:gd name="connsiteX299" fmla="*/ 5800441 w 7467600"/>
              <a:gd name="connsiteY299" fmla="*/ 6335286 h 6858000"/>
              <a:gd name="connsiteX300" fmla="*/ 5526562 w 7467600"/>
              <a:gd name="connsiteY300" fmla="*/ 5705388 h 6858000"/>
              <a:gd name="connsiteX301" fmla="*/ 5519640 w 7467600"/>
              <a:gd name="connsiteY301" fmla="*/ 5683774 h 6858000"/>
              <a:gd name="connsiteX302" fmla="*/ 5844559 w 7467600"/>
              <a:gd name="connsiteY302" fmla="*/ 6553349 h 6858000"/>
              <a:gd name="connsiteX303" fmla="*/ 5975994 w 7467600"/>
              <a:gd name="connsiteY303" fmla="*/ 6858000 h 6858000"/>
              <a:gd name="connsiteX304" fmla="*/ 5898547 w 7467600"/>
              <a:gd name="connsiteY304" fmla="*/ 6858000 h 6858000"/>
              <a:gd name="connsiteX305" fmla="*/ 5682041 w 7467600"/>
              <a:gd name="connsiteY305" fmla="*/ 6355860 h 6858000"/>
              <a:gd name="connsiteX306" fmla="*/ 5461758 w 7467600"/>
              <a:gd name="connsiteY306" fmla="*/ 5820220 h 6858000"/>
              <a:gd name="connsiteX307" fmla="*/ 5237282 w 7467600"/>
              <a:gd name="connsiteY307" fmla="*/ 6579086 h 6858000"/>
              <a:gd name="connsiteX308" fmla="*/ 5115009 w 7467600"/>
              <a:gd name="connsiteY308" fmla="*/ 6858000 h 6858000"/>
              <a:gd name="connsiteX309" fmla="*/ 5028074 w 7467600"/>
              <a:gd name="connsiteY309" fmla="*/ 6858000 h 6858000"/>
              <a:gd name="connsiteX310" fmla="*/ 5079508 w 7467600"/>
              <a:gd name="connsiteY310" fmla="*/ 6749074 h 6858000"/>
              <a:gd name="connsiteX311" fmla="*/ 5371846 w 7467600"/>
              <a:gd name="connsiteY311" fmla="*/ 5924413 h 6858000"/>
              <a:gd name="connsiteX312" fmla="*/ 5270512 w 7467600"/>
              <a:gd name="connsiteY312" fmla="*/ 6138975 h 6858000"/>
              <a:gd name="connsiteX313" fmla="*/ 5062409 w 7467600"/>
              <a:gd name="connsiteY313" fmla="*/ 6653544 h 6858000"/>
              <a:gd name="connsiteX314" fmla="*/ 5036628 w 7467600"/>
              <a:gd name="connsiteY314" fmla="*/ 6754247 h 6858000"/>
              <a:gd name="connsiteX315" fmla="*/ 5009112 w 7467600"/>
              <a:gd name="connsiteY315" fmla="*/ 6858000 h 6858000"/>
              <a:gd name="connsiteX316" fmla="*/ 4976679 w 7467600"/>
              <a:gd name="connsiteY316" fmla="*/ 6858000 h 6858000"/>
              <a:gd name="connsiteX317" fmla="*/ 5006537 w 7467600"/>
              <a:gd name="connsiteY317" fmla="*/ 6747068 h 6858000"/>
              <a:gd name="connsiteX318" fmla="*/ 5032723 w 7467600"/>
              <a:gd name="connsiteY318" fmla="*/ 6644957 h 6858000"/>
              <a:gd name="connsiteX319" fmla="*/ 5242949 w 7467600"/>
              <a:gd name="connsiteY319" fmla="*/ 6125175 h 6858000"/>
              <a:gd name="connsiteX320" fmla="*/ 5286321 w 7467600"/>
              <a:gd name="connsiteY320" fmla="*/ 6033555 h 6858000"/>
              <a:gd name="connsiteX321" fmla="*/ 5008210 w 7467600"/>
              <a:gd name="connsiteY321" fmla="*/ 6649194 h 6858000"/>
              <a:gd name="connsiteX322" fmla="*/ 4986321 w 7467600"/>
              <a:gd name="connsiteY322" fmla="*/ 6765687 h 6858000"/>
              <a:gd name="connsiteX323" fmla="*/ 4973474 w 7467600"/>
              <a:gd name="connsiteY323" fmla="*/ 6858000 h 6858000"/>
              <a:gd name="connsiteX324" fmla="*/ 4907178 w 7467600"/>
              <a:gd name="connsiteY324" fmla="*/ 6858000 h 6858000"/>
              <a:gd name="connsiteX325" fmla="*/ 4910810 w 7467600"/>
              <a:gd name="connsiteY325" fmla="*/ 6829660 h 6858000"/>
              <a:gd name="connsiteX326" fmla="*/ 4987461 w 7467600"/>
              <a:gd name="connsiteY326" fmla="*/ 6432994 h 6858000"/>
              <a:gd name="connsiteX327" fmla="*/ 5179262 w 7467600"/>
              <a:gd name="connsiteY327" fmla="*/ 6035044 h 6858000"/>
              <a:gd name="connsiteX328" fmla="*/ 4689678 w 7467600"/>
              <a:gd name="connsiteY328" fmla="*/ 6440241 h 6858000"/>
              <a:gd name="connsiteX329" fmla="*/ 4477543 w 7467600"/>
              <a:gd name="connsiteY329" fmla="*/ 6674836 h 6858000"/>
              <a:gd name="connsiteX330" fmla="*/ 4329957 w 7467600"/>
              <a:gd name="connsiteY330" fmla="*/ 6858000 h 6858000"/>
              <a:gd name="connsiteX331" fmla="*/ 4218595 w 7467600"/>
              <a:gd name="connsiteY331" fmla="*/ 6858000 h 6858000"/>
              <a:gd name="connsiteX332" fmla="*/ 4368888 w 7467600"/>
              <a:gd name="connsiteY332" fmla="*/ 6668412 h 6858000"/>
              <a:gd name="connsiteX333" fmla="*/ 4563091 w 7467600"/>
              <a:gd name="connsiteY333" fmla="*/ 6442508 h 6858000"/>
              <a:gd name="connsiteX334" fmla="*/ 5387324 w 7467600"/>
              <a:gd name="connsiteY334" fmla="*/ 5705830 h 6858000"/>
              <a:gd name="connsiteX335" fmla="*/ 5073620 w 7467600"/>
              <a:gd name="connsiteY335" fmla="*/ 5955437 h 6858000"/>
              <a:gd name="connsiteX336" fmla="*/ 4689789 w 7467600"/>
              <a:gd name="connsiteY336" fmla="*/ 6268382 h 6858000"/>
              <a:gd name="connsiteX337" fmla="*/ 4418722 w 7467600"/>
              <a:gd name="connsiteY337" fmla="*/ 6570886 h 6858000"/>
              <a:gd name="connsiteX338" fmla="*/ 4214944 w 7467600"/>
              <a:gd name="connsiteY338" fmla="*/ 6858000 h 6858000"/>
              <a:gd name="connsiteX339" fmla="*/ 4177898 w 7467600"/>
              <a:gd name="connsiteY339" fmla="*/ 6858000 h 6858000"/>
              <a:gd name="connsiteX340" fmla="*/ 4391597 w 7467600"/>
              <a:gd name="connsiteY340" fmla="*/ 6556370 h 6858000"/>
              <a:gd name="connsiteX341" fmla="*/ 4668889 w 7467600"/>
              <a:gd name="connsiteY341" fmla="*/ 6246399 h 6858000"/>
              <a:gd name="connsiteX342" fmla="*/ 5055427 w 7467600"/>
              <a:gd name="connsiteY342" fmla="*/ 5931476 h 6858000"/>
              <a:gd name="connsiteX343" fmla="*/ 5371814 w 7467600"/>
              <a:gd name="connsiteY343" fmla="*/ 5678975 h 6858000"/>
              <a:gd name="connsiteX344" fmla="*/ 4987918 w 7467600"/>
              <a:gd name="connsiteY344" fmla="*/ 5838701 h 6858000"/>
              <a:gd name="connsiteX345" fmla="*/ 4317146 w 7467600"/>
              <a:gd name="connsiteY345" fmla="*/ 6587716 h 6858000"/>
              <a:gd name="connsiteX346" fmla="*/ 4171627 w 7467600"/>
              <a:gd name="connsiteY346" fmla="*/ 6858000 h 6858000"/>
              <a:gd name="connsiteX347" fmla="*/ 4081585 w 7467600"/>
              <a:gd name="connsiteY347" fmla="*/ 6858000 h 6858000"/>
              <a:gd name="connsiteX348" fmla="*/ 4238603 w 7467600"/>
              <a:gd name="connsiteY348" fmla="*/ 6559341 h 6858000"/>
              <a:gd name="connsiteX349" fmla="*/ 4778333 w 7467600"/>
              <a:gd name="connsiteY349" fmla="*/ 5873626 h 6858000"/>
              <a:gd name="connsiteX350" fmla="*/ 5414185 w 7467600"/>
              <a:gd name="connsiteY350" fmla="*/ 5573882 h 6858000"/>
              <a:gd name="connsiteX351" fmla="*/ 5959648 w 7467600"/>
              <a:gd name="connsiteY351" fmla="*/ 4760797 h 6858000"/>
              <a:gd name="connsiteX352" fmla="*/ 5355019 w 7467600"/>
              <a:gd name="connsiteY352" fmla="*/ 4734672 h 6858000"/>
              <a:gd name="connsiteX353" fmla="*/ 5083565 w 7467600"/>
              <a:gd name="connsiteY353" fmla="*/ 5179121 h 6858000"/>
              <a:gd name="connsiteX354" fmla="*/ 4713577 w 7467600"/>
              <a:gd name="connsiteY354" fmla="*/ 5616803 h 6858000"/>
              <a:gd name="connsiteX355" fmla="*/ 3989559 w 7467600"/>
              <a:gd name="connsiteY355" fmla="*/ 6145945 h 6858000"/>
              <a:gd name="connsiteX356" fmla="*/ 3939824 w 7467600"/>
              <a:gd name="connsiteY356" fmla="*/ 6066900 h 6858000"/>
              <a:gd name="connsiteX357" fmla="*/ 4584537 w 7467600"/>
              <a:gd name="connsiteY357" fmla="*/ 5324826 h 6858000"/>
              <a:gd name="connsiteX358" fmla="*/ 5037105 w 7467600"/>
              <a:gd name="connsiteY358" fmla="*/ 5088765 h 6858000"/>
              <a:gd name="connsiteX359" fmla="*/ 5039930 w 7467600"/>
              <a:gd name="connsiteY359" fmla="*/ 5089585 h 6858000"/>
              <a:gd name="connsiteX360" fmla="*/ 5263764 w 7467600"/>
              <a:gd name="connsiteY360" fmla="*/ 4735525 h 6858000"/>
              <a:gd name="connsiteX361" fmla="*/ 4086300 w 7467600"/>
              <a:gd name="connsiteY361" fmla="*/ 4884599 h 6858000"/>
              <a:gd name="connsiteX362" fmla="*/ 4085485 w 7467600"/>
              <a:gd name="connsiteY362" fmla="*/ 4899070 h 6858000"/>
              <a:gd name="connsiteX363" fmla="*/ 3871915 w 7467600"/>
              <a:gd name="connsiteY363" fmla="*/ 5253645 h 6858000"/>
              <a:gd name="connsiteX364" fmla="*/ 3799374 w 7467600"/>
              <a:gd name="connsiteY364" fmla="*/ 5466127 h 6858000"/>
              <a:gd name="connsiteX365" fmla="*/ 3498850 w 7467600"/>
              <a:gd name="connsiteY365" fmla="*/ 6661888 h 6858000"/>
              <a:gd name="connsiteX366" fmla="*/ 3399216 w 7467600"/>
              <a:gd name="connsiteY366" fmla="*/ 6858000 h 6858000"/>
              <a:gd name="connsiteX367" fmla="*/ 3303688 w 7467600"/>
              <a:gd name="connsiteY367" fmla="*/ 6858000 h 6858000"/>
              <a:gd name="connsiteX368" fmla="*/ 3391774 w 7467600"/>
              <a:gd name="connsiteY368" fmla="*/ 6697181 h 6858000"/>
              <a:gd name="connsiteX369" fmla="*/ 3735540 w 7467600"/>
              <a:gd name="connsiteY369" fmla="*/ 5546923 h 6858000"/>
              <a:gd name="connsiteX370" fmla="*/ 3729438 w 7467600"/>
              <a:gd name="connsiteY370" fmla="*/ 5569058 h 6858000"/>
              <a:gd name="connsiteX371" fmla="*/ 3707782 w 7467600"/>
              <a:gd name="connsiteY371" fmla="*/ 5644908 h 6858000"/>
              <a:gd name="connsiteX372" fmla="*/ 3583827 w 7467600"/>
              <a:gd name="connsiteY372" fmla="*/ 6039215 h 6858000"/>
              <a:gd name="connsiteX373" fmla="*/ 3547861 w 7467600"/>
              <a:gd name="connsiteY373" fmla="*/ 6129609 h 6858000"/>
              <a:gd name="connsiteX374" fmla="*/ 3490905 w 7467600"/>
              <a:gd name="connsiteY374" fmla="*/ 6277660 h 6858000"/>
              <a:gd name="connsiteX375" fmla="*/ 3455859 w 7467600"/>
              <a:gd name="connsiteY375" fmla="*/ 6391301 h 6858000"/>
              <a:gd name="connsiteX376" fmla="*/ 3429112 w 7467600"/>
              <a:gd name="connsiteY376" fmla="*/ 6479469 h 6858000"/>
              <a:gd name="connsiteX377" fmla="*/ 3304862 w 7467600"/>
              <a:gd name="connsiteY377" fmla="*/ 6796476 h 6858000"/>
              <a:gd name="connsiteX378" fmla="*/ 3276071 w 7467600"/>
              <a:gd name="connsiteY378" fmla="*/ 6858000 h 6858000"/>
              <a:gd name="connsiteX379" fmla="*/ 3240805 w 7467600"/>
              <a:gd name="connsiteY379" fmla="*/ 6858000 h 6858000"/>
              <a:gd name="connsiteX380" fmla="*/ 3275917 w 7467600"/>
              <a:gd name="connsiteY380" fmla="*/ 6783192 h 6858000"/>
              <a:gd name="connsiteX381" fmla="*/ 3399358 w 7467600"/>
              <a:gd name="connsiteY381" fmla="*/ 6469011 h 6858000"/>
              <a:gd name="connsiteX382" fmla="*/ 3425650 w 7467600"/>
              <a:gd name="connsiteY382" fmla="*/ 6381333 h 6858000"/>
              <a:gd name="connsiteX383" fmla="*/ 3460661 w 7467600"/>
              <a:gd name="connsiteY383" fmla="*/ 6266763 h 6858000"/>
              <a:gd name="connsiteX384" fmla="*/ 3518021 w 7467600"/>
              <a:gd name="connsiteY384" fmla="*/ 6117298 h 6858000"/>
              <a:gd name="connsiteX385" fmla="*/ 3554035 w 7467600"/>
              <a:gd name="connsiteY385" fmla="*/ 6027832 h 6858000"/>
              <a:gd name="connsiteX386" fmla="*/ 3677174 w 7467600"/>
              <a:gd name="connsiteY386" fmla="*/ 5636351 h 6858000"/>
              <a:gd name="connsiteX387" fmla="*/ 3698819 w 7467600"/>
              <a:gd name="connsiteY387" fmla="*/ 5560503 h 6858000"/>
              <a:gd name="connsiteX388" fmla="*/ 3702094 w 7467600"/>
              <a:gd name="connsiteY388" fmla="*/ 5549194 h 6858000"/>
              <a:gd name="connsiteX389" fmla="*/ 3398355 w 7467600"/>
              <a:gd name="connsiteY389" fmla="*/ 6094603 h 6858000"/>
              <a:gd name="connsiteX390" fmla="*/ 3193941 w 7467600"/>
              <a:gd name="connsiteY390" fmla="*/ 6798775 h 6858000"/>
              <a:gd name="connsiteX391" fmla="*/ 3184140 w 7467600"/>
              <a:gd name="connsiteY391" fmla="*/ 6858000 h 6858000"/>
              <a:gd name="connsiteX392" fmla="*/ 3099978 w 7467600"/>
              <a:gd name="connsiteY392" fmla="*/ 6858000 h 6858000"/>
              <a:gd name="connsiteX393" fmla="*/ 3101556 w 7467600"/>
              <a:gd name="connsiteY393" fmla="*/ 6843337 h 6858000"/>
              <a:gd name="connsiteX394" fmla="*/ 3370162 w 7467600"/>
              <a:gd name="connsiteY394" fmla="*/ 5785550 h 6858000"/>
              <a:gd name="connsiteX395" fmla="*/ 3746477 w 7467600"/>
              <a:gd name="connsiteY395" fmla="*/ 5377889 h 6858000"/>
              <a:gd name="connsiteX396" fmla="*/ 3863399 w 7467600"/>
              <a:gd name="connsiteY396" fmla="*/ 5087257 h 6858000"/>
              <a:gd name="connsiteX397" fmla="*/ 3968712 w 7467600"/>
              <a:gd name="connsiteY397" fmla="*/ 4913989 h 6858000"/>
              <a:gd name="connsiteX398" fmla="*/ 2792390 w 7467600"/>
              <a:gd name="connsiteY398" fmla="*/ 5382974 h 6858000"/>
              <a:gd name="connsiteX399" fmla="*/ 2714982 w 7467600"/>
              <a:gd name="connsiteY399" fmla="*/ 5427051 h 6858000"/>
              <a:gd name="connsiteX400" fmla="*/ 2813361 w 7467600"/>
              <a:gd name="connsiteY400" fmla="*/ 6023912 h 6858000"/>
              <a:gd name="connsiteX401" fmla="*/ 2688430 w 7467600"/>
              <a:gd name="connsiteY401" fmla="*/ 6801564 h 6858000"/>
              <a:gd name="connsiteX402" fmla="*/ 2629626 w 7467600"/>
              <a:gd name="connsiteY402" fmla="*/ 6763394 h 6858000"/>
              <a:gd name="connsiteX403" fmla="*/ 2565328 w 7467600"/>
              <a:gd name="connsiteY403" fmla="*/ 5516399 h 6858000"/>
              <a:gd name="connsiteX404" fmla="*/ 1922999 w 7467600"/>
              <a:gd name="connsiteY404" fmla="*/ 5980343 h 6858000"/>
              <a:gd name="connsiteX405" fmla="*/ 1950261 w 7467600"/>
              <a:gd name="connsiteY405" fmla="*/ 6405858 h 6858000"/>
              <a:gd name="connsiteX406" fmla="*/ 2365554 w 7467600"/>
              <a:gd name="connsiteY406" fmla="*/ 6759107 h 6858000"/>
              <a:gd name="connsiteX407" fmla="*/ 2424142 w 7467600"/>
              <a:gd name="connsiteY407" fmla="*/ 6858000 h 6858000"/>
              <a:gd name="connsiteX408" fmla="*/ 2395994 w 7467600"/>
              <a:gd name="connsiteY408" fmla="*/ 6858000 h 6858000"/>
              <a:gd name="connsiteX409" fmla="*/ 2392863 w 7467600"/>
              <a:gd name="connsiteY409" fmla="*/ 6852964 h 6858000"/>
              <a:gd name="connsiteX410" fmla="*/ 2017589 w 7467600"/>
              <a:gd name="connsiteY410" fmla="*/ 6493982 h 6858000"/>
              <a:gd name="connsiteX411" fmla="*/ 2147336 w 7467600"/>
              <a:gd name="connsiteY411" fmla="*/ 6594052 h 6858000"/>
              <a:gd name="connsiteX412" fmla="*/ 2207047 w 7467600"/>
              <a:gd name="connsiteY412" fmla="*/ 6654540 h 6858000"/>
              <a:gd name="connsiteX413" fmla="*/ 2299106 w 7467600"/>
              <a:gd name="connsiteY413" fmla="*/ 6778931 h 6858000"/>
              <a:gd name="connsiteX414" fmla="*/ 2314430 w 7467600"/>
              <a:gd name="connsiteY414" fmla="*/ 6801144 h 6858000"/>
              <a:gd name="connsiteX415" fmla="*/ 2352406 w 7467600"/>
              <a:gd name="connsiteY415" fmla="*/ 6858000 h 6858000"/>
              <a:gd name="connsiteX416" fmla="*/ 2314492 w 7467600"/>
              <a:gd name="connsiteY416" fmla="*/ 6858000 h 6858000"/>
              <a:gd name="connsiteX417" fmla="*/ 2288095 w 7467600"/>
              <a:gd name="connsiteY417" fmla="*/ 6818030 h 6858000"/>
              <a:gd name="connsiteX418" fmla="*/ 2272768 w 7467600"/>
              <a:gd name="connsiteY418" fmla="*/ 6795822 h 6858000"/>
              <a:gd name="connsiteX419" fmla="*/ 2182715 w 7467600"/>
              <a:gd name="connsiteY419" fmla="*/ 6675071 h 6858000"/>
              <a:gd name="connsiteX420" fmla="*/ 2032061 w 7467600"/>
              <a:gd name="connsiteY420" fmla="*/ 6541380 h 6858000"/>
              <a:gd name="connsiteX421" fmla="*/ 2257220 w 7467600"/>
              <a:gd name="connsiteY421" fmla="*/ 6826257 h 6858000"/>
              <a:gd name="connsiteX422" fmla="*/ 2281324 w 7467600"/>
              <a:gd name="connsiteY422" fmla="*/ 6858000 h 6858000"/>
              <a:gd name="connsiteX423" fmla="*/ 2242860 w 7467600"/>
              <a:gd name="connsiteY423" fmla="*/ 6858000 h 6858000"/>
              <a:gd name="connsiteX424" fmla="*/ 2232818 w 7467600"/>
              <a:gd name="connsiteY424" fmla="*/ 6844926 h 6858000"/>
              <a:gd name="connsiteX425" fmla="*/ 1990172 w 7467600"/>
              <a:gd name="connsiteY425" fmla="*/ 6542121 h 6858000"/>
              <a:gd name="connsiteX426" fmla="*/ 2124090 w 7467600"/>
              <a:gd name="connsiteY426" fmla="*/ 6761017 h 6858000"/>
              <a:gd name="connsiteX427" fmla="*/ 2200380 w 7467600"/>
              <a:gd name="connsiteY427" fmla="*/ 6858000 h 6858000"/>
              <a:gd name="connsiteX428" fmla="*/ 2147507 w 7467600"/>
              <a:gd name="connsiteY428" fmla="*/ 6858000 h 6858000"/>
              <a:gd name="connsiteX429" fmla="*/ 2070668 w 7467600"/>
              <a:gd name="connsiteY429" fmla="*/ 6761520 h 6858000"/>
              <a:gd name="connsiteX430" fmla="*/ 1975142 w 7467600"/>
              <a:gd name="connsiteY430" fmla="*/ 6585570 h 6858000"/>
              <a:gd name="connsiteX431" fmla="*/ 2050035 w 7467600"/>
              <a:gd name="connsiteY431" fmla="*/ 6813345 h 6858000"/>
              <a:gd name="connsiteX432" fmla="*/ 2063025 w 7467600"/>
              <a:gd name="connsiteY432" fmla="*/ 6858000 h 6858000"/>
              <a:gd name="connsiteX433" fmla="*/ 2021675 w 7467600"/>
              <a:gd name="connsiteY433" fmla="*/ 6858000 h 6858000"/>
              <a:gd name="connsiteX434" fmla="*/ 2019308 w 7467600"/>
              <a:gd name="connsiteY434" fmla="*/ 6847118 h 6858000"/>
              <a:gd name="connsiteX435" fmla="*/ 1938835 w 7467600"/>
              <a:gd name="connsiteY435" fmla="*/ 6551160 h 6858000"/>
              <a:gd name="connsiteX436" fmla="*/ 1953230 w 7467600"/>
              <a:gd name="connsiteY436" fmla="*/ 6759699 h 6858000"/>
              <a:gd name="connsiteX437" fmla="*/ 1956763 w 7467600"/>
              <a:gd name="connsiteY437" fmla="*/ 6778191 h 6858000"/>
              <a:gd name="connsiteX438" fmla="*/ 1967925 w 7467600"/>
              <a:gd name="connsiteY438" fmla="*/ 6858000 h 6858000"/>
              <a:gd name="connsiteX439" fmla="*/ 1936622 w 7467600"/>
              <a:gd name="connsiteY439" fmla="*/ 6858000 h 6858000"/>
              <a:gd name="connsiteX440" fmla="*/ 1926261 w 7467600"/>
              <a:gd name="connsiteY440" fmla="*/ 6784064 h 6858000"/>
              <a:gd name="connsiteX441" fmla="*/ 1922724 w 7467600"/>
              <a:gd name="connsiteY441" fmla="*/ 6765577 h 6858000"/>
              <a:gd name="connsiteX442" fmla="*/ 1904650 w 7467600"/>
              <a:gd name="connsiteY442" fmla="*/ 6639616 h 6858000"/>
              <a:gd name="connsiteX443" fmla="*/ 1885273 w 7467600"/>
              <a:gd name="connsiteY443" fmla="*/ 6858000 h 6858000"/>
              <a:gd name="connsiteX444" fmla="*/ 1854363 w 7467600"/>
              <a:gd name="connsiteY444" fmla="*/ 6858000 h 6858000"/>
              <a:gd name="connsiteX445" fmla="*/ 1880391 w 7467600"/>
              <a:gd name="connsiteY445" fmla="*/ 6603796 h 6858000"/>
              <a:gd name="connsiteX446" fmla="*/ 1818273 w 7467600"/>
              <a:gd name="connsiteY446" fmla="*/ 6715729 h 6858000"/>
              <a:gd name="connsiteX447" fmla="*/ 1794691 w 7467600"/>
              <a:gd name="connsiteY447" fmla="*/ 6843239 h 6858000"/>
              <a:gd name="connsiteX448" fmla="*/ 1794914 w 7467600"/>
              <a:gd name="connsiteY448" fmla="*/ 6858000 h 6858000"/>
              <a:gd name="connsiteX449" fmla="*/ 1746128 w 7467600"/>
              <a:gd name="connsiteY449" fmla="*/ 6858000 h 6858000"/>
              <a:gd name="connsiteX450" fmla="*/ 1753934 w 7467600"/>
              <a:gd name="connsiteY450" fmla="*/ 6724796 h 6858000"/>
              <a:gd name="connsiteX451" fmla="*/ 1792053 w 7467600"/>
              <a:gd name="connsiteY451" fmla="*/ 6572396 h 6858000"/>
              <a:gd name="connsiteX452" fmla="*/ 1862248 w 7467600"/>
              <a:gd name="connsiteY452" fmla="*/ 6266397 h 6858000"/>
              <a:gd name="connsiteX453" fmla="*/ 1862250 w 7467600"/>
              <a:gd name="connsiteY453" fmla="*/ 6033531 h 6858000"/>
              <a:gd name="connsiteX454" fmla="*/ 1211999 w 7467600"/>
              <a:gd name="connsiteY454" fmla="*/ 6683610 h 6858000"/>
              <a:gd name="connsiteX455" fmla="*/ 1213266 w 7467600"/>
              <a:gd name="connsiteY455" fmla="*/ 6691947 h 6858000"/>
              <a:gd name="connsiteX456" fmla="*/ 1203370 w 7467600"/>
              <a:gd name="connsiteY456" fmla="*/ 6850676 h 6858000"/>
              <a:gd name="connsiteX457" fmla="*/ 1203671 w 7467600"/>
              <a:gd name="connsiteY457" fmla="*/ 6858000 h 6858000"/>
              <a:gd name="connsiteX458" fmla="*/ 1143180 w 7467600"/>
              <a:gd name="connsiteY458" fmla="*/ 6858000 h 6858000"/>
              <a:gd name="connsiteX459" fmla="*/ 1142176 w 7467600"/>
              <a:gd name="connsiteY459" fmla="*/ 6766045 h 6858000"/>
              <a:gd name="connsiteX460" fmla="*/ 1067484 w 7467600"/>
              <a:gd name="connsiteY460" fmla="*/ 6858000 h 6858000"/>
              <a:gd name="connsiteX461" fmla="*/ 953928 w 7467600"/>
              <a:gd name="connsiteY461" fmla="*/ 6858000 h 6858000"/>
              <a:gd name="connsiteX462" fmla="*/ 959715 w 7467600"/>
              <a:gd name="connsiteY462" fmla="*/ 6850185 h 6858000"/>
              <a:gd name="connsiteX463" fmla="*/ 1483788 w 7467600"/>
              <a:gd name="connsiteY463" fmla="*/ 6259174 h 6858000"/>
              <a:gd name="connsiteX464" fmla="*/ 1100671 w 7467600"/>
              <a:gd name="connsiteY464" fmla="*/ 6252137 h 6858000"/>
              <a:gd name="connsiteX465" fmla="*/ 1090144 w 7467600"/>
              <a:gd name="connsiteY465" fmla="*/ 6256748 h 6858000"/>
              <a:gd name="connsiteX466" fmla="*/ 1095872 w 7467600"/>
              <a:gd name="connsiteY466" fmla="*/ 6271892 h 6858000"/>
              <a:gd name="connsiteX467" fmla="*/ 262785 w 7467600"/>
              <a:gd name="connsiteY467" fmla="*/ 6845450 h 6858000"/>
              <a:gd name="connsiteX468" fmla="*/ 209968 w 7467600"/>
              <a:gd name="connsiteY468" fmla="*/ 6770713 h 6858000"/>
              <a:gd name="connsiteX469" fmla="*/ 873460 w 7467600"/>
              <a:gd name="connsiteY469" fmla="*/ 6253768 h 6858000"/>
              <a:gd name="connsiteX470" fmla="*/ 192686 w 7467600"/>
              <a:gd name="connsiteY470" fmla="*/ 5849257 h 6858000"/>
              <a:gd name="connsiteX471" fmla="*/ 4696 w 7467600"/>
              <a:gd name="connsiteY471" fmla="*/ 5697668 h 6858000"/>
              <a:gd name="connsiteX472" fmla="*/ 0 w 7467600"/>
              <a:gd name="connsiteY472" fmla="*/ 5689984 h 6858000"/>
              <a:gd name="connsiteX473" fmla="*/ 0 w 7467600"/>
              <a:gd name="connsiteY473" fmla="*/ 5513472 h 6858000"/>
              <a:gd name="connsiteX474" fmla="*/ 174101 w 7467600"/>
              <a:gd name="connsiteY474" fmla="*/ 5620277 h 6858000"/>
              <a:gd name="connsiteX475" fmla="*/ 891800 w 7467600"/>
              <a:gd name="connsiteY475" fmla="*/ 6036935 h 6858000"/>
              <a:gd name="connsiteX476" fmla="*/ 1072219 w 7467600"/>
              <a:gd name="connsiteY476" fmla="*/ 6169443 h 6858000"/>
              <a:gd name="connsiteX477" fmla="*/ 1074117 w 7467600"/>
              <a:gd name="connsiteY477" fmla="*/ 6170301 h 6858000"/>
              <a:gd name="connsiteX478" fmla="*/ 1083114 w 7467600"/>
              <a:gd name="connsiteY478" fmla="*/ 6174131 h 6858000"/>
              <a:gd name="connsiteX479" fmla="*/ 1543010 w 7467600"/>
              <a:gd name="connsiteY479" fmla="*/ 6191140 h 6858000"/>
              <a:gd name="connsiteX480" fmla="*/ 1551080 w 7467600"/>
              <a:gd name="connsiteY480" fmla="*/ 6195006 h 6858000"/>
              <a:gd name="connsiteX481" fmla="*/ 2345443 w 7467600"/>
              <a:gd name="connsiteY481" fmla="*/ 5549882 h 6858000"/>
              <a:gd name="connsiteX482" fmla="*/ 1721499 w 7467600"/>
              <a:gd name="connsiteY482" fmla="*/ 5599969 h 6858000"/>
              <a:gd name="connsiteX483" fmla="*/ 767716 w 7467600"/>
              <a:gd name="connsiteY483" fmla="*/ 5472768 h 6858000"/>
              <a:gd name="connsiteX484" fmla="*/ 722147 w 7467600"/>
              <a:gd name="connsiteY484" fmla="*/ 5393091 h 6858000"/>
              <a:gd name="connsiteX485" fmla="*/ 1485552 w 7467600"/>
              <a:gd name="connsiteY485" fmla="*/ 5313202 h 6858000"/>
              <a:gd name="connsiteX486" fmla="*/ 2143004 w 7467600"/>
              <a:gd name="connsiteY486" fmla="*/ 5402420 h 6858000"/>
              <a:gd name="connsiteX487" fmla="*/ 1933391 w 7467600"/>
              <a:gd name="connsiteY487" fmla="*/ 5156971 h 6858000"/>
              <a:gd name="connsiteX488" fmla="*/ 1827118 w 7467600"/>
              <a:gd name="connsiteY488" fmla="*/ 4968410 h 6858000"/>
              <a:gd name="connsiteX489" fmla="*/ 1837349 w 7467600"/>
              <a:gd name="connsiteY489" fmla="*/ 4956357 h 6858000"/>
              <a:gd name="connsiteX490" fmla="*/ 2162835 w 7467600"/>
              <a:gd name="connsiteY490" fmla="*/ 5187853 h 6858000"/>
              <a:gd name="connsiteX491" fmla="*/ 2257167 w 7467600"/>
              <a:gd name="connsiteY491" fmla="*/ 5462123 h 6858000"/>
              <a:gd name="connsiteX492" fmla="*/ 2261598 w 7467600"/>
              <a:gd name="connsiteY492" fmla="*/ 5467998 h 6858000"/>
              <a:gd name="connsiteX493" fmla="*/ 2437177 w 7467600"/>
              <a:gd name="connsiteY493" fmla="*/ 5479608 h 6858000"/>
              <a:gd name="connsiteX494" fmla="*/ 2445247 w 7467600"/>
              <a:gd name="connsiteY494" fmla="*/ 5483476 h 6858000"/>
              <a:gd name="connsiteX495" fmla="*/ 2743626 w 7467600"/>
              <a:gd name="connsiteY495" fmla="*/ 5304819 h 6858000"/>
              <a:gd name="connsiteX496" fmla="*/ 3048102 w 7467600"/>
              <a:gd name="connsiteY496" fmla="*/ 5150595 h 6858000"/>
              <a:gd name="connsiteX497" fmla="*/ 1799414 w 7467600"/>
              <a:gd name="connsiteY497" fmla="*/ 4694732 h 6858000"/>
              <a:gd name="connsiteX498" fmla="*/ 1771735 w 7467600"/>
              <a:gd name="connsiteY498" fmla="*/ 4619929 h 6858000"/>
              <a:gd name="connsiteX499" fmla="*/ 3104273 w 7467600"/>
              <a:gd name="connsiteY499" fmla="*/ 5076159 h 6858000"/>
              <a:gd name="connsiteX500" fmla="*/ 3113245 w 7467600"/>
              <a:gd name="connsiteY500" fmla="*/ 5090705 h 6858000"/>
              <a:gd name="connsiteX501" fmla="*/ 3126294 w 7467600"/>
              <a:gd name="connsiteY501" fmla="*/ 5114400 h 6858000"/>
              <a:gd name="connsiteX502" fmla="*/ 3937433 w 7467600"/>
              <a:gd name="connsiteY502" fmla="*/ 4830473 h 6858000"/>
              <a:gd name="connsiteX503" fmla="*/ 3590475 w 7467600"/>
              <a:gd name="connsiteY503" fmla="*/ 4597974 h 6858000"/>
              <a:gd name="connsiteX504" fmla="*/ 3100264 w 7467600"/>
              <a:gd name="connsiteY504" fmla="*/ 4579845 h 6858000"/>
              <a:gd name="connsiteX505" fmla="*/ 2183576 w 7467600"/>
              <a:gd name="connsiteY505" fmla="*/ 4227150 h 6858000"/>
              <a:gd name="connsiteX506" fmla="*/ 2151029 w 7467600"/>
              <a:gd name="connsiteY506" fmla="*/ 4146947 h 6858000"/>
              <a:gd name="connsiteX507" fmla="*/ 3563434 w 7467600"/>
              <a:gd name="connsiteY507" fmla="*/ 4469115 h 6858000"/>
              <a:gd name="connsiteX508" fmla="*/ 3177952 w 7467600"/>
              <a:gd name="connsiteY508" fmla="*/ 3657386 h 6858000"/>
              <a:gd name="connsiteX509" fmla="*/ 3189263 w 7467600"/>
              <a:gd name="connsiteY509" fmla="*/ 3625726 h 6858000"/>
              <a:gd name="connsiteX510" fmla="*/ 3560912 w 7467600"/>
              <a:gd name="connsiteY510" fmla="*/ 4079863 h 6858000"/>
              <a:gd name="connsiteX511" fmla="*/ 3626636 w 7467600"/>
              <a:gd name="connsiteY511" fmla="*/ 4512230 h 6858000"/>
              <a:gd name="connsiteX512" fmla="*/ 3653088 w 7467600"/>
              <a:gd name="connsiteY512" fmla="*/ 4521417 h 6858000"/>
              <a:gd name="connsiteX513" fmla="*/ 3988128 w 7467600"/>
              <a:gd name="connsiteY513" fmla="*/ 4817267 h 6858000"/>
              <a:gd name="connsiteX514" fmla="*/ 4830582 w 7467600"/>
              <a:gd name="connsiteY514" fmla="*/ 4676000 h 6858000"/>
              <a:gd name="connsiteX515" fmla="*/ 4830100 w 7467600"/>
              <a:gd name="connsiteY515" fmla="*/ 4675554 h 6858000"/>
              <a:gd name="connsiteX516" fmla="*/ 4036318 w 7467600"/>
              <a:gd name="connsiteY516" fmla="*/ 4147013 h 6858000"/>
              <a:gd name="connsiteX517" fmla="*/ 3432098 w 7467600"/>
              <a:gd name="connsiteY517" fmla="*/ 3537312 h 6858000"/>
              <a:gd name="connsiteX518" fmla="*/ 3446761 w 7467600"/>
              <a:gd name="connsiteY518" fmla="*/ 3461278 h 6858000"/>
              <a:gd name="connsiteX519" fmla="*/ 4419733 w 7467600"/>
              <a:gd name="connsiteY519" fmla="*/ 3963555 h 6858000"/>
              <a:gd name="connsiteX520" fmla="*/ 4781371 w 7467600"/>
              <a:gd name="connsiteY520" fmla="*/ 4458604 h 6858000"/>
              <a:gd name="connsiteX521" fmla="*/ 4780440 w 7467600"/>
              <a:gd name="connsiteY521" fmla="*/ 4470290 h 6858000"/>
              <a:gd name="connsiteX522" fmla="*/ 4898954 w 7467600"/>
              <a:gd name="connsiteY522" fmla="*/ 4662092 h 6858000"/>
              <a:gd name="connsiteX523" fmla="*/ 4900699 w 7467600"/>
              <a:gd name="connsiteY523" fmla="*/ 4670867 h 6858000"/>
              <a:gd name="connsiteX524" fmla="*/ 5714511 w 7467600"/>
              <a:gd name="connsiteY524" fmla="*/ 4663483 h 6858000"/>
              <a:gd name="connsiteX525" fmla="*/ 5464793 w 7467600"/>
              <a:gd name="connsiteY525" fmla="*/ 4393556 h 6858000"/>
              <a:gd name="connsiteX526" fmla="*/ 5461897 w 7467600"/>
              <a:gd name="connsiteY526" fmla="*/ 4390879 h 6858000"/>
              <a:gd name="connsiteX527" fmla="*/ 4294126 w 7467600"/>
              <a:gd name="connsiteY527" fmla="*/ 3303048 h 6858000"/>
              <a:gd name="connsiteX528" fmla="*/ 4305321 w 7467600"/>
              <a:gd name="connsiteY528" fmla="*/ 3256953 h 6858000"/>
              <a:gd name="connsiteX529" fmla="*/ 4949299 w 7467600"/>
              <a:gd name="connsiteY529" fmla="*/ 3766336 h 6858000"/>
              <a:gd name="connsiteX530" fmla="*/ 5291452 w 7467600"/>
              <a:gd name="connsiteY530" fmla="*/ 4076801 h 6858000"/>
              <a:gd name="connsiteX531" fmla="*/ 5434998 w 7467600"/>
              <a:gd name="connsiteY531" fmla="*/ 4254100 h 6858000"/>
              <a:gd name="connsiteX532" fmla="*/ 5351015 w 7467600"/>
              <a:gd name="connsiteY532" fmla="*/ 3760989 h 6858000"/>
              <a:gd name="connsiteX533" fmla="*/ 5413780 w 7467600"/>
              <a:gd name="connsiteY533" fmla="*/ 2966265 h 6858000"/>
              <a:gd name="connsiteX534" fmla="*/ 5425627 w 7467600"/>
              <a:gd name="connsiteY534" fmla="*/ 2954192 h 6858000"/>
              <a:gd name="connsiteX535" fmla="*/ 6604735 w 7467600"/>
              <a:gd name="connsiteY535" fmla="*/ 2041381 h 6858000"/>
              <a:gd name="connsiteX536" fmla="*/ 7204487 w 7467600"/>
              <a:gd name="connsiteY536" fmla="*/ 2742112 h 6858000"/>
              <a:gd name="connsiteX537" fmla="*/ 7131592 w 7467600"/>
              <a:gd name="connsiteY537" fmla="*/ 2672096 h 6858000"/>
              <a:gd name="connsiteX538" fmla="*/ 6996344 w 7467600"/>
              <a:gd name="connsiteY538" fmla="*/ 2518310 h 6858000"/>
              <a:gd name="connsiteX539" fmla="*/ 6735495 w 7467600"/>
              <a:gd name="connsiteY539" fmla="*/ 2196890 h 6858000"/>
              <a:gd name="connsiteX540" fmla="*/ 6721901 w 7467600"/>
              <a:gd name="connsiteY540" fmla="*/ 2179274 h 6858000"/>
              <a:gd name="connsiteX541" fmla="*/ 6604735 w 7467600"/>
              <a:gd name="connsiteY541" fmla="*/ 2041381 h 6858000"/>
              <a:gd name="connsiteX542" fmla="*/ 6591670 w 7467600"/>
              <a:gd name="connsiteY542" fmla="*/ 1988277 h 6858000"/>
              <a:gd name="connsiteX543" fmla="*/ 6747349 w 7467600"/>
              <a:gd name="connsiteY543" fmla="*/ 2160069 h 6858000"/>
              <a:gd name="connsiteX544" fmla="*/ 6760943 w 7467600"/>
              <a:gd name="connsiteY544" fmla="*/ 2177686 h 6858000"/>
              <a:gd name="connsiteX545" fmla="*/ 7021065 w 7467600"/>
              <a:gd name="connsiteY545" fmla="*/ 2498102 h 6858000"/>
              <a:gd name="connsiteX546" fmla="*/ 7155223 w 7467600"/>
              <a:gd name="connsiteY546" fmla="*/ 2650386 h 6858000"/>
              <a:gd name="connsiteX547" fmla="*/ 7203167 w 7467600"/>
              <a:gd name="connsiteY547" fmla="*/ 2697288 h 6858000"/>
              <a:gd name="connsiteX548" fmla="*/ 6937703 w 7467600"/>
              <a:gd name="connsiteY548" fmla="*/ 2321981 h 6858000"/>
              <a:gd name="connsiteX549" fmla="*/ 6591670 w 7467600"/>
              <a:gd name="connsiteY549" fmla="*/ 1988277 h 6858000"/>
              <a:gd name="connsiteX550" fmla="*/ 5798671 w 7467600"/>
              <a:gd name="connsiteY550" fmla="*/ 1981601 h 6858000"/>
              <a:gd name="connsiteX551" fmla="*/ 5754709 w 7467600"/>
              <a:gd name="connsiteY551" fmla="*/ 2071454 h 6858000"/>
              <a:gd name="connsiteX552" fmla="*/ 5763044 w 7467600"/>
              <a:gd name="connsiteY552" fmla="*/ 2842206 h 6858000"/>
              <a:gd name="connsiteX553" fmla="*/ 5764974 w 7467600"/>
              <a:gd name="connsiteY553" fmla="*/ 2799609 h 6858000"/>
              <a:gd name="connsiteX554" fmla="*/ 5767665 w 7467600"/>
              <a:gd name="connsiteY554" fmla="*/ 2666409 h 6858000"/>
              <a:gd name="connsiteX555" fmla="*/ 5763055 w 7467600"/>
              <a:gd name="connsiteY555" fmla="*/ 2579705 h 6858000"/>
              <a:gd name="connsiteX556" fmla="*/ 5758079 w 7467600"/>
              <a:gd name="connsiteY556" fmla="*/ 2492508 h 6858000"/>
              <a:gd name="connsiteX557" fmla="*/ 5779325 w 7467600"/>
              <a:gd name="connsiteY557" fmla="*/ 2197069 h 6858000"/>
              <a:gd name="connsiteX558" fmla="*/ 5798671 w 7467600"/>
              <a:gd name="connsiteY558" fmla="*/ 1981601 h 6858000"/>
              <a:gd name="connsiteX559" fmla="*/ 5829202 w 7467600"/>
              <a:gd name="connsiteY559" fmla="*/ 1971679 h 6858000"/>
              <a:gd name="connsiteX560" fmla="*/ 5809558 w 7467600"/>
              <a:gd name="connsiteY560" fmla="*/ 2198043 h 6858000"/>
              <a:gd name="connsiteX561" fmla="*/ 5788653 w 7467600"/>
              <a:gd name="connsiteY561" fmla="*/ 2489430 h 6858000"/>
              <a:gd name="connsiteX562" fmla="*/ 5793439 w 7467600"/>
              <a:gd name="connsiteY562" fmla="*/ 2575235 h 6858000"/>
              <a:gd name="connsiteX563" fmla="*/ 5796837 w 7467600"/>
              <a:gd name="connsiteY563" fmla="*/ 2637633 h 6858000"/>
              <a:gd name="connsiteX564" fmla="*/ 5818614 w 7467600"/>
              <a:gd name="connsiteY564" fmla="*/ 2473055 h 6858000"/>
              <a:gd name="connsiteX565" fmla="*/ 5829202 w 7467600"/>
              <a:gd name="connsiteY565" fmla="*/ 1971679 h 6858000"/>
              <a:gd name="connsiteX566" fmla="*/ 5911389 w 7467600"/>
              <a:gd name="connsiteY566" fmla="*/ 1898371 h 6858000"/>
              <a:gd name="connsiteX567" fmla="*/ 6237627 w 7467600"/>
              <a:gd name="connsiteY567" fmla="*/ 2231921 h 6858000"/>
              <a:gd name="connsiteX568" fmla="*/ 5911389 w 7467600"/>
              <a:gd name="connsiteY568" fmla="*/ 1898371 h 6858000"/>
              <a:gd name="connsiteX569" fmla="*/ 6944437 w 7467600"/>
              <a:gd name="connsiteY569" fmla="*/ 1575402 h 6858000"/>
              <a:gd name="connsiteX570" fmla="*/ 6304730 w 7467600"/>
              <a:gd name="connsiteY570" fmla="*/ 1766654 h 6858000"/>
              <a:gd name="connsiteX571" fmla="*/ 6944437 w 7467600"/>
              <a:gd name="connsiteY571" fmla="*/ 1575402 h 6858000"/>
              <a:gd name="connsiteX572" fmla="*/ 7019523 w 7467600"/>
              <a:gd name="connsiteY572" fmla="*/ 1519450 h 6858000"/>
              <a:gd name="connsiteX573" fmla="*/ 6298091 w 7467600"/>
              <a:gd name="connsiteY573" fmla="*/ 1737122 h 6858000"/>
              <a:gd name="connsiteX574" fmla="*/ 7019523 w 7467600"/>
              <a:gd name="connsiteY574" fmla="*/ 1519450 h 6858000"/>
              <a:gd name="connsiteX575" fmla="*/ 2399523 w 7467600"/>
              <a:gd name="connsiteY575" fmla="*/ 1428234 h 6858000"/>
              <a:gd name="connsiteX576" fmla="*/ 2224982 w 7467600"/>
              <a:gd name="connsiteY576" fmla="*/ 1826201 h 6858000"/>
              <a:gd name="connsiteX577" fmla="*/ 2096099 w 7467600"/>
              <a:gd name="connsiteY577" fmla="*/ 2345900 h 6858000"/>
              <a:gd name="connsiteX578" fmla="*/ 2283317 w 7467600"/>
              <a:gd name="connsiteY578" fmla="*/ 1796925 h 6858000"/>
              <a:gd name="connsiteX579" fmla="*/ 2399523 w 7467600"/>
              <a:gd name="connsiteY579" fmla="*/ 1428234 h 6858000"/>
              <a:gd name="connsiteX580" fmla="*/ 2448558 w 7467600"/>
              <a:gd name="connsiteY580" fmla="*/ 1373435 h 6858000"/>
              <a:gd name="connsiteX581" fmla="*/ 2312521 w 7467600"/>
              <a:gd name="connsiteY581" fmla="*/ 1806140 h 6858000"/>
              <a:gd name="connsiteX582" fmla="*/ 2127533 w 7467600"/>
              <a:gd name="connsiteY582" fmla="*/ 2348380 h 6858000"/>
              <a:gd name="connsiteX583" fmla="*/ 2358080 w 7467600"/>
              <a:gd name="connsiteY583" fmla="*/ 1866134 h 6858000"/>
              <a:gd name="connsiteX584" fmla="*/ 2407436 w 7467600"/>
              <a:gd name="connsiteY584" fmla="*/ 1651070 h 6858000"/>
              <a:gd name="connsiteX585" fmla="*/ 2448558 w 7467600"/>
              <a:gd name="connsiteY585" fmla="*/ 1373435 h 6858000"/>
              <a:gd name="connsiteX586" fmla="*/ 278707 w 7467600"/>
              <a:gd name="connsiteY586" fmla="*/ 1352270 h 6858000"/>
              <a:gd name="connsiteX587" fmla="*/ 321570 w 7467600"/>
              <a:gd name="connsiteY587" fmla="*/ 1861610 h 6858000"/>
              <a:gd name="connsiteX588" fmla="*/ 294281 w 7467600"/>
              <a:gd name="connsiteY588" fmla="*/ 1440658 h 6858000"/>
              <a:gd name="connsiteX589" fmla="*/ 278707 w 7467600"/>
              <a:gd name="connsiteY589" fmla="*/ 1352270 h 6858000"/>
              <a:gd name="connsiteX590" fmla="*/ 1423821 w 7467600"/>
              <a:gd name="connsiteY590" fmla="*/ 1351958 h 6858000"/>
              <a:gd name="connsiteX591" fmla="*/ 1638521 w 7467600"/>
              <a:gd name="connsiteY591" fmla="*/ 1908470 h 6858000"/>
              <a:gd name="connsiteX592" fmla="*/ 1754199 w 7467600"/>
              <a:gd name="connsiteY592" fmla="*/ 2149284 h 6858000"/>
              <a:gd name="connsiteX593" fmla="*/ 1908359 w 7467600"/>
              <a:gd name="connsiteY593" fmla="*/ 2364988 h 6858000"/>
              <a:gd name="connsiteX594" fmla="*/ 1647661 w 7467600"/>
              <a:gd name="connsiteY594" fmla="*/ 1825945 h 6858000"/>
              <a:gd name="connsiteX595" fmla="*/ 1423821 w 7467600"/>
              <a:gd name="connsiteY595" fmla="*/ 1351958 h 6858000"/>
              <a:gd name="connsiteX596" fmla="*/ 1431890 w 7467600"/>
              <a:gd name="connsiteY596" fmla="*/ 1306475 h 6858000"/>
              <a:gd name="connsiteX597" fmla="*/ 1507597 w 7467600"/>
              <a:gd name="connsiteY597" fmla="*/ 1446132 h 6858000"/>
              <a:gd name="connsiteX598" fmla="*/ 1674586 w 7467600"/>
              <a:gd name="connsiteY598" fmla="*/ 1813832 h 6858000"/>
              <a:gd name="connsiteX599" fmla="*/ 1815950 w 7467600"/>
              <a:gd name="connsiteY599" fmla="*/ 2128564 h 6858000"/>
              <a:gd name="connsiteX600" fmla="*/ 1984242 w 7467600"/>
              <a:gd name="connsiteY600" fmla="*/ 2430829 h 6858000"/>
              <a:gd name="connsiteX601" fmla="*/ 2014023 w 7467600"/>
              <a:gd name="connsiteY601" fmla="*/ 2450995 h 6858000"/>
              <a:gd name="connsiteX602" fmla="*/ 1747337 w 7467600"/>
              <a:gd name="connsiteY602" fmla="*/ 1855264 h 6858000"/>
              <a:gd name="connsiteX603" fmla="*/ 1533749 w 7467600"/>
              <a:gd name="connsiteY603" fmla="*/ 1478656 h 6858000"/>
              <a:gd name="connsiteX604" fmla="*/ 1431890 w 7467600"/>
              <a:gd name="connsiteY604" fmla="*/ 1306475 h 6858000"/>
              <a:gd name="connsiteX605" fmla="*/ 5052692 w 7467600"/>
              <a:gd name="connsiteY605" fmla="*/ 1292994 h 6858000"/>
              <a:gd name="connsiteX606" fmla="*/ 5200661 w 7467600"/>
              <a:gd name="connsiteY606" fmla="*/ 1635186 h 6858000"/>
              <a:gd name="connsiteX607" fmla="*/ 5297138 w 7467600"/>
              <a:gd name="connsiteY607" fmla="*/ 1906351 h 6858000"/>
              <a:gd name="connsiteX608" fmla="*/ 5052692 w 7467600"/>
              <a:gd name="connsiteY608" fmla="*/ 1292994 h 6858000"/>
              <a:gd name="connsiteX609" fmla="*/ 5009948 w 7467600"/>
              <a:gd name="connsiteY609" fmla="*/ 1273619 h 6858000"/>
              <a:gd name="connsiteX610" fmla="*/ 5121777 w 7467600"/>
              <a:gd name="connsiteY610" fmla="*/ 1654213 h 6858000"/>
              <a:gd name="connsiteX611" fmla="*/ 5293545 w 7467600"/>
              <a:gd name="connsiteY611" fmla="*/ 2072247 h 6858000"/>
              <a:gd name="connsiteX612" fmla="*/ 5294042 w 7467600"/>
              <a:gd name="connsiteY612" fmla="*/ 2065019 h 6858000"/>
              <a:gd name="connsiteX613" fmla="*/ 5171936 w 7467600"/>
              <a:gd name="connsiteY613" fmla="*/ 1647613 h 6858000"/>
              <a:gd name="connsiteX614" fmla="*/ 5009948 w 7467600"/>
              <a:gd name="connsiteY614" fmla="*/ 1273619 h 6858000"/>
              <a:gd name="connsiteX615" fmla="*/ 655236 w 7467600"/>
              <a:gd name="connsiteY615" fmla="*/ 1268632 h 6858000"/>
              <a:gd name="connsiteX616" fmla="*/ 839521 w 7467600"/>
              <a:gd name="connsiteY616" fmla="*/ 1685315 h 6858000"/>
              <a:gd name="connsiteX617" fmla="*/ 1109416 w 7467600"/>
              <a:gd name="connsiteY617" fmla="*/ 2061663 h 6858000"/>
              <a:gd name="connsiteX618" fmla="*/ 1298300 w 7467600"/>
              <a:gd name="connsiteY618" fmla="*/ 2247742 h 6858000"/>
              <a:gd name="connsiteX619" fmla="*/ 1125871 w 7467600"/>
              <a:gd name="connsiteY619" fmla="*/ 1989513 h 6858000"/>
              <a:gd name="connsiteX620" fmla="*/ 981574 w 7467600"/>
              <a:gd name="connsiteY620" fmla="*/ 1783157 h 6858000"/>
              <a:gd name="connsiteX621" fmla="*/ 922198 w 7467600"/>
              <a:gd name="connsiteY621" fmla="*/ 1677437 h 6858000"/>
              <a:gd name="connsiteX622" fmla="*/ 869293 w 7467600"/>
              <a:gd name="connsiteY622" fmla="*/ 1583214 h 6858000"/>
              <a:gd name="connsiteX623" fmla="*/ 751431 w 7467600"/>
              <a:gd name="connsiteY623" fmla="*/ 1405731 h 6858000"/>
              <a:gd name="connsiteX624" fmla="*/ 655236 w 7467600"/>
              <a:gd name="connsiteY624" fmla="*/ 1268632 h 6858000"/>
              <a:gd name="connsiteX625" fmla="*/ 6516292 w 7467600"/>
              <a:gd name="connsiteY625" fmla="*/ 1263064 h 6858000"/>
              <a:gd name="connsiteX626" fmla="*/ 5736320 w 7467600"/>
              <a:gd name="connsiteY626" fmla="*/ 1501803 h 6858000"/>
              <a:gd name="connsiteX627" fmla="*/ 6516292 w 7467600"/>
              <a:gd name="connsiteY627" fmla="*/ 1263064 h 6858000"/>
              <a:gd name="connsiteX628" fmla="*/ 291466 w 7467600"/>
              <a:gd name="connsiteY628" fmla="*/ 1250369 h 6858000"/>
              <a:gd name="connsiteX629" fmla="*/ 323180 w 7467600"/>
              <a:gd name="connsiteY629" fmla="*/ 1435283 h 6858000"/>
              <a:gd name="connsiteX630" fmla="*/ 349381 w 7467600"/>
              <a:gd name="connsiteY630" fmla="*/ 1875041 h 6858000"/>
              <a:gd name="connsiteX631" fmla="*/ 374363 w 7467600"/>
              <a:gd name="connsiteY631" fmla="*/ 1506494 h 6858000"/>
              <a:gd name="connsiteX632" fmla="*/ 302168 w 7467600"/>
              <a:gd name="connsiteY632" fmla="*/ 1274495 h 6858000"/>
              <a:gd name="connsiteX633" fmla="*/ 291466 w 7467600"/>
              <a:gd name="connsiteY633" fmla="*/ 1250369 h 6858000"/>
              <a:gd name="connsiteX634" fmla="*/ 678222 w 7467600"/>
              <a:gd name="connsiteY634" fmla="*/ 1248670 h 6858000"/>
              <a:gd name="connsiteX635" fmla="*/ 775536 w 7467600"/>
              <a:gd name="connsiteY635" fmla="*/ 1388015 h 6858000"/>
              <a:gd name="connsiteX636" fmla="*/ 894529 w 7467600"/>
              <a:gd name="connsiteY636" fmla="*/ 1567739 h 6858000"/>
              <a:gd name="connsiteX637" fmla="*/ 948000 w 7467600"/>
              <a:gd name="connsiteY637" fmla="*/ 1663088 h 6858000"/>
              <a:gd name="connsiteX638" fmla="*/ 1006812 w 7467600"/>
              <a:gd name="connsiteY638" fmla="*/ 1767683 h 6858000"/>
              <a:gd name="connsiteX639" fmla="*/ 1149133 w 7467600"/>
              <a:gd name="connsiteY639" fmla="*/ 1971513 h 6858000"/>
              <a:gd name="connsiteX640" fmla="*/ 1333952 w 7467600"/>
              <a:gd name="connsiteY640" fmla="*/ 2251620 h 6858000"/>
              <a:gd name="connsiteX641" fmla="*/ 1337329 w 7467600"/>
              <a:gd name="connsiteY641" fmla="*/ 2258350 h 6858000"/>
              <a:gd name="connsiteX642" fmla="*/ 1014726 w 7467600"/>
              <a:gd name="connsiteY642" fmla="*/ 1615556 h 6858000"/>
              <a:gd name="connsiteX643" fmla="*/ 678222 w 7467600"/>
              <a:gd name="connsiteY643" fmla="*/ 1248670 h 6858000"/>
              <a:gd name="connsiteX644" fmla="*/ 6691602 w 7467600"/>
              <a:gd name="connsiteY644" fmla="*/ 1140573 h 6858000"/>
              <a:gd name="connsiteX645" fmla="*/ 6571100 w 7467600"/>
              <a:gd name="connsiteY645" fmla="*/ 1183662 h 6858000"/>
              <a:gd name="connsiteX646" fmla="*/ 6241687 w 7467600"/>
              <a:gd name="connsiteY646" fmla="*/ 1257600 h 6858000"/>
              <a:gd name="connsiteX647" fmla="*/ 5693009 w 7467600"/>
              <a:gd name="connsiteY647" fmla="*/ 1478256 h 6858000"/>
              <a:gd name="connsiteX648" fmla="*/ 6548420 w 7467600"/>
              <a:gd name="connsiteY648" fmla="*/ 1214599 h 6858000"/>
              <a:gd name="connsiteX649" fmla="*/ 6605473 w 7467600"/>
              <a:gd name="connsiteY649" fmla="*/ 1184686 h 6858000"/>
              <a:gd name="connsiteX650" fmla="*/ 6691602 w 7467600"/>
              <a:gd name="connsiteY650" fmla="*/ 1140573 h 6858000"/>
              <a:gd name="connsiteX651" fmla="*/ 4002475 w 7467600"/>
              <a:gd name="connsiteY651" fmla="*/ 1037802 h 6858000"/>
              <a:gd name="connsiteX652" fmla="*/ 4000324 w 7467600"/>
              <a:gd name="connsiteY652" fmla="*/ 1039362 h 6858000"/>
              <a:gd name="connsiteX653" fmla="*/ 4002862 w 7467600"/>
              <a:gd name="connsiteY653" fmla="*/ 1042866 h 6858000"/>
              <a:gd name="connsiteX654" fmla="*/ 4002475 w 7467600"/>
              <a:gd name="connsiteY654" fmla="*/ 1037802 h 6858000"/>
              <a:gd name="connsiteX655" fmla="*/ 506322 w 7467600"/>
              <a:gd name="connsiteY655" fmla="*/ 1020997 h 6858000"/>
              <a:gd name="connsiteX656" fmla="*/ 533068 w 7467600"/>
              <a:gd name="connsiteY656" fmla="*/ 1029409 h 6858000"/>
              <a:gd name="connsiteX657" fmla="*/ 1232525 w 7467600"/>
              <a:gd name="connsiteY657" fmla="*/ 1804675 h 6858000"/>
              <a:gd name="connsiteX658" fmla="*/ 1388858 w 7467600"/>
              <a:gd name="connsiteY658" fmla="*/ 2368011 h 6858000"/>
              <a:gd name="connsiteX659" fmla="*/ 1384098 w 7467600"/>
              <a:gd name="connsiteY659" fmla="*/ 2378125 h 6858000"/>
              <a:gd name="connsiteX660" fmla="*/ 1425393 w 7467600"/>
              <a:gd name="connsiteY660" fmla="*/ 2589124 h 6858000"/>
              <a:gd name="connsiteX661" fmla="*/ 1424001 w 7467600"/>
              <a:gd name="connsiteY661" fmla="*/ 2597541 h 6858000"/>
              <a:gd name="connsiteX662" fmla="*/ 2152729 w 7467600"/>
              <a:gd name="connsiteY662" fmla="*/ 2864487 h 6858000"/>
              <a:gd name="connsiteX663" fmla="*/ 2020609 w 7467600"/>
              <a:gd name="connsiteY663" fmla="*/ 2539671 h 6858000"/>
              <a:gd name="connsiteX664" fmla="*/ 2018920 w 7467600"/>
              <a:gd name="connsiteY664" fmla="*/ 2536309 h 6858000"/>
              <a:gd name="connsiteX665" fmla="*/ 1342441 w 7467600"/>
              <a:gd name="connsiteY665" fmla="*/ 1173017 h 6858000"/>
              <a:gd name="connsiteX666" fmla="*/ 1367925 w 7467600"/>
              <a:gd name="connsiteY666" fmla="*/ 1135648 h 6858000"/>
              <a:gd name="connsiteX667" fmla="*/ 1771401 w 7467600"/>
              <a:gd name="connsiteY667" fmla="*/ 1806673 h 6858000"/>
              <a:gd name="connsiteX668" fmla="*/ 1972385 w 7467600"/>
              <a:gd name="connsiteY668" fmla="*/ 2198735 h 6858000"/>
              <a:gd name="connsiteX669" fmla="*/ 2040892 w 7467600"/>
              <a:gd name="connsiteY669" fmla="*/ 2405205 h 6858000"/>
              <a:gd name="connsiteX670" fmla="*/ 2131689 w 7467600"/>
              <a:gd name="connsiteY670" fmla="*/ 1936926 h 6858000"/>
              <a:gd name="connsiteX671" fmla="*/ 2454820 w 7467600"/>
              <a:gd name="connsiteY671" fmla="*/ 1248808 h 6858000"/>
              <a:gd name="connsiteX672" fmla="*/ 2492512 w 7467600"/>
              <a:gd name="connsiteY672" fmla="*/ 1302920 h 6858000"/>
              <a:gd name="connsiteX673" fmla="*/ 2081216 w 7467600"/>
              <a:gd name="connsiteY673" fmla="*/ 2527513 h 6858000"/>
              <a:gd name="connsiteX674" fmla="*/ 2081211 w 7467600"/>
              <a:gd name="connsiteY674" fmla="*/ 2528916 h 6858000"/>
              <a:gd name="connsiteX675" fmla="*/ 2199067 w 7467600"/>
              <a:gd name="connsiteY675" fmla="*/ 2884061 h 6858000"/>
              <a:gd name="connsiteX676" fmla="*/ 3192586 w 7467600"/>
              <a:gd name="connsiteY676" fmla="*/ 3411496 h 6858000"/>
              <a:gd name="connsiteX677" fmla="*/ 3182620 w 7467600"/>
              <a:gd name="connsiteY677" fmla="*/ 3483279 h 6858000"/>
              <a:gd name="connsiteX678" fmla="*/ 2435119 w 7467600"/>
              <a:gd name="connsiteY678" fmla="*/ 3080173 h 6858000"/>
              <a:gd name="connsiteX679" fmla="*/ 2410152 w 7467600"/>
              <a:gd name="connsiteY679" fmla="*/ 3063751 h 6858000"/>
              <a:gd name="connsiteX680" fmla="*/ 2408099 w 7467600"/>
              <a:gd name="connsiteY680" fmla="*/ 3064403 h 6858000"/>
              <a:gd name="connsiteX681" fmla="*/ 2407218 w 7467600"/>
              <a:gd name="connsiteY681" fmla="*/ 3070324 h 6858000"/>
              <a:gd name="connsiteX682" fmla="*/ 2380138 w 7467600"/>
              <a:gd name="connsiteY682" fmla="*/ 3099341 h 6858000"/>
              <a:gd name="connsiteX683" fmla="*/ 1765923 w 7467600"/>
              <a:gd name="connsiteY683" fmla="*/ 3581043 h 6858000"/>
              <a:gd name="connsiteX684" fmla="*/ 1702258 w 7467600"/>
              <a:gd name="connsiteY684" fmla="*/ 3612286 h 6858000"/>
              <a:gd name="connsiteX685" fmla="*/ 1538370 w 7467600"/>
              <a:gd name="connsiteY685" fmla="*/ 3811804 h 6858000"/>
              <a:gd name="connsiteX686" fmla="*/ 542867 w 7467600"/>
              <a:gd name="connsiteY686" fmla="*/ 4944092 h 6858000"/>
              <a:gd name="connsiteX687" fmla="*/ 515800 w 7467600"/>
              <a:gd name="connsiteY687" fmla="*/ 4862180 h 6858000"/>
              <a:gd name="connsiteX688" fmla="*/ 909145 w 7467600"/>
              <a:gd name="connsiteY688" fmla="*/ 4199225 h 6858000"/>
              <a:gd name="connsiteX689" fmla="*/ 1214067 w 7467600"/>
              <a:gd name="connsiteY689" fmla="*/ 3908561 h 6858000"/>
              <a:gd name="connsiteX690" fmla="*/ 640967 w 7467600"/>
              <a:gd name="connsiteY690" fmla="*/ 4105601 h 6858000"/>
              <a:gd name="connsiteX691" fmla="*/ 112563 w 7467600"/>
              <a:gd name="connsiteY691" fmla="*/ 4396952 h 6858000"/>
              <a:gd name="connsiteX692" fmla="*/ 0 w 7467600"/>
              <a:gd name="connsiteY692" fmla="*/ 4466006 h 6858000"/>
              <a:gd name="connsiteX693" fmla="*/ 0 w 7467600"/>
              <a:gd name="connsiteY693" fmla="*/ 4233763 h 6858000"/>
              <a:gd name="connsiteX694" fmla="*/ 36881 w 7467600"/>
              <a:gd name="connsiteY694" fmla="*/ 4200118 h 6858000"/>
              <a:gd name="connsiteX695" fmla="*/ 910534 w 7467600"/>
              <a:gd name="connsiteY695" fmla="*/ 3629753 h 6858000"/>
              <a:gd name="connsiteX696" fmla="*/ 1578717 w 7467600"/>
              <a:gd name="connsiteY696" fmla="*/ 3575982 h 6858000"/>
              <a:gd name="connsiteX697" fmla="*/ 2338780 w 7467600"/>
              <a:gd name="connsiteY697" fmla="*/ 3033725 h 6858000"/>
              <a:gd name="connsiteX698" fmla="*/ 1807991 w 7467600"/>
              <a:gd name="connsiteY698" fmla="*/ 2807184 h 6858000"/>
              <a:gd name="connsiteX699" fmla="*/ 1416358 w 7467600"/>
              <a:gd name="connsiteY699" fmla="*/ 3112571 h 6858000"/>
              <a:gd name="connsiteX700" fmla="*/ 939066 w 7467600"/>
              <a:gd name="connsiteY700" fmla="*/ 3378798 h 6858000"/>
              <a:gd name="connsiteX701" fmla="*/ 115099 w 7467600"/>
              <a:gd name="connsiteY701" fmla="*/ 3607650 h 6858000"/>
              <a:gd name="connsiteX702" fmla="*/ 97284 w 7467600"/>
              <a:gd name="connsiteY702" fmla="*/ 3520393 h 6858000"/>
              <a:gd name="connsiteX703" fmla="*/ 922050 w 7467600"/>
              <a:gd name="connsiteY703" fmla="*/ 3074867 h 6858000"/>
              <a:gd name="connsiteX704" fmla="*/ 1405265 w 7467600"/>
              <a:gd name="connsiteY704" fmla="*/ 3016319 h 6858000"/>
              <a:gd name="connsiteX705" fmla="*/ 1407512 w 7467600"/>
              <a:gd name="connsiteY705" fmla="*/ 3018001 h 6858000"/>
              <a:gd name="connsiteX706" fmla="*/ 1726266 w 7467600"/>
              <a:gd name="connsiteY706" fmla="*/ 2777274 h 6858000"/>
              <a:gd name="connsiteX707" fmla="*/ 625390 w 7467600"/>
              <a:gd name="connsiteY707" fmla="*/ 2514541 h 6858000"/>
              <a:gd name="connsiteX708" fmla="*/ 619799 w 7467600"/>
              <a:gd name="connsiteY708" fmla="*/ 2527180 h 6858000"/>
              <a:gd name="connsiteX709" fmla="*/ 310030 w 7467600"/>
              <a:gd name="connsiteY709" fmla="*/ 2771818 h 6858000"/>
              <a:gd name="connsiteX710" fmla="*/ 173877 w 7467600"/>
              <a:gd name="connsiteY710" fmla="*/ 2937056 h 6858000"/>
              <a:gd name="connsiteX711" fmla="*/ 77889 w 7467600"/>
              <a:gd name="connsiteY711" fmla="*/ 3138440 h 6858000"/>
              <a:gd name="connsiteX712" fmla="*/ 0 w 7467600"/>
              <a:gd name="connsiteY712" fmla="*/ 3271395 h 6858000"/>
              <a:gd name="connsiteX713" fmla="*/ 0 w 7467600"/>
              <a:gd name="connsiteY713" fmla="*/ 3153002 h 6858000"/>
              <a:gd name="connsiteX714" fmla="*/ 2386 w 7467600"/>
              <a:gd name="connsiteY714" fmla="*/ 3149203 h 6858000"/>
              <a:gd name="connsiteX715" fmla="*/ 89753 w 7467600"/>
              <a:gd name="connsiteY715" fmla="*/ 2987702 h 6858000"/>
              <a:gd name="connsiteX716" fmla="*/ 76869 w 7467600"/>
              <a:gd name="connsiteY716" fmla="*/ 3005404 h 6858000"/>
              <a:gd name="connsiteX717" fmla="*/ 32049 w 7467600"/>
              <a:gd name="connsiteY717" fmla="*/ 3065814 h 6858000"/>
              <a:gd name="connsiteX718" fmla="*/ 0 w 7467600"/>
              <a:gd name="connsiteY718" fmla="*/ 3108744 h 6858000"/>
              <a:gd name="connsiteX719" fmla="*/ 0 w 7467600"/>
              <a:gd name="connsiteY719" fmla="*/ 3058059 h 6858000"/>
              <a:gd name="connsiteX720" fmla="*/ 7610 w 7467600"/>
              <a:gd name="connsiteY720" fmla="*/ 3047889 h 6858000"/>
              <a:gd name="connsiteX721" fmla="*/ 52419 w 7467600"/>
              <a:gd name="connsiteY721" fmla="*/ 2987479 h 6858000"/>
              <a:gd name="connsiteX722" fmla="*/ 59142 w 7467600"/>
              <a:gd name="connsiteY722" fmla="*/ 2978488 h 6858000"/>
              <a:gd name="connsiteX723" fmla="*/ 0 w 7467600"/>
              <a:gd name="connsiteY723" fmla="*/ 3015334 h 6858000"/>
              <a:gd name="connsiteX724" fmla="*/ 0 w 7467600"/>
              <a:gd name="connsiteY724" fmla="*/ 2914286 h 6858000"/>
              <a:gd name="connsiteX725" fmla="*/ 36383 w 7467600"/>
              <a:gd name="connsiteY725" fmla="*/ 2901128 h 6858000"/>
              <a:gd name="connsiteX726" fmla="*/ 156329 w 7467600"/>
              <a:gd name="connsiteY726" fmla="*/ 2840533 h 6858000"/>
              <a:gd name="connsiteX727" fmla="*/ 358355 w 7467600"/>
              <a:gd name="connsiteY727" fmla="*/ 2620471 h 6858000"/>
              <a:gd name="connsiteX728" fmla="*/ 510577 w 7467600"/>
              <a:gd name="connsiteY728" fmla="*/ 2501244 h 6858000"/>
              <a:gd name="connsiteX729" fmla="*/ 211967 w 7467600"/>
              <a:gd name="connsiteY729" fmla="*/ 2479171 h 6858000"/>
              <a:gd name="connsiteX730" fmla="*/ 0 w 7467600"/>
              <a:gd name="connsiteY730" fmla="*/ 2476398 h 6858000"/>
              <a:gd name="connsiteX731" fmla="*/ 0 w 7467600"/>
              <a:gd name="connsiteY731" fmla="*/ 2389189 h 6858000"/>
              <a:gd name="connsiteX732" fmla="*/ 103062 w 7467600"/>
              <a:gd name="connsiteY732" fmla="*/ 2389518 h 6858000"/>
              <a:gd name="connsiteX733" fmla="*/ 510734 w 7467600"/>
              <a:gd name="connsiteY733" fmla="*/ 2416201 h 6858000"/>
              <a:gd name="connsiteX734" fmla="*/ 279257 w 7467600"/>
              <a:gd name="connsiteY734" fmla="*/ 2092102 h 6858000"/>
              <a:gd name="connsiteX735" fmla="*/ 65265 w 7467600"/>
              <a:gd name="connsiteY735" fmla="*/ 2006049 h 6858000"/>
              <a:gd name="connsiteX736" fmla="*/ 0 w 7467600"/>
              <a:gd name="connsiteY736" fmla="*/ 1982532 h 6858000"/>
              <a:gd name="connsiteX737" fmla="*/ 0 w 7467600"/>
              <a:gd name="connsiteY737" fmla="*/ 1912789 h 6858000"/>
              <a:gd name="connsiteX738" fmla="*/ 97460 w 7467600"/>
              <a:gd name="connsiteY738" fmla="*/ 1953725 h 6858000"/>
              <a:gd name="connsiteX739" fmla="*/ 221272 w 7467600"/>
              <a:gd name="connsiteY739" fmla="*/ 1980766 h 6858000"/>
              <a:gd name="connsiteX740" fmla="*/ 116765 w 7467600"/>
              <a:gd name="connsiteY740" fmla="*/ 1911033 h 6858000"/>
              <a:gd name="connsiteX741" fmla="*/ 16405 w 7467600"/>
              <a:gd name="connsiteY741" fmla="*/ 1803412 h 6858000"/>
              <a:gd name="connsiteX742" fmla="*/ 0 w 7467600"/>
              <a:gd name="connsiteY742" fmla="*/ 1784777 h 6858000"/>
              <a:gd name="connsiteX743" fmla="*/ 0 w 7467600"/>
              <a:gd name="connsiteY743" fmla="*/ 1740082 h 6858000"/>
              <a:gd name="connsiteX744" fmla="*/ 39394 w 7467600"/>
              <a:gd name="connsiteY744" fmla="*/ 1784856 h 6858000"/>
              <a:gd name="connsiteX745" fmla="*/ 135813 w 7467600"/>
              <a:gd name="connsiteY745" fmla="*/ 1888838 h 6858000"/>
              <a:gd name="connsiteX746" fmla="*/ 242575 w 7467600"/>
              <a:gd name="connsiteY746" fmla="*/ 1958841 h 6858000"/>
              <a:gd name="connsiteX747" fmla="*/ 82197 w 7467600"/>
              <a:gd name="connsiteY747" fmla="*/ 1754826 h 6858000"/>
              <a:gd name="connsiteX748" fmla="*/ 0 w 7467600"/>
              <a:gd name="connsiteY748" fmla="*/ 1679650 h 6858000"/>
              <a:gd name="connsiteX749" fmla="*/ 0 w 7467600"/>
              <a:gd name="connsiteY749" fmla="*/ 1602463 h 6858000"/>
              <a:gd name="connsiteX750" fmla="*/ 84689 w 7467600"/>
              <a:gd name="connsiteY750" fmla="*/ 1677442 h 6858000"/>
              <a:gd name="connsiteX751" fmla="*/ 298437 w 7467600"/>
              <a:gd name="connsiteY751" fmla="*/ 1968019 h 6858000"/>
              <a:gd name="connsiteX752" fmla="*/ 227269 w 7467600"/>
              <a:gd name="connsiteY752" fmla="*/ 1114064 h 6858000"/>
              <a:gd name="connsiteX753" fmla="*/ 248003 w 7467600"/>
              <a:gd name="connsiteY753" fmla="*/ 1089613 h 6858000"/>
              <a:gd name="connsiteX754" fmla="*/ 427020 w 7467600"/>
              <a:gd name="connsiteY754" fmla="*/ 1619803 h 6858000"/>
              <a:gd name="connsiteX755" fmla="*/ 340345 w 7467600"/>
              <a:gd name="connsiteY755" fmla="*/ 2027739 h 6858000"/>
              <a:gd name="connsiteX756" fmla="*/ 360865 w 7467600"/>
              <a:gd name="connsiteY756" fmla="*/ 2044827 h 6858000"/>
              <a:gd name="connsiteX757" fmla="*/ 560414 w 7467600"/>
              <a:gd name="connsiteY757" fmla="*/ 2421457 h 6858000"/>
              <a:gd name="connsiteX758" fmla="*/ 1359703 w 7467600"/>
              <a:gd name="connsiteY758" fmla="*/ 2578554 h 6858000"/>
              <a:gd name="connsiteX759" fmla="*/ 1359422 w 7467600"/>
              <a:gd name="connsiteY759" fmla="*/ 2577994 h 6858000"/>
              <a:gd name="connsiteX760" fmla="*/ 828701 w 7467600"/>
              <a:gd name="connsiteY760" fmla="*/ 1839520 h 6858000"/>
              <a:gd name="connsiteX761" fmla="*/ 494427 w 7467600"/>
              <a:gd name="connsiteY761" fmla="*/ 1092333 h 6858000"/>
              <a:gd name="connsiteX762" fmla="*/ 506322 w 7467600"/>
              <a:gd name="connsiteY762" fmla="*/ 1020997 h 6858000"/>
              <a:gd name="connsiteX763" fmla="*/ 4570198 w 7467600"/>
              <a:gd name="connsiteY763" fmla="*/ 978081 h 6858000"/>
              <a:gd name="connsiteX764" fmla="*/ 4523691 w 7467600"/>
              <a:gd name="connsiteY764" fmla="*/ 1127776 h 6858000"/>
              <a:gd name="connsiteX765" fmla="*/ 4509875 w 7467600"/>
              <a:gd name="connsiteY765" fmla="*/ 1167552 h 6858000"/>
              <a:gd name="connsiteX766" fmla="*/ 4478168 w 7467600"/>
              <a:gd name="connsiteY766" fmla="*/ 1260735 h 6858000"/>
              <a:gd name="connsiteX767" fmla="*/ 4409309 w 7467600"/>
              <a:gd name="connsiteY767" fmla="*/ 1666996 h 6858000"/>
              <a:gd name="connsiteX768" fmla="*/ 4370031 w 7467600"/>
              <a:gd name="connsiteY768" fmla="*/ 1955666 h 6858000"/>
              <a:gd name="connsiteX769" fmla="*/ 4570198 w 7467600"/>
              <a:gd name="connsiteY769" fmla="*/ 978081 h 6858000"/>
              <a:gd name="connsiteX770" fmla="*/ 4557898 w 7467600"/>
              <a:gd name="connsiteY770" fmla="*/ 900011 h 6858000"/>
              <a:gd name="connsiteX771" fmla="*/ 4344840 w 7467600"/>
              <a:gd name="connsiteY771" fmla="*/ 1922038 h 6858000"/>
              <a:gd name="connsiteX772" fmla="*/ 4378710 w 7467600"/>
              <a:gd name="connsiteY772" fmla="*/ 1665516 h 6858000"/>
              <a:gd name="connsiteX773" fmla="*/ 4448798 w 7467600"/>
              <a:gd name="connsiteY773" fmla="*/ 1253024 h 6858000"/>
              <a:gd name="connsiteX774" fmla="*/ 4480315 w 7467600"/>
              <a:gd name="connsiteY774" fmla="*/ 1158454 h 6858000"/>
              <a:gd name="connsiteX775" fmla="*/ 4494133 w 7467600"/>
              <a:gd name="connsiteY775" fmla="*/ 1118676 h 6858000"/>
              <a:gd name="connsiteX776" fmla="*/ 4557898 w 7467600"/>
              <a:gd name="connsiteY776" fmla="*/ 900011 h 6858000"/>
              <a:gd name="connsiteX777" fmla="*/ 5870151 w 7467600"/>
              <a:gd name="connsiteY777" fmla="*/ 898890 h 6858000"/>
              <a:gd name="connsiteX778" fmla="*/ 5861335 w 7467600"/>
              <a:gd name="connsiteY778" fmla="*/ 899177 h 6858000"/>
              <a:gd name="connsiteX779" fmla="*/ 5843702 w 7467600"/>
              <a:gd name="connsiteY779" fmla="*/ 899748 h 6858000"/>
              <a:gd name="connsiteX780" fmla="*/ 5651107 w 7467600"/>
              <a:gd name="connsiteY780" fmla="*/ 920306 h 6858000"/>
              <a:gd name="connsiteX781" fmla="*/ 5459407 w 7467600"/>
              <a:gd name="connsiteY781" fmla="*/ 940975 h 6858000"/>
              <a:gd name="connsiteX782" fmla="*/ 5374846 w 7467600"/>
              <a:gd name="connsiteY782" fmla="*/ 941988 h 6858000"/>
              <a:gd name="connsiteX783" fmla="*/ 5256105 w 7467600"/>
              <a:gd name="connsiteY783" fmla="*/ 945632 h 6858000"/>
              <a:gd name="connsiteX784" fmla="*/ 5107071 w 7467600"/>
              <a:gd name="connsiteY784" fmla="*/ 969720 h 6858000"/>
              <a:gd name="connsiteX785" fmla="*/ 4998681 w 7467600"/>
              <a:gd name="connsiteY785" fmla="*/ 988771 h 6858000"/>
              <a:gd name="connsiteX786" fmla="*/ 5870151 w 7467600"/>
              <a:gd name="connsiteY786" fmla="*/ 898890 h 6858000"/>
              <a:gd name="connsiteX787" fmla="*/ 5504425 w 7467600"/>
              <a:gd name="connsiteY787" fmla="*/ 848067 h 6858000"/>
              <a:gd name="connsiteX788" fmla="*/ 4968849 w 7467600"/>
              <a:gd name="connsiteY788" fmla="*/ 962318 h 6858000"/>
              <a:gd name="connsiteX789" fmla="*/ 5104039 w 7467600"/>
              <a:gd name="connsiteY789" fmla="*/ 940634 h 6858000"/>
              <a:gd name="connsiteX790" fmla="*/ 5256311 w 7467600"/>
              <a:gd name="connsiteY790" fmla="*/ 916490 h 6858000"/>
              <a:gd name="connsiteX791" fmla="*/ 5377381 w 7467600"/>
              <a:gd name="connsiteY791" fmla="*/ 912671 h 6858000"/>
              <a:gd name="connsiteX792" fmla="*/ 5460148 w 7467600"/>
              <a:gd name="connsiteY792" fmla="*/ 911442 h 6858000"/>
              <a:gd name="connsiteX793" fmla="*/ 5648971 w 7467600"/>
              <a:gd name="connsiteY793" fmla="*/ 891331 h 6858000"/>
              <a:gd name="connsiteX794" fmla="*/ 5844807 w 7467600"/>
              <a:gd name="connsiteY794" fmla="*/ 870718 h 6858000"/>
              <a:gd name="connsiteX795" fmla="*/ 5862975 w 7467600"/>
              <a:gd name="connsiteY795" fmla="*/ 869756 h 6858000"/>
              <a:gd name="connsiteX796" fmla="*/ 5920887 w 7467600"/>
              <a:gd name="connsiteY796" fmla="*/ 865929 h 6858000"/>
              <a:gd name="connsiteX797" fmla="*/ 5504425 w 7467600"/>
              <a:gd name="connsiteY797" fmla="*/ 848067 h 6858000"/>
              <a:gd name="connsiteX798" fmla="*/ 3607114 w 7467600"/>
              <a:gd name="connsiteY798" fmla="*/ 467441 h 6858000"/>
              <a:gd name="connsiteX799" fmla="*/ 3296242 w 7467600"/>
              <a:gd name="connsiteY799" fmla="*/ 807991 h 6858000"/>
              <a:gd name="connsiteX800" fmla="*/ 3174674 w 7467600"/>
              <a:gd name="connsiteY800" fmla="*/ 919759 h 6858000"/>
              <a:gd name="connsiteX801" fmla="*/ 3042978 w 7467600"/>
              <a:gd name="connsiteY801" fmla="*/ 1054894 h 6858000"/>
              <a:gd name="connsiteX802" fmla="*/ 2968914 w 7467600"/>
              <a:gd name="connsiteY802" fmla="*/ 1133756 h 6858000"/>
              <a:gd name="connsiteX803" fmla="*/ 3103823 w 7467600"/>
              <a:gd name="connsiteY803" fmla="*/ 1026814 h 6858000"/>
              <a:gd name="connsiteX804" fmla="*/ 3607114 w 7467600"/>
              <a:gd name="connsiteY804" fmla="*/ 467441 h 6858000"/>
              <a:gd name="connsiteX805" fmla="*/ 3744487 w 7467600"/>
              <a:gd name="connsiteY805" fmla="*/ 383136 h 6858000"/>
              <a:gd name="connsiteX806" fmla="*/ 3970213 w 7467600"/>
              <a:gd name="connsiteY806" fmla="*/ 995559 h 6858000"/>
              <a:gd name="connsiteX807" fmla="*/ 3744487 w 7467600"/>
              <a:gd name="connsiteY807" fmla="*/ 383136 h 6858000"/>
              <a:gd name="connsiteX808" fmla="*/ 3624562 w 7467600"/>
              <a:gd name="connsiteY808" fmla="*/ 367041 h 6858000"/>
              <a:gd name="connsiteX809" fmla="*/ 3489712 w 7467600"/>
              <a:gd name="connsiteY809" fmla="*/ 485386 h 6858000"/>
              <a:gd name="connsiteX810" fmla="*/ 3182994 w 7467600"/>
              <a:gd name="connsiteY810" fmla="*/ 828265 h 6858000"/>
              <a:gd name="connsiteX811" fmla="*/ 2892114 w 7467600"/>
              <a:gd name="connsiteY811" fmla="*/ 1172635 h 6858000"/>
              <a:gd name="connsiteX812" fmla="*/ 3021459 w 7467600"/>
              <a:gd name="connsiteY812" fmla="*/ 1035385 h 6858000"/>
              <a:gd name="connsiteX813" fmla="*/ 3153873 w 7467600"/>
              <a:gd name="connsiteY813" fmla="*/ 898971 h 6858000"/>
              <a:gd name="connsiteX814" fmla="*/ 3276511 w 7467600"/>
              <a:gd name="connsiteY814" fmla="*/ 786423 h 6858000"/>
              <a:gd name="connsiteX815" fmla="*/ 3584154 w 7467600"/>
              <a:gd name="connsiteY815" fmla="*/ 448218 h 6858000"/>
              <a:gd name="connsiteX816" fmla="*/ 3624562 w 7467600"/>
              <a:gd name="connsiteY816" fmla="*/ 367041 h 6858000"/>
              <a:gd name="connsiteX817" fmla="*/ 3766672 w 7467600"/>
              <a:gd name="connsiteY817" fmla="*/ 359429 h 6858000"/>
              <a:gd name="connsiteX818" fmla="*/ 3996338 w 7467600"/>
              <a:gd name="connsiteY818" fmla="*/ 968237 h 6858000"/>
              <a:gd name="connsiteX819" fmla="*/ 3766672 w 7467600"/>
              <a:gd name="connsiteY819" fmla="*/ 359429 h 6858000"/>
              <a:gd name="connsiteX820" fmla="*/ 5805386 w 7467600"/>
              <a:gd name="connsiteY820" fmla="*/ 239240 h 6858000"/>
              <a:gd name="connsiteX821" fmla="*/ 5736947 w 7467600"/>
              <a:gd name="connsiteY821" fmla="*/ 261367 h 6858000"/>
              <a:gd name="connsiteX822" fmla="*/ 5427012 w 7467600"/>
              <a:gd name="connsiteY822" fmla="*/ 311272 h 6858000"/>
              <a:gd name="connsiteX823" fmla="*/ 5147818 w 7467600"/>
              <a:gd name="connsiteY823" fmla="*/ 322112 h 6858000"/>
              <a:gd name="connsiteX824" fmla="*/ 5060854 w 7467600"/>
              <a:gd name="connsiteY824" fmla="*/ 311882 h 6858000"/>
              <a:gd name="connsiteX825" fmla="*/ 4945989 w 7467600"/>
              <a:gd name="connsiteY825" fmla="*/ 300516 h 6858000"/>
              <a:gd name="connsiteX826" fmla="*/ 5410479 w 7467600"/>
              <a:gd name="connsiteY826" fmla="*/ 348434 h 6858000"/>
              <a:gd name="connsiteX827" fmla="*/ 5805386 w 7467600"/>
              <a:gd name="connsiteY827" fmla="*/ 239240 h 6858000"/>
              <a:gd name="connsiteX828" fmla="*/ 5905192 w 7467600"/>
              <a:gd name="connsiteY828" fmla="*/ 163079 h 6858000"/>
              <a:gd name="connsiteX829" fmla="*/ 5865655 w 7467600"/>
              <a:gd name="connsiteY829" fmla="*/ 171901 h 6858000"/>
              <a:gd name="connsiteX830" fmla="*/ 5259740 w 7467600"/>
              <a:gd name="connsiteY830" fmla="*/ 257013 h 6858000"/>
              <a:gd name="connsiteX831" fmla="*/ 5208466 w 7467600"/>
              <a:gd name="connsiteY831" fmla="*/ 257550 h 6858000"/>
              <a:gd name="connsiteX832" fmla="*/ 4980204 w 7467600"/>
              <a:gd name="connsiteY832" fmla="*/ 271903 h 6858000"/>
              <a:gd name="connsiteX833" fmla="*/ 5068068 w 7467600"/>
              <a:gd name="connsiteY833" fmla="*/ 282244 h 6858000"/>
              <a:gd name="connsiteX834" fmla="*/ 5153231 w 7467600"/>
              <a:gd name="connsiteY834" fmla="*/ 292240 h 6858000"/>
              <a:gd name="connsiteX835" fmla="*/ 5426491 w 7467600"/>
              <a:gd name="connsiteY835" fmla="*/ 281128 h 6858000"/>
              <a:gd name="connsiteX836" fmla="*/ 5731212 w 7467600"/>
              <a:gd name="connsiteY836" fmla="*/ 231951 h 6858000"/>
              <a:gd name="connsiteX837" fmla="*/ 5905192 w 7467600"/>
              <a:gd name="connsiteY837" fmla="*/ 163079 h 6858000"/>
              <a:gd name="connsiteX838" fmla="*/ 5944437 w 7467600"/>
              <a:gd name="connsiteY838" fmla="*/ 113829 h 6858000"/>
              <a:gd name="connsiteX839" fmla="*/ 5825032 w 7467600"/>
              <a:gd name="connsiteY839" fmla="*/ 146405 h 6858000"/>
              <a:gd name="connsiteX840" fmla="*/ 4955599 w 7467600"/>
              <a:gd name="connsiteY840" fmla="*/ 247008 h 6858000"/>
              <a:gd name="connsiteX841" fmla="*/ 5210104 w 7467600"/>
              <a:gd name="connsiteY841" fmla="*/ 228123 h 6858000"/>
              <a:gd name="connsiteX842" fmla="*/ 5261015 w 7467600"/>
              <a:gd name="connsiteY842" fmla="*/ 227087 h 6858000"/>
              <a:gd name="connsiteX843" fmla="*/ 5861181 w 7467600"/>
              <a:gd name="connsiteY843" fmla="*/ 143093 h 6858000"/>
              <a:gd name="connsiteX844" fmla="*/ 5961252 w 7467600"/>
              <a:gd name="connsiteY844" fmla="*/ 114820 h 6858000"/>
              <a:gd name="connsiteX845" fmla="*/ 5944437 w 7467600"/>
              <a:gd name="connsiteY845" fmla="*/ 113829 h 6858000"/>
              <a:gd name="connsiteX846" fmla="*/ 3882765 w 7467600"/>
              <a:gd name="connsiteY846" fmla="*/ 0 h 6858000"/>
              <a:gd name="connsiteX847" fmla="*/ 3995099 w 7467600"/>
              <a:gd name="connsiteY847" fmla="*/ 0 h 6858000"/>
              <a:gd name="connsiteX848" fmla="*/ 4163818 w 7467600"/>
              <a:gd name="connsiteY848" fmla="*/ 234104 h 6858000"/>
              <a:gd name="connsiteX849" fmla="*/ 4172099 w 7467600"/>
              <a:gd name="connsiteY849" fmla="*/ 234207 h 6858000"/>
              <a:gd name="connsiteX850" fmla="*/ 4784282 w 7467600"/>
              <a:gd name="connsiteY850" fmla="*/ 276561 h 6858000"/>
              <a:gd name="connsiteX851" fmla="*/ 4801687 w 7467600"/>
              <a:gd name="connsiteY851" fmla="*/ 267764 h 6858000"/>
              <a:gd name="connsiteX852" fmla="*/ 6082788 w 7467600"/>
              <a:gd name="connsiteY852" fmla="*/ 64119 h 6858000"/>
              <a:gd name="connsiteX853" fmla="*/ 6099442 w 7467600"/>
              <a:gd name="connsiteY853" fmla="*/ 82568 h 6858000"/>
              <a:gd name="connsiteX854" fmla="*/ 4804137 w 7467600"/>
              <a:gd name="connsiteY854" fmla="*/ 320931 h 6858000"/>
              <a:gd name="connsiteX855" fmla="*/ 4227047 w 7467600"/>
              <a:gd name="connsiteY855" fmla="*/ 313415 h 6858000"/>
              <a:gd name="connsiteX856" fmla="*/ 4346041 w 7467600"/>
              <a:gd name="connsiteY856" fmla="*/ 456086 h 6858000"/>
              <a:gd name="connsiteX857" fmla="*/ 4870967 w 7467600"/>
              <a:gd name="connsiteY857" fmla="*/ 963061 h 6858000"/>
              <a:gd name="connsiteX858" fmla="*/ 4889647 w 7467600"/>
              <a:gd name="connsiteY858" fmla="*/ 957147 h 6858000"/>
              <a:gd name="connsiteX859" fmla="*/ 5422504 w 7467600"/>
              <a:gd name="connsiteY859" fmla="*/ 805191 h 6858000"/>
              <a:gd name="connsiteX860" fmla="*/ 6087656 w 7467600"/>
              <a:gd name="connsiteY860" fmla="*/ 826703 h 6858000"/>
              <a:gd name="connsiteX861" fmla="*/ 6058717 w 7467600"/>
              <a:gd name="connsiteY861" fmla="*/ 865992 h 6858000"/>
              <a:gd name="connsiteX862" fmla="*/ 4974153 w 7467600"/>
              <a:gd name="connsiteY862" fmla="*/ 1045456 h 6858000"/>
              <a:gd name="connsiteX863" fmla="*/ 5627835 w 7467600"/>
              <a:gd name="connsiteY863" fmla="*/ 1472077 h 6858000"/>
              <a:gd name="connsiteX864" fmla="*/ 5629817 w 7467600"/>
              <a:gd name="connsiteY864" fmla="*/ 1471412 h 6858000"/>
              <a:gd name="connsiteX865" fmla="*/ 5634124 w 7467600"/>
              <a:gd name="connsiteY865" fmla="*/ 1470572 h 6858000"/>
              <a:gd name="connsiteX866" fmla="*/ 5755832 w 7467600"/>
              <a:gd name="connsiteY866" fmla="*/ 1383886 h 6858000"/>
              <a:gd name="connsiteX867" fmla="*/ 6014186 w 7467600"/>
              <a:gd name="connsiteY867" fmla="*/ 1279799 h 6858000"/>
              <a:gd name="connsiteX868" fmla="*/ 6901619 w 7467600"/>
              <a:gd name="connsiteY868" fmla="*/ 1047874 h 6858000"/>
              <a:gd name="connsiteX869" fmla="*/ 6931566 w 7467600"/>
              <a:gd name="connsiteY869" fmla="*/ 1062034 h 6858000"/>
              <a:gd name="connsiteX870" fmla="*/ 5790982 w 7467600"/>
              <a:gd name="connsiteY870" fmla="*/ 1561380 h 6858000"/>
              <a:gd name="connsiteX871" fmla="*/ 6188971 w 7467600"/>
              <a:gd name="connsiteY871" fmla="*/ 1755168 h 6858000"/>
              <a:gd name="connsiteX872" fmla="*/ 6202446 w 7467600"/>
              <a:gd name="connsiteY872" fmla="*/ 1752268 h 6858000"/>
              <a:gd name="connsiteX873" fmla="*/ 7179560 w 7467600"/>
              <a:gd name="connsiteY873" fmla="*/ 1467551 h 6858000"/>
              <a:gd name="connsiteX874" fmla="*/ 7158730 w 7467600"/>
              <a:gd name="connsiteY874" fmla="*/ 1507835 h 6858000"/>
              <a:gd name="connsiteX875" fmla="*/ 6326959 w 7467600"/>
              <a:gd name="connsiteY875" fmla="*/ 1817686 h 6858000"/>
              <a:gd name="connsiteX876" fmla="*/ 6537433 w 7467600"/>
              <a:gd name="connsiteY876" fmla="*/ 1907790 h 6858000"/>
              <a:gd name="connsiteX877" fmla="*/ 6550221 w 7467600"/>
              <a:gd name="connsiteY877" fmla="*/ 1910729 h 6858000"/>
              <a:gd name="connsiteX878" fmla="*/ 6964438 w 7467600"/>
              <a:gd name="connsiteY878" fmla="*/ 2209505 h 6858000"/>
              <a:gd name="connsiteX879" fmla="*/ 7367862 w 7467600"/>
              <a:gd name="connsiteY879" fmla="*/ 2806833 h 6858000"/>
              <a:gd name="connsiteX880" fmla="*/ 7364329 w 7467600"/>
              <a:gd name="connsiteY880" fmla="*/ 2826907 h 6858000"/>
              <a:gd name="connsiteX881" fmla="*/ 7290545 w 7467600"/>
              <a:gd name="connsiteY881" fmla="*/ 2850663 h 6858000"/>
              <a:gd name="connsiteX882" fmla="*/ 6472036 w 7467600"/>
              <a:gd name="connsiteY882" fmla="*/ 1959003 h 6858000"/>
              <a:gd name="connsiteX883" fmla="*/ 5792897 w 7467600"/>
              <a:gd name="connsiteY883" fmla="*/ 1647747 h 6858000"/>
              <a:gd name="connsiteX884" fmla="*/ 5842751 w 7467600"/>
              <a:gd name="connsiteY884" fmla="*/ 1816112 h 6858000"/>
              <a:gd name="connsiteX885" fmla="*/ 5847424 w 7467600"/>
              <a:gd name="connsiteY885" fmla="*/ 1815776 h 6858000"/>
              <a:gd name="connsiteX886" fmla="*/ 6399821 w 7467600"/>
              <a:gd name="connsiteY886" fmla="*/ 2344799 h 6858000"/>
              <a:gd name="connsiteX887" fmla="*/ 6323232 w 7467600"/>
              <a:gd name="connsiteY887" fmla="*/ 2389634 h 6858000"/>
              <a:gd name="connsiteX888" fmla="*/ 5942958 w 7467600"/>
              <a:gd name="connsiteY888" fmla="*/ 2077708 h 6858000"/>
              <a:gd name="connsiteX889" fmla="*/ 5921559 w 7467600"/>
              <a:gd name="connsiteY889" fmla="*/ 2378596 h 6858000"/>
              <a:gd name="connsiteX890" fmla="*/ 5817651 w 7467600"/>
              <a:gd name="connsiteY890" fmla="*/ 3023919 h 6858000"/>
              <a:gd name="connsiteX891" fmla="*/ 5729634 w 7467600"/>
              <a:gd name="connsiteY891" fmla="*/ 3051849 h 6858000"/>
              <a:gd name="connsiteX892" fmla="*/ 5611018 w 7467600"/>
              <a:gd name="connsiteY892" fmla="*/ 2316769 h 6858000"/>
              <a:gd name="connsiteX893" fmla="*/ 5687608 w 7467600"/>
              <a:gd name="connsiteY893" fmla="*/ 2039972 h 6858000"/>
              <a:gd name="connsiteX894" fmla="*/ 5657554 w 7467600"/>
              <a:gd name="connsiteY894" fmla="*/ 1576445 h 6858000"/>
              <a:gd name="connsiteX895" fmla="*/ 5150475 w 7467600"/>
              <a:gd name="connsiteY895" fmla="*/ 1274012 h 6858000"/>
              <a:gd name="connsiteX896" fmla="*/ 5349142 w 7467600"/>
              <a:gd name="connsiteY896" fmla="*/ 2204405 h 6858000"/>
              <a:gd name="connsiteX897" fmla="*/ 5262214 w 7467600"/>
              <a:gd name="connsiteY897" fmla="*/ 2233836 h 6858000"/>
              <a:gd name="connsiteX898" fmla="*/ 4981539 w 7467600"/>
              <a:gd name="connsiteY898" fmla="*/ 1542201 h 6858000"/>
              <a:gd name="connsiteX899" fmla="*/ 4958461 w 7467600"/>
              <a:gd name="connsiteY899" fmla="*/ 1136957 h 6858000"/>
              <a:gd name="connsiteX900" fmla="*/ 4655015 w 7467600"/>
              <a:gd name="connsiteY900" fmla="*/ 891426 h 6858000"/>
              <a:gd name="connsiteX901" fmla="*/ 4348002 w 7467600"/>
              <a:gd name="connsiteY901" fmla="*/ 2205895 h 6858000"/>
              <a:gd name="connsiteX902" fmla="*/ 4262250 w 7467600"/>
              <a:gd name="connsiteY902" fmla="*/ 2219972 h 6858000"/>
              <a:gd name="connsiteX903" fmla="*/ 4550611 w 7467600"/>
              <a:gd name="connsiteY903" fmla="*/ 817540 h 6858000"/>
              <a:gd name="connsiteX904" fmla="*/ 4564418 w 7467600"/>
              <a:gd name="connsiteY904" fmla="*/ 808293 h 6858000"/>
              <a:gd name="connsiteX905" fmla="*/ 4266388 w 7467600"/>
              <a:gd name="connsiteY905" fmla="*/ 500083 h 6858000"/>
              <a:gd name="connsiteX906" fmla="*/ 4032842 w 7467600"/>
              <a:gd name="connsiteY906" fmla="*/ 211809 h 6858000"/>
              <a:gd name="connsiteX907" fmla="*/ 3882765 w 7467600"/>
              <a:gd name="connsiteY907" fmla="*/ 0 h 6858000"/>
              <a:gd name="connsiteX908" fmla="*/ 3721337 w 7467600"/>
              <a:gd name="connsiteY908" fmla="*/ 0 h 6858000"/>
              <a:gd name="connsiteX909" fmla="*/ 3797544 w 7467600"/>
              <a:gd name="connsiteY909" fmla="*/ 0 h 6858000"/>
              <a:gd name="connsiteX910" fmla="*/ 3775734 w 7467600"/>
              <a:gd name="connsiteY910" fmla="*/ 95131 h 6858000"/>
              <a:gd name="connsiteX911" fmla="*/ 3724807 w 7467600"/>
              <a:gd name="connsiteY911" fmla="*/ 272257 h 6858000"/>
              <a:gd name="connsiteX912" fmla="*/ 3726844 w 7467600"/>
              <a:gd name="connsiteY912" fmla="*/ 282988 h 6858000"/>
              <a:gd name="connsiteX913" fmla="*/ 3742664 w 7467600"/>
              <a:gd name="connsiteY913" fmla="*/ 279918 h 6858000"/>
              <a:gd name="connsiteX914" fmla="*/ 4103910 w 7467600"/>
              <a:gd name="connsiteY914" fmla="*/ 1161917 h 6858000"/>
              <a:gd name="connsiteX915" fmla="*/ 4020269 w 7467600"/>
              <a:gd name="connsiteY915" fmla="*/ 1200406 h 6858000"/>
              <a:gd name="connsiteX916" fmla="*/ 3674882 w 7467600"/>
              <a:gd name="connsiteY916" fmla="*/ 488524 h 6858000"/>
              <a:gd name="connsiteX917" fmla="*/ 3132682 w 7467600"/>
              <a:gd name="connsiteY917" fmla="*/ 1072284 h 6858000"/>
              <a:gd name="connsiteX918" fmla="*/ 2716346 w 7467600"/>
              <a:gd name="connsiteY918" fmla="*/ 1276376 h 6858000"/>
              <a:gd name="connsiteX919" fmla="*/ 2716772 w 7467600"/>
              <a:gd name="connsiteY919" fmla="*/ 1255462 h 6858000"/>
              <a:gd name="connsiteX920" fmla="*/ 3471096 w 7467600"/>
              <a:gd name="connsiteY920" fmla="*/ 437072 h 6858000"/>
              <a:gd name="connsiteX921" fmla="*/ 3639057 w 7467600"/>
              <a:gd name="connsiteY921" fmla="*/ 286334 h 6858000"/>
              <a:gd name="connsiteX922" fmla="*/ 3640309 w 7467600"/>
              <a:gd name="connsiteY922" fmla="*/ 284664 h 6858000"/>
              <a:gd name="connsiteX923" fmla="*/ 3646022 w 7467600"/>
              <a:gd name="connsiteY923" fmla="*/ 276711 h 6858000"/>
              <a:gd name="connsiteX924" fmla="*/ 3707943 w 7467600"/>
              <a:gd name="connsiteY924" fmla="*/ 65958 h 6858000"/>
              <a:gd name="connsiteX925" fmla="*/ 3721337 w 7467600"/>
              <a:gd name="connsiteY925" fmla="*/ 0 h 6858000"/>
              <a:gd name="connsiteX926" fmla="*/ 2867960 w 7467600"/>
              <a:gd name="connsiteY926" fmla="*/ 0 h 6858000"/>
              <a:gd name="connsiteX927" fmla="*/ 2926351 w 7467600"/>
              <a:gd name="connsiteY927" fmla="*/ 0 h 6858000"/>
              <a:gd name="connsiteX928" fmla="*/ 2902823 w 7467600"/>
              <a:gd name="connsiteY928" fmla="*/ 262929 h 6858000"/>
              <a:gd name="connsiteX929" fmla="*/ 2940663 w 7467600"/>
              <a:gd name="connsiteY929" fmla="*/ 140884 h 6858000"/>
              <a:gd name="connsiteX930" fmla="*/ 2947039 w 7467600"/>
              <a:gd name="connsiteY930" fmla="*/ 122524 h 6858000"/>
              <a:gd name="connsiteX931" fmla="*/ 2984316 w 7467600"/>
              <a:gd name="connsiteY931" fmla="*/ 0 h 6858000"/>
              <a:gd name="connsiteX932" fmla="*/ 3016114 w 7467600"/>
              <a:gd name="connsiteY932" fmla="*/ 0 h 6858000"/>
              <a:gd name="connsiteX933" fmla="*/ 2979949 w 7467600"/>
              <a:gd name="connsiteY933" fmla="*/ 119274 h 6858000"/>
              <a:gd name="connsiteX934" fmla="*/ 3023879 w 7467600"/>
              <a:gd name="connsiteY934" fmla="*/ 0 h 6858000"/>
              <a:gd name="connsiteX935" fmla="*/ 3105400 w 7467600"/>
              <a:gd name="connsiteY935" fmla="*/ 0 h 6858000"/>
              <a:gd name="connsiteX936" fmla="*/ 3094669 w 7467600"/>
              <a:gd name="connsiteY936" fmla="*/ 30308 h 6858000"/>
              <a:gd name="connsiteX937" fmla="*/ 2901945 w 7467600"/>
              <a:gd name="connsiteY937" fmla="*/ 466538 h 6858000"/>
              <a:gd name="connsiteX938" fmla="*/ 2815209 w 7467600"/>
              <a:gd name="connsiteY938" fmla="*/ 497361 h 6858000"/>
              <a:gd name="connsiteX939" fmla="*/ 2844845 w 7467600"/>
              <a:gd name="connsiteY939" fmla="*/ 127638 h 6858000"/>
              <a:gd name="connsiteX940" fmla="*/ 2867960 w 7467600"/>
              <a:gd name="connsiteY940" fmla="*/ 0 h 6858000"/>
              <a:gd name="connsiteX941" fmla="*/ 1057230 w 7467600"/>
              <a:gd name="connsiteY941" fmla="*/ 0 h 6858000"/>
              <a:gd name="connsiteX942" fmla="*/ 1111003 w 7467600"/>
              <a:gd name="connsiteY942" fmla="*/ 0 h 6858000"/>
              <a:gd name="connsiteX943" fmla="*/ 1125553 w 7467600"/>
              <a:gd name="connsiteY943" fmla="*/ 52588 h 6858000"/>
              <a:gd name="connsiteX944" fmla="*/ 1304276 w 7467600"/>
              <a:gd name="connsiteY944" fmla="*/ 476275 h 6858000"/>
              <a:gd name="connsiteX945" fmla="*/ 1492066 w 7467600"/>
              <a:gd name="connsiteY945" fmla="*/ 886333 h 6858000"/>
              <a:gd name="connsiteX946" fmla="*/ 1423698 w 7467600"/>
              <a:gd name="connsiteY946" fmla="*/ 710817 h 6858000"/>
              <a:gd name="connsiteX947" fmla="*/ 1357609 w 7467600"/>
              <a:gd name="connsiteY947" fmla="*/ 532892 h 6858000"/>
              <a:gd name="connsiteX948" fmla="*/ 1309550 w 7467600"/>
              <a:gd name="connsiteY948" fmla="*/ 374031 h 6858000"/>
              <a:gd name="connsiteX949" fmla="*/ 1193673 w 7467600"/>
              <a:gd name="connsiteY949" fmla="*/ 49533 h 6858000"/>
              <a:gd name="connsiteX950" fmla="*/ 1164391 w 7467600"/>
              <a:gd name="connsiteY950" fmla="*/ 0 h 6858000"/>
              <a:gd name="connsiteX951" fmla="*/ 1200666 w 7467600"/>
              <a:gd name="connsiteY951" fmla="*/ 0 h 6858000"/>
              <a:gd name="connsiteX952" fmla="*/ 1223408 w 7467600"/>
              <a:gd name="connsiteY952" fmla="*/ 38996 h 6858000"/>
              <a:gd name="connsiteX953" fmla="*/ 1339635 w 7467600"/>
              <a:gd name="connsiteY953" fmla="*/ 365517 h 6858000"/>
              <a:gd name="connsiteX954" fmla="*/ 1387469 w 7467600"/>
              <a:gd name="connsiteY954" fmla="*/ 523079 h 6858000"/>
              <a:gd name="connsiteX955" fmla="*/ 1452685 w 7467600"/>
              <a:gd name="connsiteY955" fmla="*/ 699806 h 6858000"/>
              <a:gd name="connsiteX956" fmla="*/ 1492092 w 7467600"/>
              <a:gd name="connsiteY956" fmla="*/ 800424 h 6858000"/>
              <a:gd name="connsiteX957" fmla="*/ 1455302 w 7467600"/>
              <a:gd name="connsiteY957" fmla="*/ 632913 h 6858000"/>
              <a:gd name="connsiteX958" fmla="*/ 1222336 w 7467600"/>
              <a:gd name="connsiteY958" fmla="*/ 9480 h 6858000"/>
              <a:gd name="connsiteX959" fmla="*/ 1214634 w 7467600"/>
              <a:gd name="connsiteY959" fmla="*/ 0 h 6858000"/>
              <a:gd name="connsiteX960" fmla="*/ 1289827 w 7467600"/>
              <a:gd name="connsiteY960" fmla="*/ 0 h 6858000"/>
              <a:gd name="connsiteX961" fmla="*/ 1321076 w 7467600"/>
              <a:gd name="connsiteY961" fmla="*/ 59722 h 6858000"/>
              <a:gd name="connsiteX962" fmla="*/ 1512579 w 7467600"/>
              <a:gd name="connsiteY962" fmla="*/ 626441 h 6858000"/>
              <a:gd name="connsiteX963" fmla="*/ 1506076 w 7467600"/>
              <a:gd name="connsiteY963" fmla="*/ 1089289 h 6858000"/>
              <a:gd name="connsiteX964" fmla="*/ 1486346 w 7467600"/>
              <a:gd name="connsiteY964" fmla="*/ 1079919 h 6858000"/>
              <a:gd name="connsiteX965" fmla="*/ 1070511 w 7467600"/>
              <a:gd name="connsiteY965" fmla="*/ 48609 h 6858000"/>
              <a:gd name="connsiteX966" fmla="*/ 1057230 w 7467600"/>
              <a:gd name="connsiteY966" fmla="*/ 0 h 6858000"/>
              <a:gd name="connsiteX967" fmla="*/ 43151 w 7467600"/>
              <a:gd name="connsiteY967" fmla="*/ 0 h 6858000"/>
              <a:gd name="connsiteX968" fmla="*/ 95283 w 7467600"/>
              <a:gd name="connsiteY968" fmla="*/ 0 h 6858000"/>
              <a:gd name="connsiteX969" fmla="*/ 300708 w 7467600"/>
              <a:gd name="connsiteY969" fmla="*/ 154571 h 6858000"/>
              <a:gd name="connsiteX970" fmla="*/ 530414 w 7467600"/>
              <a:gd name="connsiteY970" fmla="*/ 354673 h 6858000"/>
              <a:gd name="connsiteX971" fmla="*/ 333785 w 7467600"/>
              <a:gd name="connsiteY971" fmla="*/ 161564 h 6858000"/>
              <a:gd name="connsiteX972" fmla="*/ 147005 w 7467600"/>
              <a:gd name="connsiteY972" fmla="*/ 0 h 6858000"/>
              <a:gd name="connsiteX973" fmla="*/ 272509 w 7467600"/>
              <a:gd name="connsiteY973" fmla="*/ 0 h 6858000"/>
              <a:gd name="connsiteX974" fmla="*/ 326276 w 7467600"/>
              <a:gd name="connsiteY974" fmla="*/ 45847 h 6858000"/>
              <a:gd name="connsiteX975" fmla="*/ 823759 w 7467600"/>
              <a:gd name="connsiteY975" fmla="*/ 574145 h 6858000"/>
              <a:gd name="connsiteX976" fmla="*/ 811254 w 7467600"/>
              <a:gd name="connsiteY976" fmla="*/ 665546 h 6858000"/>
              <a:gd name="connsiteX977" fmla="*/ 154042 w 7467600"/>
              <a:gd name="connsiteY977" fmla="*/ 261522 h 6858000"/>
              <a:gd name="connsiteX978" fmla="*/ 13550 w 7467600"/>
              <a:gd name="connsiteY978" fmla="*/ 158423 h 6858000"/>
              <a:gd name="connsiteX979" fmla="*/ 0 w 7467600"/>
              <a:gd name="connsiteY979" fmla="*/ 146618 h 6858000"/>
              <a:gd name="connsiteX980" fmla="*/ 0 w 7467600"/>
              <a:gd name="connsiteY980" fmla="*/ 59161 h 6858000"/>
              <a:gd name="connsiteX981" fmla="*/ 45427 w 7467600"/>
              <a:gd name="connsiteY981" fmla="*/ 101078 h 6858000"/>
              <a:gd name="connsiteX982" fmla="*/ 630103 w 7467600"/>
              <a:gd name="connsiteY982" fmla="*/ 485885 h 6858000"/>
              <a:gd name="connsiteX983" fmla="*/ 532040 w 7467600"/>
              <a:gd name="connsiteY983" fmla="*/ 399359 h 6858000"/>
              <a:gd name="connsiteX984" fmla="*/ 517618 w 7467600"/>
              <a:gd name="connsiteY984" fmla="*/ 385726 h 6858000"/>
              <a:gd name="connsiteX985" fmla="*/ 285074 w 7467600"/>
              <a:gd name="connsiteY985" fmla="*/ 182755 h 6858000"/>
              <a:gd name="connsiteX986" fmla="*/ 43151 w 7467600"/>
              <a:gd name="connsiteY98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7312201 w 7467600"/>
              <a:gd name="connsiteY127" fmla="*/ 5128278 h 6858000"/>
              <a:gd name="connsiteX128" fmla="*/ 7450656 w 7467600"/>
              <a:gd name="connsiteY128" fmla="*/ 5134750 h 6858000"/>
              <a:gd name="connsiteX129" fmla="*/ 7312201 w 7467600"/>
              <a:gd name="connsiteY129" fmla="*/ 5128278 h 6858000"/>
              <a:gd name="connsiteX130" fmla="*/ 1903353 w 7467600"/>
              <a:gd name="connsiteY130" fmla="*/ 5044827 h 6858000"/>
              <a:gd name="connsiteX131" fmla="*/ 1936931 w 7467600"/>
              <a:gd name="connsiteY131" fmla="*/ 5093954 h 6858000"/>
              <a:gd name="connsiteX132" fmla="*/ 2195868 w 7467600"/>
              <a:gd name="connsiteY132" fmla="*/ 5396574 h 6858000"/>
              <a:gd name="connsiteX133" fmla="*/ 2088852 w 7467600"/>
              <a:gd name="connsiteY133" fmla="*/ 5166123 h 6858000"/>
              <a:gd name="connsiteX134" fmla="*/ 1958241 w 7467600"/>
              <a:gd name="connsiteY134" fmla="*/ 5067955 h 6858000"/>
              <a:gd name="connsiteX135" fmla="*/ 1903353 w 7467600"/>
              <a:gd name="connsiteY135" fmla="*/ 5044827 h 6858000"/>
              <a:gd name="connsiteX136" fmla="*/ 1979378 w 7467600"/>
              <a:gd name="connsiteY136" fmla="*/ 4769504 h 6858000"/>
              <a:gd name="connsiteX137" fmla="*/ 2882120 w 7467600"/>
              <a:gd name="connsiteY137" fmla="*/ 5064547 h 6858000"/>
              <a:gd name="connsiteX138" fmla="*/ 2793103 w 7467600"/>
              <a:gd name="connsiteY138" fmla="*/ 5039699 h 6858000"/>
              <a:gd name="connsiteX139" fmla="*/ 2770041 w 7467600"/>
              <a:gd name="connsiteY139" fmla="*/ 5033634 h 6858000"/>
              <a:gd name="connsiteX140" fmla="*/ 1979378 w 7467600"/>
              <a:gd name="connsiteY140" fmla="*/ 4769504 h 6858000"/>
              <a:gd name="connsiteX141" fmla="*/ 1927410 w 7467600"/>
              <a:gd name="connsiteY141" fmla="*/ 4716164 h 6858000"/>
              <a:gd name="connsiteX142" fmla="*/ 1959587 w 7467600"/>
              <a:gd name="connsiteY142" fmla="*/ 4728849 h 6858000"/>
              <a:gd name="connsiteX143" fmla="*/ 2777707 w 7467600"/>
              <a:gd name="connsiteY143" fmla="*/ 5003991 h 6858000"/>
              <a:gd name="connsiteX144" fmla="*/ 2800768 w 7467600"/>
              <a:gd name="connsiteY144" fmla="*/ 5010056 h 6858000"/>
              <a:gd name="connsiteX145" fmla="*/ 2879408 w 7467600"/>
              <a:gd name="connsiteY145" fmla="*/ 5031590 h 6858000"/>
              <a:gd name="connsiteX146" fmla="*/ 2862295 w 7467600"/>
              <a:gd name="connsiteY146" fmla="*/ 5022958 h 6858000"/>
              <a:gd name="connsiteX147" fmla="*/ 2813343 w 7467600"/>
              <a:gd name="connsiteY147" fmla="*/ 4998369 h 6858000"/>
              <a:gd name="connsiteX148" fmla="*/ 2646245 w 7467600"/>
              <a:gd name="connsiteY148" fmla="*/ 4930999 h 6858000"/>
              <a:gd name="connsiteX149" fmla="*/ 1999243 w 7467600"/>
              <a:gd name="connsiteY149" fmla="*/ 4730524 h 6858000"/>
              <a:gd name="connsiteX150" fmla="*/ 1979527 w 7467600"/>
              <a:gd name="connsiteY150" fmla="*/ 4726651 h 6858000"/>
              <a:gd name="connsiteX151" fmla="*/ 1927410 w 7467600"/>
              <a:gd name="connsiteY151" fmla="*/ 4716164 h 6858000"/>
              <a:gd name="connsiteX152" fmla="*/ 1997014 w 7467600"/>
              <a:gd name="connsiteY152" fmla="*/ 4698007 h 6858000"/>
              <a:gd name="connsiteX153" fmla="*/ 2005458 w 7467600"/>
              <a:gd name="connsiteY153" fmla="*/ 4699540 h 6858000"/>
              <a:gd name="connsiteX154" fmla="*/ 2657186 w 7467600"/>
              <a:gd name="connsiteY154" fmla="*/ 4901687 h 6858000"/>
              <a:gd name="connsiteX155" fmla="*/ 2826662 w 7467600"/>
              <a:gd name="connsiteY155" fmla="*/ 4970362 h 6858000"/>
              <a:gd name="connsiteX156" fmla="*/ 2876100 w 7467600"/>
              <a:gd name="connsiteY156" fmla="*/ 4995397 h 6858000"/>
              <a:gd name="connsiteX157" fmla="*/ 3042600 w 7467600"/>
              <a:gd name="connsiteY157" fmla="*/ 5059532 h 6858000"/>
              <a:gd name="connsiteX158" fmla="*/ 1997014 w 7467600"/>
              <a:gd name="connsiteY158" fmla="*/ 4698007 h 6858000"/>
              <a:gd name="connsiteX159" fmla="*/ 2305292 w 7467600"/>
              <a:gd name="connsiteY159" fmla="*/ 4219492 h 6858000"/>
              <a:gd name="connsiteX160" fmla="*/ 3360922 w 7467600"/>
              <a:gd name="connsiteY160" fmla="*/ 4529373 h 6858000"/>
              <a:gd name="connsiteX161" fmla="*/ 3492420 w 7467600"/>
              <a:gd name="connsiteY161" fmla="*/ 4510145 h 6858000"/>
              <a:gd name="connsiteX162" fmla="*/ 3364086 w 7467600"/>
              <a:gd name="connsiteY162" fmla="*/ 4480340 h 6858000"/>
              <a:gd name="connsiteX163" fmla="*/ 3225818 w 7467600"/>
              <a:gd name="connsiteY163" fmla="*/ 4411822 h 6858000"/>
              <a:gd name="connsiteX164" fmla="*/ 3129696 w 7467600"/>
              <a:gd name="connsiteY164" fmla="*/ 4360704 h 6858000"/>
              <a:gd name="connsiteX165" fmla="*/ 2814545 w 7467600"/>
              <a:gd name="connsiteY165" fmla="*/ 4282955 h 6858000"/>
              <a:gd name="connsiteX166" fmla="*/ 2305292 w 7467600"/>
              <a:gd name="connsiteY166" fmla="*/ 4219492 h 6858000"/>
              <a:gd name="connsiteX167" fmla="*/ 2626982 w 7467600"/>
              <a:gd name="connsiteY167" fmla="*/ 4206450 h 6858000"/>
              <a:gd name="connsiteX168" fmla="*/ 2490617 w 7467600"/>
              <a:gd name="connsiteY168" fmla="*/ 4206951 h 6858000"/>
              <a:gd name="connsiteX169" fmla="*/ 2819869 w 7467600"/>
              <a:gd name="connsiteY169" fmla="*/ 4252936 h 6858000"/>
              <a:gd name="connsiteX170" fmla="*/ 3143018 w 7467600"/>
              <a:gd name="connsiteY170" fmla="*/ 4332698 h 6858000"/>
              <a:gd name="connsiteX171" fmla="*/ 3241520 w 7467600"/>
              <a:gd name="connsiteY171" fmla="*/ 4385112 h 6858000"/>
              <a:gd name="connsiteX172" fmla="*/ 3374575 w 7467600"/>
              <a:gd name="connsiteY172" fmla="*/ 4451517 h 6858000"/>
              <a:gd name="connsiteX173" fmla="*/ 3505221 w 7467600"/>
              <a:gd name="connsiteY173" fmla="*/ 4480757 h 6858000"/>
              <a:gd name="connsiteX174" fmla="*/ 2626982 w 7467600"/>
              <a:gd name="connsiteY174" fmla="*/ 4206450 h 6858000"/>
              <a:gd name="connsiteX175" fmla="*/ 1310106 w 7467600"/>
              <a:gd name="connsiteY175" fmla="*/ 3943217 h 6858000"/>
              <a:gd name="connsiteX176" fmla="*/ 854994 w 7467600"/>
              <a:gd name="connsiteY176" fmla="*/ 4399136 h 6858000"/>
              <a:gd name="connsiteX177" fmla="*/ 742462 w 7467600"/>
              <a:gd name="connsiteY177" fmla="*/ 4594648 h 6858000"/>
              <a:gd name="connsiteX178" fmla="*/ 820602 w 7467600"/>
              <a:gd name="connsiteY178" fmla="*/ 4485915 h 6858000"/>
              <a:gd name="connsiteX179" fmla="*/ 878295 w 7467600"/>
              <a:gd name="connsiteY179" fmla="*/ 4403594 h 6858000"/>
              <a:gd name="connsiteX180" fmla="*/ 1240607 w 7467600"/>
              <a:gd name="connsiteY180" fmla="*/ 4010401 h 6858000"/>
              <a:gd name="connsiteX181" fmla="*/ 1310106 w 7467600"/>
              <a:gd name="connsiteY181" fmla="*/ 3943217 h 6858000"/>
              <a:gd name="connsiteX182" fmla="*/ 1423113 w 7467600"/>
              <a:gd name="connsiteY182" fmla="*/ 3874565 h 6858000"/>
              <a:gd name="connsiteX183" fmla="*/ 1260565 w 7467600"/>
              <a:gd name="connsiteY183" fmla="*/ 4031982 h 6858000"/>
              <a:gd name="connsiteX184" fmla="*/ 901900 w 7467600"/>
              <a:gd name="connsiteY184" fmla="*/ 4421236 h 6858000"/>
              <a:gd name="connsiteX185" fmla="*/ 845044 w 7467600"/>
              <a:gd name="connsiteY185" fmla="*/ 4502436 h 6858000"/>
              <a:gd name="connsiteX186" fmla="*/ 685926 w 7467600"/>
              <a:gd name="connsiteY186" fmla="*/ 4703069 h 6858000"/>
              <a:gd name="connsiteX187" fmla="*/ 684248 w 7467600"/>
              <a:gd name="connsiteY187" fmla="*/ 4706721 h 6858000"/>
              <a:gd name="connsiteX188" fmla="*/ 1423113 w 7467600"/>
              <a:gd name="connsiteY188" fmla="*/ 3874565 h 6858000"/>
              <a:gd name="connsiteX189" fmla="*/ 3316479 w 7467600"/>
              <a:gd name="connsiteY189" fmla="*/ 3872136 h 6858000"/>
              <a:gd name="connsiteX190" fmla="*/ 3546806 w 7467600"/>
              <a:gd name="connsiteY190" fmla="*/ 4356139 h 6858000"/>
              <a:gd name="connsiteX191" fmla="*/ 3364433 w 7467600"/>
              <a:gd name="connsiteY191" fmla="*/ 3953121 h 6858000"/>
              <a:gd name="connsiteX192" fmla="*/ 3316479 w 7467600"/>
              <a:gd name="connsiteY192" fmla="*/ 3872136 h 6858000"/>
              <a:gd name="connsiteX193" fmla="*/ 3291335 w 7467600"/>
              <a:gd name="connsiteY193" fmla="*/ 3767420 h 6858000"/>
              <a:gd name="connsiteX194" fmla="*/ 3390805 w 7467600"/>
              <a:gd name="connsiteY194" fmla="*/ 3937163 h 6858000"/>
              <a:gd name="connsiteX195" fmla="*/ 3579062 w 7467600"/>
              <a:gd name="connsiteY195" fmla="*/ 4359040 h 6858000"/>
              <a:gd name="connsiteX196" fmla="*/ 3467355 w 7467600"/>
              <a:gd name="connsiteY196" fmla="*/ 3988130 h 6858000"/>
              <a:gd name="connsiteX197" fmla="*/ 3310753 w 7467600"/>
              <a:gd name="connsiteY197" fmla="*/ 3787140 h 6858000"/>
              <a:gd name="connsiteX198" fmla="*/ 3291335 w 7467600"/>
              <a:gd name="connsiteY198" fmla="*/ 3767420 h 6858000"/>
              <a:gd name="connsiteX199" fmla="*/ 1635889 w 7467600"/>
              <a:gd name="connsiteY199" fmla="*/ 3709494 h 6858000"/>
              <a:gd name="connsiteX200" fmla="*/ 1634800 w 7467600"/>
              <a:gd name="connsiteY200" fmla="*/ 3731111 h 6858000"/>
              <a:gd name="connsiteX201" fmla="*/ 1635889 w 7467600"/>
              <a:gd name="connsiteY201" fmla="*/ 3709494 h 6858000"/>
              <a:gd name="connsiteX202" fmla="*/ 1510397 w 7467600"/>
              <a:gd name="connsiteY202" fmla="*/ 3684705 h 6858000"/>
              <a:gd name="connsiteX203" fmla="*/ 1146550 w 7467600"/>
              <a:gd name="connsiteY203" fmla="*/ 3802012 h 6858000"/>
              <a:gd name="connsiteX204" fmla="*/ 698834 w 7467600"/>
              <a:gd name="connsiteY204" fmla="*/ 3952272 h 6858000"/>
              <a:gd name="connsiteX205" fmla="*/ 34256 w 7467600"/>
              <a:gd name="connsiteY205" fmla="*/ 4347603 h 6858000"/>
              <a:gd name="connsiteX206" fmla="*/ 527241 w 7467600"/>
              <a:gd name="connsiteY206" fmla="*/ 4065078 h 6858000"/>
              <a:gd name="connsiteX207" fmla="*/ 1510397 w 7467600"/>
              <a:gd name="connsiteY207" fmla="*/ 3684705 h 6858000"/>
              <a:gd name="connsiteX208" fmla="*/ 1313114 w 7467600"/>
              <a:gd name="connsiteY208" fmla="*/ 3655216 h 6858000"/>
              <a:gd name="connsiteX209" fmla="*/ 1109304 w 7467600"/>
              <a:gd name="connsiteY209" fmla="*/ 3669030 h 6858000"/>
              <a:gd name="connsiteX210" fmla="*/ 8129 w 7467600"/>
              <a:gd name="connsiteY210" fmla="*/ 4330519 h 6858000"/>
              <a:gd name="connsiteX211" fmla="*/ 687572 w 7467600"/>
              <a:gd name="connsiteY211" fmla="*/ 3925629 h 6858000"/>
              <a:gd name="connsiteX212" fmla="*/ 1138365 w 7467600"/>
              <a:gd name="connsiteY212" fmla="*/ 3774515 h 6858000"/>
              <a:gd name="connsiteX213" fmla="*/ 1505579 w 7467600"/>
              <a:gd name="connsiteY213" fmla="*/ 3655526 h 6858000"/>
              <a:gd name="connsiteX214" fmla="*/ 1313114 w 7467600"/>
              <a:gd name="connsiteY214" fmla="*/ 3655216 h 6858000"/>
              <a:gd name="connsiteX215" fmla="*/ 3655073 w 7467600"/>
              <a:gd name="connsiteY215" fmla="*/ 3650884 h 6858000"/>
              <a:gd name="connsiteX216" fmla="*/ 3989938 w 7467600"/>
              <a:gd name="connsiteY216" fmla="*/ 3991685 h 6858000"/>
              <a:gd name="connsiteX217" fmla="*/ 4393907 w 7467600"/>
              <a:gd name="connsiteY217" fmla="*/ 4261258 h 6858000"/>
              <a:gd name="connsiteX218" fmla="*/ 4648051 w 7467600"/>
              <a:gd name="connsiteY218" fmla="*/ 4374051 h 6858000"/>
              <a:gd name="connsiteX219" fmla="*/ 4383389 w 7467600"/>
              <a:gd name="connsiteY219" fmla="*/ 4184369 h 6858000"/>
              <a:gd name="connsiteX220" fmla="*/ 4165508 w 7467600"/>
              <a:gd name="connsiteY220" fmla="*/ 4035196 h 6858000"/>
              <a:gd name="connsiteX221" fmla="*/ 4068162 w 7467600"/>
              <a:gd name="connsiteY221" fmla="*/ 3953394 h 6858000"/>
              <a:gd name="connsiteX222" fmla="*/ 3981416 w 7467600"/>
              <a:gd name="connsiteY222" fmla="*/ 3880482 h 6858000"/>
              <a:gd name="connsiteX223" fmla="*/ 3800147 w 7467600"/>
              <a:gd name="connsiteY223" fmla="*/ 3749872 h 6858000"/>
              <a:gd name="connsiteX224" fmla="*/ 3655073 w 7467600"/>
              <a:gd name="connsiteY224" fmla="*/ 3650884 h 6858000"/>
              <a:gd name="connsiteX225" fmla="*/ 3670252 w 7467600"/>
              <a:gd name="connsiteY225" fmla="*/ 3622798 h 6858000"/>
              <a:gd name="connsiteX226" fmla="*/ 3817258 w 7467600"/>
              <a:gd name="connsiteY226" fmla="*/ 3723577 h 6858000"/>
              <a:gd name="connsiteX227" fmla="*/ 4000461 w 7467600"/>
              <a:gd name="connsiteY227" fmla="*/ 3855966 h 6858000"/>
              <a:gd name="connsiteX228" fmla="*/ 4088180 w 7467600"/>
              <a:gd name="connsiteY228" fmla="*/ 3929774 h 6858000"/>
              <a:gd name="connsiteX229" fmla="*/ 4184555 w 7467600"/>
              <a:gd name="connsiteY229" fmla="*/ 4010683 h 6858000"/>
              <a:gd name="connsiteX230" fmla="*/ 4399563 w 7467600"/>
              <a:gd name="connsiteY230" fmla="*/ 4158106 h 6858000"/>
              <a:gd name="connsiteX231" fmla="*/ 4684469 w 7467600"/>
              <a:gd name="connsiteY231" fmla="*/ 4364680 h 6858000"/>
              <a:gd name="connsiteX232" fmla="*/ 4690271 w 7467600"/>
              <a:gd name="connsiteY232" fmla="*/ 4370034 h 6858000"/>
              <a:gd name="connsiteX233" fmla="*/ 4136093 w 7467600"/>
              <a:gd name="connsiteY233" fmla="*/ 3858466 h 6858000"/>
              <a:gd name="connsiteX234" fmla="*/ 3670252 w 7467600"/>
              <a:gd name="connsiteY234" fmla="*/ 3622798 h 6858000"/>
              <a:gd name="connsiteX235" fmla="*/ 4440129 w 7467600"/>
              <a:gd name="connsiteY235" fmla="*/ 3448571 h 6858000"/>
              <a:gd name="connsiteX236" fmla="*/ 4856525 w 7467600"/>
              <a:gd name="connsiteY236" fmla="*/ 3915351 h 6858000"/>
              <a:gd name="connsiteX237" fmla="*/ 5059055 w 7467600"/>
              <a:gd name="connsiteY237" fmla="*/ 4108918 h 6858000"/>
              <a:gd name="connsiteX238" fmla="*/ 5290070 w 7467600"/>
              <a:gd name="connsiteY238" fmla="*/ 4263619 h 6858000"/>
              <a:gd name="connsiteX239" fmla="*/ 4834991 w 7467600"/>
              <a:gd name="connsiteY239" fmla="*/ 3830985 h 6858000"/>
              <a:gd name="connsiteX240" fmla="*/ 4440129 w 7467600"/>
              <a:gd name="connsiteY240" fmla="*/ 3448571 h 6858000"/>
              <a:gd name="connsiteX241" fmla="*/ 4441737 w 7467600"/>
              <a:gd name="connsiteY241" fmla="*/ 3399734 h 6858000"/>
              <a:gd name="connsiteX242" fmla="*/ 4431236 w 7467600"/>
              <a:gd name="connsiteY242" fmla="*/ 3400954 h 6858000"/>
              <a:gd name="connsiteX243" fmla="*/ 4557150 w 7467600"/>
              <a:gd name="connsiteY243" fmla="*/ 3510023 h 6858000"/>
              <a:gd name="connsiteX244" fmla="*/ 4856936 w 7467600"/>
              <a:gd name="connsiteY244" fmla="*/ 3809146 h 6858000"/>
              <a:gd name="connsiteX245" fmla="*/ 5111996 w 7467600"/>
              <a:gd name="connsiteY245" fmla="*/ 4065759 h 6858000"/>
              <a:gd name="connsiteX246" fmla="*/ 5388878 w 7467600"/>
              <a:gd name="connsiteY246" fmla="*/ 4300185 h 6858000"/>
              <a:gd name="connsiteX247" fmla="*/ 5425556 w 7467600"/>
              <a:gd name="connsiteY247" fmla="*/ 4308967 h 6858000"/>
              <a:gd name="connsiteX248" fmla="*/ 4943646 w 7467600"/>
              <a:gd name="connsiteY248" fmla="*/ 3822916 h 6858000"/>
              <a:gd name="connsiteX249" fmla="*/ 4594837 w 7467600"/>
              <a:gd name="connsiteY249" fmla="*/ 3532274 h 6858000"/>
              <a:gd name="connsiteX250" fmla="*/ 4441737 w 7467600"/>
              <a:gd name="connsiteY250" fmla="*/ 3399734 h 6858000"/>
              <a:gd name="connsiteX251" fmla="*/ 5425834 w 7467600"/>
              <a:gd name="connsiteY251" fmla="*/ 3162785 h 6858000"/>
              <a:gd name="connsiteX252" fmla="*/ 5401644 w 7467600"/>
              <a:gd name="connsiteY252" fmla="*/ 3617847 h 6858000"/>
              <a:gd name="connsiteX253" fmla="*/ 5467256 w 7467600"/>
              <a:gd name="connsiteY253" fmla="*/ 4175494 h 6858000"/>
              <a:gd name="connsiteX254" fmla="*/ 5448069 w 7467600"/>
              <a:gd name="connsiteY254" fmla="*/ 3567554 h 6858000"/>
              <a:gd name="connsiteX255" fmla="*/ 5425834 w 7467600"/>
              <a:gd name="connsiteY255" fmla="*/ 3162785 h 6858000"/>
              <a:gd name="connsiteX256" fmla="*/ 1318687 w 7467600"/>
              <a:gd name="connsiteY256" fmla="*/ 3113840 h 6858000"/>
              <a:gd name="connsiteX257" fmla="*/ 1066793 w 7467600"/>
              <a:gd name="connsiteY257" fmla="*/ 3212171 h 6858000"/>
              <a:gd name="connsiteX258" fmla="*/ 993319 w 7467600"/>
              <a:gd name="connsiteY258" fmla="*/ 3247648 h 6858000"/>
              <a:gd name="connsiteX259" fmla="*/ 853081 w 7467600"/>
              <a:gd name="connsiteY259" fmla="*/ 3312410 h 6858000"/>
              <a:gd name="connsiteX260" fmla="*/ 805957 w 7467600"/>
              <a:gd name="connsiteY260" fmla="*/ 3330443 h 6858000"/>
              <a:gd name="connsiteX261" fmla="*/ 1318687 w 7467600"/>
              <a:gd name="connsiteY261" fmla="*/ 3113840 h 6858000"/>
              <a:gd name="connsiteX262" fmla="*/ 5453702 w 7467600"/>
              <a:gd name="connsiteY262" fmla="*/ 3090882 h 6858000"/>
              <a:gd name="connsiteX263" fmla="*/ 5480135 w 7467600"/>
              <a:gd name="connsiteY263" fmla="*/ 3565802 h 6858000"/>
              <a:gd name="connsiteX264" fmla="*/ 5499023 w 7467600"/>
              <a:gd name="connsiteY264" fmla="*/ 4166310 h 6858000"/>
              <a:gd name="connsiteX265" fmla="*/ 5547022 w 7467600"/>
              <a:gd name="connsiteY265" fmla="*/ 3607838 h 6858000"/>
              <a:gd name="connsiteX266" fmla="*/ 5515964 w 7467600"/>
              <a:gd name="connsiteY266" fmla="*/ 3378541 h 6858000"/>
              <a:gd name="connsiteX267" fmla="*/ 5453702 w 7467600"/>
              <a:gd name="connsiteY267" fmla="*/ 3090882 h 6858000"/>
              <a:gd name="connsiteX268" fmla="*/ 1238695 w 7467600"/>
              <a:gd name="connsiteY268" fmla="*/ 3076820 h 6858000"/>
              <a:gd name="connsiteX269" fmla="*/ 716371 w 7467600"/>
              <a:gd name="connsiteY269" fmla="*/ 3293249 h 6858000"/>
              <a:gd name="connsiteX270" fmla="*/ 579522 w 7467600"/>
              <a:gd name="connsiteY270" fmla="*/ 3371759 h 6858000"/>
              <a:gd name="connsiteX271" fmla="*/ 600288 w 7467600"/>
              <a:gd name="connsiteY271" fmla="*/ 3365555 h 6858000"/>
              <a:gd name="connsiteX272" fmla="*/ 840692 w 7467600"/>
              <a:gd name="connsiteY272" fmla="*/ 3284921 h 6858000"/>
              <a:gd name="connsiteX273" fmla="*/ 979248 w 7467600"/>
              <a:gd name="connsiteY273" fmla="*/ 3221003 h 6858000"/>
              <a:gd name="connsiteX274" fmla="*/ 1053282 w 7467600"/>
              <a:gd name="connsiteY274" fmla="*/ 3185247 h 6858000"/>
              <a:gd name="connsiteX275" fmla="*/ 1320603 w 7467600"/>
              <a:gd name="connsiteY275" fmla="*/ 3081281 h 6858000"/>
              <a:gd name="connsiteX276" fmla="*/ 1238695 w 7467600"/>
              <a:gd name="connsiteY276" fmla="*/ 3076820 h 6858000"/>
              <a:gd name="connsiteX277" fmla="*/ 5425627 w 7467600"/>
              <a:gd name="connsiteY277" fmla="*/ 2954192 h 6858000"/>
              <a:gd name="connsiteX278" fmla="*/ 5470770 w 7467600"/>
              <a:gd name="connsiteY278" fmla="*/ 3005435 h 6858000"/>
              <a:gd name="connsiteX279" fmla="*/ 5519779 w 7467600"/>
              <a:gd name="connsiteY279" fmla="*/ 4359223 h 6858000"/>
              <a:gd name="connsiteX280" fmla="*/ 5520293 w 7467600"/>
              <a:gd name="connsiteY280" fmla="*/ 4360602 h 6858000"/>
              <a:gd name="connsiteX281" fmla="*/ 5767221 w 7467600"/>
              <a:gd name="connsiteY281" fmla="*/ 4665564 h 6858000"/>
              <a:gd name="connsiteX282" fmla="*/ 6937169 w 7467600"/>
              <a:gd name="connsiteY282" fmla="*/ 4815941 h 6858000"/>
              <a:gd name="connsiteX283" fmla="*/ 6953922 w 7467600"/>
              <a:gd name="connsiteY283" fmla="*/ 4890068 h 6858000"/>
              <a:gd name="connsiteX284" fmla="*/ 6071359 w 7467600"/>
              <a:gd name="connsiteY284" fmla="*/ 4770770 h 6858000"/>
              <a:gd name="connsiteX285" fmla="*/ 6038839 w 7467600"/>
              <a:gd name="connsiteY285" fmla="*/ 4764474 h 6858000"/>
              <a:gd name="connsiteX286" fmla="*/ 6038706 w 7467600"/>
              <a:gd name="connsiteY286" fmla="*/ 4763847 h 6858000"/>
              <a:gd name="connsiteX287" fmla="*/ 6037784 w 7467600"/>
              <a:gd name="connsiteY287" fmla="*/ 4764270 h 6858000"/>
              <a:gd name="connsiteX288" fmla="*/ 6038839 w 7467600"/>
              <a:gd name="connsiteY288" fmla="*/ 4764474 h 6858000"/>
              <a:gd name="connsiteX289" fmla="*/ 6040338 w 7467600"/>
              <a:gd name="connsiteY289" fmla="*/ 4771418 h 6858000"/>
              <a:gd name="connsiteX290" fmla="*/ 6024488 w 7467600"/>
              <a:gd name="connsiteY290" fmla="*/ 4809903 h 6858000"/>
              <a:gd name="connsiteX291" fmla="*/ 5599771 w 7467600"/>
              <a:gd name="connsiteY291" fmla="*/ 5509652 h 6858000"/>
              <a:gd name="connsiteX292" fmla="*/ 5548843 w 7467600"/>
              <a:gd name="connsiteY292" fmla="*/ 5563845 h 6858000"/>
              <a:gd name="connsiteX293" fmla="*/ 5940952 w 7467600"/>
              <a:gd name="connsiteY293" fmla="*/ 6250028 h 6858000"/>
              <a:gd name="connsiteX294" fmla="*/ 6043441 w 7467600"/>
              <a:gd name="connsiteY294" fmla="*/ 6665847 h 6858000"/>
              <a:gd name="connsiteX295" fmla="*/ 6093432 w 7467600"/>
              <a:gd name="connsiteY295" fmla="*/ 6858000 h 6858000"/>
              <a:gd name="connsiteX296" fmla="*/ 6034344 w 7467600"/>
              <a:gd name="connsiteY296" fmla="*/ 6858000 h 6858000"/>
              <a:gd name="connsiteX297" fmla="*/ 6026679 w 7467600"/>
              <a:gd name="connsiteY297" fmla="*/ 6836959 h 6858000"/>
              <a:gd name="connsiteX298" fmla="*/ 5800441 w 7467600"/>
              <a:gd name="connsiteY298" fmla="*/ 6335286 h 6858000"/>
              <a:gd name="connsiteX299" fmla="*/ 5526562 w 7467600"/>
              <a:gd name="connsiteY299" fmla="*/ 5705388 h 6858000"/>
              <a:gd name="connsiteX300" fmla="*/ 5519640 w 7467600"/>
              <a:gd name="connsiteY300" fmla="*/ 5683774 h 6858000"/>
              <a:gd name="connsiteX301" fmla="*/ 5844559 w 7467600"/>
              <a:gd name="connsiteY301" fmla="*/ 6553349 h 6858000"/>
              <a:gd name="connsiteX302" fmla="*/ 5975994 w 7467600"/>
              <a:gd name="connsiteY302" fmla="*/ 6858000 h 6858000"/>
              <a:gd name="connsiteX303" fmla="*/ 5898547 w 7467600"/>
              <a:gd name="connsiteY303" fmla="*/ 6858000 h 6858000"/>
              <a:gd name="connsiteX304" fmla="*/ 5682041 w 7467600"/>
              <a:gd name="connsiteY304" fmla="*/ 6355860 h 6858000"/>
              <a:gd name="connsiteX305" fmla="*/ 5461758 w 7467600"/>
              <a:gd name="connsiteY305" fmla="*/ 5820220 h 6858000"/>
              <a:gd name="connsiteX306" fmla="*/ 5237282 w 7467600"/>
              <a:gd name="connsiteY306" fmla="*/ 6579086 h 6858000"/>
              <a:gd name="connsiteX307" fmla="*/ 5115009 w 7467600"/>
              <a:gd name="connsiteY307" fmla="*/ 6858000 h 6858000"/>
              <a:gd name="connsiteX308" fmla="*/ 5028074 w 7467600"/>
              <a:gd name="connsiteY308" fmla="*/ 6858000 h 6858000"/>
              <a:gd name="connsiteX309" fmla="*/ 5079508 w 7467600"/>
              <a:gd name="connsiteY309" fmla="*/ 6749074 h 6858000"/>
              <a:gd name="connsiteX310" fmla="*/ 5371846 w 7467600"/>
              <a:gd name="connsiteY310" fmla="*/ 5924413 h 6858000"/>
              <a:gd name="connsiteX311" fmla="*/ 5270512 w 7467600"/>
              <a:gd name="connsiteY311" fmla="*/ 6138975 h 6858000"/>
              <a:gd name="connsiteX312" fmla="*/ 5062409 w 7467600"/>
              <a:gd name="connsiteY312" fmla="*/ 6653544 h 6858000"/>
              <a:gd name="connsiteX313" fmla="*/ 5036628 w 7467600"/>
              <a:gd name="connsiteY313" fmla="*/ 6754247 h 6858000"/>
              <a:gd name="connsiteX314" fmla="*/ 5009112 w 7467600"/>
              <a:gd name="connsiteY314" fmla="*/ 6858000 h 6858000"/>
              <a:gd name="connsiteX315" fmla="*/ 4976679 w 7467600"/>
              <a:gd name="connsiteY315" fmla="*/ 6858000 h 6858000"/>
              <a:gd name="connsiteX316" fmla="*/ 5006537 w 7467600"/>
              <a:gd name="connsiteY316" fmla="*/ 6747068 h 6858000"/>
              <a:gd name="connsiteX317" fmla="*/ 5032723 w 7467600"/>
              <a:gd name="connsiteY317" fmla="*/ 6644957 h 6858000"/>
              <a:gd name="connsiteX318" fmla="*/ 5242949 w 7467600"/>
              <a:gd name="connsiteY318" fmla="*/ 6125175 h 6858000"/>
              <a:gd name="connsiteX319" fmla="*/ 5286321 w 7467600"/>
              <a:gd name="connsiteY319" fmla="*/ 6033555 h 6858000"/>
              <a:gd name="connsiteX320" fmla="*/ 5008210 w 7467600"/>
              <a:gd name="connsiteY320" fmla="*/ 6649194 h 6858000"/>
              <a:gd name="connsiteX321" fmla="*/ 4986321 w 7467600"/>
              <a:gd name="connsiteY321" fmla="*/ 6765687 h 6858000"/>
              <a:gd name="connsiteX322" fmla="*/ 4973474 w 7467600"/>
              <a:gd name="connsiteY322" fmla="*/ 6858000 h 6858000"/>
              <a:gd name="connsiteX323" fmla="*/ 4907178 w 7467600"/>
              <a:gd name="connsiteY323" fmla="*/ 6858000 h 6858000"/>
              <a:gd name="connsiteX324" fmla="*/ 4910810 w 7467600"/>
              <a:gd name="connsiteY324" fmla="*/ 6829660 h 6858000"/>
              <a:gd name="connsiteX325" fmla="*/ 4987461 w 7467600"/>
              <a:gd name="connsiteY325" fmla="*/ 6432994 h 6858000"/>
              <a:gd name="connsiteX326" fmla="*/ 5179262 w 7467600"/>
              <a:gd name="connsiteY326" fmla="*/ 6035044 h 6858000"/>
              <a:gd name="connsiteX327" fmla="*/ 4689678 w 7467600"/>
              <a:gd name="connsiteY327" fmla="*/ 6440241 h 6858000"/>
              <a:gd name="connsiteX328" fmla="*/ 4477543 w 7467600"/>
              <a:gd name="connsiteY328" fmla="*/ 6674836 h 6858000"/>
              <a:gd name="connsiteX329" fmla="*/ 4329957 w 7467600"/>
              <a:gd name="connsiteY329" fmla="*/ 6858000 h 6858000"/>
              <a:gd name="connsiteX330" fmla="*/ 4218595 w 7467600"/>
              <a:gd name="connsiteY330" fmla="*/ 6858000 h 6858000"/>
              <a:gd name="connsiteX331" fmla="*/ 4368888 w 7467600"/>
              <a:gd name="connsiteY331" fmla="*/ 6668412 h 6858000"/>
              <a:gd name="connsiteX332" fmla="*/ 4563091 w 7467600"/>
              <a:gd name="connsiteY332" fmla="*/ 6442508 h 6858000"/>
              <a:gd name="connsiteX333" fmla="*/ 5387324 w 7467600"/>
              <a:gd name="connsiteY333" fmla="*/ 5705830 h 6858000"/>
              <a:gd name="connsiteX334" fmla="*/ 5073620 w 7467600"/>
              <a:gd name="connsiteY334" fmla="*/ 5955437 h 6858000"/>
              <a:gd name="connsiteX335" fmla="*/ 4689789 w 7467600"/>
              <a:gd name="connsiteY335" fmla="*/ 6268382 h 6858000"/>
              <a:gd name="connsiteX336" fmla="*/ 4418722 w 7467600"/>
              <a:gd name="connsiteY336" fmla="*/ 6570886 h 6858000"/>
              <a:gd name="connsiteX337" fmla="*/ 4214944 w 7467600"/>
              <a:gd name="connsiteY337" fmla="*/ 6858000 h 6858000"/>
              <a:gd name="connsiteX338" fmla="*/ 4177898 w 7467600"/>
              <a:gd name="connsiteY338" fmla="*/ 6858000 h 6858000"/>
              <a:gd name="connsiteX339" fmla="*/ 4391597 w 7467600"/>
              <a:gd name="connsiteY339" fmla="*/ 6556370 h 6858000"/>
              <a:gd name="connsiteX340" fmla="*/ 4668889 w 7467600"/>
              <a:gd name="connsiteY340" fmla="*/ 6246399 h 6858000"/>
              <a:gd name="connsiteX341" fmla="*/ 5055427 w 7467600"/>
              <a:gd name="connsiteY341" fmla="*/ 5931476 h 6858000"/>
              <a:gd name="connsiteX342" fmla="*/ 5371814 w 7467600"/>
              <a:gd name="connsiteY342" fmla="*/ 5678975 h 6858000"/>
              <a:gd name="connsiteX343" fmla="*/ 4987918 w 7467600"/>
              <a:gd name="connsiteY343" fmla="*/ 5838701 h 6858000"/>
              <a:gd name="connsiteX344" fmla="*/ 4317146 w 7467600"/>
              <a:gd name="connsiteY344" fmla="*/ 6587716 h 6858000"/>
              <a:gd name="connsiteX345" fmla="*/ 4171627 w 7467600"/>
              <a:gd name="connsiteY345" fmla="*/ 6858000 h 6858000"/>
              <a:gd name="connsiteX346" fmla="*/ 4081585 w 7467600"/>
              <a:gd name="connsiteY346" fmla="*/ 6858000 h 6858000"/>
              <a:gd name="connsiteX347" fmla="*/ 4238603 w 7467600"/>
              <a:gd name="connsiteY347" fmla="*/ 6559341 h 6858000"/>
              <a:gd name="connsiteX348" fmla="*/ 4778333 w 7467600"/>
              <a:gd name="connsiteY348" fmla="*/ 5873626 h 6858000"/>
              <a:gd name="connsiteX349" fmla="*/ 5414185 w 7467600"/>
              <a:gd name="connsiteY349" fmla="*/ 5573882 h 6858000"/>
              <a:gd name="connsiteX350" fmla="*/ 5959648 w 7467600"/>
              <a:gd name="connsiteY350" fmla="*/ 4760797 h 6858000"/>
              <a:gd name="connsiteX351" fmla="*/ 5355019 w 7467600"/>
              <a:gd name="connsiteY351" fmla="*/ 4734672 h 6858000"/>
              <a:gd name="connsiteX352" fmla="*/ 5083565 w 7467600"/>
              <a:gd name="connsiteY352" fmla="*/ 5179121 h 6858000"/>
              <a:gd name="connsiteX353" fmla="*/ 4713577 w 7467600"/>
              <a:gd name="connsiteY353" fmla="*/ 5616803 h 6858000"/>
              <a:gd name="connsiteX354" fmla="*/ 3989559 w 7467600"/>
              <a:gd name="connsiteY354" fmla="*/ 6145945 h 6858000"/>
              <a:gd name="connsiteX355" fmla="*/ 3939824 w 7467600"/>
              <a:gd name="connsiteY355" fmla="*/ 6066900 h 6858000"/>
              <a:gd name="connsiteX356" fmla="*/ 4584537 w 7467600"/>
              <a:gd name="connsiteY356" fmla="*/ 5324826 h 6858000"/>
              <a:gd name="connsiteX357" fmla="*/ 5037105 w 7467600"/>
              <a:gd name="connsiteY357" fmla="*/ 5088765 h 6858000"/>
              <a:gd name="connsiteX358" fmla="*/ 5039930 w 7467600"/>
              <a:gd name="connsiteY358" fmla="*/ 5089585 h 6858000"/>
              <a:gd name="connsiteX359" fmla="*/ 5263764 w 7467600"/>
              <a:gd name="connsiteY359" fmla="*/ 4735525 h 6858000"/>
              <a:gd name="connsiteX360" fmla="*/ 4086300 w 7467600"/>
              <a:gd name="connsiteY360" fmla="*/ 4884599 h 6858000"/>
              <a:gd name="connsiteX361" fmla="*/ 4085485 w 7467600"/>
              <a:gd name="connsiteY361" fmla="*/ 4899070 h 6858000"/>
              <a:gd name="connsiteX362" fmla="*/ 3871915 w 7467600"/>
              <a:gd name="connsiteY362" fmla="*/ 5253645 h 6858000"/>
              <a:gd name="connsiteX363" fmla="*/ 3799374 w 7467600"/>
              <a:gd name="connsiteY363" fmla="*/ 5466127 h 6858000"/>
              <a:gd name="connsiteX364" fmla="*/ 3498850 w 7467600"/>
              <a:gd name="connsiteY364" fmla="*/ 6661888 h 6858000"/>
              <a:gd name="connsiteX365" fmla="*/ 3399216 w 7467600"/>
              <a:gd name="connsiteY365" fmla="*/ 6858000 h 6858000"/>
              <a:gd name="connsiteX366" fmla="*/ 3303688 w 7467600"/>
              <a:gd name="connsiteY366" fmla="*/ 6858000 h 6858000"/>
              <a:gd name="connsiteX367" fmla="*/ 3391774 w 7467600"/>
              <a:gd name="connsiteY367" fmla="*/ 6697181 h 6858000"/>
              <a:gd name="connsiteX368" fmla="*/ 3735540 w 7467600"/>
              <a:gd name="connsiteY368" fmla="*/ 5546923 h 6858000"/>
              <a:gd name="connsiteX369" fmla="*/ 3729438 w 7467600"/>
              <a:gd name="connsiteY369" fmla="*/ 5569058 h 6858000"/>
              <a:gd name="connsiteX370" fmla="*/ 3707782 w 7467600"/>
              <a:gd name="connsiteY370" fmla="*/ 5644908 h 6858000"/>
              <a:gd name="connsiteX371" fmla="*/ 3583827 w 7467600"/>
              <a:gd name="connsiteY371" fmla="*/ 6039215 h 6858000"/>
              <a:gd name="connsiteX372" fmla="*/ 3547861 w 7467600"/>
              <a:gd name="connsiteY372" fmla="*/ 6129609 h 6858000"/>
              <a:gd name="connsiteX373" fmla="*/ 3490905 w 7467600"/>
              <a:gd name="connsiteY373" fmla="*/ 6277660 h 6858000"/>
              <a:gd name="connsiteX374" fmla="*/ 3455859 w 7467600"/>
              <a:gd name="connsiteY374" fmla="*/ 6391301 h 6858000"/>
              <a:gd name="connsiteX375" fmla="*/ 3429112 w 7467600"/>
              <a:gd name="connsiteY375" fmla="*/ 6479469 h 6858000"/>
              <a:gd name="connsiteX376" fmla="*/ 3304862 w 7467600"/>
              <a:gd name="connsiteY376" fmla="*/ 6796476 h 6858000"/>
              <a:gd name="connsiteX377" fmla="*/ 3276071 w 7467600"/>
              <a:gd name="connsiteY377" fmla="*/ 6858000 h 6858000"/>
              <a:gd name="connsiteX378" fmla="*/ 3240805 w 7467600"/>
              <a:gd name="connsiteY378" fmla="*/ 6858000 h 6858000"/>
              <a:gd name="connsiteX379" fmla="*/ 3275917 w 7467600"/>
              <a:gd name="connsiteY379" fmla="*/ 6783192 h 6858000"/>
              <a:gd name="connsiteX380" fmla="*/ 3399358 w 7467600"/>
              <a:gd name="connsiteY380" fmla="*/ 6469011 h 6858000"/>
              <a:gd name="connsiteX381" fmla="*/ 3425650 w 7467600"/>
              <a:gd name="connsiteY381" fmla="*/ 6381333 h 6858000"/>
              <a:gd name="connsiteX382" fmla="*/ 3460661 w 7467600"/>
              <a:gd name="connsiteY382" fmla="*/ 6266763 h 6858000"/>
              <a:gd name="connsiteX383" fmla="*/ 3518021 w 7467600"/>
              <a:gd name="connsiteY383" fmla="*/ 6117298 h 6858000"/>
              <a:gd name="connsiteX384" fmla="*/ 3554035 w 7467600"/>
              <a:gd name="connsiteY384" fmla="*/ 6027832 h 6858000"/>
              <a:gd name="connsiteX385" fmla="*/ 3677174 w 7467600"/>
              <a:gd name="connsiteY385" fmla="*/ 5636351 h 6858000"/>
              <a:gd name="connsiteX386" fmla="*/ 3698819 w 7467600"/>
              <a:gd name="connsiteY386" fmla="*/ 5560503 h 6858000"/>
              <a:gd name="connsiteX387" fmla="*/ 3702094 w 7467600"/>
              <a:gd name="connsiteY387" fmla="*/ 5549194 h 6858000"/>
              <a:gd name="connsiteX388" fmla="*/ 3398355 w 7467600"/>
              <a:gd name="connsiteY388" fmla="*/ 6094603 h 6858000"/>
              <a:gd name="connsiteX389" fmla="*/ 3193941 w 7467600"/>
              <a:gd name="connsiteY389" fmla="*/ 6798775 h 6858000"/>
              <a:gd name="connsiteX390" fmla="*/ 3184140 w 7467600"/>
              <a:gd name="connsiteY390" fmla="*/ 6858000 h 6858000"/>
              <a:gd name="connsiteX391" fmla="*/ 3099978 w 7467600"/>
              <a:gd name="connsiteY391" fmla="*/ 6858000 h 6858000"/>
              <a:gd name="connsiteX392" fmla="*/ 3101556 w 7467600"/>
              <a:gd name="connsiteY392" fmla="*/ 6843337 h 6858000"/>
              <a:gd name="connsiteX393" fmla="*/ 3370162 w 7467600"/>
              <a:gd name="connsiteY393" fmla="*/ 5785550 h 6858000"/>
              <a:gd name="connsiteX394" fmla="*/ 3746477 w 7467600"/>
              <a:gd name="connsiteY394" fmla="*/ 5377889 h 6858000"/>
              <a:gd name="connsiteX395" fmla="*/ 3863399 w 7467600"/>
              <a:gd name="connsiteY395" fmla="*/ 5087257 h 6858000"/>
              <a:gd name="connsiteX396" fmla="*/ 3968712 w 7467600"/>
              <a:gd name="connsiteY396" fmla="*/ 4913989 h 6858000"/>
              <a:gd name="connsiteX397" fmla="*/ 2792390 w 7467600"/>
              <a:gd name="connsiteY397" fmla="*/ 5382974 h 6858000"/>
              <a:gd name="connsiteX398" fmla="*/ 2714982 w 7467600"/>
              <a:gd name="connsiteY398" fmla="*/ 5427051 h 6858000"/>
              <a:gd name="connsiteX399" fmla="*/ 2813361 w 7467600"/>
              <a:gd name="connsiteY399" fmla="*/ 6023912 h 6858000"/>
              <a:gd name="connsiteX400" fmla="*/ 2688430 w 7467600"/>
              <a:gd name="connsiteY400" fmla="*/ 6801564 h 6858000"/>
              <a:gd name="connsiteX401" fmla="*/ 2629626 w 7467600"/>
              <a:gd name="connsiteY401" fmla="*/ 6763394 h 6858000"/>
              <a:gd name="connsiteX402" fmla="*/ 2565328 w 7467600"/>
              <a:gd name="connsiteY402" fmla="*/ 5516399 h 6858000"/>
              <a:gd name="connsiteX403" fmla="*/ 1922999 w 7467600"/>
              <a:gd name="connsiteY403" fmla="*/ 5980343 h 6858000"/>
              <a:gd name="connsiteX404" fmla="*/ 1950261 w 7467600"/>
              <a:gd name="connsiteY404" fmla="*/ 6405858 h 6858000"/>
              <a:gd name="connsiteX405" fmla="*/ 2365554 w 7467600"/>
              <a:gd name="connsiteY405" fmla="*/ 6759107 h 6858000"/>
              <a:gd name="connsiteX406" fmla="*/ 2424142 w 7467600"/>
              <a:gd name="connsiteY406" fmla="*/ 6858000 h 6858000"/>
              <a:gd name="connsiteX407" fmla="*/ 2395994 w 7467600"/>
              <a:gd name="connsiteY407" fmla="*/ 6858000 h 6858000"/>
              <a:gd name="connsiteX408" fmla="*/ 2392863 w 7467600"/>
              <a:gd name="connsiteY408" fmla="*/ 6852964 h 6858000"/>
              <a:gd name="connsiteX409" fmla="*/ 2017589 w 7467600"/>
              <a:gd name="connsiteY409" fmla="*/ 6493982 h 6858000"/>
              <a:gd name="connsiteX410" fmla="*/ 2147336 w 7467600"/>
              <a:gd name="connsiteY410" fmla="*/ 6594052 h 6858000"/>
              <a:gd name="connsiteX411" fmla="*/ 2207047 w 7467600"/>
              <a:gd name="connsiteY411" fmla="*/ 6654540 h 6858000"/>
              <a:gd name="connsiteX412" fmla="*/ 2299106 w 7467600"/>
              <a:gd name="connsiteY412" fmla="*/ 6778931 h 6858000"/>
              <a:gd name="connsiteX413" fmla="*/ 2314430 w 7467600"/>
              <a:gd name="connsiteY413" fmla="*/ 6801144 h 6858000"/>
              <a:gd name="connsiteX414" fmla="*/ 2352406 w 7467600"/>
              <a:gd name="connsiteY414" fmla="*/ 6858000 h 6858000"/>
              <a:gd name="connsiteX415" fmla="*/ 2314492 w 7467600"/>
              <a:gd name="connsiteY415" fmla="*/ 6858000 h 6858000"/>
              <a:gd name="connsiteX416" fmla="*/ 2288095 w 7467600"/>
              <a:gd name="connsiteY416" fmla="*/ 6818030 h 6858000"/>
              <a:gd name="connsiteX417" fmla="*/ 2272768 w 7467600"/>
              <a:gd name="connsiteY417" fmla="*/ 6795822 h 6858000"/>
              <a:gd name="connsiteX418" fmla="*/ 2182715 w 7467600"/>
              <a:gd name="connsiteY418" fmla="*/ 6675071 h 6858000"/>
              <a:gd name="connsiteX419" fmla="*/ 2032061 w 7467600"/>
              <a:gd name="connsiteY419" fmla="*/ 6541380 h 6858000"/>
              <a:gd name="connsiteX420" fmla="*/ 2257220 w 7467600"/>
              <a:gd name="connsiteY420" fmla="*/ 6826257 h 6858000"/>
              <a:gd name="connsiteX421" fmla="*/ 2281324 w 7467600"/>
              <a:gd name="connsiteY421" fmla="*/ 6858000 h 6858000"/>
              <a:gd name="connsiteX422" fmla="*/ 2242860 w 7467600"/>
              <a:gd name="connsiteY422" fmla="*/ 6858000 h 6858000"/>
              <a:gd name="connsiteX423" fmla="*/ 2232818 w 7467600"/>
              <a:gd name="connsiteY423" fmla="*/ 6844926 h 6858000"/>
              <a:gd name="connsiteX424" fmla="*/ 1990172 w 7467600"/>
              <a:gd name="connsiteY424" fmla="*/ 6542121 h 6858000"/>
              <a:gd name="connsiteX425" fmla="*/ 2124090 w 7467600"/>
              <a:gd name="connsiteY425" fmla="*/ 6761017 h 6858000"/>
              <a:gd name="connsiteX426" fmla="*/ 2200380 w 7467600"/>
              <a:gd name="connsiteY426" fmla="*/ 6858000 h 6858000"/>
              <a:gd name="connsiteX427" fmla="*/ 2147507 w 7467600"/>
              <a:gd name="connsiteY427" fmla="*/ 6858000 h 6858000"/>
              <a:gd name="connsiteX428" fmla="*/ 2070668 w 7467600"/>
              <a:gd name="connsiteY428" fmla="*/ 6761520 h 6858000"/>
              <a:gd name="connsiteX429" fmla="*/ 1975142 w 7467600"/>
              <a:gd name="connsiteY429" fmla="*/ 6585570 h 6858000"/>
              <a:gd name="connsiteX430" fmla="*/ 2050035 w 7467600"/>
              <a:gd name="connsiteY430" fmla="*/ 6813345 h 6858000"/>
              <a:gd name="connsiteX431" fmla="*/ 2063025 w 7467600"/>
              <a:gd name="connsiteY431" fmla="*/ 6858000 h 6858000"/>
              <a:gd name="connsiteX432" fmla="*/ 2021675 w 7467600"/>
              <a:gd name="connsiteY432" fmla="*/ 6858000 h 6858000"/>
              <a:gd name="connsiteX433" fmla="*/ 2019308 w 7467600"/>
              <a:gd name="connsiteY433" fmla="*/ 6847118 h 6858000"/>
              <a:gd name="connsiteX434" fmla="*/ 1938835 w 7467600"/>
              <a:gd name="connsiteY434" fmla="*/ 6551160 h 6858000"/>
              <a:gd name="connsiteX435" fmla="*/ 1953230 w 7467600"/>
              <a:gd name="connsiteY435" fmla="*/ 6759699 h 6858000"/>
              <a:gd name="connsiteX436" fmla="*/ 1956763 w 7467600"/>
              <a:gd name="connsiteY436" fmla="*/ 6778191 h 6858000"/>
              <a:gd name="connsiteX437" fmla="*/ 1967925 w 7467600"/>
              <a:gd name="connsiteY437" fmla="*/ 6858000 h 6858000"/>
              <a:gd name="connsiteX438" fmla="*/ 1936622 w 7467600"/>
              <a:gd name="connsiteY438" fmla="*/ 6858000 h 6858000"/>
              <a:gd name="connsiteX439" fmla="*/ 1926261 w 7467600"/>
              <a:gd name="connsiteY439" fmla="*/ 6784064 h 6858000"/>
              <a:gd name="connsiteX440" fmla="*/ 1922724 w 7467600"/>
              <a:gd name="connsiteY440" fmla="*/ 6765577 h 6858000"/>
              <a:gd name="connsiteX441" fmla="*/ 1904650 w 7467600"/>
              <a:gd name="connsiteY441" fmla="*/ 6639616 h 6858000"/>
              <a:gd name="connsiteX442" fmla="*/ 1885273 w 7467600"/>
              <a:gd name="connsiteY442" fmla="*/ 6858000 h 6858000"/>
              <a:gd name="connsiteX443" fmla="*/ 1854363 w 7467600"/>
              <a:gd name="connsiteY443" fmla="*/ 6858000 h 6858000"/>
              <a:gd name="connsiteX444" fmla="*/ 1880391 w 7467600"/>
              <a:gd name="connsiteY444" fmla="*/ 6603796 h 6858000"/>
              <a:gd name="connsiteX445" fmla="*/ 1818273 w 7467600"/>
              <a:gd name="connsiteY445" fmla="*/ 6715729 h 6858000"/>
              <a:gd name="connsiteX446" fmla="*/ 1794691 w 7467600"/>
              <a:gd name="connsiteY446" fmla="*/ 6843239 h 6858000"/>
              <a:gd name="connsiteX447" fmla="*/ 1794914 w 7467600"/>
              <a:gd name="connsiteY447" fmla="*/ 6858000 h 6858000"/>
              <a:gd name="connsiteX448" fmla="*/ 1746128 w 7467600"/>
              <a:gd name="connsiteY448" fmla="*/ 6858000 h 6858000"/>
              <a:gd name="connsiteX449" fmla="*/ 1753934 w 7467600"/>
              <a:gd name="connsiteY449" fmla="*/ 6724796 h 6858000"/>
              <a:gd name="connsiteX450" fmla="*/ 1792053 w 7467600"/>
              <a:gd name="connsiteY450" fmla="*/ 6572396 h 6858000"/>
              <a:gd name="connsiteX451" fmla="*/ 1862248 w 7467600"/>
              <a:gd name="connsiteY451" fmla="*/ 6266397 h 6858000"/>
              <a:gd name="connsiteX452" fmla="*/ 1862250 w 7467600"/>
              <a:gd name="connsiteY452" fmla="*/ 6033531 h 6858000"/>
              <a:gd name="connsiteX453" fmla="*/ 1211999 w 7467600"/>
              <a:gd name="connsiteY453" fmla="*/ 6683610 h 6858000"/>
              <a:gd name="connsiteX454" fmla="*/ 1213266 w 7467600"/>
              <a:gd name="connsiteY454" fmla="*/ 6691947 h 6858000"/>
              <a:gd name="connsiteX455" fmla="*/ 1203370 w 7467600"/>
              <a:gd name="connsiteY455" fmla="*/ 6850676 h 6858000"/>
              <a:gd name="connsiteX456" fmla="*/ 1203671 w 7467600"/>
              <a:gd name="connsiteY456" fmla="*/ 6858000 h 6858000"/>
              <a:gd name="connsiteX457" fmla="*/ 1143180 w 7467600"/>
              <a:gd name="connsiteY457" fmla="*/ 6858000 h 6858000"/>
              <a:gd name="connsiteX458" fmla="*/ 1142176 w 7467600"/>
              <a:gd name="connsiteY458" fmla="*/ 6766045 h 6858000"/>
              <a:gd name="connsiteX459" fmla="*/ 1067484 w 7467600"/>
              <a:gd name="connsiteY459" fmla="*/ 6858000 h 6858000"/>
              <a:gd name="connsiteX460" fmla="*/ 953928 w 7467600"/>
              <a:gd name="connsiteY460" fmla="*/ 6858000 h 6858000"/>
              <a:gd name="connsiteX461" fmla="*/ 959715 w 7467600"/>
              <a:gd name="connsiteY461" fmla="*/ 6850185 h 6858000"/>
              <a:gd name="connsiteX462" fmla="*/ 1483788 w 7467600"/>
              <a:gd name="connsiteY462" fmla="*/ 6259174 h 6858000"/>
              <a:gd name="connsiteX463" fmla="*/ 1100671 w 7467600"/>
              <a:gd name="connsiteY463" fmla="*/ 6252137 h 6858000"/>
              <a:gd name="connsiteX464" fmla="*/ 1090144 w 7467600"/>
              <a:gd name="connsiteY464" fmla="*/ 6256748 h 6858000"/>
              <a:gd name="connsiteX465" fmla="*/ 1095872 w 7467600"/>
              <a:gd name="connsiteY465" fmla="*/ 6271892 h 6858000"/>
              <a:gd name="connsiteX466" fmla="*/ 262785 w 7467600"/>
              <a:gd name="connsiteY466" fmla="*/ 6845450 h 6858000"/>
              <a:gd name="connsiteX467" fmla="*/ 209968 w 7467600"/>
              <a:gd name="connsiteY467" fmla="*/ 6770713 h 6858000"/>
              <a:gd name="connsiteX468" fmla="*/ 873460 w 7467600"/>
              <a:gd name="connsiteY468" fmla="*/ 6253768 h 6858000"/>
              <a:gd name="connsiteX469" fmla="*/ 192686 w 7467600"/>
              <a:gd name="connsiteY469" fmla="*/ 5849257 h 6858000"/>
              <a:gd name="connsiteX470" fmla="*/ 4696 w 7467600"/>
              <a:gd name="connsiteY470" fmla="*/ 5697668 h 6858000"/>
              <a:gd name="connsiteX471" fmla="*/ 0 w 7467600"/>
              <a:gd name="connsiteY471" fmla="*/ 5689984 h 6858000"/>
              <a:gd name="connsiteX472" fmla="*/ 0 w 7467600"/>
              <a:gd name="connsiteY472" fmla="*/ 5513472 h 6858000"/>
              <a:gd name="connsiteX473" fmla="*/ 174101 w 7467600"/>
              <a:gd name="connsiteY473" fmla="*/ 5620277 h 6858000"/>
              <a:gd name="connsiteX474" fmla="*/ 891800 w 7467600"/>
              <a:gd name="connsiteY474" fmla="*/ 6036935 h 6858000"/>
              <a:gd name="connsiteX475" fmla="*/ 1072219 w 7467600"/>
              <a:gd name="connsiteY475" fmla="*/ 6169443 h 6858000"/>
              <a:gd name="connsiteX476" fmla="*/ 1074117 w 7467600"/>
              <a:gd name="connsiteY476" fmla="*/ 6170301 h 6858000"/>
              <a:gd name="connsiteX477" fmla="*/ 1083114 w 7467600"/>
              <a:gd name="connsiteY477" fmla="*/ 6174131 h 6858000"/>
              <a:gd name="connsiteX478" fmla="*/ 1543010 w 7467600"/>
              <a:gd name="connsiteY478" fmla="*/ 6191140 h 6858000"/>
              <a:gd name="connsiteX479" fmla="*/ 1551080 w 7467600"/>
              <a:gd name="connsiteY479" fmla="*/ 6195006 h 6858000"/>
              <a:gd name="connsiteX480" fmla="*/ 2345443 w 7467600"/>
              <a:gd name="connsiteY480" fmla="*/ 5549882 h 6858000"/>
              <a:gd name="connsiteX481" fmla="*/ 1721499 w 7467600"/>
              <a:gd name="connsiteY481" fmla="*/ 5599969 h 6858000"/>
              <a:gd name="connsiteX482" fmla="*/ 767716 w 7467600"/>
              <a:gd name="connsiteY482" fmla="*/ 5472768 h 6858000"/>
              <a:gd name="connsiteX483" fmla="*/ 722147 w 7467600"/>
              <a:gd name="connsiteY483" fmla="*/ 5393091 h 6858000"/>
              <a:gd name="connsiteX484" fmla="*/ 1485552 w 7467600"/>
              <a:gd name="connsiteY484" fmla="*/ 5313202 h 6858000"/>
              <a:gd name="connsiteX485" fmla="*/ 2143004 w 7467600"/>
              <a:gd name="connsiteY485" fmla="*/ 5402420 h 6858000"/>
              <a:gd name="connsiteX486" fmla="*/ 1933391 w 7467600"/>
              <a:gd name="connsiteY486" fmla="*/ 5156971 h 6858000"/>
              <a:gd name="connsiteX487" fmla="*/ 1827118 w 7467600"/>
              <a:gd name="connsiteY487" fmla="*/ 4968410 h 6858000"/>
              <a:gd name="connsiteX488" fmla="*/ 1837349 w 7467600"/>
              <a:gd name="connsiteY488" fmla="*/ 4956357 h 6858000"/>
              <a:gd name="connsiteX489" fmla="*/ 2162835 w 7467600"/>
              <a:gd name="connsiteY489" fmla="*/ 5187853 h 6858000"/>
              <a:gd name="connsiteX490" fmla="*/ 2257167 w 7467600"/>
              <a:gd name="connsiteY490" fmla="*/ 5462123 h 6858000"/>
              <a:gd name="connsiteX491" fmla="*/ 2261598 w 7467600"/>
              <a:gd name="connsiteY491" fmla="*/ 5467998 h 6858000"/>
              <a:gd name="connsiteX492" fmla="*/ 2437177 w 7467600"/>
              <a:gd name="connsiteY492" fmla="*/ 5479608 h 6858000"/>
              <a:gd name="connsiteX493" fmla="*/ 2445247 w 7467600"/>
              <a:gd name="connsiteY493" fmla="*/ 5483476 h 6858000"/>
              <a:gd name="connsiteX494" fmla="*/ 2743626 w 7467600"/>
              <a:gd name="connsiteY494" fmla="*/ 5304819 h 6858000"/>
              <a:gd name="connsiteX495" fmla="*/ 3048102 w 7467600"/>
              <a:gd name="connsiteY495" fmla="*/ 5150595 h 6858000"/>
              <a:gd name="connsiteX496" fmla="*/ 1799414 w 7467600"/>
              <a:gd name="connsiteY496" fmla="*/ 4694732 h 6858000"/>
              <a:gd name="connsiteX497" fmla="*/ 1771735 w 7467600"/>
              <a:gd name="connsiteY497" fmla="*/ 4619929 h 6858000"/>
              <a:gd name="connsiteX498" fmla="*/ 3104273 w 7467600"/>
              <a:gd name="connsiteY498" fmla="*/ 5076159 h 6858000"/>
              <a:gd name="connsiteX499" fmla="*/ 3113245 w 7467600"/>
              <a:gd name="connsiteY499" fmla="*/ 5090705 h 6858000"/>
              <a:gd name="connsiteX500" fmla="*/ 3126294 w 7467600"/>
              <a:gd name="connsiteY500" fmla="*/ 5114400 h 6858000"/>
              <a:gd name="connsiteX501" fmla="*/ 3937433 w 7467600"/>
              <a:gd name="connsiteY501" fmla="*/ 4830473 h 6858000"/>
              <a:gd name="connsiteX502" fmla="*/ 3590475 w 7467600"/>
              <a:gd name="connsiteY502" fmla="*/ 4597974 h 6858000"/>
              <a:gd name="connsiteX503" fmla="*/ 3100264 w 7467600"/>
              <a:gd name="connsiteY503" fmla="*/ 4579845 h 6858000"/>
              <a:gd name="connsiteX504" fmla="*/ 2183576 w 7467600"/>
              <a:gd name="connsiteY504" fmla="*/ 4227150 h 6858000"/>
              <a:gd name="connsiteX505" fmla="*/ 2151029 w 7467600"/>
              <a:gd name="connsiteY505" fmla="*/ 4146947 h 6858000"/>
              <a:gd name="connsiteX506" fmla="*/ 3563434 w 7467600"/>
              <a:gd name="connsiteY506" fmla="*/ 4469115 h 6858000"/>
              <a:gd name="connsiteX507" fmla="*/ 3177952 w 7467600"/>
              <a:gd name="connsiteY507" fmla="*/ 3657386 h 6858000"/>
              <a:gd name="connsiteX508" fmla="*/ 3189263 w 7467600"/>
              <a:gd name="connsiteY508" fmla="*/ 3625726 h 6858000"/>
              <a:gd name="connsiteX509" fmla="*/ 3560912 w 7467600"/>
              <a:gd name="connsiteY509" fmla="*/ 4079863 h 6858000"/>
              <a:gd name="connsiteX510" fmla="*/ 3626636 w 7467600"/>
              <a:gd name="connsiteY510" fmla="*/ 4512230 h 6858000"/>
              <a:gd name="connsiteX511" fmla="*/ 3653088 w 7467600"/>
              <a:gd name="connsiteY511" fmla="*/ 4521417 h 6858000"/>
              <a:gd name="connsiteX512" fmla="*/ 3988128 w 7467600"/>
              <a:gd name="connsiteY512" fmla="*/ 4817267 h 6858000"/>
              <a:gd name="connsiteX513" fmla="*/ 4830582 w 7467600"/>
              <a:gd name="connsiteY513" fmla="*/ 4676000 h 6858000"/>
              <a:gd name="connsiteX514" fmla="*/ 4830100 w 7467600"/>
              <a:gd name="connsiteY514" fmla="*/ 4675554 h 6858000"/>
              <a:gd name="connsiteX515" fmla="*/ 4036318 w 7467600"/>
              <a:gd name="connsiteY515" fmla="*/ 4147013 h 6858000"/>
              <a:gd name="connsiteX516" fmla="*/ 3432098 w 7467600"/>
              <a:gd name="connsiteY516" fmla="*/ 3537312 h 6858000"/>
              <a:gd name="connsiteX517" fmla="*/ 3446761 w 7467600"/>
              <a:gd name="connsiteY517" fmla="*/ 3461278 h 6858000"/>
              <a:gd name="connsiteX518" fmla="*/ 4419733 w 7467600"/>
              <a:gd name="connsiteY518" fmla="*/ 3963555 h 6858000"/>
              <a:gd name="connsiteX519" fmla="*/ 4781371 w 7467600"/>
              <a:gd name="connsiteY519" fmla="*/ 4458604 h 6858000"/>
              <a:gd name="connsiteX520" fmla="*/ 4780440 w 7467600"/>
              <a:gd name="connsiteY520" fmla="*/ 4470290 h 6858000"/>
              <a:gd name="connsiteX521" fmla="*/ 4898954 w 7467600"/>
              <a:gd name="connsiteY521" fmla="*/ 4662092 h 6858000"/>
              <a:gd name="connsiteX522" fmla="*/ 4900699 w 7467600"/>
              <a:gd name="connsiteY522" fmla="*/ 4670867 h 6858000"/>
              <a:gd name="connsiteX523" fmla="*/ 5714511 w 7467600"/>
              <a:gd name="connsiteY523" fmla="*/ 4663483 h 6858000"/>
              <a:gd name="connsiteX524" fmla="*/ 5464793 w 7467600"/>
              <a:gd name="connsiteY524" fmla="*/ 4393556 h 6858000"/>
              <a:gd name="connsiteX525" fmla="*/ 5461897 w 7467600"/>
              <a:gd name="connsiteY525" fmla="*/ 4390879 h 6858000"/>
              <a:gd name="connsiteX526" fmla="*/ 4294126 w 7467600"/>
              <a:gd name="connsiteY526" fmla="*/ 3303048 h 6858000"/>
              <a:gd name="connsiteX527" fmla="*/ 4305321 w 7467600"/>
              <a:gd name="connsiteY527" fmla="*/ 3256953 h 6858000"/>
              <a:gd name="connsiteX528" fmla="*/ 4949299 w 7467600"/>
              <a:gd name="connsiteY528" fmla="*/ 3766336 h 6858000"/>
              <a:gd name="connsiteX529" fmla="*/ 5291452 w 7467600"/>
              <a:gd name="connsiteY529" fmla="*/ 4076801 h 6858000"/>
              <a:gd name="connsiteX530" fmla="*/ 5434998 w 7467600"/>
              <a:gd name="connsiteY530" fmla="*/ 4254100 h 6858000"/>
              <a:gd name="connsiteX531" fmla="*/ 5351015 w 7467600"/>
              <a:gd name="connsiteY531" fmla="*/ 3760989 h 6858000"/>
              <a:gd name="connsiteX532" fmla="*/ 5413780 w 7467600"/>
              <a:gd name="connsiteY532" fmla="*/ 2966265 h 6858000"/>
              <a:gd name="connsiteX533" fmla="*/ 5425627 w 7467600"/>
              <a:gd name="connsiteY533" fmla="*/ 2954192 h 6858000"/>
              <a:gd name="connsiteX534" fmla="*/ 6604735 w 7467600"/>
              <a:gd name="connsiteY534" fmla="*/ 2041381 h 6858000"/>
              <a:gd name="connsiteX535" fmla="*/ 7204487 w 7467600"/>
              <a:gd name="connsiteY535" fmla="*/ 2742112 h 6858000"/>
              <a:gd name="connsiteX536" fmla="*/ 7131592 w 7467600"/>
              <a:gd name="connsiteY536" fmla="*/ 2672096 h 6858000"/>
              <a:gd name="connsiteX537" fmla="*/ 6996344 w 7467600"/>
              <a:gd name="connsiteY537" fmla="*/ 2518310 h 6858000"/>
              <a:gd name="connsiteX538" fmla="*/ 6735495 w 7467600"/>
              <a:gd name="connsiteY538" fmla="*/ 2196890 h 6858000"/>
              <a:gd name="connsiteX539" fmla="*/ 6721901 w 7467600"/>
              <a:gd name="connsiteY539" fmla="*/ 2179274 h 6858000"/>
              <a:gd name="connsiteX540" fmla="*/ 6604735 w 7467600"/>
              <a:gd name="connsiteY540" fmla="*/ 2041381 h 6858000"/>
              <a:gd name="connsiteX541" fmla="*/ 6591670 w 7467600"/>
              <a:gd name="connsiteY541" fmla="*/ 1988277 h 6858000"/>
              <a:gd name="connsiteX542" fmla="*/ 6747349 w 7467600"/>
              <a:gd name="connsiteY542" fmla="*/ 2160069 h 6858000"/>
              <a:gd name="connsiteX543" fmla="*/ 6760943 w 7467600"/>
              <a:gd name="connsiteY543" fmla="*/ 2177686 h 6858000"/>
              <a:gd name="connsiteX544" fmla="*/ 7021065 w 7467600"/>
              <a:gd name="connsiteY544" fmla="*/ 2498102 h 6858000"/>
              <a:gd name="connsiteX545" fmla="*/ 7155223 w 7467600"/>
              <a:gd name="connsiteY545" fmla="*/ 2650386 h 6858000"/>
              <a:gd name="connsiteX546" fmla="*/ 7203167 w 7467600"/>
              <a:gd name="connsiteY546" fmla="*/ 2697288 h 6858000"/>
              <a:gd name="connsiteX547" fmla="*/ 6937703 w 7467600"/>
              <a:gd name="connsiteY547" fmla="*/ 2321981 h 6858000"/>
              <a:gd name="connsiteX548" fmla="*/ 6591670 w 7467600"/>
              <a:gd name="connsiteY548" fmla="*/ 1988277 h 6858000"/>
              <a:gd name="connsiteX549" fmla="*/ 5798671 w 7467600"/>
              <a:gd name="connsiteY549" fmla="*/ 1981601 h 6858000"/>
              <a:gd name="connsiteX550" fmla="*/ 5754709 w 7467600"/>
              <a:gd name="connsiteY550" fmla="*/ 2071454 h 6858000"/>
              <a:gd name="connsiteX551" fmla="*/ 5763044 w 7467600"/>
              <a:gd name="connsiteY551" fmla="*/ 2842206 h 6858000"/>
              <a:gd name="connsiteX552" fmla="*/ 5764974 w 7467600"/>
              <a:gd name="connsiteY552" fmla="*/ 2799609 h 6858000"/>
              <a:gd name="connsiteX553" fmla="*/ 5767665 w 7467600"/>
              <a:gd name="connsiteY553" fmla="*/ 2666409 h 6858000"/>
              <a:gd name="connsiteX554" fmla="*/ 5763055 w 7467600"/>
              <a:gd name="connsiteY554" fmla="*/ 2579705 h 6858000"/>
              <a:gd name="connsiteX555" fmla="*/ 5758079 w 7467600"/>
              <a:gd name="connsiteY555" fmla="*/ 2492508 h 6858000"/>
              <a:gd name="connsiteX556" fmla="*/ 5779325 w 7467600"/>
              <a:gd name="connsiteY556" fmla="*/ 2197069 h 6858000"/>
              <a:gd name="connsiteX557" fmla="*/ 5798671 w 7467600"/>
              <a:gd name="connsiteY557" fmla="*/ 1981601 h 6858000"/>
              <a:gd name="connsiteX558" fmla="*/ 5829202 w 7467600"/>
              <a:gd name="connsiteY558" fmla="*/ 1971679 h 6858000"/>
              <a:gd name="connsiteX559" fmla="*/ 5809558 w 7467600"/>
              <a:gd name="connsiteY559" fmla="*/ 2198043 h 6858000"/>
              <a:gd name="connsiteX560" fmla="*/ 5788653 w 7467600"/>
              <a:gd name="connsiteY560" fmla="*/ 2489430 h 6858000"/>
              <a:gd name="connsiteX561" fmla="*/ 5793439 w 7467600"/>
              <a:gd name="connsiteY561" fmla="*/ 2575235 h 6858000"/>
              <a:gd name="connsiteX562" fmla="*/ 5796837 w 7467600"/>
              <a:gd name="connsiteY562" fmla="*/ 2637633 h 6858000"/>
              <a:gd name="connsiteX563" fmla="*/ 5818614 w 7467600"/>
              <a:gd name="connsiteY563" fmla="*/ 2473055 h 6858000"/>
              <a:gd name="connsiteX564" fmla="*/ 5829202 w 7467600"/>
              <a:gd name="connsiteY564" fmla="*/ 1971679 h 6858000"/>
              <a:gd name="connsiteX565" fmla="*/ 5911389 w 7467600"/>
              <a:gd name="connsiteY565" fmla="*/ 1898371 h 6858000"/>
              <a:gd name="connsiteX566" fmla="*/ 6237627 w 7467600"/>
              <a:gd name="connsiteY566" fmla="*/ 2231921 h 6858000"/>
              <a:gd name="connsiteX567" fmla="*/ 5911389 w 7467600"/>
              <a:gd name="connsiteY567" fmla="*/ 1898371 h 6858000"/>
              <a:gd name="connsiteX568" fmla="*/ 6944437 w 7467600"/>
              <a:gd name="connsiteY568" fmla="*/ 1575402 h 6858000"/>
              <a:gd name="connsiteX569" fmla="*/ 6304730 w 7467600"/>
              <a:gd name="connsiteY569" fmla="*/ 1766654 h 6858000"/>
              <a:gd name="connsiteX570" fmla="*/ 6944437 w 7467600"/>
              <a:gd name="connsiteY570" fmla="*/ 1575402 h 6858000"/>
              <a:gd name="connsiteX571" fmla="*/ 7019523 w 7467600"/>
              <a:gd name="connsiteY571" fmla="*/ 1519450 h 6858000"/>
              <a:gd name="connsiteX572" fmla="*/ 6298091 w 7467600"/>
              <a:gd name="connsiteY572" fmla="*/ 1737122 h 6858000"/>
              <a:gd name="connsiteX573" fmla="*/ 7019523 w 7467600"/>
              <a:gd name="connsiteY573" fmla="*/ 1519450 h 6858000"/>
              <a:gd name="connsiteX574" fmla="*/ 2399523 w 7467600"/>
              <a:gd name="connsiteY574" fmla="*/ 1428234 h 6858000"/>
              <a:gd name="connsiteX575" fmla="*/ 2224982 w 7467600"/>
              <a:gd name="connsiteY575" fmla="*/ 1826201 h 6858000"/>
              <a:gd name="connsiteX576" fmla="*/ 2096099 w 7467600"/>
              <a:gd name="connsiteY576" fmla="*/ 2345900 h 6858000"/>
              <a:gd name="connsiteX577" fmla="*/ 2283317 w 7467600"/>
              <a:gd name="connsiteY577" fmla="*/ 1796925 h 6858000"/>
              <a:gd name="connsiteX578" fmla="*/ 2399523 w 7467600"/>
              <a:gd name="connsiteY578" fmla="*/ 1428234 h 6858000"/>
              <a:gd name="connsiteX579" fmla="*/ 2448558 w 7467600"/>
              <a:gd name="connsiteY579" fmla="*/ 1373435 h 6858000"/>
              <a:gd name="connsiteX580" fmla="*/ 2312521 w 7467600"/>
              <a:gd name="connsiteY580" fmla="*/ 1806140 h 6858000"/>
              <a:gd name="connsiteX581" fmla="*/ 2127533 w 7467600"/>
              <a:gd name="connsiteY581" fmla="*/ 2348380 h 6858000"/>
              <a:gd name="connsiteX582" fmla="*/ 2358080 w 7467600"/>
              <a:gd name="connsiteY582" fmla="*/ 1866134 h 6858000"/>
              <a:gd name="connsiteX583" fmla="*/ 2407436 w 7467600"/>
              <a:gd name="connsiteY583" fmla="*/ 1651070 h 6858000"/>
              <a:gd name="connsiteX584" fmla="*/ 2448558 w 7467600"/>
              <a:gd name="connsiteY584" fmla="*/ 1373435 h 6858000"/>
              <a:gd name="connsiteX585" fmla="*/ 278707 w 7467600"/>
              <a:gd name="connsiteY585" fmla="*/ 1352270 h 6858000"/>
              <a:gd name="connsiteX586" fmla="*/ 321570 w 7467600"/>
              <a:gd name="connsiteY586" fmla="*/ 1861610 h 6858000"/>
              <a:gd name="connsiteX587" fmla="*/ 294281 w 7467600"/>
              <a:gd name="connsiteY587" fmla="*/ 1440658 h 6858000"/>
              <a:gd name="connsiteX588" fmla="*/ 278707 w 7467600"/>
              <a:gd name="connsiteY588" fmla="*/ 1352270 h 6858000"/>
              <a:gd name="connsiteX589" fmla="*/ 1423821 w 7467600"/>
              <a:gd name="connsiteY589" fmla="*/ 1351958 h 6858000"/>
              <a:gd name="connsiteX590" fmla="*/ 1638521 w 7467600"/>
              <a:gd name="connsiteY590" fmla="*/ 1908470 h 6858000"/>
              <a:gd name="connsiteX591" fmla="*/ 1754199 w 7467600"/>
              <a:gd name="connsiteY591" fmla="*/ 2149284 h 6858000"/>
              <a:gd name="connsiteX592" fmla="*/ 1908359 w 7467600"/>
              <a:gd name="connsiteY592" fmla="*/ 2364988 h 6858000"/>
              <a:gd name="connsiteX593" fmla="*/ 1647661 w 7467600"/>
              <a:gd name="connsiteY593" fmla="*/ 1825945 h 6858000"/>
              <a:gd name="connsiteX594" fmla="*/ 1423821 w 7467600"/>
              <a:gd name="connsiteY594" fmla="*/ 1351958 h 6858000"/>
              <a:gd name="connsiteX595" fmla="*/ 1431890 w 7467600"/>
              <a:gd name="connsiteY595" fmla="*/ 1306475 h 6858000"/>
              <a:gd name="connsiteX596" fmla="*/ 1507597 w 7467600"/>
              <a:gd name="connsiteY596" fmla="*/ 1446132 h 6858000"/>
              <a:gd name="connsiteX597" fmla="*/ 1674586 w 7467600"/>
              <a:gd name="connsiteY597" fmla="*/ 1813832 h 6858000"/>
              <a:gd name="connsiteX598" fmla="*/ 1815950 w 7467600"/>
              <a:gd name="connsiteY598" fmla="*/ 2128564 h 6858000"/>
              <a:gd name="connsiteX599" fmla="*/ 1984242 w 7467600"/>
              <a:gd name="connsiteY599" fmla="*/ 2430829 h 6858000"/>
              <a:gd name="connsiteX600" fmla="*/ 2014023 w 7467600"/>
              <a:gd name="connsiteY600" fmla="*/ 2450995 h 6858000"/>
              <a:gd name="connsiteX601" fmla="*/ 1747337 w 7467600"/>
              <a:gd name="connsiteY601" fmla="*/ 1855264 h 6858000"/>
              <a:gd name="connsiteX602" fmla="*/ 1533749 w 7467600"/>
              <a:gd name="connsiteY602" fmla="*/ 1478656 h 6858000"/>
              <a:gd name="connsiteX603" fmla="*/ 1431890 w 7467600"/>
              <a:gd name="connsiteY603" fmla="*/ 1306475 h 6858000"/>
              <a:gd name="connsiteX604" fmla="*/ 5052692 w 7467600"/>
              <a:gd name="connsiteY604" fmla="*/ 1292994 h 6858000"/>
              <a:gd name="connsiteX605" fmla="*/ 5200661 w 7467600"/>
              <a:gd name="connsiteY605" fmla="*/ 1635186 h 6858000"/>
              <a:gd name="connsiteX606" fmla="*/ 5297138 w 7467600"/>
              <a:gd name="connsiteY606" fmla="*/ 1906351 h 6858000"/>
              <a:gd name="connsiteX607" fmla="*/ 5052692 w 7467600"/>
              <a:gd name="connsiteY607" fmla="*/ 1292994 h 6858000"/>
              <a:gd name="connsiteX608" fmla="*/ 5009948 w 7467600"/>
              <a:gd name="connsiteY608" fmla="*/ 1273619 h 6858000"/>
              <a:gd name="connsiteX609" fmla="*/ 5121777 w 7467600"/>
              <a:gd name="connsiteY609" fmla="*/ 1654213 h 6858000"/>
              <a:gd name="connsiteX610" fmla="*/ 5293545 w 7467600"/>
              <a:gd name="connsiteY610" fmla="*/ 2072247 h 6858000"/>
              <a:gd name="connsiteX611" fmla="*/ 5294042 w 7467600"/>
              <a:gd name="connsiteY611" fmla="*/ 2065019 h 6858000"/>
              <a:gd name="connsiteX612" fmla="*/ 5171936 w 7467600"/>
              <a:gd name="connsiteY612" fmla="*/ 1647613 h 6858000"/>
              <a:gd name="connsiteX613" fmla="*/ 5009948 w 7467600"/>
              <a:gd name="connsiteY613" fmla="*/ 1273619 h 6858000"/>
              <a:gd name="connsiteX614" fmla="*/ 655236 w 7467600"/>
              <a:gd name="connsiteY614" fmla="*/ 1268632 h 6858000"/>
              <a:gd name="connsiteX615" fmla="*/ 839521 w 7467600"/>
              <a:gd name="connsiteY615" fmla="*/ 1685315 h 6858000"/>
              <a:gd name="connsiteX616" fmla="*/ 1109416 w 7467600"/>
              <a:gd name="connsiteY616" fmla="*/ 2061663 h 6858000"/>
              <a:gd name="connsiteX617" fmla="*/ 1298300 w 7467600"/>
              <a:gd name="connsiteY617" fmla="*/ 2247742 h 6858000"/>
              <a:gd name="connsiteX618" fmla="*/ 1125871 w 7467600"/>
              <a:gd name="connsiteY618" fmla="*/ 1989513 h 6858000"/>
              <a:gd name="connsiteX619" fmla="*/ 981574 w 7467600"/>
              <a:gd name="connsiteY619" fmla="*/ 1783157 h 6858000"/>
              <a:gd name="connsiteX620" fmla="*/ 922198 w 7467600"/>
              <a:gd name="connsiteY620" fmla="*/ 1677437 h 6858000"/>
              <a:gd name="connsiteX621" fmla="*/ 869293 w 7467600"/>
              <a:gd name="connsiteY621" fmla="*/ 1583214 h 6858000"/>
              <a:gd name="connsiteX622" fmla="*/ 751431 w 7467600"/>
              <a:gd name="connsiteY622" fmla="*/ 1405731 h 6858000"/>
              <a:gd name="connsiteX623" fmla="*/ 655236 w 7467600"/>
              <a:gd name="connsiteY623" fmla="*/ 1268632 h 6858000"/>
              <a:gd name="connsiteX624" fmla="*/ 6516292 w 7467600"/>
              <a:gd name="connsiteY624" fmla="*/ 1263064 h 6858000"/>
              <a:gd name="connsiteX625" fmla="*/ 5736320 w 7467600"/>
              <a:gd name="connsiteY625" fmla="*/ 1501803 h 6858000"/>
              <a:gd name="connsiteX626" fmla="*/ 6516292 w 7467600"/>
              <a:gd name="connsiteY626" fmla="*/ 1263064 h 6858000"/>
              <a:gd name="connsiteX627" fmla="*/ 291466 w 7467600"/>
              <a:gd name="connsiteY627" fmla="*/ 1250369 h 6858000"/>
              <a:gd name="connsiteX628" fmla="*/ 323180 w 7467600"/>
              <a:gd name="connsiteY628" fmla="*/ 1435283 h 6858000"/>
              <a:gd name="connsiteX629" fmla="*/ 349381 w 7467600"/>
              <a:gd name="connsiteY629" fmla="*/ 1875041 h 6858000"/>
              <a:gd name="connsiteX630" fmla="*/ 374363 w 7467600"/>
              <a:gd name="connsiteY630" fmla="*/ 1506494 h 6858000"/>
              <a:gd name="connsiteX631" fmla="*/ 302168 w 7467600"/>
              <a:gd name="connsiteY631" fmla="*/ 1274495 h 6858000"/>
              <a:gd name="connsiteX632" fmla="*/ 291466 w 7467600"/>
              <a:gd name="connsiteY632" fmla="*/ 1250369 h 6858000"/>
              <a:gd name="connsiteX633" fmla="*/ 678222 w 7467600"/>
              <a:gd name="connsiteY633" fmla="*/ 1248670 h 6858000"/>
              <a:gd name="connsiteX634" fmla="*/ 775536 w 7467600"/>
              <a:gd name="connsiteY634" fmla="*/ 1388015 h 6858000"/>
              <a:gd name="connsiteX635" fmla="*/ 894529 w 7467600"/>
              <a:gd name="connsiteY635" fmla="*/ 1567739 h 6858000"/>
              <a:gd name="connsiteX636" fmla="*/ 948000 w 7467600"/>
              <a:gd name="connsiteY636" fmla="*/ 1663088 h 6858000"/>
              <a:gd name="connsiteX637" fmla="*/ 1006812 w 7467600"/>
              <a:gd name="connsiteY637" fmla="*/ 1767683 h 6858000"/>
              <a:gd name="connsiteX638" fmla="*/ 1149133 w 7467600"/>
              <a:gd name="connsiteY638" fmla="*/ 1971513 h 6858000"/>
              <a:gd name="connsiteX639" fmla="*/ 1333952 w 7467600"/>
              <a:gd name="connsiteY639" fmla="*/ 2251620 h 6858000"/>
              <a:gd name="connsiteX640" fmla="*/ 1337329 w 7467600"/>
              <a:gd name="connsiteY640" fmla="*/ 2258350 h 6858000"/>
              <a:gd name="connsiteX641" fmla="*/ 1014726 w 7467600"/>
              <a:gd name="connsiteY641" fmla="*/ 1615556 h 6858000"/>
              <a:gd name="connsiteX642" fmla="*/ 678222 w 7467600"/>
              <a:gd name="connsiteY642" fmla="*/ 1248670 h 6858000"/>
              <a:gd name="connsiteX643" fmla="*/ 6691602 w 7467600"/>
              <a:gd name="connsiteY643" fmla="*/ 1140573 h 6858000"/>
              <a:gd name="connsiteX644" fmla="*/ 6571100 w 7467600"/>
              <a:gd name="connsiteY644" fmla="*/ 1183662 h 6858000"/>
              <a:gd name="connsiteX645" fmla="*/ 6241687 w 7467600"/>
              <a:gd name="connsiteY645" fmla="*/ 1257600 h 6858000"/>
              <a:gd name="connsiteX646" fmla="*/ 5693009 w 7467600"/>
              <a:gd name="connsiteY646" fmla="*/ 1478256 h 6858000"/>
              <a:gd name="connsiteX647" fmla="*/ 6548420 w 7467600"/>
              <a:gd name="connsiteY647" fmla="*/ 1214599 h 6858000"/>
              <a:gd name="connsiteX648" fmla="*/ 6605473 w 7467600"/>
              <a:gd name="connsiteY648" fmla="*/ 1184686 h 6858000"/>
              <a:gd name="connsiteX649" fmla="*/ 6691602 w 7467600"/>
              <a:gd name="connsiteY649" fmla="*/ 1140573 h 6858000"/>
              <a:gd name="connsiteX650" fmla="*/ 4002475 w 7467600"/>
              <a:gd name="connsiteY650" fmla="*/ 1037802 h 6858000"/>
              <a:gd name="connsiteX651" fmla="*/ 4000324 w 7467600"/>
              <a:gd name="connsiteY651" fmla="*/ 1039362 h 6858000"/>
              <a:gd name="connsiteX652" fmla="*/ 4002862 w 7467600"/>
              <a:gd name="connsiteY652" fmla="*/ 1042866 h 6858000"/>
              <a:gd name="connsiteX653" fmla="*/ 4002475 w 7467600"/>
              <a:gd name="connsiteY653" fmla="*/ 1037802 h 6858000"/>
              <a:gd name="connsiteX654" fmla="*/ 506322 w 7467600"/>
              <a:gd name="connsiteY654" fmla="*/ 1020997 h 6858000"/>
              <a:gd name="connsiteX655" fmla="*/ 533068 w 7467600"/>
              <a:gd name="connsiteY655" fmla="*/ 1029409 h 6858000"/>
              <a:gd name="connsiteX656" fmla="*/ 1232525 w 7467600"/>
              <a:gd name="connsiteY656" fmla="*/ 1804675 h 6858000"/>
              <a:gd name="connsiteX657" fmla="*/ 1388858 w 7467600"/>
              <a:gd name="connsiteY657" fmla="*/ 2368011 h 6858000"/>
              <a:gd name="connsiteX658" fmla="*/ 1384098 w 7467600"/>
              <a:gd name="connsiteY658" fmla="*/ 2378125 h 6858000"/>
              <a:gd name="connsiteX659" fmla="*/ 1425393 w 7467600"/>
              <a:gd name="connsiteY659" fmla="*/ 2589124 h 6858000"/>
              <a:gd name="connsiteX660" fmla="*/ 1424001 w 7467600"/>
              <a:gd name="connsiteY660" fmla="*/ 2597541 h 6858000"/>
              <a:gd name="connsiteX661" fmla="*/ 2152729 w 7467600"/>
              <a:gd name="connsiteY661" fmla="*/ 2864487 h 6858000"/>
              <a:gd name="connsiteX662" fmla="*/ 2020609 w 7467600"/>
              <a:gd name="connsiteY662" fmla="*/ 2539671 h 6858000"/>
              <a:gd name="connsiteX663" fmla="*/ 2018920 w 7467600"/>
              <a:gd name="connsiteY663" fmla="*/ 2536309 h 6858000"/>
              <a:gd name="connsiteX664" fmla="*/ 1342441 w 7467600"/>
              <a:gd name="connsiteY664" fmla="*/ 1173017 h 6858000"/>
              <a:gd name="connsiteX665" fmla="*/ 1367925 w 7467600"/>
              <a:gd name="connsiteY665" fmla="*/ 1135648 h 6858000"/>
              <a:gd name="connsiteX666" fmla="*/ 1771401 w 7467600"/>
              <a:gd name="connsiteY666" fmla="*/ 1806673 h 6858000"/>
              <a:gd name="connsiteX667" fmla="*/ 1972385 w 7467600"/>
              <a:gd name="connsiteY667" fmla="*/ 2198735 h 6858000"/>
              <a:gd name="connsiteX668" fmla="*/ 2040892 w 7467600"/>
              <a:gd name="connsiteY668" fmla="*/ 2405205 h 6858000"/>
              <a:gd name="connsiteX669" fmla="*/ 2131689 w 7467600"/>
              <a:gd name="connsiteY669" fmla="*/ 1936926 h 6858000"/>
              <a:gd name="connsiteX670" fmla="*/ 2454820 w 7467600"/>
              <a:gd name="connsiteY670" fmla="*/ 1248808 h 6858000"/>
              <a:gd name="connsiteX671" fmla="*/ 2492512 w 7467600"/>
              <a:gd name="connsiteY671" fmla="*/ 1302920 h 6858000"/>
              <a:gd name="connsiteX672" fmla="*/ 2081216 w 7467600"/>
              <a:gd name="connsiteY672" fmla="*/ 2527513 h 6858000"/>
              <a:gd name="connsiteX673" fmla="*/ 2081211 w 7467600"/>
              <a:gd name="connsiteY673" fmla="*/ 2528916 h 6858000"/>
              <a:gd name="connsiteX674" fmla="*/ 2199067 w 7467600"/>
              <a:gd name="connsiteY674" fmla="*/ 2884061 h 6858000"/>
              <a:gd name="connsiteX675" fmla="*/ 3192586 w 7467600"/>
              <a:gd name="connsiteY675" fmla="*/ 3411496 h 6858000"/>
              <a:gd name="connsiteX676" fmla="*/ 3182620 w 7467600"/>
              <a:gd name="connsiteY676" fmla="*/ 3483279 h 6858000"/>
              <a:gd name="connsiteX677" fmla="*/ 2435119 w 7467600"/>
              <a:gd name="connsiteY677" fmla="*/ 3080173 h 6858000"/>
              <a:gd name="connsiteX678" fmla="*/ 2410152 w 7467600"/>
              <a:gd name="connsiteY678" fmla="*/ 3063751 h 6858000"/>
              <a:gd name="connsiteX679" fmla="*/ 2408099 w 7467600"/>
              <a:gd name="connsiteY679" fmla="*/ 3064403 h 6858000"/>
              <a:gd name="connsiteX680" fmla="*/ 2407218 w 7467600"/>
              <a:gd name="connsiteY680" fmla="*/ 3070324 h 6858000"/>
              <a:gd name="connsiteX681" fmla="*/ 2380138 w 7467600"/>
              <a:gd name="connsiteY681" fmla="*/ 3099341 h 6858000"/>
              <a:gd name="connsiteX682" fmla="*/ 1765923 w 7467600"/>
              <a:gd name="connsiteY682" fmla="*/ 3581043 h 6858000"/>
              <a:gd name="connsiteX683" fmla="*/ 1702258 w 7467600"/>
              <a:gd name="connsiteY683" fmla="*/ 3612286 h 6858000"/>
              <a:gd name="connsiteX684" fmla="*/ 1538370 w 7467600"/>
              <a:gd name="connsiteY684" fmla="*/ 3811804 h 6858000"/>
              <a:gd name="connsiteX685" fmla="*/ 542867 w 7467600"/>
              <a:gd name="connsiteY685" fmla="*/ 4944092 h 6858000"/>
              <a:gd name="connsiteX686" fmla="*/ 515800 w 7467600"/>
              <a:gd name="connsiteY686" fmla="*/ 4862180 h 6858000"/>
              <a:gd name="connsiteX687" fmla="*/ 909145 w 7467600"/>
              <a:gd name="connsiteY687" fmla="*/ 4199225 h 6858000"/>
              <a:gd name="connsiteX688" fmla="*/ 1214067 w 7467600"/>
              <a:gd name="connsiteY688" fmla="*/ 3908561 h 6858000"/>
              <a:gd name="connsiteX689" fmla="*/ 640967 w 7467600"/>
              <a:gd name="connsiteY689" fmla="*/ 4105601 h 6858000"/>
              <a:gd name="connsiteX690" fmla="*/ 112563 w 7467600"/>
              <a:gd name="connsiteY690" fmla="*/ 4396952 h 6858000"/>
              <a:gd name="connsiteX691" fmla="*/ 0 w 7467600"/>
              <a:gd name="connsiteY691" fmla="*/ 4466006 h 6858000"/>
              <a:gd name="connsiteX692" fmla="*/ 0 w 7467600"/>
              <a:gd name="connsiteY692" fmla="*/ 4233763 h 6858000"/>
              <a:gd name="connsiteX693" fmla="*/ 36881 w 7467600"/>
              <a:gd name="connsiteY693" fmla="*/ 4200118 h 6858000"/>
              <a:gd name="connsiteX694" fmla="*/ 910534 w 7467600"/>
              <a:gd name="connsiteY694" fmla="*/ 3629753 h 6858000"/>
              <a:gd name="connsiteX695" fmla="*/ 1578717 w 7467600"/>
              <a:gd name="connsiteY695" fmla="*/ 3575982 h 6858000"/>
              <a:gd name="connsiteX696" fmla="*/ 2338780 w 7467600"/>
              <a:gd name="connsiteY696" fmla="*/ 3033725 h 6858000"/>
              <a:gd name="connsiteX697" fmla="*/ 1807991 w 7467600"/>
              <a:gd name="connsiteY697" fmla="*/ 2807184 h 6858000"/>
              <a:gd name="connsiteX698" fmla="*/ 1416358 w 7467600"/>
              <a:gd name="connsiteY698" fmla="*/ 3112571 h 6858000"/>
              <a:gd name="connsiteX699" fmla="*/ 939066 w 7467600"/>
              <a:gd name="connsiteY699" fmla="*/ 3378798 h 6858000"/>
              <a:gd name="connsiteX700" fmla="*/ 115099 w 7467600"/>
              <a:gd name="connsiteY700" fmla="*/ 3607650 h 6858000"/>
              <a:gd name="connsiteX701" fmla="*/ 97284 w 7467600"/>
              <a:gd name="connsiteY701" fmla="*/ 3520393 h 6858000"/>
              <a:gd name="connsiteX702" fmla="*/ 922050 w 7467600"/>
              <a:gd name="connsiteY702" fmla="*/ 3074867 h 6858000"/>
              <a:gd name="connsiteX703" fmla="*/ 1405265 w 7467600"/>
              <a:gd name="connsiteY703" fmla="*/ 3016319 h 6858000"/>
              <a:gd name="connsiteX704" fmla="*/ 1407512 w 7467600"/>
              <a:gd name="connsiteY704" fmla="*/ 3018001 h 6858000"/>
              <a:gd name="connsiteX705" fmla="*/ 1726266 w 7467600"/>
              <a:gd name="connsiteY705" fmla="*/ 2777274 h 6858000"/>
              <a:gd name="connsiteX706" fmla="*/ 625390 w 7467600"/>
              <a:gd name="connsiteY706" fmla="*/ 2514541 h 6858000"/>
              <a:gd name="connsiteX707" fmla="*/ 619799 w 7467600"/>
              <a:gd name="connsiteY707" fmla="*/ 2527180 h 6858000"/>
              <a:gd name="connsiteX708" fmla="*/ 310030 w 7467600"/>
              <a:gd name="connsiteY708" fmla="*/ 2771818 h 6858000"/>
              <a:gd name="connsiteX709" fmla="*/ 173877 w 7467600"/>
              <a:gd name="connsiteY709" fmla="*/ 2937056 h 6858000"/>
              <a:gd name="connsiteX710" fmla="*/ 77889 w 7467600"/>
              <a:gd name="connsiteY710" fmla="*/ 3138440 h 6858000"/>
              <a:gd name="connsiteX711" fmla="*/ 0 w 7467600"/>
              <a:gd name="connsiteY711" fmla="*/ 3271395 h 6858000"/>
              <a:gd name="connsiteX712" fmla="*/ 0 w 7467600"/>
              <a:gd name="connsiteY712" fmla="*/ 3153002 h 6858000"/>
              <a:gd name="connsiteX713" fmla="*/ 2386 w 7467600"/>
              <a:gd name="connsiteY713" fmla="*/ 3149203 h 6858000"/>
              <a:gd name="connsiteX714" fmla="*/ 89753 w 7467600"/>
              <a:gd name="connsiteY714" fmla="*/ 2987702 h 6858000"/>
              <a:gd name="connsiteX715" fmla="*/ 76869 w 7467600"/>
              <a:gd name="connsiteY715" fmla="*/ 3005404 h 6858000"/>
              <a:gd name="connsiteX716" fmla="*/ 32049 w 7467600"/>
              <a:gd name="connsiteY716" fmla="*/ 3065814 h 6858000"/>
              <a:gd name="connsiteX717" fmla="*/ 0 w 7467600"/>
              <a:gd name="connsiteY717" fmla="*/ 3108744 h 6858000"/>
              <a:gd name="connsiteX718" fmla="*/ 0 w 7467600"/>
              <a:gd name="connsiteY718" fmla="*/ 3058059 h 6858000"/>
              <a:gd name="connsiteX719" fmla="*/ 7610 w 7467600"/>
              <a:gd name="connsiteY719" fmla="*/ 3047889 h 6858000"/>
              <a:gd name="connsiteX720" fmla="*/ 52419 w 7467600"/>
              <a:gd name="connsiteY720" fmla="*/ 2987479 h 6858000"/>
              <a:gd name="connsiteX721" fmla="*/ 59142 w 7467600"/>
              <a:gd name="connsiteY721" fmla="*/ 2978488 h 6858000"/>
              <a:gd name="connsiteX722" fmla="*/ 0 w 7467600"/>
              <a:gd name="connsiteY722" fmla="*/ 3015334 h 6858000"/>
              <a:gd name="connsiteX723" fmla="*/ 0 w 7467600"/>
              <a:gd name="connsiteY723" fmla="*/ 2914286 h 6858000"/>
              <a:gd name="connsiteX724" fmla="*/ 36383 w 7467600"/>
              <a:gd name="connsiteY724" fmla="*/ 2901128 h 6858000"/>
              <a:gd name="connsiteX725" fmla="*/ 156329 w 7467600"/>
              <a:gd name="connsiteY725" fmla="*/ 2840533 h 6858000"/>
              <a:gd name="connsiteX726" fmla="*/ 358355 w 7467600"/>
              <a:gd name="connsiteY726" fmla="*/ 2620471 h 6858000"/>
              <a:gd name="connsiteX727" fmla="*/ 510577 w 7467600"/>
              <a:gd name="connsiteY727" fmla="*/ 2501244 h 6858000"/>
              <a:gd name="connsiteX728" fmla="*/ 211967 w 7467600"/>
              <a:gd name="connsiteY728" fmla="*/ 2479171 h 6858000"/>
              <a:gd name="connsiteX729" fmla="*/ 0 w 7467600"/>
              <a:gd name="connsiteY729" fmla="*/ 2476398 h 6858000"/>
              <a:gd name="connsiteX730" fmla="*/ 0 w 7467600"/>
              <a:gd name="connsiteY730" fmla="*/ 2389189 h 6858000"/>
              <a:gd name="connsiteX731" fmla="*/ 103062 w 7467600"/>
              <a:gd name="connsiteY731" fmla="*/ 2389518 h 6858000"/>
              <a:gd name="connsiteX732" fmla="*/ 510734 w 7467600"/>
              <a:gd name="connsiteY732" fmla="*/ 2416201 h 6858000"/>
              <a:gd name="connsiteX733" fmla="*/ 279257 w 7467600"/>
              <a:gd name="connsiteY733" fmla="*/ 2092102 h 6858000"/>
              <a:gd name="connsiteX734" fmla="*/ 65265 w 7467600"/>
              <a:gd name="connsiteY734" fmla="*/ 2006049 h 6858000"/>
              <a:gd name="connsiteX735" fmla="*/ 0 w 7467600"/>
              <a:gd name="connsiteY735" fmla="*/ 1982532 h 6858000"/>
              <a:gd name="connsiteX736" fmla="*/ 0 w 7467600"/>
              <a:gd name="connsiteY736" fmla="*/ 1912789 h 6858000"/>
              <a:gd name="connsiteX737" fmla="*/ 97460 w 7467600"/>
              <a:gd name="connsiteY737" fmla="*/ 1953725 h 6858000"/>
              <a:gd name="connsiteX738" fmla="*/ 221272 w 7467600"/>
              <a:gd name="connsiteY738" fmla="*/ 1980766 h 6858000"/>
              <a:gd name="connsiteX739" fmla="*/ 116765 w 7467600"/>
              <a:gd name="connsiteY739" fmla="*/ 1911033 h 6858000"/>
              <a:gd name="connsiteX740" fmla="*/ 16405 w 7467600"/>
              <a:gd name="connsiteY740" fmla="*/ 1803412 h 6858000"/>
              <a:gd name="connsiteX741" fmla="*/ 0 w 7467600"/>
              <a:gd name="connsiteY741" fmla="*/ 1784777 h 6858000"/>
              <a:gd name="connsiteX742" fmla="*/ 0 w 7467600"/>
              <a:gd name="connsiteY742" fmla="*/ 1740082 h 6858000"/>
              <a:gd name="connsiteX743" fmla="*/ 39394 w 7467600"/>
              <a:gd name="connsiteY743" fmla="*/ 1784856 h 6858000"/>
              <a:gd name="connsiteX744" fmla="*/ 135813 w 7467600"/>
              <a:gd name="connsiteY744" fmla="*/ 1888838 h 6858000"/>
              <a:gd name="connsiteX745" fmla="*/ 242575 w 7467600"/>
              <a:gd name="connsiteY745" fmla="*/ 1958841 h 6858000"/>
              <a:gd name="connsiteX746" fmla="*/ 82197 w 7467600"/>
              <a:gd name="connsiteY746" fmla="*/ 1754826 h 6858000"/>
              <a:gd name="connsiteX747" fmla="*/ 0 w 7467600"/>
              <a:gd name="connsiteY747" fmla="*/ 1679650 h 6858000"/>
              <a:gd name="connsiteX748" fmla="*/ 0 w 7467600"/>
              <a:gd name="connsiteY748" fmla="*/ 1602463 h 6858000"/>
              <a:gd name="connsiteX749" fmla="*/ 84689 w 7467600"/>
              <a:gd name="connsiteY749" fmla="*/ 1677442 h 6858000"/>
              <a:gd name="connsiteX750" fmla="*/ 298437 w 7467600"/>
              <a:gd name="connsiteY750" fmla="*/ 1968019 h 6858000"/>
              <a:gd name="connsiteX751" fmla="*/ 227269 w 7467600"/>
              <a:gd name="connsiteY751" fmla="*/ 1114064 h 6858000"/>
              <a:gd name="connsiteX752" fmla="*/ 248003 w 7467600"/>
              <a:gd name="connsiteY752" fmla="*/ 1089613 h 6858000"/>
              <a:gd name="connsiteX753" fmla="*/ 427020 w 7467600"/>
              <a:gd name="connsiteY753" fmla="*/ 1619803 h 6858000"/>
              <a:gd name="connsiteX754" fmla="*/ 340345 w 7467600"/>
              <a:gd name="connsiteY754" fmla="*/ 2027739 h 6858000"/>
              <a:gd name="connsiteX755" fmla="*/ 360865 w 7467600"/>
              <a:gd name="connsiteY755" fmla="*/ 2044827 h 6858000"/>
              <a:gd name="connsiteX756" fmla="*/ 560414 w 7467600"/>
              <a:gd name="connsiteY756" fmla="*/ 2421457 h 6858000"/>
              <a:gd name="connsiteX757" fmla="*/ 1359703 w 7467600"/>
              <a:gd name="connsiteY757" fmla="*/ 2578554 h 6858000"/>
              <a:gd name="connsiteX758" fmla="*/ 1359422 w 7467600"/>
              <a:gd name="connsiteY758" fmla="*/ 2577994 h 6858000"/>
              <a:gd name="connsiteX759" fmla="*/ 828701 w 7467600"/>
              <a:gd name="connsiteY759" fmla="*/ 1839520 h 6858000"/>
              <a:gd name="connsiteX760" fmla="*/ 494427 w 7467600"/>
              <a:gd name="connsiteY760" fmla="*/ 1092333 h 6858000"/>
              <a:gd name="connsiteX761" fmla="*/ 506322 w 7467600"/>
              <a:gd name="connsiteY761" fmla="*/ 1020997 h 6858000"/>
              <a:gd name="connsiteX762" fmla="*/ 4570198 w 7467600"/>
              <a:gd name="connsiteY762" fmla="*/ 978081 h 6858000"/>
              <a:gd name="connsiteX763" fmla="*/ 4523691 w 7467600"/>
              <a:gd name="connsiteY763" fmla="*/ 1127776 h 6858000"/>
              <a:gd name="connsiteX764" fmla="*/ 4509875 w 7467600"/>
              <a:gd name="connsiteY764" fmla="*/ 1167552 h 6858000"/>
              <a:gd name="connsiteX765" fmla="*/ 4478168 w 7467600"/>
              <a:gd name="connsiteY765" fmla="*/ 1260735 h 6858000"/>
              <a:gd name="connsiteX766" fmla="*/ 4409309 w 7467600"/>
              <a:gd name="connsiteY766" fmla="*/ 1666996 h 6858000"/>
              <a:gd name="connsiteX767" fmla="*/ 4370031 w 7467600"/>
              <a:gd name="connsiteY767" fmla="*/ 1955666 h 6858000"/>
              <a:gd name="connsiteX768" fmla="*/ 4570198 w 7467600"/>
              <a:gd name="connsiteY768" fmla="*/ 978081 h 6858000"/>
              <a:gd name="connsiteX769" fmla="*/ 4557898 w 7467600"/>
              <a:gd name="connsiteY769" fmla="*/ 900011 h 6858000"/>
              <a:gd name="connsiteX770" fmla="*/ 4344840 w 7467600"/>
              <a:gd name="connsiteY770" fmla="*/ 1922038 h 6858000"/>
              <a:gd name="connsiteX771" fmla="*/ 4378710 w 7467600"/>
              <a:gd name="connsiteY771" fmla="*/ 1665516 h 6858000"/>
              <a:gd name="connsiteX772" fmla="*/ 4448798 w 7467600"/>
              <a:gd name="connsiteY772" fmla="*/ 1253024 h 6858000"/>
              <a:gd name="connsiteX773" fmla="*/ 4480315 w 7467600"/>
              <a:gd name="connsiteY773" fmla="*/ 1158454 h 6858000"/>
              <a:gd name="connsiteX774" fmla="*/ 4494133 w 7467600"/>
              <a:gd name="connsiteY774" fmla="*/ 1118676 h 6858000"/>
              <a:gd name="connsiteX775" fmla="*/ 4557898 w 7467600"/>
              <a:gd name="connsiteY775" fmla="*/ 900011 h 6858000"/>
              <a:gd name="connsiteX776" fmla="*/ 5870151 w 7467600"/>
              <a:gd name="connsiteY776" fmla="*/ 898890 h 6858000"/>
              <a:gd name="connsiteX777" fmla="*/ 5861335 w 7467600"/>
              <a:gd name="connsiteY777" fmla="*/ 899177 h 6858000"/>
              <a:gd name="connsiteX778" fmla="*/ 5843702 w 7467600"/>
              <a:gd name="connsiteY778" fmla="*/ 899748 h 6858000"/>
              <a:gd name="connsiteX779" fmla="*/ 5651107 w 7467600"/>
              <a:gd name="connsiteY779" fmla="*/ 920306 h 6858000"/>
              <a:gd name="connsiteX780" fmla="*/ 5459407 w 7467600"/>
              <a:gd name="connsiteY780" fmla="*/ 940975 h 6858000"/>
              <a:gd name="connsiteX781" fmla="*/ 5374846 w 7467600"/>
              <a:gd name="connsiteY781" fmla="*/ 941988 h 6858000"/>
              <a:gd name="connsiteX782" fmla="*/ 5256105 w 7467600"/>
              <a:gd name="connsiteY782" fmla="*/ 945632 h 6858000"/>
              <a:gd name="connsiteX783" fmla="*/ 5107071 w 7467600"/>
              <a:gd name="connsiteY783" fmla="*/ 969720 h 6858000"/>
              <a:gd name="connsiteX784" fmla="*/ 4998681 w 7467600"/>
              <a:gd name="connsiteY784" fmla="*/ 988771 h 6858000"/>
              <a:gd name="connsiteX785" fmla="*/ 5870151 w 7467600"/>
              <a:gd name="connsiteY785" fmla="*/ 898890 h 6858000"/>
              <a:gd name="connsiteX786" fmla="*/ 5504425 w 7467600"/>
              <a:gd name="connsiteY786" fmla="*/ 848067 h 6858000"/>
              <a:gd name="connsiteX787" fmla="*/ 4968849 w 7467600"/>
              <a:gd name="connsiteY787" fmla="*/ 962318 h 6858000"/>
              <a:gd name="connsiteX788" fmla="*/ 5104039 w 7467600"/>
              <a:gd name="connsiteY788" fmla="*/ 940634 h 6858000"/>
              <a:gd name="connsiteX789" fmla="*/ 5256311 w 7467600"/>
              <a:gd name="connsiteY789" fmla="*/ 916490 h 6858000"/>
              <a:gd name="connsiteX790" fmla="*/ 5377381 w 7467600"/>
              <a:gd name="connsiteY790" fmla="*/ 912671 h 6858000"/>
              <a:gd name="connsiteX791" fmla="*/ 5460148 w 7467600"/>
              <a:gd name="connsiteY791" fmla="*/ 911442 h 6858000"/>
              <a:gd name="connsiteX792" fmla="*/ 5648971 w 7467600"/>
              <a:gd name="connsiteY792" fmla="*/ 891331 h 6858000"/>
              <a:gd name="connsiteX793" fmla="*/ 5844807 w 7467600"/>
              <a:gd name="connsiteY793" fmla="*/ 870718 h 6858000"/>
              <a:gd name="connsiteX794" fmla="*/ 5862975 w 7467600"/>
              <a:gd name="connsiteY794" fmla="*/ 869756 h 6858000"/>
              <a:gd name="connsiteX795" fmla="*/ 5920887 w 7467600"/>
              <a:gd name="connsiteY795" fmla="*/ 865929 h 6858000"/>
              <a:gd name="connsiteX796" fmla="*/ 5504425 w 7467600"/>
              <a:gd name="connsiteY796" fmla="*/ 848067 h 6858000"/>
              <a:gd name="connsiteX797" fmla="*/ 3607114 w 7467600"/>
              <a:gd name="connsiteY797" fmla="*/ 467441 h 6858000"/>
              <a:gd name="connsiteX798" fmla="*/ 3296242 w 7467600"/>
              <a:gd name="connsiteY798" fmla="*/ 807991 h 6858000"/>
              <a:gd name="connsiteX799" fmla="*/ 3174674 w 7467600"/>
              <a:gd name="connsiteY799" fmla="*/ 919759 h 6858000"/>
              <a:gd name="connsiteX800" fmla="*/ 3042978 w 7467600"/>
              <a:gd name="connsiteY800" fmla="*/ 1054894 h 6858000"/>
              <a:gd name="connsiteX801" fmla="*/ 2968914 w 7467600"/>
              <a:gd name="connsiteY801" fmla="*/ 1133756 h 6858000"/>
              <a:gd name="connsiteX802" fmla="*/ 3103823 w 7467600"/>
              <a:gd name="connsiteY802" fmla="*/ 1026814 h 6858000"/>
              <a:gd name="connsiteX803" fmla="*/ 3607114 w 7467600"/>
              <a:gd name="connsiteY803" fmla="*/ 467441 h 6858000"/>
              <a:gd name="connsiteX804" fmla="*/ 3744487 w 7467600"/>
              <a:gd name="connsiteY804" fmla="*/ 383136 h 6858000"/>
              <a:gd name="connsiteX805" fmla="*/ 3970213 w 7467600"/>
              <a:gd name="connsiteY805" fmla="*/ 995559 h 6858000"/>
              <a:gd name="connsiteX806" fmla="*/ 3744487 w 7467600"/>
              <a:gd name="connsiteY806" fmla="*/ 383136 h 6858000"/>
              <a:gd name="connsiteX807" fmla="*/ 3624562 w 7467600"/>
              <a:gd name="connsiteY807" fmla="*/ 367041 h 6858000"/>
              <a:gd name="connsiteX808" fmla="*/ 3489712 w 7467600"/>
              <a:gd name="connsiteY808" fmla="*/ 485386 h 6858000"/>
              <a:gd name="connsiteX809" fmla="*/ 3182994 w 7467600"/>
              <a:gd name="connsiteY809" fmla="*/ 828265 h 6858000"/>
              <a:gd name="connsiteX810" fmla="*/ 2892114 w 7467600"/>
              <a:gd name="connsiteY810" fmla="*/ 1172635 h 6858000"/>
              <a:gd name="connsiteX811" fmla="*/ 3021459 w 7467600"/>
              <a:gd name="connsiteY811" fmla="*/ 1035385 h 6858000"/>
              <a:gd name="connsiteX812" fmla="*/ 3153873 w 7467600"/>
              <a:gd name="connsiteY812" fmla="*/ 898971 h 6858000"/>
              <a:gd name="connsiteX813" fmla="*/ 3276511 w 7467600"/>
              <a:gd name="connsiteY813" fmla="*/ 786423 h 6858000"/>
              <a:gd name="connsiteX814" fmla="*/ 3584154 w 7467600"/>
              <a:gd name="connsiteY814" fmla="*/ 448218 h 6858000"/>
              <a:gd name="connsiteX815" fmla="*/ 3624562 w 7467600"/>
              <a:gd name="connsiteY815" fmla="*/ 367041 h 6858000"/>
              <a:gd name="connsiteX816" fmla="*/ 3766672 w 7467600"/>
              <a:gd name="connsiteY816" fmla="*/ 359429 h 6858000"/>
              <a:gd name="connsiteX817" fmla="*/ 3996338 w 7467600"/>
              <a:gd name="connsiteY817" fmla="*/ 968237 h 6858000"/>
              <a:gd name="connsiteX818" fmla="*/ 3766672 w 7467600"/>
              <a:gd name="connsiteY818" fmla="*/ 359429 h 6858000"/>
              <a:gd name="connsiteX819" fmla="*/ 5805386 w 7467600"/>
              <a:gd name="connsiteY819" fmla="*/ 239240 h 6858000"/>
              <a:gd name="connsiteX820" fmla="*/ 5736947 w 7467600"/>
              <a:gd name="connsiteY820" fmla="*/ 261367 h 6858000"/>
              <a:gd name="connsiteX821" fmla="*/ 5427012 w 7467600"/>
              <a:gd name="connsiteY821" fmla="*/ 311272 h 6858000"/>
              <a:gd name="connsiteX822" fmla="*/ 5147818 w 7467600"/>
              <a:gd name="connsiteY822" fmla="*/ 322112 h 6858000"/>
              <a:gd name="connsiteX823" fmla="*/ 5060854 w 7467600"/>
              <a:gd name="connsiteY823" fmla="*/ 311882 h 6858000"/>
              <a:gd name="connsiteX824" fmla="*/ 4945989 w 7467600"/>
              <a:gd name="connsiteY824" fmla="*/ 300516 h 6858000"/>
              <a:gd name="connsiteX825" fmla="*/ 5410479 w 7467600"/>
              <a:gd name="connsiteY825" fmla="*/ 348434 h 6858000"/>
              <a:gd name="connsiteX826" fmla="*/ 5805386 w 7467600"/>
              <a:gd name="connsiteY826" fmla="*/ 239240 h 6858000"/>
              <a:gd name="connsiteX827" fmla="*/ 5905192 w 7467600"/>
              <a:gd name="connsiteY827" fmla="*/ 163079 h 6858000"/>
              <a:gd name="connsiteX828" fmla="*/ 5865655 w 7467600"/>
              <a:gd name="connsiteY828" fmla="*/ 171901 h 6858000"/>
              <a:gd name="connsiteX829" fmla="*/ 5259740 w 7467600"/>
              <a:gd name="connsiteY829" fmla="*/ 257013 h 6858000"/>
              <a:gd name="connsiteX830" fmla="*/ 5208466 w 7467600"/>
              <a:gd name="connsiteY830" fmla="*/ 257550 h 6858000"/>
              <a:gd name="connsiteX831" fmla="*/ 4980204 w 7467600"/>
              <a:gd name="connsiteY831" fmla="*/ 271903 h 6858000"/>
              <a:gd name="connsiteX832" fmla="*/ 5068068 w 7467600"/>
              <a:gd name="connsiteY832" fmla="*/ 282244 h 6858000"/>
              <a:gd name="connsiteX833" fmla="*/ 5153231 w 7467600"/>
              <a:gd name="connsiteY833" fmla="*/ 292240 h 6858000"/>
              <a:gd name="connsiteX834" fmla="*/ 5426491 w 7467600"/>
              <a:gd name="connsiteY834" fmla="*/ 281128 h 6858000"/>
              <a:gd name="connsiteX835" fmla="*/ 5731212 w 7467600"/>
              <a:gd name="connsiteY835" fmla="*/ 231951 h 6858000"/>
              <a:gd name="connsiteX836" fmla="*/ 5905192 w 7467600"/>
              <a:gd name="connsiteY836" fmla="*/ 163079 h 6858000"/>
              <a:gd name="connsiteX837" fmla="*/ 5944437 w 7467600"/>
              <a:gd name="connsiteY837" fmla="*/ 113829 h 6858000"/>
              <a:gd name="connsiteX838" fmla="*/ 5825032 w 7467600"/>
              <a:gd name="connsiteY838" fmla="*/ 146405 h 6858000"/>
              <a:gd name="connsiteX839" fmla="*/ 4955599 w 7467600"/>
              <a:gd name="connsiteY839" fmla="*/ 247008 h 6858000"/>
              <a:gd name="connsiteX840" fmla="*/ 5210104 w 7467600"/>
              <a:gd name="connsiteY840" fmla="*/ 228123 h 6858000"/>
              <a:gd name="connsiteX841" fmla="*/ 5261015 w 7467600"/>
              <a:gd name="connsiteY841" fmla="*/ 227087 h 6858000"/>
              <a:gd name="connsiteX842" fmla="*/ 5861181 w 7467600"/>
              <a:gd name="connsiteY842" fmla="*/ 143093 h 6858000"/>
              <a:gd name="connsiteX843" fmla="*/ 5961252 w 7467600"/>
              <a:gd name="connsiteY843" fmla="*/ 114820 h 6858000"/>
              <a:gd name="connsiteX844" fmla="*/ 5944437 w 7467600"/>
              <a:gd name="connsiteY844" fmla="*/ 113829 h 6858000"/>
              <a:gd name="connsiteX845" fmla="*/ 3882765 w 7467600"/>
              <a:gd name="connsiteY845" fmla="*/ 0 h 6858000"/>
              <a:gd name="connsiteX846" fmla="*/ 3995099 w 7467600"/>
              <a:gd name="connsiteY846" fmla="*/ 0 h 6858000"/>
              <a:gd name="connsiteX847" fmla="*/ 4163818 w 7467600"/>
              <a:gd name="connsiteY847" fmla="*/ 234104 h 6858000"/>
              <a:gd name="connsiteX848" fmla="*/ 4172099 w 7467600"/>
              <a:gd name="connsiteY848" fmla="*/ 234207 h 6858000"/>
              <a:gd name="connsiteX849" fmla="*/ 4784282 w 7467600"/>
              <a:gd name="connsiteY849" fmla="*/ 276561 h 6858000"/>
              <a:gd name="connsiteX850" fmla="*/ 4801687 w 7467600"/>
              <a:gd name="connsiteY850" fmla="*/ 267764 h 6858000"/>
              <a:gd name="connsiteX851" fmla="*/ 6082788 w 7467600"/>
              <a:gd name="connsiteY851" fmla="*/ 64119 h 6858000"/>
              <a:gd name="connsiteX852" fmla="*/ 6099442 w 7467600"/>
              <a:gd name="connsiteY852" fmla="*/ 82568 h 6858000"/>
              <a:gd name="connsiteX853" fmla="*/ 4804137 w 7467600"/>
              <a:gd name="connsiteY853" fmla="*/ 320931 h 6858000"/>
              <a:gd name="connsiteX854" fmla="*/ 4227047 w 7467600"/>
              <a:gd name="connsiteY854" fmla="*/ 313415 h 6858000"/>
              <a:gd name="connsiteX855" fmla="*/ 4346041 w 7467600"/>
              <a:gd name="connsiteY855" fmla="*/ 456086 h 6858000"/>
              <a:gd name="connsiteX856" fmla="*/ 4870967 w 7467600"/>
              <a:gd name="connsiteY856" fmla="*/ 963061 h 6858000"/>
              <a:gd name="connsiteX857" fmla="*/ 4889647 w 7467600"/>
              <a:gd name="connsiteY857" fmla="*/ 957147 h 6858000"/>
              <a:gd name="connsiteX858" fmla="*/ 5422504 w 7467600"/>
              <a:gd name="connsiteY858" fmla="*/ 805191 h 6858000"/>
              <a:gd name="connsiteX859" fmla="*/ 6087656 w 7467600"/>
              <a:gd name="connsiteY859" fmla="*/ 826703 h 6858000"/>
              <a:gd name="connsiteX860" fmla="*/ 6058717 w 7467600"/>
              <a:gd name="connsiteY860" fmla="*/ 865992 h 6858000"/>
              <a:gd name="connsiteX861" fmla="*/ 4974153 w 7467600"/>
              <a:gd name="connsiteY861" fmla="*/ 1045456 h 6858000"/>
              <a:gd name="connsiteX862" fmla="*/ 5627835 w 7467600"/>
              <a:gd name="connsiteY862" fmla="*/ 1472077 h 6858000"/>
              <a:gd name="connsiteX863" fmla="*/ 5629817 w 7467600"/>
              <a:gd name="connsiteY863" fmla="*/ 1471412 h 6858000"/>
              <a:gd name="connsiteX864" fmla="*/ 5634124 w 7467600"/>
              <a:gd name="connsiteY864" fmla="*/ 1470572 h 6858000"/>
              <a:gd name="connsiteX865" fmla="*/ 5755832 w 7467600"/>
              <a:gd name="connsiteY865" fmla="*/ 1383886 h 6858000"/>
              <a:gd name="connsiteX866" fmla="*/ 6014186 w 7467600"/>
              <a:gd name="connsiteY866" fmla="*/ 1279799 h 6858000"/>
              <a:gd name="connsiteX867" fmla="*/ 6901619 w 7467600"/>
              <a:gd name="connsiteY867" fmla="*/ 1047874 h 6858000"/>
              <a:gd name="connsiteX868" fmla="*/ 6931566 w 7467600"/>
              <a:gd name="connsiteY868" fmla="*/ 1062034 h 6858000"/>
              <a:gd name="connsiteX869" fmla="*/ 5790982 w 7467600"/>
              <a:gd name="connsiteY869" fmla="*/ 1561380 h 6858000"/>
              <a:gd name="connsiteX870" fmla="*/ 6188971 w 7467600"/>
              <a:gd name="connsiteY870" fmla="*/ 1755168 h 6858000"/>
              <a:gd name="connsiteX871" fmla="*/ 6202446 w 7467600"/>
              <a:gd name="connsiteY871" fmla="*/ 1752268 h 6858000"/>
              <a:gd name="connsiteX872" fmla="*/ 7179560 w 7467600"/>
              <a:gd name="connsiteY872" fmla="*/ 1467551 h 6858000"/>
              <a:gd name="connsiteX873" fmla="*/ 7158730 w 7467600"/>
              <a:gd name="connsiteY873" fmla="*/ 1507835 h 6858000"/>
              <a:gd name="connsiteX874" fmla="*/ 6326959 w 7467600"/>
              <a:gd name="connsiteY874" fmla="*/ 1817686 h 6858000"/>
              <a:gd name="connsiteX875" fmla="*/ 6537433 w 7467600"/>
              <a:gd name="connsiteY875" fmla="*/ 1907790 h 6858000"/>
              <a:gd name="connsiteX876" fmla="*/ 6550221 w 7467600"/>
              <a:gd name="connsiteY876" fmla="*/ 1910729 h 6858000"/>
              <a:gd name="connsiteX877" fmla="*/ 6964438 w 7467600"/>
              <a:gd name="connsiteY877" fmla="*/ 2209505 h 6858000"/>
              <a:gd name="connsiteX878" fmla="*/ 7367862 w 7467600"/>
              <a:gd name="connsiteY878" fmla="*/ 2806833 h 6858000"/>
              <a:gd name="connsiteX879" fmla="*/ 7364329 w 7467600"/>
              <a:gd name="connsiteY879" fmla="*/ 2826907 h 6858000"/>
              <a:gd name="connsiteX880" fmla="*/ 7290545 w 7467600"/>
              <a:gd name="connsiteY880" fmla="*/ 2850663 h 6858000"/>
              <a:gd name="connsiteX881" fmla="*/ 6472036 w 7467600"/>
              <a:gd name="connsiteY881" fmla="*/ 1959003 h 6858000"/>
              <a:gd name="connsiteX882" fmla="*/ 5792897 w 7467600"/>
              <a:gd name="connsiteY882" fmla="*/ 1647747 h 6858000"/>
              <a:gd name="connsiteX883" fmla="*/ 5842751 w 7467600"/>
              <a:gd name="connsiteY883" fmla="*/ 1816112 h 6858000"/>
              <a:gd name="connsiteX884" fmla="*/ 5847424 w 7467600"/>
              <a:gd name="connsiteY884" fmla="*/ 1815776 h 6858000"/>
              <a:gd name="connsiteX885" fmla="*/ 6399821 w 7467600"/>
              <a:gd name="connsiteY885" fmla="*/ 2344799 h 6858000"/>
              <a:gd name="connsiteX886" fmla="*/ 6323232 w 7467600"/>
              <a:gd name="connsiteY886" fmla="*/ 2389634 h 6858000"/>
              <a:gd name="connsiteX887" fmla="*/ 5942958 w 7467600"/>
              <a:gd name="connsiteY887" fmla="*/ 2077708 h 6858000"/>
              <a:gd name="connsiteX888" fmla="*/ 5921559 w 7467600"/>
              <a:gd name="connsiteY888" fmla="*/ 2378596 h 6858000"/>
              <a:gd name="connsiteX889" fmla="*/ 5817651 w 7467600"/>
              <a:gd name="connsiteY889" fmla="*/ 3023919 h 6858000"/>
              <a:gd name="connsiteX890" fmla="*/ 5729634 w 7467600"/>
              <a:gd name="connsiteY890" fmla="*/ 3051849 h 6858000"/>
              <a:gd name="connsiteX891" fmla="*/ 5611018 w 7467600"/>
              <a:gd name="connsiteY891" fmla="*/ 2316769 h 6858000"/>
              <a:gd name="connsiteX892" fmla="*/ 5687608 w 7467600"/>
              <a:gd name="connsiteY892" fmla="*/ 2039972 h 6858000"/>
              <a:gd name="connsiteX893" fmla="*/ 5657554 w 7467600"/>
              <a:gd name="connsiteY893" fmla="*/ 1576445 h 6858000"/>
              <a:gd name="connsiteX894" fmla="*/ 5150475 w 7467600"/>
              <a:gd name="connsiteY894" fmla="*/ 1274012 h 6858000"/>
              <a:gd name="connsiteX895" fmla="*/ 5349142 w 7467600"/>
              <a:gd name="connsiteY895" fmla="*/ 2204405 h 6858000"/>
              <a:gd name="connsiteX896" fmla="*/ 5262214 w 7467600"/>
              <a:gd name="connsiteY896" fmla="*/ 2233836 h 6858000"/>
              <a:gd name="connsiteX897" fmla="*/ 4981539 w 7467600"/>
              <a:gd name="connsiteY897" fmla="*/ 1542201 h 6858000"/>
              <a:gd name="connsiteX898" fmla="*/ 4958461 w 7467600"/>
              <a:gd name="connsiteY898" fmla="*/ 1136957 h 6858000"/>
              <a:gd name="connsiteX899" fmla="*/ 4655015 w 7467600"/>
              <a:gd name="connsiteY899" fmla="*/ 891426 h 6858000"/>
              <a:gd name="connsiteX900" fmla="*/ 4348002 w 7467600"/>
              <a:gd name="connsiteY900" fmla="*/ 2205895 h 6858000"/>
              <a:gd name="connsiteX901" fmla="*/ 4262250 w 7467600"/>
              <a:gd name="connsiteY901" fmla="*/ 2219972 h 6858000"/>
              <a:gd name="connsiteX902" fmla="*/ 4550611 w 7467600"/>
              <a:gd name="connsiteY902" fmla="*/ 817540 h 6858000"/>
              <a:gd name="connsiteX903" fmla="*/ 4564418 w 7467600"/>
              <a:gd name="connsiteY903" fmla="*/ 808293 h 6858000"/>
              <a:gd name="connsiteX904" fmla="*/ 4266388 w 7467600"/>
              <a:gd name="connsiteY904" fmla="*/ 500083 h 6858000"/>
              <a:gd name="connsiteX905" fmla="*/ 4032842 w 7467600"/>
              <a:gd name="connsiteY905" fmla="*/ 211809 h 6858000"/>
              <a:gd name="connsiteX906" fmla="*/ 3882765 w 7467600"/>
              <a:gd name="connsiteY906" fmla="*/ 0 h 6858000"/>
              <a:gd name="connsiteX907" fmla="*/ 3721337 w 7467600"/>
              <a:gd name="connsiteY907" fmla="*/ 0 h 6858000"/>
              <a:gd name="connsiteX908" fmla="*/ 3797544 w 7467600"/>
              <a:gd name="connsiteY908" fmla="*/ 0 h 6858000"/>
              <a:gd name="connsiteX909" fmla="*/ 3775734 w 7467600"/>
              <a:gd name="connsiteY909" fmla="*/ 95131 h 6858000"/>
              <a:gd name="connsiteX910" fmla="*/ 3724807 w 7467600"/>
              <a:gd name="connsiteY910" fmla="*/ 272257 h 6858000"/>
              <a:gd name="connsiteX911" fmla="*/ 3726844 w 7467600"/>
              <a:gd name="connsiteY911" fmla="*/ 282988 h 6858000"/>
              <a:gd name="connsiteX912" fmla="*/ 3742664 w 7467600"/>
              <a:gd name="connsiteY912" fmla="*/ 279918 h 6858000"/>
              <a:gd name="connsiteX913" fmla="*/ 4103910 w 7467600"/>
              <a:gd name="connsiteY913" fmla="*/ 1161917 h 6858000"/>
              <a:gd name="connsiteX914" fmla="*/ 4020269 w 7467600"/>
              <a:gd name="connsiteY914" fmla="*/ 1200406 h 6858000"/>
              <a:gd name="connsiteX915" fmla="*/ 3674882 w 7467600"/>
              <a:gd name="connsiteY915" fmla="*/ 488524 h 6858000"/>
              <a:gd name="connsiteX916" fmla="*/ 3132682 w 7467600"/>
              <a:gd name="connsiteY916" fmla="*/ 1072284 h 6858000"/>
              <a:gd name="connsiteX917" fmla="*/ 2716346 w 7467600"/>
              <a:gd name="connsiteY917" fmla="*/ 1276376 h 6858000"/>
              <a:gd name="connsiteX918" fmla="*/ 2716772 w 7467600"/>
              <a:gd name="connsiteY918" fmla="*/ 1255462 h 6858000"/>
              <a:gd name="connsiteX919" fmla="*/ 3471096 w 7467600"/>
              <a:gd name="connsiteY919" fmla="*/ 437072 h 6858000"/>
              <a:gd name="connsiteX920" fmla="*/ 3639057 w 7467600"/>
              <a:gd name="connsiteY920" fmla="*/ 286334 h 6858000"/>
              <a:gd name="connsiteX921" fmla="*/ 3640309 w 7467600"/>
              <a:gd name="connsiteY921" fmla="*/ 284664 h 6858000"/>
              <a:gd name="connsiteX922" fmla="*/ 3646022 w 7467600"/>
              <a:gd name="connsiteY922" fmla="*/ 276711 h 6858000"/>
              <a:gd name="connsiteX923" fmla="*/ 3707943 w 7467600"/>
              <a:gd name="connsiteY923" fmla="*/ 65958 h 6858000"/>
              <a:gd name="connsiteX924" fmla="*/ 3721337 w 7467600"/>
              <a:gd name="connsiteY924" fmla="*/ 0 h 6858000"/>
              <a:gd name="connsiteX925" fmla="*/ 2867960 w 7467600"/>
              <a:gd name="connsiteY925" fmla="*/ 0 h 6858000"/>
              <a:gd name="connsiteX926" fmla="*/ 2926351 w 7467600"/>
              <a:gd name="connsiteY926" fmla="*/ 0 h 6858000"/>
              <a:gd name="connsiteX927" fmla="*/ 2902823 w 7467600"/>
              <a:gd name="connsiteY927" fmla="*/ 262929 h 6858000"/>
              <a:gd name="connsiteX928" fmla="*/ 2940663 w 7467600"/>
              <a:gd name="connsiteY928" fmla="*/ 140884 h 6858000"/>
              <a:gd name="connsiteX929" fmla="*/ 2947039 w 7467600"/>
              <a:gd name="connsiteY929" fmla="*/ 122524 h 6858000"/>
              <a:gd name="connsiteX930" fmla="*/ 2984316 w 7467600"/>
              <a:gd name="connsiteY930" fmla="*/ 0 h 6858000"/>
              <a:gd name="connsiteX931" fmla="*/ 3016114 w 7467600"/>
              <a:gd name="connsiteY931" fmla="*/ 0 h 6858000"/>
              <a:gd name="connsiteX932" fmla="*/ 2979949 w 7467600"/>
              <a:gd name="connsiteY932" fmla="*/ 119274 h 6858000"/>
              <a:gd name="connsiteX933" fmla="*/ 3023879 w 7467600"/>
              <a:gd name="connsiteY933" fmla="*/ 0 h 6858000"/>
              <a:gd name="connsiteX934" fmla="*/ 3105400 w 7467600"/>
              <a:gd name="connsiteY934" fmla="*/ 0 h 6858000"/>
              <a:gd name="connsiteX935" fmla="*/ 3094669 w 7467600"/>
              <a:gd name="connsiteY935" fmla="*/ 30308 h 6858000"/>
              <a:gd name="connsiteX936" fmla="*/ 2901945 w 7467600"/>
              <a:gd name="connsiteY936" fmla="*/ 466538 h 6858000"/>
              <a:gd name="connsiteX937" fmla="*/ 2815209 w 7467600"/>
              <a:gd name="connsiteY937" fmla="*/ 497361 h 6858000"/>
              <a:gd name="connsiteX938" fmla="*/ 2844845 w 7467600"/>
              <a:gd name="connsiteY938" fmla="*/ 127638 h 6858000"/>
              <a:gd name="connsiteX939" fmla="*/ 2867960 w 7467600"/>
              <a:gd name="connsiteY939" fmla="*/ 0 h 6858000"/>
              <a:gd name="connsiteX940" fmla="*/ 1057230 w 7467600"/>
              <a:gd name="connsiteY940" fmla="*/ 0 h 6858000"/>
              <a:gd name="connsiteX941" fmla="*/ 1111003 w 7467600"/>
              <a:gd name="connsiteY941" fmla="*/ 0 h 6858000"/>
              <a:gd name="connsiteX942" fmla="*/ 1125553 w 7467600"/>
              <a:gd name="connsiteY942" fmla="*/ 52588 h 6858000"/>
              <a:gd name="connsiteX943" fmla="*/ 1304276 w 7467600"/>
              <a:gd name="connsiteY943" fmla="*/ 476275 h 6858000"/>
              <a:gd name="connsiteX944" fmla="*/ 1492066 w 7467600"/>
              <a:gd name="connsiteY944" fmla="*/ 886333 h 6858000"/>
              <a:gd name="connsiteX945" fmla="*/ 1423698 w 7467600"/>
              <a:gd name="connsiteY945" fmla="*/ 710817 h 6858000"/>
              <a:gd name="connsiteX946" fmla="*/ 1357609 w 7467600"/>
              <a:gd name="connsiteY946" fmla="*/ 532892 h 6858000"/>
              <a:gd name="connsiteX947" fmla="*/ 1309550 w 7467600"/>
              <a:gd name="connsiteY947" fmla="*/ 374031 h 6858000"/>
              <a:gd name="connsiteX948" fmla="*/ 1193673 w 7467600"/>
              <a:gd name="connsiteY948" fmla="*/ 49533 h 6858000"/>
              <a:gd name="connsiteX949" fmla="*/ 1164391 w 7467600"/>
              <a:gd name="connsiteY949" fmla="*/ 0 h 6858000"/>
              <a:gd name="connsiteX950" fmla="*/ 1200666 w 7467600"/>
              <a:gd name="connsiteY950" fmla="*/ 0 h 6858000"/>
              <a:gd name="connsiteX951" fmla="*/ 1223408 w 7467600"/>
              <a:gd name="connsiteY951" fmla="*/ 38996 h 6858000"/>
              <a:gd name="connsiteX952" fmla="*/ 1339635 w 7467600"/>
              <a:gd name="connsiteY952" fmla="*/ 365517 h 6858000"/>
              <a:gd name="connsiteX953" fmla="*/ 1387469 w 7467600"/>
              <a:gd name="connsiteY953" fmla="*/ 523079 h 6858000"/>
              <a:gd name="connsiteX954" fmla="*/ 1452685 w 7467600"/>
              <a:gd name="connsiteY954" fmla="*/ 699806 h 6858000"/>
              <a:gd name="connsiteX955" fmla="*/ 1492092 w 7467600"/>
              <a:gd name="connsiteY955" fmla="*/ 800424 h 6858000"/>
              <a:gd name="connsiteX956" fmla="*/ 1455302 w 7467600"/>
              <a:gd name="connsiteY956" fmla="*/ 632913 h 6858000"/>
              <a:gd name="connsiteX957" fmla="*/ 1222336 w 7467600"/>
              <a:gd name="connsiteY957" fmla="*/ 9480 h 6858000"/>
              <a:gd name="connsiteX958" fmla="*/ 1214634 w 7467600"/>
              <a:gd name="connsiteY958" fmla="*/ 0 h 6858000"/>
              <a:gd name="connsiteX959" fmla="*/ 1289827 w 7467600"/>
              <a:gd name="connsiteY959" fmla="*/ 0 h 6858000"/>
              <a:gd name="connsiteX960" fmla="*/ 1321076 w 7467600"/>
              <a:gd name="connsiteY960" fmla="*/ 59722 h 6858000"/>
              <a:gd name="connsiteX961" fmla="*/ 1512579 w 7467600"/>
              <a:gd name="connsiteY961" fmla="*/ 626441 h 6858000"/>
              <a:gd name="connsiteX962" fmla="*/ 1506076 w 7467600"/>
              <a:gd name="connsiteY962" fmla="*/ 1089289 h 6858000"/>
              <a:gd name="connsiteX963" fmla="*/ 1486346 w 7467600"/>
              <a:gd name="connsiteY963" fmla="*/ 1079919 h 6858000"/>
              <a:gd name="connsiteX964" fmla="*/ 1070511 w 7467600"/>
              <a:gd name="connsiteY964" fmla="*/ 48609 h 6858000"/>
              <a:gd name="connsiteX965" fmla="*/ 1057230 w 7467600"/>
              <a:gd name="connsiteY965" fmla="*/ 0 h 6858000"/>
              <a:gd name="connsiteX966" fmla="*/ 43151 w 7467600"/>
              <a:gd name="connsiteY966" fmla="*/ 0 h 6858000"/>
              <a:gd name="connsiteX967" fmla="*/ 95283 w 7467600"/>
              <a:gd name="connsiteY967" fmla="*/ 0 h 6858000"/>
              <a:gd name="connsiteX968" fmla="*/ 300708 w 7467600"/>
              <a:gd name="connsiteY968" fmla="*/ 154571 h 6858000"/>
              <a:gd name="connsiteX969" fmla="*/ 530414 w 7467600"/>
              <a:gd name="connsiteY969" fmla="*/ 354673 h 6858000"/>
              <a:gd name="connsiteX970" fmla="*/ 333785 w 7467600"/>
              <a:gd name="connsiteY970" fmla="*/ 161564 h 6858000"/>
              <a:gd name="connsiteX971" fmla="*/ 147005 w 7467600"/>
              <a:gd name="connsiteY971" fmla="*/ 0 h 6858000"/>
              <a:gd name="connsiteX972" fmla="*/ 272509 w 7467600"/>
              <a:gd name="connsiteY972" fmla="*/ 0 h 6858000"/>
              <a:gd name="connsiteX973" fmla="*/ 326276 w 7467600"/>
              <a:gd name="connsiteY973" fmla="*/ 45847 h 6858000"/>
              <a:gd name="connsiteX974" fmla="*/ 823759 w 7467600"/>
              <a:gd name="connsiteY974" fmla="*/ 574145 h 6858000"/>
              <a:gd name="connsiteX975" fmla="*/ 811254 w 7467600"/>
              <a:gd name="connsiteY975" fmla="*/ 665546 h 6858000"/>
              <a:gd name="connsiteX976" fmla="*/ 154042 w 7467600"/>
              <a:gd name="connsiteY976" fmla="*/ 261522 h 6858000"/>
              <a:gd name="connsiteX977" fmla="*/ 13550 w 7467600"/>
              <a:gd name="connsiteY977" fmla="*/ 158423 h 6858000"/>
              <a:gd name="connsiteX978" fmla="*/ 0 w 7467600"/>
              <a:gd name="connsiteY978" fmla="*/ 146618 h 6858000"/>
              <a:gd name="connsiteX979" fmla="*/ 0 w 7467600"/>
              <a:gd name="connsiteY979" fmla="*/ 59161 h 6858000"/>
              <a:gd name="connsiteX980" fmla="*/ 45427 w 7467600"/>
              <a:gd name="connsiteY980" fmla="*/ 101078 h 6858000"/>
              <a:gd name="connsiteX981" fmla="*/ 630103 w 7467600"/>
              <a:gd name="connsiteY981" fmla="*/ 485885 h 6858000"/>
              <a:gd name="connsiteX982" fmla="*/ 532040 w 7467600"/>
              <a:gd name="connsiteY982" fmla="*/ 399359 h 6858000"/>
              <a:gd name="connsiteX983" fmla="*/ 517618 w 7467600"/>
              <a:gd name="connsiteY983" fmla="*/ 385726 h 6858000"/>
              <a:gd name="connsiteX984" fmla="*/ 285074 w 7467600"/>
              <a:gd name="connsiteY984" fmla="*/ 182755 h 6858000"/>
              <a:gd name="connsiteX985" fmla="*/ 43151 w 7467600"/>
              <a:gd name="connsiteY98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61797 w 7467600"/>
              <a:gd name="connsiteY76" fmla="*/ 5419899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6861797 w 7467600"/>
              <a:gd name="connsiteY103" fmla="*/ 5419899 h 6858000"/>
              <a:gd name="connsiteX104" fmla="*/ 1456157 w 7467600"/>
              <a:gd name="connsiteY104" fmla="*/ 5371404 h 6858000"/>
              <a:gd name="connsiteX105" fmla="*/ 1244432 w 7467600"/>
              <a:gd name="connsiteY105" fmla="*/ 5385601 h 6858000"/>
              <a:gd name="connsiteX106" fmla="*/ 973990 w 7467600"/>
              <a:gd name="connsiteY106" fmla="*/ 5424940 h 6858000"/>
              <a:gd name="connsiteX107" fmla="*/ 1103809 w 7467600"/>
              <a:gd name="connsiteY107" fmla="*/ 5433720 h 6858000"/>
              <a:gd name="connsiteX108" fmla="*/ 1123454 w 7467600"/>
              <a:gd name="connsiteY108" fmla="*/ 5435727 h 6858000"/>
              <a:gd name="connsiteX109" fmla="*/ 1737017 w 7467600"/>
              <a:gd name="connsiteY109" fmla="*/ 5452183 h 6858000"/>
              <a:gd name="connsiteX110" fmla="*/ 1824397 w 7467600"/>
              <a:gd name="connsiteY110" fmla="*/ 5447757 h 6858000"/>
              <a:gd name="connsiteX111" fmla="*/ 2070059 w 7467600"/>
              <a:gd name="connsiteY111" fmla="*/ 5441660 h 6858000"/>
              <a:gd name="connsiteX112" fmla="*/ 1456157 w 7467600"/>
              <a:gd name="connsiteY112" fmla="*/ 5371404 h 6858000"/>
              <a:gd name="connsiteX113" fmla="*/ 4988186 w 7467600"/>
              <a:gd name="connsiteY113" fmla="*/ 5216467 h 6858000"/>
              <a:gd name="connsiteX114" fmla="*/ 4777334 w 7467600"/>
              <a:gd name="connsiteY114" fmla="*/ 5406072 h 6858000"/>
              <a:gd name="connsiteX115" fmla="*/ 4718341 w 7467600"/>
              <a:gd name="connsiteY115" fmla="*/ 5468043 h 6858000"/>
              <a:gd name="connsiteX116" fmla="*/ 4604655 w 7467600"/>
              <a:gd name="connsiteY116" fmla="*/ 5583434 h 6858000"/>
              <a:gd name="connsiteX117" fmla="*/ 4565074 w 7467600"/>
              <a:gd name="connsiteY117" fmla="*/ 5618550 h 6858000"/>
              <a:gd name="connsiteX118" fmla="*/ 4988186 w 7467600"/>
              <a:gd name="connsiteY118" fmla="*/ 5216467 h 6858000"/>
              <a:gd name="connsiteX119" fmla="*/ 4978032 w 7467600"/>
              <a:gd name="connsiteY119" fmla="*/ 5183809 h 6858000"/>
              <a:gd name="connsiteX120" fmla="*/ 4463413 w 7467600"/>
              <a:gd name="connsiteY120" fmla="*/ 5615162 h 6858000"/>
              <a:gd name="connsiteX121" fmla="*/ 4358134 w 7467600"/>
              <a:gd name="connsiteY121" fmla="*/ 5742791 h 6858000"/>
              <a:gd name="connsiteX122" fmla="*/ 4376219 w 7467600"/>
              <a:gd name="connsiteY122" fmla="*/ 5729027 h 6858000"/>
              <a:gd name="connsiteX123" fmla="*/ 4582340 w 7467600"/>
              <a:gd name="connsiteY123" fmla="*/ 5561037 h 6858000"/>
              <a:gd name="connsiteX124" fmla="*/ 4694684 w 7467600"/>
              <a:gd name="connsiteY124" fmla="*/ 5447098 h 6858000"/>
              <a:gd name="connsiteX125" fmla="*/ 4754123 w 7467600"/>
              <a:gd name="connsiteY125" fmla="*/ 5384643 h 6858000"/>
              <a:gd name="connsiteX126" fmla="*/ 4978032 w 7467600"/>
              <a:gd name="connsiteY126" fmla="*/ 5183809 h 6858000"/>
              <a:gd name="connsiteX127" fmla="*/ 1903353 w 7467600"/>
              <a:gd name="connsiteY127" fmla="*/ 5044827 h 6858000"/>
              <a:gd name="connsiteX128" fmla="*/ 1936931 w 7467600"/>
              <a:gd name="connsiteY128" fmla="*/ 5093954 h 6858000"/>
              <a:gd name="connsiteX129" fmla="*/ 2195868 w 7467600"/>
              <a:gd name="connsiteY129" fmla="*/ 5396574 h 6858000"/>
              <a:gd name="connsiteX130" fmla="*/ 2088852 w 7467600"/>
              <a:gd name="connsiteY130" fmla="*/ 5166123 h 6858000"/>
              <a:gd name="connsiteX131" fmla="*/ 1958241 w 7467600"/>
              <a:gd name="connsiteY131" fmla="*/ 5067955 h 6858000"/>
              <a:gd name="connsiteX132" fmla="*/ 1903353 w 7467600"/>
              <a:gd name="connsiteY132" fmla="*/ 5044827 h 6858000"/>
              <a:gd name="connsiteX133" fmla="*/ 1979378 w 7467600"/>
              <a:gd name="connsiteY133" fmla="*/ 4769504 h 6858000"/>
              <a:gd name="connsiteX134" fmla="*/ 2882120 w 7467600"/>
              <a:gd name="connsiteY134" fmla="*/ 5064547 h 6858000"/>
              <a:gd name="connsiteX135" fmla="*/ 2793103 w 7467600"/>
              <a:gd name="connsiteY135" fmla="*/ 5039699 h 6858000"/>
              <a:gd name="connsiteX136" fmla="*/ 2770041 w 7467600"/>
              <a:gd name="connsiteY136" fmla="*/ 5033634 h 6858000"/>
              <a:gd name="connsiteX137" fmla="*/ 1979378 w 7467600"/>
              <a:gd name="connsiteY137" fmla="*/ 4769504 h 6858000"/>
              <a:gd name="connsiteX138" fmla="*/ 1927410 w 7467600"/>
              <a:gd name="connsiteY138" fmla="*/ 4716164 h 6858000"/>
              <a:gd name="connsiteX139" fmla="*/ 1959587 w 7467600"/>
              <a:gd name="connsiteY139" fmla="*/ 4728849 h 6858000"/>
              <a:gd name="connsiteX140" fmla="*/ 2777707 w 7467600"/>
              <a:gd name="connsiteY140" fmla="*/ 5003991 h 6858000"/>
              <a:gd name="connsiteX141" fmla="*/ 2800768 w 7467600"/>
              <a:gd name="connsiteY141" fmla="*/ 5010056 h 6858000"/>
              <a:gd name="connsiteX142" fmla="*/ 2879408 w 7467600"/>
              <a:gd name="connsiteY142" fmla="*/ 5031590 h 6858000"/>
              <a:gd name="connsiteX143" fmla="*/ 2862295 w 7467600"/>
              <a:gd name="connsiteY143" fmla="*/ 5022958 h 6858000"/>
              <a:gd name="connsiteX144" fmla="*/ 2813343 w 7467600"/>
              <a:gd name="connsiteY144" fmla="*/ 4998369 h 6858000"/>
              <a:gd name="connsiteX145" fmla="*/ 2646245 w 7467600"/>
              <a:gd name="connsiteY145" fmla="*/ 4930999 h 6858000"/>
              <a:gd name="connsiteX146" fmla="*/ 1999243 w 7467600"/>
              <a:gd name="connsiteY146" fmla="*/ 4730524 h 6858000"/>
              <a:gd name="connsiteX147" fmla="*/ 1979527 w 7467600"/>
              <a:gd name="connsiteY147" fmla="*/ 4726651 h 6858000"/>
              <a:gd name="connsiteX148" fmla="*/ 1927410 w 7467600"/>
              <a:gd name="connsiteY148" fmla="*/ 4716164 h 6858000"/>
              <a:gd name="connsiteX149" fmla="*/ 1997014 w 7467600"/>
              <a:gd name="connsiteY149" fmla="*/ 4698007 h 6858000"/>
              <a:gd name="connsiteX150" fmla="*/ 2005458 w 7467600"/>
              <a:gd name="connsiteY150" fmla="*/ 4699540 h 6858000"/>
              <a:gd name="connsiteX151" fmla="*/ 2657186 w 7467600"/>
              <a:gd name="connsiteY151" fmla="*/ 4901687 h 6858000"/>
              <a:gd name="connsiteX152" fmla="*/ 2826662 w 7467600"/>
              <a:gd name="connsiteY152" fmla="*/ 4970362 h 6858000"/>
              <a:gd name="connsiteX153" fmla="*/ 2876100 w 7467600"/>
              <a:gd name="connsiteY153" fmla="*/ 4995397 h 6858000"/>
              <a:gd name="connsiteX154" fmla="*/ 3042600 w 7467600"/>
              <a:gd name="connsiteY154" fmla="*/ 5059532 h 6858000"/>
              <a:gd name="connsiteX155" fmla="*/ 1997014 w 7467600"/>
              <a:gd name="connsiteY155" fmla="*/ 4698007 h 6858000"/>
              <a:gd name="connsiteX156" fmla="*/ 2305292 w 7467600"/>
              <a:gd name="connsiteY156" fmla="*/ 4219492 h 6858000"/>
              <a:gd name="connsiteX157" fmla="*/ 3360922 w 7467600"/>
              <a:gd name="connsiteY157" fmla="*/ 4529373 h 6858000"/>
              <a:gd name="connsiteX158" fmla="*/ 3492420 w 7467600"/>
              <a:gd name="connsiteY158" fmla="*/ 4510145 h 6858000"/>
              <a:gd name="connsiteX159" fmla="*/ 3364086 w 7467600"/>
              <a:gd name="connsiteY159" fmla="*/ 4480340 h 6858000"/>
              <a:gd name="connsiteX160" fmla="*/ 3225818 w 7467600"/>
              <a:gd name="connsiteY160" fmla="*/ 4411822 h 6858000"/>
              <a:gd name="connsiteX161" fmla="*/ 3129696 w 7467600"/>
              <a:gd name="connsiteY161" fmla="*/ 4360704 h 6858000"/>
              <a:gd name="connsiteX162" fmla="*/ 2814545 w 7467600"/>
              <a:gd name="connsiteY162" fmla="*/ 4282955 h 6858000"/>
              <a:gd name="connsiteX163" fmla="*/ 2305292 w 7467600"/>
              <a:gd name="connsiteY163" fmla="*/ 4219492 h 6858000"/>
              <a:gd name="connsiteX164" fmla="*/ 2626982 w 7467600"/>
              <a:gd name="connsiteY164" fmla="*/ 4206450 h 6858000"/>
              <a:gd name="connsiteX165" fmla="*/ 2490617 w 7467600"/>
              <a:gd name="connsiteY165" fmla="*/ 4206951 h 6858000"/>
              <a:gd name="connsiteX166" fmla="*/ 2819869 w 7467600"/>
              <a:gd name="connsiteY166" fmla="*/ 4252936 h 6858000"/>
              <a:gd name="connsiteX167" fmla="*/ 3143018 w 7467600"/>
              <a:gd name="connsiteY167" fmla="*/ 4332698 h 6858000"/>
              <a:gd name="connsiteX168" fmla="*/ 3241520 w 7467600"/>
              <a:gd name="connsiteY168" fmla="*/ 4385112 h 6858000"/>
              <a:gd name="connsiteX169" fmla="*/ 3374575 w 7467600"/>
              <a:gd name="connsiteY169" fmla="*/ 4451517 h 6858000"/>
              <a:gd name="connsiteX170" fmla="*/ 3505221 w 7467600"/>
              <a:gd name="connsiteY170" fmla="*/ 4480757 h 6858000"/>
              <a:gd name="connsiteX171" fmla="*/ 2626982 w 7467600"/>
              <a:gd name="connsiteY171" fmla="*/ 4206450 h 6858000"/>
              <a:gd name="connsiteX172" fmla="*/ 1310106 w 7467600"/>
              <a:gd name="connsiteY172" fmla="*/ 3943217 h 6858000"/>
              <a:gd name="connsiteX173" fmla="*/ 854994 w 7467600"/>
              <a:gd name="connsiteY173" fmla="*/ 4399136 h 6858000"/>
              <a:gd name="connsiteX174" fmla="*/ 742462 w 7467600"/>
              <a:gd name="connsiteY174" fmla="*/ 4594648 h 6858000"/>
              <a:gd name="connsiteX175" fmla="*/ 820602 w 7467600"/>
              <a:gd name="connsiteY175" fmla="*/ 4485915 h 6858000"/>
              <a:gd name="connsiteX176" fmla="*/ 878295 w 7467600"/>
              <a:gd name="connsiteY176" fmla="*/ 4403594 h 6858000"/>
              <a:gd name="connsiteX177" fmla="*/ 1240607 w 7467600"/>
              <a:gd name="connsiteY177" fmla="*/ 4010401 h 6858000"/>
              <a:gd name="connsiteX178" fmla="*/ 1310106 w 7467600"/>
              <a:gd name="connsiteY178" fmla="*/ 3943217 h 6858000"/>
              <a:gd name="connsiteX179" fmla="*/ 1423113 w 7467600"/>
              <a:gd name="connsiteY179" fmla="*/ 3874565 h 6858000"/>
              <a:gd name="connsiteX180" fmla="*/ 1260565 w 7467600"/>
              <a:gd name="connsiteY180" fmla="*/ 4031982 h 6858000"/>
              <a:gd name="connsiteX181" fmla="*/ 901900 w 7467600"/>
              <a:gd name="connsiteY181" fmla="*/ 4421236 h 6858000"/>
              <a:gd name="connsiteX182" fmla="*/ 845044 w 7467600"/>
              <a:gd name="connsiteY182" fmla="*/ 4502436 h 6858000"/>
              <a:gd name="connsiteX183" fmla="*/ 685926 w 7467600"/>
              <a:gd name="connsiteY183" fmla="*/ 4703069 h 6858000"/>
              <a:gd name="connsiteX184" fmla="*/ 684248 w 7467600"/>
              <a:gd name="connsiteY184" fmla="*/ 4706721 h 6858000"/>
              <a:gd name="connsiteX185" fmla="*/ 1423113 w 7467600"/>
              <a:gd name="connsiteY185" fmla="*/ 3874565 h 6858000"/>
              <a:gd name="connsiteX186" fmla="*/ 3316479 w 7467600"/>
              <a:gd name="connsiteY186" fmla="*/ 3872136 h 6858000"/>
              <a:gd name="connsiteX187" fmla="*/ 3546806 w 7467600"/>
              <a:gd name="connsiteY187" fmla="*/ 4356139 h 6858000"/>
              <a:gd name="connsiteX188" fmla="*/ 3364433 w 7467600"/>
              <a:gd name="connsiteY188" fmla="*/ 3953121 h 6858000"/>
              <a:gd name="connsiteX189" fmla="*/ 3316479 w 7467600"/>
              <a:gd name="connsiteY189" fmla="*/ 3872136 h 6858000"/>
              <a:gd name="connsiteX190" fmla="*/ 3291335 w 7467600"/>
              <a:gd name="connsiteY190" fmla="*/ 3767420 h 6858000"/>
              <a:gd name="connsiteX191" fmla="*/ 3390805 w 7467600"/>
              <a:gd name="connsiteY191" fmla="*/ 3937163 h 6858000"/>
              <a:gd name="connsiteX192" fmla="*/ 3579062 w 7467600"/>
              <a:gd name="connsiteY192" fmla="*/ 4359040 h 6858000"/>
              <a:gd name="connsiteX193" fmla="*/ 3467355 w 7467600"/>
              <a:gd name="connsiteY193" fmla="*/ 3988130 h 6858000"/>
              <a:gd name="connsiteX194" fmla="*/ 3310753 w 7467600"/>
              <a:gd name="connsiteY194" fmla="*/ 3787140 h 6858000"/>
              <a:gd name="connsiteX195" fmla="*/ 3291335 w 7467600"/>
              <a:gd name="connsiteY195" fmla="*/ 3767420 h 6858000"/>
              <a:gd name="connsiteX196" fmla="*/ 1635889 w 7467600"/>
              <a:gd name="connsiteY196" fmla="*/ 3709494 h 6858000"/>
              <a:gd name="connsiteX197" fmla="*/ 1634800 w 7467600"/>
              <a:gd name="connsiteY197" fmla="*/ 3731111 h 6858000"/>
              <a:gd name="connsiteX198" fmla="*/ 1635889 w 7467600"/>
              <a:gd name="connsiteY198" fmla="*/ 3709494 h 6858000"/>
              <a:gd name="connsiteX199" fmla="*/ 1510397 w 7467600"/>
              <a:gd name="connsiteY199" fmla="*/ 3684705 h 6858000"/>
              <a:gd name="connsiteX200" fmla="*/ 1146550 w 7467600"/>
              <a:gd name="connsiteY200" fmla="*/ 3802012 h 6858000"/>
              <a:gd name="connsiteX201" fmla="*/ 698834 w 7467600"/>
              <a:gd name="connsiteY201" fmla="*/ 3952272 h 6858000"/>
              <a:gd name="connsiteX202" fmla="*/ 34256 w 7467600"/>
              <a:gd name="connsiteY202" fmla="*/ 4347603 h 6858000"/>
              <a:gd name="connsiteX203" fmla="*/ 527241 w 7467600"/>
              <a:gd name="connsiteY203" fmla="*/ 4065078 h 6858000"/>
              <a:gd name="connsiteX204" fmla="*/ 1510397 w 7467600"/>
              <a:gd name="connsiteY204" fmla="*/ 3684705 h 6858000"/>
              <a:gd name="connsiteX205" fmla="*/ 1313114 w 7467600"/>
              <a:gd name="connsiteY205" fmla="*/ 3655216 h 6858000"/>
              <a:gd name="connsiteX206" fmla="*/ 1109304 w 7467600"/>
              <a:gd name="connsiteY206" fmla="*/ 3669030 h 6858000"/>
              <a:gd name="connsiteX207" fmla="*/ 8129 w 7467600"/>
              <a:gd name="connsiteY207" fmla="*/ 4330519 h 6858000"/>
              <a:gd name="connsiteX208" fmla="*/ 687572 w 7467600"/>
              <a:gd name="connsiteY208" fmla="*/ 3925629 h 6858000"/>
              <a:gd name="connsiteX209" fmla="*/ 1138365 w 7467600"/>
              <a:gd name="connsiteY209" fmla="*/ 3774515 h 6858000"/>
              <a:gd name="connsiteX210" fmla="*/ 1505579 w 7467600"/>
              <a:gd name="connsiteY210" fmla="*/ 3655526 h 6858000"/>
              <a:gd name="connsiteX211" fmla="*/ 1313114 w 7467600"/>
              <a:gd name="connsiteY211" fmla="*/ 3655216 h 6858000"/>
              <a:gd name="connsiteX212" fmla="*/ 3655073 w 7467600"/>
              <a:gd name="connsiteY212" fmla="*/ 3650884 h 6858000"/>
              <a:gd name="connsiteX213" fmla="*/ 3989938 w 7467600"/>
              <a:gd name="connsiteY213" fmla="*/ 3991685 h 6858000"/>
              <a:gd name="connsiteX214" fmla="*/ 4393907 w 7467600"/>
              <a:gd name="connsiteY214" fmla="*/ 4261258 h 6858000"/>
              <a:gd name="connsiteX215" fmla="*/ 4648051 w 7467600"/>
              <a:gd name="connsiteY215" fmla="*/ 4374051 h 6858000"/>
              <a:gd name="connsiteX216" fmla="*/ 4383389 w 7467600"/>
              <a:gd name="connsiteY216" fmla="*/ 4184369 h 6858000"/>
              <a:gd name="connsiteX217" fmla="*/ 4165508 w 7467600"/>
              <a:gd name="connsiteY217" fmla="*/ 4035196 h 6858000"/>
              <a:gd name="connsiteX218" fmla="*/ 4068162 w 7467600"/>
              <a:gd name="connsiteY218" fmla="*/ 3953394 h 6858000"/>
              <a:gd name="connsiteX219" fmla="*/ 3981416 w 7467600"/>
              <a:gd name="connsiteY219" fmla="*/ 3880482 h 6858000"/>
              <a:gd name="connsiteX220" fmla="*/ 3800147 w 7467600"/>
              <a:gd name="connsiteY220" fmla="*/ 3749872 h 6858000"/>
              <a:gd name="connsiteX221" fmla="*/ 3655073 w 7467600"/>
              <a:gd name="connsiteY221" fmla="*/ 3650884 h 6858000"/>
              <a:gd name="connsiteX222" fmla="*/ 3670252 w 7467600"/>
              <a:gd name="connsiteY222" fmla="*/ 3622798 h 6858000"/>
              <a:gd name="connsiteX223" fmla="*/ 3817258 w 7467600"/>
              <a:gd name="connsiteY223" fmla="*/ 3723577 h 6858000"/>
              <a:gd name="connsiteX224" fmla="*/ 4000461 w 7467600"/>
              <a:gd name="connsiteY224" fmla="*/ 3855966 h 6858000"/>
              <a:gd name="connsiteX225" fmla="*/ 4088180 w 7467600"/>
              <a:gd name="connsiteY225" fmla="*/ 3929774 h 6858000"/>
              <a:gd name="connsiteX226" fmla="*/ 4184555 w 7467600"/>
              <a:gd name="connsiteY226" fmla="*/ 4010683 h 6858000"/>
              <a:gd name="connsiteX227" fmla="*/ 4399563 w 7467600"/>
              <a:gd name="connsiteY227" fmla="*/ 4158106 h 6858000"/>
              <a:gd name="connsiteX228" fmla="*/ 4684469 w 7467600"/>
              <a:gd name="connsiteY228" fmla="*/ 4364680 h 6858000"/>
              <a:gd name="connsiteX229" fmla="*/ 4690271 w 7467600"/>
              <a:gd name="connsiteY229" fmla="*/ 4370034 h 6858000"/>
              <a:gd name="connsiteX230" fmla="*/ 4136093 w 7467600"/>
              <a:gd name="connsiteY230" fmla="*/ 3858466 h 6858000"/>
              <a:gd name="connsiteX231" fmla="*/ 3670252 w 7467600"/>
              <a:gd name="connsiteY231" fmla="*/ 3622798 h 6858000"/>
              <a:gd name="connsiteX232" fmla="*/ 4440129 w 7467600"/>
              <a:gd name="connsiteY232" fmla="*/ 3448571 h 6858000"/>
              <a:gd name="connsiteX233" fmla="*/ 4856525 w 7467600"/>
              <a:gd name="connsiteY233" fmla="*/ 3915351 h 6858000"/>
              <a:gd name="connsiteX234" fmla="*/ 5059055 w 7467600"/>
              <a:gd name="connsiteY234" fmla="*/ 4108918 h 6858000"/>
              <a:gd name="connsiteX235" fmla="*/ 5290070 w 7467600"/>
              <a:gd name="connsiteY235" fmla="*/ 4263619 h 6858000"/>
              <a:gd name="connsiteX236" fmla="*/ 4834991 w 7467600"/>
              <a:gd name="connsiteY236" fmla="*/ 3830985 h 6858000"/>
              <a:gd name="connsiteX237" fmla="*/ 4440129 w 7467600"/>
              <a:gd name="connsiteY237" fmla="*/ 3448571 h 6858000"/>
              <a:gd name="connsiteX238" fmla="*/ 4441737 w 7467600"/>
              <a:gd name="connsiteY238" fmla="*/ 3399734 h 6858000"/>
              <a:gd name="connsiteX239" fmla="*/ 4431236 w 7467600"/>
              <a:gd name="connsiteY239" fmla="*/ 3400954 h 6858000"/>
              <a:gd name="connsiteX240" fmla="*/ 4557150 w 7467600"/>
              <a:gd name="connsiteY240" fmla="*/ 3510023 h 6858000"/>
              <a:gd name="connsiteX241" fmla="*/ 4856936 w 7467600"/>
              <a:gd name="connsiteY241" fmla="*/ 3809146 h 6858000"/>
              <a:gd name="connsiteX242" fmla="*/ 5111996 w 7467600"/>
              <a:gd name="connsiteY242" fmla="*/ 4065759 h 6858000"/>
              <a:gd name="connsiteX243" fmla="*/ 5388878 w 7467600"/>
              <a:gd name="connsiteY243" fmla="*/ 4300185 h 6858000"/>
              <a:gd name="connsiteX244" fmla="*/ 5425556 w 7467600"/>
              <a:gd name="connsiteY244" fmla="*/ 4308967 h 6858000"/>
              <a:gd name="connsiteX245" fmla="*/ 4943646 w 7467600"/>
              <a:gd name="connsiteY245" fmla="*/ 3822916 h 6858000"/>
              <a:gd name="connsiteX246" fmla="*/ 4594837 w 7467600"/>
              <a:gd name="connsiteY246" fmla="*/ 3532274 h 6858000"/>
              <a:gd name="connsiteX247" fmla="*/ 4441737 w 7467600"/>
              <a:gd name="connsiteY247" fmla="*/ 3399734 h 6858000"/>
              <a:gd name="connsiteX248" fmla="*/ 5425834 w 7467600"/>
              <a:gd name="connsiteY248" fmla="*/ 3162785 h 6858000"/>
              <a:gd name="connsiteX249" fmla="*/ 5401644 w 7467600"/>
              <a:gd name="connsiteY249" fmla="*/ 3617847 h 6858000"/>
              <a:gd name="connsiteX250" fmla="*/ 5467256 w 7467600"/>
              <a:gd name="connsiteY250" fmla="*/ 4175494 h 6858000"/>
              <a:gd name="connsiteX251" fmla="*/ 5448069 w 7467600"/>
              <a:gd name="connsiteY251" fmla="*/ 3567554 h 6858000"/>
              <a:gd name="connsiteX252" fmla="*/ 5425834 w 7467600"/>
              <a:gd name="connsiteY252" fmla="*/ 3162785 h 6858000"/>
              <a:gd name="connsiteX253" fmla="*/ 1318687 w 7467600"/>
              <a:gd name="connsiteY253" fmla="*/ 3113840 h 6858000"/>
              <a:gd name="connsiteX254" fmla="*/ 1066793 w 7467600"/>
              <a:gd name="connsiteY254" fmla="*/ 3212171 h 6858000"/>
              <a:gd name="connsiteX255" fmla="*/ 993319 w 7467600"/>
              <a:gd name="connsiteY255" fmla="*/ 3247648 h 6858000"/>
              <a:gd name="connsiteX256" fmla="*/ 853081 w 7467600"/>
              <a:gd name="connsiteY256" fmla="*/ 3312410 h 6858000"/>
              <a:gd name="connsiteX257" fmla="*/ 805957 w 7467600"/>
              <a:gd name="connsiteY257" fmla="*/ 3330443 h 6858000"/>
              <a:gd name="connsiteX258" fmla="*/ 1318687 w 7467600"/>
              <a:gd name="connsiteY258" fmla="*/ 3113840 h 6858000"/>
              <a:gd name="connsiteX259" fmla="*/ 5453702 w 7467600"/>
              <a:gd name="connsiteY259" fmla="*/ 3090882 h 6858000"/>
              <a:gd name="connsiteX260" fmla="*/ 5480135 w 7467600"/>
              <a:gd name="connsiteY260" fmla="*/ 3565802 h 6858000"/>
              <a:gd name="connsiteX261" fmla="*/ 5499023 w 7467600"/>
              <a:gd name="connsiteY261" fmla="*/ 4166310 h 6858000"/>
              <a:gd name="connsiteX262" fmla="*/ 5547022 w 7467600"/>
              <a:gd name="connsiteY262" fmla="*/ 3607838 h 6858000"/>
              <a:gd name="connsiteX263" fmla="*/ 5515964 w 7467600"/>
              <a:gd name="connsiteY263" fmla="*/ 3378541 h 6858000"/>
              <a:gd name="connsiteX264" fmla="*/ 5453702 w 7467600"/>
              <a:gd name="connsiteY264" fmla="*/ 3090882 h 6858000"/>
              <a:gd name="connsiteX265" fmla="*/ 1238695 w 7467600"/>
              <a:gd name="connsiteY265" fmla="*/ 3076820 h 6858000"/>
              <a:gd name="connsiteX266" fmla="*/ 716371 w 7467600"/>
              <a:gd name="connsiteY266" fmla="*/ 3293249 h 6858000"/>
              <a:gd name="connsiteX267" fmla="*/ 579522 w 7467600"/>
              <a:gd name="connsiteY267" fmla="*/ 3371759 h 6858000"/>
              <a:gd name="connsiteX268" fmla="*/ 600288 w 7467600"/>
              <a:gd name="connsiteY268" fmla="*/ 3365555 h 6858000"/>
              <a:gd name="connsiteX269" fmla="*/ 840692 w 7467600"/>
              <a:gd name="connsiteY269" fmla="*/ 3284921 h 6858000"/>
              <a:gd name="connsiteX270" fmla="*/ 979248 w 7467600"/>
              <a:gd name="connsiteY270" fmla="*/ 3221003 h 6858000"/>
              <a:gd name="connsiteX271" fmla="*/ 1053282 w 7467600"/>
              <a:gd name="connsiteY271" fmla="*/ 3185247 h 6858000"/>
              <a:gd name="connsiteX272" fmla="*/ 1320603 w 7467600"/>
              <a:gd name="connsiteY272" fmla="*/ 3081281 h 6858000"/>
              <a:gd name="connsiteX273" fmla="*/ 1238695 w 7467600"/>
              <a:gd name="connsiteY273" fmla="*/ 3076820 h 6858000"/>
              <a:gd name="connsiteX274" fmla="*/ 5425627 w 7467600"/>
              <a:gd name="connsiteY274" fmla="*/ 2954192 h 6858000"/>
              <a:gd name="connsiteX275" fmla="*/ 5470770 w 7467600"/>
              <a:gd name="connsiteY275" fmla="*/ 3005435 h 6858000"/>
              <a:gd name="connsiteX276" fmla="*/ 5519779 w 7467600"/>
              <a:gd name="connsiteY276" fmla="*/ 4359223 h 6858000"/>
              <a:gd name="connsiteX277" fmla="*/ 5520293 w 7467600"/>
              <a:gd name="connsiteY277" fmla="*/ 4360602 h 6858000"/>
              <a:gd name="connsiteX278" fmla="*/ 5767221 w 7467600"/>
              <a:gd name="connsiteY278" fmla="*/ 4665564 h 6858000"/>
              <a:gd name="connsiteX279" fmla="*/ 6937169 w 7467600"/>
              <a:gd name="connsiteY279" fmla="*/ 4815941 h 6858000"/>
              <a:gd name="connsiteX280" fmla="*/ 6953922 w 7467600"/>
              <a:gd name="connsiteY280" fmla="*/ 4890068 h 6858000"/>
              <a:gd name="connsiteX281" fmla="*/ 6071359 w 7467600"/>
              <a:gd name="connsiteY281" fmla="*/ 4770770 h 6858000"/>
              <a:gd name="connsiteX282" fmla="*/ 6038839 w 7467600"/>
              <a:gd name="connsiteY282" fmla="*/ 4764474 h 6858000"/>
              <a:gd name="connsiteX283" fmla="*/ 6038706 w 7467600"/>
              <a:gd name="connsiteY283" fmla="*/ 4763847 h 6858000"/>
              <a:gd name="connsiteX284" fmla="*/ 6037784 w 7467600"/>
              <a:gd name="connsiteY284" fmla="*/ 4764270 h 6858000"/>
              <a:gd name="connsiteX285" fmla="*/ 6038839 w 7467600"/>
              <a:gd name="connsiteY285" fmla="*/ 4764474 h 6858000"/>
              <a:gd name="connsiteX286" fmla="*/ 6040338 w 7467600"/>
              <a:gd name="connsiteY286" fmla="*/ 4771418 h 6858000"/>
              <a:gd name="connsiteX287" fmla="*/ 6024488 w 7467600"/>
              <a:gd name="connsiteY287" fmla="*/ 4809903 h 6858000"/>
              <a:gd name="connsiteX288" fmla="*/ 5599771 w 7467600"/>
              <a:gd name="connsiteY288" fmla="*/ 5509652 h 6858000"/>
              <a:gd name="connsiteX289" fmla="*/ 5548843 w 7467600"/>
              <a:gd name="connsiteY289" fmla="*/ 5563845 h 6858000"/>
              <a:gd name="connsiteX290" fmla="*/ 5940952 w 7467600"/>
              <a:gd name="connsiteY290" fmla="*/ 6250028 h 6858000"/>
              <a:gd name="connsiteX291" fmla="*/ 6043441 w 7467600"/>
              <a:gd name="connsiteY291" fmla="*/ 6665847 h 6858000"/>
              <a:gd name="connsiteX292" fmla="*/ 6093432 w 7467600"/>
              <a:gd name="connsiteY292" fmla="*/ 6858000 h 6858000"/>
              <a:gd name="connsiteX293" fmla="*/ 6034344 w 7467600"/>
              <a:gd name="connsiteY293" fmla="*/ 6858000 h 6858000"/>
              <a:gd name="connsiteX294" fmla="*/ 6026679 w 7467600"/>
              <a:gd name="connsiteY294" fmla="*/ 6836959 h 6858000"/>
              <a:gd name="connsiteX295" fmla="*/ 5800441 w 7467600"/>
              <a:gd name="connsiteY295" fmla="*/ 6335286 h 6858000"/>
              <a:gd name="connsiteX296" fmla="*/ 5526562 w 7467600"/>
              <a:gd name="connsiteY296" fmla="*/ 5705388 h 6858000"/>
              <a:gd name="connsiteX297" fmla="*/ 5519640 w 7467600"/>
              <a:gd name="connsiteY297" fmla="*/ 5683774 h 6858000"/>
              <a:gd name="connsiteX298" fmla="*/ 5844559 w 7467600"/>
              <a:gd name="connsiteY298" fmla="*/ 6553349 h 6858000"/>
              <a:gd name="connsiteX299" fmla="*/ 5975994 w 7467600"/>
              <a:gd name="connsiteY299" fmla="*/ 6858000 h 6858000"/>
              <a:gd name="connsiteX300" fmla="*/ 5898547 w 7467600"/>
              <a:gd name="connsiteY300" fmla="*/ 6858000 h 6858000"/>
              <a:gd name="connsiteX301" fmla="*/ 5682041 w 7467600"/>
              <a:gd name="connsiteY301" fmla="*/ 6355860 h 6858000"/>
              <a:gd name="connsiteX302" fmla="*/ 5461758 w 7467600"/>
              <a:gd name="connsiteY302" fmla="*/ 5820220 h 6858000"/>
              <a:gd name="connsiteX303" fmla="*/ 5237282 w 7467600"/>
              <a:gd name="connsiteY303" fmla="*/ 6579086 h 6858000"/>
              <a:gd name="connsiteX304" fmla="*/ 5115009 w 7467600"/>
              <a:gd name="connsiteY304" fmla="*/ 6858000 h 6858000"/>
              <a:gd name="connsiteX305" fmla="*/ 5028074 w 7467600"/>
              <a:gd name="connsiteY305" fmla="*/ 6858000 h 6858000"/>
              <a:gd name="connsiteX306" fmla="*/ 5079508 w 7467600"/>
              <a:gd name="connsiteY306" fmla="*/ 6749074 h 6858000"/>
              <a:gd name="connsiteX307" fmla="*/ 5371846 w 7467600"/>
              <a:gd name="connsiteY307" fmla="*/ 5924413 h 6858000"/>
              <a:gd name="connsiteX308" fmla="*/ 5270512 w 7467600"/>
              <a:gd name="connsiteY308" fmla="*/ 6138975 h 6858000"/>
              <a:gd name="connsiteX309" fmla="*/ 5062409 w 7467600"/>
              <a:gd name="connsiteY309" fmla="*/ 6653544 h 6858000"/>
              <a:gd name="connsiteX310" fmla="*/ 5036628 w 7467600"/>
              <a:gd name="connsiteY310" fmla="*/ 6754247 h 6858000"/>
              <a:gd name="connsiteX311" fmla="*/ 5009112 w 7467600"/>
              <a:gd name="connsiteY311" fmla="*/ 6858000 h 6858000"/>
              <a:gd name="connsiteX312" fmla="*/ 4976679 w 7467600"/>
              <a:gd name="connsiteY312" fmla="*/ 6858000 h 6858000"/>
              <a:gd name="connsiteX313" fmla="*/ 5006537 w 7467600"/>
              <a:gd name="connsiteY313" fmla="*/ 6747068 h 6858000"/>
              <a:gd name="connsiteX314" fmla="*/ 5032723 w 7467600"/>
              <a:gd name="connsiteY314" fmla="*/ 6644957 h 6858000"/>
              <a:gd name="connsiteX315" fmla="*/ 5242949 w 7467600"/>
              <a:gd name="connsiteY315" fmla="*/ 6125175 h 6858000"/>
              <a:gd name="connsiteX316" fmla="*/ 5286321 w 7467600"/>
              <a:gd name="connsiteY316" fmla="*/ 6033555 h 6858000"/>
              <a:gd name="connsiteX317" fmla="*/ 5008210 w 7467600"/>
              <a:gd name="connsiteY317" fmla="*/ 6649194 h 6858000"/>
              <a:gd name="connsiteX318" fmla="*/ 4986321 w 7467600"/>
              <a:gd name="connsiteY318" fmla="*/ 6765687 h 6858000"/>
              <a:gd name="connsiteX319" fmla="*/ 4973474 w 7467600"/>
              <a:gd name="connsiteY319" fmla="*/ 6858000 h 6858000"/>
              <a:gd name="connsiteX320" fmla="*/ 4907178 w 7467600"/>
              <a:gd name="connsiteY320" fmla="*/ 6858000 h 6858000"/>
              <a:gd name="connsiteX321" fmla="*/ 4910810 w 7467600"/>
              <a:gd name="connsiteY321" fmla="*/ 6829660 h 6858000"/>
              <a:gd name="connsiteX322" fmla="*/ 4987461 w 7467600"/>
              <a:gd name="connsiteY322" fmla="*/ 6432994 h 6858000"/>
              <a:gd name="connsiteX323" fmla="*/ 5179262 w 7467600"/>
              <a:gd name="connsiteY323" fmla="*/ 6035044 h 6858000"/>
              <a:gd name="connsiteX324" fmla="*/ 4689678 w 7467600"/>
              <a:gd name="connsiteY324" fmla="*/ 6440241 h 6858000"/>
              <a:gd name="connsiteX325" fmla="*/ 4477543 w 7467600"/>
              <a:gd name="connsiteY325" fmla="*/ 6674836 h 6858000"/>
              <a:gd name="connsiteX326" fmla="*/ 4329957 w 7467600"/>
              <a:gd name="connsiteY326" fmla="*/ 6858000 h 6858000"/>
              <a:gd name="connsiteX327" fmla="*/ 4218595 w 7467600"/>
              <a:gd name="connsiteY327" fmla="*/ 6858000 h 6858000"/>
              <a:gd name="connsiteX328" fmla="*/ 4368888 w 7467600"/>
              <a:gd name="connsiteY328" fmla="*/ 6668412 h 6858000"/>
              <a:gd name="connsiteX329" fmla="*/ 4563091 w 7467600"/>
              <a:gd name="connsiteY329" fmla="*/ 6442508 h 6858000"/>
              <a:gd name="connsiteX330" fmla="*/ 5387324 w 7467600"/>
              <a:gd name="connsiteY330" fmla="*/ 5705830 h 6858000"/>
              <a:gd name="connsiteX331" fmla="*/ 5073620 w 7467600"/>
              <a:gd name="connsiteY331" fmla="*/ 5955437 h 6858000"/>
              <a:gd name="connsiteX332" fmla="*/ 4689789 w 7467600"/>
              <a:gd name="connsiteY332" fmla="*/ 6268382 h 6858000"/>
              <a:gd name="connsiteX333" fmla="*/ 4418722 w 7467600"/>
              <a:gd name="connsiteY333" fmla="*/ 6570886 h 6858000"/>
              <a:gd name="connsiteX334" fmla="*/ 4214944 w 7467600"/>
              <a:gd name="connsiteY334" fmla="*/ 6858000 h 6858000"/>
              <a:gd name="connsiteX335" fmla="*/ 4177898 w 7467600"/>
              <a:gd name="connsiteY335" fmla="*/ 6858000 h 6858000"/>
              <a:gd name="connsiteX336" fmla="*/ 4391597 w 7467600"/>
              <a:gd name="connsiteY336" fmla="*/ 6556370 h 6858000"/>
              <a:gd name="connsiteX337" fmla="*/ 4668889 w 7467600"/>
              <a:gd name="connsiteY337" fmla="*/ 6246399 h 6858000"/>
              <a:gd name="connsiteX338" fmla="*/ 5055427 w 7467600"/>
              <a:gd name="connsiteY338" fmla="*/ 5931476 h 6858000"/>
              <a:gd name="connsiteX339" fmla="*/ 5371814 w 7467600"/>
              <a:gd name="connsiteY339" fmla="*/ 5678975 h 6858000"/>
              <a:gd name="connsiteX340" fmla="*/ 4987918 w 7467600"/>
              <a:gd name="connsiteY340" fmla="*/ 5838701 h 6858000"/>
              <a:gd name="connsiteX341" fmla="*/ 4317146 w 7467600"/>
              <a:gd name="connsiteY341" fmla="*/ 6587716 h 6858000"/>
              <a:gd name="connsiteX342" fmla="*/ 4171627 w 7467600"/>
              <a:gd name="connsiteY342" fmla="*/ 6858000 h 6858000"/>
              <a:gd name="connsiteX343" fmla="*/ 4081585 w 7467600"/>
              <a:gd name="connsiteY343" fmla="*/ 6858000 h 6858000"/>
              <a:gd name="connsiteX344" fmla="*/ 4238603 w 7467600"/>
              <a:gd name="connsiteY344" fmla="*/ 6559341 h 6858000"/>
              <a:gd name="connsiteX345" fmla="*/ 4778333 w 7467600"/>
              <a:gd name="connsiteY345" fmla="*/ 5873626 h 6858000"/>
              <a:gd name="connsiteX346" fmla="*/ 5414185 w 7467600"/>
              <a:gd name="connsiteY346" fmla="*/ 5573882 h 6858000"/>
              <a:gd name="connsiteX347" fmla="*/ 5959648 w 7467600"/>
              <a:gd name="connsiteY347" fmla="*/ 4760797 h 6858000"/>
              <a:gd name="connsiteX348" fmla="*/ 5355019 w 7467600"/>
              <a:gd name="connsiteY348" fmla="*/ 4734672 h 6858000"/>
              <a:gd name="connsiteX349" fmla="*/ 5083565 w 7467600"/>
              <a:gd name="connsiteY349" fmla="*/ 5179121 h 6858000"/>
              <a:gd name="connsiteX350" fmla="*/ 4713577 w 7467600"/>
              <a:gd name="connsiteY350" fmla="*/ 5616803 h 6858000"/>
              <a:gd name="connsiteX351" fmla="*/ 3989559 w 7467600"/>
              <a:gd name="connsiteY351" fmla="*/ 6145945 h 6858000"/>
              <a:gd name="connsiteX352" fmla="*/ 3939824 w 7467600"/>
              <a:gd name="connsiteY352" fmla="*/ 6066900 h 6858000"/>
              <a:gd name="connsiteX353" fmla="*/ 4584537 w 7467600"/>
              <a:gd name="connsiteY353" fmla="*/ 5324826 h 6858000"/>
              <a:gd name="connsiteX354" fmla="*/ 5037105 w 7467600"/>
              <a:gd name="connsiteY354" fmla="*/ 5088765 h 6858000"/>
              <a:gd name="connsiteX355" fmla="*/ 5039930 w 7467600"/>
              <a:gd name="connsiteY355" fmla="*/ 5089585 h 6858000"/>
              <a:gd name="connsiteX356" fmla="*/ 5263764 w 7467600"/>
              <a:gd name="connsiteY356" fmla="*/ 4735525 h 6858000"/>
              <a:gd name="connsiteX357" fmla="*/ 4086300 w 7467600"/>
              <a:gd name="connsiteY357" fmla="*/ 4884599 h 6858000"/>
              <a:gd name="connsiteX358" fmla="*/ 4085485 w 7467600"/>
              <a:gd name="connsiteY358" fmla="*/ 4899070 h 6858000"/>
              <a:gd name="connsiteX359" fmla="*/ 3871915 w 7467600"/>
              <a:gd name="connsiteY359" fmla="*/ 5253645 h 6858000"/>
              <a:gd name="connsiteX360" fmla="*/ 3799374 w 7467600"/>
              <a:gd name="connsiteY360" fmla="*/ 5466127 h 6858000"/>
              <a:gd name="connsiteX361" fmla="*/ 3498850 w 7467600"/>
              <a:gd name="connsiteY361" fmla="*/ 6661888 h 6858000"/>
              <a:gd name="connsiteX362" fmla="*/ 3399216 w 7467600"/>
              <a:gd name="connsiteY362" fmla="*/ 6858000 h 6858000"/>
              <a:gd name="connsiteX363" fmla="*/ 3303688 w 7467600"/>
              <a:gd name="connsiteY363" fmla="*/ 6858000 h 6858000"/>
              <a:gd name="connsiteX364" fmla="*/ 3391774 w 7467600"/>
              <a:gd name="connsiteY364" fmla="*/ 6697181 h 6858000"/>
              <a:gd name="connsiteX365" fmla="*/ 3735540 w 7467600"/>
              <a:gd name="connsiteY365" fmla="*/ 5546923 h 6858000"/>
              <a:gd name="connsiteX366" fmla="*/ 3729438 w 7467600"/>
              <a:gd name="connsiteY366" fmla="*/ 5569058 h 6858000"/>
              <a:gd name="connsiteX367" fmla="*/ 3707782 w 7467600"/>
              <a:gd name="connsiteY367" fmla="*/ 5644908 h 6858000"/>
              <a:gd name="connsiteX368" fmla="*/ 3583827 w 7467600"/>
              <a:gd name="connsiteY368" fmla="*/ 6039215 h 6858000"/>
              <a:gd name="connsiteX369" fmla="*/ 3547861 w 7467600"/>
              <a:gd name="connsiteY369" fmla="*/ 6129609 h 6858000"/>
              <a:gd name="connsiteX370" fmla="*/ 3490905 w 7467600"/>
              <a:gd name="connsiteY370" fmla="*/ 6277660 h 6858000"/>
              <a:gd name="connsiteX371" fmla="*/ 3455859 w 7467600"/>
              <a:gd name="connsiteY371" fmla="*/ 6391301 h 6858000"/>
              <a:gd name="connsiteX372" fmla="*/ 3429112 w 7467600"/>
              <a:gd name="connsiteY372" fmla="*/ 6479469 h 6858000"/>
              <a:gd name="connsiteX373" fmla="*/ 3304862 w 7467600"/>
              <a:gd name="connsiteY373" fmla="*/ 6796476 h 6858000"/>
              <a:gd name="connsiteX374" fmla="*/ 3276071 w 7467600"/>
              <a:gd name="connsiteY374" fmla="*/ 6858000 h 6858000"/>
              <a:gd name="connsiteX375" fmla="*/ 3240805 w 7467600"/>
              <a:gd name="connsiteY375" fmla="*/ 6858000 h 6858000"/>
              <a:gd name="connsiteX376" fmla="*/ 3275917 w 7467600"/>
              <a:gd name="connsiteY376" fmla="*/ 6783192 h 6858000"/>
              <a:gd name="connsiteX377" fmla="*/ 3399358 w 7467600"/>
              <a:gd name="connsiteY377" fmla="*/ 6469011 h 6858000"/>
              <a:gd name="connsiteX378" fmla="*/ 3425650 w 7467600"/>
              <a:gd name="connsiteY378" fmla="*/ 6381333 h 6858000"/>
              <a:gd name="connsiteX379" fmla="*/ 3460661 w 7467600"/>
              <a:gd name="connsiteY379" fmla="*/ 6266763 h 6858000"/>
              <a:gd name="connsiteX380" fmla="*/ 3518021 w 7467600"/>
              <a:gd name="connsiteY380" fmla="*/ 6117298 h 6858000"/>
              <a:gd name="connsiteX381" fmla="*/ 3554035 w 7467600"/>
              <a:gd name="connsiteY381" fmla="*/ 6027832 h 6858000"/>
              <a:gd name="connsiteX382" fmla="*/ 3677174 w 7467600"/>
              <a:gd name="connsiteY382" fmla="*/ 5636351 h 6858000"/>
              <a:gd name="connsiteX383" fmla="*/ 3698819 w 7467600"/>
              <a:gd name="connsiteY383" fmla="*/ 5560503 h 6858000"/>
              <a:gd name="connsiteX384" fmla="*/ 3702094 w 7467600"/>
              <a:gd name="connsiteY384" fmla="*/ 5549194 h 6858000"/>
              <a:gd name="connsiteX385" fmla="*/ 3398355 w 7467600"/>
              <a:gd name="connsiteY385" fmla="*/ 6094603 h 6858000"/>
              <a:gd name="connsiteX386" fmla="*/ 3193941 w 7467600"/>
              <a:gd name="connsiteY386" fmla="*/ 6798775 h 6858000"/>
              <a:gd name="connsiteX387" fmla="*/ 3184140 w 7467600"/>
              <a:gd name="connsiteY387" fmla="*/ 6858000 h 6858000"/>
              <a:gd name="connsiteX388" fmla="*/ 3099978 w 7467600"/>
              <a:gd name="connsiteY388" fmla="*/ 6858000 h 6858000"/>
              <a:gd name="connsiteX389" fmla="*/ 3101556 w 7467600"/>
              <a:gd name="connsiteY389" fmla="*/ 6843337 h 6858000"/>
              <a:gd name="connsiteX390" fmla="*/ 3370162 w 7467600"/>
              <a:gd name="connsiteY390" fmla="*/ 5785550 h 6858000"/>
              <a:gd name="connsiteX391" fmla="*/ 3746477 w 7467600"/>
              <a:gd name="connsiteY391" fmla="*/ 5377889 h 6858000"/>
              <a:gd name="connsiteX392" fmla="*/ 3863399 w 7467600"/>
              <a:gd name="connsiteY392" fmla="*/ 5087257 h 6858000"/>
              <a:gd name="connsiteX393" fmla="*/ 3968712 w 7467600"/>
              <a:gd name="connsiteY393" fmla="*/ 4913989 h 6858000"/>
              <a:gd name="connsiteX394" fmla="*/ 2792390 w 7467600"/>
              <a:gd name="connsiteY394" fmla="*/ 5382974 h 6858000"/>
              <a:gd name="connsiteX395" fmla="*/ 2714982 w 7467600"/>
              <a:gd name="connsiteY395" fmla="*/ 5427051 h 6858000"/>
              <a:gd name="connsiteX396" fmla="*/ 2813361 w 7467600"/>
              <a:gd name="connsiteY396" fmla="*/ 6023912 h 6858000"/>
              <a:gd name="connsiteX397" fmla="*/ 2688430 w 7467600"/>
              <a:gd name="connsiteY397" fmla="*/ 6801564 h 6858000"/>
              <a:gd name="connsiteX398" fmla="*/ 2629626 w 7467600"/>
              <a:gd name="connsiteY398" fmla="*/ 6763394 h 6858000"/>
              <a:gd name="connsiteX399" fmla="*/ 2565328 w 7467600"/>
              <a:gd name="connsiteY399" fmla="*/ 5516399 h 6858000"/>
              <a:gd name="connsiteX400" fmla="*/ 1922999 w 7467600"/>
              <a:gd name="connsiteY400" fmla="*/ 5980343 h 6858000"/>
              <a:gd name="connsiteX401" fmla="*/ 1950261 w 7467600"/>
              <a:gd name="connsiteY401" fmla="*/ 6405858 h 6858000"/>
              <a:gd name="connsiteX402" fmla="*/ 2365554 w 7467600"/>
              <a:gd name="connsiteY402" fmla="*/ 6759107 h 6858000"/>
              <a:gd name="connsiteX403" fmla="*/ 2424142 w 7467600"/>
              <a:gd name="connsiteY403" fmla="*/ 6858000 h 6858000"/>
              <a:gd name="connsiteX404" fmla="*/ 2395994 w 7467600"/>
              <a:gd name="connsiteY404" fmla="*/ 6858000 h 6858000"/>
              <a:gd name="connsiteX405" fmla="*/ 2392863 w 7467600"/>
              <a:gd name="connsiteY405" fmla="*/ 6852964 h 6858000"/>
              <a:gd name="connsiteX406" fmla="*/ 2017589 w 7467600"/>
              <a:gd name="connsiteY406" fmla="*/ 6493982 h 6858000"/>
              <a:gd name="connsiteX407" fmla="*/ 2147336 w 7467600"/>
              <a:gd name="connsiteY407" fmla="*/ 6594052 h 6858000"/>
              <a:gd name="connsiteX408" fmla="*/ 2207047 w 7467600"/>
              <a:gd name="connsiteY408" fmla="*/ 6654540 h 6858000"/>
              <a:gd name="connsiteX409" fmla="*/ 2299106 w 7467600"/>
              <a:gd name="connsiteY409" fmla="*/ 6778931 h 6858000"/>
              <a:gd name="connsiteX410" fmla="*/ 2314430 w 7467600"/>
              <a:gd name="connsiteY410" fmla="*/ 6801144 h 6858000"/>
              <a:gd name="connsiteX411" fmla="*/ 2352406 w 7467600"/>
              <a:gd name="connsiteY411" fmla="*/ 6858000 h 6858000"/>
              <a:gd name="connsiteX412" fmla="*/ 2314492 w 7467600"/>
              <a:gd name="connsiteY412" fmla="*/ 6858000 h 6858000"/>
              <a:gd name="connsiteX413" fmla="*/ 2288095 w 7467600"/>
              <a:gd name="connsiteY413" fmla="*/ 6818030 h 6858000"/>
              <a:gd name="connsiteX414" fmla="*/ 2272768 w 7467600"/>
              <a:gd name="connsiteY414" fmla="*/ 6795822 h 6858000"/>
              <a:gd name="connsiteX415" fmla="*/ 2182715 w 7467600"/>
              <a:gd name="connsiteY415" fmla="*/ 6675071 h 6858000"/>
              <a:gd name="connsiteX416" fmla="*/ 2032061 w 7467600"/>
              <a:gd name="connsiteY416" fmla="*/ 6541380 h 6858000"/>
              <a:gd name="connsiteX417" fmla="*/ 2257220 w 7467600"/>
              <a:gd name="connsiteY417" fmla="*/ 6826257 h 6858000"/>
              <a:gd name="connsiteX418" fmla="*/ 2281324 w 7467600"/>
              <a:gd name="connsiteY418" fmla="*/ 6858000 h 6858000"/>
              <a:gd name="connsiteX419" fmla="*/ 2242860 w 7467600"/>
              <a:gd name="connsiteY419" fmla="*/ 6858000 h 6858000"/>
              <a:gd name="connsiteX420" fmla="*/ 2232818 w 7467600"/>
              <a:gd name="connsiteY420" fmla="*/ 6844926 h 6858000"/>
              <a:gd name="connsiteX421" fmla="*/ 1990172 w 7467600"/>
              <a:gd name="connsiteY421" fmla="*/ 6542121 h 6858000"/>
              <a:gd name="connsiteX422" fmla="*/ 2124090 w 7467600"/>
              <a:gd name="connsiteY422" fmla="*/ 6761017 h 6858000"/>
              <a:gd name="connsiteX423" fmla="*/ 2200380 w 7467600"/>
              <a:gd name="connsiteY423" fmla="*/ 6858000 h 6858000"/>
              <a:gd name="connsiteX424" fmla="*/ 2147507 w 7467600"/>
              <a:gd name="connsiteY424" fmla="*/ 6858000 h 6858000"/>
              <a:gd name="connsiteX425" fmla="*/ 2070668 w 7467600"/>
              <a:gd name="connsiteY425" fmla="*/ 6761520 h 6858000"/>
              <a:gd name="connsiteX426" fmla="*/ 1975142 w 7467600"/>
              <a:gd name="connsiteY426" fmla="*/ 6585570 h 6858000"/>
              <a:gd name="connsiteX427" fmla="*/ 2050035 w 7467600"/>
              <a:gd name="connsiteY427" fmla="*/ 6813345 h 6858000"/>
              <a:gd name="connsiteX428" fmla="*/ 2063025 w 7467600"/>
              <a:gd name="connsiteY428" fmla="*/ 6858000 h 6858000"/>
              <a:gd name="connsiteX429" fmla="*/ 2021675 w 7467600"/>
              <a:gd name="connsiteY429" fmla="*/ 6858000 h 6858000"/>
              <a:gd name="connsiteX430" fmla="*/ 2019308 w 7467600"/>
              <a:gd name="connsiteY430" fmla="*/ 6847118 h 6858000"/>
              <a:gd name="connsiteX431" fmla="*/ 1938835 w 7467600"/>
              <a:gd name="connsiteY431" fmla="*/ 6551160 h 6858000"/>
              <a:gd name="connsiteX432" fmla="*/ 1953230 w 7467600"/>
              <a:gd name="connsiteY432" fmla="*/ 6759699 h 6858000"/>
              <a:gd name="connsiteX433" fmla="*/ 1956763 w 7467600"/>
              <a:gd name="connsiteY433" fmla="*/ 6778191 h 6858000"/>
              <a:gd name="connsiteX434" fmla="*/ 1967925 w 7467600"/>
              <a:gd name="connsiteY434" fmla="*/ 6858000 h 6858000"/>
              <a:gd name="connsiteX435" fmla="*/ 1936622 w 7467600"/>
              <a:gd name="connsiteY435" fmla="*/ 6858000 h 6858000"/>
              <a:gd name="connsiteX436" fmla="*/ 1926261 w 7467600"/>
              <a:gd name="connsiteY436" fmla="*/ 6784064 h 6858000"/>
              <a:gd name="connsiteX437" fmla="*/ 1922724 w 7467600"/>
              <a:gd name="connsiteY437" fmla="*/ 6765577 h 6858000"/>
              <a:gd name="connsiteX438" fmla="*/ 1904650 w 7467600"/>
              <a:gd name="connsiteY438" fmla="*/ 6639616 h 6858000"/>
              <a:gd name="connsiteX439" fmla="*/ 1885273 w 7467600"/>
              <a:gd name="connsiteY439" fmla="*/ 6858000 h 6858000"/>
              <a:gd name="connsiteX440" fmla="*/ 1854363 w 7467600"/>
              <a:gd name="connsiteY440" fmla="*/ 6858000 h 6858000"/>
              <a:gd name="connsiteX441" fmla="*/ 1880391 w 7467600"/>
              <a:gd name="connsiteY441" fmla="*/ 6603796 h 6858000"/>
              <a:gd name="connsiteX442" fmla="*/ 1818273 w 7467600"/>
              <a:gd name="connsiteY442" fmla="*/ 6715729 h 6858000"/>
              <a:gd name="connsiteX443" fmla="*/ 1794691 w 7467600"/>
              <a:gd name="connsiteY443" fmla="*/ 6843239 h 6858000"/>
              <a:gd name="connsiteX444" fmla="*/ 1794914 w 7467600"/>
              <a:gd name="connsiteY444" fmla="*/ 6858000 h 6858000"/>
              <a:gd name="connsiteX445" fmla="*/ 1746128 w 7467600"/>
              <a:gd name="connsiteY445" fmla="*/ 6858000 h 6858000"/>
              <a:gd name="connsiteX446" fmla="*/ 1753934 w 7467600"/>
              <a:gd name="connsiteY446" fmla="*/ 6724796 h 6858000"/>
              <a:gd name="connsiteX447" fmla="*/ 1792053 w 7467600"/>
              <a:gd name="connsiteY447" fmla="*/ 6572396 h 6858000"/>
              <a:gd name="connsiteX448" fmla="*/ 1862248 w 7467600"/>
              <a:gd name="connsiteY448" fmla="*/ 6266397 h 6858000"/>
              <a:gd name="connsiteX449" fmla="*/ 1862250 w 7467600"/>
              <a:gd name="connsiteY449" fmla="*/ 6033531 h 6858000"/>
              <a:gd name="connsiteX450" fmla="*/ 1211999 w 7467600"/>
              <a:gd name="connsiteY450" fmla="*/ 6683610 h 6858000"/>
              <a:gd name="connsiteX451" fmla="*/ 1213266 w 7467600"/>
              <a:gd name="connsiteY451" fmla="*/ 6691947 h 6858000"/>
              <a:gd name="connsiteX452" fmla="*/ 1203370 w 7467600"/>
              <a:gd name="connsiteY452" fmla="*/ 6850676 h 6858000"/>
              <a:gd name="connsiteX453" fmla="*/ 1203671 w 7467600"/>
              <a:gd name="connsiteY453" fmla="*/ 6858000 h 6858000"/>
              <a:gd name="connsiteX454" fmla="*/ 1143180 w 7467600"/>
              <a:gd name="connsiteY454" fmla="*/ 6858000 h 6858000"/>
              <a:gd name="connsiteX455" fmla="*/ 1142176 w 7467600"/>
              <a:gd name="connsiteY455" fmla="*/ 6766045 h 6858000"/>
              <a:gd name="connsiteX456" fmla="*/ 1067484 w 7467600"/>
              <a:gd name="connsiteY456" fmla="*/ 6858000 h 6858000"/>
              <a:gd name="connsiteX457" fmla="*/ 953928 w 7467600"/>
              <a:gd name="connsiteY457" fmla="*/ 6858000 h 6858000"/>
              <a:gd name="connsiteX458" fmla="*/ 959715 w 7467600"/>
              <a:gd name="connsiteY458" fmla="*/ 6850185 h 6858000"/>
              <a:gd name="connsiteX459" fmla="*/ 1483788 w 7467600"/>
              <a:gd name="connsiteY459" fmla="*/ 6259174 h 6858000"/>
              <a:gd name="connsiteX460" fmla="*/ 1100671 w 7467600"/>
              <a:gd name="connsiteY460" fmla="*/ 6252137 h 6858000"/>
              <a:gd name="connsiteX461" fmla="*/ 1090144 w 7467600"/>
              <a:gd name="connsiteY461" fmla="*/ 6256748 h 6858000"/>
              <a:gd name="connsiteX462" fmla="*/ 1095872 w 7467600"/>
              <a:gd name="connsiteY462" fmla="*/ 6271892 h 6858000"/>
              <a:gd name="connsiteX463" fmla="*/ 262785 w 7467600"/>
              <a:gd name="connsiteY463" fmla="*/ 6845450 h 6858000"/>
              <a:gd name="connsiteX464" fmla="*/ 209968 w 7467600"/>
              <a:gd name="connsiteY464" fmla="*/ 6770713 h 6858000"/>
              <a:gd name="connsiteX465" fmla="*/ 873460 w 7467600"/>
              <a:gd name="connsiteY465" fmla="*/ 6253768 h 6858000"/>
              <a:gd name="connsiteX466" fmla="*/ 192686 w 7467600"/>
              <a:gd name="connsiteY466" fmla="*/ 5849257 h 6858000"/>
              <a:gd name="connsiteX467" fmla="*/ 4696 w 7467600"/>
              <a:gd name="connsiteY467" fmla="*/ 5697668 h 6858000"/>
              <a:gd name="connsiteX468" fmla="*/ 0 w 7467600"/>
              <a:gd name="connsiteY468" fmla="*/ 5689984 h 6858000"/>
              <a:gd name="connsiteX469" fmla="*/ 0 w 7467600"/>
              <a:gd name="connsiteY469" fmla="*/ 5513472 h 6858000"/>
              <a:gd name="connsiteX470" fmla="*/ 174101 w 7467600"/>
              <a:gd name="connsiteY470" fmla="*/ 5620277 h 6858000"/>
              <a:gd name="connsiteX471" fmla="*/ 891800 w 7467600"/>
              <a:gd name="connsiteY471" fmla="*/ 6036935 h 6858000"/>
              <a:gd name="connsiteX472" fmla="*/ 1072219 w 7467600"/>
              <a:gd name="connsiteY472" fmla="*/ 6169443 h 6858000"/>
              <a:gd name="connsiteX473" fmla="*/ 1074117 w 7467600"/>
              <a:gd name="connsiteY473" fmla="*/ 6170301 h 6858000"/>
              <a:gd name="connsiteX474" fmla="*/ 1083114 w 7467600"/>
              <a:gd name="connsiteY474" fmla="*/ 6174131 h 6858000"/>
              <a:gd name="connsiteX475" fmla="*/ 1543010 w 7467600"/>
              <a:gd name="connsiteY475" fmla="*/ 6191140 h 6858000"/>
              <a:gd name="connsiteX476" fmla="*/ 1551080 w 7467600"/>
              <a:gd name="connsiteY476" fmla="*/ 6195006 h 6858000"/>
              <a:gd name="connsiteX477" fmla="*/ 2345443 w 7467600"/>
              <a:gd name="connsiteY477" fmla="*/ 5549882 h 6858000"/>
              <a:gd name="connsiteX478" fmla="*/ 1721499 w 7467600"/>
              <a:gd name="connsiteY478" fmla="*/ 5599969 h 6858000"/>
              <a:gd name="connsiteX479" fmla="*/ 767716 w 7467600"/>
              <a:gd name="connsiteY479" fmla="*/ 5472768 h 6858000"/>
              <a:gd name="connsiteX480" fmla="*/ 722147 w 7467600"/>
              <a:gd name="connsiteY480" fmla="*/ 5393091 h 6858000"/>
              <a:gd name="connsiteX481" fmla="*/ 1485552 w 7467600"/>
              <a:gd name="connsiteY481" fmla="*/ 5313202 h 6858000"/>
              <a:gd name="connsiteX482" fmla="*/ 2143004 w 7467600"/>
              <a:gd name="connsiteY482" fmla="*/ 5402420 h 6858000"/>
              <a:gd name="connsiteX483" fmla="*/ 1933391 w 7467600"/>
              <a:gd name="connsiteY483" fmla="*/ 5156971 h 6858000"/>
              <a:gd name="connsiteX484" fmla="*/ 1827118 w 7467600"/>
              <a:gd name="connsiteY484" fmla="*/ 4968410 h 6858000"/>
              <a:gd name="connsiteX485" fmla="*/ 1837349 w 7467600"/>
              <a:gd name="connsiteY485" fmla="*/ 4956357 h 6858000"/>
              <a:gd name="connsiteX486" fmla="*/ 2162835 w 7467600"/>
              <a:gd name="connsiteY486" fmla="*/ 5187853 h 6858000"/>
              <a:gd name="connsiteX487" fmla="*/ 2257167 w 7467600"/>
              <a:gd name="connsiteY487" fmla="*/ 5462123 h 6858000"/>
              <a:gd name="connsiteX488" fmla="*/ 2261598 w 7467600"/>
              <a:gd name="connsiteY488" fmla="*/ 5467998 h 6858000"/>
              <a:gd name="connsiteX489" fmla="*/ 2437177 w 7467600"/>
              <a:gd name="connsiteY489" fmla="*/ 5479608 h 6858000"/>
              <a:gd name="connsiteX490" fmla="*/ 2445247 w 7467600"/>
              <a:gd name="connsiteY490" fmla="*/ 5483476 h 6858000"/>
              <a:gd name="connsiteX491" fmla="*/ 2743626 w 7467600"/>
              <a:gd name="connsiteY491" fmla="*/ 5304819 h 6858000"/>
              <a:gd name="connsiteX492" fmla="*/ 3048102 w 7467600"/>
              <a:gd name="connsiteY492" fmla="*/ 5150595 h 6858000"/>
              <a:gd name="connsiteX493" fmla="*/ 1799414 w 7467600"/>
              <a:gd name="connsiteY493" fmla="*/ 4694732 h 6858000"/>
              <a:gd name="connsiteX494" fmla="*/ 1771735 w 7467600"/>
              <a:gd name="connsiteY494" fmla="*/ 4619929 h 6858000"/>
              <a:gd name="connsiteX495" fmla="*/ 3104273 w 7467600"/>
              <a:gd name="connsiteY495" fmla="*/ 5076159 h 6858000"/>
              <a:gd name="connsiteX496" fmla="*/ 3113245 w 7467600"/>
              <a:gd name="connsiteY496" fmla="*/ 5090705 h 6858000"/>
              <a:gd name="connsiteX497" fmla="*/ 3126294 w 7467600"/>
              <a:gd name="connsiteY497" fmla="*/ 5114400 h 6858000"/>
              <a:gd name="connsiteX498" fmla="*/ 3937433 w 7467600"/>
              <a:gd name="connsiteY498" fmla="*/ 4830473 h 6858000"/>
              <a:gd name="connsiteX499" fmla="*/ 3590475 w 7467600"/>
              <a:gd name="connsiteY499" fmla="*/ 4597974 h 6858000"/>
              <a:gd name="connsiteX500" fmla="*/ 3100264 w 7467600"/>
              <a:gd name="connsiteY500" fmla="*/ 4579845 h 6858000"/>
              <a:gd name="connsiteX501" fmla="*/ 2183576 w 7467600"/>
              <a:gd name="connsiteY501" fmla="*/ 4227150 h 6858000"/>
              <a:gd name="connsiteX502" fmla="*/ 2151029 w 7467600"/>
              <a:gd name="connsiteY502" fmla="*/ 4146947 h 6858000"/>
              <a:gd name="connsiteX503" fmla="*/ 3563434 w 7467600"/>
              <a:gd name="connsiteY503" fmla="*/ 4469115 h 6858000"/>
              <a:gd name="connsiteX504" fmla="*/ 3177952 w 7467600"/>
              <a:gd name="connsiteY504" fmla="*/ 3657386 h 6858000"/>
              <a:gd name="connsiteX505" fmla="*/ 3189263 w 7467600"/>
              <a:gd name="connsiteY505" fmla="*/ 3625726 h 6858000"/>
              <a:gd name="connsiteX506" fmla="*/ 3560912 w 7467600"/>
              <a:gd name="connsiteY506" fmla="*/ 4079863 h 6858000"/>
              <a:gd name="connsiteX507" fmla="*/ 3626636 w 7467600"/>
              <a:gd name="connsiteY507" fmla="*/ 4512230 h 6858000"/>
              <a:gd name="connsiteX508" fmla="*/ 3653088 w 7467600"/>
              <a:gd name="connsiteY508" fmla="*/ 4521417 h 6858000"/>
              <a:gd name="connsiteX509" fmla="*/ 3988128 w 7467600"/>
              <a:gd name="connsiteY509" fmla="*/ 4817267 h 6858000"/>
              <a:gd name="connsiteX510" fmla="*/ 4830582 w 7467600"/>
              <a:gd name="connsiteY510" fmla="*/ 4676000 h 6858000"/>
              <a:gd name="connsiteX511" fmla="*/ 4830100 w 7467600"/>
              <a:gd name="connsiteY511" fmla="*/ 4675554 h 6858000"/>
              <a:gd name="connsiteX512" fmla="*/ 4036318 w 7467600"/>
              <a:gd name="connsiteY512" fmla="*/ 4147013 h 6858000"/>
              <a:gd name="connsiteX513" fmla="*/ 3432098 w 7467600"/>
              <a:gd name="connsiteY513" fmla="*/ 3537312 h 6858000"/>
              <a:gd name="connsiteX514" fmla="*/ 3446761 w 7467600"/>
              <a:gd name="connsiteY514" fmla="*/ 3461278 h 6858000"/>
              <a:gd name="connsiteX515" fmla="*/ 4419733 w 7467600"/>
              <a:gd name="connsiteY515" fmla="*/ 3963555 h 6858000"/>
              <a:gd name="connsiteX516" fmla="*/ 4781371 w 7467600"/>
              <a:gd name="connsiteY516" fmla="*/ 4458604 h 6858000"/>
              <a:gd name="connsiteX517" fmla="*/ 4780440 w 7467600"/>
              <a:gd name="connsiteY517" fmla="*/ 4470290 h 6858000"/>
              <a:gd name="connsiteX518" fmla="*/ 4898954 w 7467600"/>
              <a:gd name="connsiteY518" fmla="*/ 4662092 h 6858000"/>
              <a:gd name="connsiteX519" fmla="*/ 4900699 w 7467600"/>
              <a:gd name="connsiteY519" fmla="*/ 4670867 h 6858000"/>
              <a:gd name="connsiteX520" fmla="*/ 5714511 w 7467600"/>
              <a:gd name="connsiteY520" fmla="*/ 4663483 h 6858000"/>
              <a:gd name="connsiteX521" fmla="*/ 5464793 w 7467600"/>
              <a:gd name="connsiteY521" fmla="*/ 4393556 h 6858000"/>
              <a:gd name="connsiteX522" fmla="*/ 5461897 w 7467600"/>
              <a:gd name="connsiteY522" fmla="*/ 4390879 h 6858000"/>
              <a:gd name="connsiteX523" fmla="*/ 4294126 w 7467600"/>
              <a:gd name="connsiteY523" fmla="*/ 3303048 h 6858000"/>
              <a:gd name="connsiteX524" fmla="*/ 4305321 w 7467600"/>
              <a:gd name="connsiteY524" fmla="*/ 3256953 h 6858000"/>
              <a:gd name="connsiteX525" fmla="*/ 4949299 w 7467600"/>
              <a:gd name="connsiteY525" fmla="*/ 3766336 h 6858000"/>
              <a:gd name="connsiteX526" fmla="*/ 5291452 w 7467600"/>
              <a:gd name="connsiteY526" fmla="*/ 4076801 h 6858000"/>
              <a:gd name="connsiteX527" fmla="*/ 5434998 w 7467600"/>
              <a:gd name="connsiteY527" fmla="*/ 4254100 h 6858000"/>
              <a:gd name="connsiteX528" fmla="*/ 5351015 w 7467600"/>
              <a:gd name="connsiteY528" fmla="*/ 3760989 h 6858000"/>
              <a:gd name="connsiteX529" fmla="*/ 5413780 w 7467600"/>
              <a:gd name="connsiteY529" fmla="*/ 2966265 h 6858000"/>
              <a:gd name="connsiteX530" fmla="*/ 5425627 w 7467600"/>
              <a:gd name="connsiteY530" fmla="*/ 2954192 h 6858000"/>
              <a:gd name="connsiteX531" fmla="*/ 6604735 w 7467600"/>
              <a:gd name="connsiteY531" fmla="*/ 2041381 h 6858000"/>
              <a:gd name="connsiteX532" fmla="*/ 7204487 w 7467600"/>
              <a:gd name="connsiteY532" fmla="*/ 2742112 h 6858000"/>
              <a:gd name="connsiteX533" fmla="*/ 7131592 w 7467600"/>
              <a:gd name="connsiteY533" fmla="*/ 2672096 h 6858000"/>
              <a:gd name="connsiteX534" fmla="*/ 6996344 w 7467600"/>
              <a:gd name="connsiteY534" fmla="*/ 2518310 h 6858000"/>
              <a:gd name="connsiteX535" fmla="*/ 6735495 w 7467600"/>
              <a:gd name="connsiteY535" fmla="*/ 2196890 h 6858000"/>
              <a:gd name="connsiteX536" fmla="*/ 6721901 w 7467600"/>
              <a:gd name="connsiteY536" fmla="*/ 2179274 h 6858000"/>
              <a:gd name="connsiteX537" fmla="*/ 6604735 w 7467600"/>
              <a:gd name="connsiteY537" fmla="*/ 2041381 h 6858000"/>
              <a:gd name="connsiteX538" fmla="*/ 6591670 w 7467600"/>
              <a:gd name="connsiteY538" fmla="*/ 1988277 h 6858000"/>
              <a:gd name="connsiteX539" fmla="*/ 6747349 w 7467600"/>
              <a:gd name="connsiteY539" fmla="*/ 2160069 h 6858000"/>
              <a:gd name="connsiteX540" fmla="*/ 6760943 w 7467600"/>
              <a:gd name="connsiteY540" fmla="*/ 2177686 h 6858000"/>
              <a:gd name="connsiteX541" fmla="*/ 7021065 w 7467600"/>
              <a:gd name="connsiteY541" fmla="*/ 2498102 h 6858000"/>
              <a:gd name="connsiteX542" fmla="*/ 7155223 w 7467600"/>
              <a:gd name="connsiteY542" fmla="*/ 2650386 h 6858000"/>
              <a:gd name="connsiteX543" fmla="*/ 7203167 w 7467600"/>
              <a:gd name="connsiteY543" fmla="*/ 2697288 h 6858000"/>
              <a:gd name="connsiteX544" fmla="*/ 6937703 w 7467600"/>
              <a:gd name="connsiteY544" fmla="*/ 2321981 h 6858000"/>
              <a:gd name="connsiteX545" fmla="*/ 6591670 w 7467600"/>
              <a:gd name="connsiteY545" fmla="*/ 1988277 h 6858000"/>
              <a:gd name="connsiteX546" fmla="*/ 5798671 w 7467600"/>
              <a:gd name="connsiteY546" fmla="*/ 1981601 h 6858000"/>
              <a:gd name="connsiteX547" fmla="*/ 5754709 w 7467600"/>
              <a:gd name="connsiteY547" fmla="*/ 2071454 h 6858000"/>
              <a:gd name="connsiteX548" fmla="*/ 5763044 w 7467600"/>
              <a:gd name="connsiteY548" fmla="*/ 2842206 h 6858000"/>
              <a:gd name="connsiteX549" fmla="*/ 5764974 w 7467600"/>
              <a:gd name="connsiteY549" fmla="*/ 2799609 h 6858000"/>
              <a:gd name="connsiteX550" fmla="*/ 5767665 w 7467600"/>
              <a:gd name="connsiteY550" fmla="*/ 2666409 h 6858000"/>
              <a:gd name="connsiteX551" fmla="*/ 5763055 w 7467600"/>
              <a:gd name="connsiteY551" fmla="*/ 2579705 h 6858000"/>
              <a:gd name="connsiteX552" fmla="*/ 5758079 w 7467600"/>
              <a:gd name="connsiteY552" fmla="*/ 2492508 h 6858000"/>
              <a:gd name="connsiteX553" fmla="*/ 5779325 w 7467600"/>
              <a:gd name="connsiteY553" fmla="*/ 2197069 h 6858000"/>
              <a:gd name="connsiteX554" fmla="*/ 5798671 w 7467600"/>
              <a:gd name="connsiteY554" fmla="*/ 1981601 h 6858000"/>
              <a:gd name="connsiteX555" fmla="*/ 5829202 w 7467600"/>
              <a:gd name="connsiteY555" fmla="*/ 1971679 h 6858000"/>
              <a:gd name="connsiteX556" fmla="*/ 5809558 w 7467600"/>
              <a:gd name="connsiteY556" fmla="*/ 2198043 h 6858000"/>
              <a:gd name="connsiteX557" fmla="*/ 5788653 w 7467600"/>
              <a:gd name="connsiteY557" fmla="*/ 2489430 h 6858000"/>
              <a:gd name="connsiteX558" fmla="*/ 5793439 w 7467600"/>
              <a:gd name="connsiteY558" fmla="*/ 2575235 h 6858000"/>
              <a:gd name="connsiteX559" fmla="*/ 5796837 w 7467600"/>
              <a:gd name="connsiteY559" fmla="*/ 2637633 h 6858000"/>
              <a:gd name="connsiteX560" fmla="*/ 5818614 w 7467600"/>
              <a:gd name="connsiteY560" fmla="*/ 2473055 h 6858000"/>
              <a:gd name="connsiteX561" fmla="*/ 5829202 w 7467600"/>
              <a:gd name="connsiteY561" fmla="*/ 1971679 h 6858000"/>
              <a:gd name="connsiteX562" fmla="*/ 5911389 w 7467600"/>
              <a:gd name="connsiteY562" fmla="*/ 1898371 h 6858000"/>
              <a:gd name="connsiteX563" fmla="*/ 6237627 w 7467600"/>
              <a:gd name="connsiteY563" fmla="*/ 2231921 h 6858000"/>
              <a:gd name="connsiteX564" fmla="*/ 5911389 w 7467600"/>
              <a:gd name="connsiteY564" fmla="*/ 1898371 h 6858000"/>
              <a:gd name="connsiteX565" fmla="*/ 6944437 w 7467600"/>
              <a:gd name="connsiteY565" fmla="*/ 1575402 h 6858000"/>
              <a:gd name="connsiteX566" fmla="*/ 6304730 w 7467600"/>
              <a:gd name="connsiteY566" fmla="*/ 1766654 h 6858000"/>
              <a:gd name="connsiteX567" fmla="*/ 6944437 w 7467600"/>
              <a:gd name="connsiteY567" fmla="*/ 1575402 h 6858000"/>
              <a:gd name="connsiteX568" fmla="*/ 7019523 w 7467600"/>
              <a:gd name="connsiteY568" fmla="*/ 1519450 h 6858000"/>
              <a:gd name="connsiteX569" fmla="*/ 6298091 w 7467600"/>
              <a:gd name="connsiteY569" fmla="*/ 1737122 h 6858000"/>
              <a:gd name="connsiteX570" fmla="*/ 7019523 w 7467600"/>
              <a:gd name="connsiteY570" fmla="*/ 1519450 h 6858000"/>
              <a:gd name="connsiteX571" fmla="*/ 2399523 w 7467600"/>
              <a:gd name="connsiteY571" fmla="*/ 1428234 h 6858000"/>
              <a:gd name="connsiteX572" fmla="*/ 2224982 w 7467600"/>
              <a:gd name="connsiteY572" fmla="*/ 1826201 h 6858000"/>
              <a:gd name="connsiteX573" fmla="*/ 2096099 w 7467600"/>
              <a:gd name="connsiteY573" fmla="*/ 2345900 h 6858000"/>
              <a:gd name="connsiteX574" fmla="*/ 2283317 w 7467600"/>
              <a:gd name="connsiteY574" fmla="*/ 1796925 h 6858000"/>
              <a:gd name="connsiteX575" fmla="*/ 2399523 w 7467600"/>
              <a:gd name="connsiteY575" fmla="*/ 1428234 h 6858000"/>
              <a:gd name="connsiteX576" fmla="*/ 2448558 w 7467600"/>
              <a:gd name="connsiteY576" fmla="*/ 1373435 h 6858000"/>
              <a:gd name="connsiteX577" fmla="*/ 2312521 w 7467600"/>
              <a:gd name="connsiteY577" fmla="*/ 1806140 h 6858000"/>
              <a:gd name="connsiteX578" fmla="*/ 2127533 w 7467600"/>
              <a:gd name="connsiteY578" fmla="*/ 2348380 h 6858000"/>
              <a:gd name="connsiteX579" fmla="*/ 2358080 w 7467600"/>
              <a:gd name="connsiteY579" fmla="*/ 1866134 h 6858000"/>
              <a:gd name="connsiteX580" fmla="*/ 2407436 w 7467600"/>
              <a:gd name="connsiteY580" fmla="*/ 1651070 h 6858000"/>
              <a:gd name="connsiteX581" fmla="*/ 2448558 w 7467600"/>
              <a:gd name="connsiteY581" fmla="*/ 1373435 h 6858000"/>
              <a:gd name="connsiteX582" fmla="*/ 278707 w 7467600"/>
              <a:gd name="connsiteY582" fmla="*/ 1352270 h 6858000"/>
              <a:gd name="connsiteX583" fmla="*/ 321570 w 7467600"/>
              <a:gd name="connsiteY583" fmla="*/ 1861610 h 6858000"/>
              <a:gd name="connsiteX584" fmla="*/ 294281 w 7467600"/>
              <a:gd name="connsiteY584" fmla="*/ 1440658 h 6858000"/>
              <a:gd name="connsiteX585" fmla="*/ 278707 w 7467600"/>
              <a:gd name="connsiteY585" fmla="*/ 1352270 h 6858000"/>
              <a:gd name="connsiteX586" fmla="*/ 1423821 w 7467600"/>
              <a:gd name="connsiteY586" fmla="*/ 1351958 h 6858000"/>
              <a:gd name="connsiteX587" fmla="*/ 1638521 w 7467600"/>
              <a:gd name="connsiteY587" fmla="*/ 1908470 h 6858000"/>
              <a:gd name="connsiteX588" fmla="*/ 1754199 w 7467600"/>
              <a:gd name="connsiteY588" fmla="*/ 2149284 h 6858000"/>
              <a:gd name="connsiteX589" fmla="*/ 1908359 w 7467600"/>
              <a:gd name="connsiteY589" fmla="*/ 2364988 h 6858000"/>
              <a:gd name="connsiteX590" fmla="*/ 1647661 w 7467600"/>
              <a:gd name="connsiteY590" fmla="*/ 1825945 h 6858000"/>
              <a:gd name="connsiteX591" fmla="*/ 1423821 w 7467600"/>
              <a:gd name="connsiteY591" fmla="*/ 1351958 h 6858000"/>
              <a:gd name="connsiteX592" fmla="*/ 1431890 w 7467600"/>
              <a:gd name="connsiteY592" fmla="*/ 1306475 h 6858000"/>
              <a:gd name="connsiteX593" fmla="*/ 1507597 w 7467600"/>
              <a:gd name="connsiteY593" fmla="*/ 1446132 h 6858000"/>
              <a:gd name="connsiteX594" fmla="*/ 1674586 w 7467600"/>
              <a:gd name="connsiteY594" fmla="*/ 1813832 h 6858000"/>
              <a:gd name="connsiteX595" fmla="*/ 1815950 w 7467600"/>
              <a:gd name="connsiteY595" fmla="*/ 2128564 h 6858000"/>
              <a:gd name="connsiteX596" fmla="*/ 1984242 w 7467600"/>
              <a:gd name="connsiteY596" fmla="*/ 2430829 h 6858000"/>
              <a:gd name="connsiteX597" fmla="*/ 2014023 w 7467600"/>
              <a:gd name="connsiteY597" fmla="*/ 2450995 h 6858000"/>
              <a:gd name="connsiteX598" fmla="*/ 1747337 w 7467600"/>
              <a:gd name="connsiteY598" fmla="*/ 1855264 h 6858000"/>
              <a:gd name="connsiteX599" fmla="*/ 1533749 w 7467600"/>
              <a:gd name="connsiteY599" fmla="*/ 1478656 h 6858000"/>
              <a:gd name="connsiteX600" fmla="*/ 1431890 w 7467600"/>
              <a:gd name="connsiteY600" fmla="*/ 1306475 h 6858000"/>
              <a:gd name="connsiteX601" fmla="*/ 5052692 w 7467600"/>
              <a:gd name="connsiteY601" fmla="*/ 1292994 h 6858000"/>
              <a:gd name="connsiteX602" fmla="*/ 5200661 w 7467600"/>
              <a:gd name="connsiteY602" fmla="*/ 1635186 h 6858000"/>
              <a:gd name="connsiteX603" fmla="*/ 5297138 w 7467600"/>
              <a:gd name="connsiteY603" fmla="*/ 1906351 h 6858000"/>
              <a:gd name="connsiteX604" fmla="*/ 5052692 w 7467600"/>
              <a:gd name="connsiteY604" fmla="*/ 1292994 h 6858000"/>
              <a:gd name="connsiteX605" fmla="*/ 5009948 w 7467600"/>
              <a:gd name="connsiteY605" fmla="*/ 1273619 h 6858000"/>
              <a:gd name="connsiteX606" fmla="*/ 5121777 w 7467600"/>
              <a:gd name="connsiteY606" fmla="*/ 1654213 h 6858000"/>
              <a:gd name="connsiteX607" fmla="*/ 5293545 w 7467600"/>
              <a:gd name="connsiteY607" fmla="*/ 2072247 h 6858000"/>
              <a:gd name="connsiteX608" fmla="*/ 5294042 w 7467600"/>
              <a:gd name="connsiteY608" fmla="*/ 2065019 h 6858000"/>
              <a:gd name="connsiteX609" fmla="*/ 5171936 w 7467600"/>
              <a:gd name="connsiteY609" fmla="*/ 1647613 h 6858000"/>
              <a:gd name="connsiteX610" fmla="*/ 5009948 w 7467600"/>
              <a:gd name="connsiteY610" fmla="*/ 1273619 h 6858000"/>
              <a:gd name="connsiteX611" fmla="*/ 655236 w 7467600"/>
              <a:gd name="connsiteY611" fmla="*/ 1268632 h 6858000"/>
              <a:gd name="connsiteX612" fmla="*/ 839521 w 7467600"/>
              <a:gd name="connsiteY612" fmla="*/ 1685315 h 6858000"/>
              <a:gd name="connsiteX613" fmla="*/ 1109416 w 7467600"/>
              <a:gd name="connsiteY613" fmla="*/ 2061663 h 6858000"/>
              <a:gd name="connsiteX614" fmla="*/ 1298300 w 7467600"/>
              <a:gd name="connsiteY614" fmla="*/ 2247742 h 6858000"/>
              <a:gd name="connsiteX615" fmla="*/ 1125871 w 7467600"/>
              <a:gd name="connsiteY615" fmla="*/ 1989513 h 6858000"/>
              <a:gd name="connsiteX616" fmla="*/ 981574 w 7467600"/>
              <a:gd name="connsiteY616" fmla="*/ 1783157 h 6858000"/>
              <a:gd name="connsiteX617" fmla="*/ 922198 w 7467600"/>
              <a:gd name="connsiteY617" fmla="*/ 1677437 h 6858000"/>
              <a:gd name="connsiteX618" fmla="*/ 869293 w 7467600"/>
              <a:gd name="connsiteY618" fmla="*/ 1583214 h 6858000"/>
              <a:gd name="connsiteX619" fmla="*/ 751431 w 7467600"/>
              <a:gd name="connsiteY619" fmla="*/ 1405731 h 6858000"/>
              <a:gd name="connsiteX620" fmla="*/ 655236 w 7467600"/>
              <a:gd name="connsiteY620" fmla="*/ 1268632 h 6858000"/>
              <a:gd name="connsiteX621" fmla="*/ 6516292 w 7467600"/>
              <a:gd name="connsiteY621" fmla="*/ 1263064 h 6858000"/>
              <a:gd name="connsiteX622" fmla="*/ 5736320 w 7467600"/>
              <a:gd name="connsiteY622" fmla="*/ 1501803 h 6858000"/>
              <a:gd name="connsiteX623" fmla="*/ 6516292 w 7467600"/>
              <a:gd name="connsiteY623" fmla="*/ 1263064 h 6858000"/>
              <a:gd name="connsiteX624" fmla="*/ 291466 w 7467600"/>
              <a:gd name="connsiteY624" fmla="*/ 1250369 h 6858000"/>
              <a:gd name="connsiteX625" fmla="*/ 323180 w 7467600"/>
              <a:gd name="connsiteY625" fmla="*/ 1435283 h 6858000"/>
              <a:gd name="connsiteX626" fmla="*/ 349381 w 7467600"/>
              <a:gd name="connsiteY626" fmla="*/ 1875041 h 6858000"/>
              <a:gd name="connsiteX627" fmla="*/ 374363 w 7467600"/>
              <a:gd name="connsiteY627" fmla="*/ 1506494 h 6858000"/>
              <a:gd name="connsiteX628" fmla="*/ 302168 w 7467600"/>
              <a:gd name="connsiteY628" fmla="*/ 1274495 h 6858000"/>
              <a:gd name="connsiteX629" fmla="*/ 291466 w 7467600"/>
              <a:gd name="connsiteY629" fmla="*/ 1250369 h 6858000"/>
              <a:gd name="connsiteX630" fmla="*/ 678222 w 7467600"/>
              <a:gd name="connsiteY630" fmla="*/ 1248670 h 6858000"/>
              <a:gd name="connsiteX631" fmla="*/ 775536 w 7467600"/>
              <a:gd name="connsiteY631" fmla="*/ 1388015 h 6858000"/>
              <a:gd name="connsiteX632" fmla="*/ 894529 w 7467600"/>
              <a:gd name="connsiteY632" fmla="*/ 1567739 h 6858000"/>
              <a:gd name="connsiteX633" fmla="*/ 948000 w 7467600"/>
              <a:gd name="connsiteY633" fmla="*/ 1663088 h 6858000"/>
              <a:gd name="connsiteX634" fmla="*/ 1006812 w 7467600"/>
              <a:gd name="connsiteY634" fmla="*/ 1767683 h 6858000"/>
              <a:gd name="connsiteX635" fmla="*/ 1149133 w 7467600"/>
              <a:gd name="connsiteY635" fmla="*/ 1971513 h 6858000"/>
              <a:gd name="connsiteX636" fmla="*/ 1333952 w 7467600"/>
              <a:gd name="connsiteY636" fmla="*/ 2251620 h 6858000"/>
              <a:gd name="connsiteX637" fmla="*/ 1337329 w 7467600"/>
              <a:gd name="connsiteY637" fmla="*/ 2258350 h 6858000"/>
              <a:gd name="connsiteX638" fmla="*/ 1014726 w 7467600"/>
              <a:gd name="connsiteY638" fmla="*/ 1615556 h 6858000"/>
              <a:gd name="connsiteX639" fmla="*/ 678222 w 7467600"/>
              <a:gd name="connsiteY639" fmla="*/ 1248670 h 6858000"/>
              <a:gd name="connsiteX640" fmla="*/ 6691602 w 7467600"/>
              <a:gd name="connsiteY640" fmla="*/ 1140573 h 6858000"/>
              <a:gd name="connsiteX641" fmla="*/ 6571100 w 7467600"/>
              <a:gd name="connsiteY641" fmla="*/ 1183662 h 6858000"/>
              <a:gd name="connsiteX642" fmla="*/ 6241687 w 7467600"/>
              <a:gd name="connsiteY642" fmla="*/ 1257600 h 6858000"/>
              <a:gd name="connsiteX643" fmla="*/ 5693009 w 7467600"/>
              <a:gd name="connsiteY643" fmla="*/ 1478256 h 6858000"/>
              <a:gd name="connsiteX644" fmla="*/ 6548420 w 7467600"/>
              <a:gd name="connsiteY644" fmla="*/ 1214599 h 6858000"/>
              <a:gd name="connsiteX645" fmla="*/ 6605473 w 7467600"/>
              <a:gd name="connsiteY645" fmla="*/ 1184686 h 6858000"/>
              <a:gd name="connsiteX646" fmla="*/ 6691602 w 7467600"/>
              <a:gd name="connsiteY646" fmla="*/ 1140573 h 6858000"/>
              <a:gd name="connsiteX647" fmla="*/ 4002475 w 7467600"/>
              <a:gd name="connsiteY647" fmla="*/ 1037802 h 6858000"/>
              <a:gd name="connsiteX648" fmla="*/ 4000324 w 7467600"/>
              <a:gd name="connsiteY648" fmla="*/ 1039362 h 6858000"/>
              <a:gd name="connsiteX649" fmla="*/ 4002862 w 7467600"/>
              <a:gd name="connsiteY649" fmla="*/ 1042866 h 6858000"/>
              <a:gd name="connsiteX650" fmla="*/ 4002475 w 7467600"/>
              <a:gd name="connsiteY650" fmla="*/ 1037802 h 6858000"/>
              <a:gd name="connsiteX651" fmla="*/ 506322 w 7467600"/>
              <a:gd name="connsiteY651" fmla="*/ 1020997 h 6858000"/>
              <a:gd name="connsiteX652" fmla="*/ 533068 w 7467600"/>
              <a:gd name="connsiteY652" fmla="*/ 1029409 h 6858000"/>
              <a:gd name="connsiteX653" fmla="*/ 1232525 w 7467600"/>
              <a:gd name="connsiteY653" fmla="*/ 1804675 h 6858000"/>
              <a:gd name="connsiteX654" fmla="*/ 1388858 w 7467600"/>
              <a:gd name="connsiteY654" fmla="*/ 2368011 h 6858000"/>
              <a:gd name="connsiteX655" fmla="*/ 1384098 w 7467600"/>
              <a:gd name="connsiteY655" fmla="*/ 2378125 h 6858000"/>
              <a:gd name="connsiteX656" fmla="*/ 1425393 w 7467600"/>
              <a:gd name="connsiteY656" fmla="*/ 2589124 h 6858000"/>
              <a:gd name="connsiteX657" fmla="*/ 1424001 w 7467600"/>
              <a:gd name="connsiteY657" fmla="*/ 2597541 h 6858000"/>
              <a:gd name="connsiteX658" fmla="*/ 2152729 w 7467600"/>
              <a:gd name="connsiteY658" fmla="*/ 2864487 h 6858000"/>
              <a:gd name="connsiteX659" fmla="*/ 2020609 w 7467600"/>
              <a:gd name="connsiteY659" fmla="*/ 2539671 h 6858000"/>
              <a:gd name="connsiteX660" fmla="*/ 2018920 w 7467600"/>
              <a:gd name="connsiteY660" fmla="*/ 2536309 h 6858000"/>
              <a:gd name="connsiteX661" fmla="*/ 1342441 w 7467600"/>
              <a:gd name="connsiteY661" fmla="*/ 1173017 h 6858000"/>
              <a:gd name="connsiteX662" fmla="*/ 1367925 w 7467600"/>
              <a:gd name="connsiteY662" fmla="*/ 1135648 h 6858000"/>
              <a:gd name="connsiteX663" fmla="*/ 1771401 w 7467600"/>
              <a:gd name="connsiteY663" fmla="*/ 1806673 h 6858000"/>
              <a:gd name="connsiteX664" fmla="*/ 1972385 w 7467600"/>
              <a:gd name="connsiteY664" fmla="*/ 2198735 h 6858000"/>
              <a:gd name="connsiteX665" fmla="*/ 2040892 w 7467600"/>
              <a:gd name="connsiteY665" fmla="*/ 2405205 h 6858000"/>
              <a:gd name="connsiteX666" fmla="*/ 2131689 w 7467600"/>
              <a:gd name="connsiteY666" fmla="*/ 1936926 h 6858000"/>
              <a:gd name="connsiteX667" fmla="*/ 2454820 w 7467600"/>
              <a:gd name="connsiteY667" fmla="*/ 1248808 h 6858000"/>
              <a:gd name="connsiteX668" fmla="*/ 2492512 w 7467600"/>
              <a:gd name="connsiteY668" fmla="*/ 1302920 h 6858000"/>
              <a:gd name="connsiteX669" fmla="*/ 2081216 w 7467600"/>
              <a:gd name="connsiteY669" fmla="*/ 2527513 h 6858000"/>
              <a:gd name="connsiteX670" fmla="*/ 2081211 w 7467600"/>
              <a:gd name="connsiteY670" fmla="*/ 2528916 h 6858000"/>
              <a:gd name="connsiteX671" fmla="*/ 2199067 w 7467600"/>
              <a:gd name="connsiteY671" fmla="*/ 2884061 h 6858000"/>
              <a:gd name="connsiteX672" fmla="*/ 3192586 w 7467600"/>
              <a:gd name="connsiteY672" fmla="*/ 3411496 h 6858000"/>
              <a:gd name="connsiteX673" fmla="*/ 3182620 w 7467600"/>
              <a:gd name="connsiteY673" fmla="*/ 3483279 h 6858000"/>
              <a:gd name="connsiteX674" fmla="*/ 2435119 w 7467600"/>
              <a:gd name="connsiteY674" fmla="*/ 3080173 h 6858000"/>
              <a:gd name="connsiteX675" fmla="*/ 2410152 w 7467600"/>
              <a:gd name="connsiteY675" fmla="*/ 3063751 h 6858000"/>
              <a:gd name="connsiteX676" fmla="*/ 2408099 w 7467600"/>
              <a:gd name="connsiteY676" fmla="*/ 3064403 h 6858000"/>
              <a:gd name="connsiteX677" fmla="*/ 2407218 w 7467600"/>
              <a:gd name="connsiteY677" fmla="*/ 3070324 h 6858000"/>
              <a:gd name="connsiteX678" fmla="*/ 2380138 w 7467600"/>
              <a:gd name="connsiteY678" fmla="*/ 3099341 h 6858000"/>
              <a:gd name="connsiteX679" fmla="*/ 1765923 w 7467600"/>
              <a:gd name="connsiteY679" fmla="*/ 3581043 h 6858000"/>
              <a:gd name="connsiteX680" fmla="*/ 1702258 w 7467600"/>
              <a:gd name="connsiteY680" fmla="*/ 3612286 h 6858000"/>
              <a:gd name="connsiteX681" fmla="*/ 1538370 w 7467600"/>
              <a:gd name="connsiteY681" fmla="*/ 3811804 h 6858000"/>
              <a:gd name="connsiteX682" fmla="*/ 542867 w 7467600"/>
              <a:gd name="connsiteY682" fmla="*/ 4944092 h 6858000"/>
              <a:gd name="connsiteX683" fmla="*/ 515800 w 7467600"/>
              <a:gd name="connsiteY683" fmla="*/ 4862180 h 6858000"/>
              <a:gd name="connsiteX684" fmla="*/ 909145 w 7467600"/>
              <a:gd name="connsiteY684" fmla="*/ 4199225 h 6858000"/>
              <a:gd name="connsiteX685" fmla="*/ 1214067 w 7467600"/>
              <a:gd name="connsiteY685" fmla="*/ 3908561 h 6858000"/>
              <a:gd name="connsiteX686" fmla="*/ 640967 w 7467600"/>
              <a:gd name="connsiteY686" fmla="*/ 4105601 h 6858000"/>
              <a:gd name="connsiteX687" fmla="*/ 112563 w 7467600"/>
              <a:gd name="connsiteY687" fmla="*/ 4396952 h 6858000"/>
              <a:gd name="connsiteX688" fmla="*/ 0 w 7467600"/>
              <a:gd name="connsiteY688" fmla="*/ 4466006 h 6858000"/>
              <a:gd name="connsiteX689" fmla="*/ 0 w 7467600"/>
              <a:gd name="connsiteY689" fmla="*/ 4233763 h 6858000"/>
              <a:gd name="connsiteX690" fmla="*/ 36881 w 7467600"/>
              <a:gd name="connsiteY690" fmla="*/ 4200118 h 6858000"/>
              <a:gd name="connsiteX691" fmla="*/ 910534 w 7467600"/>
              <a:gd name="connsiteY691" fmla="*/ 3629753 h 6858000"/>
              <a:gd name="connsiteX692" fmla="*/ 1578717 w 7467600"/>
              <a:gd name="connsiteY692" fmla="*/ 3575982 h 6858000"/>
              <a:gd name="connsiteX693" fmla="*/ 2338780 w 7467600"/>
              <a:gd name="connsiteY693" fmla="*/ 3033725 h 6858000"/>
              <a:gd name="connsiteX694" fmla="*/ 1807991 w 7467600"/>
              <a:gd name="connsiteY694" fmla="*/ 2807184 h 6858000"/>
              <a:gd name="connsiteX695" fmla="*/ 1416358 w 7467600"/>
              <a:gd name="connsiteY695" fmla="*/ 3112571 h 6858000"/>
              <a:gd name="connsiteX696" fmla="*/ 939066 w 7467600"/>
              <a:gd name="connsiteY696" fmla="*/ 3378798 h 6858000"/>
              <a:gd name="connsiteX697" fmla="*/ 115099 w 7467600"/>
              <a:gd name="connsiteY697" fmla="*/ 3607650 h 6858000"/>
              <a:gd name="connsiteX698" fmla="*/ 97284 w 7467600"/>
              <a:gd name="connsiteY698" fmla="*/ 3520393 h 6858000"/>
              <a:gd name="connsiteX699" fmla="*/ 922050 w 7467600"/>
              <a:gd name="connsiteY699" fmla="*/ 3074867 h 6858000"/>
              <a:gd name="connsiteX700" fmla="*/ 1405265 w 7467600"/>
              <a:gd name="connsiteY700" fmla="*/ 3016319 h 6858000"/>
              <a:gd name="connsiteX701" fmla="*/ 1407512 w 7467600"/>
              <a:gd name="connsiteY701" fmla="*/ 3018001 h 6858000"/>
              <a:gd name="connsiteX702" fmla="*/ 1726266 w 7467600"/>
              <a:gd name="connsiteY702" fmla="*/ 2777274 h 6858000"/>
              <a:gd name="connsiteX703" fmla="*/ 625390 w 7467600"/>
              <a:gd name="connsiteY703" fmla="*/ 2514541 h 6858000"/>
              <a:gd name="connsiteX704" fmla="*/ 619799 w 7467600"/>
              <a:gd name="connsiteY704" fmla="*/ 2527180 h 6858000"/>
              <a:gd name="connsiteX705" fmla="*/ 310030 w 7467600"/>
              <a:gd name="connsiteY705" fmla="*/ 2771818 h 6858000"/>
              <a:gd name="connsiteX706" fmla="*/ 173877 w 7467600"/>
              <a:gd name="connsiteY706" fmla="*/ 2937056 h 6858000"/>
              <a:gd name="connsiteX707" fmla="*/ 77889 w 7467600"/>
              <a:gd name="connsiteY707" fmla="*/ 3138440 h 6858000"/>
              <a:gd name="connsiteX708" fmla="*/ 0 w 7467600"/>
              <a:gd name="connsiteY708" fmla="*/ 3271395 h 6858000"/>
              <a:gd name="connsiteX709" fmla="*/ 0 w 7467600"/>
              <a:gd name="connsiteY709" fmla="*/ 3153002 h 6858000"/>
              <a:gd name="connsiteX710" fmla="*/ 2386 w 7467600"/>
              <a:gd name="connsiteY710" fmla="*/ 3149203 h 6858000"/>
              <a:gd name="connsiteX711" fmla="*/ 89753 w 7467600"/>
              <a:gd name="connsiteY711" fmla="*/ 2987702 h 6858000"/>
              <a:gd name="connsiteX712" fmla="*/ 76869 w 7467600"/>
              <a:gd name="connsiteY712" fmla="*/ 3005404 h 6858000"/>
              <a:gd name="connsiteX713" fmla="*/ 32049 w 7467600"/>
              <a:gd name="connsiteY713" fmla="*/ 3065814 h 6858000"/>
              <a:gd name="connsiteX714" fmla="*/ 0 w 7467600"/>
              <a:gd name="connsiteY714" fmla="*/ 3108744 h 6858000"/>
              <a:gd name="connsiteX715" fmla="*/ 0 w 7467600"/>
              <a:gd name="connsiteY715" fmla="*/ 3058059 h 6858000"/>
              <a:gd name="connsiteX716" fmla="*/ 7610 w 7467600"/>
              <a:gd name="connsiteY716" fmla="*/ 3047889 h 6858000"/>
              <a:gd name="connsiteX717" fmla="*/ 52419 w 7467600"/>
              <a:gd name="connsiteY717" fmla="*/ 2987479 h 6858000"/>
              <a:gd name="connsiteX718" fmla="*/ 59142 w 7467600"/>
              <a:gd name="connsiteY718" fmla="*/ 2978488 h 6858000"/>
              <a:gd name="connsiteX719" fmla="*/ 0 w 7467600"/>
              <a:gd name="connsiteY719" fmla="*/ 3015334 h 6858000"/>
              <a:gd name="connsiteX720" fmla="*/ 0 w 7467600"/>
              <a:gd name="connsiteY720" fmla="*/ 2914286 h 6858000"/>
              <a:gd name="connsiteX721" fmla="*/ 36383 w 7467600"/>
              <a:gd name="connsiteY721" fmla="*/ 2901128 h 6858000"/>
              <a:gd name="connsiteX722" fmla="*/ 156329 w 7467600"/>
              <a:gd name="connsiteY722" fmla="*/ 2840533 h 6858000"/>
              <a:gd name="connsiteX723" fmla="*/ 358355 w 7467600"/>
              <a:gd name="connsiteY723" fmla="*/ 2620471 h 6858000"/>
              <a:gd name="connsiteX724" fmla="*/ 510577 w 7467600"/>
              <a:gd name="connsiteY724" fmla="*/ 2501244 h 6858000"/>
              <a:gd name="connsiteX725" fmla="*/ 211967 w 7467600"/>
              <a:gd name="connsiteY725" fmla="*/ 2479171 h 6858000"/>
              <a:gd name="connsiteX726" fmla="*/ 0 w 7467600"/>
              <a:gd name="connsiteY726" fmla="*/ 2476398 h 6858000"/>
              <a:gd name="connsiteX727" fmla="*/ 0 w 7467600"/>
              <a:gd name="connsiteY727" fmla="*/ 2389189 h 6858000"/>
              <a:gd name="connsiteX728" fmla="*/ 103062 w 7467600"/>
              <a:gd name="connsiteY728" fmla="*/ 2389518 h 6858000"/>
              <a:gd name="connsiteX729" fmla="*/ 510734 w 7467600"/>
              <a:gd name="connsiteY729" fmla="*/ 2416201 h 6858000"/>
              <a:gd name="connsiteX730" fmla="*/ 279257 w 7467600"/>
              <a:gd name="connsiteY730" fmla="*/ 2092102 h 6858000"/>
              <a:gd name="connsiteX731" fmla="*/ 65265 w 7467600"/>
              <a:gd name="connsiteY731" fmla="*/ 2006049 h 6858000"/>
              <a:gd name="connsiteX732" fmla="*/ 0 w 7467600"/>
              <a:gd name="connsiteY732" fmla="*/ 1982532 h 6858000"/>
              <a:gd name="connsiteX733" fmla="*/ 0 w 7467600"/>
              <a:gd name="connsiteY733" fmla="*/ 1912789 h 6858000"/>
              <a:gd name="connsiteX734" fmla="*/ 97460 w 7467600"/>
              <a:gd name="connsiteY734" fmla="*/ 1953725 h 6858000"/>
              <a:gd name="connsiteX735" fmla="*/ 221272 w 7467600"/>
              <a:gd name="connsiteY735" fmla="*/ 1980766 h 6858000"/>
              <a:gd name="connsiteX736" fmla="*/ 116765 w 7467600"/>
              <a:gd name="connsiteY736" fmla="*/ 1911033 h 6858000"/>
              <a:gd name="connsiteX737" fmla="*/ 16405 w 7467600"/>
              <a:gd name="connsiteY737" fmla="*/ 1803412 h 6858000"/>
              <a:gd name="connsiteX738" fmla="*/ 0 w 7467600"/>
              <a:gd name="connsiteY738" fmla="*/ 1784777 h 6858000"/>
              <a:gd name="connsiteX739" fmla="*/ 0 w 7467600"/>
              <a:gd name="connsiteY739" fmla="*/ 1740082 h 6858000"/>
              <a:gd name="connsiteX740" fmla="*/ 39394 w 7467600"/>
              <a:gd name="connsiteY740" fmla="*/ 1784856 h 6858000"/>
              <a:gd name="connsiteX741" fmla="*/ 135813 w 7467600"/>
              <a:gd name="connsiteY741" fmla="*/ 1888838 h 6858000"/>
              <a:gd name="connsiteX742" fmla="*/ 242575 w 7467600"/>
              <a:gd name="connsiteY742" fmla="*/ 1958841 h 6858000"/>
              <a:gd name="connsiteX743" fmla="*/ 82197 w 7467600"/>
              <a:gd name="connsiteY743" fmla="*/ 1754826 h 6858000"/>
              <a:gd name="connsiteX744" fmla="*/ 0 w 7467600"/>
              <a:gd name="connsiteY744" fmla="*/ 1679650 h 6858000"/>
              <a:gd name="connsiteX745" fmla="*/ 0 w 7467600"/>
              <a:gd name="connsiteY745" fmla="*/ 1602463 h 6858000"/>
              <a:gd name="connsiteX746" fmla="*/ 84689 w 7467600"/>
              <a:gd name="connsiteY746" fmla="*/ 1677442 h 6858000"/>
              <a:gd name="connsiteX747" fmla="*/ 298437 w 7467600"/>
              <a:gd name="connsiteY747" fmla="*/ 1968019 h 6858000"/>
              <a:gd name="connsiteX748" fmla="*/ 227269 w 7467600"/>
              <a:gd name="connsiteY748" fmla="*/ 1114064 h 6858000"/>
              <a:gd name="connsiteX749" fmla="*/ 248003 w 7467600"/>
              <a:gd name="connsiteY749" fmla="*/ 1089613 h 6858000"/>
              <a:gd name="connsiteX750" fmla="*/ 427020 w 7467600"/>
              <a:gd name="connsiteY750" fmla="*/ 1619803 h 6858000"/>
              <a:gd name="connsiteX751" fmla="*/ 340345 w 7467600"/>
              <a:gd name="connsiteY751" fmla="*/ 2027739 h 6858000"/>
              <a:gd name="connsiteX752" fmla="*/ 360865 w 7467600"/>
              <a:gd name="connsiteY752" fmla="*/ 2044827 h 6858000"/>
              <a:gd name="connsiteX753" fmla="*/ 560414 w 7467600"/>
              <a:gd name="connsiteY753" fmla="*/ 2421457 h 6858000"/>
              <a:gd name="connsiteX754" fmla="*/ 1359703 w 7467600"/>
              <a:gd name="connsiteY754" fmla="*/ 2578554 h 6858000"/>
              <a:gd name="connsiteX755" fmla="*/ 1359422 w 7467600"/>
              <a:gd name="connsiteY755" fmla="*/ 2577994 h 6858000"/>
              <a:gd name="connsiteX756" fmla="*/ 828701 w 7467600"/>
              <a:gd name="connsiteY756" fmla="*/ 1839520 h 6858000"/>
              <a:gd name="connsiteX757" fmla="*/ 494427 w 7467600"/>
              <a:gd name="connsiteY757" fmla="*/ 1092333 h 6858000"/>
              <a:gd name="connsiteX758" fmla="*/ 506322 w 7467600"/>
              <a:gd name="connsiteY758" fmla="*/ 1020997 h 6858000"/>
              <a:gd name="connsiteX759" fmla="*/ 4570198 w 7467600"/>
              <a:gd name="connsiteY759" fmla="*/ 978081 h 6858000"/>
              <a:gd name="connsiteX760" fmla="*/ 4523691 w 7467600"/>
              <a:gd name="connsiteY760" fmla="*/ 1127776 h 6858000"/>
              <a:gd name="connsiteX761" fmla="*/ 4509875 w 7467600"/>
              <a:gd name="connsiteY761" fmla="*/ 1167552 h 6858000"/>
              <a:gd name="connsiteX762" fmla="*/ 4478168 w 7467600"/>
              <a:gd name="connsiteY762" fmla="*/ 1260735 h 6858000"/>
              <a:gd name="connsiteX763" fmla="*/ 4409309 w 7467600"/>
              <a:gd name="connsiteY763" fmla="*/ 1666996 h 6858000"/>
              <a:gd name="connsiteX764" fmla="*/ 4370031 w 7467600"/>
              <a:gd name="connsiteY764" fmla="*/ 1955666 h 6858000"/>
              <a:gd name="connsiteX765" fmla="*/ 4570198 w 7467600"/>
              <a:gd name="connsiteY765" fmla="*/ 978081 h 6858000"/>
              <a:gd name="connsiteX766" fmla="*/ 4557898 w 7467600"/>
              <a:gd name="connsiteY766" fmla="*/ 900011 h 6858000"/>
              <a:gd name="connsiteX767" fmla="*/ 4344840 w 7467600"/>
              <a:gd name="connsiteY767" fmla="*/ 1922038 h 6858000"/>
              <a:gd name="connsiteX768" fmla="*/ 4378710 w 7467600"/>
              <a:gd name="connsiteY768" fmla="*/ 1665516 h 6858000"/>
              <a:gd name="connsiteX769" fmla="*/ 4448798 w 7467600"/>
              <a:gd name="connsiteY769" fmla="*/ 1253024 h 6858000"/>
              <a:gd name="connsiteX770" fmla="*/ 4480315 w 7467600"/>
              <a:gd name="connsiteY770" fmla="*/ 1158454 h 6858000"/>
              <a:gd name="connsiteX771" fmla="*/ 4494133 w 7467600"/>
              <a:gd name="connsiteY771" fmla="*/ 1118676 h 6858000"/>
              <a:gd name="connsiteX772" fmla="*/ 4557898 w 7467600"/>
              <a:gd name="connsiteY772" fmla="*/ 900011 h 6858000"/>
              <a:gd name="connsiteX773" fmla="*/ 5870151 w 7467600"/>
              <a:gd name="connsiteY773" fmla="*/ 898890 h 6858000"/>
              <a:gd name="connsiteX774" fmla="*/ 5861335 w 7467600"/>
              <a:gd name="connsiteY774" fmla="*/ 899177 h 6858000"/>
              <a:gd name="connsiteX775" fmla="*/ 5843702 w 7467600"/>
              <a:gd name="connsiteY775" fmla="*/ 899748 h 6858000"/>
              <a:gd name="connsiteX776" fmla="*/ 5651107 w 7467600"/>
              <a:gd name="connsiteY776" fmla="*/ 920306 h 6858000"/>
              <a:gd name="connsiteX777" fmla="*/ 5459407 w 7467600"/>
              <a:gd name="connsiteY777" fmla="*/ 940975 h 6858000"/>
              <a:gd name="connsiteX778" fmla="*/ 5374846 w 7467600"/>
              <a:gd name="connsiteY778" fmla="*/ 941988 h 6858000"/>
              <a:gd name="connsiteX779" fmla="*/ 5256105 w 7467600"/>
              <a:gd name="connsiteY779" fmla="*/ 945632 h 6858000"/>
              <a:gd name="connsiteX780" fmla="*/ 5107071 w 7467600"/>
              <a:gd name="connsiteY780" fmla="*/ 969720 h 6858000"/>
              <a:gd name="connsiteX781" fmla="*/ 4998681 w 7467600"/>
              <a:gd name="connsiteY781" fmla="*/ 988771 h 6858000"/>
              <a:gd name="connsiteX782" fmla="*/ 5870151 w 7467600"/>
              <a:gd name="connsiteY782" fmla="*/ 898890 h 6858000"/>
              <a:gd name="connsiteX783" fmla="*/ 5504425 w 7467600"/>
              <a:gd name="connsiteY783" fmla="*/ 848067 h 6858000"/>
              <a:gd name="connsiteX784" fmla="*/ 4968849 w 7467600"/>
              <a:gd name="connsiteY784" fmla="*/ 962318 h 6858000"/>
              <a:gd name="connsiteX785" fmla="*/ 5104039 w 7467600"/>
              <a:gd name="connsiteY785" fmla="*/ 940634 h 6858000"/>
              <a:gd name="connsiteX786" fmla="*/ 5256311 w 7467600"/>
              <a:gd name="connsiteY786" fmla="*/ 916490 h 6858000"/>
              <a:gd name="connsiteX787" fmla="*/ 5377381 w 7467600"/>
              <a:gd name="connsiteY787" fmla="*/ 912671 h 6858000"/>
              <a:gd name="connsiteX788" fmla="*/ 5460148 w 7467600"/>
              <a:gd name="connsiteY788" fmla="*/ 911442 h 6858000"/>
              <a:gd name="connsiteX789" fmla="*/ 5648971 w 7467600"/>
              <a:gd name="connsiteY789" fmla="*/ 891331 h 6858000"/>
              <a:gd name="connsiteX790" fmla="*/ 5844807 w 7467600"/>
              <a:gd name="connsiteY790" fmla="*/ 870718 h 6858000"/>
              <a:gd name="connsiteX791" fmla="*/ 5862975 w 7467600"/>
              <a:gd name="connsiteY791" fmla="*/ 869756 h 6858000"/>
              <a:gd name="connsiteX792" fmla="*/ 5920887 w 7467600"/>
              <a:gd name="connsiteY792" fmla="*/ 865929 h 6858000"/>
              <a:gd name="connsiteX793" fmla="*/ 5504425 w 7467600"/>
              <a:gd name="connsiteY793" fmla="*/ 848067 h 6858000"/>
              <a:gd name="connsiteX794" fmla="*/ 3607114 w 7467600"/>
              <a:gd name="connsiteY794" fmla="*/ 467441 h 6858000"/>
              <a:gd name="connsiteX795" fmla="*/ 3296242 w 7467600"/>
              <a:gd name="connsiteY795" fmla="*/ 807991 h 6858000"/>
              <a:gd name="connsiteX796" fmla="*/ 3174674 w 7467600"/>
              <a:gd name="connsiteY796" fmla="*/ 919759 h 6858000"/>
              <a:gd name="connsiteX797" fmla="*/ 3042978 w 7467600"/>
              <a:gd name="connsiteY797" fmla="*/ 1054894 h 6858000"/>
              <a:gd name="connsiteX798" fmla="*/ 2968914 w 7467600"/>
              <a:gd name="connsiteY798" fmla="*/ 1133756 h 6858000"/>
              <a:gd name="connsiteX799" fmla="*/ 3103823 w 7467600"/>
              <a:gd name="connsiteY799" fmla="*/ 1026814 h 6858000"/>
              <a:gd name="connsiteX800" fmla="*/ 3607114 w 7467600"/>
              <a:gd name="connsiteY800" fmla="*/ 467441 h 6858000"/>
              <a:gd name="connsiteX801" fmla="*/ 3744487 w 7467600"/>
              <a:gd name="connsiteY801" fmla="*/ 383136 h 6858000"/>
              <a:gd name="connsiteX802" fmla="*/ 3970213 w 7467600"/>
              <a:gd name="connsiteY802" fmla="*/ 995559 h 6858000"/>
              <a:gd name="connsiteX803" fmla="*/ 3744487 w 7467600"/>
              <a:gd name="connsiteY803" fmla="*/ 383136 h 6858000"/>
              <a:gd name="connsiteX804" fmla="*/ 3624562 w 7467600"/>
              <a:gd name="connsiteY804" fmla="*/ 367041 h 6858000"/>
              <a:gd name="connsiteX805" fmla="*/ 3489712 w 7467600"/>
              <a:gd name="connsiteY805" fmla="*/ 485386 h 6858000"/>
              <a:gd name="connsiteX806" fmla="*/ 3182994 w 7467600"/>
              <a:gd name="connsiteY806" fmla="*/ 828265 h 6858000"/>
              <a:gd name="connsiteX807" fmla="*/ 2892114 w 7467600"/>
              <a:gd name="connsiteY807" fmla="*/ 1172635 h 6858000"/>
              <a:gd name="connsiteX808" fmla="*/ 3021459 w 7467600"/>
              <a:gd name="connsiteY808" fmla="*/ 1035385 h 6858000"/>
              <a:gd name="connsiteX809" fmla="*/ 3153873 w 7467600"/>
              <a:gd name="connsiteY809" fmla="*/ 898971 h 6858000"/>
              <a:gd name="connsiteX810" fmla="*/ 3276511 w 7467600"/>
              <a:gd name="connsiteY810" fmla="*/ 786423 h 6858000"/>
              <a:gd name="connsiteX811" fmla="*/ 3584154 w 7467600"/>
              <a:gd name="connsiteY811" fmla="*/ 448218 h 6858000"/>
              <a:gd name="connsiteX812" fmla="*/ 3624562 w 7467600"/>
              <a:gd name="connsiteY812" fmla="*/ 367041 h 6858000"/>
              <a:gd name="connsiteX813" fmla="*/ 3766672 w 7467600"/>
              <a:gd name="connsiteY813" fmla="*/ 359429 h 6858000"/>
              <a:gd name="connsiteX814" fmla="*/ 3996338 w 7467600"/>
              <a:gd name="connsiteY814" fmla="*/ 968237 h 6858000"/>
              <a:gd name="connsiteX815" fmla="*/ 3766672 w 7467600"/>
              <a:gd name="connsiteY815" fmla="*/ 359429 h 6858000"/>
              <a:gd name="connsiteX816" fmla="*/ 5805386 w 7467600"/>
              <a:gd name="connsiteY816" fmla="*/ 239240 h 6858000"/>
              <a:gd name="connsiteX817" fmla="*/ 5736947 w 7467600"/>
              <a:gd name="connsiteY817" fmla="*/ 261367 h 6858000"/>
              <a:gd name="connsiteX818" fmla="*/ 5427012 w 7467600"/>
              <a:gd name="connsiteY818" fmla="*/ 311272 h 6858000"/>
              <a:gd name="connsiteX819" fmla="*/ 5147818 w 7467600"/>
              <a:gd name="connsiteY819" fmla="*/ 322112 h 6858000"/>
              <a:gd name="connsiteX820" fmla="*/ 5060854 w 7467600"/>
              <a:gd name="connsiteY820" fmla="*/ 311882 h 6858000"/>
              <a:gd name="connsiteX821" fmla="*/ 4945989 w 7467600"/>
              <a:gd name="connsiteY821" fmla="*/ 300516 h 6858000"/>
              <a:gd name="connsiteX822" fmla="*/ 5410479 w 7467600"/>
              <a:gd name="connsiteY822" fmla="*/ 348434 h 6858000"/>
              <a:gd name="connsiteX823" fmla="*/ 5805386 w 7467600"/>
              <a:gd name="connsiteY823" fmla="*/ 239240 h 6858000"/>
              <a:gd name="connsiteX824" fmla="*/ 5905192 w 7467600"/>
              <a:gd name="connsiteY824" fmla="*/ 163079 h 6858000"/>
              <a:gd name="connsiteX825" fmla="*/ 5865655 w 7467600"/>
              <a:gd name="connsiteY825" fmla="*/ 171901 h 6858000"/>
              <a:gd name="connsiteX826" fmla="*/ 5259740 w 7467600"/>
              <a:gd name="connsiteY826" fmla="*/ 257013 h 6858000"/>
              <a:gd name="connsiteX827" fmla="*/ 5208466 w 7467600"/>
              <a:gd name="connsiteY827" fmla="*/ 257550 h 6858000"/>
              <a:gd name="connsiteX828" fmla="*/ 4980204 w 7467600"/>
              <a:gd name="connsiteY828" fmla="*/ 271903 h 6858000"/>
              <a:gd name="connsiteX829" fmla="*/ 5068068 w 7467600"/>
              <a:gd name="connsiteY829" fmla="*/ 282244 h 6858000"/>
              <a:gd name="connsiteX830" fmla="*/ 5153231 w 7467600"/>
              <a:gd name="connsiteY830" fmla="*/ 292240 h 6858000"/>
              <a:gd name="connsiteX831" fmla="*/ 5426491 w 7467600"/>
              <a:gd name="connsiteY831" fmla="*/ 281128 h 6858000"/>
              <a:gd name="connsiteX832" fmla="*/ 5731212 w 7467600"/>
              <a:gd name="connsiteY832" fmla="*/ 231951 h 6858000"/>
              <a:gd name="connsiteX833" fmla="*/ 5905192 w 7467600"/>
              <a:gd name="connsiteY833" fmla="*/ 163079 h 6858000"/>
              <a:gd name="connsiteX834" fmla="*/ 5944437 w 7467600"/>
              <a:gd name="connsiteY834" fmla="*/ 113829 h 6858000"/>
              <a:gd name="connsiteX835" fmla="*/ 5825032 w 7467600"/>
              <a:gd name="connsiteY835" fmla="*/ 146405 h 6858000"/>
              <a:gd name="connsiteX836" fmla="*/ 4955599 w 7467600"/>
              <a:gd name="connsiteY836" fmla="*/ 247008 h 6858000"/>
              <a:gd name="connsiteX837" fmla="*/ 5210104 w 7467600"/>
              <a:gd name="connsiteY837" fmla="*/ 228123 h 6858000"/>
              <a:gd name="connsiteX838" fmla="*/ 5261015 w 7467600"/>
              <a:gd name="connsiteY838" fmla="*/ 227087 h 6858000"/>
              <a:gd name="connsiteX839" fmla="*/ 5861181 w 7467600"/>
              <a:gd name="connsiteY839" fmla="*/ 143093 h 6858000"/>
              <a:gd name="connsiteX840" fmla="*/ 5961252 w 7467600"/>
              <a:gd name="connsiteY840" fmla="*/ 114820 h 6858000"/>
              <a:gd name="connsiteX841" fmla="*/ 5944437 w 7467600"/>
              <a:gd name="connsiteY841" fmla="*/ 113829 h 6858000"/>
              <a:gd name="connsiteX842" fmla="*/ 3882765 w 7467600"/>
              <a:gd name="connsiteY842" fmla="*/ 0 h 6858000"/>
              <a:gd name="connsiteX843" fmla="*/ 3995099 w 7467600"/>
              <a:gd name="connsiteY843" fmla="*/ 0 h 6858000"/>
              <a:gd name="connsiteX844" fmla="*/ 4163818 w 7467600"/>
              <a:gd name="connsiteY844" fmla="*/ 234104 h 6858000"/>
              <a:gd name="connsiteX845" fmla="*/ 4172099 w 7467600"/>
              <a:gd name="connsiteY845" fmla="*/ 234207 h 6858000"/>
              <a:gd name="connsiteX846" fmla="*/ 4784282 w 7467600"/>
              <a:gd name="connsiteY846" fmla="*/ 276561 h 6858000"/>
              <a:gd name="connsiteX847" fmla="*/ 4801687 w 7467600"/>
              <a:gd name="connsiteY847" fmla="*/ 267764 h 6858000"/>
              <a:gd name="connsiteX848" fmla="*/ 6082788 w 7467600"/>
              <a:gd name="connsiteY848" fmla="*/ 64119 h 6858000"/>
              <a:gd name="connsiteX849" fmla="*/ 6099442 w 7467600"/>
              <a:gd name="connsiteY849" fmla="*/ 82568 h 6858000"/>
              <a:gd name="connsiteX850" fmla="*/ 4804137 w 7467600"/>
              <a:gd name="connsiteY850" fmla="*/ 320931 h 6858000"/>
              <a:gd name="connsiteX851" fmla="*/ 4227047 w 7467600"/>
              <a:gd name="connsiteY851" fmla="*/ 313415 h 6858000"/>
              <a:gd name="connsiteX852" fmla="*/ 4346041 w 7467600"/>
              <a:gd name="connsiteY852" fmla="*/ 456086 h 6858000"/>
              <a:gd name="connsiteX853" fmla="*/ 4870967 w 7467600"/>
              <a:gd name="connsiteY853" fmla="*/ 963061 h 6858000"/>
              <a:gd name="connsiteX854" fmla="*/ 4889647 w 7467600"/>
              <a:gd name="connsiteY854" fmla="*/ 957147 h 6858000"/>
              <a:gd name="connsiteX855" fmla="*/ 5422504 w 7467600"/>
              <a:gd name="connsiteY855" fmla="*/ 805191 h 6858000"/>
              <a:gd name="connsiteX856" fmla="*/ 6087656 w 7467600"/>
              <a:gd name="connsiteY856" fmla="*/ 826703 h 6858000"/>
              <a:gd name="connsiteX857" fmla="*/ 6058717 w 7467600"/>
              <a:gd name="connsiteY857" fmla="*/ 865992 h 6858000"/>
              <a:gd name="connsiteX858" fmla="*/ 4974153 w 7467600"/>
              <a:gd name="connsiteY858" fmla="*/ 1045456 h 6858000"/>
              <a:gd name="connsiteX859" fmla="*/ 5627835 w 7467600"/>
              <a:gd name="connsiteY859" fmla="*/ 1472077 h 6858000"/>
              <a:gd name="connsiteX860" fmla="*/ 5629817 w 7467600"/>
              <a:gd name="connsiteY860" fmla="*/ 1471412 h 6858000"/>
              <a:gd name="connsiteX861" fmla="*/ 5634124 w 7467600"/>
              <a:gd name="connsiteY861" fmla="*/ 1470572 h 6858000"/>
              <a:gd name="connsiteX862" fmla="*/ 5755832 w 7467600"/>
              <a:gd name="connsiteY862" fmla="*/ 1383886 h 6858000"/>
              <a:gd name="connsiteX863" fmla="*/ 6014186 w 7467600"/>
              <a:gd name="connsiteY863" fmla="*/ 1279799 h 6858000"/>
              <a:gd name="connsiteX864" fmla="*/ 6901619 w 7467600"/>
              <a:gd name="connsiteY864" fmla="*/ 1047874 h 6858000"/>
              <a:gd name="connsiteX865" fmla="*/ 6931566 w 7467600"/>
              <a:gd name="connsiteY865" fmla="*/ 1062034 h 6858000"/>
              <a:gd name="connsiteX866" fmla="*/ 5790982 w 7467600"/>
              <a:gd name="connsiteY866" fmla="*/ 1561380 h 6858000"/>
              <a:gd name="connsiteX867" fmla="*/ 6188971 w 7467600"/>
              <a:gd name="connsiteY867" fmla="*/ 1755168 h 6858000"/>
              <a:gd name="connsiteX868" fmla="*/ 6202446 w 7467600"/>
              <a:gd name="connsiteY868" fmla="*/ 1752268 h 6858000"/>
              <a:gd name="connsiteX869" fmla="*/ 7179560 w 7467600"/>
              <a:gd name="connsiteY869" fmla="*/ 1467551 h 6858000"/>
              <a:gd name="connsiteX870" fmla="*/ 7158730 w 7467600"/>
              <a:gd name="connsiteY870" fmla="*/ 1507835 h 6858000"/>
              <a:gd name="connsiteX871" fmla="*/ 6326959 w 7467600"/>
              <a:gd name="connsiteY871" fmla="*/ 1817686 h 6858000"/>
              <a:gd name="connsiteX872" fmla="*/ 6537433 w 7467600"/>
              <a:gd name="connsiteY872" fmla="*/ 1907790 h 6858000"/>
              <a:gd name="connsiteX873" fmla="*/ 6550221 w 7467600"/>
              <a:gd name="connsiteY873" fmla="*/ 1910729 h 6858000"/>
              <a:gd name="connsiteX874" fmla="*/ 6964438 w 7467600"/>
              <a:gd name="connsiteY874" fmla="*/ 2209505 h 6858000"/>
              <a:gd name="connsiteX875" fmla="*/ 7367862 w 7467600"/>
              <a:gd name="connsiteY875" fmla="*/ 2806833 h 6858000"/>
              <a:gd name="connsiteX876" fmla="*/ 7364329 w 7467600"/>
              <a:gd name="connsiteY876" fmla="*/ 2826907 h 6858000"/>
              <a:gd name="connsiteX877" fmla="*/ 7290545 w 7467600"/>
              <a:gd name="connsiteY877" fmla="*/ 2850663 h 6858000"/>
              <a:gd name="connsiteX878" fmla="*/ 6472036 w 7467600"/>
              <a:gd name="connsiteY878" fmla="*/ 1959003 h 6858000"/>
              <a:gd name="connsiteX879" fmla="*/ 5792897 w 7467600"/>
              <a:gd name="connsiteY879" fmla="*/ 1647747 h 6858000"/>
              <a:gd name="connsiteX880" fmla="*/ 5842751 w 7467600"/>
              <a:gd name="connsiteY880" fmla="*/ 1816112 h 6858000"/>
              <a:gd name="connsiteX881" fmla="*/ 5847424 w 7467600"/>
              <a:gd name="connsiteY881" fmla="*/ 1815776 h 6858000"/>
              <a:gd name="connsiteX882" fmla="*/ 6399821 w 7467600"/>
              <a:gd name="connsiteY882" fmla="*/ 2344799 h 6858000"/>
              <a:gd name="connsiteX883" fmla="*/ 6323232 w 7467600"/>
              <a:gd name="connsiteY883" fmla="*/ 2389634 h 6858000"/>
              <a:gd name="connsiteX884" fmla="*/ 5942958 w 7467600"/>
              <a:gd name="connsiteY884" fmla="*/ 2077708 h 6858000"/>
              <a:gd name="connsiteX885" fmla="*/ 5921559 w 7467600"/>
              <a:gd name="connsiteY885" fmla="*/ 2378596 h 6858000"/>
              <a:gd name="connsiteX886" fmla="*/ 5817651 w 7467600"/>
              <a:gd name="connsiteY886" fmla="*/ 3023919 h 6858000"/>
              <a:gd name="connsiteX887" fmla="*/ 5729634 w 7467600"/>
              <a:gd name="connsiteY887" fmla="*/ 3051849 h 6858000"/>
              <a:gd name="connsiteX888" fmla="*/ 5611018 w 7467600"/>
              <a:gd name="connsiteY888" fmla="*/ 2316769 h 6858000"/>
              <a:gd name="connsiteX889" fmla="*/ 5687608 w 7467600"/>
              <a:gd name="connsiteY889" fmla="*/ 2039972 h 6858000"/>
              <a:gd name="connsiteX890" fmla="*/ 5657554 w 7467600"/>
              <a:gd name="connsiteY890" fmla="*/ 1576445 h 6858000"/>
              <a:gd name="connsiteX891" fmla="*/ 5150475 w 7467600"/>
              <a:gd name="connsiteY891" fmla="*/ 1274012 h 6858000"/>
              <a:gd name="connsiteX892" fmla="*/ 5349142 w 7467600"/>
              <a:gd name="connsiteY892" fmla="*/ 2204405 h 6858000"/>
              <a:gd name="connsiteX893" fmla="*/ 5262214 w 7467600"/>
              <a:gd name="connsiteY893" fmla="*/ 2233836 h 6858000"/>
              <a:gd name="connsiteX894" fmla="*/ 4981539 w 7467600"/>
              <a:gd name="connsiteY894" fmla="*/ 1542201 h 6858000"/>
              <a:gd name="connsiteX895" fmla="*/ 4958461 w 7467600"/>
              <a:gd name="connsiteY895" fmla="*/ 1136957 h 6858000"/>
              <a:gd name="connsiteX896" fmla="*/ 4655015 w 7467600"/>
              <a:gd name="connsiteY896" fmla="*/ 891426 h 6858000"/>
              <a:gd name="connsiteX897" fmla="*/ 4348002 w 7467600"/>
              <a:gd name="connsiteY897" fmla="*/ 2205895 h 6858000"/>
              <a:gd name="connsiteX898" fmla="*/ 4262250 w 7467600"/>
              <a:gd name="connsiteY898" fmla="*/ 2219972 h 6858000"/>
              <a:gd name="connsiteX899" fmla="*/ 4550611 w 7467600"/>
              <a:gd name="connsiteY899" fmla="*/ 817540 h 6858000"/>
              <a:gd name="connsiteX900" fmla="*/ 4564418 w 7467600"/>
              <a:gd name="connsiteY900" fmla="*/ 808293 h 6858000"/>
              <a:gd name="connsiteX901" fmla="*/ 4266388 w 7467600"/>
              <a:gd name="connsiteY901" fmla="*/ 500083 h 6858000"/>
              <a:gd name="connsiteX902" fmla="*/ 4032842 w 7467600"/>
              <a:gd name="connsiteY902" fmla="*/ 211809 h 6858000"/>
              <a:gd name="connsiteX903" fmla="*/ 3882765 w 7467600"/>
              <a:gd name="connsiteY903" fmla="*/ 0 h 6858000"/>
              <a:gd name="connsiteX904" fmla="*/ 3721337 w 7467600"/>
              <a:gd name="connsiteY904" fmla="*/ 0 h 6858000"/>
              <a:gd name="connsiteX905" fmla="*/ 3797544 w 7467600"/>
              <a:gd name="connsiteY905" fmla="*/ 0 h 6858000"/>
              <a:gd name="connsiteX906" fmla="*/ 3775734 w 7467600"/>
              <a:gd name="connsiteY906" fmla="*/ 95131 h 6858000"/>
              <a:gd name="connsiteX907" fmla="*/ 3724807 w 7467600"/>
              <a:gd name="connsiteY907" fmla="*/ 272257 h 6858000"/>
              <a:gd name="connsiteX908" fmla="*/ 3726844 w 7467600"/>
              <a:gd name="connsiteY908" fmla="*/ 282988 h 6858000"/>
              <a:gd name="connsiteX909" fmla="*/ 3742664 w 7467600"/>
              <a:gd name="connsiteY909" fmla="*/ 279918 h 6858000"/>
              <a:gd name="connsiteX910" fmla="*/ 4103910 w 7467600"/>
              <a:gd name="connsiteY910" fmla="*/ 1161917 h 6858000"/>
              <a:gd name="connsiteX911" fmla="*/ 4020269 w 7467600"/>
              <a:gd name="connsiteY911" fmla="*/ 1200406 h 6858000"/>
              <a:gd name="connsiteX912" fmla="*/ 3674882 w 7467600"/>
              <a:gd name="connsiteY912" fmla="*/ 488524 h 6858000"/>
              <a:gd name="connsiteX913" fmla="*/ 3132682 w 7467600"/>
              <a:gd name="connsiteY913" fmla="*/ 1072284 h 6858000"/>
              <a:gd name="connsiteX914" fmla="*/ 2716346 w 7467600"/>
              <a:gd name="connsiteY914" fmla="*/ 1276376 h 6858000"/>
              <a:gd name="connsiteX915" fmla="*/ 2716772 w 7467600"/>
              <a:gd name="connsiteY915" fmla="*/ 1255462 h 6858000"/>
              <a:gd name="connsiteX916" fmla="*/ 3471096 w 7467600"/>
              <a:gd name="connsiteY916" fmla="*/ 437072 h 6858000"/>
              <a:gd name="connsiteX917" fmla="*/ 3639057 w 7467600"/>
              <a:gd name="connsiteY917" fmla="*/ 286334 h 6858000"/>
              <a:gd name="connsiteX918" fmla="*/ 3640309 w 7467600"/>
              <a:gd name="connsiteY918" fmla="*/ 284664 h 6858000"/>
              <a:gd name="connsiteX919" fmla="*/ 3646022 w 7467600"/>
              <a:gd name="connsiteY919" fmla="*/ 276711 h 6858000"/>
              <a:gd name="connsiteX920" fmla="*/ 3707943 w 7467600"/>
              <a:gd name="connsiteY920" fmla="*/ 65958 h 6858000"/>
              <a:gd name="connsiteX921" fmla="*/ 3721337 w 7467600"/>
              <a:gd name="connsiteY921" fmla="*/ 0 h 6858000"/>
              <a:gd name="connsiteX922" fmla="*/ 2867960 w 7467600"/>
              <a:gd name="connsiteY922" fmla="*/ 0 h 6858000"/>
              <a:gd name="connsiteX923" fmla="*/ 2926351 w 7467600"/>
              <a:gd name="connsiteY923" fmla="*/ 0 h 6858000"/>
              <a:gd name="connsiteX924" fmla="*/ 2902823 w 7467600"/>
              <a:gd name="connsiteY924" fmla="*/ 262929 h 6858000"/>
              <a:gd name="connsiteX925" fmla="*/ 2940663 w 7467600"/>
              <a:gd name="connsiteY925" fmla="*/ 140884 h 6858000"/>
              <a:gd name="connsiteX926" fmla="*/ 2947039 w 7467600"/>
              <a:gd name="connsiteY926" fmla="*/ 122524 h 6858000"/>
              <a:gd name="connsiteX927" fmla="*/ 2984316 w 7467600"/>
              <a:gd name="connsiteY927" fmla="*/ 0 h 6858000"/>
              <a:gd name="connsiteX928" fmla="*/ 3016114 w 7467600"/>
              <a:gd name="connsiteY928" fmla="*/ 0 h 6858000"/>
              <a:gd name="connsiteX929" fmla="*/ 2979949 w 7467600"/>
              <a:gd name="connsiteY929" fmla="*/ 119274 h 6858000"/>
              <a:gd name="connsiteX930" fmla="*/ 3023879 w 7467600"/>
              <a:gd name="connsiteY930" fmla="*/ 0 h 6858000"/>
              <a:gd name="connsiteX931" fmla="*/ 3105400 w 7467600"/>
              <a:gd name="connsiteY931" fmla="*/ 0 h 6858000"/>
              <a:gd name="connsiteX932" fmla="*/ 3094669 w 7467600"/>
              <a:gd name="connsiteY932" fmla="*/ 30308 h 6858000"/>
              <a:gd name="connsiteX933" fmla="*/ 2901945 w 7467600"/>
              <a:gd name="connsiteY933" fmla="*/ 466538 h 6858000"/>
              <a:gd name="connsiteX934" fmla="*/ 2815209 w 7467600"/>
              <a:gd name="connsiteY934" fmla="*/ 497361 h 6858000"/>
              <a:gd name="connsiteX935" fmla="*/ 2844845 w 7467600"/>
              <a:gd name="connsiteY935" fmla="*/ 127638 h 6858000"/>
              <a:gd name="connsiteX936" fmla="*/ 2867960 w 7467600"/>
              <a:gd name="connsiteY936" fmla="*/ 0 h 6858000"/>
              <a:gd name="connsiteX937" fmla="*/ 1057230 w 7467600"/>
              <a:gd name="connsiteY937" fmla="*/ 0 h 6858000"/>
              <a:gd name="connsiteX938" fmla="*/ 1111003 w 7467600"/>
              <a:gd name="connsiteY938" fmla="*/ 0 h 6858000"/>
              <a:gd name="connsiteX939" fmla="*/ 1125553 w 7467600"/>
              <a:gd name="connsiteY939" fmla="*/ 52588 h 6858000"/>
              <a:gd name="connsiteX940" fmla="*/ 1304276 w 7467600"/>
              <a:gd name="connsiteY940" fmla="*/ 476275 h 6858000"/>
              <a:gd name="connsiteX941" fmla="*/ 1492066 w 7467600"/>
              <a:gd name="connsiteY941" fmla="*/ 886333 h 6858000"/>
              <a:gd name="connsiteX942" fmla="*/ 1423698 w 7467600"/>
              <a:gd name="connsiteY942" fmla="*/ 710817 h 6858000"/>
              <a:gd name="connsiteX943" fmla="*/ 1357609 w 7467600"/>
              <a:gd name="connsiteY943" fmla="*/ 532892 h 6858000"/>
              <a:gd name="connsiteX944" fmla="*/ 1309550 w 7467600"/>
              <a:gd name="connsiteY944" fmla="*/ 374031 h 6858000"/>
              <a:gd name="connsiteX945" fmla="*/ 1193673 w 7467600"/>
              <a:gd name="connsiteY945" fmla="*/ 49533 h 6858000"/>
              <a:gd name="connsiteX946" fmla="*/ 1164391 w 7467600"/>
              <a:gd name="connsiteY946" fmla="*/ 0 h 6858000"/>
              <a:gd name="connsiteX947" fmla="*/ 1200666 w 7467600"/>
              <a:gd name="connsiteY947" fmla="*/ 0 h 6858000"/>
              <a:gd name="connsiteX948" fmla="*/ 1223408 w 7467600"/>
              <a:gd name="connsiteY948" fmla="*/ 38996 h 6858000"/>
              <a:gd name="connsiteX949" fmla="*/ 1339635 w 7467600"/>
              <a:gd name="connsiteY949" fmla="*/ 365517 h 6858000"/>
              <a:gd name="connsiteX950" fmla="*/ 1387469 w 7467600"/>
              <a:gd name="connsiteY950" fmla="*/ 523079 h 6858000"/>
              <a:gd name="connsiteX951" fmla="*/ 1452685 w 7467600"/>
              <a:gd name="connsiteY951" fmla="*/ 699806 h 6858000"/>
              <a:gd name="connsiteX952" fmla="*/ 1492092 w 7467600"/>
              <a:gd name="connsiteY952" fmla="*/ 800424 h 6858000"/>
              <a:gd name="connsiteX953" fmla="*/ 1455302 w 7467600"/>
              <a:gd name="connsiteY953" fmla="*/ 632913 h 6858000"/>
              <a:gd name="connsiteX954" fmla="*/ 1222336 w 7467600"/>
              <a:gd name="connsiteY954" fmla="*/ 9480 h 6858000"/>
              <a:gd name="connsiteX955" fmla="*/ 1214634 w 7467600"/>
              <a:gd name="connsiteY955" fmla="*/ 0 h 6858000"/>
              <a:gd name="connsiteX956" fmla="*/ 1289827 w 7467600"/>
              <a:gd name="connsiteY956" fmla="*/ 0 h 6858000"/>
              <a:gd name="connsiteX957" fmla="*/ 1321076 w 7467600"/>
              <a:gd name="connsiteY957" fmla="*/ 59722 h 6858000"/>
              <a:gd name="connsiteX958" fmla="*/ 1512579 w 7467600"/>
              <a:gd name="connsiteY958" fmla="*/ 626441 h 6858000"/>
              <a:gd name="connsiteX959" fmla="*/ 1506076 w 7467600"/>
              <a:gd name="connsiteY959" fmla="*/ 1089289 h 6858000"/>
              <a:gd name="connsiteX960" fmla="*/ 1486346 w 7467600"/>
              <a:gd name="connsiteY960" fmla="*/ 1079919 h 6858000"/>
              <a:gd name="connsiteX961" fmla="*/ 1070511 w 7467600"/>
              <a:gd name="connsiteY961" fmla="*/ 48609 h 6858000"/>
              <a:gd name="connsiteX962" fmla="*/ 1057230 w 7467600"/>
              <a:gd name="connsiteY962" fmla="*/ 0 h 6858000"/>
              <a:gd name="connsiteX963" fmla="*/ 43151 w 7467600"/>
              <a:gd name="connsiteY963" fmla="*/ 0 h 6858000"/>
              <a:gd name="connsiteX964" fmla="*/ 95283 w 7467600"/>
              <a:gd name="connsiteY964" fmla="*/ 0 h 6858000"/>
              <a:gd name="connsiteX965" fmla="*/ 300708 w 7467600"/>
              <a:gd name="connsiteY965" fmla="*/ 154571 h 6858000"/>
              <a:gd name="connsiteX966" fmla="*/ 530414 w 7467600"/>
              <a:gd name="connsiteY966" fmla="*/ 354673 h 6858000"/>
              <a:gd name="connsiteX967" fmla="*/ 333785 w 7467600"/>
              <a:gd name="connsiteY967" fmla="*/ 161564 h 6858000"/>
              <a:gd name="connsiteX968" fmla="*/ 147005 w 7467600"/>
              <a:gd name="connsiteY968" fmla="*/ 0 h 6858000"/>
              <a:gd name="connsiteX969" fmla="*/ 272509 w 7467600"/>
              <a:gd name="connsiteY969" fmla="*/ 0 h 6858000"/>
              <a:gd name="connsiteX970" fmla="*/ 326276 w 7467600"/>
              <a:gd name="connsiteY970" fmla="*/ 45847 h 6858000"/>
              <a:gd name="connsiteX971" fmla="*/ 823759 w 7467600"/>
              <a:gd name="connsiteY971" fmla="*/ 574145 h 6858000"/>
              <a:gd name="connsiteX972" fmla="*/ 811254 w 7467600"/>
              <a:gd name="connsiteY972" fmla="*/ 665546 h 6858000"/>
              <a:gd name="connsiteX973" fmla="*/ 154042 w 7467600"/>
              <a:gd name="connsiteY973" fmla="*/ 261522 h 6858000"/>
              <a:gd name="connsiteX974" fmla="*/ 13550 w 7467600"/>
              <a:gd name="connsiteY974" fmla="*/ 158423 h 6858000"/>
              <a:gd name="connsiteX975" fmla="*/ 0 w 7467600"/>
              <a:gd name="connsiteY975" fmla="*/ 146618 h 6858000"/>
              <a:gd name="connsiteX976" fmla="*/ 0 w 7467600"/>
              <a:gd name="connsiteY976" fmla="*/ 59161 h 6858000"/>
              <a:gd name="connsiteX977" fmla="*/ 45427 w 7467600"/>
              <a:gd name="connsiteY977" fmla="*/ 101078 h 6858000"/>
              <a:gd name="connsiteX978" fmla="*/ 630103 w 7467600"/>
              <a:gd name="connsiteY978" fmla="*/ 485885 h 6858000"/>
              <a:gd name="connsiteX979" fmla="*/ 532040 w 7467600"/>
              <a:gd name="connsiteY979" fmla="*/ 399359 h 6858000"/>
              <a:gd name="connsiteX980" fmla="*/ 517618 w 7467600"/>
              <a:gd name="connsiteY980" fmla="*/ 385726 h 6858000"/>
              <a:gd name="connsiteX981" fmla="*/ 285074 w 7467600"/>
              <a:gd name="connsiteY981" fmla="*/ 182755 h 6858000"/>
              <a:gd name="connsiteX982" fmla="*/ 43151 w 7467600"/>
              <a:gd name="connsiteY98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126431 w 7467600"/>
              <a:gd name="connsiteY90" fmla="*/ 5737872 h 6858000"/>
              <a:gd name="connsiteX91" fmla="*/ 7356878 w 7467600"/>
              <a:gd name="connsiteY91" fmla="*/ 5981332 h 6858000"/>
              <a:gd name="connsiteX92" fmla="*/ 7467600 w 7467600"/>
              <a:gd name="connsiteY92" fmla="*/ 6117703 h 6858000"/>
              <a:gd name="connsiteX93" fmla="*/ 7467600 w 7467600"/>
              <a:gd name="connsiteY93" fmla="*/ 6163634 h 6858000"/>
              <a:gd name="connsiteX94" fmla="*/ 7403637 w 7467600"/>
              <a:gd name="connsiteY94" fmla="*/ 6083957 h 6858000"/>
              <a:gd name="connsiteX95" fmla="*/ 7254615 w 7467600"/>
              <a:gd name="connsiteY95" fmla="*/ 5911918 h 6858000"/>
              <a:gd name="connsiteX96" fmla="*/ 7312589 w 7467600"/>
              <a:gd name="connsiteY96" fmla="*/ 5982309 h 6858000"/>
              <a:gd name="connsiteX97" fmla="*/ 7448321 w 7467600"/>
              <a:gd name="connsiteY97" fmla="*/ 6190991 h 6858000"/>
              <a:gd name="connsiteX98" fmla="*/ 7467600 w 7467600"/>
              <a:gd name="connsiteY98" fmla="*/ 6221686 h 6858000"/>
              <a:gd name="connsiteX99" fmla="*/ 7467600 w 7467600"/>
              <a:gd name="connsiteY99" fmla="*/ 6334256 h 6858000"/>
              <a:gd name="connsiteX100" fmla="*/ 7454976 w 7467600"/>
              <a:gd name="connsiteY100" fmla="*/ 6318297 h 6858000"/>
              <a:gd name="connsiteX101" fmla="*/ 7042773 w 7467600"/>
              <a:gd name="connsiteY101" fmla="*/ 5734011 h 6858000"/>
              <a:gd name="connsiteX102" fmla="*/ 6844835 w 7467600"/>
              <a:gd name="connsiteY102" fmla="*/ 5424988 h 6858000"/>
              <a:gd name="connsiteX103" fmla="*/ 1456157 w 7467600"/>
              <a:gd name="connsiteY103" fmla="*/ 5371404 h 6858000"/>
              <a:gd name="connsiteX104" fmla="*/ 1244432 w 7467600"/>
              <a:gd name="connsiteY104" fmla="*/ 5385601 h 6858000"/>
              <a:gd name="connsiteX105" fmla="*/ 973990 w 7467600"/>
              <a:gd name="connsiteY105" fmla="*/ 5424940 h 6858000"/>
              <a:gd name="connsiteX106" fmla="*/ 1103809 w 7467600"/>
              <a:gd name="connsiteY106" fmla="*/ 5433720 h 6858000"/>
              <a:gd name="connsiteX107" fmla="*/ 1123454 w 7467600"/>
              <a:gd name="connsiteY107" fmla="*/ 5435727 h 6858000"/>
              <a:gd name="connsiteX108" fmla="*/ 1737017 w 7467600"/>
              <a:gd name="connsiteY108" fmla="*/ 5452183 h 6858000"/>
              <a:gd name="connsiteX109" fmla="*/ 1824397 w 7467600"/>
              <a:gd name="connsiteY109" fmla="*/ 5447757 h 6858000"/>
              <a:gd name="connsiteX110" fmla="*/ 2070059 w 7467600"/>
              <a:gd name="connsiteY110" fmla="*/ 5441660 h 6858000"/>
              <a:gd name="connsiteX111" fmla="*/ 1456157 w 7467600"/>
              <a:gd name="connsiteY111" fmla="*/ 5371404 h 6858000"/>
              <a:gd name="connsiteX112" fmla="*/ 4988186 w 7467600"/>
              <a:gd name="connsiteY112" fmla="*/ 5216467 h 6858000"/>
              <a:gd name="connsiteX113" fmla="*/ 4777334 w 7467600"/>
              <a:gd name="connsiteY113" fmla="*/ 5406072 h 6858000"/>
              <a:gd name="connsiteX114" fmla="*/ 4718341 w 7467600"/>
              <a:gd name="connsiteY114" fmla="*/ 5468043 h 6858000"/>
              <a:gd name="connsiteX115" fmla="*/ 4604655 w 7467600"/>
              <a:gd name="connsiteY115" fmla="*/ 5583434 h 6858000"/>
              <a:gd name="connsiteX116" fmla="*/ 4565074 w 7467600"/>
              <a:gd name="connsiteY116" fmla="*/ 5618550 h 6858000"/>
              <a:gd name="connsiteX117" fmla="*/ 4988186 w 7467600"/>
              <a:gd name="connsiteY117" fmla="*/ 5216467 h 6858000"/>
              <a:gd name="connsiteX118" fmla="*/ 4978032 w 7467600"/>
              <a:gd name="connsiteY118" fmla="*/ 5183809 h 6858000"/>
              <a:gd name="connsiteX119" fmla="*/ 4463413 w 7467600"/>
              <a:gd name="connsiteY119" fmla="*/ 5615162 h 6858000"/>
              <a:gd name="connsiteX120" fmla="*/ 4358134 w 7467600"/>
              <a:gd name="connsiteY120" fmla="*/ 5742791 h 6858000"/>
              <a:gd name="connsiteX121" fmla="*/ 4376219 w 7467600"/>
              <a:gd name="connsiteY121" fmla="*/ 5729027 h 6858000"/>
              <a:gd name="connsiteX122" fmla="*/ 4582340 w 7467600"/>
              <a:gd name="connsiteY122" fmla="*/ 5561037 h 6858000"/>
              <a:gd name="connsiteX123" fmla="*/ 4694684 w 7467600"/>
              <a:gd name="connsiteY123" fmla="*/ 5447098 h 6858000"/>
              <a:gd name="connsiteX124" fmla="*/ 4754123 w 7467600"/>
              <a:gd name="connsiteY124" fmla="*/ 5384643 h 6858000"/>
              <a:gd name="connsiteX125" fmla="*/ 4978032 w 7467600"/>
              <a:gd name="connsiteY125" fmla="*/ 5183809 h 6858000"/>
              <a:gd name="connsiteX126" fmla="*/ 1903353 w 7467600"/>
              <a:gd name="connsiteY126" fmla="*/ 5044827 h 6858000"/>
              <a:gd name="connsiteX127" fmla="*/ 1936931 w 7467600"/>
              <a:gd name="connsiteY127" fmla="*/ 5093954 h 6858000"/>
              <a:gd name="connsiteX128" fmla="*/ 2195868 w 7467600"/>
              <a:gd name="connsiteY128" fmla="*/ 5396574 h 6858000"/>
              <a:gd name="connsiteX129" fmla="*/ 2088852 w 7467600"/>
              <a:gd name="connsiteY129" fmla="*/ 5166123 h 6858000"/>
              <a:gd name="connsiteX130" fmla="*/ 1958241 w 7467600"/>
              <a:gd name="connsiteY130" fmla="*/ 5067955 h 6858000"/>
              <a:gd name="connsiteX131" fmla="*/ 1903353 w 7467600"/>
              <a:gd name="connsiteY131" fmla="*/ 5044827 h 6858000"/>
              <a:gd name="connsiteX132" fmla="*/ 1979378 w 7467600"/>
              <a:gd name="connsiteY132" fmla="*/ 4769504 h 6858000"/>
              <a:gd name="connsiteX133" fmla="*/ 2882120 w 7467600"/>
              <a:gd name="connsiteY133" fmla="*/ 5064547 h 6858000"/>
              <a:gd name="connsiteX134" fmla="*/ 2793103 w 7467600"/>
              <a:gd name="connsiteY134" fmla="*/ 5039699 h 6858000"/>
              <a:gd name="connsiteX135" fmla="*/ 2770041 w 7467600"/>
              <a:gd name="connsiteY135" fmla="*/ 5033634 h 6858000"/>
              <a:gd name="connsiteX136" fmla="*/ 1979378 w 7467600"/>
              <a:gd name="connsiteY136" fmla="*/ 4769504 h 6858000"/>
              <a:gd name="connsiteX137" fmla="*/ 1927410 w 7467600"/>
              <a:gd name="connsiteY137" fmla="*/ 4716164 h 6858000"/>
              <a:gd name="connsiteX138" fmla="*/ 1959587 w 7467600"/>
              <a:gd name="connsiteY138" fmla="*/ 4728849 h 6858000"/>
              <a:gd name="connsiteX139" fmla="*/ 2777707 w 7467600"/>
              <a:gd name="connsiteY139" fmla="*/ 5003991 h 6858000"/>
              <a:gd name="connsiteX140" fmla="*/ 2800768 w 7467600"/>
              <a:gd name="connsiteY140" fmla="*/ 5010056 h 6858000"/>
              <a:gd name="connsiteX141" fmla="*/ 2879408 w 7467600"/>
              <a:gd name="connsiteY141" fmla="*/ 5031590 h 6858000"/>
              <a:gd name="connsiteX142" fmla="*/ 2862295 w 7467600"/>
              <a:gd name="connsiteY142" fmla="*/ 5022958 h 6858000"/>
              <a:gd name="connsiteX143" fmla="*/ 2813343 w 7467600"/>
              <a:gd name="connsiteY143" fmla="*/ 4998369 h 6858000"/>
              <a:gd name="connsiteX144" fmla="*/ 2646245 w 7467600"/>
              <a:gd name="connsiteY144" fmla="*/ 4930999 h 6858000"/>
              <a:gd name="connsiteX145" fmla="*/ 1999243 w 7467600"/>
              <a:gd name="connsiteY145" fmla="*/ 4730524 h 6858000"/>
              <a:gd name="connsiteX146" fmla="*/ 1979527 w 7467600"/>
              <a:gd name="connsiteY146" fmla="*/ 4726651 h 6858000"/>
              <a:gd name="connsiteX147" fmla="*/ 1927410 w 7467600"/>
              <a:gd name="connsiteY147" fmla="*/ 4716164 h 6858000"/>
              <a:gd name="connsiteX148" fmla="*/ 1997014 w 7467600"/>
              <a:gd name="connsiteY148" fmla="*/ 4698007 h 6858000"/>
              <a:gd name="connsiteX149" fmla="*/ 2005458 w 7467600"/>
              <a:gd name="connsiteY149" fmla="*/ 4699540 h 6858000"/>
              <a:gd name="connsiteX150" fmla="*/ 2657186 w 7467600"/>
              <a:gd name="connsiteY150" fmla="*/ 4901687 h 6858000"/>
              <a:gd name="connsiteX151" fmla="*/ 2826662 w 7467600"/>
              <a:gd name="connsiteY151" fmla="*/ 4970362 h 6858000"/>
              <a:gd name="connsiteX152" fmla="*/ 2876100 w 7467600"/>
              <a:gd name="connsiteY152" fmla="*/ 4995397 h 6858000"/>
              <a:gd name="connsiteX153" fmla="*/ 3042600 w 7467600"/>
              <a:gd name="connsiteY153" fmla="*/ 5059532 h 6858000"/>
              <a:gd name="connsiteX154" fmla="*/ 1997014 w 7467600"/>
              <a:gd name="connsiteY154" fmla="*/ 4698007 h 6858000"/>
              <a:gd name="connsiteX155" fmla="*/ 2305292 w 7467600"/>
              <a:gd name="connsiteY155" fmla="*/ 4219492 h 6858000"/>
              <a:gd name="connsiteX156" fmla="*/ 3360922 w 7467600"/>
              <a:gd name="connsiteY156" fmla="*/ 4529373 h 6858000"/>
              <a:gd name="connsiteX157" fmla="*/ 3492420 w 7467600"/>
              <a:gd name="connsiteY157" fmla="*/ 4510145 h 6858000"/>
              <a:gd name="connsiteX158" fmla="*/ 3364086 w 7467600"/>
              <a:gd name="connsiteY158" fmla="*/ 4480340 h 6858000"/>
              <a:gd name="connsiteX159" fmla="*/ 3225818 w 7467600"/>
              <a:gd name="connsiteY159" fmla="*/ 4411822 h 6858000"/>
              <a:gd name="connsiteX160" fmla="*/ 3129696 w 7467600"/>
              <a:gd name="connsiteY160" fmla="*/ 4360704 h 6858000"/>
              <a:gd name="connsiteX161" fmla="*/ 2814545 w 7467600"/>
              <a:gd name="connsiteY161" fmla="*/ 4282955 h 6858000"/>
              <a:gd name="connsiteX162" fmla="*/ 2305292 w 7467600"/>
              <a:gd name="connsiteY162" fmla="*/ 4219492 h 6858000"/>
              <a:gd name="connsiteX163" fmla="*/ 2626982 w 7467600"/>
              <a:gd name="connsiteY163" fmla="*/ 4206450 h 6858000"/>
              <a:gd name="connsiteX164" fmla="*/ 2490617 w 7467600"/>
              <a:gd name="connsiteY164" fmla="*/ 4206951 h 6858000"/>
              <a:gd name="connsiteX165" fmla="*/ 2819869 w 7467600"/>
              <a:gd name="connsiteY165" fmla="*/ 4252936 h 6858000"/>
              <a:gd name="connsiteX166" fmla="*/ 3143018 w 7467600"/>
              <a:gd name="connsiteY166" fmla="*/ 4332698 h 6858000"/>
              <a:gd name="connsiteX167" fmla="*/ 3241520 w 7467600"/>
              <a:gd name="connsiteY167" fmla="*/ 4385112 h 6858000"/>
              <a:gd name="connsiteX168" fmla="*/ 3374575 w 7467600"/>
              <a:gd name="connsiteY168" fmla="*/ 4451517 h 6858000"/>
              <a:gd name="connsiteX169" fmla="*/ 3505221 w 7467600"/>
              <a:gd name="connsiteY169" fmla="*/ 4480757 h 6858000"/>
              <a:gd name="connsiteX170" fmla="*/ 2626982 w 7467600"/>
              <a:gd name="connsiteY170" fmla="*/ 4206450 h 6858000"/>
              <a:gd name="connsiteX171" fmla="*/ 1310106 w 7467600"/>
              <a:gd name="connsiteY171" fmla="*/ 3943217 h 6858000"/>
              <a:gd name="connsiteX172" fmla="*/ 854994 w 7467600"/>
              <a:gd name="connsiteY172" fmla="*/ 4399136 h 6858000"/>
              <a:gd name="connsiteX173" fmla="*/ 742462 w 7467600"/>
              <a:gd name="connsiteY173" fmla="*/ 4594648 h 6858000"/>
              <a:gd name="connsiteX174" fmla="*/ 820602 w 7467600"/>
              <a:gd name="connsiteY174" fmla="*/ 4485915 h 6858000"/>
              <a:gd name="connsiteX175" fmla="*/ 878295 w 7467600"/>
              <a:gd name="connsiteY175" fmla="*/ 4403594 h 6858000"/>
              <a:gd name="connsiteX176" fmla="*/ 1240607 w 7467600"/>
              <a:gd name="connsiteY176" fmla="*/ 4010401 h 6858000"/>
              <a:gd name="connsiteX177" fmla="*/ 1310106 w 7467600"/>
              <a:gd name="connsiteY177" fmla="*/ 3943217 h 6858000"/>
              <a:gd name="connsiteX178" fmla="*/ 1423113 w 7467600"/>
              <a:gd name="connsiteY178" fmla="*/ 3874565 h 6858000"/>
              <a:gd name="connsiteX179" fmla="*/ 1260565 w 7467600"/>
              <a:gd name="connsiteY179" fmla="*/ 4031982 h 6858000"/>
              <a:gd name="connsiteX180" fmla="*/ 901900 w 7467600"/>
              <a:gd name="connsiteY180" fmla="*/ 4421236 h 6858000"/>
              <a:gd name="connsiteX181" fmla="*/ 845044 w 7467600"/>
              <a:gd name="connsiteY181" fmla="*/ 4502436 h 6858000"/>
              <a:gd name="connsiteX182" fmla="*/ 685926 w 7467600"/>
              <a:gd name="connsiteY182" fmla="*/ 4703069 h 6858000"/>
              <a:gd name="connsiteX183" fmla="*/ 684248 w 7467600"/>
              <a:gd name="connsiteY183" fmla="*/ 4706721 h 6858000"/>
              <a:gd name="connsiteX184" fmla="*/ 1423113 w 7467600"/>
              <a:gd name="connsiteY184" fmla="*/ 3874565 h 6858000"/>
              <a:gd name="connsiteX185" fmla="*/ 3316479 w 7467600"/>
              <a:gd name="connsiteY185" fmla="*/ 3872136 h 6858000"/>
              <a:gd name="connsiteX186" fmla="*/ 3546806 w 7467600"/>
              <a:gd name="connsiteY186" fmla="*/ 4356139 h 6858000"/>
              <a:gd name="connsiteX187" fmla="*/ 3364433 w 7467600"/>
              <a:gd name="connsiteY187" fmla="*/ 3953121 h 6858000"/>
              <a:gd name="connsiteX188" fmla="*/ 3316479 w 7467600"/>
              <a:gd name="connsiteY188" fmla="*/ 3872136 h 6858000"/>
              <a:gd name="connsiteX189" fmla="*/ 3291335 w 7467600"/>
              <a:gd name="connsiteY189" fmla="*/ 3767420 h 6858000"/>
              <a:gd name="connsiteX190" fmla="*/ 3390805 w 7467600"/>
              <a:gd name="connsiteY190" fmla="*/ 3937163 h 6858000"/>
              <a:gd name="connsiteX191" fmla="*/ 3579062 w 7467600"/>
              <a:gd name="connsiteY191" fmla="*/ 4359040 h 6858000"/>
              <a:gd name="connsiteX192" fmla="*/ 3467355 w 7467600"/>
              <a:gd name="connsiteY192" fmla="*/ 3988130 h 6858000"/>
              <a:gd name="connsiteX193" fmla="*/ 3310753 w 7467600"/>
              <a:gd name="connsiteY193" fmla="*/ 3787140 h 6858000"/>
              <a:gd name="connsiteX194" fmla="*/ 3291335 w 7467600"/>
              <a:gd name="connsiteY194" fmla="*/ 3767420 h 6858000"/>
              <a:gd name="connsiteX195" fmla="*/ 1635889 w 7467600"/>
              <a:gd name="connsiteY195" fmla="*/ 3709494 h 6858000"/>
              <a:gd name="connsiteX196" fmla="*/ 1634800 w 7467600"/>
              <a:gd name="connsiteY196" fmla="*/ 3731111 h 6858000"/>
              <a:gd name="connsiteX197" fmla="*/ 1635889 w 7467600"/>
              <a:gd name="connsiteY197" fmla="*/ 3709494 h 6858000"/>
              <a:gd name="connsiteX198" fmla="*/ 1510397 w 7467600"/>
              <a:gd name="connsiteY198" fmla="*/ 3684705 h 6858000"/>
              <a:gd name="connsiteX199" fmla="*/ 1146550 w 7467600"/>
              <a:gd name="connsiteY199" fmla="*/ 3802012 h 6858000"/>
              <a:gd name="connsiteX200" fmla="*/ 698834 w 7467600"/>
              <a:gd name="connsiteY200" fmla="*/ 3952272 h 6858000"/>
              <a:gd name="connsiteX201" fmla="*/ 34256 w 7467600"/>
              <a:gd name="connsiteY201" fmla="*/ 4347603 h 6858000"/>
              <a:gd name="connsiteX202" fmla="*/ 527241 w 7467600"/>
              <a:gd name="connsiteY202" fmla="*/ 4065078 h 6858000"/>
              <a:gd name="connsiteX203" fmla="*/ 1510397 w 7467600"/>
              <a:gd name="connsiteY203" fmla="*/ 3684705 h 6858000"/>
              <a:gd name="connsiteX204" fmla="*/ 1313114 w 7467600"/>
              <a:gd name="connsiteY204" fmla="*/ 3655216 h 6858000"/>
              <a:gd name="connsiteX205" fmla="*/ 1109304 w 7467600"/>
              <a:gd name="connsiteY205" fmla="*/ 3669030 h 6858000"/>
              <a:gd name="connsiteX206" fmla="*/ 8129 w 7467600"/>
              <a:gd name="connsiteY206" fmla="*/ 4330519 h 6858000"/>
              <a:gd name="connsiteX207" fmla="*/ 687572 w 7467600"/>
              <a:gd name="connsiteY207" fmla="*/ 3925629 h 6858000"/>
              <a:gd name="connsiteX208" fmla="*/ 1138365 w 7467600"/>
              <a:gd name="connsiteY208" fmla="*/ 3774515 h 6858000"/>
              <a:gd name="connsiteX209" fmla="*/ 1505579 w 7467600"/>
              <a:gd name="connsiteY209" fmla="*/ 3655526 h 6858000"/>
              <a:gd name="connsiteX210" fmla="*/ 1313114 w 7467600"/>
              <a:gd name="connsiteY210" fmla="*/ 3655216 h 6858000"/>
              <a:gd name="connsiteX211" fmla="*/ 3655073 w 7467600"/>
              <a:gd name="connsiteY211" fmla="*/ 3650884 h 6858000"/>
              <a:gd name="connsiteX212" fmla="*/ 3989938 w 7467600"/>
              <a:gd name="connsiteY212" fmla="*/ 3991685 h 6858000"/>
              <a:gd name="connsiteX213" fmla="*/ 4393907 w 7467600"/>
              <a:gd name="connsiteY213" fmla="*/ 4261258 h 6858000"/>
              <a:gd name="connsiteX214" fmla="*/ 4648051 w 7467600"/>
              <a:gd name="connsiteY214" fmla="*/ 4374051 h 6858000"/>
              <a:gd name="connsiteX215" fmla="*/ 4383389 w 7467600"/>
              <a:gd name="connsiteY215" fmla="*/ 4184369 h 6858000"/>
              <a:gd name="connsiteX216" fmla="*/ 4165508 w 7467600"/>
              <a:gd name="connsiteY216" fmla="*/ 4035196 h 6858000"/>
              <a:gd name="connsiteX217" fmla="*/ 4068162 w 7467600"/>
              <a:gd name="connsiteY217" fmla="*/ 3953394 h 6858000"/>
              <a:gd name="connsiteX218" fmla="*/ 3981416 w 7467600"/>
              <a:gd name="connsiteY218" fmla="*/ 3880482 h 6858000"/>
              <a:gd name="connsiteX219" fmla="*/ 3800147 w 7467600"/>
              <a:gd name="connsiteY219" fmla="*/ 3749872 h 6858000"/>
              <a:gd name="connsiteX220" fmla="*/ 3655073 w 7467600"/>
              <a:gd name="connsiteY220" fmla="*/ 3650884 h 6858000"/>
              <a:gd name="connsiteX221" fmla="*/ 3670252 w 7467600"/>
              <a:gd name="connsiteY221" fmla="*/ 3622798 h 6858000"/>
              <a:gd name="connsiteX222" fmla="*/ 3817258 w 7467600"/>
              <a:gd name="connsiteY222" fmla="*/ 3723577 h 6858000"/>
              <a:gd name="connsiteX223" fmla="*/ 4000461 w 7467600"/>
              <a:gd name="connsiteY223" fmla="*/ 3855966 h 6858000"/>
              <a:gd name="connsiteX224" fmla="*/ 4088180 w 7467600"/>
              <a:gd name="connsiteY224" fmla="*/ 3929774 h 6858000"/>
              <a:gd name="connsiteX225" fmla="*/ 4184555 w 7467600"/>
              <a:gd name="connsiteY225" fmla="*/ 4010683 h 6858000"/>
              <a:gd name="connsiteX226" fmla="*/ 4399563 w 7467600"/>
              <a:gd name="connsiteY226" fmla="*/ 4158106 h 6858000"/>
              <a:gd name="connsiteX227" fmla="*/ 4684469 w 7467600"/>
              <a:gd name="connsiteY227" fmla="*/ 4364680 h 6858000"/>
              <a:gd name="connsiteX228" fmla="*/ 4690271 w 7467600"/>
              <a:gd name="connsiteY228" fmla="*/ 4370034 h 6858000"/>
              <a:gd name="connsiteX229" fmla="*/ 4136093 w 7467600"/>
              <a:gd name="connsiteY229" fmla="*/ 3858466 h 6858000"/>
              <a:gd name="connsiteX230" fmla="*/ 3670252 w 7467600"/>
              <a:gd name="connsiteY230" fmla="*/ 3622798 h 6858000"/>
              <a:gd name="connsiteX231" fmla="*/ 4440129 w 7467600"/>
              <a:gd name="connsiteY231" fmla="*/ 3448571 h 6858000"/>
              <a:gd name="connsiteX232" fmla="*/ 4856525 w 7467600"/>
              <a:gd name="connsiteY232" fmla="*/ 3915351 h 6858000"/>
              <a:gd name="connsiteX233" fmla="*/ 5059055 w 7467600"/>
              <a:gd name="connsiteY233" fmla="*/ 4108918 h 6858000"/>
              <a:gd name="connsiteX234" fmla="*/ 5290070 w 7467600"/>
              <a:gd name="connsiteY234" fmla="*/ 4263619 h 6858000"/>
              <a:gd name="connsiteX235" fmla="*/ 4834991 w 7467600"/>
              <a:gd name="connsiteY235" fmla="*/ 3830985 h 6858000"/>
              <a:gd name="connsiteX236" fmla="*/ 4440129 w 7467600"/>
              <a:gd name="connsiteY236" fmla="*/ 3448571 h 6858000"/>
              <a:gd name="connsiteX237" fmla="*/ 4441737 w 7467600"/>
              <a:gd name="connsiteY237" fmla="*/ 3399734 h 6858000"/>
              <a:gd name="connsiteX238" fmla="*/ 4431236 w 7467600"/>
              <a:gd name="connsiteY238" fmla="*/ 3400954 h 6858000"/>
              <a:gd name="connsiteX239" fmla="*/ 4557150 w 7467600"/>
              <a:gd name="connsiteY239" fmla="*/ 3510023 h 6858000"/>
              <a:gd name="connsiteX240" fmla="*/ 4856936 w 7467600"/>
              <a:gd name="connsiteY240" fmla="*/ 3809146 h 6858000"/>
              <a:gd name="connsiteX241" fmla="*/ 5111996 w 7467600"/>
              <a:gd name="connsiteY241" fmla="*/ 4065759 h 6858000"/>
              <a:gd name="connsiteX242" fmla="*/ 5388878 w 7467600"/>
              <a:gd name="connsiteY242" fmla="*/ 4300185 h 6858000"/>
              <a:gd name="connsiteX243" fmla="*/ 5425556 w 7467600"/>
              <a:gd name="connsiteY243" fmla="*/ 4308967 h 6858000"/>
              <a:gd name="connsiteX244" fmla="*/ 4943646 w 7467600"/>
              <a:gd name="connsiteY244" fmla="*/ 3822916 h 6858000"/>
              <a:gd name="connsiteX245" fmla="*/ 4594837 w 7467600"/>
              <a:gd name="connsiteY245" fmla="*/ 3532274 h 6858000"/>
              <a:gd name="connsiteX246" fmla="*/ 4441737 w 7467600"/>
              <a:gd name="connsiteY246" fmla="*/ 3399734 h 6858000"/>
              <a:gd name="connsiteX247" fmla="*/ 5425834 w 7467600"/>
              <a:gd name="connsiteY247" fmla="*/ 3162785 h 6858000"/>
              <a:gd name="connsiteX248" fmla="*/ 5401644 w 7467600"/>
              <a:gd name="connsiteY248" fmla="*/ 3617847 h 6858000"/>
              <a:gd name="connsiteX249" fmla="*/ 5467256 w 7467600"/>
              <a:gd name="connsiteY249" fmla="*/ 4175494 h 6858000"/>
              <a:gd name="connsiteX250" fmla="*/ 5448069 w 7467600"/>
              <a:gd name="connsiteY250" fmla="*/ 3567554 h 6858000"/>
              <a:gd name="connsiteX251" fmla="*/ 5425834 w 7467600"/>
              <a:gd name="connsiteY251" fmla="*/ 3162785 h 6858000"/>
              <a:gd name="connsiteX252" fmla="*/ 1318687 w 7467600"/>
              <a:gd name="connsiteY252" fmla="*/ 3113840 h 6858000"/>
              <a:gd name="connsiteX253" fmla="*/ 1066793 w 7467600"/>
              <a:gd name="connsiteY253" fmla="*/ 3212171 h 6858000"/>
              <a:gd name="connsiteX254" fmla="*/ 993319 w 7467600"/>
              <a:gd name="connsiteY254" fmla="*/ 3247648 h 6858000"/>
              <a:gd name="connsiteX255" fmla="*/ 853081 w 7467600"/>
              <a:gd name="connsiteY255" fmla="*/ 3312410 h 6858000"/>
              <a:gd name="connsiteX256" fmla="*/ 805957 w 7467600"/>
              <a:gd name="connsiteY256" fmla="*/ 3330443 h 6858000"/>
              <a:gd name="connsiteX257" fmla="*/ 1318687 w 7467600"/>
              <a:gd name="connsiteY257" fmla="*/ 3113840 h 6858000"/>
              <a:gd name="connsiteX258" fmla="*/ 5453702 w 7467600"/>
              <a:gd name="connsiteY258" fmla="*/ 3090882 h 6858000"/>
              <a:gd name="connsiteX259" fmla="*/ 5480135 w 7467600"/>
              <a:gd name="connsiteY259" fmla="*/ 3565802 h 6858000"/>
              <a:gd name="connsiteX260" fmla="*/ 5499023 w 7467600"/>
              <a:gd name="connsiteY260" fmla="*/ 4166310 h 6858000"/>
              <a:gd name="connsiteX261" fmla="*/ 5547022 w 7467600"/>
              <a:gd name="connsiteY261" fmla="*/ 3607838 h 6858000"/>
              <a:gd name="connsiteX262" fmla="*/ 5515964 w 7467600"/>
              <a:gd name="connsiteY262" fmla="*/ 3378541 h 6858000"/>
              <a:gd name="connsiteX263" fmla="*/ 5453702 w 7467600"/>
              <a:gd name="connsiteY263" fmla="*/ 3090882 h 6858000"/>
              <a:gd name="connsiteX264" fmla="*/ 1238695 w 7467600"/>
              <a:gd name="connsiteY264" fmla="*/ 3076820 h 6858000"/>
              <a:gd name="connsiteX265" fmla="*/ 716371 w 7467600"/>
              <a:gd name="connsiteY265" fmla="*/ 3293249 h 6858000"/>
              <a:gd name="connsiteX266" fmla="*/ 579522 w 7467600"/>
              <a:gd name="connsiteY266" fmla="*/ 3371759 h 6858000"/>
              <a:gd name="connsiteX267" fmla="*/ 600288 w 7467600"/>
              <a:gd name="connsiteY267" fmla="*/ 3365555 h 6858000"/>
              <a:gd name="connsiteX268" fmla="*/ 840692 w 7467600"/>
              <a:gd name="connsiteY268" fmla="*/ 3284921 h 6858000"/>
              <a:gd name="connsiteX269" fmla="*/ 979248 w 7467600"/>
              <a:gd name="connsiteY269" fmla="*/ 3221003 h 6858000"/>
              <a:gd name="connsiteX270" fmla="*/ 1053282 w 7467600"/>
              <a:gd name="connsiteY270" fmla="*/ 3185247 h 6858000"/>
              <a:gd name="connsiteX271" fmla="*/ 1320603 w 7467600"/>
              <a:gd name="connsiteY271" fmla="*/ 3081281 h 6858000"/>
              <a:gd name="connsiteX272" fmla="*/ 1238695 w 7467600"/>
              <a:gd name="connsiteY272" fmla="*/ 3076820 h 6858000"/>
              <a:gd name="connsiteX273" fmla="*/ 5425627 w 7467600"/>
              <a:gd name="connsiteY273" fmla="*/ 2954192 h 6858000"/>
              <a:gd name="connsiteX274" fmla="*/ 5470770 w 7467600"/>
              <a:gd name="connsiteY274" fmla="*/ 3005435 h 6858000"/>
              <a:gd name="connsiteX275" fmla="*/ 5519779 w 7467600"/>
              <a:gd name="connsiteY275" fmla="*/ 4359223 h 6858000"/>
              <a:gd name="connsiteX276" fmla="*/ 5520293 w 7467600"/>
              <a:gd name="connsiteY276" fmla="*/ 4360602 h 6858000"/>
              <a:gd name="connsiteX277" fmla="*/ 5767221 w 7467600"/>
              <a:gd name="connsiteY277" fmla="*/ 4665564 h 6858000"/>
              <a:gd name="connsiteX278" fmla="*/ 6937169 w 7467600"/>
              <a:gd name="connsiteY278" fmla="*/ 4815941 h 6858000"/>
              <a:gd name="connsiteX279" fmla="*/ 6953922 w 7467600"/>
              <a:gd name="connsiteY279" fmla="*/ 4890068 h 6858000"/>
              <a:gd name="connsiteX280" fmla="*/ 6071359 w 7467600"/>
              <a:gd name="connsiteY280" fmla="*/ 4770770 h 6858000"/>
              <a:gd name="connsiteX281" fmla="*/ 6038839 w 7467600"/>
              <a:gd name="connsiteY281" fmla="*/ 4764474 h 6858000"/>
              <a:gd name="connsiteX282" fmla="*/ 6038706 w 7467600"/>
              <a:gd name="connsiteY282" fmla="*/ 4763847 h 6858000"/>
              <a:gd name="connsiteX283" fmla="*/ 6037784 w 7467600"/>
              <a:gd name="connsiteY283" fmla="*/ 4764270 h 6858000"/>
              <a:gd name="connsiteX284" fmla="*/ 6038839 w 7467600"/>
              <a:gd name="connsiteY284" fmla="*/ 4764474 h 6858000"/>
              <a:gd name="connsiteX285" fmla="*/ 6040338 w 7467600"/>
              <a:gd name="connsiteY285" fmla="*/ 4771418 h 6858000"/>
              <a:gd name="connsiteX286" fmla="*/ 6024488 w 7467600"/>
              <a:gd name="connsiteY286" fmla="*/ 4809903 h 6858000"/>
              <a:gd name="connsiteX287" fmla="*/ 5599771 w 7467600"/>
              <a:gd name="connsiteY287" fmla="*/ 5509652 h 6858000"/>
              <a:gd name="connsiteX288" fmla="*/ 5548843 w 7467600"/>
              <a:gd name="connsiteY288" fmla="*/ 5563845 h 6858000"/>
              <a:gd name="connsiteX289" fmla="*/ 5940952 w 7467600"/>
              <a:gd name="connsiteY289" fmla="*/ 6250028 h 6858000"/>
              <a:gd name="connsiteX290" fmla="*/ 6043441 w 7467600"/>
              <a:gd name="connsiteY290" fmla="*/ 6665847 h 6858000"/>
              <a:gd name="connsiteX291" fmla="*/ 6093432 w 7467600"/>
              <a:gd name="connsiteY291" fmla="*/ 6858000 h 6858000"/>
              <a:gd name="connsiteX292" fmla="*/ 6034344 w 7467600"/>
              <a:gd name="connsiteY292" fmla="*/ 6858000 h 6858000"/>
              <a:gd name="connsiteX293" fmla="*/ 6026679 w 7467600"/>
              <a:gd name="connsiteY293" fmla="*/ 6836959 h 6858000"/>
              <a:gd name="connsiteX294" fmla="*/ 5800441 w 7467600"/>
              <a:gd name="connsiteY294" fmla="*/ 6335286 h 6858000"/>
              <a:gd name="connsiteX295" fmla="*/ 5526562 w 7467600"/>
              <a:gd name="connsiteY295" fmla="*/ 5705388 h 6858000"/>
              <a:gd name="connsiteX296" fmla="*/ 5519640 w 7467600"/>
              <a:gd name="connsiteY296" fmla="*/ 5683774 h 6858000"/>
              <a:gd name="connsiteX297" fmla="*/ 5844559 w 7467600"/>
              <a:gd name="connsiteY297" fmla="*/ 6553349 h 6858000"/>
              <a:gd name="connsiteX298" fmla="*/ 5975994 w 7467600"/>
              <a:gd name="connsiteY298" fmla="*/ 6858000 h 6858000"/>
              <a:gd name="connsiteX299" fmla="*/ 5898547 w 7467600"/>
              <a:gd name="connsiteY299" fmla="*/ 6858000 h 6858000"/>
              <a:gd name="connsiteX300" fmla="*/ 5682041 w 7467600"/>
              <a:gd name="connsiteY300" fmla="*/ 6355860 h 6858000"/>
              <a:gd name="connsiteX301" fmla="*/ 5461758 w 7467600"/>
              <a:gd name="connsiteY301" fmla="*/ 5820220 h 6858000"/>
              <a:gd name="connsiteX302" fmla="*/ 5237282 w 7467600"/>
              <a:gd name="connsiteY302" fmla="*/ 6579086 h 6858000"/>
              <a:gd name="connsiteX303" fmla="*/ 5115009 w 7467600"/>
              <a:gd name="connsiteY303" fmla="*/ 6858000 h 6858000"/>
              <a:gd name="connsiteX304" fmla="*/ 5028074 w 7467600"/>
              <a:gd name="connsiteY304" fmla="*/ 6858000 h 6858000"/>
              <a:gd name="connsiteX305" fmla="*/ 5079508 w 7467600"/>
              <a:gd name="connsiteY305" fmla="*/ 6749074 h 6858000"/>
              <a:gd name="connsiteX306" fmla="*/ 5371846 w 7467600"/>
              <a:gd name="connsiteY306" fmla="*/ 5924413 h 6858000"/>
              <a:gd name="connsiteX307" fmla="*/ 5270512 w 7467600"/>
              <a:gd name="connsiteY307" fmla="*/ 6138975 h 6858000"/>
              <a:gd name="connsiteX308" fmla="*/ 5062409 w 7467600"/>
              <a:gd name="connsiteY308" fmla="*/ 6653544 h 6858000"/>
              <a:gd name="connsiteX309" fmla="*/ 5036628 w 7467600"/>
              <a:gd name="connsiteY309" fmla="*/ 6754247 h 6858000"/>
              <a:gd name="connsiteX310" fmla="*/ 5009112 w 7467600"/>
              <a:gd name="connsiteY310" fmla="*/ 6858000 h 6858000"/>
              <a:gd name="connsiteX311" fmla="*/ 4976679 w 7467600"/>
              <a:gd name="connsiteY311" fmla="*/ 6858000 h 6858000"/>
              <a:gd name="connsiteX312" fmla="*/ 5006537 w 7467600"/>
              <a:gd name="connsiteY312" fmla="*/ 6747068 h 6858000"/>
              <a:gd name="connsiteX313" fmla="*/ 5032723 w 7467600"/>
              <a:gd name="connsiteY313" fmla="*/ 6644957 h 6858000"/>
              <a:gd name="connsiteX314" fmla="*/ 5242949 w 7467600"/>
              <a:gd name="connsiteY314" fmla="*/ 6125175 h 6858000"/>
              <a:gd name="connsiteX315" fmla="*/ 5286321 w 7467600"/>
              <a:gd name="connsiteY315" fmla="*/ 6033555 h 6858000"/>
              <a:gd name="connsiteX316" fmla="*/ 5008210 w 7467600"/>
              <a:gd name="connsiteY316" fmla="*/ 6649194 h 6858000"/>
              <a:gd name="connsiteX317" fmla="*/ 4986321 w 7467600"/>
              <a:gd name="connsiteY317" fmla="*/ 6765687 h 6858000"/>
              <a:gd name="connsiteX318" fmla="*/ 4973474 w 7467600"/>
              <a:gd name="connsiteY318" fmla="*/ 6858000 h 6858000"/>
              <a:gd name="connsiteX319" fmla="*/ 4907178 w 7467600"/>
              <a:gd name="connsiteY319" fmla="*/ 6858000 h 6858000"/>
              <a:gd name="connsiteX320" fmla="*/ 4910810 w 7467600"/>
              <a:gd name="connsiteY320" fmla="*/ 6829660 h 6858000"/>
              <a:gd name="connsiteX321" fmla="*/ 4987461 w 7467600"/>
              <a:gd name="connsiteY321" fmla="*/ 6432994 h 6858000"/>
              <a:gd name="connsiteX322" fmla="*/ 5179262 w 7467600"/>
              <a:gd name="connsiteY322" fmla="*/ 6035044 h 6858000"/>
              <a:gd name="connsiteX323" fmla="*/ 4689678 w 7467600"/>
              <a:gd name="connsiteY323" fmla="*/ 6440241 h 6858000"/>
              <a:gd name="connsiteX324" fmla="*/ 4477543 w 7467600"/>
              <a:gd name="connsiteY324" fmla="*/ 6674836 h 6858000"/>
              <a:gd name="connsiteX325" fmla="*/ 4329957 w 7467600"/>
              <a:gd name="connsiteY325" fmla="*/ 6858000 h 6858000"/>
              <a:gd name="connsiteX326" fmla="*/ 4218595 w 7467600"/>
              <a:gd name="connsiteY326" fmla="*/ 6858000 h 6858000"/>
              <a:gd name="connsiteX327" fmla="*/ 4368888 w 7467600"/>
              <a:gd name="connsiteY327" fmla="*/ 6668412 h 6858000"/>
              <a:gd name="connsiteX328" fmla="*/ 4563091 w 7467600"/>
              <a:gd name="connsiteY328" fmla="*/ 6442508 h 6858000"/>
              <a:gd name="connsiteX329" fmla="*/ 5387324 w 7467600"/>
              <a:gd name="connsiteY329" fmla="*/ 5705830 h 6858000"/>
              <a:gd name="connsiteX330" fmla="*/ 5073620 w 7467600"/>
              <a:gd name="connsiteY330" fmla="*/ 5955437 h 6858000"/>
              <a:gd name="connsiteX331" fmla="*/ 4689789 w 7467600"/>
              <a:gd name="connsiteY331" fmla="*/ 6268382 h 6858000"/>
              <a:gd name="connsiteX332" fmla="*/ 4418722 w 7467600"/>
              <a:gd name="connsiteY332" fmla="*/ 6570886 h 6858000"/>
              <a:gd name="connsiteX333" fmla="*/ 4214944 w 7467600"/>
              <a:gd name="connsiteY333" fmla="*/ 6858000 h 6858000"/>
              <a:gd name="connsiteX334" fmla="*/ 4177898 w 7467600"/>
              <a:gd name="connsiteY334" fmla="*/ 6858000 h 6858000"/>
              <a:gd name="connsiteX335" fmla="*/ 4391597 w 7467600"/>
              <a:gd name="connsiteY335" fmla="*/ 6556370 h 6858000"/>
              <a:gd name="connsiteX336" fmla="*/ 4668889 w 7467600"/>
              <a:gd name="connsiteY336" fmla="*/ 6246399 h 6858000"/>
              <a:gd name="connsiteX337" fmla="*/ 5055427 w 7467600"/>
              <a:gd name="connsiteY337" fmla="*/ 5931476 h 6858000"/>
              <a:gd name="connsiteX338" fmla="*/ 5371814 w 7467600"/>
              <a:gd name="connsiteY338" fmla="*/ 5678975 h 6858000"/>
              <a:gd name="connsiteX339" fmla="*/ 4987918 w 7467600"/>
              <a:gd name="connsiteY339" fmla="*/ 5838701 h 6858000"/>
              <a:gd name="connsiteX340" fmla="*/ 4317146 w 7467600"/>
              <a:gd name="connsiteY340" fmla="*/ 6587716 h 6858000"/>
              <a:gd name="connsiteX341" fmla="*/ 4171627 w 7467600"/>
              <a:gd name="connsiteY341" fmla="*/ 6858000 h 6858000"/>
              <a:gd name="connsiteX342" fmla="*/ 4081585 w 7467600"/>
              <a:gd name="connsiteY342" fmla="*/ 6858000 h 6858000"/>
              <a:gd name="connsiteX343" fmla="*/ 4238603 w 7467600"/>
              <a:gd name="connsiteY343" fmla="*/ 6559341 h 6858000"/>
              <a:gd name="connsiteX344" fmla="*/ 4778333 w 7467600"/>
              <a:gd name="connsiteY344" fmla="*/ 5873626 h 6858000"/>
              <a:gd name="connsiteX345" fmla="*/ 5414185 w 7467600"/>
              <a:gd name="connsiteY345" fmla="*/ 5573882 h 6858000"/>
              <a:gd name="connsiteX346" fmla="*/ 5959648 w 7467600"/>
              <a:gd name="connsiteY346" fmla="*/ 4760797 h 6858000"/>
              <a:gd name="connsiteX347" fmla="*/ 5355019 w 7467600"/>
              <a:gd name="connsiteY347" fmla="*/ 4734672 h 6858000"/>
              <a:gd name="connsiteX348" fmla="*/ 5083565 w 7467600"/>
              <a:gd name="connsiteY348" fmla="*/ 5179121 h 6858000"/>
              <a:gd name="connsiteX349" fmla="*/ 4713577 w 7467600"/>
              <a:gd name="connsiteY349" fmla="*/ 5616803 h 6858000"/>
              <a:gd name="connsiteX350" fmla="*/ 3989559 w 7467600"/>
              <a:gd name="connsiteY350" fmla="*/ 6145945 h 6858000"/>
              <a:gd name="connsiteX351" fmla="*/ 3939824 w 7467600"/>
              <a:gd name="connsiteY351" fmla="*/ 6066900 h 6858000"/>
              <a:gd name="connsiteX352" fmla="*/ 4584537 w 7467600"/>
              <a:gd name="connsiteY352" fmla="*/ 5324826 h 6858000"/>
              <a:gd name="connsiteX353" fmla="*/ 5037105 w 7467600"/>
              <a:gd name="connsiteY353" fmla="*/ 5088765 h 6858000"/>
              <a:gd name="connsiteX354" fmla="*/ 5039930 w 7467600"/>
              <a:gd name="connsiteY354" fmla="*/ 5089585 h 6858000"/>
              <a:gd name="connsiteX355" fmla="*/ 5263764 w 7467600"/>
              <a:gd name="connsiteY355" fmla="*/ 4735525 h 6858000"/>
              <a:gd name="connsiteX356" fmla="*/ 4086300 w 7467600"/>
              <a:gd name="connsiteY356" fmla="*/ 4884599 h 6858000"/>
              <a:gd name="connsiteX357" fmla="*/ 4085485 w 7467600"/>
              <a:gd name="connsiteY357" fmla="*/ 4899070 h 6858000"/>
              <a:gd name="connsiteX358" fmla="*/ 3871915 w 7467600"/>
              <a:gd name="connsiteY358" fmla="*/ 5253645 h 6858000"/>
              <a:gd name="connsiteX359" fmla="*/ 3799374 w 7467600"/>
              <a:gd name="connsiteY359" fmla="*/ 5466127 h 6858000"/>
              <a:gd name="connsiteX360" fmla="*/ 3498850 w 7467600"/>
              <a:gd name="connsiteY360" fmla="*/ 6661888 h 6858000"/>
              <a:gd name="connsiteX361" fmla="*/ 3399216 w 7467600"/>
              <a:gd name="connsiteY361" fmla="*/ 6858000 h 6858000"/>
              <a:gd name="connsiteX362" fmla="*/ 3303688 w 7467600"/>
              <a:gd name="connsiteY362" fmla="*/ 6858000 h 6858000"/>
              <a:gd name="connsiteX363" fmla="*/ 3391774 w 7467600"/>
              <a:gd name="connsiteY363" fmla="*/ 6697181 h 6858000"/>
              <a:gd name="connsiteX364" fmla="*/ 3735540 w 7467600"/>
              <a:gd name="connsiteY364" fmla="*/ 5546923 h 6858000"/>
              <a:gd name="connsiteX365" fmla="*/ 3729438 w 7467600"/>
              <a:gd name="connsiteY365" fmla="*/ 5569058 h 6858000"/>
              <a:gd name="connsiteX366" fmla="*/ 3707782 w 7467600"/>
              <a:gd name="connsiteY366" fmla="*/ 5644908 h 6858000"/>
              <a:gd name="connsiteX367" fmla="*/ 3583827 w 7467600"/>
              <a:gd name="connsiteY367" fmla="*/ 6039215 h 6858000"/>
              <a:gd name="connsiteX368" fmla="*/ 3547861 w 7467600"/>
              <a:gd name="connsiteY368" fmla="*/ 6129609 h 6858000"/>
              <a:gd name="connsiteX369" fmla="*/ 3490905 w 7467600"/>
              <a:gd name="connsiteY369" fmla="*/ 6277660 h 6858000"/>
              <a:gd name="connsiteX370" fmla="*/ 3455859 w 7467600"/>
              <a:gd name="connsiteY370" fmla="*/ 6391301 h 6858000"/>
              <a:gd name="connsiteX371" fmla="*/ 3429112 w 7467600"/>
              <a:gd name="connsiteY371" fmla="*/ 6479469 h 6858000"/>
              <a:gd name="connsiteX372" fmla="*/ 3304862 w 7467600"/>
              <a:gd name="connsiteY372" fmla="*/ 6796476 h 6858000"/>
              <a:gd name="connsiteX373" fmla="*/ 3276071 w 7467600"/>
              <a:gd name="connsiteY373" fmla="*/ 6858000 h 6858000"/>
              <a:gd name="connsiteX374" fmla="*/ 3240805 w 7467600"/>
              <a:gd name="connsiteY374" fmla="*/ 6858000 h 6858000"/>
              <a:gd name="connsiteX375" fmla="*/ 3275917 w 7467600"/>
              <a:gd name="connsiteY375" fmla="*/ 6783192 h 6858000"/>
              <a:gd name="connsiteX376" fmla="*/ 3399358 w 7467600"/>
              <a:gd name="connsiteY376" fmla="*/ 6469011 h 6858000"/>
              <a:gd name="connsiteX377" fmla="*/ 3425650 w 7467600"/>
              <a:gd name="connsiteY377" fmla="*/ 6381333 h 6858000"/>
              <a:gd name="connsiteX378" fmla="*/ 3460661 w 7467600"/>
              <a:gd name="connsiteY378" fmla="*/ 6266763 h 6858000"/>
              <a:gd name="connsiteX379" fmla="*/ 3518021 w 7467600"/>
              <a:gd name="connsiteY379" fmla="*/ 6117298 h 6858000"/>
              <a:gd name="connsiteX380" fmla="*/ 3554035 w 7467600"/>
              <a:gd name="connsiteY380" fmla="*/ 6027832 h 6858000"/>
              <a:gd name="connsiteX381" fmla="*/ 3677174 w 7467600"/>
              <a:gd name="connsiteY381" fmla="*/ 5636351 h 6858000"/>
              <a:gd name="connsiteX382" fmla="*/ 3698819 w 7467600"/>
              <a:gd name="connsiteY382" fmla="*/ 5560503 h 6858000"/>
              <a:gd name="connsiteX383" fmla="*/ 3702094 w 7467600"/>
              <a:gd name="connsiteY383" fmla="*/ 5549194 h 6858000"/>
              <a:gd name="connsiteX384" fmla="*/ 3398355 w 7467600"/>
              <a:gd name="connsiteY384" fmla="*/ 6094603 h 6858000"/>
              <a:gd name="connsiteX385" fmla="*/ 3193941 w 7467600"/>
              <a:gd name="connsiteY385" fmla="*/ 6798775 h 6858000"/>
              <a:gd name="connsiteX386" fmla="*/ 3184140 w 7467600"/>
              <a:gd name="connsiteY386" fmla="*/ 6858000 h 6858000"/>
              <a:gd name="connsiteX387" fmla="*/ 3099978 w 7467600"/>
              <a:gd name="connsiteY387" fmla="*/ 6858000 h 6858000"/>
              <a:gd name="connsiteX388" fmla="*/ 3101556 w 7467600"/>
              <a:gd name="connsiteY388" fmla="*/ 6843337 h 6858000"/>
              <a:gd name="connsiteX389" fmla="*/ 3370162 w 7467600"/>
              <a:gd name="connsiteY389" fmla="*/ 5785550 h 6858000"/>
              <a:gd name="connsiteX390" fmla="*/ 3746477 w 7467600"/>
              <a:gd name="connsiteY390" fmla="*/ 5377889 h 6858000"/>
              <a:gd name="connsiteX391" fmla="*/ 3863399 w 7467600"/>
              <a:gd name="connsiteY391" fmla="*/ 5087257 h 6858000"/>
              <a:gd name="connsiteX392" fmla="*/ 3968712 w 7467600"/>
              <a:gd name="connsiteY392" fmla="*/ 4913989 h 6858000"/>
              <a:gd name="connsiteX393" fmla="*/ 2792390 w 7467600"/>
              <a:gd name="connsiteY393" fmla="*/ 5382974 h 6858000"/>
              <a:gd name="connsiteX394" fmla="*/ 2714982 w 7467600"/>
              <a:gd name="connsiteY394" fmla="*/ 5427051 h 6858000"/>
              <a:gd name="connsiteX395" fmla="*/ 2813361 w 7467600"/>
              <a:gd name="connsiteY395" fmla="*/ 6023912 h 6858000"/>
              <a:gd name="connsiteX396" fmla="*/ 2688430 w 7467600"/>
              <a:gd name="connsiteY396" fmla="*/ 6801564 h 6858000"/>
              <a:gd name="connsiteX397" fmla="*/ 2629626 w 7467600"/>
              <a:gd name="connsiteY397" fmla="*/ 6763394 h 6858000"/>
              <a:gd name="connsiteX398" fmla="*/ 2565328 w 7467600"/>
              <a:gd name="connsiteY398" fmla="*/ 5516399 h 6858000"/>
              <a:gd name="connsiteX399" fmla="*/ 1922999 w 7467600"/>
              <a:gd name="connsiteY399" fmla="*/ 5980343 h 6858000"/>
              <a:gd name="connsiteX400" fmla="*/ 1950261 w 7467600"/>
              <a:gd name="connsiteY400" fmla="*/ 6405858 h 6858000"/>
              <a:gd name="connsiteX401" fmla="*/ 2365554 w 7467600"/>
              <a:gd name="connsiteY401" fmla="*/ 6759107 h 6858000"/>
              <a:gd name="connsiteX402" fmla="*/ 2424142 w 7467600"/>
              <a:gd name="connsiteY402" fmla="*/ 6858000 h 6858000"/>
              <a:gd name="connsiteX403" fmla="*/ 2395994 w 7467600"/>
              <a:gd name="connsiteY403" fmla="*/ 6858000 h 6858000"/>
              <a:gd name="connsiteX404" fmla="*/ 2392863 w 7467600"/>
              <a:gd name="connsiteY404" fmla="*/ 6852964 h 6858000"/>
              <a:gd name="connsiteX405" fmla="*/ 2017589 w 7467600"/>
              <a:gd name="connsiteY405" fmla="*/ 6493982 h 6858000"/>
              <a:gd name="connsiteX406" fmla="*/ 2147336 w 7467600"/>
              <a:gd name="connsiteY406" fmla="*/ 6594052 h 6858000"/>
              <a:gd name="connsiteX407" fmla="*/ 2207047 w 7467600"/>
              <a:gd name="connsiteY407" fmla="*/ 6654540 h 6858000"/>
              <a:gd name="connsiteX408" fmla="*/ 2299106 w 7467600"/>
              <a:gd name="connsiteY408" fmla="*/ 6778931 h 6858000"/>
              <a:gd name="connsiteX409" fmla="*/ 2314430 w 7467600"/>
              <a:gd name="connsiteY409" fmla="*/ 6801144 h 6858000"/>
              <a:gd name="connsiteX410" fmla="*/ 2352406 w 7467600"/>
              <a:gd name="connsiteY410" fmla="*/ 6858000 h 6858000"/>
              <a:gd name="connsiteX411" fmla="*/ 2314492 w 7467600"/>
              <a:gd name="connsiteY411" fmla="*/ 6858000 h 6858000"/>
              <a:gd name="connsiteX412" fmla="*/ 2288095 w 7467600"/>
              <a:gd name="connsiteY412" fmla="*/ 6818030 h 6858000"/>
              <a:gd name="connsiteX413" fmla="*/ 2272768 w 7467600"/>
              <a:gd name="connsiteY413" fmla="*/ 6795822 h 6858000"/>
              <a:gd name="connsiteX414" fmla="*/ 2182715 w 7467600"/>
              <a:gd name="connsiteY414" fmla="*/ 6675071 h 6858000"/>
              <a:gd name="connsiteX415" fmla="*/ 2032061 w 7467600"/>
              <a:gd name="connsiteY415" fmla="*/ 6541380 h 6858000"/>
              <a:gd name="connsiteX416" fmla="*/ 2257220 w 7467600"/>
              <a:gd name="connsiteY416" fmla="*/ 6826257 h 6858000"/>
              <a:gd name="connsiteX417" fmla="*/ 2281324 w 7467600"/>
              <a:gd name="connsiteY417" fmla="*/ 6858000 h 6858000"/>
              <a:gd name="connsiteX418" fmla="*/ 2242860 w 7467600"/>
              <a:gd name="connsiteY418" fmla="*/ 6858000 h 6858000"/>
              <a:gd name="connsiteX419" fmla="*/ 2232818 w 7467600"/>
              <a:gd name="connsiteY419" fmla="*/ 6844926 h 6858000"/>
              <a:gd name="connsiteX420" fmla="*/ 1990172 w 7467600"/>
              <a:gd name="connsiteY420" fmla="*/ 6542121 h 6858000"/>
              <a:gd name="connsiteX421" fmla="*/ 2124090 w 7467600"/>
              <a:gd name="connsiteY421" fmla="*/ 6761017 h 6858000"/>
              <a:gd name="connsiteX422" fmla="*/ 2200380 w 7467600"/>
              <a:gd name="connsiteY422" fmla="*/ 6858000 h 6858000"/>
              <a:gd name="connsiteX423" fmla="*/ 2147507 w 7467600"/>
              <a:gd name="connsiteY423" fmla="*/ 6858000 h 6858000"/>
              <a:gd name="connsiteX424" fmla="*/ 2070668 w 7467600"/>
              <a:gd name="connsiteY424" fmla="*/ 6761520 h 6858000"/>
              <a:gd name="connsiteX425" fmla="*/ 1975142 w 7467600"/>
              <a:gd name="connsiteY425" fmla="*/ 6585570 h 6858000"/>
              <a:gd name="connsiteX426" fmla="*/ 2050035 w 7467600"/>
              <a:gd name="connsiteY426" fmla="*/ 6813345 h 6858000"/>
              <a:gd name="connsiteX427" fmla="*/ 2063025 w 7467600"/>
              <a:gd name="connsiteY427" fmla="*/ 6858000 h 6858000"/>
              <a:gd name="connsiteX428" fmla="*/ 2021675 w 7467600"/>
              <a:gd name="connsiteY428" fmla="*/ 6858000 h 6858000"/>
              <a:gd name="connsiteX429" fmla="*/ 2019308 w 7467600"/>
              <a:gd name="connsiteY429" fmla="*/ 6847118 h 6858000"/>
              <a:gd name="connsiteX430" fmla="*/ 1938835 w 7467600"/>
              <a:gd name="connsiteY430" fmla="*/ 6551160 h 6858000"/>
              <a:gd name="connsiteX431" fmla="*/ 1953230 w 7467600"/>
              <a:gd name="connsiteY431" fmla="*/ 6759699 h 6858000"/>
              <a:gd name="connsiteX432" fmla="*/ 1956763 w 7467600"/>
              <a:gd name="connsiteY432" fmla="*/ 6778191 h 6858000"/>
              <a:gd name="connsiteX433" fmla="*/ 1967925 w 7467600"/>
              <a:gd name="connsiteY433" fmla="*/ 6858000 h 6858000"/>
              <a:gd name="connsiteX434" fmla="*/ 1936622 w 7467600"/>
              <a:gd name="connsiteY434" fmla="*/ 6858000 h 6858000"/>
              <a:gd name="connsiteX435" fmla="*/ 1926261 w 7467600"/>
              <a:gd name="connsiteY435" fmla="*/ 6784064 h 6858000"/>
              <a:gd name="connsiteX436" fmla="*/ 1922724 w 7467600"/>
              <a:gd name="connsiteY436" fmla="*/ 6765577 h 6858000"/>
              <a:gd name="connsiteX437" fmla="*/ 1904650 w 7467600"/>
              <a:gd name="connsiteY437" fmla="*/ 6639616 h 6858000"/>
              <a:gd name="connsiteX438" fmla="*/ 1885273 w 7467600"/>
              <a:gd name="connsiteY438" fmla="*/ 6858000 h 6858000"/>
              <a:gd name="connsiteX439" fmla="*/ 1854363 w 7467600"/>
              <a:gd name="connsiteY439" fmla="*/ 6858000 h 6858000"/>
              <a:gd name="connsiteX440" fmla="*/ 1880391 w 7467600"/>
              <a:gd name="connsiteY440" fmla="*/ 6603796 h 6858000"/>
              <a:gd name="connsiteX441" fmla="*/ 1818273 w 7467600"/>
              <a:gd name="connsiteY441" fmla="*/ 6715729 h 6858000"/>
              <a:gd name="connsiteX442" fmla="*/ 1794691 w 7467600"/>
              <a:gd name="connsiteY442" fmla="*/ 6843239 h 6858000"/>
              <a:gd name="connsiteX443" fmla="*/ 1794914 w 7467600"/>
              <a:gd name="connsiteY443" fmla="*/ 6858000 h 6858000"/>
              <a:gd name="connsiteX444" fmla="*/ 1746128 w 7467600"/>
              <a:gd name="connsiteY444" fmla="*/ 6858000 h 6858000"/>
              <a:gd name="connsiteX445" fmla="*/ 1753934 w 7467600"/>
              <a:gd name="connsiteY445" fmla="*/ 6724796 h 6858000"/>
              <a:gd name="connsiteX446" fmla="*/ 1792053 w 7467600"/>
              <a:gd name="connsiteY446" fmla="*/ 6572396 h 6858000"/>
              <a:gd name="connsiteX447" fmla="*/ 1862248 w 7467600"/>
              <a:gd name="connsiteY447" fmla="*/ 6266397 h 6858000"/>
              <a:gd name="connsiteX448" fmla="*/ 1862250 w 7467600"/>
              <a:gd name="connsiteY448" fmla="*/ 6033531 h 6858000"/>
              <a:gd name="connsiteX449" fmla="*/ 1211999 w 7467600"/>
              <a:gd name="connsiteY449" fmla="*/ 6683610 h 6858000"/>
              <a:gd name="connsiteX450" fmla="*/ 1213266 w 7467600"/>
              <a:gd name="connsiteY450" fmla="*/ 6691947 h 6858000"/>
              <a:gd name="connsiteX451" fmla="*/ 1203370 w 7467600"/>
              <a:gd name="connsiteY451" fmla="*/ 6850676 h 6858000"/>
              <a:gd name="connsiteX452" fmla="*/ 1203671 w 7467600"/>
              <a:gd name="connsiteY452" fmla="*/ 6858000 h 6858000"/>
              <a:gd name="connsiteX453" fmla="*/ 1143180 w 7467600"/>
              <a:gd name="connsiteY453" fmla="*/ 6858000 h 6858000"/>
              <a:gd name="connsiteX454" fmla="*/ 1142176 w 7467600"/>
              <a:gd name="connsiteY454" fmla="*/ 6766045 h 6858000"/>
              <a:gd name="connsiteX455" fmla="*/ 1067484 w 7467600"/>
              <a:gd name="connsiteY455" fmla="*/ 6858000 h 6858000"/>
              <a:gd name="connsiteX456" fmla="*/ 953928 w 7467600"/>
              <a:gd name="connsiteY456" fmla="*/ 6858000 h 6858000"/>
              <a:gd name="connsiteX457" fmla="*/ 959715 w 7467600"/>
              <a:gd name="connsiteY457" fmla="*/ 6850185 h 6858000"/>
              <a:gd name="connsiteX458" fmla="*/ 1483788 w 7467600"/>
              <a:gd name="connsiteY458" fmla="*/ 6259174 h 6858000"/>
              <a:gd name="connsiteX459" fmla="*/ 1100671 w 7467600"/>
              <a:gd name="connsiteY459" fmla="*/ 6252137 h 6858000"/>
              <a:gd name="connsiteX460" fmla="*/ 1090144 w 7467600"/>
              <a:gd name="connsiteY460" fmla="*/ 6256748 h 6858000"/>
              <a:gd name="connsiteX461" fmla="*/ 1095872 w 7467600"/>
              <a:gd name="connsiteY461" fmla="*/ 6271892 h 6858000"/>
              <a:gd name="connsiteX462" fmla="*/ 262785 w 7467600"/>
              <a:gd name="connsiteY462" fmla="*/ 6845450 h 6858000"/>
              <a:gd name="connsiteX463" fmla="*/ 209968 w 7467600"/>
              <a:gd name="connsiteY463" fmla="*/ 6770713 h 6858000"/>
              <a:gd name="connsiteX464" fmla="*/ 873460 w 7467600"/>
              <a:gd name="connsiteY464" fmla="*/ 6253768 h 6858000"/>
              <a:gd name="connsiteX465" fmla="*/ 192686 w 7467600"/>
              <a:gd name="connsiteY465" fmla="*/ 5849257 h 6858000"/>
              <a:gd name="connsiteX466" fmla="*/ 4696 w 7467600"/>
              <a:gd name="connsiteY466" fmla="*/ 5697668 h 6858000"/>
              <a:gd name="connsiteX467" fmla="*/ 0 w 7467600"/>
              <a:gd name="connsiteY467" fmla="*/ 5689984 h 6858000"/>
              <a:gd name="connsiteX468" fmla="*/ 0 w 7467600"/>
              <a:gd name="connsiteY468" fmla="*/ 5513472 h 6858000"/>
              <a:gd name="connsiteX469" fmla="*/ 174101 w 7467600"/>
              <a:gd name="connsiteY469" fmla="*/ 5620277 h 6858000"/>
              <a:gd name="connsiteX470" fmla="*/ 891800 w 7467600"/>
              <a:gd name="connsiteY470" fmla="*/ 6036935 h 6858000"/>
              <a:gd name="connsiteX471" fmla="*/ 1072219 w 7467600"/>
              <a:gd name="connsiteY471" fmla="*/ 6169443 h 6858000"/>
              <a:gd name="connsiteX472" fmla="*/ 1074117 w 7467600"/>
              <a:gd name="connsiteY472" fmla="*/ 6170301 h 6858000"/>
              <a:gd name="connsiteX473" fmla="*/ 1083114 w 7467600"/>
              <a:gd name="connsiteY473" fmla="*/ 6174131 h 6858000"/>
              <a:gd name="connsiteX474" fmla="*/ 1543010 w 7467600"/>
              <a:gd name="connsiteY474" fmla="*/ 6191140 h 6858000"/>
              <a:gd name="connsiteX475" fmla="*/ 1551080 w 7467600"/>
              <a:gd name="connsiteY475" fmla="*/ 6195006 h 6858000"/>
              <a:gd name="connsiteX476" fmla="*/ 2345443 w 7467600"/>
              <a:gd name="connsiteY476" fmla="*/ 5549882 h 6858000"/>
              <a:gd name="connsiteX477" fmla="*/ 1721499 w 7467600"/>
              <a:gd name="connsiteY477" fmla="*/ 5599969 h 6858000"/>
              <a:gd name="connsiteX478" fmla="*/ 767716 w 7467600"/>
              <a:gd name="connsiteY478" fmla="*/ 5472768 h 6858000"/>
              <a:gd name="connsiteX479" fmla="*/ 722147 w 7467600"/>
              <a:gd name="connsiteY479" fmla="*/ 5393091 h 6858000"/>
              <a:gd name="connsiteX480" fmla="*/ 1485552 w 7467600"/>
              <a:gd name="connsiteY480" fmla="*/ 5313202 h 6858000"/>
              <a:gd name="connsiteX481" fmla="*/ 2143004 w 7467600"/>
              <a:gd name="connsiteY481" fmla="*/ 5402420 h 6858000"/>
              <a:gd name="connsiteX482" fmla="*/ 1933391 w 7467600"/>
              <a:gd name="connsiteY482" fmla="*/ 5156971 h 6858000"/>
              <a:gd name="connsiteX483" fmla="*/ 1827118 w 7467600"/>
              <a:gd name="connsiteY483" fmla="*/ 4968410 h 6858000"/>
              <a:gd name="connsiteX484" fmla="*/ 1837349 w 7467600"/>
              <a:gd name="connsiteY484" fmla="*/ 4956357 h 6858000"/>
              <a:gd name="connsiteX485" fmla="*/ 2162835 w 7467600"/>
              <a:gd name="connsiteY485" fmla="*/ 5187853 h 6858000"/>
              <a:gd name="connsiteX486" fmla="*/ 2257167 w 7467600"/>
              <a:gd name="connsiteY486" fmla="*/ 5462123 h 6858000"/>
              <a:gd name="connsiteX487" fmla="*/ 2261598 w 7467600"/>
              <a:gd name="connsiteY487" fmla="*/ 5467998 h 6858000"/>
              <a:gd name="connsiteX488" fmla="*/ 2437177 w 7467600"/>
              <a:gd name="connsiteY488" fmla="*/ 5479608 h 6858000"/>
              <a:gd name="connsiteX489" fmla="*/ 2445247 w 7467600"/>
              <a:gd name="connsiteY489" fmla="*/ 5483476 h 6858000"/>
              <a:gd name="connsiteX490" fmla="*/ 2743626 w 7467600"/>
              <a:gd name="connsiteY490" fmla="*/ 5304819 h 6858000"/>
              <a:gd name="connsiteX491" fmla="*/ 3048102 w 7467600"/>
              <a:gd name="connsiteY491" fmla="*/ 5150595 h 6858000"/>
              <a:gd name="connsiteX492" fmla="*/ 1799414 w 7467600"/>
              <a:gd name="connsiteY492" fmla="*/ 4694732 h 6858000"/>
              <a:gd name="connsiteX493" fmla="*/ 1771735 w 7467600"/>
              <a:gd name="connsiteY493" fmla="*/ 4619929 h 6858000"/>
              <a:gd name="connsiteX494" fmla="*/ 3104273 w 7467600"/>
              <a:gd name="connsiteY494" fmla="*/ 5076159 h 6858000"/>
              <a:gd name="connsiteX495" fmla="*/ 3113245 w 7467600"/>
              <a:gd name="connsiteY495" fmla="*/ 5090705 h 6858000"/>
              <a:gd name="connsiteX496" fmla="*/ 3126294 w 7467600"/>
              <a:gd name="connsiteY496" fmla="*/ 5114400 h 6858000"/>
              <a:gd name="connsiteX497" fmla="*/ 3937433 w 7467600"/>
              <a:gd name="connsiteY497" fmla="*/ 4830473 h 6858000"/>
              <a:gd name="connsiteX498" fmla="*/ 3590475 w 7467600"/>
              <a:gd name="connsiteY498" fmla="*/ 4597974 h 6858000"/>
              <a:gd name="connsiteX499" fmla="*/ 3100264 w 7467600"/>
              <a:gd name="connsiteY499" fmla="*/ 4579845 h 6858000"/>
              <a:gd name="connsiteX500" fmla="*/ 2183576 w 7467600"/>
              <a:gd name="connsiteY500" fmla="*/ 4227150 h 6858000"/>
              <a:gd name="connsiteX501" fmla="*/ 2151029 w 7467600"/>
              <a:gd name="connsiteY501" fmla="*/ 4146947 h 6858000"/>
              <a:gd name="connsiteX502" fmla="*/ 3563434 w 7467600"/>
              <a:gd name="connsiteY502" fmla="*/ 4469115 h 6858000"/>
              <a:gd name="connsiteX503" fmla="*/ 3177952 w 7467600"/>
              <a:gd name="connsiteY503" fmla="*/ 3657386 h 6858000"/>
              <a:gd name="connsiteX504" fmla="*/ 3189263 w 7467600"/>
              <a:gd name="connsiteY504" fmla="*/ 3625726 h 6858000"/>
              <a:gd name="connsiteX505" fmla="*/ 3560912 w 7467600"/>
              <a:gd name="connsiteY505" fmla="*/ 4079863 h 6858000"/>
              <a:gd name="connsiteX506" fmla="*/ 3626636 w 7467600"/>
              <a:gd name="connsiteY506" fmla="*/ 4512230 h 6858000"/>
              <a:gd name="connsiteX507" fmla="*/ 3653088 w 7467600"/>
              <a:gd name="connsiteY507" fmla="*/ 4521417 h 6858000"/>
              <a:gd name="connsiteX508" fmla="*/ 3988128 w 7467600"/>
              <a:gd name="connsiteY508" fmla="*/ 4817267 h 6858000"/>
              <a:gd name="connsiteX509" fmla="*/ 4830582 w 7467600"/>
              <a:gd name="connsiteY509" fmla="*/ 4676000 h 6858000"/>
              <a:gd name="connsiteX510" fmla="*/ 4830100 w 7467600"/>
              <a:gd name="connsiteY510" fmla="*/ 4675554 h 6858000"/>
              <a:gd name="connsiteX511" fmla="*/ 4036318 w 7467600"/>
              <a:gd name="connsiteY511" fmla="*/ 4147013 h 6858000"/>
              <a:gd name="connsiteX512" fmla="*/ 3432098 w 7467600"/>
              <a:gd name="connsiteY512" fmla="*/ 3537312 h 6858000"/>
              <a:gd name="connsiteX513" fmla="*/ 3446761 w 7467600"/>
              <a:gd name="connsiteY513" fmla="*/ 3461278 h 6858000"/>
              <a:gd name="connsiteX514" fmla="*/ 4419733 w 7467600"/>
              <a:gd name="connsiteY514" fmla="*/ 3963555 h 6858000"/>
              <a:gd name="connsiteX515" fmla="*/ 4781371 w 7467600"/>
              <a:gd name="connsiteY515" fmla="*/ 4458604 h 6858000"/>
              <a:gd name="connsiteX516" fmla="*/ 4780440 w 7467600"/>
              <a:gd name="connsiteY516" fmla="*/ 4470290 h 6858000"/>
              <a:gd name="connsiteX517" fmla="*/ 4898954 w 7467600"/>
              <a:gd name="connsiteY517" fmla="*/ 4662092 h 6858000"/>
              <a:gd name="connsiteX518" fmla="*/ 4900699 w 7467600"/>
              <a:gd name="connsiteY518" fmla="*/ 4670867 h 6858000"/>
              <a:gd name="connsiteX519" fmla="*/ 5714511 w 7467600"/>
              <a:gd name="connsiteY519" fmla="*/ 4663483 h 6858000"/>
              <a:gd name="connsiteX520" fmla="*/ 5464793 w 7467600"/>
              <a:gd name="connsiteY520" fmla="*/ 4393556 h 6858000"/>
              <a:gd name="connsiteX521" fmla="*/ 5461897 w 7467600"/>
              <a:gd name="connsiteY521" fmla="*/ 4390879 h 6858000"/>
              <a:gd name="connsiteX522" fmla="*/ 4294126 w 7467600"/>
              <a:gd name="connsiteY522" fmla="*/ 3303048 h 6858000"/>
              <a:gd name="connsiteX523" fmla="*/ 4305321 w 7467600"/>
              <a:gd name="connsiteY523" fmla="*/ 3256953 h 6858000"/>
              <a:gd name="connsiteX524" fmla="*/ 4949299 w 7467600"/>
              <a:gd name="connsiteY524" fmla="*/ 3766336 h 6858000"/>
              <a:gd name="connsiteX525" fmla="*/ 5291452 w 7467600"/>
              <a:gd name="connsiteY525" fmla="*/ 4076801 h 6858000"/>
              <a:gd name="connsiteX526" fmla="*/ 5434998 w 7467600"/>
              <a:gd name="connsiteY526" fmla="*/ 4254100 h 6858000"/>
              <a:gd name="connsiteX527" fmla="*/ 5351015 w 7467600"/>
              <a:gd name="connsiteY527" fmla="*/ 3760989 h 6858000"/>
              <a:gd name="connsiteX528" fmla="*/ 5413780 w 7467600"/>
              <a:gd name="connsiteY528" fmla="*/ 2966265 h 6858000"/>
              <a:gd name="connsiteX529" fmla="*/ 5425627 w 7467600"/>
              <a:gd name="connsiteY529" fmla="*/ 2954192 h 6858000"/>
              <a:gd name="connsiteX530" fmla="*/ 6604735 w 7467600"/>
              <a:gd name="connsiteY530" fmla="*/ 2041381 h 6858000"/>
              <a:gd name="connsiteX531" fmla="*/ 7204487 w 7467600"/>
              <a:gd name="connsiteY531" fmla="*/ 2742112 h 6858000"/>
              <a:gd name="connsiteX532" fmla="*/ 7131592 w 7467600"/>
              <a:gd name="connsiteY532" fmla="*/ 2672096 h 6858000"/>
              <a:gd name="connsiteX533" fmla="*/ 6996344 w 7467600"/>
              <a:gd name="connsiteY533" fmla="*/ 2518310 h 6858000"/>
              <a:gd name="connsiteX534" fmla="*/ 6735495 w 7467600"/>
              <a:gd name="connsiteY534" fmla="*/ 2196890 h 6858000"/>
              <a:gd name="connsiteX535" fmla="*/ 6721901 w 7467600"/>
              <a:gd name="connsiteY535" fmla="*/ 2179274 h 6858000"/>
              <a:gd name="connsiteX536" fmla="*/ 6604735 w 7467600"/>
              <a:gd name="connsiteY536" fmla="*/ 2041381 h 6858000"/>
              <a:gd name="connsiteX537" fmla="*/ 6591670 w 7467600"/>
              <a:gd name="connsiteY537" fmla="*/ 1988277 h 6858000"/>
              <a:gd name="connsiteX538" fmla="*/ 6747349 w 7467600"/>
              <a:gd name="connsiteY538" fmla="*/ 2160069 h 6858000"/>
              <a:gd name="connsiteX539" fmla="*/ 6760943 w 7467600"/>
              <a:gd name="connsiteY539" fmla="*/ 2177686 h 6858000"/>
              <a:gd name="connsiteX540" fmla="*/ 7021065 w 7467600"/>
              <a:gd name="connsiteY540" fmla="*/ 2498102 h 6858000"/>
              <a:gd name="connsiteX541" fmla="*/ 7155223 w 7467600"/>
              <a:gd name="connsiteY541" fmla="*/ 2650386 h 6858000"/>
              <a:gd name="connsiteX542" fmla="*/ 7203167 w 7467600"/>
              <a:gd name="connsiteY542" fmla="*/ 2697288 h 6858000"/>
              <a:gd name="connsiteX543" fmla="*/ 6937703 w 7467600"/>
              <a:gd name="connsiteY543" fmla="*/ 2321981 h 6858000"/>
              <a:gd name="connsiteX544" fmla="*/ 6591670 w 7467600"/>
              <a:gd name="connsiteY544" fmla="*/ 1988277 h 6858000"/>
              <a:gd name="connsiteX545" fmla="*/ 5798671 w 7467600"/>
              <a:gd name="connsiteY545" fmla="*/ 1981601 h 6858000"/>
              <a:gd name="connsiteX546" fmla="*/ 5754709 w 7467600"/>
              <a:gd name="connsiteY546" fmla="*/ 2071454 h 6858000"/>
              <a:gd name="connsiteX547" fmla="*/ 5763044 w 7467600"/>
              <a:gd name="connsiteY547" fmla="*/ 2842206 h 6858000"/>
              <a:gd name="connsiteX548" fmla="*/ 5764974 w 7467600"/>
              <a:gd name="connsiteY548" fmla="*/ 2799609 h 6858000"/>
              <a:gd name="connsiteX549" fmla="*/ 5767665 w 7467600"/>
              <a:gd name="connsiteY549" fmla="*/ 2666409 h 6858000"/>
              <a:gd name="connsiteX550" fmla="*/ 5763055 w 7467600"/>
              <a:gd name="connsiteY550" fmla="*/ 2579705 h 6858000"/>
              <a:gd name="connsiteX551" fmla="*/ 5758079 w 7467600"/>
              <a:gd name="connsiteY551" fmla="*/ 2492508 h 6858000"/>
              <a:gd name="connsiteX552" fmla="*/ 5779325 w 7467600"/>
              <a:gd name="connsiteY552" fmla="*/ 2197069 h 6858000"/>
              <a:gd name="connsiteX553" fmla="*/ 5798671 w 7467600"/>
              <a:gd name="connsiteY553" fmla="*/ 1981601 h 6858000"/>
              <a:gd name="connsiteX554" fmla="*/ 5829202 w 7467600"/>
              <a:gd name="connsiteY554" fmla="*/ 1971679 h 6858000"/>
              <a:gd name="connsiteX555" fmla="*/ 5809558 w 7467600"/>
              <a:gd name="connsiteY555" fmla="*/ 2198043 h 6858000"/>
              <a:gd name="connsiteX556" fmla="*/ 5788653 w 7467600"/>
              <a:gd name="connsiteY556" fmla="*/ 2489430 h 6858000"/>
              <a:gd name="connsiteX557" fmla="*/ 5793439 w 7467600"/>
              <a:gd name="connsiteY557" fmla="*/ 2575235 h 6858000"/>
              <a:gd name="connsiteX558" fmla="*/ 5796837 w 7467600"/>
              <a:gd name="connsiteY558" fmla="*/ 2637633 h 6858000"/>
              <a:gd name="connsiteX559" fmla="*/ 5818614 w 7467600"/>
              <a:gd name="connsiteY559" fmla="*/ 2473055 h 6858000"/>
              <a:gd name="connsiteX560" fmla="*/ 5829202 w 7467600"/>
              <a:gd name="connsiteY560" fmla="*/ 1971679 h 6858000"/>
              <a:gd name="connsiteX561" fmla="*/ 5911389 w 7467600"/>
              <a:gd name="connsiteY561" fmla="*/ 1898371 h 6858000"/>
              <a:gd name="connsiteX562" fmla="*/ 6237627 w 7467600"/>
              <a:gd name="connsiteY562" fmla="*/ 2231921 h 6858000"/>
              <a:gd name="connsiteX563" fmla="*/ 5911389 w 7467600"/>
              <a:gd name="connsiteY563" fmla="*/ 1898371 h 6858000"/>
              <a:gd name="connsiteX564" fmla="*/ 6944437 w 7467600"/>
              <a:gd name="connsiteY564" fmla="*/ 1575402 h 6858000"/>
              <a:gd name="connsiteX565" fmla="*/ 6304730 w 7467600"/>
              <a:gd name="connsiteY565" fmla="*/ 1766654 h 6858000"/>
              <a:gd name="connsiteX566" fmla="*/ 6944437 w 7467600"/>
              <a:gd name="connsiteY566" fmla="*/ 1575402 h 6858000"/>
              <a:gd name="connsiteX567" fmla="*/ 7019523 w 7467600"/>
              <a:gd name="connsiteY567" fmla="*/ 1519450 h 6858000"/>
              <a:gd name="connsiteX568" fmla="*/ 6298091 w 7467600"/>
              <a:gd name="connsiteY568" fmla="*/ 1737122 h 6858000"/>
              <a:gd name="connsiteX569" fmla="*/ 7019523 w 7467600"/>
              <a:gd name="connsiteY569" fmla="*/ 1519450 h 6858000"/>
              <a:gd name="connsiteX570" fmla="*/ 2399523 w 7467600"/>
              <a:gd name="connsiteY570" fmla="*/ 1428234 h 6858000"/>
              <a:gd name="connsiteX571" fmla="*/ 2224982 w 7467600"/>
              <a:gd name="connsiteY571" fmla="*/ 1826201 h 6858000"/>
              <a:gd name="connsiteX572" fmla="*/ 2096099 w 7467600"/>
              <a:gd name="connsiteY572" fmla="*/ 2345900 h 6858000"/>
              <a:gd name="connsiteX573" fmla="*/ 2283317 w 7467600"/>
              <a:gd name="connsiteY573" fmla="*/ 1796925 h 6858000"/>
              <a:gd name="connsiteX574" fmla="*/ 2399523 w 7467600"/>
              <a:gd name="connsiteY574" fmla="*/ 1428234 h 6858000"/>
              <a:gd name="connsiteX575" fmla="*/ 2448558 w 7467600"/>
              <a:gd name="connsiteY575" fmla="*/ 1373435 h 6858000"/>
              <a:gd name="connsiteX576" fmla="*/ 2312521 w 7467600"/>
              <a:gd name="connsiteY576" fmla="*/ 1806140 h 6858000"/>
              <a:gd name="connsiteX577" fmla="*/ 2127533 w 7467600"/>
              <a:gd name="connsiteY577" fmla="*/ 2348380 h 6858000"/>
              <a:gd name="connsiteX578" fmla="*/ 2358080 w 7467600"/>
              <a:gd name="connsiteY578" fmla="*/ 1866134 h 6858000"/>
              <a:gd name="connsiteX579" fmla="*/ 2407436 w 7467600"/>
              <a:gd name="connsiteY579" fmla="*/ 1651070 h 6858000"/>
              <a:gd name="connsiteX580" fmla="*/ 2448558 w 7467600"/>
              <a:gd name="connsiteY580" fmla="*/ 1373435 h 6858000"/>
              <a:gd name="connsiteX581" fmla="*/ 278707 w 7467600"/>
              <a:gd name="connsiteY581" fmla="*/ 1352270 h 6858000"/>
              <a:gd name="connsiteX582" fmla="*/ 321570 w 7467600"/>
              <a:gd name="connsiteY582" fmla="*/ 1861610 h 6858000"/>
              <a:gd name="connsiteX583" fmla="*/ 294281 w 7467600"/>
              <a:gd name="connsiteY583" fmla="*/ 1440658 h 6858000"/>
              <a:gd name="connsiteX584" fmla="*/ 278707 w 7467600"/>
              <a:gd name="connsiteY584" fmla="*/ 1352270 h 6858000"/>
              <a:gd name="connsiteX585" fmla="*/ 1423821 w 7467600"/>
              <a:gd name="connsiteY585" fmla="*/ 1351958 h 6858000"/>
              <a:gd name="connsiteX586" fmla="*/ 1638521 w 7467600"/>
              <a:gd name="connsiteY586" fmla="*/ 1908470 h 6858000"/>
              <a:gd name="connsiteX587" fmla="*/ 1754199 w 7467600"/>
              <a:gd name="connsiteY587" fmla="*/ 2149284 h 6858000"/>
              <a:gd name="connsiteX588" fmla="*/ 1908359 w 7467600"/>
              <a:gd name="connsiteY588" fmla="*/ 2364988 h 6858000"/>
              <a:gd name="connsiteX589" fmla="*/ 1647661 w 7467600"/>
              <a:gd name="connsiteY589" fmla="*/ 1825945 h 6858000"/>
              <a:gd name="connsiteX590" fmla="*/ 1423821 w 7467600"/>
              <a:gd name="connsiteY590" fmla="*/ 1351958 h 6858000"/>
              <a:gd name="connsiteX591" fmla="*/ 1431890 w 7467600"/>
              <a:gd name="connsiteY591" fmla="*/ 1306475 h 6858000"/>
              <a:gd name="connsiteX592" fmla="*/ 1507597 w 7467600"/>
              <a:gd name="connsiteY592" fmla="*/ 1446132 h 6858000"/>
              <a:gd name="connsiteX593" fmla="*/ 1674586 w 7467600"/>
              <a:gd name="connsiteY593" fmla="*/ 1813832 h 6858000"/>
              <a:gd name="connsiteX594" fmla="*/ 1815950 w 7467600"/>
              <a:gd name="connsiteY594" fmla="*/ 2128564 h 6858000"/>
              <a:gd name="connsiteX595" fmla="*/ 1984242 w 7467600"/>
              <a:gd name="connsiteY595" fmla="*/ 2430829 h 6858000"/>
              <a:gd name="connsiteX596" fmla="*/ 2014023 w 7467600"/>
              <a:gd name="connsiteY596" fmla="*/ 2450995 h 6858000"/>
              <a:gd name="connsiteX597" fmla="*/ 1747337 w 7467600"/>
              <a:gd name="connsiteY597" fmla="*/ 1855264 h 6858000"/>
              <a:gd name="connsiteX598" fmla="*/ 1533749 w 7467600"/>
              <a:gd name="connsiteY598" fmla="*/ 1478656 h 6858000"/>
              <a:gd name="connsiteX599" fmla="*/ 1431890 w 7467600"/>
              <a:gd name="connsiteY599" fmla="*/ 1306475 h 6858000"/>
              <a:gd name="connsiteX600" fmla="*/ 5052692 w 7467600"/>
              <a:gd name="connsiteY600" fmla="*/ 1292994 h 6858000"/>
              <a:gd name="connsiteX601" fmla="*/ 5200661 w 7467600"/>
              <a:gd name="connsiteY601" fmla="*/ 1635186 h 6858000"/>
              <a:gd name="connsiteX602" fmla="*/ 5297138 w 7467600"/>
              <a:gd name="connsiteY602" fmla="*/ 1906351 h 6858000"/>
              <a:gd name="connsiteX603" fmla="*/ 5052692 w 7467600"/>
              <a:gd name="connsiteY603" fmla="*/ 1292994 h 6858000"/>
              <a:gd name="connsiteX604" fmla="*/ 5009948 w 7467600"/>
              <a:gd name="connsiteY604" fmla="*/ 1273619 h 6858000"/>
              <a:gd name="connsiteX605" fmla="*/ 5121777 w 7467600"/>
              <a:gd name="connsiteY605" fmla="*/ 1654213 h 6858000"/>
              <a:gd name="connsiteX606" fmla="*/ 5293545 w 7467600"/>
              <a:gd name="connsiteY606" fmla="*/ 2072247 h 6858000"/>
              <a:gd name="connsiteX607" fmla="*/ 5294042 w 7467600"/>
              <a:gd name="connsiteY607" fmla="*/ 2065019 h 6858000"/>
              <a:gd name="connsiteX608" fmla="*/ 5171936 w 7467600"/>
              <a:gd name="connsiteY608" fmla="*/ 1647613 h 6858000"/>
              <a:gd name="connsiteX609" fmla="*/ 5009948 w 7467600"/>
              <a:gd name="connsiteY609" fmla="*/ 1273619 h 6858000"/>
              <a:gd name="connsiteX610" fmla="*/ 655236 w 7467600"/>
              <a:gd name="connsiteY610" fmla="*/ 1268632 h 6858000"/>
              <a:gd name="connsiteX611" fmla="*/ 839521 w 7467600"/>
              <a:gd name="connsiteY611" fmla="*/ 1685315 h 6858000"/>
              <a:gd name="connsiteX612" fmla="*/ 1109416 w 7467600"/>
              <a:gd name="connsiteY612" fmla="*/ 2061663 h 6858000"/>
              <a:gd name="connsiteX613" fmla="*/ 1298300 w 7467600"/>
              <a:gd name="connsiteY613" fmla="*/ 2247742 h 6858000"/>
              <a:gd name="connsiteX614" fmla="*/ 1125871 w 7467600"/>
              <a:gd name="connsiteY614" fmla="*/ 1989513 h 6858000"/>
              <a:gd name="connsiteX615" fmla="*/ 981574 w 7467600"/>
              <a:gd name="connsiteY615" fmla="*/ 1783157 h 6858000"/>
              <a:gd name="connsiteX616" fmla="*/ 922198 w 7467600"/>
              <a:gd name="connsiteY616" fmla="*/ 1677437 h 6858000"/>
              <a:gd name="connsiteX617" fmla="*/ 869293 w 7467600"/>
              <a:gd name="connsiteY617" fmla="*/ 1583214 h 6858000"/>
              <a:gd name="connsiteX618" fmla="*/ 751431 w 7467600"/>
              <a:gd name="connsiteY618" fmla="*/ 1405731 h 6858000"/>
              <a:gd name="connsiteX619" fmla="*/ 655236 w 7467600"/>
              <a:gd name="connsiteY619" fmla="*/ 1268632 h 6858000"/>
              <a:gd name="connsiteX620" fmla="*/ 6516292 w 7467600"/>
              <a:gd name="connsiteY620" fmla="*/ 1263064 h 6858000"/>
              <a:gd name="connsiteX621" fmla="*/ 5736320 w 7467600"/>
              <a:gd name="connsiteY621" fmla="*/ 1501803 h 6858000"/>
              <a:gd name="connsiteX622" fmla="*/ 6516292 w 7467600"/>
              <a:gd name="connsiteY622" fmla="*/ 1263064 h 6858000"/>
              <a:gd name="connsiteX623" fmla="*/ 291466 w 7467600"/>
              <a:gd name="connsiteY623" fmla="*/ 1250369 h 6858000"/>
              <a:gd name="connsiteX624" fmla="*/ 323180 w 7467600"/>
              <a:gd name="connsiteY624" fmla="*/ 1435283 h 6858000"/>
              <a:gd name="connsiteX625" fmla="*/ 349381 w 7467600"/>
              <a:gd name="connsiteY625" fmla="*/ 1875041 h 6858000"/>
              <a:gd name="connsiteX626" fmla="*/ 374363 w 7467600"/>
              <a:gd name="connsiteY626" fmla="*/ 1506494 h 6858000"/>
              <a:gd name="connsiteX627" fmla="*/ 302168 w 7467600"/>
              <a:gd name="connsiteY627" fmla="*/ 1274495 h 6858000"/>
              <a:gd name="connsiteX628" fmla="*/ 291466 w 7467600"/>
              <a:gd name="connsiteY628" fmla="*/ 1250369 h 6858000"/>
              <a:gd name="connsiteX629" fmla="*/ 678222 w 7467600"/>
              <a:gd name="connsiteY629" fmla="*/ 1248670 h 6858000"/>
              <a:gd name="connsiteX630" fmla="*/ 775536 w 7467600"/>
              <a:gd name="connsiteY630" fmla="*/ 1388015 h 6858000"/>
              <a:gd name="connsiteX631" fmla="*/ 894529 w 7467600"/>
              <a:gd name="connsiteY631" fmla="*/ 1567739 h 6858000"/>
              <a:gd name="connsiteX632" fmla="*/ 948000 w 7467600"/>
              <a:gd name="connsiteY632" fmla="*/ 1663088 h 6858000"/>
              <a:gd name="connsiteX633" fmla="*/ 1006812 w 7467600"/>
              <a:gd name="connsiteY633" fmla="*/ 1767683 h 6858000"/>
              <a:gd name="connsiteX634" fmla="*/ 1149133 w 7467600"/>
              <a:gd name="connsiteY634" fmla="*/ 1971513 h 6858000"/>
              <a:gd name="connsiteX635" fmla="*/ 1333952 w 7467600"/>
              <a:gd name="connsiteY635" fmla="*/ 2251620 h 6858000"/>
              <a:gd name="connsiteX636" fmla="*/ 1337329 w 7467600"/>
              <a:gd name="connsiteY636" fmla="*/ 2258350 h 6858000"/>
              <a:gd name="connsiteX637" fmla="*/ 1014726 w 7467600"/>
              <a:gd name="connsiteY637" fmla="*/ 1615556 h 6858000"/>
              <a:gd name="connsiteX638" fmla="*/ 678222 w 7467600"/>
              <a:gd name="connsiteY638" fmla="*/ 1248670 h 6858000"/>
              <a:gd name="connsiteX639" fmla="*/ 6691602 w 7467600"/>
              <a:gd name="connsiteY639" fmla="*/ 1140573 h 6858000"/>
              <a:gd name="connsiteX640" fmla="*/ 6571100 w 7467600"/>
              <a:gd name="connsiteY640" fmla="*/ 1183662 h 6858000"/>
              <a:gd name="connsiteX641" fmla="*/ 6241687 w 7467600"/>
              <a:gd name="connsiteY641" fmla="*/ 1257600 h 6858000"/>
              <a:gd name="connsiteX642" fmla="*/ 5693009 w 7467600"/>
              <a:gd name="connsiteY642" fmla="*/ 1478256 h 6858000"/>
              <a:gd name="connsiteX643" fmla="*/ 6548420 w 7467600"/>
              <a:gd name="connsiteY643" fmla="*/ 1214599 h 6858000"/>
              <a:gd name="connsiteX644" fmla="*/ 6605473 w 7467600"/>
              <a:gd name="connsiteY644" fmla="*/ 1184686 h 6858000"/>
              <a:gd name="connsiteX645" fmla="*/ 6691602 w 7467600"/>
              <a:gd name="connsiteY645" fmla="*/ 1140573 h 6858000"/>
              <a:gd name="connsiteX646" fmla="*/ 4002475 w 7467600"/>
              <a:gd name="connsiteY646" fmla="*/ 1037802 h 6858000"/>
              <a:gd name="connsiteX647" fmla="*/ 4000324 w 7467600"/>
              <a:gd name="connsiteY647" fmla="*/ 1039362 h 6858000"/>
              <a:gd name="connsiteX648" fmla="*/ 4002862 w 7467600"/>
              <a:gd name="connsiteY648" fmla="*/ 1042866 h 6858000"/>
              <a:gd name="connsiteX649" fmla="*/ 4002475 w 7467600"/>
              <a:gd name="connsiteY649" fmla="*/ 1037802 h 6858000"/>
              <a:gd name="connsiteX650" fmla="*/ 506322 w 7467600"/>
              <a:gd name="connsiteY650" fmla="*/ 1020997 h 6858000"/>
              <a:gd name="connsiteX651" fmla="*/ 533068 w 7467600"/>
              <a:gd name="connsiteY651" fmla="*/ 1029409 h 6858000"/>
              <a:gd name="connsiteX652" fmla="*/ 1232525 w 7467600"/>
              <a:gd name="connsiteY652" fmla="*/ 1804675 h 6858000"/>
              <a:gd name="connsiteX653" fmla="*/ 1388858 w 7467600"/>
              <a:gd name="connsiteY653" fmla="*/ 2368011 h 6858000"/>
              <a:gd name="connsiteX654" fmla="*/ 1384098 w 7467600"/>
              <a:gd name="connsiteY654" fmla="*/ 2378125 h 6858000"/>
              <a:gd name="connsiteX655" fmla="*/ 1425393 w 7467600"/>
              <a:gd name="connsiteY655" fmla="*/ 2589124 h 6858000"/>
              <a:gd name="connsiteX656" fmla="*/ 1424001 w 7467600"/>
              <a:gd name="connsiteY656" fmla="*/ 2597541 h 6858000"/>
              <a:gd name="connsiteX657" fmla="*/ 2152729 w 7467600"/>
              <a:gd name="connsiteY657" fmla="*/ 2864487 h 6858000"/>
              <a:gd name="connsiteX658" fmla="*/ 2020609 w 7467600"/>
              <a:gd name="connsiteY658" fmla="*/ 2539671 h 6858000"/>
              <a:gd name="connsiteX659" fmla="*/ 2018920 w 7467600"/>
              <a:gd name="connsiteY659" fmla="*/ 2536309 h 6858000"/>
              <a:gd name="connsiteX660" fmla="*/ 1342441 w 7467600"/>
              <a:gd name="connsiteY660" fmla="*/ 1173017 h 6858000"/>
              <a:gd name="connsiteX661" fmla="*/ 1367925 w 7467600"/>
              <a:gd name="connsiteY661" fmla="*/ 1135648 h 6858000"/>
              <a:gd name="connsiteX662" fmla="*/ 1771401 w 7467600"/>
              <a:gd name="connsiteY662" fmla="*/ 1806673 h 6858000"/>
              <a:gd name="connsiteX663" fmla="*/ 1972385 w 7467600"/>
              <a:gd name="connsiteY663" fmla="*/ 2198735 h 6858000"/>
              <a:gd name="connsiteX664" fmla="*/ 2040892 w 7467600"/>
              <a:gd name="connsiteY664" fmla="*/ 2405205 h 6858000"/>
              <a:gd name="connsiteX665" fmla="*/ 2131689 w 7467600"/>
              <a:gd name="connsiteY665" fmla="*/ 1936926 h 6858000"/>
              <a:gd name="connsiteX666" fmla="*/ 2454820 w 7467600"/>
              <a:gd name="connsiteY666" fmla="*/ 1248808 h 6858000"/>
              <a:gd name="connsiteX667" fmla="*/ 2492512 w 7467600"/>
              <a:gd name="connsiteY667" fmla="*/ 1302920 h 6858000"/>
              <a:gd name="connsiteX668" fmla="*/ 2081216 w 7467600"/>
              <a:gd name="connsiteY668" fmla="*/ 2527513 h 6858000"/>
              <a:gd name="connsiteX669" fmla="*/ 2081211 w 7467600"/>
              <a:gd name="connsiteY669" fmla="*/ 2528916 h 6858000"/>
              <a:gd name="connsiteX670" fmla="*/ 2199067 w 7467600"/>
              <a:gd name="connsiteY670" fmla="*/ 2884061 h 6858000"/>
              <a:gd name="connsiteX671" fmla="*/ 3192586 w 7467600"/>
              <a:gd name="connsiteY671" fmla="*/ 3411496 h 6858000"/>
              <a:gd name="connsiteX672" fmla="*/ 3182620 w 7467600"/>
              <a:gd name="connsiteY672" fmla="*/ 3483279 h 6858000"/>
              <a:gd name="connsiteX673" fmla="*/ 2435119 w 7467600"/>
              <a:gd name="connsiteY673" fmla="*/ 3080173 h 6858000"/>
              <a:gd name="connsiteX674" fmla="*/ 2410152 w 7467600"/>
              <a:gd name="connsiteY674" fmla="*/ 3063751 h 6858000"/>
              <a:gd name="connsiteX675" fmla="*/ 2408099 w 7467600"/>
              <a:gd name="connsiteY675" fmla="*/ 3064403 h 6858000"/>
              <a:gd name="connsiteX676" fmla="*/ 2407218 w 7467600"/>
              <a:gd name="connsiteY676" fmla="*/ 3070324 h 6858000"/>
              <a:gd name="connsiteX677" fmla="*/ 2380138 w 7467600"/>
              <a:gd name="connsiteY677" fmla="*/ 3099341 h 6858000"/>
              <a:gd name="connsiteX678" fmla="*/ 1765923 w 7467600"/>
              <a:gd name="connsiteY678" fmla="*/ 3581043 h 6858000"/>
              <a:gd name="connsiteX679" fmla="*/ 1702258 w 7467600"/>
              <a:gd name="connsiteY679" fmla="*/ 3612286 h 6858000"/>
              <a:gd name="connsiteX680" fmla="*/ 1538370 w 7467600"/>
              <a:gd name="connsiteY680" fmla="*/ 3811804 h 6858000"/>
              <a:gd name="connsiteX681" fmla="*/ 542867 w 7467600"/>
              <a:gd name="connsiteY681" fmla="*/ 4944092 h 6858000"/>
              <a:gd name="connsiteX682" fmla="*/ 515800 w 7467600"/>
              <a:gd name="connsiteY682" fmla="*/ 4862180 h 6858000"/>
              <a:gd name="connsiteX683" fmla="*/ 909145 w 7467600"/>
              <a:gd name="connsiteY683" fmla="*/ 4199225 h 6858000"/>
              <a:gd name="connsiteX684" fmla="*/ 1214067 w 7467600"/>
              <a:gd name="connsiteY684" fmla="*/ 3908561 h 6858000"/>
              <a:gd name="connsiteX685" fmla="*/ 640967 w 7467600"/>
              <a:gd name="connsiteY685" fmla="*/ 4105601 h 6858000"/>
              <a:gd name="connsiteX686" fmla="*/ 112563 w 7467600"/>
              <a:gd name="connsiteY686" fmla="*/ 4396952 h 6858000"/>
              <a:gd name="connsiteX687" fmla="*/ 0 w 7467600"/>
              <a:gd name="connsiteY687" fmla="*/ 4466006 h 6858000"/>
              <a:gd name="connsiteX688" fmla="*/ 0 w 7467600"/>
              <a:gd name="connsiteY688" fmla="*/ 4233763 h 6858000"/>
              <a:gd name="connsiteX689" fmla="*/ 36881 w 7467600"/>
              <a:gd name="connsiteY689" fmla="*/ 4200118 h 6858000"/>
              <a:gd name="connsiteX690" fmla="*/ 910534 w 7467600"/>
              <a:gd name="connsiteY690" fmla="*/ 3629753 h 6858000"/>
              <a:gd name="connsiteX691" fmla="*/ 1578717 w 7467600"/>
              <a:gd name="connsiteY691" fmla="*/ 3575982 h 6858000"/>
              <a:gd name="connsiteX692" fmla="*/ 2338780 w 7467600"/>
              <a:gd name="connsiteY692" fmla="*/ 3033725 h 6858000"/>
              <a:gd name="connsiteX693" fmla="*/ 1807991 w 7467600"/>
              <a:gd name="connsiteY693" fmla="*/ 2807184 h 6858000"/>
              <a:gd name="connsiteX694" fmla="*/ 1416358 w 7467600"/>
              <a:gd name="connsiteY694" fmla="*/ 3112571 h 6858000"/>
              <a:gd name="connsiteX695" fmla="*/ 939066 w 7467600"/>
              <a:gd name="connsiteY695" fmla="*/ 3378798 h 6858000"/>
              <a:gd name="connsiteX696" fmla="*/ 115099 w 7467600"/>
              <a:gd name="connsiteY696" fmla="*/ 3607650 h 6858000"/>
              <a:gd name="connsiteX697" fmla="*/ 97284 w 7467600"/>
              <a:gd name="connsiteY697" fmla="*/ 3520393 h 6858000"/>
              <a:gd name="connsiteX698" fmla="*/ 922050 w 7467600"/>
              <a:gd name="connsiteY698" fmla="*/ 3074867 h 6858000"/>
              <a:gd name="connsiteX699" fmla="*/ 1405265 w 7467600"/>
              <a:gd name="connsiteY699" fmla="*/ 3016319 h 6858000"/>
              <a:gd name="connsiteX700" fmla="*/ 1407512 w 7467600"/>
              <a:gd name="connsiteY700" fmla="*/ 3018001 h 6858000"/>
              <a:gd name="connsiteX701" fmla="*/ 1726266 w 7467600"/>
              <a:gd name="connsiteY701" fmla="*/ 2777274 h 6858000"/>
              <a:gd name="connsiteX702" fmla="*/ 625390 w 7467600"/>
              <a:gd name="connsiteY702" fmla="*/ 2514541 h 6858000"/>
              <a:gd name="connsiteX703" fmla="*/ 619799 w 7467600"/>
              <a:gd name="connsiteY703" fmla="*/ 2527180 h 6858000"/>
              <a:gd name="connsiteX704" fmla="*/ 310030 w 7467600"/>
              <a:gd name="connsiteY704" fmla="*/ 2771818 h 6858000"/>
              <a:gd name="connsiteX705" fmla="*/ 173877 w 7467600"/>
              <a:gd name="connsiteY705" fmla="*/ 2937056 h 6858000"/>
              <a:gd name="connsiteX706" fmla="*/ 77889 w 7467600"/>
              <a:gd name="connsiteY706" fmla="*/ 3138440 h 6858000"/>
              <a:gd name="connsiteX707" fmla="*/ 0 w 7467600"/>
              <a:gd name="connsiteY707" fmla="*/ 3271395 h 6858000"/>
              <a:gd name="connsiteX708" fmla="*/ 0 w 7467600"/>
              <a:gd name="connsiteY708" fmla="*/ 3153002 h 6858000"/>
              <a:gd name="connsiteX709" fmla="*/ 2386 w 7467600"/>
              <a:gd name="connsiteY709" fmla="*/ 3149203 h 6858000"/>
              <a:gd name="connsiteX710" fmla="*/ 89753 w 7467600"/>
              <a:gd name="connsiteY710" fmla="*/ 2987702 h 6858000"/>
              <a:gd name="connsiteX711" fmla="*/ 76869 w 7467600"/>
              <a:gd name="connsiteY711" fmla="*/ 3005404 h 6858000"/>
              <a:gd name="connsiteX712" fmla="*/ 32049 w 7467600"/>
              <a:gd name="connsiteY712" fmla="*/ 3065814 h 6858000"/>
              <a:gd name="connsiteX713" fmla="*/ 0 w 7467600"/>
              <a:gd name="connsiteY713" fmla="*/ 3108744 h 6858000"/>
              <a:gd name="connsiteX714" fmla="*/ 0 w 7467600"/>
              <a:gd name="connsiteY714" fmla="*/ 3058059 h 6858000"/>
              <a:gd name="connsiteX715" fmla="*/ 7610 w 7467600"/>
              <a:gd name="connsiteY715" fmla="*/ 3047889 h 6858000"/>
              <a:gd name="connsiteX716" fmla="*/ 52419 w 7467600"/>
              <a:gd name="connsiteY716" fmla="*/ 2987479 h 6858000"/>
              <a:gd name="connsiteX717" fmla="*/ 59142 w 7467600"/>
              <a:gd name="connsiteY717" fmla="*/ 2978488 h 6858000"/>
              <a:gd name="connsiteX718" fmla="*/ 0 w 7467600"/>
              <a:gd name="connsiteY718" fmla="*/ 3015334 h 6858000"/>
              <a:gd name="connsiteX719" fmla="*/ 0 w 7467600"/>
              <a:gd name="connsiteY719" fmla="*/ 2914286 h 6858000"/>
              <a:gd name="connsiteX720" fmla="*/ 36383 w 7467600"/>
              <a:gd name="connsiteY720" fmla="*/ 2901128 h 6858000"/>
              <a:gd name="connsiteX721" fmla="*/ 156329 w 7467600"/>
              <a:gd name="connsiteY721" fmla="*/ 2840533 h 6858000"/>
              <a:gd name="connsiteX722" fmla="*/ 358355 w 7467600"/>
              <a:gd name="connsiteY722" fmla="*/ 2620471 h 6858000"/>
              <a:gd name="connsiteX723" fmla="*/ 510577 w 7467600"/>
              <a:gd name="connsiteY723" fmla="*/ 2501244 h 6858000"/>
              <a:gd name="connsiteX724" fmla="*/ 211967 w 7467600"/>
              <a:gd name="connsiteY724" fmla="*/ 2479171 h 6858000"/>
              <a:gd name="connsiteX725" fmla="*/ 0 w 7467600"/>
              <a:gd name="connsiteY725" fmla="*/ 2476398 h 6858000"/>
              <a:gd name="connsiteX726" fmla="*/ 0 w 7467600"/>
              <a:gd name="connsiteY726" fmla="*/ 2389189 h 6858000"/>
              <a:gd name="connsiteX727" fmla="*/ 103062 w 7467600"/>
              <a:gd name="connsiteY727" fmla="*/ 2389518 h 6858000"/>
              <a:gd name="connsiteX728" fmla="*/ 510734 w 7467600"/>
              <a:gd name="connsiteY728" fmla="*/ 2416201 h 6858000"/>
              <a:gd name="connsiteX729" fmla="*/ 279257 w 7467600"/>
              <a:gd name="connsiteY729" fmla="*/ 2092102 h 6858000"/>
              <a:gd name="connsiteX730" fmla="*/ 65265 w 7467600"/>
              <a:gd name="connsiteY730" fmla="*/ 2006049 h 6858000"/>
              <a:gd name="connsiteX731" fmla="*/ 0 w 7467600"/>
              <a:gd name="connsiteY731" fmla="*/ 1982532 h 6858000"/>
              <a:gd name="connsiteX732" fmla="*/ 0 w 7467600"/>
              <a:gd name="connsiteY732" fmla="*/ 1912789 h 6858000"/>
              <a:gd name="connsiteX733" fmla="*/ 97460 w 7467600"/>
              <a:gd name="connsiteY733" fmla="*/ 1953725 h 6858000"/>
              <a:gd name="connsiteX734" fmla="*/ 221272 w 7467600"/>
              <a:gd name="connsiteY734" fmla="*/ 1980766 h 6858000"/>
              <a:gd name="connsiteX735" fmla="*/ 116765 w 7467600"/>
              <a:gd name="connsiteY735" fmla="*/ 1911033 h 6858000"/>
              <a:gd name="connsiteX736" fmla="*/ 16405 w 7467600"/>
              <a:gd name="connsiteY736" fmla="*/ 1803412 h 6858000"/>
              <a:gd name="connsiteX737" fmla="*/ 0 w 7467600"/>
              <a:gd name="connsiteY737" fmla="*/ 1784777 h 6858000"/>
              <a:gd name="connsiteX738" fmla="*/ 0 w 7467600"/>
              <a:gd name="connsiteY738" fmla="*/ 1740082 h 6858000"/>
              <a:gd name="connsiteX739" fmla="*/ 39394 w 7467600"/>
              <a:gd name="connsiteY739" fmla="*/ 1784856 h 6858000"/>
              <a:gd name="connsiteX740" fmla="*/ 135813 w 7467600"/>
              <a:gd name="connsiteY740" fmla="*/ 1888838 h 6858000"/>
              <a:gd name="connsiteX741" fmla="*/ 242575 w 7467600"/>
              <a:gd name="connsiteY741" fmla="*/ 1958841 h 6858000"/>
              <a:gd name="connsiteX742" fmla="*/ 82197 w 7467600"/>
              <a:gd name="connsiteY742" fmla="*/ 1754826 h 6858000"/>
              <a:gd name="connsiteX743" fmla="*/ 0 w 7467600"/>
              <a:gd name="connsiteY743" fmla="*/ 1679650 h 6858000"/>
              <a:gd name="connsiteX744" fmla="*/ 0 w 7467600"/>
              <a:gd name="connsiteY744" fmla="*/ 1602463 h 6858000"/>
              <a:gd name="connsiteX745" fmla="*/ 84689 w 7467600"/>
              <a:gd name="connsiteY745" fmla="*/ 1677442 h 6858000"/>
              <a:gd name="connsiteX746" fmla="*/ 298437 w 7467600"/>
              <a:gd name="connsiteY746" fmla="*/ 1968019 h 6858000"/>
              <a:gd name="connsiteX747" fmla="*/ 227269 w 7467600"/>
              <a:gd name="connsiteY747" fmla="*/ 1114064 h 6858000"/>
              <a:gd name="connsiteX748" fmla="*/ 248003 w 7467600"/>
              <a:gd name="connsiteY748" fmla="*/ 1089613 h 6858000"/>
              <a:gd name="connsiteX749" fmla="*/ 427020 w 7467600"/>
              <a:gd name="connsiteY749" fmla="*/ 1619803 h 6858000"/>
              <a:gd name="connsiteX750" fmla="*/ 340345 w 7467600"/>
              <a:gd name="connsiteY750" fmla="*/ 2027739 h 6858000"/>
              <a:gd name="connsiteX751" fmla="*/ 360865 w 7467600"/>
              <a:gd name="connsiteY751" fmla="*/ 2044827 h 6858000"/>
              <a:gd name="connsiteX752" fmla="*/ 560414 w 7467600"/>
              <a:gd name="connsiteY752" fmla="*/ 2421457 h 6858000"/>
              <a:gd name="connsiteX753" fmla="*/ 1359703 w 7467600"/>
              <a:gd name="connsiteY753" fmla="*/ 2578554 h 6858000"/>
              <a:gd name="connsiteX754" fmla="*/ 1359422 w 7467600"/>
              <a:gd name="connsiteY754" fmla="*/ 2577994 h 6858000"/>
              <a:gd name="connsiteX755" fmla="*/ 828701 w 7467600"/>
              <a:gd name="connsiteY755" fmla="*/ 1839520 h 6858000"/>
              <a:gd name="connsiteX756" fmla="*/ 494427 w 7467600"/>
              <a:gd name="connsiteY756" fmla="*/ 1092333 h 6858000"/>
              <a:gd name="connsiteX757" fmla="*/ 506322 w 7467600"/>
              <a:gd name="connsiteY757" fmla="*/ 1020997 h 6858000"/>
              <a:gd name="connsiteX758" fmla="*/ 4570198 w 7467600"/>
              <a:gd name="connsiteY758" fmla="*/ 978081 h 6858000"/>
              <a:gd name="connsiteX759" fmla="*/ 4523691 w 7467600"/>
              <a:gd name="connsiteY759" fmla="*/ 1127776 h 6858000"/>
              <a:gd name="connsiteX760" fmla="*/ 4509875 w 7467600"/>
              <a:gd name="connsiteY760" fmla="*/ 1167552 h 6858000"/>
              <a:gd name="connsiteX761" fmla="*/ 4478168 w 7467600"/>
              <a:gd name="connsiteY761" fmla="*/ 1260735 h 6858000"/>
              <a:gd name="connsiteX762" fmla="*/ 4409309 w 7467600"/>
              <a:gd name="connsiteY762" fmla="*/ 1666996 h 6858000"/>
              <a:gd name="connsiteX763" fmla="*/ 4370031 w 7467600"/>
              <a:gd name="connsiteY763" fmla="*/ 1955666 h 6858000"/>
              <a:gd name="connsiteX764" fmla="*/ 4570198 w 7467600"/>
              <a:gd name="connsiteY764" fmla="*/ 978081 h 6858000"/>
              <a:gd name="connsiteX765" fmla="*/ 4557898 w 7467600"/>
              <a:gd name="connsiteY765" fmla="*/ 900011 h 6858000"/>
              <a:gd name="connsiteX766" fmla="*/ 4344840 w 7467600"/>
              <a:gd name="connsiteY766" fmla="*/ 1922038 h 6858000"/>
              <a:gd name="connsiteX767" fmla="*/ 4378710 w 7467600"/>
              <a:gd name="connsiteY767" fmla="*/ 1665516 h 6858000"/>
              <a:gd name="connsiteX768" fmla="*/ 4448798 w 7467600"/>
              <a:gd name="connsiteY768" fmla="*/ 1253024 h 6858000"/>
              <a:gd name="connsiteX769" fmla="*/ 4480315 w 7467600"/>
              <a:gd name="connsiteY769" fmla="*/ 1158454 h 6858000"/>
              <a:gd name="connsiteX770" fmla="*/ 4494133 w 7467600"/>
              <a:gd name="connsiteY770" fmla="*/ 1118676 h 6858000"/>
              <a:gd name="connsiteX771" fmla="*/ 4557898 w 7467600"/>
              <a:gd name="connsiteY771" fmla="*/ 900011 h 6858000"/>
              <a:gd name="connsiteX772" fmla="*/ 5870151 w 7467600"/>
              <a:gd name="connsiteY772" fmla="*/ 898890 h 6858000"/>
              <a:gd name="connsiteX773" fmla="*/ 5861335 w 7467600"/>
              <a:gd name="connsiteY773" fmla="*/ 899177 h 6858000"/>
              <a:gd name="connsiteX774" fmla="*/ 5843702 w 7467600"/>
              <a:gd name="connsiteY774" fmla="*/ 899748 h 6858000"/>
              <a:gd name="connsiteX775" fmla="*/ 5651107 w 7467600"/>
              <a:gd name="connsiteY775" fmla="*/ 920306 h 6858000"/>
              <a:gd name="connsiteX776" fmla="*/ 5459407 w 7467600"/>
              <a:gd name="connsiteY776" fmla="*/ 940975 h 6858000"/>
              <a:gd name="connsiteX777" fmla="*/ 5374846 w 7467600"/>
              <a:gd name="connsiteY777" fmla="*/ 941988 h 6858000"/>
              <a:gd name="connsiteX778" fmla="*/ 5256105 w 7467600"/>
              <a:gd name="connsiteY778" fmla="*/ 945632 h 6858000"/>
              <a:gd name="connsiteX779" fmla="*/ 5107071 w 7467600"/>
              <a:gd name="connsiteY779" fmla="*/ 969720 h 6858000"/>
              <a:gd name="connsiteX780" fmla="*/ 4998681 w 7467600"/>
              <a:gd name="connsiteY780" fmla="*/ 988771 h 6858000"/>
              <a:gd name="connsiteX781" fmla="*/ 5870151 w 7467600"/>
              <a:gd name="connsiteY781" fmla="*/ 898890 h 6858000"/>
              <a:gd name="connsiteX782" fmla="*/ 5504425 w 7467600"/>
              <a:gd name="connsiteY782" fmla="*/ 848067 h 6858000"/>
              <a:gd name="connsiteX783" fmla="*/ 4968849 w 7467600"/>
              <a:gd name="connsiteY783" fmla="*/ 962318 h 6858000"/>
              <a:gd name="connsiteX784" fmla="*/ 5104039 w 7467600"/>
              <a:gd name="connsiteY784" fmla="*/ 940634 h 6858000"/>
              <a:gd name="connsiteX785" fmla="*/ 5256311 w 7467600"/>
              <a:gd name="connsiteY785" fmla="*/ 916490 h 6858000"/>
              <a:gd name="connsiteX786" fmla="*/ 5377381 w 7467600"/>
              <a:gd name="connsiteY786" fmla="*/ 912671 h 6858000"/>
              <a:gd name="connsiteX787" fmla="*/ 5460148 w 7467600"/>
              <a:gd name="connsiteY787" fmla="*/ 911442 h 6858000"/>
              <a:gd name="connsiteX788" fmla="*/ 5648971 w 7467600"/>
              <a:gd name="connsiteY788" fmla="*/ 891331 h 6858000"/>
              <a:gd name="connsiteX789" fmla="*/ 5844807 w 7467600"/>
              <a:gd name="connsiteY789" fmla="*/ 870718 h 6858000"/>
              <a:gd name="connsiteX790" fmla="*/ 5862975 w 7467600"/>
              <a:gd name="connsiteY790" fmla="*/ 869756 h 6858000"/>
              <a:gd name="connsiteX791" fmla="*/ 5920887 w 7467600"/>
              <a:gd name="connsiteY791" fmla="*/ 865929 h 6858000"/>
              <a:gd name="connsiteX792" fmla="*/ 5504425 w 7467600"/>
              <a:gd name="connsiteY792" fmla="*/ 848067 h 6858000"/>
              <a:gd name="connsiteX793" fmla="*/ 3607114 w 7467600"/>
              <a:gd name="connsiteY793" fmla="*/ 467441 h 6858000"/>
              <a:gd name="connsiteX794" fmla="*/ 3296242 w 7467600"/>
              <a:gd name="connsiteY794" fmla="*/ 807991 h 6858000"/>
              <a:gd name="connsiteX795" fmla="*/ 3174674 w 7467600"/>
              <a:gd name="connsiteY795" fmla="*/ 919759 h 6858000"/>
              <a:gd name="connsiteX796" fmla="*/ 3042978 w 7467600"/>
              <a:gd name="connsiteY796" fmla="*/ 1054894 h 6858000"/>
              <a:gd name="connsiteX797" fmla="*/ 2968914 w 7467600"/>
              <a:gd name="connsiteY797" fmla="*/ 1133756 h 6858000"/>
              <a:gd name="connsiteX798" fmla="*/ 3103823 w 7467600"/>
              <a:gd name="connsiteY798" fmla="*/ 1026814 h 6858000"/>
              <a:gd name="connsiteX799" fmla="*/ 3607114 w 7467600"/>
              <a:gd name="connsiteY799" fmla="*/ 467441 h 6858000"/>
              <a:gd name="connsiteX800" fmla="*/ 3744487 w 7467600"/>
              <a:gd name="connsiteY800" fmla="*/ 383136 h 6858000"/>
              <a:gd name="connsiteX801" fmla="*/ 3970213 w 7467600"/>
              <a:gd name="connsiteY801" fmla="*/ 995559 h 6858000"/>
              <a:gd name="connsiteX802" fmla="*/ 3744487 w 7467600"/>
              <a:gd name="connsiteY802" fmla="*/ 383136 h 6858000"/>
              <a:gd name="connsiteX803" fmla="*/ 3624562 w 7467600"/>
              <a:gd name="connsiteY803" fmla="*/ 367041 h 6858000"/>
              <a:gd name="connsiteX804" fmla="*/ 3489712 w 7467600"/>
              <a:gd name="connsiteY804" fmla="*/ 485386 h 6858000"/>
              <a:gd name="connsiteX805" fmla="*/ 3182994 w 7467600"/>
              <a:gd name="connsiteY805" fmla="*/ 828265 h 6858000"/>
              <a:gd name="connsiteX806" fmla="*/ 2892114 w 7467600"/>
              <a:gd name="connsiteY806" fmla="*/ 1172635 h 6858000"/>
              <a:gd name="connsiteX807" fmla="*/ 3021459 w 7467600"/>
              <a:gd name="connsiteY807" fmla="*/ 1035385 h 6858000"/>
              <a:gd name="connsiteX808" fmla="*/ 3153873 w 7467600"/>
              <a:gd name="connsiteY808" fmla="*/ 898971 h 6858000"/>
              <a:gd name="connsiteX809" fmla="*/ 3276511 w 7467600"/>
              <a:gd name="connsiteY809" fmla="*/ 786423 h 6858000"/>
              <a:gd name="connsiteX810" fmla="*/ 3584154 w 7467600"/>
              <a:gd name="connsiteY810" fmla="*/ 448218 h 6858000"/>
              <a:gd name="connsiteX811" fmla="*/ 3624562 w 7467600"/>
              <a:gd name="connsiteY811" fmla="*/ 367041 h 6858000"/>
              <a:gd name="connsiteX812" fmla="*/ 3766672 w 7467600"/>
              <a:gd name="connsiteY812" fmla="*/ 359429 h 6858000"/>
              <a:gd name="connsiteX813" fmla="*/ 3996338 w 7467600"/>
              <a:gd name="connsiteY813" fmla="*/ 968237 h 6858000"/>
              <a:gd name="connsiteX814" fmla="*/ 3766672 w 7467600"/>
              <a:gd name="connsiteY814" fmla="*/ 359429 h 6858000"/>
              <a:gd name="connsiteX815" fmla="*/ 5805386 w 7467600"/>
              <a:gd name="connsiteY815" fmla="*/ 239240 h 6858000"/>
              <a:gd name="connsiteX816" fmla="*/ 5736947 w 7467600"/>
              <a:gd name="connsiteY816" fmla="*/ 261367 h 6858000"/>
              <a:gd name="connsiteX817" fmla="*/ 5427012 w 7467600"/>
              <a:gd name="connsiteY817" fmla="*/ 311272 h 6858000"/>
              <a:gd name="connsiteX818" fmla="*/ 5147818 w 7467600"/>
              <a:gd name="connsiteY818" fmla="*/ 322112 h 6858000"/>
              <a:gd name="connsiteX819" fmla="*/ 5060854 w 7467600"/>
              <a:gd name="connsiteY819" fmla="*/ 311882 h 6858000"/>
              <a:gd name="connsiteX820" fmla="*/ 4945989 w 7467600"/>
              <a:gd name="connsiteY820" fmla="*/ 300516 h 6858000"/>
              <a:gd name="connsiteX821" fmla="*/ 5410479 w 7467600"/>
              <a:gd name="connsiteY821" fmla="*/ 348434 h 6858000"/>
              <a:gd name="connsiteX822" fmla="*/ 5805386 w 7467600"/>
              <a:gd name="connsiteY822" fmla="*/ 239240 h 6858000"/>
              <a:gd name="connsiteX823" fmla="*/ 5905192 w 7467600"/>
              <a:gd name="connsiteY823" fmla="*/ 163079 h 6858000"/>
              <a:gd name="connsiteX824" fmla="*/ 5865655 w 7467600"/>
              <a:gd name="connsiteY824" fmla="*/ 171901 h 6858000"/>
              <a:gd name="connsiteX825" fmla="*/ 5259740 w 7467600"/>
              <a:gd name="connsiteY825" fmla="*/ 257013 h 6858000"/>
              <a:gd name="connsiteX826" fmla="*/ 5208466 w 7467600"/>
              <a:gd name="connsiteY826" fmla="*/ 257550 h 6858000"/>
              <a:gd name="connsiteX827" fmla="*/ 4980204 w 7467600"/>
              <a:gd name="connsiteY827" fmla="*/ 271903 h 6858000"/>
              <a:gd name="connsiteX828" fmla="*/ 5068068 w 7467600"/>
              <a:gd name="connsiteY828" fmla="*/ 282244 h 6858000"/>
              <a:gd name="connsiteX829" fmla="*/ 5153231 w 7467600"/>
              <a:gd name="connsiteY829" fmla="*/ 292240 h 6858000"/>
              <a:gd name="connsiteX830" fmla="*/ 5426491 w 7467600"/>
              <a:gd name="connsiteY830" fmla="*/ 281128 h 6858000"/>
              <a:gd name="connsiteX831" fmla="*/ 5731212 w 7467600"/>
              <a:gd name="connsiteY831" fmla="*/ 231951 h 6858000"/>
              <a:gd name="connsiteX832" fmla="*/ 5905192 w 7467600"/>
              <a:gd name="connsiteY832" fmla="*/ 163079 h 6858000"/>
              <a:gd name="connsiteX833" fmla="*/ 5944437 w 7467600"/>
              <a:gd name="connsiteY833" fmla="*/ 113829 h 6858000"/>
              <a:gd name="connsiteX834" fmla="*/ 5825032 w 7467600"/>
              <a:gd name="connsiteY834" fmla="*/ 146405 h 6858000"/>
              <a:gd name="connsiteX835" fmla="*/ 4955599 w 7467600"/>
              <a:gd name="connsiteY835" fmla="*/ 247008 h 6858000"/>
              <a:gd name="connsiteX836" fmla="*/ 5210104 w 7467600"/>
              <a:gd name="connsiteY836" fmla="*/ 228123 h 6858000"/>
              <a:gd name="connsiteX837" fmla="*/ 5261015 w 7467600"/>
              <a:gd name="connsiteY837" fmla="*/ 227087 h 6858000"/>
              <a:gd name="connsiteX838" fmla="*/ 5861181 w 7467600"/>
              <a:gd name="connsiteY838" fmla="*/ 143093 h 6858000"/>
              <a:gd name="connsiteX839" fmla="*/ 5961252 w 7467600"/>
              <a:gd name="connsiteY839" fmla="*/ 114820 h 6858000"/>
              <a:gd name="connsiteX840" fmla="*/ 5944437 w 7467600"/>
              <a:gd name="connsiteY840" fmla="*/ 113829 h 6858000"/>
              <a:gd name="connsiteX841" fmla="*/ 3882765 w 7467600"/>
              <a:gd name="connsiteY841" fmla="*/ 0 h 6858000"/>
              <a:gd name="connsiteX842" fmla="*/ 3995099 w 7467600"/>
              <a:gd name="connsiteY842" fmla="*/ 0 h 6858000"/>
              <a:gd name="connsiteX843" fmla="*/ 4163818 w 7467600"/>
              <a:gd name="connsiteY843" fmla="*/ 234104 h 6858000"/>
              <a:gd name="connsiteX844" fmla="*/ 4172099 w 7467600"/>
              <a:gd name="connsiteY844" fmla="*/ 234207 h 6858000"/>
              <a:gd name="connsiteX845" fmla="*/ 4784282 w 7467600"/>
              <a:gd name="connsiteY845" fmla="*/ 276561 h 6858000"/>
              <a:gd name="connsiteX846" fmla="*/ 4801687 w 7467600"/>
              <a:gd name="connsiteY846" fmla="*/ 267764 h 6858000"/>
              <a:gd name="connsiteX847" fmla="*/ 6082788 w 7467600"/>
              <a:gd name="connsiteY847" fmla="*/ 64119 h 6858000"/>
              <a:gd name="connsiteX848" fmla="*/ 6099442 w 7467600"/>
              <a:gd name="connsiteY848" fmla="*/ 82568 h 6858000"/>
              <a:gd name="connsiteX849" fmla="*/ 4804137 w 7467600"/>
              <a:gd name="connsiteY849" fmla="*/ 320931 h 6858000"/>
              <a:gd name="connsiteX850" fmla="*/ 4227047 w 7467600"/>
              <a:gd name="connsiteY850" fmla="*/ 313415 h 6858000"/>
              <a:gd name="connsiteX851" fmla="*/ 4346041 w 7467600"/>
              <a:gd name="connsiteY851" fmla="*/ 456086 h 6858000"/>
              <a:gd name="connsiteX852" fmla="*/ 4870967 w 7467600"/>
              <a:gd name="connsiteY852" fmla="*/ 963061 h 6858000"/>
              <a:gd name="connsiteX853" fmla="*/ 4889647 w 7467600"/>
              <a:gd name="connsiteY853" fmla="*/ 957147 h 6858000"/>
              <a:gd name="connsiteX854" fmla="*/ 5422504 w 7467600"/>
              <a:gd name="connsiteY854" fmla="*/ 805191 h 6858000"/>
              <a:gd name="connsiteX855" fmla="*/ 6087656 w 7467600"/>
              <a:gd name="connsiteY855" fmla="*/ 826703 h 6858000"/>
              <a:gd name="connsiteX856" fmla="*/ 6058717 w 7467600"/>
              <a:gd name="connsiteY856" fmla="*/ 865992 h 6858000"/>
              <a:gd name="connsiteX857" fmla="*/ 4974153 w 7467600"/>
              <a:gd name="connsiteY857" fmla="*/ 1045456 h 6858000"/>
              <a:gd name="connsiteX858" fmla="*/ 5627835 w 7467600"/>
              <a:gd name="connsiteY858" fmla="*/ 1472077 h 6858000"/>
              <a:gd name="connsiteX859" fmla="*/ 5629817 w 7467600"/>
              <a:gd name="connsiteY859" fmla="*/ 1471412 h 6858000"/>
              <a:gd name="connsiteX860" fmla="*/ 5634124 w 7467600"/>
              <a:gd name="connsiteY860" fmla="*/ 1470572 h 6858000"/>
              <a:gd name="connsiteX861" fmla="*/ 5755832 w 7467600"/>
              <a:gd name="connsiteY861" fmla="*/ 1383886 h 6858000"/>
              <a:gd name="connsiteX862" fmla="*/ 6014186 w 7467600"/>
              <a:gd name="connsiteY862" fmla="*/ 1279799 h 6858000"/>
              <a:gd name="connsiteX863" fmla="*/ 6901619 w 7467600"/>
              <a:gd name="connsiteY863" fmla="*/ 1047874 h 6858000"/>
              <a:gd name="connsiteX864" fmla="*/ 6931566 w 7467600"/>
              <a:gd name="connsiteY864" fmla="*/ 1062034 h 6858000"/>
              <a:gd name="connsiteX865" fmla="*/ 5790982 w 7467600"/>
              <a:gd name="connsiteY865" fmla="*/ 1561380 h 6858000"/>
              <a:gd name="connsiteX866" fmla="*/ 6188971 w 7467600"/>
              <a:gd name="connsiteY866" fmla="*/ 1755168 h 6858000"/>
              <a:gd name="connsiteX867" fmla="*/ 6202446 w 7467600"/>
              <a:gd name="connsiteY867" fmla="*/ 1752268 h 6858000"/>
              <a:gd name="connsiteX868" fmla="*/ 7179560 w 7467600"/>
              <a:gd name="connsiteY868" fmla="*/ 1467551 h 6858000"/>
              <a:gd name="connsiteX869" fmla="*/ 7158730 w 7467600"/>
              <a:gd name="connsiteY869" fmla="*/ 1507835 h 6858000"/>
              <a:gd name="connsiteX870" fmla="*/ 6326959 w 7467600"/>
              <a:gd name="connsiteY870" fmla="*/ 1817686 h 6858000"/>
              <a:gd name="connsiteX871" fmla="*/ 6537433 w 7467600"/>
              <a:gd name="connsiteY871" fmla="*/ 1907790 h 6858000"/>
              <a:gd name="connsiteX872" fmla="*/ 6550221 w 7467600"/>
              <a:gd name="connsiteY872" fmla="*/ 1910729 h 6858000"/>
              <a:gd name="connsiteX873" fmla="*/ 6964438 w 7467600"/>
              <a:gd name="connsiteY873" fmla="*/ 2209505 h 6858000"/>
              <a:gd name="connsiteX874" fmla="*/ 7367862 w 7467600"/>
              <a:gd name="connsiteY874" fmla="*/ 2806833 h 6858000"/>
              <a:gd name="connsiteX875" fmla="*/ 7364329 w 7467600"/>
              <a:gd name="connsiteY875" fmla="*/ 2826907 h 6858000"/>
              <a:gd name="connsiteX876" fmla="*/ 7290545 w 7467600"/>
              <a:gd name="connsiteY876" fmla="*/ 2850663 h 6858000"/>
              <a:gd name="connsiteX877" fmla="*/ 6472036 w 7467600"/>
              <a:gd name="connsiteY877" fmla="*/ 1959003 h 6858000"/>
              <a:gd name="connsiteX878" fmla="*/ 5792897 w 7467600"/>
              <a:gd name="connsiteY878" fmla="*/ 1647747 h 6858000"/>
              <a:gd name="connsiteX879" fmla="*/ 5842751 w 7467600"/>
              <a:gd name="connsiteY879" fmla="*/ 1816112 h 6858000"/>
              <a:gd name="connsiteX880" fmla="*/ 5847424 w 7467600"/>
              <a:gd name="connsiteY880" fmla="*/ 1815776 h 6858000"/>
              <a:gd name="connsiteX881" fmla="*/ 6399821 w 7467600"/>
              <a:gd name="connsiteY881" fmla="*/ 2344799 h 6858000"/>
              <a:gd name="connsiteX882" fmla="*/ 6323232 w 7467600"/>
              <a:gd name="connsiteY882" fmla="*/ 2389634 h 6858000"/>
              <a:gd name="connsiteX883" fmla="*/ 5942958 w 7467600"/>
              <a:gd name="connsiteY883" fmla="*/ 2077708 h 6858000"/>
              <a:gd name="connsiteX884" fmla="*/ 5921559 w 7467600"/>
              <a:gd name="connsiteY884" fmla="*/ 2378596 h 6858000"/>
              <a:gd name="connsiteX885" fmla="*/ 5817651 w 7467600"/>
              <a:gd name="connsiteY885" fmla="*/ 3023919 h 6858000"/>
              <a:gd name="connsiteX886" fmla="*/ 5729634 w 7467600"/>
              <a:gd name="connsiteY886" fmla="*/ 3051849 h 6858000"/>
              <a:gd name="connsiteX887" fmla="*/ 5611018 w 7467600"/>
              <a:gd name="connsiteY887" fmla="*/ 2316769 h 6858000"/>
              <a:gd name="connsiteX888" fmla="*/ 5687608 w 7467600"/>
              <a:gd name="connsiteY888" fmla="*/ 2039972 h 6858000"/>
              <a:gd name="connsiteX889" fmla="*/ 5657554 w 7467600"/>
              <a:gd name="connsiteY889" fmla="*/ 1576445 h 6858000"/>
              <a:gd name="connsiteX890" fmla="*/ 5150475 w 7467600"/>
              <a:gd name="connsiteY890" fmla="*/ 1274012 h 6858000"/>
              <a:gd name="connsiteX891" fmla="*/ 5349142 w 7467600"/>
              <a:gd name="connsiteY891" fmla="*/ 2204405 h 6858000"/>
              <a:gd name="connsiteX892" fmla="*/ 5262214 w 7467600"/>
              <a:gd name="connsiteY892" fmla="*/ 2233836 h 6858000"/>
              <a:gd name="connsiteX893" fmla="*/ 4981539 w 7467600"/>
              <a:gd name="connsiteY893" fmla="*/ 1542201 h 6858000"/>
              <a:gd name="connsiteX894" fmla="*/ 4958461 w 7467600"/>
              <a:gd name="connsiteY894" fmla="*/ 1136957 h 6858000"/>
              <a:gd name="connsiteX895" fmla="*/ 4655015 w 7467600"/>
              <a:gd name="connsiteY895" fmla="*/ 891426 h 6858000"/>
              <a:gd name="connsiteX896" fmla="*/ 4348002 w 7467600"/>
              <a:gd name="connsiteY896" fmla="*/ 2205895 h 6858000"/>
              <a:gd name="connsiteX897" fmla="*/ 4262250 w 7467600"/>
              <a:gd name="connsiteY897" fmla="*/ 2219972 h 6858000"/>
              <a:gd name="connsiteX898" fmla="*/ 4550611 w 7467600"/>
              <a:gd name="connsiteY898" fmla="*/ 817540 h 6858000"/>
              <a:gd name="connsiteX899" fmla="*/ 4564418 w 7467600"/>
              <a:gd name="connsiteY899" fmla="*/ 808293 h 6858000"/>
              <a:gd name="connsiteX900" fmla="*/ 4266388 w 7467600"/>
              <a:gd name="connsiteY900" fmla="*/ 500083 h 6858000"/>
              <a:gd name="connsiteX901" fmla="*/ 4032842 w 7467600"/>
              <a:gd name="connsiteY901" fmla="*/ 211809 h 6858000"/>
              <a:gd name="connsiteX902" fmla="*/ 3882765 w 7467600"/>
              <a:gd name="connsiteY902" fmla="*/ 0 h 6858000"/>
              <a:gd name="connsiteX903" fmla="*/ 3721337 w 7467600"/>
              <a:gd name="connsiteY903" fmla="*/ 0 h 6858000"/>
              <a:gd name="connsiteX904" fmla="*/ 3797544 w 7467600"/>
              <a:gd name="connsiteY904" fmla="*/ 0 h 6858000"/>
              <a:gd name="connsiteX905" fmla="*/ 3775734 w 7467600"/>
              <a:gd name="connsiteY905" fmla="*/ 95131 h 6858000"/>
              <a:gd name="connsiteX906" fmla="*/ 3724807 w 7467600"/>
              <a:gd name="connsiteY906" fmla="*/ 272257 h 6858000"/>
              <a:gd name="connsiteX907" fmla="*/ 3726844 w 7467600"/>
              <a:gd name="connsiteY907" fmla="*/ 282988 h 6858000"/>
              <a:gd name="connsiteX908" fmla="*/ 3742664 w 7467600"/>
              <a:gd name="connsiteY908" fmla="*/ 279918 h 6858000"/>
              <a:gd name="connsiteX909" fmla="*/ 4103910 w 7467600"/>
              <a:gd name="connsiteY909" fmla="*/ 1161917 h 6858000"/>
              <a:gd name="connsiteX910" fmla="*/ 4020269 w 7467600"/>
              <a:gd name="connsiteY910" fmla="*/ 1200406 h 6858000"/>
              <a:gd name="connsiteX911" fmla="*/ 3674882 w 7467600"/>
              <a:gd name="connsiteY911" fmla="*/ 488524 h 6858000"/>
              <a:gd name="connsiteX912" fmla="*/ 3132682 w 7467600"/>
              <a:gd name="connsiteY912" fmla="*/ 1072284 h 6858000"/>
              <a:gd name="connsiteX913" fmla="*/ 2716346 w 7467600"/>
              <a:gd name="connsiteY913" fmla="*/ 1276376 h 6858000"/>
              <a:gd name="connsiteX914" fmla="*/ 2716772 w 7467600"/>
              <a:gd name="connsiteY914" fmla="*/ 1255462 h 6858000"/>
              <a:gd name="connsiteX915" fmla="*/ 3471096 w 7467600"/>
              <a:gd name="connsiteY915" fmla="*/ 437072 h 6858000"/>
              <a:gd name="connsiteX916" fmla="*/ 3639057 w 7467600"/>
              <a:gd name="connsiteY916" fmla="*/ 286334 h 6858000"/>
              <a:gd name="connsiteX917" fmla="*/ 3640309 w 7467600"/>
              <a:gd name="connsiteY917" fmla="*/ 284664 h 6858000"/>
              <a:gd name="connsiteX918" fmla="*/ 3646022 w 7467600"/>
              <a:gd name="connsiteY918" fmla="*/ 276711 h 6858000"/>
              <a:gd name="connsiteX919" fmla="*/ 3707943 w 7467600"/>
              <a:gd name="connsiteY919" fmla="*/ 65958 h 6858000"/>
              <a:gd name="connsiteX920" fmla="*/ 3721337 w 7467600"/>
              <a:gd name="connsiteY920" fmla="*/ 0 h 6858000"/>
              <a:gd name="connsiteX921" fmla="*/ 2867960 w 7467600"/>
              <a:gd name="connsiteY921" fmla="*/ 0 h 6858000"/>
              <a:gd name="connsiteX922" fmla="*/ 2926351 w 7467600"/>
              <a:gd name="connsiteY922" fmla="*/ 0 h 6858000"/>
              <a:gd name="connsiteX923" fmla="*/ 2902823 w 7467600"/>
              <a:gd name="connsiteY923" fmla="*/ 262929 h 6858000"/>
              <a:gd name="connsiteX924" fmla="*/ 2940663 w 7467600"/>
              <a:gd name="connsiteY924" fmla="*/ 140884 h 6858000"/>
              <a:gd name="connsiteX925" fmla="*/ 2947039 w 7467600"/>
              <a:gd name="connsiteY925" fmla="*/ 122524 h 6858000"/>
              <a:gd name="connsiteX926" fmla="*/ 2984316 w 7467600"/>
              <a:gd name="connsiteY926" fmla="*/ 0 h 6858000"/>
              <a:gd name="connsiteX927" fmla="*/ 3016114 w 7467600"/>
              <a:gd name="connsiteY927" fmla="*/ 0 h 6858000"/>
              <a:gd name="connsiteX928" fmla="*/ 2979949 w 7467600"/>
              <a:gd name="connsiteY928" fmla="*/ 119274 h 6858000"/>
              <a:gd name="connsiteX929" fmla="*/ 3023879 w 7467600"/>
              <a:gd name="connsiteY929" fmla="*/ 0 h 6858000"/>
              <a:gd name="connsiteX930" fmla="*/ 3105400 w 7467600"/>
              <a:gd name="connsiteY930" fmla="*/ 0 h 6858000"/>
              <a:gd name="connsiteX931" fmla="*/ 3094669 w 7467600"/>
              <a:gd name="connsiteY931" fmla="*/ 30308 h 6858000"/>
              <a:gd name="connsiteX932" fmla="*/ 2901945 w 7467600"/>
              <a:gd name="connsiteY932" fmla="*/ 466538 h 6858000"/>
              <a:gd name="connsiteX933" fmla="*/ 2815209 w 7467600"/>
              <a:gd name="connsiteY933" fmla="*/ 497361 h 6858000"/>
              <a:gd name="connsiteX934" fmla="*/ 2844845 w 7467600"/>
              <a:gd name="connsiteY934" fmla="*/ 127638 h 6858000"/>
              <a:gd name="connsiteX935" fmla="*/ 2867960 w 7467600"/>
              <a:gd name="connsiteY935" fmla="*/ 0 h 6858000"/>
              <a:gd name="connsiteX936" fmla="*/ 1057230 w 7467600"/>
              <a:gd name="connsiteY936" fmla="*/ 0 h 6858000"/>
              <a:gd name="connsiteX937" fmla="*/ 1111003 w 7467600"/>
              <a:gd name="connsiteY937" fmla="*/ 0 h 6858000"/>
              <a:gd name="connsiteX938" fmla="*/ 1125553 w 7467600"/>
              <a:gd name="connsiteY938" fmla="*/ 52588 h 6858000"/>
              <a:gd name="connsiteX939" fmla="*/ 1304276 w 7467600"/>
              <a:gd name="connsiteY939" fmla="*/ 476275 h 6858000"/>
              <a:gd name="connsiteX940" fmla="*/ 1492066 w 7467600"/>
              <a:gd name="connsiteY940" fmla="*/ 886333 h 6858000"/>
              <a:gd name="connsiteX941" fmla="*/ 1423698 w 7467600"/>
              <a:gd name="connsiteY941" fmla="*/ 710817 h 6858000"/>
              <a:gd name="connsiteX942" fmla="*/ 1357609 w 7467600"/>
              <a:gd name="connsiteY942" fmla="*/ 532892 h 6858000"/>
              <a:gd name="connsiteX943" fmla="*/ 1309550 w 7467600"/>
              <a:gd name="connsiteY943" fmla="*/ 374031 h 6858000"/>
              <a:gd name="connsiteX944" fmla="*/ 1193673 w 7467600"/>
              <a:gd name="connsiteY944" fmla="*/ 49533 h 6858000"/>
              <a:gd name="connsiteX945" fmla="*/ 1164391 w 7467600"/>
              <a:gd name="connsiteY945" fmla="*/ 0 h 6858000"/>
              <a:gd name="connsiteX946" fmla="*/ 1200666 w 7467600"/>
              <a:gd name="connsiteY946" fmla="*/ 0 h 6858000"/>
              <a:gd name="connsiteX947" fmla="*/ 1223408 w 7467600"/>
              <a:gd name="connsiteY947" fmla="*/ 38996 h 6858000"/>
              <a:gd name="connsiteX948" fmla="*/ 1339635 w 7467600"/>
              <a:gd name="connsiteY948" fmla="*/ 365517 h 6858000"/>
              <a:gd name="connsiteX949" fmla="*/ 1387469 w 7467600"/>
              <a:gd name="connsiteY949" fmla="*/ 523079 h 6858000"/>
              <a:gd name="connsiteX950" fmla="*/ 1452685 w 7467600"/>
              <a:gd name="connsiteY950" fmla="*/ 699806 h 6858000"/>
              <a:gd name="connsiteX951" fmla="*/ 1492092 w 7467600"/>
              <a:gd name="connsiteY951" fmla="*/ 800424 h 6858000"/>
              <a:gd name="connsiteX952" fmla="*/ 1455302 w 7467600"/>
              <a:gd name="connsiteY952" fmla="*/ 632913 h 6858000"/>
              <a:gd name="connsiteX953" fmla="*/ 1222336 w 7467600"/>
              <a:gd name="connsiteY953" fmla="*/ 9480 h 6858000"/>
              <a:gd name="connsiteX954" fmla="*/ 1214634 w 7467600"/>
              <a:gd name="connsiteY954" fmla="*/ 0 h 6858000"/>
              <a:gd name="connsiteX955" fmla="*/ 1289827 w 7467600"/>
              <a:gd name="connsiteY955" fmla="*/ 0 h 6858000"/>
              <a:gd name="connsiteX956" fmla="*/ 1321076 w 7467600"/>
              <a:gd name="connsiteY956" fmla="*/ 59722 h 6858000"/>
              <a:gd name="connsiteX957" fmla="*/ 1512579 w 7467600"/>
              <a:gd name="connsiteY957" fmla="*/ 626441 h 6858000"/>
              <a:gd name="connsiteX958" fmla="*/ 1506076 w 7467600"/>
              <a:gd name="connsiteY958" fmla="*/ 1089289 h 6858000"/>
              <a:gd name="connsiteX959" fmla="*/ 1486346 w 7467600"/>
              <a:gd name="connsiteY959" fmla="*/ 1079919 h 6858000"/>
              <a:gd name="connsiteX960" fmla="*/ 1070511 w 7467600"/>
              <a:gd name="connsiteY960" fmla="*/ 48609 h 6858000"/>
              <a:gd name="connsiteX961" fmla="*/ 1057230 w 7467600"/>
              <a:gd name="connsiteY961" fmla="*/ 0 h 6858000"/>
              <a:gd name="connsiteX962" fmla="*/ 43151 w 7467600"/>
              <a:gd name="connsiteY962" fmla="*/ 0 h 6858000"/>
              <a:gd name="connsiteX963" fmla="*/ 95283 w 7467600"/>
              <a:gd name="connsiteY963" fmla="*/ 0 h 6858000"/>
              <a:gd name="connsiteX964" fmla="*/ 300708 w 7467600"/>
              <a:gd name="connsiteY964" fmla="*/ 154571 h 6858000"/>
              <a:gd name="connsiteX965" fmla="*/ 530414 w 7467600"/>
              <a:gd name="connsiteY965" fmla="*/ 354673 h 6858000"/>
              <a:gd name="connsiteX966" fmla="*/ 333785 w 7467600"/>
              <a:gd name="connsiteY966" fmla="*/ 161564 h 6858000"/>
              <a:gd name="connsiteX967" fmla="*/ 147005 w 7467600"/>
              <a:gd name="connsiteY967" fmla="*/ 0 h 6858000"/>
              <a:gd name="connsiteX968" fmla="*/ 272509 w 7467600"/>
              <a:gd name="connsiteY968" fmla="*/ 0 h 6858000"/>
              <a:gd name="connsiteX969" fmla="*/ 326276 w 7467600"/>
              <a:gd name="connsiteY969" fmla="*/ 45847 h 6858000"/>
              <a:gd name="connsiteX970" fmla="*/ 823759 w 7467600"/>
              <a:gd name="connsiteY970" fmla="*/ 574145 h 6858000"/>
              <a:gd name="connsiteX971" fmla="*/ 811254 w 7467600"/>
              <a:gd name="connsiteY971" fmla="*/ 665546 h 6858000"/>
              <a:gd name="connsiteX972" fmla="*/ 154042 w 7467600"/>
              <a:gd name="connsiteY972" fmla="*/ 261522 h 6858000"/>
              <a:gd name="connsiteX973" fmla="*/ 13550 w 7467600"/>
              <a:gd name="connsiteY973" fmla="*/ 158423 h 6858000"/>
              <a:gd name="connsiteX974" fmla="*/ 0 w 7467600"/>
              <a:gd name="connsiteY974" fmla="*/ 146618 h 6858000"/>
              <a:gd name="connsiteX975" fmla="*/ 0 w 7467600"/>
              <a:gd name="connsiteY975" fmla="*/ 59161 h 6858000"/>
              <a:gd name="connsiteX976" fmla="*/ 45427 w 7467600"/>
              <a:gd name="connsiteY976" fmla="*/ 101078 h 6858000"/>
              <a:gd name="connsiteX977" fmla="*/ 630103 w 7467600"/>
              <a:gd name="connsiteY977" fmla="*/ 485885 h 6858000"/>
              <a:gd name="connsiteX978" fmla="*/ 532040 w 7467600"/>
              <a:gd name="connsiteY978" fmla="*/ 399359 h 6858000"/>
              <a:gd name="connsiteX979" fmla="*/ 517618 w 7467600"/>
              <a:gd name="connsiteY979" fmla="*/ 385726 h 6858000"/>
              <a:gd name="connsiteX980" fmla="*/ 285074 w 7467600"/>
              <a:gd name="connsiteY980" fmla="*/ 182755 h 6858000"/>
              <a:gd name="connsiteX981" fmla="*/ 43151 w 7467600"/>
              <a:gd name="connsiteY98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90188 w 7467600"/>
              <a:gd name="connsiteY4" fmla="*/ 658436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7090188 w 7467600"/>
              <a:gd name="connsiteY22" fmla="*/ 6584365 h 6858000"/>
              <a:gd name="connsiteX23" fmla="*/ 1019354 w 7467600"/>
              <a:gd name="connsiteY23" fmla="*/ 6315006 h 6858000"/>
              <a:gd name="connsiteX24" fmla="*/ 441046 w 7467600"/>
              <a:gd name="connsiteY24" fmla="*/ 6691153 h 6858000"/>
              <a:gd name="connsiteX25" fmla="*/ 1019354 w 7467600"/>
              <a:gd name="connsiteY25" fmla="*/ 6315006 h 6858000"/>
              <a:gd name="connsiteX26" fmla="*/ 991680 w 7467600"/>
              <a:gd name="connsiteY26" fmla="*/ 6298413 h 6858000"/>
              <a:gd name="connsiteX27" fmla="*/ 409060 w 7467600"/>
              <a:gd name="connsiteY27" fmla="*/ 6671470 h 6858000"/>
              <a:gd name="connsiteX28" fmla="*/ 991680 w 7467600"/>
              <a:gd name="connsiteY28" fmla="*/ 6298413 h 6858000"/>
              <a:gd name="connsiteX29" fmla="*/ 103333 w 7467600"/>
              <a:gd name="connsiteY29" fmla="*/ 5699602 h 6858000"/>
              <a:gd name="connsiteX30" fmla="*/ 233938 w 7467600"/>
              <a:gd name="connsiteY30" fmla="*/ 5809416 h 6858000"/>
              <a:gd name="connsiteX31" fmla="*/ 883580 w 7467600"/>
              <a:gd name="connsiteY31" fmla="*/ 6180710 h 6858000"/>
              <a:gd name="connsiteX32" fmla="*/ 487337 w 7467600"/>
              <a:gd name="connsiteY32" fmla="*/ 5950182 h 6858000"/>
              <a:gd name="connsiteX33" fmla="*/ 354051 w 7467600"/>
              <a:gd name="connsiteY33" fmla="*/ 5854912 h 6858000"/>
              <a:gd name="connsiteX34" fmla="*/ 195436 w 7467600"/>
              <a:gd name="connsiteY34" fmla="*/ 5755068 h 6858000"/>
              <a:gd name="connsiteX35" fmla="*/ 103333 w 7467600"/>
              <a:gd name="connsiteY35" fmla="*/ 5699602 h 6858000"/>
              <a:gd name="connsiteX36" fmla="*/ 5539432 w 7467600"/>
              <a:gd name="connsiteY36" fmla="*/ 5642928 h 6858000"/>
              <a:gd name="connsiteX37" fmla="*/ 5555462 w 7467600"/>
              <a:gd name="connsiteY37" fmla="*/ 5694454 h 6858000"/>
              <a:gd name="connsiteX38" fmla="*/ 5828270 w 7467600"/>
              <a:gd name="connsiteY38" fmla="*/ 6320663 h 6858000"/>
              <a:gd name="connsiteX39" fmla="*/ 5947416 w 7467600"/>
              <a:gd name="connsiteY39" fmla="*/ 6574846 h 6858000"/>
              <a:gd name="connsiteX40" fmla="*/ 5539432 w 7467600"/>
              <a:gd name="connsiteY40" fmla="*/ 5642928 h 6858000"/>
              <a:gd name="connsiteX41" fmla="*/ 51253 w 7467600"/>
              <a:gd name="connsiteY41" fmla="*/ 5631825 h 6858000"/>
              <a:gd name="connsiteX42" fmla="*/ 211622 w 7467600"/>
              <a:gd name="connsiteY42" fmla="*/ 5728803 h 6858000"/>
              <a:gd name="connsiteX43" fmla="*/ 371652 w 7467600"/>
              <a:gd name="connsiteY43" fmla="*/ 5829062 h 6858000"/>
              <a:gd name="connsiteX44" fmla="*/ 505903 w 7467600"/>
              <a:gd name="connsiteY44" fmla="*/ 5925221 h 6858000"/>
              <a:gd name="connsiteX45" fmla="*/ 899240 w 7467600"/>
              <a:gd name="connsiteY45" fmla="*/ 6153068 h 6858000"/>
              <a:gd name="connsiteX46" fmla="*/ 988114 w 7467600"/>
              <a:gd name="connsiteY46" fmla="*/ 6174204 h 6858000"/>
              <a:gd name="connsiteX47" fmla="*/ 845971 w 7467600"/>
              <a:gd name="connsiteY47" fmla="*/ 6067177 h 6858000"/>
              <a:gd name="connsiteX48" fmla="*/ 448057 w 7467600"/>
              <a:gd name="connsiteY48" fmla="*/ 5841376 h 6858000"/>
              <a:gd name="connsiteX49" fmla="*/ 51253 w 7467600"/>
              <a:gd name="connsiteY49" fmla="*/ 5631825 h 6858000"/>
              <a:gd name="connsiteX50" fmla="*/ 2606687 w 7467600"/>
              <a:gd name="connsiteY50" fmla="*/ 5630718 h 6858000"/>
              <a:gd name="connsiteX51" fmla="*/ 2645658 w 7467600"/>
              <a:gd name="connsiteY51" fmla="*/ 6640259 h 6858000"/>
              <a:gd name="connsiteX52" fmla="*/ 2606687 w 7467600"/>
              <a:gd name="connsiteY52" fmla="*/ 5630718 h 6858000"/>
              <a:gd name="connsiteX53" fmla="*/ 3642057 w 7467600"/>
              <a:gd name="connsiteY53" fmla="*/ 5573487 h 6858000"/>
              <a:gd name="connsiteX54" fmla="*/ 3632981 w 7467600"/>
              <a:gd name="connsiteY54" fmla="*/ 5579437 h 6858000"/>
              <a:gd name="connsiteX55" fmla="*/ 3382436 w 7467600"/>
              <a:gd name="connsiteY55" fmla="*/ 5952726 h 6858000"/>
              <a:gd name="connsiteX56" fmla="*/ 3191929 w 7467600"/>
              <a:gd name="connsiteY56" fmla="*/ 6662669 h 6858000"/>
              <a:gd name="connsiteX57" fmla="*/ 3369898 w 7467600"/>
              <a:gd name="connsiteY57" fmla="*/ 6081771 h 6858000"/>
              <a:gd name="connsiteX58" fmla="*/ 3642057 w 7467600"/>
              <a:gd name="connsiteY58" fmla="*/ 5573487 h 6858000"/>
              <a:gd name="connsiteX59" fmla="*/ 2650666 w 7467600"/>
              <a:gd name="connsiteY59" fmla="*/ 5530686 h 6858000"/>
              <a:gd name="connsiteX60" fmla="*/ 2650249 w 7467600"/>
              <a:gd name="connsiteY60" fmla="*/ 5532101 h 6858000"/>
              <a:gd name="connsiteX61" fmla="*/ 2663808 w 7467600"/>
              <a:gd name="connsiteY61" fmla="*/ 6535215 h 6858000"/>
              <a:gd name="connsiteX62" fmla="*/ 2665418 w 7467600"/>
              <a:gd name="connsiteY62" fmla="*/ 6132756 h 6858000"/>
              <a:gd name="connsiteX63" fmla="*/ 2650666 w 7467600"/>
              <a:gd name="connsiteY63" fmla="*/ 5530686 h 6858000"/>
              <a:gd name="connsiteX64" fmla="*/ 2680277 w 7467600"/>
              <a:gd name="connsiteY64" fmla="*/ 5479204 h 6858000"/>
              <a:gd name="connsiteX65" fmla="*/ 2678972 w 7467600"/>
              <a:gd name="connsiteY65" fmla="*/ 5481582 h 6858000"/>
              <a:gd name="connsiteX66" fmla="*/ 2696666 w 7467600"/>
              <a:gd name="connsiteY66" fmla="*/ 6133836 h 6858000"/>
              <a:gd name="connsiteX67" fmla="*/ 2695769 w 7467600"/>
              <a:gd name="connsiteY67" fmla="*/ 6390955 h 6858000"/>
              <a:gd name="connsiteX68" fmla="*/ 2739893 w 7467600"/>
              <a:gd name="connsiteY68" fmla="*/ 6108357 h 6858000"/>
              <a:gd name="connsiteX69" fmla="*/ 2680277 w 7467600"/>
              <a:gd name="connsiteY69" fmla="*/ 5479204 h 6858000"/>
              <a:gd name="connsiteX70" fmla="*/ 1132195 w 7467600"/>
              <a:gd name="connsiteY70" fmla="*/ 5467980 h 6858000"/>
              <a:gd name="connsiteX71" fmla="*/ 1679056 w 7467600"/>
              <a:gd name="connsiteY71" fmla="*/ 5516907 h 6858000"/>
              <a:gd name="connsiteX72" fmla="*/ 2128648 w 7467600"/>
              <a:gd name="connsiteY72" fmla="*/ 5474249 h 6858000"/>
              <a:gd name="connsiteX73" fmla="*/ 1825619 w 7467600"/>
              <a:gd name="connsiteY73" fmla="*/ 5478447 h 6858000"/>
              <a:gd name="connsiteX74" fmla="*/ 1737798 w 7467600"/>
              <a:gd name="connsiteY74" fmla="*/ 5483353 h 6858000"/>
              <a:gd name="connsiteX75" fmla="*/ 1132195 w 7467600"/>
              <a:gd name="connsiteY75" fmla="*/ 5467980 h 6858000"/>
              <a:gd name="connsiteX76" fmla="*/ 6844835 w 7467600"/>
              <a:gd name="connsiteY76" fmla="*/ 5424988 h 6858000"/>
              <a:gd name="connsiteX77" fmla="*/ 6879594 w 7467600"/>
              <a:gd name="connsiteY77" fmla="*/ 5424547 h 6858000"/>
              <a:gd name="connsiteX78" fmla="*/ 7379510 w 7467600"/>
              <a:gd name="connsiteY78" fmla="*/ 5755454 h 6858000"/>
              <a:gd name="connsiteX79" fmla="*/ 7467600 w 7467600"/>
              <a:gd name="connsiteY79" fmla="*/ 5845526 h 6858000"/>
              <a:gd name="connsiteX80" fmla="*/ 7467600 w 7467600"/>
              <a:gd name="connsiteY80" fmla="*/ 5925131 h 6858000"/>
              <a:gd name="connsiteX81" fmla="*/ 7271900 w 7467600"/>
              <a:gd name="connsiteY81" fmla="*/ 5734551 h 6858000"/>
              <a:gd name="connsiteX82" fmla="*/ 7015907 w 7467600"/>
              <a:gd name="connsiteY82" fmla="*/ 5541548 h 6858000"/>
              <a:gd name="connsiteX83" fmla="*/ 7259646 w 7467600"/>
              <a:gd name="connsiteY83" fmla="*/ 5765985 h 6858000"/>
              <a:gd name="connsiteX84" fmla="*/ 7467600 w 7467600"/>
              <a:gd name="connsiteY84" fmla="*/ 5971257 h 6858000"/>
              <a:gd name="connsiteX85" fmla="*/ 7467600 w 7467600"/>
              <a:gd name="connsiteY85" fmla="*/ 6012219 h 6858000"/>
              <a:gd name="connsiteX86" fmla="*/ 7240170 w 7467600"/>
              <a:gd name="connsiteY86" fmla="*/ 5787985 h 6858000"/>
              <a:gd name="connsiteX87" fmla="*/ 6946849 w 7467600"/>
              <a:gd name="connsiteY87" fmla="*/ 5523271 h 6858000"/>
              <a:gd name="connsiteX88" fmla="*/ 6946972 w 7467600"/>
              <a:gd name="connsiteY88" fmla="*/ 5526491 h 6858000"/>
              <a:gd name="connsiteX89" fmla="*/ 7105827 w 7467600"/>
              <a:gd name="connsiteY89" fmla="*/ 5718700 h 6858000"/>
              <a:gd name="connsiteX90" fmla="*/ 7356878 w 7467600"/>
              <a:gd name="connsiteY90" fmla="*/ 5981332 h 6858000"/>
              <a:gd name="connsiteX91" fmla="*/ 7467600 w 7467600"/>
              <a:gd name="connsiteY91" fmla="*/ 6117703 h 6858000"/>
              <a:gd name="connsiteX92" fmla="*/ 7467600 w 7467600"/>
              <a:gd name="connsiteY92" fmla="*/ 6163634 h 6858000"/>
              <a:gd name="connsiteX93" fmla="*/ 7403637 w 7467600"/>
              <a:gd name="connsiteY93" fmla="*/ 6083957 h 6858000"/>
              <a:gd name="connsiteX94" fmla="*/ 7254615 w 7467600"/>
              <a:gd name="connsiteY94" fmla="*/ 5911918 h 6858000"/>
              <a:gd name="connsiteX95" fmla="*/ 7312589 w 7467600"/>
              <a:gd name="connsiteY95" fmla="*/ 5982309 h 6858000"/>
              <a:gd name="connsiteX96" fmla="*/ 7448321 w 7467600"/>
              <a:gd name="connsiteY96" fmla="*/ 6190991 h 6858000"/>
              <a:gd name="connsiteX97" fmla="*/ 7467600 w 7467600"/>
              <a:gd name="connsiteY97" fmla="*/ 6221686 h 6858000"/>
              <a:gd name="connsiteX98" fmla="*/ 7467600 w 7467600"/>
              <a:gd name="connsiteY98" fmla="*/ 6334256 h 6858000"/>
              <a:gd name="connsiteX99" fmla="*/ 7454976 w 7467600"/>
              <a:gd name="connsiteY99" fmla="*/ 6318297 h 6858000"/>
              <a:gd name="connsiteX100" fmla="*/ 7042773 w 7467600"/>
              <a:gd name="connsiteY100" fmla="*/ 5734011 h 6858000"/>
              <a:gd name="connsiteX101" fmla="*/ 6844835 w 7467600"/>
              <a:gd name="connsiteY101" fmla="*/ 5424988 h 6858000"/>
              <a:gd name="connsiteX102" fmla="*/ 1456157 w 7467600"/>
              <a:gd name="connsiteY102" fmla="*/ 5371404 h 6858000"/>
              <a:gd name="connsiteX103" fmla="*/ 1244432 w 7467600"/>
              <a:gd name="connsiteY103" fmla="*/ 5385601 h 6858000"/>
              <a:gd name="connsiteX104" fmla="*/ 973990 w 7467600"/>
              <a:gd name="connsiteY104" fmla="*/ 5424940 h 6858000"/>
              <a:gd name="connsiteX105" fmla="*/ 1103809 w 7467600"/>
              <a:gd name="connsiteY105" fmla="*/ 5433720 h 6858000"/>
              <a:gd name="connsiteX106" fmla="*/ 1123454 w 7467600"/>
              <a:gd name="connsiteY106" fmla="*/ 5435727 h 6858000"/>
              <a:gd name="connsiteX107" fmla="*/ 1737017 w 7467600"/>
              <a:gd name="connsiteY107" fmla="*/ 5452183 h 6858000"/>
              <a:gd name="connsiteX108" fmla="*/ 1824397 w 7467600"/>
              <a:gd name="connsiteY108" fmla="*/ 5447757 h 6858000"/>
              <a:gd name="connsiteX109" fmla="*/ 2070059 w 7467600"/>
              <a:gd name="connsiteY109" fmla="*/ 5441660 h 6858000"/>
              <a:gd name="connsiteX110" fmla="*/ 1456157 w 7467600"/>
              <a:gd name="connsiteY110" fmla="*/ 5371404 h 6858000"/>
              <a:gd name="connsiteX111" fmla="*/ 4988186 w 7467600"/>
              <a:gd name="connsiteY111" fmla="*/ 5216467 h 6858000"/>
              <a:gd name="connsiteX112" fmla="*/ 4777334 w 7467600"/>
              <a:gd name="connsiteY112" fmla="*/ 5406072 h 6858000"/>
              <a:gd name="connsiteX113" fmla="*/ 4718341 w 7467600"/>
              <a:gd name="connsiteY113" fmla="*/ 5468043 h 6858000"/>
              <a:gd name="connsiteX114" fmla="*/ 4604655 w 7467600"/>
              <a:gd name="connsiteY114" fmla="*/ 5583434 h 6858000"/>
              <a:gd name="connsiteX115" fmla="*/ 4565074 w 7467600"/>
              <a:gd name="connsiteY115" fmla="*/ 5618550 h 6858000"/>
              <a:gd name="connsiteX116" fmla="*/ 4988186 w 7467600"/>
              <a:gd name="connsiteY116" fmla="*/ 5216467 h 6858000"/>
              <a:gd name="connsiteX117" fmla="*/ 4978032 w 7467600"/>
              <a:gd name="connsiteY117" fmla="*/ 5183809 h 6858000"/>
              <a:gd name="connsiteX118" fmla="*/ 4463413 w 7467600"/>
              <a:gd name="connsiteY118" fmla="*/ 5615162 h 6858000"/>
              <a:gd name="connsiteX119" fmla="*/ 4358134 w 7467600"/>
              <a:gd name="connsiteY119" fmla="*/ 5742791 h 6858000"/>
              <a:gd name="connsiteX120" fmla="*/ 4376219 w 7467600"/>
              <a:gd name="connsiteY120" fmla="*/ 5729027 h 6858000"/>
              <a:gd name="connsiteX121" fmla="*/ 4582340 w 7467600"/>
              <a:gd name="connsiteY121" fmla="*/ 5561037 h 6858000"/>
              <a:gd name="connsiteX122" fmla="*/ 4694684 w 7467600"/>
              <a:gd name="connsiteY122" fmla="*/ 5447098 h 6858000"/>
              <a:gd name="connsiteX123" fmla="*/ 4754123 w 7467600"/>
              <a:gd name="connsiteY123" fmla="*/ 5384643 h 6858000"/>
              <a:gd name="connsiteX124" fmla="*/ 4978032 w 7467600"/>
              <a:gd name="connsiteY124" fmla="*/ 5183809 h 6858000"/>
              <a:gd name="connsiteX125" fmla="*/ 1903353 w 7467600"/>
              <a:gd name="connsiteY125" fmla="*/ 5044827 h 6858000"/>
              <a:gd name="connsiteX126" fmla="*/ 1936931 w 7467600"/>
              <a:gd name="connsiteY126" fmla="*/ 5093954 h 6858000"/>
              <a:gd name="connsiteX127" fmla="*/ 2195868 w 7467600"/>
              <a:gd name="connsiteY127" fmla="*/ 5396574 h 6858000"/>
              <a:gd name="connsiteX128" fmla="*/ 2088852 w 7467600"/>
              <a:gd name="connsiteY128" fmla="*/ 5166123 h 6858000"/>
              <a:gd name="connsiteX129" fmla="*/ 1958241 w 7467600"/>
              <a:gd name="connsiteY129" fmla="*/ 5067955 h 6858000"/>
              <a:gd name="connsiteX130" fmla="*/ 1903353 w 7467600"/>
              <a:gd name="connsiteY130" fmla="*/ 5044827 h 6858000"/>
              <a:gd name="connsiteX131" fmla="*/ 1979378 w 7467600"/>
              <a:gd name="connsiteY131" fmla="*/ 4769504 h 6858000"/>
              <a:gd name="connsiteX132" fmla="*/ 2882120 w 7467600"/>
              <a:gd name="connsiteY132" fmla="*/ 5064547 h 6858000"/>
              <a:gd name="connsiteX133" fmla="*/ 2793103 w 7467600"/>
              <a:gd name="connsiteY133" fmla="*/ 5039699 h 6858000"/>
              <a:gd name="connsiteX134" fmla="*/ 2770041 w 7467600"/>
              <a:gd name="connsiteY134" fmla="*/ 5033634 h 6858000"/>
              <a:gd name="connsiteX135" fmla="*/ 1979378 w 7467600"/>
              <a:gd name="connsiteY135" fmla="*/ 4769504 h 6858000"/>
              <a:gd name="connsiteX136" fmla="*/ 1927410 w 7467600"/>
              <a:gd name="connsiteY136" fmla="*/ 4716164 h 6858000"/>
              <a:gd name="connsiteX137" fmla="*/ 1959587 w 7467600"/>
              <a:gd name="connsiteY137" fmla="*/ 4728849 h 6858000"/>
              <a:gd name="connsiteX138" fmla="*/ 2777707 w 7467600"/>
              <a:gd name="connsiteY138" fmla="*/ 5003991 h 6858000"/>
              <a:gd name="connsiteX139" fmla="*/ 2800768 w 7467600"/>
              <a:gd name="connsiteY139" fmla="*/ 5010056 h 6858000"/>
              <a:gd name="connsiteX140" fmla="*/ 2879408 w 7467600"/>
              <a:gd name="connsiteY140" fmla="*/ 5031590 h 6858000"/>
              <a:gd name="connsiteX141" fmla="*/ 2862295 w 7467600"/>
              <a:gd name="connsiteY141" fmla="*/ 5022958 h 6858000"/>
              <a:gd name="connsiteX142" fmla="*/ 2813343 w 7467600"/>
              <a:gd name="connsiteY142" fmla="*/ 4998369 h 6858000"/>
              <a:gd name="connsiteX143" fmla="*/ 2646245 w 7467600"/>
              <a:gd name="connsiteY143" fmla="*/ 4930999 h 6858000"/>
              <a:gd name="connsiteX144" fmla="*/ 1999243 w 7467600"/>
              <a:gd name="connsiteY144" fmla="*/ 4730524 h 6858000"/>
              <a:gd name="connsiteX145" fmla="*/ 1979527 w 7467600"/>
              <a:gd name="connsiteY145" fmla="*/ 4726651 h 6858000"/>
              <a:gd name="connsiteX146" fmla="*/ 1927410 w 7467600"/>
              <a:gd name="connsiteY146" fmla="*/ 4716164 h 6858000"/>
              <a:gd name="connsiteX147" fmla="*/ 1997014 w 7467600"/>
              <a:gd name="connsiteY147" fmla="*/ 4698007 h 6858000"/>
              <a:gd name="connsiteX148" fmla="*/ 2005458 w 7467600"/>
              <a:gd name="connsiteY148" fmla="*/ 4699540 h 6858000"/>
              <a:gd name="connsiteX149" fmla="*/ 2657186 w 7467600"/>
              <a:gd name="connsiteY149" fmla="*/ 4901687 h 6858000"/>
              <a:gd name="connsiteX150" fmla="*/ 2826662 w 7467600"/>
              <a:gd name="connsiteY150" fmla="*/ 4970362 h 6858000"/>
              <a:gd name="connsiteX151" fmla="*/ 2876100 w 7467600"/>
              <a:gd name="connsiteY151" fmla="*/ 4995397 h 6858000"/>
              <a:gd name="connsiteX152" fmla="*/ 3042600 w 7467600"/>
              <a:gd name="connsiteY152" fmla="*/ 5059532 h 6858000"/>
              <a:gd name="connsiteX153" fmla="*/ 1997014 w 7467600"/>
              <a:gd name="connsiteY153" fmla="*/ 4698007 h 6858000"/>
              <a:gd name="connsiteX154" fmla="*/ 2305292 w 7467600"/>
              <a:gd name="connsiteY154" fmla="*/ 4219492 h 6858000"/>
              <a:gd name="connsiteX155" fmla="*/ 3360922 w 7467600"/>
              <a:gd name="connsiteY155" fmla="*/ 4529373 h 6858000"/>
              <a:gd name="connsiteX156" fmla="*/ 3492420 w 7467600"/>
              <a:gd name="connsiteY156" fmla="*/ 4510145 h 6858000"/>
              <a:gd name="connsiteX157" fmla="*/ 3364086 w 7467600"/>
              <a:gd name="connsiteY157" fmla="*/ 4480340 h 6858000"/>
              <a:gd name="connsiteX158" fmla="*/ 3225818 w 7467600"/>
              <a:gd name="connsiteY158" fmla="*/ 4411822 h 6858000"/>
              <a:gd name="connsiteX159" fmla="*/ 3129696 w 7467600"/>
              <a:gd name="connsiteY159" fmla="*/ 4360704 h 6858000"/>
              <a:gd name="connsiteX160" fmla="*/ 2814545 w 7467600"/>
              <a:gd name="connsiteY160" fmla="*/ 4282955 h 6858000"/>
              <a:gd name="connsiteX161" fmla="*/ 2305292 w 7467600"/>
              <a:gd name="connsiteY161" fmla="*/ 4219492 h 6858000"/>
              <a:gd name="connsiteX162" fmla="*/ 2626982 w 7467600"/>
              <a:gd name="connsiteY162" fmla="*/ 4206450 h 6858000"/>
              <a:gd name="connsiteX163" fmla="*/ 2490617 w 7467600"/>
              <a:gd name="connsiteY163" fmla="*/ 4206951 h 6858000"/>
              <a:gd name="connsiteX164" fmla="*/ 2819869 w 7467600"/>
              <a:gd name="connsiteY164" fmla="*/ 4252936 h 6858000"/>
              <a:gd name="connsiteX165" fmla="*/ 3143018 w 7467600"/>
              <a:gd name="connsiteY165" fmla="*/ 4332698 h 6858000"/>
              <a:gd name="connsiteX166" fmla="*/ 3241520 w 7467600"/>
              <a:gd name="connsiteY166" fmla="*/ 4385112 h 6858000"/>
              <a:gd name="connsiteX167" fmla="*/ 3374575 w 7467600"/>
              <a:gd name="connsiteY167" fmla="*/ 4451517 h 6858000"/>
              <a:gd name="connsiteX168" fmla="*/ 3505221 w 7467600"/>
              <a:gd name="connsiteY168" fmla="*/ 4480757 h 6858000"/>
              <a:gd name="connsiteX169" fmla="*/ 2626982 w 7467600"/>
              <a:gd name="connsiteY169" fmla="*/ 4206450 h 6858000"/>
              <a:gd name="connsiteX170" fmla="*/ 1310106 w 7467600"/>
              <a:gd name="connsiteY170" fmla="*/ 3943217 h 6858000"/>
              <a:gd name="connsiteX171" fmla="*/ 854994 w 7467600"/>
              <a:gd name="connsiteY171" fmla="*/ 4399136 h 6858000"/>
              <a:gd name="connsiteX172" fmla="*/ 742462 w 7467600"/>
              <a:gd name="connsiteY172" fmla="*/ 4594648 h 6858000"/>
              <a:gd name="connsiteX173" fmla="*/ 820602 w 7467600"/>
              <a:gd name="connsiteY173" fmla="*/ 4485915 h 6858000"/>
              <a:gd name="connsiteX174" fmla="*/ 878295 w 7467600"/>
              <a:gd name="connsiteY174" fmla="*/ 4403594 h 6858000"/>
              <a:gd name="connsiteX175" fmla="*/ 1240607 w 7467600"/>
              <a:gd name="connsiteY175" fmla="*/ 4010401 h 6858000"/>
              <a:gd name="connsiteX176" fmla="*/ 1310106 w 7467600"/>
              <a:gd name="connsiteY176" fmla="*/ 3943217 h 6858000"/>
              <a:gd name="connsiteX177" fmla="*/ 1423113 w 7467600"/>
              <a:gd name="connsiteY177" fmla="*/ 3874565 h 6858000"/>
              <a:gd name="connsiteX178" fmla="*/ 1260565 w 7467600"/>
              <a:gd name="connsiteY178" fmla="*/ 4031982 h 6858000"/>
              <a:gd name="connsiteX179" fmla="*/ 901900 w 7467600"/>
              <a:gd name="connsiteY179" fmla="*/ 4421236 h 6858000"/>
              <a:gd name="connsiteX180" fmla="*/ 845044 w 7467600"/>
              <a:gd name="connsiteY180" fmla="*/ 4502436 h 6858000"/>
              <a:gd name="connsiteX181" fmla="*/ 685926 w 7467600"/>
              <a:gd name="connsiteY181" fmla="*/ 4703069 h 6858000"/>
              <a:gd name="connsiteX182" fmla="*/ 684248 w 7467600"/>
              <a:gd name="connsiteY182" fmla="*/ 4706721 h 6858000"/>
              <a:gd name="connsiteX183" fmla="*/ 1423113 w 7467600"/>
              <a:gd name="connsiteY183" fmla="*/ 3874565 h 6858000"/>
              <a:gd name="connsiteX184" fmla="*/ 3316479 w 7467600"/>
              <a:gd name="connsiteY184" fmla="*/ 3872136 h 6858000"/>
              <a:gd name="connsiteX185" fmla="*/ 3546806 w 7467600"/>
              <a:gd name="connsiteY185" fmla="*/ 4356139 h 6858000"/>
              <a:gd name="connsiteX186" fmla="*/ 3364433 w 7467600"/>
              <a:gd name="connsiteY186" fmla="*/ 3953121 h 6858000"/>
              <a:gd name="connsiteX187" fmla="*/ 3316479 w 7467600"/>
              <a:gd name="connsiteY187" fmla="*/ 3872136 h 6858000"/>
              <a:gd name="connsiteX188" fmla="*/ 3291335 w 7467600"/>
              <a:gd name="connsiteY188" fmla="*/ 3767420 h 6858000"/>
              <a:gd name="connsiteX189" fmla="*/ 3390805 w 7467600"/>
              <a:gd name="connsiteY189" fmla="*/ 3937163 h 6858000"/>
              <a:gd name="connsiteX190" fmla="*/ 3579062 w 7467600"/>
              <a:gd name="connsiteY190" fmla="*/ 4359040 h 6858000"/>
              <a:gd name="connsiteX191" fmla="*/ 3467355 w 7467600"/>
              <a:gd name="connsiteY191" fmla="*/ 3988130 h 6858000"/>
              <a:gd name="connsiteX192" fmla="*/ 3310753 w 7467600"/>
              <a:gd name="connsiteY192" fmla="*/ 3787140 h 6858000"/>
              <a:gd name="connsiteX193" fmla="*/ 3291335 w 7467600"/>
              <a:gd name="connsiteY193" fmla="*/ 3767420 h 6858000"/>
              <a:gd name="connsiteX194" fmla="*/ 1635889 w 7467600"/>
              <a:gd name="connsiteY194" fmla="*/ 3709494 h 6858000"/>
              <a:gd name="connsiteX195" fmla="*/ 1634800 w 7467600"/>
              <a:gd name="connsiteY195" fmla="*/ 3731111 h 6858000"/>
              <a:gd name="connsiteX196" fmla="*/ 1635889 w 7467600"/>
              <a:gd name="connsiteY196" fmla="*/ 3709494 h 6858000"/>
              <a:gd name="connsiteX197" fmla="*/ 1510397 w 7467600"/>
              <a:gd name="connsiteY197" fmla="*/ 3684705 h 6858000"/>
              <a:gd name="connsiteX198" fmla="*/ 1146550 w 7467600"/>
              <a:gd name="connsiteY198" fmla="*/ 3802012 h 6858000"/>
              <a:gd name="connsiteX199" fmla="*/ 698834 w 7467600"/>
              <a:gd name="connsiteY199" fmla="*/ 3952272 h 6858000"/>
              <a:gd name="connsiteX200" fmla="*/ 34256 w 7467600"/>
              <a:gd name="connsiteY200" fmla="*/ 4347603 h 6858000"/>
              <a:gd name="connsiteX201" fmla="*/ 527241 w 7467600"/>
              <a:gd name="connsiteY201" fmla="*/ 4065078 h 6858000"/>
              <a:gd name="connsiteX202" fmla="*/ 1510397 w 7467600"/>
              <a:gd name="connsiteY202" fmla="*/ 3684705 h 6858000"/>
              <a:gd name="connsiteX203" fmla="*/ 1313114 w 7467600"/>
              <a:gd name="connsiteY203" fmla="*/ 3655216 h 6858000"/>
              <a:gd name="connsiteX204" fmla="*/ 1109304 w 7467600"/>
              <a:gd name="connsiteY204" fmla="*/ 3669030 h 6858000"/>
              <a:gd name="connsiteX205" fmla="*/ 8129 w 7467600"/>
              <a:gd name="connsiteY205" fmla="*/ 4330519 h 6858000"/>
              <a:gd name="connsiteX206" fmla="*/ 687572 w 7467600"/>
              <a:gd name="connsiteY206" fmla="*/ 3925629 h 6858000"/>
              <a:gd name="connsiteX207" fmla="*/ 1138365 w 7467600"/>
              <a:gd name="connsiteY207" fmla="*/ 3774515 h 6858000"/>
              <a:gd name="connsiteX208" fmla="*/ 1505579 w 7467600"/>
              <a:gd name="connsiteY208" fmla="*/ 3655526 h 6858000"/>
              <a:gd name="connsiteX209" fmla="*/ 1313114 w 7467600"/>
              <a:gd name="connsiteY209" fmla="*/ 3655216 h 6858000"/>
              <a:gd name="connsiteX210" fmla="*/ 3655073 w 7467600"/>
              <a:gd name="connsiteY210" fmla="*/ 3650884 h 6858000"/>
              <a:gd name="connsiteX211" fmla="*/ 3989938 w 7467600"/>
              <a:gd name="connsiteY211" fmla="*/ 3991685 h 6858000"/>
              <a:gd name="connsiteX212" fmla="*/ 4393907 w 7467600"/>
              <a:gd name="connsiteY212" fmla="*/ 4261258 h 6858000"/>
              <a:gd name="connsiteX213" fmla="*/ 4648051 w 7467600"/>
              <a:gd name="connsiteY213" fmla="*/ 4374051 h 6858000"/>
              <a:gd name="connsiteX214" fmla="*/ 4383389 w 7467600"/>
              <a:gd name="connsiteY214" fmla="*/ 4184369 h 6858000"/>
              <a:gd name="connsiteX215" fmla="*/ 4165508 w 7467600"/>
              <a:gd name="connsiteY215" fmla="*/ 4035196 h 6858000"/>
              <a:gd name="connsiteX216" fmla="*/ 4068162 w 7467600"/>
              <a:gd name="connsiteY216" fmla="*/ 3953394 h 6858000"/>
              <a:gd name="connsiteX217" fmla="*/ 3981416 w 7467600"/>
              <a:gd name="connsiteY217" fmla="*/ 3880482 h 6858000"/>
              <a:gd name="connsiteX218" fmla="*/ 3800147 w 7467600"/>
              <a:gd name="connsiteY218" fmla="*/ 3749872 h 6858000"/>
              <a:gd name="connsiteX219" fmla="*/ 3655073 w 7467600"/>
              <a:gd name="connsiteY219" fmla="*/ 3650884 h 6858000"/>
              <a:gd name="connsiteX220" fmla="*/ 3670252 w 7467600"/>
              <a:gd name="connsiteY220" fmla="*/ 3622798 h 6858000"/>
              <a:gd name="connsiteX221" fmla="*/ 3817258 w 7467600"/>
              <a:gd name="connsiteY221" fmla="*/ 3723577 h 6858000"/>
              <a:gd name="connsiteX222" fmla="*/ 4000461 w 7467600"/>
              <a:gd name="connsiteY222" fmla="*/ 3855966 h 6858000"/>
              <a:gd name="connsiteX223" fmla="*/ 4088180 w 7467600"/>
              <a:gd name="connsiteY223" fmla="*/ 3929774 h 6858000"/>
              <a:gd name="connsiteX224" fmla="*/ 4184555 w 7467600"/>
              <a:gd name="connsiteY224" fmla="*/ 4010683 h 6858000"/>
              <a:gd name="connsiteX225" fmla="*/ 4399563 w 7467600"/>
              <a:gd name="connsiteY225" fmla="*/ 4158106 h 6858000"/>
              <a:gd name="connsiteX226" fmla="*/ 4684469 w 7467600"/>
              <a:gd name="connsiteY226" fmla="*/ 4364680 h 6858000"/>
              <a:gd name="connsiteX227" fmla="*/ 4690271 w 7467600"/>
              <a:gd name="connsiteY227" fmla="*/ 4370034 h 6858000"/>
              <a:gd name="connsiteX228" fmla="*/ 4136093 w 7467600"/>
              <a:gd name="connsiteY228" fmla="*/ 3858466 h 6858000"/>
              <a:gd name="connsiteX229" fmla="*/ 3670252 w 7467600"/>
              <a:gd name="connsiteY229" fmla="*/ 3622798 h 6858000"/>
              <a:gd name="connsiteX230" fmla="*/ 4440129 w 7467600"/>
              <a:gd name="connsiteY230" fmla="*/ 3448571 h 6858000"/>
              <a:gd name="connsiteX231" fmla="*/ 4856525 w 7467600"/>
              <a:gd name="connsiteY231" fmla="*/ 3915351 h 6858000"/>
              <a:gd name="connsiteX232" fmla="*/ 5059055 w 7467600"/>
              <a:gd name="connsiteY232" fmla="*/ 4108918 h 6858000"/>
              <a:gd name="connsiteX233" fmla="*/ 5290070 w 7467600"/>
              <a:gd name="connsiteY233" fmla="*/ 4263619 h 6858000"/>
              <a:gd name="connsiteX234" fmla="*/ 4834991 w 7467600"/>
              <a:gd name="connsiteY234" fmla="*/ 3830985 h 6858000"/>
              <a:gd name="connsiteX235" fmla="*/ 4440129 w 7467600"/>
              <a:gd name="connsiteY235" fmla="*/ 3448571 h 6858000"/>
              <a:gd name="connsiteX236" fmla="*/ 4441737 w 7467600"/>
              <a:gd name="connsiteY236" fmla="*/ 3399734 h 6858000"/>
              <a:gd name="connsiteX237" fmla="*/ 4431236 w 7467600"/>
              <a:gd name="connsiteY237" fmla="*/ 3400954 h 6858000"/>
              <a:gd name="connsiteX238" fmla="*/ 4557150 w 7467600"/>
              <a:gd name="connsiteY238" fmla="*/ 3510023 h 6858000"/>
              <a:gd name="connsiteX239" fmla="*/ 4856936 w 7467600"/>
              <a:gd name="connsiteY239" fmla="*/ 3809146 h 6858000"/>
              <a:gd name="connsiteX240" fmla="*/ 5111996 w 7467600"/>
              <a:gd name="connsiteY240" fmla="*/ 4065759 h 6858000"/>
              <a:gd name="connsiteX241" fmla="*/ 5388878 w 7467600"/>
              <a:gd name="connsiteY241" fmla="*/ 4300185 h 6858000"/>
              <a:gd name="connsiteX242" fmla="*/ 5425556 w 7467600"/>
              <a:gd name="connsiteY242" fmla="*/ 4308967 h 6858000"/>
              <a:gd name="connsiteX243" fmla="*/ 4943646 w 7467600"/>
              <a:gd name="connsiteY243" fmla="*/ 3822916 h 6858000"/>
              <a:gd name="connsiteX244" fmla="*/ 4594837 w 7467600"/>
              <a:gd name="connsiteY244" fmla="*/ 3532274 h 6858000"/>
              <a:gd name="connsiteX245" fmla="*/ 4441737 w 7467600"/>
              <a:gd name="connsiteY245" fmla="*/ 3399734 h 6858000"/>
              <a:gd name="connsiteX246" fmla="*/ 5425834 w 7467600"/>
              <a:gd name="connsiteY246" fmla="*/ 3162785 h 6858000"/>
              <a:gd name="connsiteX247" fmla="*/ 5401644 w 7467600"/>
              <a:gd name="connsiteY247" fmla="*/ 3617847 h 6858000"/>
              <a:gd name="connsiteX248" fmla="*/ 5467256 w 7467600"/>
              <a:gd name="connsiteY248" fmla="*/ 4175494 h 6858000"/>
              <a:gd name="connsiteX249" fmla="*/ 5448069 w 7467600"/>
              <a:gd name="connsiteY249" fmla="*/ 3567554 h 6858000"/>
              <a:gd name="connsiteX250" fmla="*/ 5425834 w 7467600"/>
              <a:gd name="connsiteY250" fmla="*/ 3162785 h 6858000"/>
              <a:gd name="connsiteX251" fmla="*/ 1318687 w 7467600"/>
              <a:gd name="connsiteY251" fmla="*/ 3113840 h 6858000"/>
              <a:gd name="connsiteX252" fmla="*/ 1066793 w 7467600"/>
              <a:gd name="connsiteY252" fmla="*/ 3212171 h 6858000"/>
              <a:gd name="connsiteX253" fmla="*/ 993319 w 7467600"/>
              <a:gd name="connsiteY253" fmla="*/ 3247648 h 6858000"/>
              <a:gd name="connsiteX254" fmla="*/ 853081 w 7467600"/>
              <a:gd name="connsiteY254" fmla="*/ 3312410 h 6858000"/>
              <a:gd name="connsiteX255" fmla="*/ 805957 w 7467600"/>
              <a:gd name="connsiteY255" fmla="*/ 3330443 h 6858000"/>
              <a:gd name="connsiteX256" fmla="*/ 1318687 w 7467600"/>
              <a:gd name="connsiteY256" fmla="*/ 3113840 h 6858000"/>
              <a:gd name="connsiteX257" fmla="*/ 5453702 w 7467600"/>
              <a:gd name="connsiteY257" fmla="*/ 3090882 h 6858000"/>
              <a:gd name="connsiteX258" fmla="*/ 5480135 w 7467600"/>
              <a:gd name="connsiteY258" fmla="*/ 3565802 h 6858000"/>
              <a:gd name="connsiteX259" fmla="*/ 5499023 w 7467600"/>
              <a:gd name="connsiteY259" fmla="*/ 4166310 h 6858000"/>
              <a:gd name="connsiteX260" fmla="*/ 5547022 w 7467600"/>
              <a:gd name="connsiteY260" fmla="*/ 3607838 h 6858000"/>
              <a:gd name="connsiteX261" fmla="*/ 5515964 w 7467600"/>
              <a:gd name="connsiteY261" fmla="*/ 3378541 h 6858000"/>
              <a:gd name="connsiteX262" fmla="*/ 5453702 w 7467600"/>
              <a:gd name="connsiteY262" fmla="*/ 3090882 h 6858000"/>
              <a:gd name="connsiteX263" fmla="*/ 1238695 w 7467600"/>
              <a:gd name="connsiteY263" fmla="*/ 3076820 h 6858000"/>
              <a:gd name="connsiteX264" fmla="*/ 716371 w 7467600"/>
              <a:gd name="connsiteY264" fmla="*/ 3293249 h 6858000"/>
              <a:gd name="connsiteX265" fmla="*/ 579522 w 7467600"/>
              <a:gd name="connsiteY265" fmla="*/ 3371759 h 6858000"/>
              <a:gd name="connsiteX266" fmla="*/ 600288 w 7467600"/>
              <a:gd name="connsiteY266" fmla="*/ 3365555 h 6858000"/>
              <a:gd name="connsiteX267" fmla="*/ 840692 w 7467600"/>
              <a:gd name="connsiteY267" fmla="*/ 3284921 h 6858000"/>
              <a:gd name="connsiteX268" fmla="*/ 979248 w 7467600"/>
              <a:gd name="connsiteY268" fmla="*/ 3221003 h 6858000"/>
              <a:gd name="connsiteX269" fmla="*/ 1053282 w 7467600"/>
              <a:gd name="connsiteY269" fmla="*/ 3185247 h 6858000"/>
              <a:gd name="connsiteX270" fmla="*/ 1320603 w 7467600"/>
              <a:gd name="connsiteY270" fmla="*/ 3081281 h 6858000"/>
              <a:gd name="connsiteX271" fmla="*/ 1238695 w 7467600"/>
              <a:gd name="connsiteY271" fmla="*/ 3076820 h 6858000"/>
              <a:gd name="connsiteX272" fmla="*/ 5425627 w 7467600"/>
              <a:gd name="connsiteY272" fmla="*/ 2954192 h 6858000"/>
              <a:gd name="connsiteX273" fmla="*/ 5470770 w 7467600"/>
              <a:gd name="connsiteY273" fmla="*/ 3005435 h 6858000"/>
              <a:gd name="connsiteX274" fmla="*/ 5519779 w 7467600"/>
              <a:gd name="connsiteY274" fmla="*/ 4359223 h 6858000"/>
              <a:gd name="connsiteX275" fmla="*/ 5520293 w 7467600"/>
              <a:gd name="connsiteY275" fmla="*/ 4360602 h 6858000"/>
              <a:gd name="connsiteX276" fmla="*/ 5767221 w 7467600"/>
              <a:gd name="connsiteY276" fmla="*/ 4665564 h 6858000"/>
              <a:gd name="connsiteX277" fmla="*/ 6937169 w 7467600"/>
              <a:gd name="connsiteY277" fmla="*/ 4815941 h 6858000"/>
              <a:gd name="connsiteX278" fmla="*/ 6953922 w 7467600"/>
              <a:gd name="connsiteY278" fmla="*/ 4890068 h 6858000"/>
              <a:gd name="connsiteX279" fmla="*/ 6071359 w 7467600"/>
              <a:gd name="connsiteY279" fmla="*/ 4770770 h 6858000"/>
              <a:gd name="connsiteX280" fmla="*/ 6038839 w 7467600"/>
              <a:gd name="connsiteY280" fmla="*/ 4764474 h 6858000"/>
              <a:gd name="connsiteX281" fmla="*/ 6038706 w 7467600"/>
              <a:gd name="connsiteY281" fmla="*/ 4763847 h 6858000"/>
              <a:gd name="connsiteX282" fmla="*/ 6037784 w 7467600"/>
              <a:gd name="connsiteY282" fmla="*/ 4764270 h 6858000"/>
              <a:gd name="connsiteX283" fmla="*/ 6038839 w 7467600"/>
              <a:gd name="connsiteY283" fmla="*/ 4764474 h 6858000"/>
              <a:gd name="connsiteX284" fmla="*/ 6040338 w 7467600"/>
              <a:gd name="connsiteY284" fmla="*/ 4771418 h 6858000"/>
              <a:gd name="connsiteX285" fmla="*/ 6024488 w 7467600"/>
              <a:gd name="connsiteY285" fmla="*/ 4809903 h 6858000"/>
              <a:gd name="connsiteX286" fmla="*/ 5599771 w 7467600"/>
              <a:gd name="connsiteY286" fmla="*/ 5509652 h 6858000"/>
              <a:gd name="connsiteX287" fmla="*/ 5548843 w 7467600"/>
              <a:gd name="connsiteY287" fmla="*/ 5563845 h 6858000"/>
              <a:gd name="connsiteX288" fmla="*/ 5940952 w 7467600"/>
              <a:gd name="connsiteY288" fmla="*/ 6250028 h 6858000"/>
              <a:gd name="connsiteX289" fmla="*/ 6043441 w 7467600"/>
              <a:gd name="connsiteY289" fmla="*/ 6665847 h 6858000"/>
              <a:gd name="connsiteX290" fmla="*/ 6093432 w 7467600"/>
              <a:gd name="connsiteY290" fmla="*/ 6858000 h 6858000"/>
              <a:gd name="connsiteX291" fmla="*/ 6034344 w 7467600"/>
              <a:gd name="connsiteY291" fmla="*/ 6858000 h 6858000"/>
              <a:gd name="connsiteX292" fmla="*/ 6026679 w 7467600"/>
              <a:gd name="connsiteY292" fmla="*/ 6836959 h 6858000"/>
              <a:gd name="connsiteX293" fmla="*/ 5800441 w 7467600"/>
              <a:gd name="connsiteY293" fmla="*/ 6335286 h 6858000"/>
              <a:gd name="connsiteX294" fmla="*/ 5526562 w 7467600"/>
              <a:gd name="connsiteY294" fmla="*/ 5705388 h 6858000"/>
              <a:gd name="connsiteX295" fmla="*/ 5519640 w 7467600"/>
              <a:gd name="connsiteY295" fmla="*/ 5683774 h 6858000"/>
              <a:gd name="connsiteX296" fmla="*/ 5844559 w 7467600"/>
              <a:gd name="connsiteY296" fmla="*/ 6553349 h 6858000"/>
              <a:gd name="connsiteX297" fmla="*/ 5975994 w 7467600"/>
              <a:gd name="connsiteY297" fmla="*/ 6858000 h 6858000"/>
              <a:gd name="connsiteX298" fmla="*/ 5898547 w 7467600"/>
              <a:gd name="connsiteY298" fmla="*/ 6858000 h 6858000"/>
              <a:gd name="connsiteX299" fmla="*/ 5682041 w 7467600"/>
              <a:gd name="connsiteY299" fmla="*/ 6355860 h 6858000"/>
              <a:gd name="connsiteX300" fmla="*/ 5461758 w 7467600"/>
              <a:gd name="connsiteY300" fmla="*/ 5820220 h 6858000"/>
              <a:gd name="connsiteX301" fmla="*/ 5237282 w 7467600"/>
              <a:gd name="connsiteY301" fmla="*/ 6579086 h 6858000"/>
              <a:gd name="connsiteX302" fmla="*/ 5115009 w 7467600"/>
              <a:gd name="connsiteY302" fmla="*/ 6858000 h 6858000"/>
              <a:gd name="connsiteX303" fmla="*/ 5028074 w 7467600"/>
              <a:gd name="connsiteY303" fmla="*/ 6858000 h 6858000"/>
              <a:gd name="connsiteX304" fmla="*/ 5079508 w 7467600"/>
              <a:gd name="connsiteY304" fmla="*/ 6749074 h 6858000"/>
              <a:gd name="connsiteX305" fmla="*/ 5371846 w 7467600"/>
              <a:gd name="connsiteY305" fmla="*/ 5924413 h 6858000"/>
              <a:gd name="connsiteX306" fmla="*/ 5270512 w 7467600"/>
              <a:gd name="connsiteY306" fmla="*/ 6138975 h 6858000"/>
              <a:gd name="connsiteX307" fmla="*/ 5062409 w 7467600"/>
              <a:gd name="connsiteY307" fmla="*/ 6653544 h 6858000"/>
              <a:gd name="connsiteX308" fmla="*/ 5036628 w 7467600"/>
              <a:gd name="connsiteY308" fmla="*/ 6754247 h 6858000"/>
              <a:gd name="connsiteX309" fmla="*/ 5009112 w 7467600"/>
              <a:gd name="connsiteY309" fmla="*/ 6858000 h 6858000"/>
              <a:gd name="connsiteX310" fmla="*/ 4976679 w 7467600"/>
              <a:gd name="connsiteY310" fmla="*/ 6858000 h 6858000"/>
              <a:gd name="connsiteX311" fmla="*/ 5006537 w 7467600"/>
              <a:gd name="connsiteY311" fmla="*/ 6747068 h 6858000"/>
              <a:gd name="connsiteX312" fmla="*/ 5032723 w 7467600"/>
              <a:gd name="connsiteY312" fmla="*/ 6644957 h 6858000"/>
              <a:gd name="connsiteX313" fmla="*/ 5242949 w 7467600"/>
              <a:gd name="connsiteY313" fmla="*/ 6125175 h 6858000"/>
              <a:gd name="connsiteX314" fmla="*/ 5286321 w 7467600"/>
              <a:gd name="connsiteY314" fmla="*/ 6033555 h 6858000"/>
              <a:gd name="connsiteX315" fmla="*/ 5008210 w 7467600"/>
              <a:gd name="connsiteY315" fmla="*/ 6649194 h 6858000"/>
              <a:gd name="connsiteX316" fmla="*/ 4986321 w 7467600"/>
              <a:gd name="connsiteY316" fmla="*/ 6765687 h 6858000"/>
              <a:gd name="connsiteX317" fmla="*/ 4973474 w 7467600"/>
              <a:gd name="connsiteY317" fmla="*/ 6858000 h 6858000"/>
              <a:gd name="connsiteX318" fmla="*/ 4907178 w 7467600"/>
              <a:gd name="connsiteY318" fmla="*/ 6858000 h 6858000"/>
              <a:gd name="connsiteX319" fmla="*/ 4910810 w 7467600"/>
              <a:gd name="connsiteY319" fmla="*/ 6829660 h 6858000"/>
              <a:gd name="connsiteX320" fmla="*/ 4987461 w 7467600"/>
              <a:gd name="connsiteY320" fmla="*/ 6432994 h 6858000"/>
              <a:gd name="connsiteX321" fmla="*/ 5179262 w 7467600"/>
              <a:gd name="connsiteY321" fmla="*/ 6035044 h 6858000"/>
              <a:gd name="connsiteX322" fmla="*/ 4689678 w 7467600"/>
              <a:gd name="connsiteY322" fmla="*/ 6440241 h 6858000"/>
              <a:gd name="connsiteX323" fmla="*/ 4477543 w 7467600"/>
              <a:gd name="connsiteY323" fmla="*/ 6674836 h 6858000"/>
              <a:gd name="connsiteX324" fmla="*/ 4329957 w 7467600"/>
              <a:gd name="connsiteY324" fmla="*/ 6858000 h 6858000"/>
              <a:gd name="connsiteX325" fmla="*/ 4218595 w 7467600"/>
              <a:gd name="connsiteY325" fmla="*/ 6858000 h 6858000"/>
              <a:gd name="connsiteX326" fmla="*/ 4368888 w 7467600"/>
              <a:gd name="connsiteY326" fmla="*/ 6668412 h 6858000"/>
              <a:gd name="connsiteX327" fmla="*/ 4563091 w 7467600"/>
              <a:gd name="connsiteY327" fmla="*/ 6442508 h 6858000"/>
              <a:gd name="connsiteX328" fmla="*/ 5387324 w 7467600"/>
              <a:gd name="connsiteY328" fmla="*/ 5705830 h 6858000"/>
              <a:gd name="connsiteX329" fmla="*/ 5073620 w 7467600"/>
              <a:gd name="connsiteY329" fmla="*/ 5955437 h 6858000"/>
              <a:gd name="connsiteX330" fmla="*/ 4689789 w 7467600"/>
              <a:gd name="connsiteY330" fmla="*/ 6268382 h 6858000"/>
              <a:gd name="connsiteX331" fmla="*/ 4418722 w 7467600"/>
              <a:gd name="connsiteY331" fmla="*/ 6570886 h 6858000"/>
              <a:gd name="connsiteX332" fmla="*/ 4214944 w 7467600"/>
              <a:gd name="connsiteY332" fmla="*/ 6858000 h 6858000"/>
              <a:gd name="connsiteX333" fmla="*/ 4177898 w 7467600"/>
              <a:gd name="connsiteY333" fmla="*/ 6858000 h 6858000"/>
              <a:gd name="connsiteX334" fmla="*/ 4391597 w 7467600"/>
              <a:gd name="connsiteY334" fmla="*/ 6556370 h 6858000"/>
              <a:gd name="connsiteX335" fmla="*/ 4668889 w 7467600"/>
              <a:gd name="connsiteY335" fmla="*/ 6246399 h 6858000"/>
              <a:gd name="connsiteX336" fmla="*/ 5055427 w 7467600"/>
              <a:gd name="connsiteY336" fmla="*/ 5931476 h 6858000"/>
              <a:gd name="connsiteX337" fmla="*/ 5371814 w 7467600"/>
              <a:gd name="connsiteY337" fmla="*/ 5678975 h 6858000"/>
              <a:gd name="connsiteX338" fmla="*/ 4987918 w 7467600"/>
              <a:gd name="connsiteY338" fmla="*/ 5838701 h 6858000"/>
              <a:gd name="connsiteX339" fmla="*/ 4317146 w 7467600"/>
              <a:gd name="connsiteY339" fmla="*/ 6587716 h 6858000"/>
              <a:gd name="connsiteX340" fmla="*/ 4171627 w 7467600"/>
              <a:gd name="connsiteY340" fmla="*/ 6858000 h 6858000"/>
              <a:gd name="connsiteX341" fmla="*/ 4081585 w 7467600"/>
              <a:gd name="connsiteY341" fmla="*/ 6858000 h 6858000"/>
              <a:gd name="connsiteX342" fmla="*/ 4238603 w 7467600"/>
              <a:gd name="connsiteY342" fmla="*/ 6559341 h 6858000"/>
              <a:gd name="connsiteX343" fmla="*/ 4778333 w 7467600"/>
              <a:gd name="connsiteY343" fmla="*/ 5873626 h 6858000"/>
              <a:gd name="connsiteX344" fmla="*/ 5414185 w 7467600"/>
              <a:gd name="connsiteY344" fmla="*/ 5573882 h 6858000"/>
              <a:gd name="connsiteX345" fmla="*/ 5959648 w 7467600"/>
              <a:gd name="connsiteY345" fmla="*/ 4760797 h 6858000"/>
              <a:gd name="connsiteX346" fmla="*/ 5355019 w 7467600"/>
              <a:gd name="connsiteY346" fmla="*/ 4734672 h 6858000"/>
              <a:gd name="connsiteX347" fmla="*/ 5083565 w 7467600"/>
              <a:gd name="connsiteY347" fmla="*/ 5179121 h 6858000"/>
              <a:gd name="connsiteX348" fmla="*/ 4713577 w 7467600"/>
              <a:gd name="connsiteY348" fmla="*/ 5616803 h 6858000"/>
              <a:gd name="connsiteX349" fmla="*/ 3989559 w 7467600"/>
              <a:gd name="connsiteY349" fmla="*/ 6145945 h 6858000"/>
              <a:gd name="connsiteX350" fmla="*/ 3939824 w 7467600"/>
              <a:gd name="connsiteY350" fmla="*/ 6066900 h 6858000"/>
              <a:gd name="connsiteX351" fmla="*/ 4584537 w 7467600"/>
              <a:gd name="connsiteY351" fmla="*/ 5324826 h 6858000"/>
              <a:gd name="connsiteX352" fmla="*/ 5037105 w 7467600"/>
              <a:gd name="connsiteY352" fmla="*/ 5088765 h 6858000"/>
              <a:gd name="connsiteX353" fmla="*/ 5039930 w 7467600"/>
              <a:gd name="connsiteY353" fmla="*/ 5089585 h 6858000"/>
              <a:gd name="connsiteX354" fmla="*/ 5263764 w 7467600"/>
              <a:gd name="connsiteY354" fmla="*/ 4735525 h 6858000"/>
              <a:gd name="connsiteX355" fmla="*/ 4086300 w 7467600"/>
              <a:gd name="connsiteY355" fmla="*/ 4884599 h 6858000"/>
              <a:gd name="connsiteX356" fmla="*/ 4085485 w 7467600"/>
              <a:gd name="connsiteY356" fmla="*/ 4899070 h 6858000"/>
              <a:gd name="connsiteX357" fmla="*/ 3871915 w 7467600"/>
              <a:gd name="connsiteY357" fmla="*/ 5253645 h 6858000"/>
              <a:gd name="connsiteX358" fmla="*/ 3799374 w 7467600"/>
              <a:gd name="connsiteY358" fmla="*/ 5466127 h 6858000"/>
              <a:gd name="connsiteX359" fmla="*/ 3498850 w 7467600"/>
              <a:gd name="connsiteY359" fmla="*/ 6661888 h 6858000"/>
              <a:gd name="connsiteX360" fmla="*/ 3399216 w 7467600"/>
              <a:gd name="connsiteY360" fmla="*/ 6858000 h 6858000"/>
              <a:gd name="connsiteX361" fmla="*/ 3303688 w 7467600"/>
              <a:gd name="connsiteY361" fmla="*/ 6858000 h 6858000"/>
              <a:gd name="connsiteX362" fmla="*/ 3391774 w 7467600"/>
              <a:gd name="connsiteY362" fmla="*/ 6697181 h 6858000"/>
              <a:gd name="connsiteX363" fmla="*/ 3735540 w 7467600"/>
              <a:gd name="connsiteY363" fmla="*/ 5546923 h 6858000"/>
              <a:gd name="connsiteX364" fmla="*/ 3729438 w 7467600"/>
              <a:gd name="connsiteY364" fmla="*/ 5569058 h 6858000"/>
              <a:gd name="connsiteX365" fmla="*/ 3707782 w 7467600"/>
              <a:gd name="connsiteY365" fmla="*/ 5644908 h 6858000"/>
              <a:gd name="connsiteX366" fmla="*/ 3583827 w 7467600"/>
              <a:gd name="connsiteY366" fmla="*/ 6039215 h 6858000"/>
              <a:gd name="connsiteX367" fmla="*/ 3547861 w 7467600"/>
              <a:gd name="connsiteY367" fmla="*/ 6129609 h 6858000"/>
              <a:gd name="connsiteX368" fmla="*/ 3490905 w 7467600"/>
              <a:gd name="connsiteY368" fmla="*/ 6277660 h 6858000"/>
              <a:gd name="connsiteX369" fmla="*/ 3455859 w 7467600"/>
              <a:gd name="connsiteY369" fmla="*/ 6391301 h 6858000"/>
              <a:gd name="connsiteX370" fmla="*/ 3429112 w 7467600"/>
              <a:gd name="connsiteY370" fmla="*/ 6479469 h 6858000"/>
              <a:gd name="connsiteX371" fmla="*/ 3304862 w 7467600"/>
              <a:gd name="connsiteY371" fmla="*/ 6796476 h 6858000"/>
              <a:gd name="connsiteX372" fmla="*/ 3276071 w 7467600"/>
              <a:gd name="connsiteY372" fmla="*/ 6858000 h 6858000"/>
              <a:gd name="connsiteX373" fmla="*/ 3240805 w 7467600"/>
              <a:gd name="connsiteY373" fmla="*/ 6858000 h 6858000"/>
              <a:gd name="connsiteX374" fmla="*/ 3275917 w 7467600"/>
              <a:gd name="connsiteY374" fmla="*/ 6783192 h 6858000"/>
              <a:gd name="connsiteX375" fmla="*/ 3399358 w 7467600"/>
              <a:gd name="connsiteY375" fmla="*/ 6469011 h 6858000"/>
              <a:gd name="connsiteX376" fmla="*/ 3425650 w 7467600"/>
              <a:gd name="connsiteY376" fmla="*/ 6381333 h 6858000"/>
              <a:gd name="connsiteX377" fmla="*/ 3460661 w 7467600"/>
              <a:gd name="connsiteY377" fmla="*/ 6266763 h 6858000"/>
              <a:gd name="connsiteX378" fmla="*/ 3518021 w 7467600"/>
              <a:gd name="connsiteY378" fmla="*/ 6117298 h 6858000"/>
              <a:gd name="connsiteX379" fmla="*/ 3554035 w 7467600"/>
              <a:gd name="connsiteY379" fmla="*/ 6027832 h 6858000"/>
              <a:gd name="connsiteX380" fmla="*/ 3677174 w 7467600"/>
              <a:gd name="connsiteY380" fmla="*/ 5636351 h 6858000"/>
              <a:gd name="connsiteX381" fmla="*/ 3698819 w 7467600"/>
              <a:gd name="connsiteY381" fmla="*/ 5560503 h 6858000"/>
              <a:gd name="connsiteX382" fmla="*/ 3702094 w 7467600"/>
              <a:gd name="connsiteY382" fmla="*/ 5549194 h 6858000"/>
              <a:gd name="connsiteX383" fmla="*/ 3398355 w 7467600"/>
              <a:gd name="connsiteY383" fmla="*/ 6094603 h 6858000"/>
              <a:gd name="connsiteX384" fmla="*/ 3193941 w 7467600"/>
              <a:gd name="connsiteY384" fmla="*/ 6798775 h 6858000"/>
              <a:gd name="connsiteX385" fmla="*/ 3184140 w 7467600"/>
              <a:gd name="connsiteY385" fmla="*/ 6858000 h 6858000"/>
              <a:gd name="connsiteX386" fmla="*/ 3099978 w 7467600"/>
              <a:gd name="connsiteY386" fmla="*/ 6858000 h 6858000"/>
              <a:gd name="connsiteX387" fmla="*/ 3101556 w 7467600"/>
              <a:gd name="connsiteY387" fmla="*/ 6843337 h 6858000"/>
              <a:gd name="connsiteX388" fmla="*/ 3370162 w 7467600"/>
              <a:gd name="connsiteY388" fmla="*/ 5785550 h 6858000"/>
              <a:gd name="connsiteX389" fmla="*/ 3746477 w 7467600"/>
              <a:gd name="connsiteY389" fmla="*/ 5377889 h 6858000"/>
              <a:gd name="connsiteX390" fmla="*/ 3863399 w 7467600"/>
              <a:gd name="connsiteY390" fmla="*/ 5087257 h 6858000"/>
              <a:gd name="connsiteX391" fmla="*/ 3968712 w 7467600"/>
              <a:gd name="connsiteY391" fmla="*/ 4913989 h 6858000"/>
              <a:gd name="connsiteX392" fmla="*/ 2792390 w 7467600"/>
              <a:gd name="connsiteY392" fmla="*/ 5382974 h 6858000"/>
              <a:gd name="connsiteX393" fmla="*/ 2714982 w 7467600"/>
              <a:gd name="connsiteY393" fmla="*/ 5427051 h 6858000"/>
              <a:gd name="connsiteX394" fmla="*/ 2813361 w 7467600"/>
              <a:gd name="connsiteY394" fmla="*/ 6023912 h 6858000"/>
              <a:gd name="connsiteX395" fmla="*/ 2688430 w 7467600"/>
              <a:gd name="connsiteY395" fmla="*/ 6801564 h 6858000"/>
              <a:gd name="connsiteX396" fmla="*/ 2629626 w 7467600"/>
              <a:gd name="connsiteY396" fmla="*/ 6763394 h 6858000"/>
              <a:gd name="connsiteX397" fmla="*/ 2565328 w 7467600"/>
              <a:gd name="connsiteY397" fmla="*/ 5516399 h 6858000"/>
              <a:gd name="connsiteX398" fmla="*/ 1922999 w 7467600"/>
              <a:gd name="connsiteY398" fmla="*/ 5980343 h 6858000"/>
              <a:gd name="connsiteX399" fmla="*/ 1950261 w 7467600"/>
              <a:gd name="connsiteY399" fmla="*/ 6405858 h 6858000"/>
              <a:gd name="connsiteX400" fmla="*/ 2365554 w 7467600"/>
              <a:gd name="connsiteY400" fmla="*/ 6759107 h 6858000"/>
              <a:gd name="connsiteX401" fmla="*/ 2424142 w 7467600"/>
              <a:gd name="connsiteY401" fmla="*/ 6858000 h 6858000"/>
              <a:gd name="connsiteX402" fmla="*/ 2395994 w 7467600"/>
              <a:gd name="connsiteY402" fmla="*/ 6858000 h 6858000"/>
              <a:gd name="connsiteX403" fmla="*/ 2392863 w 7467600"/>
              <a:gd name="connsiteY403" fmla="*/ 6852964 h 6858000"/>
              <a:gd name="connsiteX404" fmla="*/ 2017589 w 7467600"/>
              <a:gd name="connsiteY404" fmla="*/ 6493982 h 6858000"/>
              <a:gd name="connsiteX405" fmla="*/ 2147336 w 7467600"/>
              <a:gd name="connsiteY405" fmla="*/ 6594052 h 6858000"/>
              <a:gd name="connsiteX406" fmla="*/ 2207047 w 7467600"/>
              <a:gd name="connsiteY406" fmla="*/ 6654540 h 6858000"/>
              <a:gd name="connsiteX407" fmla="*/ 2299106 w 7467600"/>
              <a:gd name="connsiteY407" fmla="*/ 6778931 h 6858000"/>
              <a:gd name="connsiteX408" fmla="*/ 2314430 w 7467600"/>
              <a:gd name="connsiteY408" fmla="*/ 6801144 h 6858000"/>
              <a:gd name="connsiteX409" fmla="*/ 2352406 w 7467600"/>
              <a:gd name="connsiteY409" fmla="*/ 6858000 h 6858000"/>
              <a:gd name="connsiteX410" fmla="*/ 2314492 w 7467600"/>
              <a:gd name="connsiteY410" fmla="*/ 6858000 h 6858000"/>
              <a:gd name="connsiteX411" fmla="*/ 2288095 w 7467600"/>
              <a:gd name="connsiteY411" fmla="*/ 6818030 h 6858000"/>
              <a:gd name="connsiteX412" fmla="*/ 2272768 w 7467600"/>
              <a:gd name="connsiteY412" fmla="*/ 6795822 h 6858000"/>
              <a:gd name="connsiteX413" fmla="*/ 2182715 w 7467600"/>
              <a:gd name="connsiteY413" fmla="*/ 6675071 h 6858000"/>
              <a:gd name="connsiteX414" fmla="*/ 2032061 w 7467600"/>
              <a:gd name="connsiteY414" fmla="*/ 6541380 h 6858000"/>
              <a:gd name="connsiteX415" fmla="*/ 2257220 w 7467600"/>
              <a:gd name="connsiteY415" fmla="*/ 6826257 h 6858000"/>
              <a:gd name="connsiteX416" fmla="*/ 2281324 w 7467600"/>
              <a:gd name="connsiteY416" fmla="*/ 6858000 h 6858000"/>
              <a:gd name="connsiteX417" fmla="*/ 2242860 w 7467600"/>
              <a:gd name="connsiteY417" fmla="*/ 6858000 h 6858000"/>
              <a:gd name="connsiteX418" fmla="*/ 2232818 w 7467600"/>
              <a:gd name="connsiteY418" fmla="*/ 6844926 h 6858000"/>
              <a:gd name="connsiteX419" fmla="*/ 1990172 w 7467600"/>
              <a:gd name="connsiteY419" fmla="*/ 6542121 h 6858000"/>
              <a:gd name="connsiteX420" fmla="*/ 2124090 w 7467600"/>
              <a:gd name="connsiteY420" fmla="*/ 6761017 h 6858000"/>
              <a:gd name="connsiteX421" fmla="*/ 2200380 w 7467600"/>
              <a:gd name="connsiteY421" fmla="*/ 6858000 h 6858000"/>
              <a:gd name="connsiteX422" fmla="*/ 2147507 w 7467600"/>
              <a:gd name="connsiteY422" fmla="*/ 6858000 h 6858000"/>
              <a:gd name="connsiteX423" fmla="*/ 2070668 w 7467600"/>
              <a:gd name="connsiteY423" fmla="*/ 6761520 h 6858000"/>
              <a:gd name="connsiteX424" fmla="*/ 1975142 w 7467600"/>
              <a:gd name="connsiteY424" fmla="*/ 6585570 h 6858000"/>
              <a:gd name="connsiteX425" fmla="*/ 2050035 w 7467600"/>
              <a:gd name="connsiteY425" fmla="*/ 6813345 h 6858000"/>
              <a:gd name="connsiteX426" fmla="*/ 2063025 w 7467600"/>
              <a:gd name="connsiteY426" fmla="*/ 6858000 h 6858000"/>
              <a:gd name="connsiteX427" fmla="*/ 2021675 w 7467600"/>
              <a:gd name="connsiteY427" fmla="*/ 6858000 h 6858000"/>
              <a:gd name="connsiteX428" fmla="*/ 2019308 w 7467600"/>
              <a:gd name="connsiteY428" fmla="*/ 6847118 h 6858000"/>
              <a:gd name="connsiteX429" fmla="*/ 1938835 w 7467600"/>
              <a:gd name="connsiteY429" fmla="*/ 6551160 h 6858000"/>
              <a:gd name="connsiteX430" fmla="*/ 1953230 w 7467600"/>
              <a:gd name="connsiteY430" fmla="*/ 6759699 h 6858000"/>
              <a:gd name="connsiteX431" fmla="*/ 1956763 w 7467600"/>
              <a:gd name="connsiteY431" fmla="*/ 6778191 h 6858000"/>
              <a:gd name="connsiteX432" fmla="*/ 1967925 w 7467600"/>
              <a:gd name="connsiteY432" fmla="*/ 6858000 h 6858000"/>
              <a:gd name="connsiteX433" fmla="*/ 1936622 w 7467600"/>
              <a:gd name="connsiteY433" fmla="*/ 6858000 h 6858000"/>
              <a:gd name="connsiteX434" fmla="*/ 1926261 w 7467600"/>
              <a:gd name="connsiteY434" fmla="*/ 6784064 h 6858000"/>
              <a:gd name="connsiteX435" fmla="*/ 1922724 w 7467600"/>
              <a:gd name="connsiteY435" fmla="*/ 6765577 h 6858000"/>
              <a:gd name="connsiteX436" fmla="*/ 1904650 w 7467600"/>
              <a:gd name="connsiteY436" fmla="*/ 6639616 h 6858000"/>
              <a:gd name="connsiteX437" fmla="*/ 1885273 w 7467600"/>
              <a:gd name="connsiteY437" fmla="*/ 6858000 h 6858000"/>
              <a:gd name="connsiteX438" fmla="*/ 1854363 w 7467600"/>
              <a:gd name="connsiteY438" fmla="*/ 6858000 h 6858000"/>
              <a:gd name="connsiteX439" fmla="*/ 1880391 w 7467600"/>
              <a:gd name="connsiteY439" fmla="*/ 6603796 h 6858000"/>
              <a:gd name="connsiteX440" fmla="*/ 1818273 w 7467600"/>
              <a:gd name="connsiteY440" fmla="*/ 6715729 h 6858000"/>
              <a:gd name="connsiteX441" fmla="*/ 1794691 w 7467600"/>
              <a:gd name="connsiteY441" fmla="*/ 6843239 h 6858000"/>
              <a:gd name="connsiteX442" fmla="*/ 1794914 w 7467600"/>
              <a:gd name="connsiteY442" fmla="*/ 6858000 h 6858000"/>
              <a:gd name="connsiteX443" fmla="*/ 1746128 w 7467600"/>
              <a:gd name="connsiteY443" fmla="*/ 6858000 h 6858000"/>
              <a:gd name="connsiteX444" fmla="*/ 1753934 w 7467600"/>
              <a:gd name="connsiteY444" fmla="*/ 6724796 h 6858000"/>
              <a:gd name="connsiteX445" fmla="*/ 1792053 w 7467600"/>
              <a:gd name="connsiteY445" fmla="*/ 6572396 h 6858000"/>
              <a:gd name="connsiteX446" fmla="*/ 1862248 w 7467600"/>
              <a:gd name="connsiteY446" fmla="*/ 6266397 h 6858000"/>
              <a:gd name="connsiteX447" fmla="*/ 1862250 w 7467600"/>
              <a:gd name="connsiteY447" fmla="*/ 6033531 h 6858000"/>
              <a:gd name="connsiteX448" fmla="*/ 1211999 w 7467600"/>
              <a:gd name="connsiteY448" fmla="*/ 6683610 h 6858000"/>
              <a:gd name="connsiteX449" fmla="*/ 1213266 w 7467600"/>
              <a:gd name="connsiteY449" fmla="*/ 6691947 h 6858000"/>
              <a:gd name="connsiteX450" fmla="*/ 1203370 w 7467600"/>
              <a:gd name="connsiteY450" fmla="*/ 6850676 h 6858000"/>
              <a:gd name="connsiteX451" fmla="*/ 1203671 w 7467600"/>
              <a:gd name="connsiteY451" fmla="*/ 6858000 h 6858000"/>
              <a:gd name="connsiteX452" fmla="*/ 1143180 w 7467600"/>
              <a:gd name="connsiteY452" fmla="*/ 6858000 h 6858000"/>
              <a:gd name="connsiteX453" fmla="*/ 1142176 w 7467600"/>
              <a:gd name="connsiteY453" fmla="*/ 6766045 h 6858000"/>
              <a:gd name="connsiteX454" fmla="*/ 1067484 w 7467600"/>
              <a:gd name="connsiteY454" fmla="*/ 6858000 h 6858000"/>
              <a:gd name="connsiteX455" fmla="*/ 953928 w 7467600"/>
              <a:gd name="connsiteY455" fmla="*/ 6858000 h 6858000"/>
              <a:gd name="connsiteX456" fmla="*/ 959715 w 7467600"/>
              <a:gd name="connsiteY456" fmla="*/ 6850185 h 6858000"/>
              <a:gd name="connsiteX457" fmla="*/ 1483788 w 7467600"/>
              <a:gd name="connsiteY457" fmla="*/ 6259174 h 6858000"/>
              <a:gd name="connsiteX458" fmla="*/ 1100671 w 7467600"/>
              <a:gd name="connsiteY458" fmla="*/ 6252137 h 6858000"/>
              <a:gd name="connsiteX459" fmla="*/ 1090144 w 7467600"/>
              <a:gd name="connsiteY459" fmla="*/ 6256748 h 6858000"/>
              <a:gd name="connsiteX460" fmla="*/ 1095872 w 7467600"/>
              <a:gd name="connsiteY460" fmla="*/ 6271892 h 6858000"/>
              <a:gd name="connsiteX461" fmla="*/ 262785 w 7467600"/>
              <a:gd name="connsiteY461" fmla="*/ 6845450 h 6858000"/>
              <a:gd name="connsiteX462" fmla="*/ 209968 w 7467600"/>
              <a:gd name="connsiteY462" fmla="*/ 6770713 h 6858000"/>
              <a:gd name="connsiteX463" fmla="*/ 873460 w 7467600"/>
              <a:gd name="connsiteY463" fmla="*/ 6253768 h 6858000"/>
              <a:gd name="connsiteX464" fmla="*/ 192686 w 7467600"/>
              <a:gd name="connsiteY464" fmla="*/ 5849257 h 6858000"/>
              <a:gd name="connsiteX465" fmla="*/ 4696 w 7467600"/>
              <a:gd name="connsiteY465" fmla="*/ 5697668 h 6858000"/>
              <a:gd name="connsiteX466" fmla="*/ 0 w 7467600"/>
              <a:gd name="connsiteY466" fmla="*/ 5689984 h 6858000"/>
              <a:gd name="connsiteX467" fmla="*/ 0 w 7467600"/>
              <a:gd name="connsiteY467" fmla="*/ 5513472 h 6858000"/>
              <a:gd name="connsiteX468" fmla="*/ 174101 w 7467600"/>
              <a:gd name="connsiteY468" fmla="*/ 5620277 h 6858000"/>
              <a:gd name="connsiteX469" fmla="*/ 891800 w 7467600"/>
              <a:gd name="connsiteY469" fmla="*/ 6036935 h 6858000"/>
              <a:gd name="connsiteX470" fmla="*/ 1072219 w 7467600"/>
              <a:gd name="connsiteY470" fmla="*/ 6169443 h 6858000"/>
              <a:gd name="connsiteX471" fmla="*/ 1074117 w 7467600"/>
              <a:gd name="connsiteY471" fmla="*/ 6170301 h 6858000"/>
              <a:gd name="connsiteX472" fmla="*/ 1083114 w 7467600"/>
              <a:gd name="connsiteY472" fmla="*/ 6174131 h 6858000"/>
              <a:gd name="connsiteX473" fmla="*/ 1543010 w 7467600"/>
              <a:gd name="connsiteY473" fmla="*/ 6191140 h 6858000"/>
              <a:gd name="connsiteX474" fmla="*/ 1551080 w 7467600"/>
              <a:gd name="connsiteY474" fmla="*/ 6195006 h 6858000"/>
              <a:gd name="connsiteX475" fmla="*/ 2345443 w 7467600"/>
              <a:gd name="connsiteY475" fmla="*/ 5549882 h 6858000"/>
              <a:gd name="connsiteX476" fmla="*/ 1721499 w 7467600"/>
              <a:gd name="connsiteY476" fmla="*/ 5599969 h 6858000"/>
              <a:gd name="connsiteX477" fmla="*/ 767716 w 7467600"/>
              <a:gd name="connsiteY477" fmla="*/ 5472768 h 6858000"/>
              <a:gd name="connsiteX478" fmla="*/ 722147 w 7467600"/>
              <a:gd name="connsiteY478" fmla="*/ 5393091 h 6858000"/>
              <a:gd name="connsiteX479" fmla="*/ 1485552 w 7467600"/>
              <a:gd name="connsiteY479" fmla="*/ 5313202 h 6858000"/>
              <a:gd name="connsiteX480" fmla="*/ 2143004 w 7467600"/>
              <a:gd name="connsiteY480" fmla="*/ 5402420 h 6858000"/>
              <a:gd name="connsiteX481" fmla="*/ 1933391 w 7467600"/>
              <a:gd name="connsiteY481" fmla="*/ 5156971 h 6858000"/>
              <a:gd name="connsiteX482" fmla="*/ 1827118 w 7467600"/>
              <a:gd name="connsiteY482" fmla="*/ 4968410 h 6858000"/>
              <a:gd name="connsiteX483" fmla="*/ 1837349 w 7467600"/>
              <a:gd name="connsiteY483" fmla="*/ 4956357 h 6858000"/>
              <a:gd name="connsiteX484" fmla="*/ 2162835 w 7467600"/>
              <a:gd name="connsiteY484" fmla="*/ 5187853 h 6858000"/>
              <a:gd name="connsiteX485" fmla="*/ 2257167 w 7467600"/>
              <a:gd name="connsiteY485" fmla="*/ 5462123 h 6858000"/>
              <a:gd name="connsiteX486" fmla="*/ 2261598 w 7467600"/>
              <a:gd name="connsiteY486" fmla="*/ 5467998 h 6858000"/>
              <a:gd name="connsiteX487" fmla="*/ 2437177 w 7467600"/>
              <a:gd name="connsiteY487" fmla="*/ 5479608 h 6858000"/>
              <a:gd name="connsiteX488" fmla="*/ 2445247 w 7467600"/>
              <a:gd name="connsiteY488" fmla="*/ 5483476 h 6858000"/>
              <a:gd name="connsiteX489" fmla="*/ 2743626 w 7467600"/>
              <a:gd name="connsiteY489" fmla="*/ 5304819 h 6858000"/>
              <a:gd name="connsiteX490" fmla="*/ 3048102 w 7467600"/>
              <a:gd name="connsiteY490" fmla="*/ 5150595 h 6858000"/>
              <a:gd name="connsiteX491" fmla="*/ 1799414 w 7467600"/>
              <a:gd name="connsiteY491" fmla="*/ 4694732 h 6858000"/>
              <a:gd name="connsiteX492" fmla="*/ 1771735 w 7467600"/>
              <a:gd name="connsiteY492" fmla="*/ 4619929 h 6858000"/>
              <a:gd name="connsiteX493" fmla="*/ 3104273 w 7467600"/>
              <a:gd name="connsiteY493" fmla="*/ 5076159 h 6858000"/>
              <a:gd name="connsiteX494" fmla="*/ 3113245 w 7467600"/>
              <a:gd name="connsiteY494" fmla="*/ 5090705 h 6858000"/>
              <a:gd name="connsiteX495" fmla="*/ 3126294 w 7467600"/>
              <a:gd name="connsiteY495" fmla="*/ 5114400 h 6858000"/>
              <a:gd name="connsiteX496" fmla="*/ 3937433 w 7467600"/>
              <a:gd name="connsiteY496" fmla="*/ 4830473 h 6858000"/>
              <a:gd name="connsiteX497" fmla="*/ 3590475 w 7467600"/>
              <a:gd name="connsiteY497" fmla="*/ 4597974 h 6858000"/>
              <a:gd name="connsiteX498" fmla="*/ 3100264 w 7467600"/>
              <a:gd name="connsiteY498" fmla="*/ 4579845 h 6858000"/>
              <a:gd name="connsiteX499" fmla="*/ 2183576 w 7467600"/>
              <a:gd name="connsiteY499" fmla="*/ 4227150 h 6858000"/>
              <a:gd name="connsiteX500" fmla="*/ 2151029 w 7467600"/>
              <a:gd name="connsiteY500" fmla="*/ 4146947 h 6858000"/>
              <a:gd name="connsiteX501" fmla="*/ 3563434 w 7467600"/>
              <a:gd name="connsiteY501" fmla="*/ 4469115 h 6858000"/>
              <a:gd name="connsiteX502" fmla="*/ 3177952 w 7467600"/>
              <a:gd name="connsiteY502" fmla="*/ 3657386 h 6858000"/>
              <a:gd name="connsiteX503" fmla="*/ 3189263 w 7467600"/>
              <a:gd name="connsiteY503" fmla="*/ 3625726 h 6858000"/>
              <a:gd name="connsiteX504" fmla="*/ 3560912 w 7467600"/>
              <a:gd name="connsiteY504" fmla="*/ 4079863 h 6858000"/>
              <a:gd name="connsiteX505" fmla="*/ 3626636 w 7467600"/>
              <a:gd name="connsiteY505" fmla="*/ 4512230 h 6858000"/>
              <a:gd name="connsiteX506" fmla="*/ 3653088 w 7467600"/>
              <a:gd name="connsiteY506" fmla="*/ 4521417 h 6858000"/>
              <a:gd name="connsiteX507" fmla="*/ 3988128 w 7467600"/>
              <a:gd name="connsiteY507" fmla="*/ 4817267 h 6858000"/>
              <a:gd name="connsiteX508" fmla="*/ 4830582 w 7467600"/>
              <a:gd name="connsiteY508" fmla="*/ 4676000 h 6858000"/>
              <a:gd name="connsiteX509" fmla="*/ 4830100 w 7467600"/>
              <a:gd name="connsiteY509" fmla="*/ 4675554 h 6858000"/>
              <a:gd name="connsiteX510" fmla="*/ 4036318 w 7467600"/>
              <a:gd name="connsiteY510" fmla="*/ 4147013 h 6858000"/>
              <a:gd name="connsiteX511" fmla="*/ 3432098 w 7467600"/>
              <a:gd name="connsiteY511" fmla="*/ 3537312 h 6858000"/>
              <a:gd name="connsiteX512" fmla="*/ 3446761 w 7467600"/>
              <a:gd name="connsiteY512" fmla="*/ 3461278 h 6858000"/>
              <a:gd name="connsiteX513" fmla="*/ 4419733 w 7467600"/>
              <a:gd name="connsiteY513" fmla="*/ 3963555 h 6858000"/>
              <a:gd name="connsiteX514" fmla="*/ 4781371 w 7467600"/>
              <a:gd name="connsiteY514" fmla="*/ 4458604 h 6858000"/>
              <a:gd name="connsiteX515" fmla="*/ 4780440 w 7467600"/>
              <a:gd name="connsiteY515" fmla="*/ 4470290 h 6858000"/>
              <a:gd name="connsiteX516" fmla="*/ 4898954 w 7467600"/>
              <a:gd name="connsiteY516" fmla="*/ 4662092 h 6858000"/>
              <a:gd name="connsiteX517" fmla="*/ 4900699 w 7467600"/>
              <a:gd name="connsiteY517" fmla="*/ 4670867 h 6858000"/>
              <a:gd name="connsiteX518" fmla="*/ 5714511 w 7467600"/>
              <a:gd name="connsiteY518" fmla="*/ 4663483 h 6858000"/>
              <a:gd name="connsiteX519" fmla="*/ 5464793 w 7467600"/>
              <a:gd name="connsiteY519" fmla="*/ 4393556 h 6858000"/>
              <a:gd name="connsiteX520" fmla="*/ 5461897 w 7467600"/>
              <a:gd name="connsiteY520" fmla="*/ 4390879 h 6858000"/>
              <a:gd name="connsiteX521" fmla="*/ 4294126 w 7467600"/>
              <a:gd name="connsiteY521" fmla="*/ 3303048 h 6858000"/>
              <a:gd name="connsiteX522" fmla="*/ 4305321 w 7467600"/>
              <a:gd name="connsiteY522" fmla="*/ 3256953 h 6858000"/>
              <a:gd name="connsiteX523" fmla="*/ 4949299 w 7467600"/>
              <a:gd name="connsiteY523" fmla="*/ 3766336 h 6858000"/>
              <a:gd name="connsiteX524" fmla="*/ 5291452 w 7467600"/>
              <a:gd name="connsiteY524" fmla="*/ 4076801 h 6858000"/>
              <a:gd name="connsiteX525" fmla="*/ 5434998 w 7467600"/>
              <a:gd name="connsiteY525" fmla="*/ 4254100 h 6858000"/>
              <a:gd name="connsiteX526" fmla="*/ 5351015 w 7467600"/>
              <a:gd name="connsiteY526" fmla="*/ 3760989 h 6858000"/>
              <a:gd name="connsiteX527" fmla="*/ 5413780 w 7467600"/>
              <a:gd name="connsiteY527" fmla="*/ 2966265 h 6858000"/>
              <a:gd name="connsiteX528" fmla="*/ 5425627 w 7467600"/>
              <a:gd name="connsiteY528" fmla="*/ 2954192 h 6858000"/>
              <a:gd name="connsiteX529" fmla="*/ 6604735 w 7467600"/>
              <a:gd name="connsiteY529" fmla="*/ 2041381 h 6858000"/>
              <a:gd name="connsiteX530" fmla="*/ 7204487 w 7467600"/>
              <a:gd name="connsiteY530" fmla="*/ 2742112 h 6858000"/>
              <a:gd name="connsiteX531" fmla="*/ 7131592 w 7467600"/>
              <a:gd name="connsiteY531" fmla="*/ 2672096 h 6858000"/>
              <a:gd name="connsiteX532" fmla="*/ 6996344 w 7467600"/>
              <a:gd name="connsiteY532" fmla="*/ 2518310 h 6858000"/>
              <a:gd name="connsiteX533" fmla="*/ 6735495 w 7467600"/>
              <a:gd name="connsiteY533" fmla="*/ 2196890 h 6858000"/>
              <a:gd name="connsiteX534" fmla="*/ 6721901 w 7467600"/>
              <a:gd name="connsiteY534" fmla="*/ 2179274 h 6858000"/>
              <a:gd name="connsiteX535" fmla="*/ 6604735 w 7467600"/>
              <a:gd name="connsiteY535" fmla="*/ 2041381 h 6858000"/>
              <a:gd name="connsiteX536" fmla="*/ 6591670 w 7467600"/>
              <a:gd name="connsiteY536" fmla="*/ 1988277 h 6858000"/>
              <a:gd name="connsiteX537" fmla="*/ 6747349 w 7467600"/>
              <a:gd name="connsiteY537" fmla="*/ 2160069 h 6858000"/>
              <a:gd name="connsiteX538" fmla="*/ 6760943 w 7467600"/>
              <a:gd name="connsiteY538" fmla="*/ 2177686 h 6858000"/>
              <a:gd name="connsiteX539" fmla="*/ 7021065 w 7467600"/>
              <a:gd name="connsiteY539" fmla="*/ 2498102 h 6858000"/>
              <a:gd name="connsiteX540" fmla="*/ 7155223 w 7467600"/>
              <a:gd name="connsiteY540" fmla="*/ 2650386 h 6858000"/>
              <a:gd name="connsiteX541" fmla="*/ 7203167 w 7467600"/>
              <a:gd name="connsiteY541" fmla="*/ 2697288 h 6858000"/>
              <a:gd name="connsiteX542" fmla="*/ 6937703 w 7467600"/>
              <a:gd name="connsiteY542" fmla="*/ 2321981 h 6858000"/>
              <a:gd name="connsiteX543" fmla="*/ 6591670 w 7467600"/>
              <a:gd name="connsiteY543" fmla="*/ 1988277 h 6858000"/>
              <a:gd name="connsiteX544" fmla="*/ 5798671 w 7467600"/>
              <a:gd name="connsiteY544" fmla="*/ 1981601 h 6858000"/>
              <a:gd name="connsiteX545" fmla="*/ 5754709 w 7467600"/>
              <a:gd name="connsiteY545" fmla="*/ 2071454 h 6858000"/>
              <a:gd name="connsiteX546" fmla="*/ 5763044 w 7467600"/>
              <a:gd name="connsiteY546" fmla="*/ 2842206 h 6858000"/>
              <a:gd name="connsiteX547" fmla="*/ 5764974 w 7467600"/>
              <a:gd name="connsiteY547" fmla="*/ 2799609 h 6858000"/>
              <a:gd name="connsiteX548" fmla="*/ 5767665 w 7467600"/>
              <a:gd name="connsiteY548" fmla="*/ 2666409 h 6858000"/>
              <a:gd name="connsiteX549" fmla="*/ 5763055 w 7467600"/>
              <a:gd name="connsiteY549" fmla="*/ 2579705 h 6858000"/>
              <a:gd name="connsiteX550" fmla="*/ 5758079 w 7467600"/>
              <a:gd name="connsiteY550" fmla="*/ 2492508 h 6858000"/>
              <a:gd name="connsiteX551" fmla="*/ 5779325 w 7467600"/>
              <a:gd name="connsiteY551" fmla="*/ 2197069 h 6858000"/>
              <a:gd name="connsiteX552" fmla="*/ 5798671 w 7467600"/>
              <a:gd name="connsiteY552" fmla="*/ 1981601 h 6858000"/>
              <a:gd name="connsiteX553" fmla="*/ 5829202 w 7467600"/>
              <a:gd name="connsiteY553" fmla="*/ 1971679 h 6858000"/>
              <a:gd name="connsiteX554" fmla="*/ 5809558 w 7467600"/>
              <a:gd name="connsiteY554" fmla="*/ 2198043 h 6858000"/>
              <a:gd name="connsiteX555" fmla="*/ 5788653 w 7467600"/>
              <a:gd name="connsiteY555" fmla="*/ 2489430 h 6858000"/>
              <a:gd name="connsiteX556" fmla="*/ 5793439 w 7467600"/>
              <a:gd name="connsiteY556" fmla="*/ 2575235 h 6858000"/>
              <a:gd name="connsiteX557" fmla="*/ 5796837 w 7467600"/>
              <a:gd name="connsiteY557" fmla="*/ 2637633 h 6858000"/>
              <a:gd name="connsiteX558" fmla="*/ 5818614 w 7467600"/>
              <a:gd name="connsiteY558" fmla="*/ 2473055 h 6858000"/>
              <a:gd name="connsiteX559" fmla="*/ 5829202 w 7467600"/>
              <a:gd name="connsiteY559" fmla="*/ 1971679 h 6858000"/>
              <a:gd name="connsiteX560" fmla="*/ 5911389 w 7467600"/>
              <a:gd name="connsiteY560" fmla="*/ 1898371 h 6858000"/>
              <a:gd name="connsiteX561" fmla="*/ 6237627 w 7467600"/>
              <a:gd name="connsiteY561" fmla="*/ 2231921 h 6858000"/>
              <a:gd name="connsiteX562" fmla="*/ 5911389 w 7467600"/>
              <a:gd name="connsiteY562" fmla="*/ 1898371 h 6858000"/>
              <a:gd name="connsiteX563" fmla="*/ 6944437 w 7467600"/>
              <a:gd name="connsiteY563" fmla="*/ 1575402 h 6858000"/>
              <a:gd name="connsiteX564" fmla="*/ 6304730 w 7467600"/>
              <a:gd name="connsiteY564" fmla="*/ 1766654 h 6858000"/>
              <a:gd name="connsiteX565" fmla="*/ 6944437 w 7467600"/>
              <a:gd name="connsiteY565" fmla="*/ 1575402 h 6858000"/>
              <a:gd name="connsiteX566" fmla="*/ 7019523 w 7467600"/>
              <a:gd name="connsiteY566" fmla="*/ 1519450 h 6858000"/>
              <a:gd name="connsiteX567" fmla="*/ 6298091 w 7467600"/>
              <a:gd name="connsiteY567" fmla="*/ 1737122 h 6858000"/>
              <a:gd name="connsiteX568" fmla="*/ 7019523 w 7467600"/>
              <a:gd name="connsiteY568" fmla="*/ 1519450 h 6858000"/>
              <a:gd name="connsiteX569" fmla="*/ 2399523 w 7467600"/>
              <a:gd name="connsiteY569" fmla="*/ 1428234 h 6858000"/>
              <a:gd name="connsiteX570" fmla="*/ 2224982 w 7467600"/>
              <a:gd name="connsiteY570" fmla="*/ 1826201 h 6858000"/>
              <a:gd name="connsiteX571" fmla="*/ 2096099 w 7467600"/>
              <a:gd name="connsiteY571" fmla="*/ 2345900 h 6858000"/>
              <a:gd name="connsiteX572" fmla="*/ 2283317 w 7467600"/>
              <a:gd name="connsiteY572" fmla="*/ 1796925 h 6858000"/>
              <a:gd name="connsiteX573" fmla="*/ 2399523 w 7467600"/>
              <a:gd name="connsiteY573" fmla="*/ 1428234 h 6858000"/>
              <a:gd name="connsiteX574" fmla="*/ 2448558 w 7467600"/>
              <a:gd name="connsiteY574" fmla="*/ 1373435 h 6858000"/>
              <a:gd name="connsiteX575" fmla="*/ 2312521 w 7467600"/>
              <a:gd name="connsiteY575" fmla="*/ 1806140 h 6858000"/>
              <a:gd name="connsiteX576" fmla="*/ 2127533 w 7467600"/>
              <a:gd name="connsiteY576" fmla="*/ 2348380 h 6858000"/>
              <a:gd name="connsiteX577" fmla="*/ 2358080 w 7467600"/>
              <a:gd name="connsiteY577" fmla="*/ 1866134 h 6858000"/>
              <a:gd name="connsiteX578" fmla="*/ 2407436 w 7467600"/>
              <a:gd name="connsiteY578" fmla="*/ 1651070 h 6858000"/>
              <a:gd name="connsiteX579" fmla="*/ 2448558 w 7467600"/>
              <a:gd name="connsiteY579" fmla="*/ 1373435 h 6858000"/>
              <a:gd name="connsiteX580" fmla="*/ 278707 w 7467600"/>
              <a:gd name="connsiteY580" fmla="*/ 1352270 h 6858000"/>
              <a:gd name="connsiteX581" fmla="*/ 321570 w 7467600"/>
              <a:gd name="connsiteY581" fmla="*/ 1861610 h 6858000"/>
              <a:gd name="connsiteX582" fmla="*/ 294281 w 7467600"/>
              <a:gd name="connsiteY582" fmla="*/ 1440658 h 6858000"/>
              <a:gd name="connsiteX583" fmla="*/ 278707 w 7467600"/>
              <a:gd name="connsiteY583" fmla="*/ 1352270 h 6858000"/>
              <a:gd name="connsiteX584" fmla="*/ 1423821 w 7467600"/>
              <a:gd name="connsiteY584" fmla="*/ 1351958 h 6858000"/>
              <a:gd name="connsiteX585" fmla="*/ 1638521 w 7467600"/>
              <a:gd name="connsiteY585" fmla="*/ 1908470 h 6858000"/>
              <a:gd name="connsiteX586" fmla="*/ 1754199 w 7467600"/>
              <a:gd name="connsiteY586" fmla="*/ 2149284 h 6858000"/>
              <a:gd name="connsiteX587" fmla="*/ 1908359 w 7467600"/>
              <a:gd name="connsiteY587" fmla="*/ 2364988 h 6858000"/>
              <a:gd name="connsiteX588" fmla="*/ 1647661 w 7467600"/>
              <a:gd name="connsiteY588" fmla="*/ 1825945 h 6858000"/>
              <a:gd name="connsiteX589" fmla="*/ 1423821 w 7467600"/>
              <a:gd name="connsiteY589" fmla="*/ 1351958 h 6858000"/>
              <a:gd name="connsiteX590" fmla="*/ 1431890 w 7467600"/>
              <a:gd name="connsiteY590" fmla="*/ 1306475 h 6858000"/>
              <a:gd name="connsiteX591" fmla="*/ 1507597 w 7467600"/>
              <a:gd name="connsiteY591" fmla="*/ 1446132 h 6858000"/>
              <a:gd name="connsiteX592" fmla="*/ 1674586 w 7467600"/>
              <a:gd name="connsiteY592" fmla="*/ 1813832 h 6858000"/>
              <a:gd name="connsiteX593" fmla="*/ 1815950 w 7467600"/>
              <a:gd name="connsiteY593" fmla="*/ 2128564 h 6858000"/>
              <a:gd name="connsiteX594" fmla="*/ 1984242 w 7467600"/>
              <a:gd name="connsiteY594" fmla="*/ 2430829 h 6858000"/>
              <a:gd name="connsiteX595" fmla="*/ 2014023 w 7467600"/>
              <a:gd name="connsiteY595" fmla="*/ 2450995 h 6858000"/>
              <a:gd name="connsiteX596" fmla="*/ 1747337 w 7467600"/>
              <a:gd name="connsiteY596" fmla="*/ 1855264 h 6858000"/>
              <a:gd name="connsiteX597" fmla="*/ 1533749 w 7467600"/>
              <a:gd name="connsiteY597" fmla="*/ 1478656 h 6858000"/>
              <a:gd name="connsiteX598" fmla="*/ 1431890 w 7467600"/>
              <a:gd name="connsiteY598" fmla="*/ 1306475 h 6858000"/>
              <a:gd name="connsiteX599" fmla="*/ 5052692 w 7467600"/>
              <a:gd name="connsiteY599" fmla="*/ 1292994 h 6858000"/>
              <a:gd name="connsiteX600" fmla="*/ 5200661 w 7467600"/>
              <a:gd name="connsiteY600" fmla="*/ 1635186 h 6858000"/>
              <a:gd name="connsiteX601" fmla="*/ 5297138 w 7467600"/>
              <a:gd name="connsiteY601" fmla="*/ 1906351 h 6858000"/>
              <a:gd name="connsiteX602" fmla="*/ 5052692 w 7467600"/>
              <a:gd name="connsiteY602" fmla="*/ 1292994 h 6858000"/>
              <a:gd name="connsiteX603" fmla="*/ 5009948 w 7467600"/>
              <a:gd name="connsiteY603" fmla="*/ 1273619 h 6858000"/>
              <a:gd name="connsiteX604" fmla="*/ 5121777 w 7467600"/>
              <a:gd name="connsiteY604" fmla="*/ 1654213 h 6858000"/>
              <a:gd name="connsiteX605" fmla="*/ 5293545 w 7467600"/>
              <a:gd name="connsiteY605" fmla="*/ 2072247 h 6858000"/>
              <a:gd name="connsiteX606" fmla="*/ 5294042 w 7467600"/>
              <a:gd name="connsiteY606" fmla="*/ 2065019 h 6858000"/>
              <a:gd name="connsiteX607" fmla="*/ 5171936 w 7467600"/>
              <a:gd name="connsiteY607" fmla="*/ 1647613 h 6858000"/>
              <a:gd name="connsiteX608" fmla="*/ 5009948 w 7467600"/>
              <a:gd name="connsiteY608" fmla="*/ 1273619 h 6858000"/>
              <a:gd name="connsiteX609" fmla="*/ 655236 w 7467600"/>
              <a:gd name="connsiteY609" fmla="*/ 1268632 h 6858000"/>
              <a:gd name="connsiteX610" fmla="*/ 839521 w 7467600"/>
              <a:gd name="connsiteY610" fmla="*/ 1685315 h 6858000"/>
              <a:gd name="connsiteX611" fmla="*/ 1109416 w 7467600"/>
              <a:gd name="connsiteY611" fmla="*/ 2061663 h 6858000"/>
              <a:gd name="connsiteX612" fmla="*/ 1298300 w 7467600"/>
              <a:gd name="connsiteY612" fmla="*/ 2247742 h 6858000"/>
              <a:gd name="connsiteX613" fmla="*/ 1125871 w 7467600"/>
              <a:gd name="connsiteY613" fmla="*/ 1989513 h 6858000"/>
              <a:gd name="connsiteX614" fmla="*/ 981574 w 7467600"/>
              <a:gd name="connsiteY614" fmla="*/ 1783157 h 6858000"/>
              <a:gd name="connsiteX615" fmla="*/ 922198 w 7467600"/>
              <a:gd name="connsiteY615" fmla="*/ 1677437 h 6858000"/>
              <a:gd name="connsiteX616" fmla="*/ 869293 w 7467600"/>
              <a:gd name="connsiteY616" fmla="*/ 1583214 h 6858000"/>
              <a:gd name="connsiteX617" fmla="*/ 751431 w 7467600"/>
              <a:gd name="connsiteY617" fmla="*/ 1405731 h 6858000"/>
              <a:gd name="connsiteX618" fmla="*/ 655236 w 7467600"/>
              <a:gd name="connsiteY618" fmla="*/ 1268632 h 6858000"/>
              <a:gd name="connsiteX619" fmla="*/ 6516292 w 7467600"/>
              <a:gd name="connsiteY619" fmla="*/ 1263064 h 6858000"/>
              <a:gd name="connsiteX620" fmla="*/ 5736320 w 7467600"/>
              <a:gd name="connsiteY620" fmla="*/ 1501803 h 6858000"/>
              <a:gd name="connsiteX621" fmla="*/ 6516292 w 7467600"/>
              <a:gd name="connsiteY621" fmla="*/ 1263064 h 6858000"/>
              <a:gd name="connsiteX622" fmla="*/ 291466 w 7467600"/>
              <a:gd name="connsiteY622" fmla="*/ 1250369 h 6858000"/>
              <a:gd name="connsiteX623" fmla="*/ 323180 w 7467600"/>
              <a:gd name="connsiteY623" fmla="*/ 1435283 h 6858000"/>
              <a:gd name="connsiteX624" fmla="*/ 349381 w 7467600"/>
              <a:gd name="connsiteY624" fmla="*/ 1875041 h 6858000"/>
              <a:gd name="connsiteX625" fmla="*/ 374363 w 7467600"/>
              <a:gd name="connsiteY625" fmla="*/ 1506494 h 6858000"/>
              <a:gd name="connsiteX626" fmla="*/ 302168 w 7467600"/>
              <a:gd name="connsiteY626" fmla="*/ 1274495 h 6858000"/>
              <a:gd name="connsiteX627" fmla="*/ 291466 w 7467600"/>
              <a:gd name="connsiteY627" fmla="*/ 1250369 h 6858000"/>
              <a:gd name="connsiteX628" fmla="*/ 678222 w 7467600"/>
              <a:gd name="connsiteY628" fmla="*/ 1248670 h 6858000"/>
              <a:gd name="connsiteX629" fmla="*/ 775536 w 7467600"/>
              <a:gd name="connsiteY629" fmla="*/ 1388015 h 6858000"/>
              <a:gd name="connsiteX630" fmla="*/ 894529 w 7467600"/>
              <a:gd name="connsiteY630" fmla="*/ 1567739 h 6858000"/>
              <a:gd name="connsiteX631" fmla="*/ 948000 w 7467600"/>
              <a:gd name="connsiteY631" fmla="*/ 1663088 h 6858000"/>
              <a:gd name="connsiteX632" fmla="*/ 1006812 w 7467600"/>
              <a:gd name="connsiteY632" fmla="*/ 1767683 h 6858000"/>
              <a:gd name="connsiteX633" fmla="*/ 1149133 w 7467600"/>
              <a:gd name="connsiteY633" fmla="*/ 1971513 h 6858000"/>
              <a:gd name="connsiteX634" fmla="*/ 1333952 w 7467600"/>
              <a:gd name="connsiteY634" fmla="*/ 2251620 h 6858000"/>
              <a:gd name="connsiteX635" fmla="*/ 1337329 w 7467600"/>
              <a:gd name="connsiteY635" fmla="*/ 2258350 h 6858000"/>
              <a:gd name="connsiteX636" fmla="*/ 1014726 w 7467600"/>
              <a:gd name="connsiteY636" fmla="*/ 1615556 h 6858000"/>
              <a:gd name="connsiteX637" fmla="*/ 678222 w 7467600"/>
              <a:gd name="connsiteY637" fmla="*/ 1248670 h 6858000"/>
              <a:gd name="connsiteX638" fmla="*/ 6691602 w 7467600"/>
              <a:gd name="connsiteY638" fmla="*/ 1140573 h 6858000"/>
              <a:gd name="connsiteX639" fmla="*/ 6571100 w 7467600"/>
              <a:gd name="connsiteY639" fmla="*/ 1183662 h 6858000"/>
              <a:gd name="connsiteX640" fmla="*/ 6241687 w 7467600"/>
              <a:gd name="connsiteY640" fmla="*/ 1257600 h 6858000"/>
              <a:gd name="connsiteX641" fmla="*/ 5693009 w 7467600"/>
              <a:gd name="connsiteY641" fmla="*/ 1478256 h 6858000"/>
              <a:gd name="connsiteX642" fmla="*/ 6548420 w 7467600"/>
              <a:gd name="connsiteY642" fmla="*/ 1214599 h 6858000"/>
              <a:gd name="connsiteX643" fmla="*/ 6605473 w 7467600"/>
              <a:gd name="connsiteY643" fmla="*/ 1184686 h 6858000"/>
              <a:gd name="connsiteX644" fmla="*/ 6691602 w 7467600"/>
              <a:gd name="connsiteY644" fmla="*/ 1140573 h 6858000"/>
              <a:gd name="connsiteX645" fmla="*/ 4002475 w 7467600"/>
              <a:gd name="connsiteY645" fmla="*/ 1037802 h 6858000"/>
              <a:gd name="connsiteX646" fmla="*/ 4000324 w 7467600"/>
              <a:gd name="connsiteY646" fmla="*/ 1039362 h 6858000"/>
              <a:gd name="connsiteX647" fmla="*/ 4002862 w 7467600"/>
              <a:gd name="connsiteY647" fmla="*/ 1042866 h 6858000"/>
              <a:gd name="connsiteX648" fmla="*/ 4002475 w 7467600"/>
              <a:gd name="connsiteY648" fmla="*/ 1037802 h 6858000"/>
              <a:gd name="connsiteX649" fmla="*/ 506322 w 7467600"/>
              <a:gd name="connsiteY649" fmla="*/ 1020997 h 6858000"/>
              <a:gd name="connsiteX650" fmla="*/ 533068 w 7467600"/>
              <a:gd name="connsiteY650" fmla="*/ 1029409 h 6858000"/>
              <a:gd name="connsiteX651" fmla="*/ 1232525 w 7467600"/>
              <a:gd name="connsiteY651" fmla="*/ 1804675 h 6858000"/>
              <a:gd name="connsiteX652" fmla="*/ 1388858 w 7467600"/>
              <a:gd name="connsiteY652" fmla="*/ 2368011 h 6858000"/>
              <a:gd name="connsiteX653" fmla="*/ 1384098 w 7467600"/>
              <a:gd name="connsiteY653" fmla="*/ 2378125 h 6858000"/>
              <a:gd name="connsiteX654" fmla="*/ 1425393 w 7467600"/>
              <a:gd name="connsiteY654" fmla="*/ 2589124 h 6858000"/>
              <a:gd name="connsiteX655" fmla="*/ 1424001 w 7467600"/>
              <a:gd name="connsiteY655" fmla="*/ 2597541 h 6858000"/>
              <a:gd name="connsiteX656" fmla="*/ 2152729 w 7467600"/>
              <a:gd name="connsiteY656" fmla="*/ 2864487 h 6858000"/>
              <a:gd name="connsiteX657" fmla="*/ 2020609 w 7467600"/>
              <a:gd name="connsiteY657" fmla="*/ 2539671 h 6858000"/>
              <a:gd name="connsiteX658" fmla="*/ 2018920 w 7467600"/>
              <a:gd name="connsiteY658" fmla="*/ 2536309 h 6858000"/>
              <a:gd name="connsiteX659" fmla="*/ 1342441 w 7467600"/>
              <a:gd name="connsiteY659" fmla="*/ 1173017 h 6858000"/>
              <a:gd name="connsiteX660" fmla="*/ 1367925 w 7467600"/>
              <a:gd name="connsiteY660" fmla="*/ 1135648 h 6858000"/>
              <a:gd name="connsiteX661" fmla="*/ 1771401 w 7467600"/>
              <a:gd name="connsiteY661" fmla="*/ 1806673 h 6858000"/>
              <a:gd name="connsiteX662" fmla="*/ 1972385 w 7467600"/>
              <a:gd name="connsiteY662" fmla="*/ 2198735 h 6858000"/>
              <a:gd name="connsiteX663" fmla="*/ 2040892 w 7467600"/>
              <a:gd name="connsiteY663" fmla="*/ 2405205 h 6858000"/>
              <a:gd name="connsiteX664" fmla="*/ 2131689 w 7467600"/>
              <a:gd name="connsiteY664" fmla="*/ 1936926 h 6858000"/>
              <a:gd name="connsiteX665" fmla="*/ 2454820 w 7467600"/>
              <a:gd name="connsiteY665" fmla="*/ 1248808 h 6858000"/>
              <a:gd name="connsiteX666" fmla="*/ 2492512 w 7467600"/>
              <a:gd name="connsiteY666" fmla="*/ 1302920 h 6858000"/>
              <a:gd name="connsiteX667" fmla="*/ 2081216 w 7467600"/>
              <a:gd name="connsiteY667" fmla="*/ 2527513 h 6858000"/>
              <a:gd name="connsiteX668" fmla="*/ 2081211 w 7467600"/>
              <a:gd name="connsiteY668" fmla="*/ 2528916 h 6858000"/>
              <a:gd name="connsiteX669" fmla="*/ 2199067 w 7467600"/>
              <a:gd name="connsiteY669" fmla="*/ 2884061 h 6858000"/>
              <a:gd name="connsiteX670" fmla="*/ 3192586 w 7467600"/>
              <a:gd name="connsiteY670" fmla="*/ 3411496 h 6858000"/>
              <a:gd name="connsiteX671" fmla="*/ 3182620 w 7467600"/>
              <a:gd name="connsiteY671" fmla="*/ 3483279 h 6858000"/>
              <a:gd name="connsiteX672" fmla="*/ 2435119 w 7467600"/>
              <a:gd name="connsiteY672" fmla="*/ 3080173 h 6858000"/>
              <a:gd name="connsiteX673" fmla="*/ 2410152 w 7467600"/>
              <a:gd name="connsiteY673" fmla="*/ 3063751 h 6858000"/>
              <a:gd name="connsiteX674" fmla="*/ 2408099 w 7467600"/>
              <a:gd name="connsiteY674" fmla="*/ 3064403 h 6858000"/>
              <a:gd name="connsiteX675" fmla="*/ 2407218 w 7467600"/>
              <a:gd name="connsiteY675" fmla="*/ 3070324 h 6858000"/>
              <a:gd name="connsiteX676" fmla="*/ 2380138 w 7467600"/>
              <a:gd name="connsiteY676" fmla="*/ 3099341 h 6858000"/>
              <a:gd name="connsiteX677" fmla="*/ 1765923 w 7467600"/>
              <a:gd name="connsiteY677" fmla="*/ 3581043 h 6858000"/>
              <a:gd name="connsiteX678" fmla="*/ 1702258 w 7467600"/>
              <a:gd name="connsiteY678" fmla="*/ 3612286 h 6858000"/>
              <a:gd name="connsiteX679" fmla="*/ 1538370 w 7467600"/>
              <a:gd name="connsiteY679" fmla="*/ 3811804 h 6858000"/>
              <a:gd name="connsiteX680" fmla="*/ 542867 w 7467600"/>
              <a:gd name="connsiteY680" fmla="*/ 4944092 h 6858000"/>
              <a:gd name="connsiteX681" fmla="*/ 515800 w 7467600"/>
              <a:gd name="connsiteY681" fmla="*/ 4862180 h 6858000"/>
              <a:gd name="connsiteX682" fmla="*/ 909145 w 7467600"/>
              <a:gd name="connsiteY682" fmla="*/ 4199225 h 6858000"/>
              <a:gd name="connsiteX683" fmla="*/ 1214067 w 7467600"/>
              <a:gd name="connsiteY683" fmla="*/ 3908561 h 6858000"/>
              <a:gd name="connsiteX684" fmla="*/ 640967 w 7467600"/>
              <a:gd name="connsiteY684" fmla="*/ 4105601 h 6858000"/>
              <a:gd name="connsiteX685" fmla="*/ 112563 w 7467600"/>
              <a:gd name="connsiteY685" fmla="*/ 4396952 h 6858000"/>
              <a:gd name="connsiteX686" fmla="*/ 0 w 7467600"/>
              <a:gd name="connsiteY686" fmla="*/ 4466006 h 6858000"/>
              <a:gd name="connsiteX687" fmla="*/ 0 w 7467600"/>
              <a:gd name="connsiteY687" fmla="*/ 4233763 h 6858000"/>
              <a:gd name="connsiteX688" fmla="*/ 36881 w 7467600"/>
              <a:gd name="connsiteY688" fmla="*/ 4200118 h 6858000"/>
              <a:gd name="connsiteX689" fmla="*/ 910534 w 7467600"/>
              <a:gd name="connsiteY689" fmla="*/ 3629753 h 6858000"/>
              <a:gd name="connsiteX690" fmla="*/ 1578717 w 7467600"/>
              <a:gd name="connsiteY690" fmla="*/ 3575982 h 6858000"/>
              <a:gd name="connsiteX691" fmla="*/ 2338780 w 7467600"/>
              <a:gd name="connsiteY691" fmla="*/ 3033725 h 6858000"/>
              <a:gd name="connsiteX692" fmla="*/ 1807991 w 7467600"/>
              <a:gd name="connsiteY692" fmla="*/ 2807184 h 6858000"/>
              <a:gd name="connsiteX693" fmla="*/ 1416358 w 7467600"/>
              <a:gd name="connsiteY693" fmla="*/ 3112571 h 6858000"/>
              <a:gd name="connsiteX694" fmla="*/ 939066 w 7467600"/>
              <a:gd name="connsiteY694" fmla="*/ 3378798 h 6858000"/>
              <a:gd name="connsiteX695" fmla="*/ 115099 w 7467600"/>
              <a:gd name="connsiteY695" fmla="*/ 3607650 h 6858000"/>
              <a:gd name="connsiteX696" fmla="*/ 97284 w 7467600"/>
              <a:gd name="connsiteY696" fmla="*/ 3520393 h 6858000"/>
              <a:gd name="connsiteX697" fmla="*/ 922050 w 7467600"/>
              <a:gd name="connsiteY697" fmla="*/ 3074867 h 6858000"/>
              <a:gd name="connsiteX698" fmla="*/ 1405265 w 7467600"/>
              <a:gd name="connsiteY698" fmla="*/ 3016319 h 6858000"/>
              <a:gd name="connsiteX699" fmla="*/ 1407512 w 7467600"/>
              <a:gd name="connsiteY699" fmla="*/ 3018001 h 6858000"/>
              <a:gd name="connsiteX700" fmla="*/ 1726266 w 7467600"/>
              <a:gd name="connsiteY700" fmla="*/ 2777274 h 6858000"/>
              <a:gd name="connsiteX701" fmla="*/ 625390 w 7467600"/>
              <a:gd name="connsiteY701" fmla="*/ 2514541 h 6858000"/>
              <a:gd name="connsiteX702" fmla="*/ 619799 w 7467600"/>
              <a:gd name="connsiteY702" fmla="*/ 2527180 h 6858000"/>
              <a:gd name="connsiteX703" fmla="*/ 310030 w 7467600"/>
              <a:gd name="connsiteY703" fmla="*/ 2771818 h 6858000"/>
              <a:gd name="connsiteX704" fmla="*/ 173877 w 7467600"/>
              <a:gd name="connsiteY704" fmla="*/ 2937056 h 6858000"/>
              <a:gd name="connsiteX705" fmla="*/ 77889 w 7467600"/>
              <a:gd name="connsiteY705" fmla="*/ 3138440 h 6858000"/>
              <a:gd name="connsiteX706" fmla="*/ 0 w 7467600"/>
              <a:gd name="connsiteY706" fmla="*/ 3271395 h 6858000"/>
              <a:gd name="connsiteX707" fmla="*/ 0 w 7467600"/>
              <a:gd name="connsiteY707" fmla="*/ 3153002 h 6858000"/>
              <a:gd name="connsiteX708" fmla="*/ 2386 w 7467600"/>
              <a:gd name="connsiteY708" fmla="*/ 3149203 h 6858000"/>
              <a:gd name="connsiteX709" fmla="*/ 89753 w 7467600"/>
              <a:gd name="connsiteY709" fmla="*/ 2987702 h 6858000"/>
              <a:gd name="connsiteX710" fmla="*/ 76869 w 7467600"/>
              <a:gd name="connsiteY710" fmla="*/ 3005404 h 6858000"/>
              <a:gd name="connsiteX711" fmla="*/ 32049 w 7467600"/>
              <a:gd name="connsiteY711" fmla="*/ 3065814 h 6858000"/>
              <a:gd name="connsiteX712" fmla="*/ 0 w 7467600"/>
              <a:gd name="connsiteY712" fmla="*/ 3108744 h 6858000"/>
              <a:gd name="connsiteX713" fmla="*/ 0 w 7467600"/>
              <a:gd name="connsiteY713" fmla="*/ 3058059 h 6858000"/>
              <a:gd name="connsiteX714" fmla="*/ 7610 w 7467600"/>
              <a:gd name="connsiteY714" fmla="*/ 3047889 h 6858000"/>
              <a:gd name="connsiteX715" fmla="*/ 52419 w 7467600"/>
              <a:gd name="connsiteY715" fmla="*/ 2987479 h 6858000"/>
              <a:gd name="connsiteX716" fmla="*/ 59142 w 7467600"/>
              <a:gd name="connsiteY716" fmla="*/ 2978488 h 6858000"/>
              <a:gd name="connsiteX717" fmla="*/ 0 w 7467600"/>
              <a:gd name="connsiteY717" fmla="*/ 3015334 h 6858000"/>
              <a:gd name="connsiteX718" fmla="*/ 0 w 7467600"/>
              <a:gd name="connsiteY718" fmla="*/ 2914286 h 6858000"/>
              <a:gd name="connsiteX719" fmla="*/ 36383 w 7467600"/>
              <a:gd name="connsiteY719" fmla="*/ 2901128 h 6858000"/>
              <a:gd name="connsiteX720" fmla="*/ 156329 w 7467600"/>
              <a:gd name="connsiteY720" fmla="*/ 2840533 h 6858000"/>
              <a:gd name="connsiteX721" fmla="*/ 358355 w 7467600"/>
              <a:gd name="connsiteY721" fmla="*/ 2620471 h 6858000"/>
              <a:gd name="connsiteX722" fmla="*/ 510577 w 7467600"/>
              <a:gd name="connsiteY722" fmla="*/ 2501244 h 6858000"/>
              <a:gd name="connsiteX723" fmla="*/ 211967 w 7467600"/>
              <a:gd name="connsiteY723" fmla="*/ 2479171 h 6858000"/>
              <a:gd name="connsiteX724" fmla="*/ 0 w 7467600"/>
              <a:gd name="connsiteY724" fmla="*/ 2476398 h 6858000"/>
              <a:gd name="connsiteX725" fmla="*/ 0 w 7467600"/>
              <a:gd name="connsiteY725" fmla="*/ 2389189 h 6858000"/>
              <a:gd name="connsiteX726" fmla="*/ 103062 w 7467600"/>
              <a:gd name="connsiteY726" fmla="*/ 2389518 h 6858000"/>
              <a:gd name="connsiteX727" fmla="*/ 510734 w 7467600"/>
              <a:gd name="connsiteY727" fmla="*/ 2416201 h 6858000"/>
              <a:gd name="connsiteX728" fmla="*/ 279257 w 7467600"/>
              <a:gd name="connsiteY728" fmla="*/ 2092102 h 6858000"/>
              <a:gd name="connsiteX729" fmla="*/ 65265 w 7467600"/>
              <a:gd name="connsiteY729" fmla="*/ 2006049 h 6858000"/>
              <a:gd name="connsiteX730" fmla="*/ 0 w 7467600"/>
              <a:gd name="connsiteY730" fmla="*/ 1982532 h 6858000"/>
              <a:gd name="connsiteX731" fmla="*/ 0 w 7467600"/>
              <a:gd name="connsiteY731" fmla="*/ 1912789 h 6858000"/>
              <a:gd name="connsiteX732" fmla="*/ 97460 w 7467600"/>
              <a:gd name="connsiteY732" fmla="*/ 1953725 h 6858000"/>
              <a:gd name="connsiteX733" fmla="*/ 221272 w 7467600"/>
              <a:gd name="connsiteY733" fmla="*/ 1980766 h 6858000"/>
              <a:gd name="connsiteX734" fmla="*/ 116765 w 7467600"/>
              <a:gd name="connsiteY734" fmla="*/ 1911033 h 6858000"/>
              <a:gd name="connsiteX735" fmla="*/ 16405 w 7467600"/>
              <a:gd name="connsiteY735" fmla="*/ 1803412 h 6858000"/>
              <a:gd name="connsiteX736" fmla="*/ 0 w 7467600"/>
              <a:gd name="connsiteY736" fmla="*/ 1784777 h 6858000"/>
              <a:gd name="connsiteX737" fmla="*/ 0 w 7467600"/>
              <a:gd name="connsiteY737" fmla="*/ 1740082 h 6858000"/>
              <a:gd name="connsiteX738" fmla="*/ 39394 w 7467600"/>
              <a:gd name="connsiteY738" fmla="*/ 1784856 h 6858000"/>
              <a:gd name="connsiteX739" fmla="*/ 135813 w 7467600"/>
              <a:gd name="connsiteY739" fmla="*/ 1888838 h 6858000"/>
              <a:gd name="connsiteX740" fmla="*/ 242575 w 7467600"/>
              <a:gd name="connsiteY740" fmla="*/ 1958841 h 6858000"/>
              <a:gd name="connsiteX741" fmla="*/ 82197 w 7467600"/>
              <a:gd name="connsiteY741" fmla="*/ 1754826 h 6858000"/>
              <a:gd name="connsiteX742" fmla="*/ 0 w 7467600"/>
              <a:gd name="connsiteY742" fmla="*/ 1679650 h 6858000"/>
              <a:gd name="connsiteX743" fmla="*/ 0 w 7467600"/>
              <a:gd name="connsiteY743" fmla="*/ 1602463 h 6858000"/>
              <a:gd name="connsiteX744" fmla="*/ 84689 w 7467600"/>
              <a:gd name="connsiteY744" fmla="*/ 1677442 h 6858000"/>
              <a:gd name="connsiteX745" fmla="*/ 298437 w 7467600"/>
              <a:gd name="connsiteY745" fmla="*/ 1968019 h 6858000"/>
              <a:gd name="connsiteX746" fmla="*/ 227269 w 7467600"/>
              <a:gd name="connsiteY746" fmla="*/ 1114064 h 6858000"/>
              <a:gd name="connsiteX747" fmla="*/ 248003 w 7467600"/>
              <a:gd name="connsiteY747" fmla="*/ 1089613 h 6858000"/>
              <a:gd name="connsiteX748" fmla="*/ 427020 w 7467600"/>
              <a:gd name="connsiteY748" fmla="*/ 1619803 h 6858000"/>
              <a:gd name="connsiteX749" fmla="*/ 340345 w 7467600"/>
              <a:gd name="connsiteY749" fmla="*/ 2027739 h 6858000"/>
              <a:gd name="connsiteX750" fmla="*/ 360865 w 7467600"/>
              <a:gd name="connsiteY750" fmla="*/ 2044827 h 6858000"/>
              <a:gd name="connsiteX751" fmla="*/ 560414 w 7467600"/>
              <a:gd name="connsiteY751" fmla="*/ 2421457 h 6858000"/>
              <a:gd name="connsiteX752" fmla="*/ 1359703 w 7467600"/>
              <a:gd name="connsiteY752" fmla="*/ 2578554 h 6858000"/>
              <a:gd name="connsiteX753" fmla="*/ 1359422 w 7467600"/>
              <a:gd name="connsiteY753" fmla="*/ 2577994 h 6858000"/>
              <a:gd name="connsiteX754" fmla="*/ 828701 w 7467600"/>
              <a:gd name="connsiteY754" fmla="*/ 1839520 h 6858000"/>
              <a:gd name="connsiteX755" fmla="*/ 494427 w 7467600"/>
              <a:gd name="connsiteY755" fmla="*/ 1092333 h 6858000"/>
              <a:gd name="connsiteX756" fmla="*/ 506322 w 7467600"/>
              <a:gd name="connsiteY756" fmla="*/ 1020997 h 6858000"/>
              <a:gd name="connsiteX757" fmla="*/ 4570198 w 7467600"/>
              <a:gd name="connsiteY757" fmla="*/ 978081 h 6858000"/>
              <a:gd name="connsiteX758" fmla="*/ 4523691 w 7467600"/>
              <a:gd name="connsiteY758" fmla="*/ 1127776 h 6858000"/>
              <a:gd name="connsiteX759" fmla="*/ 4509875 w 7467600"/>
              <a:gd name="connsiteY759" fmla="*/ 1167552 h 6858000"/>
              <a:gd name="connsiteX760" fmla="*/ 4478168 w 7467600"/>
              <a:gd name="connsiteY760" fmla="*/ 1260735 h 6858000"/>
              <a:gd name="connsiteX761" fmla="*/ 4409309 w 7467600"/>
              <a:gd name="connsiteY761" fmla="*/ 1666996 h 6858000"/>
              <a:gd name="connsiteX762" fmla="*/ 4370031 w 7467600"/>
              <a:gd name="connsiteY762" fmla="*/ 1955666 h 6858000"/>
              <a:gd name="connsiteX763" fmla="*/ 4570198 w 7467600"/>
              <a:gd name="connsiteY763" fmla="*/ 978081 h 6858000"/>
              <a:gd name="connsiteX764" fmla="*/ 4557898 w 7467600"/>
              <a:gd name="connsiteY764" fmla="*/ 900011 h 6858000"/>
              <a:gd name="connsiteX765" fmla="*/ 4344840 w 7467600"/>
              <a:gd name="connsiteY765" fmla="*/ 1922038 h 6858000"/>
              <a:gd name="connsiteX766" fmla="*/ 4378710 w 7467600"/>
              <a:gd name="connsiteY766" fmla="*/ 1665516 h 6858000"/>
              <a:gd name="connsiteX767" fmla="*/ 4448798 w 7467600"/>
              <a:gd name="connsiteY767" fmla="*/ 1253024 h 6858000"/>
              <a:gd name="connsiteX768" fmla="*/ 4480315 w 7467600"/>
              <a:gd name="connsiteY768" fmla="*/ 1158454 h 6858000"/>
              <a:gd name="connsiteX769" fmla="*/ 4494133 w 7467600"/>
              <a:gd name="connsiteY769" fmla="*/ 1118676 h 6858000"/>
              <a:gd name="connsiteX770" fmla="*/ 4557898 w 7467600"/>
              <a:gd name="connsiteY770" fmla="*/ 900011 h 6858000"/>
              <a:gd name="connsiteX771" fmla="*/ 5870151 w 7467600"/>
              <a:gd name="connsiteY771" fmla="*/ 898890 h 6858000"/>
              <a:gd name="connsiteX772" fmla="*/ 5861335 w 7467600"/>
              <a:gd name="connsiteY772" fmla="*/ 899177 h 6858000"/>
              <a:gd name="connsiteX773" fmla="*/ 5843702 w 7467600"/>
              <a:gd name="connsiteY773" fmla="*/ 899748 h 6858000"/>
              <a:gd name="connsiteX774" fmla="*/ 5651107 w 7467600"/>
              <a:gd name="connsiteY774" fmla="*/ 920306 h 6858000"/>
              <a:gd name="connsiteX775" fmla="*/ 5459407 w 7467600"/>
              <a:gd name="connsiteY775" fmla="*/ 940975 h 6858000"/>
              <a:gd name="connsiteX776" fmla="*/ 5374846 w 7467600"/>
              <a:gd name="connsiteY776" fmla="*/ 941988 h 6858000"/>
              <a:gd name="connsiteX777" fmla="*/ 5256105 w 7467600"/>
              <a:gd name="connsiteY777" fmla="*/ 945632 h 6858000"/>
              <a:gd name="connsiteX778" fmla="*/ 5107071 w 7467600"/>
              <a:gd name="connsiteY778" fmla="*/ 969720 h 6858000"/>
              <a:gd name="connsiteX779" fmla="*/ 4998681 w 7467600"/>
              <a:gd name="connsiteY779" fmla="*/ 988771 h 6858000"/>
              <a:gd name="connsiteX780" fmla="*/ 5870151 w 7467600"/>
              <a:gd name="connsiteY780" fmla="*/ 898890 h 6858000"/>
              <a:gd name="connsiteX781" fmla="*/ 5504425 w 7467600"/>
              <a:gd name="connsiteY781" fmla="*/ 848067 h 6858000"/>
              <a:gd name="connsiteX782" fmla="*/ 4968849 w 7467600"/>
              <a:gd name="connsiteY782" fmla="*/ 962318 h 6858000"/>
              <a:gd name="connsiteX783" fmla="*/ 5104039 w 7467600"/>
              <a:gd name="connsiteY783" fmla="*/ 940634 h 6858000"/>
              <a:gd name="connsiteX784" fmla="*/ 5256311 w 7467600"/>
              <a:gd name="connsiteY784" fmla="*/ 916490 h 6858000"/>
              <a:gd name="connsiteX785" fmla="*/ 5377381 w 7467600"/>
              <a:gd name="connsiteY785" fmla="*/ 912671 h 6858000"/>
              <a:gd name="connsiteX786" fmla="*/ 5460148 w 7467600"/>
              <a:gd name="connsiteY786" fmla="*/ 911442 h 6858000"/>
              <a:gd name="connsiteX787" fmla="*/ 5648971 w 7467600"/>
              <a:gd name="connsiteY787" fmla="*/ 891331 h 6858000"/>
              <a:gd name="connsiteX788" fmla="*/ 5844807 w 7467600"/>
              <a:gd name="connsiteY788" fmla="*/ 870718 h 6858000"/>
              <a:gd name="connsiteX789" fmla="*/ 5862975 w 7467600"/>
              <a:gd name="connsiteY789" fmla="*/ 869756 h 6858000"/>
              <a:gd name="connsiteX790" fmla="*/ 5920887 w 7467600"/>
              <a:gd name="connsiteY790" fmla="*/ 865929 h 6858000"/>
              <a:gd name="connsiteX791" fmla="*/ 5504425 w 7467600"/>
              <a:gd name="connsiteY791" fmla="*/ 848067 h 6858000"/>
              <a:gd name="connsiteX792" fmla="*/ 3607114 w 7467600"/>
              <a:gd name="connsiteY792" fmla="*/ 467441 h 6858000"/>
              <a:gd name="connsiteX793" fmla="*/ 3296242 w 7467600"/>
              <a:gd name="connsiteY793" fmla="*/ 807991 h 6858000"/>
              <a:gd name="connsiteX794" fmla="*/ 3174674 w 7467600"/>
              <a:gd name="connsiteY794" fmla="*/ 919759 h 6858000"/>
              <a:gd name="connsiteX795" fmla="*/ 3042978 w 7467600"/>
              <a:gd name="connsiteY795" fmla="*/ 1054894 h 6858000"/>
              <a:gd name="connsiteX796" fmla="*/ 2968914 w 7467600"/>
              <a:gd name="connsiteY796" fmla="*/ 1133756 h 6858000"/>
              <a:gd name="connsiteX797" fmla="*/ 3103823 w 7467600"/>
              <a:gd name="connsiteY797" fmla="*/ 1026814 h 6858000"/>
              <a:gd name="connsiteX798" fmla="*/ 3607114 w 7467600"/>
              <a:gd name="connsiteY798" fmla="*/ 467441 h 6858000"/>
              <a:gd name="connsiteX799" fmla="*/ 3744487 w 7467600"/>
              <a:gd name="connsiteY799" fmla="*/ 383136 h 6858000"/>
              <a:gd name="connsiteX800" fmla="*/ 3970213 w 7467600"/>
              <a:gd name="connsiteY800" fmla="*/ 995559 h 6858000"/>
              <a:gd name="connsiteX801" fmla="*/ 3744487 w 7467600"/>
              <a:gd name="connsiteY801" fmla="*/ 383136 h 6858000"/>
              <a:gd name="connsiteX802" fmla="*/ 3624562 w 7467600"/>
              <a:gd name="connsiteY802" fmla="*/ 367041 h 6858000"/>
              <a:gd name="connsiteX803" fmla="*/ 3489712 w 7467600"/>
              <a:gd name="connsiteY803" fmla="*/ 485386 h 6858000"/>
              <a:gd name="connsiteX804" fmla="*/ 3182994 w 7467600"/>
              <a:gd name="connsiteY804" fmla="*/ 828265 h 6858000"/>
              <a:gd name="connsiteX805" fmla="*/ 2892114 w 7467600"/>
              <a:gd name="connsiteY805" fmla="*/ 1172635 h 6858000"/>
              <a:gd name="connsiteX806" fmla="*/ 3021459 w 7467600"/>
              <a:gd name="connsiteY806" fmla="*/ 1035385 h 6858000"/>
              <a:gd name="connsiteX807" fmla="*/ 3153873 w 7467600"/>
              <a:gd name="connsiteY807" fmla="*/ 898971 h 6858000"/>
              <a:gd name="connsiteX808" fmla="*/ 3276511 w 7467600"/>
              <a:gd name="connsiteY808" fmla="*/ 786423 h 6858000"/>
              <a:gd name="connsiteX809" fmla="*/ 3584154 w 7467600"/>
              <a:gd name="connsiteY809" fmla="*/ 448218 h 6858000"/>
              <a:gd name="connsiteX810" fmla="*/ 3624562 w 7467600"/>
              <a:gd name="connsiteY810" fmla="*/ 367041 h 6858000"/>
              <a:gd name="connsiteX811" fmla="*/ 3766672 w 7467600"/>
              <a:gd name="connsiteY811" fmla="*/ 359429 h 6858000"/>
              <a:gd name="connsiteX812" fmla="*/ 3996338 w 7467600"/>
              <a:gd name="connsiteY812" fmla="*/ 968237 h 6858000"/>
              <a:gd name="connsiteX813" fmla="*/ 3766672 w 7467600"/>
              <a:gd name="connsiteY813" fmla="*/ 359429 h 6858000"/>
              <a:gd name="connsiteX814" fmla="*/ 5805386 w 7467600"/>
              <a:gd name="connsiteY814" fmla="*/ 239240 h 6858000"/>
              <a:gd name="connsiteX815" fmla="*/ 5736947 w 7467600"/>
              <a:gd name="connsiteY815" fmla="*/ 261367 h 6858000"/>
              <a:gd name="connsiteX816" fmla="*/ 5427012 w 7467600"/>
              <a:gd name="connsiteY816" fmla="*/ 311272 h 6858000"/>
              <a:gd name="connsiteX817" fmla="*/ 5147818 w 7467600"/>
              <a:gd name="connsiteY817" fmla="*/ 322112 h 6858000"/>
              <a:gd name="connsiteX818" fmla="*/ 5060854 w 7467600"/>
              <a:gd name="connsiteY818" fmla="*/ 311882 h 6858000"/>
              <a:gd name="connsiteX819" fmla="*/ 4945989 w 7467600"/>
              <a:gd name="connsiteY819" fmla="*/ 300516 h 6858000"/>
              <a:gd name="connsiteX820" fmla="*/ 5410479 w 7467600"/>
              <a:gd name="connsiteY820" fmla="*/ 348434 h 6858000"/>
              <a:gd name="connsiteX821" fmla="*/ 5805386 w 7467600"/>
              <a:gd name="connsiteY821" fmla="*/ 239240 h 6858000"/>
              <a:gd name="connsiteX822" fmla="*/ 5905192 w 7467600"/>
              <a:gd name="connsiteY822" fmla="*/ 163079 h 6858000"/>
              <a:gd name="connsiteX823" fmla="*/ 5865655 w 7467600"/>
              <a:gd name="connsiteY823" fmla="*/ 171901 h 6858000"/>
              <a:gd name="connsiteX824" fmla="*/ 5259740 w 7467600"/>
              <a:gd name="connsiteY824" fmla="*/ 257013 h 6858000"/>
              <a:gd name="connsiteX825" fmla="*/ 5208466 w 7467600"/>
              <a:gd name="connsiteY825" fmla="*/ 257550 h 6858000"/>
              <a:gd name="connsiteX826" fmla="*/ 4980204 w 7467600"/>
              <a:gd name="connsiteY826" fmla="*/ 271903 h 6858000"/>
              <a:gd name="connsiteX827" fmla="*/ 5068068 w 7467600"/>
              <a:gd name="connsiteY827" fmla="*/ 282244 h 6858000"/>
              <a:gd name="connsiteX828" fmla="*/ 5153231 w 7467600"/>
              <a:gd name="connsiteY828" fmla="*/ 292240 h 6858000"/>
              <a:gd name="connsiteX829" fmla="*/ 5426491 w 7467600"/>
              <a:gd name="connsiteY829" fmla="*/ 281128 h 6858000"/>
              <a:gd name="connsiteX830" fmla="*/ 5731212 w 7467600"/>
              <a:gd name="connsiteY830" fmla="*/ 231951 h 6858000"/>
              <a:gd name="connsiteX831" fmla="*/ 5905192 w 7467600"/>
              <a:gd name="connsiteY831" fmla="*/ 163079 h 6858000"/>
              <a:gd name="connsiteX832" fmla="*/ 5944437 w 7467600"/>
              <a:gd name="connsiteY832" fmla="*/ 113829 h 6858000"/>
              <a:gd name="connsiteX833" fmla="*/ 5825032 w 7467600"/>
              <a:gd name="connsiteY833" fmla="*/ 146405 h 6858000"/>
              <a:gd name="connsiteX834" fmla="*/ 4955599 w 7467600"/>
              <a:gd name="connsiteY834" fmla="*/ 247008 h 6858000"/>
              <a:gd name="connsiteX835" fmla="*/ 5210104 w 7467600"/>
              <a:gd name="connsiteY835" fmla="*/ 228123 h 6858000"/>
              <a:gd name="connsiteX836" fmla="*/ 5261015 w 7467600"/>
              <a:gd name="connsiteY836" fmla="*/ 227087 h 6858000"/>
              <a:gd name="connsiteX837" fmla="*/ 5861181 w 7467600"/>
              <a:gd name="connsiteY837" fmla="*/ 143093 h 6858000"/>
              <a:gd name="connsiteX838" fmla="*/ 5961252 w 7467600"/>
              <a:gd name="connsiteY838" fmla="*/ 114820 h 6858000"/>
              <a:gd name="connsiteX839" fmla="*/ 5944437 w 7467600"/>
              <a:gd name="connsiteY839" fmla="*/ 113829 h 6858000"/>
              <a:gd name="connsiteX840" fmla="*/ 3882765 w 7467600"/>
              <a:gd name="connsiteY840" fmla="*/ 0 h 6858000"/>
              <a:gd name="connsiteX841" fmla="*/ 3995099 w 7467600"/>
              <a:gd name="connsiteY841" fmla="*/ 0 h 6858000"/>
              <a:gd name="connsiteX842" fmla="*/ 4163818 w 7467600"/>
              <a:gd name="connsiteY842" fmla="*/ 234104 h 6858000"/>
              <a:gd name="connsiteX843" fmla="*/ 4172099 w 7467600"/>
              <a:gd name="connsiteY843" fmla="*/ 234207 h 6858000"/>
              <a:gd name="connsiteX844" fmla="*/ 4784282 w 7467600"/>
              <a:gd name="connsiteY844" fmla="*/ 276561 h 6858000"/>
              <a:gd name="connsiteX845" fmla="*/ 4801687 w 7467600"/>
              <a:gd name="connsiteY845" fmla="*/ 267764 h 6858000"/>
              <a:gd name="connsiteX846" fmla="*/ 6082788 w 7467600"/>
              <a:gd name="connsiteY846" fmla="*/ 64119 h 6858000"/>
              <a:gd name="connsiteX847" fmla="*/ 6099442 w 7467600"/>
              <a:gd name="connsiteY847" fmla="*/ 82568 h 6858000"/>
              <a:gd name="connsiteX848" fmla="*/ 4804137 w 7467600"/>
              <a:gd name="connsiteY848" fmla="*/ 320931 h 6858000"/>
              <a:gd name="connsiteX849" fmla="*/ 4227047 w 7467600"/>
              <a:gd name="connsiteY849" fmla="*/ 313415 h 6858000"/>
              <a:gd name="connsiteX850" fmla="*/ 4346041 w 7467600"/>
              <a:gd name="connsiteY850" fmla="*/ 456086 h 6858000"/>
              <a:gd name="connsiteX851" fmla="*/ 4870967 w 7467600"/>
              <a:gd name="connsiteY851" fmla="*/ 963061 h 6858000"/>
              <a:gd name="connsiteX852" fmla="*/ 4889647 w 7467600"/>
              <a:gd name="connsiteY852" fmla="*/ 957147 h 6858000"/>
              <a:gd name="connsiteX853" fmla="*/ 5422504 w 7467600"/>
              <a:gd name="connsiteY853" fmla="*/ 805191 h 6858000"/>
              <a:gd name="connsiteX854" fmla="*/ 6087656 w 7467600"/>
              <a:gd name="connsiteY854" fmla="*/ 826703 h 6858000"/>
              <a:gd name="connsiteX855" fmla="*/ 6058717 w 7467600"/>
              <a:gd name="connsiteY855" fmla="*/ 865992 h 6858000"/>
              <a:gd name="connsiteX856" fmla="*/ 4974153 w 7467600"/>
              <a:gd name="connsiteY856" fmla="*/ 1045456 h 6858000"/>
              <a:gd name="connsiteX857" fmla="*/ 5627835 w 7467600"/>
              <a:gd name="connsiteY857" fmla="*/ 1472077 h 6858000"/>
              <a:gd name="connsiteX858" fmla="*/ 5629817 w 7467600"/>
              <a:gd name="connsiteY858" fmla="*/ 1471412 h 6858000"/>
              <a:gd name="connsiteX859" fmla="*/ 5634124 w 7467600"/>
              <a:gd name="connsiteY859" fmla="*/ 1470572 h 6858000"/>
              <a:gd name="connsiteX860" fmla="*/ 5755832 w 7467600"/>
              <a:gd name="connsiteY860" fmla="*/ 1383886 h 6858000"/>
              <a:gd name="connsiteX861" fmla="*/ 6014186 w 7467600"/>
              <a:gd name="connsiteY861" fmla="*/ 1279799 h 6858000"/>
              <a:gd name="connsiteX862" fmla="*/ 6901619 w 7467600"/>
              <a:gd name="connsiteY862" fmla="*/ 1047874 h 6858000"/>
              <a:gd name="connsiteX863" fmla="*/ 6931566 w 7467600"/>
              <a:gd name="connsiteY863" fmla="*/ 1062034 h 6858000"/>
              <a:gd name="connsiteX864" fmla="*/ 5790982 w 7467600"/>
              <a:gd name="connsiteY864" fmla="*/ 1561380 h 6858000"/>
              <a:gd name="connsiteX865" fmla="*/ 6188971 w 7467600"/>
              <a:gd name="connsiteY865" fmla="*/ 1755168 h 6858000"/>
              <a:gd name="connsiteX866" fmla="*/ 6202446 w 7467600"/>
              <a:gd name="connsiteY866" fmla="*/ 1752268 h 6858000"/>
              <a:gd name="connsiteX867" fmla="*/ 7179560 w 7467600"/>
              <a:gd name="connsiteY867" fmla="*/ 1467551 h 6858000"/>
              <a:gd name="connsiteX868" fmla="*/ 7158730 w 7467600"/>
              <a:gd name="connsiteY868" fmla="*/ 1507835 h 6858000"/>
              <a:gd name="connsiteX869" fmla="*/ 6326959 w 7467600"/>
              <a:gd name="connsiteY869" fmla="*/ 1817686 h 6858000"/>
              <a:gd name="connsiteX870" fmla="*/ 6537433 w 7467600"/>
              <a:gd name="connsiteY870" fmla="*/ 1907790 h 6858000"/>
              <a:gd name="connsiteX871" fmla="*/ 6550221 w 7467600"/>
              <a:gd name="connsiteY871" fmla="*/ 1910729 h 6858000"/>
              <a:gd name="connsiteX872" fmla="*/ 6964438 w 7467600"/>
              <a:gd name="connsiteY872" fmla="*/ 2209505 h 6858000"/>
              <a:gd name="connsiteX873" fmla="*/ 7367862 w 7467600"/>
              <a:gd name="connsiteY873" fmla="*/ 2806833 h 6858000"/>
              <a:gd name="connsiteX874" fmla="*/ 7364329 w 7467600"/>
              <a:gd name="connsiteY874" fmla="*/ 2826907 h 6858000"/>
              <a:gd name="connsiteX875" fmla="*/ 7290545 w 7467600"/>
              <a:gd name="connsiteY875" fmla="*/ 2850663 h 6858000"/>
              <a:gd name="connsiteX876" fmla="*/ 6472036 w 7467600"/>
              <a:gd name="connsiteY876" fmla="*/ 1959003 h 6858000"/>
              <a:gd name="connsiteX877" fmla="*/ 5792897 w 7467600"/>
              <a:gd name="connsiteY877" fmla="*/ 1647747 h 6858000"/>
              <a:gd name="connsiteX878" fmla="*/ 5842751 w 7467600"/>
              <a:gd name="connsiteY878" fmla="*/ 1816112 h 6858000"/>
              <a:gd name="connsiteX879" fmla="*/ 5847424 w 7467600"/>
              <a:gd name="connsiteY879" fmla="*/ 1815776 h 6858000"/>
              <a:gd name="connsiteX880" fmla="*/ 6399821 w 7467600"/>
              <a:gd name="connsiteY880" fmla="*/ 2344799 h 6858000"/>
              <a:gd name="connsiteX881" fmla="*/ 6323232 w 7467600"/>
              <a:gd name="connsiteY881" fmla="*/ 2389634 h 6858000"/>
              <a:gd name="connsiteX882" fmla="*/ 5942958 w 7467600"/>
              <a:gd name="connsiteY882" fmla="*/ 2077708 h 6858000"/>
              <a:gd name="connsiteX883" fmla="*/ 5921559 w 7467600"/>
              <a:gd name="connsiteY883" fmla="*/ 2378596 h 6858000"/>
              <a:gd name="connsiteX884" fmla="*/ 5817651 w 7467600"/>
              <a:gd name="connsiteY884" fmla="*/ 3023919 h 6858000"/>
              <a:gd name="connsiteX885" fmla="*/ 5729634 w 7467600"/>
              <a:gd name="connsiteY885" fmla="*/ 3051849 h 6858000"/>
              <a:gd name="connsiteX886" fmla="*/ 5611018 w 7467600"/>
              <a:gd name="connsiteY886" fmla="*/ 2316769 h 6858000"/>
              <a:gd name="connsiteX887" fmla="*/ 5687608 w 7467600"/>
              <a:gd name="connsiteY887" fmla="*/ 2039972 h 6858000"/>
              <a:gd name="connsiteX888" fmla="*/ 5657554 w 7467600"/>
              <a:gd name="connsiteY888" fmla="*/ 1576445 h 6858000"/>
              <a:gd name="connsiteX889" fmla="*/ 5150475 w 7467600"/>
              <a:gd name="connsiteY889" fmla="*/ 1274012 h 6858000"/>
              <a:gd name="connsiteX890" fmla="*/ 5349142 w 7467600"/>
              <a:gd name="connsiteY890" fmla="*/ 2204405 h 6858000"/>
              <a:gd name="connsiteX891" fmla="*/ 5262214 w 7467600"/>
              <a:gd name="connsiteY891" fmla="*/ 2233836 h 6858000"/>
              <a:gd name="connsiteX892" fmla="*/ 4981539 w 7467600"/>
              <a:gd name="connsiteY892" fmla="*/ 1542201 h 6858000"/>
              <a:gd name="connsiteX893" fmla="*/ 4958461 w 7467600"/>
              <a:gd name="connsiteY893" fmla="*/ 1136957 h 6858000"/>
              <a:gd name="connsiteX894" fmla="*/ 4655015 w 7467600"/>
              <a:gd name="connsiteY894" fmla="*/ 891426 h 6858000"/>
              <a:gd name="connsiteX895" fmla="*/ 4348002 w 7467600"/>
              <a:gd name="connsiteY895" fmla="*/ 2205895 h 6858000"/>
              <a:gd name="connsiteX896" fmla="*/ 4262250 w 7467600"/>
              <a:gd name="connsiteY896" fmla="*/ 2219972 h 6858000"/>
              <a:gd name="connsiteX897" fmla="*/ 4550611 w 7467600"/>
              <a:gd name="connsiteY897" fmla="*/ 817540 h 6858000"/>
              <a:gd name="connsiteX898" fmla="*/ 4564418 w 7467600"/>
              <a:gd name="connsiteY898" fmla="*/ 808293 h 6858000"/>
              <a:gd name="connsiteX899" fmla="*/ 4266388 w 7467600"/>
              <a:gd name="connsiteY899" fmla="*/ 500083 h 6858000"/>
              <a:gd name="connsiteX900" fmla="*/ 4032842 w 7467600"/>
              <a:gd name="connsiteY900" fmla="*/ 211809 h 6858000"/>
              <a:gd name="connsiteX901" fmla="*/ 3882765 w 7467600"/>
              <a:gd name="connsiteY901" fmla="*/ 0 h 6858000"/>
              <a:gd name="connsiteX902" fmla="*/ 3721337 w 7467600"/>
              <a:gd name="connsiteY902" fmla="*/ 0 h 6858000"/>
              <a:gd name="connsiteX903" fmla="*/ 3797544 w 7467600"/>
              <a:gd name="connsiteY903" fmla="*/ 0 h 6858000"/>
              <a:gd name="connsiteX904" fmla="*/ 3775734 w 7467600"/>
              <a:gd name="connsiteY904" fmla="*/ 95131 h 6858000"/>
              <a:gd name="connsiteX905" fmla="*/ 3724807 w 7467600"/>
              <a:gd name="connsiteY905" fmla="*/ 272257 h 6858000"/>
              <a:gd name="connsiteX906" fmla="*/ 3726844 w 7467600"/>
              <a:gd name="connsiteY906" fmla="*/ 282988 h 6858000"/>
              <a:gd name="connsiteX907" fmla="*/ 3742664 w 7467600"/>
              <a:gd name="connsiteY907" fmla="*/ 279918 h 6858000"/>
              <a:gd name="connsiteX908" fmla="*/ 4103910 w 7467600"/>
              <a:gd name="connsiteY908" fmla="*/ 1161917 h 6858000"/>
              <a:gd name="connsiteX909" fmla="*/ 4020269 w 7467600"/>
              <a:gd name="connsiteY909" fmla="*/ 1200406 h 6858000"/>
              <a:gd name="connsiteX910" fmla="*/ 3674882 w 7467600"/>
              <a:gd name="connsiteY910" fmla="*/ 488524 h 6858000"/>
              <a:gd name="connsiteX911" fmla="*/ 3132682 w 7467600"/>
              <a:gd name="connsiteY911" fmla="*/ 1072284 h 6858000"/>
              <a:gd name="connsiteX912" fmla="*/ 2716346 w 7467600"/>
              <a:gd name="connsiteY912" fmla="*/ 1276376 h 6858000"/>
              <a:gd name="connsiteX913" fmla="*/ 2716772 w 7467600"/>
              <a:gd name="connsiteY913" fmla="*/ 1255462 h 6858000"/>
              <a:gd name="connsiteX914" fmla="*/ 3471096 w 7467600"/>
              <a:gd name="connsiteY914" fmla="*/ 437072 h 6858000"/>
              <a:gd name="connsiteX915" fmla="*/ 3639057 w 7467600"/>
              <a:gd name="connsiteY915" fmla="*/ 286334 h 6858000"/>
              <a:gd name="connsiteX916" fmla="*/ 3640309 w 7467600"/>
              <a:gd name="connsiteY916" fmla="*/ 284664 h 6858000"/>
              <a:gd name="connsiteX917" fmla="*/ 3646022 w 7467600"/>
              <a:gd name="connsiteY917" fmla="*/ 276711 h 6858000"/>
              <a:gd name="connsiteX918" fmla="*/ 3707943 w 7467600"/>
              <a:gd name="connsiteY918" fmla="*/ 65958 h 6858000"/>
              <a:gd name="connsiteX919" fmla="*/ 3721337 w 7467600"/>
              <a:gd name="connsiteY919" fmla="*/ 0 h 6858000"/>
              <a:gd name="connsiteX920" fmla="*/ 2867960 w 7467600"/>
              <a:gd name="connsiteY920" fmla="*/ 0 h 6858000"/>
              <a:gd name="connsiteX921" fmla="*/ 2926351 w 7467600"/>
              <a:gd name="connsiteY921" fmla="*/ 0 h 6858000"/>
              <a:gd name="connsiteX922" fmla="*/ 2902823 w 7467600"/>
              <a:gd name="connsiteY922" fmla="*/ 262929 h 6858000"/>
              <a:gd name="connsiteX923" fmla="*/ 2940663 w 7467600"/>
              <a:gd name="connsiteY923" fmla="*/ 140884 h 6858000"/>
              <a:gd name="connsiteX924" fmla="*/ 2947039 w 7467600"/>
              <a:gd name="connsiteY924" fmla="*/ 122524 h 6858000"/>
              <a:gd name="connsiteX925" fmla="*/ 2984316 w 7467600"/>
              <a:gd name="connsiteY925" fmla="*/ 0 h 6858000"/>
              <a:gd name="connsiteX926" fmla="*/ 3016114 w 7467600"/>
              <a:gd name="connsiteY926" fmla="*/ 0 h 6858000"/>
              <a:gd name="connsiteX927" fmla="*/ 2979949 w 7467600"/>
              <a:gd name="connsiteY927" fmla="*/ 119274 h 6858000"/>
              <a:gd name="connsiteX928" fmla="*/ 3023879 w 7467600"/>
              <a:gd name="connsiteY928" fmla="*/ 0 h 6858000"/>
              <a:gd name="connsiteX929" fmla="*/ 3105400 w 7467600"/>
              <a:gd name="connsiteY929" fmla="*/ 0 h 6858000"/>
              <a:gd name="connsiteX930" fmla="*/ 3094669 w 7467600"/>
              <a:gd name="connsiteY930" fmla="*/ 30308 h 6858000"/>
              <a:gd name="connsiteX931" fmla="*/ 2901945 w 7467600"/>
              <a:gd name="connsiteY931" fmla="*/ 466538 h 6858000"/>
              <a:gd name="connsiteX932" fmla="*/ 2815209 w 7467600"/>
              <a:gd name="connsiteY932" fmla="*/ 497361 h 6858000"/>
              <a:gd name="connsiteX933" fmla="*/ 2844845 w 7467600"/>
              <a:gd name="connsiteY933" fmla="*/ 127638 h 6858000"/>
              <a:gd name="connsiteX934" fmla="*/ 2867960 w 7467600"/>
              <a:gd name="connsiteY934" fmla="*/ 0 h 6858000"/>
              <a:gd name="connsiteX935" fmla="*/ 1057230 w 7467600"/>
              <a:gd name="connsiteY935" fmla="*/ 0 h 6858000"/>
              <a:gd name="connsiteX936" fmla="*/ 1111003 w 7467600"/>
              <a:gd name="connsiteY936" fmla="*/ 0 h 6858000"/>
              <a:gd name="connsiteX937" fmla="*/ 1125553 w 7467600"/>
              <a:gd name="connsiteY937" fmla="*/ 52588 h 6858000"/>
              <a:gd name="connsiteX938" fmla="*/ 1304276 w 7467600"/>
              <a:gd name="connsiteY938" fmla="*/ 476275 h 6858000"/>
              <a:gd name="connsiteX939" fmla="*/ 1492066 w 7467600"/>
              <a:gd name="connsiteY939" fmla="*/ 886333 h 6858000"/>
              <a:gd name="connsiteX940" fmla="*/ 1423698 w 7467600"/>
              <a:gd name="connsiteY940" fmla="*/ 710817 h 6858000"/>
              <a:gd name="connsiteX941" fmla="*/ 1357609 w 7467600"/>
              <a:gd name="connsiteY941" fmla="*/ 532892 h 6858000"/>
              <a:gd name="connsiteX942" fmla="*/ 1309550 w 7467600"/>
              <a:gd name="connsiteY942" fmla="*/ 374031 h 6858000"/>
              <a:gd name="connsiteX943" fmla="*/ 1193673 w 7467600"/>
              <a:gd name="connsiteY943" fmla="*/ 49533 h 6858000"/>
              <a:gd name="connsiteX944" fmla="*/ 1164391 w 7467600"/>
              <a:gd name="connsiteY944" fmla="*/ 0 h 6858000"/>
              <a:gd name="connsiteX945" fmla="*/ 1200666 w 7467600"/>
              <a:gd name="connsiteY945" fmla="*/ 0 h 6858000"/>
              <a:gd name="connsiteX946" fmla="*/ 1223408 w 7467600"/>
              <a:gd name="connsiteY946" fmla="*/ 38996 h 6858000"/>
              <a:gd name="connsiteX947" fmla="*/ 1339635 w 7467600"/>
              <a:gd name="connsiteY947" fmla="*/ 365517 h 6858000"/>
              <a:gd name="connsiteX948" fmla="*/ 1387469 w 7467600"/>
              <a:gd name="connsiteY948" fmla="*/ 523079 h 6858000"/>
              <a:gd name="connsiteX949" fmla="*/ 1452685 w 7467600"/>
              <a:gd name="connsiteY949" fmla="*/ 699806 h 6858000"/>
              <a:gd name="connsiteX950" fmla="*/ 1492092 w 7467600"/>
              <a:gd name="connsiteY950" fmla="*/ 800424 h 6858000"/>
              <a:gd name="connsiteX951" fmla="*/ 1455302 w 7467600"/>
              <a:gd name="connsiteY951" fmla="*/ 632913 h 6858000"/>
              <a:gd name="connsiteX952" fmla="*/ 1222336 w 7467600"/>
              <a:gd name="connsiteY952" fmla="*/ 9480 h 6858000"/>
              <a:gd name="connsiteX953" fmla="*/ 1214634 w 7467600"/>
              <a:gd name="connsiteY953" fmla="*/ 0 h 6858000"/>
              <a:gd name="connsiteX954" fmla="*/ 1289827 w 7467600"/>
              <a:gd name="connsiteY954" fmla="*/ 0 h 6858000"/>
              <a:gd name="connsiteX955" fmla="*/ 1321076 w 7467600"/>
              <a:gd name="connsiteY955" fmla="*/ 59722 h 6858000"/>
              <a:gd name="connsiteX956" fmla="*/ 1512579 w 7467600"/>
              <a:gd name="connsiteY956" fmla="*/ 626441 h 6858000"/>
              <a:gd name="connsiteX957" fmla="*/ 1506076 w 7467600"/>
              <a:gd name="connsiteY957" fmla="*/ 1089289 h 6858000"/>
              <a:gd name="connsiteX958" fmla="*/ 1486346 w 7467600"/>
              <a:gd name="connsiteY958" fmla="*/ 1079919 h 6858000"/>
              <a:gd name="connsiteX959" fmla="*/ 1070511 w 7467600"/>
              <a:gd name="connsiteY959" fmla="*/ 48609 h 6858000"/>
              <a:gd name="connsiteX960" fmla="*/ 1057230 w 7467600"/>
              <a:gd name="connsiteY960" fmla="*/ 0 h 6858000"/>
              <a:gd name="connsiteX961" fmla="*/ 43151 w 7467600"/>
              <a:gd name="connsiteY961" fmla="*/ 0 h 6858000"/>
              <a:gd name="connsiteX962" fmla="*/ 95283 w 7467600"/>
              <a:gd name="connsiteY962" fmla="*/ 0 h 6858000"/>
              <a:gd name="connsiteX963" fmla="*/ 300708 w 7467600"/>
              <a:gd name="connsiteY963" fmla="*/ 154571 h 6858000"/>
              <a:gd name="connsiteX964" fmla="*/ 530414 w 7467600"/>
              <a:gd name="connsiteY964" fmla="*/ 354673 h 6858000"/>
              <a:gd name="connsiteX965" fmla="*/ 333785 w 7467600"/>
              <a:gd name="connsiteY965" fmla="*/ 161564 h 6858000"/>
              <a:gd name="connsiteX966" fmla="*/ 147005 w 7467600"/>
              <a:gd name="connsiteY966" fmla="*/ 0 h 6858000"/>
              <a:gd name="connsiteX967" fmla="*/ 272509 w 7467600"/>
              <a:gd name="connsiteY967" fmla="*/ 0 h 6858000"/>
              <a:gd name="connsiteX968" fmla="*/ 326276 w 7467600"/>
              <a:gd name="connsiteY968" fmla="*/ 45847 h 6858000"/>
              <a:gd name="connsiteX969" fmla="*/ 823759 w 7467600"/>
              <a:gd name="connsiteY969" fmla="*/ 574145 h 6858000"/>
              <a:gd name="connsiteX970" fmla="*/ 811254 w 7467600"/>
              <a:gd name="connsiteY970" fmla="*/ 665546 h 6858000"/>
              <a:gd name="connsiteX971" fmla="*/ 154042 w 7467600"/>
              <a:gd name="connsiteY971" fmla="*/ 261522 h 6858000"/>
              <a:gd name="connsiteX972" fmla="*/ 13550 w 7467600"/>
              <a:gd name="connsiteY972" fmla="*/ 158423 h 6858000"/>
              <a:gd name="connsiteX973" fmla="*/ 0 w 7467600"/>
              <a:gd name="connsiteY973" fmla="*/ 146618 h 6858000"/>
              <a:gd name="connsiteX974" fmla="*/ 0 w 7467600"/>
              <a:gd name="connsiteY974" fmla="*/ 59161 h 6858000"/>
              <a:gd name="connsiteX975" fmla="*/ 45427 w 7467600"/>
              <a:gd name="connsiteY975" fmla="*/ 101078 h 6858000"/>
              <a:gd name="connsiteX976" fmla="*/ 630103 w 7467600"/>
              <a:gd name="connsiteY976" fmla="*/ 485885 h 6858000"/>
              <a:gd name="connsiteX977" fmla="*/ 532040 w 7467600"/>
              <a:gd name="connsiteY977" fmla="*/ 399359 h 6858000"/>
              <a:gd name="connsiteX978" fmla="*/ 517618 w 7467600"/>
              <a:gd name="connsiteY978" fmla="*/ 385726 h 6858000"/>
              <a:gd name="connsiteX979" fmla="*/ 285074 w 7467600"/>
              <a:gd name="connsiteY979" fmla="*/ 182755 h 6858000"/>
              <a:gd name="connsiteX980" fmla="*/ 43151 w 7467600"/>
              <a:gd name="connsiteY98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271814 w 7467600"/>
              <a:gd name="connsiteY16" fmla="*/ 6684601 h 6858000"/>
              <a:gd name="connsiteX17" fmla="*/ 7392158 w 7467600"/>
              <a:gd name="connsiteY17" fmla="*/ 6771365 h 6858000"/>
              <a:gd name="connsiteX18" fmla="*/ 7467600 w 7467600"/>
              <a:gd name="connsiteY18" fmla="*/ 6805948 h 6858000"/>
              <a:gd name="connsiteX19" fmla="*/ 7467600 w 7467600"/>
              <a:gd name="connsiteY19" fmla="*/ 6831490 h 6858000"/>
              <a:gd name="connsiteX20" fmla="*/ 7410696 w 7467600"/>
              <a:gd name="connsiteY20" fmla="*/ 6803861 h 6858000"/>
              <a:gd name="connsiteX21" fmla="*/ 7088673 w 7467600"/>
              <a:gd name="connsiteY21" fmla="*/ 6610396 h 6858000"/>
              <a:gd name="connsiteX22" fmla="*/ 1019354 w 7467600"/>
              <a:gd name="connsiteY22" fmla="*/ 6315006 h 6858000"/>
              <a:gd name="connsiteX23" fmla="*/ 441046 w 7467600"/>
              <a:gd name="connsiteY23" fmla="*/ 6691153 h 6858000"/>
              <a:gd name="connsiteX24" fmla="*/ 1019354 w 7467600"/>
              <a:gd name="connsiteY24" fmla="*/ 6315006 h 6858000"/>
              <a:gd name="connsiteX25" fmla="*/ 991680 w 7467600"/>
              <a:gd name="connsiteY25" fmla="*/ 6298413 h 6858000"/>
              <a:gd name="connsiteX26" fmla="*/ 409060 w 7467600"/>
              <a:gd name="connsiteY26" fmla="*/ 6671470 h 6858000"/>
              <a:gd name="connsiteX27" fmla="*/ 991680 w 7467600"/>
              <a:gd name="connsiteY27" fmla="*/ 6298413 h 6858000"/>
              <a:gd name="connsiteX28" fmla="*/ 103333 w 7467600"/>
              <a:gd name="connsiteY28" fmla="*/ 5699602 h 6858000"/>
              <a:gd name="connsiteX29" fmla="*/ 233938 w 7467600"/>
              <a:gd name="connsiteY29" fmla="*/ 5809416 h 6858000"/>
              <a:gd name="connsiteX30" fmla="*/ 883580 w 7467600"/>
              <a:gd name="connsiteY30" fmla="*/ 6180710 h 6858000"/>
              <a:gd name="connsiteX31" fmla="*/ 487337 w 7467600"/>
              <a:gd name="connsiteY31" fmla="*/ 5950182 h 6858000"/>
              <a:gd name="connsiteX32" fmla="*/ 354051 w 7467600"/>
              <a:gd name="connsiteY32" fmla="*/ 5854912 h 6858000"/>
              <a:gd name="connsiteX33" fmla="*/ 195436 w 7467600"/>
              <a:gd name="connsiteY33" fmla="*/ 5755068 h 6858000"/>
              <a:gd name="connsiteX34" fmla="*/ 103333 w 7467600"/>
              <a:gd name="connsiteY34" fmla="*/ 5699602 h 6858000"/>
              <a:gd name="connsiteX35" fmla="*/ 5539432 w 7467600"/>
              <a:gd name="connsiteY35" fmla="*/ 5642928 h 6858000"/>
              <a:gd name="connsiteX36" fmla="*/ 5555462 w 7467600"/>
              <a:gd name="connsiteY36" fmla="*/ 5694454 h 6858000"/>
              <a:gd name="connsiteX37" fmla="*/ 5828270 w 7467600"/>
              <a:gd name="connsiteY37" fmla="*/ 6320663 h 6858000"/>
              <a:gd name="connsiteX38" fmla="*/ 5947416 w 7467600"/>
              <a:gd name="connsiteY38" fmla="*/ 6574846 h 6858000"/>
              <a:gd name="connsiteX39" fmla="*/ 5539432 w 7467600"/>
              <a:gd name="connsiteY39" fmla="*/ 5642928 h 6858000"/>
              <a:gd name="connsiteX40" fmla="*/ 51253 w 7467600"/>
              <a:gd name="connsiteY40" fmla="*/ 5631825 h 6858000"/>
              <a:gd name="connsiteX41" fmla="*/ 211622 w 7467600"/>
              <a:gd name="connsiteY41" fmla="*/ 5728803 h 6858000"/>
              <a:gd name="connsiteX42" fmla="*/ 371652 w 7467600"/>
              <a:gd name="connsiteY42" fmla="*/ 5829062 h 6858000"/>
              <a:gd name="connsiteX43" fmla="*/ 505903 w 7467600"/>
              <a:gd name="connsiteY43" fmla="*/ 5925221 h 6858000"/>
              <a:gd name="connsiteX44" fmla="*/ 899240 w 7467600"/>
              <a:gd name="connsiteY44" fmla="*/ 6153068 h 6858000"/>
              <a:gd name="connsiteX45" fmla="*/ 988114 w 7467600"/>
              <a:gd name="connsiteY45" fmla="*/ 6174204 h 6858000"/>
              <a:gd name="connsiteX46" fmla="*/ 845971 w 7467600"/>
              <a:gd name="connsiteY46" fmla="*/ 6067177 h 6858000"/>
              <a:gd name="connsiteX47" fmla="*/ 448057 w 7467600"/>
              <a:gd name="connsiteY47" fmla="*/ 5841376 h 6858000"/>
              <a:gd name="connsiteX48" fmla="*/ 51253 w 7467600"/>
              <a:gd name="connsiteY48" fmla="*/ 5631825 h 6858000"/>
              <a:gd name="connsiteX49" fmla="*/ 2606687 w 7467600"/>
              <a:gd name="connsiteY49" fmla="*/ 5630718 h 6858000"/>
              <a:gd name="connsiteX50" fmla="*/ 2645658 w 7467600"/>
              <a:gd name="connsiteY50" fmla="*/ 6640259 h 6858000"/>
              <a:gd name="connsiteX51" fmla="*/ 2606687 w 7467600"/>
              <a:gd name="connsiteY51" fmla="*/ 5630718 h 6858000"/>
              <a:gd name="connsiteX52" fmla="*/ 3642057 w 7467600"/>
              <a:gd name="connsiteY52" fmla="*/ 5573487 h 6858000"/>
              <a:gd name="connsiteX53" fmla="*/ 3632981 w 7467600"/>
              <a:gd name="connsiteY53" fmla="*/ 5579437 h 6858000"/>
              <a:gd name="connsiteX54" fmla="*/ 3382436 w 7467600"/>
              <a:gd name="connsiteY54" fmla="*/ 5952726 h 6858000"/>
              <a:gd name="connsiteX55" fmla="*/ 3191929 w 7467600"/>
              <a:gd name="connsiteY55" fmla="*/ 6662669 h 6858000"/>
              <a:gd name="connsiteX56" fmla="*/ 3369898 w 7467600"/>
              <a:gd name="connsiteY56" fmla="*/ 6081771 h 6858000"/>
              <a:gd name="connsiteX57" fmla="*/ 3642057 w 7467600"/>
              <a:gd name="connsiteY57" fmla="*/ 5573487 h 6858000"/>
              <a:gd name="connsiteX58" fmla="*/ 2650666 w 7467600"/>
              <a:gd name="connsiteY58" fmla="*/ 5530686 h 6858000"/>
              <a:gd name="connsiteX59" fmla="*/ 2650249 w 7467600"/>
              <a:gd name="connsiteY59" fmla="*/ 5532101 h 6858000"/>
              <a:gd name="connsiteX60" fmla="*/ 2663808 w 7467600"/>
              <a:gd name="connsiteY60" fmla="*/ 6535215 h 6858000"/>
              <a:gd name="connsiteX61" fmla="*/ 2665418 w 7467600"/>
              <a:gd name="connsiteY61" fmla="*/ 6132756 h 6858000"/>
              <a:gd name="connsiteX62" fmla="*/ 2650666 w 7467600"/>
              <a:gd name="connsiteY62" fmla="*/ 5530686 h 6858000"/>
              <a:gd name="connsiteX63" fmla="*/ 2680277 w 7467600"/>
              <a:gd name="connsiteY63" fmla="*/ 5479204 h 6858000"/>
              <a:gd name="connsiteX64" fmla="*/ 2678972 w 7467600"/>
              <a:gd name="connsiteY64" fmla="*/ 5481582 h 6858000"/>
              <a:gd name="connsiteX65" fmla="*/ 2696666 w 7467600"/>
              <a:gd name="connsiteY65" fmla="*/ 6133836 h 6858000"/>
              <a:gd name="connsiteX66" fmla="*/ 2695769 w 7467600"/>
              <a:gd name="connsiteY66" fmla="*/ 6390955 h 6858000"/>
              <a:gd name="connsiteX67" fmla="*/ 2739893 w 7467600"/>
              <a:gd name="connsiteY67" fmla="*/ 6108357 h 6858000"/>
              <a:gd name="connsiteX68" fmla="*/ 2680277 w 7467600"/>
              <a:gd name="connsiteY68" fmla="*/ 5479204 h 6858000"/>
              <a:gd name="connsiteX69" fmla="*/ 1132195 w 7467600"/>
              <a:gd name="connsiteY69" fmla="*/ 5467980 h 6858000"/>
              <a:gd name="connsiteX70" fmla="*/ 1679056 w 7467600"/>
              <a:gd name="connsiteY70" fmla="*/ 5516907 h 6858000"/>
              <a:gd name="connsiteX71" fmla="*/ 2128648 w 7467600"/>
              <a:gd name="connsiteY71" fmla="*/ 5474249 h 6858000"/>
              <a:gd name="connsiteX72" fmla="*/ 1825619 w 7467600"/>
              <a:gd name="connsiteY72" fmla="*/ 5478447 h 6858000"/>
              <a:gd name="connsiteX73" fmla="*/ 1737798 w 7467600"/>
              <a:gd name="connsiteY73" fmla="*/ 5483353 h 6858000"/>
              <a:gd name="connsiteX74" fmla="*/ 1132195 w 7467600"/>
              <a:gd name="connsiteY74" fmla="*/ 5467980 h 6858000"/>
              <a:gd name="connsiteX75" fmla="*/ 6844835 w 7467600"/>
              <a:gd name="connsiteY75" fmla="*/ 5424988 h 6858000"/>
              <a:gd name="connsiteX76" fmla="*/ 6879594 w 7467600"/>
              <a:gd name="connsiteY76" fmla="*/ 5424547 h 6858000"/>
              <a:gd name="connsiteX77" fmla="*/ 7379510 w 7467600"/>
              <a:gd name="connsiteY77" fmla="*/ 5755454 h 6858000"/>
              <a:gd name="connsiteX78" fmla="*/ 7467600 w 7467600"/>
              <a:gd name="connsiteY78" fmla="*/ 5845526 h 6858000"/>
              <a:gd name="connsiteX79" fmla="*/ 7467600 w 7467600"/>
              <a:gd name="connsiteY79" fmla="*/ 5925131 h 6858000"/>
              <a:gd name="connsiteX80" fmla="*/ 7271900 w 7467600"/>
              <a:gd name="connsiteY80" fmla="*/ 5734551 h 6858000"/>
              <a:gd name="connsiteX81" fmla="*/ 7015907 w 7467600"/>
              <a:gd name="connsiteY81" fmla="*/ 5541548 h 6858000"/>
              <a:gd name="connsiteX82" fmla="*/ 7259646 w 7467600"/>
              <a:gd name="connsiteY82" fmla="*/ 5765985 h 6858000"/>
              <a:gd name="connsiteX83" fmla="*/ 7467600 w 7467600"/>
              <a:gd name="connsiteY83" fmla="*/ 5971257 h 6858000"/>
              <a:gd name="connsiteX84" fmla="*/ 7467600 w 7467600"/>
              <a:gd name="connsiteY84" fmla="*/ 6012219 h 6858000"/>
              <a:gd name="connsiteX85" fmla="*/ 7240170 w 7467600"/>
              <a:gd name="connsiteY85" fmla="*/ 5787985 h 6858000"/>
              <a:gd name="connsiteX86" fmla="*/ 6946849 w 7467600"/>
              <a:gd name="connsiteY86" fmla="*/ 5523271 h 6858000"/>
              <a:gd name="connsiteX87" fmla="*/ 6946972 w 7467600"/>
              <a:gd name="connsiteY87" fmla="*/ 5526491 h 6858000"/>
              <a:gd name="connsiteX88" fmla="*/ 7105827 w 7467600"/>
              <a:gd name="connsiteY88" fmla="*/ 5718700 h 6858000"/>
              <a:gd name="connsiteX89" fmla="*/ 7356878 w 7467600"/>
              <a:gd name="connsiteY89" fmla="*/ 5981332 h 6858000"/>
              <a:gd name="connsiteX90" fmla="*/ 7467600 w 7467600"/>
              <a:gd name="connsiteY90" fmla="*/ 6117703 h 6858000"/>
              <a:gd name="connsiteX91" fmla="*/ 7467600 w 7467600"/>
              <a:gd name="connsiteY91" fmla="*/ 6163634 h 6858000"/>
              <a:gd name="connsiteX92" fmla="*/ 7403637 w 7467600"/>
              <a:gd name="connsiteY92" fmla="*/ 6083957 h 6858000"/>
              <a:gd name="connsiteX93" fmla="*/ 7254615 w 7467600"/>
              <a:gd name="connsiteY93" fmla="*/ 5911918 h 6858000"/>
              <a:gd name="connsiteX94" fmla="*/ 7312589 w 7467600"/>
              <a:gd name="connsiteY94" fmla="*/ 5982309 h 6858000"/>
              <a:gd name="connsiteX95" fmla="*/ 7448321 w 7467600"/>
              <a:gd name="connsiteY95" fmla="*/ 6190991 h 6858000"/>
              <a:gd name="connsiteX96" fmla="*/ 7467600 w 7467600"/>
              <a:gd name="connsiteY96" fmla="*/ 6221686 h 6858000"/>
              <a:gd name="connsiteX97" fmla="*/ 7467600 w 7467600"/>
              <a:gd name="connsiteY97" fmla="*/ 6334256 h 6858000"/>
              <a:gd name="connsiteX98" fmla="*/ 7454976 w 7467600"/>
              <a:gd name="connsiteY98" fmla="*/ 6318297 h 6858000"/>
              <a:gd name="connsiteX99" fmla="*/ 7042773 w 7467600"/>
              <a:gd name="connsiteY99" fmla="*/ 5734011 h 6858000"/>
              <a:gd name="connsiteX100" fmla="*/ 6844835 w 7467600"/>
              <a:gd name="connsiteY100" fmla="*/ 5424988 h 6858000"/>
              <a:gd name="connsiteX101" fmla="*/ 1456157 w 7467600"/>
              <a:gd name="connsiteY101" fmla="*/ 5371404 h 6858000"/>
              <a:gd name="connsiteX102" fmla="*/ 1244432 w 7467600"/>
              <a:gd name="connsiteY102" fmla="*/ 5385601 h 6858000"/>
              <a:gd name="connsiteX103" fmla="*/ 973990 w 7467600"/>
              <a:gd name="connsiteY103" fmla="*/ 5424940 h 6858000"/>
              <a:gd name="connsiteX104" fmla="*/ 1103809 w 7467600"/>
              <a:gd name="connsiteY104" fmla="*/ 5433720 h 6858000"/>
              <a:gd name="connsiteX105" fmla="*/ 1123454 w 7467600"/>
              <a:gd name="connsiteY105" fmla="*/ 5435727 h 6858000"/>
              <a:gd name="connsiteX106" fmla="*/ 1737017 w 7467600"/>
              <a:gd name="connsiteY106" fmla="*/ 5452183 h 6858000"/>
              <a:gd name="connsiteX107" fmla="*/ 1824397 w 7467600"/>
              <a:gd name="connsiteY107" fmla="*/ 5447757 h 6858000"/>
              <a:gd name="connsiteX108" fmla="*/ 2070059 w 7467600"/>
              <a:gd name="connsiteY108" fmla="*/ 5441660 h 6858000"/>
              <a:gd name="connsiteX109" fmla="*/ 1456157 w 7467600"/>
              <a:gd name="connsiteY109" fmla="*/ 5371404 h 6858000"/>
              <a:gd name="connsiteX110" fmla="*/ 4988186 w 7467600"/>
              <a:gd name="connsiteY110" fmla="*/ 5216467 h 6858000"/>
              <a:gd name="connsiteX111" fmla="*/ 4777334 w 7467600"/>
              <a:gd name="connsiteY111" fmla="*/ 5406072 h 6858000"/>
              <a:gd name="connsiteX112" fmla="*/ 4718341 w 7467600"/>
              <a:gd name="connsiteY112" fmla="*/ 5468043 h 6858000"/>
              <a:gd name="connsiteX113" fmla="*/ 4604655 w 7467600"/>
              <a:gd name="connsiteY113" fmla="*/ 5583434 h 6858000"/>
              <a:gd name="connsiteX114" fmla="*/ 4565074 w 7467600"/>
              <a:gd name="connsiteY114" fmla="*/ 5618550 h 6858000"/>
              <a:gd name="connsiteX115" fmla="*/ 4988186 w 7467600"/>
              <a:gd name="connsiteY115" fmla="*/ 5216467 h 6858000"/>
              <a:gd name="connsiteX116" fmla="*/ 4978032 w 7467600"/>
              <a:gd name="connsiteY116" fmla="*/ 5183809 h 6858000"/>
              <a:gd name="connsiteX117" fmla="*/ 4463413 w 7467600"/>
              <a:gd name="connsiteY117" fmla="*/ 5615162 h 6858000"/>
              <a:gd name="connsiteX118" fmla="*/ 4358134 w 7467600"/>
              <a:gd name="connsiteY118" fmla="*/ 5742791 h 6858000"/>
              <a:gd name="connsiteX119" fmla="*/ 4376219 w 7467600"/>
              <a:gd name="connsiteY119" fmla="*/ 5729027 h 6858000"/>
              <a:gd name="connsiteX120" fmla="*/ 4582340 w 7467600"/>
              <a:gd name="connsiteY120" fmla="*/ 5561037 h 6858000"/>
              <a:gd name="connsiteX121" fmla="*/ 4694684 w 7467600"/>
              <a:gd name="connsiteY121" fmla="*/ 5447098 h 6858000"/>
              <a:gd name="connsiteX122" fmla="*/ 4754123 w 7467600"/>
              <a:gd name="connsiteY122" fmla="*/ 5384643 h 6858000"/>
              <a:gd name="connsiteX123" fmla="*/ 4978032 w 7467600"/>
              <a:gd name="connsiteY123" fmla="*/ 5183809 h 6858000"/>
              <a:gd name="connsiteX124" fmla="*/ 1903353 w 7467600"/>
              <a:gd name="connsiteY124" fmla="*/ 5044827 h 6858000"/>
              <a:gd name="connsiteX125" fmla="*/ 1936931 w 7467600"/>
              <a:gd name="connsiteY125" fmla="*/ 5093954 h 6858000"/>
              <a:gd name="connsiteX126" fmla="*/ 2195868 w 7467600"/>
              <a:gd name="connsiteY126" fmla="*/ 5396574 h 6858000"/>
              <a:gd name="connsiteX127" fmla="*/ 2088852 w 7467600"/>
              <a:gd name="connsiteY127" fmla="*/ 5166123 h 6858000"/>
              <a:gd name="connsiteX128" fmla="*/ 1958241 w 7467600"/>
              <a:gd name="connsiteY128" fmla="*/ 5067955 h 6858000"/>
              <a:gd name="connsiteX129" fmla="*/ 1903353 w 7467600"/>
              <a:gd name="connsiteY129" fmla="*/ 5044827 h 6858000"/>
              <a:gd name="connsiteX130" fmla="*/ 1979378 w 7467600"/>
              <a:gd name="connsiteY130" fmla="*/ 4769504 h 6858000"/>
              <a:gd name="connsiteX131" fmla="*/ 2882120 w 7467600"/>
              <a:gd name="connsiteY131" fmla="*/ 5064547 h 6858000"/>
              <a:gd name="connsiteX132" fmla="*/ 2793103 w 7467600"/>
              <a:gd name="connsiteY132" fmla="*/ 5039699 h 6858000"/>
              <a:gd name="connsiteX133" fmla="*/ 2770041 w 7467600"/>
              <a:gd name="connsiteY133" fmla="*/ 5033634 h 6858000"/>
              <a:gd name="connsiteX134" fmla="*/ 1979378 w 7467600"/>
              <a:gd name="connsiteY134" fmla="*/ 4769504 h 6858000"/>
              <a:gd name="connsiteX135" fmla="*/ 1927410 w 7467600"/>
              <a:gd name="connsiteY135" fmla="*/ 4716164 h 6858000"/>
              <a:gd name="connsiteX136" fmla="*/ 1959587 w 7467600"/>
              <a:gd name="connsiteY136" fmla="*/ 4728849 h 6858000"/>
              <a:gd name="connsiteX137" fmla="*/ 2777707 w 7467600"/>
              <a:gd name="connsiteY137" fmla="*/ 5003991 h 6858000"/>
              <a:gd name="connsiteX138" fmla="*/ 2800768 w 7467600"/>
              <a:gd name="connsiteY138" fmla="*/ 5010056 h 6858000"/>
              <a:gd name="connsiteX139" fmla="*/ 2879408 w 7467600"/>
              <a:gd name="connsiteY139" fmla="*/ 5031590 h 6858000"/>
              <a:gd name="connsiteX140" fmla="*/ 2862295 w 7467600"/>
              <a:gd name="connsiteY140" fmla="*/ 5022958 h 6858000"/>
              <a:gd name="connsiteX141" fmla="*/ 2813343 w 7467600"/>
              <a:gd name="connsiteY141" fmla="*/ 4998369 h 6858000"/>
              <a:gd name="connsiteX142" fmla="*/ 2646245 w 7467600"/>
              <a:gd name="connsiteY142" fmla="*/ 4930999 h 6858000"/>
              <a:gd name="connsiteX143" fmla="*/ 1999243 w 7467600"/>
              <a:gd name="connsiteY143" fmla="*/ 4730524 h 6858000"/>
              <a:gd name="connsiteX144" fmla="*/ 1979527 w 7467600"/>
              <a:gd name="connsiteY144" fmla="*/ 4726651 h 6858000"/>
              <a:gd name="connsiteX145" fmla="*/ 1927410 w 7467600"/>
              <a:gd name="connsiteY145" fmla="*/ 4716164 h 6858000"/>
              <a:gd name="connsiteX146" fmla="*/ 1997014 w 7467600"/>
              <a:gd name="connsiteY146" fmla="*/ 4698007 h 6858000"/>
              <a:gd name="connsiteX147" fmla="*/ 2005458 w 7467600"/>
              <a:gd name="connsiteY147" fmla="*/ 4699540 h 6858000"/>
              <a:gd name="connsiteX148" fmla="*/ 2657186 w 7467600"/>
              <a:gd name="connsiteY148" fmla="*/ 4901687 h 6858000"/>
              <a:gd name="connsiteX149" fmla="*/ 2826662 w 7467600"/>
              <a:gd name="connsiteY149" fmla="*/ 4970362 h 6858000"/>
              <a:gd name="connsiteX150" fmla="*/ 2876100 w 7467600"/>
              <a:gd name="connsiteY150" fmla="*/ 4995397 h 6858000"/>
              <a:gd name="connsiteX151" fmla="*/ 3042600 w 7467600"/>
              <a:gd name="connsiteY151" fmla="*/ 5059532 h 6858000"/>
              <a:gd name="connsiteX152" fmla="*/ 1997014 w 7467600"/>
              <a:gd name="connsiteY152" fmla="*/ 4698007 h 6858000"/>
              <a:gd name="connsiteX153" fmla="*/ 2305292 w 7467600"/>
              <a:gd name="connsiteY153" fmla="*/ 4219492 h 6858000"/>
              <a:gd name="connsiteX154" fmla="*/ 3360922 w 7467600"/>
              <a:gd name="connsiteY154" fmla="*/ 4529373 h 6858000"/>
              <a:gd name="connsiteX155" fmla="*/ 3492420 w 7467600"/>
              <a:gd name="connsiteY155" fmla="*/ 4510145 h 6858000"/>
              <a:gd name="connsiteX156" fmla="*/ 3364086 w 7467600"/>
              <a:gd name="connsiteY156" fmla="*/ 4480340 h 6858000"/>
              <a:gd name="connsiteX157" fmla="*/ 3225818 w 7467600"/>
              <a:gd name="connsiteY157" fmla="*/ 4411822 h 6858000"/>
              <a:gd name="connsiteX158" fmla="*/ 3129696 w 7467600"/>
              <a:gd name="connsiteY158" fmla="*/ 4360704 h 6858000"/>
              <a:gd name="connsiteX159" fmla="*/ 2814545 w 7467600"/>
              <a:gd name="connsiteY159" fmla="*/ 4282955 h 6858000"/>
              <a:gd name="connsiteX160" fmla="*/ 2305292 w 7467600"/>
              <a:gd name="connsiteY160" fmla="*/ 4219492 h 6858000"/>
              <a:gd name="connsiteX161" fmla="*/ 2626982 w 7467600"/>
              <a:gd name="connsiteY161" fmla="*/ 4206450 h 6858000"/>
              <a:gd name="connsiteX162" fmla="*/ 2490617 w 7467600"/>
              <a:gd name="connsiteY162" fmla="*/ 4206951 h 6858000"/>
              <a:gd name="connsiteX163" fmla="*/ 2819869 w 7467600"/>
              <a:gd name="connsiteY163" fmla="*/ 4252936 h 6858000"/>
              <a:gd name="connsiteX164" fmla="*/ 3143018 w 7467600"/>
              <a:gd name="connsiteY164" fmla="*/ 4332698 h 6858000"/>
              <a:gd name="connsiteX165" fmla="*/ 3241520 w 7467600"/>
              <a:gd name="connsiteY165" fmla="*/ 4385112 h 6858000"/>
              <a:gd name="connsiteX166" fmla="*/ 3374575 w 7467600"/>
              <a:gd name="connsiteY166" fmla="*/ 4451517 h 6858000"/>
              <a:gd name="connsiteX167" fmla="*/ 3505221 w 7467600"/>
              <a:gd name="connsiteY167" fmla="*/ 4480757 h 6858000"/>
              <a:gd name="connsiteX168" fmla="*/ 2626982 w 7467600"/>
              <a:gd name="connsiteY168" fmla="*/ 4206450 h 6858000"/>
              <a:gd name="connsiteX169" fmla="*/ 1310106 w 7467600"/>
              <a:gd name="connsiteY169" fmla="*/ 3943217 h 6858000"/>
              <a:gd name="connsiteX170" fmla="*/ 854994 w 7467600"/>
              <a:gd name="connsiteY170" fmla="*/ 4399136 h 6858000"/>
              <a:gd name="connsiteX171" fmla="*/ 742462 w 7467600"/>
              <a:gd name="connsiteY171" fmla="*/ 4594648 h 6858000"/>
              <a:gd name="connsiteX172" fmla="*/ 820602 w 7467600"/>
              <a:gd name="connsiteY172" fmla="*/ 4485915 h 6858000"/>
              <a:gd name="connsiteX173" fmla="*/ 878295 w 7467600"/>
              <a:gd name="connsiteY173" fmla="*/ 4403594 h 6858000"/>
              <a:gd name="connsiteX174" fmla="*/ 1240607 w 7467600"/>
              <a:gd name="connsiteY174" fmla="*/ 4010401 h 6858000"/>
              <a:gd name="connsiteX175" fmla="*/ 1310106 w 7467600"/>
              <a:gd name="connsiteY175" fmla="*/ 3943217 h 6858000"/>
              <a:gd name="connsiteX176" fmla="*/ 1423113 w 7467600"/>
              <a:gd name="connsiteY176" fmla="*/ 3874565 h 6858000"/>
              <a:gd name="connsiteX177" fmla="*/ 1260565 w 7467600"/>
              <a:gd name="connsiteY177" fmla="*/ 4031982 h 6858000"/>
              <a:gd name="connsiteX178" fmla="*/ 901900 w 7467600"/>
              <a:gd name="connsiteY178" fmla="*/ 4421236 h 6858000"/>
              <a:gd name="connsiteX179" fmla="*/ 845044 w 7467600"/>
              <a:gd name="connsiteY179" fmla="*/ 4502436 h 6858000"/>
              <a:gd name="connsiteX180" fmla="*/ 685926 w 7467600"/>
              <a:gd name="connsiteY180" fmla="*/ 4703069 h 6858000"/>
              <a:gd name="connsiteX181" fmla="*/ 684248 w 7467600"/>
              <a:gd name="connsiteY181" fmla="*/ 4706721 h 6858000"/>
              <a:gd name="connsiteX182" fmla="*/ 1423113 w 7467600"/>
              <a:gd name="connsiteY182" fmla="*/ 3874565 h 6858000"/>
              <a:gd name="connsiteX183" fmla="*/ 3316479 w 7467600"/>
              <a:gd name="connsiteY183" fmla="*/ 3872136 h 6858000"/>
              <a:gd name="connsiteX184" fmla="*/ 3546806 w 7467600"/>
              <a:gd name="connsiteY184" fmla="*/ 4356139 h 6858000"/>
              <a:gd name="connsiteX185" fmla="*/ 3364433 w 7467600"/>
              <a:gd name="connsiteY185" fmla="*/ 3953121 h 6858000"/>
              <a:gd name="connsiteX186" fmla="*/ 3316479 w 7467600"/>
              <a:gd name="connsiteY186" fmla="*/ 3872136 h 6858000"/>
              <a:gd name="connsiteX187" fmla="*/ 3291335 w 7467600"/>
              <a:gd name="connsiteY187" fmla="*/ 3767420 h 6858000"/>
              <a:gd name="connsiteX188" fmla="*/ 3390805 w 7467600"/>
              <a:gd name="connsiteY188" fmla="*/ 3937163 h 6858000"/>
              <a:gd name="connsiteX189" fmla="*/ 3579062 w 7467600"/>
              <a:gd name="connsiteY189" fmla="*/ 4359040 h 6858000"/>
              <a:gd name="connsiteX190" fmla="*/ 3467355 w 7467600"/>
              <a:gd name="connsiteY190" fmla="*/ 3988130 h 6858000"/>
              <a:gd name="connsiteX191" fmla="*/ 3310753 w 7467600"/>
              <a:gd name="connsiteY191" fmla="*/ 3787140 h 6858000"/>
              <a:gd name="connsiteX192" fmla="*/ 3291335 w 7467600"/>
              <a:gd name="connsiteY192" fmla="*/ 3767420 h 6858000"/>
              <a:gd name="connsiteX193" fmla="*/ 1635889 w 7467600"/>
              <a:gd name="connsiteY193" fmla="*/ 3709494 h 6858000"/>
              <a:gd name="connsiteX194" fmla="*/ 1634800 w 7467600"/>
              <a:gd name="connsiteY194" fmla="*/ 3731111 h 6858000"/>
              <a:gd name="connsiteX195" fmla="*/ 1635889 w 7467600"/>
              <a:gd name="connsiteY195" fmla="*/ 3709494 h 6858000"/>
              <a:gd name="connsiteX196" fmla="*/ 1510397 w 7467600"/>
              <a:gd name="connsiteY196" fmla="*/ 3684705 h 6858000"/>
              <a:gd name="connsiteX197" fmla="*/ 1146550 w 7467600"/>
              <a:gd name="connsiteY197" fmla="*/ 3802012 h 6858000"/>
              <a:gd name="connsiteX198" fmla="*/ 698834 w 7467600"/>
              <a:gd name="connsiteY198" fmla="*/ 3952272 h 6858000"/>
              <a:gd name="connsiteX199" fmla="*/ 34256 w 7467600"/>
              <a:gd name="connsiteY199" fmla="*/ 4347603 h 6858000"/>
              <a:gd name="connsiteX200" fmla="*/ 527241 w 7467600"/>
              <a:gd name="connsiteY200" fmla="*/ 4065078 h 6858000"/>
              <a:gd name="connsiteX201" fmla="*/ 1510397 w 7467600"/>
              <a:gd name="connsiteY201" fmla="*/ 3684705 h 6858000"/>
              <a:gd name="connsiteX202" fmla="*/ 1313114 w 7467600"/>
              <a:gd name="connsiteY202" fmla="*/ 3655216 h 6858000"/>
              <a:gd name="connsiteX203" fmla="*/ 1109304 w 7467600"/>
              <a:gd name="connsiteY203" fmla="*/ 3669030 h 6858000"/>
              <a:gd name="connsiteX204" fmla="*/ 8129 w 7467600"/>
              <a:gd name="connsiteY204" fmla="*/ 4330519 h 6858000"/>
              <a:gd name="connsiteX205" fmla="*/ 687572 w 7467600"/>
              <a:gd name="connsiteY205" fmla="*/ 3925629 h 6858000"/>
              <a:gd name="connsiteX206" fmla="*/ 1138365 w 7467600"/>
              <a:gd name="connsiteY206" fmla="*/ 3774515 h 6858000"/>
              <a:gd name="connsiteX207" fmla="*/ 1505579 w 7467600"/>
              <a:gd name="connsiteY207" fmla="*/ 3655526 h 6858000"/>
              <a:gd name="connsiteX208" fmla="*/ 1313114 w 7467600"/>
              <a:gd name="connsiteY208" fmla="*/ 3655216 h 6858000"/>
              <a:gd name="connsiteX209" fmla="*/ 3655073 w 7467600"/>
              <a:gd name="connsiteY209" fmla="*/ 3650884 h 6858000"/>
              <a:gd name="connsiteX210" fmla="*/ 3989938 w 7467600"/>
              <a:gd name="connsiteY210" fmla="*/ 3991685 h 6858000"/>
              <a:gd name="connsiteX211" fmla="*/ 4393907 w 7467600"/>
              <a:gd name="connsiteY211" fmla="*/ 4261258 h 6858000"/>
              <a:gd name="connsiteX212" fmla="*/ 4648051 w 7467600"/>
              <a:gd name="connsiteY212" fmla="*/ 4374051 h 6858000"/>
              <a:gd name="connsiteX213" fmla="*/ 4383389 w 7467600"/>
              <a:gd name="connsiteY213" fmla="*/ 4184369 h 6858000"/>
              <a:gd name="connsiteX214" fmla="*/ 4165508 w 7467600"/>
              <a:gd name="connsiteY214" fmla="*/ 4035196 h 6858000"/>
              <a:gd name="connsiteX215" fmla="*/ 4068162 w 7467600"/>
              <a:gd name="connsiteY215" fmla="*/ 3953394 h 6858000"/>
              <a:gd name="connsiteX216" fmla="*/ 3981416 w 7467600"/>
              <a:gd name="connsiteY216" fmla="*/ 3880482 h 6858000"/>
              <a:gd name="connsiteX217" fmla="*/ 3800147 w 7467600"/>
              <a:gd name="connsiteY217" fmla="*/ 3749872 h 6858000"/>
              <a:gd name="connsiteX218" fmla="*/ 3655073 w 7467600"/>
              <a:gd name="connsiteY218" fmla="*/ 3650884 h 6858000"/>
              <a:gd name="connsiteX219" fmla="*/ 3670252 w 7467600"/>
              <a:gd name="connsiteY219" fmla="*/ 3622798 h 6858000"/>
              <a:gd name="connsiteX220" fmla="*/ 3817258 w 7467600"/>
              <a:gd name="connsiteY220" fmla="*/ 3723577 h 6858000"/>
              <a:gd name="connsiteX221" fmla="*/ 4000461 w 7467600"/>
              <a:gd name="connsiteY221" fmla="*/ 3855966 h 6858000"/>
              <a:gd name="connsiteX222" fmla="*/ 4088180 w 7467600"/>
              <a:gd name="connsiteY222" fmla="*/ 3929774 h 6858000"/>
              <a:gd name="connsiteX223" fmla="*/ 4184555 w 7467600"/>
              <a:gd name="connsiteY223" fmla="*/ 4010683 h 6858000"/>
              <a:gd name="connsiteX224" fmla="*/ 4399563 w 7467600"/>
              <a:gd name="connsiteY224" fmla="*/ 4158106 h 6858000"/>
              <a:gd name="connsiteX225" fmla="*/ 4684469 w 7467600"/>
              <a:gd name="connsiteY225" fmla="*/ 4364680 h 6858000"/>
              <a:gd name="connsiteX226" fmla="*/ 4690271 w 7467600"/>
              <a:gd name="connsiteY226" fmla="*/ 4370034 h 6858000"/>
              <a:gd name="connsiteX227" fmla="*/ 4136093 w 7467600"/>
              <a:gd name="connsiteY227" fmla="*/ 3858466 h 6858000"/>
              <a:gd name="connsiteX228" fmla="*/ 3670252 w 7467600"/>
              <a:gd name="connsiteY228" fmla="*/ 3622798 h 6858000"/>
              <a:gd name="connsiteX229" fmla="*/ 4440129 w 7467600"/>
              <a:gd name="connsiteY229" fmla="*/ 3448571 h 6858000"/>
              <a:gd name="connsiteX230" fmla="*/ 4856525 w 7467600"/>
              <a:gd name="connsiteY230" fmla="*/ 3915351 h 6858000"/>
              <a:gd name="connsiteX231" fmla="*/ 5059055 w 7467600"/>
              <a:gd name="connsiteY231" fmla="*/ 4108918 h 6858000"/>
              <a:gd name="connsiteX232" fmla="*/ 5290070 w 7467600"/>
              <a:gd name="connsiteY232" fmla="*/ 4263619 h 6858000"/>
              <a:gd name="connsiteX233" fmla="*/ 4834991 w 7467600"/>
              <a:gd name="connsiteY233" fmla="*/ 3830985 h 6858000"/>
              <a:gd name="connsiteX234" fmla="*/ 4440129 w 7467600"/>
              <a:gd name="connsiteY234" fmla="*/ 3448571 h 6858000"/>
              <a:gd name="connsiteX235" fmla="*/ 4441737 w 7467600"/>
              <a:gd name="connsiteY235" fmla="*/ 3399734 h 6858000"/>
              <a:gd name="connsiteX236" fmla="*/ 4431236 w 7467600"/>
              <a:gd name="connsiteY236" fmla="*/ 3400954 h 6858000"/>
              <a:gd name="connsiteX237" fmla="*/ 4557150 w 7467600"/>
              <a:gd name="connsiteY237" fmla="*/ 3510023 h 6858000"/>
              <a:gd name="connsiteX238" fmla="*/ 4856936 w 7467600"/>
              <a:gd name="connsiteY238" fmla="*/ 3809146 h 6858000"/>
              <a:gd name="connsiteX239" fmla="*/ 5111996 w 7467600"/>
              <a:gd name="connsiteY239" fmla="*/ 4065759 h 6858000"/>
              <a:gd name="connsiteX240" fmla="*/ 5388878 w 7467600"/>
              <a:gd name="connsiteY240" fmla="*/ 4300185 h 6858000"/>
              <a:gd name="connsiteX241" fmla="*/ 5425556 w 7467600"/>
              <a:gd name="connsiteY241" fmla="*/ 4308967 h 6858000"/>
              <a:gd name="connsiteX242" fmla="*/ 4943646 w 7467600"/>
              <a:gd name="connsiteY242" fmla="*/ 3822916 h 6858000"/>
              <a:gd name="connsiteX243" fmla="*/ 4594837 w 7467600"/>
              <a:gd name="connsiteY243" fmla="*/ 3532274 h 6858000"/>
              <a:gd name="connsiteX244" fmla="*/ 4441737 w 7467600"/>
              <a:gd name="connsiteY244" fmla="*/ 3399734 h 6858000"/>
              <a:gd name="connsiteX245" fmla="*/ 5425834 w 7467600"/>
              <a:gd name="connsiteY245" fmla="*/ 3162785 h 6858000"/>
              <a:gd name="connsiteX246" fmla="*/ 5401644 w 7467600"/>
              <a:gd name="connsiteY246" fmla="*/ 3617847 h 6858000"/>
              <a:gd name="connsiteX247" fmla="*/ 5467256 w 7467600"/>
              <a:gd name="connsiteY247" fmla="*/ 4175494 h 6858000"/>
              <a:gd name="connsiteX248" fmla="*/ 5448069 w 7467600"/>
              <a:gd name="connsiteY248" fmla="*/ 3567554 h 6858000"/>
              <a:gd name="connsiteX249" fmla="*/ 5425834 w 7467600"/>
              <a:gd name="connsiteY249" fmla="*/ 3162785 h 6858000"/>
              <a:gd name="connsiteX250" fmla="*/ 1318687 w 7467600"/>
              <a:gd name="connsiteY250" fmla="*/ 3113840 h 6858000"/>
              <a:gd name="connsiteX251" fmla="*/ 1066793 w 7467600"/>
              <a:gd name="connsiteY251" fmla="*/ 3212171 h 6858000"/>
              <a:gd name="connsiteX252" fmla="*/ 993319 w 7467600"/>
              <a:gd name="connsiteY252" fmla="*/ 3247648 h 6858000"/>
              <a:gd name="connsiteX253" fmla="*/ 853081 w 7467600"/>
              <a:gd name="connsiteY253" fmla="*/ 3312410 h 6858000"/>
              <a:gd name="connsiteX254" fmla="*/ 805957 w 7467600"/>
              <a:gd name="connsiteY254" fmla="*/ 3330443 h 6858000"/>
              <a:gd name="connsiteX255" fmla="*/ 1318687 w 7467600"/>
              <a:gd name="connsiteY255" fmla="*/ 3113840 h 6858000"/>
              <a:gd name="connsiteX256" fmla="*/ 5453702 w 7467600"/>
              <a:gd name="connsiteY256" fmla="*/ 3090882 h 6858000"/>
              <a:gd name="connsiteX257" fmla="*/ 5480135 w 7467600"/>
              <a:gd name="connsiteY257" fmla="*/ 3565802 h 6858000"/>
              <a:gd name="connsiteX258" fmla="*/ 5499023 w 7467600"/>
              <a:gd name="connsiteY258" fmla="*/ 4166310 h 6858000"/>
              <a:gd name="connsiteX259" fmla="*/ 5547022 w 7467600"/>
              <a:gd name="connsiteY259" fmla="*/ 3607838 h 6858000"/>
              <a:gd name="connsiteX260" fmla="*/ 5515964 w 7467600"/>
              <a:gd name="connsiteY260" fmla="*/ 3378541 h 6858000"/>
              <a:gd name="connsiteX261" fmla="*/ 5453702 w 7467600"/>
              <a:gd name="connsiteY261" fmla="*/ 3090882 h 6858000"/>
              <a:gd name="connsiteX262" fmla="*/ 1238695 w 7467600"/>
              <a:gd name="connsiteY262" fmla="*/ 3076820 h 6858000"/>
              <a:gd name="connsiteX263" fmla="*/ 716371 w 7467600"/>
              <a:gd name="connsiteY263" fmla="*/ 3293249 h 6858000"/>
              <a:gd name="connsiteX264" fmla="*/ 579522 w 7467600"/>
              <a:gd name="connsiteY264" fmla="*/ 3371759 h 6858000"/>
              <a:gd name="connsiteX265" fmla="*/ 600288 w 7467600"/>
              <a:gd name="connsiteY265" fmla="*/ 3365555 h 6858000"/>
              <a:gd name="connsiteX266" fmla="*/ 840692 w 7467600"/>
              <a:gd name="connsiteY266" fmla="*/ 3284921 h 6858000"/>
              <a:gd name="connsiteX267" fmla="*/ 979248 w 7467600"/>
              <a:gd name="connsiteY267" fmla="*/ 3221003 h 6858000"/>
              <a:gd name="connsiteX268" fmla="*/ 1053282 w 7467600"/>
              <a:gd name="connsiteY268" fmla="*/ 3185247 h 6858000"/>
              <a:gd name="connsiteX269" fmla="*/ 1320603 w 7467600"/>
              <a:gd name="connsiteY269" fmla="*/ 3081281 h 6858000"/>
              <a:gd name="connsiteX270" fmla="*/ 1238695 w 7467600"/>
              <a:gd name="connsiteY270" fmla="*/ 3076820 h 6858000"/>
              <a:gd name="connsiteX271" fmla="*/ 5425627 w 7467600"/>
              <a:gd name="connsiteY271" fmla="*/ 2954192 h 6858000"/>
              <a:gd name="connsiteX272" fmla="*/ 5470770 w 7467600"/>
              <a:gd name="connsiteY272" fmla="*/ 3005435 h 6858000"/>
              <a:gd name="connsiteX273" fmla="*/ 5519779 w 7467600"/>
              <a:gd name="connsiteY273" fmla="*/ 4359223 h 6858000"/>
              <a:gd name="connsiteX274" fmla="*/ 5520293 w 7467600"/>
              <a:gd name="connsiteY274" fmla="*/ 4360602 h 6858000"/>
              <a:gd name="connsiteX275" fmla="*/ 5767221 w 7467600"/>
              <a:gd name="connsiteY275" fmla="*/ 4665564 h 6858000"/>
              <a:gd name="connsiteX276" fmla="*/ 6937169 w 7467600"/>
              <a:gd name="connsiteY276" fmla="*/ 4815941 h 6858000"/>
              <a:gd name="connsiteX277" fmla="*/ 6953922 w 7467600"/>
              <a:gd name="connsiteY277" fmla="*/ 4890068 h 6858000"/>
              <a:gd name="connsiteX278" fmla="*/ 6071359 w 7467600"/>
              <a:gd name="connsiteY278" fmla="*/ 4770770 h 6858000"/>
              <a:gd name="connsiteX279" fmla="*/ 6038839 w 7467600"/>
              <a:gd name="connsiteY279" fmla="*/ 4764474 h 6858000"/>
              <a:gd name="connsiteX280" fmla="*/ 6038706 w 7467600"/>
              <a:gd name="connsiteY280" fmla="*/ 4763847 h 6858000"/>
              <a:gd name="connsiteX281" fmla="*/ 6037784 w 7467600"/>
              <a:gd name="connsiteY281" fmla="*/ 4764270 h 6858000"/>
              <a:gd name="connsiteX282" fmla="*/ 6038839 w 7467600"/>
              <a:gd name="connsiteY282" fmla="*/ 4764474 h 6858000"/>
              <a:gd name="connsiteX283" fmla="*/ 6040338 w 7467600"/>
              <a:gd name="connsiteY283" fmla="*/ 4771418 h 6858000"/>
              <a:gd name="connsiteX284" fmla="*/ 6024488 w 7467600"/>
              <a:gd name="connsiteY284" fmla="*/ 4809903 h 6858000"/>
              <a:gd name="connsiteX285" fmla="*/ 5599771 w 7467600"/>
              <a:gd name="connsiteY285" fmla="*/ 5509652 h 6858000"/>
              <a:gd name="connsiteX286" fmla="*/ 5548843 w 7467600"/>
              <a:gd name="connsiteY286" fmla="*/ 5563845 h 6858000"/>
              <a:gd name="connsiteX287" fmla="*/ 5940952 w 7467600"/>
              <a:gd name="connsiteY287" fmla="*/ 6250028 h 6858000"/>
              <a:gd name="connsiteX288" fmla="*/ 6043441 w 7467600"/>
              <a:gd name="connsiteY288" fmla="*/ 6665847 h 6858000"/>
              <a:gd name="connsiteX289" fmla="*/ 6093432 w 7467600"/>
              <a:gd name="connsiteY289" fmla="*/ 6858000 h 6858000"/>
              <a:gd name="connsiteX290" fmla="*/ 6034344 w 7467600"/>
              <a:gd name="connsiteY290" fmla="*/ 6858000 h 6858000"/>
              <a:gd name="connsiteX291" fmla="*/ 6026679 w 7467600"/>
              <a:gd name="connsiteY291" fmla="*/ 6836959 h 6858000"/>
              <a:gd name="connsiteX292" fmla="*/ 5800441 w 7467600"/>
              <a:gd name="connsiteY292" fmla="*/ 6335286 h 6858000"/>
              <a:gd name="connsiteX293" fmla="*/ 5526562 w 7467600"/>
              <a:gd name="connsiteY293" fmla="*/ 5705388 h 6858000"/>
              <a:gd name="connsiteX294" fmla="*/ 5519640 w 7467600"/>
              <a:gd name="connsiteY294" fmla="*/ 5683774 h 6858000"/>
              <a:gd name="connsiteX295" fmla="*/ 5844559 w 7467600"/>
              <a:gd name="connsiteY295" fmla="*/ 6553349 h 6858000"/>
              <a:gd name="connsiteX296" fmla="*/ 5975994 w 7467600"/>
              <a:gd name="connsiteY296" fmla="*/ 6858000 h 6858000"/>
              <a:gd name="connsiteX297" fmla="*/ 5898547 w 7467600"/>
              <a:gd name="connsiteY297" fmla="*/ 6858000 h 6858000"/>
              <a:gd name="connsiteX298" fmla="*/ 5682041 w 7467600"/>
              <a:gd name="connsiteY298" fmla="*/ 6355860 h 6858000"/>
              <a:gd name="connsiteX299" fmla="*/ 5461758 w 7467600"/>
              <a:gd name="connsiteY299" fmla="*/ 5820220 h 6858000"/>
              <a:gd name="connsiteX300" fmla="*/ 5237282 w 7467600"/>
              <a:gd name="connsiteY300" fmla="*/ 6579086 h 6858000"/>
              <a:gd name="connsiteX301" fmla="*/ 5115009 w 7467600"/>
              <a:gd name="connsiteY301" fmla="*/ 6858000 h 6858000"/>
              <a:gd name="connsiteX302" fmla="*/ 5028074 w 7467600"/>
              <a:gd name="connsiteY302" fmla="*/ 6858000 h 6858000"/>
              <a:gd name="connsiteX303" fmla="*/ 5079508 w 7467600"/>
              <a:gd name="connsiteY303" fmla="*/ 6749074 h 6858000"/>
              <a:gd name="connsiteX304" fmla="*/ 5371846 w 7467600"/>
              <a:gd name="connsiteY304" fmla="*/ 5924413 h 6858000"/>
              <a:gd name="connsiteX305" fmla="*/ 5270512 w 7467600"/>
              <a:gd name="connsiteY305" fmla="*/ 6138975 h 6858000"/>
              <a:gd name="connsiteX306" fmla="*/ 5062409 w 7467600"/>
              <a:gd name="connsiteY306" fmla="*/ 6653544 h 6858000"/>
              <a:gd name="connsiteX307" fmla="*/ 5036628 w 7467600"/>
              <a:gd name="connsiteY307" fmla="*/ 6754247 h 6858000"/>
              <a:gd name="connsiteX308" fmla="*/ 5009112 w 7467600"/>
              <a:gd name="connsiteY308" fmla="*/ 6858000 h 6858000"/>
              <a:gd name="connsiteX309" fmla="*/ 4976679 w 7467600"/>
              <a:gd name="connsiteY309" fmla="*/ 6858000 h 6858000"/>
              <a:gd name="connsiteX310" fmla="*/ 5006537 w 7467600"/>
              <a:gd name="connsiteY310" fmla="*/ 6747068 h 6858000"/>
              <a:gd name="connsiteX311" fmla="*/ 5032723 w 7467600"/>
              <a:gd name="connsiteY311" fmla="*/ 6644957 h 6858000"/>
              <a:gd name="connsiteX312" fmla="*/ 5242949 w 7467600"/>
              <a:gd name="connsiteY312" fmla="*/ 6125175 h 6858000"/>
              <a:gd name="connsiteX313" fmla="*/ 5286321 w 7467600"/>
              <a:gd name="connsiteY313" fmla="*/ 6033555 h 6858000"/>
              <a:gd name="connsiteX314" fmla="*/ 5008210 w 7467600"/>
              <a:gd name="connsiteY314" fmla="*/ 6649194 h 6858000"/>
              <a:gd name="connsiteX315" fmla="*/ 4986321 w 7467600"/>
              <a:gd name="connsiteY315" fmla="*/ 6765687 h 6858000"/>
              <a:gd name="connsiteX316" fmla="*/ 4973474 w 7467600"/>
              <a:gd name="connsiteY316" fmla="*/ 6858000 h 6858000"/>
              <a:gd name="connsiteX317" fmla="*/ 4907178 w 7467600"/>
              <a:gd name="connsiteY317" fmla="*/ 6858000 h 6858000"/>
              <a:gd name="connsiteX318" fmla="*/ 4910810 w 7467600"/>
              <a:gd name="connsiteY318" fmla="*/ 6829660 h 6858000"/>
              <a:gd name="connsiteX319" fmla="*/ 4987461 w 7467600"/>
              <a:gd name="connsiteY319" fmla="*/ 6432994 h 6858000"/>
              <a:gd name="connsiteX320" fmla="*/ 5179262 w 7467600"/>
              <a:gd name="connsiteY320" fmla="*/ 6035044 h 6858000"/>
              <a:gd name="connsiteX321" fmla="*/ 4689678 w 7467600"/>
              <a:gd name="connsiteY321" fmla="*/ 6440241 h 6858000"/>
              <a:gd name="connsiteX322" fmla="*/ 4477543 w 7467600"/>
              <a:gd name="connsiteY322" fmla="*/ 6674836 h 6858000"/>
              <a:gd name="connsiteX323" fmla="*/ 4329957 w 7467600"/>
              <a:gd name="connsiteY323" fmla="*/ 6858000 h 6858000"/>
              <a:gd name="connsiteX324" fmla="*/ 4218595 w 7467600"/>
              <a:gd name="connsiteY324" fmla="*/ 6858000 h 6858000"/>
              <a:gd name="connsiteX325" fmla="*/ 4368888 w 7467600"/>
              <a:gd name="connsiteY325" fmla="*/ 6668412 h 6858000"/>
              <a:gd name="connsiteX326" fmla="*/ 4563091 w 7467600"/>
              <a:gd name="connsiteY326" fmla="*/ 6442508 h 6858000"/>
              <a:gd name="connsiteX327" fmla="*/ 5387324 w 7467600"/>
              <a:gd name="connsiteY327" fmla="*/ 5705830 h 6858000"/>
              <a:gd name="connsiteX328" fmla="*/ 5073620 w 7467600"/>
              <a:gd name="connsiteY328" fmla="*/ 5955437 h 6858000"/>
              <a:gd name="connsiteX329" fmla="*/ 4689789 w 7467600"/>
              <a:gd name="connsiteY329" fmla="*/ 6268382 h 6858000"/>
              <a:gd name="connsiteX330" fmla="*/ 4418722 w 7467600"/>
              <a:gd name="connsiteY330" fmla="*/ 6570886 h 6858000"/>
              <a:gd name="connsiteX331" fmla="*/ 4214944 w 7467600"/>
              <a:gd name="connsiteY331" fmla="*/ 6858000 h 6858000"/>
              <a:gd name="connsiteX332" fmla="*/ 4177898 w 7467600"/>
              <a:gd name="connsiteY332" fmla="*/ 6858000 h 6858000"/>
              <a:gd name="connsiteX333" fmla="*/ 4391597 w 7467600"/>
              <a:gd name="connsiteY333" fmla="*/ 6556370 h 6858000"/>
              <a:gd name="connsiteX334" fmla="*/ 4668889 w 7467600"/>
              <a:gd name="connsiteY334" fmla="*/ 6246399 h 6858000"/>
              <a:gd name="connsiteX335" fmla="*/ 5055427 w 7467600"/>
              <a:gd name="connsiteY335" fmla="*/ 5931476 h 6858000"/>
              <a:gd name="connsiteX336" fmla="*/ 5371814 w 7467600"/>
              <a:gd name="connsiteY336" fmla="*/ 5678975 h 6858000"/>
              <a:gd name="connsiteX337" fmla="*/ 4987918 w 7467600"/>
              <a:gd name="connsiteY337" fmla="*/ 5838701 h 6858000"/>
              <a:gd name="connsiteX338" fmla="*/ 4317146 w 7467600"/>
              <a:gd name="connsiteY338" fmla="*/ 6587716 h 6858000"/>
              <a:gd name="connsiteX339" fmla="*/ 4171627 w 7467600"/>
              <a:gd name="connsiteY339" fmla="*/ 6858000 h 6858000"/>
              <a:gd name="connsiteX340" fmla="*/ 4081585 w 7467600"/>
              <a:gd name="connsiteY340" fmla="*/ 6858000 h 6858000"/>
              <a:gd name="connsiteX341" fmla="*/ 4238603 w 7467600"/>
              <a:gd name="connsiteY341" fmla="*/ 6559341 h 6858000"/>
              <a:gd name="connsiteX342" fmla="*/ 4778333 w 7467600"/>
              <a:gd name="connsiteY342" fmla="*/ 5873626 h 6858000"/>
              <a:gd name="connsiteX343" fmla="*/ 5414185 w 7467600"/>
              <a:gd name="connsiteY343" fmla="*/ 5573882 h 6858000"/>
              <a:gd name="connsiteX344" fmla="*/ 5959648 w 7467600"/>
              <a:gd name="connsiteY344" fmla="*/ 4760797 h 6858000"/>
              <a:gd name="connsiteX345" fmla="*/ 5355019 w 7467600"/>
              <a:gd name="connsiteY345" fmla="*/ 4734672 h 6858000"/>
              <a:gd name="connsiteX346" fmla="*/ 5083565 w 7467600"/>
              <a:gd name="connsiteY346" fmla="*/ 5179121 h 6858000"/>
              <a:gd name="connsiteX347" fmla="*/ 4713577 w 7467600"/>
              <a:gd name="connsiteY347" fmla="*/ 5616803 h 6858000"/>
              <a:gd name="connsiteX348" fmla="*/ 3989559 w 7467600"/>
              <a:gd name="connsiteY348" fmla="*/ 6145945 h 6858000"/>
              <a:gd name="connsiteX349" fmla="*/ 3939824 w 7467600"/>
              <a:gd name="connsiteY349" fmla="*/ 6066900 h 6858000"/>
              <a:gd name="connsiteX350" fmla="*/ 4584537 w 7467600"/>
              <a:gd name="connsiteY350" fmla="*/ 5324826 h 6858000"/>
              <a:gd name="connsiteX351" fmla="*/ 5037105 w 7467600"/>
              <a:gd name="connsiteY351" fmla="*/ 5088765 h 6858000"/>
              <a:gd name="connsiteX352" fmla="*/ 5039930 w 7467600"/>
              <a:gd name="connsiteY352" fmla="*/ 5089585 h 6858000"/>
              <a:gd name="connsiteX353" fmla="*/ 5263764 w 7467600"/>
              <a:gd name="connsiteY353" fmla="*/ 4735525 h 6858000"/>
              <a:gd name="connsiteX354" fmla="*/ 4086300 w 7467600"/>
              <a:gd name="connsiteY354" fmla="*/ 4884599 h 6858000"/>
              <a:gd name="connsiteX355" fmla="*/ 4085485 w 7467600"/>
              <a:gd name="connsiteY355" fmla="*/ 4899070 h 6858000"/>
              <a:gd name="connsiteX356" fmla="*/ 3871915 w 7467600"/>
              <a:gd name="connsiteY356" fmla="*/ 5253645 h 6858000"/>
              <a:gd name="connsiteX357" fmla="*/ 3799374 w 7467600"/>
              <a:gd name="connsiteY357" fmla="*/ 5466127 h 6858000"/>
              <a:gd name="connsiteX358" fmla="*/ 3498850 w 7467600"/>
              <a:gd name="connsiteY358" fmla="*/ 6661888 h 6858000"/>
              <a:gd name="connsiteX359" fmla="*/ 3399216 w 7467600"/>
              <a:gd name="connsiteY359" fmla="*/ 6858000 h 6858000"/>
              <a:gd name="connsiteX360" fmla="*/ 3303688 w 7467600"/>
              <a:gd name="connsiteY360" fmla="*/ 6858000 h 6858000"/>
              <a:gd name="connsiteX361" fmla="*/ 3391774 w 7467600"/>
              <a:gd name="connsiteY361" fmla="*/ 6697181 h 6858000"/>
              <a:gd name="connsiteX362" fmla="*/ 3735540 w 7467600"/>
              <a:gd name="connsiteY362" fmla="*/ 5546923 h 6858000"/>
              <a:gd name="connsiteX363" fmla="*/ 3729438 w 7467600"/>
              <a:gd name="connsiteY363" fmla="*/ 5569058 h 6858000"/>
              <a:gd name="connsiteX364" fmla="*/ 3707782 w 7467600"/>
              <a:gd name="connsiteY364" fmla="*/ 5644908 h 6858000"/>
              <a:gd name="connsiteX365" fmla="*/ 3583827 w 7467600"/>
              <a:gd name="connsiteY365" fmla="*/ 6039215 h 6858000"/>
              <a:gd name="connsiteX366" fmla="*/ 3547861 w 7467600"/>
              <a:gd name="connsiteY366" fmla="*/ 6129609 h 6858000"/>
              <a:gd name="connsiteX367" fmla="*/ 3490905 w 7467600"/>
              <a:gd name="connsiteY367" fmla="*/ 6277660 h 6858000"/>
              <a:gd name="connsiteX368" fmla="*/ 3455859 w 7467600"/>
              <a:gd name="connsiteY368" fmla="*/ 6391301 h 6858000"/>
              <a:gd name="connsiteX369" fmla="*/ 3429112 w 7467600"/>
              <a:gd name="connsiteY369" fmla="*/ 6479469 h 6858000"/>
              <a:gd name="connsiteX370" fmla="*/ 3304862 w 7467600"/>
              <a:gd name="connsiteY370" fmla="*/ 6796476 h 6858000"/>
              <a:gd name="connsiteX371" fmla="*/ 3276071 w 7467600"/>
              <a:gd name="connsiteY371" fmla="*/ 6858000 h 6858000"/>
              <a:gd name="connsiteX372" fmla="*/ 3240805 w 7467600"/>
              <a:gd name="connsiteY372" fmla="*/ 6858000 h 6858000"/>
              <a:gd name="connsiteX373" fmla="*/ 3275917 w 7467600"/>
              <a:gd name="connsiteY373" fmla="*/ 6783192 h 6858000"/>
              <a:gd name="connsiteX374" fmla="*/ 3399358 w 7467600"/>
              <a:gd name="connsiteY374" fmla="*/ 6469011 h 6858000"/>
              <a:gd name="connsiteX375" fmla="*/ 3425650 w 7467600"/>
              <a:gd name="connsiteY375" fmla="*/ 6381333 h 6858000"/>
              <a:gd name="connsiteX376" fmla="*/ 3460661 w 7467600"/>
              <a:gd name="connsiteY376" fmla="*/ 6266763 h 6858000"/>
              <a:gd name="connsiteX377" fmla="*/ 3518021 w 7467600"/>
              <a:gd name="connsiteY377" fmla="*/ 6117298 h 6858000"/>
              <a:gd name="connsiteX378" fmla="*/ 3554035 w 7467600"/>
              <a:gd name="connsiteY378" fmla="*/ 6027832 h 6858000"/>
              <a:gd name="connsiteX379" fmla="*/ 3677174 w 7467600"/>
              <a:gd name="connsiteY379" fmla="*/ 5636351 h 6858000"/>
              <a:gd name="connsiteX380" fmla="*/ 3698819 w 7467600"/>
              <a:gd name="connsiteY380" fmla="*/ 5560503 h 6858000"/>
              <a:gd name="connsiteX381" fmla="*/ 3702094 w 7467600"/>
              <a:gd name="connsiteY381" fmla="*/ 5549194 h 6858000"/>
              <a:gd name="connsiteX382" fmla="*/ 3398355 w 7467600"/>
              <a:gd name="connsiteY382" fmla="*/ 6094603 h 6858000"/>
              <a:gd name="connsiteX383" fmla="*/ 3193941 w 7467600"/>
              <a:gd name="connsiteY383" fmla="*/ 6798775 h 6858000"/>
              <a:gd name="connsiteX384" fmla="*/ 3184140 w 7467600"/>
              <a:gd name="connsiteY384" fmla="*/ 6858000 h 6858000"/>
              <a:gd name="connsiteX385" fmla="*/ 3099978 w 7467600"/>
              <a:gd name="connsiteY385" fmla="*/ 6858000 h 6858000"/>
              <a:gd name="connsiteX386" fmla="*/ 3101556 w 7467600"/>
              <a:gd name="connsiteY386" fmla="*/ 6843337 h 6858000"/>
              <a:gd name="connsiteX387" fmla="*/ 3370162 w 7467600"/>
              <a:gd name="connsiteY387" fmla="*/ 5785550 h 6858000"/>
              <a:gd name="connsiteX388" fmla="*/ 3746477 w 7467600"/>
              <a:gd name="connsiteY388" fmla="*/ 5377889 h 6858000"/>
              <a:gd name="connsiteX389" fmla="*/ 3863399 w 7467600"/>
              <a:gd name="connsiteY389" fmla="*/ 5087257 h 6858000"/>
              <a:gd name="connsiteX390" fmla="*/ 3968712 w 7467600"/>
              <a:gd name="connsiteY390" fmla="*/ 4913989 h 6858000"/>
              <a:gd name="connsiteX391" fmla="*/ 2792390 w 7467600"/>
              <a:gd name="connsiteY391" fmla="*/ 5382974 h 6858000"/>
              <a:gd name="connsiteX392" fmla="*/ 2714982 w 7467600"/>
              <a:gd name="connsiteY392" fmla="*/ 5427051 h 6858000"/>
              <a:gd name="connsiteX393" fmla="*/ 2813361 w 7467600"/>
              <a:gd name="connsiteY393" fmla="*/ 6023912 h 6858000"/>
              <a:gd name="connsiteX394" fmla="*/ 2688430 w 7467600"/>
              <a:gd name="connsiteY394" fmla="*/ 6801564 h 6858000"/>
              <a:gd name="connsiteX395" fmla="*/ 2629626 w 7467600"/>
              <a:gd name="connsiteY395" fmla="*/ 6763394 h 6858000"/>
              <a:gd name="connsiteX396" fmla="*/ 2565328 w 7467600"/>
              <a:gd name="connsiteY396" fmla="*/ 5516399 h 6858000"/>
              <a:gd name="connsiteX397" fmla="*/ 1922999 w 7467600"/>
              <a:gd name="connsiteY397" fmla="*/ 5980343 h 6858000"/>
              <a:gd name="connsiteX398" fmla="*/ 1950261 w 7467600"/>
              <a:gd name="connsiteY398" fmla="*/ 6405858 h 6858000"/>
              <a:gd name="connsiteX399" fmla="*/ 2365554 w 7467600"/>
              <a:gd name="connsiteY399" fmla="*/ 6759107 h 6858000"/>
              <a:gd name="connsiteX400" fmla="*/ 2424142 w 7467600"/>
              <a:gd name="connsiteY400" fmla="*/ 6858000 h 6858000"/>
              <a:gd name="connsiteX401" fmla="*/ 2395994 w 7467600"/>
              <a:gd name="connsiteY401" fmla="*/ 6858000 h 6858000"/>
              <a:gd name="connsiteX402" fmla="*/ 2392863 w 7467600"/>
              <a:gd name="connsiteY402" fmla="*/ 6852964 h 6858000"/>
              <a:gd name="connsiteX403" fmla="*/ 2017589 w 7467600"/>
              <a:gd name="connsiteY403" fmla="*/ 6493982 h 6858000"/>
              <a:gd name="connsiteX404" fmla="*/ 2147336 w 7467600"/>
              <a:gd name="connsiteY404" fmla="*/ 6594052 h 6858000"/>
              <a:gd name="connsiteX405" fmla="*/ 2207047 w 7467600"/>
              <a:gd name="connsiteY405" fmla="*/ 6654540 h 6858000"/>
              <a:gd name="connsiteX406" fmla="*/ 2299106 w 7467600"/>
              <a:gd name="connsiteY406" fmla="*/ 6778931 h 6858000"/>
              <a:gd name="connsiteX407" fmla="*/ 2314430 w 7467600"/>
              <a:gd name="connsiteY407" fmla="*/ 6801144 h 6858000"/>
              <a:gd name="connsiteX408" fmla="*/ 2352406 w 7467600"/>
              <a:gd name="connsiteY408" fmla="*/ 6858000 h 6858000"/>
              <a:gd name="connsiteX409" fmla="*/ 2314492 w 7467600"/>
              <a:gd name="connsiteY409" fmla="*/ 6858000 h 6858000"/>
              <a:gd name="connsiteX410" fmla="*/ 2288095 w 7467600"/>
              <a:gd name="connsiteY410" fmla="*/ 6818030 h 6858000"/>
              <a:gd name="connsiteX411" fmla="*/ 2272768 w 7467600"/>
              <a:gd name="connsiteY411" fmla="*/ 6795822 h 6858000"/>
              <a:gd name="connsiteX412" fmla="*/ 2182715 w 7467600"/>
              <a:gd name="connsiteY412" fmla="*/ 6675071 h 6858000"/>
              <a:gd name="connsiteX413" fmla="*/ 2032061 w 7467600"/>
              <a:gd name="connsiteY413" fmla="*/ 6541380 h 6858000"/>
              <a:gd name="connsiteX414" fmla="*/ 2257220 w 7467600"/>
              <a:gd name="connsiteY414" fmla="*/ 6826257 h 6858000"/>
              <a:gd name="connsiteX415" fmla="*/ 2281324 w 7467600"/>
              <a:gd name="connsiteY415" fmla="*/ 6858000 h 6858000"/>
              <a:gd name="connsiteX416" fmla="*/ 2242860 w 7467600"/>
              <a:gd name="connsiteY416" fmla="*/ 6858000 h 6858000"/>
              <a:gd name="connsiteX417" fmla="*/ 2232818 w 7467600"/>
              <a:gd name="connsiteY417" fmla="*/ 6844926 h 6858000"/>
              <a:gd name="connsiteX418" fmla="*/ 1990172 w 7467600"/>
              <a:gd name="connsiteY418" fmla="*/ 6542121 h 6858000"/>
              <a:gd name="connsiteX419" fmla="*/ 2124090 w 7467600"/>
              <a:gd name="connsiteY419" fmla="*/ 6761017 h 6858000"/>
              <a:gd name="connsiteX420" fmla="*/ 2200380 w 7467600"/>
              <a:gd name="connsiteY420" fmla="*/ 6858000 h 6858000"/>
              <a:gd name="connsiteX421" fmla="*/ 2147507 w 7467600"/>
              <a:gd name="connsiteY421" fmla="*/ 6858000 h 6858000"/>
              <a:gd name="connsiteX422" fmla="*/ 2070668 w 7467600"/>
              <a:gd name="connsiteY422" fmla="*/ 6761520 h 6858000"/>
              <a:gd name="connsiteX423" fmla="*/ 1975142 w 7467600"/>
              <a:gd name="connsiteY423" fmla="*/ 6585570 h 6858000"/>
              <a:gd name="connsiteX424" fmla="*/ 2050035 w 7467600"/>
              <a:gd name="connsiteY424" fmla="*/ 6813345 h 6858000"/>
              <a:gd name="connsiteX425" fmla="*/ 2063025 w 7467600"/>
              <a:gd name="connsiteY425" fmla="*/ 6858000 h 6858000"/>
              <a:gd name="connsiteX426" fmla="*/ 2021675 w 7467600"/>
              <a:gd name="connsiteY426" fmla="*/ 6858000 h 6858000"/>
              <a:gd name="connsiteX427" fmla="*/ 2019308 w 7467600"/>
              <a:gd name="connsiteY427" fmla="*/ 6847118 h 6858000"/>
              <a:gd name="connsiteX428" fmla="*/ 1938835 w 7467600"/>
              <a:gd name="connsiteY428" fmla="*/ 6551160 h 6858000"/>
              <a:gd name="connsiteX429" fmla="*/ 1953230 w 7467600"/>
              <a:gd name="connsiteY429" fmla="*/ 6759699 h 6858000"/>
              <a:gd name="connsiteX430" fmla="*/ 1956763 w 7467600"/>
              <a:gd name="connsiteY430" fmla="*/ 6778191 h 6858000"/>
              <a:gd name="connsiteX431" fmla="*/ 1967925 w 7467600"/>
              <a:gd name="connsiteY431" fmla="*/ 6858000 h 6858000"/>
              <a:gd name="connsiteX432" fmla="*/ 1936622 w 7467600"/>
              <a:gd name="connsiteY432" fmla="*/ 6858000 h 6858000"/>
              <a:gd name="connsiteX433" fmla="*/ 1926261 w 7467600"/>
              <a:gd name="connsiteY433" fmla="*/ 6784064 h 6858000"/>
              <a:gd name="connsiteX434" fmla="*/ 1922724 w 7467600"/>
              <a:gd name="connsiteY434" fmla="*/ 6765577 h 6858000"/>
              <a:gd name="connsiteX435" fmla="*/ 1904650 w 7467600"/>
              <a:gd name="connsiteY435" fmla="*/ 6639616 h 6858000"/>
              <a:gd name="connsiteX436" fmla="*/ 1885273 w 7467600"/>
              <a:gd name="connsiteY436" fmla="*/ 6858000 h 6858000"/>
              <a:gd name="connsiteX437" fmla="*/ 1854363 w 7467600"/>
              <a:gd name="connsiteY437" fmla="*/ 6858000 h 6858000"/>
              <a:gd name="connsiteX438" fmla="*/ 1880391 w 7467600"/>
              <a:gd name="connsiteY438" fmla="*/ 6603796 h 6858000"/>
              <a:gd name="connsiteX439" fmla="*/ 1818273 w 7467600"/>
              <a:gd name="connsiteY439" fmla="*/ 6715729 h 6858000"/>
              <a:gd name="connsiteX440" fmla="*/ 1794691 w 7467600"/>
              <a:gd name="connsiteY440" fmla="*/ 6843239 h 6858000"/>
              <a:gd name="connsiteX441" fmla="*/ 1794914 w 7467600"/>
              <a:gd name="connsiteY441" fmla="*/ 6858000 h 6858000"/>
              <a:gd name="connsiteX442" fmla="*/ 1746128 w 7467600"/>
              <a:gd name="connsiteY442" fmla="*/ 6858000 h 6858000"/>
              <a:gd name="connsiteX443" fmla="*/ 1753934 w 7467600"/>
              <a:gd name="connsiteY443" fmla="*/ 6724796 h 6858000"/>
              <a:gd name="connsiteX444" fmla="*/ 1792053 w 7467600"/>
              <a:gd name="connsiteY444" fmla="*/ 6572396 h 6858000"/>
              <a:gd name="connsiteX445" fmla="*/ 1862248 w 7467600"/>
              <a:gd name="connsiteY445" fmla="*/ 6266397 h 6858000"/>
              <a:gd name="connsiteX446" fmla="*/ 1862250 w 7467600"/>
              <a:gd name="connsiteY446" fmla="*/ 6033531 h 6858000"/>
              <a:gd name="connsiteX447" fmla="*/ 1211999 w 7467600"/>
              <a:gd name="connsiteY447" fmla="*/ 6683610 h 6858000"/>
              <a:gd name="connsiteX448" fmla="*/ 1213266 w 7467600"/>
              <a:gd name="connsiteY448" fmla="*/ 6691947 h 6858000"/>
              <a:gd name="connsiteX449" fmla="*/ 1203370 w 7467600"/>
              <a:gd name="connsiteY449" fmla="*/ 6850676 h 6858000"/>
              <a:gd name="connsiteX450" fmla="*/ 1203671 w 7467600"/>
              <a:gd name="connsiteY450" fmla="*/ 6858000 h 6858000"/>
              <a:gd name="connsiteX451" fmla="*/ 1143180 w 7467600"/>
              <a:gd name="connsiteY451" fmla="*/ 6858000 h 6858000"/>
              <a:gd name="connsiteX452" fmla="*/ 1142176 w 7467600"/>
              <a:gd name="connsiteY452" fmla="*/ 6766045 h 6858000"/>
              <a:gd name="connsiteX453" fmla="*/ 1067484 w 7467600"/>
              <a:gd name="connsiteY453" fmla="*/ 6858000 h 6858000"/>
              <a:gd name="connsiteX454" fmla="*/ 953928 w 7467600"/>
              <a:gd name="connsiteY454" fmla="*/ 6858000 h 6858000"/>
              <a:gd name="connsiteX455" fmla="*/ 959715 w 7467600"/>
              <a:gd name="connsiteY455" fmla="*/ 6850185 h 6858000"/>
              <a:gd name="connsiteX456" fmla="*/ 1483788 w 7467600"/>
              <a:gd name="connsiteY456" fmla="*/ 6259174 h 6858000"/>
              <a:gd name="connsiteX457" fmla="*/ 1100671 w 7467600"/>
              <a:gd name="connsiteY457" fmla="*/ 6252137 h 6858000"/>
              <a:gd name="connsiteX458" fmla="*/ 1090144 w 7467600"/>
              <a:gd name="connsiteY458" fmla="*/ 6256748 h 6858000"/>
              <a:gd name="connsiteX459" fmla="*/ 1095872 w 7467600"/>
              <a:gd name="connsiteY459" fmla="*/ 6271892 h 6858000"/>
              <a:gd name="connsiteX460" fmla="*/ 262785 w 7467600"/>
              <a:gd name="connsiteY460" fmla="*/ 6845450 h 6858000"/>
              <a:gd name="connsiteX461" fmla="*/ 209968 w 7467600"/>
              <a:gd name="connsiteY461" fmla="*/ 6770713 h 6858000"/>
              <a:gd name="connsiteX462" fmla="*/ 873460 w 7467600"/>
              <a:gd name="connsiteY462" fmla="*/ 6253768 h 6858000"/>
              <a:gd name="connsiteX463" fmla="*/ 192686 w 7467600"/>
              <a:gd name="connsiteY463" fmla="*/ 5849257 h 6858000"/>
              <a:gd name="connsiteX464" fmla="*/ 4696 w 7467600"/>
              <a:gd name="connsiteY464" fmla="*/ 5697668 h 6858000"/>
              <a:gd name="connsiteX465" fmla="*/ 0 w 7467600"/>
              <a:gd name="connsiteY465" fmla="*/ 5689984 h 6858000"/>
              <a:gd name="connsiteX466" fmla="*/ 0 w 7467600"/>
              <a:gd name="connsiteY466" fmla="*/ 5513472 h 6858000"/>
              <a:gd name="connsiteX467" fmla="*/ 174101 w 7467600"/>
              <a:gd name="connsiteY467" fmla="*/ 5620277 h 6858000"/>
              <a:gd name="connsiteX468" fmla="*/ 891800 w 7467600"/>
              <a:gd name="connsiteY468" fmla="*/ 6036935 h 6858000"/>
              <a:gd name="connsiteX469" fmla="*/ 1072219 w 7467600"/>
              <a:gd name="connsiteY469" fmla="*/ 6169443 h 6858000"/>
              <a:gd name="connsiteX470" fmla="*/ 1074117 w 7467600"/>
              <a:gd name="connsiteY470" fmla="*/ 6170301 h 6858000"/>
              <a:gd name="connsiteX471" fmla="*/ 1083114 w 7467600"/>
              <a:gd name="connsiteY471" fmla="*/ 6174131 h 6858000"/>
              <a:gd name="connsiteX472" fmla="*/ 1543010 w 7467600"/>
              <a:gd name="connsiteY472" fmla="*/ 6191140 h 6858000"/>
              <a:gd name="connsiteX473" fmla="*/ 1551080 w 7467600"/>
              <a:gd name="connsiteY473" fmla="*/ 6195006 h 6858000"/>
              <a:gd name="connsiteX474" fmla="*/ 2345443 w 7467600"/>
              <a:gd name="connsiteY474" fmla="*/ 5549882 h 6858000"/>
              <a:gd name="connsiteX475" fmla="*/ 1721499 w 7467600"/>
              <a:gd name="connsiteY475" fmla="*/ 5599969 h 6858000"/>
              <a:gd name="connsiteX476" fmla="*/ 767716 w 7467600"/>
              <a:gd name="connsiteY476" fmla="*/ 5472768 h 6858000"/>
              <a:gd name="connsiteX477" fmla="*/ 722147 w 7467600"/>
              <a:gd name="connsiteY477" fmla="*/ 5393091 h 6858000"/>
              <a:gd name="connsiteX478" fmla="*/ 1485552 w 7467600"/>
              <a:gd name="connsiteY478" fmla="*/ 5313202 h 6858000"/>
              <a:gd name="connsiteX479" fmla="*/ 2143004 w 7467600"/>
              <a:gd name="connsiteY479" fmla="*/ 5402420 h 6858000"/>
              <a:gd name="connsiteX480" fmla="*/ 1933391 w 7467600"/>
              <a:gd name="connsiteY480" fmla="*/ 5156971 h 6858000"/>
              <a:gd name="connsiteX481" fmla="*/ 1827118 w 7467600"/>
              <a:gd name="connsiteY481" fmla="*/ 4968410 h 6858000"/>
              <a:gd name="connsiteX482" fmla="*/ 1837349 w 7467600"/>
              <a:gd name="connsiteY482" fmla="*/ 4956357 h 6858000"/>
              <a:gd name="connsiteX483" fmla="*/ 2162835 w 7467600"/>
              <a:gd name="connsiteY483" fmla="*/ 5187853 h 6858000"/>
              <a:gd name="connsiteX484" fmla="*/ 2257167 w 7467600"/>
              <a:gd name="connsiteY484" fmla="*/ 5462123 h 6858000"/>
              <a:gd name="connsiteX485" fmla="*/ 2261598 w 7467600"/>
              <a:gd name="connsiteY485" fmla="*/ 5467998 h 6858000"/>
              <a:gd name="connsiteX486" fmla="*/ 2437177 w 7467600"/>
              <a:gd name="connsiteY486" fmla="*/ 5479608 h 6858000"/>
              <a:gd name="connsiteX487" fmla="*/ 2445247 w 7467600"/>
              <a:gd name="connsiteY487" fmla="*/ 5483476 h 6858000"/>
              <a:gd name="connsiteX488" fmla="*/ 2743626 w 7467600"/>
              <a:gd name="connsiteY488" fmla="*/ 5304819 h 6858000"/>
              <a:gd name="connsiteX489" fmla="*/ 3048102 w 7467600"/>
              <a:gd name="connsiteY489" fmla="*/ 5150595 h 6858000"/>
              <a:gd name="connsiteX490" fmla="*/ 1799414 w 7467600"/>
              <a:gd name="connsiteY490" fmla="*/ 4694732 h 6858000"/>
              <a:gd name="connsiteX491" fmla="*/ 1771735 w 7467600"/>
              <a:gd name="connsiteY491" fmla="*/ 4619929 h 6858000"/>
              <a:gd name="connsiteX492" fmla="*/ 3104273 w 7467600"/>
              <a:gd name="connsiteY492" fmla="*/ 5076159 h 6858000"/>
              <a:gd name="connsiteX493" fmla="*/ 3113245 w 7467600"/>
              <a:gd name="connsiteY493" fmla="*/ 5090705 h 6858000"/>
              <a:gd name="connsiteX494" fmla="*/ 3126294 w 7467600"/>
              <a:gd name="connsiteY494" fmla="*/ 5114400 h 6858000"/>
              <a:gd name="connsiteX495" fmla="*/ 3937433 w 7467600"/>
              <a:gd name="connsiteY495" fmla="*/ 4830473 h 6858000"/>
              <a:gd name="connsiteX496" fmla="*/ 3590475 w 7467600"/>
              <a:gd name="connsiteY496" fmla="*/ 4597974 h 6858000"/>
              <a:gd name="connsiteX497" fmla="*/ 3100264 w 7467600"/>
              <a:gd name="connsiteY497" fmla="*/ 4579845 h 6858000"/>
              <a:gd name="connsiteX498" fmla="*/ 2183576 w 7467600"/>
              <a:gd name="connsiteY498" fmla="*/ 4227150 h 6858000"/>
              <a:gd name="connsiteX499" fmla="*/ 2151029 w 7467600"/>
              <a:gd name="connsiteY499" fmla="*/ 4146947 h 6858000"/>
              <a:gd name="connsiteX500" fmla="*/ 3563434 w 7467600"/>
              <a:gd name="connsiteY500" fmla="*/ 4469115 h 6858000"/>
              <a:gd name="connsiteX501" fmla="*/ 3177952 w 7467600"/>
              <a:gd name="connsiteY501" fmla="*/ 3657386 h 6858000"/>
              <a:gd name="connsiteX502" fmla="*/ 3189263 w 7467600"/>
              <a:gd name="connsiteY502" fmla="*/ 3625726 h 6858000"/>
              <a:gd name="connsiteX503" fmla="*/ 3560912 w 7467600"/>
              <a:gd name="connsiteY503" fmla="*/ 4079863 h 6858000"/>
              <a:gd name="connsiteX504" fmla="*/ 3626636 w 7467600"/>
              <a:gd name="connsiteY504" fmla="*/ 4512230 h 6858000"/>
              <a:gd name="connsiteX505" fmla="*/ 3653088 w 7467600"/>
              <a:gd name="connsiteY505" fmla="*/ 4521417 h 6858000"/>
              <a:gd name="connsiteX506" fmla="*/ 3988128 w 7467600"/>
              <a:gd name="connsiteY506" fmla="*/ 4817267 h 6858000"/>
              <a:gd name="connsiteX507" fmla="*/ 4830582 w 7467600"/>
              <a:gd name="connsiteY507" fmla="*/ 4676000 h 6858000"/>
              <a:gd name="connsiteX508" fmla="*/ 4830100 w 7467600"/>
              <a:gd name="connsiteY508" fmla="*/ 4675554 h 6858000"/>
              <a:gd name="connsiteX509" fmla="*/ 4036318 w 7467600"/>
              <a:gd name="connsiteY509" fmla="*/ 4147013 h 6858000"/>
              <a:gd name="connsiteX510" fmla="*/ 3432098 w 7467600"/>
              <a:gd name="connsiteY510" fmla="*/ 3537312 h 6858000"/>
              <a:gd name="connsiteX511" fmla="*/ 3446761 w 7467600"/>
              <a:gd name="connsiteY511" fmla="*/ 3461278 h 6858000"/>
              <a:gd name="connsiteX512" fmla="*/ 4419733 w 7467600"/>
              <a:gd name="connsiteY512" fmla="*/ 3963555 h 6858000"/>
              <a:gd name="connsiteX513" fmla="*/ 4781371 w 7467600"/>
              <a:gd name="connsiteY513" fmla="*/ 4458604 h 6858000"/>
              <a:gd name="connsiteX514" fmla="*/ 4780440 w 7467600"/>
              <a:gd name="connsiteY514" fmla="*/ 4470290 h 6858000"/>
              <a:gd name="connsiteX515" fmla="*/ 4898954 w 7467600"/>
              <a:gd name="connsiteY515" fmla="*/ 4662092 h 6858000"/>
              <a:gd name="connsiteX516" fmla="*/ 4900699 w 7467600"/>
              <a:gd name="connsiteY516" fmla="*/ 4670867 h 6858000"/>
              <a:gd name="connsiteX517" fmla="*/ 5714511 w 7467600"/>
              <a:gd name="connsiteY517" fmla="*/ 4663483 h 6858000"/>
              <a:gd name="connsiteX518" fmla="*/ 5464793 w 7467600"/>
              <a:gd name="connsiteY518" fmla="*/ 4393556 h 6858000"/>
              <a:gd name="connsiteX519" fmla="*/ 5461897 w 7467600"/>
              <a:gd name="connsiteY519" fmla="*/ 4390879 h 6858000"/>
              <a:gd name="connsiteX520" fmla="*/ 4294126 w 7467600"/>
              <a:gd name="connsiteY520" fmla="*/ 3303048 h 6858000"/>
              <a:gd name="connsiteX521" fmla="*/ 4305321 w 7467600"/>
              <a:gd name="connsiteY521" fmla="*/ 3256953 h 6858000"/>
              <a:gd name="connsiteX522" fmla="*/ 4949299 w 7467600"/>
              <a:gd name="connsiteY522" fmla="*/ 3766336 h 6858000"/>
              <a:gd name="connsiteX523" fmla="*/ 5291452 w 7467600"/>
              <a:gd name="connsiteY523" fmla="*/ 4076801 h 6858000"/>
              <a:gd name="connsiteX524" fmla="*/ 5434998 w 7467600"/>
              <a:gd name="connsiteY524" fmla="*/ 4254100 h 6858000"/>
              <a:gd name="connsiteX525" fmla="*/ 5351015 w 7467600"/>
              <a:gd name="connsiteY525" fmla="*/ 3760989 h 6858000"/>
              <a:gd name="connsiteX526" fmla="*/ 5413780 w 7467600"/>
              <a:gd name="connsiteY526" fmla="*/ 2966265 h 6858000"/>
              <a:gd name="connsiteX527" fmla="*/ 5425627 w 7467600"/>
              <a:gd name="connsiteY527" fmla="*/ 2954192 h 6858000"/>
              <a:gd name="connsiteX528" fmla="*/ 6604735 w 7467600"/>
              <a:gd name="connsiteY528" fmla="*/ 2041381 h 6858000"/>
              <a:gd name="connsiteX529" fmla="*/ 7204487 w 7467600"/>
              <a:gd name="connsiteY529" fmla="*/ 2742112 h 6858000"/>
              <a:gd name="connsiteX530" fmla="*/ 7131592 w 7467600"/>
              <a:gd name="connsiteY530" fmla="*/ 2672096 h 6858000"/>
              <a:gd name="connsiteX531" fmla="*/ 6996344 w 7467600"/>
              <a:gd name="connsiteY531" fmla="*/ 2518310 h 6858000"/>
              <a:gd name="connsiteX532" fmla="*/ 6735495 w 7467600"/>
              <a:gd name="connsiteY532" fmla="*/ 2196890 h 6858000"/>
              <a:gd name="connsiteX533" fmla="*/ 6721901 w 7467600"/>
              <a:gd name="connsiteY533" fmla="*/ 2179274 h 6858000"/>
              <a:gd name="connsiteX534" fmla="*/ 6604735 w 7467600"/>
              <a:gd name="connsiteY534" fmla="*/ 2041381 h 6858000"/>
              <a:gd name="connsiteX535" fmla="*/ 6591670 w 7467600"/>
              <a:gd name="connsiteY535" fmla="*/ 1988277 h 6858000"/>
              <a:gd name="connsiteX536" fmla="*/ 6747349 w 7467600"/>
              <a:gd name="connsiteY536" fmla="*/ 2160069 h 6858000"/>
              <a:gd name="connsiteX537" fmla="*/ 6760943 w 7467600"/>
              <a:gd name="connsiteY537" fmla="*/ 2177686 h 6858000"/>
              <a:gd name="connsiteX538" fmla="*/ 7021065 w 7467600"/>
              <a:gd name="connsiteY538" fmla="*/ 2498102 h 6858000"/>
              <a:gd name="connsiteX539" fmla="*/ 7155223 w 7467600"/>
              <a:gd name="connsiteY539" fmla="*/ 2650386 h 6858000"/>
              <a:gd name="connsiteX540" fmla="*/ 7203167 w 7467600"/>
              <a:gd name="connsiteY540" fmla="*/ 2697288 h 6858000"/>
              <a:gd name="connsiteX541" fmla="*/ 6937703 w 7467600"/>
              <a:gd name="connsiteY541" fmla="*/ 2321981 h 6858000"/>
              <a:gd name="connsiteX542" fmla="*/ 6591670 w 7467600"/>
              <a:gd name="connsiteY542" fmla="*/ 1988277 h 6858000"/>
              <a:gd name="connsiteX543" fmla="*/ 5798671 w 7467600"/>
              <a:gd name="connsiteY543" fmla="*/ 1981601 h 6858000"/>
              <a:gd name="connsiteX544" fmla="*/ 5754709 w 7467600"/>
              <a:gd name="connsiteY544" fmla="*/ 2071454 h 6858000"/>
              <a:gd name="connsiteX545" fmla="*/ 5763044 w 7467600"/>
              <a:gd name="connsiteY545" fmla="*/ 2842206 h 6858000"/>
              <a:gd name="connsiteX546" fmla="*/ 5764974 w 7467600"/>
              <a:gd name="connsiteY546" fmla="*/ 2799609 h 6858000"/>
              <a:gd name="connsiteX547" fmla="*/ 5767665 w 7467600"/>
              <a:gd name="connsiteY547" fmla="*/ 2666409 h 6858000"/>
              <a:gd name="connsiteX548" fmla="*/ 5763055 w 7467600"/>
              <a:gd name="connsiteY548" fmla="*/ 2579705 h 6858000"/>
              <a:gd name="connsiteX549" fmla="*/ 5758079 w 7467600"/>
              <a:gd name="connsiteY549" fmla="*/ 2492508 h 6858000"/>
              <a:gd name="connsiteX550" fmla="*/ 5779325 w 7467600"/>
              <a:gd name="connsiteY550" fmla="*/ 2197069 h 6858000"/>
              <a:gd name="connsiteX551" fmla="*/ 5798671 w 7467600"/>
              <a:gd name="connsiteY551" fmla="*/ 1981601 h 6858000"/>
              <a:gd name="connsiteX552" fmla="*/ 5829202 w 7467600"/>
              <a:gd name="connsiteY552" fmla="*/ 1971679 h 6858000"/>
              <a:gd name="connsiteX553" fmla="*/ 5809558 w 7467600"/>
              <a:gd name="connsiteY553" fmla="*/ 2198043 h 6858000"/>
              <a:gd name="connsiteX554" fmla="*/ 5788653 w 7467600"/>
              <a:gd name="connsiteY554" fmla="*/ 2489430 h 6858000"/>
              <a:gd name="connsiteX555" fmla="*/ 5793439 w 7467600"/>
              <a:gd name="connsiteY555" fmla="*/ 2575235 h 6858000"/>
              <a:gd name="connsiteX556" fmla="*/ 5796837 w 7467600"/>
              <a:gd name="connsiteY556" fmla="*/ 2637633 h 6858000"/>
              <a:gd name="connsiteX557" fmla="*/ 5818614 w 7467600"/>
              <a:gd name="connsiteY557" fmla="*/ 2473055 h 6858000"/>
              <a:gd name="connsiteX558" fmla="*/ 5829202 w 7467600"/>
              <a:gd name="connsiteY558" fmla="*/ 1971679 h 6858000"/>
              <a:gd name="connsiteX559" fmla="*/ 5911389 w 7467600"/>
              <a:gd name="connsiteY559" fmla="*/ 1898371 h 6858000"/>
              <a:gd name="connsiteX560" fmla="*/ 6237627 w 7467600"/>
              <a:gd name="connsiteY560" fmla="*/ 2231921 h 6858000"/>
              <a:gd name="connsiteX561" fmla="*/ 5911389 w 7467600"/>
              <a:gd name="connsiteY561" fmla="*/ 1898371 h 6858000"/>
              <a:gd name="connsiteX562" fmla="*/ 6944437 w 7467600"/>
              <a:gd name="connsiteY562" fmla="*/ 1575402 h 6858000"/>
              <a:gd name="connsiteX563" fmla="*/ 6304730 w 7467600"/>
              <a:gd name="connsiteY563" fmla="*/ 1766654 h 6858000"/>
              <a:gd name="connsiteX564" fmla="*/ 6944437 w 7467600"/>
              <a:gd name="connsiteY564" fmla="*/ 1575402 h 6858000"/>
              <a:gd name="connsiteX565" fmla="*/ 7019523 w 7467600"/>
              <a:gd name="connsiteY565" fmla="*/ 1519450 h 6858000"/>
              <a:gd name="connsiteX566" fmla="*/ 6298091 w 7467600"/>
              <a:gd name="connsiteY566" fmla="*/ 1737122 h 6858000"/>
              <a:gd name="connsiteX567" fmla="*/ 7019523 w 7467600"/>
              <a:gd name="connsiteY567" fmla="*/ 1519450 h 6858000"/>
              <a:gd name="connsiteX568" fmla="*/ 2399523 w 7467600"/>
              <a:gd name="connsiteY568" fmla="*/ 1428234 h 6858000"/>
              <a:gd name="connsiteX569" fmla="*/ 2224982 w 7467600"/>
              <a:gd name="connsiteY569" fmla="*/ 1826201 h 6858000"/>
              <a:gd name="connsiteX570" fmla="*/ 2096099 w 7467600"/>
              <a:gd name="connsiteY570" fmla="*/ 2345900 h 6858000"/>
              <a:gd name="connsiteX571" fmla="*/ 2283317 w 7467600"/>
              <a:gd name="connsiteY571" fmla="*/ 1796925 h 6858000"/>
              <a:gd name="connsiteX572" fmla="*/ 2399523 w 7467600"/>
              <a:gd name="connsiteY572" fmla="*/ 1428234 h 6858000"/>
              <a:gd name="connsiteX573" fmla="*/ 2448558 w 7467600"/>
              <a:gd name="connsiteY573" fmla="*/ 1373435 h 6858000"/>
              <a:gd name="connsiteX574" fmla="*/ 2312521 w 7467600"/>
              <a:gd name="connsiteY574" fmla="*/ 1806140 h 6858000"/>
              <a:gd name="connsiteX575" fmla="*/ 2127533 w 7467600"/>
              <a:gd name="connsiteY575" fmla="*/ 2348380 h 6858000"/>
              <a:gd name="connsiteX576" fmla="*/ 2358080 w 7467600"/>
              <a:gd name="connsiteY576" fmla="*/ 1866134 h 6858000"/>
              <a:gd name="connsiteX577" fmla="*/ 2407436 w 7467600"/>
              <a:gd name="connsiteY577" fmla="*/ 1651070 h 6858000"/>
              <a:gd name="connsiteX578" fmla="*/ 2448558 w 7467600"/>
              <a:gd name="connsiteY578" fmla="*/ 1373435 h 6858000"/>
              <a:gd name="connsiteX579" fmla="*/ 278707 w 7467600"/>
              <a:gd name="connsiteY579" fmla="*/ 1352270 h 6858000"/>
              <a:gd name="connsiteX580" fmla="*/ 321570 w 7467600"/>
              <a:gd name="connsiteY580" fmla="*/ 1861610 h 6858000"/>
              <a:gd name="connsiteX581" fmla="*/ 294281 w 7467600"/>
              <a:gd name="connsiteY581" fmla="*/ 1440658 h 6858000"/>
              <a:gd name="connsiteX582" fmla="*/ 278707 w 7467600"/>
              <a:gd name="connsiteY582" fmla="*/ 1352270 h 6858000"/>
              <a:gd name="connsiteX583" fmla="*/ 1423821 w 7467600"/>
              <a:gd name="connsiteY583" fmla="*/ 1351958 h 6858000"/>
              <a:gd name="connsiteX584" fmla="*/ 1638521 w 7467600"/>
              <a:gd name="connsiteY584" fmla="*/ 1908470 h 6858000"/>
              <a:gd name="connsiteX585" fmla="*/ 1754199 w 7467600"/>
              <a:gd name="connsiteY585" fmla="*/ 2149284 h 6858000"/>
              <a:gd name="connsiteX586" fmla="*/ 1908359 w 7467600"/>
              <a:gd name="connsiteY586" fmla="*/ 2364988 h 6858000"/>
              <a:gd name="connsiteX587" fmla="*/ 1647661 w 7467600"/>
              <a:gd name="connsiteY587" fmla="*/ 1825945 h 6858000"/>
              <a:gd name="connsiteX588" fmla="*/ 1423821 w 7467600"/>
              <a:gd name="connsiteY588" fmla="*/ 1351958 h 6858000"/>
              <a:gd name="connsiteX589" fmla="*/ 1431890 w 7467600"/>
              <a:gd name="connsiteY589" fmla="*/ 1306475 h 6858000"/>
              <a:gd name="connsiteX590" fmla="*/ 1507597 w 7467600"/>
              <a:gd name="connsiteY590" fmla="*/ 1446132 h 6858000"/>
              <a:gd name="connsiteX591" fmla="*/ 1674586 w 7467600"/>
              <a:gd name="connsiteY591" fmla="*/ 1813832 h 6858000"/>
              <a:gd name="connsiteX592" fmla="*/ 1815950 w 7467600"/>
              <a:gd name="connsiteY592" fmla="*/ 2128564 h 6858000"/>
              <a:gd name="connsiteX593" fmla="*/ 1984242 w 7467600"/>
              <a:gd name="connsiteY593" fmla="*/ 2430829 h 6858000"/>
              <a:gd name="connsiteX594" fmla="*/ 2014023 w 7467600"/>
              <a:gd name="connsiteY594" fmla="*/ 2450995 h 6858000"/>
              <a:gd name="connsiteX595" fmla="*/ 1747337 w 7467600"/>
              <a:gd name="connsiteY595" fmla="*/ 1855264 h 6858000"/>
              <a:gd name="connsiteX596" fmla="*/ 1533749 w 7467600"/>
              <a:gd name="connsiteY596" fmla="*/ 1478656 h 6858000"/>
              <a:gd name="connsiteX597" fmla="*/ 1431890 w 7467600"/>
              <a:gd name="connsiteY597" fmla="*/ 1306475 h 6858000"/>
              <a:gd name="connsiteX598" fmla="*/ 5052692 w 7467600"/>
              <a:gd name="connsiteY598" fmla="*/ 1292994 h 6858000"/>
              <a:gd name="connsiteX599" fmla="*/ 5200661 w 7467600"/>
              <a:gd name="connsiteY599" fmla="*/ 1635186 h 6858000"/>
              <a:gd name="connsiteX600" fmla="*/ 5297138 w 7467600"/>
              <a:gd name="connsiteY600" fmla="*/ 1906351 h 6858000"/>
              <a:gd name="connsiteX601" fmla="*/ 5052692 w 7467600"/>
              <a:gd name="connsiteY601" fmla="*/ 1292994 h 6858000"/>
              <a:gd name="connsiteX602" fmla="*/ 5009948 w 7467600"/>
              <a:gd name="connsiteY602" fmla="*/ 1273619 h 6858000"/>
              <a:gd name="connsiteX603" fmla="*/ 5121777 w 7467600"/>
              <a:gd name="connsiteY603" fmla="*/ 1654213 h 6858000"/>
              <a:gd name="connsiteX604" fmla="*/ 5293545 w 7467600"/>
              <a:gd name="connsiteY604" fmla="*/ 2072247 h 6858000"/>
              <a:gd name="connsiteX605" fmla="*/ 5294042 w 7467600"/>
              <a:gd name="connsiteY605" fmla="*/ 2065019 h 6858000"/>
              <a:gd name="connsiteX606" fmla="*/ 5171936 w 7467600"/>
              <a:gd name="connsiteY606" fmla="*/ 1647613 h 6858000"/>
              <a:gd name="connsiteX607" fmla="*/ 5009948 w 7467600"/>
              <a:gd name="connsiteY607" fmla="*/ 1273619 h 6858000"/>
              <a:gd name="connsiteX608" fmla="*/ 655236 w 7467600"/>
              <a:gd name="connsiteY608" fmla="*/ 1268632 h 6858000"/>
              <a:gd name="connsiteX609" fmla="*/ 839521 w 7467600"/>
              <a:gd name="connsiteY609" fmla="*/ 1685315 h 6858000"/>
              <a:gd name="connsiteX610" fmla="*/ 1109416 w 7467600"/>
              <a:gd name="connsiteY610" fmla="*/ 2061663 h 6858000"/>
              <a:gd name="connsiteX611" fmla="*/ 1298300 w 7467600"/>
              <a:gd name="connsiteY611" fmla="*/ 2247742 h 6858000"/>
              <a:gd name="connsiteX612" fmla="*/ 1125871 w 7467600"/>
              <a:gd name="connsiteY612" fmla="*/ 1989513 h 6858000"/>
              <a:gd name="connsiteX613" fmla="*/ 981574 w 7467600"/>
              <a:gd name="connsiteY613" fmla="*/ 1783157 h 6858000"/>
              <a:gd name="connsiteX614" fmla="*/ 922198 w 7467600"/>
              <a:gd name="connsiteY614" fmla="*/ 1677437 h 6858000"/>
              <a:gd name="connsiteX615" fmla="*/ 869293 w 7467600"/>
              <a:gd name="connsiteY615" fmla="*/ 1583214 h 6858000"/>
              <a:gd name="connsiteX616" fmla="*/ 751431 w 7467600"/>
              <a:gd name="connsiteY616" fmla="*/ 1405731 h 6858000"/>
              <a:gd name="connsiteX617" fmla="*/ 655236 w 7467600"/>
              <a:gd name="connsiteY617" fmla="*/ 1268632 h 6858000"/>
              <a:gd name="connsiteX618" fmla="*/ 6516292 w 7467600"/>
              <a:gd name="connsiteY618" fmla="*/ 1263064 h 6858000"/>
              <a:gd name="connsiteX619" fmla="*/ 5736320 w 7467600"/>
              <a:gd name="connsiteY619" fmla="*/ 1501803 h 6858000"/>
              <a:gd name="connsiteX620" fmla="*/ 6516292 w 7467600"/>
              <a:gd name="connsiteY620" fmla="*/ 1263064 h 6858000"/>
              <a:gd name="connsiteX621" fmla="*/ 291466 w 7467600"/>
              <a:gd name="connsiteY621" fmla="*/ 1250369 h 6858000"/>
              <a:gd name="connsiteX622" fmla="*/ 323180 w 7467600"/>
              <a:gd name="connsiteY622" fmla="*/ 1435283 h 6858000"/>
              <a:gd name="connsiteX623" fmla="*/ 349381 w 7467600"/>
              <a:gd name="connsiteY623" fmla="*/ 1875041 h 6858000"/>
              <a:gd name="connsiteX624" fmla="*/ 374363 w 7467600"/>
              <a:gd name="connsiteY624" fmla="*/ 1506494 h 6858000"/>
              <a:gd name="connsiteX625" fmla="*/ 302168 w 7467600"/>
              <a:gd name="connsiteY625" fmla="*/ 1274495 h 6858000"/>
              <a:gd name="connsiteX626" fmla="*/ 291466 w 7467600"/>
              <a:gd name="connsiteY626" fmla="*/ 1250369 h 6858000"/>
              <a:gd name="connsiteX627" fmla="*/ 678222 w 7467600"/>
              <a:gd name="connsiteY627" fmla="*/ 1248670 h 6858000"/>
              <a:gd name="connsiteX628" fmla="*/ 775536 w 7467600"/>
              <a:gd name="connsiteY628" fmla="*/ 1388015 h 6858000"/>
              <a:gd name="connsiteX629" fmla="*/ 894529 w 7467600"/>
              <a:gd name="connsiteY629" fmla="*/ 1567739 h 6858000"/>
              <a:gd name="connsiteX630" fmla="*/ 948000 w 7467600"/>
              <a:gd name="connsiteY630" fmla="*/ 1663088 h 6858000"/>
              <a:gd name="connsiteX631" fmla="*/ 1006812 w 7467600"/>
              <a:gd name="connsiteY631" fmla="*/ 1767683 h 6858000"/>
              <a:gd name="connsiteX632" fmla="*/ 1149133 w 7467600"/>
              <a:gd name="connsiteY632" fmla="*/ 1971513 h 6858000"/>
              <a:gd name="connsiteX633" fmla="*/ 1333952 w 7467600"/>
              <a:gd name="connsiteY633" fmla="*/ 2251620 h 6858000"/>
              <a:gd name="connsiteX634" fmla="*/ 1337329 w 7467600"/>
              <a:gd name="connsiteY634" fmla="*/ 2258350 h 6858000"/>
              <a:gd name="connsiteX635" fmla="*/ 1014726 w 7467600"/>
              <a:gd name="connsiteY635" fmla="*/ 1615556 h 6858000"/>
              <a:gd name="connsiteX636" fmla="*/ 678222 w 7467600"/>
              <a:gd name="connsiteY636" fmla="*/ 1248670 h 6858000"/>
              <a:gd name="connsiteX637" fmla="*/ 6691602 w 7467600"/>
              <a:gd name="connsiteY637" fmla="*/ 1140573 h 6858000"/>
              <a:gd name="connsiteX638" fmla="*/ 6571100 w 7467600"/>
              <a:gd name="connsiteY638" fmla="*/ 1183662 h 6858000"/>
              <a:gd name="connsiteX639" fmla="*/ 6241687 w 7467600"/>
              <a:gd name="connsiteY639" fmla="*/ 1257600 h 6858000"/>
              <a:gd name="connsiteX640" fmla="*/ 5693009 w 7467600"/>
              <a:gd name="connsiteY640" fmla="*/ 1478256 h 6858000"/>
              <a:gd name="connsiteX641" fmla="*/ 6548420 w 7467600"/>
              <a:gd name="connsiteY641" fmla="*/ 1214599 h 6858000"/>
              <a:gd name="connsiteX642" fmla="*/ 6605473 w 7467600"/>
              <a:gd name="connsiteY642" fmla="*/ 1184686 h 6858000"/>
              <a:gd name="connsiteX643" fmla="*/ 6691602 w 7467600"/>
              <a:gd name="connsiteY643" fmla="*/ 1140573 h 6858000"/>
              <a:gd name="connsiteX644" fmla="*/ 4002475 w 7467600"/>
              <a:gd name="connsiteY644" fmla="*/ 1037802 h 6858000"/>
              <a:gd name="connsiteX645" fmla="*/ 4000324 w 7467600"/>
              <a:gd name="connsiteY645" fmla="*/ 1039362 h 6858000"/>
              <a:gd name="connsiteX646" fmla="*/ 4002862 w 7467600"/>
              <a:gd name="connsiteY646" fmla="*/ 1042866 h 6858000"/>
              <a:gd name="connsiteX647" fmla="*/ 4002475 w 7467600"/>
              <a:gd name="connsiteY647" fmla="*/ 1037802 h 6858000"/>
              <a:gd name="connsiteX648" fmla="*/ 506322 w 7467600"/>
              <a:gd name="connsiteY648" fmla="*/ 1020997 h 6858000"/>
              <a:gd name="connsiteX649" fmla="*/ 533068 w 7467600"/>
              <a:gd name="connsiteY649" fmla="*/ 1029409 h 6858000"/>
              <a:gd name="connsiteX650" fmla="*/ 1232525 w 7467600"/>
              <a:gd name="connsiteY650" fmla="*/ 1804675 h 6858000"/>
              <a:gd name="connsiteX651" fmla="*/ 1388858 w 7467600"/>
              <a:gd name="connsiteY651" fmla="*/ 2368011 h 6858000"/>
              <a:gd name="connsiteX652" fmla="*/ 1384098 w 7467600"/>
              <a:gd name="connsiteY652" fmla="*/ 2378125 h 6858000"/>
              <a:gd name="connsiteX653" fmla="*/ 1425393 w 7467600"/>
              <a:gd name="connsiteY653" fmla="*/ 2589124 h 6858000"/>
              <a:gd name="connsiteX654" fmla="*/ 1424001 w 7467600"/>
              <a:gd name="connsiteY654" fmla="*/ 2597541 h 6858000"/>
              <a:gd name="connsiteX655" fmla="*/ 2152729 w 7467600"/>
              <a:gd name="connsiteY655" fmla="*/ 2864487 h 6858000"/>
              <a:gd name="connsiteX656" fmla="*/ 2020609 w 7467600"/>
              <a:gd name="connsiteY656" fmla="*/ 2539671 h 6858000"/>
              <a:gd name="connsiteX657" fmla="*/ 2018920 w 7467600"/>
              <a:gd name="connsiteY657" fmla="*/ 2536309 h 6858000"/>
              <a:gd name="connsiteX658" fmla="*/ 1342441 w 7467600"/>
              <a:gd name="connsiteY658" fmla="*/ 1173017 h 6858000"/>
              <a:gd name="connsiteX659" fmla="*/ 1367925 w 7467600"/>
              <a:gd name="connsiteY659" fmla="*/ 1135648 h 6858000"/>
              <a:gd name="connsiteX660" fmla="*/ 1771401 w 7467600"/>
              <a:gd name="connsiteY660" fmla="*/ 1806673 h 6858000"/>
              <a:gd name="connsiteX661" fmla="*/ 1972385 w 7467600"/>
              <a:gd name="connsiteY661" fmla="*/ 2198735 h 6858000"/>
              <a:gd name="connsiteX662" fmla="*/ 2040892 w 7467600"/>
              <a:gd name="connsiteY662" fmla="*/ 2405205 h 6858000"/>
              <a:gd name="connsiteX663" fmla="*/ 2131689 w 7467600"/>
              <a:gd name="connsiteY663" fmla="*/ 1936926 h 6858000"/>
              <a:gd name="connsiteX664" fmla="*/ 2454820 w 7467600"/>
              <a:gd name="connsiteY664" fmla="*/ 1248808 h 6858000"/>
              <a:gd name="connsiteX665" fmla="*/ 2492512 w 7467600"/>
              <a:gd name="connsiteY665" fmla="*/ 1302920 h 6858000"/>
              <a:gd name="connsiteX666" fmla="*/ 2081216 w 7467600"/>
              <a:gd name="connsiteY666" fmla="*/ 2527513 h 6858000"/>
              <a:gd name="connsiteX667" fmla="*/ 2081211 w 7467600"/>
              <a:gd name="connsiteY667" fmla="*/ 2528916 h 6858000"/>
              <a:gd name="connsiteX668" fmla="*/ 2199067 w 7467600"/>
              <a:gd name="connsiteY668" fmla="*/ 2884061 h 6858000"/>
              <a:gd name="connsiteX669" fmla="*/ 3192586 w 7467600"/>
              <a:gd name="connsiteY669" fmla="*/ 3411496 h 6858000"/>
              <a:gd name="connsiteX670" fmla="*/ 3182620 w 7467600"/>
              <a:gd name="connsiteY670" fmla="*/ 3483279 h 6858000"/>
              <a:gd name="connsiteX671" fmla="*/ 2435119 w 7467600"/>
              <a:gd name="connsiteY671" fmla="*/ 3080173 h 6858000"/>
              <a:gd name="connsiteX672" fmla="*/ 2410152 w 7467600"/>
              <a:gd name="connsiteY672" fmla="*/ 3063751 h 6858000"/>
              <a:gd name="connsiteX673" fmla="*/ 2408099 w 7467600"/>
              <a:gd name="connsiteY673" fmla="*/ 3064403 h 6858000"/>
              <a:gd name="connsiteX674" fmla="*/ 2407218 w 7467600"/>
              <a:gd name="connsiteY674" fmla="*/ 3070324 h 6858000"/>
              <a:gd name="connsiteX675" fmla="*/ 2380138 w 7467600"/>
              <a:gd name="connsiteY675" fmla="*/ 3099341 h 6858000"/>
              <a:gd name="connsiteX676" fmla="*/ 1765923 w 7467600"/>
              <a:gd name="connsiteY676" fmla="*/ 3581043 h 6858000"/>
              <a:gd name="connsiteX677" fmla="*/ 1702258 w 7467600"/>
              <a:gd name="connsiteY677" fmla="*/ 3612286 h 6858000"/>
              <a:gd name="connsiteX678" fmla="*/ 1538370 w 7467600"/>
              <a:gd name="connsiteY678" fmla="*/ 3811804 h 6858000"/>
              <a:gd name="connsiteX679" fmla="*/ 542867 w 7467600"/>
              <a:gd name="connsiteY679" fmla="*/ 4944092 h 6858000"/>
              <a:gd name="connsiteX680" fmla="*/ 515800 w 7467600"/>
              <a:gd name="connsiteY680" fmla="*/ 4862180 h 6858000"/>
              <a:gd name="connsiteX681" fmla="*/ 909145 w 7467600"/>
              <a:gd name="connsiteY681" fmla="*/ 4199225 h 6858000"/>
              <a:gd name="connsiteX682" fmla="*/ 1214067 w 7467600"/>
              <a:gd name="connsiteY682" fmla="*/ 3908561 h 6858000"/>
              <a:gd name="connsiteX683" fmla="*/ 640967 w 7467600"/>
              <a:gd name="connsiteY683" fmla="*/ 4105601 h 6858000"/>
              <a:gd name="connsiteX684" fmla="*/ 112563 w 7467600"/>
              <a:gd name="connsiteY684" fmla="*/ 4396952 h 6858000"/>
              <a:gd name="connsiteX685" fmla="*/ 0 w 7467600"/>
              <a:gd name="connsiteY685" fmla="*/ 4466006 h 6858000"/>
              <a:gd name="connsiteX686" fmla="*/ 0 w 7467600"/>
              <a:gd name="connsiteY686" fmla="*/ 4233763 h 6858000"/>
              <a:gd name="connsiteX687" fmla="*/ 36881 w 7467600"/>
              <a:gd name="connsiteY687" fmla="*/ 4200118 h 6858000"/>
              <a:gd name="connsiteX688" fmla="*/ 910534 w 7467600"/>
              <a:gd name="connsiteY688" fmla="*/ 3629753 h 6858000"/>
              <a:gd name="connsiteX689" fmla="*/ 1578717 w 7467600"/>
              <a:gd name="connsiteY689" fmla="*/ 3575982 h 6858000"/>
              <a:gd name="connsiteX690" fmla="*/ 2338780 w 7467600"/>
              <a:gd name="connsiteY690" fmla="*/ 3033725 h 6858000"/>
              <a:gd name="connsiteX691" fmla="*/ 1807991 w 7467600"/>
              <a:gd name="connsiteY691" fmla="*/ 2807184 h 6858000"/>
              <a:gd name="connsiteX692" fmla="*/ 1416358 w 7467600"/>
              <a:gd name="connsiteY692" fmla="*/ 3112571 h 6858000"/>
              <a:gd name="connsiteX693" fmla="*/ 939066 w 7467600"/>
              <a:gd name="connsiteY693" fmla="*/ 3378798 h 6858000"/>
              <a:gd name="connsiteX694" fmla="*/ 115099 w 7467600"/>
              <a:gd name="connsiteY694" fmla="*/ 3607650 h 6858000"/>
              <a:gd name="connsiteX695" fmla="*/ 97284 w 7467600"/>
              <a:gd name="connsiteY695" fmla="*/ 3520393 h 6858000"/>
              <a:gd name="connsiteX696" fmla="*/ 922050 w 7467600"/>
              <a:gd name="connsiteY696" fmla="*/ 3074867 h 6858000"/>
              <a:gd name="connsiteX697" fmla="*/ 1405265 w 7467600"/>
              <a:gd name="connsiteY697" fmla="*/ 3016319 h 6858000"/>
              <a:gd name="connsiteX698" fmla="*/ 1407512 w 7467600"/>
              <a:gd name="connsiteY698" fmla="*/ 3018001 h 6858000"/>
              <a:gd name="connsiteX699" fmla="*/ 1726266 w 7467600"/>
              <a:gd name="connsiteY699" fmla="*/ 2777274 h 6858000"/>
              <a:gd name="connsiteX700" fmla="*/ 625390 w 7467600"/>
              <a:gd name="connsiteY700" fmla="*/ 2514541 h 6858000"/>
              <a:gd name="connsiteX701" fmla="*/ 619799 w 7467600"/>
              <a:gd name="connsiteY701" fmla="*/ 2527180 h 6858000"/>
              <a:gd name="connsiteX702" fmla="*/ 310030 w 7467600"/>
              <a:gd name="connsiteY702" fmla="*/ 2771818 h 6858000"/>
              <a:gd name="connsiteX703" fmla="*/ 173877 w 7467600"/>
              <a:gd name="connsiteY703" fmla="*/ 2937056 h 6858000"/>
              <a:gd name="connsiteX704" fmla="*/ 77889 w 7467600"/>
              <a:gd name="connsiteY704" fmla="*/ 3138440 h 6858000"/>
              <a:gd name="connsiteX705" fmla="*/ 0 w 7467600"/>
              <a:gd name="connsiteY705" fmla="*/ 3271395 h 6858000"/>
              <a:gd name="connsiteX706" fmla="*/ 0 w 7467600"/>
              <a:gd name="connsiteY706" fmla="*/ 3153002 h 6858000"/>
              <a:gd name="connsiteX707" fmla="*/ 2386 w 7467600"/>
              <a:gd name="connsiteY707" fmla="*/ 3149203 h 6858000"/>
              <a:gd name="connsiteX708" fmla="*/ 89753 w 7467600"/>
              <a:gd name="connsiteY708" fmla="*/ 2987702 h 6858000"/>
              <a:gd name="connsiteX709" fmla="*/ 76869 w 7467600"/>
              <a:gd name="connsiteY709" fmla="*/ 3005404 h 6858000"/>
              <a:gd name="connsiteX710" fmla="*/ 32049 w 7467600"/>
              <a:gd name="connsiteY710" fmla="*/ 3065814 h 6858000"/>
              <a:gd name="connsiteX711" fmla="*/ 0 w 7467600"/>
              <a:gd name="connsiteY711" fmla="*/ 3108744 h 6858000"/>
              <a:gd name="connsiteX712" fmla="*/ 0 w 7467600"/>
              <a:gd name="connsiteY712" fmla="*/ 3058059 h 6858000"/>
              <a:gd name="connsiteX713" fmla="*/ 7610 w 7467600"/>
              <a:gd name="connsiteY713" fmla="*/ 3047889 h 6858000"/>
              <a:gd name="connsiteX714" fmla="*/ 52419 w 7467600"/>
              <a:gd name="connsiteY714" fmla="*/ 2987479 h 6858000"/>
              <a:gd name="connsiteX715" fmla="*/ 59142 w 7467600"/>
              <a:gd name="connsiteY715" fmla="*/ 2978488 h 6858000"/>
              <a:gd name="connsiteX716" fmla="*/ 0 w 7467600"/>
              <a:gd name="connsiteY716" fmla="*/ 3015334 h 6858000"/>
              <a:gd name="connsiteX717" fmla="*/ 0 w 7467600"/>
              <a:gd name="connsiteY717" fmla="*/ 2914286 h 6858000"/>
              <a:gd name="connsiteX718" fmla="*/ 36383 w 7467600"/>
              <a:gd name="connsiteY718" fmla="*/ 2901128 h 6858000"/>
              <a:gd name="connsiteX719" fmla="*/ 156329 w 7467600"/>
              <a:gd name="connsiteY719" fmla="*/ 2840533 h 6858000"/>
              <a:gd name="connsiteX720" fmla="*/ 358355 w 7467600"/>
              <a:gd name="connsiteY720" fmla="*/ 2620471 h 6858000"/>
              <a:gd name="connsiteX721" fmla="*/ 510577 w 7467600"/>
              <a:gd name="connsiteY721" fmla="*/ 2501244 h 6858000"/>
              <a:gd name="connsiteX722" fmla="*/ 211967 w 7467600"/>
              <a:gd name="connsiteY722" fmla="*/ 2479171 h 6858000"/>
              <a:gd name="connsiteX723" fmla="*/ 0 w 7467600"/>
              <a:gd name="connsiteY723" fmla="*/ 2476398 h 6858000"/>
              <a:gd name="connsiteX724" fmla="*/ 0 w 7467600"/>
              <a:gd name="connsiteY724" fmla="*/ 2389189 h 6858000"/>
              <a:gd name="connsiteX725" fmla="*/ 103062 w 7467600"/>
              <a:gd name="connsiteY725" fmla="*/ 2389518 h 6858000"/>
              <a:gd name="connsiteX726" fmla="*/ 510734 w 7467600"/>
              <a:gd name="connsiteY726" fmla="*/ 2416201 h 6858000"/>
              <a:gd name="connsiteX727" fmla="*/ 279257 w 7467600"/>
              <a:gd name="connsiteY727" fmla="*/ 2092102 h 6858000"/>
              <a:gd name="connsiteX728" fmla="*/ 65265 w 7467600"/>
              <a:gd name="connsiteY728" fmla="*/ 2006049 h 6858000"/>
              <a:gd name="connsiteX729" fmla="*/ 0 w 7467600"/>
              <a:gd name="connsiteY729" fmla="*/ 1982532 h 6858000"/>
              <a:gd name="connsiteX730" fmla="*/ 0 w 7467600"/>
              <a:gd name="connsiteY730" fmla="*/ 1912789 h 6858000"/>
              <a:gd name="connsiteX731" fmla="*/ 97460 w 7467600"/>
              <a:gd name="connsiteY731" fmla="*/ 1953725 h 6858000"/>
              <a:gd name="connsiteX732" fmla="*/ 221272 w 7467600"/>
              <a:gd name="connsiteY732" fmla="*/ 1980766 h 6858000"/>
              <a:gd name="connsiteX733" fmla="*/ 116765 w 7467600"/>
              <a:gd name="connsiteY733" fmla="*/ 1911033 h 6858000"/>
              <a:gd name="connsiteX734" fmla="*/ 16405 w 7467600"/>
              <a:gd name="connsiteY734" fmla="*/ 1803412 h 6858000"/>
              <a:gd name="connsiteX735" fmla="*/ 0 w 7467600"/>
              <a:gd name="connsiteY735" fmla="*/ 1784777 h 6858000"/>
              <a:gd name="connsiteX736" fmla="*/ 0 w 7467600"/>
              <a:gd name="connsiteY736" fmla="*/ 1740082 h 6858000"/>
              <a:gd name="connsiteX737" fmla="*/ 39394 w 7467600"/>
              <a:gd name="connsiteY737" fmla="*/ 1784856 h 6858000"/>
              <a:gd name="connsiteX738" fmla="*/ 135813 w 7467600"/>
              <a:gd name="connsiteY738" fmla="*/ 1888838 h 6858000"/>
              <a:gd name="connsiteX739" fmla="*/ 242575 w 7467600"/>
              <a:gd name="connsiteY739" fmla="*/ 1958841 h 6858000"/>
              <a:gd name="connsiteX740" fmla="*/ 82197 w 7467600"/>
              <a:gd name="connsiteY740" fmla="*/ 1754826 h 6858000"/>
              <a:gd name="connsiteX741" fmla="*/ 0 w 7467600"/>
              <a:gd name="connsiteY741" fmla="*/ 1679650 h 6858000"/>
              <a:gd name="connsiteX742" fmla="*/ 0 w 7467600"/>
              <a:gd name="connsiteY742" fmla="*/ 1602463 h 6858000"/>
              <a:gd name="connsiteX743" fmla="*/ 84689 w 7467600"/>
              <a:gd name="connsiteY743" fmla="*/ 1677442 h 6858000"/>
              <a:gd name="connsiteX744" fmla="*/ 298437 w 7467600"/>
              <a:gd name="connsiteY744" fmla="*/ 1968019 h 6858000"/>
              <a:gd name="connsiteX745" fmla="*/ 227269 w 7467600"/>
              <a:gd name="connsiteY745" fmla="*/ 1114064 h 6858000"/>
              <a:gd name="connsiteX746" fmla="*/ 248003 w 7467600"/>
              <a:gd name="connsiteY746" fmla="*/ 1089613 h 6858000"/>
              <a:gd name="connsiteX747" fmla="*/ 427020 w 7467600"/>
              <a:gd name="connsiteY747" fmla="*/ 1619803 h 6858000"/>
              <a:gd name="connsiteX748" fmla="*/ 340345 w 7467600"/>
              <a:gd name="connsiteY748" fmla="*/ 2027739 h 6858000"/>
              <a:gd name="connsiteX749" fmla="*/ 360865 w 7467600"/>
              <a:gd name="connsiteY749" fmla="*/ 2044827 h 6858000"/>
              <a:gd name="connsiteX750" fmla="*/ 560414 w 7467600"/>
              <a:gd name="connsiteY750" fmla="*/ 2421457 h 6858000"/>
              <a:gd name="connsiteX751" fmla="*/ 1359703 w 7467600"/>
              <a:gd name="connsiteY751" fmla="*/ 2578554 h 6858000"/>
              <a:gd name="connsiteX752" fmla="*/ 1359422 w 7467600"/>
              <a:gd name="connsiteY752" fmla="*/ 2577994 h 6858000"/>
              <a:gd name="connsiteX753" fmla="*/ 828701 w 7467600"/>
              <a:gd name="connsiteY753" fmla="*/ 1839520 h 6858000"/>
              <a:gd name="connsiteX754" fmla="*/ 494427 w 7467600"/>
              <a:gd name="connsiteY754" fmla="*/ 1092333 h 6858000"/>
              <a:gd name="connsiteX755" fmla="*/ 506322 w 7467600"/>
              <a:gd name="connsiteY755" fmla="*/ 1020997 h 6858000"/>
              <a:gd name="connsiteX756" fmla="*/ 4570198 w 7467600"/>
              <a:gd name="connsiteY756" fmla="*/ 978081 h 6858000"/>
              <a:gd name="connsiteX757" fmla="*/ 4523691 w 7467600"/>
              <a:gd name="connsiteY757" fmla="*/ 1127776 h 6858000"/>
              <a:gd name="connsiteX758" fmla="*/ 4509875 w 7467600"/>
              <a:gd name="connsiteY758" fmla="*/ 1167552 h 6858000"/>
              <a:gd name="connsiteX759" fmla="*/ 4478168 w 7467600"/>
              <a:gd name="connsiteY759" fmla="*/ 1260735 h 6858000"/>
              <a:gd name="connsiteX760" fmla="*/ 4409309 w 7467600"/>
              <a:gd name="connsiteY760" fmla="*/ 1666996 h 6858000"/>
              <a:gd name="connsiteX761" fmla="*/ 4370031 w 7467600"/>
              <a:gd name="connsiteY761" fmla="*/ 1955666 h 6858000"/>
              <a:gd name="connsiteX762" fmla="*/ 4570198 w 7467600"/>
              <a:gd name="connsiteY762" fmla="*/ 978081 h 6858000"/>
              <a:gd name="connsiteX763" fmla="*/ 4557898 w 7467600"/>
              <a:gd name="connsiteY763" fmla="*/ 900011 h 6858000"/>
              <a:gd name="connsiteX764" fmla="*/ 4344840 w 7467600"/>
              <a:gd name="connsiteY764" fmla="*/ 1922038 h 6858000"/>
              <a:gd name="connsiteX765" fmla="*/ 4378710 w 7467600"/>
              <a:gd name="connsiteY765" fmla="*/ 1665516 h 6858000"/>
              <a:gd name="connsiteX766" fmla="*/ 4448798 w 7467600"/>
              <a:gd name="connsiteY766" fmla="*/ 1253024 h 6858000"/>
              <a:gd name="connsiteX767" fmla="*/ 4480315 w 7467600"/>
              <a:gd name="connsiteY767" fmla="*/ 1158454 h 6858000"/>
              <a:gd name="connsiteX768" fmla="*/ 4494133 w 7467600"/>
              <a:gd name="connsiteY768" fmla="*/ 1118676 h 6858000"/>
              <a:gd name="connsiteX769" fmla="*/ 4557898 w 7467600"/>
              <a:gd name="connsiteY769" fmla="*/ 900011 h 6858000"/>
              <a:gd name="connsiteX770" fmla="*/ 5870151 w 7467600"/>
              <a:gd name="connsiteY770" fmla="*/ 898890 h 6858000"/>
              <a:gd name="connsiteX771" fmla="*/ 5861335 w 7467600"/>
              <a:gd name="connsiteY771" fmla="*/ 899177 h 6858000"/>
              <a:gd name="connsiteX772" fmla="*/ 5843702 w 7467600"/>
              <a:gd name="connsiteY772" fmla="*/ 899748 h 6858000"/>
              <a:gd name="connsiteX773" fmla="*/ 5651107 w 7467600"/>
              <a:gd name="connsiteY773" fmla="*/ 920306 h 6858000"/>
              <a:gd name="connsiteX774" fmla="*/ 5459407 w 7467600"/>
              <a:gd name="connsiteY774" fmla="*/ 940975 h 6858000"/>
              <a:gd name="connsiteX775" fmla="*/ 5374846 w 7467600"/>
              <a:gd name="connsiteY775" fmla="*/ 941988 h 6858000"/>
              <a:gd name="connsiteX776" fmla="*/ 5256105 w 7467600"/>
              <a:gd name="connsiteY776" fmla="*/ 945632 h 6858000"/>
              <a:gd name="connsiteX777" fmla="*/ 5107071 w 7467600"/>
              <a:gd name="connsiteY777" fmla="*/ 969720 h 6858000"/>
              <a:gd name="connsiteX778" fmla="*/ 4998681 w 7467600"/>
              <a:gd name="connsiteY778" fmla="*/ 988771 h 6858000"/>
              <a:gd name="connsiteX779" fmla="*/ 5870151 w 7467600"/>
              <a:gd name="connsiteY779" fmla="*/ 898890 h 6858000"/>
              <a:gd name="connsiteX780" fmla="*/ 5504425 w 7467600"/>
              <a:gd name="connsiteY780" fmla="*/ 848067 h 6858000"/>
              <a:gd name="connsiteX781" fmla="*/ 4968849 w 7467600"/>
              <a:gd name="connsiteY781" fmla="*/ 962318 h 6858000"/>
              <a:gd name="connsiteX782" fmla="*/ 5104039 w 7467600"/>
              <a:gd name="connsiteY782" fmla="*/ 940634 h 6858000"/>
              <a:gd name="connsiteX783" fmla="*/ 5256311 w 7467600"/>
              <a:gd name="connsiteY783" fmla="*/ 916490 h 6858000"/>
              <a:gd name="connsiteX784" fmla="*/ 5377381 w 7467600"/>
              <a:gd name="connsiteY784" fmla="*/ 912671 h 6858000"/>
              <a:gd name="connsiteX785" fmla="*/ 5460148 w 7467600"/>
              <a:gd name="connsiteY785" fmla="*/ 911442 h 6858000"/>
              <a:gd name="connsiteX786" fmla="*/ 5648971 w 7467600"/>
              <a:gd name="connsiteY786" fmla="*/ 891331 h 6858000"/>
              <a:gd name="connsiteX787" fmla="*/ 5844807 w 7467600"/>
              <a:gd name="connsiteY787" fmla="*/ 870718 h 6858000"/>
              <a:gd name="connsiteX788" fmla="*/ 5862975 w 7467600"/>
              <a:gd name="connsiteY788" fmla="*/ 869756 h 6858000"/>
              <a:gd name="connsiteX789" fmla="*/ 5920887 w 7467600"/>
              <a:gd name="connsiteY789" fmla="*/ 865929 h 6858000"/>
              <a:gd name="connsiteX790" fmla="*/ 5504425 w 7467600"/>
              <a:gd name="connsiteY790" fmla="*/ 848067 h 6858000"/>
              <a:gd name="connsiteX791" fmla="*/ 3607114 w 7467600"/>
              <a:gd name="connsiteY791" fmla="*/ 467441 h 6858000"/>
              <a:gd name="connsiteX792" fmla="*/ 3296242 w 7467600"/>
              <a:gd name="connsiteY792" fmla="*/ 807991 h 6858000"/>
              <a:gd name="connsiteX793" fmla="*/ 3174674 w 7467600"/>
              <a:gd name="connsiteY793" fmla="*/ 919759 h 6858000"/>
              <a:gd name="connsiteX794" fmla="*/ 3042978 w 7467600"/>
              <a:gd name="connsiteY794" fmla="*/ 1054894 h 6858000"/>
              <a:gd name="connsiteX795" fmla="*/ 2968914 w 7467600"/>
              <a:gd name="connsiteY795" fmla="*/ 1133756 h 6858000"/>
              <a:gd name="connsiteX796" fmla="*/ 3103823 w 7467600"/>
              <a:gd name="connsiteY796" fmla="*/ 1026814 h 6858000"/>
              <a:gd name="connsiteX797" fmla="*/ 3607114 w 7467600"/>
              <a:gd name="connsiteY797" fmla="*/ 467441 h 6858000"/>
              <a:gd name="connsiteX798" fmla="*/ 3744487 w 7467600"/>
              <a:gd name="connsiteY798" fmla="*/ 383136 h 6858000"/>
              <a:gd name="connsiteX799" fmla="*/ 3970213 w 7467600"/>
              <a:gd name="connsiteY799" fmla="*/ 995559 h 6858000"/>
              <a:gd name="connsiteX800" fmla="*/ 3744487 w 7467600"/>
              <a:gd name="connsiteY800" fmla="*/ 383136 h 6858000"/>
              <a:gd name="connsiteX801" fmla="*/ 3624562 w 7467600"/>
              <a:gd name="connsiteY801" fmla="*/ 367041 h 6858000"/>
              <a:gd name="connsiteX802" fmla="*/ 3489712 w 7467600"/>
              <a:gd name="connsiteY802" fmla="*/ 485386 h 6858000"/>
              <a:gd name="connsiteX803" fmla="*/ 3182994 w 7467600"/>
              <a:gd name="connsiteY803" fmla="*/ 828265 h 6858000"/>
              <a:gd name="connsiteX804" fmla="*/ 2892114 w 7467600"/>
              <a:gd name="connsiteY804" fmla="*/ 1172635 h 6858000"/>
              <a:gd name="connsiteX805" fmla="*/ 3021459 w 7467600"/>
              <a:gd name="connsiteY805" fmla="*/ 1035385 h 6858000"/>
              <a:gd name="connsiteX806" fmla="*/ 3153873 w 7467600"/>
              <a:gd name="connsiteY806" fmla="*/ 898971 h 6858000"/>
              <a:gd name="connsiteX807" fmla="*/ 3276511 w 7467600"/>
              <a:gd name="connsiteY807" fmla="*/ 786423 h 6858000"/>
              <a:gd name="connsiteX808" fmla="*/ 3584154 w 7467600"/>
              <a:gd name="connsiteY808" fmla="*/ 448218 h 6858000"/>
              <a:gd name="connsiteX809" fmla="*/ 3624562 w 7467600"/>
              <a:gd name="connsiteY809" fmla="*/ 367041 h 6858000"/>
              <a:gd name="connsiteX810" fmla="*/ 3766672 w 7467600"/>
              <a:gd name="connsiteY810" fmla="*/ 359429 h 6858000"/>
              <a:gd name="connsiteX811" fmla="*/ 3996338 w 7467600"/>
              <a:gd name="connsiteY811" fmla="*/ 968237 h 6858000"/>
              <a:gd name="connsiteX812" fmla="*/ 3766672 w 7467600"/>
              <a:gd name="connsiteY812" fmla="*/ 359429 h 6858000"/>
              <a:gd name="connsiteX813" fmla="*/ 5805386 w 7467600"/>
              <a:gd name="connsiteY813" fmla="*/ 239240 h 6858000"/>
              <a:gd name="connsiteX814" fmla="*/ 5736947 w 7467600"/>
              <a:gd name="connsiteY814" fmla="*/ 261367 h 6858000"/>
              <a:gd name="connsiteX815" fmla="*/ 5427012 w 7467600"/>
              <a:gd name="connsiteY815" fmla="*/ 311272 h 6858000"/>
              <a:gd name="connsiteX816" fmla="*/ 5147818 w 7467600"/>
              <a:gd name="connsiteY816" fmla="*/ 322112 h 6858000"/>
              <a:gd name="connsiteX817" fmla="*/ 5060854 w 7467600"/>
              <a:gd name="connsiteY817" fmla="*/ 311882 h 6858000"/>
              <a:gd name="connsiteX818" fmla="*/ 4945989 w 7467600"/>
              <a:gd name="connsiteY818" fmla="*/ 300516 h 6858000"/>
              <a:gd name="connsiteX819" fmla="*/ 5410479 w 7467600"/>
              <a:gd name="connsiteY819" fmla="*/ 348434 h 6858000"/>
              <a:gd name="connsiteX820" fmla="*/ 5805386 w 7467600"/>
              <a:gd name="connsiteY820" fmla="*/ 239240 h 6858000"/>
              <a:gd name="connsiteX821" fmla="*/ 5905192 w 7467600"/>
              <a:gd name="connsiteY821" fmla="*/ 163079 h 6858000"/>
              <a:gd name="connsiteX822" fmla="*/ 5865655 w 7467600"/>
              <a:gd name="connsiteY822" fmla="*/ 171901 h 6858000"/>
              <a:gd name="connsiteX823" fmla="*/ 5259740 w 7467600"/>
              <a:gd name="connsiteY823" fmla="*/ 257013 h 6858000"/>
              <a:gd name="connsiteX824" fmla="*/ 5208466 w 7467600"/>
              <a:gd name="connsiteY824" fmla="*/ 257550 h 6858000"/>
              <a:gd name="connsiteX825" fmla="*/ 4980204 w 7467600"/>
              <a:gd name="connsiteY825" fmla="*/ 271903 h 6858000"/>
              <a:gd name="connsiteX826" fmla="*/ 5068068 w 7467600"/>
              <a:gd name="connsiteY826" fmla="*/ 282244 h 6858000"/>
              <a:gd name="connsiteX827" fmla="*/ 5153231 w 7467600"/>
              <a:gd name="connsiteY827" fmla="*/ 292240 h 6858000"/>
              <a:gd name="connsiteX828" fmla="*/ 5426491 w 7467600"/>
              <a:gd name="connsiteY828" fmla="*/ 281128 h 6858000"/>
              <a:gd name="connsiteX829" fmla="*/ 5731212 w 7467600"/>
              <a:gd name="connsiteY829" fmla="*/ 231951 h 6858000"/>
              <a:gd name="connsiteX830" fmla="*/ 5905192 w 7467600"/>
              <a:gd name="connsiteY830" fmla="*/ 163079 h 6858000"/>
              <a:gd name="connsiteX831" fmla="*/ 5944437 w 7467600"/>
              <a:gd name="connsiteY831" fmla="*/ 113829 h 6858000"/>
              <a:gd name="connsiteX832" fmla="*/ 5825032 w 7467600"/>
              <a:gd name="connsiteY832" fmla="*/ 146405 h 6858000"/>
              <a:gd name="connsiteX833" fmla="*/ 4955599 w 7467600"/>
              <a:gd name="connsiteY833" fmla="*/ 247008 h 6858000"/>
              <a:gd name="connsiteX834" fmla="*/ 5210104 w 7467600"/>
              <a:gd name="connsiteY834" fmla="*/ 228123 h 6858000"/>
              <a:gd name="connsiteX835" fmla="*/ 5261015 w 7467600"/>
              <a:gd name="connsiteY835" fmla="*/ 227087 h 6858000"/>
              <a:gd name="connsiteX836" fmla="*/ 5861181 w 7467600"/>
              <a:gd name="connsiteY836" fmla="*/ 143093 h 6858000"/>
              <a:gd name="connsiteX837" fmla="*/ 5961252 w 7467600"/>
              <a:gd name="connsiteY837" fmla="*/ 114820 h 6858000"/>
              <a:gd name="connsiteX838" fmla="*/ 5944437 w 7467600"/>
              <a:gd name="connsiteY838" fmla="*/ 113829 h 6858000"/>
              <a:gd name="connsiteX839" fmla="*/ 3882765 w 7467600"/>
              <a:gd name="connsiteY839" fmla="*/ 0 h 6858000"/>
              <a:gd name="connsiteX840" fmla="*/ 3995099 w 7467600"/>
              <a:gd name="connsiteY840" fmla="*/ 0 h 6858000"/>
              <a:gd name="connsiteX841" fmla="*/ 4163818 w 7467600"/>
              <a:gd name="connsiteY841" fmla="*/ 234104 h 6858000"/>
              <a:gd name="connsiteX842" fmla="*/ 4172099 w 7467600"/>
              <a:gd name="connsiteY842" fmla="*/ 234207 h 6858000"/>
              <a:gd name="connsiteX843" fmla="*/ 4784282 w 7467600"/>
              <a:gd name="connsiteY843" fmla="*/ 276561 h 6858000"/>
              <a:gd name="connsiteX844" fmla="*/ 4801687 w 7467600"/>
              <a:gd name="connsiteY844" fmla="*/ 267764 h 6858000"/>
              <a:gd name="connsiteX845" fmla="*/ 6082788 w 7467600"/>
              <a:gd name="connsiteY845" fmla="*/ 64119 h 6858000"/>
              <a:gd name="connsiteX846" fmla="*/ 6099442 w 7467600"/>
              <a:gd name="connsiteY846" fmla="*/ 82568 h 6858000"/>
              <a:gd name="connsiteX847" fmla="*/ 4804137 w 7467600"/>
              <a:gd name="connsiteY847" fmla="*/ 320931 h 6858000"/>
              <a:gd name="connsiteX848" fmla="*/ 4227047 w 7467600"/>
              <a:gd name="connsiteY848" fmla="*/ 313415 h 6858000"/>
              <a:gd name="connsiteX849" fmla="*/ 4346041 w 7467600"/>
              <a:gd name="connsiteY849" fmla="*/ 456086 h 6858000"/>
              <a:gd name="connsiteX850" fmla="*/ 4870967 w 7467600"/>
              <a:gd name="connsiteY850" fmla="*/ 963061 h 6858000"/>
              <a:gd name="connsiteX851" fmla="*/ 4889647 w 7467600"/>
              <a:gd name="connsiteY851" fmla="*/ 957147 h 6858000"/>
              <a:gd name="connsiteX852" fmla="*/ 5422504 w 7467600"/>
              <a:gd name="connsiteY852" fmla="*/ 805191 h 6858000"/>
              <a:gd name="connsiteX853" fmla="*/ 6087656 w 7467600"/>
              <a:gd name="connsiteY853" fmla="*/ 826703 h 6858000"/>
              <a:gd name="connsiteX854" fmla="*/ 6058717 w 7467600"/>
              <a:gd name="connsiteY854" fmla="*/ 865992 h 6858000"/>
              <a:gd name="connsiteX855" fmla="*/ 4974153 w 7467600"/>
              <a:gd name="connsiteY855" fmla="*/ 1045456 h 6858000"/>
              <a:gd name="connsiteX856" fmla="*/ 5627835 w 7467600"/>
              <a:gd name="connsiteY856" fmla="*/ 1472077 h 6858000"/>
              <a:gd name="connsiteX857" fmla="*/ 5629817 w 7467600"/>
              <a:gd name="connsiteY857" fmla="*/ 1471412 h 6858000"/>
              <a:gd name="connsiteX858" fmla="*/ 5634124 w 7467600"/>
              <a:gd name="connsiteY858" fmla="*/ 1470572 h 6858000"/>
              <a:gd name="connsiteX859" fmla="*/ 5755832 w 7467600"/>
              <a:gd name="connsiteY859" fmla="*/ 1383886 h 6858000"/>
              <a:gd name="connsiteX860" fmla="*/ 6014186 w 7467600"/>
              <a:gd name="connsiteY860" fmla="*/ 1279799 h 6858000"/>
              <a:gd name="connsiteX861" fmla="*/ 6901619 w 7467600"/>
              <a:gd name="connsiteY861" fmla="*/ 1047874 h 6858000"/>
              <a:gd name="connsiteX862" fmla="*/ 6931566 w 7467600"/>
              <a:gd name="connsiteY862" fmla="*/ 1062034 h 6858000"/>
              <a:gd name="connsiteX863" fmla="*/ 5790982 w 7467600"/>
              <a:gd name="connsiteY863" fmla="*/ 1561380 h 6858000"/>
              <a:gd name="connsiteX864" fmla="*/ 6188971 w 7467600"/>
              <a:gd name="connsiteY864" fmla="*/ 1755168 h 6858000"/>
              <a:gd name="connsiteX865" fmla="*/ 6202446 w 7467600"/>
              <a:gd name="connsiteY865" fmla="*/ 1752268 h 6858000"/>
              <a:gd name="connsiteX866" fmla="*/ 7179560 w 7467600"/>
              <a:gd name="connsiteY866" fmla="*/ 1467551 h 6858000"/>
              <a:gd name="connsiteX867" fmla="*/ 7158730 w 7467600"/>
              <a:gd name="connsiteY867" fmla="*/ 1507835 h 6858000"/>
              <a:gd name="connsiteX868" fmla="*/ 6326959 w 7467600"/>
              <a:gd name="connsiteY868" fmla="*/ 1817686 h 6858000"/>
              <a:gd name="connsiteX869" fmla="*/ 6537433 w 7467600"/>
              <a:gd name="connsiteY869" fmla="*/ 1907790 h 6858000"/>
              <a:gd name="connsiteX870" fmla="*/ 6550221 w 7467600"/>
              <a:gd name="connsiteY870" fmla="*/ 1910729 h 6858000"/>
              <a:gd name="connsiteX871" fmla="*/ 6964438 w 7467600"/>
              <a:gd name="connsiteY871" fmla="*/ 2209505 h 6858000"/>
              <a:gd name="connsiteX872" fmla="*/ 7367862 w 7467600"/>
              <a:gd name="connsiteY872" fmla="*/ 2806833 h 6858000"/>
              <a:gd name="connsiteX873" fmla="*/ 7364329 w 7467600"/>
              <a:gd name="connsiteY873" fmla="*/ 2826907 h 6858000"/>
              <a:gd name="connsiteX874" fmla="*/ 7290545 w 7467600"/>
              <a:gd name="connsiteY874" fmla="*/ 2850663 h 6858000"/>
              <a:gd name="connsiteX875" fmla="*/ 6472036 w 7467600"/>
              <a:gd name="connsiteY875" fmla="*/ 1959003 h 6858000"/>
              <a:gd name="connsiteX876" fmla="*/ 5792897 w 7467600"/>
              <a:gd name="connsiteY876" fmla="*/ 1647747 h 6858000"/>
              <a:gd name="connsiteX877" fmla="*/ 5842751 w 7467600"/>
              <a:gd name="connsiteY877" fmla="*/ 1816112 h 6858000"/>
              <a:gd name="connsiteX878" fmla="*/ 5847424 w 7467600"/>
              <a:gd name="connsiteY878" fmla="*/ 1815776 h 6858000"/>
              <a:gd name="connsiteX879" fmla="*/ 6399821 w 7467600"/>
              <a:gd name="connsiteY879" fmla="*/ 2344799 h 6858000"/>
              <a:gd name="connsiteX880" fmla="*/ 6323232 w 7467600"/>
              <a:gd name="connsiteY880" fmla="*/ 2389634 h 6858000"/>
              <a:gd name="connsiteX881" fmla="*/ 5942958 w 7467600"/>
              <a:gd name="connsiteY881" fmla="*/ 2077708 h 6858000"/>
              <a:gd name="connsiteX882" fmla="*/ 5921559 w 7467600"/>
              <a:gd name="connsiteY882" fmla="*/ 2378596 h 6858000"/>
              <a:gd name="connsiteX883" fmla="*/ 5817651 w 7467600"/>
              <a:gd name="connsiteY883" fmla="*/ 3023919 h 6858000"/>
              <a:gd name="connsiteX884" fmla="*/ 5729634 w 7467600"/>
              <a:gd name="connsiteY884" fmla="*/ 3051849 h 6858000"/>
              <a:gd name="connsiteX885" fmla="*/ 5611018 w 7467600"/>
              <a:gd name="connsiteY885" fmla="*/ 2316769 h 6858000"/>
              <a:gd name="connsiteX886" fmla="*/ 5687608 w 7467600"/>
              <a:gd name="connsiteY886" fmla="*/ 2039972 h 6858000"/>
              <a:gd name="connsiteX887" fmla="*/ 5657554 w 7467600"/>
              <a:gd name="connsiteY887" fmla="*/ 1576445 h 6858000"/>
              <a:gd name="connsiteX888" fmla="*/ 5150475 w 7467600"/>
              <a:gd name="connsiteY888" fmla="*/ 1274012 h 6858000"/>
              <a:gd name="connsiteX889" fmla="*/ 5349142 w 7467600"/>
              <a:gd name="connsiteY889" fmla="*/ 2204405 h 6858000"/>
              <a:gd name="connsiteX890" fmla="*/ 5262214 w 7467600"/>
              <a:gd name="connsiteY890" fmla="*/ 2233836 h 6858000"/>
              <a:gd name="connsiteX891" fmla="*/ 4981539 w 7467600"/>
              <a:gd name="connsiteY891" fmla="*/ 1542201 h 6858000"/>
              <a:gd name="connsiteX892" fmla="*/ 4958461 w 7467600"/>
              <a:gd name="connsiteY892" fmla="*/ 1136957 h 6858000"/>
              <a:gd name="connsiteX893" fmla="*/ 4655015 w 7467600"/>
              <a:gd name="connsiteY893" fmla="*/ 891426 h 6858000"/>
              <a:gd name="connsiteX894" fmla="*/ 4348002 w 7467600"/>
              <a:gd name="connsiteY894" fmla="*/ 2205895 h 6858000"/>
              <a:gd name="connsiteX895" fmla="*/ 4262250 w 7467600"/>
              <a:gd name="connsiteY895" fmla="*/ 2219972 h 6858000"/>
              <a:gd name="connsiteX896" fmla="*/ 4550611 w 7467600"/>
              <a:gd name="connsiteY896" fmla="*/ 817540 h 6858000"/>
              <a:gd name="connsiteX897" fmla="*/ 4564418 w 7467600"/>
              <a:gd name="connsiteY897" fmla="*/ 808293 h 6858000"/>
              <a:gd name="connsiteX898" fmla="*/ 4266388 w 7467600"/>
              <a:gd name="connsiteY898" fmla="*/ 500083 h 6858000"/>
              <a:gd name="connsiteX899" fmla="*/ 4032842 w 7467600"/>
              <a:gd name="connsiteY899" fmla="*/ 211809 h 6858000"/>
              <a:gd name="connsiteX900" fmla="*/ 3882765 w 7467600"/>
              <a:gd name="connsiteY900" fmla="*/ 0 h 6858000"/>
              <a:gd name="connsiteX901" fmla="*/ 3721337 w 7467600"/>
              <a:gd name="connsiteY901" fmla="*/ 0 h 6858000"/>
              <a:gd name="connsiteX902" fmla="*/ 3797544 w 7467600"/>
              <a:gd name="connsiteY902" fmla="*/ 0 h 6858000"/>
              <a:gd name="connsiteX903" fmla="*/ 3775734 w 7467600"/>
              <a:gd name="connsiteY903" fmla="*/ 95131 h 6858000"/>
              <a:gd name="connsiteX904" fmla="*/ 3724807 w 7467600"/>
              <a:gd name="connsiteY904" fmla="*/ 272257 h 6858000"/>
              <a:gd name="connsiteX905" fmla="*/ 3726844 w 7467600"/>
              <a:gd name="connsiteY905" fmla="*/ 282988 h 6858000"/>
              <a:gd name="connsiteX906" fmla="*/ 3742664 w 7467600"/>
              <a:gd name="connsiteY906" fmla="*/ 279918 h 6858000"/>
              <a:gd name="connsiteX907" fmla="*/ 4103910 w 7467600"/>
              <a:gd name="connsiteY907" fmla="*/ 1161917 h 6858000"/>
              <a:gd name="connsiteX908" fmla="*/ 4020269 w 7467600"/>
              <a:gd name="connsiteY908" fmla="*/ 1200406 h 6858000"/>
              <a:gd name="connsiteX909" fmla="*/ 3674882 w 7467600"/>
              <a:gd name="connsiteY909" fmla="*/ 488524 h 6858000"/>
              <a:gd name="connsiteX910" fmla="*/ 3132682 w 7467600"/>
              <a:gd name="connsiteY910" fmla="*/ 1072284 h 6858000"/>
              <a:gd name="connsiteX911" fmla="*/ 2716346 w 7467600"/>
              <a:gd name="connsiteY911" fmla="*/ 1276376 h 6858000"/>
              <a:gd name="connsiteX912" fmla="*/ 2716772 w 7467600"/>
              <a:gd name="connsiteY912" fmla="*/ 1255462 h 6858000"/>
              <a:gd name="connsiteX913" fmla="*/ 3471096 w 7467600"/>
              <a:gd name="connsiteY913" fmla="*/ 437072 h 6858000"/>
              <a:gd name="connsiteX914" fmla="*/ 3639057 w 7467600"/>
              <a:gd name="connsiteY914" fmla="*/ 286334 h 6858000"/>
              <a:gd name="connsiteX915" fmla="*/ 3640309 w 7467600"/>
              <a:gd name="connsiteY915" fmla="*/ 284664 h 6858000"/>
              <a:gd name="connsiteX916" fmla="*/ 3646022 w 7467600"/>
              <a:gd name="connsiteY916" fmla="*/ 276711 h 6858000"/>
              <a:gd name="connsiteX917" fmla="*/ 3707943 w 7467600"/>
              <a:gd name="connsiteY917" fmla="*/ 65958 h 6858000"/>
              <a:gd name="connsiteX918" fmla="*/ 3721337 w 7467600"/>
              <a:gd name="connsiteY918" fmla="*/ 0 h 6858000"/>
              <a:gd name="connsiteX919" fmla="*/ 2867960 w 7467600"/>
              <a:gd name="connsiteY919" fmla="*/ 0 h 6858000"/>
              <a:gd name="connsiteX920" fmla="*/ 2926351 w 7467600"/>
              <a:gd name="connsiteY920" fmla="*/ 0 h 6858000"/>
              <a:gd name="connsiteX921" fmla="*/ 2902823 w 7467600"/>
              <a:gd name="connsiteY921" fmla="*/ 262929 h 6858000"/>
              <a:gd name="connsiteX922" fmla="*/ 2940663 w 7467600"/>
              <a:gd name="connsiteY922" fmla="*/ 140884 h 6858000"/>
              <a:gd name="connsiteX923" fmla="*/ 2947039 w 7467600"/>
              <a:gd name="connsiteY923" fmla="*/ 122524 h 6858000"/>
              <a:gd name="connsiteX924" fmla="*/ 2984316 w 7467600"/>
              <a:gd name="connsiteY924" fmla="*/ 0 h 6858000"/>
              <a:gd name="connsiteX925" fmla="*/ 3016114 w 7467600"/>
              <a:gd name="connsiteY925" fmla="*/ 0 h 6858000"/>
              <a:gd name="connsiteX926" fmla="*/ 2979949 w 7467600"/>
              <a:gd name="connsiteY926" fmla="*/ 119274 h 6858000"/>
              <a:gd name="connsiteX927" fmla="*/ 3023879 w 7467600"/>
              <a:gd name="connsiteY927" fmla="*/ 0 h 6858000"/>
              <a:gd name="connsiteX928" fmla="*/ 3105400 w 7467600"/>
              <a:gd name="connsiteY928" fmla="*/ 0 h 6858000"/>
              <a:gd name="connsiteX929" fmla="*/ 3094669 w 7467600"/>
              <a:gd name="connsiteY929" fmla="*/ 30308 h 6858000"/>
              <a:gd name="connsiteX930" fmla="*/ 2901945 w 7467600"/>
              <a:gd name="connsiteY930" fmla="*/ 466538 h 6858000"/>
              <a:gd name="connsiteX931" fmla="*/ 2815209 w 7467600"/>
              <a:gd name="connsiteY931" fmla="*/ 497361 h 6858000"/>
              <a:gd name="connsiteX932" fmla="*/ 2844845 w 7467600"/>
              <a:gd name="connsiteY932" fmla="*/ 127638 h 6858000"/>
              <a:gd name="connsiteX933" fmla="*/ 2867960 w 7467600"/>
              <a:gd name="connsiteY933" fmla="*/ 0 h 6858000"/>
              <a:gd name="connsiteX934" fmla="*/ 1057230 w 7467600"/>
              <a:gd name="connsiteY934" fmla="*/ 0 h 6858000"/>
              <a:gd name="connsiteX935" fmla="*/ 1111003 w 7467600"/>
              <a:gd name="connsiteY935" fmla="*/ 0 h 6858000"/>
              <a:gd name="connsiteX936" fmla="*/ 1125553 w 7467600"/>
              <a:gd name="connsiteY936" fmla="*/ 52588 h 6858000"/>
              <a:gd name="connsiteX937" fmla="*/ 1304276 w 7467600"/>
              <a:gd name="connsiteY937" fmla="*/ 476275 h 6858000"/>
              <a:gd name="connsiteX938" fmla="*/ 1492066 w 7467600"/>
              <a:gd name="connsiteY938" fmla="*/ 886333 h 6858000"/>
              <a:gd name="connsiteX939" fmla="*/ 1423698 w 7467600"/>
              <a:gd name="connsiteY939" fmla="*/ 710817 h 6858000"/>
              <a:gd name="connsiteX940" fmla="*/ 1357609 w 7467600"/>
              <a:gd name="connsiteY940" fmla="*/ 532892 h 6858000"/>
              <a:gd name="connsiteX941" fmla="*/ 1309550 w 7467600"/>
              <a:gd name="connsiteY941" fmla="*/ 374031 h 6858000"/>
              <a:gd name="connsiteX942" fmla="*/ 1193673 w 7467600"/>
              <a:gd name="connsiteY942" fmla="*/ 49533 h 6858000"/>
              <a:gd name="connsiteX943" fmla="*/ 1164391 w 7467600"/>
              <a:gd name="connsiteY943" fmla="*/ 0 h 6858000"/>
              <a:gd name="connsiteX944" fmla="*/ 1200666 w 7467600"/>
              <a:gd name="connsiteY944" fmla="*/ 0 h 6858000"/>
              <a:gd name="connsiteX945" fmla="*/ 1223408 w 7467600"/>
              <a:gd name="connsiteY945" fmla="*/ 38996 h 6858000"/>
              <a:gd name="connsiteX946" fmla="*/ 1339635 w 7467600"/>
              <a:gd name="connsiteY946" fmla="*/ 365517 h 6858000"/>
              <a:gd name="connsiteX947" fmla="*/ 1387469 w 7467600"/>
              <a:gd name="connsiteY947" fmla="*/ 523079 h 6858000"/>
              <a:gd name="connsiteX948" fmla="*/ 1452685 w 7467600"/>
              <a:gd name="connsiteY948" fmla="*/ 699806 h 6858000"/>
              <a:gd name="connsiteX949" fmla="*/ 1492092 w 7467600"/>
              <a:gd name="connsiteY949" fmla="*/ 800424 h 6858000"/>
              <a:gd name="connsiteX950" fmla="*/ 1455302 w 7467600"/>
              <a:gd name="connsiteY950" fmla="*/ 632913 h 6858000"/>
              <a:gd name="connsiteX951" fmla="*/ 1222336 w 7467600"/>
              <a:gd name="connsiteY951" fmla="*/ 9480 h 6858000"/>
              <a:gd name="connsiteX952" fmla="*/ 1214634 w 7467600"/>
              <a:gd name="connsiteY952" fmla="*/ 0 h 6858000"/>
              <a:gd name="connsiteX953" fmla="*/ 1289827 w 7467600"/>
              <a:gd name="connsiteY953" fmla="*/ 0 h 6858000"/>
              <a:gd name="connsiteX954" fmla="*/ 1321076 w 7467600"/>
              <a:gd name="connsiteY954" fmla="*/ 59722 h 6858000"/>
              <a:gd name="connsiteX955" fmla="*/ 1512579 w 7467600"/>
              <a:gd name="connsiteY955" fmla="*/ 626441 h 6858000"/>
              <a:gd name="connsiteX956" fmla="*/ 1506076 w 7467600"/>
              <a:gd name="connsiteY956" fmla="*/ 1089289 h 6858000"/>
              <a:gd name="connsiteX957" fmla="*/ 1486346 w 7467600"/>
              <a:gd name="connsiteY957" fmla="*/ 1079919 h 6858000"/>
              <a:gd name="connsiteX958" fmla="*/ 1070511 w 7467600"/>
              <a:gd name="connsiteY958" fmla="*/ 48609 h 6858000"/>
              <a:gd name="connsiteX959" fmla="*/ 1057230 w 7467600"/>
              <a:gd name="connsiteY959" fmla="*/ 0 h 6858000"/>
              <a:gd name="connsiteX960" fmla="*/ 43151 w 7467600"/>
              <a:gd name="connsiteY960" fmla="*/ 0 h 6858000"/>
              <a:gd name="connsiteX961" fmla="*/ 95283 w 7467600"/>
              <a:gd name="connsiteY961" fmla="*/ 0 h 6858000"/>
              <a:gd name="connsiteX962" fmla="*/ 300708 w 7467600"/>
              <a:gd name="connsiteY962" fmla="*/ 154571 h 6858000"/>
              <a:gd name="connsiteX963" fmla="*/ 530414 w 7467600"/>
              <a:gd name="connsiteY963" fmla="*/ 354673 h 6858000"/>
              <a:gd name="connsiteX964" fmla="*/ 333785 w 7467600"/>
              <a:gd name="connsiteY964" fmla="*/ 161564 h 6858000"/>
              <a:gd name="connsiteX965" fmla="*/ 147005 w 7467600"/>
              <a:gd name="connsiteY965" fmla="*/ 0 h 6858000"/>
              <a:gd name="connsiteX966" fmla="*/ 272509 w 7467600"/>
              <a:gd name="connsiteY966" fmla="*/ 0 h 6858000"/>
              <a:gd name="connsiteX967" fmla="*/ 326276 w 7467600"/>
              <a:gd name="connsiteY967" fmla="*/ 45847 h 6858000"/>
              <a:gd name="connsiteX968" fmla="*/ 823759 w 7467600"/>
              <a:gd name="connsiteY968" fmla="*/ 574145 h 6858000"/>
              <a:gd name="connsiteX969" fmla="*/ 811254 w 7467600"/>
              <a:gd name="connsiteY969" fmla="*/ 665546 h 6858000"/>
              <a:gd name="connsiteX970" fmla="*/ 154042 w 7467600"/>
              <a:gd name="connsiteY970" fmla="*/ 261522 h 6858000"/>
              <a:gd name="connsiteX971" fmla="*/ 13550 w 7467600"/>
              <a:gd name="connsiteY971" fmla="*/ 158423 h 6858000"/>
              <a:gd name="connsiteX972" fmla="*/ 0 w 7467600"/>
              <a:gd name="connsiteY972" fmla="*/ 146618 h 6858000"/>
              <a:gd name="connsiteX973" fmla="*/ 0 w 7467600"/>
              <a:gd name="connsiteY973" fmla="*/ 59161 h 6858000"/>
              <a:gd name="connsiteX974" fmla="*/ 45427 w 7467600"/>
              <a:gd name="connsiteY974" fmla="*/ 101078 h 6858000"/>
              <a:gd name="connsiteX975" fmla="*/ 630103 w 7467600"/>
              <a:gd name="connsiteY975" fmla="*/ 485885 h 6858000"/>
              <a:gd name="connsiteX976" fmla="*/ 532040 w 7467600"/>
              <a:gd name="connsiteY976" fmla="*/ 399359 h 6858000"/>
              <a:gd name="connsiteX977" fmla="*/ 517618 w 7467600"/>
              <a:gd name="connsiteY977" fmla="*/ 385726 h 6858000"/>
              <a:gd name="connsiteX978" fmla="*/ 285074 w 7467600"/>
              <a:gd name="connsiteY978" fmla="*/ 182755 h 6858000"/>
              <a:gd name="connsiteX979" fmla="*/ 43151 w 7467600"/>
              <a:gd name="connsiteY97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7240170 w 7467600"/>
              <a:gd name="connsiteY84" fmla="*/ 5787985 h 6858000"/>
              <a:gd name="connsiteX85" fmla="*/ 6946849 w 7467600"/>
              <a:gd name="connsiteY85" fmla="*/ 5523271 h 6858000"/>
              <a:gd name="connsiteX86" fmla="*/ 6946972 w 7467600"/>
              <a:gd name="connsiteY86" fmla="*/ 5526491 h 6858000"/>
              <a:gd name="connsiteX87" fmla="*/ 7105827 w 7467600"/>
              <a:gd name="connsiteY87" fmla="*/ 5718700 h 6858000"/>
              <a:gd name="connsiteX88" fmla="*/ 7356878 w 7467600"/>
              <a:gd name="connsiteY88" fmla="*/ 5981332 h 6858000"/>
              <a:gd name="connsiteX89" fmla="*/ 7467600 w 7467600"/>
              <a:gd name="connsiteY89" fmla="*/ 6117703 h 6858000"/>
              <a:gd name="connsiteX90" fmla="*/ 7467600 w 7467600"/>
              <a:gd name="connsiteY90" fmla="*/ 6163634 h 6858000"/>
              <a:gd name="connsiteX91" fmla="*/ 7403637 w 7467600"/>
              <a:gd name="connsiteY91" fmla="*/ 6083957 h 6858000"/>
              <a:gd name="connsiteX92" fmla="*/ 7254615 w 7467600"/>
              <a:gd name="connsiteY92" fmla="*/ 5911918 h 6858000"/>
              <a:gd name="connsiteX93" fmla="*/ 7312589 w 7467600"/>
              <a:gd name="connsiteY93" fmla="*/ 5982309 h 6858000"/>
              <a:gd name="connsiteX94" fmla="*/ 7448321 w 7467600"/>
              <a:gd name="connsiteY94" fmla="*/ 6190991 h 6858000"/>
              <a:gd name="connsiteX95" fmla="*/ 7467600 w 7467600"/>
              <a:gd name="connsiteY95" fmla="*/ 6221686 h 6858000"/>
              <a:gd name="connsiteX96" fmla="*/ 7467600 w 7467600"/>
              <a:gd name="connsiteY96" fmla="*/ 6334256 h 6858000"/>
              <a:gd name="connsiteX97" fmla="*/ 7454976 w 7467600"/>
              <a:gd name="connsiteY97" fmla="*/ 6318297 h 6858000"/>
              <a:gd name="connsiteX98" fmla="*/ 7042773 w 7467600"/>
              <a:gd name="connsiteY98" fmla="*/ 5734011 h 6858000"/>
              <a:gd name="connsiteX99" fmla="*/ 6844835 w 7467600"/>
              <a:gd name="connsiteY99" fmla="*/ 5424988 h 6858000"/>
              <a:gd name="connsiteX100" fmla="*/ 1456157 w 7467600"/>
              <a:gd name="connsiteY100" fmla="*/ 5371404 h 6858000"/>
              <a:gd name="connsiteX101" fmla="*/ 1244432 w 7467600"/>
              <a:gd name="connsiteY101" fmla="*/ 5385601 h 6858000"/>
              <a:gd name="connsiteX102" fmla="*/ 973990 w 7467600"/>
              <a:gd name="connsiteY102" fmla="*/ 5424940 h 6858000"/>
              <a:gd name="connsiteX103" fmla="*/ 1103809 w 7467600"/>
              <a:gd name="connsiteY103" fmla="*/ 5433720 h 6858000"/>
              <a:gd name="connsiteX104" fmla="*/ 1123454 w 7467600"/>
              <a:gd name="connsiteY104" fmla="*/ 5435727 h 6858000"/>
              <a:gd name="connsiteX105" fmla="*/ 1737017 w 7467600"/>
              <a:gd name="connsiteY105" fmla="*/ 5452183 h 6858000"/>
              <a:gd name="connsiteX106" fmla="*/ 1824397 w 7467600"/>
              <a:gd name="connsiteY106" fmla="*/ 5447757 h 6858000"/>
              <a:gd name="connsiteX107" fmla="*/ 2070059 w 7467600"/>
              <a:gd name="connsiteY107" fmla="*/ 5441660 h 6858000"/>
              <a:gd name="connsiteX108" fmla="*/ 1456157 w 7467600"/>
              <a:gd name="connsiteY108" fmla="*/ 5371404 h 6858000"/>
              <a:gd name="connsiteX109" fmla="*/ 4988186 w 7467600"/>
              <a:gd name="connsiteY109" fmla="*/ 5216467 h 6858000"/>
              <a:gd name="connsiteX110" fmla="*/ 4777334 w 7467600"/>
              <a:gd name="connsiteY110" fmla="*/ 5406072 h 6858000"/>
              <a:gd name="connsiteX111" fmla="*/ 4718341 w 7467600"/>
              <a:gd name="connsiteY111" fmla="*/ 5468043 h 6858000"/>
              <a:gd name="connsiteX112" fmla="*/ 4604655 w 7467600"/>
              <a:gd name="connsiteY112" fmla="*/ 5583434 h 6858000"/>
              <a:gd name="connsiteX113" fmla="*/ 4565074 w 7467600"/>
              <a:gd name="connsiteY113" fmla="*/ 5618550 h 6858000"/>
              <a:gd name="connsiteX114" fmla="*/ 4988186 w 7467600"/>
              <a:gd name="connsiteY114" fmla="*/ 5216467 h 6858000"/>
              <a:gd name="connsiteX115" fmla="*/ 4978032 w 7467600"/>
              <a:gd name="connsiteY115" fmla="*/ 5183809 h 6858000"/>
              <a:gd name="connsiteX116" fmla="*/ 4463413 w 7467600"/>
              <a:gd name="connsiteY116" fmla="*/ 5615162 h 6858000"/>
              <a:gd name="connsiteX117" fmla="*/ 4358134 w 7467600"/>
              <a:gd name="connsiteY117" fmla="*/ 5742791 h 6858000"/>
              <a:gd name="connsiteX118" fmla="*/ 4376219 w 7467600"/>
              <a:gd name="connsiteY118" fmla="*/ 5729027 h 6858000"/>
              <a:gd name="connsiteX119" fmla="*/ 4582340 w 7467600"/>
              <a:gd name="connsiteY119" fmla="*/ 5561037 h 6858000"/>
              <a:gd name="connsiteX120" fmla="*/ 4694684 w 7467600"/>
              <a:gd name="connsiteY120" fmla="*/ 5447098 h 6858000"/>
              <a:gd name="connsiteX121" fmla="*/ 4754123 w 7467600"/>
              <a:gd name="connsiteY121" fmla="*/ 5384643 h 6858000"/>
              <a:gd name="connsiteX122" fmla="*/ 4978032 w 7467600"/>
              <a:gd name="connsiteY122" fmla="*/ 5183809 h 6858000"/>
              <a:gd name="connsiteX123" fmla="*/ 1903353 w 7467600"/>
              <a:gd name="connsiteY123" fmla="*/ 5044827 h 6858000"/>
              <a:gd name="connsiteX124" fmla="*/ 1936931 w 7467600"/>
              <a:gd name="connsiteY124" fmla="*/ 5093954 h 6858000"/>
              <a:gd name="connsiteX125" fmla="*/ 2195868 w 7467600"/>
              <a:gd name="connsiteY125" fmla="*/ 5396574 h 6858000"/>
              <a:gd name="connsiteX126" fmla="*/ 2088852 w 7467600"/>
              <a:gd name="connsiteY126" fmla="*/ 5166123 h 6858000"/>
              <a:gd name="connsiteX127" fmla="*/ 1958241 w 7467600"/>
              <a:gd name="connsiteY127" fmla="*/ 5067955 h 6858000"/>
              <a:gd name="connsiteX128" fmla="*/ 1903353 w 7467600"/>
              <a:gd name="connsiteY128" fmla="*/ 5044827 h 6858000"/>
              <a:gd name="connsiteX129" fmla="*/ 1979378 w 7467600"/>
              <a:gd name="connsiteY129" fmla="*/ 4769504 h 6858000"/>
              <a:gd name="connsiteX130" fmla="*/ 2882120 w 7467600"/>
              <a:gd name="connsiteY130" fmla="*/ 5064547 h 6858000"/>
              <a:gd name="connsiteX131" fmla="*/ 2793103 w 7467600"/>
              <a:gd name="connsiteY131" fmla="*/ 5039699 h 6858000"/>
              <a:gd name="connsiteX132" fmla="*/ 2770041 w 7467600"/>
              <a:gd name="connsiteY132" fmla="*/ 5033634 h 6858000"/>
              <a:gd name="connsiteX133" fmla="*/ 1979378 w 7467600"/>
              <a:gd name="connsiteY133" fmla="*/ 4769504 h 6858000"/>
              <a:gd name="connsiteX134" fmla="*/ 1927410 w 7467600"/>
              <a:gd name="connsiteY134" fmla="*/ 4716164 h 6858000"/>
              <a:gd name="connsiteX135" fmla="*/ 1959587 w 7467600"/>
              <a:gd name="connsiteY135" fmla="*/ 4728849 h 6858000"/>
              <a:gd name="connsiteX136" fmla="*/ 2777707 w 7467600"/>
              <a:gd name="connsiteY136" fmla="*/ 5003991 h 6858000"/>
              <a:gd name="connsiteX137" fmla="*/ 2800768 w 7467600"/>
              <a:gd name="connsiteY137" fmla="*/ 5010056 h 6858000"/>
              <a:gd name="connsiteX138" fmla="*/ 2879408 w 7467600"/>
              <a:gd name="connsiteY138" fmla="*/ 5031590 h 6858000"/>
              <a:gd name="connsiteX139" fmla="*/ 2862295 w 7467600"/>
              <a:gd name="connsiteY139" fmla="*/ 5022958 h 6858000"/>
              <a:gd name="connsiteX140" fmla="*/ 2813343 w 7467600"/>
              <a:gd name="connsiteY140" fmla="*/ 4998369 h 6858000"/>
              <a:gd name="connsiteX141" fmla="*/ 2646245 w 7467600"/>
              <a:gd name="connsiteY141" fmla="*/ 4930999 h 6858000"/>
              <a:gd name="connsiteX142" fmla="*/ 1999243 w 7467600"/>
              <a:gd name="connsiteY142" fmla="*/ 4730524 h 6858000"/>
              <a:gd name="connsiteX143" fmla="*/ 1979527 w 7467600"/>
              <a:gd name="connsiteY143" fmla="*/ 4726651 h 6858000"/>
              <a:gd name="connsiteX144" fmla="*/ 1927410 w 7467600"/>
              <a:gd name="connsiteY144" fmla="*/ 4716164 h 6858000"/>
              <a:gd name="connsiteX145" fmla="*/ 1997014 w 7467600"/>
              <a:gd name="connsiteY145" fmla="*/ 4698007 h 6858000"/>
              <a:gd name="connsiteX146" fmla="*/ 2005458 w 7467600"/>
              <a:gd name="connsiteY146" fmla="*/ 4699540 h 6858000"/>
              <a:gd name="connsiteX147" fmla="*/ 2657186 w 7467600"/>
              <a:gd name="connsiteY147" fmla="*/ 4901687 h 6858000"/>
              <a:gd name="connsiteX148" fmla="*/ 2826662 w 7467600"/>
              <a:gd name="connsiteY148" fmla="*/ 4970362 h 6858000"/>
              <a:gd name="connsiteX149" fmla="*/ 2876100 w 7467600"/>
              <a:gd name="connsiteY149" fmla="*/ 4995397 h 6858000"/>
              <a:gd name="connsiteX150" fmla="*/ 3042600 w 7467600"/>
              <a:gd name="connsiteY150" fmla="*/ 5059532 h 6858000"/>
              <a:gd name="connsiteX151" fmla="*/ 1997014 w 7467600"/>
              <a:gd name="connsiteY151" fmla="*/ 4698007 h 6858000"/>
              <a:gd name="connsiteX152" fmla="*/ 2305292 w 7467600"/>
              <a:gd name="connsiteY152" fmla="*/ 4219492 h 6858000"/>
              <a:gd name="connsiteX153" fmla="*/ 3360922 w 7467600"/>
              <a:gd name="connsiteY153" fmla="*/ 4529373 h 6858000"/>
              <a:gd name="connsiteX154" fmla="*/ 3492420 w 7467600"/>
              <a:gd name="connsiteY154" fmla="*/ 4510145 h 6858000"/>
              <a:gd name="connsiteX155" fmla="*/ 3364086 w 7467600"/>
              <a:gd name="connsiteY155" fmla="*/ 4480340 h 6858000"/>
              <a:gd name="connsiteX156" fmla="*/ 3225818 w 7467600"/>
              <a:gd name="connsiteY156" fmla="*/ 4411822 h 6858000"/>
              <a:gd name="connsiteX157" fmla="*/ 3129696 w 7467600"/>
              <a:gd name="connsiteY157" fmla="*/ 4360704 h 6858000"/>
              <a:gd name="connsiteX158" fmla="*/ 2814545 w 7467600"/>
              <a:gd name="connsiteY158" fmla="*/ 4282955 h 6858000"/>
              <a:gd name="connsiteX159" fmla="*/ 2305292 w 7467600"/>
              <a:gd name="connsiteY159" fmla="*/ 4219492 h 6858000"/>
              <a:gd name="connsiteX160" fmla="*/ 2626982 w 7467600"/>
              <a:gd name="connsiteY160" fmla="*/ 4206450 h 6858000"/>
              <a:gd name="connsiteX161" fmla="*/ 2490617 w 7467600"/>
              <a:gd name="connsiteY161" fmla="*/ 4206951 h 6858000"/>
              <a:gd name="connsiteX162" fmla="*/ 2819869 w 7467600"/>
              <a:gd name="connsiteY162" fmla="*/ 4252936 h 6858000"/>
              <a:gd name="connsiteX163" fmla="*/ 3143018 w 7467600"/>
              <a:gd name="connsiteY163" fmla="*/ 4332698 h 6858000"/>
              <a:gd name="connsiteX164" fmla="*/ 3241520 w 7467600"/>
              <a:gd name="connsiteY164" fmla="*/ 4385112 h 6858000"/>
              <a:gd name="connsiteX165" fmla="*/ 3374575 w 7467600"/>
              <a:gd name="connsiteY165" fmla="*/ 4451517 h 6858000"/>
              <a:gd name="connsiteX166" fmla="*/ 3505221 w 7467600"/>
              <a:gd name="connsiteY166" fmla="*/ 4480757 h 6858000"/>
              <a:gd name="connsiteX167" fmla="*/ 2626982 w 7467600"/>
              <a:gd name="connsiteY167" fmla="*/ 4206450 h 6858000"/>
              <a:gd name="connsiteX168" fmla="*/ 1310106 w 7467600"/>
              <a:gd name="connsiteY168" fmla="*/ 3943217 h 6858000"/>
              <a:gd name="connsiteX169" fmla="*/ 854994 w 7467600"/>
              <a:gd name="connsiteY169" fmla="*/ 4399136 h 6858000"/>
              <a:gd name="connsiteX170" fmla="*/ 742462 w 7467600"/>
              <a:gd name="connsiteY170" fmla="*/ 4594648 h 6858000"/>
              <a:gd name="connsiteX171" fmla="*/ 820602 w 7467600"/>
              <a:gd name="connsiteY171" fmla="*/ 4485915 h 6858000"/>
              <a:gd name="connsiteX172" fmla="*/ 878295 w 7467600"/>
              <a:gd name="connsiteY172" fmla="*/ 4403594 h 6858000"/>
              <a:gd name="connsiteX173" fmla="*/ 1240607 w 7467600"/>
              <a:gd name="connsiteY173" fmla="*/ 4010401 h 6858000"/>
              <a:gd name="connsiteX174" fmla="*/ 1310106 w 7467600"/>
              <a:gd name="connsiteY174" fmla="*/ 3943217 h 6858000"/>
              <a:gd name="connsiteX175" fmla="*/ 1423113 w 7467600"/>
              <a:gd name="connsiteY175" fmla="*/ 3874565 h 6858000"/>
              <a:gd name="connsiteX176" fmla="*/ 1260565 w 7467600"/>
              <a:gd name="connsiteY176" fmla="*/ 4031982 h 6858000"/>
              <a:gd name="connsiteX177" fmla="*/ 901900 w 7467600"/>
              <a:gd name="connsiteY177" fmla="*/ 4421236 h 6858000"/>
              <a:gd name="connsiteX178" fmla="*/ 845044 w 7467600"/>
              <a:gd name="connsiteY178" fmla="*/ 4502436 h 6858000"/>
              <a:gd name="connsiteX179" fmla="*/ 685926 w 7467600"/>
              <a:gd name="connsiteY179" fmla="*/ 4703069 h 6858000"/>
              <a:gd name="connsiteX180" fmla="*/ 684248 w 7467600"/>
              <a:gd name="connsiteY180" fmla="*/ 4706721 h 6858000"/>
              <a:gd name="connsiteX181" fmla="*/ 1423113 w 7467600"/>
              <a:gd name="connsiteY181" fmla="*/ 3874565 h 6858000"/>
              <a:gd name="connsiteX182" fmla="*/ 3316479 w 7467600"/>
              <a:gd name="connsiteY182" fmla="*/ 3872136 h 6858000"/>
              <a:gd name="connsiteX183" fmla="*/ 3546806 w 7467600"/>
              <a:gd name="connsiteY183" fmla="*/ 4356139 h 6858000"/>
              <a:gd name="connsiteX184" fmla="*/ 3364433 w 7467600"/>
              <a:gd name="connsiteY184" fmla="*/ 3953121 h 6858000"/>
              <a:gd name="connsiteX185" fmla="*/ 3316479 w 7467600"/>
              <a:gd name="connsiteY185" fmla="*/ 3872136 h 6858000"/>
              <a:gd name="connsiteX186" fmla="*/ 3291335 w 7467600"/>
              <a:gd name="connsiteY186" fmla="*/ 3767420 h 6858000"/>
              <a:gd name="connsiteX187" fmla="*/ 3390805 w 7467600"/>
              <a:gd name="connsiteY187" fmla="*/ 3937163 h 6858000"/>
              <a:gd name="connsiteX188" fmla="*/ 3579062 w 7467600"/>
              <a:gd name="connsiteY188" fmla="*/ 4359040 h 6858000"/>
              <a:gd name="connsiteX189" fmla="*/ 3467355 w 7467600"/>
              <a:gd name="connsiteY189" fmla="*/ 3988130 h 6858000"/>
              <a:gd name="connsiteX190" fmla="*/ 3310753 w 7467600"/>
              <a:gd name="connsiteY190" fmla="*/ 3787140 h 6858000"/>
              <a:gd name="connsiteX191" fmla="*/ 3291335 w 7467600"/>
              <a:gd name="connsiteY191" fmla="*/ 3767420 h 6858000"/>
              <a:gd name="connsiteX192" fmla="*/ 1635889 w 7467600"/>
              <a:gd name="connsiteY192" fmla="*/ 3709494 h 6858000"/>
              <a:gd name="connsiteX193" fmla="*/ 1634800 w 7467600"/>
              <a:gd name="connsiteY193" fmla="*/ 3731111 h 6858000"/>
              <a:gd name="connsiteX194" fmla="*/ 1635889 w 7467600"/>
              <a:gd name="connsiteY194" fmla="*/ 3709494 h 6858000"/>
              <a:gd name="connsiteX195" fmla="*/ 1510397 w 7467600"/>
              <a:gd name="connsiteY195" fmla="*/ 3684705 h 6858000"/>
              <a:gd name="connsiteX196" fmla="*/ 1146550 w 7467600"/>
              <a:gd name="connsiteY196" fmla="*/ 3802012 h 6858000"/>
              <a:gd name="connsiteX197" fmla="*/ 698834 w 7467600"/>
              <a:gd name="connsiteY197" fmla="*/ 3952272 h 6858000"/>
              <a:gd name="connsiteX198" fmla="*/ 34256 w 7467600"/>
              <a:gd name="connsiteY198" fmla="*/ 4347603 h 6858000"/>
              <a:gd name="connsiteX199" fmla="*/ 527241 w 7467600"/>
              <a:gd name="connsiteY199" fmla="*/ 4065078 h 6858000"/>
              <a:gd name="connsiteX200" fmla="*/ 1510397 w 7467600"/>
              <a:gd name="connsiteY200" fmla="*/ 3684705 h 6858000"/>
              <a:gd name="connsiteX201" fmla="*/ 1313114 w 7467600"/>
              <a:gd name="connsiteY201" fmla="*/ 3655216 h 6858000"/>
              <a:gd name="connsiteX202" fmla="*/ 1109304 w 7467600"/>
              <a:gd name="connsiteY202" fmla="*/ 3669030 h 6858000"/>
              <a:gd name="connsiteX203" fmla="*/ 8129 w 7467600"/>
              <a:gd name="connsiteY203" fmla="*/ 4330519 h 6858000"/>
              <a:gd name="connsiteX204" fmla="*/ 687572 w 7467600"/>
              <a:gd name="connsiteY204" fmla="*/ 3925629 h 6858000"/>
              <a:gd name="connsiteX205" fmla="*/ 1138365 w 7467600"/>
              <a:gd name="connsiteY205" fmla="*/ 3774515 h 6858000"/>
              <a:gd name="connsiteX206" fmla="*/ 1505579 w 7467600"/>
              <a:gd name="connsiteY206" fmla="*/ 3655526 h 6858000"/>
              <a:gd name="connsiteX207" fmla="*/ 1313114 w 7467600"/>
              <a:gd name="connsiteY207" fmla="*/ 3655216 h 6858000"/>
              <a:gd name="connsiteX208" fmla="*/ 3655073 w 7467600"/>
              <a:gd name="connsiteY208" fmla="*/ 3650884 h 6858000"/>
              <a:gd name="connsiteX209" fmla="*/ 3989938 w 7467600"/>
              <a:gd name="connsiteY209" fmla="*/ 3991685 h 6858000"/>
              <a:gd name="connsiteX210" fmla="*/ 4393907 w 7467600"/>
              <a:gd name="connsiteY210" fmla="*/ 4261258 h 6858000"/>
              <a:gd name="connsiteX211" fmla="*/ 4648051 w 7467600"/>
              <a:gd name="connsiteY211" fmla="*/ 4374051 h 6858000"/>
              <a:gd name="connsiteX212" fmla="*/ 4383389 w 7467600"/>
              <a:gd name="connsiteY212" fmla="*/ 4184369 h 6858000"/>
              <a:gd name="connsiteX213" fmla="*/ 4165508 w 7467600"/>
              <a:gd name="connsiteY213" fmla="*/ 4035196 h 6858000"/>
              <a:gd name="connsiteX214" fmla="*/ 4068162 w 7467600"/>
              <a:gd name="connsiteY214" fmla="*/ 3953394 h 6858000"/>
              <a:gd name="connsiteX215" fmla="*/ 3981416 w 7467600"/>
              <a:gd name="connsiteY215" fmla="*/ 3880482 h 6858000"/>
              <a:gd name="connsiteX216" fmla="*/ 3800147 w 7467600"/>
              <a:gd name="connsiteY216" fmla="*/ 3749872 h 6858000"/>
              <a:gd name="connsiteX217" fmla="*/ 3655073 w 7467600"/>
              <a:gd name="connsiteY217" fmla="*/ 3650884 h 6858000"/>
              <a:gd name="connsiteX218" fmla="*/ 3670252 w 7467600"/>
              <a:gd name="connsiteY218" fmla="*/ 3622798 h 6858000"/>
              <a:gd name="connsiteX219" fmla="*/ 3817258 w 7467600"/>
              <a:gd name="connsiteY219" fmla="*/ 3723577 h 6858000"/>
              <a:gd name="connsiteX220" fmla="*/ 4000461 w 7467600"/>
              <a:gd name="connsiteY220" fmla="*/ 3855966 h 6858000"/>
              <a:gd name="connsiteX221" fmla="*/ 4088180 w 7467600"/>
              <a:gd name="connsiteY221" fmla="*/ 3929774 h 6858000"/>
              <a:gd name="connsiteX222" fmla="*/ 4184555 w 7467600"/>
              <a:gd name="connsiteY222" fmla="*/ 4010683 h 6858000"/>
              <a:gd name="connsiteX223" fmla="*/ 4399563 w 7467600"/>
              <a:gd name="connsiteY223" fmla="*/ 4158106 h 6858000"/>
              <a:gd name="connsiteX224" fmla="*/ 4684469 w 7467600"/>
              <a:gd name="connsiteY224" fmla="*/ 4364680 h 6858000"/>
              <a:gd name="connsiteX225" fmla="*/ 4690271 w 7467600"/>
              <a:gd name="connsiteY225" fmla="*/ 4370034 h 6858000"/>
              <a:gd name="connsiteX226" fmla="*/ 4136093 w 7467600"/>
              <a:gd name="connsiteY226" fmla="*/ 3858466 h 6858000"/>
              <a:gd name="connsiteX227" fmla="*/ 3670252 w 7467600"/>
              <a:gd name="connsiteY227" fmla="*/ 3622798 h 6858000"/>
              <a:gd name="connsiteX228" fmla="*/ 4440129 w 7467600"/>
              <a:gd name="connsiteY228" fmla="*/ 3448571 h 6858000"/>
              <a:gd name="connsiteX229" fmla="*/ 4856525 w 7467600"/>
              <a:gd name="connsiteY229" fmla="*/ 3915351 h 6858000"/>
              <a:gd name="connsiteX230" fmla="*/ 5059055 w 7467600"/>
              <a:gd name="connsiteY230" fmla="*/ 4108918 h 6858000"/>
              <a:gd name="connsiteX231" fmla="*/ 5290070 w 7467600"/>
              <a:gd name="connsiteY231" fmla="*/ 4263619 h 6858000"/>
              <a:gd name="connsiteX232" fmla="*/ 4834991 w 7467600"/>
              <a:gd name="connsiteY232" fmla="*/ 3830985 h 6858000"/>
              <a:gd name="connsiteX233" fmla="*/ 4440129 w 7467600"/>
              <a:gd name="connsiteY233" fmla="*/ 3448571 h 6858000"/>
              <a:gd name="connsiteX234" fmla="*/ 4441737 w 7467600"/>
              <a:gd name="connsiteY234" fmla="*/ 3399734 h 6858000"/>
              <a:gd name="connsiteX235" fmla="*/ 4431236 w 7467600"/>
              <a:gd name="connsiteY235" fmla="*/ 3400954 h 6858000"/>
              <a:gd name="connsiteX236" fmla="*/ 4557150 w 7467600"/>
              <a:gd name="connsiteY236" fmla="*/ 3510023 h 6858000"/>
              <a:gd name="connsiteX237" fmla="*/ 4856936 w 7467600"/>
              <a:gd name="connsiteY237" fmla="*/ 3809146 h 6858000"/>
              <a:gd name="connsiteX238" fmla="*/ 5111996 w 7467600"/>
              <a:gd name="connsiteY238" fmla="*/ 4065759 h 6858000"/>
              <a:gd name="connsiteX239" fmla="*/ 5388878 w 7467600"/>
              <a:gd name="connsiteY239" fmla="*/ 4300185 h 6858000"/>
              <a:gd name="connsiteX240" fmla="*/ 5425556 w 7467600"/>
              <a:gd name="connsiteY240" fmla="*/ 4308967 h 6858000"/>
              <a:gd name="connsiteX241" fmla="*/ 4943646 w 7467600"/>
              <a:gd name="connsiteY241" fmla="*/ 3822916 h 6858000"/>
              <a:gd name="connsiteX242" fmla="*/ 4594837 w 7467600"/>
              <a:gd name="connsiteY242" fmla="*/ 3532274 h 6858000"/>
              <a:gd name="connsiteX243" fmla="*/ 4441737 w 7467600"/>
              <a:gd name="connsiteY243" fmla="*/ 3399734 h 6858000"/>
              <a:gd name="connsiteX244" fmla="*/ 5425834 w 7467600"/>
              <a:gd name="connsiteY244" fmla="*/ 3162785 h 6858000"/>
              <a:gd name="connsiteX245" fmla="*/ 5401644 w 7467600"/>
              <a:gd name="connsiteY245" fmla="*/ 3617847 h 6858000"/>
              <a:gd name="connsiteX246" fmla="*/ 5467256 w 7467600"/>
              <a:gd name="connsiteY246" fmla="*/ 4175494 h 6858000"/>
              <a:gd name="connsiteX247" fmla="*/ 5448069 w 7467600"/>
              <a:gd name="connsiteY247" fmla="*/ 3567554 h 6858000"/>
              <a:gd name="connsiteX248" fmla="*/ 5425834 w 7467600"/>
              <a:gd name="connsiteY248" fmla="*/ 3162785 h 6858000"/>
              <a:gd name="connsiteX249" fmla="*/ 1318687 w 7467600"/>
              <a:gd name="connsiteY249" fmla="*/ 3113840 h 6858000"/>
              <a:gd name="connsiteX250" fmla="*/ 1066793 w 7467600"/>
              <a:gd name="connsiteY250" fmla="*/ 3212171 h 6858000"/>
              <a:gd name="connsiteX251" fmla="*/ 993319 w 7467600"/>
              <a:gd name="connsiteY251" fmla="*/ 3247648 h 6858000"/>
              <a:gd name="connsiteX252" fmla="*/ 853081 w 7467600"/>
              <a:gd name="connsiteY252" fmla="*/ 3312410 h 6858000"/>
              <a:gd name="connsiteX253" fmla="*/ 805957 w 7467600"/>
              <a:gd name="connsiteY253" fmla="*/ 3330443 h 6858000"/>
              <a:gd name="connsiteX254" fmla="*/ 1318687 w 7467600"/>
              <a:gd name="connsiteY254" fmla="*/ 3113840 h 6858000"/>
              <a:gd name="connsiteX255" fmla="*/ 5453702 w 7467600"/>
              <a:gd name="connsiteY255" fmla="*/ 3090882 h 6858000"/>
              <a:gd name="connsiteX256" fmla="*/ 5480135 w 7467600"/>
              <a:gd name="connsiteY256" fmla="*/ 3565802 h 6858000"/>
              <a:gd name="connsiteX257" fmla="*/ 5499023 w 7467600"/>
              <a:gd name="connsiteY257" fmla="*/ 4166310 h 6858000"/>
              <a:gd name="connsiteX258" fmla="*/ 5547022 w 7467600"/>
              <a:gd name="connsiteY258" fmla="*/ 3607838 h 6858000"/>
              <a:gd name="connsiteX259" fmla="*/ 5515964 w 7467600"/>
              <a:gd name="connsiteY259" fmla="*/ 3378541 h 6858000"/>
              <a:gd name="connsiteX260" fmla="*/ 5453702 w 7467600"/>
              <a:gd name="connsiteY260" fmla="*/ 3090882 h 6858000"/>
              <a:gd name="connsiteX261" fmla="*/ 1238695 w 7467600"/>
              <a:gd name="connsiteY261" fmla="*/ 3076820 h 6858000"/>
              <a:gd name="connsiteX262" fmla="*/ 716371 w 7467600"/>
              <a:gd name="connsiteY262" fmla="*/ 3293249 h 6858000"/>
              <a:gd name="connsiteX263" fmla="*/ 579522 w 7467600"/>
              <a:gd name="connsiteY263" fmla="*/ 3371759 h 6858000"/>
              <a:gd name="connsiteX264" fmla="*/ 600288 w 7467600"/>
              <a:gd name="connsiteY264" fmla="*/ 3365555 h 6858000"/>
              <a:gd name="connsiteX265" fmla="*/ 840692 w 7467600"/>
              <a:gd name="connsiteY265" fmla="*/ 3284921 h 6858000"/>
              <a:gd name="connsiteX266" fmla="*/ 979248 w 7467600"/>
              <a:gd name="connsiteY266" fmla="*/ 3221003 h 6858000"/>
              <a:gd name="connsiteX267" fmla="*/ 1053282 w 7467600"/>
              <a:gd name="connsiteY267" fmla="*/ 3185247 h 6858000"/>
              <a:gd name="connsiteX268" fmla="*/ 1320603 w 7467600"/>
              <a:gd name="connsiteY268" fmla="*/ 3081281 h 6858000"/>
              <a:gd name="connsiteX269" fmla="*/ 1238695 w 7467600"/>
              <a:gd name="connsiteY269" fmla="*/ 3076820 h 6858000"/>
              <a:gd name="connsiteX270" fmla="*/ 5425627 w 7467600"/>
              <a:gd name="connsiteY270" fmla="*/ 2954192 h 6858000"/>
              <a:gd name="connsiteX271" fmla="*/ 5470770 w 7467600"/>
              <a:gd name="connsiteY271" fmla="*/ 3005435 h 6858000"/>
              <a:gd name="connsiteX272" fmla="*/ 5519779 w 7467600"/>
              <a:gd name="connsiteY272" fmla="*/ 4359223 h 6858000"/>
              <a:gd name="connsiteX273" fmla="*/ 5520293 w 7467600"/>
              <a:gd name="connsiteY273" fmla="*/ 4360602 h 6858000"/>
              <a:gd name="connsiteX274" fmla="*/ 5767221 w 7467600"/>
              <a:gd name="connsiteY274" fmla="*/ 4665564 h 6858000"/>
              <a:gd name="connsiteX275" fmla="*/ 6937169 w 7467600"/>
              <a:gd name="connsiteY275" fmla="*/ 4815941 h 6858000"/>
              <a:gd name="connsiteX276" fmla="*/ 6953922 w 7467600"/>
              <a:gd name="connsiteY276" fmla="*/ 4890068 h 6858000"/>
              <a:gd name="connsiteX277" fmla="*/ 6071359 w 7467600"/>
              <a:gd name="connsiteY277" fmla="*/ 4770770 h 6858000"/>
              <a:gd name="connsiteX278" fmla="*/ 6038839 w 7467600"/>
              <a:gd name="connsiteY278" fmla="*/ 4764474 h 6858000"/>
              <a:gd name="connsiteX279" fmla="*/ 6038706 w 7467600"/>
              <a:gd name="connsiteY279" fmla="*/ 4763847 h 6858000"/>
              <a:gd name="connsiteX280" fmla="*/ 6037784 w 7467600"/>
              <a:gd name="connsiteY280" fmla="*/ 4764270 h 6858000"/>
              <a:gd name="connsiteX281" fmla="*/ 6038839 w 7467600"/>
              <a:gd name="connsiteY281" fmla="*/ 4764474 h 6858000"/>
              <a:gd name="connsiteX282" fmla="*/ 6040338 w 7467600"/>
              <a:gd name="connsiteY282" fmla="*/ 4771418 h 6858000"/>
              <a:gd name="connsiteX283" fmla="*/ 6024488 w 7467600"/>
              <a:gd name="connsiteY283" fmla="*/ 4809903 h 6858000"/>
              <a:gd name="connsiteX284" fmla="*/ 5599771 w 7467600"/>
              <a:gd name="connsiteY284" fmla="*/ 5509652 h 6858000"/>
              <a:gd name="connsiteX285" fmla="*/ 5548843 w 7467600"/>
              <a:gd name="connsiteY285" fmla="*/ 5563845 h 6858000"/>
              <a:gd name="connsiteX286" fmla="*/ 5940952 w 7467600"/>
              <a:gd name="connsiteY286" fmla="*/ 6250028 h 6858000"/>
              <a:gd name="connsiteX287" fmla="*/ 6043441 w 7467600"/>
              <a:gd name="connsiteY287" fmla="*/ 6665847 h 6858000"/>
              <a:gd name="connsiteX288" fmla="*/ 6093432 w 7467600"/>
              <a:gd name="connsiteY288" fmla="*/ 6858000 h 6858000"/>
              <a:gd name="connsiteX289" fmla="*/ 6034344 w 7467600"/>
              <a:gd name="connsiteY289" fmla="*/ 6858000 h 6858000"/>
              <a:gd name="connsiteX290" fmla="*/ 6026679 w 7467600"/>
              <a:gd name="connsiteY290" fmla="*/ 6836959 h 6858000"/>
              <a:gd name="connsiteX291" fmla="*/ 5800441 w 7467600"/>
              <a:gd name="connsiteY291" fmla="*/ 6335286 h 6858000"/>
              <a:gd name="connsiteX292" fmla="*/ 5526562 w 7467600"/>
              <a:gd name="connsiteY292" fmla="*/ 5705388 h 6858000"/>
              <a:gd name="connsiteX293" fmla="*/ 5519640 w 7467600"/>
              <a:gd name="connsiteY293" fmla="*/ 5683774 h 6858000"/>
              <a:gd name="connsiteX294" fmla="*/ 5844559 w 7467600"/>
              <a:gd name="connsiteY294" fmla="*/ 6553349 h 6858000"/>
              <a:gd name="connsiteX295" fmla="*/ 5975994 w 7467600"/>
              <a:gd name="connsiteY295" fmla="*/ 6858000 h 6858000"/>
              <a:gd name="connsiteX296" fmla="*/ 5898547 w 7467600"/>
              <a:gd name="connsiteY296" fmla="*/ 6858000 h 6858000"/>
              <a:gd name="connsiteX297" fmla="*/ 5682041 w 7467600"/>
              <a:gd name="connsiteY297" fmla="*/ 6355860 h 6858000"/>
              <a:gd name="connsiteX298" fmla="*/ 5461758 w 7467600"/>
              <a:gd name="connsiteY298" fmla="*/ 5820220 h 6858000"/>
              <a:gd name="connsiteX299" fmla="*/ 5237282 w 7467600"/>
              <a:gd name="connsiteY299" fmla="*/ 6579086 h 6858000"/>
              <a:gd name="connsiteX300" fmla="*/ 5115009 w 7467600"/>
              <a:gd name="connsiteY300" fmla="*/ 6858000 h 6858000"/>
              <a:gd name="connsiteX301" fmla="*/ 5028074 w 7467600"/>
              <a:gd name="connsiteY301" fmla="*/ 6858000 h 6858000"/>
              <a:gd name="connsiteX302" fmla="*/ 5079508 w 7467600"/>
              <a:gd name="connsiteY302" fmla="*/ 6749074 h 6858000"/>
              <a:gd name="connsiteX303" fmla="*/ 5371846 w 7467600"/>
              <a:gd name="connsiteY303" fmla="*/ 5924413 h 6858000"/>
              <a:gd name="connsiteX304" fmla="*/ 5270512 w 7467600"/>
              <a:gd name="connsiteY304" fmla="*/ 6138975 h 6858000"/>
              <a:gd name="connsiteX305" fmla="*/ 5062409 w 7467600"/>
              <a:gd name="connsiteY305" fmla="*/ 6653544 h 6858000"/>
              <a:gd name="connsiteX306" fmla="*/ 5036628 w 7467600"/>
              <a:gd name="connsiteY306" fmla="*/ 6754247 h 6858000"/>
              <a:gd name="connsiteX307" fmla="*/ 5009112 w 7467600"/>
              <a:gd name="connsiteY307" fmla="*/ 6858000 h 6858000"/>
              <a:gd name="connsiteX308" fmla="*/ 4976679 w 7467600"/>
              <a:gd name="connsiteY308" fmla="*/ 6858000 h 6858000"/>
              <a:gd name="connsiteX309" fmla="*/ 5006537 w 7467600"/>
              <a:gd name="connsiteY309" fmla="*/ 6747068 h 6858000"/>
              <a:gd name="connsiteX310" fmla="*/ 5032723 w 7467600"/>
              <a:gd name="connsiteY310" fmla="*/ 6644957 h 6858000"/>
              <a:gd name="connsiteX311" fmla="*/ 5242949 w 7467600"/>
              <a:gd name="connsiteY311" fmla="*/ 6125175 h 6858000"/>
              <a:gd name="connsiteX312" fmla="*/ 5286321 w 7467600"/>
              <a:gd name="connsiteY312" fmla="*/ 6033555 h 6858000"/>
              <a:gd name="connsiteX313" fmla="*/ 5008210 w 7467600"/>
              <a:gd name="connsiteY313" fmla="*/ 6649194 h 6858000"/>
              <a:gd name="connsiteX314" fmla="*/ 4986321 w 7467600"/>
              <a:gd name="connsiteY314" fmla="*/ 6765687 h 6858000"/>
              <a:gd name="connsiteX315" fmla="*/ 4973474 w 7467600"/>
              <a:gd name="connsiteY315" fmla="*/ 6858000 h 6858000"/>
              <a:gd name="connsiteX316" fmla="*/ 4907178 w 7467600"/>
              <a:gd name="connsiteY316" fmla="*/ 6858000 h 6858000"/>
              <a:gd name="connsiteX317" fmla="*/ 4910810 w 7467600"/>
              <a:gd name="connsiteY317" fmla="*/ 6829660 h 6858000"/>
              <a:gd name="connsiteX318" fmla="*/ 4987461 w 7467600"/>
              <a:gd name="connsiteY318" fmla="*/ 6432994 h 6858000"/>
              <a:gd name="connsiteX319" fmla="*/ 5179262 w 7467600"/>
              <a:gd name="connsiteY319" fmla="*/ 6035044 h 6858000"/>
              <a:gd name="connsiteX320" fmla="*/ 4689678 w 7467600"/>
              <a:gd name="connsiteY320" fmla="*/ 6440241 h 6858000"/>
              <a:gd name="connsiteX321" fmla="*/ 4477543 w 7467600"/>
              <a:gd name="connsiteY321" fmla="*/ 6674836 h 6858000"/>
              <a:gd name="connsiteX322" fmla="*/ 4329957 w 7467600"/>
              <a:gd name="connsiteY322" fmla="*/ 6858000 h 6858000"/>
              <a:gd name="connsiteX323" fmla="*/ 4218595 w 7467600"/>
              <a:gd name="connsiteY323" fmla="*/ 6858000 h 6858000"/>
              <a:gd name="connsiteX324" fmla="*/ 4368888 w 7467600"/>
              <a:gd name="connsiteY324" fmla="*/ 6668412 h 6858000"/>
              <a:gd name="connsiteX325" fmla="*/ 4563091 w 7467600"/>
              <a:gd name="connsiteY325" fmla="*/ 6442508 h 6858000"/>
              <a:gd name="connsiteX326" fmla="*/ 5387324 w 7467600"/>
              <a:gd name="connsiteY326" fmla="*/ 5705830 h 6858000"/>
              <a:gd name="connsiteX327" fmla="*/ 5073620 w 7467600"/>
              <a:gd name="connsiteY327" fmla="*/ 5955437 h 6858000"/>
              <a:gd name="connsiteX328" fmla="*/ 4689789 w 7467600"/>
              <a:gd name="connsiteY328" fmla="*/ 6268382 h 6858000"/>
              <a:gd name="connsiteX329" fmla="*/ 4418722 w 7467600"/>
              <a:gd name="connsiteY329" fmla="*/ 6570886 h 6858000"/>
              <a:gd name="connsiteX330" fmla="*/ 4214944 w 7467600"/>
              <a:gd name="connsiteY330" fmla="*/ 6858000 h 6858000"/>
              <a:gd name="connsiteX331" fmla="*/ 4177898 w 7467600"/>
              <a:gd name="connsiteY331" fmla="*/ 6858000 h 6858000"/>
              <a:gd name="connsiteX332" fmla="*/ 4391597 w 7467600"/>
              <a:gd name="connsiteY332" fmla="*/ 6556370 h 6858000"/>
              <a:gd name="connsiteX333" fmla="*/ 4668889 w 7467600"/>
              <a:gd name="connsiteY333" fmla="*/ 6246399 h 6858000"/>
              <a:gd name="connsiteX334" fmla="*/ 5055427 w 7467600"/>
              <a:gd name="connsiteY334" fmla="*/ 5931476 h 6858000"/>
              <a:gd name="connsiteX335" fmla="*/ 5371814 w 7467600"/>
              <a:gd name="connsiteY335" fmla="*/ 5678975 h 6858000"/>
              <a:gd name="connsiteX336" fmla="*/ 4987918 w 7467600"/>
              <a:gd name="connsiteY336" fmla="*/ 5838701 h 6858000"/>
              <a:gd name="connsiteX337" fmla="*/ 4317146 w 7467600"/>
              <a:gd name="connsiteY337" fmla="*/ 6587716 h 6858000"/>
              <a:gd name="connsiteX338" fmla="*/ 4171627 w 7467600"/>
              <a:gd name="connsiteY338" fmla="*/ 6858000 h 6858000"/>
              <a:gd name="connsiteX339" fmla="*/ 4081585 w 7467600"/>
              <a:gd name="connsiteY339" fmla="*/ 6858000 h 6858000"/>
              <a:gd name="connsiteX340" fmla="*/ 4238603 w 7467600"/>
              <a:gd name="connsiteY340" fmla="*/ 6559341 h 6858000"/>
              <a:gd name="connsiteX341" fmla="*/ 4778333 w 7467600"/>
              <a:gd name="connsiteY341" fmla="*/ 5873626 h 6858000"/>
              <a:gd name="connsiteX342" fmla="*/ 5414185 w 7467600"/>
              <a:gd name="connsiteY342" fmla="*/ 5573882 h 6858000"/>
              <a:gd name="connsiteX343" fmla="*/ 5959648 w 7467600"/>
              <a:gd name="connsiteY343" fmla="*/ 4760797 h 6858000"/>
              <a:gd name="connsiteX344" fmla="*/ 5355019 w 7467600"/>
              <a:gd name="connsiteY344" fmla="*/ 4734672 h 6858000"/>
              <a:gd name="connsiteX345" fmla="*/ 5083565 w 7467600"/>
              <a:gd name="connsiteY345" fmla="*/ 5179121 h 6858000"/>
              <a:gd name="connsiteX346" fmla="*/ 4713577 w 7467600"/>
              <a:gd name="connsiteY346" fmla="*/ 5616803 h 6858000"/>
              <a:gd name="connsiteX347" fmla="*/ 3989559 w 7467600"/>
              <a:gd name="connsiteY347" fmla="*/ 6145945 h 6858000"/>
              <a:gd name="connsiteX348" fmla="*/ 3939824 w 7467600"/>
              <a:gd name="connsiteY348" fmla="*/ 6066900 h 6858000"/>
              <a:gd name="connsiteX349" fmla="*/ 4584537 w 7467600"/>
              <a:gd name="connsiteY349" fmla="*/ 5324826 h 6858000"/>
              <a:gd name="connsiteX350" fmla="*/ 5037105 w 7467600"/>
              <a:gd name="connsiteY350" fmla="*/ 5088765 h 6858000"/>
              <a:gd name="connsiteX351" fmla="*/ 5039930 w 7467600"/>
              <a:gd name="connsiteY351" fmla="*/ 5089585 h 6858000"/>
              <a:gd name="connsiteX352" fmla="*/ 5263764 w 7467600"/>
              <a:gd name="connsiteY352" fmla="*/ 4735525 h 6858000"/>
              <a:gd name="connsiteX353" fmla="*/ 4086300 w 7467600"/>
              <a:gd name="connsiteY353" fmla="*/ 4884599 h 6858000"/>
              <a:gd name="connsiteX354" fmla="*/ 4085485 w 7467600"/>
              <a:gd name="connsiteY354" fmla="*/ 4899070 h 6858000"/>
              <a:gd name="connsiteX355" fmla="*/ 3871915 w 7467600"/>
              <a:gd name="connsiteY355" fmla="*/ 5253645 h 6858000"/>
              <a:gd name="connsiteX356" fmla="*/ 3799374 w 7467600"/>
              <a:gd name="connsiteY356" fmla="*/ 5466127 h 6858000"/>
              <a:gd name="connsiteX357" fmla="*/ 3498850 w 7467600"/>
              <a:gd name="connsiteY357" fmla="*/ 6661888 h 6858000"/>
              <a:gd name="connsiteX358" fmla="*/ 3399216 w 7467600"/>
              <a:gd name="connsiteY358" fmla="*/ 6858000 h 6858000"/>
              <a:gd name="connsiteX359" fmla="*/ 3303688 w 7467600"/>
              <a:gd name="connsiteY359" fmla="*/ 6858000 h 6858000"/>
              <a:gd name="connsiteX360" fmla="*/ 3391774 w 7467600"/>
              <a:gd name="connsiteY360" fmla="*/ 6697181 h 6858000"/>
              <a:gd name="connsiteX361" fmla="*/ 3735540 w 7467600"/>
              <a:gd name="connsiteY361" fmla="*/ 5546923 h 6858000"/>
              <a:gd name="connsiteX362" fmla="*/ 3729438 w 7467600"/>
              <a:gd name="connsiteY362" fmla="*/ 5569058 h 6858000"/>
              <a:gd name="connsiteX363" fmla="*/ 3707782 w 7467600"/>
              <a:gd name="connsiteY363" fmla="*/ 5644908 h 6858000"/>
              <a:gd name="connsiteX364" fmla="*/ 3583827 w 7467600"/>
              <a:gd name="connsiteY364" fmla="*/ 6039215 h 6858000"/>
              <a:gd name="connsiteX365" fmla="*/ 3547861 w 7467600"/>
              <a:gd name="connsiteY365" fmla="*/ 6129609 h 6858000"/>
              <a:gd name="connsiteX366" fmla="*/ 3490905 w 7467600"/>
              <a:gd name="connsiteY366" fmla="*/ 6277660 h 6858000"/>
              <a:gd name="connsiteX367" fmla="*/ 3455859 w 7467600"/>
              <a:gd name="connsiteY367" fmla="*/ 6391301 h 6858000"/>
              <a:gd name="connsiteX368" fmla="*/ 3429112 w 7467600"/>
              <a:gd name="connsiteY368" fmla="*/ 6479469 h 6858000"/>
              <a:gd name="connsiteX369" fmla="*/ 3304862 w 7467600"/>
              <a:gd name="connsiteY369" fmla="*/ 6796476 h 6858000"/>
              <a:gd name="connsiteX370" fmla="*/ 3276071 w 7467600"/>
              <a:gd name="connsiteY370" fmla="*/ 6858000 h 6858000"/>
              <a:gd name="connsiteX371" fmla="*/ 3240805 w 7467600"/>
              <a:gd name="connsiteY371" fmla="*/ 6858000 h 6858000"/>
              <a:gd name="connsiteX372" fmla="*/ 3275917 w 7467600"/>
              <a:gd name="connsiteY372" fmla="*/ 6783192 h 6858000"/>
              <a:gd name="connsiteX373" fmla="*/ 3399358 w 7467600"/>
              <a:gd name="connsiteY373" fmla="*/ 6469011 h 6858000"/>
              <a:gd name="connsiteX374" fmla="*/ 3425650 w 7467600"/>
              <a:gd name="connsiteY374" fmla="*/ 6381333 h 6858000"/>
              <a:gd name="connsiteX375" fmla="*/ 3460661 w 7467600"/>
              <a:gd name="connsiteY375" fmla="*/ 6266763 h 6858000"/>
              <a:gd name="connsiteX376" fmla="*/ 3518021 w 7467600"/>
              <a:gd name="connsiteY376" fmla="*/ 6117298 h 6858000"/>
              <a:gd name="connsiteX377" fmla="*/ 3554035 w 7467600"/>
              <a:gd name="connsiteY377" fmla="*/ 6027832 h 6858000"/>
              <a:gd name="connsiteX378" fmla="*/ 3677174 w 7467600"/>
              <a:gd name="connsiteY378" fmla="*/ 5636351 h 6858000"/>
              <a:gd name="connsiteX379" fmla="*/ 3698819 w 7467600"/>
              <a:gd name="connsiteY379" fmla="*/ 5560503 h 6858000"/>
              <a:gd name="connsiteX380" fmla="*/ 3702094 w 7467600"/>
              <a:gd name="connsiteY380" fmla="*/ 5549194 h 6858000"/>
              <a:gd name="connsiteX381" fmla="*/ 3398355 w 7467600"/>
              <a:gd name="connsiteY381" fmla="*/ 6094603 h 6858000"/>
              <a:gd name="connsiteX382" fmla="*/ 3193941 w 7467600"/>
              <a:gd name="connsiteY382" fmla="*/ 6798775 h 6858000"/>
              <a:gd name="connsiteX383" fmla="*/ 3184140 w 7467600"/>
              <a:gd name="connsiteY383" fmla="*/ 6858000 h 6858000"/>
              <a:gd name="connsiteX384" fmla="*/ 3099978 w 7467600"/>
              <a:gd name="connsiteY384" fmla="*/ 6858000 h 6858000"/>
              <a:gd name="connsiteX385" fmla="*/ 3101556 w 7467600"/>
              <a:gd name="connsiteY385" fmla="*/ 6843337 h 6858000"/>
              <a:gd name="connsiteX386" fmla="*/ 3370162 w 7467600"/>
              <a:gd name="connsiteY386" fmla="*/ 5785550 h 6858000"/>
              <a:gd name="connsiteX387" fmla="*/ 3746477 w 7467600"/>
              <a:gd name="connsiteY387" fmla="*/ 5377889 h 6858000"/>
              <a:gd name="connsiteX388" fmla="*/ 3863399 w 7467600"/>
              <a:gd name="connsiteY388" fmla="*/ 5087257 h 6858000"/>
              <a:gd name="connsiteX389" fmla="*/ 3968712 w 7467600"/>
              <a:gd name="connsiteY389" fmla="*/ 4913989 h 6858000"/>
              <a:gd name="connsiteX390" fmla="*/ 2792390 w 7467600"/>
              <a:gd name="connsiteY390" fmla="*/ 5382974 h 6858000"/>
              <a:gd name="connsiteX391" fmla="*/ 2714982 w 7467600"/>
              <a:gd name="connsiteY391" fmla="*/ 5427051 h 6858000"/>
              <a:gd name="connsiteX392" fmla="*/ 2813361 w 7467600"/>
              <a:gd name="connsiteY392" fmla="*/ 6023912 h 6858000"/>
              <a:gd name="connsiteX393" fmla="*/ 2688430 w 7467600"/>
              <a:gd name="connsiteY393" fmla="*/ 6801564 h 6858000"/>
              <a:gd name="connsiteX394" fmla="*/ 2629626 w 7467600"/>
              <a:gd name="connsiteY394" fmla="*/ 6763394 h 6858000"/>
              <a:gd name="connsiteX395" fmla="*/ 2565328 w 7467600"/>
              <a:gd name="connsiteY395" fmla="*/ 5516399 h 6858000"/>
              <a:gd name="connsiteX396" fmla="*/ 1922999 w 7467600"/>
              <a:gd name="connsiteY396" fmla="*/ 5980343 h 6858000"/>
              <a:gd name="connsiteX397" fmla="*/ 1950261 w 7467600"/>
              <a:gd name="connsiteY397" fmla="*/ 6405858 h 6858000"/>
              <a:gd name="connsiteX398" fmla="*/ 2365554 w 7467600"/>
              <a:gd name="connsiteY398" fmla="*/ 6759107 h 6858000"/>
              <a:gd name="connsiteX399" fmla="*/ 2424142 w 7467600"/>
              <a:gd name="connsiteY399" fmla="*/ 6858000 h 6858000"/>
              <a:gd name="connsiteX400" fmla="*/ 2395994 w 7467600"/>
              <a:gd name="connsiteY400" fmla="*/ 6858000 h 6858000"/>
              <a:gd name="connsiteX401" fmla="*/ 2392863 w 7467600"/>
              <a:gd name="connsiteY401" fmla="*/ 6852964 h 6858000"/>
              <a:gd name="connsiteX402" fmla="*/ 2017589 w 7467600"/>
              <a:gd name="connsiteY402" fmla="*/ 6493982 h 6858000"/>
              <a:gd name="connsiteX403" fmla="*/ 2147336 w 7467600"/>
              <a:gd name="connsiteY403" fmla="*/ 6594052 h 6858000"/>
              <a:gd name="connsiteX404" fmla="*/ 2207047 w 7467600"/>
              <a:gd name="connsiteY404" fmla="*/ 6654540 h 6858000"/>
              <a:gd name="connsiteX405" fmla="*/ 2299106 w 7467600"/>
              <a:gd name="connsiteY405" fmla="*/ 6778931 h 6858000"/>
              <a:gd name="connsiteX406" fmla="*/ 2314430 w 7467600"/>
              <a:gd name="connsiteY406" fmla="*/ 6801144 h 6858000"/>
              <a:gd name="connsiteX407" fmla="*/ 2352406 w 7467600"/>
              <a:gd name="connsiteY407" fmla="*/ 6858000 h 6858000"/>
              <a:gd name="connsiteX408" fmla="*/ 2314492 w 7467600"/>
              <a:gd name="connsiteY408" fmla="*/ 6858000 h 6858000"/>
              <a:gd name="connsiteX409" fmla="*/ 2288095 w 7467600"/>
              <a:gd name="connsiteY409" fmla="*/ 6818030 h 6858000"/>
              <a:gd name="connsiteX410" fmla="*/ 2272768 w 7467600"/>
              <a:gd name="connsiteY410" fmla="*/ 6795822 h 6858000"/>
              <a:gd name="connsiteX411" fmla="*/ 2182715 w 7467600"/>
              <a:gd name="connsiteY411" fmla="*/ 6675071 h 6858000"/>
              <a:gd name="connsiteX412" fmla="*/ 2032061 w 7467600"/>
              <a:gd name="connsiteY412" fmla="*/ 6541380 h 6858000"/>
              <a:gd name="connsiteX413" fmla="*/ 2257220 w 7467600"/>
              <a:gd name="connsiteY413" fmla="*/ 6826257 h 6858000"/>
              <a:gd name="connsiteX414" fmla="*/ 2281324 w 7467600"/>
              <a:gd name="connsiteY414" fmla="*/ 6858000 h 6858000"/>
              <a:gd name="connsiteX415" fmla="*/ 2242860 w 7467600"/>
              <a:gd name="connsiteY415" fmla="*/ 6858000 h 6858000"/>
              <a:gd name="connsiteX416" fmla="*/ 2232818 w 7467600"/>
              <a:gd name="connsiteY416" fmla="*/ 6844926 h 6858000"/>
              <a:gd name="connsiteX417" fmla="*/ 1990172 w 7467600"/>
              <a:gd name="connsiteY417" fmla="*/ 6542121 h 6858000"/>
              <a:gd name="connsiteX418" fmla="*/ 2124090 w 7467600"/>
              <a:gd name="connsiteY418" fmla="*/ 6761017 h 6858000"/>
              <a:gd name="connsiteX419" fmla="*/ 2200380 w 7467600"/>
              <a:gd name="connsiteY419" fmla="*/ 6858000 h 6858000"/>
              <a:gd name="connsiteX420" fmla="*/ 2147507 w 7467600"/>
              <a:gd name="connsiteY420" fmla="*/ 6858000 h 6858000"/>
              <a:gd name="connsiteX421" fmla="*/ 2070668 w 7467600"/>
              <a:gd name="connsiteY421" fmla="*/ 6761520 h 6858000"/>
              <a:gd name="connsiteX422" fmla="*/ 1975142 w 7467600"/>
              <a:gd name="connsiteY422" fmla="*/ 6585570 h 6858000"/>
              <a:gd name="connsiteX423" fmla="*/ 2050035 w 7467600"/>
              <a:gd name="connsiteY423" fmla="*/ 6813345 h 6858000"/>
              <a:gd name="connsiteX424" fmla="*/ 2063025 w 7467600"/>
              <a:gd name="connsiteY424" fmla="*/ 6858000 h 6858000"/>
              <a:gd name="connsiteX425" fmla="*/ 2021675 w 7467600"/>
              <a:gd name="connsiteY425" fmla="*/ 6858000 h 6858000"/>
              <a:gd name="connsiteX426" fmla="*/ 2019308 w 7467600"/>
              <a:gd name="connsiteY426" fmla="*/ 6847118 h 6858000"/>
              <a:gd name="connsiteX427" fmla="*/ 1938835 w 7467600"/>
              <a:gd name="connsiteY427" fmla="*/ 6551160 h 6858000"/>
              <a:gd name="connsiteX428" fmla="*/ 1953230 w 7467600"/>
              <a:gd name="connsiteY428" fmla="*/ 6759699 h 6858000"/>
              <a:gd name="connsiteX429" fmla="*/ 1956763 w 7467600"/>
              <a:gd name="connsiteY429" fmla="*/ 6778191 h 6858000"/>
              <a:gd name="connsiteX430" fmla="*/ 1967925 w 7467600"/>
              <a:gd name="connsiteY430" fmla="*/ 6858000 h 6858000"/>
              <a:gd name="connsiteX431" fmla="*/ 1936622 w 7467600"/>
              <a:gd name="connsiteY431" fmla="*/ 6858000 h 6858000"/>
              <a:gd name="connsiteX432" fmla="*/ 1926261 w 7467600"/>
              <a:gd name="connsiteY432" fmla="*/ 6784064 h 6858000"/>
              <a:gd name="connsiteX433" fmla="*/ 1922724 w 7467600"/>
              <a:gd name="connsiteY433" fmla="*/ 6765577 h 6858000"/>
              <a:gd name="connsiteX434" fmla="*/ 1904650 w 7467600"/>
              <a:gd name="connsiteY434" fmla="*/ 6639616 h 6858000"/>
              <a:gd name="connsiteX435" fmla="*/ 1885273 w 7467600"/>
              <a:gd name="connsiteY435" fmla="*/ 6858000 h 6858000"/>
              <a:gd name="connsiteX436" fmla="*/ 1854363 w 7467600"/>
              <a:gd name="connsiteY436" fmla="*/ 6858000 h 6858000"/>
              <a:gd name="connsiteX437" fmla="*/ 1880391 w 7467600"/>
              <a:gd name="connsiteY437" fmla="*/ 6603796 h 6858000"/>
              <a:gd name="connsiteX438" fmla="*/ 1818273 w 7467600"/>
              <a:gd name="connsiteY438" fmla="*/ 6715729 h 6858000"/>
              <a:gd name="connsiteX439" fmla="*/ 1794691 w 7467600"/>
              <a:gd name="connsiteY439" fmla="*/ 6843239 h 6858000"/>
              <a:gd name="connsiteX440" fmla="*/ 1794914 w 7467600"/>
              <a:gd name="connsiteY440" fmla="*/ 6858000 h 6858000"/>
              <a:gd name="connsiteX441" fmla="*/ 1746128 w 7467600"/>
              <a:gd name="connsiteY441" fmla="*/ 6858000 h 6858000"/>
              <a:gd name="connsiteX442" fmla="*/ 1753934 w 7467600"/>
              <a:gd name="connsiteY442" fmla="*/ 6724796 h 6858000"/>
              <a:gd name="connsiteX443" fmla="*/ 1792053 w 7467600"/>
              <a:gd name="connsiteY443" fmla="*/ 6572396 h 6858000"/>
              <a:gd name="connsiteX444" fmla="*/ 1862248 w 7467600"/>
              <a:gd name="connsiteY444" fmla="*/ 6266397 h 6858000"/>
              <a:gd name="connsiteX445" fmla="*/ 1862250 w 7467600"/>
              <a:gd name="connsiteY445" fmla="*/ 6033531 h 6858000"/>
              <a:gd name="connsiteX446" fmla="*/ 1211999 w 7467600"/>
              <a:gd name="connsiteY446" fmla="*/ 6683610 h 6858000"/>
              <a:gd name="connsiteX447" fmla="*/ 1213266 w 7467600"/>
              <a:gd name="connsiteY447" fmla="*/ 6691947 h 6858000"/>
              <a:gd name="connsiteX448" fmla="*/ 1203370 w 7467600"/>
              <a:gd name="connsiteY448" fmla="*/ 6850676 h 6858000"/>
              <a:gd name="connsiteX449" fmla="*/ 1203671 w 7467600"/>
              <a:gd name="connsiteY449" fmla="*/ 6858000 h 6858000"/>
              <a:gd name="connsiteX450" fmla="*/ 1143180 w 7467600"/>
              <a:gd name="connsiteY450" fmla="*/ 6858000 h 6858000"/>
              <a:gd name="connsiteX451" fmla="*/ 1142176 w 7467600"/>
              <a:gd name="connsiteY451" fmla="*/ 6766045 h 6858000"/>
              <a:gd name="connsiteX452" fmla="*/ 1067484 w 7467600"/>
              <a:gd name="connsiteY452" fmla="*/ 6858000 h 6858000"/>
              <a:gd name="connsiteX453" fmla="*/ 953928 w 7467600"/>
              <a:gd name="connsiteY453" fmla="*/ 6858000 h 6858000"/>
              <a:gd name="connsiteX454" fmla="*/ 959715 w 7467600"/>
              <a:gd name="connsiteY454" fmla="*/ 6850185 h 6858000"/>
              <a:gd name="connsiteX455" fmla="*/ 1483788 w 7467600"/>
              <a:gd name="connsiteY455" fmla="*/ 6259174 h 6858000"/>
              <a:gd name="connsiteX456" fmla="*/ 1100671 w 7467600"/>
              <a:gd name="connsiteY456" fmla="*/ 6252137 h 6858000"/>
              <a:gd name="connsiteX457" fmla="*/ 1090144 w 7467600"/>
              <a:gd name="connsiteY457" fmla="*/ 6256748 h 6858000"/>
              <a:gd name="connsiteX458" fmla="*/ 1095872 w 7467600"/>
              <a:gd name="connsiteY458" fmla="*/ 6271892 h 6858000"/>
              <a:gd name="connsiteX459" fmla="*/ 262785 w 7467600"/>
              <a:gd name="connsiteY459" fmla="*/ 6845450 h 6858000"/>
              <a:gd name="connsiteX460" fmla="*/ 209968 w 7467600"/>
              <a:gd name="connsiteY460" fmla="*/ 6770713 h 6858000"/>
              <a:gd name="connsiteX461" fmla="*/ 873460 w 7467600"/>
              <a:gd name="connsiteY461" fmla="*/ 6253768 h 6858000"/>
              <a:gd name="connsiteX462" fmla="*/ 192686 w 7467600"/>
              <a:gd name="connsiteY462" fmla="*/ 5849257 h 6858000"/>
              <a:gd name="connsiteX463" fmla="*/ 4696 w 7467600"/>
              <a:gd name="connsiteY463" fmla="*/ 5697668 h 6858000"/>
              <a:gd name="connsiteX464" fmla="*/ 0 w 7467600"/>
              <a:gd name="connsiteY464" fmla="*/ 5689984 h 6858000"/>
              <a:gd name="connsiteX465" fmla="*/ 0 w 7467600"/>
              <a:gd name="connsiteY465" fmla="*/ 5513472 h 6858000"/>
              <a:gd name="connsiteX466" fmla="*/ 174101 w 7467600"/>
              <a:gd name="connsiteY466" fmla="*/ 5620277 h 6858000"/>
              <a:gd name="connsiteX467" fmla="*/ 891800 w 7467600"/>
              <a:gd name="connsiteY467" fmla="*/ 6036935 h 6858000"/>
              <a:gd name="connsiteX468" fmla="*/ 1072219 w 7467600"/>
              <a:gd name="connsiteY468" fmla="*/ 6169443 h 6858000"/>
              <a:gd name="connsiteX469" fmla="*/ 1074117 w 7467600"/>
              <a:gd name="connsiteY469" fmla="*/ 6170301 h 6858000"/>
              <a:gd name="connsiteX470" fmla="*/ 1083114 w 7467600"/>
              <a:gd name="connsiteY470" fmla="*/ 6174131 h 6858000"/>
              <a:gd name="connsiteX471" fmla="*/ 1543010 w 7467600"/>
              <a:gd name="connsiteY471" fmla="*/ 6191140 h 6858000"/>
              <a:gd name="connsiteX472" fmla="*/ 1551080 w 7467600"/>
              <a:gd name="connsiteY472" fmla="*/ 6195006 h 6858000"/>
              <a:gd name="connsiteX473" fmla="*/ 2345443 w 7467600"/>
              <a:gd name="connsiteY473" fmla="*/ 5549882 h 6858000"/>
              <a:gd name="connsiteX474" fmla="*/ 1721499 w 7467600"/>
              <a:gd name="connsiteY474" fmla="*/ 5599969 h 6858000"/>
              <a:gd name="connsiteX475" fmla="*/ 767716 w 7467600"/>
              <a:gd name="connsiteY475" fmla="*/ 5472768 h 6858000"/>
              <a:gd name="connsiteX476" fmla="*/ 722147 w 7467600"/>
              <a:gd name="connsiteY476" fmla="*/ 5393091 h 6858000"/>
              <a:gd name="connsiteX477" fmla="*/ 1485552 w 7467600"/>
              <a:gd name="connsiteY477" fmla="*/ 5313202 h 6858000"/>
              <a:gd name="connsiteX478" fmla="*/ 2143004 w 7467600"/>
              <a:gd name="connsiteY478" fmla="*/ 5402420 h 6858000"/>
              <a:gd name="connsiteX479" fmla="*/ 1933391 w 7467600"/>
              <a:gd name="connsiteY479" fmla="*/ 5156971 h 6858000"/>
              <a:gd name="connsiteX480" fmla="*/ 1827118 w 7467600"/>
              <a:gd name="connsiteY480" fmla="*/ 4968410 h 6858000"/>
              <a:gd name="connsiteX481" fmla="*/ 1837349 w 7467600"/>
              <a:gd name="connsiteY481" fmla="*/ 4956357 h 6858000"/>
              <a:gd name="connsiteX482" fmla="*/ 2162835 w 7467600"/>
              <a:gd name="connsiteY482" fmla="*/ 5187853 h 6858000"/>
              <a:gd name="connsiteX483" fmla="*/ 2257167 w 7467600"/>
              <a:gd name="connsiteY483" fmla="*/ 5462123 h 6858000"/>
              <a:gd name="connsiteX484" fmla="*/ 2261598 w 7467600"/>
              <a:gd name="connsiteY484" fmla="*/ 5467998 h 6858000"/>
              <a:gd name="connsiteX485" fmla="*/ 2437177 w 7467600"/>
              <a:gd name="connsiteY485" fmla="*/ 5479608 h 6858000"/>
              <a:gd name="connsiteX486" fmla="*/ 2445247 w 7467600"/>
              <a:gd name="connsiteY486" fmla="*/ 5483476 h 6858000"/>
              <a:gd name="connsiteX487" fmla="*/ 2743626 w 7467600"/>
              <a:gd name="connsiteY487" fmla="*/ 5304819 h 6858000"/>
              <a:gd name="connsiteX488" fmla="*/ 3048102 w 7467600"/>
              <a:gd name="connsiteY488" fmla="*/ 5150595 h 6858000"/>
              <a:gd name="connsiteX489" fmla="*/ 1799414 w 7467600"/>
              <a:gd name="connsiteY489" fmla="*/ 4694732 h 6858000"/>
              <a:gd name="connsiteX490" fmla="*/ 1771735 w 7467600"/>
              <a:gd name="connsiteY490" fmla="*/ 4619929 h 6858000"/>
              <a:gd name="connsiteX491" fmla="*/ 3104273 w 7467600"/>
              <a:gd name="connsiteY491" fmla="*/ 5076159 h 6858000"/>
              <a:gd name="connsiteX492" fmla="*/ 3113245 w 7467600"/>
              <a:gd name="connsiteY492" fmla="*/ 5090705 h 6858000"/>
              <a:gd name="connsiteX493" fmla="*/ 3126294 w 7467600"/>
              <a:gd name="connsiteY493" fmla="*/ 5114400 h 6858000"/>
              <a:gd name="connsiteX494" fmla="*/ 3937433 w 7467600"/>
              <a:gd name="connsiteY494" fmla="*/ 4830473 h 6858000"/>
              <a:gd name="connsiteX495" fmla="*/ 3590475 w 7467600"/>
              <a:gd name="connsiteY495" fmla="*/ 4597974 h 6858000"/>
              <a:gd name="connsiteX496" fmla="*/ 3100264 w 7467600"/>
              <a:gd name="connsiteY496" fmla="*/ 4579845 h 6858000"/>
              <a:gd name="connsiteX497" fmla="*/ 2183576 w 7467600"/>
              <a:gd name="connsiteY497" fmla="*/ 4227150 h 6858000"/>
              <a:gd name="connsiteX498" fmla="*/ 2151029 w 7467600"/>
              <a:gd name="connsiteY498" fmla="*/ 4146947 h 6858000"/>
              <a:gd name="connsiteX499" fmla="*/ 3563434 w 7467600"/>
              <a:gd name="connsiteY499" fmla="*/ 4469115 h 6858000"/>
              <a:gd name="connsiteX500" fmla="*/ 3177952 w 7467600"/>
              <a:gd name="connsiteY500" fmla="*/ 3657386 h 6858000"/>
              <a:gd name="connsiteX501" fmla="*/ 3189263 w 7467600"/>
              <a:gd name="connsiteY501" fmla="*/ 3625726 h 6858000"/>
              <a:gd name="connsiteX502" fmla="*/ 3560912 w 7467600"/>
              <a:gd name="connsiteY502" fmla="*/ 4079863 h 6858000"/>
              <a:gd name="connsiteX503" fmla="*/ 3626636 w 7467600"/>
              <a:gd name="connsiteY503" fmla="*/ 4512230 h 6858000"/>
              <a:gd name="connsiteX504" fmla="*/ 3653088 w 7467600"/>
              <a:gd name="connsiteY504" fmla="*/ 4521417 h 6858000"/>
              <a:gd name="connsiteX505" fmla="*/ 3988128 w 7467600"/>
              <a:gd name="connsiteY505" fmla="*/ 4817267 h 6858000"/>
              <a:gd name="connsiteX506" fmla="*/ 4830582 w 7467600"/>
              <a:gd name="connsiteY506" fmla="*/ 4676000 h 6858000"/>
              <a:gd name="connsiteX507" fmla="*/ 4830100 w 7467600"/>
              <a:gd name="connsiteY507" fmla="*/ 4675554 h 6858000"/>
              <a:gd name="connsiteX508" fmla="*/ 4036318 w 7467600"/>
              <a:gd name="connsiteY508" fmla="*/ 4147013 h 6858000"/>
              <a:gd name="connsiteX509" fmla="*/ 3432098 w 7467600"/>
              <a:gd name="connsiteY509" fmla="*/ 3537312 h 6858000"/>
              <a:gd name="connsiteX510" fmla="*/ 3446761 w 7467600"/>
              <a:gd name="connsiteY510" fmla="*/ 3461278 h 6858000"/>
              <a:gd name="connsiteX511" fmla="*/ 4419733 w 7467600"/>
              <a:gd name="connsiteY511" fmla="*/ 3963555 h 6858000"/>
              <a:gd name="connsiteX512" fmla="*/ 4781371 w 7467600"/>
              <a:gd name="connsiteY512" fmla="*/ 4458604 h 6858000"/>
              <a:gd name="connsiteX513" fmla="*/ 4780440 w 7467600"/>
              <a:gd name="connsiteY513" fmla="*/ 4470290 h 6858000"/>
              <a:gd name="connsiteX514" fmla="*/ 4898954 w 7467600"/>
              <a:gd name="connsiteY514" fmla="*/ 4662092 h 6858000"/>
              <a:gd name="connsiteX515" fmla="*/ 4900699 w 7467600"/>
              <a:gd name="connsiteY515" fmla="*/ 4670867 h 6858000"/>
              <a:gd name="connsiteX516" fmla="*/ 5714511 w 7467600"/>
              <a:gd name="connsiteY516" fmla="*/ 4663483 h 6858000"/>
              <a:gd name="connsiteX517" fmla="*/ 5464793 w 7467600"/>
              <a:gd name="connsiteY517" fmla="*/ 4393556 h 6858000"/>
              <a:gd name="connsiteX518" fmla="*/ 5461897 w 7467600"/>
              <a:gd name="connsiteY518" fmla="*/ 4390879 h 6858000"/>
              <a:gd name="connsiteX519" fmla="*/ 4294126 w 7467600"/>
              <a:gd name="connsiteY519" fmla="*/ 3303048 h 6858000"/>
              <a:gd name="connsiteX520" fmla="*/ 4305321 w 7467600"/>
              <a:gd name="connsiteY520" fmla="*/ 3256953 h 6858000"/>
              <a:gd name="connsiteX521" fmla="*/ 4949299 w 7467600"/>
              <a:gd name="connsiteY521" fmla="*/ 3766336 h 6858000"/>
              <a:gd name="connsiteX522" fmla="*/ 5291452 w 7467600"/>
              <a:gd name="connsiteY522" fmla="*/ 4076801 h 6858000"/>
              <a:gd name="connsiteX523" fmla="*/ 5434998 w 7467600"/>
              <a:gd name="connsiteY523" fmla="*/ 4254100 h 6858000"/>
              <a:gd name="connsiteX524" fmla="*/ 5351015 w 7467600"/>
              <a:gd name="connsiteY524" fmla="*/ 3760989 h 6858000"/>
              <a:gd name="connsiteX525" fmla="*/ 5413780 w 7467600"/>
              <a:gd name="connsiteY525" fmla="*/ 2966265 h 6858000"/>
              <a:gd name="connsiteX526" fmla="*/ 5425627 w 7467600"/>
              <a:gd name="connsiteY526" fmla="*/ 2954192 h 6858000"/>
              <a:gd name="connsiteX527" fmla="*/ 6604735 w 7467600"/>
              <a:gd name="connsiteY527" fmla="*/ 2041381 h 6858000"/>
              <a:gd name="connsiteX528" fmla="*/ 7204487 w 7467600"/>
              <a:gd name="connsiteY528" fmla="*/ 2742112 h 6858000"/>
              <a:gd name="connsiteX529" fmla="*/ 7131592 w 7467600"/>
              <a:gd name="connsiteY529" fmla="*/ 2672096 h 6858000"/>
              <a:gd name="connsiteX530" fmla="*/ 6996344 w 7467600"/>
              <a:gd name="connsiteY530" fmla="*/ 2518310 h 6858000"/>
              <a:gd name="connsiteX531" fmla="*/ 6735495 w 7467600"/>
              <a:gd name="connsiteY531" fmla="*/ 2196890 h 6858000"/>
              <a:gd name="connsiteX532" fmla="*/ 6721901 w 7467600"/>
              <a:gd name="connsiteY532" fmla="*/ 2179274 h 6858000"/>
              <a:gd name="connsiteX533" fmla="*/ 6604735 w 7467600"/>
              <a:gd name="connsiteY533" fmla="*/ 2041381 h 6858000"/>
              <a:gd name="connsiteX534" fmla="*/ 6591670 w 7467600"/>
              <a:gd name="connsiteY534" fmla="*/ 1988277 h 6858000"/>
              <a:gd name="connsiteX535" fmla="*/ 6747349 w 7467600"/>
              <a:gd name="connsiteY535" fmla="*/ 2160069 h 6858000"/>
              <a:gd name="connsiteX536" fmla="*/ 6760943 w 7467600"/>
              <a:gd name="connsiteY536" fmla="*/ 2177686 h 6858000"/>
              <a:gd name="connsiteX537" fmla="*/ 7021065 w 7467600"/>
              <a:gd name="connsiteY537" fmla="*/ 2498102 h 6858000"/>
              <a:gd name="connsiteX538" fmla="*/ 7155223 w 7467600"/>
              <a:gd name="connsiteY538" fmla="*/ 2650386 h 6858000"/>
              <a:gd name="connsiteX539" fmla="*/ 7203167 w 7467600"/>
              <a:gd name="connsiteY539" fmla="*/ 2697288 h 6858000"/>
              <a:gd name="connsiteX540" fmla="*/ 6937703 w 7467600"/>
              <a:gd name="connsiteY540" fmla="*/ 2321981 h 6858000"/>
              <a:gd name="connsiteX541" fmla="*/ 6591670 w 7467600"/>
              <a:gd name="connsiteY541" fmla="*/ 1988277 h 6858000"/>
              <a:gd name="connsiteX542" fmla="*/ 5798671 w 7467600"/>
              <a:gd name="connsiteY542" fmla="*/ 1981601 h 6858000"/>
              <a:gd name="connsiteX543" fmla="*/ 5754709 w 7467600"/>
              <a:gd name="connsiteY543" fmla="*/ 2071454 h 6858000"/>
              <a:gd name="connsiteX544" fmla="*/ 5763044 w 7467600"/>
              <a:gd name="connsiteY544" fmla="*/ 2842206 h 6858000"/>
              <a:gd name="connsiteX545" fmla="*/ 5764974 w 7467600"/>
              <a:gd name="connsiteY545" fmla="*/ 2799609 h 6858000"/>
              <a:gd name="connsiteX546" fmla="*/ 5767665 w 7467600"/>
              <a:gd name="connsiteY546" fmla="*/ 2666409 h 6858000"/>
              <a:gd name="connsiteX547" fmla="*/ 5763055 w 7467600"/>
              <a:gd name="connsiteY547" fmla="*/ 2579705 h 6858000"/>
              <a:gd name="connsiteX548" fmla="*/ 5758079 w 7467600"/>
              <a:gd name="connsiteY548" fmla="*/ 2492508 h 6858000"/>
              <a:gd name="connsiteX549" fmla="*/ 5779325 w 7467600"/>
              <a:gd name="connsiteY549" fmla="*/ 2197069 h 6858000"/>
              <a:gd name="connsiteX550" fmla="*/ 5798671 w 7467600"/>
              <a:gd name="connsiteY550" fmla="*/ 1981601 h 6858000"/>
              <a:gd name="connsiteX551" fmla="*/ 5829202 w 7467600"/>
              <a:gd name="connsiteY551" fmla="*/ 1971679 h 6858000"/>
              <a:gd name="connsiteX552" fmla="*/ 5809558 w 7467600"/>
              <a:gd name="connsiteY552" fmla="*/ 2198043 h 6858000"/>
              <a:gd name="connsiteX553" fmla="*/ 5788653 w 7467600"/>
              <a:gd name="connsiteY553" fmla="*/ 2489430 h 6858000"/>
              <a:gd name="connsiteX554" fmla="*/ 5793439 w 7467600"/>
              <a:gd name="connsiteY554" fmla="*/ 2575235 h 6858000"/>
              <a:gd name="connsiteX555" fmla="*/ 5796837 w 7467600"/>
              <a:gd name="connsiteY555" fmla="*/ 2637633 h 6858000"/>
              <a:gd name="connsiteX556" fmla="*/ 5818614 w 7467600"/>
              <a:gd name="connsiteY556" fmla="*/ 2473055 h 6858000"/>
              <a:gd name="connsiteX557" fmla="*/ 5829202 w 7467600"/>
              <a:gd name="connsiteY557" fmla="*/ 1971679 h 6858000"/>
              <a:gd name="connsiteX558" fmla="*/ 5911389 w 7467600"/>
              <a:gd name="connsiteY558" fmla="*/ 1898371 h 6858000"/>
              <a:gd name="connsiteX559" fmla="*/ 6237627 w 7467600"/>
              <a:gd name="connsiteY559" fmla="*/ 2231921 h 6858000"/>
              <a:gd name="connsiteX560" fmla="*/ 5911389 w 7467600"/>
              <a:gd name="connsiteY560" fmla="*/ 1898371 h 6858000"/>
              <a:gd name="connsiteX561" fmla="*/ 6944437 w 7467600"/>
              <a:gd name="connsiteY561" fmla="*/ 1575402 h 6858000"/>
              <a:gd name="connsiteX562" fmla="*/ 6304730 w 7467600"/>
              <a:gd name="connsiteY562" fmla="*/ 1766654 h 6858000"/>
              <a:gd name="connsiteX563" fmla="*/ 6944437 w 7467600"/>
              <a:gd name="connsiteY563" fmla="*/ 1575402 h 6858000"/>
              <a:gd name="connsiteX564" fmla="*/ 7019523 w 7467600"/>
              <a:gd name="connsiteY564" fmla="*/ 1519450 h 6858000"/>
              <a:gd name="connsiteX565" fmla="*/ 6298091 w 7467600"/>
              <a:gd name="connsiteY565" fmla="*/ 1737122 h 6858000"/>
              <a:gd name="connsiteX566" fmla="*/ 7019523 w 7467600"/>
              <a:gd name="connsiteY566" fmla="*/ 1519450 h 6858000"/>
              <a:gd name="connsiteX567" fmla="*/ 2399523 w 7467600"/>
              <a:gd name="connsiteY567" fmla="*/ 1428234 h 6858000"/>
              <a:gd name="connsiteX568" fmla="*/ 2224982 w 7467600"/>
              <a:gd name="connsiteY568" fmla="*/ 1826201 h 6858000"/>
              <a:gd name="connsiteX569" fmla="*/ 2096099 w 7467600"/>
              <a:gd name="connsiteY569" fmla="*/ 2345900 h 6858000"/>
              <a:gd name="connsiteX570" fmla="*/ 2283317 w 7467600"/>
              <a:gd name="connsiteY570" fmla="*/ 1796925 h 6858000"/>
              <a:gd name="connsiteX571" fmla="*/ 2399523 w 7467600"/>
              <a:gd name="connsiteY571" fmla="*/ 1428234 h 6858000"/>
              <a:gd name="connsiteX572" fmla="*/ 2448558 w 7467600"/>
              <a:gd name="connsiteY572" fmla="*/ 1373435 h 6858000"/>
              <a:gd name="connsiteX573" fmla="*/ 2312521 w 7467600"/>
              <a:gd name="connsiteY573" fmla="*/ 1806140 h 6858000"/>
              <a:gd name="connsiteX574" fmla="*/ 2127533 w 7467600"/>
              <a:gd name="connsiteY574" fmla="*/ 2348380 h 6858000"/>
              <a:gd name="connsiteX575" fmla="*/ 2358080 w 7467600"/>
              <a:gd name="connsiteY575" fmla="*/ 1866134 h 6858000"/>
              <a:gd name="connsiteX576" fmla="*/ 2407436 w 7467600"/>
              <a:gd name="connsiteY576" fmla="*/ 1651070 h 6858000"/>
              <a:gd name="connsiteX577" fmla="*/ 2448558 w 7467600"/>
              <a:gd name="connsiteY577" fmla="*/ 1373435 h 6858000"/>
              <a:gd name="connsiteX578" fmla="*/ 278707 w 7467600"/>
              <a:gd name="connsiteY578" fmla="*/ 1352270 h 6858000"/>
              <a:gd name="connsiteX579" fmla="*/ 321570 w 7467600"/>
              <a:gd name="connsiteY579" fmla="*/ 1861610 h 6858000"/>
              <a:gd name="connsiteX580" fmla="*/ 294281 w 7467600"/>
              <a:gd name="connsiteY580" fmla="*/ 1440658 h 6858000"/>
              <a:gd name="connsiteX581" fmla="*/ 278707 w 7467600"/>
              <a:gd name="connsiteY581" fmla="*/ 1352270 h 6858000"/>
              <a:gd name="connsiteX582" fmla="*/ 1423821 w 7467600"/>
              <a:gd name="connsiteY582" fmla="*/ 1351958 h 6858000"/>
              <a:gd name="connsiteX583" fmla="*/ 1638521 w 7467600"/>
              <a:gd name="connsiteY583" fmla="*/ 1908470 h 6858000"/>
              <a:gd name="connsiteX584" fmla="*/ 1754199 w 7467600"/>
              <a:gd name="connsiteY584" fmla="*/ 2149284 h 6858000"/>
              <a:gd name="connsiteX585" fmla="*/ 1908359 w 7467600"/>
              <a:gd name="connsiteY585" fmla="*/ 2364988 h 6858000"/>
              <a:gd name="connsiteX586" fmla="*/ 1647661 w 7467600"/>
              <a:gd name="connsiteY586" fmla="*/ 1825945 h 6858000"/>
              <a:gd name="connsiteX587" fmla="*/ 1423821 w 7467600"/>
              <a:gd name="connsiteY587" fmla="*/ 1351958 h 6858000"/>
              <a:gd name="connsiteX588" fmla="*/ 1431890 w 7467600"/>
              <a:gd name="connsiteY588" fmla="*/ 1306475 h 6858000"/>
              <a:gd name="connsiteX589" fmla="*/ 1507597 w 7467600"/>
              <a:gd name="connsiteY589" fmla="*/ 1446132 h 6858000"/>
              <a:gd name="connsiteX590" fmla="*/ 1674586 w 7467600"/>
              <a:gd name="connsiteY590" fmla="*/ 1813832 h 6858000"/>
              <a:gd name="connsiteX591" fmla="*/ 1815950 w 7467600"/>
              <a:gd name="connsiteY591" fmla="*/ 2128564 h 6858000"/>
              <a:gd name="connsiteX592" fmla="*/ 1984242 w 7467600"/>
              <a:gd name="connsiteY592" fmla="*/ 2430829 h 6858000"/>
              <a:gd name="connsiteX593" fmla="*/ 2014023 w 7467600"/>
              <a:gd name="connsiteY593" fmla="*/ 2450995 h 6858000"/>
              <a:gd name="connsiteX594" fmla="*/ 1747337 w 7467600"/>
              <a:gd name="connsiteY594" fmla="*/ 1855264 h 6858000"/>
              <a:gd name="connsiteX595" fmla="*/ 1533749 w 7467600"/>
              <a:gd name="connsiteY595" fmla="*/ 1478656 h 6858000"/>
              <a:gd name="connsiteX596" fmla="*/ 1431890 w 7467600"/>
              <a:gd name="connsiteY596" fmla="*/ 1306475 h 6858000"/>
              <a:gd name="connsiteX597" fmla="*/ 5052692 w 7467600"/>
              <a:gd name="connsiteY597" fmla="*/ 1292994 h 6858000"/>
              <a:gd name="connsiteX598" fmla="*/ 5200661 w 7467600"/>
              <a:gd name="connsiteY598" fmla="*/ 1635186 h 6858000"/>
              <a:gd name="connsiteX599" fmla="*/ 5297138 w 7467600"/>
              <a:gd name="connsiteY599" fmla="*/ 1906351 h 6858000"/>
              <a:gd name="connsiteX600" fmla="*/ 5052692 w 7467600"/>
              <a:gd name="connsiteY600" fmla="*/ 1292994 h 6858000"/>
              <a:gd name="connsiteX601" fmla="*/ 5009948 w 7467600"/>
              <a:gd name="connsiteY601" fmla="*/ 1273619 h 6858000"/>
              <a:gd name="connsiteX602" fmla="*/ 5121777 w 7467600"/>
              <a:gd name="connsiteY602" fmla="*/ 1654213 h 6858000"/>
              <a:gd name="connsiteX603" fmla="*/ 5293545 w 7467600"/>
              <a:gd name="connsiteY603" fmla="*/ 2072247 h 6858000"/>
              <a:gd name="connsiteX604" fmla="*/ 5294042 w 7467600"/>
              <a:gd name="connsiteY604" fmla="*/ 2065019 h 6858000"/>
              <a:gd name="connsiteX605" fmla="*/ 5171936 w 7467600"/>
              <a:gd name="connsiteY605" fmla="*/ 1647613 h 6858000"/>
              <a:gd name="connsiteX606" fmla="*/ 5009948 w 7467600"/>
              <a:gd name="connsiteY606" fmla="*/ 1273619 h 6858000"/>
              <a:gd name="connsiteX607" fmla="*/ 655236 w 7467600"/>
              <a:gd name="connsiteY607" fmla="*/ 1268632 h 6858000"/>
              <a:gd name="connsiteX608" fmla="*/ 839521 w 7467600"/>
              <a:gd name="connsiteY608" fmla="*/ 1685315 h 6858000"/>
              <a:gd name="connsiteX609" fmla="*/ 1109416 w 7467600"/>
              <a:gd name="connsiteY609" fmla="*/ 2061663 h 6858000"/>
              <a:gd name="connsiteX610" fmla="*/ 1298300 w 7467600"/>
              <a:gd name="connsiteY610" fmla="*/ 2247742 h 6858000"/>
              <a:gd name="connsiteX611" fmla="*/ 1125871 w 7467600"/>
              <a:gd name="connsiteY611" fmla="*/ 1989513 h 6858000"/>
              <a:gd name="connsiteX612" fmla="*/ 981574 w 7467600"/>
              <a:gd name="connsiteY612" fmla="*/ 1783157 h 6858000"/>
              <a:gd name="connsiteX613" fmla="*/ 922198 w 7467600"/>
              <a:gd name="connsiteY613" fmla="*/ 1677437 h 6858000"/>
              <a:gd name="connsiteX614" fmla="*/ 869293 w 7467600"/>
              <a:gd name="connsiteY614" fmla="*/ 1583214 h 6858000"/>
              <a:gd name="connsiteX615" fmla="*/ 751431 w 7467600"/>
              <a:gd name="connsiteY615" fmla="*/ 1405731 h 6858000"/>
              <a:gd name="connsiteX616" fmla="*/ 655236 w 7467600"/>
              <a:gd name="connsiteY616" fmla="*/ 1268632 h 6858000"/>
              <a:gd name="connsiteX617" fmla="*/ 6516292 w 7467600"/>
              <a:gd name="connsiteY617" fmla="*/ 1263064 h 6858000"/>
              <a:gd name="connsiteX618" fmla="*/ 5736320 w 7467600"/>
              <a:gd name="connsiteY618" fmla="*/ 1501803 h 6858000"/>
              <a:gd name="connsiteX619" fmla="*/ 6516292 w 7467600"/>
              <a:gd name="connsiteY619" fmla="*/ 1263064 h 6858000"/>
              <a:gd name="connsiteX620" fmla="*/ 291466 w 7467600"/>
              <a:gd name="connsiteY620" fmla="*/ 1250369 h 6858000"/>
              <a:gd name="connsiteX621" fmla="*/ 323180 w 7467600"/>
              <a:gd name="connsiteY621" fmla="*/ 1435283 h 6858000"/>
              <a:gd name="connsiteX622" fmla="*/ 349381 w 7467600"/>
              <a:gd name="connsiteY622" fmla="*/ 1875041 h 6858000"/>
              <a:gd name="connsiteX623" fmla="*/ 374363 w 7467600"/>
              <a:gd name="connsiteY623" fmla="*/ 1506494 h 6858000"/>
              <a:gd name="connsiteX624" fmla="*/ 302168 w 7467600"/>
              <a:gd name="connsiteY624" fmla="*/ 1274495 h 6858000"/>
              <a:gd name="connsiteX625" fmla="*/ 291466 w 7467600"/>
              <a:gd name="connsiteY625" fmla="*/ 1250369 h 6858000"/>
              <a:gd name="connsiteX626" fmla="*/ 678222 w 7467600"/>
              <a:gd name="connsiteY626" fmla="*/ 1248670 h 6858000"/>
              <a:gd name="connsiteX627" fmla="*/ 775536 w 7467600"/>
              <a:gd name="connsiteY627" fmla="*/ 1388015 h 6858000"/>
              <a:gd name="connsiteX628" fmla="*/ 894529 w 7467600"/>
              <a:gd name="connsiteY628" fmla="*/ 1567739 h 6858000"/>
              <a:gd name="connsiteX629" fmla="*/ 948000 w 7467600"/>
              <a:gd name="connsiteY629" fmla="*/ 1663088 h 6858000"/>
              <a:gd name="connsiteX630" fmla="*/ 1006812 w 7467600"/>
              <a:gd name="connsiteY630" fmla="*/ 1767683 h 6858000"/>
              <a:gd name="connsiteX631" fmla="*/ 1149133 w 7467600"/>
              <a:gd name="connsiteY631" fmla="*/ 1971513 h 6858000"/>
              <a:gd name="connsiteX632" fmla="*/ 1333952 w 7467600"/>
              <a:gd name="connsiteY632" fmla="*/ 2251620 h 6858000"/>
              <a:gd name="connsiteX633" fmla="*/ 1337329 w 7467600"/>
              <a:gd name="connsiteY633" fmla="*/ 2258350 h 6858000"/>
              <a:gd name="connsiteX634" fmla="*/ 1014726 w 7467600"/>
              <a:gd name="connsiteY634" fmla="*/ 1615556 h 6858000"/>
              <a:gd name="connsiteX635" fmla="*/ 678222 w 7467600"/>
              <a:gd name="connsiteY635" fmla="*/ 1248670 h 6858000"/>
              <a:gd name="connsiteX636" fmla="*/ 6691602 w 7467600"/>
              <a:gd name="connsiteY636" fmla="*/ 1140573 h 6858000"/>
              <a:gd name="connsiteX637" fmla="*/ 6571100 w 7467600"/>
              <a:gd name="connsiteY637" fmla="*/ 1183662 h 6858000"/>
              <a:gd name="connsiteX638" fmla="*/ 6241687 w 7467600"/>
              <a:gd name="connsiteY638" fmla="*/ 1257600 h 6858000"/>
              <a:gd name="connsiteX639" fmla="*/ 5693009 w 7467600"/>
              <a:gd name="connsiteY639" fmla="*/ 1478256 h 6858000"/>
              <a:gd name="connsiteX640" fmla="*/ 6548420 w 7467600"/>
              <a:gd name="connsiteY640" fmla="*/ 1214599 h 6858000"/>
              <a:gd name="connsiteX641" fmla="*/ 6605473 w 7467600"/>
              <a:gd name="connsiteY641" fmla="*/ 1184686 h 6858000"/>
              <a:gd name="connsiteX642" fmla="*/ 6691602 w 7467600"/>
              <a:gd name="connsiteY642" fmla="*/ 1140573 h 6858000"/>
              <a:gd name="connsiteX643" fmla="*/ 4002475 w 7467600"/>
              <a:gd name="connsiteY643" fmla="*/ 1037802 h 6858000"/>
              <a:gd name="connsiteX644" fmla="*/ 4000324 w 7467600"/>
              <a:gd name="connsiteY644" fmla="*/ 1039362 h 6858000"/>
              <a:gd name="connsiteX645" fmla="*/ 4002862 w 7467600"/>
              <a:gd name="connsiteY645" fmla="*/ 1042866 h 6858000"/>
              <a:gd name="connsiteX646" fmla="*/ 4002475 w 7467600"/>
              <a:gd name="connsiteY646" fmla="*/ 1037802 h 6858000"/>
              <a:gd name="connsiteX647" fmla="*/ 506322 w 7467600"/>
              <a:gd name="connsiteY647" fmla="*/ 1020997 h 6858000"/>
              <a:gd name="connsiteX648" fmla="*/ 533068 w 7467600"/>
              <a:gd name="connsiteY648" fmla="*/ 1029409 h 6858000"/>
              <a:gd name="connsiteX649" fmla="*/ 1232525 w 7467600"/>
              <a:gd name="connsiteY649" fmla="*/ 1804675 h 6858000"/>
              <a:gd name="connsiteX650" fmla="*/ 1388858 w 7467600"/>
              <a:gd name="connsiteY650" fmla="*/ 2368011 h 6858000"/>
              <a:gd name="connsiteX651" fmla="*/ 1384098 w 7467600"/>
              <a:gd name="connsiteY651" fmla="*/ 2378125 h 6858000"/>
              <a:gd name="connsiteX652" fmla="*/ 1425393 w 7467600"/>
              <a:gd name="connsiteY652" fmla="*/ 2589124 h 6858000"/>
              <a:gd name="connsiteX653" fmla="*/ 1424001 w 7467600"/>
              <a:gd name="connsiteY653" fmla="*/ 2597541 h 6858000"/>
              <a:gd name="connsiteX654" fmla="*/ 2152729 w 7467600"/>
              <a:gd name="connsiteY654" fmla="*/ 2864487 h 6858000"/>
              <a:gd name="connsiteX655" fmla="*/ 2020609 w 7467600"/>
              <a:gd name="connsiteY655" fmla="*/ 2539671 h 6858000"/>
              <a:gd name="connsiteX656" fmla="*/ 2018920 w 7467600"/>
              <a:gd name="connsiteY656" fmla="*/ 2536309 h 6858000"/>
              <a:gd name="connsiteX657" fmla="*/ 1342441 w 7467600"/>
              <a:gd name="connsiteY657" fmla="*/ 1173017 h 6858000"/>
              <a:gd name="connsiteX658" fmla="*/ 1367925 w 7467600"/>
              <a:gd name="connsiteY658" fmla="*/ 1135648 h 6858000"/>
              <a:gd name="connsiteX659" fmla="*/ 1771401 w 7467600"/>
              <a:gd name="connsiteY659" fmla="*/ 1806673 h 6858000"/>
              <a:gd name="connsiteX660" fmla="*/ 1972385 w 7467600"/>
              <a:gd name="connsiteY660" fmla="*/ 2198735 h 6858000"/>
              <a:gd name="connsiteX661" fmla="*/ 2040892 w 7467600"/>
              <a:gd name="connsiteY661" fmla="*/ 2405205 h 6858000"/>
              <a:gd name="connsiteX662" fmla="*/ 2131689 w 7467600"/>
              <a:gd name="connsiteY662" fmla="*/ 1936926 h 6858000"/>
              <a:gd name="connsiteX663" fmla="*/ 2454820 w 7467600"/>
              <a:gd name="connsiteY663" fmla="*/ 1248808 h 6858000"/>
              <a:gd name="connsiteX664" fmla="*/ 2492512 w 7467600"/>
              <a:gd name="connsiteY664" fmla="*/ 1302920 h 6858000"/>
              <a:gd name="connsiteX665" fmla="*/ 2081216 w 7467600"/>
              <a:gd name="connsiteY665" fmla="*/ 2527513 h 6858000"/>
              <a:gd name="connsiteX666" fmla="*/ 2081211 w 7467600"/>
              <a:gd name="connsiteY666" fmla="*/ 2528916 h 6858000"/>
              <a:gd name="connsiteX667" fmla="*/ 2199067 w 7467600"/>
              <a:gd name="connsiteY667" fmla="*/ 2884061 h 6858000"/>
              <a:gd name="connsiteX668" fmla="*/ 3192586 w 7467600"/>
              <a:gd name="connsiteY668" fmla="*/ 3411496 h 6858000"/>
              <a:gd name="connsiteX669" fmla="*/ 3182620 w 7467600"/>
              <a:gd name="connsiteY669" fmla="*/ 3483279 h 6858000"/>
              <a:gd name="connsiteX670" fmla="*/ 2435119 w 7467600"/>
              <a:gd name="connsiteY670" fmla="*/ 3080173 h 6858000"/>
              <a:gd name="connsiteX671" fmla="*/ 2410152 w 7467600"/>
              <a:gd name="connsiteY671" fmla="*/ 3063751 h 6858000"/>
              <a:gd name="connsiteX672" fmla="*/ 2408099 w 7467600"/>
              <a:gd name="connsiteY672" fmla="*/ 3064403 h 6858000"/>
              <a:gd name="connsiteX673" fmla="*/ 2407218 w 7467600"/>
              <a:gd name="connsiteY673" fmla="*/ 3070324 h 6858000"/>
              <a:gd name="connsiteX674" fmla="*/ 2380138 w 7467600"/>
              <a:gd name="connsiteY674" fmla="*/ 3099341 h 6858000"/>
              <a:gd name="connsiteX675" fmla="*/ 1765923 w 7467600"/>
              <a:gd name="connsiteY675" fmla="*/ 3581043 h 6858000"/>
              <a:gd name="connsiteX676" fmla="*/ 1702258 w 7467600"/>
              <a:gd name="connsiteY676" fmla="*/ 3612286 h 6858000"/>
              <a:gd name="connsiteX677" fmla="*/ 1538370 w 7467600"/>
              <a:gd name="connsiteY677" fmla="*/ 3811804 h 6858000"/>
              <a:gd name="connsiteX678" fmla="*/ 542867 w 7467600"/>
              <a:gd name="connsiteY678" fmla="*/ 4944092 h 6858000"/>
              <a:gd name="connsiteX679" fmla="*/ 515800 w 7467600"/>
              <a:gd name="connsiteY679" fmla="*/ 4862180 h 6858000"/>
              <a:gd name="connsiteX680" fmla="*/ 909145 w 7467600"/>
              <a:gd name="connsiteY680" fmla="*/ 4199225 h 6858000"/>
              <a:gd name="connsiteX681" fmla="*/ 1214067 w 7467600"/>
              <a:gd name="connsiteY681" fmla="*/ 3908561 h 6858000"/>
              <a:gd name="connsiteX682" fmla="*/ 640967 w 7467600"/>
              <a:gd name="connsiteY682" fmla="*/ 4105601 h 6858000"/>
              <a:gd name="connsiteX683" fmla="*/ 112563 w 7467600"/>
              <a:gd name="connsiteY683" fmla="*/ 4396952 h 6858000"/>
              <a:gd name="connsiteX684" fmla="*/ 0 w 7467600"/>
              <a:gd name="connsiteY684" fmla="*/ 4466006 h 6858000"/>
              <a:gd name="connsiteX685" fmla="*/ 0 w 7467600"/>
              <a:gd name="connsiteY685" fmla="*/ 4233763 h 6858000"/>
              <a:gd name="connsiteX686" fmla="*/ 36881 w 7467600"/>
              <a:gd name="connsiteY686" fmla="*/ 4200118 h 6858000"/>
              <a:gd name="connsiteX687" fmla="*/ 910534 w 7467600"/>
              <a:gd name="connsiteY687" fmla="*/ 3629753 h 6858000"/>
              <a:gd name="connsiteX688" fmla="*/ 1578717 w 7467600"/>
              <a:gd name="connsiteY688" fmla="*/ 3575982 h 6858000"/>
              <a:gd name="connsiteX689" fmla="*/ 2338780 w 7467600"/>
              <a:gd name="connsiteY689" fmla="*/ 3033725 h 6858000"/>
              <a:gd name="connsiteX690" fmla="*/ 1807991 w 7467600"/>
              <a:gd name="connsiteY690" fmla="*/ 2807184 h 6858000"/>
              <a:gd name="connsiteX691" fmla="*/ 1416358 w 7467600"/>
              <a:gd name="connsiteY691" fmla="*/ 3112571 h 6858000"/>
              <a:gd name="connsiteX692" fmla="*/ 939066 w 7467600"/>
              <a:gd name="connsiteY692" fmla="*/ 3378798 h 6858000"/>
              <a:gd name="connsiteX693" fmla="*/ 115099 w 7467600"/>
              <a:gd name="connsiteY693" fmla="*/ 3607650 h 6858000"/>
              <a:gd name="connsiteX694" fmla="*/ 97284 w 7467600"/>
              <a:gd name="connsiteY694" fmla="*/ 3520393 h 6858000"/>
              <a:gd name="connsiteX695" fmla="*/ 922050 w 7467600"/>
              <a:gd name="connsiteY695" fmla="*/ 3074867 h 6858000"/>
              <a:gd name="connsiteX696" fmla="*/ 1405265 w 7467600"/>
              <a:gd name="connsiteY696" fmla="*/ 3016319 h 6858000"/>
              <a:gd name="connsiteX697" fmla="*/ 1407512 w 7467600"/>
              <a:gd name="connsiteY697" fmla="*/ 3018001 h 6858000"/>
              <a:gd name="connsiteX698" fmla="*/ 1726266 w 7467600"/>
              <a:gd name="connsiteY698" fmla="*/ 2777274 h 6858000"/>
              <a:gd name="connsiteX699" fmla="*/ 625390 w 7467600"/>
              <a:gd name="connsiteY699" fmla="*/ 2514541 h 6858000"/>
              <a:gd name="connsiteX700" fmla="*/ 619799 w 7467600"/>
              <a:gd name="connsiteY700" fmla="*/ 2527180 h 6858000"/>
              <a:gd name="connsiteX701" fmla="*/ 310030 w 7467600"/>
              <a:gd name="connsiteY701" fmla="*/ 2771818 h 6858000"/>
              <a:gd name="connsiteX702" fmla="*/ 173877 w 7467600"/>
              <a:gd name="connsiteY702" fmla="*/ 2937056 h 6858000"/>
              <a:gd name="connsiteX703" fmla="*/ 77889 w 7467600"/>
              <a:gd name="connsiteY703" fmla="*/ 3138440 h 6858000"/>
              <a:gd name="connsiteX704" fmla="*/ 0 w 7467600"/>
              <a:gd name="connsiteY704" fmla="*/ 3271395 h 6858000"/>
              <a:gd name="connsiteX705" fmla="*/ 0 w 7467600"/>
              <a:gd name="connsiteY705" fmla="*/ 3153002 h 6858000"/>
              <a:gd name="connsiteX706" fmla="*/ 2386 w 7467600"/>
              <a:gd name="connsiteY706" fmla="*/ 3149203 h 6858000"/>
              <a:gd name="connsiteX707" fmla="*/ 89753 w 7467600"/>
              <a:gd name="connsiteY707" fmla="*/ 2987702 h 6858000"/>
              <a:gd name="connsiteX708" fmla="*/ 76869 w 7467600"/>
              <a:gd name="connsiteY708" fmla="*/ 3005404 h 6858000"/>
              <a:gd name="connsiteX709" fmla="*/ 32049 w 7467600"/>
              <a:gd name="connsiteY709" fmla="*/ 3065814 h 6858000"/>
              <a:gd name="connsiteX710" fmla="*/ 0 w 7467600"/>
              <a:gd name="connsiteY710" fmla="*/ 3108744 h 6858000"/>
              <a:gd name="connsiteX711" fmla="*/ 0 w 7467600"/>
              <a:gd name="connsiteY711" fmla="*/ 3058059 h 6858000"/>
              <a:gd name="connsiteX712" fmla="*/ 7610 w 7467600"/>
              <a:gd name="connsiteY712" fmla="*/ 3047889 h 6858000"/>
              <a:gd name="connsiteX713" fmla="*/ 52419 w 7467600"/>
              <a:gd name="connsiteY713" fmla="*/ 2987479 h 6858000"/>
              <a:gd name="connsiteX714" fmla="*/ 59142 w 7467600"/>
              <a:gd name="connsiteY714" fmla="*/ 2978488 h 6858000"/>
              <a:gd name="connsiteX715" fmla="*/ 0 w 7467600"/>
              <a:gd name="connsiteY715" fmla="*/ 3015334 h 6858000"/>
              <a:gd name="connsiteX716" fmla="*/ 0 w 7467600"/>
              <a:gd name="connsiteY716" fmla="*/ 2914286 h 6858000"/>
              <a:gd name="connsiteX717" fmla="*/ 36383 w 7467600"/>
              <a:gd name="connsiteY717" fmla="*/ 2901128 h 6858000"/>
              <a:gd name="connsiteX718" fmla="*/ 156329 w 7467600"/>
              <a:gd name="connsiteY718" fmla="*/ 2840533 h 6858000"/>
              <a:gd name="connsiteX719" fmla="*/ 358355 w 7467600"/>
              <a:gd name="connsiteY719" fmla="*/ 2620471 h 6858000"/>
              <a:gd name="connsiteX720" fmla="*/ 510577 w 7467600"/>
              <a:gd name="connsiteY720" fmla="*/ 2501244 h 6858000"/>
              <a:gd name="connsiteX721" fmla="*/ 211967 w 7467600"/>
              <a:gd name="connsiteY721" fmla="*/ 2479171 h 6858000"/>
              <a:gd name="connsiteX722" fmla="*/ 0 w 7467600"/>
              <a:gd name="connsiteY722" fmla="*/ 2476398 h 6858000"/>
              <a:gd name="connsiteX723" fmla="*/ 0 w 7467600"/>
              <a:gd name="connsiteY723" fmla="*/ 2389189 h 6858000"/>
              <a:gd name="connsiteX724" fmla="*/ 103062 w 7467600"/>
              <a:gd name="connsiteY724" fmla="*/ 2389518 h 6858000"/>
              <a:gd name="connsiteX725" fmla="*/ 510734 w 7467600"/>
              <a:gd name="connsiteY725" fmla="*/ 2416201 h 6858000"/>
              <a:gd name="connsiteX726" fmla="*/ 279257 w 7467600"/>
              <a:gd name="connsiteY726" fmla="*/ 2092102 h 6858000"/>
              <a:gd name="connsiteX727" fmla="*/ 65265 w 7467600"/>
              <a:gd name="connsiteY727" fmla="*/ 2006049 h 6858000"/>
              <a:gd name="connsiteX728" fmla="*/ 0 w 7467600"/>
              <a:gd name="connsiteY728" fmla="*/ 1982532 h 6858000"/>
              <a:gd name="connsiteX729" fmla="*/ 0 w 7467600"/>
              <a:gd name="connsiteY729" fmla="*/ 1912789 h 6858000"/>
              <a:gd name="connsiteX730" fmla="*/ 97460 w 7467600"/>
              <a:gd name="connsiteY730" fmla="*/ 1953725 h 6858000"/>
              <a:gd name="connsiteX731" fmla="*/ 221272 w 7467600"/>
              <a:gd name="connsiteY731" fmla="*/ 1980766 h 6858000"/>
              <a:gd name="connsiteX732" fmla="*/ 116765 w 7467600"/>
              <a:gd name="connsiteY732" fmla="*/ 1911033 h 6858000"/>
              <a:gd name="connsiteX733" fmla="*/ 16405 w 7467600"/>
              <a:gd name="connsiteY733" fmla="*/ 1803412 h 6858000"/>
              <a:gd name="connsiteX734" fmla="*/ 0 w 7467600"/>
              <a:gd name="connsiteY734" fmla="*/ 1784777 h 6858000"/>
              <a:gd name="connsiteX735" fmla="*/ 0 w 7467600"/>
              <a:gd name="connsiteY735" fmla="*/ 1740082 h 6858000"/>
              <a:gd name="connsiteX736" fmla="*/ 39394 w 7467600"/>
              <a:gd name="connsiteY736" fmla="*/ 1784856 h 6858000"/>
              <a:gd name="connsiteX737" fmla="*/ 135813 w 7467600"/>
              <a:gd name="connsiteY737" fmla="*/ 1888838 h 6858000"/>
              <a:gd name="connsiteX738" fmla="*/ 242575 w 7467600"/>
              <a:gd name="connsiteY738" fmla="*/ 1958841 h 6858000"/>
              <a:gd name="connsiteX739" fmla="*/ 82197 w 7467600"/>
              <a:gd name="connsiteY739" fmla="*/ 1754826 h 6858000"/>
              <a:gd name="connsiteX740" fmla="*/ 0 w 7467600"/>
              <a:gd name="connsiteY740" fmla="*/ 1679650 h 6858000"/>
              <a:gd name="connsiteX741" fmla="*/ 0 w 7467600"/>
              <a:gd name="connsiteY741" fmla="*/ 1602463 h 6858000"/>
              <a:gd name="connsiteX742" fmla="*/ 84689 w 7467600"/>
              <a:gd name="connsiteY742" fmla="*/ 1677442 h 6858000"/>
              <a:gd name="connsiteX743" fmla="*/ 298437 w 7467600"/>
              <a:gd name="connsiteY743" fmla="*/ 1968019 h 6858000"/>
              <a:gd name="connsiteX744" fmla="*/ 227269 w 7467600"/>
              <a:gd name="connsiteY744" fmla="*/ 1114064 h 6858000"/>
              <a:gd name="connsiteX745" fmla="*/ 248003 w 7467600"/>
              <a:gd name="connsiteY745" fmla="*/ 1089613 h 6858000"/>
              <a:gd name="connsiteX746" fmla="*/ 427020 w 7467600"/>
              <a:gd name="connsiteY746" fmla="*/ 1619803 h 6858000"/>
              <a:gd name="connsiteX747" fmla="*/ 340345 w 7467600"/>
              <a:gd name="connsiteY747" fmla="*/ 2027739 h 6858000"/>
              <a:gd name="connsiteX748" fmla="*/ 360865 w 7467600"/>
              <a:gd name="connsiteY748" fmla="*/ 2044827 h 6858000"/>
              <a:gd name="connsiteX749" fmla="*/ 560414 w 7467600"/>
              <a:gd name="connsiteY749" fmla="*/ 2421457 h 6858000"/>
              <a:gd name="connsiteX750" fmla="*/ 1359703 w 7467600"/>
              <a:gd name="connsiteY750" fmla="*/ 2578554 h 6858000"/>
              <a:gd name="connsiteX751" fmla="*/ 1359422 w 7467600"/>
              <a:gd name="connsiteY751" fmla="*/ 2577994 h 6858000"/>
              <a:gd name="connsiteX752" fmla="*/ 828701 w 7467600"/>
              <a:gd name="connsiteY752" fmla="*/ 1839520 h 6858000"/>
              <a:gd name="connsiteX753" fmla="*/ 494427 w 7467600"/>
              <a:gd name="connsiteY753" fmla="*/ 1092333 h 6858000"/>
              <a:gd name="connsiteX754" fmla="*/ 506322 w 7467600"/>
              <a:gd name="connsiteY754" fmla="*/ 1020997 h 6858000"/>
              <a:gd name="connsiteX755" fmla="*/ 4570198 w 7467600"/>
              <a:gd name="connsiteY755" fmla="*/ 978081 h 6858000"/>
              <a:gd name="connsiteX756" fmla="*/ 4523691 w 7467600"/>
              <a:gd name="connsiteY756" fmla="*/ 1127776 h 6858000"/>
              <a:gd name="connsiteX757" fmla="*/ 4509875 w 7467600"/>
              <a:gd name="connsiteY757" fmla="*/ 1167552 h 6858000"/>
              <a:gd name="connsiteX758" fmla="*/ 4478168 w 7467600"/>
              <a:gd name="connsiteY758" fmla="*/ 1260735 h 6858000"/>
              <a:gd name="connsiteX759" fmla="*/ 4409309 w 7467600"/>
              <a:gd name="connsiteY759" fmla="*/ 1666996 h 6858000"/>
              <a:gd name="connsiteX760" fmla="*/ 4370031 w 7467600"/>
              <a:gd name="connsiteY760" fmla="*/ 1955666 h 6858000"/>
              <a:gd name="connsiteX761" fmla="*/ 4570198 w 7467600"/>
              <a:gd name="connsiteY761" fmla="*/ 978081 h 6858000"/>
              <a:gd name="connsiteX762" fmla="*/ 4557898 w 7467600"/>
              <a:gd name="connsiteY762" fmla="*/ 900011 h 6858000"/>
              <a:gd name="connsiteX763" fmla="*/ 4344840 w 7467600"/>
              <a:gd name="connsiteY763" fmla="*/ 1922038 h 6858000"/>
              <a:gd name="connsiteX764" fmla="*/ 4378710 w 7467600"/>
              <a:gd name="connsiteY764" fmla="*/ 1665516 h 6858000"/>
              <a:gd name="connsiteX765" fmla="*/ 4448798 w 7467600"/>
              <a:gd name="connsiteY765" fmla="*/ 1253024 h 6858000"/>
              <a:gd name="connsiteX766" fmla="*/ 4480315 w 7467600"/>
              <a:gd name="connsiteY766" fmla="*/ 1158454 h 6858000"/>
              <a:gd name="connsiteX767" fmla="*/ 4494133 w 7467600"/>
              <a:gd name="connsiteY767" fmla="*/ 1118676 h 6858000"/>
              <a:gd name="connsiteX768" fmla="*/ 4557898 w 7467600"/>
              <a:gd name="connsiteY768" fmla="*/ 900011 h 6858000"/>
              <a:gd name="connsiteX769" fmla="*/ 5870151 w 7467600"/>
              <a:gd name="connsiteY769" fmla="*/ 898890 h 6858000"/>
              <a:gd name="connsiteX770" fmla="*/ 5861335 w 7467600"/>
              <a:gd name="connsiteY770" fmla="*/ 899177 h 6858000"/>
              <a:gd name="connsiteX771" fmla="*/ 5843702 w 7467600"/>
              <a:gd name="connsiteY771" fmla="*/ 899748 h 6858000"/>
              <a:gd name="connsiteX772" fmla="*/ 5651107 w 7467600"/>
              <a:gd name="connsiteY772" fmla="*/ 920306 h 6858000"/>
              <a:gd name="connsiteX773" fmla="*/ 5459407 w 7467600"/>
              <a:gd name="connsiteY773" fmla="*/ 940975 h 6858000"/>
              <a:gd name="connsiteX774" fmla="*/ 5374846 w 7467600"/>
              <a:gd name="connsiteY774" fmla="*/ 941988 h 6858000"/>
              <a:gd name="connsiteX775" fmla="*/ 5256105 w 7467600"/>
              <a:gd name="connsiteY775" fmla="*/ 945632 h 6858000"/>
              <a:gd name="connsiteX776" fmla="*/ 5107071 w 7467600"/>
              <a:gd name="connsiteY776" fmla="*/ 969720 h 6858000"/>
              <a:gd name="connsiteX777" fmla="*/ 4998681 w 7467600"/>
              <a:gd name="connsiteY777" fmla="*/ 988771 h 6858000"/>
              <a:gd name="connsiteX778" fmla="*/ 5870151 w 7467600"/>
              <a:gd name="connsiteY778" fmla="*/ 898890 h 6858000"/>
              <a:gd name="connsiteX779" fmla="*/ 5504425 w 7467600"/>
              <a:gd name="connsiteY779" fmla="*/ 848067 h 6858000"/>
              <a:gd name="connsiteX780" fmla="*/ 4968849 w 7467600"/>
              <a:gd name="connsiteY780" fmla="*/ 962318 h 6858000"/>
              <a:gd name="connsiteX781" fmla="*/ 5104039 w 7467600"/>
              <a:gd name="connsiteY781" fmla="*/ 940634 h 6858000"/>
              <a:gd name="connsiteX782" fmla="*/ 5256311 w 7467600"/>
              <a:gd name="connsiteY782" fmla="*/ 916490 h 6858000"/>
              <a:gd name="connsiteX783" fmla="*/ 5377381 w 7467600"/>
              <a:gd name="connsiteY783" fmla="*/ 912671 h 6858000"/>
              <a:gd name="connsiteX784" fmla="*/ 5460148 w 7467600"/>
              <a:gd name="connsiteY784" fmla="*/ 911442 h 6858000"/>
              <a:gd name="connsiteX785" fmla="*/ 5648971 w 7467600"/>
              <a:gd name="connsiteY785" fmla="*/ 891331 h 6858000"/>
              <a:gd name="connsiteX786" fmla="*/ 5844807 w 7467600"/>
              <a:gd name="connsiteY786" fmla="*/ 870718 h 6858000"/>
              <a:gd name="connsiteX787" fmla="*/ 5862975 w 7467600"/>
              <a:gd name="connsiteY787" fmla="*/ 869756 h 6858000"/>
              <a:gd name="connsiteX788" fmla="*/ 5920887 w 7467600"/>
              <a:gd name="connsiteY788" fmla="*/ 865929 h 6858000"/>
              <a:gd name="connsiteX789" fmla="*/ 5504425 w 7467600"/>
              <a:gd name="connsiteY789" fmla="*/ 848067 h 6858000"/>
              <a:gd name="connsiteX790" fmla="*/ 3607114 w 7467600"/>
              <a:gd name="connsiteY790" fmla="*/ 467441 h 6858000"/>
              <a:gd name="connsiteX791" fmla="*/ 3296242 w 7467600"/>
              <a:gd name="connsiteY791" fmla="*/ 807991 h 6858000"/>
              <a:gd name="connsiteX792" fmla="*/ 3174674 w 7467600"/>
              <a:gd name="connsiteY792" fmla="*/ 919759 h 6858000"/>
              <a:gd name="connsiteX793" fmla="*/ 3042978 w 7467600"/>
              <a:gd name="connsiteY793" fmla="*/ 1054894 h 6858000"/>
              <a:gd name="connsiteX794" fmla="*/ 2968914 w 7467600"/>
              <a:gd name="connsiteY794" fmla="*/ 1133756 h 6858000"/>
              <a:gd name="connsiteX795" fmla="*/ 3103823 w 7467600"/>
              <a:gd name="connsiteY795" fmla="*/ 1026814 h 6858000"/>
              <a:gd name="connsiteX796" fmla="*/ 3607114 w 7467600"/>
              <a:gd name="connsiteY796" fmla="*/ 467441 h 6858000"/>
              <a:gd name="connsiteX797" fmla="*/ 3744487 w 7467600"/>
              <a:gd name="connsiteY797" fmla="*/ 383136 h 6858000"/>
              <a:gd name="connsiteX798" fmla="*/ 3970213 w 7467600"/>
              <a:gd name="connsiteY798" fmla="*/ 995559 h 6858000"/>
              <a:gd name="connsiteX799" fmla="*/ 3744487 w 7467600"/>
              <a:gd name="connsiteY799" fmla="*/ 383136 h 6858000"/>
              <a:gd name="connsiteX800" fmla="*/ 3624562 w 7467600"/>
              <a:gd name="connsiteY800" fmla="*/ 367041 h 6858000"/>
              <a:gd name="connsiteX801" fmla="*/ 3489712 w 7467600"/>
              <a:gd name="connsiteY801" fmla="*/ 485386 h 6858000"/>
              <a:gd name="connsiteX802" fmla="*/ 3182994 w 7467600"/>
              <a:gd name="connsiteY802" fmla="*/ 828265 h 6858000"/>
              <a:gd name="connsiteX803" fmla="*/ 2892114 w 7467600"/>
              <a:gd name="connsiteY803" fmla="*/ 1172635 h 6858000"/>
              <a:gd name="connsiteX804" fmla="*/ 3021459 w 7467600"/>
              <a:gd name="connsiteY804" fmla="*/ 1035385 h 6858000"/>
              <a:gd name="connsiteX805" fmla="*/ 3153873 w 7467600"/>
              <a:gd name="connsiteY805" fmla="*/ 898971 h 6858000"/>
              <a:gd name="connsiteX806" fmla="*/ 3276511 w 7467600"/>
              <a:gd name="connsiteY806" fmla="*/ 786423 h 6858000"/>
              <a:gd name="connsiteX807" fmla="*/ 3584154 w 7467600"/>
              <a:gd name="connsiteY807" fmla="*/ 448218 h 6858000"/>
              <a:gd name="connsiteX808" fmla="*/ 3624562 w 7467600"/>
              <a:gd name="connsiteY808" fmla="*/ 367041 h 6858000"/>
              <a:gd name="connsiteX809" fmla="*/ 3766672 w 7467600"/>
              <a:gd name="connsiteY809" fmla="*/ 359429 h 6858000"/>
              <a:gd name="connsiteX810" fmla="*/ 3996338 w 7467600"/>
              <a:gd name="connsiteY810" fmla="*/ 968237 h 6858000"/>
              <a:gd name="connsiteX811" fmla="*/ 3766672 w 7467600"/>
              <a:gd name="connsiteY811" fmla="*/ 359429 h 6858000"/>
              <a:gd name="connsiteX812" fmla="*/ 5805386 w 7467600"/>
              <a:gd name="connsiteY812" fmla="*/ 239240 h 6858000"/>
              <a:gd name="connsiteX813" fmla="*/ 5736947 w 7467600"/>
              <a:gd name="connsiteY813" fmla="*/ 261367 h 6858000"/>
              <a:gd name="connsiteX814" fmla="*/ 5427012 w 7467600"/>
              <a:gd name="connsiteY814" fmla="*/ 311272 h 6858000"/>
              <a:gd name="connsiteX815" fmla="*/ 5147818 w 7467600"/>
              <a:gd name="connsiteY815" fmla="*/ 322112 h 6858000"/>
              <a:gd name="connsiteX816" fmla="*/ 5060854 w 7467600"/>
              <a:gd name="connsiteY816" fmla="*/ 311882 h 6858000"/>
              <a:gd name="connsiteX817" fmla="*/ 4945989 w 7467600"/>
              <a:gd name="connsiteY817" fmla="*/ 300516 h 6858000"/>
              <a:gd name="connsiteX818" fmla="*/ 5410479 w 7467600"/>
              <a:gd name="connsiteY818" fmla="*/ 348434 h 6858000"/>
              <a:gd name="connsiteX819" fmla="*/ 5805386 w 7467600"/>
              <a:gd name="connsiteY819" fmla="*/ 239240 h 6858000"/>
              <a:gd name="connsiteX820" fmla="*/ 5905192 w 7467600"/>
              <a:gd name="connsiteY820" fmla="*/ 163079 h 6858000"/>
              <a:gd name="connsiteX821" fmla="*/ 5865655 w 7467600"/>
              <a:gd name="connsiteY821" fmla="*/ 171901 h 6858000"/>
              <a:gd name="connsiteX822" fmla="*/ 5259740 w 7467600"/>
              <a:gd name="connsiteY822" fmla="*/ 257013 h 6858000"/>
              <a:gd name="connsiteX823" fmla="*/ 5208466 w 7467600"/>
              <a:gd name="connsiteY823" fmla="*/ 257550 h 6858000"/>
              <a:gd name="connsiteX824" fmla="*/ 4980204 w 7467600"/>
              <a:gd name="connsiteY824" fmla="*/ 271903 h 6858000"/>
              <a:gd name="connsiteX825" fmla="*/ 5068068 w 7467600"/>
              <a:gd name="connsiteY825" fmla="*/ 282244 h 6858000"/>
              <a:gd name="connsiteX826" fmla="*/ 5153231 w 7467600"/>
              <a:gd name="connsiteY826" fmla="*/ 292240 h 6858000"/>
              <a:gd name="connsiteX827" fmla="*/ 5426491 w 7467600"/>
              <a:gd name="connsiteY827" fmla="*/ 281128 h 6858000"/>
              <a:gd name="connsiteX828" fmla="*/ 5731212 w 7467600"/>
              <a:gd name="connsiteY828" fmla="*/ 231951 h 6858000"/>
              <a:gd name="connsiteX829" fmla="*/ 5905192 w 7467600"/>
              <a:gd name="connsiteY829" fmla="*/ 163079 h 6858000"/>
              <a:gd name="connsiteX830" fmla="*/ 5944437 w 7467600"/>
              <a:gd name="connsiteY830" fmla="*/ 113829 h 6858000"/>
              <a:gd name="connsiteX831" fmla="*/ 5825032 w 7467600"/>
              <a:gd name="connsiteY831" fmla="*/ 146405 h 6858000"/>
              <a:gd name="connsiteX832" fmla="*/ 4955599 w 7467600"/>
              <a:gd name="connsiteY832" fmla="*/ 247008 h 6858000"/>
              <a:gd name="connsiteX833" fmla="*/ 5210104 w 7467600"/>
              <a:gd name="connsiteY833" fmla="*/ 228123 h 6858000"/>
              <a:gd name="connsiteX834" fmla="*/ 5261015 w 7467600"/>
              <a:gd name="connsiteY834" fmla="*/ 227087 h 6858000"/>
              <a:gd name="connsiteX835" fmla="*/ 5861181 w 7467600"/>
              <a:gd name="connsiteY835" fmla="*/ 143093 h 6858000"/>
              <a:gd name="connsiteX836" fmla="*/ 5961252 w 7467600"/>
              <a:gd name="connsiteY836" fmla="*/ 114820 h 6858000"/>
              <a:gd name="connsiteX837" fmla="*/ 5944437 w 7467600"/>
              <a:gd name="connsiteY837" fmla="*/ 113829 h 6858000"/>
              <a:gd name="connsiteX838" fmla="*/ 3882765 w 7467600"/>
              <a:gd name="connsiteY838" fmla="*/ 0 h 6858000"/>
              <a:gd name="connsiteX839" fmla="*/ 3995099 w 7467600"/>
              <a:gd name="connsiteY839" fmla="*/ 0 h 6858000"/>
              <a:gd name="connsiteX840" fmla="*/ 4163818 w 7467600"/>
              <a:gd name="connsiteY840" fmla="*/ 234104 h 6858000"/>
              <a:gd name="connsiteX841" fmla="*/ 4172099 w 7467600"/>
              <a:gd name="connsiteY841" fmla="*/ 234207 h 6858000"/>
              <a:gd name="connsiteX842" fmla="*/ 4784282 w 7467600"/>
              <a:gd name="connsiteY842" fmla="*/ 276561 h 6858000"/>
              <a:gd name="connsiteX843" fmla="*/ 4801687 w 7467600"/>
              <a:gd name="connsiteY843" fmla="*/ 267764 h 6858000"/>
              <a:gd name="connsiteX844" fmla="*/ 6082788 w 7467600"/>
              <a:gd name="connsiteY844" fmla="*/ 64119 h 6858000"/>
              <a:gd name="connsiteX845" fmla="*/ 6099442 w 7467600"/>
              <a:gd name="connsiteY845" fmla="*/ 82568 h 6858000"/>
              <a:gd name="connsiteX846" fmla="*/ 4804137 w 7467600"/>
              <a:gd name="connsiteY846" fmla="*/ 320931 h 6858000"/>
              <a:gd name="connsiteX847" fmla="*/ 4227047 w 7467600"/>
              <a:gd name="connsiteY847" fmla="*/ 313415 h 6858000"/>
              <a:gd name="connsiteX848" fmla="*/ 4346041 w 7467600"/>
              <a:gd name="connsiteY848" fmla="*/ 456086 h 6858000"/>
              <a:gd name="connsiteX849" fmla="*/ 4870967 w 7467600"/>
              <a:gd name="connsiteY849" fmla="*/ 963061 h 6858000"/>
              <a:gd name="connsiteX850" fmla="*/ 4889647 w 7467600"/>
              <a:gd name="connsiteY850" fmla="*/ 957147 h 6858000"/>
              <a:gd name="connsiteX851" fmla="*/ 5422504 w 7467600"/>
              <a:gd name="connsiteY851" fmla="*/ 805191 h 6858000"/>
              <a:gd name="connsiteX852" fmla="*/ 6087656 w 7467600"/>
              <a:gd name="connsiteY852" fmla="*/ 826703 h 6858000"/>
              <a:gd name="connsiteX853" fmla="*/ 6058717 w 7467600"/>
              <a:gd name="connsiteY853" fmla="*/ 865992 h 6858000"/>
              <a:gd name="connsiteX854" fmla="*/ 4974153 w 7467600"/>
              <a:gd name="connsiteY854" fmla="*/ 1045456 h 6858000"/>
              <a:gd name="connsiteX855" fmla="*/ 5627835 w 7467600"/>
              <a:gd name="connsiteY855" fmla="*/ 1472077 h 6858000"/>
              <a:gd name="connsiteX856" fmla="*/ 5629817 w 7467600"/>
              <a:gd name="connsiteY856" fmla="*/ 1471412 h 6858000"/>
              <a:gd name="connsiteX857" fmla="*/ 5634124 w 7467600"/>
              <a:gd name="connsiteY857" fmla="*/ 1470572 h 6858000"/>
              <a:gd name="connsiteX858" fmla="*/ 5755832 w 7467600"/>
              <a:gd name="connsiteY858" fmla="*/ 1383886 h 6858000"/>
              <a:gd name="connsiteX859" fmla="*/ 6014186 w 7467600"/>
              <a:gd name="connsiteY859" fmla="*/ 1279799 h 6858000"/>
              <a:gd name="connsiteX860" fmla="*/ 6901619 w 7467600"/>
              <a:gd name="connsiteY860" fmla="*/ 1047874 h 6858000"/>
              <a:gd name="connsiteX861" fmla="*/ 6931566 w 7467600"/>
              <a:gd name="connsiteY861" fmla="*/ 1062034 h 6858000"/>
              <a:gd name="connsiteX862" fmla="*/ 5790982 w 7467600"/>
              <a:gd name="connsiteY862" fmla="*/ 1561380 h 6858000"/>
              <a:gd name="connsiteX863" fmla="*/ 6188971 w 7467600"/>
              <a:gd name="connsiteY863" fmla="*/ 1755168 h 6858000"/>
              <a:gd name="connsiteX864" fmla="*/ 6202446 w 7467600"/>
              <a:gd name="connsiteY864" fmla="*/ 1752268 h 6858000"/>
              <a:gd name="connsiteX865" fmla="*/ 7179560 w 7467600"/>
              <a:gd name="connsiteY865" fmla="*/ 1467551 h 6858000"/>
              <a:gd name="connsiteX866" fmla="*/ 7158730 w 7467600"/>
              <a:gd name="connsiteY866" fmla="*/ 1507835 h 6858000"/>
              <a:gd name="connsiteX867" fmla="*/ 6326959 w 7467600"/>
              <a:gd name="connsiteY867" fmla="*/ 1817686 h 6858000"/>
              <a:gd name="connsiteX868" fmla="*/ 6537433 w 7467600"/>
              <a:gd name="connsiteY868" fmla="*/ 1907790 h 6858000"/>
              <a:gd name="connsiteX869" fmla="*/ 6550221 w 7467600"/>
              <a:gd name="connsiteY869" fmla="*/ 1910729 h 6858000"/>
              <a:gd name="connsiteX870" fmla="*/ 6964438 w 7467600"/>
              <a:gd name="connsiteY870" fmla="*/ 2209505 h 6858000"/>
              <a:gd name="connsiteX871" fmla="*/ 7367862 w 7467600"/>
              <a:gd name="connsiteY871" fmla="*/ 2806833 h 6858000"/>
              <a:gd name="connsiteX872" fmla="*/ 7364329 w 7467600"/>
              <a:gd name="connsiteY872" fmla="*/ 2826907 h 6858000"/>
              <a:gd name="connsiteX873" fmla="*/ 7290545 w 7467600"/>
              <a:gd name="connsiteY873" fmla="*/ 2850663 h 6858000"/>
              <a:gd name="connsiteX874" fmla="*/ 6472036 w 7467600"/>
              <a:gd name="connsiteY874" fmla="*/ 1959003 h 6858000"/>
              <a:gd name="connsiteX875" fmla="*/ 5792897 w 7467600"/>
              <a:gd name="connsiteY875" fmla="*/ 1647747 h 6858000"/>
              <a:gd name="connsiteX876" fmla="*/ 5842751 w 7467600"/>
              <a:gd name="connsiteY876" fmla="*/ 1816112 h 6858000"/>
              <a:gd name="connsiteX877" fmla="*/ 5847424 w 7467600"/>
              <a:gd name="connsiteY877" fmla="*/ 1815776 h 6858000"/>
              <a:gd name="connsiteX878" fmla="*/ 6399821 w 7467600"/>
              <a:gd name="connsiteY878" fmla="*/ 2344799 h 6858000"/>
              <a:gd name="connsiteX879" fmla="*/ 6323232 w 7467600"/>
              <a:gd name="connsiteY879" fmla="*/ 2389634 h 6858000"/>
              <a:gd name="connsiteX880" fmla="*/ 5942958 w 7467600"/>
              <a:gd name="connsiteY880" fmla="*/ 2077708 h 6858000"/>
              <a:gd name="connsiteX881" fmla="*/ 5921559 w 7467600"/>
              <a:gd name="connsiteY881" fmla="*/ 2378596 h 6858000"/>
              <a:gd name="connsiteX882" fmla="*/ 5817651 w 7467600"/>
              <a:gd name="connsiteY882" fmla="*/ 3023919 h 6858000"/>
              <a:gd name="connsiteX883" fmla="*/ 5729634 w 7467600"/>
              <a:gd name="connsiteY883" fmla="*/ 3051849 h 6858000"/>
              <a:gd name="connsiteX884" fmla="*/ 5611018 w 7467600"/>
              <a:gd name="connsiteY884" fmla="*/ 2316769 h 6858000"/>
              <a:gd name="connsiteX885" fmla="*/ 5687608 w 7467600"/>
              <a:gd name="connsiteY885" fmla="*/ 2039972 h 6858000"/>
              <a:gd name="connsiteX886" fmla="*/ 5657554 w 7467600"/>
              <a:gd name="connsiteY886" fmla="*/ 1576445 h 6858000"/>
              <a:gd name="connsiteX887" fmla="*/ 5150475 w 7467600"/>
              <a:gd name="connsiteY887" fmla="*/ 1274012 h 6858000"/>
              <a:gd name="connsiteX888" fmla="*/ 5349142 w 7467600"/>
              <a:gd name="connsiteY888" fmla="*/ 2204405 h 6858000"/>
              <a:gd name="connsiteX889" fmla="*/ 5262214 w 7467600"/>
              <a:gd name="connsiteY889" fmla="*/ 2233836 h 6858000"/>
              <a:gd name="connsiteX890" fmla="*/ 4981539 w 7467600"/>
              <a:gd name="connsiteY890" fmla="*/ 1542201 h 6858000"/>
              <a:gd name="connsiteX891" fmla="*/ 4958461 w 7467600"/>
              <a:gd name="connsiteY891" fmla="*/ 1136957 h 6858000"/>
              <a:gd name="connsiteX892" fmla="*/ 4655015 w 7467600"/>
              <a:gd name="connsiteY892" fmla="*/ 891426 h 6858000"/>
              <a:gd name="connsiteX893" fmla="*/ 4348002 w 7467600"/>
              <a:gd name="connsiteY893" fmla="*/ 2205895 h 6858000"/>
              <a:gd name="connsiteX894" fmla="*/ 4262250 w 7467600"/>
              <a:gd name="connsiteY894" fmla="*/ 2219972 h 6858000"/>
              <a:gd name="connsiteX895" fmla="*/ 4550611 w 7467600"/>
              <a:gd name="connsiteY895" fmla="*/ 817540 h 6858000"/>
              <a:gd name="connsiteX896" fmla="*/ 4564418 w 7467600"/>
              <a:gd name="connsiteY896" fmla="*/ 808293 h 6858000"/>
              <a:gd name="connsiteX897" fmla="*/ 4266388 w 7467600"/>
              <a:gd name="connsiteY897" fmla="*/ 500083 h 6858000"/>
              <a:gd name="connsiteX898" fmla="*/ 4032842 w 7467600"/>
              <a:gd name="connsiteY898" fmla="*/ 211809 h 6858000"/>
              <a:gd name="connsiteX899" fmla="*/ 3882765 w 7467600"/>
              <a:gd name="connsiteY899" fmla="*/ 0 h 6858000"/>
              <a:gd name="connsiteX900" fmla="*/ 3721337 w 7467600"/>
              <a:gd name="connsiteY900" fmla="*/ 0 h 6858000"/>
              <a:gd name="connsiteX901" fmla="*/ 3797544 w 7467600"/>
              <a:gd name="connsiteY901" fmla="*/ 0 h 6858000"/>
              <a:gd name="connsiteX902" fmla="*/ 3775734 w 7467600"/>
              <a:gd name="connsiteY902" fmla="*/ 95131 h 6858000"/>
              <a:gd name="connsiteX903" fmla="*/ 3724807 w 7467600"/>
              <a:gd name="connsiteY903" fmla="*/ 272257 h 6858000"/>
              <a:gd name="connsiteX904" fmla="*/ 3726844 w 7467600"/>
              <a:gd name="connsiteY904" fmla="*/ 282988 h 6858000"/>
              <a:gd name="connsiteX905" fmla="*/ 3742664 w 7467600"/>
              <a:gd name="connsiteY905" fmla="*/ 279918 h 6858000"/>
              <a:gd name="connsiteX906" fmla="*/ 4103910 w 7467600"/>
              <a:gd name="connsiteY906" fmla="*/ 1161917 h 6858000"/>
              <a:gd name="connsiteX907" fmla="*/ 4020269 w 7467600"/>
              <a:gd name="connsiteY907" fmla="*/ 1200406 h 6858000"/>
              <a:gd name="connsiteX908" fmla="*/ 3674882 w 7467600"/>
              <a:gd name="connsiteY908" fmla="*/ 488524 h 6858000"/>
              <a:gd name="connsiteX909" fmla="*/ 3132682 w 7467600"/>
              <a:gd name="connsiteY909" fmla="*/ 1072284 h 6858000"/>
              <a:gd name="connsiteX910" fmla="*/ 2716346 w 7467600"/>
              <a:gd name="connsiteY910" fmla="*/ 1276376 h 6858000"/>
              <a:gd name="connsiteX911" fmla="*/ 2716772 w 7467600"/>
              <a:gd name="connsiteY911" fmla="*/ 1255462 h 6858000"/>
              <a:gd name="connsiteX912" fmla="*/ 3471096 w 7467600"/>
              <a:gd name="connsiteY912" fmla="*/ 437072 h 6858000"/>
              <a:gd name="connsiteX913" fmla="*/ 3639057 w 7467600"/>
              <a:gd name="connsiteY913" fmla="*/ 286334 h 6858000"/>
              <a:gd name="connsiteX914" fmla="*/ 3640309 w 7467600"/>
              <a:gd name="connsiteY914" fmla="*/ 284664 h 6858000"/>
              <a:gd name="connsiteX915" fmla="*/ 3646022 w 7467600"/>
              <a:gd name="connsiteY915" fmla="*/ 276711 h 6858000"/>
              <a:gd name="connsiteX916" fmla="*/ 3707943 w 7467600"/>
              <a:gd name="connsiteY916" fmla="*/ 65958 h 6858000"/>
              <a:gd name="connsiteX917" fmla="*/ 3721337 w 7467600"/>
              <a:gd name="connsiteY917" fmla="*/ 0 h 6858000"/>
              <a:gd name="connsiteX918" fmla="*/ 2867960 w 7467600"/>
              <a:gd name="connsiteY918" fmla="*/ 0 h 6858000"/>
              <a:gd name="connsiteX919" fmla="*/ 2926351 w 7467600"/>
              <a:gd name="connsiteY919" fmla="*/ 0 h 6858000"/>
              <a:gd name="connsiteX920" fmla="*/ 2902823 w 7467600"/>
              <a:gd name="connsiteY920" fmla="*/ 262929 h 6858000"/>
              <a:gd name="connsiteX921" fmla="*/ 2940663 w 7467600"/>
              <a:gd name="connsiteY921" fmla="*/ 140884 h 6858000"/>
              <a:gd name="connsiteX922" fmla="*/ 2947039 w 7467600"/>
              <a:gd name="connsiteY922" fmla="*/ 122524 h 6858000"/>
              <a:gd name="connsiteX923" fmla="*/ 2984316 w 7467600"/>
              <a:gd name="connsiteY923" fmla="*/ 0 h 6858000"/>
              <a:gd name="connsiteX924" fmla="*/ 3016114 w 7467600"/>
              <a:gd name="connsiteY924" fmla="*/ 0 h 6858000"/>
              <a:gd name="connsiteX925" fmla="*/ 2979949 w 7467600"/>
              <a:gd name="connsiteY925" fmla="*/ 119274 h 6858000"/>
              <a:gd name="connsiteX926" fmla="*/ 3023879 w 7467600"/>
              <a:gd name="connsiteY926" fmla="*/ 0 h 6858000"/>
              <a:gd name="connsiteX927" fmla="*/ 3105400 w 7467600"/>
              <a:gd name="connsiteY927" fmla="*/ 0 h 6858000"/>
              <a:gd name="connsiteX928" fmla="*/ 3094669 w 7467600"/>
              <a:gd name="connsiteY928" fmla="*/ 30308 h 6858000"/>
              <a:gd name="connsiteX929" fmla="*/ 2901945 w 7467600"/>
              <a:gd name="connsiteY929" fmla="*/ 466538 h 6858000"/>
              <a:gd name="connsiteX930" fmla="*/ 2815209 w 7467600"/>
              <a:gd name="connsiteY930" fmla="*/ 497361 h 6858000"/>
              <a:gd name="connsiteX931" fmla="*/ 2844845 w 7467600"/>
              <a:gd name="connsiteY931" fmla="*/ 127638 h 6858000"/>
              <a:gd name="connsiteX932" fmla="*/ 2867960 w 7467600"/>
              <a:gd name="connsiteY932" fmla="*/ 0 h 6858000"/>
              <a:gd name="connsiteX933" fmla="*/ 1057230 w 7467600"/>
              <a:gd name="connsiteY933" fmla="*/ 0 h 6858000"/>
              <a:gd name="connsiteX934" fmla="*/ 1111003 w 7467600"/>
              <a:gd name="connsiteY934" fmla="*/ 0 h 6858000"/>
              <a:gd name="connsiteX935" fmla="*/ 1125553 w 7467600"/>
              <a:gd name="connsiteY935" fmla="*/ 52588 h 6858000"/>
              <a:gd name="connsiteX936" fmla="*/ 1304276 w 7467600"/>
              <a:gd name="connsiteY936" fmla="*/ 476275 h 6858000"/>
              <a:gd name="connsiteX937" fmla="*/ 1492066 w 7467600"/>
              <a:gd name="connsiteY937" fmla="*/ 886333 h 6858000"/>
              <a:gd name="connsiteX938" fmla="*/ 1423698 w 7467600"/>
              <a:gd name="connsiteY938" fmla="*/ 710817 h 6858000"/>
              <a:gd name="connsiteX939" fmla="*/ 1357609 w 7467600"/>
              <a:gd name="connsiteY939" fmla="*/ 532892 h 6858000"/>
              <a:gd name="connsiteX940" fmla="*/ 1309550 w 7467600"/>
              <a:gd name="connsiteY940" fmla="*/ 374031 h 6858000"/>
              <a:gd name="connsiteX941" fmla="*/ 1193673 w 7467600"/>
              <a:gd name="connsiteY941" fmla="*/ 49533 h 6858000"/>
              <a:gd name="connsiteX942" fmla="*/ 1164391 w 7467600"/>
              <a:gd name="connsiteY942" fmla="*/ 0 h 6858000"/>
              <a:gd name="connsiteX943" fmla="*/ 1200666 w 7467600"/>
              <a:gd name="connsiteY943" fmla="*/ 0 h 6858000"/>
              <a:gd name="connsiteX944" fmla="*/ 1223408 w 7467600"/>
              <a:gd name="connsiteY944" fmla="*/ 38996 h 6858000"/>
              <a:gd name="connsiteX945" fmla="*/ 1339635 w 7467600"/>
              <a:gd name="connsiteY945" fmla="*/ 365517 h 6858000"/>
              <a:gd name="connsiteX946" fmla="*/ 1387469 w 7467600"/>
              <a:gd name="connsiteY946" fmla="*/ 523079 h 6858000"/>
              <a:gd name="connsiteX947" fmla="*/ 1452685 w 7467600"/>
              <a:gd name="connsiteY947" fmla="*/ 699806 h 6858000"/>
              <a:gd name="connsiteX948" fmla="*/ 1492092 w 7467600"/>
              <a:gd name="connsiteY948" fmla="*/ 800424 h 6858000"/>
              <a:gd name="connsiteX949" fmla="*/ 1455302 w 7467600"/>
              <a:gd name="connsiteY949" fmla="*/ 632913 h 6858000"/>
              <a:gd name="connsiteX950" fmla="*/ 1222336 w 7467600"/>
              <a:gd name="connsiteY950" fmla="*/ 9480 h 6858000"/>
              <a:gd name="connsiteX951" fmla="*/ 1214634 w 7467600"/>
              <a:gd name="connsiteY951" fmla="*/ 0 h 6858000"/>
              <a:gd name="connsiteX952" fmla="*/ 1289827 w 7467600"/>
              <a:gd name="connsiteY952" fmla="*/ 0 h 6858000"/>
              <a:gd name="connsiteX953" fmla="*/ 1321076 w 7467600"/>
              <a:gd name="connsiteY953" fmla="*/ 59722 h 6858000"/>
              <a:gd name="connsiteX954" fmla="*/ 1512579 w 7467600"/>
              <a:gd name="connsiteY954" fmla="*/ 626441 h 6858000"/>
              <a:gd name="connsiteX955" fmla="*/ 1506076 w 7467600"/>
              <a:gd name="connsiteY955" fmla="*/ 1089289 h 6858000"/>
              <a:gd name="connsiteX956" fmla="*/ 1486346 w 7467600"/>
              <a:gd name="connsiteY956" fmla="*/ 1079919 h 6858000"/>
              <a:gd name="connsiteX957" fmla="*/ 1070511 w 7467600"/>
              <a:gd name="connsiteY957" fmla="*/ 48609 h 6858000"/>
              <a:gd name="connsiteX958" fmla="*/ 1057230 w 7467600"/>
              <a:gd name="connsiteY958" fmla="*/ 0 h 6858000"/>
              <a:gd name="connsiteX959" fmla="*/ 43151 w 7467600"/>
              <a:gd name="connsiteY959" fmla="*/ 0 h 6858000"/>
              <a:gd name="connsiteX960" fmla="*/ 95283 w 7467600"/>
              <a:gd name="connsiteY960" fmla="*/ 0 h 6858000"/>
              <a:gd name="connsiteX961" fmla="*/ 300708 w 7467600"/>
              <a:gd name="connsiteY961" fmla="*/ 154571 h 6858000"/>
              <a:gd name="connsiteX962" fmla="*/ 530414 w 7467600"/>
              <a:gd name="connsiteY962" fmla="*/ 354673 h 6858000"/>
              <a:gd name="connsiteX963" fmla="*/ 333785 w 7467600"/>
              <a:gd name="connsiteY963" fmla="*/ 161564 h 6858000"/>
              <a:gd name="connsiteX964" fmla="*/ 147005 w 7467600"/>
              <a:gd name="connsiteY964" fmla="*/ 0 h 6858000"/>
              <a:gd name="connsiteX965" fmla="*/ 272509 w 7467600"/>
              <a:gd name="connsiteY965" fmla="*/ 0 h 6858000"/>
              <a:gd name="connsiteX966" fmla="*/ 326276 w 7467600"/>
              <a:gd name="connsiteY966" fmla="*/ 45847 h 6858000"/>
              <a:gd name="connsiteX967" fmla="*/ 823759 w 7467600"/>
              <a:gd name="connsiteY967" fmla="*/ 574145 h 6858000"/>
              <a:gd name="connsiteX968" fmla="*/ 811254 w 7467600"/>
              <a:gd name="connsiteY968" fmla="*/ 665546 h 6858000"/>
              <a:gd name="connsiteX969" fmla="*/ 154042 w 7467600"/>
              <a:gd name="connsiteY969" fmla="*/ 261522 h 6858000"/>
              <a:gd name="connsiteX970" fmla="*/ 13550 w 7467600"/>
              <a:gd name="connsiteY970" fmla="*/ 158423 h 6858000"/>
              <a:gd name="connsiteX971" fmla="*/ 0 w 7467600"/>
              <a:gd name="connsiteY971" fmla="*/ 146618 h 6858000"/>
              <a:gd name="connsiteX972" fmla="*/ 0 w 7467600"/>
              <a:gd name="connsiteY972" fmla="*/ 59161 h 6858000"/>
              <a:gd name="connsiteX973" fmla="*/ 45427 w 7467600"/>
              <a:gd name="connsiteY973" fmla="*/ 101078 h 6858000"/>
              <a:gd name="connsiteX974" fmla="*/ 630103 w 7467600"/>
              <a:gd name="connsiteY974" fmla="*/ 485885 h 6858000"/>
              <a:gd name="connsiteX975" fmla="*/ 532040 w 7467600"/>
              <a:gd name="connsiteY975" fmla="*/ 399359 h 6858000"/>
              <a:gd name="connsiteX976" fmla="*/ 517618 w 7467600"/>
              <a:gd name="connsiteY976" fmla="*/ 385726 h 6858000"/>
              <a:gd name="connsiteX977" fmla="*/ 285074 w 7467600"/>
              <a:gd name="connsiteY977" fmla="*/ 182755 h 6858000"/>
              <a:gd name="connsiteX978" fmla="*/ 43151 w 7467600"/>
              <a:gd name="connsiteY97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5971257 h 6858000"/>
              <a:gd name="connsiteX83" fmla="*/ 7467600 w 7467600"/>
              <a:gd name="connsiteY83" fmla="*/ 6012219 h 6858000"/>
              <a:gd name="connsiteX84" fmla="*/ 6946849 w 7467600"/>
              <a:gd name="connsiteY84" fmla="*/ 5523271 h 6858000"/>
              <a:gd name="connsiteX85" fmla="*/ 6946972 w 7467600"/>
              <a:gd name="connsiteY85" fmla="*/ 5526491 h 6858000"/>
              <a:gd name="connsiteX86" fmla="*/ 7105827 w 7467600"/>
              <a:gd name="connsiteY86" fmla="*/ 5718700 h 6858000"/>
              <a:gd name="connsiteX87" fmla="*/ 7356878 w 7467600"/>
              <a:gd name="connsiteY87" fmla="*/ 5981332 h 6858000"/>
              <a:gd name="connsiteX88" fmla="*/ 7467600 w 7467600"/>
              <a:gd name="connsiteY88" fmla="*/ 6117703 h 6858000"/>
              <a:gd name="connsiteX89" fmla="*/ 7467600 w 7467600"/>
              <a:gd name="connsiteY89" fmla="*/ 6163634 h 6858000"/>
              <a:gd name="connsiteX90" fmla="*/ 7403637 w 7467600"/>
              <a:gd name="connsiteY90" fmla="*/ 6083957 h 6858000"/>
              <a:gd name="connsiteX91" fmla="*/ 7254615 w 7467600"/>
              <a:gd name="connsiteY91" fmla="*/ 5911918 h 6858000"/>
              <a:gd name="connsiteX92" fmla="*/ 7312589 w 7467600"/>
              <a:gd name="connsiteY92" fmla="*/ 5982309 h 6858000"/>
              <a:gd name="connsiteX93" fmla="*/ 7448321 w 7467600"/>
              <a:gd name="connsiteY93" fmla="*/ 6190991 h 6858000"/>
              <a:gd name="connsiteX94" fmla="*/ 7467600 w 7467600"/>
              <a:gd name="connsiteY94" fmla="*/ 6221686 h 6858000"/>
              <a:gd name="connsiteX95" fmla="*/ 7467600 w 7467600"/>
              <a:gd name="connsiteY95" fmla="*/ 6334256 h 6858000"/>
              <a:gd name="connsiteX96" fmla="*/ 7454976 w 7467600"/>
              <a:gd name="connsiteY96" fmla="*/ 6318297 h 6858000"/>
              <a:gd name="connsiteX97" fmla="*/ 7042773 w 7467600"/>
              <a:gd name="connsiteY97" fmla="*/ 5734011 h 6858000"/>
              <a:gd name="connsiteX98" fmla="*/ 6844835 w 7467600"/>
              <a:gd name="connsiteY98" fmla="*/ 5424988 h 6858000"/>
              <a:gd name="connsiteX99" fmla="*/ 1456157 w 7467600"/>
              <a:gd name="connsiteY99" fmla="*/ 5371404 h 6858000"/>
              <a:gd name="connsiteX100" fmla="*/ 1244432 w 7467600"/>
              <a:gd name="connsiteY100" fmla="*/ 5385601 h 6858000"/>
              <a:gd name="connsiteX101" fmla="*/ 973990 w 7467600"/>
              <a:gd name="connsiteY101" fmla="*/ 5424940 h 6858000"/>
              <a:gd name="connsiteX102" fmla="*/ 1103809 w 7467600"/>
              <a:gd name="connsiteY102" fmla="*/ 5433720 h 6858000"/>
              <a:gd name="connsiteX103" fmla="*/ 1123454 w 7467600"/>
              <a:gd name="connsiteY103" fmla="*/ 5435727 h 6858000"/>
              <a:gd name="connsiteX104" fmla="*/ 1737017 w 7467600"/>
              <a:gd name="connsiteY104" fmla="*/ 5452183 h 6858000"/>
              <a:gd name="connsiteX105" fmla="*/ 1824397 w 7467600"/>
              <a:gd name="connsiteY105" fmla="*/ 5447757 h 6858000"/>
              <a:gd name="connsiteX106" fmla="*/ 2070059 w 7467600"/>
              <a:gd name="connsiteY106" fmla="*/ 5441660 h 6858000"/>
              <a:gd name="connsiteX107" fmla="*/ 1456157 w 7467600"/>
              <a:gd name="connsiteY107" fmla="*/ 5371404 h 6858000"/>
              <a:gd name="connsiteX108" fmla="*/ 4988186 w 7467600"/>
              <a:gd name="connsiteY108" fmla="*/ 5216467 h 6858000"/>
              <a:gd name="connsiteX109" fmla="*/ 4777334 w 7467600"/>
              <a:gd name="connsiteY109" fmla="*/ 5406072 h 6858000"/>
              <a:gd name="connsiteX110" fmla="*/ 4718341 w 7467600"/>
              <a:gd name="connsiteY110" fmla="*/ 5468043 h 6858000"/>
              <a:gd name="connsiteX111" fmla="*/ 4604655 w 7467600"/>
              <a:gd name="connsiteY111" fmla="*/ 5583434 h 6858000"/>
              <a:gd name="connsiteX112" fmla="*/ 4565074 w 7467600"/>
              <a:gd name="connsiteY112" fmla="*/ 5618550 h 6858000"/>
              <a:gd name="connsiteX113" fmla="*/ 4988186 w 7467600"/>
              <a:gd name="connsiteY113" fmla="*/ 5216467 h 6858000"/>
              <a:gd name="connsiteX114" fmla="*/ 4978032 w 7467600"/>
              <a:gd name="connsiteY114" fmla="*/ 5183809 h 6858000"/>
              <a:gd name="connsiteX115" fmla="*/ 4463413 w 7467600"/>
              <a:gd name="connsiteY115" fmla="*/ 5615162 h 6858000"/>
              <a:gd name="connsiteX116" fmla="*/ 4358134 w 7467600"/>
              <a:gd name="connsiteY116" fmla="*/ 5742791 h 6858000"/>
              <a:gd name="connsiteX117" fmla="*/ 4376219 w 7467600"/>
              <a:gd name="connsiteY117" fmla="*/ 5729027 h 6858000"/>
              <a:gd name="connsiteX118" fmla="*/ 4582340 w 7467600"/>
              <a:gd name="connsiteY118" fmla="*/ 5561037 h 6858000"/>
              <a:gd name="connsiteX119" fmla="*/ 4694684 w 7467600"/>
              <a:gd name="connsiteY119" fmla="*/ 5447098 h 6858000"/>
              <a:gd name="connsiteX120" fmla="*/ 4754123 w 7467600"/>
              <a:gd name="connsiteY120" fmla="*/ 5384643 h 6858000"/>
              <a:gd name="connsiteX121" fmla="*/ 4978032 w 7467600"/>
              <a:gd name="connsiteY121" fmla="*/ 5183809 h 6858000"/>
              <a:gd name="connsiteX122" fmla="*/ 1903353 w 7467600"/>
              <a:gd name="connsiteY122" fmla="*/ 5044827 h 6858000"/>
              <a:gd name="connsiteX123" fmla="*/ 1936931 w 7467600"/>
              <a:gd name="connsiteY123" fmla="*/ 5093954 h 6858000"/>
              <a:gd name="connsiteX124" fmla="*/ 2195868 w 7467600"/>
              <a:gd name="connsiteY124" fmla="*/ 5396574 h 6858000"/>
              <a:gd name="connsiteX125" fmla="*/ 2088852 w 7467600"/>
              <a:gd name="connsiteY125" fmla="*/ 5166123 h 6858000"/>
              <a:gd name="connsiteX126" fmla="*/ 1958241 w 7467600"/>
              <a:gd name="connsiteY126" fmla="*/ 5067955 h 6858000"/>
              <a:gd name="connsiteX127" fmla="*/ 1903353 w 7467600"/>
              <a:gd name="connsiteY127" fmla="*/ 5044827 h 6858000"/>
              <a:gd name="connsiteX128" fmla="*/ 1979378 w 7467600"/>
              <a:gd name="connsiteY128" fmla="*/ 4769504 h 6858000"/>
              <a:gd name="connsiteX129" fmla="*/ 2882120 w 7467600"/>
              <a:gd name="connsiteY129" fmla="*/ 5064547 h 6858000"/>
              <a:gd name="connsiteX130" fmla="*/ 2793103 w 7467600"/>
              <a:gd name="connsiteY130" fmla="*/ 5039699 h 6858000"/>
              <a:gd name="connsiteX131" fmla="*/ 2770041 w 7467600"/>
              <a:gd name="connsiteY131" fmla="*/ 5033634 h 6858000"/>
              <a:gd name="connsiteX132" fmla="*/ 1979378 w 7467600"/>
              <a:gd name="connsiteY132" fmla="*/ 4769504 h 6858000"/>
              <a:gd name="connsiteX133" fmla="*/ 1927410 w 7467600"/>
              <a:gd name="connsiteY133" fmla="*/ 4716164 h 6858000"/>
              <a:gd name="connsiteX134" fmla="*/ 1959587 w 7467600"/>
              <a:gd name="connsiteY134" fmla="*/ 4728849 h 6858000"/>
              <a:gd name="connsiteX135" fmla="*/ 2777707 w 7467600"/>
              <a:gd name="connsiteY135" fmla="*/ 5003991 h 6858000"/>
              <a:gd name="connsiteX136" fmla="*/ 2800768 w 7467600"/>
              <a:gd name="connsiteY136" fmla="*/ 5010056 h 6858000"/>
              <a:gd name="connsiteX137" fmla="*/ 2879408 w 7467600"/>
              <a:gd name="connsiteY137" fmla="*/ 5031590 h 6858000"/>
              <a:gd name="connsiteX138" fmla="*/ 2862295 w 7467600"/>
              <a:gd name="connsiteY138" fmla="*/ 5022958 h 6858000"/>
              <a:gd name="connsiteX139" fmla="*/ 2813343 w 7467600"/>
              <a:gd name="connsiteY139" fmla="*/ 4998369 h 6858000"/>
              <a:gd name="connsiteX140" fmla="*/ 2646245 w 7467600"/>
              <a:gd name="connsiteY140" fmla="*/ 4930999 h 6858000"/>
              <a:gd name="connsiteX141" fmla="*/ 1999243 w 7467600"/>
              <a:gd name="connsiteY141" fmla="*/ 4730524 h 6858000"/>
              <a:gd name="connsiteX142" fmla="*/ 1979527 w 7467600"/>
              <a:gd name="connsiteY142" fmla="*/ 4726651 h 6858000"/>
              <a:gd name="connsiteX143" fmla="*/ 1927410 w 7467600"/>
              <a:gd name="connsiteY143" fmla="*/ 4716164 h 6858000"/>
              <a:gd name="connsiteX144" fmla="*/ 1997014 w 7467600"/>
              <a:gd name="connsiteY144" fmla="*/ 4698007 h 6858000"/>
              <a:gd name="connsiteX145" fmla="*/ 2005458 w 7467600"/>
              <a:gd name="connsiteY145" fmla="*/ 4699540 h 6858000"/>
              <a:gd name="connsiteX146" fmla="*/ 2657186 w 7467600"/>
              <a:gd name="connsiteY146" fmla="*/ 4901687 h 6858000"/>
              <a:gd name="connsiteX147" fmla="*/ 2826662 w 7467600"/>
              <a:gd name="connsiteY147" fmla="*/ 4970362 h 6858000"/>
              <a:gd name="connsiteX148" fmla="*/ 2876100 w 7467600"/>
              <a:gd name="connsiteY148" fmla="*/ 4995397 h 6858000"/>
              <a:gd name="connsiteX149" fmla="*/ 3042600 w 7467600"/>
              <a:gd name="connsiteY149" fmla="*/ 5059532 h 6858000"/>
              <a:gd name="connsiteX150" fmla="*/ 1997014 w 7467600"/>
              <a:gd name="connsiteY150" fmla="*/ 4698007 h 6858000"/>
              <a:gd name="connsiteX151" fmla="*/ 2305292 w 7467600"/>
              <a:gd name="connsiteY151" fmla="*/ 4219492 h 6858000"/>
              <a:gd name="connsiteX152" fmla="*/ 3360922 w 7467600"/>
              <a:gd name="connsiteY152" fmla="*/ 4529373 h 6858000"/>
              <a:gd name="connsiteX153" fmla="*/ 3492420 w 7467600"/>
              <a:gd name="connsiteY153" fmla="*/ 4510145 h 6858000"/>
              <a:gd name="connsiteX154" fmla="*/ 3364086 w 7467600"/>
              <a:gd name="connsiteY154" fmla="*/ 4480340 h 6858000"/>
              <a:gd name="connsiteX155" fmla="*/ 3225818 w 7467600"/>
              <a:gd name="connsiteY155" fmla="*/ 4411822 h 6858000"/>
              <a:gd name="connsiteX156" fmla="*/ 3129696 w 7467600"/>
              <a:gd name="connsiteY156" fmla="*/ 4360704 h 6858000"/>
              <a:gd name="connsiteX157" fmla="*/ 2814545 w 7467600"/>
              <a:gd name="connsiteY157" fmla="*/ 4282955 h 6858000"/>
              <a:gd name="connsiteX158" fmla="*/ 2305292 w 7467600"/>
              <a:gd name="connsiteY158" fmla="*/ 4219492 h 6858000"/>
              <a:gd name="connsiteX159" fmla="*/ 2626982 w 7467600"/>
              <a:gd name="connsiteY159" fmla="*/ 4206450 h 6858000"/>
              <a:gd name="connsiteX160" fmla="*/ 2490617 w 7467600"/>
              <a:gd name="connsiteY160" fmla="*/ 4206951 h 6858000"/>
              <a:gd name="connsiteX161" fmla="*/ 2819869 w 7467600"/>
              <a:gd name="connsiteY161" fmla="*/ 4252936 h 6858000"/>
              <a:gd name="connsiteX162" fmla="*/ 3143018 w 7467600"/>
              <a:gd name="connsiteY162" fmla="*/ 4332698 h 6858000"/>
              <a:gd name="connsiteX163" fmla="*/ 3241520 w 7467600"/>
              <a:gd name="connsiteY163" fmla="*/ 4385112 h 6858000"/>
              <a:gd name="connsiteX164" fmla="*/ 3374575 w 7467600"/>
              <a:gd name="connsiteY164" fmla="*/ 4451517 h 6858000"/>
              <a:gd name="connsiteX165" fmla="*/ 3505221 w 7467600"/>
              <a:gd name="connsiteY165" fmla="*/ 4480757 h 6858000"/>
              <a:gd name="connsiteX166" fmla="*/ 2626982 w 7467600"/>
              <a:gd name="connsiteY166" fmla="*/ 4206450 h 6858000"/>
              <a:gd name="connsiteX167" fmla="*/ 1310106 w 7467600"/>
              <a:gd name="connsiteY167" fmla="*/ 3943217 h 6858000"/>
              <a:gd name="connsiteX168" fmla="*/ 854994 w 7467600"/>
              <a:gd name="connsiteY168" fmla="*/ 4399136 h 6858000"/>
              <a:gd name="connsiteX169" fmla="*/ 742462 w 7467600"/>
              <a:gd name="connsiteY169" fmla="*/ 4594648 h 6858000"/>
              <a:gd name="connsiteX170" fmla="*/ 820602 w 7467600"/>
              <a:gd name="connsiteY170" fmla="*/ 4485915 h 6858000"/>
              <a:gd name="connsiteX171" fmla="*/ 878295 w 7467600"/>
              <a:gd name="connsiteY171" fmla="*/ 4403594 h 6858000"/>
              <a:gd name="connsiteX172" fmla="*/ 1240607 w 7467600"/>
              <a:gd name="connsiteY172" fmla="*/ 4010401 h 6858000"/>
              <a:gd name="connsiteX173" fmla="*/ 1310106 w 7467600"/>
              <a:gd name="connsiteY173" fmla="*/ 3943217 h 6858000"/>
              <a:gd name="connsiteX174" fmla="*/ 1423113 w 7467600"/>
              <a:gd name="connsiteY174" fmla="*/ 3874565 h 6858000"/>
              <a:gd name="connsiteX175" fmla="*/ 1260565 w 7467600"/>
              <a:gd name="connsiteY175" fmla="*/ 4031982 h 6858000"/>
              <a:gd name="connsiteX176" fmla="*/ 901900 w 7467600"/>
              <a:gd name="connsiteY176" fmla="*/ 4421236 h 6858000"/>
              <a:gd name="connsiteX177" fmla="*/ 845044 w 7467600"/>
              <a:gd name="connsiteY177" fmla="*/ 4502436 h 6858000"/>
              <a:gd name="connsiteX178" fmla="*/ 685926 w 7467600"/>
              <a:gd name="connsiteY178" fmla="*/ 4703069 h 6858000"/>
              <a:gd name="connsiteX179" fmla="*/ 684248 w 7467600"/>
              <a:gd name="connsiteY179" fmla="*/ 4706721 h 6858000"/>
              <a:gd name="connsiteX180" fmla="*/ 1423113 w 7467600"/>
              <a:gd name="connsiteY180" fmla="*/ 3874565 h 6858000"/>
              <a:gd name="connsiteX181" fmla="*/ 3316479 w 7467600"/>
              <a:gd name="connsiteY181" fmla="*/ 3872136 h 6858000"/>
              <a:gd name="connsiteX182" fmla="*/ 3546806 w 7467600"/>
              <a:gd name="connsiteY182" fmla="*/ 4356139 h 6858000"/>
              <a:gd name="connsiteX183" fmla="*/ 3364433 w 7467600"/>
              <a:gd name="connsiteY183" fmla="*/ 3953121 h 6858000"/>
              <a:gd name="connsiteX184" fmla="*/ 3316479 w 7467600"/>
              <a:gd name="connsiteY184" fmla="*/ 3872136 h 6858000"/>
              <a:gd name="connsiteX185" fmla="*/ 3291335 w 7467600"/>
              <a:gd name="connsiteY185" fmla="*/ 3767420 h 6858000"/>
              <a:gd name="connsiteX186" fmla="*/ 3390805 w 7467600"/>
              <a:gd name="connsiteY186" fmla="*/ 3937163 h 6858000"/>
              <a:gd name="connsiteX187" fmla="*/ 3579062 w 7467600"/>
              <a:gd name="connsiteY187" fmla="*/ 4359040 h 6858000"/>
              <a:gd name="connsiteX188" fmla="*/ 3467355 w 7467600"/>
              <a:gd name="connsiteY188" fmla="*/ 3988130 h 6858000"/>
              <a:gd name="connsiteX189" fmla="*/ 3310753 w 7467600"/>
              <a:gd name="connsiteY189" fmla="*/ 3787140 h 6858000"/>
              <a:gd name="connsiteX190" fmla="*/ 3291335 w 7467600"/>
              <a:gd name="connsiteY190" fmla="*/ 3767420 h 6858000"/>
              <a:gd name="connsiteX191" fmla="*/ 1635889 w 7467600"/>
              <a:gd name="connsiteY191" fmla="*/ 3709494 h 6858000"/>
              <a:gd name="connsiteX192" fmla="*/ 1634800 w 7467600"/>
              <a:gd name="connsiteY192" fmla="*/ 3731111 h 6858000"/>
              <a:gd name="connsiteX193" fmla="*/ 1635889 w 7467600"/>
              <a:gd name="connsiteY193" fmla="*/ 3709494 h 6858000"/>
              <a:gd name="connsiteX194" fmla="*/ 1510397 w 7467600"/>
              <a:gd name="connsiteY194" fmla="*/ 3684705 h 6858000"/>
              <a:gd name="connsiteX195" fmla="*/ 1146550 w 7467600"/>
              <a:gd name="connsiteY195" fmla="*/ 3802012 h 6858000"/>
              <a:gd name="connsiteX196" fmla="*/ 698834 w 7467600"/>
              <a:gd name="connsiteY196" fmla="*/ 3952272 h 6858000"/>
              <a:gd name="connsiteX197" fmla="*/ 34256 w 7467600"/>
              <a:gd name="connsiteY197" fmla="*/ 4347603 h 6858000"/>
              <a:gd name="connsiteX198" fmla="*/ 527241 w 7467600"/>
              <a:gd name="connsiteY198" fmla="*/ 4065078 h 6858000"/>
              <a:gd name="connsiteX199" fmla="*/ 1510397 w 7467600"/>
              <a:gd name="connsiteY199" fmla="*/ 3684705 h 6858000"/>
              <a:gd name="connsiteX200" fmla="*/ 1313114 w 7467600"/>
              <a:gd name="connsiteY200" fmla="*/ 3655216 h 6858000"/>
              <a:gd name="connsiteX201" fmla="*/ 1109304 w 7467600"/>
              <a:gd name="connsiteY201" fmla="*/ 3669030 h 6858000"/>
              <a:gd name="connsiteX202" fmla="*/ 8129 w 7467600"/>
              <a:gd name="connsiteY202" fmla="*/ 4330519 h 6858000"/>
              <a:gd name="connsiteX203" fmla="*/ 687572 w 7467600"/>
              <a:gd name="connsiteY203" fmla="*/ 3925629 h 6858000"/>
              <a:gd name="connsiteX204" fmla="*/ 1138365 w 7467600"/>
              <a:gd name="connsiteY204" fmla="*/ 3774515 h 6858000"/>
              <a:gd name="connsiteX205" fmla="*/ 1505579 w 7467600"/>
              <a:gd name="connsiteY205" fmla="*/ 3655526 h 6858000"/>
              <a:gd name="connsiteX206" fmla="*/ 1313114 w 7467600"/>
              <a:gd name="connsiteY206" fmla="*/ 3655216 h 6858000"/>
              <a:gd name="connsiteX207" fmla="*/ 3655073 w 7467600"/>
              <a:gd name="connsiteY207" fmla="*/ 3650884 h 6858000"/>
              <a:gd name="connsiteX208" fmla="*/ 3989938 w 7467600"/>
              <a:gd name="connsiteY208" fmla="*/ 3991685 h 6858000"/>
              <a:gd name="connsiteX209" fmla="*/ 4393907 w 7467600"/>
              <a:gd name="connsiteY209" fmla="*/ 4261258 h 6858000"/>
              <a:gd name="connsiteX210" fmla="*/ 4648051 w 7467600"/>
              <a:gd name="connsiteY210" fmla="*/ 4374051 h 6858000"/>
              <a:gd name="connsiteX211" fmla="*/ 4383389 w 7467600"/>
              <a:gd name="connsiteY211" fmla="*/ 4184369 h 6858000"/>
              <a:gd name="connsiteX212" fmla="*/ 4165508 w 7467600"/>
              <a:gd name="connsiteY212" fmla="*/ 4035196 h 6858000"/>
              <a:gd name="connsiteX213" fmla="*/ 4068162 w 7467600"/>
              <a:gd name="connsiteY213" fmla="*/ 3953394 h 6858000"/>
              <a:gd name="connsiteX214" fmla="*/ 3981416 w 7467600"/>
              <a:gd name="connsiteY214" fmla="*/ 3880482 h 6858000"/>
              <a:gd name="connsiteX215" fmla="*/ 3800147 w 7467600"/>
              <a:gd name="connsiteY215" fmla="*/ 3749872 h 6858000"/>
              <a:gd name="connsiteX216" fmla="*/ 3655073 w 7467600"/>
              <a:gd name="connsiteY216" fmla="*/ 3650884 h 6858000"/>
              <a:gd name="connsiteX217" fmla="*/ 3670252 w 7467600"/>
              <a:gd name="connsiteY217" fmla="*/ 3622798 h 6858000"/>
              <a:gd name="connsiteX218" fmla="*/ 3817258 w 7467600"/>
              <a:gd name="connsiteY218" fmla="*/ 3723577 h 6858000"/>
              <a:gd name="connsiteX219" fmla="*/ 4000461 w 7467600"/>
              <a:gd name="connsiteY219" fmla="*/ 3855966 h 6858000"/>
              <a:gd name="connsiteX220" fmla="*/ 4088180 w 7467600"/>
              <a:gd name="connsiteY220" fmla="*/ 3929774 h 6858000"/>
              <a:gd name="connsiteX221" fmla="*/ 4184555 w 7467600"/>
              <a:gd name="connsiteY221" fmla="*/ 4010683 h 6858000"/>
              <a:gd name="connsiteX222" fmla="*/ 4399563 w 7467600"/>
              <a:gd name="connsiteY222" fmla="*/ 4158106 h 6858000"/>
              <a:gd name="connsiteX223" fmla="*/ 4684469 w 7467600"/>
              <a:gd name="connsiteY223" fmla="*/ 4364680 h 6858000"/>
              <a:gd name="connsiteX224" fmla="*/ 4690271 w 7467600"/>
              <a:gd name="connsiteY224" fmla="*/ 4370034 h 6858000"/>
              <a:gd name="connsiteX225" fmla="*/ 4136093 w 7467600"/>
              <a:gd name="connsiteY225" fmla="*/ 3858466 h 6858000"/>
              <a:gd name="connsiteX226" fmla="*/ 3670252 w 7467600"/>
              <a:gd name="connsiteY226" fmla="*/ 3622798 h 6858000"/>
              <a:gd name="connsiteX227" fmla="*/ 4440129 w 7467600"/>
              <a:gd name="connsiteY227" fmla="*/ 3448571 h 6858000"/>
              <a:gd name="connsiteX228" fmla="*/ 4856525 w 7467600"/>
              <a:gd name="connsiteY228" fmla="*/ 3915351 h 6858000"/>
              <a:gd name="connsiteX229" fmla="*/ 5059055 w 7467600"/>
              <a:gd name="connsiteY229" fmla="*/ 4108918 h 6858000"/>
              <a:gd name="connsiteX230" fmla="*/ 5290070 w 7467600"/>
              <a:gd name="connsiteY230" fmla="*/ 4263619 h 6858000"/>
              <a:gd name="connsiteX231" fmla="*/ 4834991 w 7467600"/>
              <a:gd name="connsiteY231" fmla="*/ 3830985 h 6858000"/>
              <a:gd name="connsiteX232" fmla="*/ 4440129 w 7467600"/>
              <a:gd name="connsiteY232" fmla="*/ 3448571 h 6858000"/>
              <a:gd name="connsiteX233" fmla="*/ 4441737 w 7467600"/>
              <a:gd name="connsiteY233" fmla="*/ 3399734 h 6858000"/>
              <a:gd name="connsiteX234" fmla="*/ 4431236 w 7467600"/>
              <a:gd name="connsiteY234" fmla="*/ 3400954 h 6858000"/>
              <a:gd name="connsiteX235" fmla="*/ 4557150 w 7467600"/>
              <a:gd name="connsiteY235" fmla="*/ 3510023 h 6858000"/>
              <a:gd name="connsiteX236" fmla="*/ 4856936 w 7467600"/>
              <a:gd name="connsiteY236" fmla="*/ 3809146 h 6858000"/>
              <a:gd name="connsiteX237" fmla="*/ 5111996 w 7467600"/>
              <a:gd name="connsiteY237" fmla="*/ 4065759 h 6858000"/>
              <a:gd name="connsiteX238" fmla="*/ 5388878 w 7467600"/>
              <a:gd name="connsiteY238" fmla="*/ 4300185 h 6858000"/>
              <a:gd name="connsiteX239" fmla="*/ 5425556 w 7467600"/>
              <a:gd name="connsiteY239" fmla="*/ 4308967 h 6858000"/>
              <a:gd name="connsiteX240" fmla="*/ 4943646 w 7467600"/>
              <a:gd name="connsiteY240" fmla="*/ 3822916 h 6858000"/>
              <a:gd name="connsiteX241" fmla="*/ 4594837 w 7467600"/>
              <a:gd name="connsiteY241" fmla="*/ 3532274 h 6858000"/>
              <a:gd name="connsiteX242" fmla="*/ 4441737 w 7467600"/>
              <a:gd name="connsiteY242" fmla="*/ 3399734 h 6858000"/>
              <a:gd name="connsiteX243" fmla="*/ 5425834 w 7467600"/>
              <a:gd name="connsiteY243" fmla="*/ 3162785 h 6858000"/>
              <a:gd name="connsiteX244" fmla="*/ 5401644 w 7467600"/>
              <a:gd name="connsiteY244" fmla="*/ 3617847 h 6858000"/>
              <a:gd name="connsiteX245" fmla="*/ 5467256 w 7467600"/>
              <a:gd name="connsiteY245" fmla="*/ 4175494 h 6858000"/>
              <a:gd name="connsiteX246" fmla="*/ 5448069 w 7467600"/>
              <a:gd name="connsiteY246" fmla="*/ 3567554 h 6858000"/>
              <a:gd name="connsiteX247" fmla="*/ 5425834 w 7467600"/>
              <a:gd name="connsiteY247" fmla="*/ 3162785 h 6858000"/>
              <a:gd name="connsiteX248" fmla="*/ 1318687 w 7467600"/>
              <a:gd name="connsiteY248" fmla="*/ 3113840 h 6858000"/>
              <a:gd name="connsiteX249" fmla="*/ 1066793 w 7467600"/>
              <a:gd name="connsiteY249" fmla="*/ 3212171 h 6858000"/>
              <a:gd name="connsiteX250" fmla="*/ 993319 w 7467600"/>
              <a:gd name="connsiteY250" fmla="*/ 3247648 h 6858000"/>
              <a:gd name="connsiteX251" fmla="*/ 853081 w 7467600"/>
              <a:gd name="connsiteY251" fmla="*/ 3312410 h 6858000"/>
              <a:gd name="connsiteX252" fmla="*/ 805957 w 7467600"/>
              <a:gd name="connsiteY252" fmla="*/ 3330443 h 6858000"/>
              <a:gd name="connsiteX253" fmla="*/ 1318687 w 7467600"/>
              <a:gd name="connsiteY253" fmla="*/ 3113840 h 6858000"/>
              <a:gd name="connsiteX254" fmla="*/ 5453702 w 7467600"/>
              <a:gd name="connsiteY254" fmla="*/ 3090882 h 6858000"/>
              <a:gd name="connsiteX255" fmla="*/ 5480135 w 7467600"/>
              <a:gd name="connsiteY255" fmla="*/ 3565802 h 6858000"/>
              <a:gd name="connsiteX256" fmla="*/ 5499023 w 7467600"/>
              <a:gd name="connsiteY256" fmla="*/ 4166310 h 6858000"/>
              <a:gd name="connsiteX257" fmla="*/ 5547022 w 7467600"/>
              <a:gd name="connsiteY257" fmla="*/ 3607838 h 6858000"/>
              <a:gd name="connsiteX258" fmla="*/ 5515964 w 7467600"/>
              <a:gd name="connsiteY258" fmla="*/ 3378541 h 6858000"/>
              <a:gd name="connsiteX259" fmla="*/ 5453702 w 7467600"/>
              <a:gd name="connsiteY259" fmla="*/ 3090882 h 6858000"/>
              <a:gd name="connsiteX260" fmla="*/ 1238695 w 7467600"/>
              <a:gd name="connsiteY260" fmla="*/ 3076820 h 6858000"/>
              <a:gd name="connsiteX261" fmla="*/ 716371 w 7467600"/>
              <a:gd name="connsiteY261" fmla="*/ 3293249 h 6858000"/>
              <a:gd name="connsiteX262" fmla="*/ 579522 w 7467600"/>
              <a:gd name="connsiteY262" fmla="*/ 3371759 h 6858000"/>
              <a:gd name="connsiteX263" fmla="*/ 600288 w 7467600"/>
              <a:gd name="connsiteY263" fmla="*/ 3365555 h 6858000"/>
              <a:gd name="connsiteX264" fmla="*/ 840692 w 7467600"/>
              <a:gd name="connsiteY264" fmla="*/ 3284921 h 6858000"/>
              <a:gd name="connsiteX265" fmla="*/ 979248 w 7467600"/>
              <a:gd name="connsiteY265" fmla="*/ 3221003 h 6858000"/>
              <a:gd name="connsiteX266" fmla="*/ 1053282 w 7467600"/>
              <a:gd name="connsiteY266" fmla="*/ 3185247 h 6858000"/>
              <a:gd name="connsiteX267" fmla="*/ 1320603 w 7467600"/>
              <a:gd name="connsiteY267" fmla="*/ 3081281 h 6858000"/>
              <a:gd name="connsiteX268" fmla="*/ 1238695 w 7467600"/>
              <a:gd name="connsiteY268" fmla="*/ 3076820 h 6858000"/>
              <a:gd name="connsiteX269" fmla="*/ 5425627 w 7467600"/>
              <a:gd name="connsiteY269" fmla="*/ 2954192 h 6858000"/>
              <a:gd name="connsiteX270" fmla="*/ 5470770 w 7467600"/>
              <a:gd name="connsiteY270" fmla="*/ 3005435 h 6858000"/>
              <a:gd name="connsiteX271" fmla="*/ 5519779 w 7467600"/>
              <a:gd name="connsiteY271" fmla="*/ 4359223 h 6858000"/>
              <a:gd name="connsiteX272" fmla="*/ 5520293 w 7467600"/>
              <a:gd name="connsiteY272" fmla="*/ 4360602 h 6858000"/>
              <a:gd name="connsiteX273" fmla="*/ 5767221 w 7467600"/>
              <a:gd name="connsiteY273" fmla="*/ 4665564 h 6858000"/>
              <a:gd name="connsiteX274" fmla="*/ 6937169 w 7467600"/>
              <a:gd name="connsiteY274" fmla="*/ 4815941 h 6858000"/>
              <a:gd name="connsiteX275" fmla="*/ 6953922 w 7467600"/>
              <a:gd name="connsiteY275" fmla="*/ 4890068 h 6858000"/>
              <a:gd name="connsiteX276" fmla="*/ 6071359 w 7467600"/>
              <a:gd name="connsiteY276" fmla="*/ 4770770 h 6858000"/>
              <a:gd name="connsiteX277" fmla="*/ 6038839 w 7467600"/>
              <a:gd name="connsiteY277" fmla="*/ 4764474 h 6858000"/>
              <a:gd name="connsiteX278" fmla="*/ 6038706 w 7467600"/>
              <a:gd name="connsiteY278" fmla="*/ 4763847 h 6858000"/>
              <a:gd name="connsiteX279" fmla="*/ 6037784 w 7467600"/>
              <a:gd name="connsiteY279" fmla="*/ 4764270 h 6858000"/>
              <a:gd name="connsiteX280" fmla="*/ 6038839 w 7467600"/>
              <a:gd name="connsiteY280" fmla="*/ 4764474 h 6858000"/>
              <a:gd name="connsiteX281" fmla="*/ 6040338 w 7467600"/>
              <a:gd name="connsiteY281" fmla="*/ 4771418 h 6858000"/>
              <a:gd name="connsiteX282" fmla="*/ 6024488 w 7467600"/>
              <a:gd name="connsiteY282" fmla="*/ 4809903 h 6858000"/>
              <a:gd name="connsiteX283" fmla="*/ 5599771 w 7467600"/>
              <a:gd name="connsiteY283" fmla="*/ 5509652 h 6858000"/>
              <a:gd name="connsiteX284" fmla="*/ 5548843 w 7467600"/>
              <a:gd name="connsiteY284" fmla="*/ 5563845 h 6858000"/>
              <a:gd name="connsiteX285" fmla="*/ 5940952 w 7467600"/>
              <a:gd name="connsiteY285" fmla="*/ 6250028 h 6858000"/>
              <a:gd name="connsiteX286" fmla="*/ 6043441 w 7467600"/>
              <a:gd name="connsiteY286" fmla="*/ 6665847 h 6858000"/>
              <a:gd name="connsiteX287" fmla="*/ 6093432 w 7467600"/>
              <a:gd name="connsiteY287" fmla="*/ 6858000 h 6858000"/>
              <a:gd name="connsiteX288" fmla="*/ 6034344 w 7467600"/>
              <a:gd name="connsiteY288" fmla="*/ 6858000 h 6858000"/>
              <a:gd name="connsiteX289" fmla="*/ 6026679 w 7467600"/>
              <a:gd name="connsiteY289" fmla="*/ 6836959 h 6858000"/>
              <a:gd name="connsiteX290" fmla="*/ 5800441 w 7467600"/>
              <a:gd name="connsiteY290" fmla="*/ 6335286 h 6858000"/>
              <a:gd name="connsiteX291" fmla="*/ 5526562 w 7467600"/>
              <a:gd name="connsiteY291" fmla="*/ 5705388 h 6858000"/>
              <a:gd name="connsiteX292" fmla="*/ 5519640 w 7467600"/>
              <a:gd name="connsiteY292" fmla="*/ 5683774 h 6858000"/>
              <a:gd name="connsiteX293" fmla="*/ 5844559 w 7467600"/>
              <a:gd name="connsiteY293" fmla="*/ 6553349 h 6858000"/>
              <a:gd name="connsiteX294" fmla="*/ 5975994 w 7467600"/>
              <a:gd name="connsiteY294" fmla="*/ 6858000 h 6858000"/>
              <a:gd name="connsiteX295" fmla="*/ 5898547 w 7467600"/>
              <a:gd name="connsiteY295" fmla="*/ 6858000 h 6858000"/>
              <a:gd name="connsiteX296" fmla="*/ 5682041 w 7467600"/>
              <a:gd name="connsiteY296" fmla="*/ 6355860 h 6858000"/>
              <a:gd name="connsiteX297" fmla="*/ 5461758 w 7467600"/>
              <a:gd name="connsiteY297" fmla="*/ 5820220 h 6858000"/>
              <a:gd name="connsiteX298" fmla="*/ 5237282 w 7467600"/>
              <a:gd name="connsiteY298" fmla="*/ 6579086 h 6858000"/>
              <a:gd name="connsiteX299" fmla="*/ 5115009 w 7467600"/>
              <a:gd name="connsiteY299" fmla="*/ 6858000 h 6858000"/>
              <a:gd name="connsiteX300" fmla="*/ 5028074 w 7467600"/>
              <a:gd name="connsiteY300" fmla="*/ 6858000 h 6858000"/>
              <a:gd name="connsiteX301" fmla="*/ 5079508 w 7467600"/>
              <a:gd name="connsiteY301" fmla="*/ 6749074 h 6858000"/>
              <a:gd name="connsiteX302" fmla="*/ 5371846 w 7467600"/>
              <a:gd name="connsiteY302" fmla="*/ 5924413 h 6858000"/>
              <a:gd name="connsiteX303" fmla="*/ 5270512 w 7467600"/>
              <a:gd name="connsiteY303" fmla="*/ 6138975 h 6858000"/>
              <a:gd name="connsiteX304" fmla="*/ 5062409 w 7467600"/>
              <a:gd name="connsiteY304" fmla="*/ 6653544 h 6858000"/>
              <a:gd name="connsiteX305" fmla="*/ 5036628 w 7467600"/>
              <a:gd name="connsiteY305" fmla="*/ 6754247 h 6858000"/>
              <a:gd name="connsiteX306" fmla="*/ 5009112 w 7467600"/>
              <a:gd name="connsiteY306" fmla="*/ 6858000 h 6858000"/>
              <a:gd name="connsiteX307" fmla="*/ 4976679 w 7467600"/>
              <a:gd name="connsiteY307" fmla="*/ 6858000 h 6858000"/>
              <a:gd name="connsiteX308" fmla="*/ 5006537 w 7467600"/>
              <a:gd name="connsiteY308" fmla="*/ 6747068 h 6858000"/>
              <a:gd name="connsiteX309" fmla="*/ 5032723 w 7467600"/>
              <a:gd name="connsiteY309" fmla="*/ 6644957 h 6858000"/>
              <a:gd name="connsiteX310" fmla="*/ 5242949 w 7467600"/>
              <a:gd name="connsiteY310" fmla="*/ 6125175 h 6858000"/>
              <a:gd name="connsiteX311" fmla="*/ 5286321 w 7467600"/>
              <a:gd name="connsiteY311" fmla="*/ 6033555 h 6858000"/>
              <a:gd name="connsiteX312" fmla="*/ 5008210 w 7467600"/>
              <a:gd name="connsiteY312" fmla="*/ 6649194 h 6858000"/>
              <a:gd name="connsiteX313" fmla="*/ 4986321 w 7467600"/>
              <a:gd name="connsiteY313" fmla="*/ 6765687 h 6858000"/>
              <a:gd name="connsiteX314" fmla="*/ 4973474 w 7467600"/>
              <a:gd name="connsiteY314" fmla="*/ 6858000 h 6858000"/>
              <a:gd name="connsiteX315" fmla="*/ 4907178 w 7467600"/>
              <a:gd name="connsiteY315" fmla="*/ 6858000 h 6858000"/>
              <a:gd name="connsiteX316" fmla="*/ 4910810 w 7467600"/>
              <a:gd name="connsiteY316" fmla="*/ 6829660 h 6858000"/>
              <a:gd name="connsiteX317" fmla="*/ 4987461 w 7467600"/>
              <a:gd name="connsiteY317" fmla="*/ 6432994 h 6858000"/>
              <a:gd name="connsiteX318" fmla="*/ 5179262 w 7467600"/>
              <a:gd name="connsiteY318" fmla="*/ 6035044 h 6858000"/>
              <a:gd name="connsiteX319" fmla="*/ 4689678 w 7467600"/>
              <a:gd name="connsiteY319" fmla="*/ 6440241 h 6858000"/>
              <a:gd name="connsiteX320" fmla="*/ 4477543 w 7467600"/>
              <a:gd name="connsiteY320" fmla="*/ 6674836 h 6858000"/>
              <a:gd name="connsiteX321" fmla="*/ 4329957 w 7467600"/>
              <a:gd name="connsiteY321" fmla="*/ 6858000 h 6858000"/>
              <a:gd name="connsiteX322" fmla="*/ 4218595 w 7467600"/>
              <a:gd name="connsiteY322" fmla="*/ 6858000 h 6858000"/>
              <a:gd name="connsiteX323" fmla="*/ 4368888 w 7467600"/>
              <a:gd name="connsiteY323" fmla="*/ 6668412 h 6858000"/>
              <a:gd name="connsiteX324" fmla="*/ 4563091 w 7467600"/>
              <a:gd name="connsiteY324" fmla="*/ 6442508 h 6858000"/>
              <a:gd name="connsiteX325" fmla="*/ 5387324 w 7467600"/>
              <a:gd name="connsiteY325" fmla="*/ 5705830 h 6858000"/>
              <a:gd name="connsiteX326" fmla="*/ 5073620 w 7467600"/>
              <a:gd name="connsiteY326" fmla="*/ 5955437 h 6858000"/>
              <a:gd name="connsiteX327" fmla="*/ 4689789 w 7467600"/>
              <a:gd name="connsiteY327" fmla="*/ 6268382 h 6858000"/>
              <a:gd name="connsiteX328" fmla="*/ 4418722 w 7467600"/>
              <a:gd name="connsiteY328" fmla="*/ 6570886 h 6858000"/>
              <a:gd name="connsiteX329" fmla="*/ 4214944 w 7467600"/>
              <a:gd name="connsiteY329" fmla="*/ 6858000 h 6858000"/>
              <a:gd name="connsiteX330" fmla="*/ 4177898 w 7467600"/>
              <a:gd name="connsiteY330" fmla="*/ 6858000 h 6858000"/>
              <a:gd name="connsiteX331" fmla="*/ 4391597 w 7467600"/>
              <a:gd name="connsiteY331" fmla="*/ 6556370 h 6858000"/>
              <a:gd name="connsiteX332" fmla="*/ 4668889 w 7467600"/>
              <a:gd name="connsiteY332" fmla="*/ 6246399 h 6858000"/>
              <a:gd name="connsiteX333" fmla="*/ 5055427 w 7467600"/>
              <a:gd name="connsiteY333" fmla="*/ 5931476 h 6858000"/>
              <a:gd name="connsiteX334" fmla="*/ 5371814 w 7467600"/>
              <a:gd name="connsiteY334" fmla="*/ 5678975 h 6858000"/>
              <a:gd name="connsiteX335" fmla="*/ 4987918 w 7467600"/>
              <a:gd name="connsiteY335" fmla="*/ 5838701 h 6858000"/>
              <a:gd name="connsiteX336" fmla="*/ 4317146 w 7467600"/>
              <a:gd name="connsiteY336" fmla="*/ 6587716 h 6858000"/>
              <a:gd name="connsiteX337" fmla="*/ 4171627 w 7467600"/>
              <a:gd name="connsiteY337" fmla="*/ 6858000 h 6858000"/>
              <a:gd name="connsiteX338" fmla="*/ 4081585 w 7467600"/>
              <a:gd name="connsiteY338" fmla="*/ 6858000 h 6858000"/>
              <a:gd name="connsiteX339" fmla="*/ 4238603 w 7467600"/>
              <a:gd name="connsiteY339" fmla="*/ 6559341 h 6858000"/>
              <a:gd name="connsiteX340" fmla="*/ 4778333 w 7467600"/>
              <a:gd name="connsiteY340" fmla="*/ 5873626 h 6858000"/>
              <a:gd name="connsiteX341" fmla="*/ 5414185 w 7467600"/>
              <a:gd name="connsiteY341" fmla="*/ 5573882 h 6858000"/>
              <a:gd name="connsiteX342" fmla="*/ 5959648 w 7467600"/>
              <a:gd name="connsiteY342" fmla="*/ 4760797 h 6858000"/>
              <a:gd name="connsiteX343" fmla="*/ 5355019 w 7467600"/>
              <a:gd name="connsiteY343" fmla="*/ 4734672 h 6858000"/>
              <a:gd name="connsiteX344" fmla="*/ 5083565 w 7467600"/>
              <a:gd name="connsiteY344" fmla="*/ 5179121 h 6858000"/>
              <a:gd name="connsiteX345" fmla="*/ 4713577 w 7467600"/>
              <a:gd name="connsiteY345" fmla="*/ 5616803 h 6858000"/>
              <a:gd name="connsiteX346" fmla="*/ 3989559 w 7467600"/>
              <a:gd name="connsiteY346" fmla="*/ 6145945 h 6858000"/>
              <a:gd name="connsiteX347" fmla="*/ 3939824 w 7467600"/>
              <a:gd name="connsiteY347" fmla="*/ 6066900 h 6858000"/>
              <a:gd name="connsiteX348" fmla="*/ 4584537 w 7467600"/>
              <a:gd name="connsiteY348" fmla="*/ 5324826 h 6858000"/>
              <a:gd name="connsiteX349" fmla="*/ 5037105 w 7467600"/>
              <a:gd name="connsiteY349" fmla="*/ 5088765 h 6858000"/>
              <a:gd name="connsiteX350" fmla="*/ 5039930 w 7467600"/>
              <a:gd name="connsiteY350" fmla="*/ 5089585 h 6858000"/>
              <a:gd name="connsiteX351" fmla="*/ 5263764 w 7467600"/>
              <a:gd name="connsiteY351" fmla="*/ 4735525 h 6858000"/>
              <a:gd name="connsiteX352" fmla="*/ 4086300 w 7467600"/>
              <a:gd name="connsiteY352" fmla="*/ 4884599 h 6858000"/>
              <a:gd name="connsiteX353" fmla="*/ 4085485 w 7467600"/>
              <a:gd name="connsiteY353" fmla="*/ 4899070 h 6858000"/>
              <a:gd name="connsiteX354" fmla="*/ 3871915 w 7467600"/>
              <a:gd name="connsiteY354" fmla="*/ 5253645 h 6858000"/>
              <a:gd name="connsiteX355" fmla="*/ 3799374 w 7467600"/>
              <a:gd name="connsiteY355" fmla="*/ 5466127 h 6858000"/>
              <a:gd name="connsiteX356" fmla="*/ 3498850 w 7467600"/>
              <a:gd name="connsiteY356" fmla="*/ 6661888 h 6858000"/>
              <a:gd name="connsiteX357" fmla="*/ 3399216 w 7467600"/>
              <a:gd name="connsiteY357" fmla="*/ 6858000 h 6858000"/>
              <a:gd name="connsiteX358" fmla="*/ 3303688 w 7467600"/>
              <a:gd name="connsiteY358" fmla="*/ 6858000 h 6858000"/>
              <a:gd name="connsiteX359" fmla="*/ 3391774 w 7467600"/>
              <a:gd name="connsiteY359" fmla="*/ 6697181 h 6858000"/>
              <a:gd name="connsiteX360" fmla="*/ 3735540 w 7467600"/>
              <a:gd name="connsiteY360" fmla="*/ 5546923 h 6858000"/>
              <a:gd name="connsiteX361" fmla="*/ 3729438 w 7467600"/>
              <a:gd name="connsiteY361" fmla="*/ 5569058 h 6858000"/>
              <a:gd name="connsiteX362" fmla="*/ 3707782 w 7467600"/>
              <a:gd name="connsiteY362" fmla="*/ 5644908 h 6858000"/>
              <a:gd name="connsiteX363" fmla="*/ 3583827 w 7467600"/>
              <a:gd name="connsiteY363" fmla="*/ 6039215 h 6858000"/>
              <a:gd name="connsiteX364" fmla="*/ 3547861 w 7467600"/>
              <a:gd name="connsiteY364" fmla="*/ 6129609 h 6858000"/>
              <a:gd name="connsiteX365" fmla="*/ 3490905 w 7467600"/>
              <a:gd name="connsiteY365" fmla="*/ 6277660 h 6858000"/>
              <a:gd name="connsiteX366" fmla="*/ 3455859 w 7467600"/>
              <a:gd name="connsiteY366" fmla="*/ 6391301 h 6858000"/>
              <a:gd name="connsiteX367" fmla="*/ 3429112 w 7467600"/>
              <a:gd name="connsiteY367" fmla="*/ 6479469 h 6858000"/>
              <a:gd name="connsiteX368" fmla="*/ 3304862 w 7467600"/>
              <a:gd name="connsiteY368" fmla="*/ 6796476 h 6858000"/>
              <a:gd name="connsiteX369" fmla="*/ 3276071 w 7467600"/>
              <a:gd name="connsiteY369" fmla="*/ 6858000 h 6858000"/>
              <a:gd name="connsiteX370" fmla="*/ 3240805 w 7467600"/>
              <a:gd name="connsiteY370" fmla="*/ 6858000 h 6858000"/>
              <a:gd name="connsiteX371" fmla="*/ 3275917 w 7467600"/>
              <a:gd name="connsiteY371" fmla="*/ 6783192 h 6858000"/>
              <a:gd name="connsiteX372" fmla="*/ 3399358 w 7467600"/>
              <a:gd name="connsiteY372" fmla="*/ 6469011 h 6858000"/>
              <a:gd name="connsiteX373" fmla="*/ 3425650 w 7467600"/>
              <a:gd name="connsiteY373" fmla="*/ 6381333 h 6858000"/>
              <a:gd name="connsiteX374" fmla="*/ 3460661 w 7467600"/>
              <a:gd name="connsiteY374" fmla="*/ 6266763 h 6858000"/>
              <a:gd name="connsiteX375" fmla="*/ 3518021 w 7467600"/>
              <a:gd name="connsiteY375" fmla="*/ 6117298 h 6858000"/>
              <a:gd name="connsiteX376" fmla="*/ 3554035 w 7467600"/>
              <a:gd name="connsiteY376" fmla="*/ 6027832 h 6858000"/>
              <a:gd name="connsiteX377" fmla="*/ 3677174 w 7467600"/>
              <a:gd name="connsiteY377" fmla="*/ 5636351 h 6858000"/>
              <a:gd name="connsiteX378" fmla="*/ 3698819 w 7467600"/>
              <a:gd name="connsiteY378" fmla="*/ 5560503 h 6858000"/>
              <a:gd name="connsiteX379" fmla="*/ 3702094 w 7467600"/>
              <a:gd name="connsiteY379" fmla="*/ 5549194 h 6858000"/>
              <a:gd name="connsiteX380" fmla="*/ 3398355 w 7467600"/>
              <a:gd name="connsiteY380" fmla="*/ 6094603 h 6858000"/>
              <a:gd name="connsiteX381" fmla="*/ 3193941 w 7467600"/>
              <a:gd name="connsiteY381" fmla="*/ 6798775 h 6858000"/>
              <a:gd name="connsiteX382" fmla="*/ 3184140 w 7467600"/>
              <a:gd name="connsiteY382" fmla="*/ 6858000 h 6858000"/>
              <a:gd name="connsiteX383" fmla="*/ 3099978 w 7467600"/>
              <a:gd name="connsiteY383" fmla="*/ 6858000 h 6858000"/>
              <a:gd name="connsiteX384" fmla="*/ 3101556 w 7467600"/>
              <a:gd name="connsiteY384" fmla="*/ 6843337 h 6858000"/>
              <a:gd name="connsiteX385" fmla="*/ 3370162 w 7467600"/>
              <a:gd name="connsiteY385" fmla="*/ 5785550 h 6858000"/>
              <a:gd name="connsiteX386" fmla="*/ 3746477 w 7467600"/>
              <a:gd name="connsiteY386" fmla="*/ 5377889 h 6858000"/>
              <a:gd name="connsiteX387" fmla="*/ 3863399 w 7467600"/>
              <a:gd name="connsiteY387" fmla="*/ 5087257 h 6858000"/>
              <a:gd name="connsiteX388" fmla="*/ 3968712 w 7467600"/>
              <a:gd name="connsiteY388" fmla="*/ 4913989 h 6858000"/>
              <a:gd name="connsiteX389" fmla="*/ 2792390 w 7467600"/>
              <a:gd name="connsiteY389" fmla="*/ 5382974 h 6858000"/>
              <a:gd name="connsiteX390" fmla="*/ 2714982 w 7467600"/>
              <a:gd name="connsiteY390" fmla="*/ 5427051 h 6858000"/>
              <a:gd name="connsiteX391" fmla="*/ 2813361 w 7467600"/>
              <a:gd name="connsiteY391" fmla="*/ 6023912 h 6858000"/>
              <a:gd name="connsiteX392" fmla="*/ 2688430 w 7467600"/>
              <a:gd name="connsiteY392" fmla="*/ 6801564 h 6858000"/>
              <a:gd name="connsiteX393" fmla="*/ 2629626 w 7467600"/>
              <a:gd name="connsiteY393" fmla="*/ 6763394 h 6858000"/>
              <a:gd name="connsiteX394" fmla="*/ 2565328 w 7467600"/>
              <a:gd name="connsiteY394" fmla="*/ 5516399 h 6858000"/>
              <a:gd name="connsiteX395" fmla="*/ 1922999 w 7467600"/>
              <a:gd name="connsiteY395" fmla="*/ 5980343 h 6858000"/>
              <a:gd name="connsiteX396" fmla="*/ 1950261 w 7467600"/>
              <a:gd name="connsiteY396" fmla="*/ 6405858 h 6858000"/>
              <a:gd name="connsiteX397" fmla="*/ 2365554 w 7467600"/>
              <a:gd name="connsiteY397" fmla="*/ 6759107 h 6858000"/>
              <a:gd name="connsiteX398" fmla="*/ 2424142 w 7467600"/>
              <a:gd name="connsiteY398" fmla="*/ 6858000 h 6858000"/>
              <a:gd name="connsiteX399" fmla="*/ 2395994 w 7467600"/>
              <a:gd name="connsiteY399" fmla="*/ 6858000 h 6858000"/>
              <a:gd name="connsiteX400" fmla="*/ 2392863 w 7467600"/>
              <a:gd name="connsiteY400" fmla="*/ 6852964 h 6858000"/>
              <a:gd name="connsiteX401" fmla="*/ 2017589 w 7467600"/>
              <a:gd name="connsiteY401" fmla="*/ 6493982 h 6858000"/>
              <a:gd name="connsiteX402" fmla="*/ 2147336 w 7467600"/>
              <a:gd name="connsiteY402" fmla="*/ 6594052 h 6858000"/>
              <a:gd name="connsiteX403" fmla="*/ 2207047 w 7467600"/>
              <a:gd name="connsiteY403" fmla="*/ 6654540 h 6858000"/>
              <a:gd name="connsiteX404" fmla="*/ 2299106 w 7467600"/>
              <a:gd name="connsiteY404" fmla="*/ 6778931 h 6858000"/>
              <a:gd name="connsiteX405" fmla="*/ 2314430 w 7467600"/>
              <a:gd name="connsiteY405" fmla="*/ 6801144 h 6858000"/>
              <a:gd name="connsiteX406" fmla="*/ 2352406 w 7467600"/>
              <a:gd name="connsiteY406" fmla="*/ 6858000 h 6858000"/>
              <a:gd name="connsiteX407" fmla="*/ 2314492 w 7467600"/>
              <a:gd name="connsiteY407" fmla="*/ 6858000 h 6858000"/>
              <a:gd name="connsiteX408" fmla="*/ 2288095 w 7467600"/>
              <a:gd name="connsiteY408" fmla="*/ 6818030 h 6858000"/>
              <a:gd name="connsiteX409" fmla="*/ 2272768 w 7467600"/>
              <a:gd name="connsiteY409" fmla="*/ 6795822 h 6858000"/>
              <a:gd name="connsiteX410" fmla="*/ 2182715 w 7467600"/>
              <a:gd name="connsiteY410" fmla="*/ 6675071 h 6858000"/>
              <a:gd name="connsiteX411" fmla="*/ 2032061 w 7467600"/>
              <a:gd name="connsiteY411" fmla="*/ 6541380 h 6858000"/>
              <a:gd name="connsiteX412" fmla="*/ 2257220 w 7467600"/>
              <a:gd name="connsiteY412" fmla="*/ 6826257 h 6858000"/>
              <a:gd name="connsiteX413" fmla="*/ 2281324 w 7467600"/>
              <a:gd name="connsiteY413" fmla="*/ 6858000 h 6858000"/>
              <a:gd name="connsiteX414" fmla="*/ 2242860 w 7467600"/>
              <a:gd name="connsiteY414" fmla="*/ 6858000 h 6858000"/>
              <a:gd name="connsiteX415" fmla="*/ 2232818 w 7467600"/>
              <a:gd name="connsiteY415" fmla="*/ 6844926 h 6858000"/>
              <a:gd name="connsiteX416" fmla="*/ 1990172 w 7467600"/>
              <a:gd name="connsiteY416" fmla="*/ 6542121 h 6858000"/>
              <a:gd name="connsiteX417" fmla="*/ 2124090 w 7467600"/>
              <a:gd name="connsiteY417" fmla="*/ 6761017 h 6858000"/>
              <a:gd name="connsiteX418" fmla="*/ 2200380 w 7467600"/>
              <a:gd name="connsiteY418" fmla="*/ 6858000 h 6858000"/>
              <a:gd name="connsiteX419" fmla="*/ 2147507 w 7467600"/>
              <a:gd name="connsiteY419" fmla="*/ 6858000 h 6858000"/>
              <a:gd name="connsiteX420" fmla="*/ 2070668 w 7467600"/>
              <a:gd name="connsiteY420" fmla="*/ 6761520 h 6858000"/>
              <a:gd name="connsiteX421" fmla="*/ 1975142 w 7467600"/>
              <a:gd name="connsiteY421" fmla="*/ 6585570 h 6858000"/>
              <a:gd name="connsiteX422" fmla="*/ 2050035 w 7467600"/>
              <a:gd name="connsiteY422" fmla="*/ 6813345 h 6858000"/>
              <a:gd name="connsiteX423" fmla="*/ 2063025 w 7467600"/>
              <a:gd name="connsiteY423" fmla="*/ 6858000 h 6858000"/>
              <a:gd name="connsiteX424" fmla="*/ 2021675 w 7467600"/>
              <a:gd name="connsiteY424" fmla="*/ 6858000 h 6858000"/>
              <a:gd name="connsiteX425" fmla="*/ 2019308 w 7467600"/>
              <a:gd name="connsiteY425" fmla="*/ 6847118 h 6858000"/>
              <a:gd name="connsiteX426" fmla="*/ 1938835 w 7467600"/>
              <a:gd name="connsiteY426" fmla="*/ 6551160 h 6858000"/>
              <a:gd name="connsiteX427" fmla="*/ 1953230 w 7467600"/>
              <a:gd name="connsiteY427" fmla="*/ 6759699 h 6858000"/>
              <a:gd name="connsiteX428" fmla="*/ 1956763 w 7467600"/>
              <a:gd name="connsiteY428" fmla="*/ 6778191 h 6858000"/>
              <a:gd name="connsiteX429" fmla="*/ 1967925 w 7467600"/>
              <a:gd name="connsiteY429" fmla="*/ 6858000 h 6858000"/>
              <a:gd name="connsiteX430" fmla="*/ 1936622 w 7467600"/>
              <a:gd name="connsiteY430" fmla="*/ 6858000 h 6858000"/>
              <a:gd name="connsiteX431" fmla="*/ 1926261 w 7467600"/>
              <a:gd name="connsiteY431" fmla="*/ 6784064 h 6858000"/>
              <a:gd name="connsiteX432" fmla="*/ 1922724 w 7467600"/>
              <a:gd name="connsiteY432" fmla="*/ 6765577 h 6858000"/>
              <a:gd name="connsiteX433" fmla="*/ 1904650 w 7467600"/>
              <a:gd name="connsiteY433" fmla="*/ 6639616 h 6858000"/>
              <a:gd name="connsiteX434" fmla="*/ 1885273 w 7467600"/>
              <a:gd name="connsiteY434" fmla="*/ 6858000 h 6858000"/>
              <a:gd name="connsiteX435" fmla="*/ 1854363 w 7467600"/>
              <a:gd name="connsiteY435" fmla="*/ 6858000 h 6858000"/>
              <a:gd name="connsiteX436" fmla="*/ 1880391 w 7467600"/>
              <a:gd name="connsiteY436" fmla="*/ 6603796 h 6858000"/>
              <a:gd name="connsiteX437" fmla="*/ 1818273 w 7467600"/>
              <a:gd name="connsiteY437" fmla="*/ 6715729 h 6858000"/>
              <a:gd name="connsiteX438" fmla="*/ 1794691 w 7467600"/>
              <a:gd name="connsiteY438" fmla="*/ 6843239 h 6858000"/>
              <a:gd name="connsiteX439" fmla="*/ 1794914 w 7467600"/>
              <a:gd name="connsiteY439" fmla="*/ 6858000 h 6858000"/>
              <a:gd name="connsiteX440" fmla="*/ 1746128 w 7467600"/>
              <a:gd name="connsiteY440" fmla="*/ 6858000 h 6858000"/>
              <a:gd name="connsiteX441" fmla="*/ 1753934 w 7467600"/>
              <a:gd name="connsiteY441" fmla="*/ 6724796 h 6858000"/>
              <a:gd name="connsiteX442" fmla="*/ 1792053 w 7467600"/>
              <a:gd name="connsiteY442" fmla="*/ 6572396 h 6858000"/>
              <a:gd name="connsiteX443" fmla="*/ 1862248 w 7467600"/>
              <a:gd name="connsiteY443" fmla="*/ 6266397 h 6858000"/>
              <a:gd name="connsiteX444" fmla="*/ 1862250 w 7467600"/>
              <a:gd name="connsiteY444" fmla="*/ 6033531 h 6858000"/>
              <a:gd name="connsiteX445" fmla="*/ 1211999 w 7467600"/>
              <a:gd name="connsiteY445" fmla="*/ 6683610 h 6858000"/>
              <a:gd name="connsiteX446" fmla="*/ 1213266 w 7467600"/>
              <a:gd name="connsiteY446" fmla="*/ 6691947 h 6858000"/>
              <a:gd name="connsiteX447" fmla="*/ 1203370 w 7467600"/>
              <a:gd name="connsiteY447" fmla="*/ 6850676 h 6858000"/>
              <a:gd name="connsiteX448" fmla="*/ 1203671 w 7467600"/>
              <a:gd name="connsiteY448" fmla="*/ 6858000 h 6858000"/>
              <a:gd name="connsiteX449" fmla="*/ 1143180 w 7467600"/>
              <a:gd name="connsiteY449" fmla="*/ 6858000 h 6858000"/>
              <a:gd name="connsiteX450" fmla="*/ 1142176 w 7467600"/>
              <a:gd name="connsiteY450" fmla="*/ 6766045 h 6858000"/>
              <a:gd name="connsiteX451" fmla="*/ 1067484 w 7467600"/>
              <a:gd name="connsiteY451" fmla="*/ 6858000 h 6858000"/>
              <a:gd name="connsiteX452" fmla="*/ 953928 w 7467600"/>
              <a:gd name="connsiteY452" fmla="*/ 6858000 h 6858000"/>
              <a:gd name="connsiteX453" fmla="*/ 959715 w 7467600"/>
              <a:gd name="connsiteY453" fmla="*/ 6850185 h 6858000"/>
              <a:gd name="connsiteX454" fmla="*/ 1483788 w 7467600"/>
              <a:gd name="connsiteY454" fmla="*/ 6259174 h 6858000"/>
              <a:gd name="connsiteX455" fmla="*/ 1100671 w 7467600"/>
              <a:gd name="connsiteY455" fmla="*/ 6252137 h 6858000"/>
              <a:gd name="connsiteX456" fmla="*/ 1090144 w 7467600"/>
              <a:gd name="connsiteY456" fmla="*/ 6256748 h 6858000"/>
              <a:gd name="connsiteX457" fmla="*/ 1095872 w 7467600"/>
              <a:gd name="connsiteY457" fmla="*/ 6271892 h 6858000"/>
              <a:gd name="connsiteX458" fmla="*/ 262785 w 7467600"/>
              <a:gd name="connsiteY458" fmla="*/ 6845450 h 6858000"/>
              <a:gd name="connsiteX459" fmla="*/ 209968 w 7467600"/>
              <a:gd name="connsiteY459" fmla="*/ 6770713 h 6858000"/>
              <a:gd name="connsiteX460" fmla="*/ 873460 w 7467600"/>
              <a:gd name="connsiteY460" fmla="*/ 6253768 h 6858000"/>
              <a:gd name="connsiteX461" fmla="*/ 192686 w 7467600"/>
              <a:gd name="connsiteY461" fmla="*/ 5849257 h 6858000"/>
              <a:gd name="connsiteX462" fmla="*/ 4696 w 7467600"/>
              <a:gd name="connsiteY462" fmla="*/ 5697668 h 6858000"/>
              <a:gd name="connsiteX463" fmla="*/ 0 w 7467600"/>
              <a:gd name="connsiteY463" fmla="*/ 5689984 h 6858000"/>
              <a:gd name="connsiteX464" fmla="*/ 0 w 7467600"/>
              <a:gd name="connsiteY464" fmla="*/ 5513472 h 6858000"/>
              <a:gd name="connsiteX465" fmla="*/ 174101 w 7467600"/>
              <a:gd name="connsiteY465" fmla="*/ 5620277 h 6858000"/>
              <a:gd name="connsiteX466" fmla="*/ 891800 w 7467600"/>
              <a:gd name="connsiteY466" fmla="*/ 6036935 h 6858000"/>
              <a:gd name="connsiteX467" fmla="*/ 1072219 w 7467600"/>
              <a:gd name="connsiteY467" fmla="*/ 6169443 h 6858000"/>
              <a:gd name="connsiteX468" fmla="*/ 1074117 w 7467600"/>
              <a:gd name="connsiteY468" fmla="*/ 6170301 h 6858000"/>
              <a:gd name="connsiteX469" fmla="*/ 1083114 w 7467600"/>
              <a:gd name="connsiteY469" fmla="*/ 6174131 h 6858000"/>
              <a:gd name="connsiteX470" fmla="*/ 1543010 w 7467600"/>
              <a:gd name="connsiteY470" fmla="*/ 6191140 h 6858000"/>
              <a:gd name="connsiteX471" fmla="*/ 1551080 w 7467600"/>
              <a:gd name="connsiteY471" fmla="*/ 6195006 h 6858000"/>
              <a:gd name="connsiteX472" fmla="*/ 2345443 w 7467600"/>
              <a:gd name="connsiteY472" fmla="*/ 5549882 h 6858000"/>
              <a:gd name="connsiteX473" fmla="*/ 1721499 w 7467600"/>
              <a:gd name="connsiteY473" fmla="*/ 5599969 h 6858000"/>
              <a:gd name="connsiteX474" fmla="*/ 767716 w 7467600"/>
              <a:gd name="connsiteY474" fmla="*/ 5472768 h 6858000"/>
              <a:gd name="connsiteX475" fmla="*/ 722147 w 7467600"/>
              <a:gd name="connsiteY475" fmla="*/ 5393091 h 6858000"/>
              <a:gd name="connsiteX476" fmla="*/ 1485552 w 7467600"/>
              <a:gd name="connsiteY476" fmla="*/ 5313202 h 6858000"/>
              <a:gd name="connsiteX477" fmla="*/ 2143004 w 7467600"/>
              <a:gd name="connsiteY477" fmla="*/ 5402420 h 6858000"/>
              <a:gd name="connsiteX478" fmla="*/ 1933391 w 7467600"/>
              <a:gd name="connsiteY478" fmla="*/ 5156971 h 6858000"/>
              <a:gd name="connsiteX479" fmla="*/ 1827118 w 7467600"/>
              <a:gd name="connsiteY479" fmla="*/ 4968410 h 6858000"/>
              <a:gd name="connsiteX480" fmla="*/ 1837349 w 7467600"/>
              <a:gd name="connsiteY480" fmla="*/ 4956357 h 6858000"/>
              <a:gd name="connsiteX481" fmla="*/ 2162835 w 7467600"/>
              <a:gd name="connsiteY481" fmla="*/ 5187853 h 6858000"/>
              <a:gd name="connsiteX482" fmla="*/ 2257167 w 7467600"/>
              <a:gd name="connsiteY482" fmla="*/ 5462123 h 6858000"/>
              <a:gd name="connsiteX483" fmla="*/ 2261598 w 7467600"/>
              <a:gd name="connsiteY483" fmla="*/ 5467998 h 6858000"/>
              <a:gd name="connsiteX484" fmla="*/ 2437177 w 7467600"/>
              <a:gd name="connsiteY484" fmla="*/ 5479608 h 6858000"/>
              <a:gd name="connsiteX485" fmla="*/ 2445247 w 7467600"/>
              <a:gd name="connsiteY485" fmla="*/ 5483476 h 6858000"/>
              <a:gd name="connsiteX486" fmla="*/ 2743626 w 7467600"/>
              <a:gd name="connsiteY486" fmla="*/ 5304819 h 6858000"/>
              <a:gd name="connsiteX487" fmla="*/ 3048102 w 7467600"/>
              <a:gd name="connsiteY487" fmla="*/ 5150595 h 6858000"/>
              <a:gd name="connsiteX488" fmla="*/ 1799414 w 7467600"/>
              <a:gd name="connsiteY488" fmla="*/ 4694732 h 6858000"/>
              <a:gd name="connsiteX489" fmla="*/ 1771735 w 7467600"/>
              <a:gd name="connsiteY489" fmla="*/ 4619929 h 6858000"/>
              <a:gd name="connsiteX490" fmla="*/ 3104273 w 7467600"/>
              <a:gd name="connsiteY490" fmla="*/ 5076159 h 6858000"/>
              <a:gd name="connsiteX491" fmla="*/ 3113245 w 7467600"/>
              <a:gd name="connsiteY491" fmla="*/ 5090705 h 6858000"/>
              <a:gd name="connsiteX492" fmla="*/ 3126294 w 7467600"/>
              <a:gd name="connsiteY492" fmla="*/ 5114400 h 6858000"/>
              <a:gd name="connsiteX493" fmla="*/ 3937433 w 7467600"/>
              <a:gd name="connsiteY493" fmla="*/ 4830473 h 6858000"/>
              <a:gd name="connsiteX494" fmla="*/ 3590475 w 7467600"/>
              <a:gd name="connsiteY494" fmla="*/ 4597974 h 6858000"/>
              <a:gd name="connsiteX495" fmla="*/ 3100264 w 7467600"/>
              <a:gd name="connsiteY495" fmla="*/ 4579845 h 6858000"/>
              <a:gd name="connsiteX496" fmla="*/ 2183576 w 7467600"/>
              <a:gd name="connsiteY496" fmla="*/ 4227150 h 6858000"/>
              <a:gd name="connsiteX497" fmla="*/ 2151029 w 7467600"/>
              <a:gd name="connsiteY497" fmla="*/ 4146947 h 6858000"/>
              <a:gd name="connsiteX498" fmla="*/ 3563434 w 7467600"/>
              <a:gd name="connsiteY498" fmla="*/ 4469115 h 6858000"/>
              <a:gd name="connsiteX499" fmla="*/ 3177952 w 7467600"/>
              <a:gd name="connsiteY499" fmla="*/ 3657386 h 6858000"/>
              <a:gd name="connsiteX500" fmla="*/ 3189263 w 7467600"/>
              <a:gd name="connsiteY500" fmla="*/ 3625726 h 6858000"/>
              <a:gd name="connsiteX501" fmla="*/ 3560912 w 7467600"/>
              <a:gd name="connsiteY501" fmla="*/ 4079863 h 6858000"/>
              <a:gd name="connsiteX502" fmla="*/ 3626636 w 7467600"/>
              <a:gd name="connsiteY502" fmla="*/ 4512230 h 6858000"/>
              <a:gd name="connsiteX503" fmla="*/ 3653088 w 7467600"/>
              <a:gd name="connsiteY503" fmla="*/ 4521417 h 6858000"/>
              <a:gd name="connsiteX504" fmla="*/ 3988128 w 7467600"/>
              <a:gd name="connsiteY504" fmla="*/ 4817267 h 6858000"/>
              <a:gd name="connsiteX505" fmla="*/ 4830582 w 7467600"/>
              <a:gd name="connsiteY505" fmla="*/ 4676000 h 6858000"/>
              <a:gd name="connsiteX506" fmla="*/ 4830100 w 7467600"/>
              <a:gd name="connsiteY506" fmla="*/ 4675554 h 6858000"/>
              <a:gd name="connsiteX507" fmla="*/ 4036318 w 7467600"/>
              <a:gd name="connsiteY507" fmla="*/ 4147013 h 6858000"/>
              <a:gd name="connsiteX508" fmla="*/ 3432098 w 7467600"/>
              <a:gd name="connsiteY508" fmla="*/ 3537312 h 6858000"/>
              <a:gd name="connsiteX509" fmla="*/ 3446761 w 7467600"/>
              <a:gd name="connsiteY509" fmla="*/ 3461278 h 6858000"/>
              <a:gd name="connsiteX510" fmla="*/ 4419733 w 7467600"/>
              <a:gd name="connsiteY510" fmla="*/ 3963555 h 6858000"/>
              <a:gd name="connsiteX511" fmla="*/ 4781371 w 7467600"/>
              <a:gd name="connsiteY511" fmla="*/ 4458604 h 6858000"/>
              <a:gd name="connsiteX512" fmla="*/ 4780440 w 7467600"/>
              <a:gd name="connsiteY512" fmla="*/ 4470290 h 6858000"/>
              <a:gd name="connsiteX513" fmla="*/ 4898954 w 7467600"/>
              <a:gd name="connsiteY513" fmla="*/ 4662092 h 6858000"/>
              <a:gd name="connsiteX514" fmla="*/ 4900699 w 7467600"/>
              <a:gd name="connsiteY514" fmla="*/ 4670867 h 6858000"/>
              <a:gd name="connsiteX515" fmla="*/ 5714511 w 7467600"/>
              <a:gd name="connsiteY515" fmla="*/ 4663483 h 6858000"/>
              <a:gd name="connsiteX516" fmla="*/ 5464793 w 7467600"/>
              <a:gd name="connsiteY516" fmla="*/ 4393556 h 6858000"/>
              <a:gd name="connsiteX517" fmla="*/ 5461897 w 7467600"/>
              <a:gd name="connsiteY517" fmla="*/ 4390879 h 6858000"/>
              <a:gd name="connsiteX518" fmla="*/ 4294126 w 7467600"/>
              <a:gd name="connsiteY518" fmla="*/ 3303048 h 6858000"/>
              <a:gd name="connsiteX519" fmla="*/ 4305321 w 7467600"/>
              <a:gd name="connsiteY519" fmla="*/ 3256953 h 6858000"/>
              <a:gd name="connsiteX520" fmla="*/ 4949299 w 7467600"/>
              <a:gd name="connsiteY520" fmla="*/ 3766336 h 6858000"/>
              <a:gd name="connsiteX521" fmla="*/ 5291452 w 7467600"/>
              <a:gd name="connsiteY521" fmla="*/ 4076801 h 6858000"/>
              <a:gd name="connsiteX522" fmla="*/ 5434998 w 7467600"/>
              <a:gd name="connsiteY522" fmla="*/ 4254100 h 6858000"/>
              <a:gd name="connsiteX523" fmla="*/ 5351015 w 7467600"/>
              <a:gd name="connsiteY523" fmla="*/ 3760989 h 6858000"/>
              <a:gd name="connsiteX524" fmla="*/ 5413780 w 7467600"/>
              <a:gd name="connsiteY524" fmla="*/ 2966265 h 6858000"/>
              <a:gd name="connsiteX525" fmla="*/ 5425627 w 7467600"/>
              <a:gd name="connsiteY525" fmla="*/ 2954192 h 6858000"/>
              <a:gd name="connsiteX526" fmla="*/ 6604735 w 7467600"/>
              <a:gd name="connsiteY526" fmla="*/ 2041381 h 6858000"/>
              <a:gd name="connsiteX527" fmla="*/ 7204487 w 7467600"/>
              <a:gd name="connsiteY527" fmla="*/ 2742112 h 6858000"/>
              <a:gd name="connsiteX528" fmla="*/ 7131592 w 7467600"/>
              <a:gd name="connsiteY528" fmla="*/ 2672096 h 6858000"/>
              <a:gd name="connsiteX529" fmla="*/ 6996344 w 7467600"/>
              <a:gd name="connsiteY529" fmla="*/ 2518310 h 6858000"/>
              <a:gd name="connsiteX530" fmla="*/ 6735495 w 7467600"/>
              <a:gd name="connsiteY530" fmla="*/ 2196890 h 6858000"/>
              <a:gd name="connsiteX531" fmla="*/ 6721901 w 7467600"/>
              <a:gd name="connsiteY531" fmla="*/ 2179274 h 6858000"/>
              <a:gd name="connsiteX532" fmla="*/ 6604735 w 7467600"/>
              <a:gd name="connsiteY532" fmla="*/ 2041381 h 6858000"/>
              <a:gd name="connsiteX533" fmla="*/ 6591670 w 7467600"/>
              <a:gd name="connsiteY533" fmla="*/ 1988277 h 6858000"/>
              <a:gd name="connsiteX534" fmla="*/ 6747349 w 7467600"/>
              <a:gd name="connsiteY534" fmla="*/ 2160069 h 6858000"/>
              <a:gd name="connsiteX535" fmla="*/ 6760943 w 7467600"/>
              <a:gd name="connsiteY535" fmla="*/ 2177686 h 6858000"/>
              <a:gd name="connsiteX536" fmla="*/ 7021065 w 7467600"/>
              <a:gd name="connsiteY536" fmla="*/ 2498102 h 6858000"/>
              <a:gd name="connsiteX537" fmla="*/ 7155223 w 7467600"/>
              <a:gd name="connsiteY537" fmla="*/ 2650386 h 6858000"/>
              <a:gd name="connsiteX538" fmla="*/ 7203167 w 7467600"/>
              <a:gd name="connsiteY538" fmla="*/ 2697288 h 6858000"/>
              <a:gd name="connsiteX539" fmla="*/ 6937703 w 7467600"/>
              <a:gd name="connsiteY539" fmla="*/ 2321981 h 6858000"/>
              <a:gd name="connsiteX540" fmla="*/ 6591670 w 7467600"/>
              <a:gd name="connsiteY540" fmla="*/ 1988277 h 6858000"/>
              <a:gd name="connsiteX541" fmla="*/ 5798671 w 7467600"/>
              <a:gd name="connsiteY541" fmla="*/ 1981601 h 6858000"/>
              <a:gd name="connsiteX542" fmla="*/ 5754709 w 7467600"/>
              <a:gd name="connsiteY542" fmla="*/ 2071454 h 6858000"/>
              <a:gd name="connsiteX543" fmla="*/ 5763044 w 7467600"/>
              <a:gd name="connsiteY543" fmla="*/ 2842206 h 6858000"/>
              <a:gd name="connsiteX544" fmla="*/ 5764974 w 7467600"/>
              <a:gd name="connsiteY544" fmla="*/ 2799609 h 6858000"/>
              <a:gd name="connsiteX545" fmla="*/ 5767665 w 7467600"/>
              <a:gd name="connsiteY545" fmla="*/ 2666409 h 6858000"/>
              <a:gd name="connsiteX546" fmla="*/ 5763055 w 7467600"/>
              <a:gd name="connsiteY546" fmla="*/ 2579705 h 6858000"/>
              <a:gd name="connsiteX547" fmla="*/ 5758079 w 7467600"/>
              <a:gd name="connsiteY547" fmla="*/ 2492508 h 6858000"/>
              <a:gd name="connsiteX548" fmla="*/ 5779325 w 7467600"/>
              <a:gd name="connsiteY548" fmla="*/ 2197069 h 6858000"/>
              <a:gd name="connsiteX549" fmla="*/ 5798671 w 7467600"/>
              <a:gd name="connsiteY549" fmla="*/ 1981601 h 6858000"/>
              <a:gd name="connsiteX550" fmla="*/ 5829202 w 7467600"/>
              <a:gd name="connsiteY550" fmla="*/ 1971679 h 6858000"/>
              <a:gd name="connsiteX551" fmla="*/ 5809558 w 7467600"/>
              <a:gd name="connsiteY551" fmla="*/ 2198043 h 6858000"/>
              <a:gd name="connsiteX552" fmla="*/ 5788653 w 7467600"/>
              <a:gd name="connsiteY552" fmla="*/ 2489430 h 6858000"/>
              <a:gd name="connsiteX553" fmla="*/ 5793439 w 7467600"/>
              <a:gd name="connsiteY553" fmla="*/ 2575235 h 6858000"/>
              <a:gd name="connsiteX554" fmla="*/ 5796837 w 7467600"/>
              <a:gd name="connsiteY554" fmla="*/ 2637633 h 6858000"/>
              <a:gd name="connsiteX555" fmla="*/ 5818614 w 7467600"/>
              <a:gd name="connsiteY555" fmla="*/ 2473055 h 6858000"/>
              <a:gd name="connsiteX556" fmla="*/ 5829202 w 7467600"/>
              <a:gd name="connsiteY556" fmla="*/ 1971679 h 6858000"/>
              <a:gd name="connsiteX557" fmla="*/ 5911389 w 7467600"/>
              <a:gd name="connsiteY557" fmla="*/ 1898371 h 6858000"/>
              <a:gd name="connsiteX558" fmla="*/ 6237627 w 7467600"/>
              <a:gd name="connsiteY558" fmla="*/ 2231921 h 6858000"/>
              <a:gd name="connsiteX559" fmla="*/ 5911389 w 7467600"/>
              <a:gd name="connsiteY559" fmla="*/ 1898371 h 6858000"/>
              <a:gd name="connsiteX560" fmla="*/ 6944437 w 7467600"/>
              <a:gd name="connsiteY560" fmla="*/ 1575402 h 6858000"/>
              <a:gd name="connsiteX561" fmla="*/ 6304730 w 7467600"/>
              <a:gd name="connsiteY561" fmla="*/ 1766654 h 6858000"/>
              <a:gd name="connsiteX562" fmla="*/ 6944437 w 7467600"/>
              <a:gd name="connsiteY562" fmla="*/ 1575402 h 6858000"/>
              <a:gd name="connsiteX563" fmla="*/ 7019523 w 7467600"/>
              <a:gd name="connsiteY563" fmla="*/ 1519450 h 6858000"/>
              <a:gd name="connsiteX564" fmla="*/ 6298091 w 7467600"/>
              <a:gd name="connsiteY564" fmla="*/ 1737122 h 6858000"/>
              <a:gd name="connsiteX565" fmla="*/ 7019523 w 7467600"/>
              <a:gd name="connsiteY565" fmla="*/ 1519450 h 6858000"/>
              <a:gd name="connsiteX566" fmla="*/ 2399523 w 7467600"/>
              <a:gd name="connsiteY566" fmla="*/ 1428234 h 6858000"/>
              <a:gd name="connsiteX567" fmla="*/ 2224982 w 7467600"/>
              <a:gd name="connsiteY567" fmla="*/ 1826201 h 6858000"/>
              <a:gd name="connsiteX568" fmla="*/ 2096099 w 7467600"/>
              <a:gd name="connsiteY568" fmla="*/ 2345900 h 6858000"/>
              <a:gd name="connsiteX569" fmla="*/ 2283317 w 7467600"/>
              <a:gd name="connsiteY569" fmla="*/ 1796925 h 6858000"/>
              <a:gd name="connsiteX570" fmla="*/ 2399523 w 7467600"/>
              <a:gd name="connsiteY570" fmla="*/ 1428234 h 6858000"/>
              <a:gd name="connsiteX571" fmla="*/ 2448558 w 7467600"/>
              <a:gd name="connsiteY571" fmla="*/ 1373435 h 6858000"/>
              <a:gd name="connsiteX572" fmla="*/ 2312521 w 7467600"/>
              <a:gd name="connsiteY572" fmla="*/ 1806140 h 6858000"/>
              <a:gd name="connsiteX573" fmla="*/ 2127533 w 7467600"/>
              <a:gd name="connsiteY573" fmla="*/ 2348380 h 6858000"/>
              <a:gd name="connsiteX574" fmla="*/ 2358080 w 7467600"/>
              <a:gd name="connsiteY574" fmla="*/ 1866134 h 6858000"/>
              <a:gd name="connsiteX575" fmla="*/ 2407436 w 7467600"/>
              <a:gd name="connsiteY575" fmla="*/ 1651070 h 6858000"/>
              <a:gd name="connsiteX576" fmla="*/ 2448558 w 7467600"/>
              <a:gd name="connsiteY576" fmla="*/ 1373435 h 6858000"/>
              <a:gd name="connsiteX577" fmla="*/ 278707 w 7467600"/>
              <a:gd name="connsiteY577" fmla="*/ 1352270 h 6858000"/>
              <a:gd name="connsiteX578" fmla="*/ 321570 w 7467600"/>
              <a:gd name="connsiteY578" fmla="*/ 1861610 h 6858000"/>
              <a:gd name="connsiteX579" fmla="*/ 294281 w 7467600"/>
              <a:gd name="connsiteY579" fmla="*/ 1440658 h 6858000"/>
              <a:gd name="connsiteX580" fmla="*/ 278707 w 7467600"/>
              <a:gd name="connsiteY580" fmla="*/ 1352270 h 6858000"/>
              <a:gd name="connsiteX581" fmla="*/ 1423821 w 7467600"/>
              <a:gd name="connsiteY581" fmla="*/ 1351958 h 6858000"/>
              <a:gd name="connsiteX582" fmla="*/ 1638521 w 7467600"/>
              <a:gd name="connsiteY582" fmla="*/ 1908470 h 6858000"/>
              <a:gd name="connsiteX583" fmla="*/ 1754199 w 7467600"/>
              <a:gd name="connsiteY583" fmla="*/ 2149284 h 6858000"/>
              <a:gd name="connsiteX584" fmla="*/ 1908359 w 7467600"/>
              <a:gd name="connsiteY584" fmla="*/ 2364988 h 6858000"/>
              <a:gd name="connsiteX585" fmla="*/ 1647661 w 7467600"/>
              <a:gd name="connsiteY585" fmla="*/ 1825945 h 6858000"/>
              <a:gd name="connsiteX586" fmla="*/ 1423821 w 7467600"/>
              <a:gd name="connsiteY586" fmla="*/ 1351958 h 6858000"/>
              <a:gd name="connsiteX587" fmla="*/ 1431890 w 7467600"/>
              <a:gd name="connsiteY587" fmla="*/ 1306475 h 6858000"/>
              <a:gd name="connsiteX588" fmla="*/ 1507597 w 7467600"/>
              <a:gd name="connsiteY588" fmla="*/ 1446132 h 6858000"/>
              <a:gd name="connsiteX589" fmla="*/ 1674586 w 7467600"/>
              <a:gd name="connsiteY589" fmla="*/ 1813832 h 6858000"/>
              <a:gd name="connsiteX590" fmla="*/ 1815950 w 7467600"/>
              <a:gd name="connsiteY590" fmla="*/ 2128564 h 6858000"/>
              <a:gd name="connsiteX591" fmla="*/ 1984242 w 7467600"/>
              <a:gd name="connsiteY591" fmla="*/ 2430829 h 6858000"/>
              <a:gd name="connsiteX592" fmla="*/ 2014023 w 7467600"/>
              <a:gd name="connsiteY592" fmla="*/ 2450995 h 6858000"/>
              <a:gd name="connsiteX593" fmla="*/ 1747337 w 7467600"/>
              <a:gd name="connsiteY593" fmla="*/ 1855264 h 6858000"/>
              <a:gd name="connsiteX594" fmla="*/ 1533749 w 7467600"/>
              <a:gd name="connsiteY594" fmla="*/ 1478656 h 6858000"/>
              <a:gd name="connsiteX595" fmla="*/ 1431890 w 7467600"/>
              <a:gd name="connsiteY595" fmla="*/ 1306475 h 6858000"/>
              <a:gd name="connsiteX596" fmla="*/ 5052692 w 7467600"/>
              <a:gd name="connsiteY596" fmla="*/ 1292994 h 6858000"/>
              <a:gd name="connsiteX597" fmla="*/ 5200661 w 7467600"/>
              <a:gd name="connsiteY597" fmla="*/ 1635186 h 6858000"/>
              <a:gd name="connsiteX598" fmla="*/ 5297138 w 7467600"/>
              <a:gd name="connsiteY598" fmla="*/ 1906351 h 6858000"/>
              <a:gd name="connsiteX599" fmla="*/ 5052692 w 7467600"/>
              <a:gd name="connsiteY599" fmla="*/ 1292994 h 6858000"/>
              <a:gd name="connsiteX600" fmla="*/ 5009948 w 7467600"/>
              <a:gd name="connsiteY600" fmla="*/ 1273619 h 6858000"/>
              <a:gd name="connsiteX601" fmla="*/ 5121777 w 7467600"/>
              <a:gd name="connsiteY601" fmla="*/ 1654213 h 6858000"/>
              <a:gd name="connsiteX602" fmla="*/ 5293545 w 7467600"/>
              <a:gd name="connsiteY602" fmla="*/ 2072247 h 6858000"/>
              <a:gd name="connsiteX603" fmla="*/ 5294042 w 7467600"/>
              <a:gd name="connsiteY603" fmla="*/ 2065019 h 6858000"/>
              <a:gd name="connsiteX604" fmla="*/ 5171936 w 7467600"/>
              <a:gd name="connsiteY604" fmla="*/ 1647613 h 6858000"/>
              <a:gd name="connsiteX605" fmla="*/ 5009948 w 7467600"/>
              <a:gd name="connsiteY605" fmla="*/ 1273619 h 6858000"/>
              <a:gd name="connsiteX606" fmla="*/ 655236 w 7467600"/>
              <a:gd name="connsiteY606" fmla="*/ 1268632 h 6858000"/>
              <a:gd name="connsiteX607" fmla="*/ 839521 w 7467600"/>
              <a:gd name="connsiteY607" fmla="*/ 1685315 h 6858000"/>
              <a:gd name="connsiteX608" fmla="*/ 1109416 w 7467600"/>
              <a:gd name="connsiteY608" fmla="*/ 2061663 h 6858000"/>
              <a:gd name="connsiteX609" fmla="*/ 1298300 w 7467600"/>
              <a:gd name="connsiteY609" fmla="*/ 2247742 h 6858000"/>
              <a:gd name="connsiteX610" fmla="*/ 1125871 w 7467600"/>
              <a:gd name="connsiteY610" fmla="*/ 1989513 h 6858000"/>
              <a:gd name="connsiteX611" fmla="*/ 981574 w 7467600"/>
              <a:gd name="connsiteY611" fmla="*/ 1783157 h 6858000"/>
              <a:gd name="connsiteX612" fmla="*/ 922198 w 7467600"/>
              <a:gd name="connsiteY612" fmla="*/ 1677437 h 6858000"/>
              <a:gd name="connsiteX613" fmla="*/ 869293 w 7467600"/>
              <a:gd name="connsiteY613" fmla="*/ 1583214 h 6858000"/>
              <a:gd name="connsiteX614" fmla="*/ 751431 w 7467600"/>
              <a:gd name="connsiteY614" fmla="*/ 1405731 h 6858000"/>
              <a:gd name="connsiteX615" fmla="*/ 655236 w 7467600"/>
              <a:gd name="connsiteY615" fmla="*/ 1268632 h 6858000"/>
              <a:gd name="connsiteX616" fmla="*/ 6516292 w 7467600"/>
              <a:gd name="connsiteY616" fmla="*/ 1263064 h 6858000"/>
              <a:gd name="connsiteX617" fmla="*/ 5736320 w 7467600"/>
              <a:gd name="connsiteY617" fmla="*/ 1501803 h 6858000"/>
              <a:gd name="connsiteX618" fmla="*/ 6516292 w 7467600"/>
              <a:gd name="connsiteY618" fmla="*/ 1263064 h 6858000"/>
              <a:gd name="connsiteX619" fmla="*/ 291466 w 7467600"/>
              <a:gd name="connsiteY619" fmla="*/ 1250369 h 6858000"/>
              <a:gd name="connsiteX620" fmla="*/ 323180 w 7467600"/>
              <a:gd name="connsiteY620" fmla="*/ 1435283 h 6858000"/>
              <a:gd name="connsiteX621" fmla="*/ 349381 w 7467600"/>
              <a:gd name="connsiteY621" fmla="*/ 1875041 h 6858000"/>
              <a:gd name="connsiteX622" fmla="*/ 374363 w 7467600"/>
              <a:gd name="connsiteY622" fmla="*/ 1506494 h 6858000"/>
              <a:gd name="connsiteX623" fmla="*/ 302168 w 7467600"/>
              <a:gd name="connsiteY623" fmla="*/ 1274495 h 6858000"/>
              <a:gd name="connsiteX624" fmla="*/ 291466 w 7467600"/>
              <a:gd name="connsiteY624" fmla="*/ 1250369 h 6858000"/>
              <a:gd name="connsiteX625" fmla="*/ 678222 w 7467600"/>
              <a:gd name="connsiteY625" fmla="*/ 1248670 h 6858000"/>
              <a:gd name="connsiteX626" fmla="*/ 775536 w 7467600"/>
              <a:gd name="connsiteY626" fmla="*/ 1388015 h 6858000"/>
              <a:gd name="connsiteX627" fmla="*/ 894529 w 7467600"/>
              <a:gd name="connsiteY627" fmla="*/ 1567739 h 6858000"/>
              <a:gd name="connsiteX628" fmla="*/ 948000 w 7467600"/>
              <a:gd name="connsiteY628" fmla="*/ 1663088 h 6858000"/>
              <a:gd name="connsiteX629" fmla="*/ 1006812 w 7467600"/>
              <a:gd name="connsiteY629" fmla="*/ 1767683 h 6858000"/>
              <a:gd name="connsiteX630" fmla="*/ 1149133 w 7467600"/>
              <a:gd name="connsiteY630" fmla="*/ 1971513 h 6858000"/>
              <a:gd name="connsiteX631" fmla="*/ 1333952 w 7467600"/>
              <a:gd name="connsiteY631" fmla="*/ 2251620 h 6858000"/>
              <a:gd name="connsiteX632" fmla="*/ 1337329 w 7467600"/>
              <a:gd name="connsiteY632" fmla="*/ 2258350 h 6858000"/>
              <a:gd name="connsiteX633" fmla="*/ 1014726 w 7467600"/>
              <a:gd name="connsiteY633" fmla="*/ 1615556 h 6858000"/>
              <a:gd name="connsiteX634" fmla="*/ 678222 w 7467600"/>
              <a:gd name="connsiteY634" fmla="*/ 1248670 h 6858000"/>
              <a:gd name="connsiteX635" fmla="*/ 6691602 w 7467600"/>
              <a:gd name="connsiteY635" fmla="*/ 1140573 h 6858000"/>
              <a:gd name="connsiteX636" fmla="*/ 6571100 w 7467600"/>
              <a:gd name="connsiteY636" fmla="*/ 1183662 h 6858000"/>
              <a:gd name="connsiteX637" fmla="*/ 6241687 w 7467600"/>
              <a:gd name="connsiteY637" fmla="*/ 1257600 h 6858000"/>
              <a:gd name="connsiteX638" fmla="*/ 5693009 w 7467600"/>
              <a:gd name="connsiteY638" fmla="*/ 1478256 h 6858000"/>
              <a:gd name="connsiteX639" fmla="*/ 6548420 w 7467600"/>
              <a:gd name="connsiteY639" fmla="*/ 1214599 h 6858000"/>
              <a:gd name="connsiteX640" fmla="*/ 6605473 w 7467600"/>
              <a:gd name="connsiteY640" fmla="*/ 1184686 h 6858000"/>
              <a:gd name="connsiteX641" fmla="*/ 6691602 w 7467600"/>
              <a:gd name="connsiteY641" fmla="*/ 1140573 h 6858000"/>
              <a:gd name="connsiteX642" fmla="*/ 4002475 w 7467600"/>
              <a:gd name="connsiteY642" fmla="*/ 1037802 h 6858000"/>
              <a:gd name="connsiteX643" fmla="*/ 4000324 w 7467600"/>
              <a:gd name="connsiteY643" fmla="*/ 1039362 h 6858000"/>
              <a:gd name="connsiteX644" fmla="*/ 4002862 w 7467600"/>
              <a:gd name="connsiteY644" fmla="*/ 1042866 h 6858000"/>
              <a:gd name="connsiteX645" fmla="*/ 4002475 w 7467600"/>
              <a:gd name="connsiteY645" fmla="*/ 1037802 h 6858000"/>
              <a:gd name="connsiteX646" fmla="*/ 506322 w 7467600"/>
              <a:gd name="connsiteY646" fmla="*/ 1020997 h 6858000"/>
              <a:gd name="connsiteX647" fmla="*/ 533068 w 7467600"/>
              <a:gd name="connsiteY647" fmla="*/ 1029409 h 6858000"/>
              <a:gd name="connsiteX648" fmla="*/ 1232525 w 7467600"/>
              <a:gd name="connsiteY648" fmla="*/ 1804675 h 6858000"/>
              <a:gd name="connsiteX649" fmla="*/ 1388858 w 7467600"/>
              <a:gd name="connsiteY649" fmla="*/ 2368011 h 6858000"/>
              <a:gd name="connsiteX650" fmla="*/ 1384098 w 7467600"/>
              <a:gd name="connsiteY650" fmla="*/ 2378125 h 6858000"/>
              <a:gd name="connsiteX651" fmla="*/ 1425393 w 7467600"/>
              <a:gd name="connsiteY651" fmla="*/ 2589124 h 6858000"/>
              <a:gd name="connsiteX652" fmla="*/ 1424001 w 7467600"/>
              <a:gd name="connsiteY652" fmla="*/ 2597541 h 6858000"/>
              <a:gd name="connsiteX653" fmla="*/ 2152729 w 7467600"/>
              <a:gd name="connsiteY653" fmla="*/ 2864487 h 6858000"/>
              <a:gd name="connsiteX654" fmla="*/ 2020609 w 7467600"/>
              <a:gd name="connsiteY654" fmla="*/ 2539671 h 6858000"/>
              <a:gd name="connsiteX655" fmla="*/ 2018920 w 7467600"/>
              <a:gd name="connsiteY655" fmla="*/ 2536309 h 6858000"/>
              <a:gd name="connsiteX656" fmla="*/ 1342441 w 7467600"/>
              <a:gd name="connsiteY656" fmla="*/ 1173017 h 6858000"/>
              <a:gd name="connsiteX657" fmla="*/ 1367925 w 7467600"/>
              <a:gd name="connsiteY657" fmla="*/ 1135648 h 6858000"/>
              <a:gd name="connsiteX658" fmla="*/ 1771401 w 7467600"/>
              <a:gd name="connsiteY658" fmla="*/ 1806673 h 6858000"/>
              <a:gd name="connsiteX659" fmla="*/ 1972385 w 7467600"/>
              <a:gd name="connsiteY659" fmla="*/ 2198735 h 6858000"/>
              <a:gd name="connsiteX660" fmla="*/ 2040892 w 7467600"/>
              <a:gd name="connsiteY660" fmla="*/ 2405205 h 6858000"/>
              <a:gd name="connsiteX661" fmla="*/ 2131689 w 7467600"/>
              <a:gd name="connsiteY661" fmla="*/ 1936926 h 6858000"/>
              <a:gd name="connsiteX662" fmla="*/ 2454820 w 7467600"/>
              <a:gd name="connsiteY662" fmla="*/ 1248808 h 6858000"/>
              <a:gd name="connsiteX663" fmla="*/ 2492512 w 7467600"/>
              <a:gd name="connsiteY663" fmla="*/ 1302920 h 6858000"/>
              <a:gd name="connsiteX664" fmla="*/ 2081216 w 7467600"/>
              <a:gd name="connsiteY664" fmla="*/ 2527513 h 6858000"/>
              <a:gd name="connsiteX665" fmla="*/ 2081211 w 7467600"/>
              <a:gd name="connsiteY665" fmla="*/ 2528916 h 6858000"/>
              <a:gd name="connsiteX666" fmla="*/ 2199067 w 7467600"/>
              <a:gd name="connsiteY666" fmla="*/ 2884061 h 6858000"/>
              <a:gd name="connsiteX667" fmla="*/ 3192586 w 7467600"/>
              <a:gd name="connsiteY667" fmla="*/ 3411496 h 6858000"/>
              <a:gd name="connsiteX668" fmla="*/ 3182620 w 7467600"/>
              <a:gd name="connsiteY668" fmla="*/ 3483279 h 6858000"/>
              <a:gd name="connsiteX669" fmla="*/ 2435119 w 7467600"/>
              <a:gd name="connsiteY669" fmla="*/ 3080173 h 6858000"/>
              <a:gd name="connsiteX670" fmla="*/ 2410152 w 7467600"/>
              <a:gd name="connsiteY670" fmla="*/ 3063751 h 6858000"/>
              <a:gd name="connsiteX671" fmla="*/ 2408099 w 7467600"/>
              <a:gd name="connsiteY671" fmla="*/ 3064403 h 6858000"/>
              <a:gd name="connsiteX672" fmla="*/ 2407218 w 7467600"/>
              <a:gd name="connsiteY672" fmla="*/ 3070324 h 6858000"/>
              <a:gd name="connsiteX673" fmla="*/ 2380138 w 7467600"/>
              <a:gd name="connsiteY673" fmla="*/ 3099341 h 6858000"/>
              <a:gd name="connsiteX674" fmla="*/ 1765923 w 7467600"/>
              <a:gd name="connsiteY674" fmla="*/ 3581043 h 6858000"/>
              <a:gd name="connsiteX675" fmla="*/ 1702258 w 7467600"/>
              <a:gd name="connsiteY675" fmla="*/ 3612286 h 6858000"/>
              <a:gd name="connsiteX676" fmla="*/ 1538370 w 7467600"/>
              <a:gd name="connsiteY676" fmla="*/ 3811804 h 6858000"/>
              <a:gd name="connsiteX677" fmla="*/ 542867 w 7467600"/>
              <a:gd name="connsiteY677" fmla="*/ 4944092 h 6858000"/>
              <a:gd name="connsiteX678" fmla="*/ 515800 w 7467600"/>
              <a:gd name="connsiteY678" fmla="*/ 4862180 h 6858000"/>
              <a:gd name="connsiteX679" fmla="*/ 909145 w 7467600"/>
              <a:gd name="connsiteY679" fmla="*/ 4199225 h 6858000"/>
              <a:gd name="connsiteX680" fmla="*/ 1214067 w 7467600"/>
              <a:gd name="connsiteY680" fmla="*/ 3908561 h 6858000"/>
              <a:gd name="connsiteX681" fmla="*/ 640967 w 7467600"/>
              <a:gd name="connsiteY681" fmla="*/ 4105601 h 6858000"/>
              <a:gd name="connsiteX682" fmla="*/ 112563 w 7467600"/>
              <a:gd name="connsiteY682" fmla="*/ 4396952 h 6858000"/>
              <a:gd name="connsiteX683" fmla="*/ 0 w 7467600"/>
              <a:gd name="connsiteY683" fmla="*/ 4466006 h 6858000"/>
              <a:gd name="connsiteX684" fmla="*/ 0 w 7467600"/>
              <a:gd name="connsiteY684" fmla="*/ 4233763 h 6858000"/>
              <a:gd name="connsiteX685" fmla="*/ 36881 w 7467600"/>
              <a:gd name="connsiteY685" fmla="*/ 4200118 h 6858000"/>
              <a:gd name="connsiteX686" fmla="*/ 910534 w 7467600"/>
              <a:gd name="connsiteY686" fmla="*/ 3629753 h 6858000"/>
              <a:gd name="connsiteX687" fmla="*/ 1578717 w 7467600"/>
              <a:gd name="connsiteY687" fmla="*/ 3575982 h 6858000"/>
              <a:gd name="connsiteX688" fmla="*/ 2338780 w 7467600"/>
              <a:gd name="connsiteY688" fmla="*/ 3033725 h 6858000"/>
              <a:gd name="connsiteX689" fmla="*/ 1807991 w 7467600"/>
              <a:gd name="connsiteY689" fmla="*/ 2807184 h 6858000"/>
              <a:gd name="connsiteX690" fmla="*/ 1416358 w 7467600"/>
              <a:gd name="connsiteY690" fmla="*/ 3112571 h 6858000"/>
              <a:gd name="connsiteX691" fmla="*/ 939066 w 7467600"/>
              <a:gd name="connsiteY691" fmla="*/ 3378798 h 6858000"/>
              <a:gd name="connsiteX692" fmla="*/ 115099 w 7467600"/>
              <a:gd name="connsiteY692" fmla="*/ 3607650 h 6858000"/>
              <a:gd name="connsiteX693" fmla="*/ 97284 w 7467600"/>
              <a:gd name="connsiteY693" fmla="*/ 3520393 h 6858000"/>
              <a:gd name="connsiteX694" fmla="*/ 922050 w 7467600"/>
              <a:gd name="connsiteY694" fmla="*/ 3074867 h 6858000"/>
              <a:gd name="connsiteX695" fmla="*/ 1405265 w 7467600"/>
              <a:gd name="connsiteY695" fmla="*/ 3016319 h 6858000"/>
              <a:gd name="connsiteX696" fmla="*/ 1407512 w 7467600"/>
              <a:gd name="connsiteY696" fmla="*/ 3018001 h 6858000"/>
              <a:gd name="connsiteX697" fmla="*/ 1726266 w 7467600"/>
              <a:gd name="connsiteY697" fmla="*/ 2777274 h 6858000"/>
              <a:gd name="connsiteX698" fmla="*/ 625390 w 7467600"/>
              <a:gd name="connsiteY698" fmla="*/ 2514541 h 6858000"/>
              <a:gd name="connsiteX699" fmla="*/ 619799 w 7467600"/>
              <a:gd name="connsiteY699" fmla="*/ 2527180 h 6858000"/>
              <a:gd name="connsiteX700" fmla="*/ 310030 w 7467600"/>
              <a:gd name="connsiteY700" fmla="*/ 2771818 h 6858000"/>
              <a:gd name="connsiteX701" fmla="*/ 173877 w 7467600"/>
              <a:gd name="connsiteY701" fmla="*/ 2937056 h 6858000"/>
              <a:gd name="connsiteX702" fmla="*/ 77889 w 7467600"/>
              <a:gd name="connsiteY702" fmla="*/ 3138440 h 6858000"/>
              <a:gd name="connsiteX703" fmla="*/ 0 w 7467600"/>
              <a:gd name="connsiteY703" fmla="*/ 3271395 h 6858000"/>
              <a:gd name="connsiteX704" fmla="*/ 0 w 7467600"/>
              <a:gd name="connsiteY704" fmla="*/ 3153002 h 6858000"/>
              <a:gd name="connsiteX705" fmla="*/ 2386 w 7467600"/>
              <a:gd name="connsiteY705" fmla="*/ 3149203 h 6858000"/>
              <a:gd name="connsiteX706" fmla="*/ 89753 w 7467600"/>
              <a:gd name="connsiteY706" fmla="*/ 2987702 h 6858000"/>
              <a:gd name="connsiteX707" fmla="*/ 76869 w 7467600"/>
              <a:gd name="connsiteY707" fmla="*/ 3005404 h 6858000"/>
              <a:gd name="connsiteX708" fmla="*/ 32049 w 7467600"/>
              <a:gd name="connsiteY708" fmla="*/ 3065814 h 6858000"/>
              <a:gd name="connsiteX709" fmla="*/ 0 w 7467600"/>
              <a:gd name="connsiteY709" fmla="*/ 3108744 h 6858000"/>
              <a:gd name="connsiteX710" fmla="*/ 0 w 7467600"/>
              <a:gd name="connsiteY710" fmla="*/ 3058059 h 6858000"/>
              <a:gd name="connsiteX711" fmla="*/ 7610 w 7467600"/>
              <a:gd name="connsiteY711" fmla="*/ 3047889 h 6858000"/>
              <a:gd name="connsiteX712" fmla="*/ 52419 w 7467600"/>
              <a:gd name="connsiteY712" fmla="*/ 2987479 h 6858000"/>
              <a:gd name="connsiteX713" fmla="*/ 59142 w 7467600"/>
              <a:gd name="connsiteY713" fmla="*/ 2978488 h 6858000"/>
              <a:gd name="connsiteX714" fmla="*/ 0 w 7467600"/>
              <a:gd name="connsiteY714" fmla="*/ 3015334 h 6858000"/>
              <a:gd name="connsiteX715" fmla="*/ 0 w 7467600"/>
              <a:gd name="connsiteY715" fmla="*/ 2914286 h 6858000"/>
              <a:gd name="connsiteX716" fmla="*/ 36383 w 7467600"/>
              <a:gd name="connsiteY716" fmla="*/ 2901128 h 6858000"/>
              <a:gd name="connsiteX717" fmla="*/ 156329 w 7467600"/>
              <a:gd name="connsiteY717" fmla="*/ 2840533 h 6858000"/>
              <a:gd name="connsiteX718" fmla="*/ 358355 w 7467600"/>
              <a:gd name="connsiteY718" fmla="*/ 2620471 h 6858000"/>
              <a:gd name="connsiteX719" fmla="*/ 510577 w 7467600"/>
              <a:gd name="connsiteY719" fmla="*/ 2501244 h 6858000"/>
              <a:gd name="connsiteX720" fmla="*/ 211967 w 7467600"/>
              <a:gd name="connsiteY720" fmla="*/ 2479171 h 6858000"/>
              <a:gd name="connsiteX721" fmla="*/ 0 w 7467600"/>
              <a:gd name="connsiteY721" fmla="*/ 2476398 h 6858000"/>
              <a:gd name="connsiteX722" fmla="*/ 0 w 7467600"/>
              <a:gd name="connsiteY722" fmla="*/ 2389189 h 6858000"/>
              <a:gd name="connsiteX723" fmla="*/ 103062 w 7467600"/>
              <a:gd name="connsiteY723" fmla="*/ 2389518 h 6858000"/>
              <a:gd name="connsiteX724" fmla="*/ 510734 w 7467600"/>
              <a:gd name="connsiteY724" fmla="*/ 2416201 h 6858000"/>
              <a:gd name="connsiteX725" fmla="*/ 279257 w 7467600"/>
              <a:gd name="connsiteY725" fmla="*/ 2092102 h 6858000"/>
              <a:gd name="connsiteX726" fmla="*/ 65265 w 7467600"/>
              <a:gd name="connsiteY726" fmla="*/ 2006049 h 6858000"/>
              <a:gd name="connsiteX727" fmla="*/ 0 w 7467600"/>
              <a:gd name="connsiteY727" fmla="*/ 1982532 h 6858000"/>
              <a:gd name="connsiteX728" fmla="*/ 0 w 7467600"/>
              <a:gd name="connsiteY728" fmla="*/ 1912789 h 6858000"/>
              <a:gd name="connsiteX729" fmla="*/ 97460 w 7467600"/>
              <a:gd name="connsiteY729" fmla="*/ 1953725 h 6858000"/>
              <a:gd name="connsiteX730" fmla="*/ 221272 w 7467600"/>
              <a:gd name="connsiteY730" fmla="*/ 1980766 h 6858000"/>
              <a:gd name="connsiteX731" fmla="*/ 116765 w 7467600"/>
              <a:gd name="connsiteY731" fmla="*/ 1911033 h 6858000"/>
              <a:gd name="connsiteX732" fmla="*/ 16405 w 7467600"/>
              <a:gd name="connsiteY732" fmla="*/ 1803412 h 6858000"/>
              <a:gd name="connsiteX733" fmla="*/ 0 w 7467600"/>
              <a:gd name="connsiteY733" fmla="*/ 1784777 h 6858000"/>
              <a:gd name="connsiteX734" fmla="*/ 0 w 7467600"/>
              <a:gd name="connsiteY734" fmla="*/ 1740082 h 6858000"/>
              <a:gd name="connsiteX735" fmla="*/ 39394 w 7467600"/>
              <a:gd name="connsiteY735" fmla="*/ 1784856 h 6858000"/>
              <a:gd name="connsiteX736" fmla="*/ 135813 w 7467600"/>
              <a:gd name="connsiteY736" fmla="*/ 1888838 h 6858000"/>
              <a:gd name="connsiteX737" fmla="*/ 242575 w 7467600"/>
              <a:gd name="connsiteY737" fmla="*/ 1958841 h 6858000"/>
              <a:gd name="connsiteX738" fmla="*/ 82197 w 7467600"/>
              <a:gd name="connsiteY738" fmla="*/ 1754826 h 6858000"/>
              <a:gd name="connsiteX739" fmla="*/ 0 w 7467600"/>
              <a:gd name="connsiteY739" fmla="*/ 1679650 h 6858000"/>
              <a:gd name="connsiteX740" fmla="*/ 0 w 7467600"/>
              <a:gd name="connsiteY740" fmla="*/ 1602463 h 6858000"/>
              <a:gd name="connsiteX741" fmla="*/ 84689 w 7467600"/>
              <a:gd name="connsiteY741" fmla="*/ 1677442 h 6858000"/>
              <a:gd name="connsiteX742" fmla="*/ 298437 w 7467600"/>
              <a:gd name="connsiteY742" fmla="*/ 1968019 h 6858000"/>
              <a:gd name="connsiteX743" fmla="*/ 227269 w 7467600"/>
              <a:gd name="connsiteY743" fmla="*/ 1114064 h 6858000"/>
              <a:gd name="connsiteX744" fmla="*/ 248003 w 7467600"/>
              <a:gd name="connsiteY744" fmla="*/ 1089613 h 6858000"/>
              <a:gd name="connsiteX745" fmla="*/ 427020 w 7467600"/>
              <a:gd name="connsiteY745" fmla="*/ 1619803 h 6858000"/>
              <a:gd name="connsiteX746" fmla="*/ 340345 w 7467600"/>
              <a:gd name="connsiteY746" fmla="*/ 2027739 h 6858000"/>
              <a:gd name="connsiteX747" fmla="*/ 360865 w 7467600"/>
              <a:gd name="connsiteY747" fmla="*/ 2044827 h 6858000"/>
              <a:gd name="connsiteX748" fmla="*/ 560414 w 7467600"/>
              <a:gd name="connsiteY748" fmla="*/ 2421457 h 6858000"/>
              <a:gd name="connsiteX749" fmla="*/ 1359703 w 7467600"/>
              <a:gd name="connsiteY749" fmla="*/ 2578554 h 6858000"/>
              <a:gd name="connsiteX750" fmla="*/ 1359422 w 7467600"/>
              <a:gd name="connsiteY750" fmla="*/ 2577994 h 6858000"/>
              <a:gd name="connsiteX751" fmla="*/ 828701 w 7467600"/>
              <a:gd name="connsiteY751" fmla="*/ 1839520 h 6858000"/>
              <a:gd name="connsiteX752" fmla="*/ 494427 w 7467600"/>
              <a:gd name="connsiteY752" fmla="*/ 1092333 h 6858000"/>
              <a:gd name="connsiteX753" fmla="*/ 506322 w 7467600"/>
              <a:gd name="connsiteY753" fmla="*/ 1020997 h 6858000"/>
              <a:gd name="connsiteX754" fmla="*/ 4570198 w 7467600"/>
              <a:gd name="connsiteY754" fmla="*/ 978081 h 6858000"/>
              <a:gd name="connsiteX755" fmla="*/ 4523691 w 7467600"/>
              <a:gd name="connsiteY755" fmla="*/ 1127776 h 6858000"/>
              <a:gd name="connsiteX756" fmla="*/ 4509875 w 7467600"/>
              <a:gd name="connsiteY756" fmla="*/ 1167552 h 6858000"/>
              <a:gd name="connsiteX757" fmla="*/ 4478168 w 7467600"/>
              <a:gd name="connsiteY757" fmla="*/ 1260735 h 6858000"/>
              <a:gd name="connsiteX758" fmla="*/ 4409309 w 7467600"/>
              <a:gd name="connsiteY758" fmla="*/ 1666996 h 6858000"/>
              <a:gd name="connsiteX759" fmla="*/ 4370031 w 7467600"/>
              <a:gd name="connsiteY759" fmla="*/ 1955666 h 6858000"/>
              <a:gd name="connsiteX760" fmla="*/ 4570198 w 7467600"/>
              <a:gd name="connsiteY760" fmla="*/ 978081 h 6858000"/>
              <a:gd name="connsiteX761" fmla="*/ 4557898 w 7467600"/>
              <a:gd name="connsiteY761" fmla="*/ 900011 h 6858000"/>
              <a:gd name="connsiteX762" fmla="*/ 4344840 w 7467600"/>
              <a:gd name="connsiteY762" fmla="*/ 1922038 h 6858000"/>
              <a:gd name="connsiteX763" fmla="*/ 4378710 w 7467600"/>
              <a:gd name="connsiteY763" fmla="*/ 1665516 h 6858000"/>
              <a:gd name="connsiteX764" fmla="*/ 4448798 w 7467600"/>
              <a:gd name="connsiteY764" fmla="*/ 1253024 h 6858000"/>
              <a:gd name="connsiteX765" fmla="*/ 4480315 w 7467600"/>
              <a:gd name="connsiteY765" fmla="*/ 1158454 h 6858000"/>
              <a:gd name="connsiteX766" fmla="*/ 4494133 w 7467600"/>
              <a:gd name="connsiteY766" fmla="*/ 1118676 h 6858000"/>
              <a:gd name="connsiteX767" fmla="*/ 4557898 w 7467600"/>
              <a:gd name="connsiteY767" fmla="*/ 900011 h 6858000"/>
              <a:gd name="connsiteX768" fmla="*/ 5870151 w 7467600"/>
              <a:gd name="connsiteY768" fmla="*/ 898890 h 6858000"/>
              <a:gd name="connsiteX769" fmla="*/ 5861335 w 7467600"/>
              <a:gd name="connsiteY769" fmla="*/ 899177 h 6858000"/>
              <a:gd name="connsiteX770" fmla="*/ 5843702 w 7467600"/>
              <a:gd name="connsiteY770" fmla="*/ 899748 h 6858000"/>
              <a:gd name="connsiteX771" fmla="*/ 5651107 w 7467600"/>
              <a:gd name="connsiteY771" fmla="*/ 920306 h 6858000"/>
              <a:gd name="connsiteX772" fmla="*/ 5459407 w 7467600"/>
              <a:gd name="connsiteY772" fmla="*/ 940975 h 6858000"/>
              <a:gd name="connsiteX773" fmla="*/ 5374846 w 7467600"/>
              <a:gd name="connsiteY773" fmla="*/ 941988 h 6858000"/>
              <a:gd name="connsiteX774" fmla="*/ 5256105 w 7467600"/>
              <a:gd name="connsiteY774" fmla="*/ 945632 h 6858000"/>
              <a:gd name="connsiteX775" fmla="*/ 5107071 w 7467600"/>
              <a:gd name="connsiteY775" fmla="*/ 969720 h 6858000"/>
              <a:gd name="connsiteX776" fmla="*/ 4998681 w 7467600"/>
              <a:gd name="connsiteY776" fmla="*/ 988771 h 6858000"/>
              <a:gd name="connsiteX777" fmla="*/ 5870151 w 7467600"/>
              <a:gd name="connsiteY777" fmla="*/ 898890 h 6858000"/>
              <a:gd name="connsiteX778" fmla="*/ 5504425 w 7467600"/>
              <a:gd name="connsiteY778" fmla="*/ 848067 h 6858000"/>
              <a:gd name="connsiteX779" fmla="*/ 4968849 w 7467600"/>
              <a:gd name="connsiteY779" fmla="*/ 962318 h 6858000"/>
              <a:gd name="connsiteX780" fmla="*/ 5104039 w 7467600"/>
              <a:gd name="connsiteY780" fmla="*/ 940634 h 6858000"/>
              <a:gd name="connsiteX781" fmla="*/ 5256311 w 7467600"/>
              <a:gd name="connsiteY781" fmla="*/ 916490 h 6858000"/>
              <a:gd name="connsiteX782" fmla="*/ 5377381 w 7467600"/>
              <a:gd name="connsiteY782" fmla="*/ 912671 h 6858000"/>
              <a:gd name="connsiteX783" fmla="*/ 5460148 w 7467600"/>
              <a:gd name="connsiteY783" fmla="*/ 911442 h 6858000"/>
              <a:gd name="connsiteX784" fmla="*/ 5648971 w 7467600"/>
              <a:gd name="connsiteY784" fmla="*/ 891331 h 6858000"/>
              <a:gd name="connsiteX785" fmla="*/ 5844807 w 7467600"/>
              <a:gd name="connsiteY785" fmla="*/ 870718 h 6858000"/>
              <a:gd name="connsiteX786" fmla="*/ 5862975 w 7467600"/>
              <a:gd name="connsiteY786" fmla="*/ 869756 h 6858000"/>
              <a:gd name="connsiteX787" fmla="*/ 5920887 w 7467600"/>
              <a:gd name="connsiteY787" fmla="*/ 865929 h 6858000"/>
              <a:gd name="connsiteX788" fmla="*/ 5504425 w 7467600"/>
              <a:gd name="connsiteY788" fmla="*/ 848067 h 6858000"/>
              <a:gd name="connsiteX789" fmla="*/ 3607114 w 7467600"/>
              <a:gd name="connsiteY789" fmla="*/ 467441 h 6858000"/>
              <a:gd name="connsiteX790" fmla="*/ 3296242 w 7467600"/>
              <a:gd name="connsiteY790" fmla="*/ 807991 h 6858000"/>
              <a:gd name="connsiteX791" fmla="*/ 3174674 w 7467600"/>
              <a:gd name="connsiteY791" fmla="*/ 919759 h 6858000"/>
              <a:gd name="connsiteX792" fmla="*/ 3042978 w 7467600"/>
              <a:gd name="connsiteY792" fmla="*/ 1054894 h 6858000"/>
              <a:gd name="connsiteX793" fmla="*/ 2968914 w 7467600"/>
              <a:gd name="connsiteY793" fmla="*/ 1133756 h 6858000"/>
              <a:gd name="connsiteX794" fmla="*/ 3103823 w 7467600"/>
              <a:gd name="connsiteY794" fmla="*/ 1026814 h 6858000"/>
              <a:gd name="connsiteX795" fmla="*/ 3607114 w 7467600"/>
              <a:gd name="connsiteY795" fmla="*/ 467441 h 6858000"/>
              <a:gd name="connsiteX796" fmla="*/ 3744487 w 7467600"/>
              <a:gd name="connsiteY796" fmla="*/ 383136 h 6858000"/>
              <a:gd name="connsiteX797" fmla="*/ 3970213 w 7467600"/>
              <a:gd name="connsiteY797" fmla="*/ 995559 h 6858000"/>
              <a:gd name="connsiteX798" fmla="*/ 3744487 w 7467600"/>
              <a:gd name="connsiteY798" fmla="*/ 383136 h 6858000"/>
              <a:gd name="connsiteX799" fmla="*/ 3624562 w 7467600"/>
              <a:gd name="connsiteY799" fmla="*/ 367041 h 6858000"/>
              <a:gd name="connsiteX800" fmla="*/ 3489712 w 7467600"/>
              <a:gd name="connsiteY800" fmla="*/ 485386 h 6858000"/>
              <a:gd name="connsiteX801" fmla="*/ 3182994 w 7467600"/>
              <a:gd name="connsiteY801" fmla="*/ 828265 h 6858000"/>
              <a:gd name="connsiteX802" fmla="*/ 2892114 w 7467600"/>
              <a:gd name="connsiteY802" fmla="*/ 1172635 h 6858000"/>
              <a:gd name="connsiteX803" fmla="*/ 3021459 w 7467600"/>
              <a:gd name="connsiteY803" fmla="*/ 1035385 h 6858000"/>
              <a:gd name="connsiteX804" fmla="*/ 3153873 w 7467600"/>
              <a:gd name="connsiteY804" fmla="*/ 898971 h 6858000"/>
              <a:gd name="connsiteX805" fmla="*/ 3276511 w 7467600"/>
              <a:gd name="connsiteY805" fmla="*/ 786423 h 6858000"/>
              <a:gd name="connsiteX806" fmla="*/ 3584154 w 7467600"/>
              <a:gd name="connsiteY806" fmla="*/ 448218 h 6858000"/>
              <a:gd name="connsiteX807" fmla="*/ 3624562 w 7467600"/>
              <a:gd name="connsiteY807" fmla="*/ 367041 h 6858000"/>
              <a:gd name="connsiteX808" fmla="*/ 3766672 w 7467600"/>
              <a:gd name="connsiteY808" fmla="*/ 359429 h 6858000"/>
              <a:gd name="connsiteX809" fmla="*/ 3996338 w 7467600"/>
              <a:gd name="connsiteY809" fmla="*/ 968237 h 6858000"/>
              <a:gd name="connsiteX810" fmla="*/ 3766672 w 7467600"/>
              <a:gd name="connsiteY810" fmla="*/ 359429 h 6858000"/>
              <a:gd name="connsiteX811" fmla="*/ 5805386 w 7467600"/>
              <a:gd name="connsiteY811" fmla="*/ 239240 h 6858000"/>
              <a:gd name="connsiteX812" fmla="*/ 5736947 w 7467600"/>
              <a:gd name="connsiteY812" fmla="*/ 261367 h 6858000"/>
              <a:gd name="connsiteX813" fmla="*/ 5427012 w 7467600"/>
              <a:gd name="connsiteY813" fmla="*/ 311272 h 6858000"/>
              <a:gd name="connsiteX814" fmla="*/ 5147818 w 7467600"/>
              <a:gd name="connsiteY814" fmla="*/ 322112 h 6858000"/>
              <a:gd name="connsiteX815" fmla="*/ 5060854 w 7467600"/>
              <a:gd name="connsiteY815" fmla="*/ 311882 h 6858000"/>
              <a:gd name="connsiteX816" fmla="*/ 4945989 w 7467600"/>
              <a:gd name="connsiteY816" fmla="*/ 300516 h 6858000"/>
              <a:gd name="connsiteX817" fmla="*/ 5410479 w 7467600"/>
              <a:gd name="connsiteY817" fmla="*/ 348434 h 6858000"/>
              <a:gd name="connsiteX818" fmla="*/ 5805386 w 7467600"/>
              <a:gd name="connsiteY818" fmla="*/ 239240 h 6858000"/>
              <a:gd name="connsiteX819" fmla="*/ 5905192 w 7467600"/>
              <a:gd name="connsiteY819" fmla="*/ 163079 h 6858000"/>
              <a:gd name="connsiteX820" fmla="*/ 5865655 w 7467600"/>
              <a:gd name="connsiteY820" fmla="*/ 171901 h 6858000"/>
              <a:gd name="connsiteX821" fmla="*/ 5259740 w 7467600"/>
              <a:gd name="connsiteY821" fmla="*/ 257013 h 6858000"/>
              <a:gd name="connsiteX822" fmla="*/ 5208466 w 7467600"/>
              <a:gd name="connsiteY822" fmla="*/ 257550 h 6858000"/>
              <a:gd name="connsiteX823" fmla="*/ 4980204 w 7467600"/>
              <a:gd name="connsiteY823" fmla="*/ 271903 h 6858000"/>
              <a:gd name="connsiteX824" fmla="*/ 5068068 w 7467600"/>
              <a:gd name="connsiteY824" fmla="*/ 282244 h 6858000"/>
              <a:gd name="connsiteX825" fmla="*/ 5153231 w 7467600"/>
              <a:gd name="connsiteY825" fmla="*/ 292240 h 6858000"/>
              <a:gd name="connsiteX826" fmla="*/ 5426491 w 7467600"/>
              <a:gd name="connsiteY826" fmla="*/ 281128 h 6858000"/>
              <a:gd name="connsiteX827" fmla="*/ 5731212 w 7467600"/>
              <a:gd name="connsiteY827" fmla="*/ 231951 h 6858000"/>
              <a:gd name="connsiteX828" fmla="*/ 5905192 w 7467600"/>
              <a:gd name="connsiteY828" fmla="*/ 163079 h 6858000"/>
              <a:gd name="connsiteX829" fmla="*/ 5944437 w 7467600"/>
              <a:gd name="connsiteY829" fmla="*/ 113829 h 6858000"/>
              <a:gd name="connsiteX830" fmla="*/ 5825032 w 7467600"/>
              <a:gd name="connsiteY830" fmla="*/ 146405 h 6858000"/>
              <a:gd name="connsiteX831" fmla="*/ 4955599 w 7467600"/>
              <a:gd name="connsiteY831" fmla="*/ 247008 h 6858000"/>
              <a:gd name="connsiteX832" fmla="*/ 5210104 w 7467600"/>
              <a:gd name="connsiteY832" fmla="*/ 228123 h 6858000"/>
              <a:gd name="connsiteX833" fmla="*/ 5261015 w 7467600"/>
              <a:gd name="connsiteY833" fmla="*/ 227087 h 6858000"/>
              <a:gd name="connsiteX834" fmla="*/ 5861181 w 7467600"/>
              <a:gd name="connsiteY834" fmla="*/ 143093 h 6858000"/>
              <a:gd name="connsiteX835" fmla="*/ 5961252 w 7467600"/>
              <a:gd name="connsiteY835" fmla="*/ 114820 h 6858000"/>
              <a:gd name="connsiteX836" fmla="*/ 5944437 w 7467600"/>
              <a:gd name="connsiteY836" fmla="*/ 113829 h 6858000"/>
              <a:gd name="connsiteX837" fmla="*/ 3882765 w 7467600"/>
              <a:gd name="connsiteY837" fmla="*/ 0 h 6858000"/>
              <a:gd name="connsiteX838" fmla="*/ 3995099 w 7467600"/>
              <a:gd name="connsiteY838" fmla="*/ 0 h 6858000"/>
              <a:gd name="connsiteX839" fmla="*/ 4163818 w 7467600"/>
              <a:gd name="connsiteY839" fmla="*/ 234104 h 6858000"/>
              <a:gd name="connsiteX840" fmla="*/ 4172099 w 7467600"/>
              <a:gd name="connsiteY840" fmla="*/ 234207 h 6858000"/>
              <a:gd name="connsiteX841" fmla="*/ 4784282 w 7467600"/>
              <a:gd name="connsiteY841" fmla="*/ 276561 h 6858000"/>
              <a:gd name="connsiteX842" fmla="*/ 4801687 w 7467600"/>
              <a:gd name="connsiteY842" fmla="*/ 267764 h 6858000"/>
              <a:gd name="connsiteX843" fmla="*/ 6082788 w 7467600"/>
              <a:gd name="connsiteY843" fmla="*/ 64119 h 6858000"/>
              <a:gd name="connsiteX844" fmla="*/ 6099442 w 7467600"/>
              <a:gd name="connsiteY844" fmla="*/ 82568 h 6858000"/>
              <a:gd name="connsiteX845" fmla="*/ 4804137 w 7467600"/>
              <a:gd name="connsiteY845" fmla="*/ 320931 h 6858000"/>
              <a:gd name="connsiteX846" fmla="*/ 4227047 w 7467600"/>
              <a:gd name="connsiteY846" fmla="*/ 313415 h 6858000"/>
              <a:gd name="connsiteX847" fmla="*/ 4346041 w 7467600"/>
              <a:gd name="connsiteY847" fmla="*/ 456086 h 6858000"/>
              <a:gd name="connsiteX848" fmla="*/ 4870967 w 7467600"/>
              <a:gd name="connsiteY848" fmla="*/ 963061 h 6858000"/>
              <a:gd name="connsiteX849" fmla="*/ 4889647 w 7467600"/>
              <a:gd name="connsiteY849" fmla="*/ 957147 h 6858000"/>
              <a:gd name="connsiteX850" fmla="*/ 5422504 w 7467600"/>
              <a:gd name="connsiteY850" fmla="*/ 805191 h 6858000"/>
              <a:gd name="connsiteX851" fmla="*/ 6087656 w 7467600"/>
              <a:gd name="connsiteY851" fmla="*/ 826703 h 6858000"/>
              <a:gd name="connsiteX852" fmla="*/ 6058717 w 7467600"/>
              <a:gd name="connsiteY852" fmla="*/ 865992 h 6858000"/>
              <a:gd name="connsiteX853" fmla="*/ 4974153 w 7467600"/>
              <a:gd name="connsiteY853" fmla="*/ 1045456 h 6858000"/>
              <a:gd name="connsiteX854" fmla="*/ 5627835 w 7467600"/>
              <a:gd name="connsiteY854" fmla="*/ 1472077 h 6858000"/>
              <a:gd name="connsiteX855" fmla="*/ 5629817 w 7467600"/>
              <a:gd name="connsiteY855" fmla="*/ 1471412 h 6858000"/>
              <a:gd name="connsiteX856" fmla="*/ 5634124 w 7467600"/>
              <a:gd name="connsiteY856" fmla="*/ 1470572 h 6858000"/>
              <a:gd name="connsiteX857" fmla="*/ 5755832 w 7467600"/>
              <a:gd name="connsiteY857" fmla="*/ 1383886 h 6858000"/>
              <a:gd name="connsiteX858" fmla="*/ 6014186 w 7467600"/>
              <a:gd name="connsiteY858" fmla="*/ 1279799 h 6858000"/>
              <a:gd name="connsiteX859" fmla="*/ 6901619 w 7467600"/>
              <a:gd name="connsiteY859" fmla="*/ 1047874 h 6858000"/>
              <a:gd name="connsiteX860" fmla="*/ 6931566 w 7467600"/>
              <a:gd name="connsiteY860" fmla="*/ 1062034 h 6858000"/>
              <a:gd name="connsiteX861" fmla="*/ 5790982 w 7467600"/>
              <a:gd name="connsiteY861" fmla="*/ 1561380 h 6858000"/>
              <a:gd name="connsiteX862" fmla="*/ 6188971 w 7467600"/>
              <a:gd name="connsiteY862" fmla="*/ 1755168 h 6858000"/>
              <a:gd name="connsiteX863" fmla="*/ 6202446 w 7467600"/>
              <a:gd name="connsiteY863" fmla="*/ 1752268 h 6858000"/>
              <a:gd name="connsiteX864" fmla="*/ 7179560 w 7467600"/>
              <a:gd name="connsiteY864" fmla="*/ 1467551 h 6858000"/>
              <a:gd name="connsiteX865" fmla="*/ 7158730 w 7467600"/>
              <a:gd name="connsiteY865" fmla="*/ 1507835 h 6858000"/>
              <a:gd name="connsiteX866" fmla="*/ 6326959 w 7467600"/>
              <a:gd name="connsiteY866" fmla="*/ 1817686 h 6858000"/>
              <a:gd name="connsiteX867" fmla="*/ 6537433 w 7467600"/>
              <a:gd name="connsiteY867" fmla="*/ 1907790 h 6858000"/>
              <a:gd name="connsiteX868" fmla="*/ 6550221 w 7467600"/>
              <a:gd name="connsiteY868" fmla="*/ 1910729 h 6858000"/>
              <a:gd name="connsiteX869" fmla="*/ 6964438 w 7467600"/>
              <a:gd name="connsiteY869" fmla="*/ 2209505 h 6858000"/>
              <a:gd name="connsiteX870" fmla="*/ 7367862 w 7467600"/>
              <a:gd name="connsiteY870" fmla="*/ 2806833 h 6858000"/>
              <a:gd name="connsiteX871" fmla="*/ 7364329 w 7467600"/>
              <a:gd name="connsiteY871" fmla="*/ 2826907 h 6858000"/>
              <a:gd name="connsiteX872" fmla="*/ 7290545 w 7467600"/>
              <a:gd name="connsiteY872" fmla="*/ 2850663 h 6858000"/>
              <a:gd name="connsiteX873" fmla="*/ 6472036 w 7467600"/>
              <a:gd name="connsiteY873" fmla="*/ 1959003 h 6858000"/>
              <a:gd name="connsiteX874" fmla="*/ 5792897 w 7467600"/>
              <a:gd name="connsiteY874" fmla="*/ 1647747 h 6858000"/>
              <a:gd name="connsiteX875" fmla="*/ 5842751 w 7467600"/>
              <a:gd name="connsiteY875" fmla="*/ 1816112 h 6858000"/>
              <a:gd name="connsiteX876" fmla="*/ 5847424 w 7467600"/>
              <a:gd name="connsiteY876" fmla="*/ 1815776 h 6858000"/>
              <a:gd name="connsiteX877" fmla="*/ 6399821 w 7467600"/>
              <a:gd name="connsiteY877" fmla="*/ 2344799 h 6858000"/>
              <a:gd name="connsiteX878" fmla="*/ 6323232 w 7467600"/>
              <a:gd name="connsiteY878" fmla="*/ 2389634 h 6858000"/>
              <a:gd name="connsiteX879" fmla="*/ 5942958 w 7467600"/>
              <a:gd name="connsiteY879" fmla="*/ 2077708 h 6858000"/>
              <a:gd name="connsiteX880" fmla="*/ 5921559 w 7467600"/>
              <a:gd name="connsiteY880" fmla="*/ 2378596 h 6858000"/>
              <a:gd name="connsiteX881" fmla="*/ 5817651 w 7467600"/>
              <a:gd name="connsiteY881" fmla="*/ 3023919 h 6858000"/>
              <a:gd name="connsiteX882" fmla="*/ 5729634 w 7467600"/>
              <a:gd name="connsiteY882" fmla="*/ 3051849 h 6858000"/>
              <a:gd name="connsiteX883" fmla="*/ 5611018 w 7467600"/>
              <a:gd name="connsiteY883" fmla="*/ 2316769 h 6858000"/>
              <a:gd name="connsiteX884" fmla="*/ 5687608 w 7467600"/>
              <a:gd name="connsiteY884" fmla="*/ 2039972 h 6858000"/>
              <a:gd name="connsiteX885" fmla="*/ 5657554 w 7467600"/>
              <a:gd name="connsiteY885" fmla="*/ 1576445 h 6858000"/>
              <a:gd name="connsiteX886" fmla="*/ 5150475 w 7467600"/>
              <a:gd name="connsiteY886" fmla="*/ 1274012 h 6858000"/>
              <a:gd name="connsiteX887" fmla="*/ 5349142 w 7467600"/>
              <a:gd name="connsiteY887" fmla="*/ 2204405 h 6858000"/>
              <a:gd name="connsiteX888" fmla="*/ 5262214 w 7467600"/>
              <a:gd name="connsiteY888" fmla="*/ 2233836 h 6858000"/>
              <a:gd name="connsiteX889" fmla="*/ 4981539 w 7467600"/>
              <a:gd name="connsiteY889" fmla="*/ 1542201 h 6858000"/>
              <a:gd name="connsiteX890" fmla="*/ 4958461 w 7467600"/>
              <a:gd name="connsiteY890" fmla="*/ 1136957 h 6858000"/>
              <a:gd name="connsiteX891" fmla="*/ 4655015 w 7467600"/>
              <a:gd name="connsiteY891" fmla="*/ 891426 h 6858000"/>
              <a:gd name="connsiteX892" fmla="*/ 4348002 w 7467600"/>
              <a:gd name="connsiteY892" fmla="*/ 2205895 h 6858000"/>
              <a:gd name="connsiteX893" fmla="*/ 4262250 w 7467600"/>
              <a:gd name="connsiteY893" fmla="*/ 2219972 h 6858000"/>
              <a:gd name="connsiteX894" fmla="*/ 4550611 w 7467600"/>
              <a:gd name="connsiteY894" fmla="*/ 817540 h 6858000"/>
              <a:gd name="connsiteX895" fmla="*/ 4564418 w 7467600"/>
              <a:gd name="connsiteY895" fmla="*/ 808293 h 6858000"/>
              <a:gd name="connsiteX896" fmla="*/ 4266388 w 7467600"/>
              <a:gd name="connsiteY896" fmla="*/ 500083 h 6858000"/>
              <a:gd name="connsiteX897" fmla="*/ 4032842 w 7467600"/>
              <a:gd name="connsiteY897" fmla="*/ 211809 h 6858000"/>
              <a:gd name="connsiteX898" fmla="*/ 3882765 w 7467600"/>
              <a:gd name="connsiteY898" fmla="*/ 0 h 6858000"/>
              <a:gd name="connsiteX899" fmla="*/ 3721337 w 7467600"/>
              <a:gd name="connsiteY899" fmla="*/ 0 h 6858000"/>
              <a:gd name="connsiteX900" fmla="*/ 3797544 w 7467600"/>
              <a:gd name="connsiteY900" fmla="*/ 0 h 6858000"/>
              <a:gd name="connsiteX901" fmla="*/ 3775734 w 7467600"/>
              <a:gd name="connsiteY901" fmla="*/ 95131 h 6858000"/>
              <a:gd name="connsiteX902" fmla="*/ 3724807 w 7467600"/>
              <a:gd name="connsiteY902" fmla="*/ 272257 h 6858000"/>
              <a:gd name="connsiteX903" fmla="*/ 3726844 w 7467600"/>
              <a:gd name="connsiteY903" fmla="*/ 282988 h 6858000"/>
              <a:gd name="connsiteX904" fmla="*/ 3742664 w 7467600"/>
              <a:gd name="connsiteY904" fmla="*/ 279918 h 6858000"/>
              <a:gd name="connsiteX905" fmla="*/ 4103910 w 7467600"/>
              <a:gd name="connsiteY905" fmla="*/ 1161917 h 6858000"/>
              <a:gd name="connsiteX906" fmla="*/ 4020269 w 7467600"/>
              <a:gd name="connsiteY906" fmla="*/ 1200406 h 6858000"/>
              <a:gd name="connsiteX907" fmla="*/ 3674882 w 7467600"/>
              <a:gd name="connsiteY907" fmla="*/ 488524 h 6858000"/>
              <a:gd name="connsiteX908" fmla="*/ 3132682 w 7467600"/>
              <a:gd name="connsiteY908" fmla="*/ 1072284 h 6858000"/>
              <a:gd name="connsiteX909" fmla="*/ 2716346 w 7467600"/>
              <a:gd name="connsiteY909" fmla="*/ 1276376 h 6858000"/>
              <a:gd name="connsiteX910" fmla="*/ 2716772 w 7467600"/>
              <a:gd name="connsiteY910" fmla="*/ 1255462 h 6858000"/>
              <a:gd name="connsiteX911" fmla="*/ 3471096 w 7467600"/>
              <a:gd name="connsiteY911" fmla="*/ 437072 h 6858000"/>
              <a:gd name="connsiteX912" fmla="*/ 3639057 w 7467600"/>
              <a:gd name="connsiteY912" fmla="*/ 286334 h 6858000"/>
              <a:gd name="connsiteX913" fmla="*/ 3640309 w 7467600"/>
              <a:gd name="connsiteY913" fmla="*/ 284664 h 6858000"/>
              <a:gd name="connsiteX914" fmla="*/ 3646022 w 7467600"/>
              <a:gd name="connsiteY914" fmla="*/ 276711 h 6858000"/>
              <a:gd name="connsiteX915" fmla="*/ 3707943 w 7467600"/>
              <a:gd name="connsiteY915" fmla="*/ 65958 h 6858000"/>
              <a:gd name="connsiteX916" fmla="*/ 3721337 w 7467600"/>
              <a:gd name="connsiteY916" fmla="*/ 0 h 6858000"/>
              <a:gd name="connsiteX917" fmla="*/ 2867960 w 7467600"/>
              <a:gd name="connsiteY917" fmla="*/ 0 h 6858000"/>
              <a:gd name="connsiteX918" fmla="*/ 2926351 w 7467600"/>
              <a:gd name="connsiteY918" fmla="*/ 0 h 6858000"/>
              <a:gd name="connsiteX919" fmla="*/ 2902823 w 7467600"/>
              <a:gd name="connsiteY919" fmla="*/ 262929 h 6858000"/>
              <a:gd name="connsiteX920" fmla="*/ 2940663 w 7467600"/>
              <a:gd name="connsiteY920" fmla="*/ 140884 h 6858000"/>
              <a:gd name="connsiteX921" fmla="*/ 2947039 w 7467600"/>
              <a:gd name="connsiteY921" fmla="*/ 122524 h 6858000"/>
              <a:gd name="connsiteX922" fmla="*/ 2984316 w 7467600"/>
              <a:gd name="connsiteY922" fmla="*/ 0 h 6858000"/>
              <a:gd name="connsiteX923" fmla="*/ 3016114 w 7467600"/>
              <a:gd name="connsiteY923" fmla="*/ 0 h 6858000"/>
              <a:gd name="connsiteX924" fmla="*/ 2979949 w 7467600"/>
              <a:gd name="connsiteY924" fmla="*/ 119274 h 6858000"/>
              <a:gd name="connsiteX925" fmla="*/ 3023879 w 7467600"/>
              <a:gd name="connsiteY925" fmla="*/ 0 h 6858000"/>
              <a:gd name="connsiteX926" fmla="*/ 3105400 w 7467600"/>
              <a:gd name="connsiteY926" fmla="*/ 0 h 6858000"/>
              <a:gd name="connsiteX927" fmla="*/ 3094669 w 7467600"/>
              <a:gd name="connsiteY927" fmla="*/ 30308 h 6858000"/>
              <a:gd name="connsiteX928" fmla="*/ 2901945 w 7467600"/>
              <a:gd name="connsiteY928" fmla="*/ 466538 h 6858000"/>
              <a:gd name="connsiteX929" fmla="*/ 2815209 w 7467600"/>
              <a:gd name="connsiteY929" fmla="*/ 497361 h 6858000"/>
              <a:gd name="connsiteX930" fmla="*/ 2844845 w 7467600"/>
              <a:gd name="connsiteY930" fmla="*/ 127638 h 6858000"/>
              <a:gd name="connsiteX931" fmla="*/ 2867960 w 7467600"/>
              <a:gd name="connsiteY931" fmla="*/ 0 h 6858000"/>
              <a:gd name="connsiteX932" fmla="*/ 1057230 w 7467600"/>
              <a:gd name="connsiteY932" fmla="*/ 0 h 6858000"/>
              <a:gd name="connsiteX933" fmla="*/ 1111003 w 7467600"/>
              <a:gd name="connsiteY933" fmla="*/ 0 h 6858000"/>
              <a:gd name="connsiteX934" fmla="*/ 1125553 w 7467600"/>
              <a:gd name="connsiteY934" fmla="*/ 52588 h 6858000"/>
              <a:gd name="connsiteX935" fmla="*/ 1304276 w 7467600"/>
              <a:gd name="connsiteY935" fmla="*/ 476275 h 6858000"/>
              <a:gd name="connsiteX936" fmla="*/ 1492066 w 7467600"/>
              <a:gd name="connsiteY936" fmla="*/ 886333 h 6858000"/>
              <a:gd name="connsiteX937" fmla="*/ 1423698 w 7467600"/>
              <a:gd name="connsiteY937" fmla="*/ 710817 h 6858000"/>
              <a:gd name="connsiteX938" fmla="*/ 1357609 w 7467600"/>
              <a:gd name="connsiteY938" fmla="*/ 532892 h 6858000"/>
              <a:gd name="connsiteX939" fmla="*/ 1309550 w 7467600"/>
              <a:gd name="connsiteY939" fmla="*/ 374031 h 6858000"/>
              <a:gd name="connsiteX940" fmla="*/ 1193673 w 7467600"/>
              <a:gd name="connsiteY940" fmla="*/ 49533 h 6858000"/>
              <a:gd name="connsiteX941" fmla="*/ 1164391 w 7467600"/>
              <a:gd name="connsiteY941" fmla="*/ 0 h 6858000"/>
              <a:gd name="connsiteX942" fmla="*/ 1200666 w 7467600"/>
              <a:gd name="connsiteY942" fmla="*/ 0 h 6858000"/>
              <a:gd name="connsiteX943" fmla="*/ 1223408 w 7467600"/>
              <a:gd name="connsiteY943" fmla="*/ 38996 h 6858000"/>
              <a:gd name="connsiteX944" fmla="*/ 1339635 w 7467600"/>
              <a:gd name="connsiteY944" fmla="*/ 365517 h 6858000"/>
              <a:gd name="connsiteX945" fmla="*/ 1387469 w 7467600"/>
              <a:gd name="connsiteY945" fmla="*/ 523079 h 6858000"/>
              <a:gd name="connsiteX946" fmla="*/ 1452685 w 7467600"/>
              <a:gd name="connsiteY946" fmla="*/ 699806 h 6858000"/>
              <a:gd name="connsiteX947" fmla="*/ 1492092 w 7467600"/>
              <a:gd name="connsiteY947" fmla="*/ 800424 h 6858000"/>
              <a:gd name="connsiteX948" fmla="*/ 1455302 w 7467600"/>
              <a:gd name="connsiteY948" fmla="*/ 632913 h 6858000"/>
              <a:gd name="connsiteX949" fmla="*/ 1222336 w 7467600"/>
              <a:gd name="connsiteY949" fmla="*/ 9480 h 6858000"/>
              <a:gd name="connsiteX950" fmla="*/ 1214634 w 7467600"/>
              <a:gd name="connsiteY950" fmla="*/ 0 h 6858000"/>
              <a:gd name="connsiteX951" fmla="*/ 1289827 w 7467600"/>
              <a:gd name="connsiteY951" fmla="*/ 0 h 6858000"/>
              <a:gd name="connsiteX952" fmla="*/ 1321076 w 7467600"/>
              <a:gd name="connsiteY952" fmla="*/ 59722 h 6858000"/>
              <a:gd name="connsiteX953" fmla="*/ 1512579 w 7467600"/>
              <a:gd name="connsiteY953" fmla="*/ 626441 h 6858000"/>
              <a:gd name="connsiteX954" fmla="*/ 1506076 w 7467600"/>
              <a:gd name="connsiteY954" fmla="*/ 1089289 h 6858000"/>
              <a:gd name="connsiteX955" fmla="*/ 1486346 w 7467600"/>
              <a:gd name="connsiteY955" fmla="*/ 1079919 h 6858000"/>
              <a:gd name="connsiteX956" fmla="*/ 1070511 w 7467600"/>
              <a:gd name="connsiteY956" fmla="*/ 48609 h 6858000"/>
              <a:gd name="connsiteX957" fmla="*/ 1057230 w 7467600"/>
              <a:gd name="connsiteY957" fmla="*/ 0 h 6858000"/>
              <a:gd name="connsiteX958" fmla="*/ 43151 w 7467600"/>
              <a:gd name="connsiteY958" fmla="*/ 0 h 6858000"/>
              <a:gd name="connsiteX959" fmla="*/ 95283 w 7467600"/>
              <a:gd name="connsiteY959" fmla="*/ 0 h 6858000"/>
              <a:gd name="connsiteX960" fmla="*/ 300708 w 7467600"/>
              <a:gd name="connsiteY960" fmla="*/ 154571 h 6858000"/>
              <a:gd name="connsiteX961" fmla="*/ 530414 w 7467600"/>
              <a:gd name="connsiteY961" fmla="*/ 354673 h 6858000"/>
              <a:gd name="connsiteX962" fmla="*/ 333785 w 7467600"/>
              <a:gd name="connsiteY962" fmla="*/ 161564 h 6858000"/>
              <a:gd name="connsiteX963" fmla="*/ 147005 w 7467600"/>
              <a:gd name="connsiteY963" fmla="*/ 0 h 6858000"/>
              <a:gd name="connsiteX964" fmla="*/ 272509 w 7467600"/>
              <a:gd name="connsiteY964" fmla="*/ 0 h 6858000"/>
              <a:gd name="connsiteX965" fmla="*/ 326276 w 7467600"/>
              <a:gd name="connsiteY965" fmla="*/ 45847 h 6858000"/>
              <a:gd name="connsiteX966" fmla="*/ 823759 w 7467600"/>
              <a:gd name="connsiteY966" fmla="*/ 574145 h 6858000"/>
              <a:gd name="connsiteX967" fmla="*/ 811254 w 7467600"/>
              <a:gd name="connsiteY967" fmla="*/ 665546 h 6858000"/>
              <a:gd name="connsiteX968" fmla="*/ 154042 w 7467600"/>
              <a:gd name="connsiteY968" fmla="*/ 261522 h 6858000"/>
              <a:gd name="connsiteX969" fmla="*/ 13550 w 7467600"/>
              <a:gd name="connsiteY969" fmla="*/ 158423 h 6858000"/>
              <a:gd name="connsiteX970" fmla="*/ 0 w 7467600"/>
              <a:gd name="connsiteY970" fmla="*/ 146618 h 6858000"/>
              <a:gd name="connsiteX971" fmla="*/ 0 w 7467600"/>
              <a:gd name="connsiteY971" fmla="*/ 59161 h 6858000"/>
              <a:gd name="connsiteX972" fmla="*/ 45427 w 7467600"/>
              <a:gd name="connsiteY972" fmla="*/ 101078 h 6858000"/>
              <a:gd name="connsiteX973" fmla="*/ 630103 w 7467600"/>
              <a:gd name="connsiteY973" fmla="*/ 485885 h 6858000"/>
              <a:gd name="connsiteX974" fmla="*/ 532040 w 7467600"/>
              <a:gd name="connsiteY974" fmla="*/ 399359 h 6858000"/>
              <a:gd name="connsiteX975" fmla="*/ 517618 w 7467600"/>
              <a:gd name="connsiteY975" fmla="*/ 385726 h 6858000"/>
              <a:gd name="connsiteX976" fmla="*/ 285074 w 7467600"/>
              <a:gd name="connsiteY976" fmla="*/ 182755 h 6858000"/>
              <a:gd name="connsiteX977" fmla="*/ 43151 w 7467600"/>
              <a:gd name="connsiteY97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467600 w 7467600"/>
              <a:gd name="connsiteY78" fmla="*/ 5925131 h 6858000"/>
              <a:gd name="connsiteX79" fmla="*/ 7271900 w 7467600"/>
              <a:gd name="connsiteY79" fmla="*/ 5734551 h 6858000"/>
              <a:gd name="connsiteX80" fmla="*/ 7015907 w 7467600"/>
              <a:gd name="connsiteY80" fmla="*/ 5541548 h 6858000"/>
              <a:gd name="connsiteX81" fmla="*/ 7259646 w 7467600"/>
              <a:gd name="connsiteY81" fmla="*/ 5765985 h 6858000"/>
              <a:gd name="connsiteX82" fmla="*/ 7467600 w 7467600"/>
              <a:gd name="connsiteY82" fmla="*/ 6012219 h 6858000"/>
              <a:gd name="connsiteX83" fmla="*/ 6946849 w 7467600"/>
              <a:gd name="connsiteY83" fmla="*/ 5523271 h 6858000"/>
              <a:gd name="connsiteX84" fmla="*/ 6946972 w 7467600"/>
              <a:gd name="connsiteY84" fmla="*/ 5526491 h 6858000"/>
              <a:gd name="connsiteX85" fmla="*/ 7105827 w 7467600"/>
              <a:gd name="connsiteY85" fmla="*/ 5718700 h 6858000"/>
              <a:gd name="connsiteX86" fmla="*/ 7356878 w 7467600"/>
              <a:gd name="connsiteY86" fmla="*/ 5981332 h 6858000"/>
              <a:gd name="connsiteX87" fmla="*/ 7467600 w 7467600"/>
              <a:gd name="connsiteY87" fmla="*/ 6117703 h 6858000"/>
              <a:gd name="connsiteX88" fmla="*/ 7467600 w 7467600"/>
              <a:gd name="connsiteY88" fmla="*/ 6163634 h 6858000"/>
              <a:gd name="connsiteX89" fmla="*/ 7403637 w 7467600"/>
              <a:gd name="connsiteY89" fmla="*/ 6083957 h 6858000"/>
              <a:gd name="connsiteX90" fmla="*/ 7254615 w 7467600"/>
              <a:gd name="connsiteY90" fmla="*/ 5911918 h 6858000"/>
              <a:gd name="connsiteX91" fmla="*/ 7312589 w 7467600"/>
              <a:gd name="connsiteY91" fmla="*/ 5982309 h 6858000"/>
              <a:gd name="connsiteX92" fmla="*/ 7448321 w 7467600"/>
              <a:gd name="connsiteY92" fmla="*/ 6190991 h 6858000"/>
              <a:gd name="connsiteX93" fmla="*/ 7467600 w 7467600"/>
              <a:gd name="connsiteY93" fmla="*/ 6221686 h 6858000"/>
              <a:gd name="connsiteX94" fmla="*/ 7467600 w 7467600"/>
              <a:gd name="connsiteY94" fmla="*/ 6334256 h 6858000"/>
              <a:gd name="connsiteX95" fmla="*/ 7454976 w 7467600"/>
              <a:gd name="connsiteY95" fmla="*/ 6318297 h 6858000"/>
              <a:gd name="connsiteX96" fmla="*/ 7042773 w 7467600"/>
              <a:gd name="connsiteY96" fmla="*/ 5734011 h 6858000"/>
              <a:gd name="connsiteX97" fmla="*/ 6844835 w 7467600"/>
              <a:gd name="connsiteY97" fmla="*/ 5424988 h 6858000"/>
              <a:gd name="connsiteX98" fmla="*/ 1456157 w 7467600"/>
              <a:gd name="connsiteY98" fmla="*/ 5371404 h 6858000"/>
              <a:gd name="connsiteX99" fmla="*/ 1244432 w 7467600"/>
              <a:gd name="connsiteY99" fmla="*/ 5385601 h 6858000"/>
              <a:gd name="connsiteX100" fmla="*/ 973990 w 7467600"/>
              <a:gd name="connsiteY100" fmla="*/ 5424940 h 6858000"/>
              <a:gd name="connsiteX101" fmla="*/ 1103809 w 7467600"/>
              <a:gd name="connsiteY101" fmla="*/ 5433720 h 6858000"/>
              <a:gd name="connsiteX102" fmla="*/ 1123454 w 7467600"/>
              <a:gd name="connsiteY102" fmla="*/ 5435727 h 6858000"/>
              <a:gd name="connsiteX103" fmla="*/ 1737017 w 7467600"/>
              <a:gd name="connsiteY103" fmla="*/ 5452183 h 6858000"/>
              <a:gd name="connsiteX104" fmla="*/ 1824397 w 7467600"/>
              <a:gd name="connsiteY104" fmla="*/ 5447757 h 6858000"/>
              <a:gd name="connsiteX105" fmla="*/ 2070059 w 7467600"/>
              <a:gd name="connsiteY105" fmla="*/ 5441660 h 6858000"/>
              <a:gd name="connsiteX106" fmla="*/ 1456157 w 7467600"/>
              <a:gd name="connsiteY106" fmla="*/ 5371404 h 6858000"/>
              <a:gd name="connsiteX107" fmla="*/ 4988186 w 7467600"/>
              <a:gd name="connsiteY107" fmla="*/ 5216467 h 6858000"/>
              <a:gd name="connsiteX108" fmla="*/ 4777334 w 7467600"/>
              <a:gd name="connsiteY108" fmla="*/ 5406072 h 6858000"/>
              <a:gd name="connsiteX109" fmla="*/ 4718341 w 7467600"/>
              <a:gd name="connsiteY109" fmla="*/ 5468043 h 6858000"/>
              <a:gd name="connsiteX110" fmla="*/ 4604655 w 7467600"/>
              <a:gd name="connsiteY110" fmla="*/ 5583434 h 6858000"/>
              <a:gd name="connsiteX111" fmla="*/ 4565074 w 7467600"/>
              <a:gd name="connsiteY111" fmla="*/ 5618550 h 6858000"/>
              <a:gd name="connsiteX112" fmla="*/ 4988186 w 7467600"/>
              <a:gd name="connsiteY112" fmla="*/ 5216467 h 6858000"/>
              <a:gd name="connsiteX113" fmla="*/ 4978032 w 7467600"/>
              <a:gd name="connsiteY113" fmla="*/ 5183809 h 6858000"/>
              <a:gd name="connsiteX114" fmla="*/ 4463413 w 7467600"/>
              <a:gd name="connsiteY114" fmla="*/ 5615162 h 6858000"/>
              <a:gd name="connsiteX115" fmla="*/ 4358134 w 7467600"/>
              <a:gd name="connsiteY115" fmla="*/ 5742791 h 6858000"/>
              <a:gd name="connsiteX116" fmla="*/ 4376219 w 7467600"/>
              <a:gd name="connsiteY116" fmla="*/ 5729027 h 6858000"/>
              <a:gd name="connsiteX117" fmla="*/ 4582340 w 7467600"/>
              <a:gd name="connsiteY117" fmla="*/ 5561037 h 6858000"/>
              <a:gd name="connsiteX118" fmla="*/ 4694684 w 7467600"/>
              <a:gd name="connsiteY118" fmla="*/ 5447098 h 6858000"/>
              <a:gd name="connsiteX119" fmla="*/ 4754123 w 7467600"/>
              <a:gd name="connsiteY119" fmla="*/ 5384643 h 6858000"/>
              <a:gd name="connsiteX120" fmla="*/ 4978032 w 7467600"/>
              <a:gd name="connsiteY120" fmla="*/ 5183809 h 6858000"/>
              <a:gd name="connsiteX121" fmla="*/ 1903353 w 7467600"/>
              <a:gd name="connsiteY121" fmla="*/ 5044827 h 6858000"/>
              <a:gd name="connsiteX122" fmla="*/ 1936931 w 7467600"/>
              <a:gd name="connsiteY122" fmla="*/ 5093954 h 6858000"/>
              <a:gd name="connsiteX123" fmla="*/ 2195868 w 7467600"/>
              <a:gd name="connsiteY123" fmla="*/ 5396574 h 6858000"/>
              <a:gd name="connsiteX124" fmla="*/ 2088852 w 7467600"/>
              <a:gd name="connsiteY124" fmla="*/ 5166123 h 6858000"/>
              <a:gd name="connsiteX125" fmla="*/ 1958241 w 7467600"/>
              <a:gd name="connsiteY125" fmla="*/ 5067955 h 6858000"/>
              <a:gd name="connsiteX126" fmla="*/ 1903353 w 7467600"/>
              <a:gd name="connsiteY126" fmla="*/ 5044827 h 6858000"/>
              <a:gd name="connsiteX127" fmla="*/ 1979378 w 7467600"/>
              <a:gd name="connsiteY127" fmla="*/ 4769504 h 6858000"/>
              <a:gd name="connsiteX128" fmla="*/ 2882120 w 7467600"/>
              <a:gd name="connsiteY128" fmla="*/ 5064547 h 6858000"/>
              <a:gd name="connsiteX129" fmla="*/ 2793103 w 7467600"/>
              <a:gd name="connsiteY129" fmla="*/ 5039699 h 6858000"/>
              <a:gd name="connsiteX130" fmla="*/ 2770041 w 7467600"/>
              <a:gd name="connsiteY130" fmla="*/ 5033634 h 6858000"/>
              <a:gd name="connsiteX131" fmla="*/ 1979378 w 7467600"/>
              <a:gd name="connsiteY131" fmla="*/ 4769504 h 6858000"/>
              <a:gd name="connsiteX132" fmla="*/ 1927410 w 7467600"/>
              <a:gd name="connsiteY132" fmla="*/ 4716164 h 6858000"/>
              <a:gd name="connsiteX133" fmla="*/ 1959587 w 7467600"/>
              <a:gd name="connsiteY133" fmla="*/ 4728849 h 6858000"/>
              <a:gd name="connsiteX134" fmla="*/ 2777707 w 7467600"/>
              <a:gd name="connsiteY134" fmla="*/ 5003991 h 6858000"/>
              <a:gd name="connsiteX135" fmla="*/ 2800768 w 7467600"/>
              <a:gd name="connsiteY135" fmla="*/ 5010056 h 6858000"/>
              <a:gd name="connsiteX136" fmla="*/ 2879408 w 7467600"/>
              <a:gd name="connsiteY136" fmla="*/ 5031590 h 6858000"/>
              <a:gd name="connsiteX137" fmla="*/ 2862295 w 7467600"/>
              <a:gd name="connsiteY137" fmla="*/ 5022958 h 6858000"/>
              <a:gd name="connsiteX138" fmla="*/ 2813343 w 7467600"/>
              <a:gd name="connsiteY138" fmla="*/ 4998369 h 6858000"/>
              <a:gd name="connsiteX139" fmla="*/ 2646245 w 7467600"/>
              <a:gd name="connsiteY139" fmla="*/ 4930999 h 6858000"/>
              <a:gd name="connsiteX140" fmla="*/ 1999243 w 7467600"/>
              <a:gd name="connsiteY140" fmla="*/ 4730524 h 6858000"/>
              <a:gd name="connsiteX141" fmla="*/ 1979527 w 7467600"/>
              <a:gd name="connsiteY141" fmla="*/ 4726651 h 6858000"/>
              <a:gd name="connsiteX142" fmla="*/ 1927410 w 7467600"/>
              <a:gd name="connsiteY142" fmla="*/ 4716164 h 6858000"/>
              <a:gd name="connsiteX143" fmla="*/ 1997014 w 7467600"/>
              <a:gd name="connsiteY143" fmla="*/ 4698007 h 6858000"/>
              <a:gd name="connsiteX144" fmla="*/ 2005458 w 7467600"/>
              <a:gd name="connsiteY144" fmla="*/ 4699540 h 6858000"/>
              <a:gd name="connsiteX145" fmla="*/ 2657186 w 7467600"/>
              <a:gd name="connsiteY145" fmla="*/ 4901687 h 6858000"/>
              <a:gd name="connsiteX146" fmla="*/ 2826662 w 7467600"/>
              <a:gd name="connsiteY146" fmla="*/ 4970362 h 6858000"/>
              <a:gd name="connsiteX147" fmla="*/ 2876100 w 7467600"/>
              <a:gd name="connsiteY147" fmla="*/ 4995397 h 6858000"/>
              <a:gd name="connsiteX148" fmla="*/ 3042600 w 7467600"/>
              <a:gd name="connsiteY148" fmla="*/ 5059532 h 6858000"/>
              <a:gd name="connsiteX149" fmla="*/ 1997014 w 7467600"/>
              <a:gd name="connsiteY149" fmla="*/ 4698007 h 6858000"/>
              <a:gd name="connsiteX150" fmla="*/ 2305292 w 7467600"/>
              <a:gd name="connsiteY150" fmla="*/ 4219492 h 6858000"/>
              <a:gd name="connsiteX151" fmla="*/ 3360922 w 7467600"/>
              <a:gd name="connsiteY151" fmla="*/ 4529373 h 6858000"/>
              <a:gd name="connsiteX152" fmla="*/ 3492420 w 7467600"/>
              <a:gd name="connsiteY152" fmla="*/ 4510145 h 6858000"/>
              <a:gd name="connsiteX153" fmla="*/ 3364086 w 7467600"/>
              <a:gd name="connsiteY153" fmla="*/ 4480340 h 6858000"/>
              <a:gd name="connsiteX154" fmla="*/ 3225818 w 7467600"/>
              <a:gd name="connsiteY154" fmla="*/ 4411822 h 6858000"/>
              <a:gd name="connsiteX155" fmla="*/ 3129696 w 7467600"/>
              <a:gd name="connsiteY155" fmla="*/ 4360704 h 6858000"/>
              <a:gd name="connsiteX156" fmla="*/ 2814545 w 7467600"/>
              <a:gd name="connsiteY156" fmla="*/ 4282955 h 6858000"/>
              <a:gd name="connsiteX157" fmla="*/ 2305292 w 7467600"/>
              <a:gd name="connsiteY157" fmla="*/ 4219492 h 6858000"/>
              <a:gd name="connsiteX158" fmla="*/ 2626982 w 7467600"/>
              <a:gd name="connsiteY158" fmla="*/ 4206450 h 6858000"/>
              <a:gd name="connsiteX159" fmla="*/ 2490617 w 7467600"/>
              <a:gd name="connsiteY159" fmla="*/ 4206951 h 6858000"/>
              <a:gd name="connsiteX160" fmla="*/ 2819869 w 7467600"/>
              <a:gd name="connsiteY160" fmla="*/ 4252936 h 6858000"/>
              <a:gd name="connsiteX161" fmla="*/ 3143018 w 7467600"/>
              <a:gd name="connsiteY161" fmla="*/ 4332698 h 6858000"/>
              <a:gd name="connsiteX162" fmla="*/ 3241520 w 7467600"/>
              <a:gd name="connsiteY162" fmla="*/ 4385112 h 6858000"/>
              <a:gd name="connsiteX163" fmla="*/ 3374575 w 7467600"/>
              <a:gd name="connsiteY163" fmla="*/ 4451517 h 6858000"/>
              <a:gd name="connsiteX164" fmla="*/ 3505221 w 7467600"/>
              <a:gd name="connsiteY164" fmla="*/ 4480757 h 6858000"/>
              <a:gd name="connsiteX165" fmla="*/ 2626982 w 7467600"/>
              <a:gd name="connsiteY165" fmla="*/ 4206450 h 6858000"/>
              <a:gd name="connsiteX166" fmla="*/ 1310106 w 7467600"/>
              <a:gd name="connsiteY166" fmla="*/ 3943217 h 6858000"/>
              <a:gd name="connsiteX167" fmla="*/ 854994 w 7467600"/>
              <a:gd name="connsiteY167" fmla="*/ 4399136 h 6858000"/>
              <a:gd name="connsiteX168" fmla="*/ 742462 w 7467600"/>
              <a:gd name="connsiteY168" fmla="*/ 4594648 h 6858000"/>
              <a:gd name="connsiteX169" fmla="*/ 820602 w 7467600"/>
              <a:gd name="connsiteY169" fmla="*/ 4485915 h 6858000"/>
              <a:gd name="connsiteX170" fmla="*/ 878295 w 7467600"/>
              <a:gd name="connsiteY170" fmla="*/ 4403594 h 6858000"/>
              <a:gd name="connsiteX171" fmla="*/ 1240607 w 7467600"/>
              <a:gd name="connsiteY171" fmla="*/ 4010401 h 6858000"/>
              <a:gd name="connsiteX172" fmla="*/ 1310106 w 7467600"/>
              <a:gd name="connsiteY172" fmla="*/ 3943217 h 6858000"/>
              <a:gd name="connsiteX173" fmla="*/ 1423113 w 7467600"/>
              <a:gd name="connsiteY173" fmla="*/ 3874565 h 6858000"/>
              <a:gd name="connsiteX174" fmla="*/ 1260565 w 7467600"/>
              <a:gd name="connsiteY174" fmla="*/ 4031982 h 6858000"/>
              <a:gd name="connsiteX175" fmla="*/ 901900 w 7467600"/>
              <a:gd name="connsiteY175" fmla="*/ 4421236 h 6858000"/>
              <a:gd name="connsiteX176" fmla="*/ 845044 w 7467600"/>
              <a:gd name="connsiteY176" fmla="*/ 4502436 h 6858000"/>
              <a:gd name="connsiteX177" fmla="*/ 685926 w 7467600"/>
              <a:gd name="connsiteY177" fmla="*/ 4703069 h 6858000"/>
              <a:gd name="connsiteX178" fmla="*/ 684248 w 7467600"/>
              <a:gd name="connsiteY178" fmla="*/ 4706721 h 6858000"/>
              <a:gd name="connsiteX179" fmla="*/ 1423113 w 7467600"/>
              <a:gd name="connsiteY179" fmla="*/ 3874565 h 6858000"/>
              <a:gd name="connsiteX180" fmla="*/ 3316479 w 7467600"/>
              <a:gd name="connsiteY180" fmla="*/ 3872136 h 6858000"/>
              <a:gd name="connsiteX181" fmla="*/ 3546806 w 7467600"/>
              <a:gd name="connsiteY181" fmla="*/ 4356139 h 6858000"/>
              <a:gd name="connsiteX182" fmla="*/ 3364433 w 7467600"/>
              <a:gd name="connsiteY182" fmla="*/ 3953121 h 6858000"/>
              <a:gd name="connsiteX183" fmla="*/ 3316479 w 7467600"/>
              <a:gd name="connsiteY183" fmla="*/ 3872136 h 6858000"/>
              <a:gd name="connsiteX184" fmla="*/ 3291335 w 7467600"/>
              <a:gd name="connsiteY184" fmla="*/ 3767420 h 6858000"/>
              <a:gd name="connsiteX185" fmla="*/ 3390805 w 7467600"/>
              <a:gd name="connsiteY185" fmla="*/ 3937163 h 6858000"/>
              <a:gd name="connsiteX186" fmla="*/ 3579062 w 7467600"/>
              <a:gd name="connsiteY186" fmla="*/ 4359040 h 6858000"/>
              <a:gd name="connsiteX187" fmla="*/ 3467355 w 7467600"/>
              <a:gd name="connsiteY187" fmla="*/ 3988130 h 6858000"/>
              <a:gd name="connsiteX188" fmla="*/ 3310753 w 7467600"/>
              <a:gd name="connsiteY188" fmla="*/ 3787140 h 6858000"/>
              <a:gd name="connsiteX189" fmla="*/ 3291335 w 7467600"/>
              <a:gd name="connsiteY189" fmla="*/ 3767420 h 6858000"/>
              <a:gd name="connsiteX190" fmla="*/ 1635889 w 7467600"/>
              <a:gd name="connsiteY190" fmla="*/ 3709494 h 6858000"/>
              <a:gd name="connsiteX191" fmla="*/ 1634800 w 7467600"/>
              <a:gd name="connsiteY191" fmla="*/ 3731111 h 6858000"/>
              <a:gd name="connsiteX192" fmla="*/ 1635889 w 7467600"/>
              <a:gd name="connsiteY192" fmla="*/ 3709494 h 6858000"/>
              <a:gd name="connsiteX193" fmla="*/ 1510397 w 7467600"/>
              <a:gd name="connsiteY193" fmla="*/ 3684705 h 6858000"/>
              <a:gd name="connsiteX194" fmla="*/ 1146550 w 7467600"/>
              <a:gd name="connsiteY194" fmla="*/ 3802012 h 6858000"/>
              <a:gd name="connsiteX195" fmla="*/ 698834 w 7467600"/>
              <a:gd name="connsiteY195" fmla="*/ 3952272 h 6858000"/>
              <a:gd name="connsiteX196" fmla="*/ 34256 w 7467600"/>
              <a:gd name="connsiteY196" fmla="*/ 4347603 h 6858000"/>
              <a:gd name="connsiteX197" fmla="*/ 527241 w 7467600"/>
              <a:gd name="connsiteY197" fmla="*/ 4065078 h 6858000"/>
              <a:gd name="connsiteX198" fmla="*/ 1510397 w 7467600"/>
              <a:gd name="connsiteY198" fmla="*/ 3684705 h 6858000"/>
              <a:gd name="connsiteX199" fmla="*/ 1313114 w 7467600"/>
              <a:gd name="connsiteY199" fmla="*/ 3655216 h 6858000"/>
              <a:gd name="connsiteX200" fmla="*/ 1109304 w 7467600"/>
              <a:gd name="connsiteY200" fmla="*/ 3669030 h 6858000"/>
              <a:gd name="connsiteX201" fmla="*/ 8129 w 7467600"/>
              <a:gd name="connsiteY201" fmla="*/ 4330519 h 6858000"/>
              <a:gd name="connsiteX202" fmla="*/ 687572 w 7467600"/>
              <a:gd name="connsiteY202" fmla="*/ 3925629 h 6858000"/>
              <a:gd name="connsiteX203" fmla="*/ 1138365 w 7467600"/>
              <a:gd name="connsiteY203" fmla="*/ 3774515 h 6858000"/>
              <a:gd name="connsiteX204" fmla="*/ 1505579 w 7467600"/>
              <a:gd name="connsiteY204" fmla="*/ 3655526 h 6858000"/>
              <a:gd name="connsiteX205" fmla="*/ 1313114 w 7467600"/>
              <a:gd name="connsiteY205" fmla="*/ 3655216 h 6858000"/>
              <a:gd name="connsiteX206" fmla="*/ 3655073 w 7467600"/>
              <a:gd name="connsiteY206" fmla="*/ 3650884 h 6858000"/>
              <a:gd name="connsiteX207" fmla="*/ 3989938 w 7467600"/>
              <a:gd name="connsiteY207" fmla="*/ 3991685 h 6858000"/>
              <a:gd name="connsiteX208" fmla="*/ 4393907 w 7467600"/>
              <a:gd name="connsiteY208" fmla="*/ 4261258 h 6858000"/>
              <a:gd name="connsiteX209" fmla="*/ 4648051 w 7467600"/>
              <a:gd name="connsiteY209" fmla="*/ 4374051 h 6858000"/>
              <a:gd name="connsiteX210" fmla="*/ 4383389 w 7467600"/>
              <a:gd name="connsiteY210" fmla="*/ 4184369 h 6858000"/>
              <a:gd name="connsiteX211" fmla="*/ 4165508 w 7467600"/>
              <a:gd name="connsiteY211" fmla="*/ 4035196 h 6858000"/>
              <a:gd name="connsiteX212" fmla="*/ 4068162 w 7467600"/>
              <a:gd name="connsiteY212" fmla="*/ 3953394 h 6858000"/>
              <a:gd name="connsiteX213" fmla="*/ 3981416 w 7467600"/>
              <a:gd name="connsiteY213" fmla="*/ 3880482 h 6858000"/>
              <a:gd name="connsiteX214" fmla="*/ 3800147 w 7467600"/>
              <a:gd name="connsiteY214" fmla="*/ 3749872 h 6858000"/>
              <a:gd name="connsiteX215" fmla="*/ 3655073 w 7467600"/>
              <a:gd name="connsiteY215" fmla="*/ 3650884 h 6858000"/>
              <a:gd name="connsiteX216" fmla="*/ 3670252 w 7467600"/>
              <a:gd name="connsiteY216" fmla="*/ 3622798 h 6858000"/>
              <a:gd name="connsiteX217" fmla="*/ 3817258 w 7467600"/>
              <a:gd name="connsiteY217" fmla="*/ 3723577 h 6858000"/>
              <a:gd name="connsiteX218" fmla="*/ 4000461 w 7467600"/>
              <a:gd name="connsiteY218" fmla="*/ 3855966 h 6858000"/>
              <a:gd name="connsiteX219" fmla="*/ 4088180 w 7467600"/>
              <a:gd name="connsiteY219" fmla="*/ 3929774 h 6858000"/>
              <a:gd name="connsiteX220" fmla="*/ 4184555 w 7467600"/>
              <a:gd name="connsiteY220" fmla="*/ 4010683 h 6858000"/>
              <a:gd name="connsiteX221" fmla="*/ 4399563 w 7467600"/>
              <a:gd name="connsiteY221" fmla="*/ 4158106 h 6858000"/>
              <a:gd name="connsiteX222" fmla="*/ 4684469 w 7467600"/>
              <a:gd name="connsiteY222" fmla="*/ 4364680 h 6858000"/>
              <a:gd name="connsiteX223" fmla="*/ 4690271 w 7467600"/>
              <a:gd name="connsiteY223" fmla="*/ 4370034 h 6858000"/>
              <a:gd name="connsiteX224" fmla="*/ 4136093 w 7467600"/>
              <a:gd name="connsiteY224" fmla="*/ 3858466 h 6858000"/>
              <a:gd name="connsiteX225" fmla="*/ 3670252 w 7467600"/>
              <a:gd name="connsiteY225" fmla="*/ 3622798 h 6858000"/>
              <a:gd name="connsiteX226" fmla="*/ 4440129 w 7467600"/>
              <a:gd name="connsiteY226" fmla="*/ 3448571 h 6858000"/>
              <a:gd name="connsiteX227" fmla="*/ 4856525 w 7467600"/>
              <a:gd name="connsiteY227" fmla="*/ 3915351 h 6858000"/>
              <a:gd name="connsiteX228" fmla="*/ 5059055 w 7467600"/>
              <a:gd name="connsiteY228" fmla="*/ 4108918 h 6858000"/>
              <a:gd name="connsiteX229" fmla="*/ 5290070 w 7467600"/>
              <a:gd name="connsiteY229" fmla="*/ 4263619 h 6858000"/>
              <a:gd name="connsiteX230" fmla="*/ 4834991 w 7467600"/>
              <a:gd name="connsiteY230" fmla="*/ 3830985 h 6858000"/>
              <a:gd name="connsiteX231" fmla="*/ 4440129 w 7467600"/>
              <a:gd name="connsiteY231" fmla="*/ 3448571 h 6858000"/>
              <a:gd name="connsiteX232" fmla="*/ 4441737 w 7467600"/>
              <a:gd name="connsiteY232" fmla="*/ 3399734 h 6858000"/>
              <a:gd name="connsiteX233" fmla="*/ 4431236 w 7467600"/>
              <a:gd name="connsiteY233" fmla="*/ 3400954 h 6858000"/>
              <a:gd name="connsiteX234" fmla="*/ 4557150 w 7467600"/>
              <a:gd name="connsiteY234" fmla="*/ 3510023 h 6858000"/>
              <a:gd name="connsiteX235" fmla="*/ 4856936 w 7467600"/>
              <a:gd name="connsiteY235" fmla="*/ 3809146 h 6858000"/>
              <a:gd name="connsiteX236" fmla="*/ 5111996 w 7467600"/>
              <a:gd name="connsiteY236" fmla="*/ 4065759 h 6858000"/>
              <a:gd name="connsiteX237" fmla="*/ 5388878 w 7467600"/>
              <a:gd name="connsiteY237" fmla="*/ 4300185 h 6858000"/>
              <a:gd name="connsiteX238" fmla="*/ 5425556 w 7467600"/>
              <a:gd name="connsiteY238" fmla="*/ 4308967 h 6858000"/>
              <a:gd name="connsiteX239" fmla="*/ 4943646 w 7467600"/>
              <a:gd name="connsiteY239" fmla="*/ 3822916 h 6858000"/>
              <a:gd name="connsiteX240" fmla="*/ 4594837 w 7467600"/>
              <a:gd name="connsiteY240" fmla="*/ 3532274 h 6858000"/>
              <a:gd name="connsiteX241" fmla="*/ 4441737 w 7467600"/>
              <a:gd name="connsiteY241" fmla="*/ 3399734 h 6858000"/>
              <a:gd name="connsiteX242" fmla="*/ 5425834 w 7467600"/>
              <a:gd name="connsiteY242" fmla="*/ 3162785 h 6858000"/>
              <a:gd name="connsiteX243" fmla="*/ 5401644 w 7467600"/>
              <a:gd name="connsiteY243" fmla="*/ 3617847 h 6858000"/>
              <a:gd name="connsiteX244" fmla="*/ 5467256 w 7467600"/>
              <a:gd name="connsiteY244" fmla="*/ 4175494 h 6858000"/>
              <a:gd name="connsiteX245" fmla="*/ 5448069 w 7467600"/>
              <a:gd name="connsiteY245" fmla="*/ 3567554 h 6858000"/>
              <a:gd name="connsiteX246" fmla="*/ 5425834 w 7467600"/>
              <a:gd name="connsiteY246" fmla="*/ 3162785 h 6858000"/>
              <a:gd name="connsiteX247" fmla="*/ 1318687 w 7467600"/>
              <a:gd name="connsiteY247" fmla="*/ 3113840 h 6858000"/>
              <a:gd name="connsiteX248" fmla="*/ 1066793 w 7467600"/>
              <a:gd name="connsiteY248" fmla="*/ 3212171 h 6858000"/>
              <a:gd name="connsiteX249" fmla="*/ 993319 w 7467600"/>
              <a:gd name="connsiteY249" fmla="*/ 3247648 h 6858000"/>
              <a:gd name="connsiteX250" fmla="*/ 853081 w 7467600"/>
              <a:gd name="connsiteY250" fmla="*/ 3312410 h 6858000"/>
              <a:gd name="connsiteX251" fmla="*/ 805957 w 7467600"/>
              <a:gd name="connsiteY251" fmla="*/ 3330443 h 6858000"/>
              <a:gd name="connsiteX252" fmla="*/ 1318687 w 7467600"/>
              <a:gd name="connsiteY252" fmla="*/ 3113840 h 6858000"/>
              <a:gd name="connsiteX253" fmla="*/ 5453702 w 7467600"/>
              <a:gd name="connsiteY253" fmla="*/ 3090882 h 6858000"/>
              <a:gd name="connsiteX254" fmla="*/ 5480135 w 7467600"/>
              <a:gd name="connsiteY254" fmla="*/ 3565802 h 6858000"/>
              <a:gd name="connsiteX255" fmla="*/ 5499023 w 7467600"/>
              <a:gd name="connsiteY255" fmla="*/ 4166310 h 6858000"/>
              <a:gd name="connsiteX256" fmla="*/ 5547022 w 7467600"/>
              <a:gd name="connsiteY256" fmla="*/ 3607838 h 6858000"/>
              <a:gd name="connsiteX257" fmla="*/ 5515964 w 7467600"/>
              <a:gd name="connsiteY257" fmla="*/ 3378541 h 6858000"/>
              <a:gd name="connsiteX258" fmla="*/ 5453702 w 7467600"/>
              <a:gd name="connsiteY258" fmla="*/ 3090882 h 6858000"/>
              <a:gd name="connsiteX259" fmla="*/ 1238695 w 7467600"/>
              <a:gd name="connsiteY259" fmla="*/ 3076820 h 6858000"/>
              <a:gd name="connsiteX260" fmla="*/ 716371 w 7467600"/>
              <a:gd name="connsiteY260" fmla="*/ 3293249 h 6858000"/>
              <a:gd name="connsiteX261" fmla="*/ 579522 w 7467600"/>
              <a:gd name="connsiteY261" fmla="*/ 3371759 h 6858000"/>
              <a:gd name="connsiteX262" fmla="*/ 600288 w 7467600"/>
              <a:gd name="connsiteY262" fmla="*/ 3365555 h 6858000"/>
              <a:gd name="connsiteX263" fmla="*/ 840692 w 7467600"/>
              <a:gd name="connsiteY263" fmla="*/ 3284921 h 6858000"/>
              <a:gd name="connsiteX264" fmla="*/ 979248 w 7467600"/>
              <a:gd name="connsiteY264" fmla="*/ 3221003 h 6858000"/>
              <a:gd name="connsiteX265" fmla="*/ 1053282 w 7467600"/>
              <a:gd name="connsiteY265" fmla="*/ 3185247 h 6858000"/>
              <a:gd name="connsiteX266" fmla="*/ 1320603 w 7467600"/>
              <a:gd name="connsiteY266" fmla="*/ 3081281 h 6858000"/>
              <a:gd name="connsiteX267" fmla="*/ 1238695 w 7467600"/>
              <a:gd name="connsiteY267" fmla="*/ 3076820 h 6858000"/>
              <a:gd name="connsiteX268" fmla="*/ 5425627 w 7467600"/>
              <a:gd name="connsiteY268" fmla="*/ 2954192 h 6858000"/>
              <a:gd name="connsiteX269" fmla="*/ 5470770 w 7467600"/>
              <a:gd name="connsiteY269" fmla="*/ 3005435 h 6858000"/>
              <a:gd name="connsiteX270" fmla="*/ 5519779 w 7467600"/>
              <a:gd name="connsiteY270" fmla="*/ 4359223 h 6858000"/>
              <a:gd name="connsiteX271" fmla="*/ 5520293 w 7467600"/>
              <a:gd name="connsiteY271" fmla="*/ 4360602 h 6858000"/>
              <a:gd name="connsiteX272" fmla="*/ 5767221 w 7467600"/>
              <a:gd name="connsiteY272" fmla="*/ 4665564 h 6858000"/>
              <a:gd name="connsiteX273" fmla="*/ 6937169 w 7467600"/>
              <a:gd name="connsiteY273" fmla="*/ 4815941 h 6858000"/>
              <a:gd name="connsiteX274" fmla="*/ 6953922 w 7467600"/>
              <a:gd name="connsiteY274" fmla="*/ 4890068 h 6858000"/>
              <a:gd name="connsiteX275" fmla="*/ 6071359 w 7467600"/>
              <a:gd name="connsiteY275" fmla="*/ 4770770 h 6858000"/>
              <a:gd name="connsiteX276" fmla="*/ 6038839 w 7467600"/>
              <a:gd name="connsiteY276" fmla="*/ 4764474 h 6858000"/>
              <a:gd name="connsiteX277" fmla="*/ 6038706 w 7467600"/>
              <a:gd name="connsiteY277" fmla="*/ 4763847 h 6858000"/>
              <a:gd name="connsiteX278" fmla="*/ 6037784 w 7467600"/>
              <a:gd name="connsiteY278" fmla="*/ 4764270 h 6858000"/>
              <a:gd name="connsiteX279" fmla="*/ 6038839 w 7467600"/>
              <a:gd name="connsiteY279" fmla="*/ 4764474 h 6858000"/>
              <a:gd name="connsiteX280" fmla="*/ 6040338 w 7467600"/>
              <a:gd name="connsiteY280" fmla="*/ 4771418 h 6858000"/>
              <a:gd name="connsiteX281" fmla="*/ 6024488 w 7467600"/>
              <a:gd name="connsiteY281" fmla="*/ 4809903 h 6858000"/>
              <a:gd name="connsiteX282" fmla="*/ 5599771 w 7467600"/>
              <a:gd name="connsiteY282" fmla="*/ 5509652 h 6858000"/>
              <a:gd name="connsiteX283" fmla="*/ 5548843 w 7467600"/>
              <a:gd name="connsiteY283" fmla="*/ 5563845 h 6858000"/>
              <a:gd name="connsiteX284" fmla="*/ 5940952 w 7467600"/>
              <a:gd name="connsiteY284" fmla="*/ 6250028 h 6858000"/>
              <a:gd name="connsiteX285" fmla="*/ 6043441 w 7467600"/>
              <a:gd name="connsiteY285" fmla="*/ 6665847 h 6858000"/>
              <a:gd name="connsiteX286" fmla="*/ 6093432 w 7467600"/>
              <a:gd name="connsiteY286" fmla="*/ 6858000 h 6858000"/>
              <a:gd name="connsiteX287" fmla="*/ 6034344 w 7467600"/>
              <a:gd name="connsiteY287" fmla="*/ 6858000 h 6858000"/>
              <a:gd name="connsiteX288" fmla="*/ 6026679 w 7467600"/>
              <a:gd name="connsiteY288" fmla="*/ 6836959 h 6858000"/>
              <a:gd name="connsiteX289" fmla="*/ 5800441 w 7467600"/>
              <a:gd name="connsiteY289" fmla="*/ 6335286 h 6858000"/>
              <a:gd name="connsiteX290" fmla="*/ 5526562 w 7467600"/>
              <a:gd name="connsiteY290" fmla="*/ 5705388 h 6858000"/>
              <a:gd name="connsiteX291" fmla="*/ 5519640 w 7467600"/>
              <a:gd name="connsiteY291" fmla="*/ 5683774 h 6858000"/>
              <a:gd name="connsiteX292" fmla="*/ 5844559 w 7467600"/>
              <a:gd name="connsiteY292" fmla="*/ 6553349 h 6858000"/>
              <a:gd name="connsiteX293" fmla="*/ 5975994 w 7467600"/>
              <a:gd name="connsiteY293" fmla="*/ 6858000 h 6858000"/>
              <a:gd name="connsiteX294" fmla="*/ 5898547 w 7467600"/>
              <a:gd name="connsiteY294" fmla="*/ 6858000 h 6858000"/>
              <a:gd name="connsiteX295" fmla="*/ 5682041 w 7467600"/>
              <a:gd name="connsiteY295" fmla="*/ 6355860 h 6858000"/>
              <a:gd name="connsiteX296" fmla="*/ 5461758 w 7467600"/>
              <a:gd name="connsiteY296" fmla="*/ 5820220 h 6858000"/>
              <a:gd name="connsiteX297" fmla="*/ 5237282 w 7467600"/>
              <a:gd name="connsiteY297" fmla="*/ 6579086 h 6858000"/>
              <a:gd name="connsiteX298" fmla="*/ 5115009 w 7467600"/>
              <a:gd name="connsiteY298" fmla="*/ 6858000 h 6858000"/>
              <a:gd name="connsiteX299" fmla="*/ 5028074 w 7467600"/>
              <a:gd name="connsiteY299" fmla="*/ 6858000 h 6858000"/>
              <a:gd name="connsiteX300" fmla="*/ 5079508 w 7467600"/>
              <a:gd name="connsiteY300" fmla="*/ 6749074 h 6858000"/>
              <a:gd name="connsiteX301" fmla="*/ 5371846 w 7467600"/>
              <a:gd name="connsiteY301" fmla="*/ 5924413 h 6858000"/>
              <a:gd name="connsiteX302" fmla="*/ 5270512 w 7467600"/>
              <a:gd name="connsiteY302" fmla="*/ 6138975 h 6858000"/>
              <a:gd name="connsiteX303" fmla="*/ 5062409 w 7467600"/>
              <a:gd name="connsiteY303" fmla="*/ 6653544 h 6858000"/>
              <a:gd name="connsiteX304" fmla="*/ 5036628 w 7467600"/>
              <a:gd name="connsiteY304" fmla="*/ 6754247 h 6858000"/>
              <a:gd name="connsiteX305" fmla="*/ 5009112 w 7467600"/>
              <a:gd name="connsiteY305" fmla="*/ 6858000 h 6858000"/>
              <a:gd name="connsiteX306" fmla="*/ 4976679 w 7467600"/>
              <a:gd name="connsiteY306" fmla="*/ 6858000 h 6858000"/>
              <a:gd name="connsiteX307" fmla="*/ 5006537 w 7467600"/>
              <a:gd name="connsiteY307" fmla="*/ 6747068 h 6858000"/>
              <a:gd name="connsiteX308" fmla="*/ 5032723 w 7467600"/>
              <a:gd name="connsiteY308" fmla="*/ 6644957 h 6858000"/>
              <a:gd name="connsiteX309" fmla="*/ 5242949 w 7467600"/>
              <a:gd name="connsiteY309" fmla="*/ 6125175 h 6858000"/>
              <a:gd name="connsiteX310" fmla="*/ 5286321 w 7467600"/>
              <a:gd name="connsiteY310" fmla="*/ 6033555 h 6858000"/>
              <a:gd name="connsiteX311" fmla="*/ 5008210 w 7467600"/>
              <a:gd name="connsiteY311" fmla="*/ 6649194 h 6858000"/>
              <a:gd name="connsiteX312" fmla="*/ 4986321 w 7467600"/>
              <a:gd name="connsiteY312" fmla="*/ 6765687 h 6858000"/>
              <a:gd name="connsiteX313" fmla="*/ 4973474 w 7467600"/>
              <a:gd name="connsiteY313" fmla="*/ 6858000 h 6858000"/>
              <a:gd name="connsiteX314" fmla="*/ 4907178 w 7467600"/>
              <a:gd name="connsiteY314" fmla="*/ 6858000 h 6858000"/>
              <a:gd name="connsiteX315" fmla="*/ 4910810 w 7467600"/>
              <a:gd name="connsiteY315" fmla="*/ 6829660 h 6858000"/>
              <a:gd name="connsiteX316" fmla="*/ 4987461 w 7467600"/>
              <a:gd name="connsiteY316" fmla="*/ 6432994 h 6858000"/>
              <a:gd name="connsiteX317" fmla="*/ 5179262 w 7467600"/>
              <a:gd name="connsiteY317" fmla="*/ 6035044 h 6858000"/>
              <a:gd name="connsiteX318" fmla="*/ 4689678 w 7467600"/>
              <a:gd name="connsiteY318" fmla="*/ 6440241 h 6858000"/>
              <a:gd name="connsiteX319" fmla="*/ 4477543 w 7467600"/>
              <a:gd name="connsiteY319" fmla="*/ 6674836 h 6858000"/>
              <a:gd name="connsiteX320" fmla="*/ 4329957 w 7467600"/>
              <a:gd name="connsiteY320" fmla="*/ 6858000 h 6858000"/>
              <a:gd name="connsiteX321" fmla="*/ 4218595 w 7467600"/>
              <a:gd name="connsiteY321" fmla="*/ 6858000 h 6858000"/>
              <a:gd name="connsiteX322" fmla="*/ 4368888 w 7467600"/>
              <a:gd name="connsiteY322" fmla="*/ 6668412 h 6858000"/>
              <a:gd name="connsiteX323" fmla="*/ 4563091 w 7467600"/>
              <a:gd name="connsiteY323" fmla="*/ 6442508 h 6858000"/>
              <a:gd name="connsiteX324" fmla="*/ 5387324 w 7467600"/>
              <a:gd name="connsiteY324" fmla="*/ 5705830 h 6858000"/>
              <a:gd name="connsiteX325" fmla="*/ 5073620 w 7467600"/>
              <a:gd name="connsiteY325" fmla="*/ 5955437 h 6858000"/>
              <a:gd name="connsiteX326" fmla="*/ 4689789 w 7467600"/>
              <a:gd name="connsiteY326" fmla="*/ 6268382 h 6858000"/>
              <a:gd name="connsiteX327" fmla="*/ 4418722 w 7467600"/>
              <a:gd name="connsiteY327" fmla="*/ 6570886 h 6858000"/>
              <a:gd name="connsiteX328" fmla="*/ 4214944 w 7467600"/>
              <a:gd name="connsiteY328" fmla="*/ 6858000 h 6858000"/>
              <a:gd name="connsiteX329" fmla="*/ 4177898 w 7467600"/>
              <a:gd name="connsiteY329" fmla="*/ 6858000 h 6858000"/>
              <a:gd name="connsiteX330" fmla="*/ 4391597 w 7467600"/>
              <a:gd name="connsiteY330" fmla="*/ 6556370 h 6858000"/>
              <a:gd name="connsiteX331" fmla="*/ 4668889 w 7467600"/>
              <a:gd name="connsiteY331" fmla="*/ 6246399 h 6858000"/>
              <a:gd name="connsiteX332" fmla="*/ 5055427 w 7467600"/>
              <a:gd name="connsiteY332" fmla="*/ 5931476 h 6858000"/>
              <a:gd name="connsiteX333" fmla="*/ 5371814 w 7467600"/>
              <a:gd name="connsiteY333" fmla="*/ 5678975 h 6858000"/>
              <a:gd name="connsiteX334" fmla="*/ 4987918 w 7467600"/>
              <a:gd name="connsiteY334" fmla="*/ 5838701 h 6858000"/>
              <a:gd name="connsiteX335" fmla="*/ 4317146 w 7467600"/>
              <a:gd name="connsiteY335" fmla="*/ 6587716 h 6858000"/>
              <a:gd name="connsiteX336" fmla="*/ 4171627 w 7467600"/>
              <a:gd name="connsiteY336" fmla="*/ 6858000 h 6858000"/>
              <a:gd name="connsiteX337" fmla="*/ 4081585 w 7467600"/>
              <a:gd name="connsiteY337" fmla="*/ 6858000 h 6858000"/>
              <a:gd name="connsiteX338" fmla="*/ 4238603 w 7467600"/>
              <a:gd name="connsiteY338" fmla="*/ 6559341 h 6858000"/>
              <a:gd name="connsiteX339" fmla="*/ 4778333 w 7467600"/>
              <a:gd name="connsiteY339" fmla="*/ 5873626 h 6858000"/>
              <a:gd name="connsiteX340" fmla="*/ 5414185 w 7467600"/>
              <a:gd name="connsiteY340" fmla="*/ 5573882 h 6858000"/>
              <a:gd name="connsiteX341" fmla="*/ 5959648 w 7467600"/>
              <a:gd name="connsiteY341" fmla="*/ 4760797 h 6858000"/>
              <a:gd name="connsiteX342" fmla="*/ 5355019 w 7467600"/>
              <a:gd name="connsiteY342" fmla="*/ 4734672 h 6858000"/>
              <a:gd name="connsiteX343" fmla="*/ 5083565 w 7467600"/>
              <a:gd name="connsiteY343" fmla="*/ 5179121 h 6858000"/>
              <a:gd name="connsiteX344" fmla="*/ 4713577 w 7467600"/>
              <a:gd name="connsiteY344" fmla="*/ 5616803 h 6858000"/>
              <a:gd name="connsiteX345" fmla="*/ 3989559 w 7467600"/>
              <a:gd name="connsiteY345" fmla="*/ 6145945 h 6858000"/>
              <a:gd name="connsiteX346" fmla="*/ 3939824 w 7467600"/>
              <a:gd name="connsiteY346" fmla="*/ 6066900 h 6858000"/>
              <a:gd name="connsiteX347" fmla="*/ 4584537 w 7467600"/>
              <a:gd name="connsiteY347" fmla="*/ 5324826 h 6858000"/>
              <a:gd name="connsiteX348" fmla="*/ 5037105 w 7467600"/>
              <a:gd name="connsiteY348" fmla="*/ 5088765 h 6858000"/>
              <a:gd name="connsiteX349" fmla="*/ 5039930 w 7467600"/>
              <a:gd name="connsiteY349" fmla="*/ 5089585 h 6858000"/>
              <a:gd name="connsiteX350" fmla="*/ 5263764 w 7467600"/>
              <a:gd name="connsiteY350" fmla="*/ 4735525 h 6858000"/>
              <a:gd name="connsiteX351" fmla="*/ 4086300 w 7467600"/>
              <a:gd name="connsiteY351" fmla="*/ 4884599 h 6858000"/>
              <a:gd name="connsiteX352" fmla="*/ 4085485 w 7467600"/>
              <a:gd name="connsiteY352" fmla="*/ 4899070 h 6858000"/>
              <a:gd name="connsiteX353" fmla="*/ 3871915 w 7467600"/>
              <a:gd name="connsiteY353" fmla="*/ 5253645 h 6858000"/>
              <a:gd name="connsiteX354" fmla="*/ 3799374 w 7467600"/>
              <a:gd name="connsiteY354" fmla="*/ 5466127 h 6858000"/>
              <a:gd name="connsiteX355" fmla="*/ 3498850 w 7467600"/>
              <a:gd name="connsiteY355" fmla="*/ 6661888 h 6858000"/>
              <a:gd name="connsiteX356" fmla="*/ 3399216 w 7467600"/>
              <a:gd name="connsiteY356" fmla="*/ 6858000 h 6858000"/>
              <a:gd name="connsiteX357" fmla="*/ 3303688 w 7467600"/>
              <a:gd name="connsiteY357" fmla="*/ 6858000 h 6858000"/>
              <a:gd name="connsiteX358" fmla="*/ 3391774 w 7467600"/>
              <a:gd name="connsiteY358" fmla="*/ 6697181 h 6858000"/>
              <a:gd name="connsiteX359" fmla="*/ 3735540 w 7467600"/>
              <a:gd name="connsiteY359" fmla="*/ 5546923 h 6858000"/>
              <a:gd name="connsiteX360" fmla="*/ 3729438 w 7467600"/>
              <a:gd name="connsiteY360" fmla="*/ 5569058 h 6858000"/>
              <a:gd name="connsiteX361" fmla="*/ 3707782 w 7467600"/>
              <a:gd name="connsiteY361" fmla="*/ 5644908 h 6858000"/>
              <a:gd name="connsiteX362" fmla="*/ 3583827 w 7467600"/>
              <a:gd name="connsiteY362" fmla="*/ 6039215 h 6858000"/>
              <a:gd name="connsiteX363" fmla="*/ 3547861 w 7467600"/>
              <a:gd name="connsiteY363" fmla="*/ 6129609 h 6858000"/>
              <a:gd name="connsiteX364" fmla="*/ 3490905 w 7467600"/>
              <a:gd name="connsiteY364" fmla="*/ 6277660 h 6858000"/>
              <a:gd name="connsiteX365" fmla="*/ 3455859 w 7467600"/>
              <a:gd name="connsiteY365" fmla="*/ 6391301 h 6858000"/>
              <a:gd name="connsiteX366" fmla="*/ 3429112 w 7467600"/>
              <a:gd name="connsiteY366" fmla="*/ 6479469 h 6858000"/>
              <a:gd name="connsiteX367" fmla="*/ 3304862 w 7467600"/>
              <a:gd name="connsiteY367" fmla="*/ 6796476 h 6858000"/>
              <a:gd name="connsiteX368" fmla="*/ 3276071 w 7467600"/>
              <a:gd name="connsiteY368" fmla="*/ 6858000 h 6858000"/>
              <a:gd name="connsiteX369" fmla="*/ 3240805 w 7467600"/>
              <a:gd name="connsiteY369" fmla="*/ 6858000 h 6858000"/>
              <a:gd name="connsiteX370" fmla="*/ 3275917 w 7467600"/>
              <a:gd name="connsiteY370" fmla="*/ 6783192 h 6858000"/>
              <a:gd name="connsiteX371" fmla="*/ 3399358 w 7467600"/>
              <a:gd name="connsiteY371" fmla="*/ 6469011 h 6858000"/>
              <a:gd name="connsiteX372" fmla="*/ 3425650 w 7467600"/>
              <a:gd name="connsiteY372" fmla="*/ 6381333 h 6858000"/>
              <a:gd name="connsiteX373" fmla="*/ 3460661 w 7467600"/>
              <a:gd name="connsiteY373" fmla="*/ 6266763 h 6858000"/>
              <a:gd name="connsiteX374" fmla="*/ 3518021 w 7467600"/>
              <a:gd name="connsiteY374" fmla="*/ 6117298 h 6858000"/>
              <a:gd name="connsiteX375" fmla="*/ 3554035 w 7467600"/>
              <a:gd name="connsiteY375" fmla="*/ 6027832 h 6858000"/>
              <a:gd name="connsiteX376" fmla="*/ 3677174 w 7467600"/>
              <a:gd name="connsiteY376" fmla="*/ 5636351 h 6858000"/>
              <a:gd name="connsiteX377" fmla="*/ 3698819 w 7467600"/>
              <a:gd name="connsiteY377" fmla="*/ 5560503 h 6858000"/>
              <a:gd name="connsiteX378" fmla="*/ 3702094 w 7467600"/>
              <a:gd name="connsiteY378" fmla="*/ 5549194 h 6858000"/>
              <a:gd name="connsiteX379" fmla="*/ 3398355 w 7467600"/>
              <a:gd name="connsiteY379" fmla="*/ 6094603 h 6858000"/>
              <a:gd name="connsiteX380" fmla="*/ 3193941 w 7467600"/>
              <a:gd name="connsiteY380" fmla="*/ 6798775 h 6858000"/>
              <a:gd name="connsiteX381" fmla="*/ 3184140 w 7467600"/>
              <a:gd name="connsiteY381" fmla="*/ 6858000 h 6858000"/>
              <a:gd name="connsiteX382" fmla="*/ 3099978 w 7467600"/>
              <a:gd name="connsiteY382" fmla="*/ 6858000 h 6858000"/>
              <a:gd name="connsiteX383" fmla="*/ 3101556 w 7467600"/>
              <a:gd name="connsiteY383" fmla="*/ 6843337 h 6858000"/>
              <a:gd name="connsiteX384" fmla="*/ 3370162 w 7467600"/>
              <a:gd name="connsiteY384" fmla="*/ 5785550 h 6858000"/>
              <a:gd name="connsiteX385" fmla="*/ 3746477 w 7467600"/>
              <a:gd name="connsiteY385" fmla="*/ 5377889 h 6858000"/>
              <a:gd name="connsiteX386" fmla="*/ 3863399 w 7467600"/>
              <a:gd name="connsiteY386" fmla="*/ 5087257 h 6858000"/>
              <a:gd name="connsiteX387" fmla="*/ 3968712 w 7467600"/>
              <a:gd name="connsiteY387" fmla="*/ 4913989 h 6858000"/>
              <a:gd name="connsiteX388" fmla="*/ 2792390 w 7467600"/>
              <a:gd name="connsiteY388" fmla="*/ 5382974 h 6858000"/>
              <a:gd name="connsiteX389" fmla="*/ 2714982 w 7467600"/>
              <a:gd name="connsiteY389" fmla="*/ 5427051 h 6858000"/>
              <a:gd name="connsiteX390" fmla="*/ 2813361 w 7467600"/>
              <a:gd name="connsiteY390" fmla="*/ 6023912 h 6858000"/>
              <a:gd name="connsiteX391" fmla="*/ 2688430 w 7467600"/>
              <a:gd name="connsiteY391" fmla="*/ 6801564 h 6858000"/>
              <a:gd name="connsiteX392" fmla="*/ 2629626 w 7467600"/>
              <a:gd name="connsiteY392" fmla="*/ 6763394 h 6858000"/>
              <a:gd name="connsiteX393" fmla="*/ 2565328 w 7467600"/>
              <a:gd name="connsiteY393" fmla="*/ 5516399 h 6858000"/>
              <a:gd name="connsiteX394" fmla="*/ 1922999 w 7467600"/>
              <a:gd name="connsiteY394" fmla="*/ 5980343 h 6858000"/>
              <a:gd name="connsiteX395" fmla="*/ 1950261 w 7467600"/>
              <a:gd name="connsiteY395" fmla="*/ 6405858 h 6858000"/>
              <a:gd name="connsiteX396" fmla="*/ 2365554 w 7467600"/>
              <a:gd name="connsiteY396" fmla="*/ 6759107 h 6858000"/>
              <a:gd name="connsiteX397" fmla="*/ 2424142 w 7467600"/>
              <a:gd name="connsiteY397" fmla="*/ 6858000 h 6858000"/>
              <a:gd name="connsiteX398" fmla="*/ 2395994 w 7467600"/>
              <a:gd name="connsiteY398" fmla="*/ 6858000 h 6858000"/>
              <a:gd name="connsiteX399" fmla="*/ 2392863 w 7467600"/>
              <a:gd name="connsiteY399" fmla="*/ 6852964 h 6858000"/>
              <a:gd name="connsiteX400" fmla="*/ 2017589 w 7467600"/>
              <a:gd name="connsiteY400" fmla="*/ 6493982 h 6858000"/>
              <a:gd name="connsiteX401" fmla="*/ 2147336 w 7467600"/>
              <a:gd name="connsiteY401" fmla="*/ 6594052 h 6858000"/>
              <a:gd name="connsiteX402" fmla="*/ 2207047 w 7467600"/>
              <a:gd name="connsiteY402" fmla="*/ 6654540 h 6858000"/>
              <a:gd name="connsiteX403" fmla="*/ 2299106 w 7467600"/>
              <a:gd name="connsiteY403" fmla="*/ 6778931 h 6858000"/>
              <a:gd name="connsiteX404" fmla="*/ 2314430 w 7467600"/>
              <a:gd name="connsiteY404" fmla="*/ 6801144 h 6858000"/>
              <a:gd name="connsiteX405" fmla="*/ 2352406 w 7467600"/>
              <a:gd name="connsiteY405" fmla="*/ 6858000 h 6858000"/>
              <a:gd name="connsiteX406" fmla="*/ 2314492 w 7467600"/>
              <a:gd name="connsiteY406" fmla="*/ 6858000 h 6858000"/>
              <a:gd name="connsiteX407" fmla="*/ 2288095 w 7467600"/>
              <a:gd name="connsiteY407" fmla="*/ 6818030 h 6858000"/>
              <a:gd name="connsiteX408" fmla="*/ 2272768 w 7467600"/>
              <a:gd name="connsiteY408" fmla="*/ 6795822 h 6858000"/>
              <a:gd name="connsiteX409" fmla="*/ 2182715 w 7467600"/>
              <a:gd name="connsiteY409" fmla="*/ 6675071 h 6858000"/>
              <a:gd name="connsiteX410" fmla="*/ 2032061 w 7467600"/>
              <a:gd name="connsiteY410" fmla="*/ 6541380 h 6858000"/>
              <a:gd name="connsiteX411" fmla="*/ 2257220 w 7467600"/>
              <a:gd name="connsiteY411" fmla="*/ 6826257 h 6858000"/>
              <a:gd name="connsiteX412" fmla="*/ 2281324 w 7467600"/>
              <a:gd name="connsiteY412" fmla="*/ 6858000 h 6858000"/>
              <a:gd name="connsiteX413" fmla="*/ 2242860 w 7467600"/>
              <a:gd name="connsiteY413" fmla="*/ 6858000 h 6858000"/>
              <a:gd name="connsiteX414" fmla="*/ 2232818 w 7467600"/>
              <a:gd name="connsiteY414" fmla="*/ 6844926 h 6858000"/>
              <a:gd name="connsiteX415" fmla="*/ 1990172 w 7467600"/>
              <a:gd name="connsiteY415" fmla="*/ 6542121 h 6858000"/>
              <a:gd name="connsiteX416" fmla="*/ 2124090 w 7467600"/>
              <a:gd name="connsiteY416" fmla="*/ 6761017 h 6858000"/>
              <a:gd name="connsiteX417" fmla="*/ 2200380 w 7467600"/>
              <a:gd name="connsiteY417" fmla="*/ 6858000 h 6858000"/>
              <a:gd name="connsiteX418" fmla="*/ 2147507 w 7467600"/>
              <a:gd name="connsiteY418" fmla="*/ 6858000 h 6858000"/>
              <a:gd name="connsiteX419" fmla="*/ 2070668 w 7467600"/>
              <a:gd name="connsiteY419" fmla="*/ 6761520 h 6858000"/>
              <a:gd name="connsiteX420" fmla="*/ 1975142 w 7467600"/>
              <a:gd name="connsiteY420" fmla="*/ 6585570 h 6858000"/>
              <a:gd name="connsiteX421" fmla="*/ 2050035 w 7467600"/>
              <a:gd name="connsiteY421" fmla="*/ 6813345 h 6858000"/>
              <a:gd name="connsiteX422" fmla="*/ 2063025 w 7467600"/>
              <a:gd name="connsiteY422" fmla="*/ 6858000 h 6858000"/>
              <a:gd name="connsiteX423" fmla="*/ 2021675 w 7467600"/>
              <a:gd name="connsiteY423" fmla="*/ 6858000 h 6858000"/>
              <a:gd name="connsiteX424" fmla="*/ 2019308 w 7467600"/>
              <a:gd name="connsiteY424" fmla="*/ 6847118 h 6858000"/>
              <a:gd name="connsiteX425" fmla="*/ 1938835 w 7467600"/>
              <a:gd name="connsiteY425" fmla="*/ 6551160 h 6858000"/>
              <a:gd name="connsiteX426" fmla="*/ 1953230 w 7467600"/>
              <a:gd name="connsiteY426" fmla="*/ 6759699 h 6858000"/>
              <a:gd name="connsiteX427" fmla="*/ 1956763 w 7467600"/>
              <a:gd name="connsiteY427" fmla="*/ 6778191 h 6858000"/>
              <a:gd name="connsiteX428" fmla="*/ 1967925 w 7467600"/>
              <a:gd name="connsiteY428" fmla="*/ 6858000 h 6858000"/>
              <a:gd name="connsiteX429" fmla="*/ 1936622 w 7467600"/>
              <a:gd name="connsiteY429" fmla="*/ 6858000 h 6858000"/>
              <a:gd name="connsiteX430" fmla="*/ 1926261 w 7467600"/>
              <a:gd name="connsiteY430" fmla="*/ 6784064 h 6858000"/>
              <a:gd name="connsiteX431" fmla="*/ 1922724 w 7467600"/>
              <a:gd name="connsiteY431" fmla="*/ 6765577 h 6858000"/>
              <a:gd name="connsiteX432" fmla="*/ 1904650 w 7467600"/>
              <a:gd name="connsiteY432" fmla="*/ 6639616 h 6858000"/>
              <a:gd name="connsiteX433" fmla="*/ 1885273 w 7467600"/>
              <a:gd name="connsiteY433" fmla="*/ 6858000 h 6858000"/>
              <a:gd name="connsiteX434" fmla="*/ 1854363 w 7467600"/>
              <a:gd name="connsiteY434" fmla="*/ 6858000 h 6858000"/>
              <a:gd name="connsiteX435" fmla="*/ 1880391 w 7467600"/>
              <a:gd name="connsiteY435" fmla="*/ 6603796 h 6858000"/>
              <a:gd name="connsiteX436" fmla="*/ 1818273 w 7467600"/>
              <a:gd name="connsiteY436" fmla="*/ 6715729 h 6858000"/>
              <a:gd name="connsiteX437" fmla="*/ 1794691 w 7467600"/>
              <a:gd name="connsiteY437" fmla="*/ 6843239 h 6858000"/>
              <a:gd name="connsiteX438" fmla="*/ 1794914 w 7467600"/>
              <a:gd name="connsiteY438" fmla="*/ 6858000 h 6858000"/>
              <a:gd name="connsiteX439" fmla="*/ 1746128 w 7467600"/>
              <a:gd name="connsiteY439" fmla="*/ 6858000 h 6858000"/>
              <a:gd name="connsiteX440" fmla="*/ 1753934 w 7467600"/>
              <a:gd name="connsiteY440" fmla="*/ 6724796 h 6858000"/>
              <a:gd name="connsiteX441" fmla="*/ 1792053 w 7467600"/>
              <a:gd name="connsiteY441" fmla="*/ 6572396 h 6858000"/>
              <a:gd name="connsiteX442" fmla="*/ 1862248 w 7467600"/>
              <a:gd name="connsiteY442" fmla="*/ 6266397 h 6858000"/>
              <a:gd name="connsiteX443" fmla="*/ 1862250 w 7467600"/>
              <a:gd name="connsiteY443" fmla="*/ 6033531 h 6858000"/>
              <a:gd name="connsiteX444" fmla="*/ 1211999 w 7467600"/>
              <a:gd name="connsiteY444" fmla="*/ 6683610 h 6858000"/>
              <a:gd name="connsiteX445" fmla="*/ 1213266 w 7467600"/>
              <a:gd name="connsiteY445" fmla="*/ 6691947 h 6858000"/>
              <a:gd name="connsiteX446" fmla="*/ 1203370 w 7467600"/>
              <a:gd name="connsiteY446" fmla="*/ 6850676 h 6858000"/>
              <a:gd name="connsiteX447" fmla="*/ 1203671 w 7467600"/>
              <a:gd name="connsiteY447" fmla="*/ 6858000 h 6858000"/>
              <a:gd name="connsiteX448" fmla="*/ 1143180 w 7467600"/>
              <a:gd name="connsiteY448" fmla="*/ 6858000 h 6858000"/>
              <a:gd name="connsiteX449" fmla="*/ 1142176 w 7467600"/>
              <a:gd name="connsiteY449" fmla="*/ 6766045 h 6858000"/>
              <a:gd name="connsiteX450" fmla="*/ 1067484 w 7467600"/>
              <a:gd name="connsiteY450" fmla="*/ 6858000 h 6858000"/>
              <a:gd name="connsiteX451" fmla="*/ 953928 w 7467600"/>
              <a:gd name="connsiteY451" fmla="*/ 6858000 h 6858000"/>
              <a:gd name="connsiteX452" fmla="*/ 959715 w 7467600"/>
              <a:gd name="connsiteY452" fmla="*/ 6850185 h 6858000"/>
              <a:gd name="connsiteX453" fmla="*/ 1483788 w 7467600"/>
              <a:gd name="connsiteY453" fmla="*/ 6259174 h 6858000"/>
              <a:gd name="connsiteX454" fmla="*/ 1100671 w 7467600"/>
              <a:gd name="connsiteY454" fmla="*/ 6252137 h 6858000"/>
              <a:gd name="connsiteX455" fmla="*/ 1090144 w 7467600"/>
              <a:gd name="connsiteY455" fmla="*/ 6256748 h 6858000"/>
              <a:gd name="connsiteX456" fmla="*/ 1095872 w 7467600"/>
              <a:gd name="connsiteY456" fmla="*/ 6271892 h 6858000"/>
              <a:gd name="connsiteX457" fmla="*/ 262785 w 7467600"/>
              <a:gd name="connsiteY457" fmla="*/ 6845450 h 6858000"/>
              <a:gd name="connsiteX458" fmla="*/ 209968 w 7467600"/>
              <a:gd name="connsiteY458" fmla="*/ 6770713 h 6858000"/>
              <a:gd name="connsiteX459" fmla="*/ 873460 w 7467600"/>
              <a:gd name="connsiteY459" fmla="*/ 6253768 h 6858000"/>
              <a:gd name="connsiteX460" fmla="*/ 192686 w 7467600"/>
              <a:gd name="connsiteY460" fmla="*/ 5849257 h 6858000"/>
              <a:gd name="connsiteX461" fmla="*/ 4696 w 7467600"/>
              <a:gd name="connsiteY461" fmla="*/ 5697668 h 6858000"/>
              <a:gd name="connsiteX462" fmla="*/ 0 w 7467600"/>
              <a:gd name="connsiteY462" fmla="*/ 5689984 h 6858000"/>
              <a:gd name="connsiteX463" fmla="*/ 0 w 7467600"/>
              <a:gd name="connsiteY463" fmla="*/ 5513472 h 6858000"/>
              <a:gd name="connsiteX464" fmla="*/ 174101 w 7467600"/>
              <a:gd name="connsiteY464" fmla="*/ 5620277 h 6858000"/>
              <a:gd name="connsiteX465" fmla="*/ 891800 w 7467600"/>
              <a:gd name="connsiteY465" fmla="*/ 6036935 h 6858000"/>
              <a:gd name="connsiteX466" fmla="*/ 1072219 w 7467600"/>
              <a:gd name="connsiteY466" fmla="*/ 6169443 h 6858000"/>
              <a:gd name="connsiteX467" fmla="*/ 1074117 w 7467600"/>
              <a:gd name="connsiteY467" fmla="*/ 6170301 h 6858000"/>
              <a:gd name="connsiteX468" fmla="*/ 1083114 w 7467600"/>
              <a:gd name="connsiteY468" fmla="*/ 6174131 h 6858000"/>
              <a:gd name="connsiteX469" fmla="*/ 1543010 w 7467600"/>
              <a:gd name="connsiteY469" fmla="*/ 6191140 h 6858000"/>
              <a:gd name="connsiteX470" fmla="*/ 1551080 w 7467600"/>
              <a:gd name="connsiteY470" fmla="*/ 6195006 h 6858000"/>
              <a:gd name="connsiteX471" fmla="*/ 2345443 w 7467600"/>
              <a:gd name="connsiteY471" fmla="*/ 5549882 h 6858000"/>
              <a:gd name="connsiteX472" fmla="*/ 1721499 w 7467600"/>
              <a:gd name="connsiteY472" fmla="*/ 5599969 h 6858000"/>
              <a:gd name="connsiteX473" fmla="*/ 767716 w 7467600"/>
              <a:gd name="connsiteY473" fmla="*/ 5472768 h 6858000"/>
              <a:gd name="connsiteX474" fmla="*/ 722147 w 7467600"/>
              <a:gd name="connsiteY474" fmla="*/ 5393091 h 6858000"/>
              <a:gd name="connsiteX475" fmla="*/ 1485552 w 7467600"/>
              <a:gd name="connsiteY475" fmla="*/ 5313202 h 6858000"/>
              <a:gd name="connsiteX476" fmla="*/ 2143004 w 7467600"/>
              <a:gd name="connsiteY476" fmla="*/ 5402420 h 6858000"/>
              <a:gd name="connsiteX477" fmla="*/ 1933391 w 7467600"/>
              <a:gd name="connsiteY477" fmla="*/ 5156971 h 6858000"/>
              <a:gd name="connsiteX478" fmla="*/ 1827118 w 7467600"/>
              <a:gd name="connsiteY478" fmla="*/ 4968410 h 6858000"/>
              <a:gd name="connsiteX479" fmla="*/ 1837349 w 7467600"/>
              <a:gd name="connsiteY479" fmla="*/ 4956357 h 6858000"/>
              <a:gd name="connsiteX480" fmla="*/ 2162835 w 7467600"/>
              <a:gd name="connsiteY480" fmla="*/ 5187853 h 6858000"/>
              <a:gd name="connsiteX481" fmla="*/ 2257167 w 7467600"/>
              <a:gd name="connsiteY481" fmla="*/ 5462123 h 6858000"/>
              <a:gd name="connsiteX482" fmla="*/ 2261598 w 7467600"/>
              <a:gd name="connsiteY482" fmla="*/ 5467998 h 6858000"/>
              <a:gd name="connsiteX483" fmla="*/ 2437177 w 7467600"/>
              <a:gd name="connsiteY483" fmla="*/ 5479608 h 6858000"/>
              <a:gd name="connsiteX484" fmla="*/ 2445247 w 7467600"/>
              <a:gd name="connsiteY484" fmla="*/ 5483476 h 6858000"/>
              <a:gd name="connsiteX485" fmla="*/ 2743626 w 7467600"/>
              <a:gd name="connsiteY485" fmla="*/ 5304819 h 6858000"/>
              <a:gd name="connsiteX486" fmla="*/ 3048102 w 7467600"/>
              <a:gd name="connsiteY486" fmla="*/ 5150595 h 6858000"/>
              <a:gd name="connsiteX487" fmla="*/ 1799414 w 7467600"/>
              <a:gd name="connsiteY487" fmla="*/ 4694732 h 6858000"/>
              <a:gd name="connsiteX488" fmla="*/ 1771735 w 7467600"/>
              <a:gd name="connsiteY488" fmla="*/ 4619929 h 6858000"/>
              <a:gd name="connsiteX489" fmla="*/ 3104273 w 7467600"/>
              <a:gd name="connsiteY489" fmla="*/ 5076159 h 6858000"/>
              <a:gd name="connsiteX490" fmla="*/ 3113245 w 7467600"/>
              <a:gd name="connsiteY490" fmla="*/ 5090705 h 6858000"/>
              <a:gd name="connsiteX491" fmla="*/ 3126294 w 7467600"/>
              <a:gd name="connsiteY491" fmla="*/ 5114400 h 6858000"/>
              <a:gd name="connsiteX492" fmla="*/ 3937433 w 7467600"/>
              <a:gd name="connsiteY492" fmla="*/ 4830473 h 6858000"/>
              <a:gd name="connsiteX493" fmla="*/ 3590475 w 7467600"/>
              <a:gd name="connsiteY493" fmla="*/ 4597974 h 6858000"/>
              <a:gd name="connsiteX494" fmla="*/ 3100264 w 7467600"/>
              <a:gd name="connsiteY494" fmla="*/ 4579845 h 6858000"/>
              <a:gd name="connsiteX495" fmla="*/ 2183576 w 7467600"/>
              <a:gd name="connsiteY495" fmla="*/ 4227150 h 6858000"/>
              <a:gd name="connsiteX496" fmla="*/ 2151029 w 7467600"/>
              <a:gd name="connsiteY496" fmla="*/ 4146947 h 6858000"/>
              <a:gd name="connsiteX497" fmla="*/ 3563434 w 7467600"/>
              <a:gd name="connsiteY497" fmla="*/ 4469115 h 6858000"/>
              <a:gd name="connsiteX498" fmla="*/ 3177952 w 7467600"/>
              <a:gd name="connsiteY498" fmla="*/ 3657386 h 6858000"/>
              <a:gd name="connsiteX499" fmla="*/ 3189263 w 7467600"/>
              <a:gd name="connsiteY499" fmla="*/ 3625726 h 6858000"/>
              <a:gd name="connsiteX500" fmla="*/ 3560912 w 7467600"/>
              <a:gd name="connsiteY500" fmla="*/ 4079863 h 6858000"/>
              <a:gd name="connsiteX501" fmla="*/ 3626636 w 7467600"/>
              <a:gd name="connsiteY501" fmla="*/ 4512230 h 6858000"/>
              <a:gd name="connsiteX502" fmla="*/ 3653088 w 7467600"/>
              <a:gd name="connsiteY502" fmla="*/ 4521417 h 6858000"/>
              <a:gd name="connsiteX503" fmla="*/ 3988128 w 7467600"/>
              <a:gd name="connsiteY503" fmla="*/ 4817267 h 6858000"/>
              <a:gd name="connsiteX504" fmla="*/ 4830582 w 7467600"/>
              <a:gd name="connsiteY504" fmla="*/ 4676000 h 6858000"/>
              <a:gd name="connsiteX505" fmla="*/ 4830100 w 7467600"/>
              <a:gd name="connsiteY505" fmla="*/ 4675554 h 6858000"/>
              <a:gd name="connsiteX506" fmla="*/ 4036318 w 7467600"/>
              <a:gd name="connsiteY506" fmla="*/ 4147013 h 6858000"/>
              <a:gd name="connsiteX507" fmla="*/ 3432098 w 7467600"/>
              <a:gd name="connsiteY507" fmla="*/ 3537312 h 6858000"/>
              <a:gd name="connsiteX508" fmla="*/ 3446761 w 7467600"/>
              <a:gd name="connsiteY508" fmla="*/ 3461278 h 6858000"/>
              <a:gd name="connsiteX509" fmla="*/ 4419733 w 7467600"/>
              <a:gd name="connsiteY509" fmla="*/ 3963555 h 6858000"/>
              <a:gd name="connsiteX510" fmla="*/ 4781371 w 7467600"/>
              <a:gd name="connsiteY510" fmla="*/ 4458604 h 6858000"/>
              <a:gd name="connsiteX511" fmla="*/ 4780440 w 7467600"/>
              <a:gd name="connsiteY511" fmla="*/ 4470290 h 6858000"/>
              <a:gd name="connsiteX512" fmla="*/ 4898954 w 7467600"/>
              <a:gd name="connsiteY512" fmla="*/ 4662092 h 6858000"/>
              <a:gd name="connsiteX513" fmla="*/ 4900699 w 7467600"/>
              <a:gd name="connsiteY513" fmla="*/ 4670867 h 6858000"/>
              <a:gd name="connsiteX514" fmla="*/ 5714511 w 7467600"/>
              <a:gd name="connsiteY514" fmla="*/ 4663483 h 6858000"/>
              <a:gd name="connsiteX515" fmla="*/ 5464793 w 7467600"/>
              <a:gd name="connsiteY515" fmla="*/ 4393556 h 6858000"/>
              <a:gd name="connsiteX516" fmla="*/ 5461897 w 7467600"/>
              <a:gd name="connsiteY516" fmla="*/ 4390879 h 6858000"/>
              <a:gd name="connsiteX517" fmla="*/ 4294126 w 7467600"/>
              <a:gd name="connsiteY517" fmla="*/ 3303048 h 6858000"/>
              <a:gd name="connsiteX518" fmla="*/ 4305321 w 7467600"/>
              <a:gd name="connsiteY518" fmla="*/ 3256953 h 6858000"/>
              <a:gd name="connsiteX519" fmla="*/ 4949299 w 7467600"/>
              <a:gd name="connsiteY519" fmla="*/ 3766336 h 6858000"/>
              <a:gd name="connsiteX520" fmla="*/ 5291452 w 7467600"/>
              <a:gd name="connsiteY520" fmla="*/ 4076801 h 6858000"/>
              <a:gd name="connsiteX521" fmla="*/ 5434998 w 7467600"/>
              <a:gd name="connsiteY521" fmla="*/ 4254100 h 6858000"/>
              <a:gd name="connsiteX522" fmla="*/ 5351015 w 7467600"/>
              <a:gd name="connsiteY522" fmla="*/ 3760989 h 6858000"/>
              <a:gd name="connsiteX523" fmla="*/ 5413780 w 7467600"/>
              <a:gd name="connsiteY523" fmla="*/ 2966265 h 6858000"/>
              <a:gd name="connsiteX524" fmla="*/ 5425627 w 7467600"/>
              <a:gd name="connsiteY524" fmla="*/ 2954192 h 6858000"/>
              <a:gd name="connsiteX525" fmla="*/ 6604735 w 7467600"/>
              <a:gd name="connsiteY525" fmla="*/ 2041381 h 6858000"/>
              <a:gd name="connsiteX526" fmla="*/ 7204487 w 7467600"/>
              <a:gd name="connsiteY526" fmla="*/ 2742112 h 6858000"/>
              <a:gd name="connsiteX527" fmla="*/ 7131592 w 7467600"/>
              <a:gd name="connsiteY527" fmla="*/ 2672096 h 6858000"/>
              <a:gd name="connsiteX528" fmla="*/ 6996344 w 7467600"/>
              <a:gd name="connsiteY528" fmla="*/ 2518310 h 6858000"/>
              <a:gd name="connsiteX529" fmla="*/ 6735495 w 7467600"/>
              <a:gd name="connsiteY529" fmla="*/ 2196890 h 6858000"/>
              <a:gd name="connsiteX530" fmla="*/ 6721901 w 7467600"/>
              <a:gd name="connsiteY530" fmla="*/ 2179274 h 6858000"/>
              <a:gd name="connsiteX531" fmla="*/ 6604735 w 7467600"/>
              <a:gd name="connsiteY531" fmla="*/ 2041381 h 6858000"/>
              <a:gd name="connsiteX532" fmla="*/ 6591670 w 7467600"/>
              <a:gd name="connsiteY532" fmla="*/ 1988277 h 6858000"/>
              <a:gd name="connsiteX533" fmla="*/ 6747349 w 7467600"/>
              <a:gd name="connsiteY533" fmla="*/ 2160069 h 6858000"/>
              <a:gd name="connsiteX534" fmla="*/ 6760943 w 7467600"/>
              <a:gd name="connsiteY534" fmla="*/ 2177686 h 6858000"/>
              <a:gd name="connsiteX535" fmla="*/ 7021065 w 7467600"/>
              <a:gd name="connsiteY535" fmla="*/ 2498102 h 6858000"/>
              <a:gd name="connsiteX536" fmla="*/ 7155223 w 7467600"/>
              <a:gd name="connsiteY536" fmla="*/ 2650386 h 6858000"/>
              <a:gd name="connsiteX537" fmla="*/ 7203167 w 7467600"/>
              <a:gd name="connsiteY537" fmla="*/ 2697288 h 6858000"/>
              <a:gd name="connsiteX538" fmla="*/ 6937703 w 7467600"/>
              <a:gd name="connsiteY538" fmla="*/ 2321981 h 6858000"/>
              <a:gd name="connsiteX539" fmla="*/ 6591670 w 7467600"/>
              <a:gd name="connsiteY539" fmla="*/ 1988277 h 6858000"/>
              <a:gd name="connsiteX540" fmla="*/ 5798671 w 7467600"/>
              <a:gd name="connsiteY540" fmla="*/ 1981601 h 6858000"/>
              <a:gd name="connsiteX541" fmla="*/ 5754709 w 7467600"/>
              <a:gd name="connsiteY541" fmla="*/ 2071454 h 6858000"/>
              <a:gd name="connsiteX542" fmla="*/ 5763044 w 7467600"/>
              <a:gd name="connsiteY542" fmla="*/ 2842206 h 6858000"/>
              <a:gd name="connsiteX543" fmla="*/ 5764974 w 7467600"/>
              <a:gd name="connsiteY543" fmla="*/ 2799609 h 6858000"/>
              <a:gd name="connsiteX544" fmla="*/ 5767665 w 7467600"/>
              <a:gd name="connsiteY544" fmla="*/ 2666409 h 6858000"/>
              <a:gd name="connsiteX545" fmla="*/ 5763055 w 7467600"/>
              <a:gd name="connsiteY545" fmla="*/ 2579705 h 6858000"/>
              <a:gd name="connsiteX546" fmla="*/ 5758079 w 7467600"/>
              <a:gd name="connsiteY546" fmla="*/ 2492508 h 6858000"/>
              <a:gd name="connsiteX547" fmla="*/ 5779325 w 7467600"/>
              <a:gd name="connsiteY547" fmla="*/ 2197069 h 6858000"/>
              <a:gd name="connsiteX548" fmla="*/ 5798671 w 7467600"/>
              <a:gd name="connsiteY548" fmla="*/ 1981601 h 6858000"/>
              <a:gd name="connsiteX549" fmla="*/ 5829202 w 7467600"/>
              <a:gd name="connsiteY549" fmla="*/ 1971679 h 6858000"/>
              <a:gd name="connsiteX550" fmla="*/ 5809558 w 7467600"/>
              <a:gd name="connsiteY550" fmla="*/ 2198043 h 6858000"/>
              <a:gd name="connsiteX551" fmla="*/ 5788653 w 7467600"/>
              <a:gd name="connsiteY551" fmla="*/ 2489430 h 6858000"/>
              <a:gd name="connsiteX552" fmla="*/ 5793439 w 7467600"/>
              <a:gd name="connsiteY552" fmla="*/ 2575235 h 6858000"/>
              <a:gd name="connsiteX553" fmla="*/ 5796837 w 7467600"/>
              <a:gd name="connsiteY553" fmla="*/ 2637633 h 6858000"/>
              <a:gd name="connsiteX554" fmla="*/ 5818614 w 7467600"/>
              <a:gd name="connsiteY554" fmla="*/ 2473055 h 6858000"/>
              <a:gd name="connsiteX555" fmla="*/ 5829202 w 7467600"/>
              <a:gd name="connsiteY555" fmla="*/ 1971679 h 6858000"/>
              <a:gd name="connsiteX556" fmla="*/ 5911389 w 7467600"/>
              <a:gd name="connsiteY556" fmla="*/ 1898371 h 6858000"/>
              <a:gd name="connsiteX557" fmla="*/ 6237627 w 7467600"/>
              <a:gd name="connsiteY557" fmla="*/ 2231921 h 6858000"/>
              <a:gd name="connsiteX558" fmla="*/ 5911389 w 7467600"/>
              <a:gd name="connsiteY558" fmla="*/ 1898371 h 6858000"/>
              <a:gd name="connsiteX559" fmla="*/ 6944437 w 7467600"/>
              <a:gd name="connsiteY559" fmla="*/ 1575402 h 6858000"/>
              <a:gd name="connsiteX560" fmla="*/ 6304730 w 7467600"/>
              <a:gd name="connsiteY560" fmla="*/ 1766654 h 6858000"/>
              <a:gd name="connsiteX561" fmla="*/ 6944437 w 7467600"/>
              <a:gd name="connsiteY561" fmla="*/ 1575402 h 6858000"/>
              <a:gd name="connsiteX562" fmla="*/ 7019523 w 7467600"/>
              <a:gd name="connsiteY562" fmla="*/ 1519450 h 6858000"/>
              <a:gd name="connsiteX563" fmla="*/ 6298091 w 7467600"/>
              <a:gd name="connsiteY563" fmla="*/ 1737122 h 6858000"/>
              <a:gd name="connsiteX564" fmla="*/ 7019523 w 7467600"/>
              <a:gd name="connsiteY564" fmla="*/ 1519450 h 6858000"/>
              <a:gd name="connsiteX565" fmla="*/ 2399523 w 7467600"/>
              <a:gd name="connsiteY565" fmla="*/ 1428234 h 6858000"/>
              <a:gd name="connsiteX566" fmla="*/ 2224982 w 7467600"/>
              <a:gd name="connsiteY566" fmla="*/ 1826201 h 6858000"/>
              <a:gd name="connsiteX567" fmla="*/ 2096099 w 7467600"/>
              <a:gd name="connsiteY567" fmla="*/ 2345900 h 6858000"/>
              <a:gd name="connsiteX568" fmla="*/ 2283317 w 7467600"/>
              <a:gd name="connsiteY568" fmla="*/ 1796925 h 6858000"/>
              <a:gd name="connsiteX569" fmla="*/ 2399523 w 7467600"/>
              <a:gd name="connsiteY569" fmla="*/ 1428234 h 6858000"/>
              <a:gd name="connsiteX570" fmla="*/ 2448558 w 7467600"/>
              <a:gd name="connsiteY570" fmla="*/ 1373435 h 6858000"/>
              <a:gd name="connsiteX571" fmla="*/ 2312521 w 7467600"/>
              <a:gd name="connsiteY571" fmla="*/ 1806140 h 6858000"/>
              <a:gd name="connsiteX572" fmla="*/ 2127533 w 7467600"/>
              <a:gd name="connsiteY572" fmla="*/ 2348380 h 6858000"/>
              <a:gd name="connsiteX573" fmla="*/ 2358080 w 7467600"/>
              <a:gd name="connsiteY573" fmla="*/ 1866134 h 6858000"/>
              <a:gd name="connsiteX574" fmla="*/ 2407436 w 7467600"/>
              <a:gd name="connsiteY574" fmla="*/ 1651070 h 6858000"/>
              <a:gd name="connsiteX575" fmla="*/ 2448558 w 7467600"/>
              <a:gd name="connsiteY575" fmla="*/ 1373435 h 6858000"/>
              <a:gd name="connsiteX576" fmla="*/ 278707 w 7467600"/>
              <a:gd name="connsiteY576" fmla="*/ 1352270 h 6858000"/>
              <a:gd name="connsiteX577" fmla="*/ 321570 w 7467600"/>
              <a:gd name="connsiteY577" fmla="*/ 1861610 h 6858000"/>
              <a:gd name="connsiteX578" fmla="*/ 294281 w 7467600"/>
              <a:gd name="connsiteY578" fmla="*/ 1440658 h 6858000"/>
              <a:gd name="connsiteX579" fmla="*/ 278707 w 7467600"/>
              <a:gd name="connsiteY579" fmla="*/ 1352270 h 6858000"/>
              <a:gd name="connsiteX580" fmla="*/ 1423821 w 7467600"/>
              <a:gd name="connsiteY580" fmla="*/ 1351958 h 6858000"/>
              <a:gd name="connsiteX581" fmla="*/ 1638521 w 7467600"/>
              <a:gd name="connsiteY581" fmla="*/ 1908470 h 6858000"/>
              <a:gd name="connsiteX582" fmla="*/ 1754199 w 7467600"/>
              <a:gd name="connsiteY582" fmla="*/ 2149284 h 6858000"/>
              <a:gd name="connsiteX583" fmla="*/ 1908359 w 7467600"/>
              <a:gd name="connsiteY583" fmla="*/ 2364988 h 6858000"/>
              <a:gd name="connsiteX584" fmla="*/ 1647661 w 7467600"/>
              <a:gd name="connsiteY584" fmla="*/ 1825945 h 6858000"/>
              <a:gd name="connsiteX585" fmla="*/ 1423821 w 7467600"/>
              <a:gd name="connsiteY585" fmla="*/ 1351958 h 6858000"/>
              <a:gd name="connsiteX586" fmla="*/ 1431890 w 7467600"/>
              <a:gd name="connsiteY586" fmla="*/ 1306475 h 6858000"/>
              <a:gd name="connsiteX587" fmla="*/ 1507597 w 7467600"/>
              <a:gd name="connsiteY587" fmla="*/ 1446132 h 6858000"/>
              <a:gd name="connsiteX588" fmla="*/ 1674586 w 7467600"/>
              <a:gd name="connsiteY588" fmla="*/ 1813832 h 6858000"/>
              <a:gd name="connsiteX589" fmla="*/ 1815950 w 7467600"/>
              <a:gd name="connsiteY589" fmla="*/ 2128564 h 6858000"/>
              <a:gd name="connsiteX590" fmla="*/ 1984242 w 7467600"/>
              <a:gd name="connsiteY590" fmla="*/ 2430829 h 6858000"/>
              <a:gd name="connsiteX591" fmla="*/ 2014023 w 7467600"/>
              <a:gd name="connsiteY591" fmla="*/ 2450995 h 6858000"/>
              <a:gd name="connsiteX592" fmla="*/ 1747337 w 7467600"/>
              <a:gd name="connsiteY592" fmla="*/ 1855264 h 6858000"/>
              <a:gd name="connsiteX593" fmla="*/ 1533749 w 7467600"/>
              <a:gd name="connsiteY593" fmla="*/ 1478656 h 6858000"/>
              <a:gd name="connsiteX594" fmla="*/ 1431890 w 7467600"/>
              <a:gd name="connsiteY594" fmla="*/ 1306475 h 6858000"/>
              <a:gd name="connsiteX595" fmla="*/ 5052692 w 7467600"/>
              <a:gd name="connsiteY595" fmla="*/ 1292994 h 6858000"/>
              <a:gd name="connsiteX596" fmla="*/ 5200661 w 7467600"/>
              <a:gd name="connsiteY596" fmla="*/ 1635186 h 6858000"/>
              <a:gd name="connsiteX597" fmla="*/ 5297138 w 7467600"/>
              <a:gd name="connsiteY597" fmla="*/ 1906351 h 6858000"/>
              <a:gd name="connsiteX598" fmla="*/ 5052692 w 7467600"/>
              <a:gd name="connsiteY598" fmla="*/ 1292994 h 6858000"/>
              <a:gd name="connsiteX599" fmla="*/ 5009948 w 7467600"/>
              <a:gd name="connsiteY599" fmla="*/ 1273619 h 6858000"/>
              <a:gd name="connsiteX600" fmla="*/ 5121777 w 7467600"/>
              <a:gd name="connsiteY600" fmla="*/ 1654213 h 6858000"/>
              <a:gd name="connsiteX601" fmla="*/ 5293545 w 7467600"/>
              <a:gd name="connsiteY601" fmla="*/ 2072247 h 6858000"/>
              <a:gd name="connsiteX602" fmla="*/ 5294042 w 7467600"/>
              <a:gd name="connsiteY602" fmla="*/ 2065019 h 6858000"/>
              <a:gd name="connsiteX603" fmla="*/ 5171936 w 7467600"/>
              <a:gd name="connsiteY603" fmla="*/ 1647613 h 6858000"/>
              <a:gd name="connsiteX604" fmla="*/ 5009948 w 7467600"/>
              <a:gd name="connsiteY604" fmla="*/ 1273619 h 6858000"/>
              <a:gd name="connsiteX605" fmla="*/ 655236 w 7467600"/>
              <a:gd name="connsiteY605" fmla="*/ 1268632 h 6858000"/>
              <a:gd name="connsiteX606" fmla="*/ 839521 w 7467600"/>
              <a:gd name="connsiteY606" fmla="*/ 1685315 h 6858000"/>
              <a:gd name="connsiteX607" fmla="*/ 1109416 w 7467600"/>
              <a:gd name="connsiteY607" fmla="*/ 2061663 h 6858000"/>
              <a:gd name="connsiteX608" fmla="*/ 1298300 w 7467600"/>
              <a:gd name="connsiteY608" fmla="*/ 2247742 h 6858000"/>
              <a:gd name="connsiteX609" fmla="*/ 1125871 w 7467600"/>
              <a:gd name="connsiteY609" fmla="*/ 1989513 h 6858000"/>
              <a:gd name="connsiteX610" fmla="*/ 981574 w 7467600"/>
              <a:gd name="connsiteY610" fmla="*/ 1783157 h 6858000"/>
              <a:gd name="connsiteX611" fmla="*/ 922198 w 7467600"/>
              <a:gd name="connsiteY611" fmla="*/ 1677437 h 6858000"/>
              <a:gd name="connsiteX612" fmla="*/ 869293 w 7467600"/>
              <a:gd name="connsiteY612" fmla="*/ 1583214 h 6858000"/>
              <a:gd name="connsiteX613" fmla="*/ 751431 w 7467600"/>
              <a:gd name="connsiteY613" fmla="*/ 1405731 h 6858000"/>
              <a:gd name="connsiteX614" fmla="*/ 655236 w 7467600"/>
              <a:gd name="connsiteY614" fmla="*/ 1268632 h 6858000"/>
              <a:gd name="connsiteX615" fmla="*/ 6516292 w 7467600"/>
              <a:gd name="connsiteY615" fmla="*/ 1263064 h 6858000"/>
              <a:gd name="connsiteX616" fmla="*/ 5736320 w 7467600"/>
              <a:gd name="connsiteY616" fmla="*/ 1501803 h 6858000"/>
              <a:gd name="connsiteX617" fmla="*/ 6516292 w 7467600"/>
              <a:gd name="connsiteY617" fmla="*/ 1263064 h 6858000"/>
              <a:gd name="connsiteX618" fmla="*/ 291466 w 7467600"/>
              <a:gd name="connsiteY618" fmla="*/ 1250369 h 6858000"/>
              <a:gd name="connsiteX619" fmla="*/ 323180 w 7467600"/>
              <a:gd name="connsiteY619" fmla="*/ 1435283 h 6858000"/>
              <a:gd name="connsiteX620" fmla="*/ 349381 w 7467600"/>
              <a:gd name="connsiteY620" fmla="*/ 1875041 h 6858000"/>
              <a:gd name="connsiteX621" fmla="*/ 374363 w 7467600"/>
              <a:gd name="connsiteY621" fmla="*/ 1506494 h 6858000"/>
              <a:gd name="connsiteX622" fmla="*/ 302168 w 7467600"/>
              <a:gd name="connsiteY622" fmla="*/ 1274495 h 6858000"/>
              <a:gd name="connsiteX623" fmla="*/ 291466 w 7467600"/>
              <a:gd name="connsiteY623" fmla="*/ 1250369 h 6858000"/>
              <a:gd name="connsiteX624" fmla="*/ 678222 w 7467600"/>
              <a:gd name="connsiteY624" fmla="*/ 1248670 h 6858000"/>
              <a:gd name="connsiteX625" fmla="*/ 775536 w 7467600"/>
              <a:gd name="connsiteY625" fmla="*/ 1388015 h 6858000"/>
              <a:gd name="connsiteX626" fmla="*/ 894529 w 7467600"/>
              <a:gd name="connsiteY626" fmla="*/ 1567739 h 6858000"/>
              <a:gd name="connsiteX627" fmla="*/ 948000 w 7467600"/>
              <a:gd name="connsiteY627" fmla="*/ 1663088 h 6858000"/>
              <a:gd name="connsiteX628" fmla="*/ 1006812 w 7467600"/>
              <a:gd name="connsiteY628" fmla="*/ 1767683 h 6858000"/>
              <a:gd name="connsiteX629" fmla="*/ 1149133 w 7467600"/>
              <a:gd name="connsiteY629" fmla="*/ 1971513 h 6858000"/>
              <a:gd name="connsiteX630" fmla="*/ 1333952 w 7467600"/>
              <a:gd name="connsiteY630" fmla="*/ 2251620 h 6858000"/>
              <a:gd name="connsiteX631" fmla="*/ 1337329 w 7467600"/>
              <a:gd name="connsiteY631" fmla="*/ 2258350 h 6858000"/>
              <a:gd name="connsiteX632" fmla="*/ 1014726 w 7467600"/>
              <a:gd name="connsiteY632" fmla="*/ 1615556 h 6858000"/>
              <a:gd name="connsiteX633" fmla="*/ 678222 w 7467600"/>
              <a:gd name="connsiteY633" fmla="*/ 1248670 h 6858000"/>
              <a:gd name="connsiteX634" fmla="*/ 6691602 w 7467600"/>
              <a:gd name="connsiteY634" fmla="*/ 1140573 h 6858000"/>
              <a:gd name="connsiteX635" fmla="*/ 6571100 w 7467600"/>
              <a:gd name="connsiteY635" fmla="*/ 1183662 h 6858000"/>
              <a:gd name="connsiteX636" fmla="*/ 6241687 w 7467600"/>
              <a:gd name="connsiteY636" fmla="*/ 1257600 h 6858000"/>
              <a:gd name="connsiteX637" fmla="*/ 5693009 w 7467600"/>
              <a:gd name="connsiteY637" fmla="*/ 1478256 h 6858000"/>
              <a:gd name="connsiteX638" fmla="*/ 6548420 w 7467600"/>
              <a:gd name="connsiteY638" fmla="*/ 1214599 h 6858000"/>
              <a:gd name="connsiteX639" fmla="*/ 6605473 w 7467600"/>
              <a:gd name="connsiteY639" fmla="*/ 1184686 h 6858000"/>
              <a:gd name="connsiteX640" fmla="*/ 6691602 w 7467600"/>
              <a:gd name="connsiteY640" fmla="*/ 1140573 h 6858000"/>
              <a:gd name="connsiteX641" fmla="*/ 4002475 w 7467600"/>
              <a:gd name="connsiteY641" fmla="*/ 1037802 h 6858000"/>
              <a:gd name="connsiteX642" fmla="*/ 4000324 w 7467600"/>
              <a:gd name="connsiteY642" fmla="*/ 1039362 h 6858000"/>
              <a:gd name="connsiteX643" fmla="*/ 4002862 w 7467600"/>
              <a:gd name="connsiteY643" fmla="*/ 1042866 h 6858000"/>
              <a:gd name="connsiteX644" fmla="*/ 4002475 w 7467600"/>
              <a:gd name="connsiteY644" fmla="*/ 1037802 h 6858000"/>
              <a:gd name="connsiteX645" fmla="*/ 506322 w 7467600"/>
              <a:gd name="connsiteY645" fmla="*/ 1020997 h 6858000"/>
              <a:gd name="connsiteX646" fmla="*/ 533068 w 7467600"/>
              <a:gd name="connsiteY646" fmla="*/ 1029409 h 6858000"/>
              <a:gd name="connsiteX647" fmla="*/ 1232525 w 7467600"/>
              <a:gd name="connsiteY647" fmla="*/ 1804675 h 6858000"/>
              <a:gd name="connsiteX648" fmla="*/ 1388858 w 7467600"/>
              <a:gd name="connsiteY648" fmla="*/ 2368011 h 6858000"/>
              <a:gd name="connsiteX649" fmla="*/ 1384098 w 7467600"/>
              <a:gd name="connsiteY649" fmla="*/ 2378125 h 6858000"/>
              <a:gd name="connsiteX650" fmla="*/ 1425393 w 7467600"/>
              <a:gd name="connsiteY650" fmla="*/ 2589124 h 6858000"/>
              <a:gd name="connsiteX651" fmla="*/ 1424001 w 7467600"/>
              <a:gd name="connsiteY651" fmla="*/ 2597541 h 6858000"/>
              <a:gd name="connsiteX652" fmla="*/ 2152729 w 7467600"/>
              <a:gd name="connsiteY652" fmla="*/ 2864487 h 6858000"/>
              <a:gd name="connsiteX653" fmla="*/ 2020609 w 7467600"/>
              <a:gd name="connsiteY653" fmla="*/ 2539671 h 6858000"/>
              <a:gd name="connsiteX654" fmla="*/ 2018920 w 7467600"/>
              <a:gd name="connsiteY654" fmla="*/ 2536309 h 6858000"/>
              <a:gd name="connsiteX655" fmla="*/ 1342441 w 7467600"/>
              <a:gd name="connsiteY655" fmla="*/ 1173017 h 6858000"/>
              <a:gd name="connsiteX656" fmla="*/ 1367925 w 7467600"/>
              <a:gd name="connsiteY656" fmla="*/ 1135648 h 6858000"/>
              <a:gd name="connsiteX657" fmla="*/ 1771401 w 7467600"/>
              <a:gd name="connsiteY657" fmla="*/ 1806673 h 6858000"/>
              <a:gd name="connsiteX658" fmla="*/ 1972385 w 7467600"/>
              <a:gd name="connsiteY658" fmla="*/ 2198735 h 6858000"/>
              <a:gd name="connsiteX659" fmla="*/ 2040892 w 7467600"/>
              <a:gd name="connsiteY659" fmla="*/ 2405205 h 6858000"/>
              <a:gd name="connsiteX660" fmla="*/ 2131689 w 7467600"/>
              <a:gd name="connsiteY660" fmla="*/ 1936926 h 6858000"/>
              <a:gd name="connsiteX661" fmla="*/ 2454820 w 7467600"/>
              <a:gd name="connsiteY661" fmla="*/ 1248808 h 6858000"/>
              <a:gd name="connsiteX662" fmla="*/ 2492512 w 7467600"/>
              <a:gd name="connsiteY662" fmla="*/ 1302920 h 6858000"/>
              <a:gd name="connsiteX663" fmla="*/ 2081216 w 7467600"/>
              <a:gd name="connsiteY663" fmla="*/ 2527513 h 6858000"/>
              <a:gd name="connsiteX664" fmla="*/ 2081211 w 7467600"/>
              <a:gd name="connsiteY664" fmla="*/ 2528916 h 6858000"/>
              <a:gd name="connsiteX665" fmla="*/ 2199067 w 7467600"/>
              <a:gd name="connsiteY665" fmla="*/ 2884061 h 6858000"/>
              <a:gd name="connsiteX666" fmla="*/ 3192586 w 7467600"/>
              <a:gd name="connsiteY666" fmla="*/ 3411496 h 6858000"/>
              <a:gd name="connsiteX667" fmla="*/ 3182620 w 7467600"/>
              <a:gd name="connsiteY667" fmla="*/ 3483279 h 6858000"/>
              <a:gd name="connsiteX668" fmla="*/ 2435119 w 7467600"/>
              <a:gd name="connsiteY668" fmla="*/ 3080173 h 6858000"/>
              <a:gd name="connsiteX669" fmla="*/ 2410152 w 7467600"/>
              <a:gd name="connsiteY669" fmla="*/ 3063751 h 6858000"/>
              <a:gd name="connsiteX670" fmla="*/ 2408099 w 7467600"/>
              <a:gd name="connsiteY670" fmla="*/ 3064403 h 6858000"/>
              <a:gd name="connsiteX671" fmla="*/ 2407218 w 7467600"/>
              <a:gd name="connsiteY671" fmla="*/ 3070324 h 6858000"/>
              <a:gd name="connsiteX672" fmla="*/ 2380138 w 7467600"/>
              <a:gd name="connsiteY672" fmla="*/ 3099341 h 6858000"/>
              <a:gd name="connsiteX673" fmla="*/ 1765923 w 7467600"/>
              <a:gd name="connsiteY673" fmla="*/ 3581043 h 6858000"/>
              <a:gd name="connsiteX674" fmla="*/ 1702258 w 7467600"/>
              <a:gd name="connsiteY674" fmla="*/ 3612286 h 6858000"/>
              <a:gd name="connsiteX675" fmla="*/ 1538370 w 7467600"/>
              <a:gd name="connsiteY675" fmla="*/ 3811804 h 6858000"/>
              <a:gd name="connsiteX676" fmla="*/ 542867 w 7467600"/>
              <a:gd name="connsiteY676" fmla="*/ 4944092 h 6858000"/>
              <a:gd name="connsiteX677" fmla="*/ 515800 w 7467600"/>
              <a:gd name="connsiteY677" fmla="*/ 4862180 h 6858000"/>
              <a:gd name="connsiteX678" fmla="*/ 909145 w 7467600"/>
              <a:gd name="connsiteY678" fmla="*/ 4199225 h 6858000"/>
              <a:gd name="connsiteX679" fmla="*/ 1214067 w 7467600"/>
              <a:gd name="connsiteY679" fmla="*/ 3908561 h 6858000"/>
              <a:gd name="connsiteX680" fmla="*/ 640967 w 7467600"/>
              <a:gd name="connsiteY680" fmla="*/ 4105601 h 6858000"/>
              <a:gd name="connsiteX681" fmla="*/ 112563 w 7467600"/>
              <a:gd name="connsiteY681" fmla="*/ 4396952 h 6858000"/>
              <a:gd name="connsiteX682" fmla="*/ 0 w 7467600"/>
              <a:gd name="connsiteY682" fmla="*/ 4466006 h 6858000"/>
              <a:gd name="connsiteX683" fmla="*/ 0 w 7467600"/>
              <a:gd name="connsiteY683" fmla="*/ 4233763 h 6858000"/>
              <a:gd name="connsiteX684" fmla="*/ 36881 w 7467600"/>
              <a:gd name="connsiteY684" fmla="*/ 4200118 h 6858000"/>
              <a:gd name="connsiteX685" fmla="*/ 910534 w 7467600"/>
              <a:gd name="connsiteY685" fmla="*/ 3629753 h 6858000"/>
              <a:gd name="connsiteX686" fmla="*/ 1578717 w 7467600"/>
              <a:gd name="connsiteY686" fmla="*/ 3575982 h 6858000"/>
              <a:gd name="connsiteX687" fmla="*/ 2338780 w 7467600"/>
              <a:gd name="connsiteY687" fmla="*/ 3033725 h 6858000"/>
              <a:gd name="connsiteX688" fmla="*/ 1807991 w 7467600"/>
              <a:gd name="connsiteY688" fmla="*/ 2807184 h 6858000"/>
              <a:gd name="connsiteX689" fmla="*/ 1416358 w 7467600"/>
              <a:gd name="connsiteY689" fmla="*/ 3112571 h 6858000"/>
              <a:gd name="connsiteX690" fmla="*/ 939066 w 7467600"/>
              <a:gd name="connsiteY690" fmla="*/ 3378798 h 6858000"/>
              <a:gd name="connsiteX691" fmla="*/ 115099 w 7467600"/>
              <a:gd name="connsiteY691" fmla="*/ 3607650 h 6858000"/>
              <a:gd name="connsiteX692" fmla="*/ 97284 w 7467600"/>
              <a:gd name="connsiteY692" fmla="*/ 3520393 h 6858000"/>
              <a:gd name="connsiteX693" fmla="*/ 922050 w 7467600"/>
              <a:gd name="connsiteY693" fmla="*/ 3074867 h 6858000"/>
              <a:gd name="connsiteX694" fmla="*/ 1405265 w 7467600"/>
              <a:gd name="connsiteY694" fmla="*/ 3016319 h 6858000"/>
              <a:gd name="connsiteX695" fmla="*/ 1407512 w 7467600"/>
              <a:gd name="connsiteY695" fmla="*/ 3018001 h 6858000"/>
              <a:gd name="connsiteX696" fmla="*/ 1726266 w 7467600"/>
              <a:gd name="connsiteY696" fmla="*/ 2777274 h 6858000"/>
              <a:gd name="connsiteX697" fmla="*/ 625390 w 7467600"/>
              <a:gd name="connsiteY697" fmla="*/ 2514541 h 6858000"/>
              <a:gd name="connsiteX698" fmla="*/ 619799 w 7467600"/>
              <a:gd name="connsiteY698" fmla="*/ 2527180 h 6858000"/>
              <a:gd name="connsiteX699" fmla="*/ 310030 w 7467600"/>
              <a:gd name="connsiteY699" fmla="*/ 2771818 h 6858000"/>
              <a:gd name="connsiteX700" fmla="*/ 173877 w 7467600"/>
              <a:gd name="connsiteY700" fmla="*/ 2937056 h 6858000"/>
              <a:gd name="connsiteX701" fmla="*/ 77889 w 7467600"/>
              <a:gd name="connsiteY701" fmla="*/ 3138440 h 6858000"/>
              <a:gd name="connsiteX702" fmla="*/ 0 w 7467600"/>
              <a:gd name="connsiteY702" fmla="*/ 3271395 h 6858000"/>
              <a:gd name="connsiteX703" fmla="*/ 0 w 7467600"/>
              <a:gd name="connsiteY703" fmla="*/ 3153002 h 6858000"/>
              <a:gd name="connsiteX704" fmla="*/ 2386 w 7467600"/>
              <a:gd name="connsiteY704" fmla="*/ 3149203 h 6858000"/>
              <a:gd name="connsiteX705" fmla="*/ 89753 w 7467600"/>
              <a:gd name="connsiteY705" fmla="*/ 2987702 h 6858000"/>
              <a:gd name="connsiteX706" fmla="*/ 76869 w 7467600"/>
              <a:gd name="connsiteY706" fmla="*/ 3005404 h 6858000"/>
              <a:gd name="connsiteX707" fmla="*/ 32049 w 7467600"/>
              <a:gd name="connsiteY707" fmla="*/ 3065814 h 6858000"/>
              <a:gd name="connsiteX708" fmla="*/ 0 w 7467600"/>
              <a:gd name="connsiteY708" fmla="*/ 3108744 h 6858000"/>
              <a:gd name="connsiteX709" fmla="*/ 0 w 7467600"/>
              <a:gd name="connsiteY709" fmla="*/ 3058059 h 6858000"/>
              <a:gd name="connsiteX710" fmla="*/ 7610 w 7467600"/>
              <a:gd name="connsiteY710" fmla="*/ 3047889 h 6858000"/>
              <a:gd name="connsiteX711" fmla="*/ 52419 w 7467600"/>
              <a:gd name="connsiteY711" fmla="*/ 2987479 h 6858000"/>
              <a:gd name="connsiteX712" fmla="*/ 59142 w 7467600"/>
              <a:gd name="connsiteY712" fmla="*/ 2978488 h 6858000"/>
              <a:gd name="connsiteX713" fmla="*/ 0 w 7467600"/>
              <a:gd name="connsiteY713" fmla="*/ 3015334 h 6858000"/>
              <a:gd name="connsiteX714" fmla="*/ 0 w 7467600"/>
              <a:gd name="connsiteY714" fmla="*/ 2914286 h 6858000"/>
              <a:gd name="connsiteX715" fmla="*/ 36383 w 7467600"/>
              <a:gd name="connsiteY715" fmla="*/ 2901128 h 6858000"/>
              <a:gd name="connsiteX716" fmla="*/ 156329 w 7467600"/>
              <a:gd name="connsiteY716" fmla="*/ 2840533 h 6858000"/>
              <a:gd name="connsiteX717" fmla="*/ 358355 w 7467600"/>
              <a:gd name="connsiteY717" fmla="*/ 2620471 h 6858000"/>
              <a:gd name="connsiteX718" fmla="*/ 510577 w 7467600"/>
              <a:gd name="connsiteY718" fmla="*/ 2501244 h 6858000"/>
              <a:gd name="connsiteX719" fmla="*/ 211967 w 7467600"/>
              <a:gd name="connsiteY719" fmla="*/ 2479171 h 6858000"/>
              <a:gd name="connsiteX720" fmla="*/ 0 w 7467600"/>
              <a:gd name="connsiteY720" fmla="*/ 2476398 h 6858000"/>
              <a:gd name="connsiteX721" fmla="*/ 0 w 7467600"/>
              <a:gd name="connsiteY721" fmla="*/ 2389189 h 6858000"/>
              <a:gd name="connsiteX722" fmla="*/ 103062 w 7467600"/>
              <a:gd name="connsiteY722" fmla="*/ 2389518 h 6858000"/>
              <a:gd name="connsiteX723" fmla="*/ 510734 w 7467600"/>
              <a:gd name="connsiteY723" fmla="*/ 2416201 h 6858000"/>
              <a:gd name="connsiteX724" fmla="*/ 279257 w 7467600"/>
              <a:gd name="connsiteY724" fmla="*/ 2092102 h 6858000"/>
              <a:gd name="connsiteX725" fmla="*/ 65265 w 7467600"/>
              <a:gd name="connsiteY725" fmla="*/ 2006049 h 6858000"/>
              <a:gd name="connsiteX726" fmla="*/ 0 w 7467600"/>
              <a:gd name="connsiteY726" fmla="*/ 1982532 h 6858000"/>
              <a:gd name="connsiteX727" fmla="*/ 0 w 7467600"/>
              <a:gd name="connsiteY727" fmla="*/ 1912789 h 6858000"/>
              <a:gd name="connsiteX728" fmla="*/ 97460 w 7467600"/>
              <a:gd name="connsiteY728" fmla="*/ 1953725 h 6858000"/>
              <a:gd name="connsiteX729" fmla="*/ 221272 w 7467600"/>
              <a:gd name="connsiteY729" fmla="*/ 1980766 h 6858000"/>
              <a:gd name="connsiteX730" fmla="*/ 116765 w 7467600"/>
              <a:gd name="connsiteY730" fmla="*/ 1911033 h 6858000"/>
              <a:gd name="connsiteX731" fmla="*/ 16405 w 7467600"/>
              <a:gd name="connsiteY731" fmla="*/ 1803412 h 6858000"/>
              <a:gd name="connsiteX732" fmla="*/ 0 w 7467600"/>
              <a:gd name="connsiteY732" fmla="*/ 1784777 h 6858000"/>
              <a:gd name="connsiteX733" fmla="*/ 0 w 7467600"/>
              <a:gd name="connsiteY733" fmla="*/ 1740082 h 6858000"/>
              <a:gd name="connsiteX734" fmla="*/ 39394 w 7467600"/>
              <a:gd name="connsiteY734" fmla="*/ 1784856 h 6858000"/>
              <a:gd name="connsiteX735" fmla="*/ 135813 w 7467600"/>
              <a:gd name="connsiteY735" fmla="*/ 1888838 h 6858000"/>
              <a:gd name="connsiteX736" fmla="*/ 242575 w 7467600"/>
              <a:gd name="connsiteY736" fmla="*/ 1958841 h 6858000"/>
              <a:gd name="connsiteX737" fmla="*/ 82197 w 7467600"/>
              <a:gd name="connsiteY737" fmla="*/ 1754826 h 6858000"/>
              <a:gd name="connsiteX738" fmla="*/ 0 w 7467600"/>
              <a:gd name="connsiteY738" fmla="*/ 1679650 h 6858000"/>
              <a:gd name="connsiteX739" fmla="*/ 0 w 7467600"/>
              <a:gd name="connsiteY739" fmla="*/ 1602463 h 6858000"/>
              <a:gd name="connsiteX740" fmla="*/ 84689 w 7467600"/>
              <a:gd name="connsiteY740" fmla="*/ 1677442 h 6858000"/>
              <a:gd name="connsiteX741" fmla="*/ 298437 w 7467600"/>
              <a:gd name="connsiteY741" fmla="*/ 1968019 h 6858000"/>
              <a:gd name="connsiteX742" fmla="*/ 227269 w 7467600"/>
              <a:gd name="connsiteY742" fmla="*/ 1114064 h 6858000"/>
              <a:gd name="connsiteX743" fmla="*/ 248003 w 7467600"/>
              <a:gd name="connsiteY743" fmla="*/ 1089613 h 6858000"/>
              <a:gd name="connsiteX744" fmla="*/ 427020 w 7467600"/>
              <a:gd name="connsiteY744" fmla="*/ 1619803 h 6858000"/>
              <a:gd name="connsiteX745" fmla="*/ 340345 w 7467600"/>
              <a:gd name="connsiteY745" fmla="*/ 2027739 h 6858000"/>
              <a:gd name="connsiteX746" fmla="*/ 360865 w 7467600"/>
              <a:gd name="connsiteY746" fmla="*/ 2044827 h 6858000"/>
              <a:gd name="connsiteX747" fmla="*/ 560414 w 7467600"/>
              <a:gd name="connsiteY747" fmla="*/ 2421457 h 6858000"/>
              <a:gd name="connsiteX748" fmla="*/ 1359703 w 7467600"/>
              <a:gd name="connsiteY748" fmla="*/ 2578554 h 6858000"/>
              <a:gd name="connsiteX749" fmla="*/ 1359422 w 7467600"/>
              <a:gd name="connsiteY749" fmla="*/ 2577994 h 6858000"/>
              <a:gd name="connsiteX750" fmla="*/ 828701 w 7467600"/>
              <a:gd name="connsiteY750" fmla="*/ 1839520 h 6858000"/>
              <a:gd name="connsiteX751" fmla="*/ 494427 w 7467600"/>
              <a:gd name="connsiteY751" fmla="*/ 1092333 h 6858000"/>
              <a:gd name="connsiteX752" fmla="*/ 506322 w 7467600"/>
              <a:gd name="connsiteY752" fmla="*/ 1020997 h 6858000"/>
              <a:gd name="connsiteX753" fmla="*/ 4570198 w 7467600"/>
              <a:gd name="connsiteY753" fmla="*/ 978081 h 6858000"/>
              <a:gd name="connsiteX754" fmla="*/ 4523691 w 7467600"/>
              <a:gd name="connsiteY754" fmla="*/ 1127776 h 6858000"/>
              <a:gd name="connsiteX755" fmla="*/ 4509875 w 7467600"/>
              <a:gd name="connsiteY755" fmla="*/ 1167552 h 6858000"/>
              <a:gd name="connsiteX756" fmla="*/ 4478168 w 7467600"/>
              <a:gd name="connsiteY756" fmla="*/ 1260735 h 6858000"/>
              <a:gd name="connsiteX757" fmla="*/ 4409309 w 7467600"/>
              <a:gd name="connsiteY757" fmla="*/ 1666996 h 6858000"/>
              <a:gd name="connsiteX758" fmla="*/ 4370031 w 7467600"/>
              <a:gd name="connsiteY758" fmla="*/ 1955666 h 6858000"/>
              <a:gd name="connsiteX759" fmla="*/ 4570198 w 7467600"/>
              <a:gd name="connsiteY759" fmla="*/ 978081 h 6858000"/>
              <a:gd name="connsiteX760" fmla="*/ 4557898 w 7467600"/>
              <a:gd name="connsiteY760" fmla="*/ 900011 h 6858000"/>
              <a:gd name="connsiteX761" fmla="*/ 4344840 w 7467600"/>
              <a:gd name="connsiteY761" fmla="*/ 1922038 h 6858000"/>
              <a:gd name="connsiteX762" fmla="*/ 4378710 w 7467600"/>
              <a:gd name="connsiteY762" fmla="*/ 1665516 h 6858000"/>
              <a:gd name="connsiteX763" fmla="*/ 4448798 w 7467600"/>
              <a:gd name="connsiteY763" fmla="*/ 1253024 h 6858000"/>
              <a:gd name="connsiteX764" fmla="*/ 4480315 w 7467600"/>
              <a:gd name="connsiteY764" fmla="*/ 1158454 h 6858000"/>
              <a:gd name="connsiteX765" fmla="*/ 4494133 w 7467600"/>
              <a:gd name="connsiteY765" fmla="*/ 1118676 h 6858000"/>
              <a:gd name="connsiteX766" fmla="*/ 4557898 w 7467600"/>
              <a:gd name="connsiteY766" fmla="*/ 900011 h 6858000"/>
              <a:gd name="connsiteX767" fmla="*/ 5870151 w 7467600"/>
              <a:gd name="connsiteY767" fmla="*/ 898890 h 6858000"/>
              <a:gd name="connsiteX768" fmla="*/ 5861335 w 7467600"/>
              <a:gd name="connsiteY768" fmla="*/ 899177 h 6858000"/>
              <a:gd name="connsiteX769" fmla="*/ 5843702 w 7467600"/>
              <a:gd name="connsiteY769" fmla="*/ 899748 h 6858000"/>
              <a:gd name="connsiteX770" fmla="*/ 5651107 w 7467600"/>
              <a:gd name="connsiteY770" fmla="*/ 920306 h 6858000"/>
              <a:gd name="connsiteX771" fmla="*/ 5459407 w 7467600"/>
              <a:gd name="connsiteY771" fmla="*/ 940975 h 6858000"/>
              <a:gd name="connsiteX772" fmla="*/ 5374846 w 7467600"/>
              <a:gd name="connsiteY772" fmla="*/ 941988 h 6858000"/>
              <a:gd name="connsiteX773" fmla="*/ 5256105 w 7467600"/>
              <a:gd name="connsiteY773" fmla="*/ 945632 h 6858000"/>
              <a:gd name="connsiteX774" fmla="*/ 5107071 w 7467600"/>
              <a:gd name="connsiteY774" fmla="*/ 969720 h 6858000"/>
              <a:gd name="connsiteX775" fmla="*/ 4998681 w 7467600"/>
              <a:gd name="connsiteY775" fmla="*/ 988771 h 6858000"/>
              <a:gd name="connsiteX776" fmla="*/ 5870151 w 7467600"/>
              <a:gd name="connsiteY776" fmla="*/ 898890 h 6858000"/>
              <a:gd name="connsiteX777" fmla="*/ 5504425 w 7467600"/>
              <a:gd name="connsiteY777" fmla="*/ 848067 h 6858000"/>
              <a:gd name="connsiteX778" fmla="*/ 4968849 w 7467600"/>
              <a:gd name="connsiteY778" fmla="*/ 962318 h 6858000"/>
              <a:gd name="connsiteX779" fmla="*/ 5104039 w 7467600"/>
              <a:gd name="connsiteY779" fmla="*/ 940634 h 6858000"/>
              <a:gd name="connsiteX780" fmla="*/ 5256311 w 7467600"/>
              <a:gd name="connsiteY780" fmla="*/ 916490 h 6858000"/>
              <a:gd name="connsiteX781" fmla="*/ 5377381 w 7467600"/>
              <a:gd name="connsiteY781" fmla="*/ 912671 h 6858000"/>
              <a:gd name="connsiteX782" fmla="*/ 5460148 w 7467600"/>
              <a:gd name="connsiteY782" fmla="*/ 911442 h 6858000"/>
              <a:gd name="connsiteX783" fmla="*/ 5648971 w 7467600"/>
              <a:gd name="connsiteY783" fmla="*/ 891331 h 6858000"/>
              <a:gd name="connsiteX784" fmla="*/ 5844807 w 7467600"/>
              <a:gd name="connsiteY784" fmla="*/ 870718 h 6858000"/>
              <a:gd name="connsiteX785" fmla="*/ 5862975 w 7467600"/>
              <a:gd name="connsiteY785" fmla="*/ 869756 h 6858000"/>
              <a:gd name="connsiteX786" fmla="*/ 5920887 w 7467600"/>
              <a:gd name="connsiteY786" fmla="*/ 865929 h 6858000"/>
              <a:gd name="connsiteX787" fmla="*/ 5504425 w 7467600"/>
              <a:gd name="connsiteY787" fmla="*/ 848067 h 6858000"/>
              <a:gd name="connsiteX788" fmla="*/ 3607114 w 7467600"/>
              <a:gd name="connsiteY788" fmla="*/ 467441 h 6858000"/>
              <a:gd name="connsiteX789" fmla="*/ 3296242 w 7467600"/>
              <a:gd name="connsiteY789" fmla="*/ 807991 h 6858000"/>
              <a:gd name="connsiteX790" fmla="*/ 3174674 w 7467600"/>
              <a:gd name="connsiteY790" fmla="*/ 919759 h 6858000"/>
              <a:gd name="connsiteX791" fmla="*/ 3042978 w 7467600"/>
              <a:gd name="connsiteY791" fmla="*/ 1054894 h 6858000"/>
              <a:gd name="connsiteX792" fmla="*/ 2968914 w 7467600"/>
              <a:gd name="connsiteY792" fmla="*/ 1133756 h 6858000"/>
              <a:gd name="connsiteX793" fmla="*/ 3103823 w 7467600"/>
              <a:gd name="connsiteY793" fmla="*/ 1026814 h 6858000"/>
              <a:gd name="connsiteX794" fmla="*/ 3607114 w 7467600"/>
              <a:gd name="connsiteY794" fmla="*/ 467441 h 6858000"/>
              <a:gd name="connsiteX795" fmla="*/ 3744487 w 7467600"/>
              <a:gd name="connsiteY795" fmla="*/ 383136 h 6858000"/>
              <a:gd name="connsiteX796" fmla="*/ 3970213 w 7467600"/>
              <a:gd name="connsiteY796" fmla="*/ 995559 h 6858000"/>
              <a:gd name="connsiteX797" fmla="*/ 3744487 w 7467600"/>
              <a:gd name="connsiteY797" fmla="*/ 383136 h 6858000"/>
              <a:gd name="connsiteX798" fmla="*/ 3624562 w 7467600"/>
              <a:gd name="connsiteY798" fmla="*/ 367041 h 6858000"/>
              <a:gd name="connsiteX799" fmla="*/ 3489712 w 7467600"/>
              <a:gd name="connsiteY799" fmla="*/ 485386 h 6858000"/>
              <a:gd name="connsiteX800" fmla="*/ 3182994 w 7467600"/>
              <a:gd name="connsiteY800" fmla="*/ 828265 h 6858000"/>
              <a:gd name="connsiteX801" fmla="*/ 2892114 w 7467600"/>
              <a:gd name="connsiteY801" fmla="*/ 1172635 h 6858000"/>
              <a:gd name="connsiteX802" fmla="*/ 3021459 w 7467600"/>
              <a:gd name="connsiteY802" fmla="*/ 1035385 h 6858000"/>
              <a:gd name="connsiteX803" fmla="*/ 3153873 w 7467600"/>
              <a:gd name="connsiteY803" fmla="*/ 898971 h 6858000"/>
              <a:gd name="connsiteX804" fmla="*/ 3276511 w 7467600"/>
              <a:gd name="connsiteY804" fmla="*/ 786423 h 6858000"/>
              <a:gd name="connsiteX805" fmla="*/ 3584154 w 7467600"/>
              <a:gd name="connsiteY805" fmla="*/ 448218 h 6858000"/>
              <a:gd name="connsiteX806" fmla="*/ 3624562 w 7467600"/>
              <a:gd name="connsiteY806" fmla="*/ 367041 h 6858000"/>
              <a:gd name="connsiteX807" fmla="*/ 3766672 w 7467600"/>
              <a:gd name="connsiteY807" fmla="*/ 359429 h 6858000"/>
              <a:gd name="connsiteX808" fmla="*/ 3996338 w 7467600"/>
              <a:gd name="connsiteY808" fmla="*/ 968237 h 6858000"/>
              <a:gd name="connsiteX809" fmla="*/ 3766672 w 7467600"/>
              <a:gd name="connsiteY809" fmla="*/ 359429 h 6858000"/>
              <a:gd name="connsiteX810" fmla="*/ 5805386 w 7467600"/>
              <a:gd name="connsiteY810" fmla="*/ 239240 h 6858000"/>
              <a:gd name="connsiteX811" fmla="*/ 5736947 w 7467600"/>
              <a:gd name="connsiteY811" fmla="*/ 261367 h 6858000"/>
              <a:gd name="connsiteX812" fmla="*/ 5427012 w 7467600"/>
              <a:gd name="connsiteY812" fmla="*/ 311272 h 6858000"/>
              <a:gd name="connsiteX813" fmla="*/ 5147818 w 7467600"/>
              <a:gd name="connsiteY813" fmla="*/ 322112 h 6858000"/>
              <a:gd name="connsiteX814" fmla="*/ 5060854 w 7467600"/>
              <a:gd name="connsiteY814" fmla="*/ 311882 h 6858000"/>
              <a:gd name="connsiteX815" fmla="*/ 4945989 w 7467600"/>
              <a:gd name="connsiteY815" fmla="*/ 300516 h 6858000"/>
              <a:gd name="connsiteX816" fmla="*/ 5410479 w 7467600"/>
              <a:gd name="connsiteY816" fmla="*/ 348434 h 6858000"/>
              <a:gd name="connsiteX817" fmla="*/ 5805386 w 7467600"/>
              <a:gd name="connsiteY817" fmla="*/ 239240 h 6858000"/>
              <a:gd name="connsiteX818" fmla="*/ 5905192 w 7467600"/>
              <a:gd name="connsiteY818" fmla="*/ 163079 h 6858000"/>
              <a:gd name="connsiteX819" fmla="*/ 5865655 w 7467600"/>
              <a:gd name="connsiteY819" fmla="*/ 171901 h 6858000"/>
              <a:gd name="connsiteX820" fmla="*/ 5259740 w 7467600"/>
              <a:gd name="connsiteY820" fmla="*/ 257013 h 6858000"/>
              <a:gd name="connsiteX821" fmla="*/ 5208466 w 7467600"/>
              <a:gd name="connsiteY821" fmla="*/ 257550 h 6858000"/>
              <a:gd name="connsiteX822" fmla="*/ 4980204 w 7467600"/>
              <a:gd name="connsiteY822" fmla="*/ 271903 h 6858000"/>
              <a:gd name="connsiteX823" fmla="*/ 5068068 w 7467600"/>
              <a:gd name="connsiteY823" fmla="*/ 282244 h 6858000"/>
              <a:gd name="connsiteX824" fmla="*/ 5153231 w 7467600"/>
              <a:gd name="connsiteY824" fmla="*/ 292240 h 6858000"/>
              <a:gd name="connsiteX825" fmla="*/ 5426491 w 7467600"/>
              <a:gd name="connsiteY825" fmla="*/ 281128 h 6858000"/>
              <a:gd name="connsiteX826" fmla="*/ 5731212 w 7467600"/>
              <a:gd name="connsiteY826" fmla="*/ 231951 h 6858000"/>
              <a:gd name="connsiteX827" fmla="*/ 5905192 w 7467600"/>
              <a:gd name="connsiteY827" fmla="*/ 163079 h 6858000"/>
              <a:gd name="connsiteX828" fmla="*/ 5944437 w 7467600"/>
              <a:gd name="connsiteY828" fmla="*/ 113829 h 6858000"/>
              <a:gd name="connsiteX829" fmla="*/ 5825032 w 7467600"/>
              <a:gd name="connsiteY829" fmla="*/ 146405 h 6858000"/>
              <a:gd name="connsiteX830" fmla="*/ 4955599 w 7467600"/>
              <a:gd name="connsiteY830" fmla="*/ 247008 h 6858000"/>
              <a:gd name="connsiteX831" fmla="*/ 5210104 w 7467600"/>
              <a:gd name="connsiteY831" fmla="*/ 228123 h 6858000"/>
              <a:gd name="connsiteX832" fmla="*/ 5261015 w 7467600"/>
              <a:gd name="connsiteY832" fmla="*/ 227087 h 6858000"/>
              <a:gd name="connsiteX833" fmla="*/ 5861181 w 7467600"/>
              <a:gd name="connsiteY833" fmla="*/ 143093 h 6858000"/>
              <a:gd name="connsiteX834" fmla="*/ 5961252 w 7467600"/>
              <a:gd name="connsiteY834" fmla="*/ 114820 h 6858000"/>
              <a:gd name="connsiteX835" fmla="*/ 5944437 w 7467600"/>
              <a:gd name="connsiteY835" fmla="*/ 113829 h 6858000"/>
              <a:gd name="connsiteX836" fmla="*/ 3882765 w 7467600"/>
              <a:gd name="connsiteY836" fmla="*/ 0 h 6858000"/>
              <a:gd name="connsiteX837" fmla="*/ 3995099 w 7467600"/>
              <a:gd name="connsiteY837" fmla="*/ 0 h 6858000"/>
              <a:gd name="connsiteX838" fmla="*/ 4163818 w 7467600"/>
              <a:gd name="connsiteY838" fmla="*/ 234104 h 6858000"/>
              <a:gd name="connsiteX839" fmla="*/ 4172099 w 7467600"/>
              <a:gd name="connsiteY839" fmla="*/ 234207 h 6858000"/>
              <a:gd name="connsiteX840" fmla="*/ 4784282 w 7467600"/>
              <a:gd name="connsiteY840" fmla="*/ 276561 h 6858000"/>
              <a:gd name="connsiteX841" fmla="*/ 4801687 w 7467600"/>
              <a:gd name="connsiteY841" fmla="*/ 267764 h 6858000"/>
              <a:gd name="connsiteX842" fmla="*/ 6082788 w 7467600"/>
              <a:gd name="connsiteY842" fmla="*/ 64119 h 6858000"/>
              <a:gd name="connsiteX843" fmla="*/ 6099442 w 7467600"/>
              <a:gd name="connsiteY843" fmla="*/ 82568 h 6858000"/>
              <a:gd name="connsiteX844" fmla="*/ 4804137 w 7467600"/>
              <a:gd name="connsiteY844" fmla="*/ 320931 h 6858000"/>
              <a:gd name="connsiteX845" fmla="*/ 4227047 w 7467600"/>
              <a:gd name="connsiteY845" fmla="*/ 313415 h 6858000"/>
              <a:gd name="connsiteX846" fmla="*/ 4346041 w 7467600"/>
              <a:gd name="connsiteY846" fmla="*/ 456086 h 6858000"/>
              <a:gd name="connsiteX847" fmla="*/ 4870967 w 7467600"/>
              <a:gd name="connsiteY847" fmla="*/ 963061 h 6858000"/>
              <a:gd name="connsiteX848" fmla="*/ 4889647 w 7467600"/>
              <a:gd name="connsiteY848" fmla="*/ 957147 h 6858000"/>
              <a:gd name="connsiteX849" fmla="*/ 5422504 w 7467600"/>
              <a:gd name="connsiteY849" fmla="*/ 805191 h 6858000"/>
              <a:gd name="connsiteX850" fmla="*/ 6087656 w 7467600"/>
              <a:gd name="connsiteY850" fmla="*/ 826703 h 6858000"/>
              <a:gd name="connsiteX851" fmla="*/ 6058717 w 7467600"/>
              <a:gd name="connsiteY851" fmla="*/ 865992 h 6858000"/>
              <a:gd name="connsiteX852" fmla="*/ 4974153 w 7467600"/>
              <a:gd name="connsiteY852" fmla="*/ 1045456 h 6858000"/>
              <a:gd name="connsiteX853" fmla="*/ 5627835 w 7467600"/>
              <a:gd name="connsiteY853" fmla="*/ 1472077 h 6858000"/>
              <a:gd name="connsiteX854" fmla="*/ 5629817 w 7467600"/>
              <a:gd name="connsiteY854" fmla="*/ 1471412 h 6858000"/>
              <a:gd name="connsiteX855" fmla="*/ 5634124 w 7467600"/>
              <a:gd name="connsiteY855" fmla="*/ 1470572 h 6858000"/>
              <a:gd name="connsiteX856" fmla="*/ 5755832 w 7467600"/>
              <a:gd name="connsiteY856" fmla="*/ 1383886 h 6858000"/>
              <a:gd name="connsiteX857" fmla="*/ 6014186 w 7467600"/>
              <a:gd name="connsiteY857" fmla="*/ 1279799 h 6858000"/>
              <a:gd name="connsiteX858" fmla="*/ 6901619 w 7467600"/>
              <a:gd name="connsiteY858" fmla="*/ 1047874 h 6858000"/>
              <a:gd name="connsiteX859" fmla="*/ 6931566 w 7467600"/>
              <a:gd name="connsiteY859" fmla="*/ 1062034 h 6858000"/>
              <a:gd name="connsiteX860" fmla="*/ 5790982 w 7467600"/>
              <a:gd name="connsiteY860" fmla="*/ 1561380 h 6858000"/>
              <a:gd name="connsiteX861" fmla="*/ 6188971 w 7467600"/>
              <a:gd name="connsiteY861" fmla="*/ 1755168 h 6858000"/>
              <a:gd name="connsiteX862" fmla="*/ 6202446 w 7467600"/>
              <a:gd name="connsiteY862" fmla="*/ 1752268 h 6858000"/>
              <a:gd name="connsiteX863" fmla="*/ 7179560 w 7467600"/>
              <a:gd name="connsiteY863" fmla="*/ 1467551 h 6858000"/>
              <a:gd name="connsiteX864" fmla="*/ 7158730 w 7467600"/>
              <a:gd name="connsiteY864" fmla="*/ 1507835 h 6858000"/>
              <a:gd name="connsiteX865" fmla="*/ 6326959 w 7467600"/>
              <a:gd name="connsiteY865" fmla="*/ 1817686 h 6858000"/>
              <a:gd name="connsiteX866" fmla="*/ 6537433 w 7467600"/>
              <a:gd name="connsiteY866" fmla="*/ 1907790 h 6858000"/>
              <a:gd name="connsiteX867" fmla="*/ 6550221 w 7467600"/>
              <a:gd name="connsiteY867" fmla="*/ 1910729 h 6858000"/>
              <a:gd name="connsiteX868" fmla="*/ 6964438 w 7467600"/>
              <a:gd name="connsiteY868" fmla="*/ 2209505 h 6858000"/>
              <a:gd name="connsiteX869" fmla="*/ 7367862 w 7467600"/>
              <a:gd name="connsiteY869" fmla="*/ 2806833 h 6858000"/>
              <a:gd name="connsiteX870" fmla="*/ 7364329 w 7467600"/>
              <a:gd name="connsiteY870" fmla="*/ 2826907 h 6858000"/>
              <a:gd name="connsiteX871" fmla="*/ 7290545 w 7467600"/>
              <a:gd name="connsiteY871" fmla="*/ 2850663 h 6858000"/>
              <a:gd name="connsiteX872" fmla="*/ 6472036 w 7467600"/>
              <a:gd name="connsiteY872" fmla="*/ 1959003 h 6858000"/>
              <a:gd name="connsiteX873" fmla="*/ 5792897 w 7467600"/>
              <a:gd name="connsiteY873" fmla="*/ 1647747 h 6858000"/>
              <a:gd name="connsiteX874" fmla="*/ 5842751 w 7467600"/>
              <a:gd name="connsiteY874" fmla="*/ 1816112 h 6858000"/>
              <a:gd name="connsiteX875" fmla="*/ 5847424 w 7467600"/>
              <a:gd name="connsiteY875" fmla="*/ 1815776 h 6858000"/>
              <a:gd name="connsiteX876" fmla="*/ 6399821 w 7467600"/>
              <a:gd name="connsiteY876" fmla="*/ 2344799 h 6858000"/>
              <a:gd name="connsiteX877" fmla="*/ 6323232 w 7467600"/>
              <a:gd name="connsiteY877" fmla="*/ 2389634 h 6858000"/>
              <a:gd name="connsiteX878" fmla="*/ 5942958 w 7467600"/>
              <a:gd name="connsiteY878" fmla="*/ 2077708 h 6858000"/>
              <a:gd name="connsiteX879" fmla="*/ 5921559 w 7467600"/>
              <a:gd name="connsiteY879" fmla="*/ 2378596 h 6858000"/>
              <a:gd name="connsiteX880" fmla="*/ 5817651 w 7467600"/>
              <a:gd name="connsiteY880" fmla="*/ 3023919 h 6858000"/>
              <a:gd name="connsiteX881" fmla="*/ 5729634 w 7467600"/>
              <a:gd name="connsiteY881" fmla="*/ 3051849 h 6858000"/>
              <a:gd name="connsiteX882" fmla="*/ 5611018 w 7467600"/>
              <a:gd name="connsiteY882" fmla="*/ 2316769 h 6858000"/>
              <a:gd name="connsiteX883" fmla="*/ 5687608 w 7467600"/>
              <a:gd name="connsiteY883" fmla="*/ 2039972 h 6858000"/>
              <a:gd name="connsiteX884" fmla="*/ 5657554 w 7467600"/>
              <a:gd name="connsiteY884" fmla="*/ 1576445 h 6858000"/>
              <a:gd name="connsiteX885" fmla="*/ 5150475 w 7467600"/>
              <a:gd name="connsiteY885" fmla="*/ 1274012 h 6858000"/>
              <a:gd name="connsiteX886" fmla="*/ 5349142 w 7467600"/>
              <a:gd name="connsiteY886" fmla="*/ 2204405 h 6858000"/>
              <a:gd name="connsiteX887" fmla="*/ 5262214 w 7467600"/>
              <a:gd name="connsiteY887" fmla="*/ 2233836 h 6858000"/>
              <a:gd name="connsiteX888" fmla="*/ 4981539 w 7467600"/>
              <a:gd name="connsiteY888" fmla="*/ 1542201 h 6858000"/>
              <a:gd name="connsiteX889" fmla="*/ 4958461 w 7467600"/>
              <a:gd name="connsiteY889" fmla="*/ 1136957 h 6858000"/>
              <a:gd name="connsiteX890" fmla="*/ 4655015 w 7467600"/>
              <a:gd name="connsiteY890" fmla="*/ 891426 h 6858000"/>
              <a:gd name="connsiteX891" fmla="*/ 4348002 w 7467600"/>
              <a:gd name="connsiteY891" fmla="*/ 2205895 h 6858000"/>
              <a:gd name="connsiteX892" fmla="*/ 4262250 w 7467600"/>
              <a:gd name="connsiteY892" fmla="*/ 2219972 h 6858000"/>
              <a:gd name="connsiteX893" fmla="*/ 4550611 w 7467600"/>
              <a:gd name="connsiteY893" fmla="*/ 817540 h 6858000"/>
              <a:gd name="connsiteX894" fmla="*/ 4564418 w 7467600"/>
              <a:gd name="connsiteY894" fmla="*/ 808293 h 6858000"/>
              <a:gd name="connsiteX895" fmla="*/ 4266388 w 7467600"/>
              <a:gd name="connsiteY895" fmla="*/ 500083 h 6858000"/>
              <a:gd name="connsiteX896" fmla="*/ 4032842 w 7467600"/>
              <a:gd name="connsiteY896" fmla="*/ 211809 h 6858000"/>
              <a:gd name="connsiteX897" fmla="*/ 3882765 w 7467600"/>
              <a:gd name="connsiteY897" fmla="*/ 0 h 6858000"/>
              <a:gd name="connsiteX898" fmla="*/ 3721337 w 7467600"/>
              <a:gd name="connsiteY898" fmla="*/ 0 h 6858000"/>
              <a:gd name="connsiteX899" fmla="*/ 3797544 w 7467600"/>
              <a:gd name="connsiteY899" fmla="*/ 0 h 6858000"/>
              <a:gd name="connsiteX900" fmla="*/ 3775734 w 7467600"/>
              <a:gd name="connsiteY900" fmla="*/ 95131 h 6858000"/>
              <a:gd name="connsiteX901" fmla="*/ 3724807 w 7467600"/>
              <a:gd name="connsiteY901" fmla="*/ 272257 h 6858000"/>
              <a:gd name="connsiteX902" fmla="*/ 3726844 w 7467600"/>
              <a:gd name="connsiteY902" fmla="*/ 282988 h 6858000"/>
              <a:gd name="connsiteX903" fmla="*/ 3742664 w 7467600"/>
              <a:gd name="connsiteY903" fmla="*/ 279918 h 6858000"/>
              <a:gd name="connsiteX904" fmla="*/ 4103910 w 7467600"/>
              <a:gd name="connsiteY904" fmla="*/ 1161917 h 6858000"/>
              <a:gd name="connsiteX905" fmla="*/ 4020269 w 7467600"/>
              <a:gd name="connsiteY905" fmla="*/ 1200406 h 6858000"/>
              <a:gd name="connsiteX906" fmla="*/ 3674882 w 7467600"/>
              <a:gd name="connsiteY906" fmla="*/ 488524 h 6858000"/>
              <a:gd name="connsiteX907" fmla="*/ 3132682 w 7467600"/>
              <a:gd name="connsiteY907" fmla="*/ 1072284 h 6858000"/>
              <a:gd name="connsiteX908" fmla="*/ 2716346 w 7467600"/>
              <a:gd name="connsiteY908" fmla="*/ 1276376 h 6858000"/>
              <a:gd name="connsiteX909" fmla="*/ 2716772 w 7467600"/>
              <a:gd name="connsiteY909" fmla="*/ 1255462 h 6858000"/>
              <a:gd name="connsiteX910" fmla="*/ 3471096 w 7467600"/>
              <a:gd name="connsiteY910" fmla="*/ 437072 h 6858000"/>
              <a:gd name="connsiteX911" fmla="*/ 3639057 w 7467600"/>
              <a:gd name="connsiteY911" fmla="*/ 286334 h 6858000"/>
              <a:gd name="connsiteX912" fmla="*/ 3640309 w 7467600"/>
              <a:gd name="connsiteY912" fmla="*/ 284664 h 6858000"/>
              <a:gd name="connsiteX913" fmla="*/ 3646022 w 7467600"/>
              <a:gd name="connsiteY913" fmla="*/ 276711 h 6858000"/>
              <a:gd name="connsiteX914" fmla="*/ 3707943 w 7467600"/>
              <a:gd name="connsiteY914" fmla="*/ 65958 h 6858000"/>
              <a:gd name="connsiteX915" fmla="*/ 3721337 w 7467600"/>
              <a:gd name="connsiteY915" fmla="*/ 0 h 6858000"/>
              <a:gd name="connsiteX916" fmla="*/ 2867960 w 7467600"/>
              <a:gd name="connsiteY916" fmla="*/ 0 h 6858000"/>
              <a:gd name="connsiteX917" fmla="*/ 2926351 w 7467600"/>
              <a:gd name="connsiteY917" fmla="*/ 0 h 6858000"/>
              <a:gd name="connsiteX918" fmla="*/ 2902823 w 7467600"/>
              <a:gd name="connsiteY918" fmla="*/ 262929 h 6858000"/>
              <a:gd name="connsiteX919" fmla="*/ 2940663 w 7467600"/>
              <a:gd name="connsiteY919" fmla="*/ 140884 h 6858000"/>
              <a:gd name="connsiteX920" fmla="*/ 2947039 w 7467600"/>
              <a:gd name="connsiteY920" fmla="*/ 122524 h 6858000"/>
              <a:gd name="connsiteX921" fmla="*/ 2984316 w 7467600"/>
              <a:gd name="connsiteY921" fmla="*/ 0 h 6858000"/>
              <a:gd name="connsiteX922" fmla="*/ 3016114 w 7467600"/>
              <a:gd name="connsiteY922" fmla="*/ 0 h 6858000"/>
              <a:gd name="connsiteX923" fmla="*/ 2979949 w 7467600"/>
              <a:gd name="connsiteY923" fmla="*/ 119274 h 6858000"/>
              <a:gd name="connsiteX924" fmla="*/ 3023879 w 7467600"/>
              <a:gd name="connsiteY924" fmla="*/ 0 h 6858000"/>
              <a:gd name="connsiteX925" fmla="*/ 3105400 w 7467600"/>
              <a:gd name="connsiteY925" fmla="*/ 0 h 6858000"/>
              <a:gd name="connsiteX926" fmla="*/ 3094669 w 7467600"/>
              <a:gd name="connsiteY926" fmla="*/ 30308 h 6858000"/>
              <a:gd name="connsiteX927" fmla="*/ 2901945 w 7467600"/>
              <a:gd name="connsiteY927" fmla="*/ 466538 h 6858000"/>
              <a:gd name="connsiteX928" fmla="*/ 2815209 w 7467600"/>
              <a:gd name="connsiteY928" fmla="*/ 497361 h 6858000"/>
              <a:gd name="connsiteX929" fmla="*/ 2844845 w 7467600"/>
              <a:gd name="connsiteY929" fmla="*/ 127638 h 6858000"/>
              <a:gd name="connsiteX930" fmla="*/ 2867960 w 7467600"/>
              <a:gd name="connsiteY930" fmla="*/ 0 h 6858000"/>
              <a:gd name="connsiteX931" fmla="*/ 1057230 w 7467600"/>
              <a:gd name="connsiteY931" fmla="*/ 0 h 6858000"/>
              <a:gd name="connsiteX932" fmla="*/ 1111003 w 7467600"/>
              <a:gd name="connsiteY932" fmla="*/ 0 h 6858000"/>
              <a:gd name="connsiteX933" fmla="*/ 1125553 w 7467600"/>
              <a:gd name="connsiteY933" fmla="*/ 52588 h 6858000"/>
              <a:gd name="connsiteX934" fmla="*/ 1304276 w 7467600"/>
              <a:gd name="connsiteY934" fmla="*/ 476275 h 6858000"/>
              <a:gd name="connsiteX935" fmla="*/ 1492066 w 7467600"/>
              <a:gd name="connsiteY935" fmla="*/ 886333 h 6858000"/>
              <a:gd name="connsiteX936" fmla="*/ 1423698 w 7467600"/>
              <a:gd name="connsiteY936" fmla="*/ 710817 h 6858000"/>
              <a:gd name="connsiteX937" fmla="*/ 1357609 w 7467600"/>
              <a:gd name="connsiteY937" fmla="*/ 532892 h 6858000"/>
              <a:gd name="connsiteX938" fmla="*/ 1309550 w 7467600"/>
              <a:gd name="connsiteY938" fmla="*/ 374031 h 6858000"/>
              <a:gd name="connsiteX939" fmla="*/ 1193673 w 7467600"/>
              <a:gd name="connsiteY939" fmla="*/ 49533 h 6858000"/>
              <a:gd name="connsiteX940" fmla="*/ 1164391 w 7467600"/>
              <a:gd name="connsiteY940" fmla="*/ 0 h 6858000"/>
              <a:gd name="connsiteX941" fmla="*/ 1200666 w 7467600"/>
              <a:gd name="connsiteY941" fmla="*/ 0 h 6858000"/>
              <a:gd name="connsiteX942" fmla="*/ 1223408 w 7467600"/>
              <a:gd name="connsiteY942" fmla="*/ 38996 h 6858000"/>
              <a:gd name="connsiteX943" fmla="*/ 1339635 w 7467600"/>
              <a:gd name="connsiteY943" fmla="*/ 365517 h 6858000"/>
              <a:gd name="connsiteX944" fmla="*/ 1387469 w 7467600"/>
              <a:gd name="connsiteY944" fmla="*/ 523079 h 6858000"/>
              <a:gd name="connsiteX945" fmla="*/ 1452685 w 7467600"/>
              <a:gd name="connsiteY945" fmla="*/ 699806 h 6858000"/>
              <a:gd name="connsiteX946" fmla="*/ 1492092 w 7467600"/>
              <a:gd name="connsiteY946" fmla="*/ 800424 h 6858000"/>
              <a:gd name="connsiteX947" fmla="*/ 1455302 w 7467600"/>
              <a:gd name="connsiteY947" fmla="*/ 632913 h 6858000"/>
              <a:gd name="connsiteX948" fmla="*/ 1222336 w 7467600"/>
              <a:gd name="connsiteY948" fmla="*/ 9480 h 6858000"/>
              <a:gd name="connsiteX949" fmla="*/ 1214634 w 7467600"/>
              <a:gd name="connsiteY949" fmla="*/ 0 h 6858000"/>
              <a:gd name="connsiteX950" fmla="*/ 1289827 w 7467600"/>
              <a:gd name="connsiteY950" fmla="*/ 0 h 6858000"/>
              <a:gd name="connsiteX951" fmla="*/ 1321076 w 7467600"/>
              <a:gd name="connsiteY951" fmla="*/ 59722 h 6858000"/>
              <a:gd name="connsiteX952" fmla="*/ 1512579 w 7467600"/>
              <a:gd name="connsiteY952" fmla="*/ 626441 h 6858000"/>
              <a:gd name="connsiteX953" fmla="*/ 1506076 w 7467600"/>
              <a:gd name="connsiteY953" fmla="*/ 1089289 h 6858000"/>
              <a:gd name="connsiteX954" fmla="*/ 1486346 w 7467600"/>
              <a:gd name="connsiteY954" fmla="*/ 1079919 h 6858000"/>
              <a:gd name="connsiteX955" fmla="*/ 1070511 w 7467600"/>
              <a:gd name="connsiteY955" fmla="*/ 48609 h 6858000"/>
              <a:gd name="connsiteX956" fmla="*/ 1057230 w 7467600"/>
              <a:gd name="connsiteY956" fmla="*/ 0 h 6858000"/>
              <a:gd name="connsiteX957" fmla="*/ 43151 w 7467600"/>
              <a:gd name="connsiteY957" fmla="*/ 0 h 6858000"/>
              <a:gd name="connsiteX958" fmla="*/ 95283 w 7467600"/>
              <a:gd name="connsiteY958" fmla="*/ 0 h 6858000"/>
              <a:gd name="connsiteX959" fmla="*/ 300708 w 7467600"/>
              <a:gd name="connsiteY959" fmla="*/ 154571 h 6858000"/>
              <a:gd name="connsiteX960" fmla="*/ 530414 w 7467600"/>
              <a:gd name="connsiteY960" fmla="*/ 354673 h 6858000"/>
              <a:gd name="connsiteX961" fmla="*/ 333785 w 7467600"/>
              <a:gd name="connsiteY961" fmla="*/ 161564 h 6858000"/>
              <a:gd name="connsiteX962" fmla="*/ 147005 w 7467600"/>
              <a:gd name="connsiteY962" fmla="*/ 0 h 6858000"/>
              <a:gd name="connsiteX963" fmla="*/ 272509 w 7467600"/>
              <a:gd name="connsiteY963" fmla="*/ 0 h 6858000"/>
              <a:gd name="connsiteX964" fmla="*/ 326276 w 7467600"/>
              <a:gd name="connsiteY964" fmla="*/ 45847 h 6858000"/>
              <a:gd name="connsiteX965" fmla="*/ 823759 w 7467600"/>
              <a:gd name="connsiteY965" fmla="*/ 574145 h 6858000"/>
              <a:gd name="connsiteX966" fmla="*/ 811254 w 7467600"/>
              <a:gd name="connsiteY966" fmla="*/ 665546 h 6858000"/>
              <a:gd name="connsiteX967" fmla="*/ 154042 w 7467600"/>
              <a:gd name="connsiteY967" fmla="*/ 261522 h 6858000"/>
              <a:gd name="connsiteX968" fmla="*/ 13550 w 7467600"/>
              <a:gd name="connsiteY968" fmla="*/ 158423 h 6858000"/>
              <a:gd name="connsiteX969" fmla="*/ 0 w 7467600"/>
              <a:gd name="connsiteY969" fmla="*/ 146618 h 6858000"/>
              <a:gd name="connsiteX970" fmla="*/ 0 w 7467600"/>
              <a:gd name="connsiteY970" fmla="*/ 59161 h 6858000"/>
              <a:gd name="connsiteX971" fmla="*/ 45427 w 7467600"/>
              <a:gd name="connsiteY971" fmla="*/ 101078 h 6858000"/>
              <a:gd name="connsiteX972" fmla="*/ 630103 w 7467600"/>
              <a:gd name="connsiteY972" fmla="*/ 485885 h 6858000"/>
              <a:gd name="connsiteX973" fmla="*/ 532040 w 7467600"/>
              <a:gd name="connsiteY973" fmla="*/ 399359 h 6858000"/>
              <a:gd name="connsiteX974" fmla="*/ 517618 w 7467600"/>
              <a:gd name="connsiteY974" fmla="*/ 385726 h 6858000"/>
              <a:gd name="connsiteX975" fmla="*/ 285074 w 7467600"/>
              <a:gd name="connsiteY975" fmla="*/ 182755 h 6858000"/>
              <a:gd name="connsiteX976" fmla="*/ 43151 w 7467600"/>
              <a:gd name="connsiteY97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6844835 w 7467600"/>
              <a:gd name="connsiteY74" fmla="*/ 5424988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6844835 w 7467600"/>
              <a:gd name="connsiteY96" fmla="*/ 5424988 h 6858000"/>
              <a:gd name="connsiteX97" fmla="*/ 1456157 w 7467600"/>
              <a:gd name="connsiteY97" fmla="*/ 5371404 h 6858000"/>
              <a:gd name="connsiteX98" fmla="*/ 1244432 w 7467600"/>
              <a:gd name="connsiteY98" fmla="*/ 5385601 h 6858000"/>
              <a:gd name="connsiteX99" fmla="*/ 973990 w 7467600"/>
              <a:gd name="connsiteY99" fmla="*/ 5424940 h 6858000"/>
              <a:gd name="connsiteX100" fmla="*/ 1103809 w 7467600"/>
              <a:gd name="connsiteY100" fmla="*/ 5433720 h 6858000"/>
              <a:gd name="connsiteX101" fmla="*/ 1123454 w 7467600"/>
              <a:gd name="connsiteY101" fmla="*/ 5435727 h 6858000"/>
              <a:gd name="connsiteX102" fmla="*/ 1737017 w 7467600"/>
              <a:gd name="connsiteY102" fmla="*/ 5452183 h 6858000"/>
              <a:gd name="connsiteX103" fmla="*/ 1824397 w 7467600"/>
              <a:gd name="connsiteY103" fmla="*/ 5447757 h 6858000"/>
              <a:gd name="connsiteX104" fmla="*/ 2070059 w 7467600"/>
              <a:gd name="connsiteY104" fmla="*/ 5441660 h 6858000"/>
              <a:gd name="connsiteX105" fmla="*/ 1456157 w 7467600"/>
              <a:gd name="connsiteY105" fmla="*/ 5371404 h 6858000"/>
              <a:gd name="connsiteX106" fmla="*/ 4988186 w 7467600"/>
              <a:gd name="connsiteY106" fmla="*/ 5216467 h 6858000"/>
              <a:gd name="connsiteX107" fmla="*/ 4777334 w 7467600"/>
              <a:gd name="connsiteY107" fmla="*/ 5406072 h 6858000"/>
              <a:gd name="connsiteX108" fmla="*/ 4718341 w 7467600"/>
              <a:gd name="connsiteY108" fmla="*/ 5468043 h 6858000"/>
              <a:gd name="connsiteX109" fmla="*/ 4604655 w 7467600"/>
              <a:gd name="connsiteY109" fmla="*/ 5583434 h 6858000"/>
              <a:gd name="connsiteX110" fmla="*/ 4565074 w 7467600"/>
              <a:gd name="connsiteY110" fmla="*/ 5618550 h 6858000"/>
              <a:gd name="connsiteX111" fmla="*/ 4988186 w 7467600"/>
              <a:gd name="connsiteY111" fmla="*/ 5216467 h 6858000"/>
              <a:gd name="connsiteX112" fmla="*/ 4978032 w 7467600"/>
              <a:gd name="connsiteY112" fmla="*/ 5183809 h 6858000"/>
              <a:gd name="connsiteX113" fmla="*/ 4463413 w 7467600"/>
              <a:gd name="connsiteY113" fmla="*/ 5615162 h 6858000"/>
              <a:gd name="connsiteX114" fmla="*/ 4358134 w 7467600"/>
              <a:gd name="connsiteY114" fmla="*/ 5742791 h 6858000"/>
              <a:gd name="connsiteX115" fmla="*/ 4376219 w 7467600"/>
              <a:gd name="connsiteY115" fmla="*/ 5729027 h 6858000"/>
              <a:gd name="connsiteX116" fmla="*/ 4582340 w 7467600"/>
              <a:gd name="connsiteY116" fmla="*/ 5561037 h 6858000"/>
              <a:gd name="connsiteX117" fmla="*/ 4694684 w 7467600"/>
              <a:gd name="connsiteY117" fmla="*/ 5447098 h 6858000"/>
              <a:gd name="connsiteX118" fmla="*/ 4754123 w 7467600"/>
              <a:gd name="connsiteY118" fmla="*/ 5384643 h 6858000"/>
              <a:gd name="connsiteX119" fmla="*/ 4978032 w 7467600"/>
              <a:gd name="connsiteY119" fmla="*/ 5183809 h 6858000"/>
              <a:gd name="connsiteX120" fmla="*/ 1903353 w 7467600"/>
              <a:gd name="connsiteY120" fmla="*/ 5044827 h 6858000"/>
              <a:gd name="connsiteX121" fmla="*/ 1936931 w 7467600"/>
              <a:gd name="connsiteY121" fmla="*/ 5093954 h 6858000"/>
              <a:gd name="connsiteX122" fmla="*/ 2195868 w 7467600"/>
              <a:gd name="connsiteY122" fmla="*/ 5396574 h 6858000"/>
              <a:gd name="connsiteX123" fmla="*/ 2088852 w 7467600"/>
              <a:gd name="connsiteY123" fmla="*/ 5166123 h 6858000"/>
              <a:gd name="connsiteX124" fmla="*/ 1958241 w 7467600"/>
              <a:gd name="connsiteY124" fmla="*/ 5067955 h 6858000"/>
              <a:gd name="connsiteX125" fmla="*/ 1903353 w 7467600"/>
              <a:gd name="connsiteY125" fmla="*/ 5044827 h 6858000"/>
              <a:gd name="connsiteX126" fmla="*/ 1979378 w 7467600"/>
              <a:gd name="connsiteY126" fmla="*/ 4769504 h 6858000"/>
              <a:gd name="connsiteX127" fmla="*/ 2882120 w 7467600"/>
              <a:gd name="connsiteY127" fmla="*/ 5064547 h 6858000"/>
              <a:gd name="connsiteX128" fmla="*/ 2793103 w 7467600"/>
              <a:gd name="connsiteY128" fmla="*/ 5039699 h 6858000"/>
              <a:gd name="connsiteX129" fmla="*/ 2770041 w 7467600"/>
              <a:gd name="connsiteY129" fmla="*/ 5033634 h 6858000"/>
              <a:gd name="connsiteX130" fmla="*/ 1979378 w 7467600"/>
              <a:gd name="connsiteY130" fmla="*/ 4769504 h 6858000"/>
              <a:gd name="connsiteX131" fmla="*/ 1927410 w 7467600"/>
              <a:gd name="connsiteY131" fmla="*/ 4716164 h 6858000"/>
              <a:gd name="connsiteX132" fmla="*/ 1959587 w 7467600"/>
              <a:gd name="connsiteY132" fmla="*/ 4728849 h 6858000"/>
              <a:gd name="connsiteX133" fmla="*/ 2777707 w 7467600"/>
              <a:gd name="connsiteY133" fmla="*/ 5003991 h 6858000"/>
              <a:gd name="connsiteX134" fmla="*/ 2800768 w 7467600"/>
              <a:gd name="connsiteY134" fmla="*/ 5010056 h 6858000"/>
              <a:gd name="connsiteX135" fmla="*/ 2879408 w 7467600"/>
              <a:gd name="connsiteY135" fmla="*/ 5031590 h 6858000"/>
              <a:gd name="connsiteX136" fmla="*/ 2862295 w 7467600"/>
              <a:gd name="connsiteY136" fmla="*/ 5022958 h 6858000"/>
              <a:gd name="connsiteX137" fmla="*/ 2813343 w 7467600"/>
              <a:gd name="connsiteY137" fmla="*/ 4998369 h 6858000"/>
              <a:gd name="connsiteX138" fmla="*/ 2646245 w 7467600"/>
              <a:gd name="connsiteY138" fmla="*/ 4930999 h 6858000"/>
              <a:gd name="connsiteX139" fmla="*/ 1999243 w 7467600"/>
              <a:gd name="connsiteY139" fmla="*/ 4730524 h 6858000"/>
              <a:gd name="connsiteX140" fmla="*/ 1979527 w 7467600"/>
              <a:gd name="connsiteY140" fmla="*/ 4726651 h 6858000"/>
              <a:gd name="connsiteX141" fmla="*/ 1927410 w 7467600"/>
              <a:gd name="connsiteY141" fmla="*/ 4716164 h 6858000"/>
              <a:gd name="connsiteX142" fmla="*/ 1997014 w 7467600"/>
              <a:gd name="connsiteY142" fmla="*/ 4698007 h 6858000"/>
              <a:gd name="connsiteX143" fmla="*/ 2005458 w 7467600"/>
              <a:gd name="connsiteY143" fmla="*/ 4699540 h 6858000"/>
              <a:gd name="connsiteX144" fmla="*/ 2657186 w 7467600"/>
              <a:gd name="connsiteY144" fmla="*/ 4901687 h 6858000"/>
              <a:gd name="connsiteX145" fmla="*/ 2826662 w 7467600"/>
              <a:gd name="connsiteY145" fmla="*/ 4970362 h 6858000"/>
              <a:gd name="connsiteX146" fmla="*/ 2876100 w 7467600"/>
              <a:gd name="connsiteY146" fmla="*/ 4995397 h 6858000"/>
              <a:gd name="connsiteX147" fmla="*/ 3042600 w 7467600"/>
              <a:gd name="connsiteY147" fmla="*/ 5059532 h 6858000"/>
              <a:gd name="connsiteX148" fmla="*/ 1997014 w 7467600"/>
              <a:gd name="connsiteY148" fmla="*/ 4698007 h 6858000"/>
              <a:gd name="connsiteX149" fmla="*/ 2305292 w 7467600"/>
              <a:gd name="connsiteY149" fmla="*/ 4219492 h 6858000"/>
              <a:gd name="connsiteX150" fmla="*/ 3360922 w 7467600"/>
              <a:gd name="connsiteY150" fmla="*/ 4529373 h 6858000"/>
              <a:gd name="connsiteX151" fmla="*/ 3492420 w 7467600"/>
              <a:gd name="connsiteY151" fmla="*/ 4510145 h 6858000"/>
              <a:gd name="connsiteX152" fmla="*/ 3364086 w 7467600"/>
              <a:gd name="connsiteY152" fmla="*/ 4480340 h 6858000"/>
              <a:gd name="connsiteX153" fmla="*/ 3225818 w 7467600"/>
              <a:gd name="connsiteY153" fmla="*/ 4411822 h 6858000"/>
              <a:gd name="connsiteX154" fmla="*/ 3129696 w 7467600"/>
              <a:gd name="connsiteY154" fmla="*/ 4360704 h 6858000"/>
              <a:gd name="connsiteX155" fmla="*/ 2814545 w 7467600"/>
              <a:gd name="connsiteY155" fmla="*/ 4282955 h 6858000"/>
              <a:gd name="connsiteX156" fmla="*/ 2305292 w 7467600"/>
              <a:gd name="connsiteY156" fmla="*/ 4219492 h 6858000"/>
              <a:gd name="connsiteX157" fmla="*/ 2626982 w 7467600"/>
              <a:gd name="connsiteY157" fmla="*/ 4206450 h 6858000"/>
              <a:gd name="connsiteX158" fmla="*/ 2490617 w 7467600"/>
              <a:gd name="connsiteY158" fmla="*/ 4206951 h 6858000"/>
              <a:gd name="connsiteX159" fmla="*/ 2819869 w 7467600"/>
              <a:gd name="connsiteY159" fmla="*/ 4252936 h 6858000"/>
              <a:gd name="connsiteX160" fmla="*/ 3143018 w 7467600"/>
              <a:gd name="connsiteY160" fmla="*/ 4332698 h 6858000"/>
              <a:gd name="connsiteX161" fmla="*/ 3241520 w 7467600"/>
              <a:gd name="connsiteY161" fmla="*/ 4385112 h 6858000"/>
              <a:gd name="connsiteX162" fmla="*/ 3374575 w 7467600"/>
              <a:gd name="connsiteY162" fmla="*/ 4451517 h 6858000"/>
              <a:gd name="connsiteX163" fmla="*/ 3505221 w 7467600"/>
              <a:gd name="connsiteY163" fmla="*/ 4480757 h 6858000"/>
              <a:gd name="connsiteX164" fmla="*/ 2626982 w 7467600"/>
              <a:gd name="connsiteY164" fmla="*/ 4206450 h 6858000"/>
              <a:gd name="connsiteX165" fmla="*/ 1310106 w 7467600"/>
              <a:gd name="connsiteY165" fmla="*/ 3943217 h 6858000"/>
              <a:gd name="connsiteX166" fmla="*/ 854994 w 7467600"/>
              <a:gd name="connsiteY166" fmla="*/ 4399136 h 6858000"/>
              <a:gd name="connsiteX167" fmla="*/ 742462 w 7467600"/>
              <a:gd name="connsiteY167" fmla="*/ 4594648 h 6858000"/>
              <a:gd name="connsiteX168" fmla="*/ 820602 w 7467600"/>
              <a:gd name="connsiteY168" fmla="*/ 4485915 h 6858000"/>
              <a:gd name="connsiteX169" fmla="*/ 878295 w 7467600"/>
              <a:gd name="connsiteY169" fmla="*/ 4403594 h 6858000"/>
              <a:gd name="connsiteX170" fmla="*/ 1240607 w 7467600"/>
              <a:gd name="connsiteY170" fmla="*/ 4010401 h 6858000"/>
              <a:gd name="connsiteX171" fmla="*/ 1310106 w 7467600"/>
              <a:gd name="connsiteY171" fmla="*/ 3943217 h 6858000"/>
              <a:gd name="connsiteX172" fmla="*/ 1423113 w 7467600"/>
              <a:gd name="connsiteY172" fmla="*/ 3874565 h 6858000"/>
              <a:gd name="connsiteX173" fmla="*/ 1260565 w 7467600"/>
              <a:gd name="connsiteY173" fmla="*/ 4031982 h 6858000"/>
              <a:gd name="connsiteX174" fmla="*/ 901900 w 7467600"/>
              <a:gd name="connsiteY174" fmla="*/ 4421236 h 6858000"/>
              <a:gd name="connsiteX175" fmla="*/ 845044 w 7467600"/>
              <a:gd name="connsiteY175" fmla="*/ 4502436 h 6858000"/>
              <a:gd name="connsiteX176" fmla="*/ 685926 w 7467600"/>
              <a:gd name="connsiteY176" fmla="*/ 4703069 h 6858000"/>
              <a:gd name="connsiteX177" fmla="*/ 684248 w 7467600"/>
              <a:gd name="connsiteY177" fmla="*/ 4706721 h 6858000"/>
              <a:gd name="connsiteX178" fmla="*/ 1423113 w 7467600"/>
              <a:gd name="connsiteY178" fmla="*/ 3874565 h 6858000"/>
              <a:gd name="connsiteX179" fmla="*/ 3316479 w 7467600"/>
              <a:gd name="connsiteY179" fmla="*/ 3872136 h 6858000"/>
              <a:gd name="connsiteX180" fmla="*/ 3546806 w 7467600"/>
              <a:gd name="connsiteY180" fmla="*/ 4356139 h 6858000"/>
              <a:gd name="connsiteX181" fmla="*/ 3364433 w 7467600"/>
              <a:gd name="connsiteY181" fmla="*/ 3953121 h 6858000"/>
              <a:gd name="connsiteX182" fmla="*/ 3316479 w 7467600"/>
              <a:gd name="connsiteY182" fmla="*/ 3872136 h 6858000"/>
              <a:gd name="connsiteX183" fmla="*/ 3291335 w 7467600"/>
              <a:gd name="connsiteY183" fmla="*/ 3767420 h 6858000"/>
              <a:gd name="connsiteX184" fmla="*/ 3390805 w 7467600"/>
              <a:gd name="connsiteY184" fmla="*/ 3937163 h 6858000"/>
              <a:gd name="connsiteX185" fmla="*/ 3579062 w 7467600"/>
              <a:gd name="connsiteY185" fmla="*/ 4359040 h 6858000"/>
              <a:gd name="connsiteX186" fmla="*/ 3467355 w 7467600"/>
              <a:gd name="connsiteY186" fmla="*/ 3988130 h 6858000"/>
              <a:gd name="connsiteX187" fmla="*/ 3310753 w 7467600"/>
              <a:gd name="connsiteY187" fmla="*/ 3787140 h 6858000"/>
              <a:gd name="connsiteX188" fmla="*/ 3291335 w 7467600"/>
              <a:gd name="connsiteY188" fmla="*/ 3767420 h 6858000"/>
              <a:gd name="connsiteX189" fmla="*/ 1635889 w 7467600"/>
              <a:gd name="connsiteY189" fmla="*/ 3709494 h 6858000"/>
              <a:gd name="connsiteX190" fmla="*/ 1634800 w 7467600"/>
              <a:gd name="connsiteY190" fmla="*/ 3731111 h 6858000"/>
              <a:gd name="connsiteX191" fmla="*/ 1635889 w 7467600"/>
              <a:gd name="connsiteY191" fmla="*/ 3709494 h 6858000"/>
              <a:gd name="connsiteX192" fmla="*/ 1510397 w 7467600"/>
              <a:gd name="connsiteY192" fmla="*/ 3684705 h 6858000"/>
              <a:gd name="connsiteX193" fmla="*/ 1146550 w 7467600"/>
              <a:gd name="connsiteY193" fmla="*/ 3802012 h 6858000"/>
              <a:gd name="connsiteX194" fmla="*/ 698834 w 7467600"/>
              <a:gd name="connsiteY194" fmla="*/ 3952272 h 6858000"/>
              <a:gd name="connsiteX195" fmla="*/ 34256 w 7467600"/>
              <a:gd name="connsiteY195" fmla="*/ 4347603 h 6858000"/>
              <a:gd name="connsiteX196" fmla="*/ 527241 w 7467600"/>
              <a:gd name="connsiteY196" fmla="*/ 4065078 h 6858000"/>
              <a:gd name="connsiteX197" fmla="*/ 1510397 w 7467600"/>
              <a:gd name="connsiteY197" fmla="*/ 3684705 h 6858000"/>
              <a:gd name="connsiteX198" fmla="*/ 1313114 w 7467600"/>
              <a:gd name="connsiteY198" fmla="*/ 3655216 h 6858000"/>
              <a:gd name="connsiteX199" fmla="*/ 1109304 w 7467600"/>
              <a:gd name="connsiteY199" fmla="*/ 3669030 h 6858000"/>
              <a:gd name="connsiteX200" fmla="*/ 8129 w 7467600"/>
              <a:gd name="connsiteY200" fmla="*/ 4330519 h 6858000"/>
              <a:gd name="connsiteX201" fmla="*/ 687572 w 7467600"/>
              <a:gd name="connsiteY201" fmla="*/ 3925629 h 6858000"/>
              <a:gd name="connsiteX202" fmla="*/ 1138365 w 7467600"/>
              <a:gd name="connsiteY202" fmla="*/ 3774515 h 6858000"/>
              <a:gd name="connsiteX203" fmla="*/ 1505579 w 7467600"/>
              <a:gd name="connsiteY203" fmla="*/ 3655526 h 6858000"/>
              <a:gd name="connsiteX204" fmla="*/ 1313114 w 7467600"/>
              <a:gd name="connsiteY204" fmla="*/ 3655216 h 6858000"/>
              <a:gd name="connsiteX205" fmla="*/ 3655073 w 7467600"/>
              <a:gd name="connsiteY205" fmla="*/ 3650884 h 6858000"/>
              <a:gd name="connsiteX206" fmla="*/ 3989938 w 7467600"/>
              <a:gd name="connsiteY206" fmla="*/ 3991685 h 6858000"/>
              <a:gd name="connsiteX207" fmla="*/ 4393907 w 7467600"/>
              <a:gd name="connsiteY207" fmla="*/ 4261258 h 6858000"/>
              <a:gd name="connsiteX208" fmla="*/ 4648051 w 7467600"/>
              <a:gd name="connsiteY208" fmla="*/ 4374051 h 6858000"/>
              <a:gd name="connsiteX209" fmla="*/ 4383389 w 7467600"/>
              <a:gd name="connsiteY209" fmla="*/ 4184369 h 6858000"/>
              <a:gd name="connsiteX210" fmla="*/ 4165508 w 7467600"/>
              <a:gd name="connsiteY210" fmla="*/ 4035196 h 6858000"/>
              <a:gd name="connsiteX211" fmla="*/ 4068162 w 7467600"/>
              <a:gd name="connsiteY211" fmla="*/ 3953394 h 6858000"/>
              <a:gd name="connsiteX212" fmla="*/ 3981416 w 7467600"/>
              <a:gd name="connsiteY212" fmla="*/ 3880482 h 6858000"/>
              <a:gd name="connsiteX213" fmla="*/ 3800147 w 7467600"/>
              <a:gd name="connsiteY213" fmla="*/ 3749872 h 6858000"/>
              <a:gd name="connsiteX214" fmla="*/ 3655073 w 7467600"/>
              <a:gd name="connsiteY214" fmla="*/ 3650884 h 6858000"/>
              <a:gd name="connsiteX215" fmla="*/ 3670252 w 7467600"/>
              <a:gd name="connsiteY215" fmla="*/ 3622798 h 6858000"/>
              <a:gd name="connsiteX216" fmla="*/ 3817258 w 7467600"/>
              <a:gd name="connsiteY216" fmla="*/ 3723577 h 6858000"/>
              <a:gd name="connsiteX217" fmla="*/ 4000461 w 7467600"/>
              <a:gd name="connsiteY217" fmla="*/ 3855966 h 6858000"/>
              <a:gd name="connsiteX218" fmla="*/ 4088180 w 7467600"/>
              <a:gd name="connsiteY218" fmla="*/ 3929774 h 6858000"/>
              <a:gd name="connsiteX219" fmla="*/ 4184555 w 7467600"/>
              <a:gd name="connsiteY219" fmla="*/ 4010683 h 6858000"/>
              <a:gd name="connsiteX220" fmla="*/ 4399563 w 7467600"/>
              <a:gd name="connsiteY220" fmla="*/ 4158106 h 6858000"/>
              <a:gd name="connsiteX221" fmla="*/ 4684469 w 7467600"/>
              <a:gd name="connsiteY221" fmla="*/ 4364680 h 6858000"/>
              <a:gd name="connsiteX222" fmla="*/ 4690271 w 7467600"/>
              <a:gd name="connsiteY222" fmla="*/ 4370034 h 6858000"/>
              <a:gd name="connsiteX223" fmla="*/ 4136093 w 7467600"/>
              <a:gd name="connsiteY223" fmla="*/ 3858466 h 6858000"/>
              <a:gd name="connsiteX224" fmla="*/ 3670252 w 7467600"/>
              <a:gd name="connsiteY224" fmla="*/ 3622798 h 6858000"/>
              <a:gd name="connsiteX225" fmla="*/ 4440129 w 7467600"/>
              <a:gd name="connsiteY225" fmla="*/ 3448571 h 6858000"/>
              <a:gd name="connsiteX226" fmla="*/ 4856525 w 7467600"/>
              <a:gd name="connsiteY226" fmla="*/ 3915351 h 6858000"/>
              <a:gd name="connsiteX227" fmla="*/ 5059055 w 7467600"/>
              <a:gd name="connsiteY227" fmla="*/ 4108918 h 6858000"/>
              <a:gd name="connsiteX228" fmla="*/ 5290070 w 7467600"/>
              <a:gd name="connsiteY228" fmla="*/ 4263619 h 6858000"/>
              <a:gd name="connsiteX229" fmla="*/ 4834991 w 7467600"/>
              <a:gd name="connsiteY229" fmla="*/ 3830985 h 6858000"/>
              <a:gd name="connsiteX230" fmla="*/ 4440129 w 7467600"/>
              <a:gd name="connsiteY230" fmla="*/ 3448571 h 6858000"/>
              <a:gd name="connsiteX231" fmla="*/ 4441737 w 7467600"/>
              <a:gd name="connsiteY231" fmla="*/ 3399734 h 6858000"/>
              <a:gd name="connsiteX232" fmla="*/ 4431236 w 7467600"/>
              <a:gd name="connsiteY232" fmla="*/ 3400954 h 6858000"/>
              <a:gd name="connsiteX233" fmla="*/ 4557150 w 7467600"/>
              <a:gd name="connsiteY233" fmla="*/ 3510023 h 6858000"/>
              <a:gd name="connsiteX234" fmla="*/ 4856936 w 7467600"/>
              <a:gd name="connsiteY234" fmla="*/ 3809146 h 6858000"/>
              <a:gd name="connsiteX235" fmla="*/ 5111996 w 7467600"/>
              <a:gd name="connsiteY235" fmla="*/ 4065759 h 6858000"/>
              <a:gd name="connsiteX236" fmla="*/ 5388878 w 7467600"/>
              <a:gd name="connsiteY236" fmla="*/ 4300185 h 6858000"/>
              <a:gd name="connsiteX237" fmla="*/ 5425556 w 7467600"/>
              <a:gd name="connsiteY237" fmla="*/ 4308967 h 6858000"/>
              <a:gd name="connsiteX238" fmla="*/ 4943646 w 7467600"/>
              <a:gd name="connsiteY238" fmla="*/ 3822916 h 6858000"/>
              <a:gd name="connsiteX239" fmla="*/ 4594837 w 7467600"/>
              <a:gd name="connsiteY239" fmla="*/ 3532274 h 6858000"/>
              <a:gd name="connsiteX240" fmla="*/ 4441737 w 7467600"/>
              <a:gd name="connsiteY240" fmla="*/ 3399734 h 6858000"/>
              <a:gd name="connsiteX241" fmla="*/ 5425834 w 7467600"/>
              <a:gd name="connsiteY241" fmla="*/ 3162785 h 6858000"/>
              <a:gd name="connsiteX242" fmla="*/ 5401644 w 7467600"/>
              <a:gd name="connsiteY242" fmla="*/ 3617847 h 6858000"/>
              <a:gd name="connsiteX243" fmla="*/ 5467256 w 7467600"/>
              <a:gd name="connsiteY243" fmla="*/ 4175494 h 6858000"/>
              <a:gd name="connsiteX244" fmla="*/ 5448069 w 7467600"/>
              <a:gd name="connsiteY244" fmla="*/ 3567554 h 6858000"/>
              <a:gd name="connsiteX245" fmla="*/ 5425834 w 7467600"/>
              <a:gd name="connsiteY245" fmla="*/ 3162785 h 6858000"/>
              <a:gd name="connsiteX246" fmla="*/ 1318687 w 7467600"/>
              <a:gd name="connsiteY246" fmla="*/ 3113840 h 6858000"/>
              <a:gd name="connsiteX247" fmla="*/ 1066793 w 7467600"/>
              <a:gd name="connsiteY247" fmla="*/ 3212171 h 6858000"/>
              <a:gd name="connsiteX248" fmla="*/ 993319 w 7467600"/>
              <a:gd name="connsiteY248" fmla="*/ 3247648 h 6858000"/>
              <a:gd name="connsiteX249" fmla="*/ 853081 w 7467600"/>
              <a:gd name="connsiteY249" fmla="*/ 3312410 h 6858000"/>
              <a:gd name="connsiteX250" fmla="*/ 805957 w 7467600"/>
              <a:gd name="connsiteY250" fmla="*/ 3330443 h 6858000"/>
              <a:gd name="connsiteX251" fmla="*/ 1318687 w 7467600"/>
              <a:gd name="connsiteY251" fmla="*/ 3113840 h 6858000"/>
              <a:gd name="connsiteX252" fmla="*/ 5453702 w 7467600"/>
              <a:gd name="connsiteY252" fmla="*/ 3090882 h 6858000"/>
              <a:gd name="connsiteX253" fmla="*/ 5480135 w 7467600"/>
              <a:gd name="connsiteY253" fmla="*/ 3565802 h 6858000"/>
              <a:gd name="connsiteX254" fmla="*/ 5499023 w 7467600"/>
              <a:gd name="connsiteY254" fmla="*/ 4166310 h 6858000"/>
              <a:gd name="connsiteX255" fmla="*/ 5547022 w 7467600"/>
              <a:gd name="connsiteY255" fmla="*/ 3607838 h 6858000"/>
              <a:gd name="connsiteX256" fmla="*/ 5515964 w 7467600"/>
              <a:gd name="connsiteY256" fmla="*/ 3378541 h 6858000"/>
              <a:gd name="connsiteX257" fmla="*/ 5453702 w 7467600"/>
              <a:gd name="connsiteY257" fmla="*/ 3090882 h 6858000"/>
              <a:gd name="connsiteX258" fmla="*/ 1238695 w 7467600"/>
              <a:gd name="connsiteY258" fmla="*/ 3076820 h 6858000"/>
              <a:gd name="connsiteX259" fmla="*/ 716371 w 7467600"/>
              <a:gd name="connsiteY259" fmla="*/ 3293249 h 6858000"/>
              <a:gd name="connsiteX260" fmla="*/ 579522 w 7467600"/>
              <a:gd name="connsiteY260" fmla="*/ 3371759 h 6858000"/>
              <a:gd name="connsiteX261" fmla="*/ 600288 w 7467600"/>
              <a:gd name="connsiteY261" fmla="*/ 3365555 h 6858000"/>
              <a:gd name="connsiteX262" fmla="*/ 840692 w 7467600"/>
              <a:gd name="connsiteY262" fmla="*/ 3284921 h 6858000"/>
              <a:gd name="connsiteX263" fmla="*/ 979248 w 7467600"/>
              <a:gd name="connsiteY263" fmla="*/ 3221003 h 6858000"/>
              <a:gd name="connsiteX264" fmla="*/ 1053282 w 7467600"/>
              <a:gd name="connsiteY264" fmla="*/ 3185247 h 6858000"/>
              <a:gd name="connsiteX265" fmla="*/ 1320603 w 7467600"/>
              <a:gd name="connsiteY265" fmla="*/ 3081281 h 6858000"/>
              <a:gd name="connsiteX266" fmla="*/ 1238695 w 7467600"/>
              <a:gd name="connsiteY266" fmla="*/ 3076820 h 6858000"/>
              <a:gd name="connsiteX267" fmla="*/ 5425627 w 7467600"/>
              <a:gd name="connsiteY267" fmla="*/ 2954192 h 6858000"/>
              <a:gd name="connsiteX268" fmla="*/ 5470770 w 7467600"/>
              <a:gd name="connsiteY268" fmla="*/ 3005435 h 6858000"/>
              <a:gd name="connsiteX269" fmla="*/ 5519779 w 7467600"/>
              <a:gd name="connsiteY269" fmla="*/ 4359223 h 6858000"/>
              <a:gd name="connsiteX270" fmla="*/ 5520293 w 7467600"/>
              <a:gd name="connsiteY270" fmla="*/ 4360602 h 6858000"/>
              <a:gd name="connsiteX271" fmla="*/ 5767221 w 7467600"/>
              <a:gd name="connsiteY271" fmla="*/ 4665564 h 6858000"/>
              <a:gd name="connsiteX272" fmla="*/ 6937169 w 7467600"/>
              <a:gd name="connsiteY272" fmla="*/ 4815941 h 6858000"/>
              <a:gd name="connsiteX273" fmla="*/ 6953922 w 7467600"/>
              <a:gd name="connsiteY273" fmla="*/ 4890068 h 6858000"/>
              <a:gd name="connsiteX274" fmla="*/ 6071359 w 7467600"/>
              <a:gd name="connsiteY274" fmla="*/ 4770770 h 6858000"/>
              <a:gd name="connsiteX275" fmla="*/ 6038839 w 7467600"/>
              <a:gd name="connsiteY275" fmla="*/ 4764474 h 6858000"/>
              <a:gd name="connsiteX276" fmla="*/ 6038706 w 7467600"/>
              <a:gd name="connsiteY276" fmla="*/ 4763847 h 6858000"/>
              <a:gd name="connsiteX277" fmla="*/ 6037784 w 7467600"/>
              <a:gd name="connsiteY277" fmla="*/ 4764270 h 6858000"/>
              <a:gd name="connsiteX278" fmla="*/ 6038839 w 7467600"/>
              <a:gd name="connsiteY278" fmla="*/ 4764474 h 6858000"/>
              <a:gd name="connsiteX279" fmla="*/ 6040338 w 7467600"/>
              <a:gd name="connsiteY279" fmla="*/ 4771418 h 6858000"/>
              <a:gd name="connsiteX280" fmla="*/ 6024488 w 7467600"/>
              <a:gd name="connsiteY280" fmla="*/ 4809903 h 6858000"/>
              <a:gd name="connsiteX281" fmla="*/ 5599771 w 7467600"/>
              <a:gd name="connsiteY281" fmla="*/ 5509652 h 6858000"/>
              <a:gd name="connsiteX282" fmla="*/ 5548843 w 7467600"/>
              <a:gd name="connsiteY282" fmla="*/ 5563845 h 6858000"/>
              <a:gd name="connsiteX283" fmla="*/ 5940952 w 7467600"/>
              <a:gd name="connsiteY283" fmla="*/ 6250028 h 6858000"/>
              <a:gd name="connsiteX284" fmla="*/ 6043441 w 7467600"/>
              <a:gd name="connsiteY284" fmla="*/ 6665847 h 6858000"/>
              <a:gd name="connsiteX285" fmla="*/ 6093432 w 7467600"/>
              <a:gd name="connsiteY285" fmla="*/ 6858000 h 6858000"/>
              <a:gd name="connsiteX286" fmla="*/ 6034344 w 7467600"/>
              <a:gd name="connsiteY286" fmla="*/ 6858000 h 6858000"/>
              <a:gd name="connsiteX287" fmla="*/ 6026679 w 7467600"/>
              <a:gd name="connsiteY287" fmla="*/ 6836959 h 6858000"/>
              <a:gd name="connsiteX288" fmla="*/ 5800441 w 7467600"/>
              <a:gd name="connsiteY288" fmla="*/ 6335286 h 6858000"/>
              <a:gd name="connsiteX289" fmla="*/ 5526562 w 7467600"/>
              <a:gd name="connsiteY289" fmla="*/ 5705388 h 6858000"/>
              <a:gd name="connsiteX290" fmla="*/ 5519640 w 7467600"/>
              <a:gd name="connsiteY290" fmla="*/ 5683774 h 6858000"/>
              <a:gd name="connsiteX291" fmla="*/ 5844559 w 7467600"/>
              <a:gd name="connsiteY291" fmla="*/ 6553349 h 6858000"/>
              <a:gd name="connsiteX292" fmla="*/ 5975994 w 7467600"/>
              <a:gd name="connsiteY292" fmla="*/ 6858000 h 6858000"/>
              <a:gd name="connsiteX293" fmla="*/ 5898547 w 7467600"/>
              <a:gd name="connsiteY293" fmla="*/ 6858000 h 6858000"/>
              <a:gd name="connsiteX294" fmla="*/ 5682041 w 7467600"/>
              <a:gd name="connsiteY294" fmla="*/ 6355860 h 6858000"/>
              <a:gd name="connsiteX295" fmla="*/ 5461758 w 7467600"/>
              <a:gd name="connsiteY295" fmla="*/ 5820220 h 6858000"/>
              <a:gd name="connsiteX296" fmla="*/ 5237282 w 7467600"/>
              <a:gd name="connsiteY296" fmla="*/ 6579086 h 6858000"/>
              <a:gd name="connsiteX297" fmla="*/ 5115009 w 7467600"/>
              <a:gd name="connsiteY297" fmla="*/ 6858000 h 6858000"/>
              <a:gd name="connsiteX298" fmla="*/ 5028074 w 7467600"/>
              <a:gd name="connsiteY298" fmla="*/ 6858000 h 6858000"/>
              <a:gd name="connsiteX299" fmla="*/ 5079508 w 7467600"/>
              <a:gd name="connsiteY299" fmla="*/ 6749074 h 6858000"/>
              <a:gd name="connsiteX300" fmla="*/ 5371846 w 7467600"/>
              <a:gd name="connsiteY300" fmla="*/ 5924413 h 6858000"/>
              <a:gd name="connsiteX301" fmla="*/ 5270512 w 7467600"/>
              <a:gd name="connsiteY301" fmla="*/ 6138975 h 6858000"/>
              <a:gd name="connsiteX302" fmla="*/ 5062409 w 7467600"/>
              <a:gd name="connsiteY302" fmla="*/ 6653544 h 6858000"/>
              <a:gd name="connsiteX303" fmla="*/ 5036628 w 7467600"/>
              <a:gd name="connsiteY303" fmla="*/ 6754247 h 6858000"/>
              <a:gd name="connsiteX304" fmla="*/ 5009112 w 7467600"/>
              <a:gd name="connsiteY304" fmla="*/ 6858000 h 6858000"/>
              <a:gd name="connsiteX305" fmla="*/ 4976679 w 7467600"/>
              <a:gd name="connsiteY305" fmla="*/ 6858000 h 6858000"/>
              <a:gd name="connsiteX306" fmla="*/ 5006537 w 7467600"/>
              <a:gd name="connsiteY306" fmla="*/ 6747068 h 6858000"/>
              <a:gd name="connsiteX307" fmla="*/ 5032723 w 7467600"/>
              <a:gd name="connsiteY307" fmla="*/ 6644957 h 6858000"/>
              <a:gd name="connsiteX308" fmla="*/ 5242949 w 7467600"/>
              <a:gd name="connsiteY308" fmla="*/ 6125175 h 6858000"/>
              <a:gd name="connsiteX309" fmla="*/ 5286321 w 7467600"/>
              <a:gd name="connsiteY309" fmla="*/ 6033555 h 6858000"/>
              <a:gd name="connsiteX310" fmla="*/ 5008210 w 7467600"/>
              <a:gd name="connsiteY310" fmla="*/ 6649194 h 6858000"/>
              <a:gd name="connsiteX311" fmla="*/ 4986321 w 7467600"/>
              <a:gd name="connsiteY311" fmla="*/ 6765687 h 6858000"/>
              <a:gd name="connsiteX312" fmla="*/ 4973474 w 7467600"/>
              <a:gd name="connsiteY312" fmla="*/ 6858000 h 6858000"/>
              <a:gd name="connsiteX313" fmla="*/ 4907178 w 7467600"/>
              <a:gd name="connsiteY313" fmla="*/ 6858000 h 6858000"/>
              <a:gd name="connsiteX314" fmla="*/ 4910810 w 7467600"/>
              <a:gd name="connsiteY314" fmla="*/ 6829660 h 6858000"/>
              <a:gd name="connsiteX315" fmla="*/ 4987461 w 7467600"/>
              <a:gd name="connsiteY315" fmla="*/ 6432994 h 6858000"/>
              <a:gd name="connsiteX316" fmla="*/ 5179262 w 7467600"/>
              <a:gd name="connsiteY316" fmla="*/ 6035044 h 6858000"/>
              <a:gd name="connsiteX317" fmla="*/ 4689678 w 7467600"/>
              <a:gd name="connsiteY317" fmla="*/ 6440241 h 6858000"/>
              <a:gd name="connsiteX318" fmla="*/ 4477543 w 7467600"/>
              <a:gd name="connsiteY318" fmla="*/ 6674836 h 6858000"/>
              <a:gd name="connsiteX319" fmla="*/ 4329957 w 7467600"/>
              <a:gd name="connsiteY319" fmla="*/ 6858000 h 6858000"/>
              <a:gd name="connsiteX320" fmla="*/ 4218595 w 7467600"/>
              <a:gd name="connsiteY320" fmla="*/ 6858000 h 6858000"/>
              <a:gd name="connsiteX321" fmla="*/ 4368888 w 7467600"/>
              <a:gd name="connsiteY321" fmla="*/ 6668412 h 6858000"/>
              <a:gd name="connsiteX322" fmla="*/ 4563091 w 7467600"/>
              <a:gd name="connsiteY322" fmla="*/ 6442508 h 6858000"/>
              <a:gd name="connsiteX323" fmla="*/ 5387324 w 7467600"/>
              <a:gd name="connsiteY323" fmla="*/ 5705830 h 6858000"/>
              <a:gd name="connsiteX324" fmla="*/ 5073620 w 7467600"/>
              <a:gd name="connsiteY324" fmla="*/ 5955437 h 6858000"/>
              <a:gd name="connsiteX325" fmla="*/ 4689789 w 7467600"/>
              <a:gd name="connsiteY325" fmla="*/ 6268382 h 6858000"/>
              <a:gd name="connsiteX326" fmla="*/ 4418722 w 7467600"/>
              <a:gd name="connsiteY326" fmla="*/ 6570886 h 6858000"/>
              <a:gd name="connsiteX327" fmla="*/ 4214944 w 7467600"/>
              <a:gd name="connsiteY327" fmla="*/ 6858000 h 6858000"/>
              <a:gd name="connsiteX328" fmla="*/ 4177898 w 7467600"/>
              <a:gd name="connsiteY328" fmla="*/ 6858000 h 6858000"/>
              <a:gd name="connsiteX329" fmla="*/ 4391597 w 7467600"/>
              <a:gd name="connsiteY329" fmla="*/ 6556370 h 6858000"/>
              <a:gd name="connsiteX330" fmla="*/ 4668889 w 7467600"/>
              <a:gd name="connsiteY330" fmla="*/ 6246399 h 6858000"/>
              <a:gd name="connsiteX331" fmla="*/ 5055427 w 7467600"/>
              <a:gd name="connsiteY331" fmla="*/ 5931476 h 6858000"/>
              <a:gd name="connsiteX332" fmla="*/ 5371814 w 7467600"/>
              <a:gd name="connsiteY332" fmla="*/ 5678975 h 6858000"/>
              <a:gd name="connsiteX333" fmla="*/ 4987918 w 7467600"/>
              <a:gd name="connsiteY333" fmla="*/ 5838701 h 6858000"/>
              <a:gd name="connsiteX334" fmla="*/ 4317146 w 7467600"/>
              <a:gd name="connsiteY334" fmla="*/ 6587716 h 6858000"/>
              <a:gd name="connsiteX335" fmla="*/ 4171627 w 7467600"/>
              <a:gd name="connsiteY335" fmla="*/ 6858000 h 6858000"/>
              <a:gd name="connsiteX336" fmla="*/ 4081585 w 7467600"/>
              <a:gd name="connsiteY336" fmla="*/ 6858000 h 6858000"/>
              <a:gd name="connsiteX337" fmla="*/ 4238603 w 7467600"/>
              <a:gd name="connsiteY337" fmla="*/ 6559341 h 6858000"/>
              <a:gd name="connsiteX338" fmla="*/ 4778333 w 7467600"/>
              <a:gd name="connsiteY338" fmla="*/ 5873626 h 6858000"/>
              <a:gd name="connsiteX339" fmla="*/ 5414185 w 7467600"/>
              <a:gd name="connsiteY339" fmla="*/ 5573882 h 6858000"/>
              <a:gd name="connsiteX340" fmla="*/ 5959648 w 7467600"/>
              <a:gd name="connsiteY340" fmla="*/ 4760797 h 6858000"/>
              <a:gd name="connsiteX341" fmla="*/ 5355019 w 7467600"/>
              <a:gd name="connsiteY341" fmla="*/ 4734672 h 6858000"/>
              <a:gd name="connsiteX342" fmla="*/ 5083565 w 7467600"/>
              <a:gd name="connsiteY342" fmla="*/ 5179121 h 6858000"/>
              <a:gd name="connsiteX343" fmla="*/ 4713577 w 7467600"/>
              <a:gd name="connsiteY343" fmla="*/ 5616803 h 6858000"/>
              <a:gd name="connsiteX344" fmla="*/ 3989559 w 7467600"/>
              <a:gd name="connsiteY344" fmla="*/ 6145945 h 6858000"/>
              <a:gd name="connsiteX345" fmla="*/ 3939824 w 7467600"/>
              <a:gd name="connsiteY345" fmla="*/ 6066900 h 6858000"/>
              <a:gd name="connsiteX346" fmla="*/ 4584537 w 7467600"/>
              <a:gd name="connsiteY346" fmla="*/ 5324826 h 6858000"/>
              <a:gd name="connsiteX347" fmla="*/ 5037105 w 7467600"/>
              <a:gd name="connsiteY347" fmla="*/ 5088765 h 6858000"/>
              <a:gd name="connsiteX348" fmla="*/ 5039930 w 7467600"/>
              <a:gd name="connsiteY348" fmla="*/ 5089585 h 6858000"/>
              <a:gd name="connsiteX349" fmla="*/ 5263764 w 7467600"/>
              <a:gd name="connsiteY349" fmla="*/ 4735525 h 6858000"/>
              <a:gd name="connsiteX350" fmla="*/ 4086300 w 7467600"/>
              <a:gd name="connsiteY350" fmla="*/ 4884599 h 6858000"/>
              <a:gd name="connsiteX351" fmla="*/ 4085485 w 7467600"/>
              <a:gd name="connsiteY351" fmla="*/ 4899070 h 6858000"/>
              <a:gd name="connsiteX352" fmla="*/ 3871915 w 7467600"/>
              <a:gd name="connsiteY352" fmla="*/ 5253645 h 6858000"/>
              <a:gd name="connsiteX353" fmla="*/ 3799374 w 7467600"/>
              <a:gd name="connsiteY353" fmla="*/ 5466127 h 6858000"/>
              <a:gd name="connsiteX354" fmla="*/ 3498850 w 7467600"/>
              <a:gd name="connsiteY354" fmla="*/ 6661888 h 6858000"/>
              <a:gd name="connsiteX355" fmla="*/ 3399216 w 7467600"/>
              <a:gd name="connsiteY355" fmla="*/ 6858000 h 6858000"/>
              <a:gd name="connsiteX356" fmla="*/ 3303688 w 7467600"/>
              <a:gd name="connsiteY356" fmla="*/ 6858000 h 6858000"/>
              <a:gd name="connsiteX357" fmla="*/ 3391774 w 7467600"/>
              <a:gd name="connsiteY357" fmla="*/ 6697181 h 6858000"/>
              <a:gd name="connsiteX358" fmla="*/ 3735540 w 7467600"/>
              <a:gd name="connsiteY358" fmla="*/ 5546923 h 6858000"/>
              <a:gd name="connsiteX359" fmla="*/ 3729438 w 7467600"/>
              <a:gd name="connsiteY359" fmla="*/ 5569058 h 6858000"/>
              <a:gd name="connsiteX360" fmla="*/ 3707782 w 7467600"/>
              <a:gd name="connsiteY360" fmla="*/ 5644908 h 6858000"/>
              <a:gd name="connsiteX361" fmla="*/ 3583827 w 7467600"/>
              <a:gd name="connsiteY361" fmla="*/ 6039215 h 6858000"/>
              <a:gd name="connsiteX362" fmla="*/ 3547861 w 7467600"/>
              <a:gd name="connsiteY362" fmla="*/ 6129609 h 6858000"/>
              <a:gd name="connsiteX363" fmla="*/ 3490905 w 7467600"/>
              <a:gd name="connsiteY363" fmla="*/ 6277660 h 6858000"/>
              <a:gd name="connsiteX364" fmla="*/ 3455859 w 7467600"/>
              <a:gd name="connsiteY364" fmla="*/ 6391301 h 6858000"/>
              <a:gd name="connsiteX365" fmla="*/ 3429112 w 7467600"/>
              <a:gd name="connsiteY365" fmla="*/ 6479469 h 6858000"/>
              <a:gd name="connsiteX366" fmla="*/ 3304862 w 7467600"/>
              <a:gd name="connsiteY366" fmla="*/ 6796476 h 6858000"/>
              <a:gd name="connsiteX367" fmla="*/ 3276071 w 7467600"/>
              <a:gd name="connsiteY367" fmla="*/ 6858000 h 6858000"/>
              <a:gd name="connsiteX368" fmla="*/ 3240805 w 7467600"/>
              <a:gd name="connsiteY368" fmla="*/ 6858000 h 6858000"/>
              <a:gd name="connsiteX369" fmla="*/ 3275917 w 7467600"/>
              <a:gd name="connsiteY369" fmla="*/ 6783192 h 6858000"/>
              <a:gd name="connsiteX370" fmla="*/ 3399358 w 7467600"/>
              <a:gd name="connsiteY370" fmla="*/ 6469011 h 6858000"/>
              <a:gd name="connsiteX371" fmla="*/ 3425650 w 7467600"/>
              <a:gd name="connsiteY371" fmla="*/ 6381333 h 6858000"/>
              <a:gd name="connsiteX372" fmla="*/ 3460661 w 7467600"/>
              <a:gd name="connsiteY372" fmla="*/ 6266763 h 6858000"/>
              <a:gd name="connsiteX373" fmla="*/ 3518021 w 7467600"/>
              <a:gd name="connsiteY373" fmla="*/ 6117298 h 6858000"/>
              <a:gd name="connsiteX374" fmla="*/ 3554035 w 7467600"/>
              <a:gd name="connsiteY374" fmla="*/ 6027832 h 6858000"/>
              <a:gd name="connsiteX375" fmla="*/ 3677174 w 7467600"/>
              <a:gd name="connsiteY375" fmla="*/ 5636351 h 6858000"/>
              <a:gd name="connsiteX376" fmla="*/ 3698819 w 7467600"/>
              <a:gd name="connsiteY376" fmla="*/ 5560503 h 6858000"/>
              <a:gd name="connsiteX377" fmla="*/ 3702094 w 7467600"/>
              <a:gd name="connsiteY377" fmla="*/ 5549194 h 6858000"/>
              <a:gd name="connsiteX378" fmla="*/ 3398355 w 7467600"/>
              <a:gd name="connsiteY378" fmla="*/ 6094603 h 6858000"/>
              <a:gd name="connsiteX379" fmla="*/ 3193941 w 7467600"/>
              <a:gd name="connsiteY379" fmla="*/ 6798775 h 6858000"/>
              <a:gd name="connsiteX380" fmla="*/ 3184140 w 7467600"/>
              <a:gd name="connsiteY380" fmla="*/ 6858000 h 6858000"/>
              <a:gd name="connsiteX381" fmla="*/ 3099978 w 7467600"/>
              <a:gd name="connsiteY381" fmla="*/ 6858000 h 6858000"/>
              <a:gd name="connsiteX382" fmla="*/ 3101556 w 7467600"/>
              <a:gd name="connsiteY382" fmla="*/ 6843337 h 6858000"/>
              <a:gd name="connsiteX383" fmla="*/ 3370162 w 7467600"/>
              <a:gd name="connsiteY383" fmla="*/ 5785550 h 6858000"/>
              <a:gd name="connsiteX384" fmla="*/ 3746477 w 7467600"/>
              <a:gd name="connsiteY384" fmla="*/ 5377889 h 6858000"/>
              <a:gd name="connsiteX385" fmla="*/ 3863399 w 7467600"/>
              <a:gd name="connsiteY385" fmla="*/ 5087257 h 6858000"/>
              <a:gd name="connsiteX386" fmla="*/ 3968712 w 7467600"/>
              <a:gd name="connsiteY386" fmla="*/ 4913989 h 6858000"/>
              <a:gd name="connsiteX387" fmla="*/ 2792390 w 7467600"/>
              <a:gd name="connsiteY387" fmla="*/ 5382974 h 6858000"/>
              <a:gd name="connsiteX388" fmla="*/ 2714982 w 7467600"/>
              <a:gd name="connsiteY388" fmla="*/ 5427051 h 6858000"/>
              <a:gd name="connsiteX389" fmla="*/ 2813361 w 7467600"/>
              <a:gd name="connsiteY389" fmla="*/ 6023912 h 6858000"/>
              <a:gd name="connsiteX390" fmla="*/ 2688430 w 7467600"/>
              <a:gd name="connsiteY390" fmla="*/ 6801564 h 6858000"/>
              <a:gd name="connsiteX391" fmla="*/ 2629626 w 7467600"/>
              <a:gd name="connsiteY391" fmla="*/ 6763394 h 6858000"/>
              <a:gd name="connsiteX392" fmla="*/ 2565328 w 7467600"/>
              <a:gd name="connsiteY392" fmla="*/ 5516399 h 6858000"/>
              <a:gd name="connsiteX393" fmla="*/ 1922999 w 7467600"/>
              <a:gd name="connsiteY393" fmla="*/ 5980343 h 6858000"/>
              <a:gd name="connsiteX394" fmla="*/ 1950261 w 7467600"/>
              <a:gd name="connsiteY394" fmla="*/ 6405858 h 6858000"/>
              <a:gd name="connsiteX395" fmla="*/ 2365554 w 7467600"/>
              <a:gd name="connsiteY395" fmla="*/ 6759107 h 6858000"/>
              <a:gd name="connsiteX396" fmla="*/ 2424142 w 7467600"/>
              <a:gd name="connsiteY396" fmla="*/ 6858000 h 6858000"/>
              <a:gd name="connsiteX397" fmla="*/ 2395994 w 7467600"/>
              <a:gd name="connsiteY397" fmla="*/ 6858000 h 6858000"/>
              <a:gd name="connsiteX398" fmla="*/ 2392863 w 7467600"/>
              <a:gd name="connsiteY398" fmla="*/ 6852964 h 6858000"/>
              <a:gd name="connsiteX399" fmla="*/ 2017589 w 7467600"/>
              <a:gd name="connsiteY399" fmla="*/ 6493982 h 6858000"/>
              <a:gd name="connsiteX400" fmla="*/ 2147336 w 7467600"/>
              <a:gd name="connsiteY400" fmla="*/ 6594052 h 6858000"/>
              <a:gd name="connsiteX401" fmla="*/ 2207047 w 7467600"/>
              <a:gd name="connsiteY401" fmla="*/ 6654540 h 6858000"/>
              <a:gd name="connsiteX402" fmla="*/ 2299106 w 7467600"/>
              <a:gd name="connsiteY402" fmla="*/ 6778931 h 6858000"/>
              <a:gd name="connsiteX403" fmla="*/ 2314430 w 7467600"/>
              <a:gd name="connsiteY403" fmla="*/ 6801144 h 6858000"/>
              <a:gd name="connsiteX404" fmla="*/ 2352406 w 7467600"/>
              <a:gd name="connsiteY404" fmla="*/ 6858000 h 6858000"/>
              <a:gd name="connsiteX405" fmla="*/ 2314492 w 7467600"/>
              <a:gd name="connsiteY405" fmla="*/ 6858000 h 6858000"/>
              <a:gd name="connsiteX406" fmla="*/ 2288095 w 7467600"/>
              <a:gd name="connsiteY406" fmla="*/ 6818030 h 6858000"/>
              <a:gd name="connsiteX407" fmla="*/ 2272768 w 7467600"/>
              <a:gd name="connsiteY407" fmla="*/ 6795822 h 6858000"/>
              <a:gd name="connsiteX408" fmla="*/ 2182715 w 7467600"/>
              <a:gd name="connsiteY408" fmla="*/ 6675071 h 6858000"/>
              <a:gd name="connsiteX409" fmla="*/ 2032061 w 7467600"/>
              <a:gd name="connsiteY409" fmla="*/ 6541380 h 6858000"/>
              <a:gd name="connsiteX410" fmla="*/ 2257220 w 7467600"/>
              <a:gd name="connsiteY410" fmla="*/ 6826257 h 6858000"/>
              <a:gd name="connsiteX411" fmla="*/ 2281324 w 7467600"/>
              <a:gd name="connsiteY411" fmla="*/ 6858000 h 6858000"/>
              <a:gd name="connsiteX412" fmla="*/ 2242860 w 7467600"/>
              <a:gd name="connsiteY412" fmla="*/ 6858000 h 6858000"/>
              <a:gd name="connsiteX413" fmla="*/ 2232818 w 7467600"/>
              <a:gd name="connsiteY413" fmla="*/ 6844926 h 6858000"/>
              <a:gd name="connsiteX414" fmla="*/ 1990172 w 7467600"/>
              <a:gd name="connsiteY414" fmla="*/ 6542121 h 6858000"/>
              <a:gd name="connsiteX415" fmla="*/ 2124090 w 7467600"/>
              <a:gd name="connsiteY415" fmla="*/ 6761017 h 6858000"/>
              <a:gd name="connsiteX416" fmla="*/ 2200380 w 7467600"/>
              <a:gd name="connsiteY416" fmla="*/ 6858000 h 6858000"/>
              <a:gd name="connsiteX417" fmla="*/ 2147507 w 7467600"/>
              <a:gd name="connsiteY417" fmla="*/ 6858000 h 6858000"/>
              <a:gd name="connsiteX418" fmla="*/ 2070668 w 7467600"/>
              <a:gd name="connsiteY418" fmla="*/ 6761520 h 6858000"/>
              <a:gd name="connsiteX419" fmla="*/ 1975142 w 7467600"/>
              <a:gd name="connsiteY419" fmla="*/ 6585570 h 6858000"/>
              <a:gd name="connsiteX420" fmla="*/ 2050035 w 7467600"/>
              <a:gd name="connsiteY420" fmla="*/ 6813345 h 6858000"/>
              <a:gd name="connsiteX421" fmla="*/ 2063025 w 7467600"/>
              <a:gd name="connsiteY421" fmla="*/ 6858000 h 6858000"/>
              <a:gd name="connsiteX422" fmla="*/ 2021675 w 7467600"/>
              <a:gd name="connsiteY422" fmla="*/ 6858000 h 6858000"/>
              <a:gd name="connsiteX423" fmla="*/ 2019308 w 7467600"/>
              <a:gd name="connsiteY423" fmla="*/ 6847118 h 6858000"/>
              <a:gd name="connsiteX424" fmla="*/ 1938835 w 7467600"/>
              <a:gd name="connsiteY424" fmla="*/ 6551160 h 6858000"/>
              <a:gd name="connsiteX425" fmla="*/ 1953230 w 7467600"/>
              <a:gd name="connsiteY425" fmla="*/ 6759699 h 6858000"/>
              <a:gd name="connsiteX426" fmla="*/ 1956763 w 7467600"/>
              <a:gd name="connsiteY426" fmla="*/ 6778191 h 6858000"/>
              <a:gd name="connsiteX427" fmla="*/ 1967925 w 7467600"/>
              <a:gd name="connsiteY427" fmla="*/ 6858000 h 6858000"/>
              <a:gd name="connsiteX428" fmla="*/ 1936622 w 7467600"/>
              <a:gd name="connsiteY428" fmla="*/ 6858000 h 6858000"/>
              <a:gd name="connsiteX429" fmla="*/ 1926261 w 7467600"/>
              <a:gd name="connsiteY429" fmla="*/ 6784064 h 6858000"/>
              <a:gd name="connsiteX430" fmla="*/ 1922724 w 7467600"/>
              <a:gd name="connsiteY430" fmla="*/ 6765577 h 6858000"/>
              <a:gd name="connsiteX431" fmla="*/ 1904650 w 7467600"/>
              <a:gd name="connsiteY431" fmla="*/ 6639616 h 6858000"/>
              <a:gd name="connsiteX432" fmla="*/ 1885273 w 7467600"/>
              <a:gd name="connsiteY432" fmla="*/ 6858000 h 6858000"/>
              <a:gd name="connsiteX433" fmla="*/ 1854363 w 7467600"/>
              <a:gd name="connsiteY433" fmla="*/ 6858000 h 6858000"/>
              <a:gd name="connsiteX434" fmla="*/ 1880391 w 7467600"/>
              <a:gd name="connsiteY434" fmla="*/ 6603796 h 6858000"/>
              <a:gd name="connsiteX435" fmla="*/ 1818273 w 7467600"/>
              <a:gd name="connsiteY435" fmla="*/ 6715729 h 6858000"/>
              <a:gd name="connsiteX436" fmla="*/ 1794691 w 7467600"/>
              <a:gd name="connsiteY436" fmla="*/ 6843239 h 6858000"/>
              <a:gd name="connsiteX437" fmla="*/ 1794914 w 7467600"/>
              <a:gd name="connsiteY437" fmla="*/ 6858000 h 6858000"/>
              <a:gd name="connsiteX438" fmla="*/ 1746128 w 7467600"/>
              <a:gd name="connsiteY438" fmla="*/ 6858000 h 6858000"/>
              <a:gd name="connsiteX439" fmla="*/ 1753934 w 7467600"/>
              <a:gd name="connsiteY439" fmla="*/ 6724796 h 6858000"/>
              <a:gd name="connsiteX440" fmla="*/ 1792053 w 7467600"/>
              <a:gd name="connsiteY440" fmla="*/ 6572396 h 6858000"/>
              <a:gd name="connsiteX441" fmla="*/ 1862248 w 7467600"/>
              <a:gd name="connsiteY441" fmla="*/ 6266397 h 6858000"/>
              <a:gd name="connsiteX442" fmla="*/ 1862250 w 7467600"/>
              <a:gd name="connsiteY442" fmla="*/ 6033531 h 6858000"/>
              <a:gd name="connsiteX443" fmla="*/ 1211999 w 7467600"/>
              <a:gd name="connsiteY443" fmla="*/ 6683610 h 6858000"/>
              <a:gd name="connsiteX444" fmla="*/ 1213266 w 7467600"/>
              <a:gd name="connsiteY444" fmla="*/ 6691947 h 6858000"/>
              <a:gd name="connsiteX445" fmla="*/ 1203370 w 7467600"/>
              <a:gd name="connsiteY445" fmla="*/ 6850676 h 6858000"/>
              <a:gd name="connsiteX446" fmla="*/ 1203671 w 7467600"/>
              <a:gd name="connsiteY446" fmla="*/ 6858000 h 6858000"/>
              <a:gd name="connsiteX447" fmla="*/ 1143180 w 7467600"/>
              <a:gd name="connsiteY447" fmla="*/ 6858000 h 6858000"/>
              <a:gd name="connsiteX448" fmla="*/ 1142176 w 7467600"/>
              <a:gd name="connsiteY448" fmla="*/ 6766045 h 6858000"/>
              <a:gd name="connsiteX449" fmla="*/ 1067484 w 7467600"/>
              <a:gd name="connsiteY449" fmla="*/ 6858000 h 6858000"/>
              <a:gd name="connsiteX450" fmla="*/ 953928 w 7467600"/>
              <a:gd name="connsiteY450" fmla="*/ 6858000 h 6858000"/>
              <a:gd name="connsiteX451" fmla="*/ 959715 w 7467600"/>
              <a:gd name="connsiteY451" fmla="*/ 6850185 h 6858000"/>
              <a:gd name="connsiteX452" fmla="*/ 1483788 w 7467600"/>
              <a:gd name="connsiteY452" fmla="*/ 6259174 h 6858000"/>
              <a:gd name="connsiteX453" fmla="*/ 1100671 w 7467600"/>
              <a:gd name="connsiteY453" fmla="*/ 6252137 h 6858000"/>
              <a:gd name="connsiteX454" fmla="*/ 1090144 w 7467600"/>
              <a:gd name="connsiteY454" fmla="*/ 6256748 h 6858000"/>
              <a:gd name="connsiteX455" fmla="*/ 1095872 w 7467600"/>
              <a:gd name="connsiteY455" fmla="*/ 6271892 h 6858000"/>
              <a:gd name="connsiteX456" fmla="*/ 262785 w 7467600"/>
              <a:gd name="connsiteY456" fmla="*/ 6845450 h 6858000"/>
              <a:gd name="connsiteX457" fmla="*/ 209968 w 7467600"/>
              <a:gd name="connsiteY457" fmla="*/ 6770713 h 6858000"/>
              <a:gd name="connsiteX458" fmla="*/ 873460 w 7467600"/>
              <a:gd name="connsiteY458" fmla="*/ 6253768 h 6858000"/>
              <a:gd name="connsiteX459" fmla="*/ 192686 w 7467600"/>
              <a:gd name="connsiteY459" fmla="*/ 5849257 h 6858000"/>
              <a:gd name="connsiteX460" fmla="*/ 4696 w 7467600"/>
              <a:gd name="connsiteY460" fmla="*/ 5697668 h 6858000"/>
              <a:gd name="connsiteX461" fmla="*/ 0 w 7467600"/>
              <a:gd name="connsiteY461" fmla="*/ 5689984 h 6858000"/>
              <a:gd name="connsiteX462" fmla="*/ 0 w 7467600"/>
              <a:gd name="connsiteY462" fmla="*/ 5513472 h 6858000"/>
              <a:gd name="connsiteX463" fmla="*/ 174101 w 7467600"/>
              <a:gd name="connsiteY463" fmla="*/ 5620277 h 6858000"/>
              <a:gd name="connsiteX464" fmla="*/ 891800 w 7467600"/>
              <a:gd name="connsiteY464" fmla="*/ 6036935 h 6858000"/>
              <a:gd name="connsiteX465" fmla="*/ 1072219 w 7467600"/>
              <a:gd name="connsiteY465" fmla="*/ 6169443 h 6858000"/>
              <a:gd name="connsiteX466" fmla="*/ 1074117 w 7467600"/>
              <a:gd name="connsiteY466" fmla="*/ 6170301 h 6858000"/>
              <a:gd name="connsiteX467" fmla="*/ 1083114 w 7467600"/>
              <a:gd name="connsiteY467" fmla="*/ 6174131 h 6858000"/>
              <a:gd name="connsiteX468" fmla="*/ 1543010 w 7467600"/>
              <a:gd name="connsiteY468" fmla="*/ 6191140 h 6858000"/>
              <a:gd name="connsiteX469" fmla="*/ 1551080 w 7467600"/>
              <a:gd name="connsiteY469" fmla="*/ 6195006 h 6858000"/>
              <a:gd name="connsiteX470" fmla="*/ 2345443 w 7467600"/>
              <a:gd name="connsiteY470" fmla="*/ 5549882 h 6858000"/>
              <a:gd name="connsiteX471" fmla="*/ 1721499 w 7467600"/>
              <a:gd name="connsiteY471" fmla="*/ 5599969 h 6858000"/>
              <a:gd name="connsiteX472" fmla="*/ 767716 w 7467600"/>
              <a:gd name="connsiteY472" fmla="*/ 5472768 h 6858000"/>
              <a:gd name="connsiteX473" fmla="*/ 722147 w 7467600"/>
              <a:gd name="connsiteY473" fmla="*/ 5393091 h 6858000"/>
              <a:gd name="connsiteX474" fmla="*/ 1485552 w 7467600"/>
              <a:gd name="connsiteY474" fmla="*/ 5313202 h 6858000"/>
              <a:gd name="connsiteX475" fmla="*/ 2143004 w 7467600"/>
              <a:gd name="connsiteY475" fmla="*/ 5402420 h 6858000"/>
              <a:gd name="connsiteX476" fmla="*/ 1933391 w 7467600"/>
              <a:gd name="connsiteY476" fmla="*/ 5156971 h 6858000"/>
              <a:gd name="connsiteX477" fmla="*/ 1827118 w 7467600"/>
              <a:gd name="connsiteY477" fmla="*/ 4968410 h 6858000"/>
              <a:gd name="connsiteX478" fmla="*/ 1837349 w 7467600"/>
              <a:gd name="connsiteY478" fmla="*/ 4956357 h 6858000"/>
              <a:gd name="connsiteX479" fmla="*/ 2162835 w 7467600"/>
              <a:gd name="connsiteY479" fmla="*/ 5187853 h 6858000"/>
              <a:gd name="connsiteX480" fmla="*/ 2257167 w 7467600"/>
              <a:gd name="connsiteY480" fmla="*/ 5462123 h 6858000"/>
              <a:gd name="connsiteX481" fmla="*/ 2261598 w 7467600"/>
              <a:gd name="connsiteY481" fmla="*/ 5467998 h 6858000"/>
              <a:gd name="connsiteX482" fmla="*/ 2437177 w 7467600"/>
              <a:gd name="connsiteY482" fmla="*/ 5479608 h 6858000"/>
              <a:gd name="connsiteX483" fmla="*/ 2445247 w 7467600"/>
              <a:gd name="connsiteY483" fmla="*/ 5483476 h 6858000"/>
              <a:gd name="connsiteX484" fmla="*/ 2743626 w 7467600"/>
              <a:gd name="connsiteY484" fmla="*/ 5304819 h 6858000"/>
              <a:gd name="connsiteX485" fmla="*/ 3048102 w 7467600"/>
              <a:gd name="connsiteY485" fmla="*/ 5150595 h 6858000"/>
              <a:gd name="connsiteX486" fmla="*/ 1799414 w 7467600"/>
              <a:gd name="connsiteY486" fmla="*/ 4694732 h 6858000"/>
              <a:gd name="connsiteX487" fmla="*/ 1771735 w 7467600"/>
              <a:gd name="connsiteY487" fmla="*/ 4619929 h 6858000"/>
              <a:gd name="connsiteX488" fmla="*/ 3104273 w 7467600"/>
              <a:gd name="connsiteY488" fmla="*/ 5076159 h 6858000"/>
              <a:gd name="connsiteX489" fmla="*/ 3113245 w 7467600"/>
              <a:gd name="connsiteY489" fmla="*/ 5090705 h 6858000"/>
              <a:gd name="connsiteX490" fmla="*/ 3126294 w 7467600"/>
              <a:gd name="connsiteY490" fmla="*/ 5114400 h 6858000"/>
              <a:gd name="connsiteX491" fmla="*/ 3937433 w 7467600"/>
              <a:gd name="connsiteY491" fmla="*/ 4830473 h 6858000"/>
              <a:gd name="connsiteX492" fmla="*/ 3590475 w 7467600"/>
              <a:gd name="connsiteY492" fmla="*/ 4597974 h 6858000"/>
              <a:gd name="connsiteX493" fmla="*/ 3100264 w 7467600"/>
              <a:gd name="connsiteY493" fmla="*/ 4579845 h 6858000"/>
              <a:gd name="connsiteX494" fmla="*/ 2183576 w 7467600"/>
              <a:gd name="connsiteY494" fmla="*/ 4227150 h 6858000"/>
              <a:gd name="connsiteX495" fmla="*/ 2151029 w 7467600"/>
              <a:gd name="connsiteY495" fmla="*/ 4146947 h 6858000"/>
              <a:gd name="connsiteX496" fmla="*/ 3563434 w 7467600"/>
              <a:gd name="connsiteY496" fmla="*/ 4469115 h 6858000"/>
              <a:gd name="connsiteX497" fmla="*/ 3177952 w 7467600"/>
              <a:gd name="connsiteY497" fmla="*/ 3657386 h 6858000"/>
              <a:gd name="connsiteX498" fmla="*/ 3189263 w 7467600"/>
              <a:gd name="connsiteY498" fmla="*/ 3625726 h 6858000"/>
              <a:gd name="connsiteX499" fmla="*/ 3560912 w 7467600"/>
              <a:gd name="connsiteY499" fmla="*/ 4079863 h 6858000"/>
              <a:gd name="connsiteX500" fmla="*/ 3626636 w 7467600"/>
              <a:gd name="connsiteY500" fmla="*/ 4512230 h 6858000"/>
              <a:gd name="connsiteX501" fmla="*/ 3653088 w 7467600"/>
              <a:gd name="connsiteY501" fmla="*/ 4521417 h 6858000"/>
              <a:gd name="connsiteX502" fmla="*/ 3988128 w 7467600"/>
              <a:gd name="connsiteY502" fmla="*/ 4817267 h 6858000"/>
              <a:gd name="connsiteX503" fmla="*/ 4830582 w 7467600"/>
              <a:gd name="connsiteY503" fmla="*/ 4676000 h 6858000"/>
              <a:gd name="connsiteX504" fmla="*/ 4830100 w 7467600"/>
              <a:gd name="connsiteY504" fmla="*/ 4675554 h 6858000"/>
              <a:gd name="connsiteX505" fmla="*/ 4036318 w 7467600"/>
              <a:gd name="connsiteY505" fmla="*/ 4147013 h 6858000"/>
              <a:gd name="connsiteX506" fmla="*/ 3432098 w 7467600"/>
              <a:gd name="connsiteY506" fmla="*/ 3537312 h 6858000"/>
              <a:gd name="connsiteX507" fmla="*/ 3446761 w 7467600"/>
              <a:gd name="connsiteY507" fmla="*/ 3461278 h 6858000"/>
              <a:gd name="connsiteX508" fmla="*/ 4419733 w 7467600"/>
              <a:gd name="connsiteY508" fmla="*/ 3963555 h 6858000"/>
              <a:gd name="connsiteX509" fmla="*/ 4781371 w 7467600"/>
              <a:gd name="connsiteY509" fmla="*/ 4458604 h 6858000"/>
              <a:gd name="connsiteX510" fmla="*/ 4780440 w 7467600"/>
              <a:gd name="connsiteY510" fmla="*/ 4470290 h 6858000"/>
              <a:gd name="connsiteX511" fmla="*/ 4898954 w 7467600"/>
              <a:gd name="connsiteY511" fmla="*/ 4662092 h 6858000"/>
              <a:gd name="connsiteX512" fmla="*/ 4900699 w 7467600"/>
              <a:gd name="connsiteY512" fmla="*/ 4670867 h 6858000"/>
              <a:gd name="connsiteX513" fmla="*/ 5714511 w 7467600"/>
              <a:gd name="connsiteY513" fmla="*/ 4663483 h 6858000"/>
              <a:gd name="connsiteX514" fmla="*/ 5464793 w 7467600"/>
              <a:gd name="connsiteY514" fmla="*/ 4393556 h 6858000"/>
              <a:gd name="connsiteX515" fmla="*/ 5461897 w 7467600"/>
              <a:gd name="connsiteY515" fmla="*/ 4390879 h 6858000"/>
              <a:gd name="connsiteX516" fmla="*/ 4294126 w 7467600"/>
              <a:gd name="connsiteY516" fmla="*/ 3303048 h 6858000"/>
              <a:gd name="connsiteX517" fmla="*/ 4305321 w 7467600"/>
              <a:gd name="connsiteY517" fmla="*/ 3256953 h 6858000"/>
              <a:gd name="connsiteX518" fmla="*/ 4949299 w 7467600"/>
              <a:gd name="connsiteY518" fmla="*/ 3766336 h 6858000"/>
              <a:gd name="connsiteX519" fmla="*/ 5291452 w 7467600"/>
              <a:gd name="connsiteY519" fmla="*/ 4076801 h 6858000"/>
              <a:gd name="connsiteX520" fmla="*/ 5434998 w 7467600"/>
              <a:gd name="connsiteY520" fmla="*/ 4254100 h 6858000"/>
              <a:gd name="connsiteX521" fmla="*/ 5351015 w 7467600"/>
              <a:gd name="connsiteY521" fmla="*/ 3760989 h 6858000"/>
              <a:gd name="connsiteX522" fmla="*/ 5413780 w 7467600"/>
              <a:gd name="connsiteY522" fmla="*/ 2966265 h 6858000"/>
              <a:gd name="connsiteX523" fmla="*/ 5425627 w 7467600"/>
              <a:gd name="connsiteY523" fmla="*/ 2954192 h 6858000"/>
              <a:gd name="connsiteX524" fmla="*/ 6604735 w 7467600"/>
              <a:gd name="connsiteY524" fmla="*/ 2041381 h 6858000"/>
              <a:gd name="connsiteX525" fmla="*/ 7204487 w 7467600"/>
              <a:gd name="connsiteY525" fmla="*/ 2742112 h 6858000"/>
              <a:gd name="connsiteX526" fmla="*/ 7131592 w 7467600"/>
              <a:gd name="connsiteY526" fmla="*/ 2672096 h 6858000"/>
              <a:gd name="connsiteX527" fmla="*/ 6996344 w 7467600"/>
              <a:gd name="connsiteY527" fmla="*/ 2518310 h 6858000"/>
              <a:gd name="connsiteX528" fmla="*/ 6735495 w 7467600"/>
              <a:gd name="connsiteY528" fmla="*/ 2196890 h 6858000"/>
              <a:gd name="connsiteX529" fmla="*/ 6721901 w 7467600"/>
              <a:gd name="connsiteY529" fmla="*/ 2179274 h 6858000"/>
              <a:gd name="connsiteX530" fmla="*/ 6604735 w 7467600"/>
              <a:gd name="connsiteY530" fmla="*/ 2041381 h 6858000"/>
              <a:gd name="connsiteX531" fmla="*/ 6591670 w 7467600"/>
              <a:gd name="connsiteY531" fmla="*/ 1988277 h 6858000"/>
              <a:gd name="connsiteX532" fmla="*/ 6747349 w 7467600"/>
              <a:gd name="connsiteY532" fmla="*/ 2160069 h 6858000"/>
              <a:gd name="connsiteX533" fmla="*/ 6760943 w 7467600"/>
              <a:gd name="connsiteY533" fmla="*/ 2177686 h 6858000"/>
              <a:gd name="connsiteX534" fmla="*/ 7021065 w 7467600"/>
              <a:gd name="connsiteY534" fmla="*/ 2498102 h 6858000"/>
              <a:gd name="connsiteX535" fmla="*/ 7155223 w 7467600"/>
              <a:gd name="connsiteY535" fmla="*/ 2650386 h 6858000"/>
              <a:gd name="connsiteX536" fmla="*/ 7203167 w 7467600"/>
              <a:gd name="connsiteY536" fmla="*/ 2697288 h 6858000"/>
              <a:gd name="connsiteX537" fmla="*/ 6937703 w 7467600"/>
              <a:gd name="connsiteY537" fmla="*/ 2321981 h 6858000"/>
              <a:gd name="connsiteX538" fmla="*/ 6591670 w 7467600"/>
              <a:gd name="connsiteY538" fmla="*/ 1988277 h 6858000"/>
              <a:gd name="connsiteX539" fmla="*/ 5798671 w 7467600"/>
              <a:gd name="connsiteY539" fmla="*/ 1981601 h 6858000"/>
              <a:gd name="connsiteX540" fmla="*/ 5754709 w 7467600"/>
              <a:gd name="connsiteY540" fmla="*/ 2071454 h 6858000"/>
              <a:gd name="connsiteX541" fmla="*/ 5763044 w 7467600"/>
              <a:gd name="connsiteY541" fmla="*/ 2842206 h 6858000"/>
              <a:gd name="connsiteX542" fmla="*/ 5764974 w 7467600"/>
              <a:gd name="connsiteY542" fmla="*/ 2799609 h 6858000"/>
              <a:gd name="connsiteX543" fmla="*/ 5767665 w 7467600"/>
              <a:gd name="connsiteY543" fmla="*/ 2666409 h 6858000"/>
              <a:gd name="connsiteX544" fmla="*/ 5763055 w 7467600"/>
              <a:gd name="connsiteY544" fmla="*/ 2579705 h 6858000"/>
              <a:gd name="connsiteX545" fmla="*/ 5758079 w 7467600"/>
              <a:gd name="connsiteY545" fmla="*/ 2492508 h 6858000"/>
              <a:gd name="connsiteX546" fmla="*/ 5779325 w 7467600"/>
              <a:gd name="connsiteY546" fmla="*/ 2197069 h 6858000"/>
              <a:gd name="connsiteX547" fmla="*/ 5798671 w 7467600"/>
              <a:gd name="connsiteY547" fmla="*/ 1981601 h 6858000"/>
              <a:gd name="connsiteX548" fmla="*/ 5829202 w 7467600"/>
              <a:gd name="connsiteY548" fmla="*/ 1971679 h 6858000"/>
              <a:gd name="connsiteX549" fmla="*/ 5809558 w 7467600"/>
              <a:gd name="connsiteY549" fmla="*/ 2198043 h 6858000"/>
              <a:gd name="connsiteX550" fmla="*/ 5788653 w 7467600"/>
              <a:gd name="connsiteY550" fmla="*/ 2489430 h 6858000"/>
              <a:gd name="connsiteX551" fmla="*/ 5793439 w 7467600"/>
              <a:gd name="connsiteY551" fmla="*/ 2575235 h 6858000"/>
              <a:gd name="connsiteX552" fmla="*/ 5796837 w 7467600"/>
              <a:gd name="connsiteY552" fmla="*/ 2637633 h 6858000"/>
              <a:gd name="connsiteX553" fmla="*/ 5818614 w 7467600"/>
              <a:gd name="connsiteY553" fmla="*/ 2473055 h 6858000"/>
              <a:gd name="connsiteX554" fmla="*/ 5829202 w 7467600"/>
              <a:gd name="connsiteY554" fmla="*/ 1971679 h 6858000"/>
              <a:gd name="connsiteX555" fmla="*/ 5911389 w 7467600"/>
              <a:gd name="connsiteY555" fmla="*/ 1898371 h 6858000"/>
              <a:gd name="connsiteX556" fmla="*/ 6237627 w 7467600"/>
              <a:gd name="connsiteY556" fmla="*/ 2231921 h 6858000"/>
              <a:gd name="connsiteX557" fmla="*/ 5911389 w 7467600"/>
              <a:gd name="connsiteY557" fmla="*/ 1898371 h 6858000"/>
              <a:gd name="connsiteX558" fmla="*/ 6944437 w 7467600"/>
              <a:gd name="connsiteY558" fmla="*/ 1575402 h 6858000"/>
              <a:gd name="connsiteX559" fmla="*/ 6304730 w 7467600"/>
              <a:gd name="connsiteY559" fmla="*/ 1766654 h 6858000"/>
              <a:gd name="connsiteX560" fmla="*/ 6944437 w 7467600"/>
              <a:gd name="connsiteY560" fmla="*/ 1575402 h 6858000"/>
              <a:gd name="connsiteX561" fmla="*/ 7019523 w 7467600"/>
              <a:gd name="connsiteY561" fmla="*/ 1519450 h 6858000"/>
              <a:gd name="connsiteX562" fmla="*/ 6298091 w 7467600"/>
              <a:gd name="connsiteY562" fmla="*/ 1737122 h 6858000"/>
              <a:gd name="connsiteX563" fmla="*/ 7019523 w 7467600"/>
              <a:gd name="connsiteY563" fmla="*/ 1519450 h 6858000"/>
              <a:gd name="connsiteX564" fmla="*/ 2399523 w 7467600"/>
              <a:gd name="connsiteY564" fmla="*/ 1428234 h 6858000"/>
              <a:gd name="connsiteX565" fmla="*/ 2224982 w 7467600"/>
              <a:gd name="connsiteY565" fmla="*/ 1826201 h 6858000"/>
              <a:gd name="connsiteX566" fmla="*/ 2096099 w 7467600"/>
              <a:gd name="connsiteY566" fmla="*/ 2345900 h 6858000"/>
              <a:gd name="connsiteX567" fmla="*/ 2283317 w 7467600"/>
              <a:gd name="connsiteY567" fmla="*/ 1796925 h 6858000"/>
              <a:gd name="connsiteX568" fmla="*/ 2399523 w 7467600"/>
              <a:gd name="connsiteY568" fmla="*/ 1428234 h 6858000"/>
              <a:gd name="connsiteX569" fmla="*/ 2448558 w 7467600"/>
              <a:gd name="connsiteY569" fmla="*/ 1373435 h 6858000"/>
              <a:gd name="connsiteX570" fmla="*/ 2312521 w 7467600"/>
              <a:gd name="connsiteY570" fmla="*/ 1806140 h 6858000"/>
              <a:gd name="connsiteX571" fmla="*/ 2127533 w 7467600"/>
              <a:gd name="connsiteY571" fmla="*/ 2348380 h 6858000"/>
              <a:gd name="connsiteX572" fmla="*/ 2358080 w 7467600"/>
              <a:gd name="connsiteY572" fmla="*/ 1866134 h 6858000"/>
              <a:gd name="connsiteX573" fmla="*/ 2407436 w 7467600"/>
              <a:gd name="connsiteY573" fmla="*/ 1651070 h 6858000"/>
              <a:gd name="connsiteX574" fmla="*/ 2448558 w 7467600"/>
              <a:gd name="connsiteY574" fmla="*/ 1373435 h 6858000"/>
              <a:gd name="connsiteX575" fmla="*/ 278707 w 7467600"/>
              <a:gd name="connsiteY575" fmla="*/ 1352270 h 6858000"/>
              <a:gd name="connsiteX576" fmla="*/ 321570 w 7467600"/>
              <a:gd name="connsiteY576" fmla="*/ 1861610 h 6858000"/>
              <a:gd name="connsiteX577" fmla="*/ 294281 w 7467600"/>
              <a:gd name="connsiteY577" fmla="*/ 1440658 h 6858000"/>
              <a:gd name="connsiteX578" fmla="*/ 278707 w 7467600"/>
              <a:gd name="connsiteY578" fmla="*/ 1352270 h 6858000"/>
              <a:gd name="connsiteX579" fmla="*/ 1423821 w 7467600"/>
              <a:gd name="connsiteY579" fmla="*/ 1351958 h 6858000"/>
              <a:gd name="connsiteX580" fmla="*/ 1638521 w 7467600"/>
              <a:gd name="connsiteY580" fmla="*/ 1908470 h 6858000"/>
              <a:gd name="connsiteX581" fmla="*/ 1754199 w 7467600"/>
              <a:gd name="connsiteY581" fmla="*/ 2149284 h 6858000"/>
              <a:gd name="connsiteX582" fmla="*/ 1908359 w 7467600"/>
              <a:gd name="connsiteY582" fmla="*/ 2364988 h 6858000"/>
              <a:gd name="connsiteX583" fmla="*/ 1647661 w 7467600"/>
              <a:gd name="connsiteY583" fmla="*/ 1825945 h 6858000"/>
              <a:gd name="connsiteX584" fmla="*/ 1423821 w 7467600"/>
              <a:gd name="connsiteY584" fmla="*/ 1351958 h 6858000"/>
              <a:gd name="connsiteX585" fmla="*/ 1431890 w 7467600"/>
              <a:gd name="connsiteY585" fmla="*/ 1306475 h 6858000"/>
              <a:gd name="connsiteX586" fmla="*/ 1507597 w 7467600"/>
              <a:gd name="connsiteY586" fmla="*/ 1446132 h 6858000"/>
              <a:gd name="connsiteX587" fmla="*/ 1674586 w 7467600"/>
              <a:gd name="connsiteY587" fmla="*/ 1813832 h 6858000"/>
              <a:gd name="connsiteX588" fmla="*/ 1815950 w 7467600"/>
              <a:gd name="connsiteY588" fmla="*/ 2128564 h 6858000"/>
              <a:gd name="connsiteX589" fmla="*/ 1984242 w 7467600"/>
              <a:gd name="connsiteY589" fmla="*/ 2430829 h 6858000"/>
              <a:gd name="connsiteX590" fmla="*/ 2014023 w 7467600"/>
              <a:gd name="connsiteY590" fmla="*/ 2450995 h 6858000"/>
              <a:gd name="connsiteX591" fmla="*/ 1747337 w 7467600"/>
              <a:gd name="connsiteY591" fmla="*/ 1855264 h 6858000"/>
              <a:gd name="connsiteX592" fmla="*/ 1533749 w 7467600"/>
              <a:gd name="connsiteY592" fmla="*/ 1478656 h 6858000"/>
              <a:gd name="connsiteX593" fmla="*/ 1431890 w 7467600"/>
              <a:gd name="connsiteY593" fmla="*/ 1306475 h 6858000"/>
              <a:gd name="connsiteX594" fmla="*/ 5052692 w 7467600"/>
              <a:gd name="connsiteY594" fmla="*/ 1292994 h 6858000"/>
              <a:gd name="connsiteX595" fmla="*/ 5200661 w 7467600"/>
              <a:gd name="connsiteY595" fmla="*/ 1635186 h 6858000"/>
              <a:gd name="connsiteX596" fmla="*/ 5297138 w 7467600"/>
              <a:gd name="connsiteY596" fmla="*/ 1906351 h 6858000"/>
              <a:gd name="connsiteX597" fmla="*/ 5052692 w 7467600"/>
              <a:gd name="connsiteY597" fmla="*/ 1292994 h 6858000"/>
              <a:gd name="connsiteX598" fmla="*/ 5009948 w 7467600"/>
              <a:gd name="connsiteY598" fmla="*/ 1273619 h 6858000"/>
              <a:gd name="connsiteX599" fmla="*/ 5121777 w 7467600"/>
              <a:gd name="connsiteY599" fmla="*/ 1654213 h 6858000"/>
              <a:gd name="connsiteX600" fmla="*/ 5293545 w 7467600"/>
              <a:gd name="connsiteY600" fmla="*/ 2072247 h 6858000"/>
              <a:gd name="connsiteX601" fmla="*/ 5294042 w 7467600"/>
              <a:gd name="connsiteY601" fmla="*/ 2065019 h 6858000"/>
              <a:gd name="connsiteX602" fmla="*/ 5171936 w 7467600"/>
              <a:gd name="connsiteY602" fmla="*/ 1647613 h 6858000"/>
              <a:gd name="connsiteX603" fmla="*/ 5009948 w 7467600"/>
              <a:gd name="connsiteY603" fmla="*/ 1273619 h 6858000"/>
              <a:gd name="connsiteX604" fmla="*/ 655236 w 7467600"/>
              <a:gd name="connsiteY604" fmla="*/ 1268632 h 6858000"/>
              <a:gd name="connsiteX605" fmla="*/ 839521 w 7467600"/>
              <a:gd name="connsiteY605" fmla="*/ 1685315 h 6858000"/>
              <a:gd name="connsiteX606" fmla="*/ 1109416 w 7467600"/>
              <a:gd name="connsiteY606" fmla="*/ 2061663 h 6858000"/>
              <a:gd name="connsiteX607" fmla="*/ 1298300 w 7467600"/>
              <a:gd name="connsiteY607" fmla="*/ 2247742 h 6858000"/>
              <a:gd name="connsiteX608" fmla="*/ 1125871 w 7467600"/>
              <a:gd name="connsiteY608" fmla="*/ 1989513 h 6858000"/>
              <a:gd name="connsiteX609" fmla="*/ 981574 w 7467600"/>
              <a:gd name="connsiteY609" fmla="*/ 1783157 h 6858000"/>
              <a:gd name="connsiteX610" fmla="*/ 922198 w 7467600"/>
              <a:gd name="connsiteY610" fmla="*/ 1677437 h 6858000"/>
              <a:gd name="connsiteX611" fmla="*/ 869293 w 7467600"/>
              <a:gd name="connsiteY611" fmla="*/ 1583214 h 6858000"/>
              <a:gd name="connsiteX612" fmla="*/ 751431 w 7467600"/>
              <a:gd name="connsiteY612" fmla="*/ 1405731 h 6858000"/>
              <a:gd name="connsiteX613" fmla="*/ 655236 w 7467600"/>
              <a:gd name="connsiteY613" fmla="*/ 1268632 h 6858000"/>
              <a:gd name="connsiteX614" fmla="*/ 6516292 w 7467600"/>
              <a:gd name="connsiteY614" fmla="*/ 1263064 h 6858000"/>
              <a:gd name="connsiteX615" fmla="*/ 5736320 w 7467600"/>
              <a:gd name="connsiteY615" fmla="*/ 1501803 h 6858000"/>
              <a:gd name="connsiteX616" fmla="*/ 6516292 w 7467600"/>
              <a:gd name="connsiteY616" fmla="*/ 1263064 h 6858000"/>
              <a:gd name="connsiteX617" fmla="*/ 291466 w 7467600"/>
              <a:gd name="connsiteY617" fmla="*/ 1250369 h 6858000"/>
              <a:gd name="connsiteX618" fmla="*/ 323180 w 7467600"/>
              <a:gd name="connsiteY618" fmla="*/ 1435283 h 6858000"/>
              <a:gd name="connsiteX619" fmla="*/ 349381 w 7467600"/>
              <a:gd name="connsiteY619" fmla="*/ 1875041 h 6858000"/>
              <a:gd name="connsiteX620" fmla="*/ 374363 w 7467600"/>
              <a:gd name="connsiteY620" fmla="*/ 1506494 h 6858000"/>
              <a:gd name="connsiteX621" fmla="*/ 302168 w 7467600"/>
              <a:gd name="connsiteY621" fmla="*/ 1274495 h 6858000"/>
              <a:gd name="connsiteX622" fmla="*/ 291466 w 7467600"/>
              <a:gd name="connsiteY622" fmla="*/ 1250369 h 6858000"/>
              <a:gd name="connsiteX623" fmla="*/ 678222 w 7467600"/>
              <a:gd name="connsiteY623" fmla="*/ 1248670 h 6858000"/>
              <a:gd name="connsiteX624" fmla="*/ 775536 w 7467600"/>
              <a:gd name="connsiteY624" fmla="*/ 1388015 h 6858000"/>
              <a:gd name="connsiteX625" fmla="*/ 894529 w 7467600"/>
              <a:gd name="connsiteY625" fmla="*/ 1567739 h 6858000"/>
              <a:gd name="connsiteX626" fmla="*/ 948000 w 7467600"/>
              <a:gd name="connsiteY626" fmla="*/ 1663088 h 6858000"/>
              <a:gd name="connsiteX627" fmla="*/ 1006812 w 7467600"/>
              <a:gd name="connsiteY627" fmla="*/ 1767683 h 6858000"/>
              <a:gd name="connsiteX628" fmla="*/ 1149133 w 7467600"/>
              <a:gd name="connsiteY628" fmla="*/ 1971513 h 6858000"/>
              <a:gd name="connsiteX629" fmla="*/ 1333952 w 7467600"/>
              <a:gd name="connsiteY629" fmla="*/ 2251620 h 6858000"/>
              <a:gd name="connsiteX630" fmla="*/ 1337329 w 7467600"/>
              <a:gd name="connsiteY630" fmla="*/ 2258350 h 6858000"/>
              <a:gd name="connsiteX631" fmla="*/ 1014726 w 7467600"/>
              <a:gd name="connsiteY631" fmla="*/ 1615556 h 6858000"/>
              <a:gd name="connsiteX632" fmla="*/ 678222 w 7467600"/>
              <a:gd name="connsiteY632" fmla="*/ 1248670 h 6858000"/>
              <a:gd name="connsiteX633" fmla="*/ 6691602 w 7467600"/>
              <a:gd name="connsiteY633" fmla="*/ 1140573 h 6858000"/>
              <a:gd name="connsiteX634" fmla="*/ 6571100 w 7467600"/>
              <a:gd name="connsiteY634" fmla="*/ 1183662 h 6858000"/>
              <a:gd name="connsiteX635" fmla="*/ 6241687 w 7467600"/>
              <a:gd name="connsiteY635" fmla="*/ 1257600 h 6858000"/>
              <a:gd name="connsiteX636" fmla="*/ 5693009 w 7467600"/>
              <a:gd name="connsiteY636" fmla="*/ 1478256 h 6858000"/>
              <a:gd name="connsiteX637" fmla="*/ 6548420 w 7467600"/>
              <a:gd name="connsiteY637" fmla="*/ 1214599 h 6858000"/>
              <a:gd name="connsiteX638" fmla="*/ 6605473 w 7467600"/>
              <a:gd name="connsiteY638" fmla="*/ 1184686 h 6858000"/>
              <a:gd name="connsiteX639" fmla="*/ 6691602 w 7467600"/>
              <a:gd name="connsiteY639" fmla="*/ 1140573 h 6858000"/>
              <a:gd name="connsiteX640" fmla="*/ 4002475 w 7467600"/>
              <a:gd name="connsiteY640" fmla="*/ 1037802 h 6858000"/>
              <a:gd name="connsiteX641" fmla="*/ 4000324 w 7467600"/>
              <a:gd name="connsiteY641" fmla="*/ 1039362 h 6858000"/>
              <a:gd name="connsiteX642" fmla="*/ 4002862 w 7467600"/>
              <a:gd name="connsiteY642" fmla="*/ 1042866 h 6858000"/>
              <a:gd name="connsiteX643" fmla="*/ 4002475 w 7467600"/>
              <a:gd name="connsiteY643" fmla="*/ 1037802 h 6858000"/>
              <a:gd name="connsiteX644" fmla="*/ 506322 w 7467600"/>
              <a:gd name="connsiteY644" fmla="*/ 1020997 h 6858000"/>
              <a:gd name="connsiteX645" fmla="*/ 533068 w 7467600"/>
              <a:gd name="connsiteY645" fmla="*/ 1029409 h 6858000"/>
              <a:gd name="connsiteX646" fmla="*/ 1232525 w 7467600"/>
              <a:gd name="connsiteY646" fmla="*/ 1804675 h 6858000"/>
              <a:gd name="connsiteX647" fmla="*/ 1388858 w 7467600"/>
              <a:gd name="connsiteY647" fmla="*/ 2368011 h 6858000"/>
              <a:gd name="connsiteX648" fmla="*/ 1384098 w 7467600"/>
              <a:gd name="connsiteY648" fmla="*/ 2378125 h 6858000"/>
              <a:gd name="connsiteX649" fmla="*/ 1425393 w 7467600"/>
              <a:gd name="connsiteY649" fmla="*/ 2589124 h 6858000"/>
              <a:gd name="connsiteX650" fmla="*/ 1424001 w 7467600"/>
              <a:gd name="connsiteY650" fmla="*/ 2597541 h 6858000"/>
              <a:gd name="connsiteX651" fmla="*/ 2152729 w 7467600"/>
              <a:gd name="connsiteY651" fmla="*/ 2864487 h 6858000"/>
              <a:gd name="connsiteX652" fmla="*/ 2020609 w 7467600"/>
              <a:gd name="connsiteY652" fmla="*/ 2539671 h 6858000"/>
              <a:gd name="connsiteX653" fmla="*/ 2018920 w 7467600"/>
              <a:gd name="connsiteY653" fmla="*/ 2536309 h 6858000"/>
              <a:gd name="connsiteX654" fmla="*/ 1342441 w 7467600"/>
              <a:gd name="connsiteY654" fmla="*/ 1173017 h 6858000"/>
              <a:gd name="connsiteX655" fmla="*/ 1367925 w 7467600"/>
              <a:gd name="connsiteY655" fmla="*/ 1135648 h 6858000"/>
              <a:gd name="connsiteX656" fmla="*/ 1771401 w 7467600"/>
              <a:gd name="connsiteY656" fmla="*/ 1806673 h 6858000"/>
              <a:gd name="connsiteX657" fmla="*/ 1972385 w 7467600"/>
              <a:gd name="connsiteY657" fmla="*/ 2198735 h 6858000"/>
              <a:gd name="connsiteX658" fmla="*/ 2040892 w 7467600"/>
              <a:gd name="connsiteY658" fmla="*/ 2405205 h 6858000"/>
              <a:gd name="connsiteX659" fmla="*/ 2131689 w 7467600"/>
              <a:gd name="connsiteY659" fmla="*/ 1936926 h 6858000"/>
              <a:gd name="connsiteX660" fmla="*/ 2454820 w 7467600"/>
              <a:gd name="connsiteY660" fmla="*/ 1248808 h 6858000"/>
              <a:gd name="connsiteX661" fmla="*/ 2492512 w 7467600"/>
              <a:gd name="connsiteY661" fmla="*/ 1302920 h 6858000"/>
              <a:gd name="connsiteX662" fmla="*/ 2081216 w 7467600"/>
              <a:gd name="connsiteY662" fmla="*/ 2527513 h 6858000"/>
              <a:gd name="connsiteX663" fmla="*/ 2081211 w 7467600"/>
              <a:gd name="connsiteY663" fmla="*/ 2528916 h 6858000"/>
              <a:gd name="connsiteX664" fmla="*/ 2199067 w 7467600"/>
              <a:gd name="connsiteY664" fmla="*/ 2884061 h 6858000"/>
              <a:gd name="connsiteX665" fmla="*/ 3192586 w 7467600"/>
              <a:gd name="connsiteY665" fmla="*/ 3411496 h 6858000"/>
              <a:gd name="connsiteX666" fmla="*/ 3182620 w 7467600"/>
              <a:gd name="connsiteY666" fmla="*/ 3483279 h 6858000"/>
              <a:gd name="connsiteX667" fmla="*/ 2435119 w 7467600"/>
              <a:gd name="connsiteY667" fmla="*/ 3080173 h 6858000"/>
              <a:gd name="connsiteX668" fmla="*/ 2410152 w 7467600"/>
              <a:gd name="connsiteY668" fmla="*/ 3063751 h 6858000"/>
              <a:gd name="connsiteX669" fmla="*/ 2408099 w 7467600"/>
              <a:gd name="connsiteY669" fmla="*/ 3064403 h 6858000"/>
              <a:gd name="connsiteX670" fmla="*/ 2407218 w 7467600"/>
              <a:gd name="connsiteY670" fmla="*/ 3070324 h 6858000"/>
              <a:gd name="connsiteX671" fmla="*/ 2380138 w 7467600"/>
              <a:gd name="connsiteY671" fmla="*/ 3099341 h 6858000"/>
              <a:gd name="connsiteX672" fmla="*/ 1765923 w 7467600"/>
              <a:gd name="connsiteY672" fmla="*/ 3581043 h 6858000"/>
              <a:gd name="connsiteX673" fmla="*/ 1702258 w 7467600"/>
              <a:gd name="connsiteY673" fmla="*/ 3612286 h 6858000"/>
              <a:gd name="connsiteX674" fmla="*/ 1538370 w 7467600"/>
              <a:gd name="connsiteY674" fmla="*/ 3811804 h 6858000"/>
              <a:gd name="connsiteX675" fmla="*/ 542867 w 7467600"/>
              <a:gd name="connsiteY675" fmla="*/ 4944092 h 6858000"/>
              <a:gd name="connsiteX676" fmla="*/ 515800 w 7467600"/>
              <a:gd name="connsiteY676" fmla="*/ 4862180 h 6858000"/>
              <a:gd name="connsiteX677" fmla="*/ 909145 w 7467600"/>
              <a:gd name="connsiteY677" fmla="*/ 4199225 h 6858000"/>
              <a:gd name="connsiteX678" fmla="*/ 1214067 w 7467600"/>
              <a:gd name="connsiteY678" fmla="*/ 3908561 h 6858000"/>
              <a:gd name="connsiteX679" fmla="*/ 640967 w 7467600"/>
              <a:gd name="connsiteY679" fmla="*/ 4105601 h 6858000"/>
              <a:gd name="connsiteX680" fmla="*/ 112563 w 7467600"/>
              <a:gd name="connsiteY680" fmla="*/ 4396952 h 6858000"/>
              <a:gd name="connsiteX681" fmla="*/ 0 w 7467600"/>
              <a:gd name="connsiteY681" fmla="*/ 4466006 h 6858000"/>
              <a:gd name="connsiteX682" fmla="*/ 0 w 7467600"/>
              <a:gd name="connsiteY682" fmla="*/ 4233763 h 6858000"/>
              <a:gd name="connsiteX683" fmla="*/ 36881 w 7467600"/>
              <a:gd name="connsiteY683" fmla="*/ 4200118 h 6858000"/>
              <a:gd name="connsiteX684" fmla="*/ 910534 w 7467600"/>
              <a:gd name="connsiteY684" fmla="*/ 3629753 h 6858000"/>
              <a:gd name="connsiteX685" fmla="*/ 1578717 w 7467600"/>
              <a:gd name="connsiteY685" fmla="*/ 3575982 h 6858000"/>
              <a:gd name="connsiteX686" fmla="*/ 2338780 w 7467600"/>
              <a:gd name="connsiteY686" fmla="*/ 3033725 h 6858000"/>
              <a:gd name="connsiteX687" fmla="*/ 1807991 w 7467600"/>
              <a:gd name="connsiteY687" fmla="*/ 2807184 h 6858000"/>
              <a:gd name="connsiteX688" fmla="*/ 1416358 w 7467600"/>
              <a:gd name="connsiteY688" fmla="*/ 3112571 h 6858000"/>
              <a:gd name="connsiteX689" fmla="*/ 939066 w 7467600"/>
              <a:gd name="connsiteY689" fmla="*/ 3378798 h 6858000"/>
              <a:gd name="connsiteX690" fmla="*/ 115099 w 7467600"/>
              <a:gd name="connsiteY690" fmla="*/ 3607650 h 6858000"/>
              <a:gd name="connsiteX691" fmla="*/ 97284 w 7467600"/>
              <a:gd name="connsiteY691" fmla="*/ 3520393 h 6858000"/>
              <a:gd name="connsiteX692" fmla="*/ 922050 w 7467600"/>
              <a:gd name="connsiteY692" fmla="*/ 3074867 h 6858000"/>
              <a:gd name="connsiteX693" fmla="*/ 1405265 w 7467600"/>
              <a:gd name="connsiteY693" fmla="*/ 3016319 h 6858000"/>
              <a:gd name="connsiteX694" fmla="*/ 1407512 w 7467600"/>
              <a:gd name="connsiteY694" fmla="*/ 3018001 h 6858000"/>
              <a:gd name="connsiteX695" fmla="*/ 1726266 w 7467600"/>
              <a:gd name="connsiteY695" fmla="*/ 2777274 h 6858000"/>
              <a:gd name="connsiteX696" fmla="*/ 625390 w 7467600"/>
              <a:gd name="connsiteY696" fmla="*/ 2514541 h 6858000"/>
              <a:gd name="connsiteX697" fmla="*/ 619799 w 7467600"/>
              <a:gd name="connsiteY697" fmla="*/ 2527180 h 6858000"/>
              <a:gd name="connsiteX698" fmla="*/ 310030 w 7467600"/>
              <a:gd name="connsiteY698" fmla="*/ 2771818 h 6858000"/>
              <a:gd name="connsiteX699" fmla="*/ 173877 w 7467600"/>
              <a:gd name="connsiteY699" fmla="*/ 2937056 h 6858000"/>
              <a:gd name="connsiteX700" fmla="*/ 77889 w 7467600"/>
              <a:gd name="connsiteY700" fmla="*/ 3138440 h 6858000"/>
              <a:gd name="connsiteX701" fmla="*/ 0 w 7467600"/>
              <a:gd name="connsiteY701" fmla="*/ 3271395 h 6858000"/>
              <a:gd name="connsiteX702" fmla="*/ 0 w 7467600"/>
              <a:gd name="connsiteY702" fmla="*/ 3153002 h 6858000"/>
              <a:gd name="connsiteX703" fmla="*/ 2386 w 7467600"/>
              <a:gd name="connsiteY703" fmla="*/ 3149203 h 6858000"/>
              <a:gd name="connsiteX704" fmla="*/ 89753 w 7467600"/>
              <a:gd name="connsiteY704" fmla="*/ 2987702 h 6858000"/>
              <a:gd name="connsiteX705" fmla="*/ 76869 w 7467600"/>
              <a:gd name="connsiteY705" fmla="*/ 3005404 h 6858000"/>
              <a:gd name="connsiteX706" fmla="*/ 32049 w 7467600"/>
              <a:gd name="connsiteY706" fmla="*/ 3065814 h 6858000"/>
              <a:gd name="connsiteX707" fmla="*/ 0 w 7467600"/>
              <a:gd name="connsiteY707" fmla="*/ 3108744 h 6858000"/>
              <a:gd name="connsiteX708" fmla="*/ 0 w 7467600"/>
              <a:gd name="connsiteY708" fmla="*/ 3058059 h 6858000"/>
              <a:gd name="connsiteX709" fmla="*/ 7610 w 7467600"/>
              <a:gd name="connsiteY709" fmla="*/ 3047889 h 6858000"/>
              <a:gd name="connsiteX710" fmla="*/ 52419 w 7467600"/>
              <a:gd name="connsiteY710" fmla="*/ 2987479 h 6858000"/>
              <a:gd name="connsiteX711" fmla="*/ 59142 w 7467600"/>
              <a:gd name="connsiteY711" fmla="*/ 2978488 h 6858000"/>
              <a:gd name="connsiteX712" fmla="*/ 0 w 7467600"/>
              <a:gd name="connsiteY712" fmla="*/ 3015334 h 6858000"/>
              <a:gd name="connsiteX713" fmla="*/ 0 w 7467600"/>
              <a:gd name="connsiteY713" fmla="*/ 2914286 h 6858000"/>
              <a:gd name="connsiteX714" fmla="*/ 36383 w 7467600"/>
              <a:gd name="connsiteY714" fmla="*/ 2901128 h 6858000"/>
              <a:gd name="connsiteX715" fmla="*/ 156329 w 7467600"/>
              <a:gd name="connsiteY715" fmla="*/ 2840533 h 6858000"/>
              <a:gd name="connsiteX716" fmla="*/ 358355 w 7467600"/>
              <a:gd name="connsiteY716" fmla="*/ 2620471 h 6858000"/>
              <a:gd name="connsiteX717" fmla="*/ 510577 w 7467600"/>
              <a:gd name="connsiteY717" fmla="*/ 2501244 h 6858000"/>
              <a:gd name="connsiteX718" fmla="*/ 211967 w 7467600"/>
              <a:gd name="connsiteY718" fmla="*/ 2479171 h 6858000"/>
              <a:gd name="connsiteX719" fmla="*/ 0 w 7467600"/>
              <a:gd name="connsiteY719" fmla="*/ 2476398 h 6858000"/>
              <a:gd name="connsiteX720" fmla="*/ 0 w 7467600"/>
              <a:gd name="connsiteY720" fmla="*/ 2389189 h 6858000"/>
              <a:gd name="connsiteX721" fmla="*/ 103062 w 7467600"/>
              <a:gd name="connsiteY721" fmla="*/ 2389518 h 6858000"/>
              <a:gd name="connsiteX722" fmla="*/ 510734 w 7467600"/>
              <a:gd name="connsiteY722" fmla="*/ 2416201 h 6858000"/>
              <a:gd name="connsiteX723" fmla="*/ 279257 w 7467600"/>
              <a:gd name="connsiteY723" fmla="*/ 2092102 h 6858000"/>
              <a:gd name="connsiteX724" fmla="*/ 65265 w 7467600"/>
              <a:gd name="connsiteY724" fmla="*/ 2006049 h 6858000"/>
              <a:gd name="connsiteX725" fmla="*/ 0 w 7467600"/>
              <a:gd name="connsiteY725" fmla="*/ 1982532 h 6858000"/>
              <a:gd name="connsiteX726" fmla="*/ 0 w 7467600"/>
              <a:gd name="connsiteY726" fmla="*/ 1912789 h 6858000"/>
              <a:gd name="connsiteX727" fmla="*/ 97460 w 7467600"/>
              <a:gd name="connsiteY727" fmla="*/ 1953725 h 6858000"/>
              <a:gd name="connsiteX728" fmla="*/ 221272 w 7467600"/>
              <a:gd name="connsiteY728" fmla="*/ 1980766 h 6858000"/>
              <a:gd name="connsiteX729" fmla="*/ 116765 w 7467600"/>
              <a:gd name="connsiteY729" fmla="*/ 1911033 h 6858000"/>
              <a:gd name="connsiteX730" fmla="*/ 16405 w 7467600"/>
              <a:gd name="connsiteY730" fmla="*/ 1803412 h 6858000"/>
              <a:gd name="connsiteX731" fmla="*/ 0 w 7467600"/>
              <a:gd name="connsiteY731" fmla="*/ 1784777 h 6858000"/>
              <a:gd name="connsiteX732" fmla="*/ 0 w 7467600"/>
              <a:gd name="connsiteY732" fmla="*/ 1740082 h 6858000"/>
              <a:gd name="connsiteX733" fmla="*/ 39394 w 7467600"/>
              <a:gd name="connsiteY733" fmla="*/ 1784856 h 6858000"/>
              <a:gd name="connsiteX734" fmla="*/ 135813 w 7467600"/>
              <a:gd name="connsiteY734" fmla="*/ 1888838 h 6858000"/>
              <a:gd name="connsiteX735" fmla="*/ 242575 w 7467600"/>
              <a:gd name="connsiteY735" fmla="*/ 1958841 h 6858000"/>
              <a:gd name="connsiteX736" fmla="*/ 82197 w 7467600"/>
              <a:gd name="connsiteY736" fmla="*/ 1754826 h 6858000"/>
              <a:gd name="connsiteX737" fmla="*/ 0 w 7467600"/>
              <a:gd name="connsiteY737" fmla="*/ 1679650 h 6858000"/>
              <a:gd name="connsiteX738" fmla="*/ 0 w 7467600"/>
              <a:gd name="connsiteY738" fmla="*/ 1602463 h 6858000"/>
              <a:gd name="connsiteX739" fmla="*/ 84689 w 7467600"/>
              <a:gd name="connsiteY739" fmla="*/ 1677442 h 6858000"/>
              <a:gd name="connsiteX740" fmla="*/ 298437 w 7467600"/>
              <a:gd name="connsiteY740" fmla="*/ 1968019 h 6858000"/>
              <a:gd name="connsiteX741" fmla="*/ 227269 w 7467600"/>
              <a:gd name="connsiteY741" fmla="*/ 1114064 h 6858000"/>
              <a:gd name="connsiteX742" fmla="*/ 248003 w 7467600"/>
              <a:gd name="connsiteY742" fmla="*/ 1089613 h 6858000"/>
              <a:gd name="connsiteX743" fmla="*/ 427020 w 7467600"/>
              <a:gd name="connsiteY743" fmla="*/ 1619803 h 6858000"/>
              <a:gd name="connsiteX744" fmla="*/ 340345 w 7467600"/>
              <a:gd name="connsiteY744" fmla="*/ 2027739 h 6858000"/>
              <a:gd name="connsiteX745" fmla="*/ 360865 w 7467600"/>
              <a:gd name="connsiteY745" fmla="*/ 2044827 h 6858000"/>
              <a:gd name="connsiteX746" fmla="*/ 560414 w 7467600"/>
              <a:gd name="connsiteY746" fmla="*/ 2421457 h 6858000"/>
              <a:gd name="connsiteX747" fmla="*/ 1359703 w 7467600"/>
              <a:gd name="connsiteY747" fmla="*/ 2578554 h 6858000"/>
              <a:gd name="connsiteX748" fmla="*/ 1359422 w 7467600"/>
              <a:gd name="connsiteY748" fmla="*/ 2577994 h 6858000"/>
              <a:gd name="connsiteX749" fmla="*/ 828701 w 7467600"/>
              <a:gd name="connsiteY749" fmla="*/ 1839520 h 6858000"/>
              <a:gd name="connsiteX750" fmla="*/ 494427 w 7467600"/>
              <a:gd name="connsiteY750" fmla="*/ 1092333 h 6858000"/>
              <a:gd name="connsiteX751" fmla="*/ 506322 w 7467600"/>
              <a:gd name="connsiteY751" fmla="*/ 1020997 h 6858000"/>
              <a:gd name="connsiteX752" fmla="*/ 4570198 w 7467600"/>
              <a:gd name="connsiteY752" fmla="*/ 978081 h 6858000"/>
              <a:gd name="connsiteX753" fmla="*/ 4523691 w 7467600"/>
              <a:gd name="connsiteY753" fmla="*/ 1127776 h 6858000"/>
              <a:gd name="connsiteX754" fmla="*/ 4509875 w 7467600"/>
              <a:gd name="connsiteY754" fmla="*/ 1167552 h 6858000"/>
              <a:gd name="connsiteX755" fmla="*/ 4478168 w 7467600"/>
              <a:gd name="connsiteY755" fmla="*/ 1260735 h 6858000"/>
              <a:gd name="connsiteX756" fmla="*/ 4409309 w 7467600"/>
              <a:gd name="connsiteY756" fmla="*/ 1666996 h 6858000"/>
              <a:gd name="connsiteX757" fmla="*/ 4370031 w 7467600"/>
              <a:gd name="connsiteY757" fmla="*/ 1955666 h 6858000"/>
              <a:gd name="connsiteX758" fmla="*/ 4570198 w 7467600"/>
              <a:gd name="connsiteY758" fmla="*/ 978081 h 6858000"/>
              <a:gd name="connsiteX759" fmla="*/ 4557898 w 7467600"/>
              <a:gd name="connsiteY759" fmla="*/ 900011 h 6858000"/>
              <a:gd name="connsiteX760" fmla="*/ 4344840 w 7467600"/>
              <a:gd name="connsiteY760" fmla="*/ 1922038 h 6858000"/>
              <a:gd name="connsiteX761" fmla="*/ 4378710 w 7467600"/>
              <a:gd name="connsiteY761" fmla="*/ 1665516 h 6858000"/>
              <a:gd name="connsiteX762" fmla="*/ 4448798 w 7467600"/>
              <a:gd name="connsiteY762" fmla="*/ 1253024 h 6858000"/>
              <a:gd name="connsiteX763" fmla="*/ 4480315 w 7467600"/>
              <a:gd name="connsiteY763" fmla="*/ 1158454 h 6858000"/>
              <a:gd name="connsiteX764" fmla="*/ 4494133 w 7467600"/>
              <a:gd name="connsiteY764" fmla="*/ 1118676 h 6858000"/>
              <a:gd name="connsiteX765" fmla="*/ 4557898 w 7467600"/>
              <a:gd name="connsiteY765" fmla="*/ 900011 h 6858000"/>
              <a:gd name="connsiteX766" fmla="*/ 5870151 w 7467600"/>
              <a:gd name="connsiteY766" fmla="*/ 898890 h 6858000"/>
              <a:gd name="connsiteX767" fmla="*/ 5861335 w 7467600"/>
              <a:gd name="connsiteY767" fmla="*/ 899177 h 6858000"/>
              <a:gd name="connsiteX768" fmla="*/ 5843702 w 7467600"/>
              <a:gd name="connsiteY768" fmla="*/ 899748 h 6858000"/>
              <a:gd name="connsiteX769" fmla="*/ 5651107 w 7467600"/>
              <a:gd name="connsiteY769" fmla="*/ 920306 h 6858000"/>
              <a:gd name="connsiteX770" fmla="*/ 5459407 w 7467600"/>
              <a:gd name="connsiteY770" fmla="*/ 940975 h 6858000"/>
              <a:gd name="connsiteX771" fmla="*/ 5374846 w 7467600"/>
              <a:gd name="connsiteY771" fmla="*/ 941988 h 6858000"/>
              <a:gd name="connsiteX772" fmla="*/ 5256105 w 7467600"/>
              <a:gd name="connsiteY772" fmla="*/ 945632 h 6858000"/>
              <a:gd name="connsiteX773" fmla="*/ 5107071 w 7467600"/>
              <a:gd name="connsiteY773" fmla="*/ 969720 h 6858000"/>
              <a:gd name="connsiteX774" fmla="*/ 4998681 w 7467600"/>
              <a:gd name="connsiteY774" fmla="*/ 988771 h 6858000"/>
              <a:gd name="connsiteX775" fmla="*/ 5870151 w 7467600"/>
              <a:gd name="connsiteY775" fmla="*/ 898890 h 6858000"/>
              <a:gd name="connsiteX776" fmla="*/ 5504425 w 7467600"/>
              <a:gd name="connsiteY776" fmla="*/ 848067 h 6858000"/>
              <a:gd name="connsiteX777" fmla="*/ 4968849 w 7467600"/>
              <a:gd name="connsiteY777" fmla="*/ 962318 h 6858000"/>
              <a:gd name="connsiteX778" fmla="*/ 5104039 w 7467600"/>
              <a:gd name="connsiteY778" fmla="*/ 940634 h 6858000"/>
              <a:gd name="connsiteX779" fmla="*/ 5256311 w 7467600"/>
              <a:gd name="connsiteY779" fmla="*/ 916490 h 6858000"/>
              <a:gd name="connsiteX780" fmla="*/ 5377381 w 7467600"/>
              <a:gd name="connsiteY780" fmla="*/ 912671 h 6858000"/>
              <a:gd name="connsiteX781" fmla="*/ 5460148 w 7467600"/>
              <a:gd name="connsiteY781" fmla="*/ 911442 h 6858000"/>
              <a:gd name="connsiteX782" fmla="*/ 5648971 w 7467600"/>
              <a:gd name="connsiteY782" fmla="*/ 891331 h 6858000"/>
              <a:gd name="connsiteX783" fmla="*/ 5844807 w 7467600"/>
              <a:gd name="connsiteY783" fmla="*/ 870718 h 6858000"/>
              <a:gd name="connsiteX784" fmla="*/ 5862975 w 7467600"/>
              <a:gd name="connsiteY784" fmla="*/ 869756 h 6858000"/>
              <a:gd name="connsiteX785" fmla="*/ 5920887 w 7467600"/>
              <a:gd name="connsiteY785" fmla="*/ 865929 h 6858000"/>
              <a:gd name="connsiteX786" fmla="*/ 5504425 w 7467600"/>
              <a:gd name="connsiteY786" fmla="*/ 848067 h 6858000"/>
              <a:gd name="connsiteX787" fmla="*/ 3607114 w 7467600"/>
              <a:gd name="connsiteY787" fmla="*/ 467441 h 6858000"/>
              <a:gd name="connsiteX788" fmla="*/ 3296242 w 7467600"/>
              <a:gd name="connsiteY788" fmla="*/ 807991 h 6858000"/>
              <a:gd name="connsiteX789" fmla="*/ 3174674 w 7467600"/>
              <a:gd name="connsiteY789" fmla="*/ 919759 h 6858000"/>
              <a:gd name="connsiteX790" fmla="*/ 3042978 w 7467600"/>
              <a:gd name="connsiteY790" fmla="*/ 1054894 h 6858000"/>
              <a:gd name="connsiteX791" fmla="*/ 2968914 w 7467600"/>
              <a:gd name="connsiteY791" fmla="*/ 1133756 h 6858000"/>
              <a:gd name="connsiteX792" fmla="*/ 3103823 w 7467600"/>
              <a:gd name="connsiteY792" fmla="*/ 1026814 h 6858000"/>
              <a:gd name="connsiteX793" fmla="*/ 3607114 w 7467600"/>
              <a:gd name="connsiteY793" fmla="*/ 467441 h 6858000"/>
              <a:gd name="connsiteX794" fmla="*/ 3744487 w 7467600"/>
              <a:gd name="connsiteY794" fmla="*/ 383136 h 6858000"/>
              <a:gd name="connsiteX795" fmla="*/ 3970213 w 7467600"/>
              <a:gd name="connsiteY795" fmla="*/ 995559 h 6858000"/>
              <a:gd name="connsiteX796" fmla="*/ 3744487 w 7467600"/>
              <a:gd name="connsiteY796" fmla="*/ 383136 h 6858000"/>
              <a:gd name="connsiteX797" fmla="*/ 3624562 w 7467600"/>
              <a:gd name="connsiteY797" fmla="*/ 367041 h 6858000"/>
              <a:gd name="connsiteX798" fmla="*/ 3489712 w 7467600"/>
              <a:gd name="connsiteY798" fmla="*/ 485386 h 6858000"/>
              <a:gd name="connsiteX799" fmla="*/ 3182994 w 7467600"/>
              <a:gd name="connsiteY799" fmla="*/ 828265 h 6858000"/>
              <a:gd name="connsiteX800" fmla="*/ 2892114 w 7467600"/>
              <a:gd name="connsiteY800" fmla="*/ 1172635 h 6858000"/>
              <a:gd name="connsiteX801" fmla="*/ 3021459 w 7467600"/>
              <a:gd name="connsiteY801" fmla="*/ 1035385 h 6858000"/>
              <a:gd name="connsiteX802" fmla="*/ 3153873 w 7467600"/>
              <a:gd name="connsiteY802" fmla="*/ 898971 h 6858000"/>
              <a:gd name="connsiteX803" fmla="*/ 3276511 w 7467600"/>
              <a:gd name="connsiteY803" fmla="*/ 786423 h 6858000"/>
              <a:gd name="connsiteX804" fmla="*/ 3584154 w 7467600"/>
              <a:gd name="connsiteY804" fmla="*/ 448218 h 6858000"/>
              <a:gd name="connsiteX805" fmla="*/ 3624562 w 7467600"/>
              <a:gd name="connsiteY805" fmla="*/ 367041 h 6858000"/>
              <a:gd name="connsiteX806" fmla="*/ 3766672 w 7467600"/>
              <a:gd name="connsiteY806" fmla="*/ 359429 h 6858000"/>
              <a:gd name="connsiteX807" fmla="*/ 3996338 w 7467600"/>
              <a:gd name="connsiteY807" fmla="*/ 968237 h 6858000"/>
              <a:gd name="connsiteX808" fmla="*/ 3766672 w 7467600"/>
              <a:gd name="connsiteY808" fmla="*/ 359429 h 6858000"/>
              <a:gd name="connsiteX809" fmla="*/ 5805386 w 7467600"/>
              <a:gd name="connsiteY809" fmla="*/ 239240 h 6858000"/>
              <a:gd name="connsiteX810" fmla="*/ 5736947 w 7467600"/>
              <a:gd name="connsiteY810" fmla="*/ 261367 h 6858000"/>
              <a:gd name="connsiteX811" fmla="*/ 5427012 w 7467600"/>
              <a:gd name="connsiteY811" fmla="*/ 311272 h 6858000"/>
              <a:gd name="connsiteX812" fmla="*/ 5147818 w 7467600"/>
              <a:gd name="connsiteY812" fmla="*/ 322112 h 6858000"/>
              <a:gd name="connsiteX813" fmla="*/ 5060854 w 7467600"/>
              <a:gd name="connsiteY813" fmla="*/ 311882 h 6858000"/>
              <a:gd name="connsiteX814" fmla="*/ 4945989 w 7467600"/>
              <a:gd name="connsiteY814" fmla="*/ 300516 h 6858000"/>
              <a:gd name="connsiteX815" fmla="*/ 5410479 w 7467600"/>
              <a:gd name="connsiteY815" fmla="*/ 348434 h 6858000"/>
              <a:gd name="connsiteX816" fmla="*/ 5805386 w 7467600"/>
              <a:gd name="connsiteY816" fmla="*/ 239240 h 6858000"/>
              <a:gd name="connsiteX817" fmla="*/ 5905192 w 7467600"/>
              <a:gd name="connsiteY817" fmla="*/ 163079 h 6858000"/>
              <a:gd name="connsiteX818" fmla="*/ 5865655 w 7467600"/>
              <a:gd name="connsiteY818" fmla="*/ 171901 h 6858000"/>
              <a:gd name="connsiteX819" fmla="*/ 5259740 w 7467600"/>
              <a:gd name="connsiteY819" fmla="*/ 257013 h 6858000"/>
              <a:gd name="connsiteX820" fmla="*/ 5208466 w 7467600"/>
              <a:gd name="connsiteY820" fmla="*/ 257550 h 6858000"/>
              <a:gd name="connsiteX821" fmla="*/ 4980204 w 7467600"/>
              <a:gd name="connsiteY821" fmla="*/ 271903 h 6858000"/>
              <a:gd name="connsiteX822" fmla="*/ 5068068 w 7467600"/>
              <a:gd name="connsiteY822" fmla="*/ 282244 h 6858000"/>
              <a:gd name="connsiteX823" fmla="*/ 5153231 w 7467600"/>
              <a:gd name="connsiteY823" fmla="*/ 292240 h 6858000"/>
              <a:gd name="connsiteX824" fmla="*/ 5426491 w 7467600"/>
              <a:gd name="connsiteY824" fmla="*/ 281128 h 6858000"/>
              <a:gd name="connsiteX825" fmla="*/ 5731212 w 7467600"/>
              <a:gd name="connsiteY825" fmla="*/ 231951 h 6858000"/>
              <a:gd name="connsiteX826" fmla="*/ 5905192 w 7467600"/>
              <a:gd name="connsiteY826" fmla="*/ 163079 h 6858000"/>
              <a:gd name="connsiteX827" fmla="*/ 5944437 w 7467600"/>
              <a:gd name="connsiteY827" fmla="*/ 113829 h 6858000"/>
              <a:gd name="connsiteX828" fmla="*/ 5825032 w 7467600"/>
              <a:gd name="connsiteY828" fmla="*/ 146405 h 6858000"/>
              <a:gd name="connsiteX829" fmla="*/ 4955599 w 7467600"/>
              <a:gd name="connsiteY829" fmla="*/ 247008 h 6858000"/>
              <a:gd name="connsiteX830" fmla="*/ 5210104 w 7467600"/>
              <a:gd name="connsiteY830" fmla="*/ 228123 h 6858000"/>
              <a:gd name="connsiteX831" fmla="*/ 5261015 w 7467600"/>
              <a:gd name="connsiteY831" fmla="*/ 227087 h 6858000"/>
              <a:gd name="connsiteX832" fmla="*/ 5861181 w 7467600"/>
              <a:gd name="connsiteY832" fmla="*/ 143093 h 6858000"/>
              <a:gd name="connsiteX833" fmla="*/ 5961252 w 7467600"/>
              <a:gd name="connsiteY833" fmla="*/ 114820 h 6858000"/>
              <a:gd name="connsiteX834" fmla="*/ 5944437 w 7467600"/>
              <a:gd name="connsiteY834" fmla="*/ 113829 h 6858000"/>
              <a:gd name="connsiteX835" fmla="*/ 3882765 w 7467600"/>
              <a:gd name="connsiteY835" fmla="*/ 0 h 6858000"/>
              <a:gd name="connsiteX836" fmla="*/ 3995099 w 7467600"/>
              <a:gd name="connsiteY836" fmla="*/ 0 h 6858000"/>
              <a:gd name="connsiteX837" fmla="*/ 4163818 w 7467600"/>
              <a:gd name="connsiteY837" fmla="*/ 234104 h 6858000"/>
              <a:gd name="connsiteX838" fmla="*/ 4172099 w 7467600"/>
              <a:gd name="connsiteY838" fmla="*/ 234207 h 6858000"/>
              <a:gd name="connsiteX839" fmla="*/ 4784282 w 7467600"/>
              <a:gd name="connsiteY839" fmla="*/ 276561 h 6858000"/>
              <a:gd name="connsiteX840" fmla="*/ 4801687 w 7467600"/>
              <a:gd name="connsiteY840" fmla="*/ 267764 h 6858000"/>
              <a:gd name="connsiteX841" fmla="*/ 6082788 w 7467600"/>
              <a:gd name="connsiteY841" fmla="*/ 64119 h 6858000"/>
              <a:gd name="connsiteX842" fmla="*/ 6099442 w 7467600"/>
              <a:gd name="connsiteY842" fmla="*/ 82568 h 6858000"/>
              <a:gd name="connsiteX843" fmla="*/ 4804137 w 7467600"/>
              <a:gd name="connsiteY843" fmla="*/ 320931 h 6858000"/>
              <a:gd name="connsiteX844" fmla="*/ 4227047 w 7467600"/>
              <a:gd name="connsiteY844" fmla="*/ 313415 h 6858000"/>
              <a:gd name="connsiteX845" fmla="*/ 4346041 w 7467600"/>
              <a:gd name="connsiteY845" fmla="*/ 456086 h 6858000"/>
              <a:gd name="connsiteX846" fmla="*/ 4870967 w 7467600"/>
              <a:gd name="connsiteY846" fmla="*/ 963061 h 6858000"/>
              <a:gd name="connsiteX847" fmla="*/ 4889647 w 7467600"/>
              <a:gd name="connsiteY847" fmla="*/ 957147 h 6858000"/>
              <a:gd name="connsiteX848" fmla="*/ 5422504 w 7467600"/>
              <a:gd name="connsiteY848" fmla="*/ 805191 h 6858000"/>
              <a:gd name="connsiteX849" fmla="*/ 6087656 w 7467600"/>
              <a:gd name="connsiteY849" fmla="*/ 826703 h 6858000"/>
              <a:gd name="connsiteX850" fmla="*/ 6058717 w 7467600"/>
              <a:gd name="connsiteY850" fmla="*/ 865992 h 6858000"/>
              <a:gd name="connsiteX851" fmla="*/ 4974153 w 7467600"/>
              <a:gd name="connsiteY851" fmla="*/ 1045456 h 6858000"/>
              <a:gd name="connsiteX852" fmla="*/ 5627835 w 7467600"/>
              <a:gd name="connsiteY852" fmla="*/ 1472077 h 6858000"/>
              <a:gd name="connsiteX853" fmla="*/ 5629817 w 7467600"/>
              <a:gd name="connsiteY853" fmla="*/ 1471412 h 6858000"/>
              <a:gd name="connsiteX854" fmla="*/ 5634124 w 7467600"/>
              <a:gd name="connsiteY854" fmla="*/ 1470572 h 6858000"/>
              <a:gd name="connsiteX855" fmla="*/ 5755832 w 7467600"/>
              <a:gd name="connsiteY855" fmla="*/ 1383886 h 6858000"/>
              <a:gd name="connsiteX856" fmla="*/ 6014186 w 7467600"/>
              <a:gd name="connsiteY856" fmla="*/ 1279799 h 6858000"/>
              <a:gd name="connsiteX857" fmla="*/ 6901619 w 7467600"/>
              <a:gd name="connsiteY857" fmla="*/ 1047874 h 6858000"/>
              <a:gd name="connsiteX858" fmla="*/ 6931566 w 7467600"/>
              <a:gd name="connsiteY858" fmla="*/ 1062034 h 6858000"/>
              <a:gd name="connsiteX859" fmla="*/ 5790982 w 7467600"/>
              <a:gd name="connsiteY859" fmla="*/ 1561380 h 6858000"/>
              <a:gd name="connsiteX860" fmla="*/ 6188971 w 7467600"/>
              <a:gd name="connsiteY860" fmla="*/ 1755168 h 6858000"/>
              <a:gd name="connsiteX861" fmla="*/ 6202446 w 7467600"/>
              <a:gd name="connsiteY861" fmla="*/ 1752268 h 6858000"/>
              <a:gd name="connsiteX862" fmla="*/ 7179560 w 7467600"/>
              <a:gd name="connsiteY862" fmla="*/ 1467551 h 6858000"/>
              <a:gd name="connsiteX863" fmla="*/ 7158730 w 7467600"/>
              <a:gd name="connsiteY863" fmla="*/ 1507835 h 6858000"/>
              <a:gd name="connsiteX864" fmla="*/ 6326959 w 7467600"/>
              <a:gd name="connsiteY864" fmla="*/ 1817686 h 6858000"/>
              <a:gd name="connsiteX865" fmla="*/ 6537433 w 7467600"/>
              <a:gd name="connsiteY865" fmla="*/ 1907790 h 6858000"/>
              <a:gd name="connsiteX866" fmla="*/ 6550221 w 7467600"/>
              <a:gd name="connsiteY866" fmla="*/ 1910729 h 6858000"/>
              <a:gd name="connsiteX867" fmla="*/ 6964438 w 7467600"/>
              <a:gd name="connsiteY867" fmla="*/ 2209505 h 6858000"/>
              <a:gd name="connsiteX868" fmla="*/ 7367862 w 7467600"/>
              <a:gd name="connsiteY868" fmla="*/ 2806833 h 6858000"/>
              <a:gd name="connsiteX869" fmla="*/ 7364329 w 7467600"/>
              <a:gd name="connsiteY869" fmla="*/ 2826907 h 6858000"/>
              <a:gd name="connsiteX870" fmla="*/ 7290545 w 7467600"/>
              <a:gd name="connsiteY870" fmla="*/ 2850663 h 6858000"/>
              <a:gd name="connsiteX871" fmla="*/ 6472036 w 7467600"/>
              <a:gd name="connsiteY871" fmla="*/ 1959003 h 6858000"/>
              <a:gd name="connsiteX872" fmla="*/ 5792897 w 7467600"/>
              <a:gd name="connsiteY872" fmla="*/ 1647747 h 6858000"/>
              <a:gd name="connsiteX873" fmla="*/ 5842751 w 7467600"/>
              <a:gd name="connsiteY873" fmla="*/ 1816112 h 6858000"/>
              <a:gd name="connsiteX874" fmla="*/ 5847424 w 7467600"/>
              <a:gd name="connsiteY874" fmla="*/ 1815776 h 6858000"/>
              <a:gd name="connsiteX875" fmla="*/ 6399821 w 7467600"/>
              <a:gd name="connsiteY875" fmla="*/ 2344799 h 6858000"/>
              <a:gd name="connsiteX876" fmla="*/ 6323232 w 7467600"/>
              <a:gd name="connsiteY876" fmla="*/ 2389634 h 6858000"/>
              <a:gd name="connsiteX877" fmla="*/ 5942958 w 7467600"/>
              <a:gd name="connsiteY877" fmla="*/ 2077708 h 6858000"/>
              <a:gd name="connsiteX878" fmla="*/ 5921559 w 7467600"/>
              <a:gd name="connsiteY878" fmla="*/ 2378596 h 6858000"/>
              <a:gd name="connsiteX879" fmla="*/ 5817651 w 7467600"/>
              <a:gd name="connsiteY879" fmla="*/ 3023919 h 6858000"/>
              <a:gd name="connsiteX880" fmla="*/ 5729634 w 7467600"/>
              <a:gd name="connsiteY880" fmla="*/ 3051849 h 6858000"/>
              <a:gd name="connsiteX881" fmla="*/ 5611018 w 7467600"/>
              <a:gd name="connsiteY881" fmla="*/ 2316769 h 6858000"/>
              <a:gd name="connsiteX882" fmla="*/ 5687608 w 7467600"/>
              <a:gd name="connsiteY882" fmla="*/ 2039972 h 6858000"/>
              <a:gd name="connsiteX883" fmla="*/ 5657554 w 7467600"/>
              <a:gd name="connsiteY883" fmla="*/ 1576445 h 6858000"/>
              <a:gd name="connsiteX884" fmla="*/ 5150475 w 7467600"/>
              <a:gd name="connsiteY884" fmla="*/ 1274012 h 6858000"/>
              <a:gd name="connsiteX885" fmla="*/ 5349142 w 7467600"/>
              <a:gd name="connsiteY885" fmla="*/ 2204405 h 6858000"/>
              <a:gd name="connsiteX886" fmla="*/ 5262214 w 7467600"/>
              <a:gd name="connsiteY886" fmla="*/ 2233836 h 6858000"/>
              <a:gd name="connsiteX887" fmla="*/ 4981539 w 7467600"/>
              <a:gd name="connsiteY887" fmla="*/ 1542201 h 6858000"/>
              <a:gd name="connsiteX888" fmla="*/ 4958461 w 7467600"/>
              <a:gd name="connsiteY888" fmla="*/ 1136957 h 6858000"/>
              <a:gd name="connsiteX889" fmla="*/ 4655015 w 7467600"/>
              <a:gd name="connsiteY889" fmla="*/ 891426 h 6858000"/>
              <a:gd name="connsiteX890" fmla="*/ 4348002 w 7467600"/>
              <a:gd name="connsiteY890" fmla="*/ 2205895 h 6858000"/>
              <a:gd name="connsiteX891" fmla="*/ 4262250 w 7467600"/>
              <a:gd name="connsiteY891" fmla="*/ 2219972 h 6858000"/>
              <a:gd name="connsiteX892" fmla="*/ 4550611 w 7467600"/>
              <a:gd name="connsiteY892" fmla="*/ 817540 h 6858000"/>
              <a:gd name="connsiteX893" fmla="*/ 4564418 w 7467600"/>
              <a:gd name="connsiteY893" fmla="*/ 808293 h 6858000"/>
              <a:gd name="connsiteX894" fmla="*/ 4266388 w 7467600"/>
              <a:gd name="connsiteY894" fmla="*/ 500083 h 6858000"/>
              <a:gd name="connsiteX895" fmla="*/ 4032842 w 7467600"/>
              <a:gd name="connsiteY895" fmla="*/ 211809 h 6858000"/>
              <a:gd name="connsiteX896" fmla="*/ 3882765 w 7467600"/>
              <a:gd name="connsiteY896" fmla="*/ 0 h 6858000"/>
              <a:gd name="connsiteX897" fmla="*/ 3721337 w 7467600"/>
              <a:gd name="connsiteY897" fmla="*/ 0 h 6858000"/>
              <a:gd name="connsiteX898" fmla="*/ 3797544 w 7467600"/>
              <a:gd name="connsiteY898" fmla="*/ 0 h 6858000"/>
              <a:gd name="connsiteX899" fmla="*/ 3775734 w 7467600"/>
              <a:gd name="connsiteY899" fmla="*/ 95131 h 6858000"/>
              <a:gd name="connsiteX900" fmla="*/ 3724807 w 7467600"/>
              <a:gd name="connsiteY900" fmla="*/ 272257 h 6858000"/>
              <a:gd name="connsiteX901" fmla="*/ 3726844 w 7467600"/>
              <a:gd name="connsiteY901" fmla="*/ 282988 h 6858000"/>
              <a:gd name="connsiteX902" fmla="*/ 3742664 w 7467600"/>
              <a:gd name="connsiteY902" fmla="*/ 279918 h 6858000"/>
              <a:gd name="connsiteX903" fmla="*/ 4103910 w 7467600"/>
              <a:gd name="connsiteY903" fmla="*/ 1161917 h 6858000"/>
              <a:gd name="connsiteX904" fmla="*/ 4020269 w 7467600"/>
              <a:gd name="connsiteY904" fmla="*/ 1200406 h 6858000"/>
              <a:gd name="connsiteX905" fmla="*/ 3674882 w 7467600"/>
              <a:gd name="connsiteY905" fmla="*/ 488524 h 6858000"/>
              <a:gd name="connsiteX906" fmla="*/ 3132682 w 7467600"/>
              <a:gd name="connsiteY906" fmla="*/ 1072284 h 6858000"/>
              <a:gd name="connsiteX907" fmla="*/ 2716346 w 7467600"/>
              <a:gd name="connsiteY907" fmla="*/ 1276376 h 6858000"/>
              <a:gd name="connsiteX908" fmla="*/ 2716772 w 7467600"/>
              <a:gd name="connsiteY908" fmla="*/ 1255462 h 6858000"/>
              <a:gd name="connsiteX909" fmla="*/ 3471096 w 7467600"/>
              <a:gd name="connsiteY909" fmla="*/ 437072 h 6858000"/>
              <a:gd name="connsiteX910" fmla="*/ 3639057 w 7467600"/>
              <a:gd name="connsiteY910" fmla="*/ 286334 h 6858000"/>
              <a:gd name="connsiteX911" fmla="*/ 3640309 w 7467600"/>
              <a:gd name="connsiteY911" fmla="*/ 284664 h 6858000"/>
              <a:gd name="connsiteX912" fmla="*/ 3646022 w 7467600"/>
              <a:gd name="connsiteY912" fmla="*/ 276711 h 6858000"/>
              <a:gd name="connsiteX913" fmla="*/ 3707943 w 7467600"/>
              <a:gd name="connsiteY913" fmla="*/ 65958 h 6858000"/>
              <a:gd name="connsiteX914" fmla="*/ 3721337 w 7467600"/>
              <a:gd name="connsiteY914" fmla="*/ 0 h 6858000"/>
              <a:gd name="connsiteX915" fmla="*/ 2867960 w 7467600"/>
              <a:gd name="connsiteY915" fmla="*/ 0 h 6858000"/>
              <a:gd name="connsiteX916" fmla="*/ 2926351 w 7467600"/>
              <a:gd name="connsiteY916" fmla="*/ 0 h 6858000"/>
              <a:gd name="connsiteX917" fmla="*/ 2902823 w 7467600"/>
              <a:gd name="connsiteY917" fmla="*/ 262929 h 6858000"/>
              <a:gd name="connsiteX918" fmla="*/ 2940663 w 7467600"/>
              <a:gd name="connsiteY918" fmla="*/ 140884 h 6858000"/>
              <a:gd name="connsiteX919" fmla="*/ 2947039 w 7467600"/>
              <a:gd name="connsiteY919" fmla="*/ 122524 h 6858000"/>
              <a:gd name="connsiteX920" fmla="*/ 2984316 w 7467600"/>
              <a:gd name="connsiteY920" fmla="*/ 0 h 6858000"/>
              <a:gd name="connsiteX921" fmla="*/ 3016114 w 7467600"/>
              <a:gd name="connsiteY921" fmla="*/ 0 h 6858000"/>
              <a:gd name="connsiteX922" fmla="*/ 2979949 w 7467600"/>
              <a:gd name="connsiteY922" fmla="*/ 119274 h 6858000"/>
              <a:gd name="connsiteX923" fmla="*/ 3023879 w 7467600"/>
              <a:gd name="connsiteY923" fmla="*/ 0 h 6858000"/>
              <a:gd name="connsiteX924" fmla="*/ 3105400 w 7467600"/>
              <a:gd name="connsiteY924" fmla="*/ 0 h 6858000"/>
              <a:gd name="connsiteX925" fmla="*/ 3094669 w 7467600"/>
              <a:gd name="connsiteY925" fmla="*/ 30308 h 6858000"/>
              <a:gd name="connsiteX926" fmla="*/ 2901945 w 7467600"/>
              <a:gd name="connsiteY926" fmla="*/ 466538 h 6858000"/>
              <a:gd name="connsiteX927" fmla="*/ 2815209 w 7467600"/>
              <a:gd name="connsiteY927" fmla="*/ 497361 h 6858000"/>
              <a:gd name="connsiteX928" fmla="*/ 2844845 w 7467600"/>
              <a:gd name="connsiteY928" fmla="*/ 127638 h 6858000"/>
              <a:gd name="connsiteX929" fmla="*/ 2867960 w 7467600"/>
              <a:gd name="connsiteY929" fmla="*/ 0 h 6858000"/>
              <a:gd name="connsiteX930" fmla="*/ 1057230 w 7467600"/>
              <a:gd name="connsiteY930" fmla="*/ 0 h 6858000"/>
              <a:gd name="connsiteX931" fmla="*/ 1111003 w 7467600"/>
              <a:gd name="connsiteY931" fmla="*/ 0 h 6858000"/>
              <a:gd name="connsiteX932" fmla="*/ 1125553 w 7467600"/>
              <a:gd name="connsiteY932" fmla="*/ 52588 h 6858000"/>
              <a:gd name="connsiteX933" fmla="*/ 1304276 w 7467600"/>
              <a:gd name="connsiteY933" fmla="*/ 476275 h 6858000"/>
              <a:gd name="connsiteX934" fmla="*/ 1492066 w 7467600"/>
              <a:gd name="connsiteY934" fmla="*/ 886333 h 6858000"/>
              <a:gd name="connsiteX935" fmla="*/ 1423698 w 7467600"/>
              <a:gd name="connsiteY935" fmla="*/ 710817 h 6858000"/>
              <a:gd name="connsiteX936" fmla="*/ 1357609 w 7467600"/>
              <a:gd name="connsiteY936" fmla="*/ 532892 h 6858000"/>
              <a:gd name="connsiteX937" fmla="*/ 1309550 w 7467600"/>
              <a:gd name="connsiteY937" fmla="*/ 374031 h 6858000"/>
              <a:gd name="connsiteX938" fmla="*/ 1193673 w 7467600"/>
              <a:gd name="connsiteY938" fmla="*/ 49533 h 6858000"/>
              <a:gd name="connsiteX939" fmla="*/ 1164391 w 7467600"/>
              <a:gd name="connsiteY939" fmla="*/ 0 h 6858000"/>
              <a:gd name="connsiteX940" fmla="*/ 1200666 w 7467600"/>
              <a:gd name="connsiteY940" fmla="*/ 0 h 6858000"/>
              <a:gd name="connsiteX941" fmla="*/ 1223408 w 7467600"/>
              <a:gd name="connsiteY941" fmla="*/ 38996 h 6858000"/>
              <a:gd name="connsiteX942" fmla="*/ 1339635 w 7467600"/>
              <a:gd name="connsiteY942" fmla="*/ 365517 h 6858000"/>
              <a:gd name="connsiteX943" fmla="*/ 1387469 w 7467600"/>
              <a:gd name="connsiteY943" fmla="*/ 523079 h 6858000"/>
              <a:gd name="connsiteX944" fmla="*/ 1452685 w 7467600"/>
              <a:gd name="connsiteY944" fmla="*/ 699806 h 6858000"/>
              <a:gd name="connsiteX945" fmla="*/ 1492092 w 7467600"/>
              <a:gd name="connsiteY945" fmla="*/ 800424 h 6858000"/>
              <a:gd name="connsiteX946" fmla="*/ 1455302 w 7467600"/>
              <a:gd name="connsiteY946" fmla="*/ 632913 h 6858000"/>
              <a:gd name="connsiteX947" fmla="*/ 1222336 w 7467600"/>
              <a:gd name="connsiteY947" fmla="*/ 9480 h 6858000"/>
              <a:gd name="connsiteX948" fmla="*/ 1214634 w 7467600"/>
              <a:gd name="connsiteY948" fmla="*/ 0 h 6858000"/>
              <a:gd name="connsiteX949" fmla="*/ 1289827 w 7467600"/>
              <a:gd name="connsiteY949" fmla="*/ 0 h 6858000"/>
              <a:gd name="connsiteX950" fmla="*/ 1321076 w 7467600"/>
              <a:gd name="connsiteY950" fmla="*/ 59722 h 6858000"/>
              <a:gd name="connsiteX951" fmla="*/ 1512579 w 7467600"/>
              <a:gd name="connsiteY951" fmla="*/ 626441 h 6858000"/>
              <a:gd name="connsiteX952" fmla="*/ 1506076 w 7467600"/>
              <a:gd name="connsiteY952" fmla="*/ 1089289 h 6858000"/>
              <a:gd name="connsiteX953" fmla="*/ 1486346 w 7467600"/>
              <a:gd name="connsiteY953" fmla="*/ 1079919 h 6858000"/>
              <a:gd name="connsiteX954" fmla="*/ 1070511 w 7467600"/>
              <a:gd name="connsiteY954" fmla="*/ 48609 h 6858000"/>
              <a:gd name="connsiteX955" fmla="*/ 1057230 w 7467600"/>
              <a:gd name="connsiteY955" fmla="*/ 0 h 6858000"/>
              <a:gd name="connsiteX956" fmla="*/ 43151 w 7467600"/>
              <a:gd name="connsiteY956" fmla="*/ 0 h 6858000"/>
              <a:gd name="connsiteX957" fmla="*/ 95283 w 7467600"/>
              <a:gd name="connsiteY957" fmla="*/ 0 h 6858000"/>
              <a:gd name="connsiteX958" fmla="*/ 300708 w 7467600"/>
              <a:gd name="connsiteY958" fmla="*/ 154571 h 6858000"/>
              <a:gd name="connsiteX959" fmla="*/ 530414 w 7467600"/>
              <a:gd name="connsiteY959" fmla="*/ 354673 h 6858000"/>
              <a:gd name="connsiteX960" fmla="*/ 333785 w 7467600"/>
              <a:gd name="connsiteY960" fmla="*/ 161564 h 6858000"/>
              <a:gd name="connsiteX961" fmla="*/ 147005 w 7467600"/>
              <a:gd name="connsiteY961" fmla="*/ 0 h 6858000"/>
              <a:gd name="connsiteX962" fmla="*/ 272509 w 7467600"/>
              <a:gd name="connsiteY962" fmla="*/ 0 h 6858000"/>
              <a:gd name="connsiteX963" fmla="*/ 326276 w 7467600"/>
              <a:gd name="connsiteY963" fmla="*/ 45847 h 6858000"/>
              <a:gd name="connsiteX964" fmla="*/ 823759 w 7467600"/>
              <a:gd name="connsiteY964" fmla="*/ 574145 h 6858000"/>
              <a:gd name="connsiteX965" fmla="*/ 811254 w 7467600"/>
              <a:gd name="connsiteY965" fmla="*/ 665546 h 6858000"/>
              <a:gd name="connsiteX966" fmla="*/ 154042 w 7467600"/>
              <a:gd name="connsiteY966" fmla="*/ 261522 h 6858000"/>
              <a:gd name="connsiteX967" fmla="*/ 13550 w 7467600"/>
              <a:gd name="connsiteY967" fmla="*/ 158423 h 6858000"/>
              <a:gd name="connsiteX968" fmla="*/ 0 w 7467600"/>
              <a:gd name="connsiteY968" fmla="*/ 146618 h 6858000"/>
              <a:gd name="connsiteX969" fmla="*/ 0 w 7467600"/>
              <a:gd name="connsiteY969" fmla="*/ 59161 h 6858000"/>
              <a:gd name="connsiteX970" fmla="*/ 45427 w 7467600"/>
              <a:gd name="connsiteY970" fmla="*/ 101078 h 6858000"/>
              <a:gd name="connsiteX971" fmla="*/ 630103 w 7467600"/>
              <a:gd name="connsiteY971" fmla="*/ 485885 h 6858000"/>
              <a:gd name="connsiteX972" fmla="*/ 532040 w 7467600"/>
              <a:gd name="connsiteY972" fmla="*/ 399359 h 6858000"/>
              <a:gd name="connsiteX973" fmla="*/ 517618 w 7467600"/>
              <a:gd name="connsiteY973" fmla="*/ 385726 h 6858000"/>
              <a:gd name="connsiteX974" fmla="*/ 285074 w 7467600"/>
              <a:gd name="connsiteY974" fmla="*/ 182755 h 6858000"/>
              <a:gd name="connsiteX975" fmla="*/ 43151 w 7467600"/>
              <a:gd name="connsiteY97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6946972 w 7467600"/>
              <a:gd name="connsiteY83" fmla="*/ 5526491 h 6858000"/>
              <a:gd name="connsiteX84" fmla="*/ 7105827 w 7467600"/>
              <a:gd name="connsiteY84" fmla="*/ 5718700 h 6858000"/>
              <a:gd name="connsiteX85" fmla="*/ 7356878 w 7467600"/>
              <a:gd name="connsiteY85" fmla="*/ 5981332 h 6858000"/>
              <a:gd name="connsiteX86" fmla="*/ 7467600 w 7467600"/>
              <a:gd name="connsiteY86" fmla="*/ 6117703 h 6858000"/>
              <a:gd name="connsiteX87" fmla="*/ 7467600 w 7467600"/>
              <a:gd name="connsiteY87" fmla="*/ 6163634 h 6858000"/>
              <a:gd name="connsiteX88" fmla="*/ 7403637 w 7467600"/>
              <a:gd name="connsiteY88" fmla="*/ 6083957 h 6858000"/>
              <a:gd name="connsiteX89" fmla="*/ 7254615 w 7467600"/>
              <a:gd name="connsiteY89" fmla="*/ 5911918 h 6858000"/>
              <a:gd name="connsiteX90" fmla="*/ 7312589 w 7467600"/>
              <a:gd name="connsiteY90" fmla="*/ 5982309 h 6858000"/>
              <a:gd name="connsiteX91" fmla="*/ 7448321 w 7467600"/>
              <a:gd name="connsiteY91" fmla="*/ 6190991 h 6858000"/>
              <a:gd name="connsiteX92" fmla="*/ 7467600 w 7467600"/>
              <a:gd name="connsiteY92" fmla="*/ 6221686 h 6858000"/>
              <a:gd name="connsiteX93" fmla="*/ 7467600 w 7467600"/>
              <a:gd name="connsiteY93" fmla="*/ 6334256 h 6858000"/>
              <a:gd name="connsiteX94" fmla="*/ 7454976 w 7467600"/>
              <a:gd name="connsiteY94" fmla="*/ 6318297 h 6858000"/>
              <a:gd name="connsiteX95" fmla="*/ 7042773 w 7467600"/>
              <a:gd name="connsiteY95" fmla="*/ 5734011 h 6858000"/>
              <a:gd name="connsiteX96" fmla="*/ 1456157 w 7467600"/>
              <a:gd name="connsiteY96" fmla="*/ 5371404 h 6858000"/>
              <a:gd name="connsiteX97" fmla="*/ 1244432 w 7467600"/>
              <a:gd name="connsiteY97" fmla="*/ 5385601 h 6858000"/>
              <a:gd name="connsiteX98" fmla="*/ 973990 w 7467600"/>
              <a:gd name="connsiteY98" fmla="*/ 5424940 h 6858000"/>
              <a:gd name="connsiteX99" fmla="*/ 1103809 w 7467600"/>
              <a:gd name="connsiteY99" fmla="*/ 5433720 h 6858000"/>
              <a:gd name="connsiteX100" fmla="*/ 1123454 w 7467600"/>
              <a:gd name="connsiteY100" fmla="*/ 5435727 h 6858000"/>
              <a:gd name="connsiteX101" fmla="*/ 1737017 w 7467600"/>
              <a:gd name="connsiteY101" fmla="*/ 5452183 h 6858000"/>
              <a:gd name="connsiteX102" fmla="*/ 1824397 w 7467600"/>
              <a:gd name="connsiteY102" fmla="*/ 5447757 h 6858000"/>
              <a:gd name="connsiteX103" fmla="*/ 2070059 w 7467600"/>
              <a:gd name="connsiteY103" fmla="*/ 5441660 h 6858000"/>
              <a:gd name="connsiteX104" fmla="*/ 1456157 w 7467600"/>
              <a:gd name="connsiteY104" fmla="*/ 5371404 h 6858000"/>
              <a:gd name="connsiteX105" fmla="*/ 4988186 w 7467600"/>
              <a:gd name="connsiteY105" fmla="*/ 5216467 h 6858000"/>
              <a:gd name="connsiteX106" fmla="*/ 4777334 w 7467600"/>
              <a:gd name="connsiteY106" fmla="*/ 5406072 h 6858000"/>
              <a:gd name="connsiteX107" fmla="*/ 4718341 w 7467600"/>
              <a:gd name="connsiteY107" fmla="*/ 5468043 h 6858000"/>
              <a:gd name="connsiteX108" fmla="*/ 4604655 w 7467600"/>
              <a:gd name="connsiteY108" fmla="*/ 5583434 h 6858000"/>
              <a:gd name="connsiteX109" fmla="*/ 4565074 w 7467600"/>
              <a:gd name="connsiteY109" fmla="*/ 5618550 h 6858000"/>
              <a:gd name="connsiteX110" fmla="*/ 4988186 w 7467600"/>
              <a:gd name="connsiteY110" fmla="*/ 5216467 h 6858000"/>
              <a:gd name="connsiteX111" fmla="*/ 4978032 w 7467600"/>
              <a:gd name="connsiteY111" fmla="*/ 5183809 h 6858000"/>
              <a:gd name="connsiteX112" fmla="*/ 4463413 w 7467600"/>
              <a:gd name="connsiteY112" fmla="*/ 5615162 h 6858000"/>
              <a:gd name="connsiteX113" fmla="*/ 4358134 w 7467600"/>
              <a:gd name="connsiteY113" fmla="*/ 5742791 h 6858000"/>
              <a:gd name="connsiteX114" fmla="*/ 4376219 w 7467600"/>
              <a:gd name="connsiteY114" fmla="*/ 5729027 h 6858000"/>
              <a:gd name="connsiteX115" fmla="*/ 4582340 w 7467600"/>
              <a:gd name="connsiteY115" fmla="*/ 5561037 h 6858000"/>
              <a:gd name="connsiteX116" fmla="*/ 4694684 w 7467600"/>
              <a:gd name="connsiteY116" fmla="*/ 5447098 h 6858000"/>
              <a:gd name="connsiteX117" fmla="*/ 4754123 w 7467600"/>
              <a:gd name="connsiteY117" fmla="*/ 5384643 h 6858000"/>
              <a:gd name="connsiteX118" fmla="*/ 4978032 w 7467600"/>
              <a:gd name="connsiteY118" fmla="*/ 5183809 h 6858000"/>
              <a:gd name="connsiteX119" fmla="*/ 1903353 w 7467600"/>
              <a:gd name="connsiteY119" fmla="*/ 5044827 h 6858000"/>
              <a:gd name="connsiteX120" fmla="*/ 1936931 w 7467600"/>
              <a:gd name="connsiteY120" fmla="*/ 5093954 h 6858000"/>
              <a:gd name="connsiteX121" fmla="*/ 2195868 w 7467600"/>
              <a:gd name="connsiteY121" fmla="*/ 5396574 h 6858000"/>
              <a:gd name="connsiteX122" fmla="*/ 2088852 w 7467600"/>
              <a:gd name="connsiteY122" fmla="*/ 5166123 h 6858000"/>
              <a:gd name="connsiteX123" fmla="*/ 1958241 w 7467600"/>
              <a:gd name="connsiteY123" fmla="*/ 5067955 h 6858000"/>
              <a:gd name="connsiteX124" fmla="*/ 1903353 w 7467600"/>
              <a:gd name="connsiteY124" fmla="*/ 5044827 h 6858000"/>
              <a:gd name="connsiteX125" fmla="*/ 1979378 w 7467600"/>
              <a:gd name="connsiteY125" fmla="*/ 4769504 h 6858000"/>
              <a:gd name="connsiteX126" fmla="*/ 2882120 w 7467600"/>
              <a:gd name="connsiteY126" fmla="*/ 5064547 h 6858000"/>
              <a:gd name="connsiteX127" fmla="*/ 2793103 w 7467600"/>
              <a:gd name="connsiteY127" fmla="*/ 5039699 h 6858000"/>
              <a:gd name="connsiteX128" fmla="*/ 2770041 w 7467600"/>
              <a:gd name="connsiteY128" fmla="*/ 5033634 h 6858000"/>
              <a:gd name="connsiteX129" fmla="*/ 1979378 w 7467600"/>
              <a:gd name="connsiteY129" fmla="*/ 4769504 h 6858000"/>
              <a:gd name="connsiteX130" fmla="*/ 1927410 w 7467600"/>
              <a:gd name="connsiteY130" fmla="*/ 4716164 h 6858000"/>
              <a:gd name="connsiteX131" fmla="*/ 1959587 w 7467600"/>
              <a:gd name="connsiteY131" fmla="*/ 4728849 h 6858000"/>
              <a:gd name="connsiteX132" fmla="*/ 2777707 w 7467600"/>
              <a:gd name="connsiteY132" fmla="*/ 5003991 h 6858000"/>
              <a:gd name="connsiteX133" fmla="*/ 2800768 w 7467600"/>
              <a:gd name="connsiteY133" fmla="*/ 5010056 h 6858000"/>
              <a:gd name="connsiteX134" fmla="*/ 2879408 w 7467600"/>
              <a:gd name="connsiteY134" fmla="*/ 5031590 h 6858000"/>
              <a:gd name="connsiteX135" fmla="*/ 2862295 w 7467600"/>
              <a:gd name="connsiteY135" fmla="*/ 5022958 h 6858000"/>
              <a:gd name="connsiteX136" fmla="*/ 2813343 w 7467600"/>
              <a:gd name="connsiteY136" fmla="*/ 4998369 h 6858000"/>
              <a:gd name="connsiteX137" fmla="*/ 2646245 w 7467600"/>
              <a:gd name="connsiteY137" fmla="*/ 4930999 h 6858000"/>
              <a:gd name="connsiteX138" fmla="*/ 1999243 w 7467600"/>
              <a:gd name="connsiteY138" fmla="*/ 4730524 h 6858000"/>
              <a:gd name="connsiteX139" fmla="*/ 1979527 w 7467600"/>
              <a:gd name="connsiteY139" fmla="*/ 4726651 h 6858000"/>
              <a:gd name="connsiteX140" fmla="*/ 1927410 w 7467600"/>
              <a:gd name="connsiteY140" fmla="*/ 4716164 h 6858000"/>
              <a:gd name="connsiteX141" fmla="*/ 1997014 w 7467600"/>
              <a:gd name="connsiteY141" fmla="*/ 4698007 h 6858000"/>
              <a:gd name="connsiteX142" fmla="*/ 2005458 w 7467600"/>
              <a:gd name="connsiteY142" fmla="*/ 4699540 h 6858000"/>
              <a:gd name="connsiteX143" fmla="*/ 2657186 w 7467600"/>
              <a:gd name="connsiteY143" fmla="*/ 4901687 h 6858000"/>
              <a:gd name="connsiteX144" fmla="*/ 2826662 w 7467600"/>
              <a:gd name="connsiteY144" fmla="*/ 4970362 h 6858000"/>
              <a:gd name="connsiteX145" fmla="*/ 2876100 w 7467600"/>
              <a:gd name="connsiteY145" fmla="*/ 4995397 h 6858000"/>
              <a:gd name="connsiteX146" fmla="*/ 3042600 w 7467600"/>
              <a:gd name="connsiteY146" fmla="*/ 5059532 h 6858000"/>
              <a:gd name="connsiteX147" fmla="*/ 1997014 w 7467600"/>
              <a:gd name="connsiteY147" fmla="*/ 4698007 h 6858000"/>
              <a:gd name="connsiteX148" fmla="*/ 2305292 w 7467600"/>
              <a:gd name="connsiteY148" fmla="*/ 4219492 h 6858000"/>
              <a:gd name="connsiteX149" fmla="*/ 3360922 w 7467600"/>
              <a:gd name="connsiteY149" fmla="*/ 4529373 h 6858000"/>
              <a:gd name="connsiteX150" fmla="*/ 3492420 w 7467600"/>
              <a:gd name="connsiteY150" fmla="*/ 4510145 h 6858000"/>
              <a:gd name="connsiteX151" fmla="*/ 3364086 w 7467600"/>
              <a:gd name="connsiteY151" fmla="*/ 4480340 h 6858000"/>
              <a:gd name="connsiteX152" fmla="*/ 3225818 w 7467600"/>
              <a:gd name="connsiteY152" fmla="*/ 4411822 h 6858000"/>
              <a:gd name="connsiteX153" fmla="*/ 3129696 w 7467600"/>
              <a:gd name="connsiteY153" fmla="*/ 4360704 h 6858000"/>
              <a:gd name="connsiteX154" fmla="*/ 2814545 w 7467600"/>
              <a:gd name="connsiteY154" fmla="*/ 4282955 h 6858000"/>
              <a:gd name="connsiteX155" fmla="*/ 2305292 w 7467600"/>
              <a:gd name="connsiteY155" fmla="*/ 4219492 h 6858000"/>
              <a:gd name="connsiteX156" fmla="*/ 2626982 w 7467600"/>
              <a:gd name="connsiteY156" fmla="*/ 4206450 h 6858000"/>
              <a:gd name="connsiteX157" fmla="*/ 2490617 w 7467600"/>
              <a:gd name="connsiteY157" fmla="*/ 4206951 h 6858000"/>
              <a:gd name="connsiteX158" fmla="*/ 2819869 w 7467600"/>
              <a:gd name="connsiteY158" fmla="*/ 4252936 h 6858000"/>
              <a:gd name="connsiteX159" fmla="*/ 3143018 w 7467600"/>
              <a:gd name="connsiteY159" fmla="*/ 4332698 h 6858000"/>
              <a:gd name="connsiteX160" fmla="*/ 3241520 w 7467600"/>
              <a:gd name="connsiteY160" fmla="*/ 4385112 h 6858000"/>
              <a:gd name="connsiteX161" fmla="*/ 3374575 w 7467600"/>
              <a:gd name="connsiteY161" fmla="*/ 4451517 h 6858000"/>
              <a:gd name="connsiteX162" fmla="*/ 3505221 w 7467600"/>
              <a:gd name="connsiteY162" fmla="*/ 4480757 h 6858000"/>
              <a:gd name="connsiteX163" fmla="*/ 2626982 w 7467600"/>
              <a:gd name="connsiteY163" fmla="*/ 4206450 h 6858000"/>
              <a:gd name="connsiteX164" fmla="*/ 1310106 w 7467600"/>
              <a:gd name="connsiteY164" fmla="*/ 3943217 h 6858000"/>
              <a:gd name="connsiteX165" fmla="*/ 854994 w 7467600"/>
              <a:gd name="connsiteY165" fmla="*/ 4399136 h 6858000"/>
              <a:gd name="connsiteX166" fmla="*/ 742462 w 7467600"/>
              <a:gd name="connsiteY166" fmla="*/ 4594648 h 6858000"/>
              <a:gd name="connsiteX167" fmla="*/ 820602 w 7467600"/>
              <a:gd name="connsiteY167" fmla="*/ 4485915 h 6858000"/>
              <a:gd name="connsiteX168" fmla="*/ 878295 w 7467600"/>
              <a:gd name="connsiteY168" fmla="*/ 4403594 h 6858000"/>
              <a:gd name="connsiteX169" fmla="*/ 1240607 w 7467600"/>
              <a:gd name="connsiteY169" fmla="*/ 4010401 h 6858000"/>
              <a:gd name="connsiteX170" fmla="*/ 1310106 w 7467600"/>
              <a:gd name="connsiteY170" fmla="*/ 3943217 h 6858000"/>
              <a:gd name="connsiteX171" fmla="*/ 1423113 w 7467600"/>
              <a:gd name="connsiteY171" fmla="*/ 3874565 h 6858000"/>
              <a:gd name="connsiteX172" fmla="*/ 1260565 w 7467600"/>
              <a:gd name="connsiteY172" fmla="*/ 4031982 h 6858000"/>
              <a:gd name="connsiteX173" fmla="*/ 901900 w 7467600"/>
              <a:gd name="connsiteY173" fmla="*/ 4421236 h 6858000"/>
              <a:gd name="connsiteX174" fmla="*/ 845044 w 7467600"/>
              <a:gd name="connsiteY174" fmla="*/ 4502436 h 6858000"/>
              <a:gd name="connsiteX175" fmla="*/ 685926 w 7467600"/>
              <a:gd name="connsiteY175" fmla="*/ 4703069 h 6858000"/>
              <a:gd name="connsiteX176" fmla="*/ 684248 w 7467600"/>
              <a:gd name="connsiteY176" fmla="*/ 4706721 h 6858000"/>
              <a:gd name="connsiteX177" fmla="*/ 1423113 w 7467600"/>
              <a:gd name="connsiteY177" fmla="*/ 3874565 h 6858000"/>
              <a:gd name="connsiteX178" fmla="*/ 3316479 w 7467600"/>
              <a:gd name="connsiteY178" fmla="*/ 3872136 h 6858000"/>
              <a:gd name="connsiteX179" fmla="*/ 3546806 w 7467600"/>
              <a:gd name="connsiteY179" fmla="*/ 4356139 h 6858000"/>
              <a:gd name="connsiteX180" fmla="*/ 3364433 w 7467600"/>
              <a:gd name="connsiteY180" fmla="*/ 3953121 h 6858000"/>
              <a:gd name="connsiteX181" fmla="*/ 3316479 w 7467600"/>
              <a:gd name="connsiteY181" fmla="*/ 3872136 h 6858000"/>
              <a:gd name="connsiteX182" fmla="*/ 3291335 w 7467600"/>
              <a:gd name="connsiteY182" fmla="*/ 3767420 h 6858000"/>
              <a:gd name="connsiteX183" fmla="*/ 3390805 w 7467600"/>
              <a:gd name="connsiteY183" fmla="*/ 3937163 h 6858000"/>
              <a:gd name="connsiteX184" fmla="*/ 3579062 w 7467600"/>
              <a:gd name="connsiteY184" fmla="*/ 4359040 h 6858000"/>
              <a:gd name="connsiteX185" fmla="*/ 3467355 w 7467600"/>
              <a:gd name="connsiteY185" fmla="*/ 3988130 h 6858000"/>
              <a:gd name="connsiteX186" fmla="*/ 3310753 w 7467600"/>
              <a:gd name="connsiteY186" fmla="*/ 3787140 h 6858000"/>
              <a:gd name="connsiteX187" fmla="*/ 3291335 w 7467600"/>
              <a:gd name="connsiteY187" fmla="*/ 3767420 h 6858000"/>
              <a:gd name="connsiteX188" fmla="*/ 1635889 w 7467600"/>
              <a:gd name="connsiteY188" fmla="*/ 3709494 h 6858000"/>
              <a:gd name="connsiteX189" fmla="*/ 1634800 w 7467600"/>
              <a:gd name="connsiteY189" fmla="*/ 3731111 h 6858000"/>
              <a:gd name="connsiteX190" fmla="*/ 1635889 w 7467600"/>
              <a:gd name="connsiteY190" fmla="*/ 3709494 h 6858000"/>
              <a:gd name="connsiteX191" fmla="*/ 1510397 w 7467600"/>
              <a:gd name="connsiteY191" fmla="*/ 3684705 h 6858000"/>
              <a:gd name="connsiteX192" fmla="*/ 1146550 w 7467600"/>
              <a:gd name="connsiteY192" fmla="*/ 3802012 h 6858000"/>
              <a:gd name="connsiteX193" fmla="*/ 698834 w 7467600"/>
              <a:gd name="connsiteY193" fmla="*/ 3952272 h 6858000"/>
              <a:gd name="connsiteX194" fmla="*/ 34256 w 7467600"/>
              <a:gd name="connsiteY194" fmla="*/ 4347603 h 6858000"/>
              <a:gd name="connsiteX195" fmla="*/ 527241 w 7467600"/>
              <a:gd name="connsiteY195" fmla="*/ 4065078 h 6858000"/>
              <a:gd name="connsiteX196" fmla="*/ 1510397 w 7467600"/>
              <a:gd name="connsiteY196" fmla="*/ 3684705 h 6858000"/>
              <a:gd name="connsiteX197" fmla="*/ 1313114 w 7467600"/>
              <a:gd name="connsiteY197" fmla="*/ 3655216 h 6858000"/>
              <a:gd name="connsiteX198" fmla="*/ 1109304 w 7467600"/>
              <a:gd name="connsiteY198" fmla="*/ 3669030 h 6858000"/>
              <a:gd name="connsiteX199" fmla="*/ 8129 w 7467600"/>
              <a:gd name="connsiteY199" fmla="*/ 4330519 h 6858000"/>
              <a:gd name="connsiteX200" fmla="*/ 687572 w 7467600"/>
              <a:gd name="connsiteY200" fmla="*/ 3925629 h 6858000"/>
              <a:gd name="connsiteX201" fmla="*/ 1138365 w 7467600"/>
              <a:gd name="connsiteY201" fmla="*/ 3774515 h 6858000"/>
              <a:gd name="connsiteX202" fmla="*/ 1505579 w 7467600"/>
              <a:gd name="connsiteY202" fmla="*/ 3655526 h 6858000"/>
              <a:gd name="connsiteX203" fmla="*/ 1313114 w 7467600"/>
              <a:gd name="connsiteY203" fmla="*/ 3655216 h 6858000"/>
              <a:gd name="connsiteX204" fmla="*/ 3655073 w 7467600"/>
              <a:gd name="connsiteY204" fmla="*/ 3650884 h 6858000"/>
              <a:gd name="connsiteX205" fmla="*/ 3989938 w 7467600"/>
              <a:gd name="connsiteY205" fmla="*/ 3991685 h 6858000"/>
              <a:gd name="connsiteX206" fmla="*/ 4393907 w 7467600"/>
              <a:gd name="connsiteY206" fmla="*/ 4261258 h 6858000"/>
              <a:gd name="connsiteX207" fmla="*/ 4648051 w 7467600"/>
              <a:gd name="connsiteY207" fmla="*/ 4374051 h 6858000"/>
              <a:gd name="connsiteX208" fmla="*/ 4383389 w 7467600"/>
              <a:gd name="connsiteY208" fmla="*/ 4184369 h 6858000"/>
              <a:gd name="connsiteX209" fmla="*/ 4165508 w 7467600"/>
              <a:gd name="connsiteY209" fmla="*/ 4035196 h 6858000"/>
              <a:gd name="connsiteX210" fmla="*/ 4068162 w 7467600"/>
              <a:gd name="connsiteY210" fmla="*/ 3953394 h 6858000"/>
              <a:gd name="connsiteX211" fmla="*/ 3981416 w 7467600"/>
              <a:gd name="connsiteY211" fmla="*/ 3880482 h 6858000"/>
              <a:gd name="connsiteX212" fmla="*/ 3800147 w 7467600"/>
              <a:gd name="connsiteY212" fmla="*/ 3749872 h 6858000"/>
              <a:gd name="connsiteX213" fmla="*/ 3655073 w 7467600"/>
              <a:gd name="connsiteY213" fmla="*/ 3650884 h 6858000"/>
              <a:gd name="connsiteX214" fmla="*/ 3670252 w 7467600"/>
              <a:gd name="connsiteY214" fmla="*/ 3622798 h 6858000"/>
              <a:gd name="connsiteX215" fmla="*/ 3817258 w 7467600"/>
              <a:gd name="connsiteY215" fmla="*/ 3723577 h 6858000"/>
              <a:gd name="connsiteX216" fmla="*/ 4000461 w 7467600"/>
              <a:gd name="connsiteY216" fmla="*/ 3855966 h 6858000"/>
              <a:gd name="connsiteX217" fmla="*/ 4088180 w 7467600"/>
              <a:gd name="connsiteY217" fmla="*/ 3929774 h 6858000"/>
              <a:gd name="connsiteX218" fmla="*/ 4184555 w 7467600"/>
              <a:gd name="connsiteY218" fmla="*/ 4010683 h 6858000"/>
              <a:gd name="connsiteX219" fmla="*/ 4399563 w 7467600"/>
              <a:gd name="connsiteY219" fmla="*/ 4158106 h 6858000"/>
              <a:gd name="connsiteX220" fmla="*/ 4684469 w 7467600"/>
              <a:gd name="connsiteY220" fmla="*/ 4364680 h 6858000"/>
              <a:gd name="connsiteX221" fmla="*/ 4690271 w 7467600"/>
              <a:gd name="connsiteY221" fmla="*/ 4370034 h 6858000"/>
              <a:gd name="connsiteX222" fmla="*/ 4136093 w 7467600"/>
              <a:gd name="connsiteY222" fmla="*/ 3858466 h 6858000"/>
              <a:gd name="connsiteX223" fmla="*/ 3670252 w 7467600"/>
              <a:gd name="connsiteY223" fmla="*/ 3622798 h 6858000"/>
              <a:gd name="connsiteX224" fmla="*/ 4440129 w 7467600"/>
              <a:gd name="connsiteY224" fmla="*/ 3448571 h 6858000"/>
              <a:gd name="connsiteX225" fmla="*/ 4856525 w 7467600"/>
              <a:gd name="connsiteY225" fmla="*/ 3915351 h 6858000"/>
              <a:gd name="connsiteX226" fmla="*/ 5059055 w 7467600"/>
              <a:gd name="connsiteY226" fmla="*/ 4108918 h 6858000"/>
              <a:gd name="connsiteX227" fmla="*/ 5290070 w 7467600"/>
              <a:gd name="connsiteY227" fmla="*/ 4263619 h 6858000"/>
              <a:gd name="connsiteX228" fmla="*/ 4834991 w 7467600"/>
              <a:gd name="connsiteY228" fmla="*/ 3830985 h 6858000"/>
              <a:gd name="connsiteX229" fmla="*/ 4440129 w 7467600"/>
              <a:gd name="connsiteY229" fmla="*/ 3448571 h 6858000"/>
              <a:gd name="connsiteX230" fmla="*/ 4441737 w 7467600"/>
              <a:gd name="connsiteY230" fmla="*/ 3399734 h 6858000"/>
              <a:gd name="connsiteX231" fmla="*/ 4431236 w 7467600"/>
              <a:gd name="connsiteY231" fmla="*/ 3400954 h 6858000"/>
              <a:gd name="connsiteX232" fmla="*/ 4557150 w 7467600"/>
              <a:gd name="connsiteY232" fmla="*/ 3510023 h 6858000"/>
              <a:gd name="connsiteX233" fmla="*/ 4856936 w 7467600"/>
              <a:gd name="connsiteY233" fmla="*/ 3809146 h 6858000"/>
              <a:gd name="connsiteX234" fmla="*/ 5111996 w 7467600"/>
              <a:gd name="connsiteY234" fmla="*/ 4065759 h 6858000"/>
              <a:gd name="connsiteX235" fmla="*/ 5388878 w 7467600"/>
              <a:gd name="connsiteY235" fmla="*/ 4300185 h 6858000"/>
              <a:gd name="connsiteX236" fmla="*/ 5425556 w 7467600"/>
              <a:gd name="connsiteY236" fmla="*/ 4308967 h 6858000"/>
              <a:gd name="connsiteX237" fmla="*/ 4943646 w 7467600"/>
              <a:gd name="connsiteY237" fmla="*/ 3822916 h 6858000"/>
              <a:gd name="connsiteX238" fmla="*/ 4594837 w 7467600"/>
              <a:gd name="connsiteY238" fmla="*/ 3532274 h 6858000"/>
              <a:gd name="connsiteX239" fmla="*/ 4441737 w 7467600"/>
              <a:gd name="connsiteY239" fmla="*/ 3399734 h 6858000"/>
              <a:gd name="connsiteX240" fmla="*/ 5425834 w 7467600"/>
              <a:gd name="connsiteY240" fmla="*/ 3162785 h 6858000"/>
              <a:gd name="connsiteX241" fmla="*/ 5401644 w 7467600"/>
              <a:gd name="connsiteY241" fmla="*/ 3617847 h 6858000"/>
              <a:gd name="connsiteX242" fmla="*/ 5467256 w 7467600"/>
              <a:gd name="connsiteY242" fmla="*/ 4175494 h 6858000"/>
              <a:gd name="connsiteX243" fmla="*/ 5448069 w 7467600"/>
              <a:gd name="connsiteY243" fmla="*/ 3567554 h 6858000"/>
              <a:gd name="connsiteX244" fmla="*/ 5425834 w 7467600"/>
              <a:gd name="connsiteY244" fmla="*/ 3162785 h 6858000"/>
              <a:gd name="connsiteX245" fmla="*/ 1318687 w 7467600"/>
              <a:gd name="connsiteY245" fmla="*/ 3113840 h 6858000"/>
              <a:gd name="connsiteX246" fmla="*/ 1066793 w 7467600"/>
              <a:gd name="connsiteY246" fmla="*/ 3212171 h 6858000"/>
              <a:gd name="connsiteX247" fmla="*/ 993319 w 7467600"/>
              <a:gd name="connsiteY247" fmla="*/ 3247648 h 6858000"/>
              <a:gd name="connsiteX248" fmla="*/ 853081 w 7467600"/>
              <a:gd name="connsiteY248" fmla="*/ 3312410 h 6858000"/>
              <a:gd name="connsiteX249" fmla="*/ 805957 w 7467600"/>
              <a:gd name="connsiteY249" fmla="*/ 3330443 h 6858000"/>
              <a:gd name="connsiteX250" fmla="*/ 1318687 w 7467600"/>
              <a:gd name="connsiteY250" fmla="*/ 3113840 h 6858000"/>
              <a:gd name="connsiteX251" fmla="*/ 5453702 w 7467600"/>
              <a:gd name="connsiteY251" fmla="*/ 3090882 h 6858000"/>
              <a:gd name="connsiteX252" fmla="*/ 5480135 w 7467600"/>
              <a:gd name="connsiteY252" fmla="*/ 3565802 h 6858000"/>
              <a:gd name="connsiteX253" fmla="*/ 5499023 w 7467600"/>
              <a:gd name="connsiteY253" fmla="*/ 4166310 h 6858000"/>
              <a:gd name="connsiteX254" fmla="*/ 5547022 w 7467600"/>
              <a:gd name="connsiteY254" fmla="*/ 3607838 h 6858000"/>
              <a:gd name="connsiteX255" fmla="*/ 5515964 w 7467600"/>
              <a:gd name="connsiteY255" fmla="*/ 3378541 h 6858000"/>
              <a:gd name="connsiteX256" fmla="*/ 5453702 w 7467600"/>
              <a:gd name="connsiteY256" fmla="*/ 3090882 h 6858000"/>
              <a:gd name="connsiteX257" fmla="*/ 1238695 w 7467600"/>
              <a:gd name="connsiteY257" fmla="*/ 3076820 h 6858000"/>
              <a:gd name="connsiteX258" fmla="*/ 716371 w 7467600"/>
              <a:gd name="connsiteY258" fmla="*/ 3293249 h 6858000"/>
              <a:gd name="connsiteX259" fmla="*/ 579522 w 7467600"/>
              <a:gd name="connsiteY259" fmla="*/ 3371759 h 6858000"/>
              <a:gd name="connsiteX260" fmla="*/ 600288 w 7467600"/>
              <a:gd name="connsiteY260" fmla="*/ 3365555 h 6858000"/>
              <a:gd name="connsiteX261" fmla="*/ 840692 w 7467600"/>
              <a:gd name="connsiteY261" fmla="*/ 3284921 h 6858000"/>
              <a:gd name="connsiteX262" fmla="*/ 979248 w 7467600"/>
              <a:gd name="connsiteY262" fmla="*/ 3221003 h 6858000"/>
              <a:gd name="connsiteX263" fmla="*/ 1053282 w 7467600"/>
              <a:gd name="connsiteY263" fmla="*/ 3185247 h 6858000"/>
              <a:gd name="connsiteX264" fmla="*/ 1320603 w 7467600"/>
              <a:gd name="connsiteY264" fmla="*/ 3081281 h 6858000"/>
              <a:gd name="connsiteX265" fmla="*/ 1238695 w 7467600"/>
              <a:gd name="connsiteY265" fmla="*/ 3076820 h 6858000"/>
              <a:gd name="connsiteX266" fmla="*/ 5425627 w 7467600"/>
              <a:gd name="connsiteY266" fmla="*/ 2954192 h 6858000"/>
              <a:gd name="connsiteX267" fmla="*/ 5470770 w 7467600"/>
              <a:gd name="connsiteY267" fmla="*/ 3005435 h 6858000"/>
              <a:gd name="connsiteX268" fmla="*/ 5519779 w 7467600"/>
              <a:gd name="connsiteY268" fmla="*/ 4359223 h 6858000"/>
              <a:gd name="connsiteX269" fmla="*/ 5520293 w 7467600"/>
              <a:gd name="connsiteY269" fmla="*/ 4360602 h 6858000"/>
              <a:gd name="connsiteX270" fmla="*/ 5767221 w 7467600"/>
              <a:gd name="connsiteY270" fmla="*/ 4665564 h 6858000"/>
              <a:gd name="connsiteX271" fmla="*/ 6937169 w 7467600"/>
              <a:gd name="connsiteY271" fmla="*/ 4815941 h 6858000"/>
              <a:gd name="connsiteX272" fmla="*/ 6953922 w 7467600"/>
              <a:gd name="connsiteY272" fmla="*/ 4890068 h 6858000"/>
              <a:gd name="connsiteX273" fmla="*/ 6071359 w 7467600"/>
              <a:gd name="connsiteY273" fmla="*/ 4770770 h 6858000"/>
              <a:gd name="connsiteX274" fmla="*/ 6038839 w 7467600"/>
              <a:gd name="connsiteY274" fmla="*/ 4764474 h 6858000"/>
              <a:gd name="connsiteX275" fmla="*/ 6038706 w 7467600"/>
              <a:gd name="connsiteY275" fmla="*/ 4763847 h 6858000"/>
              <a:gd name="connsiteX276" fmla="*/ 6037784 w 7467600"/>
              <a:gd name="connsiteY276" fmla="*/ 4764270 h 6858000"/>
              <a:gd name="connsiteX277" fmla="*/ 6038839 w 7467600"/>
              <a:gd name="connsiteY277" fmla="*/ 4764474 h 6858000"/>
              <a:gd name="connsiteX278" fmla="*/ 6040338 w 7467600"/>
              <a:gd name="connsiteY278" fmla="*/ 4771418 h 6858000"/>
              <a:gd name="connsiteX279" fmla="*/ 6024488 w 7467600"/>
              <a:gd name="connsiteY279" fmla="*/ 4809903 h 6858000"/>
              <a:gd name="connsiteX280" fmla="*/ 5599771 w 7467600"/>
              <a:gd name="connsiteY280" fmla="*/ 5509652 h 6858000"/>
              <a:gd name="connsiteX281" fmla="*/ 5548843 w 7467600"/>
              <a:gd name="connsiteY281" fmla="*/ 5563845 h 6858000"/>
              <a:gd name="connsiteX282" fmla="*/ 5940952 w 7467600"/>
              <a:gd name="connsiteY282" fmla="*/ 6250028 h 6858000"/>
              <a:gd name="connsiteX283" fmla="*/ 6043441 w 7467600"/>
              <a:gd name="connsiteY283" fmla="*/ 6665847 h 6858000"/>
              <a:gd name="connsiteX284" fmla="*/ 6093432 w 7467600"/>
              <a:gd name="connsiteY284" fmla="*/ 6858000 h 6858000"/>
              <a:gd name="connsiteX285" fmla="*/ 6034344 w 7467600"/>
              <a:gd name="connsiteY285" fmla="*/ 6858000 h 6858000"/>
              <a:gd name="connsiteX286" fmla="*/ 6026679 w 7467600"/>
              <a:gd name="connsiteY286" fmla="*/ 6836959 h 6858000"/>
              <a:gd name="connsiteX287" fmla="*/ 5800441 w 7467600"/>
              <a:gd name="connsiteY287" fmla="*/ 6335286 h 6858000"/>
              <a:gd name="connsiteX288" fmla="*/ 5526562 w 7467600"/>
              <a:gd name="connsiteY288" fmla="*/ 5705388 h 6858000"/>
              <a:gd name="connsiteX289" fmla="*/ 5519640 w 7467600"/>
              <a:gd name="connsiteY289" fmla="*/ 5683774 h 6858000"/>
              <a:gd name="connsiteX290" fmla="*/ 5844559 w 7467600"/>
              <a:gd name="connsiteY290" fmla="*/ 6553349 h 6858000"/>
              <a:gd name="connsiteX291" fmla="*/ 5975994 w 7467600"/>
              <a:gd name="connsiteY291" fmla="*/ 6858000 h 6858000"/>
              <a:gd name="connsiteX292" fmla="*/ 5898547 w 7467600"/>
              <a:gd name="connsiteY292" fmla="*/ 6858000 h 6858000"/>
              <a:gd name="connsiteX293" fmla="*/ 5682041 w 7467600"/>
              <a:gd name="connsiteY293" fmla="*/ 6355860 h 6858000"/>
              <a:gd name="connsiteX294" fmla="*/ 5461758 w 7467600"/>
              <a:gd name="connsiteY294" fmla="*/ 5820220 h 6858000"/>
              <a:gd name="connsiteX295" fmla="*/ 5237282 w 7467600"/>
              <a:gd name="connsiteY295" fmla="*/ 6579086 h 6858000"/>
              <a:gd name="connsiteX296" fmla="*/ 5115009 w 7467600"/>
              <a:gd name="connsiteY296" fmla="*/ 6858000 h 6858000"/>
              <a:gd name="connsiteX297" fmla="*/ 5028074 w 7467600"/>
              <a:gd name="connsiteY297" fmla="*/ 6858000 h 6858000"/>
              <a:gd name="connsiteX298" fmla="*/ 5079508 w 7467600"/>
              <a:gd name="connsiteY298" fmla="*/ 6749074 h 6858000"/>
              <a:gd name="connsiteX299" fmla="*/ 5371846 w 7467600"/>
              <a:gd name="connsiteY299" fmla="*/ 5924413 h 6858000"/>
              <a:gd name="connsiteX300" fmla="*/ 5270512 w 7467600"/>
              <a:gd name="connsiteY300" fmla="*/ 6138975 h 6858000"/>
              <a:gd name="connsiteX301" fmla="*/ 5062409 w 7467600"/>
              <a:gd name="connsiteY301" fmla="*/ 6653544 h 6858000"/>
              <a:gd name="connsiteX302" fmla="*/ 5036628 w 7467600"/>
              <a:gd name="connsiteY302" fmla="*/ 6754247 h 6858000"/>
              <a:gd name="connsiteX303" fmla="*/ 5009112 w 7467600"/>
              <a:gd name="connsiteY303" fmla="*/ 6858000 h 6858000"/>
              <a:gd name="connsiteX304" fmla="*/ 4976679 w 7467600"/>
              <a:gd name="connsiteY304" fmla="*/ 6858000 h 6858000"/>
              <a:gd name="connsiteX305" fmla="*/ 5006537 w 7467600"/>
              <a:gd name="connsiteY305" fmla="*/ 6747068 h 6858000"/>
              <a:gd name="connsiteX306" fmla="*/ 5032723 w 7467600"/>
              <a:gd name="connsiteY306" fmla="*/ 6644957 h 6858000"/>
              <a:gd name="connsiteX307" fmla="*/ 5242949 w 7467600"/>
              <a:gd name="connsiteY307" fmla="*/ 6125175 h 6858000"/>
              <a:gd name="connsiteX308" fmla="*/ 5286321 w 7467600"/>
              <a:gd name="connsiteY308" fmla="*/ 6033555 h 6858000"/>
              <a:gd name="connsiteX309" fmla="*/ 5008210 w 7467600"/>
              <a:gd name="connsiteY309" fmla="*/ 6649194 h 6858000"/>
              <a:gd name="connsiteX310" fmla="*/ 4986321 w 7467600"/>
              <a:gd name="connsiteY310" fmla="*/ 6765687 h 6858000"/>
              <a:gd name="connsiteX311" fmla="*/ 4973474 w 7467600"/>
              <a:gd name="connsiteY311" fmla="*/ 6858000 h 6858000"/>
              <a:gd name="connsiteX312" fmla="*/ 4907178 w 7467600"/>
              <a:gd name="connsiteY312" fmla="*/ 6858000 h 6858000"/>
              <a:gd name="connsiteX313" fmla="*/ 4910810 w 7467600"/>
              <a:gd name="connsiteY313" fmla="*/ 6829660 h 6858000"/>
              <a:gd name="connsiteX314" fmla="*/ 4987461 w 7467600"/>
              <a:gd name="connsiteY314" fmla="*/ 6432994 h 6858000"/>
              <a:gd name="connsiteX315" fmla="*/ 5179262 w 7467600"/>
              <a:gd name="connsiteY315" fmla="*/ 6035044 h 6858000"/>
              <a:gd name="connsiteX316" fmla="*/ 4689678 w 7467600"/>
              <a:gd name="connsiteY316" fmla="*/ 6440241 h 6858000"/>
              <a:gd name="connsiteX317" fmla="*/ 4477543 w 7467600"/>
              <a:gd name="connsiteY317" fmla="*/ 6674836 h 6858000"/>
              <a:gd name="connsiteX318" fmla="*/ 4329957 w 7467600"/>
              <a:gd name="connsiteY318" fmla="*/ 6858000 h 6858000"/>
              <a:gd name="connsiteX319" fmla="*/ 4218595 w 7467600"/>
              <a:gd name="connsiteY319" fmla="*/ 6858000 h 6858000"/>
              <a:gd name="connsiteX320" fmla="*/ 4368888 w 7467600"/>
              <a:gd name="connsiteY320" fmla="*/ 6668412 h 6858000"/>
              <a:gd name="connsiteX321" fmla="*/ 4563091 w 7467600"/>
              <a:gd name="connsiteY321" fmla="*/ 6442508 h 6858000"/>
              <a:gd name="connsiteX322" fmla="*/ 5387324 w 7467600"/>
              <a:gd name="connsiteY322" fmla="*/ 5705830 h 6858000"/>
              <a:gd name="connsiteX323" fmla="*/ 5073620 w 7467600"/>
              <a:gd name="connsiteY323" fmla="*/ 5955437 h 6858000"/>
              <a:gd name="connsiteX324" fmla="*/ 4689789 w 7467600"/>
              <a:gd name="connsiteY324" fmla="*/ 6268382 h 6858000"/>
              <a:gd name="connsiteX325" fmla="*/ 4418722 w 7467600"/>
              <a:gd name="connsiteY325" fmla="*/ 6570886 h 6858000"/>
              <a:gd name="connsiteX326" fmla="*/ 4214944 w 7467600"/>
              <a:gd name="connsiteY326" fmla="*/ 6858000 h 6858000"/>
              <a:gd name="connsiteX327" fmla="*/ 4177898 w 7467600"/>
              <a:gd name="connsiteY327" fmla="*/ 6858000 h 6858000"/>
              <a:gd name="connsiteX328" fmla="*/ 4391597 w 7467600"/>
              <a:gd name="connsiteY328" fmla="*/ 6556370 h 6858000"/>
              <a:gd name="connsiteX329" fmla="*/ 4668889 w 7467600"/>
              <a:gd name="connsiteY329" fmla="*/ 6246399 h 6858000"/>
              <a:gd name="connsiteX330" fmla="*/ 5055427 w 7467600"/>
              <a:gd name="connsiteY330" fmla="*/ 5931476 h 6858000"/>
              <a:gd name="connsiteX331" fmla="*/ 5371814 w 7467600"/>
              <a:gd name="connsiteY331" fmla="*/ 5678975 h 6858000"/>
              <a:gd name="connsiteX332" fmla="*/ 4987918 w 7467600"/>
              <a:gd name="connsiteY332" fmla="*/ 5838701 h 6858000"/>
              <a:gd name="connsiteX333" fmla="*/ 4317146 w 7467600"/>
              <a:gd name="connsiteY333" fmla="*/ 6587716 h 6858000"/>
              <a:gd name="connsiteX334" fmla="*/ 4171627 w 7467600"/>
              <a:gd name="connsiteY334" fmla="*/ 6858000 h 6858000"/>
              <a:gd name="connsiteX335" fmla="*/ 4081585 w 7467600"/>
              <a:gd name="connsiteY335" fmla="*/ 6858000 h 6858000"/>
              <a:gd name="connsiteX336" fmla="*/ 4238603 w 7467600"/>
              <a:gd name="connsiteY336" fmla="*/ 6559341 h 6858000"/>
              <a:gd name="connsiteX337" fmla="*/ 4778333 w 7467600"/>
              <a:gd name="connsiteY337" fmla="*/ 5873626 h 6858000"/>
              <a:gd name="connsiteX338" fmla="*/ 5414185 w 7467600"/>
              <a:gd name="connsiteY338" fmla="*/ 5573882 h 6858000"/>
              <a:gd name="connsiteX339" fmla="*/ 5959648 w 7467600"/>
              <a:gd name="connsiteY339" fmla="*/ 4760797 h 6858000"/>
              <a:gd name="connsiteX340" fmla="*/ 5355019 w 7467600"/>
              <a:gd name="connsiteY340" fmla="*/ 4734672 h 6858000"/>
              <a:gd name="connsiteX341" fmla="*/ 5083565 w 7467600"/>
              <a:gd name="connsiteY341" fmla="*/ 5179121 h 6858000"/>
              <a:gd name="connsiteX342" fmla="*/ 4713577 w 7467600"/>
              <a:gd name="connsiteY342" fmla="*/ 5616803 h 6858000"/>
              <a:gd name="connsiteX343" fmla="*/ 3989559 w 7467600"/>
              <a:gd name="connsiteY343" fmla="*/ 6145945 h 6858000"/>
              <a:gd name="connsiteX344" fmla="*/ 3939824 w 7467600"/>
              <a:gd name="connsiteY344" fmla="*/ 6066900 h 6858000"/>
              <a:gd name="connsiteX345" fmla="*/ 4584537 w 7467600"/>
              <a:gd name="connsiteY345" fmla="*/ 5324826 h 6858000"/>
              <a:gd name="connsiteX346" fmla="*/ 5037105 w 7467600"/>
              <a:gd name="connsiteY346" fmla="*/ 5088765 h 6858000"/>
              <a:gd name="connsiteX347" fmla="*/ 5039930 w 7467600"/>
              <a:gd name="connsiteY347" fmla="*/ 5089585 h 6858000"/>
              <a:gd name="connsiteX348" fmla="*/ 5263764 w 7467600"/>
              <a:gd name="connsiteY348" fmla="*/ 4735525 h 6858000"/>
              <a:gd name="connsiteX349" fmla="*/ 4086300 w 7467600"/>
              <a:gd name="connsiteY349" fmla="*/ 4884599 h 6858000"/>
              <a:gd name="connsiteX350" fmla="*/ 4085485 w 7467600"/>
              <a:gd name="connsiteY350" fmla="*/ 4899070 h 6858000"/>
              <a:gd name="connsiteX351" fmla="*/ 3871915 w 7467600"/>
              <a:gd name="connsiteY351" fmla="*/ 5253645 h 6858000"/>
              <a:gd name="connsiteX352" fmla="*/ 3799374 w 7467600"/>
              <a:gd name="connsiteY352" fmla="*/ 5466127 h 6858000"/>
              <a:gd name="connsiteX353" fmla="*/ 3498850 w 7467600"/>
              <a:gd name="connsiteY353" fmla="*/ 6661888 h 6858000"/>
              <a:gd name="connsiteX354" fmla="*/ 3399216 w 7467600"/>
              <a:gd name="connsiteY354" fmla="*/ 6858000 h 6858000"/>
              <a:gd name="connsiteX355" fmla="*/ 3303688 w 7467600"/>
              <a:gd name="connsiteY355" fmla="*/ 6858000 h 6858000"/>
              <a:gd name="connsiteX356" fmla="*/ 3391774 w 7467600"/>
              <a:gd name="connsiteY356" fmla="*/ 6697181 h 6858000"/>
              <a:gd name="connsiteX357" fmla="*/ 3735540 w 7467600"/>
              <a:gd name="connsiteY357" fmla="*/ 5546923 h 6858000"/>
              <a:gd name="connsiteX358" fmla="*/ 3729438 w 7467600"/>
              <a:gd name="connsiteY358" fmla="*/ 5569058 h 6858000"/>
              <a:gd name="connsiteX359" fmla="*/ 3707782 w 7467600"/>
              <a:gd name="connsiteY359" fmla="*/ 5644908 h 6858000"/>
              <a:gd name="connsiteX360" fmla="*/ 3583827 w 7467600"/>
              <a:gd name="connsiteY360" fmla="*/ 6039215 h 6858000"/>
              <a:gd name="connsiteX361" fmla="*/ 3547861 w 7467600"/>
              <a:gd name="connsiteY361" fmla="*/ 6129609 h 6858000"/>
              <a:gd name="connsiteX362" fmla="*/ 3490905 w 7467600"/>
              <a:gd name="connsiteY362" fmla="*/ 6277660 h 6858000"/>
              <a:gd name="connsiteX363" fmla="*/ 3455859 w 7467600"/>
              <a:gd name="connsiteY363" fmla="*/ 6391301 h 6858000"/>
              <a:gd name="connsiteX364" fmla="*/ 3429112 w 7467600"/>
              <a:gd name="connsiteY364" fmla="*/ 6479469 h 6858000"/>
              <a:gd name="connsiteX365" fmla="*/ 3304862 w 7467600"/>
              <a:gd name="connsiteY365" fmla="*/ 6796476 h 6858000"/>
              <a:gd name="connsiteX366" fmla="*/ 3276071 w 7467600"/>
              <a:gd name="connsiteY366" fmla="*/ 6858000 h 6858000"/>
              <a:gd name="connsiteX367" fmla="*/ 3240805 w 7467600"/>
              <a:gd name="connsiteY367" fmla="*/ 6858000 h 6858000"/>
              <a:gd name="connsiteX368" fmla="*/ 3275917 w 7467600"/>
              <a:gd name="connsiteY368" fmla="*/ 6783192 h 6858000"/>
              <a:gd name="connsiteX369" fmla="*/ 3399358 w 7467600"/>
              <a:gd name="connsiteY369" fmla="*/ 6469011 h 6858000"/>
              <a:gd name="connsiteX370" fmla="*/ 3425650 w 7467600"/>
              <a:gd name="connsiteY370" fmla="*/ 6381333 h 6858000"/>
              <a:gd name="connsiteX371" fmla="*/ 3460661 w 7467600"/>
              <a:gd name="connsiteY371" fmla="*/ 6266763 h 6858000"/>
              <a:gd name="connsiteX372" fmla="*/ 3518021 w 7467600"/>
              <a:gd name="connsiteY372" fmla="*/ 6117298 h 6858000"/>
              <a:gd name="connsiteX373" fmla="*/ 3554035 w 7467600"/>
              <a:gd name="connsiteY373" fmla="*/ 6027832 h 6858000"/>
              <a:gd name="connsiteX374" fmla="*/ 3677174 w 7467600"/>
              <a:gd name="connsiteY374" fmla="*/ 5636351 h 6858000"/>
              <a:gd name="connsiteX375" fmla="*/ 3698819 w 7467600"/>
              <a:gd name="connsiteY375" fmla="*/ 5560503 h 6858000"/>
              <a:gd name="connsiteX376" fmla="*/ 3702094 w 7467600"/>
              <a:gd name="connsiteY376" fmla="*/ 5549194 h 6858000"/>
              <a:gd name="connsiteX377" fmla="*/ 3398355 w 7467600"/>
              <a:gd name="connsiteY377" fmla="*/ 6094603 h 6858000"/>
              <a:gd name="connsiteX378" fmla="*/ 3193941 w 7467600"/>
              <a:gd name="connsiteY378" fmla="*/ 6798775 h 6858000"/>
              <a:gd name="connsiteX379" fmla="*/ 3184140 w 7467600"/>
              <a:gd name="connsiteY379" fmla="*/ 6858000 h 6858000"/>
              <a:gd name="connsiteX380" fmla="*/ 3099978 w 7467600"/>
              <a:gd name="connsiteY380" fmla="*/ 6858000 h 6858000"/>
              <a:gd name="connsiteX381" fmla="*/ 3101556 w 7467600"/>
              <a:gd name="connsiteY381" fmla="*/ 6843337 h 6858000"/>
              <a:gd name="connsiteX382" fmla="*/ 3370162 w 7467600"/>
              <a:gd name="connsiteY382" fmla="*/ 5785550 h 6858000"/>
              <a:gd name="connsiteX383" fmla="*/ 3746477 w 7467600"/>
              <a:gd name="connsiteY383" fmla="*/ 5377889 h 6858000"/>
              <a:gd name="connsiteX384" fmla="*/ 3863399 w 7467600"/>
              <a:gd name="connsiteY384" fmla="*/ 5087257 h 6858000"/>
              <a:gd name="connsiteX385" fmla="*/ 3968712 w 7467600"/>
              <a:gd name="connsiteY385" fmla="*/ 4913989 h 6858000"/>
              <a:gd name="connsiteX386" fmla="*/ 2792390 w 7467600"/>
              <a:gd name="connsiteY386" fmla="*/ 5382974 h 6858000"/>
              <a:gd name="connsiteX387" fmla="*/ 2714982 w 7467600"/>
              <a:gd name="connsiteY387" fmla="*/ 5427051 h 6858000"/>
              <a:gd name="connsiteX388" fmla="*/ 2813361 w 7467600"/>
              <a:gd name="connsiteY388" fmla="*/ 6023912 h 6858000"/>
              <a:gd name="connsiteX389" fmla="*/ 2688430 w 7467600"/>
              <a:gd name="connsiteY389" fmla="*/ 6801564 h 6858000"/>
              <a:gd name="connsiteX390" fmla="*/ 2629626 w 7467600"/>
              <a:gd name="connsiteY390" fmla="*/ 6763394 h 6858000"/>
              <a:gd name="connsiteX391" fmla="*/ 2565328 w 7467600"/>
              <a:gd name="connsiteY391" fmla="*/ 5516399 h 6858000"/>
              <a:gd name="connsiteX392" fmla="*/ 1922999 w 7467600"/>
              <a:gd name="connsiteY392" fmla="*/ 5980343 h 6858000"/>
              <a:gd name="connsiteX393" fmla="*/ 1950261 w 7467600"/>
              <a:gd name="connsiteY393" fmla="*/ 6405858 h 6858000"/>
              <a:gd name="connsiteX394" fmla="*/ 2365554 w 7467600"/>
              <a:gd name="connsiteY394" fmla="*/ 6759107 h 6858000"/>
              <a:gd name="connsiteX395" fmla="*/ 2424142 w 7467600"/>
              <a:gd name="connsiteY395" fmla="*/ 6858000 h 6858000"/>
              <a:gd name="connsiteX396" fmla="*/ 2395994 w 7467600"/>
              <a:gd name="connsiteY396" fmla="*/ 6858000 h 6858000"/>
              <a:gd name="connsiteX397" fmla="*/ 2392863 w 7467600"/>
              <a:gd name="connsiteY397" fmla="*/ 6852964 h 6858000"/>
              <a:gd name="connsiteX398" fmla="*/ 2017589 w 7467600"/>
              <a:gd name="connsiteY398" fmla="*/ 6493982 h 6858000"/>
              <a:gd name="connsiteX399" fmla="*/ 2147336 w 7467600"/>
              <a:gd name="connsiteY399" fmla="*/ 6594052 h 6858000"/>
              <a:gd name="connsiteX400" fmla="*/ 2207047 w 7467600"/>
              <a:gd name="connsiteY400" fmla="*/ 6654540 h 6858000"/>
              <a:gd name="connsiteX401" fmla="*/ 2299106 w 7467600"/>
              <a:gd name="connsiteY401" fmla="*/ 6778931 h 6858000"/>
              <a:gd name="connsiteX402" fmla="*/ 2314430 w 7467600"/>
              <a:gd name="connsiteY402" fmla="*/ 6801144 h 6858000"/>
              <a:gd name="connsiteX403" fmla="*/ 2352406 w 7467600"/>
              <a:gd name="connsiteY403" fmla="*/ 6858000 h 6858000"/>
              <a:gd name="connsiteX404" fmla="*/ 2314492 w 7467600"/>
              <a:gd name="connsiteY404" fmla="*/ 6858000 h 6858000"/>
              <a:gd name="connsiteX405" fmla="*/ 2288095 w 7467600"/>
              <a:gd name="connsiteY405" fmla="*/ 6818030 h 6858000"/>
              <a:gd name="connsiteX406" fmla="*/ 2272768 w 7467600"/>
              <a:gd name="connsiteY406" fmla="*/ 6795822 h 6858000"/>
              <a:gd name="connsiteX407" fmla="*/ 2182715 w 7467600"/>
              <a:gd name="connsiteY407" fmla="*/ 6675071 h 6858000"/>
              <a:gd name="connsiteX408" fmla="*/ 2032061 w 7467600"/>
              <a:gd name="connsiteY408" fmla="*/ 6541380 h 6858000"/>
              <a:gd name="connsiteX409" fmla="*/ 2257220 w 7467600"/>
              <a:gd name="connsiteY409" fmla="*/ 6826257 h 6858000"/>
              <a:gd name="connsiteX410" fmla="*/ 2281324 w 7467600"/>
              <a:gd name="connsiteY410" fmla="*/ 6858000 h 6858000"/>
              <a:gd name="connsiteX411" fmla="*/ 2242860 w 7467600"/>
              <a:gd name="connsiteY411" fmla="*/ 6858000 h 6858000"/>
              <a:gd name="connsiteX412" fmla="*/ 2232818 w 7467600"/>
              <a:gd name="connsiteY412" fmla="*/ 6844926 h 6858000"/>
              <a:gd name="connsiteX413" fmla="*/ 1990172 w 7467600"/>
              <a:gd name="connsiteY413" fmla="*/ 6542121 h 6858000"/>
              <a:gd name="connsiteX414" fmla="*/ 2124090 w 7467600"/>
              <a:gd name="connsiteY414" fmla="*/ 6761017 h 6858000"/>
              <a:gd name="connsiteX415" fmla="*/ 2200380 w 7467600"/>
              <a:gd name="connsiteY415" fmla="*/ 6858000 h 6858000"/>
              <a:gd name="connsiteX416" fmla="*/ 2147507 w 7467600"/>
              <a:gd name="connsiteY416" fmla="*/ 6858000 h 6858000"/>
              <a:gd name="connsiteX417" fmla="*/ 2070668 w 7467600"/>
              <a:gd name="connsiteY417" fmla="*/ 6761520 h 6858000"/>
              <a:gd name="connsiteX418" fmla="*/ 1975142 w 7467600"/>
              <a:gd name="connsiteY418" fmla="*/ 6585570 h 6858000"/>
              <a:gd name="connsiteX419" fmla="*/ 2050035 w 7467600"/>
              <a:gd name="connsiteY419" fmla="*/ 6813345 h 6858000"/>
              <a:gd name="connsiteX420" fmla="*/ 2063025 w 7467600"/>
              <a:gd name="connsiteY420" fmla="*/ 6858000 h 6858000"/>
              <a:gd name="connsiteX421" fmla="*/ 2021675 w 7467600"/>
              <a:gd name="connsiteY421" fmla="*/ 6858000 h 6858000"/>
              <a:gd name="connsiteX422" fmla="*/ 2019308 w 7467600"/>
              <a:gd name="connsiteY422" fmla="*/ 6847118 h 6858000"/>
              <a:gd name="connsiteX423" fmla="*/ 1938835 w 7467600"/>
              <a:gd name="connsiteY423" fmla="*/ 6551160 h 6858000"/>
              <a:gd name="connsiteX424" fmla="*/ 1953230 w 7467600"/>
              <a:gd name="connsiteY424" fmla="*/ 6759699 h 6858000"/>
              <a:gd name="connsiteX425" fmla="*/ 1956763 w 7467600"/>
              <a:gd name="connsiteY425" fmla="*/ 6778191 h 6858000"/>
              <a:gd name="connsiteX426" fmla="*/ 1967925 w 7467600"/>
              <a:gd name="connsiteY426" fmla="*/ 6858000 h 6858000"/>
              <a:gd name="connsiteX427" fmla="*/ 1936622 w 7467600"/>
              <a:gd name="connsiteY427" fmla="*/ 6858000 h 6858000"/>
              <a:gd name="connsiteX428" fmla="*/ 1926261 w 7467600"/>
              <a:gd name="connsiteY428" fmla="*/ 6784064 h 6858000"/>
              <a:gd name="connsiteX429" fmla="*/ 1922724 w 7467600"/>
              <a:gd name="connsiteY429" fmla="*/ 6765577 h 6858000"/>
              <a:gd name="connsiteX430" fmla="*/ 1904650 w 7467600"/>
              <a:gd name="connsiteY430" fmla="*/ 6639616 h 6858000"/>
              <a:gd name="connsiteX431" fmla="*/ 1885273 w 7467600"/>
              <a:gd name="connsiteY431" fmla="*/ 6858000 h 6858000"/>
              <a:gd name="connsiteX432" fmla="*/ 1854363 w 7467600"/>
              <a:gd name="connsiteY432" fmla="*/ 6858000 h 6858000"/>
              <a:gd name="connsiteX433" fmla="*/ 1880391 w 7467600"/>
              <a:gd name="connsiteY433" fmla="*/ 6603796 h 6858000"/>
              <a:gd name="connsiteX434" fmla="*/ 1818273 w 7467600"/>
              <a:gd name="connsiteY434" fmla="*/ 6715729 h 6858000"/>
              <a:gd name="connsiteX435" fmla="*/ 1794691 w 7467600"/>
              <a:gd name="connsiteY435" fmla="*/ 6843239 h 6858000"/>
              <a:gd name="connsiteX436" fmla="*/ 1794914 w 7467600"/>
              <a:gd name="connsiteY436" fmla="*/ 6858000 h 6858000"/>
              <a:gd name="connsiteX437" fmla="*/ 1746128 w 7467600"/>
              <a:gd name="connsiteY437" fmla="*/ 6858000 h 6858000"/>
              <a:gd name="connsiteX438" fmla="*/ 1753934 w 7467600"/>
              <a:gd name="connsiteY438" fmla="*/ 6724796 h 6858000"/>
              <a:gd name="connsiteX439" fmla="*/ 1792053 w 7467600"/>
              <a:gd name="connsiteY439" fmla="*/ 6572396 h 6858000"/>
              <a:gd name="connsiteX440" fmla="*/ 1862248 w 7467600"/>
              <a:gd name="connsiteY440" fmla="*/ 6266397 h 6858000"/>
              <a:gd name="connsiteX441" fmla="*/ 1862250 w 7467600"/>
              <a:gd name="connsiteY441" fmla="*/ 6033531 h 6858000"/>
              <a:gd name="connsiteX442" fmla="*/ 1211999 w 7467600"/>
              <a:gd name="connsiteY442" fmla="*/ 6683610 h 6858000"/>
              <a:gd name="connsiteX443" fmla="*/ 1213266 w 7467600"/>
              <a:gd name="connsiteY443" fmla="*/ 6691947 h 6858000"/>
              <a:gd name="connsiteX444" fmla="*/ 1203370 w 7467600"/>
              <a:gd name="connsiteY444" fmla="*/ 6850676 h 6858000"/>
              <a:gd name="connsiteX445" fmla="*/ 1203671 w 7467600"/>
              <a:gd name="connsiteY445" fmla="*/ 6858000 h 6858000"/>
              <a:gd name="connsiteX446" fmla="*/ 1143180 w 7467600"/>
              <a:gd name="connsiteY446" fmla="*/ 6858000 h 6858000"/>
              <a:gd name="connsiteX447" fmla="*/ 1142176 w 7467600"/>
              <a:gd name="connsiteY447" fmla="*/ 6766045 h 6858000"/>
              <a:gd name="connsiteX448" fmla="*/ 1067484 w 7467600"/>
              <a:gd name="connsiteY448" fmla="*/ 6858000 h 6858000"/>
              <a:gd name="connsiteX449" fmla="*/ 953928 w 7467600"/>
              <a:gd name="connsiteY449" fmla="*/ 6858000 h 6858000"/>
              <a:gd name="connsiteX450" fmla="*/ 959715 w 7467600"/>
              <a:gd name="connsiteY450" fmla="*/ 6850185 h 6858000"/>
              <a:gd name="connsiteX451" fmla="*/ 1483788 w 7467600"/>
              <a:gd name="connsiteY451" fmla="*/ 6259174 h 6858000"/>
              <a:gd name="connsiteX452" fmla="*/ 1100671 w 7467600"/>
              <a:gd name="connsiteY452" fmla="*/ 6252137 h 6858000"/>
              <a:gd name="connsiteX453" fmla="*/ 1090144 w 7467600"/>
              <a:gd name="connsiteY453" fmla="*/ 6256748 h 6858000"/>
              <a:gd name="connsiteX454" fmla="*/ 1095872 w 7467600"/>
              <a:gd name="connsiteY454" fmla="*/ 6271892 h 6858000"/>
              <a:gd name="connsiteX455" fmla="*/ 262785 w 7467600"/>
              <a:gd name="connsiteY455" fmla="*/ 6845450 h 6858000"/>
              <a:gd name="connsiteX456" fmla="*/ 209968 w 7467600"/>
              <a:gd name="connsiteY456" fmla="*/ 6770713 h 6858000"/>
              <a:gd name="connsiteX457" fmla="*/ 873460 w 7467600"/>
              <a:gd name="connsiteY457" fmla="*/ 6253768 h 6858000"/>
              <a:gd name="connsiteX458" fmla="*/ 192686 w 7467600"/>
              <a:gd name="connsiteY458" fmla="*/ 5849257 h 6858000"/>
              <a:gd name="connsiteX459" fmla="*/ 4696 w 7467600"/>
              <a:gd name="connsiteY459" fmla="*/ 5697668 h 6858000"/>
              <a:gd name="connsiteX460" fmla="*/ 0 w 7467600"/>
              <a:gd name="connsiteY460" fmla="*/ 5689984 h 6858000"/>
              <a:gd name="connsiteX461" fmla="*/ 0 w 7467600"/>
              <a:gd name="connsiteY461" fmla="*/ 5513472 h 6858000"/>
              <a:gd name="connsiteX462" fmla="*/ 174101 w 7467600"/>
              <a:gd name="connsiteY462" fmla="*/ 5620277 h 6858000"/>
              <a:gd name="connsiteX463" fmla="*/ 891800 w 7467600"/>
              <a:gd name="connsiteY463" fmla="*/ 6036935 h 6858000"/>
              <a:gd name="connsiteX464" fmla="*/ 1072219 w 7467600"/>
              <a:gd name="connsiteY464" fmla="*/ 6169443 h 6858000"/>
              <a:gd name="connsiteX465" fmla="*/ 1074117 w 7467600"/>
              <a:gd name="connsiteY465" fmla="*/ 6170301 h 6858000"/>
              <a:gd name="connsiteX466" fmla="*/ 1083114 w 7467600"/>
              <a:gd name="connsiteY466" fmla="*/ 6174131 h 6858000"/>
              <a:gd name="connsiteX467" fmla="*/ 1543010 w 7467600"/>
              <a:gd name="connsiteY467" fmla="*/ 6191140 h 6858000"/>
              <a:gd name="connsiteX468" fmla="*/ 1551080 w 7467600"/>
              <a:gd name="connsiteY468" fmla="*/ 6195006 h 6858000"/>
              <a:gd name="connsiteX469" fmla="*/ 2345443 w 7467600"/>
              <a:gd name="connsiteY469" fmla="*/ 5549882 h 6858000"/>
              <a:gd name="connsiteX470" fmla="*/ 1721499 w 7467600"/>
              <a:gd name="connsiteY470" fmla="*/ 5599969 h 6858000"/>
              <a:gd name="connsiteX471" fmla="*/ 767716 w 7467600"/>
              <a:gd name="connsiteY471" fmla="*/ 5472768 h 6858000"/>
              <a:gd name="connsiteX472" fmla="*/ 722147 w 7467600"/>
              <a:gd name="connsiteY472" fmla="*/ 5393091 h 6858000"/>
              <a:gd name="connsiteX473" fmla="*/ 1485552 w 7467600"/>
              <a:gd name="connsiteY473" fmla="*/ 5313202 h 6858000"/>
              <a:gd name="connsiteX474" fmla="*/ 2143004 w 7467600"/>
              <a:gd name="connsiteY474" fmla="*/ 5402420 h 6858000"/>
              <a:gd name="connsiteX475" fmla="*/ 1933391 w 7467600"/>
              <a:gd name="connsiteY475" fmla="*/ 5156971 h 6858000"/>
              <a:gd name="connsiteX476" fmla="*/ 1827118 w 7467600"/>
              <a:gd name="connsiteY476" fmla="*/ 4968410 h 6858000"/>
              <a:gd name="connsiteX477" fmla="*/ 1837349 w 7467600"/>
              <a:gd name="connsiteY477" fmla="*/ 4956357 h 6858000"/>
              <a:gd name="connsiteX478" fmla="*/ 2162835 w 7467600"/>
              <a:gd name="connsiteY478" fmla="*/ 5187853 h 6858000"/>
              <a:gd name="connsiteX479" fmla="*/ 2257167 w 7467600"/>
              <a:gd name="connsiteY479" fmla="*/ 5462123 h 6858000"/>
              <a:gd name="connsiteX480" fmla="*/ 2261598 w 7467600"/>
              <a:gd name="connsiteY480" fmla="*/ 5467998 h 6858000"/>
              <a:gd name="connsiteX481" fmla="*/ 2437177 w 7467600"/>
              <a:gd name="connsiteY481" fmla="*/ 5479608 h 6858000"/>
              <a:gd name="connsiteX482" fmla="*/ 2445247 w 7467600"/>
              <a:gd name="connsiteY482" fmla="*/ 5483476 h 6858000"/>
              <a:gd name="connsiteX483" fmla="*/ 2743626 w 7467600"/>
              <a:gd name="connsiteY483" fmla="*/ 5304819 h 6858000"/>
              <a:gd name="connsiteX484" fmla="*/ 3048102 w 7467600"/>
              <a:gd name="connsiteY484" fmla="*/ 5150595 h 6858000"/>
              <a:gd name="connsiteX485" fmla="*/ 1799414 w 7467600"/>
              <a:gd name="connsiteY485" fmla="*/ 4694732 h 6858000"/>
              <a:gd name="connsiteX486" fmla="*/ 1771735 w 7467600"/>
              <a:gd name="connsiteY486" fmla="*/ 4619929 h 6858000"/>
              <a:gd name="connsiteX487" fmla="*/ 3104273 w 7467600"/>
              <a:gd name="connsiteY487" fmla="*/ 5076159 h 6858000"/>
              <a:gd name="connsiteX488" fmla="*/ 3113245 w 7467600"/>
              <a:gd name="connsiteY488" fmla="*/ 5090705 h 6858000"/>
              <a:gd name="connsiteX489" fmla="*/ 3126294 w 7467600"/>
              <a:gd name="connsiteY489" fmla="*/ 5114400 h 6858000"/>
              <a:gd name="connsiteX490" fmla="*/ 3937433 w 7467600"/>
              <a:gd name="connsiteY490" fmla="*/ 4830473 h 6858000"/>
              <a:gd name="connsiteX491" fmla="*/ 3590475 w 7467600"/>
              <a:gd name="connsiteY491" fmla="*/ 4597974 h 6858000"/>
              <a:gd name="connsiteX492" fmla="*/ 3100264 w 7467600"/>
              <a:gd name="connsiteY492" fmla="*/ 4579845 h 6858000"/>
              <a:gd name="connsiteX493" fmla="*/ 2183576 w 7467600"/>
              <a:gd name="connsiteY493" fmla="*/ 4227150 h 6858000"/>
              <a:gd name="connsiteX494" fmla="*/ 2151029 w 7467600"/>
              <a:gd name="connsiteY494" fmla="*/ 4146947 h 6858000"/>
              <a:gd name="connsiteX495" fmla="*/ 3563434 w 7467600"/>
              <a:gd name="connsiteY495" fmla="*/ 4469115 h 6858000"/>
              <a:gd name="connsiteX496" fmla="*/ 3177952 w 7467600"/>
              <a:gd name="connsiteY496" fmla="*/ 3657386 h 6858000"/>
              <a:gd name="connsiteX497" fmla="*/ 3189263 w 7467600"/>
              <a:gd name="connsiteY497" fmla="*/ 3625726 h 6858000"/>
              <a:gd name="connsiteX498" fmla="*/ 3560912 w 7467600"/>
              <a:gd name="connsiteY498" fmla="*/ 4079863 h 6858000"/>
              <a:gd name="connsiteX499" fmla="*/ 3626636 w 7467600"/>
              <a:gd name="connsiteY499" fmla="*/ 4512230 h 6858000"/>
              <a:gd name="connsiteX500" fmla="*/ 3653088 w 7467600"/>
              <a:gd name="connsiteY500" fmla="*/ 4521417 h 6858000"/>
              <a:gd name="connsiteX501" fmla="*/ 3988128 w 7467600"/>
              <a:gd name="connsiteY501" fmla="*/ 4817267 h 6858000"/>
              <a:gd name="connsiteX502" fmla="*/ 4830582 w 7467600"/>
              <a:gd name="connsiteY502" fmla="*/ 4676000 h 6858000"/>
              <a:gd name="connsiteX503" fmla="*/ 4830100 w 7467600"/>
              <a:gd name="connsiteY503" fmla="*/ 4675554 h 6858000"/>
              <a:gd name="connsiteX504" fmla="*/ 4036318 w 7467600"/>
              <a:gd name="connsiteY504" fmla="*/ 4147013 h 6858000"/>
              <a:gd name="connsiteX505" fmla="*/ 3432098 w 7467600"/>
              <a:gd name="connsiteY505" fmla="*/ 3537312 h 6858000"/>
              <a:gd name="connsiteX506" fmla="*/ 3446761 w 7467600"/>
              <a:gd name="connsiteY506" fmla="*/ 3461278 h 6858000"/>
              <a:gd name="connsiteX507" fmla="*/ 4419733 w 7467600"/>
              <a:gd name="connsiteY507" fmla="*/ 3963555 h 6858000"/>
              <a:gd name="connsiteX508" fmla="*/ 4781371 w 7467600"/>
              <a:gd name="connsiteY508" fmla="*/ 4458604 h 6858000"/>
              <a:gd name="connsiteX509" fmla="*/ 4780440 w 7467600"/>
              <a:gd name="connsiteY509" fmla="*/ 4470290 h 6858000"/>
              <a:gd name="connsiteX510" fmla="*/ 4898954 w 7467600"/>
              <a:gd name="connsiteY510" fmla="*/ 4662092 h 6858000"/>
              <a:gd name="connsiteX511" fmla="*/ 4900699 w 7467600"/>
              <a:gd name="connsiteY511" fmla="*/ 4670867 h 6858000"/>
              <a:gd name="connsiteX512" fmla="*/ 5714511 w 7467600"/>
              <a:gd name="connsiteY512" fmla="*/ 4663483 h 6858000"/>
              <a:gd name="connsiteX513" fmla="*/ 5464793 w 7467600"/>
              <a:gd name="connsiteY513" fmla="*/ 4393556 h 6858000"/>
              <a:gd name="connsiteX514" fmla="*/ 5461897 w 7467600"/>
              <a:gd name="connsiteY514" fmla="*/ 4390879 h 6858000"/>
              <a:gd name="connsiteX515" fmla="*/ 4294126 w 7467600"/>
              <a:gd name="connsiteY515" fmla="*/ 3303048 h 6858000"/>
              <a:gd name="connsiteX516" fmla="*/ 4305321 w 7467600"/>
              <a:gd name="connsiteY516" fmla="*/ 3256953 h 6858000"/>
              <a:gd name="connsiteX517" fmla="*/ 4949299 w 7467600"/>
              <a:gd name="connsiteY517" fmla="*/ 3766336 h 6858000"/>
              <a:gd name="connsiteX518" fmla="*/ 5291452 w 7467600"/>
              <a:gd name="connsiteY518" fmla="*/ 4076801 h 6858000"/>
              <a:gd name="connsiteX519" fmla="*/ 5434998 w 7467600"/>
              <a:gd name="connsiteY519" fmla="*/ 4254100 h 6858000"/>
              <a:gd name="connsiteX520" fmla="*/ 5351015 w 7467600"/>
              <a:gd name="connsiteY520" fmla="*/ 3760989 h 6858000"/>
              <a:gd name="connsiteX521" fmla="*/ 5413780 w 7467600"/>
              <a:gd name="connsiteY521" fmla="*/ 2966265 h 6858000"/>
              <a:gd name="connsiteX522" fmla="*/ 5425627 w 7467600"/>
              <a:gd name="connsiteY522" fmla="*/ 2954192 h 6858000"/>
              <a:gd name="connsiteX523" fmla="*/ 6604735 w 7467600"/>
              <a:gd name="connsiteY523" fmla="*/ 2041381 h 6858000"/>
              <a:gd name="connsiteX524" fmla="*/ 7204487 w 7467600"/>
              <a:gd name="connsiteY524" fmla="*/ 2742112 h 6858000"/>
              <a:gd name="connsiteX525" fmla="*/ 7131592 w 7467600"/>
              <a:gd name="connsiteY525" fmla="*/ 2672096 h 6858000"/>
              <a:gd name="connsiteX526" fmla="*/ 6996344 w 7467600"/>
              <a:gd name="connsiteY526" fmla="*/ 2518310 h 6858000"/>
              <a:gd name="connsiteX527" fmla="*/ 6735495 w 7467600"/>
              <a:gd name="connsiteY527" fmla="*/ 2196890 h 6858000"/>
              <a:gd name="connsiteX528" fmla="*/ 6721901 w 7467600"/>
              <a:gd name="connsiteY528" fmla="*/ 2179274 h 6858000"/>
              <a:gd name="connsiteX529" fmla="*/ 6604735 w 7467600"/>
              <a:gd name="connsiteY529" fmla="*/ 2041381 h 6858000"/>
              <a:gd name="connsiteX530" fmla="*/ 6591670 w 7467600"/>
              <a:gd name="connsiteY530" fmla="*/ 1988277 h 6858000"/>
              <a:gd name="connsiteX531" fmla="*/ 6747349 w 7467600"/>
              <a:gd name="connsiteY531" fmla="*/ 2160069 h 6858000"/>
              <a:gd name="connsiteX532" fmla="*/ 6760943 w 7467600"/>
              <a:gd name="connsiteY532" fmla="*/ 2177686 h 6858000"/>
              <a:gd name="connsiteX533" fmla="*/ 7021065 w 7467600"/>
              <a:gd name="connsiteY533" fmla="*/ 2498102 h 6858000"/>
              <a:gd name="connsiteX534" fmla="*/ 7155223 w 7467600"/>
              <a:gd name="connsiteY534" fmla="*/ 2650386 h 6858000"/>
              <a:gd name="connsiteX535" fmla="*/ 7203167 w 7467600"/>
              <a:gd name="connsiteY535" fmla="*/ 2697288 h 6858000"/>
              <a:gd name="connsiteX536" fmla="*/ 6937703 w 7467600"/>
              <a:gd name="connsiteY536" fmla="*/ 2321981 h 6858000"/>
              <a:gd name="connsiteX537" fmla="*/ 6591670 w 7467600"/>
              <a:gd name="connsiteY537" fmla="*/ 1988277 h 6858000"/>
              <a:gd name="connsiteX538" fmla="*/ 5798671 w 7467600"/>
              <a:gd name="connsiteY538" fmla="*/ 1981601 h 6858000"/>
              <a:gd name="connsiteX539" fmla="*/ 5754709 w 7467600"/>
              <a:gd name="connsiteY539" fmla="*/ 2071454 h 6858000"/>
              <a:gd name="connsiteX540" fmla="*/ 5763044 w 7467600"/>
              <a:gd name="connsiteY540" fmla="*/ 2842206 h 6858000"/>
              <a:gd name="connsiteX541" fmla="*/ 5764974 w 7467600"/>
              <a:gd name="connsiteY541" fmla="*/ 2799609 h 6858000"/>
              <a:gd name="connsiteX542" fmla="*/ 5767665 w 7467600"/>
              <a:gd name="connsiteY542" fmla="*/ 2666409 h 6858000"/>
              <a:gd name="connsiteX543" fmla="*/ 5763055 w 7467600"/>
              <a:gd name="connsiteY543" fmla="*/ 2579705 h 6858000"/>
              <a:gd name="connsiteX544" fmla="*/ 5758079 w 7467600"/>
              <a:gd name="connsiteY544" fmla="*/ 2492508 h 6858000"/>
              <a:gd name="connsiteX545" fmla="*/ 5779325 w 7467600"/>
              <a:gd name="connsiteY545" fmla="*/ 2197069 h 6858000"/>
              <a:gd name="connsiteX546" fmla="*/ 5798671 w 7467600"/>
              <a:gd name="connsiteY546" fmla="*/ 1981601 h 6858000"/>
              <a:gd name="connsiteX547" fmla="*/ 5829202 w 7467600"/>
              <a:gd name="connsiteY547" fmla="*/ 1971679 h 6858000"/>
              <a:gd name="connsiteX548" fmla="*/ 5809558 w 7467600"/>
              <a:gd name="connsiteY548" fmla="*/ 2198043 h 6858000"/>
              <a:gd name="connsiteX549" fmla="*/ 5788653 w 7467600"/>
              <a:gd name="connsiteY549" fmla="*/ 2489430 h 6858000"/>
              <a:gd name="connsiteX550" fmla="*/ 5793439 w 7467600"/>
              <a:gd name="connsiteY550" fmla="*/ 2575235 h 6858000"/>
              <a:gd name="connsiteX551" fmla="*/ 5796837 w 7467600"/>
              <a:gd name="connsiteY551" fmla="*/ 2637633 h 6858000"/>
              <a:gd name="connsiteX552" fmla="*/ 5818614 w 7467600"/>
              <a:gd name="connsiteY552" fmla="*/ 2473055 h 6858000"/>
              <a:gd name="connsiteX553" fmla="*/ 5829202 w 7467600"/>
              <a:gd name="connsiteY553" fmla="*/ 1971679 h 6858000"/>
              <a:gd name="connsiteX554" fmla="*/ 5911389 w 7467600"/>
              <a:gd name="connsiteY554" fmla="*/ 1898371 h 6858000"/>
              <a:gd name="connsiteX555" fmla="*/ 6237627 w 7467600"/>
              <a:gd name="connsiteY555" fmla="*/ 2231921 h 6858000"/>
              <a:gd name="connsiteX556" fmla="*/ 5911389 w 7467600"/>
              <a:gd name="connsiteY556" fmla="*/ 1898371 h 6858000"/>
              <a:gd name="connsiteX557" fmla="*/ 6944437 w 7467600"/>
              <a:gd name="connsiteY557" fmla="*/ 1575402 h 6858000"/>
              <a:gd name="connsiteX558" fmla="*/ 6304730 w 7467600"/>
              <a:gd name="connsiteY558" fmla="*/ 1766654 h 6858000"/>
              <a:gd name="connsiteX559" fmla="*/ 6944437 w 7467600"/>
              <a:gd name="connsiteY559" fmla="*/ 1575402 h 6858000"/>
              <a:gd name="connsiteX560" fmla="*/ 7019523 w 7467600"/>
              <a:gd name="connsiteY560" fmla="*/ 1519450 h 6858000"/>
              <a:gd name="connsiteX561" fmla="*/ 6298091 w 7467600"/>
              <a:gd name="connsiteY561" fmla="*/ 1737122 h 6858000"/>
              <a:gd name="connsiteX562" fmla="*/ 7019523 w 7467600"/>
              <a:gd name="connsiteY562" fmla="*/ 1519450 h 6858000"/>
              <a:gd name="connsiteX563" fmla="*/ 2399523 w 7467600"/>
              <a:gd name="connsiteY563" fmla="*/ 1428234 h 6858000"/>
              <a:gd name="connsiteX564" fmla="*/ 2224982 w 7467600"/>
              <a:gd name="connsiteY564" fmla="*/ 1826201 h 6858000"/>
              <a:gd name="connsiteX565" fmla="*/ 2096099 w 7467600"/>
              <a:gd name="connsiteY565" fmla="*/ 2345900 h 6858000"/>
              <a:gd name="connsiteX566" fmla="*/ 2283317 w 7467600"/>
              <a:gd name="connsiteY566" fmla="*/ 1796925 h 6858000"/>
              <a:gd name="connsiteX567" fmla="*/ 2399523 w 7467600"/>
              <a:gd name="connsiteY567" fmla="*/ 1428234 h 6858000"/>
              <a:gd name="connsiteX568" fmla="*/ 2448558 w 7467600"/>
              <a:gd name="connsiteY568" fmla="*/ 1373435 h 6858000"/>
              <a:gd name="connsiteX569" fmla="*/ 2312521 w 7467600"/>
              <a:gd name="connsiteY569" fmla="*/ 1806140 h 6858000"/>
              <a:gd name="connsiteX570" fmla="*/ 2127533 w 7467600"/>
              <a:gd name="connsiteY570" fmla="*/ 2348380 h 6858000"/>
              <a:gd name="connsiteX571" fmla="*/ 2358080 w 7467600"/>
              <a:gd name="connsiteY571" fmla="*/ 1866134 h 6858000"/>
              <a:gd name="connsiteX572" fmla="*/ 2407436 w 7467600"/>
              <a:gd name="connsiteY572" fmla="*/ 1651070 h 6858000"/>
              <a:gd name="connsiteX573" fmla="*/ 2448558 w 7467600"/>
              <a:gd name="connsiteY573" fmla="*/ 1373435 h 6858000"/>
              <a:gd name="connsiteX574" fmla="*/ 278707 w 7467600"/>
              <a:gd name="connsiteY574" fmla="*/ 1352270 h 6858000"/>
              <a:gd name="connsiteX575" fmla="*/ 321570 w 7467600"/>
              <a:gd name="connsiteY575" fmla="*/ 1861610 h 6858000"/>
              <a:gd name="connsiteX576" fmla="*/ 294281 w 7467600"/>
              <a:gd name="connsiteY576" fmla="*/ 1440658 h 6858000"/>
              <a:gd name="connsiteX577" fmla="*/ 278707 w 7467600"/>
              <a:gd name="connsiteY577" fmla="*/ 1352270 h 6858000"/>
              <a:gd name="connsiteX578" fmla="*/ 1423821 w 7467600"/>
              <a:gd name="connsiteY578" fmla="*/ 1351958 h 6858000"/>
              <a:gd name="connsiteX579" fmla="*/ 1638521 w 7467600"/>
              <a:gd name="connsiteY579" fmla="*/ 1908470 h 6858000"/>
              <a:gd name="connsiteX580" fmla="*/ 1754199 w 7467600"/>
              <a:gd name="connsiteY580" fmla="*/ 2149284 h 6858000"/>
              <a:gd name="connsiteX581" fmla="*/ 1908359 w 7467600"/>
              <a:gd name="connsiteY581" fmla="*/ 2364988 h 6858000"/>
              <a:gd name="connsiteX582" fmla="*/ 1647661 w 7467600"/>
              <a:gd name="connsiteY582" fmla="*/ 1825945 h 6858000"/>
              <a:gd name="connsiteX583" fmla="*/ 1423821 w 7467600"/>
              <a:gd name="connsiteY583" fmla="*/ 1351958 h 6858000"/>
              <a:gd name="connsiteX584" fmla="*/ 1431890 w 7467600"/>
              <a:gd name="connsiteY584" fmla="*/ 1306475 h 6858000"/>
              <a:gd name="connsiteX585" fmla="*/ 1507597 w 7467600"/>
              <a:gd name="connsiteY585" fmla="*/ 1446132 h 6858000"/>
              <a:gd name="connsiteX586" fmla="*/ 1674586 w 7467600"/>
              <a:gd name="connsiteY586" fmla="*/ 1813832 h 6858000"/>
              <a:gd name="connsiteX587" fmla="*/ 1815950 w 7467600"/>
              <a:gd name="connsiteY587" fmla="*/ 2128564 h 6858000"/>
              <a:gd name="connsiteX588" fmla="*/ 1984242 w 7467600"/>
              <a:gd name="connsiteY588" fmla="*/ 2430829 h 6858000"/>
              <a:gd name="connsiteX589" fmla="*/ 2014023 w 7467600"/>
              <a:gd name="connsiteY589" fmla="*/ 2450995 h 6858000"/>
              <a:gd name="connsiteX590" fmla="*/ 1747337 w 7467600"/>
              <a:gd name="connsiteY590" fmla="*/ 1855264 h 6858000"/>
              <a:gd name="connsiteX591" fmla="*/ 1533749 w 7467600"/>
              <a:gd name="connsiteY591" fmla="*/ 1478656 h 6858000"/>
              <a:gd name="connsiteX592" fmla="*/ 1431890 w 7467600"/>
              <a:gd name="connsiteY592" fmla="*/ 1306475 h 6858000"/>
              <a:gd name="connsiteX593" fmla="*/ 5052692 w 7467600"/>
              <a:gd name="connsiteY593" fmla="*/ 1292994 h 6858000"/>
              <a:gd name="connsiteX594" fmla="*/ 5200661 w 7467600"/>
              <a:gd name="connsiteY594" fmla="*/ 1635186 h 6858000"/>
              <a:gd name="connsiteX595" fmla="*/ 5297138 w 7467600"/>
              <a:gd name="connsiteY595" fmla="*/ 1906351 h 6858000"/>
              <a:gd name="connsiteX596" fmla="*/ 5052692 w 7467600"/>
              <a:gd name="connsiteY596" fmla="*/ 1292994 h 6858000"/>
              <a:gd name="connsiteX597" fmla="*/ 5009948 w 7467600"/>
              <a:gd name="connsiteY597" fmla="*/ 1273619 h 6858000"/>
              <a:gd name="connsiteX598" fmla="*/ 5121777 w 7467600"/>
              <a:gd name="connsiteY598" fmla="*/ 1654213 h 6858000"/>
              <a:gd name="connsiteX599" fmla="*/ 5293545 w 7467600"/>
              <a:gd name="connsiteY599" fmla="*/ 2072247 h 6858000"/>
              <a:gd name="connsiteX600" fmla="*/ 5294042 w 7467600"/>
              <a:gd name="connsiteY600" fmla="*/ 2065019 h 6858000"/>
              <a:gd name="connsiteX601" fmla="*/ 5171936 w 7467600"/>
              <a:gd name="connsiteY601" fmla="*/ 1647613 h 6858000"/>
              <a:gd name="connsiteX602" fmla="*/ 5009948 w 7467600"/>
              <a:gd name="connsiteY602" fmla="*/ 1273619 h 6858000"/>
              <a:gd name="connsiteX603" fmla="*/ 655236 w 7467600"/>
              <a:gd name="connsiteY603" fmla="*/ 1268632 h 6858000"/>
              <a:gd name="connsiteX604" fmla="*/ 839521 w 7467600"/>
              <a:gd name="connsiteY604" fmla="*/ 1685315 h 6858000"/>
              <a:gd name="connsiteX605" fmla="*/ 1109416 w 7467600"/>
              <a:gd name="connsiteY605" fmla="*/ 2061663 h 6858000"/>
              <a:gd name="connsiteX606" fmla="*/ 1298300 w 7467600"/>
              <a:gd name="connsiteY606" fmla="*/ 2247742 h 6858000"/>
              <a:gd name="connsiteX607" fmla="*/ 1125871 w 7467600"/>
              <a:gd name="connsiteY607" fmla="*/ 1989513 h 6858000"/>
              <a:gd name="connsiteX608" fmla="*/ 981574 w 7467600"/>
              <a:gd name="connsiteY608" fmla="*/ 1783157 h 6858000"/>
              <a:gd name="connsiteX609" fmla="*/ 922198 w 7467600"/>
              <a:gd name="connsiteY609" fmla="*/ 1677437 h 6858000"/>
              <a:gd name="connsiteX610" fmla="*/ 869293 w 7467600"/>
              <a:gd name="connsiteY610" fmla="*/ 1583214 h 6858000"/>
              <a:gd name="connsiteX611" fmla="*/ 751431 w 7467600"/>
              <a:gd name="connsiteY611" fmla="*/ 1405731 h 6858000"/>
              <a:gd name="connsiteX612" fmla="*/ 655236 w 7467600"/>
              <a:gd name="connsiteY612" fmla="*/ 1268632 h 6858000"/>
              <a:gd name="connsiteX613" fmla="*/ 6516292 w 7467600"/>
              <a:gd name="connsiteY613" fmla="*/ 1263064 h 6858000"/>
              <a:gd name="connsiteX614" fmla="*/ 5736320 w 7467600"/>
              <a:gd name="connsiteY614" fmla="*/ 1501803 h 6858000"/>
              <a:gd name="connsiteX615" fmla="*/ 6516292 w 7467600"/>
              <a:gd name="connsiteY615" fmla="*/ 1263064 h 6858000"/>
              <a:gd name="connsiteX616" fmla="*/ 291466 w 7467600"/>
              <a:gd name="connsiteY616" fmla="*/ 1250369 h 6858000"/>
              <a:gd name="connsiteX617" fmla="*/ 323180 w 7467600"/>
              <a:gd name="connsiteY617" fmla="*/ 1435283 h 6858000"/>
              <a:gd name="connsiteX618" fmla="*/ 349381 w 7467600"/>
              <a:gd name="connsiteY618" fmla="*/ 1875041 h 6858000"/>
              <a:gd name="connsiteX619" fmla="*/ 374363 w 7467600"/>
              <a:gd name="connsiteY619" fmla="*/ 1506494 h 6858000"/>
              <a:gd name="connsiteX620" fmla="*/ 302168 w 7467600"/>
              <a:gd name="connsiteY620" fmla="*/ 1274495 h 6858000"/>
              <a:gd name="connsiteX621" fmla="*/ 291466 w 7467600"/>
              <a:gd name="connsiteY621" fmla="*/ 1250369 h 6858000"/>
              <a:gd name="connsiteX622" fmla="*/ 678222 w 7467600"/>
              <a:gd name="connsiteY622" fmla="*/ 1248670 h 6858000"/>
              <a:gd name="connsiteX623" fmla="*/ 775536 w 7467600"/>
              <a:gd name="connsiteY623" fmla="*/ 1388015 h 6858000"/>
              <a:gd name="connsiteX624" fmla="*/ 894529 w 7467600"/>
              <a:gd name="connsiteY624" fmla="*/ 1567739 h 6858000"/>
              <a:gd name="connsiteX625" fmla="*/ 948000 w 7467600"/>
              <a:gd name="connsiteY625" fmla="*/ 1663088 h 6858000"/>
              <a:gd name="connsiteX626" fmla="*/ 1006812 w 7467600"/>
              <a:gd name="connsiteY626" fmla="*/ 1767683 h 6858000"/>
              <a:gd name="connsiteX627" fmla="*/ 1149133 w 7467600"/>
              <a:gd name="connsiteY627" fmla="*/ 1971513 h 6858000"/>
              <a:gd name="connsiteX628" fmla="*/ 1333952 w 7467600"/>
              <a:gd name="connsiteY628" fmla="*/ 2251620 h 6858000"/>
              <a:gd name="connsiteX629" fmla="*/ 1337329 w 7467600"/>
              <a:gd name="connsiteY629" fmla="*/ 2258350 h 6858000"/>
              <a:gd name="connsiteX630" fmla="*/ 1014726 w 7467600"/>
              <a:gd name="connsiteY630" fmla="*/ 1615556 h 6858000"/>
              <a:gd name="connsiteX631" fmla="*/ 678222 w 7467600"/>
              <a:gd name="connsiteY631" fmla="*/ 1248670 h 6858000"/>
              <a:gd name="connsiteX632" fmla="*/ 6691602 w 7467600"/>
              <a:gd name="connsiteY632" fmla="*/ 1140573 h 6858000"/>
              <a:gd name="connsiteX633" fmla="*/ 6571100 w 7467600"/>
              <a:gd name="connsiteY633" fmla="*/ 1183662 h 6858000"/>
              <a:gd name="connsiteX634" fmla="*/ 6241687 w 7467600"/>
              <a:gd name="connsiteY634" fmla="*/ 1257600 h 6858000"/>
              <a:gd name="connsiteX635" fmla="*/ 5693009 w 7467600"/>
              <a:gd name="connsiteY635" fmla="*/ 1478256 h 6858000"/>
              <a:gd name="connsiteX636" fmla="*/ 6548420 w 7467600"/>
              <a:gd name="connsiteY636" fmla="*/ 1214599 h 6858000"/>
              <a:gd name="connsiteX637" fmla="*/ 6605473 w 7467600"/>
              <a:gd name="connsiteY637" fmla="*/ 1184686 h 6858000"/>
              <a:gd name="connsiteX638" fmla="*/ 6691602 w 7467600"/>
              <a:gd name="connsiteY638" fmla="*/ 1140573 h 6858000"/>
              <a:gd name="connsiteX639" fmla="*/ 4002475 w 7467600"/>
              <a:gd name="connsiteY639" fmla="*/ 1037802 h 6858000"/>
              <a:gd name="connsiteX640" fmla="*/ 4000324 w 7467600"/>
              <a:gd name="connsiteY640" fmla="*/ 1039362 h 6858000"/>
              <a:gd name="connsiteX641" fmla="*/ 4002862 w 7467600"/>
              <a:gd name="connsiteY641" fmla="*/ 1042866 h 6858000"/>
              <a:gd name="connsiteX642" fmla="*/ 4002475 w 7467600"/>
              <a:gd name="connsiteY642" fmla="*/ 1037802 h 6858000"/>
              <a:gd name="connsiteX643" fmla="*/ 506322 w 7467600"/>
              <a:gd name="connsiteY643" fmla="*/ 1020997 h 6858000"/>
              <a:gd name="connsiteX644" fmla="*/ 533068 w 7467600"/>
              <a:gd name="connsiteY644" fmla="*/ 1029409 h 6858000"/>
              <a:gd name="connsiteX645" fmla="*/ 1232525 w 7467600"/>
              <a:gd name="connsiteY645" fmla="*/ 1804675 h 6858000"/>
              <a:gd name="connsiteX646" fmla="*/ 1388858 w 7467600"/>
              <a:gd name="connsiteY646" fmla="*/ 2368011 h 6858000"/>
              <a:gd name="connsiteX647" fmla="*/ 1384098 w 7467600"/>
              <a:gd name="connsiteY647" fmla="*/ 2378125 h 6858000"/>
              <a:gd name="connsiteX648" fmla="*/ 1425393 w 7467600"/>
              <a:gd name="connsiteY648" fmla="*/ 2589124 h 6858000"/>
              <a:gd name="connsiteX649" fmla="*/ 1424001 w 7467600"/>
              <a:gd name="connsiteY649" fmla="*/ 2597541 h 6858000"/>
              <a:gd name="connsiteX650" fmla="*/ 2152729 w 7467600"/>
              <a:gd name="connsiteY650" fmla="*/ 2864487 h 6858000"/>
              <a:gd name="connsiteX651" fmla="*/ 2020609 w 7467600"/>
              <a:gd name="connsiteY651" fmla="*/ 2539671 h 6858000"/>
              <a:gd name="connsiteX652" fmla="*/ 2018920 w 7467600"/>
              <a:gd name="connsiteY652" fmla="*/ 2536309 h 6858000"/>
              <a:gd name="connsiteX653" fmla="*/ 1342441 w 7467600"/>
              <a:gd name="connsiteY653" fmla="*/ 1173017 h 6858000"/>
              <a:gd name="connsiteX654" fmla="*/ 1367925 w 7467600"/>
              <a:gd name="connsiteY654" fmla="*/ 1135648 h 6858000"/>
              <a:gd name="connsiteX655" fmla="*/ 1771401 w 7467600"/>
              <a:gd name="connsiteY655" fmla="*/ 1806673 h 6858000"/>
              <a:gd name="connsiteX656" fmla="*/ 1972385 w 7467600"/>
              <a:gd name="connsiteY656" fmla="*/ 2198735 h 6858000"/>
              <a:gd name="connsiteX657" fmla="*/ 2040892 w 7467600"/>
              <a:gd name="connsiteY657" fmla="*/ 2405205 h 6858000"/>
              <a:gd name="connsiteX658" fmla="*/ 2131689 w 7467600"/>
              <a:gd name="connsiteY658" fmla="*/ 1936926 h 6858000"/>
              <a:gd name="connsiteX659" fmla="*/ 2454820 w 7467600"/>
              <a:gd name="connsiteY659" fmla="*/ 1248808 h 6858000"/>
              <a:gd name="connsiteX660" fmla="*/ 2492512 w 7467600"/>
              <a:gd name="connsiteY660" fmla="*/ 1302920 h 6858000"/>
              <a:gd name="connsiteX661" fmla="*/ 2081216 w 7467600"/>
              <a:gd name="connsiteY661" fmla="*/ 2527513 h 6858000"/>
              <a:gd name="connsiteX662" fmla="*/ 2081211 w 7467600"/>
              <a:gd name="connsiteY662" fmla="*/ 2528916 h 6858000"/>
              <a:gd name="connsiteX663" fmla="*/ 2199067 w 7467600"/>
              <a:gd name="connsiteY663" fmla="*/ 2884061 h 6858000"/>
              <a:gd name="connsiteX664" fmla="*/ 3192586 w 7467600"/>
              <a:gd name="connsiteY664" fmla="*/ 3411496 h 6858000"/>
              <a:gd name="connsiteX665" fmla="*/ 3182620 w 7467600"/>
              <a:gd name="connsiteY665" fmla="*/ 3483279 h 6858000"/>
              <a:gd name="connsiteX666" fmla="*/ 2435119 w 7467600"/>
              <a:gd name="connsiteY666" fmla="*/ 3080173 h 6858000"/>
              <a:gd name="connsiteX667" fmla="*/ 2410152 w 7467600"/>
              <a:gd name="connsiteY667" fmla="*/ 3063751 h 6858000"/>
              <a:gd name="connsiteX668" fmla="*/ 2408099 w 7467600"/>
              <a:gd name="connsiteY668" fmla="*/ 3064403 h 6858000"/>
              <a:gd name="connsiteX669" fmla="*/ 2407218 w 7467600"/>
              <a:gd name="connsiteY669" fmla="*/ 3070324 h 6858000"/>
              <a:gd name="connsiteX670" fmla="*/ 2380138 w 7467600"/>
              <a:gd name="connsiteY670" fmla="*/ 3099341 h 6858000"/>
              <a:gd name="connsiteX671" fmla="*/ 1765923 w 7467600"/>
              <a:gd name="connsiteY671" fmla="*/ 3581043 h 6858000"/>
              <a:gd name="connsiteX672" fmla="*/ 1702258 w 7467600"/>
              <a:gd name="connsiteY672" fmla="*/ 3612286 h 6858000"/>
              <a:gd name="connsiteX673" fmla="*/ 1538370 w 7467600"/>
              <a:gd name="connsiteY673" fmla="*/ 3811804 h 6858000"/>
              <a:gd name="connsiteX674" fmla="*/ 542867 w 7467600"/>
              <a:gd name="connsiteY674" fmla="*/ 4944092 h 6858000"/>
              <a:gd name="connsiteX675" fmla="*/ 515800 w 7467600"/>
              <a:gd name="connsiteY675" fmla="*/ 4862180 h 6858000"/>
              <a:gd name="connsiteX676" fmla="*/ 909145 w 7467600"/>
              <a:gd name="connsiteY676" fmla="*/ 4199225 h 6858000"/>
              <a:gd name="connsiteX677" fmla="*/ 1214067 w 7467600"/>
              <a:gd name="connsiteY677" fmla="*/ 3908561 h 6858000"/>
              <a:gd name="connsiteX678" fmla="*/ 640967 w 7467600"/>
              <a:gd name="connsiteY678" fmla="*/ 4105601 h 6858000"/>
              <a:gd name="connsiteX679" fmla="*/ 112563 w 7467600"/>
              <a:gd name="connsiteY679" fmla="*/ 4396952 h 6858000"/>
              <a:gd name="connsiteX680" fmla="*/ 0 w 7467600"/>
              <a:gd name="connsiteY680" fmla="*/ 4466006 h 6858000"/>
              <a:gd name="connsiteX681" fmla="*/ 0 w 7467600"/>
              <a:gd name="connsiteY681" fmla="*/ 4233763 h 6858000"/>
              <a:gd name="connsiteX682" fmla="*/ 36881 w 7467600"/>
              <a:gd name="connsiteY682" fmla="*/ 4200118 h 6858000"/>
              <a:gd name="connsiteX683" fmla="*/ 910534 w 7467600"/>
              <a:gd name="connsiteY683" fmla="*/ 3629753 h 6858000"/>
              <a:gd name="connsiteX684" fmla="*/ 1578717 w 7467600"/>
              <a:gd name="connsiteY684" fmla="*/ 3575982 h 6858000"/>
              <a:gd name="connsiteX685" fmla="*/ 2338780 w 7467600"/>
              <a:gd name="connsiteY685" fmla="*/ 3033725 h 6858000"/>
              <a:gd name="connsiteX686" fmla="*/ 1807991 w 7467600"/>
              <a:gd name="connsiteY686" fmla="*/ 2807184 h 6858000"/>
              <a:gd name="connsiteX687" fmla="*/ 1416358 w 7467600"/>
              <a:gd name="connsiteY687" fmla="*/ 3112571 h 6858000"/>
              <a:gd name="connsiteX688" fmla="*/ 939066 w 7467600"/>
              <a:gd name="connsiteY688" fmla="*/ 3378798 h 6858000"/>
              <a:gd name="connsiteX689" fmla="*/ 115099 w 7467600"/>
              <a:gd name="connsiteY689" fmla="*/ 3607650 h 6858000"/>
              <a:gd name="connsiteX690" fmla="*/ 97284 w 7467600"/>
              <a:gd name="connsiteY690" fmla="*/ 3520393 h 6858000"/>
              <a:gd name="connsiteX691" fmla="*/ 922050 w 7467600"/>
              <a:gd name="connsiteY691" fmla="*/ 3074867 h 6858000"/>
              <a:gd name="connsiteX692" fmla="*/ 1405265 w 7467600"/>
              <a:gd name="connsiteY692" fmla="*/ 3016319 h 6858000"/>
              <a:gd name="connsiteX693" fmla="*/ 1407512 w 7467600"/>
              <a:gd name="connsiteY693" fmla="*/ 3018001 h 6858000"/>
              <a:gd name="connsiteX694" fmla="*/ 1726266 w 7467600"/>
              <a:gd name="connsiteY694" fmla="*/ 2777274 h 6858000"/>
              <a:gd name="connsiteX695" fmla="*/ 625390 w 7467600"/>
              <a:gd name="connsiteY695" fmla="*/ 2514541 h 6858000"/>
              <a:gd name="connsiteX696" fmla="*/ 619799 w 7467600"/>
              <a:gd name="connsiteY696" fmla="*/ 2527180 h 6858000"/>
              <a:gd name="connsiteX697" fmla="*/ 310030 w 7467600"/>
              <a:gd name="connsiteY697" fmla="*/ 2771818 h 6858000"/>
              <a:gd name="connsiteX698" fmla="*/ 173877 w 7467600"/>
              <a:gd name="connsiteY698" fmla="*/ 2937056 h 6858000"/>
              <a:gd name="connsiteX699" fmla="*/ 77889 w 7467600"/>
              <a:gd name="connsiteY699" fmla="*/ 3138440 h 6858000"/>
              <a:gd name="connsiteX700" fmla="*/ 0 w 7467600"/>
              <a:gd name="connsiteY700" fmla="*/ 3271395 h 6858000"/>
              <a:gd name="connsiteX701" fmla="*/ 0 w 7467600"/>
              <a:gd name="connsiteY701" fmla="*/ 3153002 h 6858000"/>
              <a:gd name="connsiteX702" fmla="*/ 2386 w 7467600"/>
              <a:gd name="connsiteY702" fmla="*/ 3149203 h 6858000"/>
              <a:gd name="connsiteX703" fmla="*/ 89753 w 7467600"/>
              <a:gd name="connsiteY703" fmla="*/ 2987702 h 6858000"/>
              <a:gd name="connsiteX704" fmla="*/ 76869 w 7467600"/>
              <a:gd name="connsiteY704" fmla="*/ 3005404 h 6858000"/>
              <a:gd name="connsiteX705" fmla="*/ 32049 w 7467600"/>
              <a:gd name="connsiteY705" fmla="*/ 3065814 h 6858000"/>
              <a:gd name="connsiteX706" fmla="*/ 0 w 7467600"/>
              <a:gd name="connsiteY706" fmla="*/ 3108744 h 6858000"/>
              <a:gd name="connsiteX707" fmla="*/ 0 w 7467600"/>
              <a:gd name="connsiteY707" fmla="*/ 3058059 h 6858000"/>
              <a:gd name="connsiteX708" fmla="*/ 7610 w 7467600"/>
              <a:gd name="connsiteY708" fmla="*/ 3047889 h 6858000"/>
              <a:gd name="connsiteX709" fmla="*/ 52419 w 7467600"/>
              <a:gd name="connsiteY709" fmla="*/ 2987479 h 6858000"/>
              <a:gd name="connsiteX710" fmla="*/ 59142 w 7467600"/>
              <a:gd name="connsiteY710" fmla="*/ 2978488 h 6858000"/>
              <a:gd name="connsiteX711" fmla="*/ 0 w 7467600"/>
              <a:gd name="connsiteY711" fmla="*/ 3015334 h 6858000"/>
              <a:gd name="connsiteX712" fmla="*/ 0 w 7467600"/>
              <a:gd name="connsiteY712" fmla="*/ 2914286 h 6858000"/>
              <a:gd name="connsiteX713" fmla="*/ 36383 w 7467600"/>
              <a:gd name="connsiteY713" fmla="*/ 2901128 h 6858000"/>
              <a:gd name="connsiteX714" fmla="*/ 156329 w 7467600"/>
              <a:gd name="connsiteY714" fmla="*/ 2840533 h 6858000"/>
              <a:gd name="connsiteX715" fmla="*/ 358355 w 7467600"/>
              <a:gd name="connsiteY715" fmla="*/ 2620471 h 6858000"/>
              <a:gd name="connsiteX716" fmla="*/ 510577 w 7467600"/>
              <a:gd name="connsiteY716" fmla="*/ 2501244 h 6858000"/>
              <a:gd name="connsiteX717" fmla="*/ 211967 w 7467600"/>
              <a:gd name="connsiteY717" fmla="*/ 2479171 h 6858000"/>
              <a:gd name="connsiteX718" fmla="*/ 0 w 7467600"/>
              <a:gd name="connsiteY718" fmla="*/ 2476398 h 6858000"/>
              <a:gd name="connsiteX719" fmla="*/ 0 w 7467600"/>
              <a:gd name="connsiteY719" fmla="*/ 2389189 h 6858000"/>
              <a:gd name="connsiteX720" fmla="*/ 103062 w 7467600"/>
              <a:gd name="connsiteY720" fmla="*/ 2389518 h 6858000"/>
              <a:gd name="connsiteX721" fmla="*/ 510734 w 7467600"/>
              <a:gd name="connsiteY721" fmla="*/ 2416201 h 6858000"/>
              <a:gd name="connsiteX722" fmla="*/ 279257 w 7467600"/>
              <a:gd name="connsiteY722" fmla="*/ 2092102 h 6858000"/>
              <a:gd name="connsiteX723" fmla="*/ 65265 w 7467600"/>
              <a:gd name="connsiteY723" fmla="*/ 2006049 h 6858000"/>
              <a:gd name="connsiteX724" fmla="*/ 0 w 7467600"/>
              <a:gd name="connsiteY724" fmla="*/ 1982532 h 6858000"/>
              <a:gd name="connsiteX725" fmla="*/ 0 w 7467600"/>
              <a:gd name="connsiteY725" fmla="*/ 1912789 h 6858000"/>
              <a:gd name="connsiteX726" fmla="*/ 97460 w 7467600"/>
              <a:gd name="connsiteY726" fmla="*/ 1953725 h 6858000"/>
              <a:gd name="connsiteX727" fmla="*/ 221272 w 7467600"/>
              <a:gd name="connsiteY727" fmla="*/ 1980766 h 6858000"/>
              <a:gd name="connsiteX728" fmla="*/ 116765 w 7467600"/>
              <a:gd name="connsiteY728" fmla="*/ 1911033 h 6858000"/>
              <a:gd name="connsiteX729" fmla="*/ 16405 w 7467600"/>
              <a:gd name="connsiteY729" fmla="*/ 1803412 h 6858000"/>
              <a:gd name="connsiteX730" fmla="*/ 0 w 7467600"/>
              <a:gd name="connsiteY730" fmla="*/ 1784777 h 6858000"/>
              <a:gd name="connsiteX731" fmla="*/ 0 w 7467600"/>
              <a:gd name="connsiteY731" fmla="*/ 1740082 h 6858000"/>
              <a:gd name="connsiteX732" fmla="*/ 39394 w 7467600"/>
              <a:gd name="connsiteY732" fmla="*/ 1784856 h 6858000"/>
              <a:gd name="connsiteX733" fmla="*/ 135813 w 7467600"/>
              <a:gd name="connsiteY733" fmla="*/ 1888838 h 6858000"/>
              <a:gd name="connsiteX734" fmla="*/ 242575 w 7467600"/>
              <a:gd name="connsiteY734" fmla="*/ 1958841 h 6858000"/>
              <a:gd name="connsiteX735" fmla="*/ 82197 w 7467600"/>
              <a:gd name="connsiteY735" fmla="*/ 1754826 h 6858000"/>
              <a:gd name="connsiteX736" fmla="*/ 0 w 7467600"/>
              <a:gd name="connsiteY736" fmla="*/ 1679650 h 6858000"/>
              <a:gd name="connsiteX737" fmla="*/ 0 w 7467600"/>
              <a:gd name="connsiteY737" fmla="*/ 1602463 h 6858000"/>
              <a:gd name="connsiteX738" fmla="*/ 84689 w 7467600"/>
              <a:gd name="connsiteY738" fmla="*/ 1677442 h 6858000"/>
              <a:gd name="connsiteX739" fmla="*/ 298437 w 7467600"/>
              <a:gd name="connsiteY739" fmla="*/ 1968019 h 6858000"/>
              <a:gd name="connsiteX740" fmla="*/ 227269 w 7467600"/>
              <a:gd name="connsiteY740" fmla="*/ 1114064 h 6858000"/>
              <a:gd name="connsiteX741" fmla="*/ 248003 w 7467600"/>
              <a:gd name="connsiteY741" fmla="*/ 1089613 h 6858000"/>
              <a:gd name="connsiteX742" fmla="*/ 427020 w 7467600"/>
              <a:gd name="connsiteY742" fmla="*/ 1619803 h 6858000"/>
              <a:gd name="connsiteX743" fmla="*/ 340345 w 7467600"/>
              <a:gd name="connsiteY743" fmla="*/ 2027739 h 6858000"/>
              <a:gd name="connsiteX744" fmla="*/ 360865 w 7467600"/>
              <a:gd name="connsiteY744" fmla="*/ 2044827 h 6858000"/>
              <a:gd name="connsiteX745" fmla="*/ 560414 w 7467600"/>
              <a:gd name="connsiteY745" fmla="*/ 2421457 h 6858000"/>
              <a:gd name="connsiteX746" fmla="*/ 1359703 w 7467600"/>
              <a:gd name="connsiteY746" fmla="*/ 2578554 h 6858000"/>
              <a:gd name="connsiteX747" fmla="*/ 1359422 w 7467600"/>
              <a:gd name="connsiteY747" fmla="*/ 2577994 h 6858000"/>
              <a:gd name="connsiteX748" fmla="*/ 828701 w 7467600"/>
              <a:gd name="connsiteY748" fmla="*/ 1839520 h 6858000"/>
              <a:gd name="connsiteX749" fmla="*/ 494427 w 7467600"/>
              <a:gd name="connsiteY749" fmla="*/ 1092333 h 6858000"/>
              <a:gd name="connsiteX750" fmla="*/ 506322 w 7467600"/>
              <a:gd name="connsiteY750" fmla="*/ 1020997 h 6858000"/>
              <a:gd name="connsiteX751" fmla="*/ 4570198 w 7467600"/>
              <a:gd name="connsiteY751" fmla="*/ 978081 h 6858000"/>
              <a:gd name="connsiteX752" fmla="*/ 4523691 w 7467600"/>
              <a:gd name="connsiteY752" fmla="*/ 1127776 h 6858000"/>
              <a:gd name="connsiteX753" fmla="*/ 4509875 w 7467600"/>
              <a:gd name="connsiteY753" fmla="*/ 1167552 h 6858000"/>
              <a:gd name="connsiteX754" fmla="*/ 4478168 w 7467600"/>
              <a:gd name="connsiteY754" fmla="*/ 1260735 h 6858000"/>
              <a:gd name="connsiteX755" fmla="*/ 4409309 w 7467600"/>
              <a:gd name="connsiteY755" fmla="*/ 1666996 h 6858000"/>
              <a:gd name="connsiteX756" fmla="*/ 4370031 w 7467600"/>
              <a:gd name="connsiteY756" fmla="*/ 1955666 h 6858000"/>
              <a:gd name="connsiteX757" fmla="*/ 4570198 w 7467600"/>
              <a:gd name="connsiteY757" fmla="*/ 978081 h 6858000"/>
              <a:gd name="connsiteX758" fmla="*/ 4557898 w 7467600"/>
              <a:gd name="connsiteY758" fmla="*/ 900011 h 6858000"/>
              <a:gd name="connsiteX759" fmla="*/ 4344840 w 7467600"/>
              <a:gd name="connsiteY759" fmla="*/ 1922038 h 6858000"/>
              <a:gd name="connsiteX760" fmla="*/ 4378710 w 7467600"/>
              <a:gd name="connsiteY760" fmla="*/ 1665516 h 6858000"/>
              <a:gd name="connsiteX761" fmla="*/ 4448798 w 7467600"/>
              <a:gd name="connsiteY761" fmla="*/ 1253024 h 6858000"/>
              <a:gd name="connsiteX762" fmla="*/ 4480315 w 7467600"/>
              <a:gd name="connsiteY762" fmla="*/ 1158454 h 6858000"/>
              <a:gd name="connsiteX763" fmla="*/ 4494133 w 7467600"/>
              <a:gd name="connsiteY763" fmla="*/ 1118676 h 6858000"/>
              <a:gd name="connsiteX764" fmla="*/ 4557898 w 7467600"/>
              <a:gd name="connsiteY764" fmla="*/ 900011 h 6858000"/>
              <a:gd name="connsiteX765" fmla="*/ 5870151 w 7467600"/>
              <a:gd name="connsiteY765" fmla="*/ 898890 h 6858000"/>
              <a:gd name="connsiteX766" fmla="*/ 5861335 w 7467600"/>
              <a:gd name="connsiteY766" fmla="*/ 899177 h 6858000"/>
              <a:gd name="connsiteX767" fmla="*/ 5843702 w 7467600"/>
              <a:gd name="connsiteY767" fmla="*/ 899748 h 6858000"/>
              <a:gd name="connsiteX768" fmla="*/ 5651107 w 7467600"/>
              <a:gd name="connsiteY768" fmla="*/ 920306 h 6858000"/>
              <a:gd name="connsiteX769" fmla="*/ 5459407 w 7467600"/>
              <a:gd name="connsiteY769" fmla="*/ 940975 h 6858000"/>
              <a:gd name="connsiteX770" fmla="*/ 5374846 w 7467600"/>
              <a:gd name="connsiteY770" fmla="*/ 941988 h 6858000"/>
              <a:gd name="connsiteX771" fmla="*/ 5256105 w 7467600"/>
              <a:gd name="connsiteY771" fmla="*/ 945632 h 6858000"/>
              <a:gd name="connsiteX772" fmla="*/ 5107071 w 7467600"/>
              <a:gd name="connsiteY772" fmla="*/ 969720 h 6858000"/>
              <a:gd name="connsiteX773" fmla="*/ 4998681 w 7467600"/>
              <a:gd name="connsiteY773" fmla="*/ 988771 h 6858000"/>
              <a:gd name="connsiteX774" fmla="*/ 5870151 w 7467600"/>
              <a:gd name="connsiteY774" fmla="*/ 898890 h 6858000"/>
              <a:gd name="connsiteX775" fmla="*/ 5504425 w 7467600"/>
              <a:gd name="connsiteY775" fmla="*/ 848067 h 6858000"/>
              <a:gd name="connsiteX776" fmla="*/ 4968849 w 7467600"/>
              <a:gd name="connsiteY776" fmla="*/ 962318 h 6858000"/>
              <a:gd name="connsiteX777" fmla="*/ 5104039 w 7467600"/>
              <a:gd name="connsiteY777" fmla="*/ 940634 h 6858000"/>
              <a:gd name="connsiteX778" fmla="*/ 5256311 w 7467600"/>
              <a:gd name="connsiteY778" fmla="*/ 916490 h 6858000"/>
              <a:gd name="connsiteX779" fmla="*/ 5377381 w 7467600"/>
              <a:gd name="connsiteY779" fmla="*/ 912671 h 6858000"/>
              <a:gd name="connsiteX780" fmla="*/ 5460148 w 7467600"/>
              <a:gd name="connsiteY780" fmla="*/ 911442 h 6858000"/>
              <a:gd name="connsiteX781" fmla="*/ 5648971 w 7467600"/>
              <a:gd name="connsiteY781" fmla="*/ 891331 h 6858000"/>
              <a:gd name="connsiteX782" fmla="*/ 5844807 w 7467600"/>
              <a:gd name="connsiteY782" fmla="*/ 870718 h 6858000"/>
              <a:gd name="connsiteX783" fmla="*/ 5862975 w 7467600"/>
              <a:gd name="connsiteY783" fmla="*/ 869756 h 6858000"/>
              <a:gd name="connsiteX784" fmla="*/ 5920887 w 7467600"/>
              <a:gd name="connsiteY784" fmla="*/ 865929 h 6858000"/>
              <a:gd name="connsiteX785" fmla="*/ 5504425 w 7467600"/>
              <a:gd name="connsiteY785" fmla="*/ 848067 h 6858000"/>
              <a:gd name="connsiteX786" fmla="*/ 3607114 w 7467600"/>
              <a:gd name="connsiteY786" fmla="*/ 467441 h 6858000"/>
              <a:gd name="connsiteX787" fmla="*/ 3296242 w 7467600"/>
              <a:gd name="connsiteY787" fmla="*/ 807991 h 6858000"/>
              <a:gd name="connsiteX788" fmla="*/ 3174674 w 7467600"/>
              <a:gd name="connsiteY788" fmla="*/ 919759 h 6858000"/>
              <a:gd name="connsiteX789" fmla="*/ 3042978 w 7467600"/>
              <a:gd name="connsiteY789" fmla="*/ 1054894 h 6858000"/>
              <a:gd name="connsiteX790" fmla="*/ 2968914 w 7467600"/>
              <a:gd name="connsiteY790" fmla="*/ 1133756 h 6858000"/>
              <a:gd name="connsiteX791" fmla="*/ 3103823 w 7467600"/>
              <a:gd name="connsiteY791" fmla="*/ 1026814 h 6858000"/>
              <a:gd name="connsiteX792" fmla="*/ 3607114 w 7467600"/>
              <a:gd name="connsiteY792" fmla="*/ 467441 h 6858000"/>
              <a:gd name="connsiteX793" fmla="*/ 3744487 w 7467600"/>
              <a:gd name="connsiteY793" fmla="*/ 383136 h 6858000"/>
              <a:gd name="connsiteX794" fmla="*/ 3970213 w 7467600"/>
              <a:gd name="connsiteY794" fmla="*/ 995559 h 6858000"/>
              <a:gd name="connsiteX795" fmla="*/ 3744487 w 7467600"/>
              <a:gd name="connsiteY795" fmla="*/ 383136 h 6858000"/>
              <a:gd name="connsiteX796" fmla="*/ 3624562 w 7467600"/>
              <a:gd name="connsiteY796" fmla="*/ 367041 h 6858000"/>
              <a:gd name="connsiteX797" fmla="*/ 3489712 w 7467600"/>
              <a:gd name="connsiteY797" fmla="*/ 485386 h 6858000"/>
              <a:gd name="connsiteX798" fmla="*/ 3182994 w 7467600"/>
              <a:gd name="connsiteY798" fmla="*/ 828265 h 6858000"/>
              <a:gd name="connsiteX799" fmla="*/ 2892114 w 7467600"/>
              <a:gd name="connsiteY799" fmla="*/ 1172635 h 6858000"/>
              <a:gd name="connsiteX800" fmla="*/ 3021459 w 7467600"/>
              <a:gd name="connsiteY800" fmla="*/ 1035385 h 6858000"/>
              <a:gd name="connsiteX801" fmla="*/ 3153873 w 7467600"/>
              <a:gd name="connsiteY801" fmla="*/ 898971 h 6858000"/>
              <a:gd name="connsiteX802" fmla="*/ 3276511 w 7467600"/>
              <a:gd name="connsiteY802" fmla="*/ 786423 h 6858000"/>
              <a:gd name="connsiteX803" fmla="*/ 3584154 w 7467600"/>
              <a:gd name="connsiteY803" fmla="*/ 448218 h 6858000"/>
              <a:gd name="connsiteX804" fmla="*/ 3624562 w 7467600"/>
              <a:gd name="connsiteY804" fmla="*/ 367041 h 6858000"/>
              <a:gd name="connsiteX805" fmla="*/ 3766672 w 7467600"/>
              <a:gd name="connsiteY805" fmla="*/ 359429 h 6858000"/>
              <a:gd name="connsiteX806" fmla="*/ 3996338 w 7467600"/>
              <a:gd name="connsiteY806" fmla="*/ 968237 h 6858000"/>
              <a:gd name="connsiteX807" fmla="*/ 3766672 w 7467600"/>
              <a:gd name="connsiteY807" fmla="*/ 359429 h 6858000"/>
              <a:gd name="connsiteX808" fmla="*/ 5805386 w 7467600"/>
              <a:gd name="connsiteY808" fmla="*/ 239240 h 6858000"/>
              <a:gd name="connsiteX809" fmla="*/ 5736947 w 7467600"/>
              <a:gd name="connsiteY809" fmla="*/ 261367 h 6858000"/>
              <a:gd name="connsiteX810" fmla="*/ 5427012 w 7467600"/>
              <a:gd name="connsiteY810" fmla="*/ 311272 h 6858000"/>
              <a:gd name="connsiteX811" fmla="*/ 5147818 w 7467600"/>
              <a:gd name="connsiteY811" fmla="*/ 322112 h 6858000"/>
              <a:gd name="connsiteX812" fmla="*/ 5060854 w 7467600"/>
              <a:gd name="connsiteY812" fmla="*/ 311882 h 6858000"/>
              <a:gd name="connsiteX813" fmla="*/ 4945989 w 7467600"/>
              <a:gd name="connsiteY813" fmla="*/ 300516 h 6858000"/>
              <a:gd name="connsiteX814" fmla="*/ 5410479 w 7467600"/>
              <a:gd name="connsiteY814" fmla="*/ 348434 h 6858000"/>
              <a:gd name="connsiteX815" fmla="*/ 5805386 w 7467600"/>
              <a:gd name="connsiteY815" fmla="*/ 239240 h 6858000"/>
              <a:gd name="connsiteX816" fmla="*/ 5905192 w 7467600"/>
              <a:gd name="connsiteY816" fmla="*/ 163079 h 6858000"/>
              <a:gd name="connsiteX817" fmla="*/ 5865655 w 7467600"/>
              <a:gd name="connsiteY817" fmla="*/ 171901 h 6858000"/>
              <a:gd name="connsiteX818" fmla="*/ 5259740 w 7467600"/>
              <a:gd name="connsiteY818" fmla="*/ 257013 h 6858000"/>
              <a:gd name="connsiteX819" fmla="*/ 5208466 w 7467600"/>
              <a:gd name="connsiteY819" fmla="*/ 257550 h 6858000"/>
              <a:gd name="connsiteX820" fmla="*/ 4980204 w 7467600"/>
              <a:gd name="connsiteY820" fmla="*/ 271903 h 6858000"/>
              <a:gd name="connsiteX821" fmla="*/ 5068068 w 7467600"/>
              <a:gd name="connsiteY821" fmla="*/ 282244 h 6858000"/>
              <a:gd name="connsiteX822" fmla="*/ 5153231 w 7467600"/>
              <a:gd name="connsiteY822" fmla="*/ 292240 h 6858000"/>
              <a:gd name="connsiteX823" fmla="*/ 5426491 w 7467600"/>
              <a:gd name="connsiteY823" fmla="*/ 281128 h 6858000"/>
              <a:gd name="connsiteX824" fmla="*/ 5731212 w 7467600"/>
              <a:gd name="connsiteY824" fmla="*/ 231951 h 6858000"/>
              <a:gd name="connsiteX825" fmla="*/ 5905192 w 7467600"/>
              <a:gd name="connsiteY825" fmla="*/ 163079 h 6858000"/>
              <a:gd name="connsiteX826" fmla="*/ 5944437 w 7467600"/>
              <a:gd name="connsiteY826" fmla="*/ 113829 h 6858000"/>
              <a:gd name="connsiteX827" fmla="*/ 5825032 w 7467600"/>
              <a:gd name="connsiteY827" fmla="*/ 146405 h 6858000"/>
              <a:gd name="connsiteX828" fmla="*/ 4955599 w 7467600"/>
              <a:gd name="connsiteY828" fmla="*/ 247008 h 6858000"/>
              <a:gd name="connsiteX829" fmla="*/ 5210104 w 7467600"/>
              <a:gd name="connsiteY829" fmla="*/ 228123 h 6858000"/>
              <a:gd name="connsiteX830" fmla="*/ 5261015 w 7467600"/>
              <a:gd name="connsiteY830" fmla="*/ 227087 h 6858000"/>
              <a:gd name="connsiteX831" fmla="*/ 5861181 w 7467600"/>
              <a:gd name="connsiteY831" fmla="*/ 143093 h 6858000"/>
              <a:gd name="connsiteX832" fmla="*/ 5961252 w 7467600"/>
              <a:gd name="connsiteY832" fmla="*/ 114820 h 6858000"/>
              <a:gd name="connsiteX833" fmla="*/ 5944437 w 7467600"/>
              <a:gd name="connsiteY833" fmla="*/ 113829 h 6858000"/>
              <a:gd name="connsiteX834" fmla="*/ 3882765 w 7467600"/>
              <a:gd name="connsiteY834" fmla="*/ 0 h 6858000"/>
              <a:gd name="connsiteX835" fmla="*/ 3995099 w 7467600"/>
              <a:gd name="connsiteY835" fmla="*/ 0 h 6858000"/>
              <a:gd name="connsiteX836" fmla="*/ 4163818 w 7467600"/>
              <a:gd name="connsiteY836" fmla="*/ 234104 h 6858000"/>
              <a:gd name="connsiteX837" fmla="*/ 4172099 w 7467600"/>
              <a:gd name="connsiteY837" fmla="*/ 234207 h 6858000"/>
              <a:gd name="connsiteX838" fmla="*/ 4784282 w 7467600"/>
              <a:gd name="connsiteY838" fmla="*/ 276561 h 6858000"/>
              <a:gd name="connsiteX839" fmla="*/ 4801687 w 7467600"/>
              <a:gd name="connsiteY839" fmla="*/ 267764 h 6858000"/>
              <a:gd name="connsiteX840" fmla="*/ 6082788 w 7467600"/>
              <a:gd name="connsiteY840" fmla="*/ 64119 h 6858000"/>
              <a:gd name="connsiteX841" fmla="*/ 6099442 w 7467600"/>
              <a:gd name="connsiteY841" fmla="*/ 82568 h 6858000"/>
              <a:gd name="connsiteX842" fmla="*/ 4804137 w 7467600"/>
              <a:gd name="connsiteY842" fmla="*/ 320931 h 6858000"/>
              <a:gd name="connsiteX843" fmla="*/ 4227047 w 7467600"/>
              <a:gd name="connsiteY843" fmla="*/ 313415 h 6858000"/>
              <a:gd name="connsiteX844" fmla="*/ 4346041 w 7467600"/>
              <a:gd name="connsiteY844" fmla="*/ 456086 h 6858000"/>
              <a:gd name="connsiteX845" fmla="*/ 4870967 w 7467600"/>
              <a:gd name="connsiteY845" fmla="*/ 963061 h 6858000"/>
              <a:gd name="connsiteX846" fmla="*/ 4889647 w 7467600"/>
              <a:gd name="connsiteY846" fmla="*/ 957147 h 6858000"/>
              <a:gd name="connsiteX847" fmla="*/ 5422504 w 7467600"/>
              <a:gd name="connsiteY847" fmla="*/ 805191 h 6858000"/>
              <a:gd name="connsiteX848" fmla="*/ 6087656 w 7467600"/>
              <a:gd name="connsiteY848" fmla="*/ 826703 h 6858000"/>
              <a:gd name="connsiteX849" fmla="*/ 6058717 w 7467600"/>
              <a:gd name="connsiteY849" fmla="*/ 865992 h 6858000"/>
              <a:gd name="connsiteX850" fmla="*/ 4974153 w 7467600"/>
              <a:gd name="connsiteY850" fmla="*/ 1045456 h 6858000"/>
              <a:gd name="connsiteX851" fmla="*/ 5627835 w 7467600"/>
              <a:gd name="connsiteY851" fmla="*/ 1472077 h 6858000"/>
              <a:gd name="connsiteX852" fmla="*/ 5629817 w 7467600"/>
              <a:gd name="connsiteY852" fmla="*/ 1471412 h 6858000"/>
              <a:gd name="connsiteX853" fmla="*/ 5634124 w 7467600"/>
              <a:gd name="connsiteY853" fmla="*/ 1470572 h 6858000"/>
              <a:gd name="connsiteX854" fmla="*/ 5755832 w 7467600"/>
              <a:gd name="connsiteY854" fmla="*/ 1383886 h 6858000"/>
              <a:gd name="connsiteX855" fmla="*/ 6014186 w 7467600"/>
              <a:gd name="connsiteY855" fmla="*/ 1279799 h 6858000"/>
              <a:gd name="connsiteX856" fmla="*/ 6901619 w 7467600"/>
              <a:gd name="connsiteY856" fmla="*/ 1047874 h 6858000"/>
              <a:gd name="connsiteX857" fmla="*/ 6931566 w 7467600"/>
              <a:gd name="connsiteY857" fmla="*/ 1062034 h 6858000"/>
              <a:gd name="connsiteX858" fmla="*/ 5790982 w 7467600"/>
              <a:gd name="connsiteY858" fmla="*/ 1561380 h 6858000"/>
              <a:gd name="connsiteX859" fmla="*/ 6188971 w 7467600"/>
              <a:gd name="connsiteY859" fmla="*/ 1755168 h 6858000"/>
              <a:gd name="connsiteX860" fmla="*/ 6202446 w 7467600"/>
              <a:gd name="connsiteY860" fmla="*/ 1752268 h 6858000"/>
              <a:gd name="connsiteX861" fmla="*/ 7179560 w 7467600"/>
              <a:gd name="connsiteY861" fmla="*/ 1467551 h 6858000"/>
              <a:gd name="connsiteX862" fmla="*/ 7158730 w 7467600"/>
              <a:gd name="connsiteY862" fmla="*/ 1507835 h 6858000"/>
              <a:gd name="connsiteX863" fmla="*/ 6326959 w 7467600"/>
              <a:gd name="connsiteY863" fmla="*/ 1817686 h 6858000"/>
              <a:gd name="connsiteX864" fmla="*/ 6537433 w 7467600"/>
              <a:gd name="connsiteY864" fmla="*/ 1907790 h 6858000"/>
              <a:gd name="connsiteX865" fmla="*/ 6550221 w 7467600"/>
              <a:gd name="connsiteY865" fmla="*/ 1910729 h 6858000"/>
              <a:gd name="connsiteX866" fmla="*/ 6964438 w 7467600"/>
              <a:gd name="connsiteY866" fmla="*/ 2209505 h 6858000"/>
              <a:gd name="connsiteX867" fmla="*/ 7367862 w 7467600"/>
              <a:gd name="connsiteY867" fmla="*/ 2806833 h 6858000"/>
              <a:gd name="connsiteX868" fmla="*/ 7364329 w 7467600"/>
              <a:gd name="connsiteY868" fmla="*/ 2826907 h 6858000"/>
              <a:gd name="connsiteX869" fmla="*/ 7290545 w 7467600"/>
              <a:gd name="connsiteY869" fmla="*/ 2850663 h 6858000"/>
              <a:gd name="connsiteX870" fmla="*/ 6472036 w 7467600"/>
              <a:gd name="connsiteY870" fmla="*/ 1959003 h 6858000"/>
              <a:gd name="connsiteX871" fmla="*/ 5792897 w 7467600"/>
              <a:gd name="connsiteY871" fmla="*/ 1647747 h 6858000"/>
              <a:gd name="connsiteX872" fmla="*/ 5842751 w 7467600"/>
              <a:gd name="connsiteY872" fmla="*/ 1816112 h 6858000"/>
              <a:gd name="connsiteX873" fmla="*/ 5847424 w 7467600"/>
              <a:gd name="connsiteY873" fmla="*/ 1815776 h 6858000"/>
              <a:gd name="connsiteX874" fmla="*/ 6399821 w 7467600"/>
              <a:gd name="connsiteY874" fmla="*/ 2344799 h 6858000"/>
              <a:gd name="connsiteX875" fmla="*/ 6323232 w 7467600"/>
              <a:gd name="connsiteY875" fmla="*/ 2389634 h 6858000"/>
              <a:gd name="connsiteX876" fmla="*/ 5942958 w 7467600"/>
              <a:gd name="connsiteY876" fmla="*/ 2077708 h 6858000"/>
              <a:gd name="connsiteX877" fmla="*/ 5921559 w 7467600"/>
              <a:gd name="connsiteY877" fmla="*/ 2378596 h 6858000"/>
              <a:gd name="connsiteX878" fmla="*/ 5817651 w 7467600"/>
              <a:gd name="connsiteY878" fmla="*/ 3023919 h 6858000"/>
              <a:gd name="connsiteX879" fmla="*/ 5729634 w 7467600"/>
              <a:gd name="connsiteY879" fmla="*/ 3051849 h 6858000"/>
              <a:gd name="connsiteX880" fmla="*/ 5611018 w 7467600"/>
              <a:gd name="connsiteY880" fmla="*/ 2316769 h 6858000"/>
              <a:gd name="connsiteX881" fmla="*/ 5687608 w 7467600"/>
              <a:gd name="connsiteY881" fmla="*/ 2039972 h 6858000"/>
              <a:gd name="connsiteX882" fmla="*/ 5657554 w 7467600"/>
              <a:gd name="connsiteY882" fmla="*/ 1576445 h 6858000"/>
              <a:gd name="connsiteX883" fmla="*/ 5150475 w 7467600"/>
              <a:gd name="connsiteY883" fmla="*/ 1274012 h 6858000"/>
              <a:gd name="connsiteX884" fmla="*/ 5349142 w 7467600"/>
              <a:gd name="connsiteY884" fmla="*/ 2204405 h 6858000"/>
              <a:gd name="connsiteX885" fmla="*/ 5262214 w 7467600"/>
              <a:gd name="connsiteY885" fmla="*/ 2233836 h 6858000"/>
              <a:gd name="connsiteX886" fmla="*/ 4981539 w 7467600"/>
              <a:gd name="connsiteY886" fmla="*/ 1542201 h 6858000"/>
              <a:gd name="connsiteX887" fmla="*/ 4958461 w 7467600"/>
              <a:gd name="connsiteY887" fmla="*/ 1136957 h 6858000"/>
              <a:gd name="connsiteX888" fmla="*/ 4655015 w 7467600"/>
              <a:gd name="connsiteY888" fmla="*/ 891426 h 6858000"/>
              <a:gd name="connsiteX889" fmla="*/ 4348002 w 7467600"/>
              <a:gd name="connsiteY889" fmla="*/ 2205895 h 6858000"/>
              <a:gd name="connsiteX890" fmla="*/ 4262250 w 7467600"/>
              <a:gd name="connsiteY890" fmla="*/ 2219972 h 6858000"/>
              <a:gd name="connsiteX891" fmla="*/ 4550611 w 7467600"/>
              <a:gd name="connsiteY891" fmla="*/ 817540 h 6858000"/>
              <a:gd name="connsiteX892" fmla="*/ 4564418 w 7467600"/>
              <a:gd name="connsiteY892" fmla="*/ 808293 h 6858000"/>
              <a:gd name="connsiteX893" fmla="*/ 4266388 w 7467600"/>
              <a:gd name="connsiteY893" fmla="*/ 500083 h 6858000"/>
              <a:gd name="connsiteX894" fmla="*/ 4032842 w 7467600"/>
              <a:gd name="connsiteY894" fmla="*/ 211809 h 6858000"/>
              <a:gd name="connsiteX895" fmla="*/ 3882765 w 7467600"/>
              <a:gd name="connsiteY895" fmla="*/ 0 h 6858000"/>
              <a:gd name="connsiteX896" fmla="*/ 3721337 w 7467600"/>
              <a:gd name="connsiteY896" fmla="*/ 0 h 6858000"/>
              <a:gd name="connsiteX897" fmla="*/ 3797544 w 7467600"/>
              <a:gd name="connsiteY897" fmla="*/ 0 h 6858000"/>
              <a:gd name="connsiteX898" fmla="*/ 3775734 w 7467600"/>
              <a:gd name="connsiteY898" fmla="*/ 95131 h 6858000"/>
              <a:gd name="connsiteX899" fmla="*/ 3724807 w 7467600"/>
              <a:gd name="connsiteY899" fmla="*/ 272257 h 6858000"/>
              <a:gd name="connsiteX900" fmla="*/ 3726844 w 7467600"/>
              <a:gd name="connsiteY900" fmla="*/ 282988 h 6858000"/>
              <a:gd name="connsiteX901" fmla="*/ 3742664 w 7467600"/>
              <a:gd name="connsiteY901" fmla="*/ 279918 h 6858000"/>
              <a:gd name="connsiteX902" fmla="*/ 4103910 w 7467600"/>
              <a:gd name="connsiteY902" fmla="*/ 1161917 h 6858000"/>
              <a:gd name="connsiteX903" fmla="*/ 4020269 w 7467600"/>
              <a:gd name="connsiteY903" fmla="*/ 1200406 h 6858000"/>
              <a:gd name="connsiteX904" fmla="*/ 3674882 w 7467600"/>
              <a:gd name="connsiteY904" fmla="*/ 488524 h 6858000"/>
              <a:gd name="connsiteX905" fmla="*/ 3132682 w 7467600"/>
              <a:gd name="connsiteY905" fmla="*/ 1072284 h 6858000"/>
              <a:gd name="connsiteX906" fmla="*/ 2716346 w 7467600"/>
              <a:gd name="connsiteY906" fmla="*/ 1276376 h 6858000"/>
              <a:gd name="connsiteX907" fmla="*/ 2716772 w 7467600"/>
              <a:gd name="connsiteY907" fmla="*/ 1255462 h 6858000"/>
              <a:gd name="connsiteX908" fmla="*/ 3471096 w 7467600"/>
              <a:gd name="connsiteY908" fmla="*/ 437072 h 6858000"/>
              <a:gd name="connsiteX909" fmla="*/ 3639057 w 7467600"/>
              <a:gd name="connsiteY909" fmla="*/ 286334 h 6858000"/>
              <a:gd name="connsiteX910" fmla="*/ 3640309 w 7467600"/>
              <a:gd name="connsiteY910" fmla="*/ 284664 h 6858000"/>
              <a:gd name="connsiteX911" fmla="*/ 3646022 w 7467600"/>
              <a:gd name="connsiteY911" fmla="*/ 276711 h 6858000"/>
              <a:gd name="connsiteX912" fmla="*/ 3707943 w 7467600"/>
              <a:gd name="connsiteY912" fmla="*/ 65958 h 6858000"/>
              <a:gd name="connsiteX913" fmla="*/ 3721337 w 7467600"/>
              <a:gd name="connsiteY913" fmla="*/ 0 h 6858000"/>
              <a:gd name="connsiteX914" fmla="*/ 2867960 w 7467600"/>
              <a:gd name="connsiteY914" fmla="*/ 0 h 6858000"/>
              <a:gd name="connsiteX915" fmla="*/ 2926351 w 7467600"/>
              <a:gd name="connsiteY915" fmla="*/ 0 h 6858000"/>
              <a:gd name="connsiteX916" fmla="*/ 2902823 w 7467600"/>
              <a:gd name="connsiteY916" fmla="*/ 262929 h 6858000"/>
              <a:gd name="connsiteX917" fmla="*/ 2940663 w 7467600"/>
              <a:gd name="connsiteY917" fmla="*/ 140884 h 6858000"/>
              <a:gd name="connsiteX918" fmla="*/ 2947039 w 7467600"/>
              <a:gd name="connsiteY918" fmla="*/ 122524 h 6858000"/>
              <a:gd name="connsiteX919" fmla="*/ 2984316 w 7467600"/>
              <a:gd name="connsiteY919" fmla="*/ 0 h 6858000"/>
              <a:gd name="connsiteX920" fmla="*/ 3016114 w 7467600"/>
              <a:gd name="connsiteY920" fmla="*/ 0 h 6858000"/>
              <a:gd name="connsiteX921" fmla="*/ 2979949 w 7467600"/>
              <a:gd name="connsiteY921" fmla="*/ 119274 h 6858000"/>
              <a:gd name="connsiteX922" fmla="*/ 3023879 w 7467600"/>
              <a:gd name="connsiteY922" fmla="*/ 0 h 6858000"/>
              <a:gd name="connsiteX923" fmla="*/ 3105400 w 7467600"/>
              <a:gd name="connsiteY923" fmla="*/ 0 h 6858000"/>
              <a:gd name="connsiteX924" fmla="*/ 3094669 w 7467600"/>
              <a:gd name="connsiteY924" fmla="*/ 30308 h 6858000"/>
              <a:gd name="connsiteX925" fmla="*/ 2901945 w 7467600"/>
              <a:gd name="connsiteY925" fmla="*/ 466538 h 6858000"/>
              <a:gd name="connsiteX926" fmla="*/ 2815209 w 7467600"/>
              <a:gd name="connsiteY926" fmla="*/ 497361 h 6858000"/>
              <a:gd name="connsiteX927" fmla="*/ 2844845 w 7467600"/>
              <a:gd name="connsiteY927" fmla="*/ 127638 h 6858000"/>
              <a:gd name="connsiteX928" fmla="*/ 2867960 w 7467600"/>
              <a:gd name="connsiteY928" fmla="*/ 0 h 6858000"/>
              <a:gd name="connsiteX929" fmla="*/ 1057230 w 7467600"/>
              <a:gd name="connsiteY929" fmla="*/ 0 h 6858000"/>
              <a:gd name="connsiteX930" fmla="*/ 1111003 w 7467600"/>
              <a:gd name="connsiteY930" fmla="*/ 0 h 6858000"/>
              <a:gd name="connsiteX931" fmla="*/ 1125553 w 7467600"/>
              <a:gd name="connsiteY931" fmla="*/ 52588 h 6858000"/>
              <a:gd name="connsiteX932" fmla="*/ 1304276 w 7467600"/>
              <a:gd name="connsiteY932" fmla="*/ 476275 h 6858000"/>
              <a:gd name="connsiteX933" fmla="*/ 1492066 w 7467600"/>
              <a:gd name="connsiteY933" fmla="*/ 886333 h 6858000"/>
              <a:gd name="connsiteX934" fmla="*/ 1423698 w 7467600"/>
              <a:gd name="connsiteY934" fmla="*/ 710817 h 6858000"/>
              <a:gd name="connsiteX935" fmla="*/ 1357609 w 7467600"/>
              <a:gd name="connsiteY935" fmla="*/ 532892 h 6858000"/>
              <a:gd name="connsiteX936" fmla="*/ 1309550 w 7467600"/>
              <a:gd name="connsiteY936" fmla="*/ 374031 h 6858000"/>
              <a:gd name="connsiteX937" fmla="*/ 1193673 w 7467600"/>
              <a:gd name="connsiteY937" fmla="*/ 49533 h 6858000"/>
              <a:gd name="connsiteX938" fmla="*/ 1164391 w 7467600"/>
              <a:gd name="connsiteY938" fmla="*/ 0 h 6858000"/>
              <a:gd name="connsiteX939" fmla="*/ 1200666 w 7467600"/>
              <a:gd name="connsiteY939" fmla="*/ 0 h 6858000"/>
              <a:gd name="connsiteX940" fmla="*/ 1223408 w 7467600"/>
              <a:gd name="connsiteY940" fmla="*/ 38996 h 6858000"/>
              <a:gd name="connsiteX941" fmla="*/ 1339635 w 7467600"/>
              <a:gd name="connsiteY941" fmla="*/ 365517 h 6858000"/>
              <a:gd name="connsiteX942" fmla="*/ 1387469 w 7467600"/>
              <a:gd name="connsiteY942" fmla="*/ 523079 h 6858000"/>
              <a:gd name="connsiteX943" fmla="*/ 1452685 w 7467600"/>
              <a:gd name="connsiteY943" fmla="*/ 699806 h 6858000"/>
              <a:gd name="connsiteX944" fmla="*/ 1492092 w 7467600"/>
              <a:gd name="connsiteY944" fmla="*/ 800424 h 6858000"/>
              <a:gd name="connsiteX945" fmla="*/ 1455302 w 7467600"/>
              <a:gd name="connsiteY945" fmla="*/ 632913 h 6858000"/>
              <a:gd name="connsiteX946" fmla="*/ 1222336 w 7467600"/>
              <a:gd name="connsiteY946" fmla="*/ 9480 h 6858000"/>
              <a:gd name="connsiteX947" fmla="*/ 1214634 w 7467600"/>
              <a:gd name="connsiteY947" fmla="*/ 0 h 6858000"/>
              <a:gd name="connsiteX948" fmla="*/ 1289827 w 7467600"/>
              <a:gd name="connsiteY948" fmla="*/ 0 h 6858000"/>
              <a:gd name="connsiteX949" fmla="*/ 1321076 w 7467600"/>
              <a:gd name="connsiteY949" fmla="*/ 59722 h 6858000"/>
              <a:gd name="connsiteX950" fmla="*/ 1512579 w 7467600"/>
              <a:gd name="connsiteY950" fmla="*/ 626441 h 6858000"/>
              <a:gd name="connsiteX951" fmla="*/ 1506076 w 7467600"/>
              <a:gd name="connsiteY951" fmla="*/ 1089289 h 6858000"/>
              <a:gd name="connsiteX952" fmla="*/ 1486346 w 7467600"/>
              <a:gd name="connsiteY952" fmla="*/ 1079919 h 6858000"/>
              <a:gd name="connsiteX953" fmla="*/ 1070511 w 7467600"/>
              <a:gd name="connsiteY953" fmla="*/ 48609 h 6858000"/>
              <a:gd name="connsiteX954" fmla="*/ 1057230 w 7467600"/>
              <a:gd name="connsiteY954" fmla="*/ 0 h 6858000"/>
              <a:gd name="connsiteX955" fmla="*/ 43151 w 7467600"/>
              <a:gd name="connsiteY955" fmla="*/ 0 h 6858000"/>
              <a:gd name="connsiteX956" fmla="*/ 95283 w 7467600"/>
              <a:gd name="connsiteY956" fmla="*/ 0 h 6858000"/>
              <a:gd name="connsiteX957" fmla="*/ 300708 w 7467600"/>
              <a:gd name="connsiteY957" fmla="*/ 154571 h 6858000"/>
              <a:gd name="connsiteX958" fmla="*/ 530414 w 7467600"/>
              <a:gd name="connsiteY958" fmla="*/ 354673 h 6858000"/>
              <a:gd name="connsiteX959" fmla="*/ 333785 w 7467600"/>
              <a:gd name="connsiteY959" fmla="*/ 161564 h 6858000"/>
              <a:gd name="connsiteX960" fmla="*/ 147005 w 7467600"/>
              <a:gd name="connsiteY960" fmla="*/ 0 h 6858000"/>
              <a:gd name="connsiteX961" fmla="*/ 272509 w 7467600"/>
              <a:gd name="connsiteY961" fmla="*/ 0 h 6858000"/>
              <a:gd name="connsiteX962" fmla="*/ 326276 w 7467600"/>
              <a:gd name="connsiteY962" fmla="*/ 45847 h 6858000"/>
              <a:gd name="connsiteX963" fmla="*/ 823759 w 7467600"/>
              <a:gd name="connsiteY963" fmla="*/ 574145 h 6858000"/>
              <a:gd name="connsiteX964" fmla="*/ 811254 w 7467600"/>
              <a:gd name="connsiteY964" fmla="*/ 665546 h 6858000"/>
              <a:gd name="connsiteX965" fmla="*/ 154042 w 7467600"/>
              <a:gd name="connsiteY965" fmla="*/ 261522 h 6858000"/>
              <a:gd name="connsiteX966" fmla="*/ 13550 w 7467600"/>
              <a:gd name="connsiteY966" fmla="*/ 158423 h 6858000"/>
              <a:gd name="connsiteX967" fmla="*/ 0 w 7467600"/>
              <a:gd name="connsiteY967" fmla="*/ 146618 h 6858000"/>
              <a:gd name="connsiteX968" fmla="*/ 0 w 7467600"/>
              <a:gd name="connsiteY968" fmla="*/ 59161 h 6858000"/>
              <a:gd name="connsiteX969" fmla="*/ 45427 w 7467600"/>
              <a:gd name="connsiteY969" fmla="*/ 101078 h 6858000"/>
              <a:gd name="connsiteX970" fmla="*/ 630103 w 7467600"/>
              <a:gd name="connsiteY970" fmla="*/ 485885 h 6858000"/>
              <a:gd name="connsiteX971" fmla="*/ 532040 w 7467600"/>
              <a:gd name="connsiteY971" fmla="*/ 399359 h 6858000"/>
              <a:gd name="connsiteX972" fmla="*/ 517618 w 7467600"/>
              <a:gd name="connsiteY972" fmla="*/ 385726 h 6858000"/>
              <a:gd name="connsiteX973" fmla="*/ 285074 w 7467600"/>
              <a:gd name="connsiteY973" fmla="*/ 182755 h 6858000"/>
              <a:gd name="connsiteX974" fmla="*/ 43151 w 7467600"/>
              <a:gd name="connsiteY97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6879594 w 7467600"/>
              <a:gd name="connsiteY75" fmla="*/ 5424547 h 6858000"/>
              <a:gd name="connsiteX76" fmla="*/ 7379510 w 7467600"/>
              <a:gd name="connsiteY76" fmla="*/ 5755454 h 6858000"/>
              <a:gd name="connsiteX77" fmla="*/ 7467600 w 7467600"/>
              <a:gd name="connsiteY77" fmla="*/ 5845526 h 6858000"/>
              <a:gd name="connsiteX78" fmla="*/ 7271900 w 7467600"/>
              <a:gd name="connsiteY78" fmla="*/ 5734551 h 6858000"/>
              <a:gd name="connsiteX79" fmla="*/ 7015907 w 7467600"/>
              <a:gd name="connsiteY79" fmla="*/ 5541548 h 6858000"/>
              <a:gd name="connsiteX80" fmla="*/ 7259646 w 7467600"/>
              <a:gd name="connsiteY80" fmla="*/ 5765985 h 6858000"/>
              <a:gd name="connsiteX81" fmla="*/ 7467600 w 7467600"/>
              <a:gd name="connsiteY81" fmla="*/ 6012219 h 6858000"/>
              <a:gd name="connsiteX82" fmla="*/ 6946849 w 7467600"/>
              <a:gd name="connsiteY82" fmla="*/ 5523271 h 6858000"/>
              <a:gd name="connsiteX83" fmla="*/ 7105827 w 7467600"/>
              <a:gd name="connsiteY83" fmla="*/ 5718700 h 6858000"/>
              <a:gd name="connsiteX84" fmla="*/ 7356878 w 7467600"/>
              <a:gd name="connsiteY84" fmla="*/ 5981332 h 6858000"/>
              <a:gd name="connsiteX85" fmla="*/ 7467600 w 7467600"/>
              <a:gd name="connsiteY85" fmla="*/ 6117703 h 6858000"/>
              <a:gd name="connsiteX86" fmla="*/ 7467600 w 7467600"/>
              <a:gd name="connsiteY86" fmla="*/ 6163634 h 6858000"/>
              <a:gd name="connsiteX87" fmla="*/ 7403637 w 7467600"/>
              <a:gd name="connsiteY87" fmla="*/ 6083957 h 6858000"/>
              <a:gd name="connsiteX88" fmla="*/ 7254615 w 7467600"/>
              <a:gd name="connsiteY88" fmla="*/ 5911918 h 6858000"/>
              <a:gd name="connsiteX89" fmla="*/ 7312589 w 7467600"/>
              <a:gd name="connsiteY89" fmla="*/ 5982309 h 6858000"/>
              <a:gd name="connsiteX90" fmla="*/ 7448321 w 7467600"/>
              <a:gd name="connsiteY90" fmla="*/ 6190991 h 6858000"/>
              <a:gd name="connsiteX91" fmla="*/ 7467600 w 7467600"/>
              <a:gd name="connsiteY91" fmla="*/ 6221686 h 6858000"/>
              <a:gd name="connsiteX92" fmla="*/ 7467600 w 7467600"/>
              <a:gd name="connsiteY92" fmla="*/ 6334256 h 6858000"/>
              <a:gd name="connsiteX93" fmla="*/ 7454976 w 7467600"/>
              <a:gd name="connsiteY93" fmla="*/ 6318297 h 6858000"/>
              <a:gd name="connsiteX94" fmla="*/ 7042773 w 7467600"/>
              <a:gd name="connsiteY94" fmla="*/ 5734011 h 6858000"/>
              <a:gd name="connsiteX95" fmla="*/ 1456157 w 7467600"/>
              <a:gd name="connsiteY95" fmla="*/ 5371404 h 6858000"/>
              <a:gd name="connsiteX96" fmla="*/ 1244432 w 7467600"/>
              <a:gd name="connsiteY96" fmla="*/ 5385601 h 6858000"/>
              <a:gd name="connsiteX97" fmla="*/ 973990 w 7467600"/>
              <a:gd name="connsiteY97" fmla="*/ 5424940 h 6858000"/>
              <a:gd name="connsiteX98" fmla="*/ 1103809 w 7467600"/>
              <a:gd name="connsiteY98" fmla="*/ 5433720 h 6858000"/>
              <a:gd name="connsiteX99" fmla="*/ 1123454 w 7467600"/>
              <a:gd name="connsiteY99" fmla="*/ 5435727 h 6858000"/>
              <a:gd name="connsiteX100" fmla="*/ 1737017 w 7467600"/>
              <a:gd name="connsiteY100" fmla="*/ 5452183 h 6858000"/>
              <a:gd name="connsiteX101" fmla="*/ 1824397 w 7467600"/>
              <a:gd name="connsiteY101" fmla="*/ 5447757 h 6858000"/>
              <a:gd name="connsiteX102" fmla="*/ 2070059 w 7467600"/>
              <a:gd name="connsiteY102" fmla="*/ 5441660 h 6858000"/>
              <a:gd name="connsiteX103" fmla="*/ 1456157 w 7467600"/>
              <a:gd name="connsiteY103" fmla="*/ 5371404 h 6858000"/>
              <a:gd name="connsiteX104" fmla="*/ 4988186 w 7467600"/>
              <a:gd name="connsiteY104" fmla="*/ 5216467 h 6858000"/>
              <a:gd name="connsiteX105" fmla="*/ 4777334 w 7467600"/>
              <a:gd name="connsiteY105" fmla="*/ 5406072 h 6858000"/>
              <a:gd name="connsiteX106" fmla="*/ 4718341 w 7467600"/>
              <a:gd name="connsiteY106" fmla="*/ 5468043 h 6858000"/>
              <a:gd name="connsiteX107" fmla="*/ 4604655 w 7467600"/>
              <a:gd name="connsiteY107" fmla="*/ 5583434 h 6858000"/>
              <a:gd name="connsiteX108" fmla="*/ 4565074 w 7467600"/>
              <a:gd name="connsiteY108" fmla="*/ 5618550 h 6858000"/>
              <a:gd name="connsiteX109" fmla="*/ 4988186 w 7467600"/>
              <a:gd name="connsiteY109" fmla="*/ 5216467 h 6858000"/>
              <a:gd name="connsiteX110" fmla="*/ 4978032 w 7467600"/>
              <a:gd name="connsiteY110" fmla="*/ 5183809 h 6858000"/>
              <a:gd name="connsiteX111" fmla="*/ 4463413 w 7467600"/>
              <a:gd name="connsiteY111" fmla="*/ 5615162 h 6858000"/>
              <a:gd name="connsiteX112" fmla="*/ 4358134 w 7467600"/>
              <a:gd name="connsiteY112" fmla="*/ 5742791 h 6858000"/>
              <a:gd name="connsiteX113" fmla="*/ 4376219 w 7467600"/>
              <a:gd name="connsiteY113" fmla="*/ 5729027 h 6858000"/>
              <a:gd name="connsiteX114" fmla="*/ 4582340 w 7467600"/>
              <a:gd name="connsiteY114" fmla="*/ 5561037 h 6858000"/>
              <a:gd name="connsiteX115" fmla="*/ 4694684 w 7467600"/>
              <a:gd name="connsiteY115" fmla="*/ 5447098 h 6858000"/>
              <a:gd name="connsiteX116" fmla="*/ 4754123 w 7467600"/>
              <a:gd name="connsiteY116" fmla="*/ 5384643 h 6858000"/>
              <a:gd name="connsiteX117" fmla="*/ 4978032 w 7467600"/>
              <a:gd name="connsiteY117" fmla="*/ 5183809 h 6858000"/>
              <a:gd name="connsiteX118" fmla="*/ 1903353 w 7467600"/>
              <a:gd name="connsiteY118" fmla="*/ 5044827 h 6858000"/>
              <a:gd name="connsiteX119" fmla="*/ 1936931 w 7467600"/>
              <a:gd name="connsiteY119" fmla="*/ 5093954 h 6858000"/>
              <a:gd name="connsiteX120" fmla="*/ 2195868 w 7467600"/>
              <a:gd name="connsiteY120" fmla="*/ 5396574 h 6858000"/>
              <a:gd name="connsiteX121" fmla="*/ 2088852 w 7467600"/>
              <a:gd name="connsiteY121" fmla="*/ 5166123 h 6858000"/>
              <a:gd name="connsiteX122" fmla="*/ 1958241 w 7467600"/>
              <a:gd name="connsiteY122" fmla="*/ 5067955 h 6858000"/>
              <a:gd name="connsiteX123" fmla="*/ 1903353 w 7467600"/>
              <a:gd name="connsiteY123" fmla="*/ 5044827 h 6858000"/>
              <a:gd name="connsiteX124" fmla="*/ 1979378 w 7467600"/>
              <a:gd name="connsiteY124" fmla="*/ 4769504 h 6858000"/>
              <a:gd name="connsiteX125" fmla="*/ 2882120 w 7467600"/>
              <a:gd name="connsiteY125" fmla="*/ 5064547 h 6858000"/>
              <a:gd name="connsiteX126" fmla="*/ 2793103 w 7467600"/>
              <a:gd name="connsiteY126" fmla="*/ 5039699 h 6858000"/>
              <a:gd name="connsiteX127" fmla="*/ 2770041 w 7467600"/>
              <a:gd name="connsiteY127" fmla="*/ 5033634 h 6858000"/>
              <a:gd name="connsiteX128" fmla="*/ 1979378 w 7467600"/>
              <a:gd name="connsiteY128" fmla="*/ 4769504 h 6858000"/>
              <a:gd name="connsiteX129" fmla="*/ 1927410 w 7467600"/>
              <a:gd name="connsiteY129" fmla="*/ 4716164 h 6858000"/>
              <a:gd name="connsiteX130" fmla="*/ 1959587 w 7467600"/>
              <a:gd name="connsiteY130" fmla="*/ 4728849 h 6858000"/>
              <a:gd name="connsiteX131" fmla="*/ 2777707 w 7467600"/>
              <a:gd name="connsiteY131" fmla="*/ 5003991 h 6858000"/>
              <a:gd name="connsiteX132" fmla="*/ 2800768 w 7467600"/>
              <a:gd name="connsiteY132" fmla="*/ 5010056 h 6858000"/>
              <a:gd name="connsiteX133" fmla="*/ 2879408 w 7467600"/>
              <a:gd name="connsiteY133" fmla="*/ 5031590 h 6858000"/>
              <a:gd name="connsiteX134" fmla="*/ 2862295 w 7467600"/>
              <a:gd name="connsiteY134" fmla="*/ 5022958 h 6858000"/>
              <a:gd name="connsiteX135" fmla="*/ 2813343 w 7467600"/>
              <a:gd name="connsiteY135" fmla="*/ 4998369 h 6858000"/>
              <a:gd name="connsiteX136" fmla="*/ 2646245 w 7467600"/>
              <a:gd name="connsiteY136" fmla="*/ 4930999 h 6858000"/>
              <a:gd name="connsiteX137" fmla="*/ 1999243 w 7467600"/>
              <a:gd name="connsiteY137" fmla="*/ 4730524 h 6858000"/>
              <a:gd name="connsiteX138" fmla="*/ 1979527 w 7467600"/>
              <a:gd name="connsiteY138" fmla="*/ 4726651 h 6858000"/>
              <a:gd name="connsiteX139" fmla="*/ 1927410 w 7467600"/>
              <a:gd name="connsiteY139" fmla="*/ 4716164 h 6858000"/>
              <a:gd name="connsiteX140" fmla="*/ 1997014 w 7467600"/>
              <a:gd name="connsiteY140" fmla="*/ 4698007 h 6858000"/>
              <a:gd name="connsiteX141" fmla="*/ 2005458 w 7467600"/>
              <a:gd name="connsiteY141" fmla="*/ 4699540 h 6858000"/>
              <a:gd name="connsiteX142" fmla="*/ 2657186 w 7467600"/>
              <a:gd name="connsiteY142" fmla="*/ 4901687 h 6858000"/>
              <a:gd name="connsiteX143" fmla="*/ 2826662 w 7467600"/>
              <a:gd name="connsiteY143" fmla="*/ 4970362 h 6858000"/>
              <a:gd name="connsiteX144" fmla="*/ 2876100 w 7467600"/>
              <a:gd name="connsiteY144" fmla="*/ 4995397 h 6858000"/>
              <a:gd name="connsiteX145" fmla="*/ 3042600 w 7467600"/>
              <a:gd name="connsiteY145" fmla="*/ 5059532 h 6858000"/>
              <a:gd name="connsiteX146" fmla="*/ 1997014 w 7467600"/>
              <a:gd name="connsiteY146" fmla="*/ 4698007 h 6858000"/>
              <a:gd name="connsiteX147" fmla="*/ 2305292 w 7467600"/>
              <a:gd name="connsiteY147" fmla="*/ 4219492 h 6858000"/>
              <a:gd name="connsiteX148" fmla="*/ 3360922 w 7467600"/>
              <a:gd name="connsiteY148" fmla="*/ 4529373 h 6858000"/>
              <a:gd name="connsiteX149" fmla="*/ 3492420 w 7467600"/>
              <a:gd name="connsiteY149" fmla="*/ 4510145 h 6858000"/>
              <a:gd name="connsiteX150" fmla="*/ 3364086 w 7467600"/>
              <a:gd name="connsiteY150" fmla="*/ 4480340 h 6858000"/>
              <a:gd name="connsiteX151" fmla="*/ 3225818 w 7467600"/>
              <a:gd name="connsiteY151" fmla="*/ 4411822 h 6858000"/>
              <a:gd name="connsiteX152" fmla="*/ 3129696 w 7467600"/>
              <a:gd name="connsiteY152" fmla="*/ 4360704 h 6858000"/>
              <a:gd name="connsiteX153" fmla="*/ 2814545 w 7467600"/>
              <a:gd name="connsiteY153" fmla="*/ 4282955 h 6858000"/>
              <a:gd name="connsiteX154" fmla="*/ 2305292 w 7467600"/>
              <a:gd name="connsiteY154" fmla="*/ 4219492 h 6858000"/>
              <a:gd name="connsiteX155" fmla="*/ 2626982 w 7467600"/>
              <a:gd name="connsiteY155" fmla="*/ 4206450 h 6858000"/>
              <a:gd name="connsiteX156" fmla="*/ 2490617 w 7467600"/>
              <a:gd name="connsiteY156" fmla="*/ 4206951 h 6858000"/>
              <a:gd name="connsiteX157" fmla="*/ 2819869 w 7467600"/>
              <a:gd name="connsiteY157" fmla="*/ 4252936 h 6858000"/>
              <a:gd name="connsiteX158" fmla="*/ 3143018 w 7467600"/>
              <a:gd name="connsiteY158" fmla="*/ 4332698 h 6858000"/>
              <a:gd name="connsiteX159" fmla="*/ 3241520 w 7467600"/>
              <a:gd name="connsiteY159" fmla="*/ 4385112 h 6858000"/>
              <a:gd name="connsiteX160" fmla="*/ 3374575 w 7467600"/>
              <a:gd name="connsiteY160" fmla="*/ 4451517 h 6858000"/>
              <a:gd name="connsiteX161" fmla="*/ 3505221 w 7467600"/>
              <a:gd name="connsiteY161" fmla="*/ 4480757 h 6858000"/>
              <a:gd name="connsiteX162" fmla="*/ 2626982 w 7467600"/>
              <a:gd name="connsiteY162" fmla="*/ 4206450 h 6858000"/>
              <a:gd name="connsiteX163" fmla="*/ 1310106 w 7467600"/>
              <a:gd name="connsiteY163" fmla="*/ 3943217 h 6858000"/>
              <a:gd name="connsiteX164" fmla="*/ 854994 w 7467600"/>
              <a:gd name="connsiteY164" fmla="*/ 4399136 h 6858000"/>
              <a:gd name="connsiteX165" fmla="*/ 742462 w 7467600"/>
              <a:gd name="connsiteY165" fmla="*/ 4594648 h 6858000"/>
              <a:gd name="connsiteX166" fmla="*/ 820602 w 7467600"/>
              <a:gd name="connsiteY166" fmla="*/ 4485915 h 6858000"/>
              <a:gd name="connsiteX167" fmla="*/ 878295 w 7467600"/>
              <a:gd name="connsiteY167" fmla="*/ 4403594 h 6858000"/>
              <a:gd name="connsiteX168" fmla="*/ 1240607 w 7467600"/>
              <a:gd name="connsiteY168" fmla="*/ 4010401 h 6858000"/>
              <a:gd name="connsiteX169" fmla="*/ 1310106 w 7467600"/>
              <a:gd name="connsiteY169" fmla="*/ 3943217 h 6858000"/>
              <a:gd name="connsiteX170" fmla="*/ 1423113 w 7467600"/>
              <a:gd name="connsiteY170" fmla="*/ 3874565 h 6858000"/>
              <a:gd name="connsiteX171" fmla="*/ 1260565 w 7467600"/>
              <a:gd name="connsiteY171" fmla="*/ 4031982 h 6858000"/>
              <a:gd name="connsiteX172" fmla="*/ 901900 w 7467600"/>
              <a:gd name="connsiteY172" fmla="*/ 4421236 h 6858000"/>
              <a:gd name="connsiteX173" fmla="*/ 845044 w 7467600"/>
              <a:gd name="connsiteY173" fmla="*/ 4502436 h 6858000"/>
              <a:gd name="connsiteX174" fmla="*/ 685926 w 7467600"/>
              <a:gd name="connsiteY174" fmla="*/ 4703069 h 6858000"/>
              <a:gd name="connsiteX175" fmla="*/ 684248 w 7467600"/>
              <a:gd name="connsiteY175" fmla="*/ 4706721 h 6858000"/>
              <a:gd name="connsiteX176" fmla="*/ 1423113 w 7467600"/>
              <a:gd name="connsiteY176" fmla="*/ 3874565 h 6858000"/>
              <a:gd name="connsiteX177" fmla="*/ 3316479 w 7467600"/>
              <a:gd name="connsiteY177" fmla="*/ 3872136 h 6858000"/>
              <a:gd name="connsiteX178" fmla="*/ 3546806 w 7467600"/>
              <a:gd name="connsiteY178" fmla="*/ 4356139 h 6858000"/>
              <a:gd name="connsiteX179" fmla="*/ 3364433 w 7467600"/>
              <a:gd name="connsiteY179" fmla="*/ 3953121 h 6858000"/>
              <a:gd name="connsiteX180" fmla="*/ 3316479 w 7467600"/>
              <a:gd name="connsiteY180" fmla="*/ 3872136 h 6858000"/>
              <a:gd name="connsiteX181" fmla="*/ 3291335 w 7467600"/>
              <a:gd name="connsiteY181" fmla="*/ 3767420 h 6858000"/>
              <a:gd name="connsiteX182" fmla="*/ 3390805 w 7467600"/>
              <a:gd name="connsiteY182" fmla="*/ 3937163 h 6858000"/>
              <a:gd name="connsiteX183" fmla="*/ 3579062 w 7467600"/>
              <a:gd name="connsiteY183" fmla="*/ 4359040 h 6858000"/>
              <a:gd name="connsiteX184" fmla="*/ 3467355 w 7467600"/>
              <a:gd name="connsiteY184" fmla="*/ 3988130 h 6858000"/>
              <a:gd name="connsiteX185" fmla="*/ 3310753 w 7467600"/>
              <a:gd name="connsiteY185" fmla="*/ 3787140 h 6858000"/>
              <a:gd name="connsiteX186" fmla="*/ 3291335 w 7467600"/>
              <a:gd name="connsiteY186" fmla="*/ 3767420 h 6858000"/>
              <a:gd name="connsiteX187" fmla="*/ 1635889 w 7467600"/>
              <a:gd name="connsiteY187" fmla="*/ 3709494 h 6858000"/>
              <a:gd name="connsiteX188" fmla="*/ 1634800 w 7467600"/>
              <a:gd name="connsiteY188" fmla="*/ 3731111 h 6858000"/>
              <a:gd name="connsiteX189" fmla="*/ 1635889 w 7467600"/>
              <a:gd name="connsiteY189" fmla="*/ 3709494 h 6858000"/>
              <a:gd name="connsiteX190" fmla="*/ 1510397 w 7467600"/>
              <a:gd name="connsiteY190" fmla="*/ 3684705 h 6858000"/>
              <a:gd name="connsiteX191" fmla="*/ 1146550 w 7467600"/>
              <a:gd name="connsiteY191" fmla="*/ 3802012 h 6858000"/>
              <a:gd name="connsiteX192" fmla="*/ 698834 w 7467600"/>
              <a:gd name="connsiteY192" fmla="*/ 3952272 h 6858000"/>
              <a:gd name="connsiteX193" fmla="*/ 34256 w 7467600"/>
              <a:gd name="connsiteY193" fmla="*/ 4347603 h 6858000"/>
              <a:gd name="connsiteX194" fmla="*/ 527241 w 7467600"/>
              <a:gd name="connsiteY194" fmla="*/ 4065078 h 6858000"/>
              <a:gd name="connsiteX195" fmla="*/ 1510397 w 7467600"/>
              <a:gd name="connsiteY195" fmla="*/ 3684705 h 6858000"/>
              <a:gd name="connsiteX196" fmla="*/ 1313114 w 7467600"/>
              <a:gd name="connsiteY196" fmla="*/ 3655216 h 6858000"/>
              <a:gd name="connsiteX197" fmla="*/ 1109304 w 7467600"/>
              <a:gd name="connsiteY197" fmla="*/ 3669030 h 6858000"/>
              <a:gd name="connsiteX198" fmla="*/ 8129 w 7467600"/>
              <a:gd name="connsiteY198" fmla="*/ 4330519 h 6858000"/>
              <a:gd name="connsiteX199" fmla="*/ 687572 w 7467600"/>
              <a:gd name="connsiteY199" fmla="*/ 3925629 h 6858000"/>
              <a:gd name="connsiteX200" fmla="*/ 1138365 w 7467600"/>
              <a:gd name="connsiteY200" fmla="*/ 3774515 h 6858000"/>
              <a:gd name="connsiteX201" fmla="*/ 1505579 w 7467600"/>
              <a:gd name="connsiteY201" fmla="*/ 3655526 h 6858000"/>
              <a:gd name="connsiteX202" fmla="*/ 1313114 w 7467600"/>
              <a:gd name="connsiteY202" fmla="*/ 3655216 h 6858000"/>
              <a:gd name="connsiteX203" fmla="*/ 3655073 w 7467600"/>
              <a:gd name="connsiteY203" fmla="*/ 3650884 h 6858000"/>
              <a:gd name="connsiteX204" fmla="*/ 3989938 w 7467600"/>
              <a:gd name="connsiteY204" fmla="*/ 3991685 h 6858000"/>
              <a:gd name="connsiteX205" fmla="*/ 4393907 w 7467600"/>
              <a:gd name="connsiteY205" fmla="*/ 4261258 h 6858000"/>
              <a:gd name="connsiteX206" fmla="*/ 4648051 w 7467600"/>
              <a:gd name="connsiteY206" fmla="*/ 4374051 h 6858000"/>
              <a:gd name="connsiteX207" fmla="*/ 4383389 w 7467600"/>
              <a:gd name="connsiteY207" fmla="*/ 4184369 h 6858000"/>
              <a:gd name="connsiteX208" fmla="*/ 4165508 w 7467600"/>
              <a:gd name="connsiteY208" fmla="*/ 4035196 h 6858000"/>
              <a:gd name="connsiteX209" fmla="*/ 4068162 w 7467600"/>
              <a:gd name="connsiteY209" fmla="*/ 3953394 h 6858000"/>
              <a:gd name="connsiteX210" fmla="*/ 3981416 w 7467600"/>
              <a:gd name="connsiteY210" fmla="*/ 3880482 h 6858000"/>
              <a:gd name="connsiteX211" fmla="*/ 3800147 w 7467600"/>
              <a:gd name="connsiteY211" fmla="*/ 3749872 h 6858000"/>
              <a:gd name="connsiteX212" fmla="*/ 3655073 w 7467600"/>
              <a:gd name="connsiteY212" fmla="*/ 3650884 h 6858000"/>
              <a:gd name="connsiteX213" fmla="*/ 3670252 w 7467600"/>
              <a:gd name="connsiteY213" fmla="*/ 3622798 h 6858000"/>
              <a:gd name="connsiteX214" fmla="*/ 3817258 w 7467600"/>
              <a:gd name="connsiteY214" fmla="*/ 3723577 h 6858000"/>
              <a:gd name="connsiteX215" fmla="*/ 4000461 w 7467600"/>
              <a:gd name="connsiteY215" fmla="*/ 3855966 h 6858000"/>
              <a:gd name="connsiteX216" fmla="*/ 4088180 w 7467600"/>
              <a:gd name="connsiteY216" fmla="*/ 3929774 h 6858000"/>
              <a:gd name="connsiteX217" fmla="*/ 4184555 w 7467600"/>
              <a:gd name="connsiteY217" fmla="*/ 4010683 h 6858000"/>
              <a:gd name="connsiteX218" fmla="*/ 4399563 w 7467600"/>
              <a:gd name="connsiteY218" fmla="*/ 4158106 h 6858000"/>
              <a:gd name="connsiteX219" fmla="*/ 4684469 w 7467600"/>
              <a:gd name="connsiteY219" fmla="*/ 4364680 h 6858000"/>
              <a:gd name="connsiteX220" fmla="*/ 4690271 w 7467600"/>
              <a:gd name="connsiteY220" fmla="*/ 4370034 h 6858000"/>
              <a:gd name="connsiteX221" fmla="*/ 4136093 w 7467600"/>
              <a:gd name="connsiteY221" fmla="*/ 3858466 h 6858000"/>
              <a:gd name="connsiteX222" fmla="*/ 3670252 w 7467600"/>
              <a:gd name="connsiteY222" fmla="*/ 3622798 h 6858000"/>
              <a:gd name="connsiteX223" fmla="*/ 4440129 w 7467600"/>
              <a:gd name="connsiteY223" fmla="*/ 3448571 h 6858000"/>
              <a:gd name="connsiteX224" fmla="*/ 4856525 w 7467600"/>
              <a:gd name="connsiteY224" fmla="*/ 3915351 h 6858000"/>
              <a:gd name="connsiteX225" fmla="*/ 5059055 w 7467600"/>
              <a:gd name="connsiteY225" fmla="*/ 4108918 h 6858000"/>
              <a:gd name="connsiteX226" fmla="*/ 5290070 w 7467600"/>
              <a:gd name="connsiteY226" fmla="*/ 4263619 h 6858000"/>
              <a:gd name="connsiteX227" fmla="*/ 4834991 w 7467600"/>
              <a:gd name="connsiteY227" fmla="*/ 3830985 h 6858000"/>
              <a:gd name="connsiteX228" fmla="*/ 4440129 w 7467600"/>
              <a:gd name="connsiteY228" fmla="*/ 3448571 h 6858000"/>
              <a:gd name="connsiteX229" fmla="*/ 4441737 w 7467600"/>
              <a:gd name="connsiteY229" fmla="*/ 3399734 h 6858000"/>
              <a:gd name="connsiteX230" fmla="*/ 4431236 w 7467600"/>
              <a:gd name="connsiteY230" fmla="*/ 3400954 h 6858000"/>
              <a:gd name="connsiteX231" fmla="*/ 4557150 w 7467600"/>
              <a:gd name="connsiteY231" fmla="*/ 3510023 h 6858000"/>
              <a:gd name="connsiteX232" fmla="*/ 4856936 w 7467600"/>
              <a:gd name="connsiteY232" fmla="*/ 3809146 h 6858000"/>
              <a:gd name="connsiteX233" fmla="*/ 5111996 w 7467600"/>
              <a:gd name="connsiteY233" fmla="*/ 4065759 h 6858000"/>
              <a:gd name="connsiteX234" fmla="*/ 5388878 w 7467600"/>
              <a:gd name="connsiteY234" fmla="*/ 4300185 h 6858000"/>
              <a:gd name="connsiteX235" fmla="*/ 5425556 w 7467600"/>
              <a:gd name="connsiteY235" fmla="*/ 4308967 h 6858000"/>
              <a:gd name="connsiteX236" fmla="*/ 4943646 w 7467600"/>
              <a:gd name="connsiteY236" fmla="*/ 3822916 h 6858000"/>
              <a:gd name="connsiteX237" fmla="*/ 4594837 w 7467600"/>
              <a:gd name="connsiteY237" fmla="*/ 3532274 h 6858000"/>
              <a:gd name="connsiteX238" fmla="*/ 4441737 w 7467600"/>
              <a:gd name="connsiteY238" fmla="*/ 3399734 h 6858000"/>
              <a:gd name="connsiteX239" fmla="*/ 5425834 w 7467600"/>
              <a:gd name="connsiteY239" fmla="*/ 3162785 h 6858000"/>
              <a:gd name="connsiteX240" fmla="*/ 5401644 w 7467600"/>
              <a:gd name="connsiteY240" fmla="*/ 3617847 h 6858000"/>
              <a:gd name="connsiteX241" fmla="*/ 5467256 w 7467600"/>
              <a:gd name="connsiteY241" fmla="*/ 4175494 h 6858000"/>
              <a:gd name="connsiteX242" fmla="*/ 5448069 w 7467600"/>
              <a:gd name="connsiteY242" fmla="*/ 3567554 h 6858000"/>
              <a:gd name="connsiteX243" fmla="*/ 5425834 w 7467600"/>
              <a:gd name="connsiteY243" fmla="*/ 3162785 h 6858000"/>
              <a:gd name="connsiteX244" fmla="*/ 1318687 w 7467600"/>
              <a:gd name="connsiteY244" fmla="*/ 3113840 h 6858000"/>
              <a:gd name="connsiteX245" fmla="*/ 1066793 w 7467600"/>
              <a:gd name="connsiteY245" fmla="*/ 3212171 h 6858000"/>
              <a:gd name="connsiteX246" fmla="*/ 993319 w 7467600"/>
              <a:gd name="connsiteY246" fmla="*/ 3247648 h 6858000"/>
              <a:gd name="connsiteX247" fmla="*/ 853081 w 7467600"/>
              <a:gd name="connsiteY247" fmla="*/ 3312410 h 6858000"/>
              <a:gd name="connsiteX248" fmla="*/ 805957 w 7467600"/>
              <a:gd name="connsiteY248" fmla="*/ 3330443 h 6858000"/>
              <a:gd name="connsiteX249" fmla="*/ 1318687 w 7467600"/>
              <a:gd name="connsiteY249" fmla="*/ 3113840 h 6858000"/>
              <a:gd name="connsiteX250" fmla="*/ 5453702 w 7467600"/>
              <a:gd name="connsiteY250" fmla="*/ 3090882 h 6858000"/>
              <a:gd name="connsiteX251" fmla="*/ 5480135 w 7467600"/>
              <a:gd name="connsiteY251" fmla="*/ 3565802 h 6858000"/>
              <a:gd name="connsiteX252" fmla="*/ 5499023 w 7467600"/>
              <a:gd name="connsiteY252" fmla="*/ 4166310 h 6858000"/>
              <a:gd name="connsiteX253" fmla="*/ 5547022 w 7467600"/>
              <a:gd name="connsiteY253" fmla="*/ 3607838 h 6858000"/>
              <a:gd name="connsiteX254" fmla="*/ 5515964 w 7467600"/>
              <a:gd name="connsiteY254" fmla="*/ 3378541 h 6858000"/>
              <a:gd name="connsiteX255" fmla="*/ 5453702 w 7467600"/>
              <a:gd name="connsiteY255" fmla="*/ 3090882 h 6858000"/>
              <a:gd name="connsiteX256" fmla="*/ 1238695 w 7467600"/>
              <a:gd name="connsiteY256" fmla="*/ 3076820 h 6858000"/>
              <a:gd name="connsiteX257" fmla="*/ 716371 w 7467600"/>
              <a:gd name="connsiteY257" fmla="*/ 3293249 h 6858000"/>
              <a:gd name="connsiteX258" fmla="*/ 579522 w 7467600"/>
              <a:gd name="connsiteY258" fmla="*/ 3371759 h 6858000"/>
              <a:gd name="connsiteX259" fmla="*/ 600288 w 7467600"/>
              <a:gd name="connsiteY259" fmla="*/ 3365555 h 6858000"/>
              <a:gd name="connsiteX260" fmla="*/ 840692 w 7467600"/>
              <a:gd name="connsiteY260" fmla="*/ 3284921 h 6858000"/>
              <a:gd name="connsiteX261" fmla="*/ 979248 w 7467600"/>
              <a:gd name="connsiteY261" fmla="*/ 3221003 h 6858000"/>
              <a:gd name="connsiteX262" fmla="*/ 1053282 w 7467600"/>
              <a:gd name="connsiteY262" fmla="*/ 3185247 h 6858000"/>
              <a:gd name="connsiteX263" fmla="*/ 1320603 w 7467600"/>
              <a:gd name="connsiteY263" fmla="*/ 3081281 h 6858000"/>
              <a:gd name="connsiteX264" fmla="*/ 1238695 w 7467600"/>
              <a:gd name="connsiteY264" fmla="*/ 3076820 h 6858000"/>
              <a:gd name="connsiteX265" fmla="*/ 5425627 w 7467600"/>
              <a:gd name="connsiteY265" fmla="*/ 2954192 h 6858000"/>
              <a:gd name="connsiteX266" fmla="*/ 5470770 w 7467600"/>
              <a:gd name="connsiteY266" fmla="*/ 3005435 h 6858000"/>
              <a:gd name="connsiteX267" fmla="*/ 5519779 w 7467600"/>
              <a:gd name="connsiteY267" fmla="*/ 4359223 h 6858000"/>
              <a:gd name="connsiteX268" fmla="*/ 5520293 w 7467600"/>
              <a:gd name="connsiteY268" fmla="*/ 4360602 h 6858000"/>
              <a:gd name="connsiteX269" fmla="*/ 5767221 w 7467600"/>
              <a:gd name="connsiteY269" fmla="*/ 4665564 h 6858000"/>
              <a:gd name="connsiteX270" fmla="*/ 6937169 w 7467600"/>
              <a:gd name="connsiteY270" fmla="*/ 4815941 h 6858000"/>
              <a:gd name="connsiteX271" fmla="*/ 6953922 w 7467600"/>
              <a:gd name="connsiteY271" fmla="*/ 4890068 h 6858000"/>
              <a:gd name="connsiteX272" fmla="*/ 6071359 w 7467600"/>
              <a:gd name="connsiteY272" fmla="*/ 4770770 h 6858000"/>
              <a:gd name="connsiteX273" fmla="*/ 6038839 w 7467600"/>
              <a:gd name="connsiteY273" fmla="*/ 4764474 h 6858000"/>
              <a:gd name="connsiteX274" fmla="*/ 6038706 w 7467600"/>
              <a:gd name="connsiteY274" fmla="*/ 4763847 h 6858000"/>
              <a:gd name="connsiteX275" fmla="*/ 6037784 w 7467600"/>
              <a:gd name="connsiteY275" fmla="*/ 4764270 h 6858000"/>
              <a:gd name="connsiteX276" fmla="*/ 6038839 w 7467600"/>
              <a:gd name="connsiteY276" fmla="*/ 4764474 h 6858000"/>
              <a:gd name="connsiteX277" fmla="*/ 6040338 w 7467600"/>
              <a:gd name="connsiteY277" fmla="*/ 4771418 h 6858000"/>
              <a:gd name="connsiteX278" fmla="*/ 6024488 w 7467600"/>
              <a:gd name="connsiteY278" fmla="*/ 4809903 h 6858000"/>
              <a:gd name="connsiteX279" fmla="*/ 5599771 w 7467600"/>
              <a:gd name="connsiteY279" fmla="*/ 5509652 h 6858000"/>
              <a:gd name="connsiteX280" fmla="*/ 5548843 w 7467600"/>
              <a:gd name="connsiteY280" fmla="*/ 5563845 h 6858000"/>
              <a:gd name="connsiteX281" fmla="*/ 5940952 w 7467600"/>
              <a:gd name="connsiteY281" fmla="*/ 6250028 h 6858000"/>
              <a:gd name="connsiteX282" fmla="*/ 6043441 w 7467600"/>
              <a:gd name="connsiteY282" fmla="*/ 6665847 h 6858000"/>
              <a:gd name="connsiteX283" fmla="*/ 6093432 w 7467600"/>
              <a:gd name="connsiteY283" fmla="*/ 6858000 h 6858000"/>
              <a:gd name="connsiteX284" fmla="*/ 6034344 w 7467600"/>
              <a:gd name="connsiteY284" fmla="*/ 6858000 h 6858000"/>
              <a:gd name="connsiteX285" fmla="*/ 6026679 w 7467600"/>
              <a:gd name="connsiteY285" fmla="*/ 6836959 h 6858000"/>
              <a:gd name="connsiteX286" fmla="*/ 5800441 w 7467600"/>
              <a:gd name="connsiteY286" fmla="*/ 6335286 h 6858000"/>
              <a:gd name="connsiteX287" fmla="*/ 5526562 w 7467600"/>
              <a:gd name="connsiteY287" fmla="*/ 5705388 h 6858000"/>
              <a:gd name="connsiteX288" fmla="*/ 5519640 w 7467600"/>
              <a:gd name="connsiteY288" fmla="*/ 5683774 h 6858000"/>
              <a:gd name="connsiteX289" fmla="*/ 5844559 w 7467600"/>
              <a:gd name="connsiteY289" fmla="*/ 6553349 h 6858000"/>
              <a:gd name="connsiteX290" fmla="*/ 5975994 w 7467600"/>
              <a:gd name="connsiteY290" fmla="*/ 6858000 h 6858000"/>
              <a:gd name="connsiteX291" fmla="*/ 5898547 w 7467600"/>
              <a:gd name="connsiteY291" fmla="*/ 6858000 h 6858000"/>
              <a:gd name="connsiteX292" fmla="*/ 5682041 w 7467600"/>
              <a:gd name="connsiteY292" fmla="*/ 6355860 h 6858000"/>
              <a:gd name="connsiteX293" fmla="*/ 5461758 w 7467600"/>
              <a:gd name="connsiteY293" fmla="*/ 5820220 h 6858000"/>
              <a:gd name="connsiteX294" fmla="*/ 5237282 w 7467600"/>
              <a:gd name="connsiteY294" fmla="*/ 6579086 h 6858000"/>
              <a:gd name="connsiteX295" fmla="*/ 5115009 w 7467600"/>
              <a:gd name="connsiteY295" fmla="*/ 6858000 h 6858000"/>
              <a:gd name="connsiteX296" fmla="*/ 5028074 w 7467600"/>
              <a:gd name="connsiteY296" fmla="*/ 6858000 h 6858000"/>
              <a:gd name="connsiteX297" fmla="*/ 5079508 w 7467600"/>
              <a:gd name="connsiteY297" fmla="*/ 6749074 h 6858000"/>
              <a:gd name="connsiteX298" fmla="*/ 5371846 w 7467600"/>
              <a:gd name="connsiteY298" fmla="*/ 5924413 h 6858000"/>
              <a:gd name="connsiteX299" fmla="*/ 5270512 w 7467600"/>
              <a:gd name="connsiteY299" fmla="*/ 6138975 h 6858000"/>
              <a:gd name="connsiteX300" fmla="*/ 5062409 w 7467600"/>
              <a:gd name="connsiteY300" fmla="*/ 6653544 h 6858000"/>
              <a:gd name="connsiteX301" fmla="*/ 5036628 w 7467600"/>
              <a:gd name="connsiteY301" fmla="*/ 6754247 h 6858000"/>
              <a:gd name="connsiteX302" fmla="*/ 5009112 w 7467600"/>
              <a:gd name="connsiteY302" fmla="*/ 6858000 h 6858000"/>
              <a:gd name="connsiteX303" fmla="*/ 4976679 w 7467600"/>
              <a:gd name="connsiteY303" fmla="*/ 6858000 h 6858000"/>
              <a:gd name="connsiteX304" fmla="*/ 5006537 w 7467600"/>
              <a:gd name="connsiteY304" fmla="*/ 6747068 h 6858000"/>
              <a:gd name="connsiteX305" fmla="*/ 5032723 w 7467600"/>
              <a:gd name="connsiteY305" fmla="*/ 6644957 h 6858000"/>
              <a:gd name="connsiteX306" fmla="*/ 5242949 w 7467600"/>
              <a:gd name="connsiteY306" fmla="*/ 6125175 h 6858000"/>
              <a:gd name="connsiteX307" fmla="*/ 5286321 w 7467600"/>
              <a:gd name="connsiteY307" fmla="*/ 6033555 h 6858000"/>
              <a:gd name="connsiteX308" fmla="*/ 5008210 w 7467600"/>
              <a:gd name="connsiteY308" fmla="*/ 6649194 h 6858000"/>
              <a:gd name="connsiteX309" fmla="*/ 4986321 w 7467600"/>
              <a:gd name="connsiteY309" fmla="*/ 6765687 h 6858000"/>
              <a:gd name="connsiteX310" fmla="*/ 4973474 w 7467600"/>
              <a:gd name="connsiteY310" fmla="*/ 6858000 h 6858000"/>
              <a:gd name="connsiteX311" fmla="*/ 4907178 w 7467600"/>
              <a:gd name="connsiteY311" fmla="*/ 6858000 h 6858000"/>
              <a:gd name="connsiteX312" fmla="*/ 4910810 w 7467600"/>
              <a:gd name="connsiteY312" fmla="*/ 6829660 h 6858000"/>
              <a:gd name="connsiteX313" fmla="*/ 4987461 w 7467600"/>
              <a:gd name="connsiteY313" fmla="*/ 6432994 h 6858000"/>
              <a:gd name="connsiteX314" fmla="*/ 5179262 w 7467600"/>
              <a:gd name="connsiteY314" fmla="*/ 6035044 h 6858000"/>
              <a:gd name="connsiteX315" fmla="*/ 4689678 w 7467600"/>
              <a:gd name="connsiteY315" fmla="*/ 6440241 h 6858000"/>
              <a:gd name="connsiteX316" fmla="*/ 4477543 w 7467600"/>
              <a:gd name="connsiteY316" fmla="*/ 6674836 h 6858000"/>
              <a:gd name="connsiteX317" fmla="*/ 4329957 w 7467600"/>
              <a:gd name="connsiteY317" fmla="*/ 6858000 h 6858000"/>
              <a:gd name="connsiteX318" fmla="*/ 4218595 w 7467600"/>
              <a:gd name="connsiteY318" fmla="*/ 6858000 h 6858000"/>
              <a:gd name="connsiteX319" fmla="*/ 4368888 w 7467600"/>
              <a:gd name="connsiteY319" fmla="*/ 6668412 h 6858000"/>
              <a:gd name="connsiteX320" fmla="*/ 4563091 w 7467600"/>
              <a:gd name="connsiteY320" fmla="*/ 6442508 h 6858000"/>
              <a:gd name="connsiteX321" fmla="*/ 5387324 w 7467600"/>
              <a:gd name="connsiteY321" fmla="*/ 5705830 h 6858000"/>
              <a:gd name="connsiteX322" fmla="*/ 5073620 w 7467600"/>
              <a:gd name="connsiteY322" fmla="*/ 5955437 h 6858000"/>
              <a:gd name="connsiteX323" fmla="*/ 4689789 w 7467600"/>
              <a:gd name="connsiteY323" fmla="*/ 6268382 h 6858000"/>
              <a:gd name="connsiteX324" fmla="*/ 4418722 w 7467600"/>
              <a:gd name="connsiteY324" fmla="*/ 6570886 h 6858000"/>
              <a:gd name="connsiteX325" fmla="*/ 4214944 w 7467600"/>
              <a:gd name="connsiteY325" fmla="*/ 6858000 h 6858000"/>
              <a:gd name="connsiteX326" fmla="*/ 4177898 w 7467600"/>
              <a:gd name="connsiteY326" fmla="*/ 6858000 h 6858000"/>
              <a:gd name="connsiteX327" fmla="*/ 4391597 w 7467600"/>
              <a:gd name="connsiteY327" fmla="*/ 6556370 h 6858000"/>
              <a:gd name="connsiteX328" fmla="*/ 4668889 w 7467600"/>
              <a:gd name="connsiteY328" fmla="*/ 6246399 h 6858000"/>
              <a:gd name="connsiteX329" fmla="*/ 5055427 w 7467600"/>
              <a:gd name="connsiteY329" fmla="*/ 5931476 h 6858000"/>
              <a:gd name="connsiteX330" fmla="*/ 5371814 w 7467600"/>
              <a:gd name="connsiteY330" fmla="*/ 5678975 h 6858000"/>
              <a:gd name="connsiteX331" fmla="*/ 4987918 w 7467600"/>
              <a:gd name="connsiteY331" fmla="*/ 5838701 h 6858000"/>
              <a:gd name="connsiteX332" fmla="*/ 4317146 w 7467600"/>
              <a:gd name="connsiteY332" fmla="*/ 6587716 h 6858000"/>
              <a:gd name="connsiteX333" fmla="*/ 4171627 w 7467600"/>
              <a:gd name="connsiteY333" fmla="*/ 6858000 h 6858000"/>
              <a:gd name="connsiteX334" fmla="*/ 4081585 w 7467600"/>
              <a:gd name="connsiteY334" fmla="*/ 6858000 h 6858000"/>
              <a:gd name="connsiteX335" fmla="*/ 4238603 w 7467600"/>
              <a:gd name="connsiteY335" fmla="*/ 6559341 h 6858000"/>
              <a:gd name="connsiteX336" fmla="*/ 4778333 w 7467600"/>
              <a:gd name="connsiteY336" fmla="*/ 5873626 h 6858000"/>
              <a:gd name="connsiteX337" fmla="*/ 5414185 w 7467600"/>
              <a:gd name="connsiteY337" fmla="*/ 5573882 h 6858000"/>
              <a:gd name="connsiteX338" fmla="*/ 5959648 w 7467600"/>
              <a:gd name="connsiteY338" fmla="*/ 4760797 h 6858000"/>
              <a:gd name="connsiteX339" fmla="*/ 5355019 w 7467600"/>
              <a:gd name="connsiteY339" fmla="*/ 4734672 h 6858000"/>
              <a:gd name="connsiteX340" fmla="*/ 5083565 w 7467600"/>
              <a:gd name="connsiteY340" fmla="*/ 5179121 h 6858000"/>
              <a:gd name="connsiteX341" fmla="*/ 4713577 w 7467600"/>
              <a:gd name="connsiteY341" fmla="*/ 5616803 h 6858000"/>
              <a:gd name="connsiteX342" fmla="*/ 3989559 w 7467600"/>
              <a:gd name="connsiteY342" fmla="*/ 6145945 h 6858000"/>
              <a:gd name="connsiteX343" fmla="*/ 3939824 w 7467600"/>
              <a:gd name="connsiteY343" fmla="*/ 6066900 h 6858000"/>
              <a:gd name="connsiteX344" fmla="*/ 4584537 w 7467600"/>
              <a:gd name="connsiteY344" fmla="*/ 5324826 h 6858000"/>
              <a:gd name="connsiteX345" fmla="*/ 5037105 w 7467600"/>
              <a:gd name="connsiteY345" fmla="*/ 5088765 h 6858000"/>
              <a:gd name="connsiteX346" fmla="*/ 5039930 w 7467600"/>
              <a:gd name="connsiteY346" fmla="*/ 5089585 h 6858000"/>
              <a:gd name="connsiteX347" fmla="*/ 5263764 w 7467600"/>
              <a:gd name="connsiteY347" fmla="*/ 4735525 h 6858000"/>
              <a:gd name="connsiteX348" fmla="*/ 4086300 w 7467600"/>
              <a:gd name="connsiteY348" fmla="*/ 4884599 h 6858000"/>
              <a:gd name="connsiteX349" fmla="*/ 4085485 w 7467600"/>
              <a:gd name="connsiteY349" fmla="*/ 4899070 h 6858000"/>
              <a:gd name="connsiteX350" fmla="*/ 3871915 w 7467600"/>
              <a:gd name="connsiteY350" fmla="*/ 5253645 h 6858000"/>
              <a:gd name="connsiteX351" fmla="*/ 3799374 w 7467600"/>
              <a:gd name="connsiteY351" fmla="*/ 5466127 h 6858000"/>
              <a:gd name="connsiteX352" fmla="*/ 3498850 w 7467600"/>
              <a:gd name="connsiteY352" fmla="*/ 6661888 h 6858000"/>
              <a:gd name="connsiteX353" fmla="*/ 3399216 w 7467600"/>
              <a:gd name="connsiteY353" fmla="*/ 6858000 h 6858000"/>
              <a:gd name="connsiteX354" fmla="*/ 3303688 w 7467600"/>
              <a:gd name="connsiteY354" fmla="*/ 6858000 h 6858000"/>
              <a:gd name="connsiteX355" fmla="*/ 3391774 w 7467600"/>
              <a:gd name="connsiteY355" fmla="*/ 6697181 h 6858000"/>
              <a:gd name="connsiteX356" fmla="*/ 3735540 w 7467600"/>
              <a:gd name="connsiteY356" fmla="*/ 5546923 h 6858000"/>
              <a:gd name="connsiteX357" fmla="*/ 3729438 w 7467600"/>
              <a:gd name="connsiteY357" fmla="*/ 5569058 h 6858000"/>
              <a:gd name="connsiteX358" fmla="*/ 3707782 w 7467600"/>
              <a:gd name="connsiteY358" fmla="*/ 5644908 h 6858000"/>
              <a:gd name="connsiteX359" fmla="*/ 3583827 w 7467600"/>
              <a:gd name="connsiteY359" fmla="*/ 6039215 h 6858000"/>
              <a:gd name="connsiteX360" fmla="*/ 3547861 w 7467600"/>
              <a:gd name="connsiteY360" fmla="*/ 6129609 h 6858000"/>
              <a:gd name="connsiteX361" fmla="*/ 3490905 w 7467600"/>
              <a:gd name="connsiteY361" fmla="*/ 6277660 h 6858000"/>
              <a:gd name="connsiteX362" fmla="*/ 3455859 w 7467600"/>
              <a:gd name="connsiteY362" fmla="*/ 6391301 h 6858000"/>
              <a:gd name="connsiteX363" fmla="*/ 3429112 w 7467600"/>
              <a:gd name="connsiteY363" fmla="*/ 6479469 h 6858000"/>
              <a:gd name="connsiteX364" fmla="*/ 3304862 w 7467600"/>
              <a:gd name="connsiteY364" fmla="*/ 6796476 h 6858000"/>
              <a:gd name="connsiteX365" fmla="*/ 3276071 w 7467600"/>
              <a:gd name="connsiteY365" fmla="*/ 6858000 h 6858000"/>
              <a:gd name="connsiteX366" fmla="*/ 3240805 w 7467600"/>
              <a:gd name="connsiteY366" fmla="*/ 6858000 h 6858000"/>
              <a:gd name="connsiteX367" fmla="*/ 3275917 w 7467600"/>
              <a:gd name="connsiteY367" fmla="*/ 6783192 h 6858000"/>
              <a:gd name="connsiteX368" fmla="*/ 3399358 w 7467600"/>
              <a:gd name="connsiteY368" fmla="*/ 6469011 h 6858000"/>
              <a:gd name="connsiteX369" fmla="*/ 3425650 w 7467600"/>
              <a:gd name="connsiteY369" fmla="*/ 6381333 h 6858000"/>
              <a:gd name="connsiteX370" fmla="*/ 3460661 w 7467600"/>
              <a:gd name="connsiteY370" fmla="*/ 6266763 h 6858000"/>
              <a:gd name="connsiteX371" fmla="*/ 3518021 w 7467600"/>
              <a:gd name="connsiteY371" fmla="*/ 6117298 h 6858000"/>
              <a:gd name="connsiteX372" fmla="*/ 3554035 w 7467600"/>
              <a:gd name="connsiteY372" fmla="*/ 6027832 h 6858000"/>
              <a:gd name="connsiteX373" fmla="*/ 3677174 w 7467600"/>
              <a:gd name="connsiteY373" fmla="*/ 5636351 h 6858000"/>
              <a:gd name="connsiteX374" fmla="*/ 3698819 w 7467600"/>
              <a:gd name="connsiteY374" fmla="*/ 5560503 h 6858000"/>
              <a:gd name="connsiteX375" fmla="*/ 3702094 w 7467600"/>
              <a:gd name="connsiteY375" fmla="*/ 5549194 h 6858000"/>
              <a:gd name="connsiteX376" fmla="*/ 3398355 w 7467600"/>
              <a:gd name="connsiteY376" fmla="*/ 6094603 h 6858000"/>
              <a:gd name="connsiteX377" fmla="*/ 3193941 w 7467600"/>
              <a:gd name="connsiteY377" fmla="*/ 6798775 h 6858000"/>
              <a:gd name="connsiteX378" fmla="*/ 3184140 w 7467600"/>
              <a:gd name="connsiteY378" fmla="*/ 6858000 h 6858000"/>
              <a:gd name="connsiteX379" fmla="*/ 3099978 w 7467600"/>
              <a:gd name="connsiteY379" fmla="*/ 6858000 h 6858000"/>
              <a:gd name="connsiteX380" fmla="*/ 3101556 w 7467600"/>
              <a:gd name="connsiteY380" fmla="*/ 6843337 h 6858000"/>
              <a:gd name="connsiteX381" fmla="*/ 3370162 w 7467600"/>
              <a:gd name="connsiteY381" fmla="*/ 5785550 h 6858000"/>
              <a:gd name="connsiteX382" fmla="*/ 3746477 w 7467600"/>
              <a:gd name="connsiteY382" fmla="*/ 5377889 h 6858000"/>
              <a:gd name="connsiteX383" fmla="*/ 3863399 w 7467600"/>
              <a:gd name="connsiteY383" fmla="*/ 5087257 h 6858000"/>
              <a:gd name="connsiteX384" fmla="*/ 3968712 w 7467600"/>
              <a:gd name="connsiteY384" fmla="*/ 4913989 h 6858000"/>
              <a:gd name="connsiteX385" fmla="*/ 2792390 w 7467600"/>
              <a:gd name="connsiteY385" fmla="*/ 5382974 h 6858000"/>
              <a:gd name="connsiteX386" fmla="*/ 2714982 w 7467600"/>
              <a:gd name="connsiteY386" fmla="*/ 5427051 h 6858000"/>
              <a:gd name="connsiteX387" fmla="*/ 2813361 w 7467600"/>
              <a:gd name="connsiteY387" fmla="*/ 6023912 h 6858000"/>
              <a:gd name="connsiteX388" fmla="*/ 2688430 w 7467600"/>
              <a:gd name="connsiteY388" fmla="*/ 6801564 h 6858000"/>
              <a:gd name="connsiteX389" fmla="*/ 2629626 w 7467600"/>
              <a:gd name="connsiteY389" fmla="*/ 6763394 h 6858000"/>
              <a:gd name="connsiteX390" fmla="*/ 2565328 w 7467600"/>
              <a:gd name="connsiteY390" fmla="*/ 5516399 h 6858000"/>
              <a:gd name="connsiteX391" fmla="*/ 1922999 w 7467600"/>
              <a:gd name="connsiteY391" fmla="*/ 5980343 h 6858000"/>
              <a:gd name="connsiteX392" fmla="*/ 1950261 w 7467600"/>
              <a:gd name="connsiteY392" fmla="*/ 6405858 h 6858000"/>
              <a:gd name="connsiteX393" fmla="*/ 2365554 w 7467600"/>
              <a:gd name="connsiteY393" fmla="*/ 6759107 h 6858000"/>
              <a:gd name="connsiteX394" fmla="*/ 2424142 w 7467600"/>
              <a:gd name="connsiteY394" fmla="*/ 6858000 h 6858000"/>
              <a:gd name="connsiteX395" fmla="*/ 2395994 w 7467600"/>
              <a:gd name="connsiteY395" fmla="*/ 6858000 h 6858000"/>
              <a:gd name="connsiteX396" fmla="*/ 2392863 w 7467600"/>
              <a:gd name="connsiteY396" fmla="*/ 6852964 h 6858000"/>
              <a:gd name="connsiteX397" fmla="*/ 2017589 w 7467600"/>
              <a:gd name="connsiteY397" fmla="*/ 6493982 h 6858000"/>
              <a:gd name="connsiteX398" fmla="*/ 2147336 w 7467600"/>
              <a:gd name="connsiteY398" fmla="*/ 6594052 h 6858000"/>
              <a:gd name="connsiteX399" fmla="*/ 2207047 w 7467600"/>
              <a:gd name="connsiteY399" fmla="*/ 6654540 h 6858000"/>
              <a:gd name="connsiteX400" fmla="*/ 2299106 w 7467600"/>
              <a:gd name="connsiteY400" fmla="*/ 6778931 h 6858000"/>
              <a:gd name="connsiteX401" fmla="*/ 2314430 w 7467600"/>
              <a:gd name="connsiteY401" fmla="*/ 6801144 h 6858000"/>
              <a:gd name="connsiteX402" fmla="*/ 2352406 w 7467600"/>
              <a:gd name="connsiteY402" fmla="*/ 6858000 h 6858000"/>
              <a:gd name="connsiteX403" fmla="*/ 2314492 w 7467600"/>
              <a:gd name="connsiteY403" fmla="*/ 6858000 h 6858000"/>
              <a:gd name="connsiteX404" fmla="*/ 2288095 w 7467600"/>
              <a:gd name="connsiteY404" fmla="*/ 6818030 h 6858000"/>
              <a:gd name="connsiteX405" fmla="*/ 2272768 w 7467600"/>
              <a:gd name="connsiteY405" fmla="*/ 6795822 h 6858000"/>
              <a:gd name="connsiteX406" fmla="*/ 2182715 w 7467600"/>
              <a:gd name="connsiteY406" fmla="*/ 6675071 h 6858000"/>
              <a:gd name="connsiteX407" fmla="*/ 2032061 w 7467600"/>
              <a:gd name="connsiteY407" fmla="*/ 6541380 h 6858000"/>
              <a:gd name="connsiteX408" fmla="*/ 2257220 w 7467600"/>
              <a:gd name="connsiteY408" fmla="*/ 6826257 h 6858000"/>
              <a:gd name="connsiteX409" fmla="*/ 2281324 w 7467600"/>
              <a:gd name="connsiteY409" fmla="*/ 6858000 h 6858000"/>
              <a:gd name="connsiteX410" fmla="*/ 2242860 w 7467600"/>
              <a:gd name="connsiteY410" fmla="*/ 6858000 h 6858000"/>
              <a:gd name="connsiteX411" fmla="*/ 2232818 w 7467600"/>
              <a:gd name="connsiteY411" fmla="*/ 6844926 h 6858000"/>
              <a:gd name="connsiteX412" fmla="*/ 1990172 w 7467600"/>
              <a:gd name="connsiteY412" fmla="*/ 6542121 h 6858000"/>
              <a:gd name="connsiteX413" fmla="*/ 2124090 w 7467600"/>
              <a:gd name="connsiteY413" fmla="*/ 6761017 h 6858000"/>
              <a:gd name="connsiteX414" fmla="*/ 2200380 w 7467600"/>
              <a:gd name="connsiteY414" fmla="*/ 6858000 h 6858000"/>
              <a:gd name="connsiteX415" fmla="*/ 2147507 w 7467600"/>
              <a:gd name="connsiteY415" fmla="*/ 6858000 h 6858000"/>
              <a:gd name="connsiteX416" fmla="*/ 2070668 w 7467600"/>
              <a:gd name="connsiteY416" fmla="*/ 6761520 h 6858000"/>
              <a:gd name="connsiteX417" fmla="*/ 1975142 w 7467600"/>
              <a:gd name="connsiteY417" fmla="*/ 6585570 h 6858000"/>
              <a:gd name="connsiteX418" fmla="*/ 2050035 w 7467600"/>
              <a:gd name="connsiteY418" fmla="*/ 6813345 h 6858000"/>
              <a:gd name="connsiteX419" fmla="*/ 2063025 w 7467600"/>
              <a:gd name="connsiteY419" fmla="*/ 6858000 h 6858000"/>
              <a:gd name="connsiteX420" fmla="*/ 2021675 w 7467600"/>
              <a:gd name="connsiteY420" fmla="*/ 6858000 h 6858000"/>
              <a:gd name="connsiteX421" fmla="*/ 2019308 w 7467600"/>
              <a:gd name="connsiteY421" fmla="*/ 6847118 h 6858000"/>
              <a:gd name="connsiteX422" fmla="*/ 1938835 w 7467600"/>
              <a:gd name="connsiteY422" fmla="*/ 6551160 h 6858000"/>
              <a:gd name="connsiteX423" fmla="*/ 1953230 w 7467600"/>
              <a:gd name="connsiteY423" fmla="*/ 6759699 h 6858000"/>
              <a:gd name="connsiteX424" fmla="*/ 1956763 w 7467600"/>
              <a:gd name="connsiteY424" fmla="*/ 6778191 h 6858000"/>
              <a:gd name="connsiteX425" fmla="*/ 1967925 w 7467600"/>
              <a:gd name="connsiteY425" fmla="*/ 6858000 h 6858000"/>
              <a:gd name="connsiteX426" fmla="*/ 1936622 w 7467600"/>
              <a:gd name="connsiteY426" fmla="*/ 6858000 h 6858000"/>
              <a:gd name="connsiteX427" fmla="*/ 1926261 w 7467600"/>
              <a:gd name="connsiteY427" fmla="*/ 6784064 h 6858000"/>
              <a:gd name="connsiteX428" fmla="*/ 1922724 w 7467600"/>
              <a:gd name="connsiteY428" fmla="*/ 6765577 h 6858000"/>
              <a:gd name="connsiteX429" fmla="*/ 1904650 w 7467600"/>
              <a:gd name="connsiteY429" fmla="*/ 6639616 h 6858000"/>
              <a:gd name="connsiteX430" fmla="*/ 1885273 w 7467600"/>
              <a:gd name="connsiteY430" fmla="*/ 6858000 h 6858000"/>
              <a:gd name="connsiteX431" fmla="*/ 1854363 w 7467600"/>
              <a:gd name="connsiteY431" fmla="*/ 6858000 h 6858000"/>
              <a:gd name="connsiteX432" fmla="*/ 1880391 w 7467600"/>
              <a:gd name="connsiteY432" fmla="*/ 6603796 h 6858000"/>
              <a:gd name="connsiteX433" fmla="*/ 1818273 w 7467600"/>
              <a:gd name="connsiteY433" fmla="*/ 6715729 h 6858000"/>
              <a:gd name="connsiteX434" fmla="*/ 1794691 w 7467600"/>
              <a:gd name="connsiteY434" fmla="*/ 6843239 h 6858000"/>
              <a:gd name="connsiteX435" fmla="*/ 1794914 w 7467600"/>
              <a:gd name="connsiteY435" fmla="*/ 6858000 h 6858000"/>
              <a:gd name="connsiteX436" fmla="*/ 1746128 w 7467600"/>
              <a:gd name="connsiteY436" fmla="*/ 6858000 h 6858000"/>
              <a:gd name="connsiteX437" fmla="*/ 1753934 w 7467600"/>
              <a:gd name="connsiteY437" fmla="*/ 6724796 h 6858000"/>
              <a:gd name="connsiteX438" fmla="*/ 1792053 w 7467600"/>
              <a:gd name="connsiteY438" fmla="*/ 6572396 h 6858000"/>
              <a:gd name="connsiteX439" fmla="*/ 1862248 w 7467600"/>
              <a:gd name="connsiteY439" fmla="*/ 6266397 h 6858000"/>
              <a:gd name="connsiteX440" fmla="*/ 1862250 w 7467600"/>
              <a:gd name="connsiteY440" fmla="*/ 6033531 h 6858000"/>
              <a:gd name="connsiteX441" fmla="*/ 1211999 w 7467600"/>
              <a:gd name="connsiteY441" fmla="*/ 6683610 h 6858000"/>
              <a:gd name="connsiteX442" fmla="*/ 1213266 w 7467600"/>
              <a:gd name="connsiteY442" fmla="*/ 6691947 h 6858000"/>
              <a:gd name="connsiteX443" fmla="*/ 1203370 w 7467600"/>
              <a:gd name="connsiteY443" fmla="*/ 6850676 h 6858000"/>
              <a:gd name="connsiteX444" fmla="*/ 1203671 w 7467600"/>
              <a:gd name="connsiteY444" fmla="*/ 6858000 h 6858000"/>
              <a:gd name="connsiteX445" fmla="*/ 1143180 w 7467600"/>
              <a:gd name="connsiteY445" fmla="*/ 6858000 h 6858000"/>
              <a:gd name="connsiteX446" fmla="*/ 1142176 w 7467600"/>
              <a:gd name="connsiteY446" fmla="*/ 6766045 h 6858000"/>
              <a:gd name="connsiteX447" fmla="*/ 1067484 w 7467600"/>
              <a:gd name="connsiteY447" fmla="*/ 6858000 h 6858000"/>
              <a:gd name="connsiteX448" fmla="*/ 953928 w 7467600"/>
              <a:gd name="connsiteY448" fmla="*/ 6858000 h 6858000"/>
              <a:gd name="connsiteX449" fmla="*/ 959715 w 7467600"/>
              <a:gd name="connsiteY449" fmla="*/ 6850185 h 6858000"/>
              <a:gd name="connsiteX450" fmla="*/ 1483788 w 7467600"/>
              <a:gd name="connsiteY450" fmla="*/ 6259174 h 6858000"/>
              <a:gd name="connsiteX451" fmla="*/ 1100671 w 7467600"/>
              <a:gd name="connsiteY451" fmla="*/ 6252137 h 6858000"/>
              <a:gd name="connsiteX452" fmla="*/ 1090144 w 7467600"/>
              <a:gd name="connsiteY452" fmla="*/ 6256748 h 6858000"/>
              <a:gd name="connsiteX453" fmla="*/ 1095872 w 7467600"/>
              <a:gd name="connsiteY453" fmla="*/ 6271892 h 6858000"/>
              <a:gd name="connsiteX454" fmla="*/ 262785 w 7467600"/>
              <a:gd name="connsiteY454" fmla="*/ 6845450 h 6858000"/>
              <a:gd name="connsiteX455" fmla="*/ 209968 w 7467600"/>
              <a:gd name="connsiteY455" fmla="*/ 6770713 h 6858000"/>
              <a:gd name="connsiteX456" fmla="*/ 873460 w 7467600"/>
              <a:gd name="connsiteY456" fmla="*/ 6253768 h 6858000"/>
              <a:gd name="connsiteX457" fmla="*/ 192686 w 7467600"/>
              <a:gd name="connsiteY457" fmla="*/ 5849257 h 6858000"/>
              <a:gd name="connsiteX458" fmla="*/ 4696 w 7467600"/>
              <a:gd name="connsiteY458" fmla="*/ 5697668 h 6858000"/>
              <a:gd name="connsiteX459" fmla="*/ 0 w 7467600"/>
              <a:gd name="connsiteY459" fmla="*/ 5689984 h 6858000"/>
              <a:gd name="connsiteX460" fmla="*/ 0 w 7467600"/>
              <a:gd name="connsiteY460" fmla="*/ 5513472 h 6858000"/>
              <a:gd name="connsiteX461" fmla="*/ 174101 w 7467600"/>
              <a:gd name="connsiteY461" fmla="*/ 5620277 h 6858000"/>
              <a:gd name="connsiteX462" fmla="*/ 891800 w 7467600"/>
              <a:gd name="connsiteY462" fmla="*/ 6036935 h 6858000"/>
              <a:gd name="connsiteX463" fmla="*/ 1072219 w 7467600"/>
              <a:gd name="connsiteY463" fmla="*/ 6169443 h 6858000"/>
              <a:gd name="connsiteX464" fmla="*/ 1074117 w 7467600"/>
              <a:gd name="connsiteY464" fmla="*/ 6170301 h 6858000"/>
              <a:gd name="connsiteX465" fmla="*/ 1083114 w 7467600"/>
              <a:gd name="connsiteY465" fmla="*/ 6174131 h 6858000"/>
              <a:gd name="connsiteX466" fmla="*/ 1543010 w 7467600"/>
              <a:gd name="connsiteY466" fmla="*/ 6191140 h 6858000"/>
              <a:gd name="connsiteX467" fmla="*/ 1551080 w 7467600"/>
              <a:gd name="connsiteY467" fmla="*/ 6195006 h 6858000"/>
              <a:gd name="connsiteX468" fmla="*/ 2345443 w 7467600"/>
              <a:gd name="connsiteY468" fmla="*/ 5549882 h 6858000"/>
              <a:gd name="connsiteX469" fmla="*/ 1721499 w 7467600"/>
              <a:gd name="connsiteY469" fmla="*/ 5599969 h 6858000"/>
              <a:gd name="connsiteX470" fmla="*/ 767716 w 7467600"/>
              <a:gd name="connsiteY470" fmla="*/ 5472768 h 6858000"/>
              <a:gd name="connsiteX471" fmla="*/ 722147 w 7467600"/>
              <a:gd name="connsiteY471" fmla="*/ 5393091 h 6858000"/>
              <a:gd name="connsiteX472" fmla="*/ 1485552 w 7467600"/>
              <a:gd name="connsiteY472" fmla="*/ 5313202 h 6858000"/>
              <a:gd name="connsiteX473" fmla="*/ 2143004 w 7467600"/>
              <a:gd name="connsiteY473" fmla="*/ 5402420 h 6858000"/>
              <a:gd name="connsiteX474" fmla="*/ 1933391 w 7467600"/>
              <a:gd name="connsiteY474" fmla="*/ 5156971 h 6858000"/>
              <a:gd name="connsiteX475" fmla="*/ 1827118 w 7467600"/>
              <a:gd name="connsiteY475" fmla="*/ 4968410 h 6858000"/>
              <a:gd name="connsiteX476" fmla="*/ 1837349 w 7467600"/>
              <a:gd name="connsiteY476" fmla="*/ 4956357 h 6858000"/>
              <a:gd name="connsiteX477" fmla="*/ 2162835 w 7467600"/>
              <a:gd name="connsiteY477" fmla="*/ 5187853 h 6858000"/>
              <a:gd name="connsiteX478" fmla="*/ 2257167 w 7467600"/>
              <a:gd name="connsiteY478" fmla="*/ 5462123 h 6858000"/>
              <a:gd name="connsiteX479" fmla="*/ 2261598 w 7467600"/>
              <a:gd name="connsiteY479" fmla="*/ 5467998 h 6858000"/>
              <a:gd name="connsiteX480" fmla="*/ 2437177 w 7467600"/>
              <a:gd name="connsiteY480" fmla="*/ 5479608 h 6858000"/>
              <a:gd name="connsiteX481" fmla="*/ 2445247 w 7467600"/>
              <a:gd name="connsiteY481" fmla="*/ 5483476 h 6858000"/>
              <a:gd name="connsiteX482" fmla="*/ 2743626 w 7467600"/>
              <a:gd name="connsiteY482" fmla="*/ 5304819 h 6858000"/>
              <a:gd name="connsiteX483" fmla="*/ 3048102 w 7467600"/>
              <a:gd name="connsiteY483" fmla="*/ 5150595 h 6858000"/>
              <a:gd name="connsiteX484" fmla="*/ 1799414 w 7467600"/>
              <a:gd name="connsiteY484" fmla="*/ 4694732 h 6858000"/>
              <a:gd name="connsiteX485" fmla="*/ 1771735 w 7467600"/>
              <a:gd name="connsiteY485" fmla="*/ 4619929 h 6858000"/>
              <a:gd name="connsiteX486" fmla="*/ 3104273 w 7467600"/>
              <a:gd name="connsiteY486" fmla="*/ 5076159 h 6858000"/>
              <a:gd name="connsiteX487" fmla="*/ 3113245 w 7467600"/>
              <a:gd name="connsiteY487" fmla="*/ 5090705 h 6858000"/>
              <a:gd name="connsiteX488" fmla="*/ 3126294 w 7467600"/>
              <a:gd name="connsiteY488" fmla="*/ 5114400 h 6858000"/>
              <a:gd name="connsiteX489" fmla="*/ 3937433 w 7467600"/>
              <a:gd name="connsiteY489" fmla="*/ 4830473 h 6858000"/>
              <a:gd name="connsiteX490" fmla="*/ 3590475 w 7467600"/>
              <a:gd name="connsiteY490" fmla="*/ 4597974 h 6858000"/>
              <a:gd name="connsiteX491" fmla="*/ 3100264 w 7467600"/>
              <a:gd name="connsiteY491" fmla="*/ 4579845 h 6858000"/>
              <a:gd name="connsiteX492" fmla="*/ 2183576 w 7467600"/>
              <a:gd name="connsiteY492" fmla="*/ 4227150 h 6858000"/>
              <a:gd name="connsiteX493" fmla="*/ 2151029 w 7467600"/>
              <a:gd name="connsiteY493" fmla="*/ 4146947 h 6858000"/>
              <a:gd name="connsiteX494" fmla="*/ 3563434 w 7467600"/>
              <a:gd name="connsiteY494" fmla="*/ 4469115 h 6858000"/>
              <a:gd name="connsiteX495" fmla="*/ 3177952 w 7467600"/>
              <a:gd name="connsiteY495" fmla="*/ 3657386 h 6858000"/>
              <a:gd name="connsiteX496" fmla="*/ 3189263 w 7467600"/>
              <a:gd name="connsiteY496" fmla="*/ 3625726 h 6858000"/>
              <a:gd name="connsiteX497" fmla="*/ 3560912 w 7467600"/>
              <a:gd name="connsiteY497" fmla="*/ 4079863 h 6858000"/>
              <a:gd name="connsiteX498" fmla="*/ 3626636 w 7467600"/>
              <a:gd name="connsiteY498" fmla="*/ 4512230 h 6858000"/>
              <a:gd name="connsiteX499" fmla="*/ 3653088 w 7467600"/>
              <a:gd name="connsiteY499" fmla="*/ 4521417 h 6858000"/>
              <a:gd name="connsiteX500" fmla="*/ 3988128 w 7467600"/>
              <a:gd name="connsiteY500" fmla="*/ 4817267 h 6858000"/>
              <a:gd name="connsiteX501" fmla="*/ 4830582 w 7467600"/>
              <a:gd name="connsiteY501" fmla="*/ 4676000 h 6858000"/>
              <a:gd name="connsiteX502" fmla="*/ 4830100 w 7467600"/>
              <a:gd name="connsiteY502" fmla="*/ 4675554 h 6858000"/>
              <a:gd name="connsiteX503" fmla="*/ 4036318 w 7467600"/>
              <a:gd name="connsiteY503" fmla="*/ 4147013 h 6858000"/>
              <a:gd name="connsiteX504" fmla="*/ 3432098 w 7467600"/>
              <a:gd name="connsiteY504" fmla="*/ 3537312 h 6858000"/>
              <a:gd name="connsiteX505" fmla="*/ 3446761 w 7467600"/>
              <a:gd name="connsiteY505" fmla="*/ 3461278 h 6858000"/>
              <a:gd name="connsiteX506" fmla="*/ 4419733 w 7467600"/>
              <a:gd name="connsiteY506" fmla="*/ 3963555 h 6858000"/>
              <a:gd name="connsiteX507" fmla="*/ 4781371 w 7467600"/>
              <a:gd name="connsiteY507" fmla="*/ 4458604 h 6858000"/>
              <a:gd name="connsiteX508" fmla="*/ 4780440 w 7467600"/>
              <a:gd name="connsiteY508" fmla="*/ 4470290 h 6858000"/>
              <a:gd name="connsiteX509" fmla="*/ 4898954 w 7467600"/>
              <a:gd name="connsiteY509" fmla="*/ 4662092 h 6858000"/>
              <a:gd name="connsiteX510" fmla="*/ 4900699 w 7467600"/>
              <a:gd name="connsiteY510" fmla="*/ 4670867 h 6858000"/>
              <a:gd name="connsiteX511" fmla="*/ 5714511 w 7467600"/>
              <a:gd name="connsiteY511" fmla="*/ 4663483 h 6858000"/>
              <a:gd name="connsiteX512" fmla="*/ 5464793 w 7467600"/>
              <a:gd name="connsiteY512" fmla="*/ 4393556 h 6858000"/>
              <a:gd name="connsiteX513" fmla="*/ 5461897 w 7467600"/>
              <a:gd name="connsiteY513" fmla="*/ 4390879 h 6858000"/>
              <a:gd name="connsiteX514" fmla="*/ 4294126 w 7467600"/>
              <a:gd name="connsiteY514" fmla="*/ 3303048 h 6858000"/>
              <a:gd name="connsiteX515" fmla="*/ 4305321 w 7467600"/>
              <a:gd name="connsiteY515" fmla="*/ 3256953 h 6858000"/>
              <a:gd name="connsiteX516" fmla="*/ 4949299 w 7467600"/>
              <a:gd name="connsiteY516" fmla="*/ 3766336 h 6858000"/>
              <a:gd name="connsiteX517" fmla="*/ 5291452 w 7467600"/>
              <a:gd name="connsiteY517" fmla="*/ 4076801 h 6858000"/>
              <a:gd name="connsiteX518" fmla="*/ 5434998 w 7467600"/>
              <a:gd name="connsiteY518" fmla="*/ 4254100 h 6858000"/>
              <a:gd name="connsiteX519" fmla="*/ 5351015 w 7467600"/>
              <a:gd name="connsiteY519" fmla="*/ 3760989 h 6858000"/>
              <a:gd name="connsiteX520" fmla="*/ 5413780 w 7467600"/>
              <a:gd name="connsiteY520" fmla="*/ 2966265 h 6858000"/>
              <a:gd name="connsiteX521" fmla="*/ 5425627 w 7467600"/>
              <a:gd name="connsiteY521" fmla="*/ 2954192 h 6858000"/>
              <a:gd name="connsiteX522" fmla="*/ 6604735 w 7467600"/>
              <a:gd name="connsiteY522" fmla="*/ 2041381 h 6858000"/>
              <a:gd name="connsiteX523" fmla="*/ 7204487 w 7467600"/>
              <a:gd name="connsiteY523" fmla="*/ 2742112 h 6858000"/>
              <a:gd name="connsiteX524" fmla="*/ 7131592 w 7467600"/>
              <a:gd name="connsiteY524" fmla="*/ 2672096 h 6858000"/>
              <a:gd name="connsiteX525" fmla="*/ 6996344 w 7467600"/>
              <a:gd name="connsiteY525" fmla="*/ 2518310 h 6858000"/>
              <a:gd name="connsiteX526" fmla="*/ 6735495 w 7467600"/>
              <a:gd name="connsiteY526" fmla="*/ 2196890 h 6858000"/>
              <a:gd name="connsiteX527" fmla="*/ 6721901 w 7467600"/>
              <a:gd name="connsiteY527" fmla="*/ 2179274 h 6858000"/>
              <a:gd name="connsiteX528" fmla="*/ 6604735 w 7467600"/>
              <a:gd name="connsiteY528" fmla="*/ 2041381 h 6858000"/>
              <a:gd name="connsiteX529" fmla="*/ 6591670 w 7467600"/>
              <a:gd name="connsiteY529" fmla="*/ 1988277 h 6858000"/>
              <a:gd name="connsiteX530" fmla="*/ 6747349 w 7467600"/>
              <a:gd name="connsiteY530" fmla="*/ 2160069 h 6858000"/>
              <a:gd name="connsiteX531" fmla="*/ 6760943 w 7467600"/>
              <a:gd name="connsiteY531" fmla="*/ 2177686 h 6858000"/>
              <a:gd name="connsiteX532" fmla="*/ 7021065 w 7467600"/>
              <a:gd name="connsiteY532" fmla="*/ 2498102 h 6858000"/>
              <a:gd name="connsiteX533" fmla="*/ 7155223 w 7467600"/>
              <a:gd name="connsiteY533" fmla="*/ 2650386 h 6858000"/>
              <a:gd name="connsiteX534" fmla="*/ 7203167 w 7467600"/>
              <a:gd name="connsiteY534" fmla="*/ 2697288 h 6858000"/>
              <a:gd name="connsiteX535" fmla="*/ 6937703 w 7467600"/>
              <a:gd name="connsiteY535" fmla="*/ 2321981 h 6858000"/>
              <a:gd name="connsiteX536" fmla="*/ 6591670 w 7467600"/>
              <a:gd name="connsiteY536" fmla="*/ 1988277 h 6858000"/>
              <a:gd name="connsiteX537" fmla="*/ 5798671 w 7467600"/>
              <a:gd name="connsiteY537" fmla="*/ 1981601 h 6858000"/>
              <a:gd name="connsiteX538" fmla="*/ 5754709 w 7467600"/>
              <a:gd name="connsiteY538" fmla="*/ 2071454 h 6858000"/>
              <a:gd name="connsiteX539" fmla="*/ 5763044 w 7467600"/>
              <a:gd name="connsiteY539" fmla="*/ 2842206 h 6858000"/>
              <a:gd name="connsiteX540" fmla="*/ 5764974 w 7467600"/>
              <a:gd name="connsiteY540" fmla="*/ 2799609 h 6858000"/>
              <a:gd name="connsiteX541" fmla="*/ 5767665 w 7467600"/>
              <a:gd name="connsiteY541" fmla="*/ 2666409 h 6858000"/>
              <a:gd name="connsiteX542" fmla="*/ 5763055 w 7467600"/>
              <a:gd name="connsiteY542" fmla="*/ 2579705 h 6858000"/>
              <a:gd name="connsiteX543" fmla="*/ 5758079 w 7467600"/>
              <a:gd name="connsiteY543" fmla="*/ 2492508 h 6858000"/>
              <a:gd name="connsiteX544" fmla="*/ 5779325 w 7467600"/>
              <a:gd name="connsiteY544" fmla="*/ 2197069 h 6858000"/>
              <a:gd name="connsiteX545" fmla="*/ 5798671 w 7467600"/>
              <a:gd name="connsiteY545" fmla="*/ 1981601 h 6858000"/>
              <a:gd name="connsiteX546" fmla="*/ 5829202 w 7467600"/>
              <a:gd name="connsiteY546" fmla="*/ 1971679 h 6858000"/>
              <a:gd name="connsiteX547" fmla="*/ 5809558 w 7467600"/>
              <a:gd name="connsiteY547" fmla="*/ 2198043 h 6858000"/>
              <a:gd name="connsiteX548" fmla="*/ 5788653 w 7467600"/>
              <a:gd name="connsiteY548" fmla="*/ 2489430 h 6858000"/>
              <a:gd name="connsiteX549" fmla="*/ 5793439 w 7467600"/>
              <a:gd name="connsiteY549" fmla="*/ 2575235 h 6858000"/>
              <a:gd name="connsiteX550" fmla="*/ 5796837 w 7467600"/>
              <a:gd name="connsiteY550" fmla="*/ 2637633 h 6858000"/>
              <a:gd name="connsiteX551" fmla="*/ 5818614 w 7467600"/>
              <a:gd name="connsiteY551" fmla="*/ 2473055 h 6858000"/>
              <a:gd name="connsiteX552" fmla="*/ 5829202 w 7467600"/>
              <a:gd name="connsiteY552" fmla="*/ 1971679 h 6858000"/>
              <a:gd name="connsiteX553" fmla="*/ 5911389 w 7467600"/>
              <a:gd name="connsiteY553" fmla="*/ 1898371 h 6858000"/>
              <a:gd name="connsiteX554" fmla="*/ 6237627 w 7467600"/>
              <a:gd name="connsiteY554" fmla="*/ 2231921 h 6858000"/>
              <a:gd name="connsiteX555" fmla="*/ 5911389 w 7467600"/>
              <a:gd name="connsiteY555" fmla="*/ 1898371 h 6858000"/>
              <a:gd name="connsiteX556" fmla="*/ 6944437 w 7467600"/>
              <a:gd name="connsiteY556" fmla="*/ 1575402 h 6858000"/>
              <a:gd name="connsiteX557" fmla="*/ 6304730 w 7467600"/>
              <a:gd name="connsiteY557" fmla="*/ 1766654 h 6858000"/>
              <a:gd name="connsiteX558" fmla="*/ 6944437 w 7467600"/>
              <a:gd name="connsiteY558" fmla="*/ 1575402 h 6858000"/>
              <a:gd name="connsiteX559" fmla="*/ 7019523 w 7467600"/>
              <a:gd name="connsiteY559" fmla="*/ 1519450 h 6858000"/>
              <a:gd name="connsiteX560" fmla="*/ 6298091 w 7467600"/>
              <a:gd name="connsiteY560" fmla="*/ 1737122 h 6858000"/>
              <a:gd name="connsiteX561" fmla="*/ 7019523 w 7467600"/>
              <a:gd name="connsiteY561" fmla="*/ 1519450 h 6858000"/>
              <a:gd name="connsiteX562" fmla="*/ 2399523 w 7467600"/>
              <a:gd name="connsiteY562" fmla="*/ 1428234 h 6858000"/>
              <a:gd name="connsiteX563" fmla="*/ 2224982 w 7467600"/>
              <a:gd name="connsiteY563" fmla="*/ 1826201 h 6858000"/>
              <a:gd name="connsiteX564" fmla="*/ 2096099 w 7467600"/>
              <a:gd name="connsiteY564" fmla="*/ 2345900 h 6858000"/>
              <a:gd name="connsiteX565" fmla="*/ 2283317 w 7467600"/>
              <a:gd name="connsiteY565" fmla="*/ 1796925 h 6858000"/>
              <a:gd name="connsiteX566" fmla="*/ 2399523 w 7467600"/>
              <a:gd name="connsiteY566" fmla="*/ 1428234 h 6858000"/>
              <a:gd name="connsiteX567" fmla="*/ 2448558 w 7467600"/>
              <a:gd name="connsiteY567" fmla="*/ 1373435 h 6858000"/>
              <a:gd name="connsiteX568" fmla="*/ 2312521 w 7467600"/>
              <a:gd name="connsiteY568" fmla="*/ 1806140 h 6858000"/>
              <a:gd name="connsiteX569" fmla="*/ 2127533 w 7467600"/>
              <a:gd name="connsiteY569" fmla="*/ 2348380 h 6858000"/>
              <a:gd name="connsiteX570" fmla="*/ 2358080 w 7467600"/>
              <a:gd name="connsiteY570" fmla="*/ 1866134 h 6858000"/>
              <a:gd name="connsiteX571" fmla="*/ 2407436 w 7467600"/>
              <a:gd name="connsiteY571" fmla="*/ 1651070 h 6858000"/>
              <a:gd name="connsiteX572" fmla="*/ 2448558 w 7467600"/>
              <a:gd name="connsiteY572" fmla="*/ 1373435 h 6858000"/>
              <a:gd name="connsiteX573" fmla="*/ 278707 w 7467600"/>
              <a:gd name="connsiteY573" fmla="*/ 1352270 h 6858000"/>
              <a:gd name="connsiteX574" fmla="*/ 321570 w 7467600"/>
              <a:gd name="connsiteY574" fmla="*/ 1861610 h 6858000"/>
              <a:gd name="connsiteX575" fmla="*/ 294281 w 7467600"/>
              <a:gd name="connsiteY575" fmla="*/ 1440658 h 6858000"/>
              <a:gd name="connsiteX576" fmla="*/ 278707 w 7467600"/>
              <a:gd name="connsiteY576" fmla="*/ 1352270 h 6858000"/>
              <a:gd name="connsiteX577" fmla="*/ 1423821 w 7467600"/>
              <a:gd name="connsiteY577" fmla="*/ 1351958 h 6858000"/>
              <a:gd name="connsiteX578" fmla="*/ 1638521 w 7467600"/>
              <a:gd name="connsiteY578" fmla="*/ 1908470 h 6858000"/>
              <a:gd name="connsiteX579" fmla="*/ 1754199 w 7467600"/>
              <a:gd name="connsiteY579" fmla="*/ 2149284 h 6858000"/>
              <a:gd name="connsiteX580" fmla="*/ 1908359 w 7467600"/>
              <a:gd name="connsiteY580" fmla="*/ 2364988 h 6858000"/>
              <a:gd name="connsiteX581" fmla="*/ 1647661 w 7467600"/>
              <a:gd name="connsiteY581" fmla="*/ 1825945 h 6858000"/>
              <a:gd name="connsiteX582" fmla="*/ 1423821 w 7467600"/>
              <a:gd name="connsiteY582" fmla="*/ 1351958 h 6858000"/>
              <a:gd name="connsiteX583" fmla="*/ 1431890 w 7467600"/>
              <a:gd name="connsiteY583" fmla="*/ 1306475 h 6858000"/>
              <a:gd name="connsiteX584" fmla="*/ 1507597 w 7467600"/>
              <a:gd name="connsiteY584" fmla="*/ 1446132 h 6858000"/>
              <a:gd name="connsiteX585" fmla="*/ 1674586 w 7467600"/>
              <a:gd name="connsiteY585" fmla="*/ 1813832 h 6858000"/>
              <a:gd name="connsiteX586" fmla="*/ 1815950 w 7467600"/>
              <a:gd name="connsiteY586" fmla="*/ 2128564 h 6858000"/>
              <a:gd name="connsiteX587" fmla="*/ 1984242 w 7467600"/>
              <a:gd name="connsiteY587" fmla="*/ 2430829 h 6858000"/>
              <a:gd name="connsiteX588" fmla="*/ 2014023 w 7467600"/>
              <a:gd name="connsiteY588" fmla="*/ 2450995 h 6858000"/>
              <a:gd name="connsiteX589" fmla="*/ 1747337 w 7467600"/>
              <a:gd name="connsiteY589" fmla="*/ 1855264 h 6858000"/>
              <a:gd name="connsiteX590" fmla="*/ 1533749 w 7467600"/>
              <a:gd name="connsiteY590" fmla="*/ 1478656 h 6858000"/>
              <a:gd name="connsiteX591" fmla="*/ 1431890 w 7467600"/>
              <a:gd name="connsiteY591" fmla="*/ 1306475 h 6858000"/>
              <a:gd name="connsiteX592" fmla="*/ 5052692 w 7467600"/>
              <a:gd name="connsiteY592" fmla="*/ 1292994 h 6858000"/>
              <a:gd name="connsiteX593" fmla="*/ 5200661 w 7467600"/>
              <a:gd name="connsiteY593" fmla="*/ 1635186 h 6858000"/>
              <a:gd name="connsiteX594" fmla="*/ 5297138 w 7467600"/>
              <a:gd name="connsiteY594" fmla="*/ 1906351 h 6858000"/>
              <a:gd name="connsiteX595" fmla="*/ 5052692 w 7467600"/>
              <a:gd name="connsiteY595" fmla="*/ 1292994 h 6858000"/>
              <a:gd name="connsiteX596" fmla="*/ 5009948 w 7467600"/>
              <a:gd name="connsiteY596" fmla="*/ 1273619 h 6858000"/>
              <a:gd name="connsiteX597" fmla="*/ 5121777 w 7467600"/>
              <a:gd name="connsiteY597" fmla="*/ 1654213 h 6858000"/>
              <a:gd name="connsiteX598" fmla="*/ 5293545 w 7467600"/>
              <a:gd name="connsiteY598" fmla="*/ 2072247 h 6858000"/>
              <a:gd name="connsiteX599" fmla="*/ 5294042 w 7467600"/>
              <a:gd name="connsiteY599" fmla="*/ 2065019 h 6858000"/>
              <a:gd name="connsiteX600" fmla="*/ 5171936 w 7467600"/>
              <a:gd name="connsiteY600" fmla="*/ 1647613 h 6858000"/>
              <a:gd name="connsiteX601" fmla="*/ 5009948 w 7467600"/>
              <a:gd name="connsiteY601" fmla="*/ 1273619 h 6858000"/>
              <a:gd name="connsiteX602" fmla="*/ 655236 w 7467600"/>
              <a:gd name="connsiteY602" fmla="*/ 1268632 h 6858000"/>
              <a:gd name="connsiteX603" fmla="*/ 839521 w 7467600"/>
              <a:gd name="connsiteY603" fmla="*/ 1685315 h 6858000"/>
              <a:gd name="connsiteX604" fmla="*/ 1109416 w 7467600"/>
              <a:gd name="connsiteY604" fmla="*/ 2061663 h 6858000"/>
              <a:gd name="connsiteX605" fmla="*/ 1298300 w 7467600"/>
              <a:gd name="connsiteY605" fmla="*/ 2247742 h 6858000"/>
              <a:gd name="connsiteX606" fmla="*/ 1125871 w 7467600"/>
              <a:gd name="connsiteY606" fmla="*/ 1989513 h 6858000"/>
              <a:gd name="connsiteX607" fmla="*/ 981574 w 7467600"/>
              <a:gd name="connsiteY607" fmla="*/ 1783157 h 6858000"/>
              <a:gd name="connsiteX608" fmla="*/ 922198 w 7467600"/>
              <a:gd name="connsiteY608" fmla="*/ 1677437 h 6858000"/>
              <a:gd name="connsiteX609" fmla="*/ 869293 w 7467600"/>
              <a:gd name="connsiteY609" fmla="*/ 1583214 h 6858000"/>
              <a:gd name="connsiteX610" fmla="*/ 751431 w 7467600"/>
              <a:gd name="connsiteY610" fmla="*/ 1405731 h 6858000"/>
              <a:gd name="connsiteX611" fmla="*/ 655236 w 7467600"/>
              <a:gd name="connsiteY611" fmla="*/ 1268632 h 6858000"/>
              <a:gd name="connsiteX612" fmla="*/ 6516292 w 7467600"/>
              <a:gd name="connsiteY612" fmla="*/ 1263064 h 6858000"/>
              <a:gd name="connsiteX613" fmla="*/ 5736320 w 7467600"/>
              <a:gd name="connsiteY613" fmla="*/ 1501803 h 6858000"/>
              <a:gd name="connsiteX614" fmla="*/ 6516292 w 7467600"/>
              <a:gd name="connsiteY614" fmla="*/ 1263064 h 6858000"/>
              <a:gd name="connsiteX615" fmla="*/ 291466 w 7467600"/>
              <a:gd name="connsiteY615" fmla="*/ 1250369 h 6858000"/>
              <a:gd name="connsiteX616" fmla="*/ 323180 w 7467600"/>
              <a:gd name="connsiteY616" fmla="*/ 1435283 h 6858000"/>
              <a:gd name="connsiteX617" fmla="*/ 349381 w 7467600"/>
              <a:gd name="connsiteY617" fmla="*/ 1875041 h 6858000"/>
              <a:gd name="connsiteX618" fmla="*/ 374363 w 7467600"/>
              <a:gd name="connsiteY618" fmla="*/ 1506494 h 6858000"/>
              <a:gd name="connsiteX619" fmla="*/ 302168 w 7467600"/>
              <a:gd name="connsiteY619" fmla="*/ 1274495 h 6858000"/>
              <a:gd name="connsiteX620" fmla="*/ 291466 w 7467600"/>
              <a:gd name="connsiteY620" fmla="*/ 1250369 h 6858000"/>
              <a:gd name="connsiteX621" fmla="*/ 678222 w 7467600"/>
              <a:gd name="connsiteY621" fmla="*/ 1248670 h 6858000"/>
              <a:gd name="connsiteX622" fmla="*/ 775536 w 7467600"/>
              <a:gd name="connsiteY622" fmla="*/ 1388015 h 6858000"/>
              <a:gd name="connsiteX623" fmla="*/ 894529 w 7467600"/>
              <a:gd name="connsiteY623" fmla="*/ 1567739 h 6858000"/>
              <a:gd name="connsiteX624" fmla="*/ 948000 w 7467600"/>
              <a:gd name="connsiteY624" fmla="*/ 1663088 h 6858000"/>
              <a:gd name="connsiteX625" fmla="*/ 1006812 w 7467600"/>
              <a:gd name="connsiteY625" fmla="*/ 1767683 h 6858000"/>
              <a:gd name="connsiteX626" fmla="*/ 1149133 w 7467600"/>
              <a:gd name="connsiteY626" fmla="*/ 1971513 h 6858000"/>
              <a:gd name="connsiteX627" fmla="*/ 1333952 w 7467600"/>
              <a:gd name="connsiteY627" fmla="*/ 2251620 h 6858000"/>
              <a:gd name="connsiteX628" fmla="*/ 1337329 w 7467600"/>
              <a:gd name="connsiteY628" fmla="*/ 2258350 h 6858000"/>
              <a:gd name="connsiteX629" fmla="*/ 1014726 w 7467600"/>
              <a:gd name="connsiteY629" fmla="*/ 1615556 h 6858000"/>
              <a:gd name="connsiteX630" fmla="*/ 678222 w 7467600"/>
              <a:gd name="connsiteY630" fmla="*/ 1248670 h 6858000"/>
              <a:gd name="connsiteX631" fmla="*/ 6691602 w 7467600"/>
              <a:gd name="connsiteY631" fmla="*/ 1140573 h 6858000"/>
              <a:gd name="connsiteX632" fmla="*/ 6571100 w 7467600"/>
              <a:gd name="connsiteY632" fmla="*/ 1183662 h 6858000"/>
              <a:gd name="connsiteX633" fmla="*/ 6241687 w 7467600"/>
              <a:gd name="connsiteY633" fmla="*/ 1257600 h 6858000"/>
              <a:gd name="connsiteX634" fmla="*/ 5693009 w 7467600"/>
              <a:gd name="connsiteY634" fmla="*/ 1478256 h 6858000"/>
              <a:gd name="connsiteX635" fmla="*/ 6548420 w 7467600"/>
              <a:gd name="connsiteY635" fmla="*/ 1214599 h 6858000"/>
              <a:gd name="connsiteX636" fmla="*/ 6605473 w 7467600"/>
              <a:gd name="connsiteY636" fmla="*/ 1184686 h 6858000"/>
              <a:gd name="connsiteX637" fmla="*/ 6691602 w 7467600"/>
              <a:gd name="connsiteY637" fmla="*/ 1140573 h 6858000"/>
              <a:gd name="connsiteX638" fmla="*/ 4002475 w 7467600"/>
              <a:gd name="connsiteY638" fmla="*/ 1037802 h 6858000"/>
              <a:gd name="connsiteX639" fmla="*/ 4000324 w 7467600"/>
              <a:gd name="connsiteY639" fmla="*/ 1039362 h 6858000"/>
              <a:gd name="connsiteX640" fmla="*/ 4002862 w 7467600"/>
              <a:gd name="connsiteY640" fmla="*/ 1042866 h 6858000"/>
              <a:gd name="connsiteX641" fmla="*/ 4002475 w 7467600"/>
              <a:gd name="connsiteY641" fmla="*/ 1037802 h 6858000"/>
              <a:gd name="connsiteX642" fmla="*/ 506322 w 7467600"/>
              <a:gd name="connsiteY642" fmla="*/ 1020997 h 6858000"/>
              <a:gd name="connsiteX643" fmla="*/ 533068 w 7467600"/>
              <a:gd name="connsiteY643" fmla="*/ 1029409 h 6858000"/>
              <a:gd name="connsiteX644" fmla="*/ 1232525 w 7467600"/>
              <a:gd name="connsiteY644" fmla="*/ 1804675 h 6858000"/>
              <a:gd name="connsiteX645" fmla="*/ 1388858 w 7467600"/>
              <a:gd name="connsiteY645" fmla="*/ 2368011 h 6858000"/>
              <a:gd name="connsiteX646" fmla="*/ 1384098 w 7467600"/>
              <a:gd name="connsiteY646" fmla="*/ 2378125 h 6858000"/>
              <a:gd name="connsiteX647" fmla="*/ 1425393 w 7467600"/>
              <a:gd name="connsiteY647" fmla="*/ 2589124 h 6858000"/>
              <a:gd name="connsiteX648" fmla="*/ 1424001 w 7467600"/>
              <a:gd name="connsiteY648" fmla="*/ 2597541 h 6858000"/>
              <a:gd name="connsiteX649" fmla="*/ 2152729 w 7467600"/>
              <a:gd name="connsiteY649" fmla="*/ 2864487 h 6858000"/>
              <a:gd name="connsiteX650" fmla="*/ 2020609 w 7467600"/>
              <a:gd name="connsiteY650" fmla="*/ 2539671 h 6858000"/>
              <a:gd name="connsiteX651" fmla="*/ 2018920 w 7467600"/>
              <a:gd name="connsiteY651" fmla="*/ 2536309 h 6858000"/>
              <a:gd name="connsiteX652" fmla="*/ 1342441 w 7467600"/>
              <a:gd name="connsiteY652" fmla="*/ 1173017 h 6858000"/>
              <a:gd name="connsiteX653" fmla="*/ 1367925 w 7467600"/>
              <a:gd name="connsiteY653" fmla="*/ 1135648 h 6858000"/>
              <a:gd name="connsiteX654" fmla="*/ 1771401 w 7467600"/>
              <a:gd name="connsiteY654" fmla="*/ 1806673 h 6858000"/>
              <a:gd name="connsiteX655" fmla="*/ 1972385 w 7467600"/>
              <a:gd name="connsiteY655" fmla="*/ 2198735 h 6858000"/>
              <a:gd name="connsiteX656" fmla="*/ 2040892 w 7467600"/>
              <a:gd name="connsiteY656" fmla="*/ 2405205 h 6858000"/>
              <a:gd name="connsiteX657" fmla="*/ 2131689 w 7467600"/>
              <a:gd name="connsiteY657" fmla="*/ 1936926 h 6858000"/>
              <a:gd name="connsiteX658" fmla="*/ 2454820 w 7467600"/>
              <a:gd name="connsiteY658" fmla="*/ 1248808 h 6858000"/>
              <a:gd name="connsiteX659" fmla="*/ 2492512 w 7467600"/>
              <a:gd name="connsiteY659" fmla="*/ 1302920 h 6858000"/>
              <a:gd name="connsiteX660" fmla="*/ 2081216 w 7467600"/>
              <a:gd name="connsiteY660" fmla="*/ 2527513 h 6858000"/>
              <a:gd name="connsiteX661" fmla="*/ 2081211 w 7467600"/>
              <a:gd name="connsiteY661" fmla="*/ 2528916 h 6858000"/>
              <a:gd name="connsiteX662" fmla="*/ 2199067 w 7467600"/>
              <a:gd name="connsiteY662" fmla="*/ 2884061 h 6858000"/>
              <a:gd name="connsiteX663" fmla="*/ 3192586 w 7467600"/>
              <a:gd name="connsiteY663" fmla="*/ 3411496 h 6858000"/>
              <a:gd name="connsiteX664" fmla="*/ 3182620 w 7467600"/>
              <a:gd name="connsiteY664" fmla="*/ 3483279 h 6858000"/>
              <a:gd name="connsiteX665" fmla="*/ 2435119 w 7467600"/>
              <a:gd name="connsiteY665" fmla="*/ 3080173 h 6858000"/>
              <a:gd name="connsiteX666" fmla="*/ 2410152 w 7467600"/>
              <a:gd name="connsiteY666" fmla="*/ 3063751 h 6858000"/>
              <a:gd name="connsiteX667" fmla="*/ 2408099 w 7467600"/>
              <a:gd name="connsiteY667" fmla="*/ 3064403 h 6858000"/>
              <a:gd name="connsiteX668" fmla="*/ 2407218 w 7467600"/>
              <a:gd name="connsiteY668" fmla="*/ 3070324 h 6858000"/>
              <a:gd name="connsiteX669" fmla="*/ 2380138 w 7467600"/>
              <a:gd name="connsiteY669" fmla="*/ 3099341 h 6858000"/>
              <a:gd name="connsiteX670" fmla="*/ 1765923 w 7467600"/>
              <a:gd name="connsiteY670" fmla="*/ 3581043 h 6858000"/>
              <a:gd name="connsiteX671" fmla="*/ 1702258 w 7467600"/>
              <a:gd name="connsiteY671" fmla="*/ 3612286 h 6858000"/>
              <a:gd name="connsiteX672" fmla="*/ 1538370 w 7467600"/>
              <a:gd name="connsiteY672" fmla="*/ 3811804 h 6858000"/>
              <a:gd name="connsiteX673" fmla="*/ 542867 w 7467600"/>
              <a:gd name="connsiteY673" fmla="*/ 4944092 h 6858000"/>
              <a:gd name="connsiteX674" fmla="*/ 515800 w 7467600"/>
              <a:gd name="connsiteY674" fmla="*/ 4862180 h 6858000"/>
              <a:gd name="connsiteX675" fmla="*/ 909145 w 7467600"/>
              <a:gd name="connsiteY675" fmla="*/ 4199225 h 6858000"/>
              <a:gd name="connsiteX676" fmla="*/ 1214067 w 7467600"/>
              <a:gd name="connsiteY676" fmla="*/ 3908561 h 6858000"/>
              <a:gd name="connsiteX677" fmla="*/ 640967 w 7467600"/>
              <a:gd name="connsiteY677" fmla="*/ 4105601 h 6858000"/>
              <a:gd name="connsiteX678" fmla="*/ 112563 w 7467600"/>
              <a:gd name="connsiteY678" fmla="*/ 4396952 h 6858000"/>
              <a:gd name="connsiteX679" fmla="*/ 0 w 7467600"/>
              <a:gd name="connsiteY679" fmla="*/ 4466006 h 6858000"/>
              <a:gd name="connsiteX680" fmla="*/ 0 w 7467600"/>
              <a:gd name="connsiteY680" fmla="*/ 4233763 h 6858000"/>
              <a:gd name="connsiteX681" fmla="*/ 36881 w 7467600"/>
              <a:gd name="connsiteY681" fmla="*/ 4200118 h 6858000"/>
              <a:gd name="connsiteX682" fmla="*/ 910534 w 7467600"/>
              <a:gd name="connsiteY682" fmla="*/ 3629753 h 6858000"/>
              <a:gd name="connsiteX683" fmla="*/ 1578717 w 7467600"/>
              <a:gd name="connsiteY683" fmla="*/ 3575982 h 6858000"/>
              <a:gd name="connsiteX684" fmla="*/ 2338780 w 7467600"/>
              <a:gd name="connsiteY684" fmla="*/ 3033725 h 6858000"/>
              <a:gd name="connsiteX685" fmla="*/ 1807991 w 7467600"/>
              <a:gd name="connsiteY685" fmla="*/ 2807184 h 6858000"/>
              <a:gd name="connsiteX686" fmla="*/ 1416358 w 7467600"/>
              <a:gd name="connsiteY686" fmla="*/ 3112571 h 6858000"/>
              <a:gd name="connsiteX687" fmla="*/ 939066 w 7467600"/>
              <a:gd name="connsiteY687" fmla="*/ 3378798 h 6858000"/>
              <a:gd name="connsiteX688" fmla="*/ 115099 w 7467600"/>
              <a:gd name="connsiteY688" fmla="*/ 3607650 h 6858000"/>
              <a:gd name="connsiteX689" fmla="*/ 97284 w 7467600"/>
              <a:gd name="connsiteY689" fmla="*/ 3520393 h 6858000"/>
              <a:gd name="connsiteX690" fmla="*/ 922050 w 7467600"/>
              <a:gd name="connsiteY690" fmla="*/ 3074867 h 6858000"/>
              <a:gd name="connsiteX691" fmla="*/ 1405265 w 7467600"/>
              <a:gd name="connsiteY691" fmla="*/ 3016319 h 6858000"/>
              <a:gd name="connsiteX692" fmla="*/ 1407512 w 7467600"/>
              <a:gd name="connsiteY692" fmla="*/ 3018001 h 6858000"/>
              <a:gd name="connsiteX693" fmla="*/ 1726266 w 7467600"/>
              <a:gd name="connsiteY693" fmla="*/ 2777274 h 6858000"/>
              <a:gd name="connsiteX694" fmla="*/ 625390 w 7467600"/>
              <a:gd name="connsiteY694" fmla="*/ 2514541 h 6858000"/>
              <a:gd name="connsiteX695" fmla="*/ 619799 w 7467600"/>
              <a:gd name="connsiteY695" fmla="*/ 2527180 h 6858000"/>
              <a:gd name="connsiteX696" fmla="*/ 310030 w 7467600"/>
              <a:gd name="connsiteY696" fmla="*/ 2771818 h 6858000"/>
              <a:gd name="connsiteX697" fmla="*/ 173877 w 7467600"/>
              <a:gd name="connsiteY697" fmla="*/ 2937056 h 6858000"/>
              <a:gd name="connsiteX698" fmla="*/ 77889 w 7467600"/>
              <a:gd name="connsiteY698" fmla="*/ 3138440 h 6858000"/>
              <a:gd name="connsiteX699" fmla="*/ 0 w 7467600"/>
              <a:gd name="connsiteY699" fmla="*/ 3271395 h 6858000"/>
              <a:gd name="connsiteX700" fmla="*/ 0 w 7467600"/>
              <a:gd name="connsiteY700" fmla="*/ 3153002 h 6858000"/>
              <a:gd name="connsiteX701" fmla="*/ 2386 w 7467600"/>
              <a:gd name="connsiteY701" fmla="*/ 3149203 h 6858000"/>
              <a:gd name="connsiteX702" fmla="*/ 89753 w 7467600"/>
              <a:gd name="connsiteY702" fmla="*/ 2987702 h 6858000"/>
              <a:gd name="connsiteX703" fmla="*/ 76869 w 7467600"/>
              <a:gd name="connsiteY703" fmla="*/ 3005404 h 6858000"/>
              <a:gd name="connsiteX704" fmla="*/ 32049 w 7467600"/>
              <a:gd name="connsiteY704" fmla="*/ 3065814 h 6858000"/>
              <a:gd name="connsiteX705" fmla="*/ 0 w 7467600"/>
              <a:gd name="connsiteY705" fmla="*/ 3108744 h 6858000"/>
              <a:gd name="connsiteX706" fmla="*/ 0 w 7467600"/>
              <a:gd name="connsiteY706" fmla="*/ 3058059 h 6858000"/>
              <a:gd name="connsiteX707" fmla="*/ 7610 w 7467600"/>
              <a:gd name="connsiteY707" fmla="*/ 3047889 h 6858000"/>
              <a:gd name="connsiteX708" fmla="*/ 52419 w 7467600"/>
              <a:gd name="connsiteY708" fmla="*/ 2987479 h 6858000"/>
              <a:gd name="connsiteX709" fmla="*/ 59142 w 7467600"/>
              <a:gd name="connsiteY709" fmla="*/ 2978488 h 6858000"/>
              <a:gd name="connsiteX710" fmla="*/ 0 w 7467600"/>
              <a:gd name="connsiteY710" fmla="*/ 3015334 h 6858000"/>
              <a:gd name="connsiteX711" fmla="*/ 0 w 7467600"/>
              <a:gd name="connsiteY711" fmla="*/ 2914286 h 6858000"/>
              <a:gd name="connsiteX712" fmla="*/ 36383 w 7467600"/>
              <a:gd name="connsiteY712" fmla="*/ 2901128 h 6858000"/>
              <a:gd name="connsiteX713" fmla="*/ 156329 w 7467600"/>
              <a:gd name="connsiteY713" fmla="*/ 2840533 h 6858000"/>
              <a:gd name="connsiteX714" fmla="*/ 358355 w 7467600"/>
              <a:gd name="connsiteY714" fmla="*/ 2620471 h 6858000"/>
              <a:gd name="connsiteX715" fmla="*/ 510577 w 7467600"/>
              <a:gd name="connsiteY715" fmla="*/ 2501244 h 6858000"/>
              <a:gd name="connsiteX716" fmla="*/ 211967 w 7467600"/>
              <a:gd name="connsiteY716" fmla="*/ 2479171 h 6858000"/>
              <a:gd name="connsiteX717" fmla="*/ 0 w 7467600"/>
              <a:gd name="connsiteY717" fmla="*/ 2476398 h 6858000"/>
              <a:gd name="connsiteX718" fmla="*/ 0 w 7467600"/>
              <a:gd name="connsiteY718" fmla="*/ 2389189 h 6858000"/>
              <a:gd name="connsiteX719" fmla="*/ 103062 w 7467600"/>
              <a:gd name="connsiteY719" fmla="*/ 2389518 h 6858000"/>
              <a:gd name="connsiteX720" fmla="*/ 510734 w 7467600"/>
              <a:gd name="connsiteY720" fmla="*/ 2416201 h 6858000"/>
              <a:gd name="connsiteX721" fmla="*/ 279257 w 7467600"/>
              <a:gd name="connsiteY721" fmla="*/ 2092102 h 6858000"/>
              <a:gd name="connsiteX722" fmla="*/ 65265 w 7467600"/>
              <a:gd name="connsiteY722" fmla="*/ 2006049 h 6858000"/>
              <a:gd name="connsiteX723" fmla="*/ 0 w 7467600"/>
              <a:gd name="connsiteY723" fmla="*/ 1982532 h 6858000"/>
              <a:gd name="connsiteX724" fmla="*/ 0 w 7467600"/>
              <a:gd name="connsiteY724" fmla="*/ 1912789 h 6858000"/>
              <a:gd name="connsiteX725" fmla="*/ 97460 w 7467600"/>
              <a:gd name="connsiteY725" fmla="*/ 1953725 h 6858000"/>
              <a:gd name="connsiteX726" fmla="*/ 221272 w 7467600"/>
              <a:gd name="connsiteY726" fmla="*/ 1980766 h 6858000"/>
              <a:gd name="connsiteX727" fmla="*/ 116765 w 7467600"/>
              <a:gd name="connsiteY727" fmla="*/ 1911033 h 6858000"/>
              <a:gd name="connsiteX728" fmla="*/ 16405 w 7467600"/>
              <a:gd name="connsiteY728" fmla="*/ 1803412 h 6858000"/>
              <a:gd name="connsiteX729" fmla="*/ 0 w 7467600"/>
              <a:gd name="connsiteY729" fmla="*/ 1784777 h 6858000"/>
              <a:gd name="connsiteX730" fmla="*/ 0 w 7467600"/>
              <a:gd name="connsiteY730" fmla="*/ 1740082 h 6858000"/>
              <a:gd name="connsiteX731" fmla="*/ 39394 w 7467600"/>
              <a:gd name="connsiteY731" fmla="*/ 1784856 h 6858000"/>
              <a:gd name="connsiteX732" fmla="*/ 135813 w 7467600"/>
              <a:gd name="connsiteY732" fmla="*/ 1888838 h 6858000"/>
              <a:gd name="connsiteX733" fmla="*/ 242575 w 7467600"/>
              <a:gd name="connsiteY733" fmla="*/ 1958841 h 6858000"/>
              <a:gd name="connsiteX734" fmla="*/ 82197 w 7467600"/>
              <a:gd name="connsiteY734" fmla="*/ 1754826 h 6858000"/>
              <a:gd name="connsiteX735" fmla="*/ 0 w 7467600"/>
              <a:gd name="connsiteY735" fmla="*/ 1679650 h 6858000"/>
              <a:gd name="connsiteX736" fmla="*/ 0 w 7467600"/>
              <a:gd name="connsiteY736" fmla="*/ 1602463 h 6858000"/>
              <a:gd name="connsiteX737" fmla="*/ 84689 w 7467600"/>
              <a:gd name="connsiteY737" fmla="*/ 1677442 h 6858000"/>
              <a:gd name="connsiteX738" fmla="*/ 298437 w 7467600"/>
              <a:gd name="connsiteY738" fmla="*/ 1968019 h 6858000"/>
              <a:gd name="connsiteX739" fmla="*/ 227269 w 7467600"/>
              <a:gd name="connsiteY739" fmla="*/ 1114064 h 6858000"/>
              <a:gd name="connsiteX740" fmla="*/ 248003 w 7467600"/>
              <a:gd name="connsiteY740" fmla="*/ 1089613 h 6858000"/>
              <a:gd name="connsiteX741" fmla="*/ 427020 w 7467600"/>
              <a:gd name="connsiteY741" fmla="*/ 1619803 h 6858000"/>
              <a:gd name="connsiteX742" fmla="*/ 340345 w 7467600"/>
              <a:gd name="connsiteY742" fmla="*/ 2027739 h 6858000"/>
              <a:gd name="connsiteX743" fmla="*/ 360865 w 7467600"/>
              <a:gd name="connsiteY743" fmla="*/ 2044827 h 6858000"/>
              <a:gd name="connsiteX744" fmla="*/ 560414 w 7467600"/>
              <a:gd name="connsiteY744" fmla="*/ 2421457 h 6858000"/>
              <a:gd name="connsiteX745" fmla="*/ 1359703 w 7467600"/>
              <a:gd name="connsiteY745" fmla="*/ 2578554 h 6858000"/>
              <a:gd name="connsiteX746" fmla="*/ 1359422 w 7467600"/>
              <a:gd name="connsiteY746" fmla="*/ 2577994 h 6858000"/>
              <a:gd name="connsiteX747" fmla="*/ 828701 w 7467600"/>
              <a:gd name="connsiteY747" fmla="*/ 1839520 h 6858000"/>
              <a:gd name="connsiteX748" fmla="*/ 494427 w 7467600"/>
              <a:gd name="connsiteY748" fmla="*/ 1092333 h 6858000"/>
              <a:gd name="connsiteX749" fmla="*/ 506322 w 7467600"/>
              <a:gd name="connsiteY749" fmla="*/ 1020997 h 6858000"/>
              <a:gd name="connsiteX750" fmla="*/ 4570198 w 7467600"/>
              <a:gd name="connsiteY750" fmla="*/ 978081 h 6858000"/>
              <a:gd name="connsiteX751" fmla="*/ 4523691 w 7467600"/>
              <a:gd name="connsiteY751" fmla="*/ 1127776 h 6858000"/>
              <a:gd name="connsiteX752" fmla="*/ 4509875 w 7467600"/>
              <a:gd name="connsiteY752" fmla="*/ 1167552 h 6858000"/>
              <a:gd name="connsiteX753" fmla="*/ 4478168 w 7467600"/>
              <a:gd name="connsiteY753" fmla="*/ 1260735 h 6858000"/>
              <a:gd name="connsiteX754" fmla="*/ 4409309 w 7467600"/>
              <a:gd name="connsiteY754" fmla="*/ 1666996 h 6858000"/>
              <a:gd name="connsiteX755" fmla="*/ 4370031 w 7467600"/>
              <a:gd name="connsiteY755" fmla="*/ 1955666 h 6858000"/>
              <a:gd name="connsiteX756" fmla="*/ 4570198 w 7467600"/>
              <a:gd name="connsiteY756" fmla="*/ 978081 h 6858000"/>
              <a:gd name="connsiteX757" fmla="*/ 4557898 w 7467600"/>
              <a:gd name="connsiteY757" fmla="*/ 900011 h 6858000"/>
              <a:gd name="connsiteX758" fmla="*/ 4344840 w 7467600"/>
              <a:gd name="connsiteY758" fmla="*/ 1922038 h 6858000"/>
              <a:gd name="connsiteX759" fmla="*/ 4378710 w 7467600"/>
              <a:gd name="connsiteY759" fmla="*/ 1665516 h 6858000"/>
              <a:gd name="connsiteX760" fmla="*/ 4448798 w 7467600"/>
              <a:gd name="connsiteY760" fmla="*/ 1253024 h 6858000"/>
              <a:gd name="connsiteX761" fmla="*/ 4480315 w 7467600"/>
              <a:gd name="connsiteY761" fmla="*/ 1158454 h 6858000"/>
              <a:gd name="connsiteX762" fmla="*/ 4494133 w 7467600"/>
              <a:gd name="connsiteY762" fmla="*/ 1118676 h 6858000"/>
              <a:gd name="connsiteX763" fmla="*/ 4557898 w 7467600"/>
              <a:gd name="connsiteY763" fmla="*/ 900011 h 6858000"/>
              <a:gd name="connsiteX764" fmla="*/ 5870151 w 7467600"/>
              <a:gd name="connsiteY764" fmla="*/ 898890 h 6858000"/>
              <a:gd name="connsiteX765" fmla="*/ 5861335 w 7467600"/>
              <a:gd name="connsiteY765" fmla="*/ 899177 h 6858000"/>
              <a:gd name="connsiteX766" fmla="*/ 5843702 w 7467600"/>
              <a:gd name="connsiteY766" fmla="*/ 899748 h 6858000"/>
              <a:gd name="connsiteX767" fmla="*/ 5651107 w 7467600"/>
              <a:gd name="connsiteY767" fmla="*/ 920306 h 6858000"/>
              <a:gd name="connsiteX768" fmla="*/ 5459407 w 7467600"/>
              <a:gd name="connsiteY768" fmla="*/ 940975 h 6858000"/>
              <a:gd name="connsiteX769" fmla="*/ 5374846 w 7467600"/>
              <a:gd name="connsiteY769" fmla="*/ 941988 h 6858000"/>
              <a:gd name="connsiteX770" fmla="*/ 5256105 w 7467600"/>
              <a:gd name="connsiteY770" fmla="*/ 945632 h 6858000"/>
              <a:gd name="connsiteX771" fmla="*/ 5107071 w 7467600"/>
              <a:gd name="connsiteY771" fmla="*/ 969720 h 6858000"/>
              <a:gd name="connsiteX772" fmla="*/ 4998681 w 7467600"/>
              <a:gd name="connsiteY772" fmla="*/ 988771 h 6858000"/>
              <a:gd name="connsiteX773" fmla="*/ 5870151 w 7467600"/>
              <a:gd name="connsiteY773" fmla="*/ 898890 h 6858000"/>
              <a:gd name="connsiteX774" fmla="*/ 5504425 w 7467600"/>
              <a:gd name="connsiteY774" fmla="*/ 848067 h 6858000"/>
              <a:gd name="connsiteX775" fmla="*/ 4968849 w 7467600"/>
              <a:gd name="connsiteY775" fmla="*/ 962318 h 6858000"/>
              <a:gd name="connsiteX776" fmla="*/ 5104039 w 7467600"/>
              <a:gd name="connsiteY776" fmla="*/ 940634 h 6858000"/>
              <a:gd name="connsiteX777" fmla="*/ 5256311 w 7467600"/>
              <a:gd name="connsiteY777" fmla="*/ 916490 h 6858000"/>
              <a:gd name="connsiteX778" fmla="*/ 5377381 w 7467600"/>
              <a:gd name="connsiteY778" fmla="*/ 912671 h 6858000"/>
              <a:gd name="connsiteX779" fmla="*/ 5460148 w 7467600"/>
              <a:gd name="connsiteY779" fmla="*/ 911442 h 6858000"/>
              <a:gd name="connsiteX780" fmla="*/ 5648971 w 7467600"/>
              <a:gd name="connsiteY780" fmla="*/ 891331 h 6858000"/>
              <a:gd name="connsiteX781" fmla="*/ 5844807 w 7467600"/>
              <a:gd name="connsiteY781" fmla="*/ 870718 h 6858000"/>
              <a:gd name="connsiteX782" fmla="*/ 5862975 w 7467600"/>
              <a:gd name="connsiteY782" fmla="*/ 869756 h 6858000"/>
              <a:gd name="connsiteX783" fmla="*/ 5920887 w 7467600"/>
              <a:gd name="connsiteY783" fmla="*/ 865929 h 6858000"/>
              <a:gd name="connsiteX784" fmla="*/ 5504425 w 7467600"/>
              <a:gd name="connsiteY784" fmla="*/ 848067 h 6858000"/>
              <a:gd name="connsiteX785" fmla="*/ 3607114 w 7467600"/>
              <a:gd name="connsiteY785" fmla="*/ 467441 h 6858000"/>
              <a:gd name="connsiteX786" fmla="*/ 3296242 w 7467600"/>
              <a:gd name="connsiteY786" fmla="*/ 807991 h 6858000"/>
              <a:gd name="connsiteX787" fmla="*/ 3174674 w 7467600"/>
              <a:gd name="connsiteY787" fmla="*/ 919759 h 6858000"/>
              <a:gd name="connsiteX788" fmla="*/ 3042978 w 7467600"/>
              <a:gd name="connsiteY788" fmla="*/ 1054894 h 6858000"/>
              <a:gd name="connsiteX789" fmla="*/ 2968914 w 7467600"/>
              <a:gd name="connsiteY789" fmla="*/ 1133756 h 6858000"/>
              <a:gd name="connsiteX790" fmla="*/ 3103823 w 7467600"/>
              <a:gd name="connsiteY790" fmla="*/ 1026814 h 6858000"/>
              <a:gd name="connsiteX791" fmla="*/ 3607114 w 7467600"/>
              <a:gd name="connsiteY791" fmla="*/ 467441 h 6858000"/>
              <a:gd name="connsiteX792" fmla="*/ 3744487 w 7467600"/>
              <a:gd name="connsiteY792" fmla="*/ 383136 h 6858000"/>
              <a:gd name="connsiteX793" fmla="*/ 3970213 w 7467600"/>
              <a:gd name="connsiteY793" fmla="*/ 995559 h 6858000"/>
              <a:gd name="connsiteX794" fmla="*/ 3744487 w 7467600"/>
              <a:gd name="connsiteY794" fmla="*/ 383136 h 6858000"/>
              <a:gd name="connsiteX795" fmla="*/ 3624562 w 7467600"/>
              <a:gd name="connsiteY795" fmla="*/ 367041 h 6858000"/>
              <a:gd name="connsiteX796" fmla="*/ 3489712 w 7467600"/>
              <a:gd name="connsiteY796" fmla="*/ 485386 h 6858000"/>
              <a:gd name="connsiteX797" fmla="*/ 3182994 w 7467600"/>
              <a:gd name="connsiteY797" fmla="*/ 828265 h 6858000"/>
              <a:gd name="connsiteX798" fmla="*/ 2892114 w 7467600"/>
              <a:gd name="connsiteY798" fmla="*/ 1172635 h 6858000"/>
              <a:gd name="connsiteX799" fmla="*/ 3021459 w 7467600"/>
              <a:gd name="connsiteY799" fmla="*/ 1035385 h 6858000"/>
              <a:gd name="connsiteX800" fmla="*/ 3153873 w 7467600"/>
              <a:gd name="connsiteY800" fmla="*/ 898971 h 6858000"/>
              <a:gd name="connsiteX801" fmla="*/ 3276511 w 7467600"/>
              <a:gd name="connsiteY801" fmla="*/ 786423 h 6858000"/>
              <a:gd name="connsiteX802" fmla="*/ 3584154 w 7467600"/>
              <a:gd name="connsiteY802" fmla="*/ 448218 h 6858000"/>
              <a:gd name="connsiteX803" fmla="*/ 3624562 w 7467600"/>
              <a:gd name="connsiteY803" fmla="*/ 367041 h 6858000"/>
              <a:gd name="connsiteX804" fmla="*/ 3766672 w 7467600"/>
              <a:gd name="connsiteY804" fmla="*/ 359429 h 6858000"/>
              <a:gd name="connsiteX805" fmla="*/ 3996338 w 7467600"/>
              <a:gd name="connsiteY805" fmla="*/ 968237 h 6858000"/>
              <a:gd name="connsiteX806" fmla="*/ 3766672 w 7467600"/>
              <a:gd name="connsiteY806" fmla="*/ 359429 h 6858000"/>
              <a:gd name="connsiteX807" fmla="*/ 5805386 w 7467600"/>
              <a:gd name="connsiteY807" fmla="*/ 239240 h 6858000"/>
              <a:gd name="connsiteX808" fmla="*/ 5736947 w 7467600"/>
              <a:gd name="connsiteY808" fmla="*/ 261367 h 6858000"/>
              <a:gd name="connsiteX809" fmla="*/ 5427012 w 7467600"/>
              <a:gd name="connsiteY809" fmla="*/ 311272 h 6858000"/>
              <a:gd name="connsiteX810" fmla="*/ 5147818 w 7467600"/>
              <a:gd name="connsiteY810" fmla="*/ 322112 h 6858000"/>
              <a:gd name="connsiteX811" fmla="*/ 5060854 w 7467600"/>
              <a:gd name="connsiteY811" fmla="*/ 311882 h 6858000"/>
              <a:gd name="connsiteX812" fmla="*/ 4945989 w 7467600"/>
              <a:gd name="connsiteY812" fmla="*/ 300516 h 6858000"/>
              <a:gd name="connsiteX813" fmla="*/ 5410479 w 7467600"/>
              <a:gd name="connsiteY813" fmla="*/ 348434 h 6858000"/>
              <a:gd name="connsiteX814" fmla="*/ 5805386 w 7467600"/>
              <a:gd name="connsiteY814" fmla="*/ 239240 h 6858000"/>
              <a:gd name="connsiteX815" fmla="*/ 5905192 w 7467600"/>
              <a:gd name="connsiteY815" fmla="*/ 163079 h 6858000"/>
              <a:gd name="connsiteX816" fmla="*/ 5865655 w 7467600"/>
              <a:gd name="connsiteY816" fmla="*/ 171901 h 6858000"/>
              <a:gd name="connsiteX817" fmla="*/ 5259740 w 7467600"/>
              <a:gd name="connsiteY817" fmla="*/ 257013 h 6858000"/>
              <a:gd name="connsiteX818" fmla="*/ 5208466 w 7467600"/>
              <a:gd name="connsiteY818" fmla="*/ 257550 h 6858000"/>
              <a:gd name="connsiteX819" fmla="*/ 4980204 w 7467600"/>
              <a:gd name="connsiteY819" fmla="*/ 271903 h 6858000"/>
              <a:gd name="connsiteX820" fmla="*/ 5068068 w 7467600"/>
              <a:gd name="connsiteY820" fmla="*/ 282244 h 6858000"/>
              <a:gd name="connsiteX821" fmla="*/ 5153231 w 7467600"/>
              <a:gd name="connsiteY821" fmla="*/ 292240 h 6858000"/>
              <a:gd name="connsiteX822" fmla="*/ 5426491 w 7467600"/>
              <a:gd name="connsiteY822" fmla="*/ 281128 h 6858000"/>
              <a:gd name="connsiteX823" fmla="*/ 5731212 w 7467600"/>
              <a:gd name="connsiteY823" fmla="*/ 231951 h 6858000"/>
              <a:gd name="connsiteX824" fmla="*/ 5905192 w 7467600"/>
              <a:gd name="connsiteY824" fmla="*/ 163079 h 6858000"/>
              <a:gd name="connsiteX825" fmla="*/ 5944437 w 7467600"/>
              <a:gd name="connsiteY825" fmla="*/ 113829 h 6858000"/>
              <a:gd name="connsiteX826" fmla="*/ 5825032 w 7467600"/>
              <a:gd name="connsiteY826" fmla="*/ 146405 h 6858000"/>
              <a:gd name="connsiteX827" fmla="*/ 4955599 w 7467600"/>
              <a:gd name="connsiteY827" fmla="*/ 247008 h 6858000"/>
              <a:gd name="connsiteX828" fmla="*/ 5210104 w 7467600"/>
              <a:gd name="connsiteY828" fmla="*/ 228123 h 6858000"/>
              <a:gd name="connsiteX829" fmla="*/ 5261015 w 7467600"/>
              <a:gd name="connsiteY829" fmla="*/ 227087 h 6858000"/>
              <a:gd name="connsiteX830" fmla="*/ 5861181 w 7467600"/>
              <a:gd name="connsiteY830" fmla="*/ 143093 h 6858000"/>
              <a:gd name="connsiteX831" fmla="*/ 5961252 w 7467600"/>
              <a:gd name="connsiteY831" fmla="*/ 114820 h 6858000"/>
              <a:gd name="connsiteX832" fmla="*/ 5944437 w 7467600"/>
              <a:gd name="connsiteY832" fmla="*/ 113829 h 6858000"/>
              <a:gd name="connsiteX833" fmla="*/ 3882765 w 7467600"/>
              <a:gd name="connsiteY833" fmla="*/ 0 h 6858000"/>
              <a:gd name="connsiteX834" fmla="*/ 3995099 w 7467600"/>
              <a:gd name="connsiteY834" fmla="*/ 0 h 6858000"/>
              <a:gd name="connsiteX835" fmla="*/ 4163818 w 7467600"/>
              <a:gd name="connsiteY835" fmla="*/ 234104 h 6858000"/>
              <a:gd name="connsiteX836" fmla="*/ 4172099 w 7467600"/>
              <a:gd name="connsiteY836" fmla="*/ 234207 h 6858000"/>
              <a:gd name="connsiteX837" fmla="*/ 4784282 w 7467600"/>
              <a:gd name="connsiteY837" fmla="*/ 276561 h 6858000"/>
              <a:gd name="connsiteX838" fmla="*/ 4801687 w 7467600"/>
              <a:gd name="connsiteY838" fmla="*/ 267764 h 6858000"/>
              <a:gd name="connsiteX839" fmla="*/ 6082788 w 7467600"/>
              <a:gd name="connsiteY839" fmla="*/ 64119 h 6858000"/>
              <a:gd name="connsiteX840" fmla="*/ 6099442 w 7467600"/>
              <a:gd name="connsiteY840" fmla="*/ 82568 h 6858000"/>
              <a:gd name="connsiteX841" fmla="*/ 4804137 w 7467600"/>
              <a:gd name="connsiteY841" fmla="*/ 320931 h 6858000"/>
              <a:gd name="connsiteX842" fmla="*/ 4227047 w 7467600"/>
              <a:gd name="connsiteY842" fmla="*/ 313415 h 6858000"/>
              <a:gd name="connsiteX843" fmla="*/ 4346041 w 7467600"/>
              <a:gd name="connsiteY843" fmla="*/ 456086 h 6858000"/>
              <a:gd name="connsiteX844" fmla="*/ 4870967 w 7467600"/>
              <a:gd name="connsiteY844" fmla="*/ 963061 h 6858000"/>
              <a:gd name="connsiteX845" fmla="*/ 4889647 w 7467600"/>
              <a:gd name="connsiteY845" fmla="*/ 957147 h 6858000"/>
              <a:gd name="connsiteX846" fmla="*/ 5422504 w 7467600"/>
              <a:gd name="connsiteY846" fmla="*/ 805191 h 6858000"/>
              <a:gd name="connsiteX847" fmla="*/ 6087656 w 7467600"/>
              <a:gd name="connsiteY847" fmla="*/ 826703 h 6858000"/>
              <a:gd name="connsiteX848" fmla="*/ 6058717 w 7467600"/>
              <a:gd name="connsiteY848" fmla="*/ 865992 h 6858000"/>
              <a:gd name="connsiteX849" fmla="*/ 4974153 w 7467600"/>
              <a:gd name="connsiteY849" fmla="*/ 1045456 h 6858000"/>
              <a:gd name="connsiteX850" fmla="*/ 5627835 w 7467600"/>
              <a:gd name="connsiteY850" fmla="*/ 1472077 h 6858000"/>
              <a:gd name="connsiteX851" fmla="*/ 5629817 w 7467600"/>
              <a:gd name="connsiteY851" fmla="*/ 1471412 h 6858000"/>
              <a:gd name="connsiteX852" fmla="*/ 5634124 w 7467600"/>
              <a:gd name="connsiteY852" fmla="*/ 1470572 h 6858000"/>
              <a:gd name="connsiteX853" fmla="*/ 5755832 w 7467600"/>
              <a:gd name="connsiteY853" fmla="*/ 1383886 h 6858000"/>
              <a:gd name="connsiteX854" fmla="*/ 6014186 w 7467600"/>
              <a:gd name="connsiteY854" fmla="*/ 1279799 h 6858000"/>
              <a:gd name="connsiteX855" fmla="*/ 6901619 w 7467600"/>
              <a:gd name="connsiteY855" fmla="*/ 1047874 h 6858000"/>
              <a:gd name="connsiteX856" fmla="*/ 6931566 w 7467600"/>
              <a:gd name="connsiteY856" fmla="*/ 1062034 h 6858000"/>
              <a:gd name="connsiteX857" fmla="*/ 5790982 w 7467600"/>
              <a:gd name="connsiteY857" fmla="*/ 1561380 h 6858000"/>
              <a:gd name="connsiteX858" fmla="*/ 6188971 w 7467600"/>
              <a:gd name="connsiteY858" fmla="*/ 1755168 h 6858000"/>
              <a:gd name="connsiteX859" fmla="*/ 6202446 w 7467600"/>
              <a:gd name="connsiteY859" fmla="*/ 1752268 h 6858000"/>
              <a:gd name="connsiteX860" fmla="*/ 7179560 w 7467600"/>
              <a:gd name="connsiteY860" fmla="*/ 1467551 h 6858000"/>
              <a:gd name="connsiteX861" fmla="*/ 7158730 w 7467600"/>
              <a:gd name="connsiteY861" fmla="*/ 1507835 h 6858000"/>
              <a:gd name="connsiteX862" fmla="*/ 6326959 w 7467600"/>
              <a:gd name="connsiteY862" fmla="*/ 1817686 h 6858000"/>
              <a:gd name="connsiteX863" fmla="*/ 6537433 w 7467600"/>
              <a:gd name="connsiteY863" fmla="*/ 1907790 h 6858000"/>
              <a:gd name="connsiteX864" fmla="*/ 6550221 w 7467600"/>
              <a:gd name="connsiteY864" fmla="*/ 1910729 h 6858000"/>
              <a:gd name="connsiteX865" fmla="*/ 6964438 w 7467600"/>
              <a:gd name="connsiteY865" fmla="*/ 2209505 h 6858000"/>
              <a:gd name="connsiteX866" fmla="*/ 7367862 w 7467600"/>
              <a:gd name="connsiteY866" fmla="*/ 2806833 h 6858000"/>
              <a:gd name="connsiteX867" fmla="*/ 7364329 w 7467600"/>
              <a:gd name="connsiteY867" fmla="*/ 2826907 h 6858000"/>
              <a:gd name="connsiteX868" fmla="*/ 7290545 w 7467600"/>
              <a:gd name="connsiteY868" fmla="*/ 2850663 h 6858000"/>
              <a:gd name="connsiteX869" fmla="*/ 6472036 w 7467600"/>
              <a:gd name="connsiteY869" fmla="*/ 1959003 h 6858000"/>
              <a:gd name="connsiteX870" fmla="*/ 5792897 w 7467600"/>
              <a:gd name="connsiteY870" fmla="*/ 1647747 h 6858000"/>
              <a:gd name="connsiteX871" fmla="*/ 5842751 w 7467600"/>
              <a:gd name="connsiteY871" fmla="*/ 1816112 h 6858000"/>
              <a:gd name="connsiteX872" fmla="*/ 5847424 w 7467600"/>
              <a:gd name="connsiteY872" fmla="*/ 1815776 h 6858000"/>
              <a:gd name="connsiteX873" fmla="*/ 6399821 w 7467600"/>
              <a:gd name="connsiteY873" fmla="*/ 2344799 h 6858000"/>
              <a:gd name="connsiteX874" fmla="*/ 6323232 w 7467600"/>
              <a:gd name="connsiteY874" fmla="*/ 2389634 h 6858000"/>
              <a:gd name="connsiteX875" fmla="*/ 5942958 w 7467600"/>
              <a:gd name="connsiteY875" fmla="*/ 2077708 h 6858000"/>
              <a:gd name="connsiteX876" fmla="*/ 5921559 w 7467600"/>
              <a:gd name="connsiteY876" fmla="*/ 2378596 h 6858000"/>
              <a:gd name="connsiteX877" fmla="*/ 5817651 w 7467600"/>
              <a:gd name="connsiteY877" fmla="*/ 3023919 h 6858000"/>
              <a:gd name="connsiteX878" fmla="*/ 5729634 w 7467600"/>
              <a:gd name="connsiteY878" fmla="*/ 3051849 h 6858000"/>
              <a:gd name="connsiteX879" fmla="*/ 5611018 w 7467600"/>
              <a:gd name="connsiteY879" fmla="*/ 2316769 h 6858000"/>
              <a:gd name="connsiteX880" fmla="*/ 5687608 w 7467600"/>
              <a:gd name="connsiteY880" fmla="*/ 2039972 h 6858000"/>
              <a:gd name="connsiteX881" fmla="*/ 5657554 w 7467600"/>
              <a:gd name="connsiteY881" fmla="*/ 1576445 h 6858000"/>
              <a:gd name="connsiteX882" fmla="*/ 5150475 w 7467600"/>
              <a:gd name="connsiteY882" fmla="*/ 1274012 h 6858000"/>
              <a:gd name="connsiteX883" fmla="*/ 5349142 w 7467600"/>
              <a:gd name="connsiteY883" fmla="*/ 2204405 h 6858000"/>
              <a:gd name="connsiteX884" fmla="*/ 5262214 w 7467600"/>
              <a:gd name="connsiteY884" fmla="*/ 2233836 h 6858000"/>
              <a:gd name="connsiteX885" fmla="*/ 4981539 w 7467600"/>
              <a:gd name="connsiteY885" fmla="*/ 1542201 h 6858000"/>
              <a:gd name="connsiteX886" fmla="*/ 4958461 w 7467600"/>
              <a:gd name="connsiteY886" fmla="*/ 1136957 h 6858000"/>
              <a:gd name="connsiteX887" fmla="*/ 4655015 w 7467600"/>
              <a:gd name="connsiteY887" fmla="*/ 891426 h 6858000"/>
              <a:gd name="connsiteX888" fmla="*/ 4348002 w 7467600"/>
              <a:gd name="connsiteY888" fmla="*/ 2205895 h 6858000"/>
              <a:gd name="connsiteX889" fmla="*/ 4262250 w 7467600"/>
              <a:gd name="connsiteY889" fmla="*/ 2219972 h 6858000"/>
              <a:gd name="connsiteX890" fmla="*/ 4550611 w 7467600"/>
              <a:gd name="connsiteY890" fmla="*/ 817540 h 6858000"/>
              <a:gd name="connsiteX891" fmla="*/ 4564418 w 7467600"/>
              <a:gd name="connsiteY891" fmla="*/ 808293 h 6858000"/>
              <a:gd name="connsiteX892" fmla="*/ 4266388 w 7467600"/>
              <a:gd name="connsiteY892" fmla="*/ 500083 h 6858000"/>
              <a:gd name="connsiteX893" fmla="*/ 4032842 w 7467600"/>
              <a:gd name="connsiteY893" fmla="*/ 211809 h 6858000"/>
              <a:gd name="connsiteX894" fmla="*/ 3882765 w 7467600"/>
              <a:gd name="connsiteY894" fmla="*/ 0 h 6858000"/>
              <a:gd name="connsiteX895" fmla="*/ 3721337 w 7467600"/>
              <a:gd name="connsiteY895" fmla="*/ 0 h 6858000"/>
              <a:gd name="connsiteX896" fmla="*/ 3797544 w 7467600"/>
              <a:gd name="connsiteY896" fmla="*/ 0 h 6858000"/>
              <a:gd name="connsiteX897" fmla="*/ 3775734 w 7467600"/>
              <a:gd name="connsiteY897" fmla="*/ 95131 h 6858000"/>
              <a:gd name="connsiteX898" fmla="*/ 3724807 w 7467600"/>
              <a:gd name="connsiteY898" fmla="*/ 272257 h 6858000"/>
              <a:gd name="connsiteX899" fmla="*/ 3726844 w 7467600"/>
              <a:gd name="connsiteY899" fmla="*/ 282988 h 6858000"/>
              <a:gd name="connsiteX900" fmla="*/ 3742664 w 7467600"/>
              <a:gd name="connsiteY900" fmla="*/ 279918 h 6858000"/>
              <a:gd name="connsiteX901" fmla="*/ 4103910 w 7467600"/>
              <a:gd name="connsiteY901" fmla="*/ 1161917 h 6858000"/>
              <a:gd name="connsiteX902" fmla="*/ 4020269 w 7467600"/>
              <a:gd name="connsiteY902" fmla="*/ 1200406 h 6858000"/>
              <a:gd name="connsiteX903" fmla="*/ 3674882 w 7467600"/>
              <a:gd name="connsiteY903" fmla="*/ 488524 h 6858000"/>
              <a:gd name="connsiteX904" fmla="*/ 3132682 w 7467600"/>
              <a:gd name="connsiteY904" fmla="*/ 1072284 h 6858000"/>
              <a:gd name="connsiteX905" fmla="*/ 2716346 w 7467600"/>
              <a:gd name="connsiteY905" fmla="*/ 1276376 h 6858000"/>
              <a:gd name="connsiteX906" fmla="*/ 2716772 w 7467600"/>
              <a:gd name="connsiteY906" fmla="*/ 1255462 h 6858000"/>
              <a:gd name="connsiteX907" fmla="*/ 3471096 w 7467600"/>
              <a:gd name="connsiteY907" fmla="*/ 437072 h 6858000"/>
              <a:gd name="connsiteX908" fmla="*/ 3639057 w 7467600"/>
              <a:gd name="connsiteY908" fmla="*/ 286334 h 6858000"/>
              <a:gd name="connsiteX909" fmla="*/ 3640309 w 7467600"/>
              <a:gd name="connsiteY909" fmla="*/ 284664 h 6858000"/>
              <a:gd name="connsiteX910" fmla="*/ 3646022 w 7467600"/>
              <a:gd name="connsiteY910" fmla="*/ 276711 h 6858000"/>
              <a:gd name="connsiteX911" fmla="*/ 3707943 w 7467600"/>
              <a:gd name="connsiteY911" fmla="*/ 65958 h 6858000"/>
              <a:gd name="connsiteX912" fmla="*/ 3721337 w 7467600"/>
              <a:gd name="connsiteY912" fmla="*/ 0 h 6858000"/>
              <a:gd name="connsiteX913" fmla="*/ 2867960 w 7467600"/>
              <a:gd name="connsiteY913" fmla="*/ 0 h 6858000"/>
              <a:gd name="connsiteX914" fmla="*/ 2926351 w 7467600"/>
              <a:gd name="connsiteY914" fmla="*/ 0 h 6858000"/>
              <a:gd name="connsiteX915" fmla="*/ 2902823 w 7467600"/>
              <a:gd name="connsiteY915" fmla="*/ 262929 h 6858000"/>
              <a:gd name="connsiteX916" fmla="*/ 2940663 w 7467600"/>
              <a:gd name="connsiteY916" fmla="*/ 140884 h 6858000"/>
              <a:gd name="connsiteX917" fmla="*/ 2947039 w 7467600"/>
              <a:gd name="connsiteY917" fmla="*/ 122524 h 6858000"/>
              <a:gd name="connsiteX918" fmla="*/ 2984316 w 7467600"/>
              <a:gd name="connsiteY918" fmla="*/ 0 h 6858000"/>
              <a:gd name="connsiteX919" fmla="*/ 3016114 w 7467600"/>
              <a:gd name="connsiteY919" fmla="*/ 0 h 6858000"/>
              <a:gd name="connsiteX920" fmla="*/ 2979949 w 7467600"/>
              <a:gd name="connsiteY920" fmla="*/ 119274 h 6858000"/>
              <a:gd name="connsiteX921" fmla="*/ 3023879 w 7467600"/>
              <a:gd name="connsiteY921" fmla="*/ 0 h 6858000"/>
              <a:gd name="connsiteX922" fmla="*/ 3105400 w 7467600"/>
              <a:gd name="connsiteY922" fmla="*/ 0 h 6858000"/>
              <a:gd name="connsiteX923" fmla="*/ 3094669 w 7467600"/>
              <a:gd name="connsiteY923" fmla="*/ 30308 h 6858000"/>
              <a:gd name="connsiteX924" fmla="*/ 2901945 w 7467600"/>
              <a:gd name="connsiteY924" fmla="*/ 466538 h 6858000"/>
              <a:gd name="connsiteX925" fmla="*/ 2815209 w 7467600"/>
              <a:gd name="connsiteY925" fmla="*/ 497361 h 6858000"/>
              <a:gd name="connsiteX926" fmla="*/ 2844845 w 7467600"/>
              <a:gd name="connsiteY926" fmla="*/ 127638 h 6858000"/>
              <a:gd name="connsiteX927" fmla="*/ 2867960 w 7467600"/>
              <a:gd name="connsiteY927" fmla="*/ 0 h 6858000"/>
              <a:gd name="connsiteX928" fmla="*/ 1057230 w 7467600"/>
              <a:gd name="connsiteY928" fmla="*/ 0 h 6858000"/>
              <a:gd name="connsiteX929" fmla="*/ 1111003 w 7467600"/>
              <a:gd name="connsiteY929" fmla="*/ 0 h 6858000"/>
              <a:gd name="connsiteX930" fmla="*/ 1125553 w 7467600"/>
              <a:gd name="connsiteY930" fmla="*/ 52588 h 6858000"/>
              <a:gd name="connsiteX931" fmla="*/ 1304276 w 7467600"/>
              <a:gd name="connsiteY931" fmla="*/ 476275 h 6858000"/>
              <a:gd name="connsiteX932" fmla="*/ 1492066 w 7467600"/>
              <a:gd name="connsiteY932" fmla="*/ 886333 h 6858000"/>
              <a:gd name="connsiteX933" fmla="*/ 1423698 w 7467600"/>
              <a:gd name="connsiteY933" fmla="*/ 710817 h 6858000"/>
              <a:gd name="connsiteX934" fmla="*/ 1357609 w 7467600"/>
              <a:gd name="connsiteY934" fmla="*/ 532892 h 6858000"/>
              <a:gd name="connsiteX935" fmla="*/ 1309550 w 7467600"/>
              <a:gd name="connsiteY935" fmla="*/ 374031 h 6858000"/>
              <a:gd name="connsiteX936" fmla="*/ 1193673 w 7467600"/>
              <a:gd name="connsiteY936" fmla="*/ 49533 h 6858000"/>
              <a:gd name="connsiteX937" fmla="*/ 1164391 w 7467600"/>
              <a:gd name="connsiteY937" fmla="*/ 0 h 6858000"/>
              <a:gd name="connsiteX938" fmla="*/ 1200666 w 7467600"/>
              <a:gd name="connsiteY938" fmla="*/ 0 h 6858000"/>
              <a:gd name="connsiteX939" fmla="*/ 1223408 w 7467600"/>
              <a:gd name="connsiteY939" fmla="*/ 38996 h 6858000"/>
              <a:gd name="connsiteX940" fmla="*/ 1339635 w 7467600"/>
              <a:gd name="connsiteY940" fmla="*/ 365517 h 6858000"/>
              <a:gd name="connsiteX941" fmla="*/ 1387469 w 7467600"/>
              <a:gd name="connsiteY941" fmla="*/ 523079 h 6858000"/>
              <a:gd name="connsiteX942" fmla="*/ 1452685 w 7467600"/>
              <a:gd name="connsiteY942" fmla="*/ 699806 h 6858000"/>
              <a:gd name="connsiteX943" fmla="*/ 1492092 w 7467600"/>
              <a:gd name="connsiteY943" fmla="*/ 800424 h 6858000"/>
              <a:gd name="connsiteX944" fmla="*/ 1455302 w 7467600"/>
              <a:gd name="connsiteY944" fmla="*/ 632913 h 6858000"/>
              <a:gd name="connsiteX945" fmla="*/ 1222336 w 7467600"/>
              <a:gd name="connsiteY945" fmla="*/ 9480 h 6858000"/>
              <a:gd name="connsiteX946" fmla="*/ 1214634 w 7467600"/>
              <a:gd name="connsiteY946" fmla="*/ 0 h 6858000"/>
              <a:gd name="connsiteX947" fmla="*/ 1289827 w 7467600"/>
              <a:gd name="connsiteY947" fmla="*/ 0 h 6858000"/>
              <a:gd name="connsiteX948" fmla="*/ 1321076 w 7467600"/>
              <a:gd name="connsiteY948" fmla="*/ 59722 h 6858000"/>
              <a:gd name="connsiteX949" fmla="*/ 1512579 w 7467600"/>
              <a:gd name="connsiteY949" fmla="*/ 626441 h 6858000"/>
              <a:gd name="connsiteX950" fmla="*/ 1506076 w 7467600"/>
              <a:gd name="connsiteY950" fmla="*/ 1089289 h 6858000"/>
              <a:gd name="connsiteX951" fmla="*/ 1486346 w 7467600"/>
              <a:gd name="connsiteY951" fmla="*/ 1079919 h 6858000"/>
              <a:gd name="connsiteX952" fmla="*/ 1070511 w 7467600"/>
              <a:gd name="connsiteY952" fmla="*/ 48609 h 6858000"/>
              <a:gd name="connsiteX953" fmla="*/ 1057230 w 7467600"/>
              <a:gd name="connsiteY953" fmla="*/ 0 h 6858000"/>
              <a:gd name="connsiteX954" fmla="*/ 43151 w 7467600"/>
              <a:gd name="connsiteY954" fmla="*/ 0 h 6858000"/>
              <a:gd name="connsiteX955" fmla="*/ 95283 w 7467600"/>
              <a:gd name="connsiteY955" fmla="*/ 0 h 6858000"/>
              <a:gd name="connsiteX956" fmla="*/ 300708 w 7467600"/>
              <a:gd name="connsiteY956" fmla="*/ 154571 h 6858000"/>
              <a:gd name="connsiteX957" fmla="*/ 530414 w 7467600"/>
              <a:gd name="connsiteY957" fmla="*/ 354673 h 6858000"/>
              <a:gd name="connsiteX958" fmla="*/ 333785 w 7467600"/>
              <a:gd name="connsiteY958" fmla="*/ 161564 h 6858000"/>
              <a:gd name="connsiteX959" fmla="*/ 147005 w 7467600"/>
              <a:gd name="connsiteY959" fmla="*/ 0 h 6858000"/>
              <a:gd name="connsiteX960" fmla="*/ 272509 w 7467600"/>
              <a:gd name="connsiteY960" fmla="*/ 0 h 6858000"/>
              <a:gd name="connsiteX961" fmla="*/ 326276 w 7467600"/>
              <a:gd name="connsiteY961" fmla="*/ 45847 h 6858000"/>
              <a:gd name="connsiteX962" fmla="*/ 823759 w 7467600"/>
              <a:gd name="connsiteY962" fmla="*/ 574145 h 6858000"/>
              <a:gd name="connsiteX963" fmla="*/ 811254 w 7467600"/>
              <a:gd name="connsiteY963" fmla="*/ 665546 h 6858000"/>
              <a:gd name="connsiteX964" fmla="*/ 154042 w 7467600"/>
              <a:gd name="connsiteY964" fmla="*/ 261522 h 6858000"/>
              <a:gd name="connsiteX965" fmla="*/ 13550 w 7467600"/>
              <a:gd name="connsiteY965" fmla="*/ 158423 h 6858000"/>
              <a:gd name="connsiteX966" fmla="*/ 0 w 7467600"/>
              <a:gd name="connsiteY966" fmla="*/ 146618 h 6858000"/>
              <a:gd name="connsiteX967" fmla="*/ 0 w 7467600"/>
              <a:gd name="connsiteY967" fmla="*/ 59161 h 6858000"/>
              <a:gd name="connsiteX968" fmla="*/ 45427 w 7467600"/>
              <a:gd name="connsiteY968" fmla="*/ 101078 h 6858000"/>
              <a:gd name="connsiteX969" fmla="*/ 630103 w 7467600"/>
              <a:gd name="connsiteY969" fmla="*/ 485885 h 6858000"/>
              <a:gd name="connsiteX970" fmla="*/ 532040 w 7467600"/>
              <a:gd name="connsiteY970" fmla="*/ 399359 h 6858000"/>
              <a:gd name="connsiteX971" fmla="*/ 517618 w 7467600"/>
              <a:gd name="connsiteY971" fmla="*/ 385726 h 6858000"/>
              <a:gd name="connsiteX972" fmla="*/ 285074 w 7467600"/>
              <a:gd name="connsiteY972" fmla="*/ 182755 h 6858000"/>
              <a:gd name="connsiteX973" fmla="*/ 43151 w 7467600"/>
              <a:gd name="connsiteY97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6946849 w 7467600"/>
              <a:gd name="connsiteY81" fmla="*/ 5523271 h 6858000"/>
              <a:gd name="connsiteX82" fmla="*/ 7105827 w 7467600"/>
              <a:gd name="connsiteY82" fmla="*/ 5718700 h 6858000"/>
              <a:gd name="connsiteX83" fmla="*/ 7356878 w 7467600"/>
              <a:gd name="connsiteY83" fmla="*/ 5981332 h 6858000"/>
              <a:gd name="connsiteX84" fmla="*/ 7467600 w 7467600"/>
              <a:gd name="connsiteY84" fmla="*/ 6117703 h 6858000"/>
              <a:gd name="connsiteX85" fmla="*/ 7467600 w 7467600"/>
              <a:gd name="connsiteY85" fmla="*/ 6163634 h 6858000"/>
              <a:gd name="connsiteX86" fmla="*/ 7403637 w 7467600"/>
              <a:gd name="connsiteY86" fmla="*/ 6083957 h 6858000"/>
              <a:gd name="connsiteX87" fmla="*/ 7254615 w 7467600"/>
              <a:gd name="connsiteY87" fmla="*/ 5911918 h 6858000"/>
              <a:gd name="connsiteX88" fmla="*/ 7312589 w 7467600"/>
              <a:gd name="connsiteY88" fmla="*/ 5982309 h 6858000"/>
              <a:gd name="connsiteX89" fmla="*/ 7448321 w 7467600"/>
              <a:gd name="connsiteY89" fmla="*/ 6190991 h 6858000"/>
              <a:gd name="connsiteX90" fmla="*/ 7467600 w 7467600"/>
              <a:gd name="connsiteY90" fmla="*/ 6221686 h 6858000"/>
              <a:gd name="connsiteX91" fmla="*/ 7467600 w 7467600"/>
              <a:gd name="connsiteY91" fmla="*/ 6334256 h 6858000"/>
              <a:gd name="connsiteX92" fmla="*/ 7454976 w 7467600"/>
              <a:gd name="connsiteY92" fmla="*/ 6318297 h 6858000"/>
              <a:gd name="connsiteX93" fmla="*/ 7042773 w 7467600"/>
              <a:gd name="connsiteY93" fmla="*/ 5734011 h 6858000"/>
              <a:gd name="connsiteX94" fmla="*/ 1456157 w 7467600"/>
              <a:gd name="connsiteY94" fmla="*/ 5371404 h 6858000"/>
              <a:gd name="connsiteX95" fmla="*/ 1244432 w 7467600"/>
              <a:gd name="connsiteY95" fmla="*/ 5385601 h 6858000"/>
              <a:gd name="connsiteX96" fmla="*/ 973990 w 7467600"/>
              <a:gd name="connsiteY96" fmla="*/ 5424940 h 6858000"/>
              <a:gd name="connsiteX97" fmla="*/ 1103809 w 7467600"/>
              <a:gd name="connsiteY97" fmla="*/ 5433720 h 6858000"/>
              <a:gd name="connsiteX98" fmla="*/ 1123454 w 7467600"/>
              <a:gd name="connsiteY98" fmla="*/ 5435727 h 6858000"/>
              <a:gd name="connsiteX99" fmla="*/ 1737017 w 7467600"/>
              <a:gd name="connsiteY99" fmla="*/ 5452183 h 6858000"/>
              <a:gd name="connsiteX100" fmla="*/ 1824397 w 7467600"/>
              <a:gd name="connsiteY100" fmla="*/ 5447757 h 6858000"/>
              <a:gd name="connsiteX101" fmla="*/ 2070059 w 7467600"/>
              <a:gd name="connsiteY101" fmla="*/ 5441660 h 6858000"/>
              <a:gd name="connsiteX102" fmla="*/ 1456157 w 7467600"/>
              <a:gd name="connsiteY102" fmla="*/ 5371404 h 6858000"/>
              <a:gd name="connsiteX103" fmla="*/ 4988186 w 7467600"/>
              <a:gd name="connsiteY103" fmla="*/ 5216467 h 6858000"/>
              <a:gd name="connsiteX104" fmla="*/ 4777334 w 7467600"/>
              <a:gd name="connsiteY104" fmla="*/ 5406072 h 6858000"/>
              <a:gd name="connsiteX105" fmla="*/ 4718341 w 7467600"/>
              <a:gd name="connsiteY105" fmla="*/ 5468043 h 6858000"/>
              <a:gd name="connsiteX106" fmla="*/ 4604655 w 7467600"/>
              <a:gd name="connsiteY106" fmla="*/ 5583434 h 6858000"/>
              <a:gd name="connsiteX107" fmla="*/ 4565074 w 7467600"/>
              <a:gd name="connsiteY107" fmla="*/ 5618550 h 6858000"/>
              <a:gd name="connsiteX108" fmla="*/ 4988186 w 7467600"/>
              <a:gd name="connsiteY108" fmla="*/ 5216467 h 6858000"/>
              <a:gd name="connsiteX109" fmla="*/ 4978032 w 7467600"/>
              <a:gd name="connsiteY109" fmla="*/ 5183809 h 6858000"/>
              <a:gd name="connsiteX110" fmla="*/ 4463413 w 7467600"/>
              <a:gd name="connsiteY110" fmla="*/ 5615162 h 6858000"/>
              <a:gd name="connsiteX111" fmla="*/ 4358134 w 7467600"/>
              <a:gd name="connsiteY111" fmla="*/ 5742791 h 6858000"/>
              <a:gd name="connsiteX112" fmla="*/ 4376219 w 7467600"/>
              <a:gd name="connsiteY112" fmla="*/ 5729027 h 6858000"/>
              <a:gd name="connsiteX113" fmla="*/ 4582340 w 7467600"/>
              <a:gd name="connsiteY113" fmla="*/ 5561037 h 6858000"/>
              <a:gd name="connsiteX114" fmla="*/ 4694684 w 7467600"/>
              <a:gd name="connsiteY114" fmla="*/ 5447098 h 6858000"/>
              <a:gd name="connsiteX115" fmla="*/ 4754123 w 7467600"/>
              <a:gd name="connsiteY115" fmla="*/ 5384643 h 6858000"/>
              <a:gd name="connsiteX116" fmla="*/ 4978032 w 7467600"/>
              <a:gd name="connsiteY116" fmla="*/ 5183809 h 6858000"/>
              <a:gd name="connsiteX117" fmla="*/ 1903353 w 7467600"/>
              <a:gd name="connsiteY117" fmla="*/ 5044827 h 6858000"/>
              <a:gd name="connsiteX118" fmla="*/ 1936931 w 7467600"/>
              <a:gd name="connsiteY118" fmla="*/ 5093954 h 6858000"/>
              <a:gd name="connsiteX119" fmla="*/ 2195868 w 7467600"/>
              <a:gd name="connsiteY119" fmla="*/ 5396574 h 6858000"/>
              <a:gd name="connsiteX120" fmla="*/ 2088852 w 7467600"/>
              <a:gd name="connsiteY120" fmla="*/ 5166123 h 6858000"/>
              <a:gd name="connsiteX121" fmla="*/ 1958241 w 7467600"/>
              <a:gd name="connsiteY121" fmla="*/ 5067955 h 6858000"/>
              <a:gd name="connsiteX122" fmla="*/ 1903353 w 7467600"/>
              <a:gd name="connsiteY122" fmla="*/ 5044827 h 6858000"/>
              <a:gd name="connsiteX123" fmla="*/ 1979378 w 7467600"/>
              <a:gd name="connsiteY123" fmla="*/ 4769504 h 6858000"/>
              <a:gd name="connsiteX124" fmla="*/ 2882120 w 7467600"/>
              <a:gd name="connsiteY124" fmla="*/ 5064547 h 6858000"/>
              <a:gd name="connsiteX125" fmla="*/ 2793103 w 7467600"/>
              <a:gd name="connsiteY125" fmla="*/ 5039699 h 6858000"/>
              <a:gd name="connsiteX126" fmla="*/ 2770041 w 7467600"/>
              <a:gd name="connsiteY126" fmla="*/ 5033634 h 6858000"/>
              <a:gd name="connsiteX127" fmla="*/ 1979378 w 7467600"/>
              <a:gd name="connsiteY127" fmla="*/ 4769504 h 6858000"/>
              <a:gd name="connsiteX128" fmla="*/ 1927410 w 7467600"/>
              <a:gd name="connsiteY128" fmla="*/ 4716164 h 6858000"/>
              <a:gd name="connsiteX129" fmla="*/ 1959587 w 7467600"/>
              <a:gd name="connsiteY129" fmla="*/ 4728849 h 6858000"/>
              <a:gd name="connsiteX130" fmla="*/ 2777707 w 7467600"/>
              <a:gd name="connsiteY130" fmla="*/ 5003991 h 6858000"/>
              <a:gd name="connsiteX131" fmla="*/ 2800768 w 7467600"/>
              <a:gd name="connsiteY131" fmla="*/ 5010056 h 6858000"/>
              <a:gd name="connsiteX132" fmla="*/ 2879408 w 7467600"/>
              <a:gd name="connsiteY132" fmla="*/ 5031590 h 6858000"/>
              <a:gd name="connsiteX133" fmla="*/ 2862295 w 7467600"/>
              <a:gd name="connsiteY133" fmla="*/ 5022958 h 6858000"/>
              <a:gd name="connsiteX134" fmla="*/ 2813343 w 7467600"/>
              <a:gd name="connsiteY134" fmla="*/ 4998369 h 6858000"/>
              <a:gd name="connsiteX135" fmla="*/ 2646245 w 7467600"/>
              <a:gd name="connsiteY135" fmla="*/ 4930999 h 6858000"/>
              <a:gd name="connsiteX136" fmla="*/ 1999243 w 7467600"/>
              <a:gd name="connsiteY136" fmla="*/ 4730524 h 6858000"/>
              <a:gd name="connsiteX137" fmla="*/ 1979527 w 7467600"/>
              <a:gd name="connsiteY137" fmla="*/ 4726651 h 6858000"/>
              <a:gd name="connsiteX138" fmla="*/ 1927410 w 7467600"/>
              <a:gd name="connsiteY138" fmla="*/ 4716164 h 6858000"/>
              <a:gd name="connsiteX139" fmla="*/ 1997014 w 7467600"/>
              <a:gd name="connsiteY139" fmla="*/ 4698007 h 6858000"/>
              <a:gd name="connsiteX140" fmla="*/ 2005458 w 7467600"/>
              <a:gd name="connsiteY140" fmla="*/ 4699540 h 6858000"/>
              <a:gd name="connsiteX141" fmla="*/ 2657186 w 7467600"/>
              <a:gd name="connsiteY141" fmla="*/ 4901687 h 6858000"/>
              <a:gd name="connsiteX142" fmla="*/ 2826662 w 7467600"/>
              <a:gd name="connsiteY142" fmla="*/ 4970362 h 6858000"/>
              <a:gd name="connsiteX143" fmla="*/ 2876100 w 7467600"/>
              <a:gd name="connsiteY143" fmla="*/ 4995397 h 6858000"/>
              <a:gd name="connsiteX144" fmla="*/ 3042600 w 7467600"/>
              <a:gd name="connsiteY144" fmla="*/ 5059532 h 6858000"/>
              <a:gd name="connsiteX145" fmla="*/ 1997014 w 7467600"/>
              <a:gd name="connsiteY145" fmla="*/ 4698007 h 6858000"/>
              <a:gd name="connsiteX146" fmla="*/ 2305292 w 7467600"/>
              <a:gd name="connsiteY146" fmla="*/ 4219492 h 6858000"/>
              <a:gd name="connsiteX147" fmla="*/ 3360922 w 7467600"/>
              <a:gd name="connsiteY147" fmla="*/ 4529373 h 6858000"/>
              <a:gd name="connsiteX148" fmla="*/ 3492420 w 7467600"/>
              <a:gd name="connsiteY148" fmla="*/ 4510145 h 6858000"/>
              <a:gd name="connsiteX149" fmla="*/ 3364086 w 7467600"/>
              <a:gd name="connsiteY149" fmla="*/ 4480340 h 6858000"/>
              <a:gd name="connsiteX150" fmla="*/ 3225818 w 7467600"/>
              <a:gd name="connsiteY150" fmla="*/ 4411822 h 6858000"/>
              <a:gd name="connsiteX151" fmla="*/ 3129696 w 7467600"/>
              <a:gd name="connsiteY151" fmla="*/ 4360704 h 6858000"/>
              <a:gd name="connsiteX152" fmla="*/ 2814545 w 7467600"/>
              <a:gd name="connsiteY152" fmla="*/ 4282955 h 6858000"/>
              <a:gd name="connsiteX153" fmla="*/ 2305292 w 7467600"/>
              <a:gd name="connsiteY153" fmla="*/ 4219492 h 6858000"/>
              <a:gd name="connsiteX154" fmla="*/ 2626982 w 7467600"/>
              <a:gd name="connsiteY154" fmla="*/ 4206450 h 6858000"/>
              <a:gd name="connsiteX155" fmla="*/ 2490617 w 7467600"/>
              <a:gd name="connsiteY155" fmla="*/ 4206951 h 6858000"/>
              <a:gd name="connsiteX156" fmla="*/ 2819869 w 7467600"/>
              <a:gd name="connsiteY156" fmla="*/ 4252936 h 6858000"/>
              <a:gd name="connsiteX157" fmla="*/ 3143018 w 7467600"/>
              <a:gd name="connsiteY157" fmla="*/ 4332698 h 6858000"/>
              <a:gd name="connsiteX158" fmla="*/ 3241520 w 7467600"/>
              <a:gd name="connsiteY158" fmla="*/ 4385112 h 6858000"/>
              <a:gd name="connsiteX159" fmla="*/ 3374575 w 7467600"/>
              <a:gd name="connsiteY159" fmla="*/ 4451517 h 6858000"/>
              <a:gd name="connsiteX160" fmla="*/ 3505221 w 7467600"/>
              <a:gd name="connsiteY160" fmla="*/ 4480757 h 6858000"/>
              <a:gd name="connsiteX161" fmla="*/ 2626982 w 7467600"/>
              <a:gd name="connsiteY161" fmla="*/ 4206450 h 6858000"/>
              <a:gd name="connsiteX162" fmla="*/ 1310106 w 7467600"/>
              <a:gd name="connsiteY162" fmla="*/ 3943217 h 6858000"/>
              <a:gd name="connsiteX163" fmla="*/ 854994 w 7467600"/>
              <a:gd name="connsiteY163" fmla="*/ 4399136 h 6858000"/>
              <a:gd name="connsiteX164" fmla="*/ 742462 w 7467600"/>
              <a:gd name="connsiteY164" fmla="*/ 4594648 h 6858000"/>
              <a:gd name="connsiteX165" fmla="*/ 820602 w 7467600"/>
              <a:gd name="connsiteY165" fmla="*/ 4485915 h 6858000"/>
              <a:gd name="connsiteX166" fmla="*/ 878295 w 7467600"/>
              <a:gd name="connsiteY166" fmla="*/ 4403594 h 6858000"/>
              <a:gd name="connsiteX167" fmla="*/ 1240607 w 7467600"/>
              <a:gd name="connsiteY167" fmla="*/ 4010401 h 6858000"/>
              <a:gd name="connsiteX168" fmla="*/ 1310106 w 7467600"/>
              <a:gd name="connsiteY168" fmla="*/ 3943217 h 6858000"/>
              <a:gd name="connsiteX169" fmla="*/ 1423113 w 7467600"/>
              <a:gd name="connsiteY169" fmla="*/ 3874565 h 6858000"/>
              <a:gd name="connsiteX170" fmla="*/ 1260565 w 7467600"/>
              <a:gd name="connsiteY170" fmla="*/ 4031982 h 6858000"/>
              <a:gd name="connsiteX171" fmla="*/ 901900 w 7467600"/>
              <a:gd name="connsiteY171" fmla="*/ 4421236 h 6858000"/>
              <a:gd name="connsiteX172" fmla="*/ 845044 w 7467600"/>
              <a:gd name="connsiteY172" fmla="*/ 4502436 h 6858000"/>
              <a:gd name="connsiteX173" fmla="*/ 685926 w 7467600"/>
              <a:gd name="connsiteY173" fmla="*/ 4703069 h 6858000"/>
              <a:gd name="connsiteX174" fmla="*/ 684248 w 7467600"/>
              <a:gd name="connsiteY174" fmla="*/ 4706721 h 6858000"/>
              <a:gd name="connsiteX175" fmla="*/ 1423113 w 7467600"/>
              <a:gd name="connsiteY175" fmla="*/ 3874565 h 6858000"/>
              <a:gd name="connsiteX176" fmla="*/ 3316479 w 7467600"/>
              <a:gd name="connsiteY176" fmla="*/ 3872136 h 6858000"/>
              <a:gd name="connsiteX177" fmla="*/ 3546806 w 7467600"/>
              <a:gd name="connsiteY177" fmla="*/ 4356139 h 6858000"/>
              <a:gd name="connsiteX178" fmla="*/ 3364433 w 7467600"/>
              <a:gd name="connsiteY178" fmla="*/ 3953121 h 6858000"/>
              <a:gd name="connsiteX179" fmla="*/ 3316479 w 7467600"/>
              <a:gd name="connsiteY179" fmla="*/ 3872136 h 6858000"/>
              <a:gd name="connsiteX180" fmla="*/ 3291335 w 7467600"/>
              <a:gd name="connsiteY180" fmla="*/ 3767420 h 6858000"/>
              <a:gd name="connsiteX181" fmla="*/ 3390805 w 7467600"/>
              <a:gd name="connsiteY181" fmla="*/ 3937163 h 6858000"/>
              <a:gd name="connsiteX182" fmla="*/ 3579062 w 7467600"/>
              <a:gd name="connsiteY182" fmla="*/ 4359040 h 6858000"/>
              <a:gd name="connsiteX183" fmla="*/ 3467355 w 7467600"/>
              <a:gd name="connsiteY183" fmla="*/ 3988130 h 6858000"/>
              <a:gd name="connsiteX184" fmla="*/ 3310753 w 7467600"/>
              <a:gd name="connsiteY184" fmla="*/ 3787140 h 6858000"/>
              <a:gd name="connsiteX185" fmla="*/ 3291335 w 7467600"/>
              <a:gd name="connsiteY185" fmla="*/ 3767420 h 6858000"/>
              <a:gd name="connsiteX186" fmla="*/ 1635889 w 7467600"/>
              <a:gd name="connsiteY186" fmla="*/ 3709494 h 6858000"/>
              <a:gd name="connsiteX187" fmla="*/ 1634800 w 7467600"/>
              <a:gd name="connsiteY187" fmla="*/ 3731111 h 6858000"/>
              <a:gd name="connsiteX188" fmla="*/ 1635889 w 7467600"/>
              <a:gd name="connsiteY188" fmla="*/ 3709494 h 6858000"/>
              <a:gd name="connsiteX189" fmla="*/ 1510397 w 7467600"/>
              <a:gd name="connsiteY189" fmla="*/ 3684705 h 6858000"/>
              <a:gd name="connsiteX190" fmla="*/ 1146550 w 7467600"/>
              <a:gd name="connsiteY190" fmla="*/ 3802012 h 6858000"/>
              <a:gd name="connsiteX191" fmla="*/ 698834 w 7467600"/>
              <a:gd name="connsiteY191" fmla="*/ 3952272 h 6858000"/>
              <a:gd name="connsiteX192" fmla="*/ 34256 w 7467600"/>
              <a:gd name="connsiteY192" fmla="*/ 4347603 h 6858000"/>
              <a:gd name="connsiteX193" fmla="*/ 527241 w 7467600"/>
              <a:gd name="connsiteY193" fmla="*/ 4065078 h 6858000"/>
              <a:gd name="connsiteX194" fmla="*/ 1510397 w 7467600"/>
              <a:gd name="connsiteY194" fmla="*/ 3684705 h 6858000"/>
              <a:gd name="connsiteX195" fmla="*/ 1313114 w 7467600"/>
              <a:gd name="connsiteY195" fmla="*/ 3655216 h 6858000"/>
              <a:gd name="connsiteX196" fmla="*/ 1109304 w 7467600"/>
              <a:gd name="connsiteY196" fmla="*/ 3669030 h 6858000"/>
              <a:gd name="connsiteX197" fmla="*/ 8129 w 7467600"/>
              <a:gd name="connsiteY197" fmla="*/ 4330519 h 6858000"/>
              <a:gd name="connsiteX198" fmla="*/ 687572 w 7467600"/>
              <a:gd name="connsiteY198" fmla="*/ 3925629 h 6858000"/>
              <a:gd name="connsiteX199" fmla="*/ 1138365 w 7467600"/>
              <a:gd name="connsiteY199" fmla="*/ 3774515 h 6858000"/>
              <a:gd name="connsiteX200" fmla="*/ 1505579 w 7467600"/>
              <a:gd name="connsiteY200" fmla="*/ 3655526 h 6858000"/>
              <a:gd name="connsiteX201" fmla="*/ 1313114 w 7467600"/>
              <a:gd name="connsiteY201" fmla="*/ 3655216 h 6858000"/>
              <a:gd name="connsiteX202" fmla="*/ 3655073 w 7467600"/>
              <a:gd name="connsiteY202" fmla="*/ 3650884 h 6858000"/>
              <a:gd name="connsiteX203" fmla="*/ 3989938 w 7467600"/>
              <a:gd name="connsiteY203" fmla="*/ 3991685 h 6858000"/>
              <a:gd name="connsiteX204" fmla="*/ 4393907 w 7467600"/>
              <a:gd name="connsiteY204" fmla="*/ 4261258 h 6858000"/>
              <a:gd name="connsiteX205" fmla="*/ 4648051 w 7467600"/>
              <a:gd name="connsiteY205" fmla="*/ 4374051 h 6858000"/>
              <a:gd name="connsiteX206" fmla="*/ 4383389 w 7467600"/>
              <a:gd name="connsiteY206" fmla="*/ 4184369 h 6858000"/>
              <a:gd name="connsiteX207" fmla="*/ 4165508 w 7467600"/>
              <a:gd name="connsiteY207" fmla="*/ 4035196 h 6858000"/>
              <a:gd name="connsiteX208" fmla="*/ 4068162 w 7467600"/>
              <a:gd name="connsiteY208" fmla="*/ 3953394 h 6858000"/>
              <a:gd name="connsiteX209" fmla="*/ 3981416 w 7467600"/>
              <a:gd name="connsiteY209" fmla="*/ 3880482 h 6858000"/>
              <a:gd name="connsiteX210" fmla="*/ 3800147 w 7467600"/>
              <a:gd name="connsiteY210" fmla="*/ 3749872 h 6858000"/>
              <a:gd name="connsiteX211" fmla="*/ 3655073 w 7467600"/>
              <a:gd name="connsiteY211" fmla="*/ 3650884 h 6858000"/>
              <a:gd name="connsiteX212" fmla="*/ 3670252 w 7467600"/>
              <a:gd name="connsiteY212" fmla="*/ 3622798 h 6858000"/>
              <a:gd name="connsiteX213" fmla="*/ 3817258 w 7467600"/>
              <a:gd name="connsiteY213" fmla="*/ 3723577 h 6858000"/>
              <a:gd name="connsiteX214" fmla="*/ 4000461 w 7467600"/>
              <a:gd name="connsiteY214" fmla="*/ 3855966 h 6858000"/>
              <a:gd name="connsiteX215" fmla="*/ 4088180 w 7467600"/>
              <a:gd name="connsiteY215" fmla="*/ 3929774 h 6858000"/>
              <a:gd name="connsiteX216" fmla="*/ 4184555 w 7467600"/>
              <a:gd name="connsiteY216" fmla="*/ 4010683 h 6858000"/>
              <a:gd name="connsiteX217" fmla="*/ 4399563 w 7467600"/>
              <a:gd name="connsiteY217" fmla="*/ 4158106 h 6858000"/>
              <a:gd name="connsiteX218" fmla="*/ 4684469 w 7467600"/>
              <a:gd name="connsiteY218" fmla="*/ 4364680 h 6858000"/>
              <a:gd name="connsiteX219" fmla="*/ 4690271 w 7467600"/>
              <a:gd name="connsiteY219" fmla="*/ 4370034 h 6858000"/>
              <a:gd name="connsiteX220" fmla="*/ 4136093 w 7467600"/>
              <a:gd name="connsiteY220" fmla="*/ 3858466 h 6858000"/>
              <a:gd name="connsiteX221" fmla="*/ 3670252 w 7467600"/>
              <a:gd name="connsiteY221" fmla="*/ 3622798 h 6858000"/>
              <a:gd name="connsiteX222" fmla="*/ 4440129 w 7467600"/>
              <a:gd name="connsiteY222" fmla="*/ 3448571 h 6858000"/>
              <a:gd name="connsiteX223" fmla="*/ 4856525 w 7467600"/>
              <a:gd name="connsiteY223" fmla="*/ 3915351 h 6858000"/>
              <a:gd name="connsiteX224" fmla="*/ 5059055 w 7467600"/>
              <a:gd name="connsiteY224" fmla="*/ 4108918 h 6858000"/>
              <a:gd name="connsiteX225" fmla="*/ 5290070 w 7467600"/>
              <a:gd name="connsiteY225" fmla="*/ 4263619 h 6858000"/>
              <a:gd name="connsiteX226" fmla="*/ 4834991 w 7467600"/>
              <a:gd name="connsiteY226" fmla="*/ 3830985 h 6858000"/>
              <a:gd name="connsiteX227" fmla="*/ 4440129 w 7467600"/>
              <a:gd name="connsiteY227" fmla="*/ 3448571 h 6858000"/>
              <a:gd name="connsiteX228" fmla="*/ 4441737 w 7467600"/>
              <a:gd name="connsiteY228" fmla="*/ 3399734 h 6858000"/>
              <a:gd name="connsiteX229" fmla="*/ 4431236 w 7467600"/>
              <a:gd name="connsiteY229" fmla="*/ 3400954 h 6858000"/>
              <a:gd name="connsiteX230" fmla="*/ 4557150 w 7467600"/>
              <a:gd name="connsiteY230" fmla="*/ 3510023 h 6858000"/>
              <a:gd name="connsiteX231" fmla="*/ 4856936 w 7467600"/>
              <a:gd name="connsiteY231" fmla="*/ 3809146 h 6858000"/>
              <a:gd name="connsiteX232" fmla="*/ 5111996 w 7467600"/>
              <a:gd name="connsiteY232" fmla="*/ 4065759 h 6858000"/>
              <a:gd name="connsiteX233" fmla="*/ 5388878 w 7467600"/>
              <a:gd name="connsiteY233" fmla="*/ 4300185 h 6858000"/>
              <a:gd name="connsiteX234" fmla="*/ 5425556 w 7467600"/>
              <a:gd name="connsiteY234" fmla="*/ 4308967 h 6858000"/>
              <a:gd name="connsiteX235" fmla="*/ 4943646 w 7467600"/>
              <a:gd name="connsiteY235" fmla="*/ 3822916 h 6858000"/>
              <a:gd name="connsiteX236" fmla="*/ 4594837 w 7467600"/>
              <a:gd name="connsiteY236" fmla="*/ 3532274 h 6858000"/>
              <a:gd name="connsiteX237" fmla="*/ 4441737 w 7467600"/>
              <a:gd name="connsiteY237" fmla="*/ 3399734 h 6858000"/>
              <a:gd name="connsiteX238" fmla="*/ 5425834 w 7467600"/>
              <a:gd name="connsiteY238" fmla="*/ 3162785 h 6858000"/>
              <a:gd name="connsiteX239" fmla="*/ 5401644 w 7467600"/>
              <a:gd name="connsiteY239" fmla="*/ 3617847 h 6858000"/>
              <a:gd name="connsiteX240" fmla="*/ 5467256 w 7467600"/>
              <a:gd name="connsiteY240" fmla="*/ 4175494 h 6858000"/>
              <a:gd name="connsiteX241" fmla="*/ 5448069 w 7467600"/>
              <a:gd name="connsiteY241" fmla="*/ 3567554 h 6858000"/>
              <a:gd name="connsiteX242" fmla="*/ 5425834 w 7467600"/>
              <a:gd name="connsiteY242" fmla="*/ 3162785 h 6858000"/>
              <a:gd name="connsiteX243" fmla="*/ 1318687 w 7467600"/>
              <a:gd name="connsiteY243" fmla="*/ 3113840 h 6858000"/>
              <a:gd name="connsiteX244" fmla="*/ 1066793 w 7467600"/>
              <a:gd name="connsiteY244" fmla="*/ 3212171 h 6858000"/>
              <a:gd name="connsiteX245" fmla="*/ 993319 w 7467600"/>
              <a:gd name="connsiteY245" fmla="*/ 3247648 h 6858000"/>
              <a:gd name="connsiteX246" fmla="*/ 853081 w 7467600"/>
              <a:gd name="connsiteY246" fmla="*/ 3312410 h 6858000"/>
              <a:gd name="connsiteX247" fmla="*/ 805957 w 7467600"/>
              <a:gd name="connsiteY247" fmla="*/ 3330443 h 6858000"/>
              <a:gd name="connsiteX248" fmla="*/ 1318687 w 7467600"/>
              <a:gd name="connsiteY248" fmla="*/ 3113840 h 6858000"/>
              <a:gd name="connsiteX249" fmla="*/ 5453702 w 7467600"/>
              <a:gd name="connsiteY249" fmla="*/ 3090882 h 6858000"/>
              <a:gd name="connsiteX250" fmla="*/ 5480135 w 7467600"/>
              <a:gd name="connsiteY250" fmla="*/ 3565802 h 6858000"/>
              <a:gd name="connsiteX251" fmla="*/ 5499023 w 7467600"/>
              <a:gd name="connsiteY251" fmla="*/ 4166310 h 6858000"/>
              <a:gd name="connsiteX252" fmla="*/ 5547022 w 7467600"/>
              <a:gd name="connsiteY252" fmla="*/ 3607838 h 6858000"/>
              <a:gd name="connsiteX253" fmla="*/ 5515964 w 7467600"/>
              <a:gd name="connsiteY253" fmla="*/ 3378541 h 6858000"/>
              <a:gd name="connsiteX254" fmla="*/ 5453702 w 7467600"/>
              <a:gd name="connsiteY254" fmla="*/ 3090882 h 6858000"/>
              <a:gd name="connsiteX255" fmla="*/ 1238695 w 7467600"/>
              <a:gd name="connsiteY255" fmla="*/ 3076820 h 6858000"/>
              <a:gd name="connsiteX256" fmla="*/ 716371 w 7467600"/>
              <a:gd name="connsiteY256" fmla="*/ 3293249 h 6858000"/>
              <a:gd name="connsiteX257" fmla="*/ 579522 w 7467600"/>
              <a:gd name="connsiteY257" fmla="*/ 3371759 h 6858000"/>
              <a:gd name="connsiteX258" fmla="*/ 600288 w 7467600"/>
              <a:gd name="connsiteY258" fmla="*/ 3365555 h 6858000"/>
              <a:gd name="connsiteX259" fmla="*/ 840692 w 7467600"/>
              <a:gd name="connsiteY259" fmla="*/ 3284921 h 6858000"/>
              <a:gd name="connsiteX260" fmla="*/ 979248 w 7467600"/>
              <a:gd name="connsiteY260" fmla="*/ 3221003 h 6858000"/>
              <a:gd name="connsiteX261" fmla="*/ 1053282 w 7467600"/>
              <a:gd name="connsiteY261" fmla="*/ 3185247 h 6858000"/>
              <a:gd name="connsiteX262" fmla="*/ 1320603 w 7467600"/>
              <a:gd name="connsiteY262" fmla="*/ 3081281 h 6858000"/>
              <a:gd name="connsiteX263" fmla="*/ 1238695 w 7467600"/>
              <a:gd name="connsiteY263" fmla="*/ 3076820 h 6858000"/>
              <a:gd name="connsiteX264" fmla="*/ 5425627 w 7467600"/>
              <a:gd name="connsiteY264" fmla="*/ 2954192 h 6858000"/>
              <a:gd name="connsiteX265" fmla="*/ 5470770 w 7467600"/>
              <a:gd name="connsiteY265" fmla="*/ 3005435 h 6858000"/>
              <a:gd name="connsiteX266" fmla="*/ 5519779 w 7467600"/>
              <a:gd name="connsiteY266" fmla="*/ 4359223 h 6858000"/>
              <a:gd name="connsiteX267" fmla="*/ 5520293 w 7467600"/>
              <a:gd name="connsiteY267" fmla="*/ 4360602 h 6858000"/>
              <a:gd name="connsiteX268" fmla="*/ 5767221 w 7467600"/>
              <a:gd name="connsiteY268" fmla="*/ 4665564 h 6858000"/>
              <a:gd name="connsiteX269" fmla="*/ 6937169 w 7467600"/>
              <a:gd name="connsiteY269" fmla="*/ 4815941 h 6858000"/>
              <a:gd name="connsiteX270" fmla="*/ 6953922 w 7467600"/>
              <a:gd name="connsiteY270" fmla="*/ 4890068 h 6858000"/>
              <a:gd name="connsiteX271" fmla="*/ 6071359 w 7467600"/>
              <a:gd name="connsiteY271" fmla="*/ 4770770 h 6858000"/>
              <a:gd name="connsiteX272" fmla="*/ 6038839 w 7467600"/>
              <a:gd name="connsiteY272" fmla="*/ 4764474 h 6858000"/>
              <a:gd name="connsiteX273" fmla="*/ 6038706 w 7467600"/>
              <a:gd name="connsiteY273" fmla="*/ 4763847 h 6858000"/>
              <a:gd name="connsiteX274" fmla="*/ 6037784 w 7467600"/>
              <a:gd name="connsiteY274" fmla="*/ 4764270 h 6858000"/>
              <a:gd name="connsiteX275" fmla="*/ 6038839 w 7467600"/>
              <a:gd name="connsiteY275" fmla="*/ 4764474 h 6858000"/>
              <a:gd name="connsiteX276" fmla="*/ 6040338 w 7467600"/>
              <a:gd name="connsiteY276" fmla="*/ 4771418 h 6858000"/>
              <a:gd name="connsiteX277" fmla="*/ 6024488 w 7467600"/>
              <a:gd name="connsiteY277" fmla="*/ 4809903 h 6858000"/>
              <a:gd name="connsiteX278" fmla="*/ 5599771 w 7467600"/>
              <a:gd name="connsiteY278" fmla="*/ 5509652 h 6858000"/>
              <a:gd name="connsiteX279" fmla="*/ 5548843 w 7467600"/>
              <a:gd name="connsiteY279" fmla="*/ 5563845 h 6858000"/>
              <a:gd name="connsiteX280" fmla="*/ 5940952 w 7467600"/>
              <a:gd name="connsiteY280" fmla="*/ 6250028 h 6858000"/>
              <a:gd name="connsiteX281" fmla="*/ 6043441 w 7467600"/>
              <a:gd name="connsiteY281" fmla="*/ 6665847 h 6858000"/>
              <a:gd name="connsiteX282" fmla="*/ 6093432 w 7467600"/>
              <a:gd name="connsiteY282" fmla="*/ 6858000 h 6858000"/>
              <a:gd name="connsiteX283" fmla="*/ 6034344 w 7467600"/>
              <a:gd name="connsiteY283" fmla="*/ 6858000 h 6858000"/>
              <a:gd name="connsiteX284" fmla="*/ 6026679 w 7467600"/>
              <a:gd name="connsiteY284" fmla="*/ 6836959 h 6858000"/>
              <a:gd name="connsiteX285" fmla="*/ 5800441 w 7467600"/>
              <a:gd name="connsiteY285" fmla="*/ 6335286 h 6858000"/>
              <a:gd name="connsiteX286" fmla="*/ 5526562 w 7467600"/>
              <a:gd name="connsiteY286" fmla="*/ 5705388 h 6858000"/>
              <a:gd name="connsiteX287" fmla="*/ 5519640 w 7467600"/>
              <a:gd name="connsiteY287" fmla="*/ 5683774 h 6858000"/>
              <a:gd name="connsiteX288" fmla="*/ 5844559 w 7467600"/>
              <a:gd name="connsiteY288" fmla="*/ 6553349 h 6858000"/>
              <a:gd name="connsiteX289" fmla="*/ 5975994 w 7467600"/>
              <a:gd name="connsiteY289" fmla="*/ 6858000 h 6858000"/>
              <a:gd name="connsiteX290" fmla="*/ 5898547 w 7467600"/>
              <a:gd name="connsiteY290" fmla="*/ 6858000 h 6858000"/>
              <a:gd name="connsiteX291" fmla="*/ 5682041 w 7467600"/>
              <a:gd name="connsiteY291" fmla="*/ 6355860 h 6858000"/>
              <a:gd name="connsiteX292" fmla="*/ 5461758 w 7467600"/>
              <a:gd name="connsiteY292" fmla="*/ 5820220 h 6858000"/>
              <a:gd name="connsiteX293" fmla="*/ 5237282 w 7467600"/>
              <a:gd name="connsiteY293" fmla="*/ 6579086 h 6858000"/>
              <a:gd name="connsiteX294" fmla="*/ 5115009 w 7467600"/>
              <a:gd name="connsiteY294" fmla="*/ 6858000 h 6858000"/>
              <a:gd name="connsiteX295" fmla="*/ 5028074 w 7467600"/>
              <a:gd name="connsiteY295" fmla="*/ 6858000 h 6858000"/>
              <a:gd name="connsiteX296" fmla="*/ 5079508 w 7467600"/>
              <a:gd name="connsiteY296" fmla="*/ 6749074 h 6858000"/>
              <a:gd name="connsiteX297" fmla="*/ 5371846 w 7467600"/>
              <a:gd name="connsiteY297" fmla="*/ 5924413 h 6858000"/>
              <a:gd name="connsiteX298" fmla="*/ 5270512 w 7467600"/>
              <a:gd name="connsiteY298" fmla="*/ 6138975 h 6858000"/>
              <a:gd name="connsiteX299" fmla="*/ 5062409 w 7467600"/>
              <a:gd name="connsiteY299" fmla="*/ 6653544 h 6858000"/>
              <a:gd name="connsiteX300" fmla="*/ 5036628 w 7467600"/>
              <a:gd name="connsiteY300" fmla="*/ 6754247 h 6858000"/>
              <a:gd name="connsiteX301" fmla="*/ 5009112 w 7467600"/>
              <a:gd name="connsiteY301" fmla="*/ 6858000 h 6858000"/>
              <a:gd name="connsiteX302" fmla="*/ 4976679 w 7467600"/>
              <a:gd name="connsiteY302" fmla="*/ 6858000 h 6858000"/>
              <a:gd name="connsiteX303" fmla="*/ 5006537 w 7467600"/>
              <a:gd name="connsiteY303" fmla="*/ 6747068 h 6858000"/>
              <a:gd name="connsiteX304" fmla="*/ 5032723 w 7467600"/>
              <a:gd name="connsiteY304" fmla="*/ 6644957 h 6858000"/>
              <a:gd name="connsiteX305" fmla="*/ 5242949 w 7467600"/>
              <a:gd name="connsiteY305" fmla="*/ 6125175 h 6858000"/>
              <a:gd name="connsiteX306" fmla="*/ 5286321 w 7467600"/>
              <a:gd name="connsiteY306" fmla="*/ 6033555 h 6858000"/>
              <a:gd name="connsiteX307" fmla="*/ 5008210 w 7467600"/>
              <a:gd name="connsiteY307" fmla="*/ 6649194 h 6858000"/>
              <a:gd name="connsiteX308" fmla="*/ 4986321 w 7467600"/>
              <a:gd name="connsiteY308" fmla="*/ 6765687 h 6858000"/>
              <a:gd name="connsiteX309" fmla="*/ 4973474 w 7467600"/>
              <a:gd name="connsiteY309" fmla="*/ 6858000 h 6858000"/>
              <a:gd name="connsiteX310" fmla="*/ 4907178 w 7467600"/>
              <a:gd name="connsiteY310" fmla="*/ 6858000 h 6858000"/>
              <a:gd name="connsiteX311" fmla="*/ 4910810 w 7467600"/>
              <a:gd name="connsiteY311" fmla="*/ 6829660 h 6858000"/>
              <a:gd name="connsiteX312" fmla="*/ 4987461 w 7467600"/>
              <a:gd name="connsiteY312" fmla="*/ 6432994 h 6858000"/>
              <a:gd name="connsiteX313" fmla="*/ 5179262 w 7467600"/>
              <a:gd name="connsiteY313" fmla="*/ 6035044 h 6858000"/>
              <a:gd name="connsiteX314" fmla="*/ 4689678 w 7467600"/>
              <a:gd name="connsiteY314" fmla="*/ 6440241 h 6858000"/>
              <a:gd name="connsiteX315" fmla="*/ 4477543 w 7467600"/>
              <a:gd name="connsiteY315" fmla="*/ 6674836 h 6858000"/>
              <a:gd name="connsiteX316" fmla="*/ 4329957 w 7467600"/>
              <a:gd name="connsiteY316" fmla="*/ 6858000 h 6858000"/>
              <a:gd name="connsiteX317" fmla="*/ 4218595 w 7467600"/>
              <a:gd name="connsiteY317" fmla="*/ 6858000 h 6858000"/>
              <a:gd name="connsiteX318" fmla="*/ 4368888 w 7467600"/>
              <a:gd name="connsiteY318" fmla="*/ 6668412 h 6858000"/>
              <a:gd name="connsiteX319" fmla="*/ 4563091 w 7467600"/>
              <a:gd name="connsiteY319" fmla="*/ 6442508 h 6858000"/>
              <a:gd name="connsiteX320" fmla="*/ 5387324 w 7467600"/>
              <a:gd name="connsiteY320" fmla="*/ 5705830 h 6858000"/>
              <a:gd name="connsiteX321" fmla="*/ 5073620 w 7467600"/>
              <a:gd name="connsiteY321" fmla="*/ 5955437 h 6858000"/>
              <a:gd name="connsiteX322" fmla="*/ 4689789 w 7467600"/>
              <a:gd name="connsiteY322" fmla="*/ 6268382 h 6858000"/>
              <a:gd name="connsiteX323" fmla="*/ 4418722 w 7467600"/>
              <a:gd name="connsiteY323" fmla="*/ 6570886 h 6858000"/>
              <a:gd name="connsiteX324" fmla="*/ 4214944 w 7467600"/>
              <a:gd name="connsiteY324" fmla="*/ 6858000 h 6858000"/>
              <a:gd name="connsiteX325" fmla="*/ 4177898 w 7467600"/>
              <a:gd name="connsiteY325" fmla="*/ 6858000 h 6858000"/>
              <a:gd name="connsiteX326" fmla="*/ 4391597 w 7467600"/>
              <a:gd name="connsiteY326" fmla="*/ 6556370 h 6858000"/>
              <a:gd name="connsiteX327" fmla="*/ 4668889 w 7467600"/>
              <a:gd name="connsiteY327" fmla="*/ 6246399 h 6858000"/>
              <a:gd name="connsiteX328" fmla="*/ 5055427 w 7467600"/>
              <a:gd name="connsiteY328" fmla="*/ 5931476 h 6858000"/>
              <a:gd name="connsiteX329" fmla="*/ 5371814 w 7467600"/>
              <a:gd name="connsiteY329" fmla="*/ 5678975 h 6858000"/>
              <a:gd name="connsiteX330" fmla="*/ 4987918 w 7467600"/>
              <a:gd name="connsiteY330" fmla="*/ 5838701 h 6858000"/>
              <a:gd name="connsiteX331" fmla="*/ 4317146 w 7467600"/>
              <a:gd name="connsiteY331" fmla="*/ 6587716 h 6858000"/>
              <a:gd name="connsiteX332" fmla="*/ 4171627 w 7467600"/>
              <a:gd name="connsiteY332" fmla="*/ 6858000 h 6858000"/>
              <a:gd name="connsiteX333" fmla="*/ 4081585 w 7467600"/>
              <a:gd name="connsiteY333" fmla="*/ 6858000 h 6858000"/>
              <a:gd name="connsiteX334" fmla="*/ 4238603 w 7467600"/>
              <a:gd name="connsiteY334" fmla="*/ 6559341 h 6858000"/>
              <a:gd name="connsiteX335" fmla="*/ 4778333 w 7467600"/>
              <a:gd name="connsiteY335" fmla="*/ 5873626 h 6858000"/>
              <a:gd name="connsiteX336" fmla="*/ 5414185 w 7467600"/>
              <a:gd name="connsiteY336" fmla="*/ 5573882 h 6858000"/>
              <a:gd name="connsiteX337" fmla="*/ 5959648 w 7467600"/>
              <a:gd name="connsiteY337" fmla="*/ 4760797 h 6858000"/>
              <a:gd name="connsiteX338" fmla="*/ 5355019 w 7467600"/>
              <a:gd name="connsiteY338" fmla="*/ 4734672 h 6858000"/>
              <a:gd name="connsiteX339" fmla="*/ 5083565 w 7467600"/>
              <a:gd name="connsiteY339" fmla="*/ 5179121 h 6858000"/>
              <a:gd name="connsiteX340" fmla="*/ 4713577 w 7467600"/>
              <a:gd name="connsiteY340" fmla="*/ 5616803 h 6858000"/>
              <a:gd name="connsiteX341" fmla="*/ 3989559 w 7467600"/>
              <a:gd name="connsiteY341" fmla="*/ 6145945 h 6858000"/>
              <a:gd name="connsiteX342" fmla="*/ 3939824 w 7467600"/>
              <a:gd name="connsiteY342" fmla="*/ 6066900 h 6858000"/>
              <a:gd name="connsiteX343" fmla="*/ 4584537 w 7467600"/>
              <a:gd name="connsiteY343" fmla="*/ 5324826 h 6858000"/>
              <a:gd name="connsiteX344" fmla="*/ 5037105 w 7467600"/>
              <a:gd name="connsiteY344" fmla="*/ 5088765 h 6858000"/>
              <a:gd name="connsiteX345" fmla="*/ 5039930 w 7467600"/>
              <a:gd name="connsiteY345" fmla="*/ 5089585 h 6858000"/>
              <a:gd name="connsiteX346" fmla="*/ 5263764 w 7467600"/>
              <a:gd name="connsiteY346" fmla="*/ 4735525 h 6858000"/>
              <a:gd name="connsiteX347" fmla="*/ 4086300 w 7467600"/>
              <a:gd name="connsiteY347" fmla="*/ 4884599 h 6858000"/>
              <a:gd name="connsiteX348" fmla="*/ 4085485 w 7467600"/>
              <a:gd name="connsiteY348" fmla="*/ 4899070 h 6858000"/>
              <a:gd name="connsiteX349" fmla="*/ 3871915 w 7467600"/>
              <a:gd name="connsiteY349" fmla="*/ 5253645 h 6858000"/>
              <a:gd name="connsiteX350" fmla="*/ 3799374 w 7467600"/>
              <a:gd name="connsiteY350" fmla="*/ 5466127 h 6858000"/>
              <a:gd name="connsiteX351" fmla="*/ 3498850 w 7467600"/>
              <a:gd name="connsiteY351" fmla="*/ 6661888 h 6858000"/>
              <a:gd name="connsiteX352" fmla="*/ 3399216 w 7467600"/>
              <a:gd name="connsiteY352" fmla="*/ 6858000 h 6858000"/>
              <a:gd name="connsiteX353" fmla="*/ 3303688 w 7467600"/>
              <a:gd name="connsiteY353" fmla="*/ 6858000 h 6858000"/>
              <a:gd name="connsiteX354" fmla="*/ 3391774 w 7467600"/>
              <a:gd name="connsiteY354" fmla="*/ 6697181 h 6858000"/>
              <a:gd name="connsiteX355" fmla="*/ 3735540 w 7467600"/>
              <a:gd name="connsiteY355" fmla="*/ 5546923 h 6858000"/>
              <a:gd name="connsiteX356" fmla="*/ 3729438 w 7467600"/>
              <a:gd name="connsiteY356" fmla="*/ 5569058 h 6858000"/>
              <a:gd name="connsiteX357" fmla="*/ 3707782 w 7467600"/>
              <a:gd name="connsiteY357" fmla="*/ 5644908 h 6858000"/>
              <a:gd name="connsiteX358" fmla="*/ 3583827 w 7467600"/>
              <a:gd name="connsiteY358" fmla="*/ 6039215 h 6858000"/>
              <a:gd name="connsiteX359" fmla="*/ 3547861 w 7467600"/>
              <a:gd name="connsiteY359" fmla="*/ 6129609 h 6858000"/>
              <a:gd name="connsiteX360" fmla="*/ 3490905 w 7467600"/>
              <a:gd name="connsiteY360" fmla="*/ 6277660 h 6858000"/>
              <a:gd name="connsiteX361" fmla="*/ 3455859 w 7467600"/>
              <a:gd name="connsiteY361" fmla="*/ 6391301 h 6858000"/>
              <a:gd name="connsiteX362" fmla="*/ 3429112 w 7467600"/>
              <a:gd name="connsiteY362" fmla="*/ 6479469 h 6858000"/>
              <a:gd name="connsiteX363" fmla="*/ 3304862 w 7467600"/>
              <a:gd name="connsiteY363" fmla="*/ 6796476 h 6858000"/>
              <a:gd name="connsiteX364" fmla="*/ 3276071 w 7467600"/>
              <a:gd name="connsiteY364" fmla="*/ 6858000 h 6858000"/>
              <a:gd name="connsiteX365" fmla="*/ 3240805 w 7467600"/>
              <a:gd name="connsiteY365" fmla="*/ 6858000 h 6858000"/>
              <a:gd name="connsiteX366" fmla="*/ 3275917 w 7467600"/>
              <a:gd name="connsiteY366" fmla="*/ 6783192 h 6858000"/>
              <a:gd name="connsiteX367" fmla="*/ 3399358 w 7467600"/>
              <a:gd name="connsiteY367" fmla="*/ 6469011 h 6858000"/>
              <a:gd name="connsiteX368" fmla="*/ 3425650 w 7467600"/>
              <a:gd name="connsiteY368" fmla="*/ 6381333 h 6858000"/>
              <a:gd name="connsiteX369" fmla="*/ 3460661 w 7467600"/>
              <a:gd name="connsiteY369" fmla="*/ 6266763 h 6858000"/>
              <a:gd name="connsiteX370" fmla="*/ 3518021 w 7467600"/>
              <a:gd name="connsiteY370" fmla="*/ 6117298 h 6858000"/>
              <a:gd name="connsiteX371" fmla="*/ 3554035 w 7467600"/>
              <a:gd name="connsiteY371" fmla="*/ 6027832 h 6858000"/>
              <a:gd name="connsiteX372" fmla="*/ 3677174 w 7467600"/>
              <a:gd name="connsiteY372" fmla="*/ 5636351 h 6858000"/>
              <a:gd name="connsiteX373" fmla="*/ 3698819 w 7467600"/>
              <a:gd name="connsiteY373" fmla="*/ 5560503 h 6858000"/>
              <a:gd name="connsiteX374" fmla="*/ 3702094 w 7467600"/>
              <a:gd name="connsiteY374" fmla="*/ 5549194 h 6858000"/>
              <a:gd name="connsiteX375" fmla="*/ 3398355 w 7467600"/>
              <a:gd name="connsiteY375" fmla="*/ 6094603 h 6858000"/>
              <a:gd name="connsiteX376" fmla="*/ 3193941 w 7467600"/>
              <a:gd name="connsiteY376" fmla="*/ 6798775 h 6858000"/>
              <a:gd name="connsiteX377" fmla="*/ 3184140 w 7467600"/>
              <a:gd name="connsiteY377" fmla="*/ 6858000 h 6858000"/>
              <a:gd name="connsiteX378" fmla="*/ 3099978 w 7467600"/>
              <a:gd name="connsiteY378" fmla="*/ 6858000 h 6858000"/>
              <a:gd name="connsiteX379" fmla="*/ 3101556 w 7467600"/>
              <a:gd name="connsiteY379" fmla="*/ 6843337 h 6858000"/>
              <a:gd name="connsiteX380" fmla="*/ 3370162 w 7467600"/>
              <a:gd name="connsiteY380" fmla="*/ 5785550 h 6858000"/>
              <a:gd name="connsiteX381" fmla="*/ 3746477 w 7467600"/>
              <a:gd name="connsiteY381" fmla="*/ 5377889 h 6858000"/>
              <a:gd name="connsiteX382" fmla="*/ 3863399 w 7467600"/>
              <a:gd name="connsiteY382" fmla="*/ 5087257 h 6858000"/>
              <a:gd name="connsiteX383" fmla="*/ 3968712 w 7467600"/>
              <a:gd name="connsiteY383" fmla="*/ 4913989 h 6858000"/>
              <a:gd name="connsiteX384" fmla="*/ 2792390 w 7467600"/>
              <a:gd name="connsiteY384" fmla="*/ 5382974 h 6858000"/>
              <a:gd name="connsiteX385" fmla="*/ 2714982 w 7467600"/>
              <a:gd name="connsiteY385" fmla="*/ 5427051 h 6858000"/>
              <a:gd name="connsiteX386" fmla="*/ 2813361 w 7467600"/>
              <a:gd name="connsiteY386" fmla="*/ 6023912 h 6858000"/>
              <a:gd name="connsiteX387" fmla="*/ 2688430 w 7467600"/>
              <a:gd name="connsiteY387" fmla="*/ 6801564 h 6858000"/>
              <a:gd name="connsiteX388" fmla="*/ 2629626 w 7467600"/>
              <a:gd name="connsiteY388" fmla="*/ 6763394 h 6858000"/>
              <a:gd name="connsiteX389" fmla="*/ 2565328 w 7467600"/>
              <a:gd name="connsiteY389" fmla="*/ 5516399 h 6858000"/>
              <a:gd name="connsiteX390" fmla="*/ 1922999 w 7467600"/>
              <a:gd name="connsiteY390" fmla="*/ 5980343 h 6858000"/>
              <a:gd name="connsiteX391" fmla="*/ 1950261 w 7467600"/>
              <a:gd name="connsiteY391" fmla="*/ 6405858 h 6858000"/>
              <a:gd name="connsiteX392" fmla="*/ 2365554 w 7467600"/>
              <a:gd name="connsiteY392" fmla="*/ 6759107 h 6858000"/>
              <a:gd name="connsiteX393" fmla="*/ 2424142 w 7467600"/>
              <a:gd name="connsiteY393" fmla="*/ 6858000 h 6858000"/>
              <a:gd name="connsiteX394" fmla="*/ 2395994 w 7467600"/>
              <a:gd name="connsiteY394" fmla="*/ 6858000 h 6858000"/>
              <a:gd name="connsiteX395" fmla="*/ 2392863 w 7467600"/>
              <a:gd name="connsiteY395" fmla="*/ 6852964 h 6858000"/>
              <a:gd name="connsiteX396" fmla="*/ 2017589 w 7467600"/>
              <a:gd name="connsiteY396" fmla="*/ 6493982 h 6858000"/>
              <a:gd name="connsiteX397" fmla="*/ 2147336 w 7467600"/>
              <a:gd name="connsiteY397" fmla="*/ 6594052 h 6858000"/>
              <a:gd name="connsiteX398" fmla="*/ 2207047 w 7467600"/>
              <a:gd name="connsiteY398" fmla="*/ 6654540 h 6858000"/>
              <a:gd name="connsiteX399" fmla="*/ 2299106 w 7467600"/>
              <a:gd name="connsiteY399" fmla="*/ 6778931 h 6858000"/>
              <a:gd name="connsiteX400" fmla="*/ 2314430 w 7467600"/>
              <a:gd name="connsiteY400" fmla="*/ 6801144 h 6858000"/>
              <a:gd name="connsiteX401" fmla="*/ 2352406 w 7467600"/>
              <a:gd name="connsiteY401" fmla="*/ 6858000 h 6858000"/>
              <a:gd name="connsiteX402" fmla="*/ 2314492 w 7467600"/>
              <a:gd name="connsiteY402" fmla="*/ 6858000 h 6858000"/>
              <a:gd name="connsiteX403" fmla="*/ 2288095 w 7467600"/>
              <a:gd name="connsiteY403" fmla="*/ 6818030 h 6858000"/>
              <a:gd name="connsiteX404" fmla="*/ 2272768 w 7467600"/>
              <a:gd name="connsiteY404" fmla="*/ 6795822 h 6858000"/>
              <a:gd name="connsiteX405" fmla="*/ 2182715 w 7467600"/>
              <a:gd name="connsiteY405" fmla="*/ 6675071 h 6858000"/>
              <a:gd name="connsiteX406" fmla="*/ 2032061 w 7467600"/>
              <a:gd name="connsiteY406" fmla="*/ 6541380 h 6858000"/>
              <a:gd name="connsiteX407" fmla="*/ 2257220 w 7467600"/>
              <a:gd name="connsiteY407" fmla="*/ 6826257 h 6858000"/>
              <a:gd name="connsiteX408" fmla="*/ 2281324 w 7467600"/>
              <a:gd name="connsiteY408" fmla="*/ 6858000 h 6858000"/>
              <a:gd name="connsiteX409" fmla="*/ 2242860 w 7467600"/>
              <a:gd name="connsiteY409" fmla="*/ 6858000 h 6858000"/>
              <a:gd name="connsiteX410" fmla="*/ 2232818 w 7467600"/>
              <a:gd name="connsiteY410" fmla="*/ 6844926 h 6858000"/>
              <a:gd name="connsiteX411" fmla="*/ 1990172 w 7467600"/>
              <a:gd name="connsiteY411" fmla="*/ 6542121 h 6858000"/>
              <a:gd name="connsiteX412" fmla="*/ 2124090 w 7467600"/>
              <a:gd name="connsiteY412" fmla="*/ 6761017 h 6858000"/>
              <a:gd name="connsiteX413" fmla="*/ 2200380 w 7467600"/>
              <a:gd name="connsiteY413" fmla="*/ 6858000 h 6858000"/>
              <a:gd name="connsiteX414" fmla="*/ 2147507 w 7467600"/>
              <a:gd name="connsiteY414" fmla="*/ 6858000 h 6858000"/>
              <a:gd name="connsiteX415" fmla="*/ 2070668 w 7467600"/>
              <a:gd name="connsiteY415" fmla="*/ 6761520 h 6858000"/>
              <a:gd name="connsiteX416" fmla="*/ 1975142 w 7467600"/>
              <a:gd name="connsiteY416" fmla="*/ 6585570 h 6858000"/>
              <a:gd name="connsiteX417" fmla="*/ 2050035 w 7467600"/>
              <a:gd name="connsiteY417" fmla="*/ 6813345 h 6858000"/>
              <a:gd name="connsiteX418" fmla="*/ 2063025 w 7467600"/>
              <a:gd name="connsiteY418" fmla="*/ 6858000 h 6858000"/>
              <a:gd name="connsiteX419" fmla="*/ 2021675 w 7467600"/>
              <a:gd name="connsiteY419" fmla="*/ 6858000 h 6858000"/>
              <a:gd name="connsiteX420" fmla="*/ 2019308 w 7467600"/>
              <a:gd name="connsiteY420" fmla="*/ 6847118 h 6858000"/>
              <a:gd name="connsiteX421" fmla="*/ 1938835 w 7467600"/>
              <a:gd name="connsiteY421" fmla="*/ 6551160 h 6858000"/>
              <a:gd name="connsiteX422" fmla="*/ 1953230 w 7467600"/>
              <a:gd name="connsiteY422" fmla="*/ 6759699 h 6858000"/>
              <a:gd name="connsiteX423" fmla="*/ 1956763 w 7467600"/>
              <a:gd name="connsiteY423" fmla="*/ 6778191 h 6858000"/>
              <a:gd name="connsiteX424" fmla="*/ 1967925 w 7467600"/>
              <a:gd name="connsiteY424" fmla="*/ 6858000 h 6858000"/>
              <a:gd name="connsiteX425" fmla="*/ 1936622 w 7467600"/>
              <a:gd name="connsiteY425" fmla="*/ 6858000 h 6858000"/>
              <a:gd name="connsiteX426" fmla="*/ 1926261 w 7467600"/>
              <a:gd name="connsiteY426" fmla="*/ 6784064 h 6858000"/>
              <a:gd name="connsiteX427" fmla="*/ 1922724 w 7467600"/>
              <a:gd name="connsiteY427" fmla="*/ 6765577 h 6858000"/>
              <a:gd name="connsiteX428" fmla="*/ 1904650 w 7467600"/>
              <a:gd name="connsiteY428" fmla="*/ 6639616 h 6858000"/>
              <a:gd name="connsiteX429" fmla="*/ 1885273 w 7467600"/>
              <a:gd name="connsiteY429" fmla="*/ 6858000 h 6858000"/>
              <a:gd name="connsiteX430" fmla="*/ 1854363 w 7467600"/>
              <a:gd name="connsiteY430" fmla="*/ 6858000 h 6858000"/>
              <a:gd name="connsiteX431" fmla="*/ 1880391 w 7467600"/>
              <a:gd name="connsiteY431" fmla="*/ 6603796 h 6858000"/>
              <a:gd name="connsiteX432" fmla="*/ 1818273 w 7467600"/>
              <a:gd name="connsiteY432" fmla="*/ 6715729 h 6858000"/>
              <a:gd name="connsiteX433" fmla="*/ 1794691 w 7467600"/>
              <a:gd name="connsiteY433" fmla="*/ 6843239 h 6858000"/>
              <a:gd name="connsiteX434" fmla="*/ 1794914 w 7467600"/>
              <a:gd name="connsiteY434" fmla="*/ 6858000 h 6858000"/>
              <a:gd name="connsiteX435" fmla="*/ 1746128 w 7467600"/>
              <a:gd name="connsiteY435" fmla="*/ 6858000 h 6858000"/>
              <a:gd name="connsiteX436" fmla="*/ 1753934 w 7467600"/>
              <a:gd name="connsiteY436" fmla="*/ 6724796 h 6858000"/>
              <a:gd name="connsiteX437" fmla="*/ 1792053 w 7467600"/>
              <a:gd name="connsiteY437" fmla="*/ 6572396 h 6858000"/>
              <a:gd name="connsiteX438" fmla="*/ 1862248 w 7467600"/>
              <a:gd name="connsiteY438" fmla="*/ 6266397 h 6858000"/>
              <a:gd name="connsiteX439" fmla="*/ 1862250 w 7467600"/>
              <a:gd name="connsiteY439" fmla="*/ 6033531 h 6858000"/>
              <a:gd name="connsiteX440" fmla="*/ 1211999 w 7467600"/>
              <a:gd name="connsiteY440" fmla="*/ 6683610 h 6858000"/>
              <a:gd name="connsiteX441" fmla="*/ 1213266 w 7467600"/>
              <a:gd name="connsiteY441" fmla="*/ 6691947 h 6858000"/>
              <a:gd name="connsiteX442" fmla="*/ 1203370 w 7467600"/>
              <a:gd name="connsiteY442" fmla="*/ 6850676 h 6858000"/>
              <a:gd name="connsiteX443" fmla="*/ 1203671 w 7467600"/>
              <a:gd name="connsiteY443" fmla="*/ 6858000 h 6858000"/>
              <a:gd name="connsiteX444" fmla="*/ 1143180 w 7467600"/>
              <a:gd name="connsiteY444" fmla="*/ 6858000 h 6858000"/>
              <a:gd name="connsiteX445" fmla="*/ 1142176 w 7467600"/>
              <a:gd name="connsiteY445" fmla="*/ 6766045 h 6858000"/>
              <a:gd name="connsiteX446" fmla="*/ 1067484 w 7467600"/>
              <a:gd name="connsiteY446" fmla="*/ 6858000 h 6858000"/>
              <a:gd name="connsiteX447" fmla="*/ 953928 w 7467600"/>
              <a:gd name="connsiteY447" fmla="*/ 6858000 h 6858000"/>
              <a:gd name="connsiteX448" fmla="*/ 959715 w 7467600"/>
              <a:gd name="connsiteY448" fmla="*/ 6850185 h 6858000"/>
              <a:gd name="connsiteX449" fmla="*/ 1483788 w 7467600"/>
              <a:gd name="connsiteY449" fmla="*/ 6259174 h 6858000"/>
              <a:gd name="connsiteX450" fmla="*/ 1100671 w 7467600"/>
              <a:gd name="connsiteY450" fmla="*/ 6252137 h 6858000"/>
              <a:gd name="connsiteX451" fmla="*/ 1090144 w 7467600"/>
              <a:gd name="connsiteY451" fmla="*/ 6256748 h 6858000"/>
              <a:gd name="connsiteX452" fmla="*/ 1095872 w 7467600"/>
              <a:gd name="connsiteY452" fmla="*/ 6271892 h 6858000"/>
              <a:gd name="connsiteX453" fmla="*/ 262785 w 7467600"/>
              <a:gd name="connsiteY453" fmla="*/ 6845450 h 6858000"/>
              <a:gd name="connsiteX454" fmla="*/ 209968 w 7467600"/>
              <a:gd name="connsiteY454" fmla="*/ 6770713 h 6858000"/>
              <a:gd name="connsiteX455" fmla="*/ 873460 w 7467600"/>
              <a:gd name="connsiteY455" fmla="*/ 6253768 h 6858000"/>
              <a:gd name="connsiteX456" fmla="*/ 192686 w 7467600"/>
              <a:gd name="connsiteY456" fmla="*/ 5849257 h 6858000"/>
              <a:gd name="connsiteX457" fmla="*/ 4696 w 7467600"/>
              <a:gd name="connsiteY457" fmla="*/ 5697668 h 6858000"/>
              <a:gd name="connsiteX458" fmla="*/ 0 w 7467600"/>
              <a:gd name="connsiteY458" fmla="*/ 5689984 h 6858000"/>
              <a:gd name="connsiteX459" fmla="*/ 0 w 7467600"/>
              <a:gd name="connsiteY459" fmla="*/ 5513472 h 6858000"/>
              <a:gd name="connsiteX460" fmla="*/ 174101 w 7467600"/>
              <a:gd name="connsiteY460" fmla="*/ 5620277 h 6858000"/>
              <a:gd name="connsiteX461" fmla="*/ 891800 w 7467600"/>
              <a:gd name="connsiteY461" fmla="*/ 6036935 h 6858000"/>
              <a:gd name="connsiteX462" fmla="*/ 1072219 w 7467600"/>
              <a:gd name="connsiteY462" fmla="*/ 6169443 h 6858000"/>
              <a:gd name="connsiteX463" fmla="*/ 1074117 w 7467600"/>
              <a:gd name="connsiteY463" fmla="*/ 6170301 h 6858000"/>
              <a:gd name="connsiteX464" fmla="*/ 1083114 w 7467600"/>
              <a:gd name="connsiteY464" fmla="*/ 6174131 h 6858000"/>
              <a:gd name="connsiteX465" fmla="*/ 1543010 w 7467600"/>
              <a:gd name="connsiteY465" fmla="*/ 6191140 h 6858000"/>
              <a:gd name="connsiteX466" fmla="*/ 1551080 w 7467600"/>
              <a:gd name="connsiteY466" fmla="*/ 6195006 h 6858000"/>
              <a:gd name="connsiteX467" fmla="*/ 2345443 w 7467600"/>
              <a:gd name="connsiteY467" fmla="*/ 5549882 h 6858000"/>
              <a:gd name="connsiteX468" fmla="*/ 1721499 w 7467600"/>
              <a:gd name="connsiteY468" fmla="*/ 5599969 h 6858000"/>
              <a:gd name="connsiteX469" fmla="*/ 767716 w 7467600"/>
              <a:gd name="connsiteY469" fmla="*/ 5472768 h 6858000"/>
              <a:gd name="connsiteX470" fmla="*/ 722147 w 7467600"/>
              <a:gd name="connsiteY470" fmla="*/ 5393091 h 6858000"/>
              <a:gd name="connsiteX471" fmla="*/ 1485552 w 7467600"/>
              <a:gd name="connsiteY471" fmla="*/ 5313202 h 6858000"/>
              <a:gd name="connsiteX472" fmla="*/ 2143004 w 7467600"/>
              <a:gd name="connsiteY472" fmla="*/ 5402420 h 6858000"/>
              <a:gd name="connsiteX473" fmla="*/ 1933391 w 7467600"/>
              <a:gd name="connsiteY473" fmla="*/ 5156971 h 6858000"/>
              <a:gd name="connsiteX474" fmla="*/ 1827118 w 7467600"/>
              <a:gd name="connsiteY474" fmla="*/ 4968410 h 6858000"/>
              <a:gd name="connsiteX475" fmla="*/ 1837349 w 7467600"/>
              <a:gd name="connsiteY475" fmla="*/ 4956357 h 6858000"/>
              <a:gd name="connsiteX476" fmla="*/ 2162835 w 7467600"/>
              <a:gd name="connsiteY476" fmla="*/ 5187853 h 6858000"/>
              <a:gd name="connsiteX477" fmla="*/ 2257167 w 7467600"/>
              <a:gd name="connsiteY477" fmla="*/ 5462123 h 6858000"/>
              <a:gd name="connsiteX478" fmla="*/ 2261598 w 7467600"/>
              <a:gd name="connsiteY478" fmla="*/ 5467998 h 6858000"/>
              <a:gd name="connsiteX479" fmla="*/ 2437177 w 7467600"/>
              <a:gd name="connsiteY479" fmla="*/ 5479608 h 6858000"/>
              <a:gd name="connsiteX480" fmla="*/ 2445247 w 7467600"/>
              <a:gd name="connsiteY480" fmla="*/ 5483476 h 6858000"/>
              <a:gd name="connsiteX481" fmla="*/ 2743626 w 7467600"/>
              <a:gd name="connsiteY481" fmla="*/ 5304819 h 6858000"/>
              <a:gd name="connsiteX482" fmla="*/ 3048102 w 7467600"/>
              <a:gd name="connsiteY482" fmla="*/ 5150595 h 6858000"/>
              <a:gd name="connsiteX483" fmla="*/ 1799414 w 7467600"/>
              <a:gd name="connsiteY483" fmla="*/ 4694732 h 6858000"/>
              <a:gd name="connsiteX484" fmla="*/ 1771735 w 7467600"/>
              <a:gd name="connsiteY484" fmla="*/ 4619929 h 6858000"/>
              <a:gd name="connsiteX485" fmla="*/ 3104273 w 7467600"/>
              <a:gd name="connsiteY485" fmla="*/ 5076159 h 6858000"/>
              <a:gd name="connsiteX486" fmla="*/ 3113245 w 7467600"/>
              <a:gd name="connsiteY486" fmla="*/ 5090705 h 6858000"/>
              <a:gd name="connsiteX487" fmla="*/ 3126294 w 7467600"/>
              <a:gd name="connsiteY487" fmla="*/ 5114400 h 6858000"/>
              <a:gd name="connsiteX488" fmla="*/ 3937433 w 7467600"/>
              <a:gd name="connsiteY488" fmla="*/ 4830473 h 6858000"/>
              <a:gd name="connsiteX489" fmla="*/ 3590475 w 7467600"/>
              <a:gd name="connsiteY489" fmla="*/ 4597974 h 6858000"/>
              <a:gd name="connsiteX490" fmla="*/ 3100264 w 7467600"/>
              <a:gd name="connsiteY490" fmla="*/ 4579845 h 6858000"/>
              <a:gd name="connsiteX491" fmla="*/ 2183576 w 7467600"/>
              <a:gd name="connsiteY491" fmla="*/ 4227150 h 6858000"/>
              <a:gd name="connsiteX492" fmla="*/ 2151029 w 7467600"/>
              <a:gd name="connsiteY492" fmla="*/ 4146947 h 6858000"/>
              <a:gd name="connsiteX493" fmla="*/ 3563434 w 7467600"/>
              <a:gd name="connsiteY493" fmla="*/ 4469115 h 6858000"/>
              <a:gd name="connsiteX494" fmla="*/ 3177952 w 7467600"/>
              <a:gd name="connsiteY494" fmla="*/ 3657386 h 6858000"/>
              <a:gd name="connsiteX495" fmla="*/ 3189263 w 7467600"/>
              <a:gd name="connsiteY495" fmla="*/ 3625726 h 6858000"/>
              <a:gd name="connsiteX496" fmla="*/ 3560912 w 7467600"/>
              <a:gd name="connsiteY496" fmla="*/ 4079863 h 6858000"/>
              <a:gd name="connsiteX497" fmla="*/ 3626636 w 7467600"/>
              <a:gd name="connsiteY497" fmla="*/ 4512230 h 6858000"/>
              <a:gd name="connsiteX498" fmla="*/ 3653088 w 7467600"/>
              <a:gd name="connsiteY498" fmla="*/ 4521417 h 6858000"/>
              <a:gd name="connsiteX499" fmla="*/ 3988128 w 7467600"/>
              <a:gd name="connsiteY499" fmla="*/ 4817267 h 6858000"/>
              <a:gd name="connsiteX500" fmla="*/ 4830582 w 7467600"/>
              <a:gd name="connsiteY500" fmla="*/ 4676000 h 6858000"/>
              <a:gd name="connsiteX501" fmla="*/ 4830100 w 7467600"/>
              <a:gd name="connsiteY501" fmla="*/ 4675554 h 6858000"/>
              <a:gd name="connsiteX502" fmla="*/ 4036318 w 7467600"/>
              <a:gd name="connsiteY502" fmla="*/ 4147013 h 6858000"/>
              <a:gd name="connsiteX503" fmla="*/ 3432098 w 7467600"/>
              <a:gd name="connsiteY503" fmla="*/ 3537312 h 6858000"/>
              <a:gd name="connsiteX504" fmla="*/ 3446761 w 7467600"/>
              <a:gd name="connsiteY504" fmla="*/ 3461278 h 6858000"/>
              <a:gd name="connsiteX505" fmla="*/ 4419733 w 7467600"/>
              <a:gd name="connsiteY505" fmla="*/ 3963555 h 6858000"/>
              <a:gd name="connsiteX506" fmla="*/ 4781371 w 7467600"/>
              <a:gd name="connsiteY506" fmla="*/ 4458604 h 6858000"/>
              <a:gd name="connsiteX507" fmla="*/ 4780440 w 7467600"/>
              <a:gd name="connsiteY507" fmla="*/ 4470290 h 6858000"/>
              <a:gd name="connsiteX508" fmla="*/ 4898954 w 7467600"/>
              <a:gd name="connsiteY508" fmla="*/ 4662092 h 6858000"/>
              <a:gd name="connsiteX509" fmla="*/ 4900699 w 7467600"/>
              <a:gd name="connsiteY509" fmla="*/ 4670867 h 6858000"/>
              <a:gd name="connsiteX510" fmla="*/ 5714511 w 7467600"/>
              <a:gd name="connsiteY510" fmla="*/ 4663483 h 6858000"/>
              <a:gd name="connsiteX511" fmla="*/ 5464793 w 7467600"/>
              <a:gd name="connsiteY511" fmla="*/ 4393556 h 6858000"/>
              <a:gd name="connsiteX512" fmla="*/ 5461897 w 7467600"/>
              <a:gd name="connsiteY512" fmla="*/ 4390879 h 6858000"/>
              <a:gd name="connsiteX513" fmla="*/ 4294126 w 7467600"/>
              <a:gd name="connsiteY513" fmla="*/ 3303048 h 6858000"/>
              <a:gd name="connsiteX514" fmla="*/ 4305321 w 7467600"/>
              <a:gd name="connsiteY514" fmla="*/ 3256953 h 6858000"/>
              <a:gd name="connsiteX515" fmla="*/ 4949299 w 7467600"/>
              <a:gd name="connsiteY515" fmla="*/ 3766336 h 6858000"/>
              <a:gd name="connsiteX516" fmla="*/ 5291452 w 7467600"/>
              <a:gd name="connsiteY516" fmla="*/ 4076801 h 6858000"/>
              <a:gd name="connsiteX517" fmla="*/ 5434998 w 7467600"/>
              <a:gd name="connsiteY517" fmla="*/ 4254100 h 6858000"/>
              <a:gd name="connsiteX518" fmla="*/ 5351015 w 7467600"/>
              <a:gd name="connsiteY518" fmla="*/ 3760989 h 6858000"/>
              <a:gd name="connsiteX519" fmla="*/ 5413780 w 7467600"/>
              <a:gd name="connsiteY519" fmla="*/ 2966265 h 6858000"/>
              <a:gd name="connsiteX520" fmla="*/ 5425627 w 7467600"/>
              <a:gd name="connsiteY520" fmla="*/ 2954192 h 6858000"/>
              <a:gd name="connsiteX521" fmla="*/ 6604735 w 7467600"/>
              <a:gd name="connsiteY521" fmla="*/ 2041381 h 6858000"/>
              <a:gd name="connsiteX522" fmla="*/ 7204487 w 7467600"/>
              <a:gd name="connsiteY522" fmla="*/ 2742112 h 6858000"/>
              <a:gd name="connsiteX523" fmla="*/ 7131592 w 7467600"/>
              <a:gd name="connsiteY523" fmla="*/ 2672096 h 6858000"/>
              <a:gd name="connsiteX524" fmla="*/ 6996344 w 7467600"/>
              <a:gd name="connsiteY524" fmla="*/ 2518310 h 6858000"/>
              <a:gd name="connsiteX525" fmla="*/ 6735495 w 7467600"/>
              <a:gd name="connsiteY525" fmla="*/ 2196890 h 6858000"/>
              <a:gd name="connsiteX526" fmla="*/ 6721901 w 7467600"/>
              <a:gd name="connsiteY526" fmla="*/ 2179274 h 6858000"/>
              <a:gd name="connsiteX527" fmla="*/ 6604735 w 7467600"/>
              <a:gd name="connsiteY527" fmla="*/ 2041381 h 6858000"/>
              <a:gd name="connsiteX528" fmla="*/ 6591670 w 7467600"/>
              <a:gd name="connsiteY528" fmla="*/ 1988277 h 6858000"/>
              <a:gd name="connsiteX529" fmla="*/ 6747349 w 7467600"/>
              <a:gd name="connsiteY529" fmla="*/ 2160069 h 6858000"/>
              <a:gd name="connsiteX530" fmla="*/ 6760943 w 7467600"/>
              <a:gd name="connsiteY530" fmla="*/ 2177686 h 6858000"/>
              <a:gd name="connsiteX531" fmla="*/ 7021065 w 7467600"/>
              <a:gd name="connsiteY531" fmla="*/ 2498102 h 6858000"/>
              <a:gd name="connsiteX532" fmla="*/ 7155223 w 7467600"/>
              <a:gd name="connsiteY532" fmla="*/ 2650386 h 6858000"/>
              <a:gd name="connsiteX533" fmla="*/ 7203167 w 7467600"/>
              <a:gd name="connsiteY533" fmla="*/ 2697288 h 6858000"/>
              <a:gd name="connsiteX534" fmla="*/ 6937703 w 7467600"/>
              <a:gd name="connsiteY534" fmla="*/ 2321981 h 6858000"/>
              <a:gd name="connsiteX535" fmla="*/ 6591670 w 7467600"/>
              <a:gd name="connsiteY535" fmla="*/ 1988277 h 6858000"/>
              <a:gd name="connsiteX536" fmla="*/ 5798671 w 7467600"/>
              <a:gd name="connsiteY536" fmla="*/ 1981601 h 6858000"/>
              <a:gd name="connsiteX537" fmla="*/ 5754709 w 7467600"/>
              <a:gd name="connsiteY537" fmla="*/ 2071454 h 6858000"/>
              <a:gd name="connsiteX538" fmla="*/ 5763044 w 7467600"/>
              <a:gd name="connsiteY538" fmla="*/ 2842206 h 6858000"/>
              <a:gd name="connsiteX539" fmla="*/ 5764974 w 7467600"/>
              <a:gd name="connsiteY539" fmla="*/ 2799609 h 6858000"/>
              <a:gd name="connsiteX540" fmla="*/ 5767665 w 7467600"/>
              <a:gd name="connsiteY540" fmla="*/ 2666409 h 6858000"/>
              <a:gd name="connsiteX541" fmla="*/ 5763055 w 7467600"/>
              <a:gd name="connsiteY541" fmla="*/ 2579705 h 6858000"/>
              <a:gd name="connsiteX542" fmla="*/ 5758079 w 7467600"/>
              <a:gd name="connsiteY542" fmla="*/ 2492508 h 6858000"/>
              <a:gd name="connsiteX543" fmla="*/ 5779325 w 7467600"/>
              <a:gd name="connsiteY543" fmla="*/ 2197069 h 6858000"/>
              <a:gd name="connsiteX544" fmla="*/ 5798671 w 7467600"/>
              <a:gd name="connsiteY544" fmla="*/ 1981601 h 6858000"/>
              <a:gd name="connsiteX545" fmla="*/ 5829202 w 7467600"/>
              <a:gd name="connsiteY545" fmla="*/ 1971679 h 6858000"/>
              <a:gd name="connsiteX546" fmla="*/ 5809558 w 7467600"/>
              <a:gd name="connsiteY546" fmla="*/ 2198043 h 6858000"/>
              <a:gd name="connsiteX547" fmla="*/ 5788653 w 7467600"/>
              <a:gd name="connsiteY547" fmla="*/ 2489430 h 6858000"/>
              <a:gd name="connsiteX548" fmla="*/ 5793439 w 7467600"/>
              <a:gd name="connsiteY548" fmla="*/ 2575235 h 6858000"/>
              <a:gd name="connsiteX549" fmla="*/ 5796837 w 7467600"/>
              <a:gd name="connsiteY549" fmla="*/ 2637633 h 6858000"/>
              <a:gd name="connsiteX550" fmla="*/ 5818614 w 7467600"/>
              <a:gd name="connsiteY550" fmla="*/ 2473055 h 6858000"/>
              <a:gd name="connsiteX551" fmla="*/ 5829202 w 7467600"/>
              <a:gd name="connsiteY551" fmla="*/ 1971679 h 6858000"/>
              <a:gd name="connsiteX552" fmla="*/ 5911389 w 7467600"/>
              <a:gd name="connsiteY552" fmla="*/ 1898371 h 6858000"/>
              <a:gd name="connsiteX553" fmla="*/ 6237627 w 7467600"/>
              <a:gd name="connsiteY553" fmla="*/ 2231921 h 6858000"/>
              <a:gd name="connsiteX554" fmla="*/ 5911389 w 7467600"/>
              <a:gd name="connsiteY554" fmla="*/ 1898371 h 6858000"/>
              <a:gd name="connsiteX555" fmla="*/ 6944437 w 7467600"/>
              <a:gd name="connsiteY555" fmla="*/ 1575402 h 6858000"/>
              <a:gd name="connsiteX556" fmla="*/ 6304730 w 7467600"/>
              <a:gd name="connsiteY556" fmla="*/ 1766654 h 6858000"/>
              <a:gd name="connsiteX557" fmla="*/ 6944437 w 7467600"/>
              <a:gd name="connsiteY557" fmla="*/ 1575402 h 6858000"/>
              <a:gd name="connsiteX558" fmla="*/ 7019523 w 7467600"/>
              <a:gd name="connsiteY558" fmla="*/ 1519450 h 6858000"/>
              <a:gd name="connsiteX559" fmla="*/ 6298091 w 7467600"/>
              <a:gd name="connsiteY559" fmla="*/ 1737122 h 6858000"/>
              <a:gd name="connsiteX560" fmla="*/ 7019523 w 7467600"/>
              <a:gd name="connsiteY560" fmla="*/ 1519450 h 6858000"/>
              <a:gd name="connsiteX561" fmla="*/ 2399523 w 7467600"/>
              <a:gd name="connsiteY561" fmla="*/ 1428234 h 6858000"/>
              <a:gd name="connsiteX562" fmla="*/ 2224982 w 7467600"/>
              <a:gd name="connsiteY562" fmla="*/ 1826201 h 6858000"/>
              <a:gd name="connsiteX563" fmla="*/ 2096099 w 7467600"/>
              <a:gd name="connsiteY563" fmla="*/ 2345900 h 6858000"/>
              <a:gd name="connsiteX564" fmla="*/ 2283317 w 7467600"/>
              <a:gd name="connsiteY564" fmla="*/ 1796925 h 6858000"/>
              <a:gd name="connsiteX565" fmla="*/ 2399523 w 7467600"/>
              <a:gd name="connsiteY565" fmla="*/ 1428234 h 6858000"/>
              <a:gd name="connsiteX566" fmla="*/ 2448558 w 7467600"/>
              <a:gd name="connsiteY566" fmla="*/ 1373435 h 6858000"/>
              <a:gd name="connsiteX567" fmla="*/ 2312521 w 7467600"/>
              <a:gd name="connsiteY567" fmla="*/ 1806140 h 6858000"/>
              <a:gd name="connsiteX568" fmla="*/ 2127533 w 7467600"/>
              <a:gd name="connsiteY568" fmla="*/ 2348380 h 6858000"/>
              <a:gd name="connsiteX569" fmla="*/ 2358080 w 7467600"/>
              <a:gd name="connsiteY569" fmla="*/ 1866134 h 6858000"/>
              <a:gd name="connsiteX570" fmla="*/ 2407436 w 7467600"/>
              <a:gd name="connsiteY570" fmla="*/ 1651070 h 6858000"/>
              <a:gd name="connsiteX571" fmla="*/ 2448558 w 7467600"/>
              <a:gd name="connsiteY571" fmla="*/ 1373435 h 6858000"/>
              <a:gd name="connsiteX572" fmla="*/ 278707 w 7467600"/>
              <a:gd name="connsiteY572" fmla="*/ 1352270 h 6858000"/>
              <a:gd name="connsiteX573" fmla="*/ 321570 w 7467600"/>
              <a:gd name="connsiteY573" fmla="*/ 1861610 h 6858000"/>
              <a:gd name="connsiteX574" fmla="*/ 294281 w 7467600"/>
              <a:gd name="connsiteY574" fmla="*/ 1440658 h 6858000"/>
              <a:gd name="connsiteX575" fmla="*/ 278707 w 7467600"/>
              <a:gd name="connsiteY575" fmla="*/ 1352270 h 6858000"/>
              <a:gd name="connsiteX576" fmla="*/ 1423821 w 7467600"/>
              <a:gd name="connsiteY576" fmla="*/ 1351958 h 6858000"/>
              <a:gd name="connsiteX577" fmla="*/ 1638521 w 7467600"/>
              <a:gd name="connsiteY577" fmla="*/ 1908470 h 6858000"/>
              <a:gd name="connsiteX578" fmla="*/ 1754199 w 7467600"/>
              <a:gd name="connsiteY578" fmla="*/ 2149284 h 6858000"/>
              <a:gd name="connsiteX579" fmla="*/ 1908359 w 7467600"/>
              <a:gd name="connsiteY579" fmla="*/ 2364988 h 6858000"/>
              <a:gd name="connsiteX580" fmla="*/ 1647661 w 7467600"/>
              <a:gd name="connsiteY580" fmla="*/ 1825945 h 6858000"/>
              <a:gd name="connsiteX581" fmla="*/ 1423821 w 7467600"/>
              <a:gd name="connsiteY581" fmla="*/ 1351958 h 6858000"/>
              <a:gd name="connsiteX582" fmla="*/ 1431890 w 7467600"/>
              <a:gd name="connsiteY582" fmla="*/ 1306475 h 6858000"/>
              <a:gd name="connsiteX583" fmla="*/ 1507597 w 7467600"/>
              <a:gd name="connsiteY583" fmla="*/ 1446132 h 6858000"/>
              <a:gd name="connsiteX584" fmla="*/ 1674586 w 7467600"/>
              <a:gd name="connsiteY584" fmla="*/ 1813832 h 6858000"/>
              <a:gd name="connsiteX585" fmla="*/ 1815950 w 7467600"/>
              <a:gd name="connsiteY585" fmla="*/ 2128564 h 6858000"/>
              <a:gd name="connsiteX586" fmla="*/ 1984242 w 7467600"/>
              <a:gd name="connsiteY586" fmla="*/ 2430829 h 6858000"/>
              <a:gd name="connsiteX587" fmla="*/ 2014023 w 7467600"/>
              <a:gd name="connsiteY587" fmla="*/ 2450995 h 6858000"/>
              <a:gd name="connsiteX588" fmla="*/ 1747337 w 7467600"/>
              <a:gd name="connsiteY588" fmla="*/ 1855264 h 6858000"/>
              <a:gd name="connsiteX589" fmla="*/ 1533749 w 7467600"/>
              <a:gd name="connsiteY589" fmla="*/ 1478656 h 6858000"/>
              <a:gd name="connsiteX590" fmla="*/ 1431890 w 7467600"/>
              <a:gd name="connsiteY590" fmla="*/ 1306475 h 6858000"/>
              <a:gd name="connsiteX591" fmla="*/ 5052692 w 7467600"/>
              <a:gd name="connsiteY591" fmla="*/ 1292994 h 6858000"/>
              <a:gd name="connsiteX592" fmla="*/ 5200661 w 7467600"/>
              <a:gd name="connsiteY592" fmla="*/ 1635186 h 6858000"/>
              <a:gd name="connsiteX593" fmla="*/ 5297138 w 7467600"/>
              <a:gd name="connsiteY593" fmla="*/ 1906351 h 6858000"/>
              <a:gd name="connsiteX594" fmla="*/ 5052692 w 7467600"/>
              <a:gd name="connsiteY594" fmla="*/ 1292994 h 6858000"/>
              <a:gd name="connsiteX595" fmla="*/ 5009948 w 7467600"/>
              <a:gd name="connsiteY595" fmla="*/ 1273619 h 6858000"/>
              <a:gd name="connsiteX596" fmla="*/ 5121777 w 7467600"/>
              <a:gd name="connsiteY596" fmla="*/ 1654213 h 6858000"/>
              <a:gd name="connsiteX597" fmla="*/ 5293545 w 7467600"/>
              <a:gd name="connsiteY597" fmla="*/ 2072247 h 6858000"/>
              <a:gd name="connsiteX598" fmla="*/ 5294042 w 7467600"/>
              <a:gd name="connsiteY598" fmla="*/ 2065019 h 6858000"/>
              <a:gd name="connsiteX599" fmla="*/ 5171936 w 7467600"/>
              <a:gd name="connsiteY599" fmla="*/ 1647613 h 6858000"/>
              <a:gd name="connsiteX600" fmla="*/ 5009948 w 7467600"/>
              <a:gd name="connsiteY600" fmla="*/ 1273619 h 6858000"/>
              <a:gd name="connsiteX601" fmla="*/ 655236 w 7467600"/>
              <a:gd name="connsiteY601" fmla="*/ 1268632 h 6858000"/>
              <a:gd name="connsiteX602" fmla="*/ 839521 w 7467600"/>
              <a:gd name="connsiteY602" fmla="*/ 1685315 h 6858000"/>
              <a:gd name="connsiteX603" fmla="*/ 1109416 w 7467600"/>
              <a:gd name="connsiteY603" fmla="*/ 2061663 h 6858000"/>
              <a:gd name="connsiteX604" fmla="*/ 1298300 w 7467600"/>
              <a:gd name="connsiteY604" fmla="*/ 2247742 h 6858000"/>
              <a:gd name="connsiteX605" fmla="*/ 1125871 w 7467600"/>
              <a:gd name="connsiteY605" fmla="*/ 1989513 h 6858000"/>
              <a:gd name="connsiteX606" fmla="*/ 981574 w 7467600"/>
              <a:gd name="connsiteY606" fmla="*/ 1783157 h 6858000"/>
              <a:gd name="connsiteX607" fmla="*/ 922198 w 7467600"/>
              <a:gd name="connsiteY607" fmla="*/ 1677437 h 6858000"/>
              <a:gd name="connsiteX608" fmla="*/ 869293 w 7467600"/>
              <a:gd name="connsiteY608" fmla="*/ 1583214 h 6858000"/>
              <a:gd name="connsiteX609" fmla="*/ 751431 w 7467600"/>
              <a:gd name="connsiteY609" fmla="*/ 1405731 h 6858000"/>
              <a:gd name="connsiteX610" fmla="*/ 655236 w 7467600"/>
              <a:gd name="connsiteY610" fmla="*/ 1268632 h 6858000"/>
              <a:gd name="connsiteX611" fmla="*/ 6516292 w 7467600"/>
              <a:gd name="connsiteY611" fmla="*/ 1263064 h 6858000"/>
              <a:gd name="connsiteX612" fmla="*/ 5736320 w 7467600"/>
              <a:gd name="connsiteY612" fmla="*/ 1501803 h 6858000"/>
              <a:gd name="connsiteX613" fmla="*/ 6516292 w 7467600"/>
              <a:gd name="connsiteY613" fmla="*/ 1263064 h 6858000"/>
              <a:gd name="connsiteX614" fmla="*/ 291466 w 7467600"/>
              <a:gd name="connsiteY614" fmla="*/ 1250369 h 6858000"/>
              <a:gd name="connsiteX615" fmla="*/ 323180 w 7467600"/>
              <a:gd name="connsiteY615" fmla="*/ 1435283 h 6858000"/>
              <a:gd name="connsiteX616" fmla="*/ 349381 w 7467600"/>
              <a:gd name="connsiteY616" fmla="*/ 1875041 h 6858000"/>
              <a:gd name="connsiteX617" fmla="*/ 374363 w 7467600"/>
              <a:gd name="connsiteY617" fmla="*/ 1506494 h 6858000"/>
              <a:gd name="connsiteX618" fmla="*/ 302168 w 7467600"/>
              <a:gd name="connsiteY618" fmla="*/ 1274495 h 6858000"/>
              <a:gd name="connsiteX619" fmla="*/ 291466 w 7467600"/>
              <a:gd name="connsiteY619" fmla="*/ 1250369 h 6858000"/>
              <a:gd name="connsiteX620" fmla="*/ 678222 w 7467600"/>
              <a:gd name="connsiteY620" fmla="*/ 1248670 h 6858000"/>
              <a:gd name="connsiteX621" fmla="*/ 775536 w 7467600"/>
              <a:gd name="connsiteY621" fmla="*/ 1388015 h 6858000"/>
              <a:gd name="connsiteX622" fmla="*/ 894529 w 7467600"/>
              <a:gd name="connsiteY622" fmla="*/ 1567739 h 6858000"/>
              <a:gd name="connsiteX623" fmla="*/ 948000 w 7467600"/>
              <a:gd name="connsiteY623" fmla="*/ 1663088 h 6858000"/>
              <a:gd name="connsiteX624" fmla="*/ 1006812 w 7467600"/>
              <a:gd name="connsiteY624" fmla="*/ 1767683 h 6858000"/>
              <a:gd name="connsiteX625" fmla="*/ 1149133 w 7467600"/>
              <a:gd name="connsiteY625" fmla="*/ 1971513 h 6858000"/>
              <a:gd name="connsiteX626" fmla="*/ 1333952 w 7467600"/>
              <a:gd name="connsiteY626" fmla="*/ 2251620 h 6858000"/>
              <a:gd name="connsiteX627" fmla="*/ 1337329 w 7467600"/>
              <a:gd name="connsiteY627" fmla="*/ 2258350 h 6858000"/>
              <a:gd name="connsiteX628" fmla="*/ 1014726 w 7467600"/>
              <a:gd name="connsiteY628" fmla="*/ 1615556 h 6858000"/>
              <a:gd name="connsiteX629" fmla="*/ 678222 w 7467600"/>
              <a:gd name="connsiteY629" fmla="*/ 1248670 h 6858000"/>
              <a:gd name="connsiteX630" fmla="*/ 6691602 w 7467600"/>
              <a:gd name="connsiteY630" fmla="*/ 1140573 h 6858000"/>
              <a:gd name="connsiteX631" fmla="*/ 6571100 w 7467600"/>
              <a:gd name="connsiteY631" fmla="*/ 1183662 h 6858000"/>
              <a:gd name="connsiteX632" fmla="*/ 6241687 w 7467600"/>
              <a:gd name="connsiteY632" fmla="*/ 1257600 h 6858000"/>
              <a:gd name="connsiteX633" fmla="*/ 5693009 w 7467600"/>
              <a:gd name="connsiteY633" fmla="*/ 1478256 h 6858000"/>
              <a:gd name="connsiteX634" fmla="*/ 6548420 w 7467600"/>
              <a:gd name="connsiteY634" fmla="*/ 1214599 h 6858000"/>
              <a:gd name="connsiteX635" fmla="*/ 6605473 w 7467600"/>
              <a:gd name="connsiteY635" fmla="*/ 1184686 h 6858000"/>
              <a:gd name="connsiteX636" fmla="*/ 6691602 w 7467600"/>
              <a:gd name="connsiteY636" fmla="*/ 1140573 h 6858000"/>
              <a:gd name="connsiteX637" fmla="*/ 4002475 w 7467600"/>
              <a:gd name="connsiteY637" fmla="*/ 1037802 h 6858000"/>
              <a:gd name="connsiteX638" fmla="*/ 4000324 w 7467600"/>
              <a:gd name="connsiteY638" fmla="*/ 1039362 h 6858000"/>
              <a:gd name="connsiteX639" fmla="*/ 4002862 w 7467600"/>
              <a:gd name="connsiteY639" fmla="*/ 1042866 h 6858000"/>
              <a:gd name="connsiteX640" fmla="*/ 4002475 w 7467600"/>
              <a:gd name="connsiteY640" fmla="*/ 1037802 h 6858000"/>
              <a:gd name="connsiteX641" fmla="*/ 506322 w 7467600"/>
              <a:gd name="connsiteY641" fmla="*/ 1020997 h 6858000"/>
              <a:gd name="connsiteX642" fmla="*/ 533068 w 7467600"/>
              <a:gd name="connsiteY642" fmla="*/ 1029409 h 6858000"/>
              <a:gd name="connsiteX643" fmla="*/ 1232525 w 7467600"/>
              <a:gd name="connsiteY643" fmla="*/ 1804675 h 6858000"/>
              <a:gd name="connsiteX644" fmla="*/ 1388858 w 7467600"/>
              <a:gd name="connsiteY644" fmla="*/ 2368011 h 6858000"/>
              <a:gd name="connsiteX645" fmla="*/ 1384098 w 7467600"/>
              <a:gd name="connsiteY645" fmla="*/ 2378125 h 6858000"/>
              <a:gd name="connsiteX646" fmla="*/ 1425393 w 7467600"/>
              <a:gd name="connsiteY646" fmla="*/ 2589124 h 6858000"/>
              <a:gd name="connsiteX647" fmla="*/ 1424001 w 7467600"/>
              <a:gd name="connsiteY647" fmla="*/ 2597541 h 6858000"/>
              <a:gd name="connsiteX648" fmla="*/ 2152729 w 7467600"/>
              <a:gd name="connsiteY648" fmla="*/ 2864487 h 6858000"/>
              <a:gd name="connsiteX649" fmla="*/ 2020609 w 7467600"/>
              <a:gd name="connsiteY649" fmla="*/ 2539671 h 6858000"/>
              <a:gd name="connsiteX650" fmla="*/ 2018920 w 7467600"/>
              <a:gd name="connsiteY650" fmla="*/ 2536309 h 6858000"/>
              <a:gd name="connsiteX651" fmla="*/ 1342441 w 7467600"/>
              <a:gd name="connsiteY651" fmla="*/ 1173017 h 6858000"/>
              <a:gd name="connsiteX652" fmla="*/ 1367925 w 7467600"/>
              <a:gd name="connsiteY652" fmla="*/ 1135648 h 6858000"/>
              <a:gd name="connsiteX653" fmla="*/ 1771401 w 7467600"/>
              <a:gd name="connsiteY653" fmla="*/ 1806673 h 6858000"/>
              <a:gd name="connsiteX654" fmla="*/ 1972385 w 7467600"/>
              <a:gd name="connsiteY654" fmla="*/ 2198735 h 6858000"/>
              <a:gd name="connsiteX655" fmla="*/ 2040892 w 7467600"/>
              <a:gd name="connsiteY655" fmla="*/ 2405205 h 6858000"/>
              <a:gd name="connsiteX656" fmla="*/ 2131689 w 7467600"/>
              <a:gd name="connsiteY656" fmla="*/ 1936926 h 6858000"/>
              <a:gd name="connsiteX657" fmla="*/ 2454820 w 7467600"/>
              <a:gd name="connsiteY657" fmla="*/ 1248808 h 6858000"/>
              <a:gd name="connsiteX658" fmla="*/ 2492512 w 7467600"/>
              <a:gd name="connsiteY658" fmla="*/ 1302920 h 6858000"/>
              <a:gd name="connsiteX659" fmla="*/ 2081216 w 7467600"/>
              <a:gd name="connsiteY659" fmla="*/ 2527513 h 6858000"/>
              <a:gd name="connsiteX660" fmla="*/ 2081211 w 7467600"/>
              <a:gd name="connsiteY660" fmla="*/ 2528916 h 6858000"/>
              <a:gd name="connsiteX661" fmla="*/ 2199067 w 7467600"/>
              <a:gd name="connsiteY661" fmla="*/ 2884061 h 6858000"/>
              <a:gd name="connsiteX662" fmla="*/ 3192586 w 7467600"/>
              <a:gd name="connsiteY662" fmla="*/ 3411496 h 6858000"/>
              <a:gd name="connsiteX663" fmla="*/ 3182620 w 7467600"/>
              <a:gd name="connsiteY663" fmla="*/ 3483279 h 6858000"/>
              <a:gd name="connsiteX664" fmla="*/ 2435119 w 7467600"/>
              <a:gd name="connsiteY664" fmla="*/ 3080173 h 6858000"/>
              <a:gd name="connsiteX665" fmla="*/ 2410152 w 7467600"/>
              <a:gd name="connsiteY665" fmla="*/ 3063751 h 6858000"/>
              <a:gd name="connsiteX666" fmla="*/ 2408099 w 7467600"/>
              <a:gd name="connsiteY666" fmla="*/ 3064403 h 6858000"/>
              <a:gd name="connsiteX667" fmla="*/ 2407218 w 7467600"/>
              <a:gd name="connsiteY667" fmla="*/ 3070324 h 6858000"/>
              <a:gd name="connsiteX668" fmla="*/ 2380138 w 7467600"/>
              <a:gd name="connsiteY668" fmla="*/ 3099341 h 6858000"/>
              <a:gd name="connsiteX669" fmla="*/ 1765923 w 7467600"/>
              <a:gd name="connsiteY669" fmla="*/ 3581043 h 6858000"/>
              <a:gd name="connsiteX670" fmla="*/ 1702258 w 7467600"/>
              <a:gd name="connsiteY670" fmla="*/ 3612286 h 6858000"/>
              <a:gd name="connsiteX671" fmla="*/ 1538370 w 7467600"/>
              <a:gd name="connsiteY671" fmla="*/ 3811804 h 6858000"/>
              <a:gd name="connsiteX672" fmla="*/ 542867 w 7467600"/>
              <a:gd name="connsiteY672" fmla="*/ 4944092 h 6858000"/>
              <a:gd name="connsiteX673" fmla="*/ 515800 w 7467600"/>
              <a:gd name="connsiteY673" fmla="*/ 4862180 h 6858000"/>
              <a:gd name="connsiteX674" fmla="*/ 909145 w 7467600"/>
              <a:gd name="connsiteY674" fmla="*/ 4199225 h 6858000"/>
              <a:gd name="connsiteX675" fmla="*/ 1214067 w 7467600"/>
              <a:gd name="connsiteY675" fmla="*/ 3908561 h 6858000"/>
              <a:gd name="connsiteX676" fmla="*/ 640967 w 7467600"/>
              <a:gd name="connsiteY676" fmla="*/ 4105601 h 6858000"/>
              <a:gd name="connsiteX677" fmla="*/ 112563 w 7467600"/>
              <a:gd name="connsiteY677" fmla="*/ 4396952 h 6858000"/>
              <a:gd name="connsiteX678" fmla="*/ 0 w 7467600"/>
              <a:gd name="connsiteY678" fmla="*/ 4466006 h 6858000"/>
              <a:gd name="connsiteX679" fmla="*/ 0 w 7467600"/>
              <a:gd name="connsiteY679" fmla="*/ 4233763 h 6858000"/>
              <a:gd name="connsiteX680" fmla="*/ 36881 w 7467600"/>
              <a:gd name="connsiteY680" fmla="*/ 4200118 h 6858000"/>
              <a:gd name="connsiteX681" fmla="*/ 910534 w 7467600"/>
              <a:gd name="connsiteY681" fmla="*/ 3629753 h 6858000"/>
              <a:gd name="connsiteX682" fmla="*/ 1578717 w 7467600"/>
              <a:gd name="connsiteY682" fmla="*/ 3575982 h 6858000"/>
              <a:gd name="connsiteX683" fmla="*/ 2338780 w 7467600"/>
              <a:gd name="connsiteY683" fmla="*/ 3033725 h 6858000"/>
              <a:gd name="connsiteX684" fmla="*/ 1807991 w 7467600"/>
              <a:gd name="connsiteY684" fmla="*/ 2807184 h 6858000"/>
              <a:gd name="connsiteX685" fmla="*/ 1416358 w 7467600"/>
              <a:gd name="connsiteY685" fmla="*/ 3112571 h 6858000"/>
              <a:gd name="connsiteX686" fmla="*/ 939066 w 7467600"/>
              <a:gd name="connsiteY686" fmla="*/ 3378798 h 6858000"/>
              <a:gd name="connsiteX687" fmla="*/ 115099 w 7467600"/>
              <a:gd name="connsiteY687" fmla="*/ 3607650 h 6858000"/>
              <a:gd name="connsiteX688" fmla="*/ 97284 w 7467600"/>
              <a:gd name="connsiteY688" fmla="*/ 3520393 h 6858000"/>
              <a:gd name="connsiteX689" fmla="*/ 922050 w 7467600"/>
              <a:gd name="connsiteY689" fmla="*/ 3074867 h 6858000"/>
              <a:gd name="connsiteX690" fmla="*/ 1405265 w 7467600"/>
              <a:gd name="connsiteY690" fmla="*/ 3016319 h 6858000"/>
              <a:gd name="connsiteX691" fmla="*/ 1407512 w 7467600"/>
              <a:gd name="connsiteY691" fmla="*/ 3018001 h 6858000"/>
              <a:gd name="connsiteX692" fmla="*/ 1726266 w 7467600"/>
              <a:gd name="connsiteY692" fmla="*/ 2777274 h 6858000"/>
              <a:gd name="connsiteX693" fmla="*/ 625390 w 7467600"/>
              <a:gd name="connsiteY693" fmla="*/ 2514541 h 6858000"/>
              <a:gd name="connsiteX694" fmla="*/ 619799 w 7467600"/>
              <a:gd name="connsiteY694" fmla="*/ 2527180 h 6858000"/>
              <a:gd name="connsiteX695" fmla="*/ 310030 w 7467600"/>
              <a:gd name="connsiteY695" fmla="*/ 2771818 h 6858000"/>
              <a:gd name="connsiteX696" fmla="*/ 173877 w 7467600"/>
              <a:gd name="connsiteY696" fmla="*/ 2937056 h 6858000"/>
              <a:gd name="connsiteX697" fmla="*/ 77889 w 7467600"/>
              <a:gd name="connsiteY697" fmla="*/ 3138440 h 6858000"/>
              <a:gd name="connsiteX698" fmla="*/ 0 w 7467600"/>
              <a:gd name="connsiteY698" fmla="*/ 3271395 h 6858000"/>
              <a:gd name="connsiteX699" fmla="*/ 0 w 7467600"/>
              <a:gd name="connsiteY699" fmla="*/ 3153002 h 6858000"/>
              <a:gd name="connsiteX700" fmla="*/ 2386 w 7467600"/>
              <a:gd name="connsiteY700" fmla="*/ 3149203 h 6858000"/>
              <a:gd name="connsiteX701" fmla="*/ 89753 w 7467600"/>
              <a:gd name="connsiteY701" fmla="*/ 2987702 h 6858000"/>
              <a:gd name="connsiteX702" fmla="*/ 76869 w 7467600"/>
              <a:gd name="connsiteY702" fmla="*/ 3005404 h 6858000"/>
              <a:gd name="connsiteX703" fmla="*/ 32049 w 7467600"/>
              <a:gd name="connsiteY703" fmla="*/ 3065814 h 6858000"/>
              <a:gd name="connsiteX704" fmla="*/ 0 w 7467600"/>
              <a:gd name="connsiteY704" fmla="*/ 3108744 h 6858000"/>
              <a:gd name="connsiteX705" fmla="*/ 0 w 7467600"/>
              <a:gd name="connsiteY705" fmla="*/ 3058059 h 6858000"/>
              <a:gd name="connsiteX706" fmla="*/ 7610 w 7467600"/>
              <a:gd name="connsiteY706" fmla="*/ 3047889 h 6858000"/>
              <a:gd name="connsiteX707" fmla="*/ 52419 w 7467600"/>
              <a:gd name="connsiteY707" fmla="*/ 2987479 h 6858000"/>
              <a:gd name="connsiteX708" fmla="*/ 59142 w 7467600"/>
              <a:gd name="connsiteY708" fmla="*/ 2978488 h 6858000"/>
              <a:gd name="connsiteX709" fmla="*/ 0 w 7467600"/>
              <a:gd name="connsiteY709" fmla="*/ 3015334 h 6858000"/>
              <a:gd name="connsiteX710" fmla="*/ 0 w 7467600"/>
              <a:gd name="connsiteY710" fmla="*/ 2914286 h 6858000"/>
              <a:gd name="connsiteX711" fmla="*/ 36383 w 7467600"/>
              <a:gd name="connsiteY711" fmla="*/ 2901128 h 6858000"/>
              <a:gd name="connsiteX712" fmla="*/ 156329 w 7467600"/>
              <a:gd name="connsiteY712" fmla="*/ 2840533 h 6858000"/>
              <a:gd name="connsiteX713" fmla="*/ 358355 w 7467600"/>
              <a:gd name="connsiteY713" fmla="*/ 2620471 h 6858000"/>
              <a:gd name="connsiteX714" fmla="*/ 510577 w 7467600"/>
              <a:gd name="connsiteY714" fmla="*/ 2501244 h 6858000"/>
              <a:gd name="connsiteX715" fmla="*/ 211967 w 7467600"/>
              <a:gd name="connsiteY715" fmla="*/ 2479171 h 6858000"/>
              <a:gd name="connsiteX716" fmla="*/ 0 w 7467600"/>
              <a:gd name="connsiteY716" fmla="*/ 2476398 h 6858000"/>
              <a:gd name="connsiteX717" fmla="*/ 0 w 7467600"/>
              <a:gd name="connsiteY717" fmla="*/ 2389189 h 6858000"/>
              <a:gd name="connsiteX718" fmla="*/ 103062 w 7467600"/>
              <a:gd name="connsiteY718" fmla="*/ 2389518 h 6858000"/>
              <a:gd name="connsiteX719" fmla="*/ 510734 w 7467600"/>
              <a:gd name="connsiteY719" fmla="*/ 2416201 h 6858000"/>
              <a:gd name="connsiteX720" fmla="*/ 279257 w 7467600"/>
              <a:gd name="connsiteY720" fmla="*/ 2092102 h 6858000"/>
              <a:gd name="connsiteX721" fmla="*/ 65265 w 7467600"/>
              <a:gd name="connsiteY721" fmla="*/ 2006049 h 6858000"/>
              <a:gd name="connsiteX722" fmla="*/ 0 w 7467600"/>
              <a:gd name="connsiteY722" fmla="*/ 1982532 h 6858000"/>
              <a:gd name="connsiteX723" fmla="*/ 0 w 7467600"/>
              <a:gd name="connsiteY723" fmla="*/ 1912789 h 6858000"/>
              <a:gd name="connsiteX724" fmla="*/ 97460 w 7467600"/>
              <a:gd name="connsiteY724" fmla="*/ 1953725 h 6858000"/>
              <a:gd name="connsiteX725" fmla="*/ 221272 w 7467600"/>
              <a:gd name="connsiteY725" fmla="*/ 1980766 h 6858000"/>
              <a:gd name="connsiteX726" fmla="*/ 116765 w 7467600"/>
              <a:gd name="connsiteY726" fmla="*/ 1911033 h 6858000"/>
              <a:gd name="connsiteX727" fmla="*/ 16405 w 7467600"/>
              <a:gd name="connsiteY727" fmla="*/ 1803412 h 6858000"/>
              <a:gd name="connsiteX728" fmla="*/ 0 w 7467600"/>
              <a:gd name="connsiteY728" fmla="*/ 1784777 h 6858000"/>
              <a:gd name="connsiteX729" fmla="*/ 0 w 7467600"/>
              <a:gd name="connsiteY729" fmla="*/ 1740082 h 6858000"/>
              <a:gd name="connsiteX730" fmla="*/ 39394 w 7467600"/>
              <a:gd name="connsiteY730" fmla="*/ 1784856 h 6858000"/>
              <a:gd name="connsiteX731" fmla="*/ 135813 w 7467600"/>
              <a:gd name="connsiteY731" fmla="*/ 1888838 h 6858000"/>
              <a:gd name="connsiteX732" fmla="*/ 242575 w 7467600"/>
              <a:gd name="connsiteY732" fmla="*/ 1958841 h 6858000"/>
              <a:gd name="connsiteX733" fmla="*/ 82197 w 7467600"/>
              <a:gd name="connsiteY733" fmla="*/ 1754826 h 6858000"/>
              <a:gd name="connsiteX734" fmla="*/ 0 w 7467600"/>
              <a:gd name="connsiteY734" fmla="*/ 1679650 h 6858000"/>
              <a:gd name="connsiteX735" fmla="*/ 0 w 7467600"/>
              <a:gd name="connsiteY735" fmla="*/ 1602463 h 6858000"/>
              <a:gd name="connsiteX736" fmla="*/ 84689 w 7467600"/>
              <a:gd name="connsiteY736" fmla="*/ 1677442 h 6858000"/>
              <a:gd name="connsiteX737" fmla="*/ 298437 w 7467600"/>
              <a:gd name="connsiteY737" fmla="*/ 1968019 h 6858000"/>
              <a:gd name="connsiteX738" fmla="*/ 227269 w 7467600"/>
              <a:gd name="connsiteY738" fmla="*/ 1114064 h 6858000"/>
              <a:gd name="connsiteX739" fmla="*/ 248003 w 7467600"/>
              <a:gd name="connsiteY739" fmla="*/ 1089613 h 6858000"/>
              <a:gd name="connsiteX740" fmla="*/ 427020 w 7467600"/>
              <a:gd name="connsiteY740" fmla="*/ 1619803 h 6858000"/>
              <a:gd name="connsiteX741" fmla="*/ 340345 w 7467600"/>
              <a:gd name="connsiteY741" fmla="*/ 2027739 h 6858000"/>
              <a:gd name="connsiteX742" fmla="*/ 360865 w 7467600"/>
              <a:gd name="connsiteY742" fmla="*/ 2044827 h 6858000"/>
              <a:gd name="connsiteX743" fmla="*/ 560414 w 7467600"/>
              <a:gd name="connsiteY743" fmla="*/ 2421457 h 6858000"/>
              <a:gd name="connsiteX744" fmla="*/ 1359703 w 7467600"/>
              <a:gd name="connsiteY744" fmla="*/ 2578554 h 6858000"/>
              <a:gd name="connsiteX745" fmla="*/ 1359422 w 7467600"/>
              <a:gd name="connsiteY745" fmla="*/ 2577994 h 6858000"/>
              <a:gd name="connsiteX746" fmla="*/ 828701 w 7467600"/>
              <a:gd name="connsiteY746" fmla="*/ 1839520 h 6858000"/>
              <a:gd name="connsiteX747" fmla="*/ 494427 w 7467600"/>
              <a:gd name="connsiteY747" fmla="*/ 1092333 h 6858000"/>
              <a:gd name="connsiteX748" fmla="*/ 506322 w 7467600"/>
              <a:gd name="connsiteY748" fmla="*/ 1020997 h 6858000"/>
              <a:gd name="connsiteX749" fmla="*/ 4570198 w 7467600"/>
              <a:gd name="connsiteY749" fmla="*/ 978081 h 6858000"/>
              <a:gd name="connsiteX750" fmla="*/ 4523691 w 7467600"/>
              <a:gd name="connsiteY750" fmla="*/ 1127776 h 6858000"/>
              <a:gd name="connsiteX751" fmla="*/ 4509875 w 7467600"/>
              <a:gd name="connsiteY751" fmla="*/ 1167552 h 6858000"/>
              <a:gd name="connsiteX752" fmla="*/ 4478168 w 7467600"/>
              <a:gd name="connsiteY752" fmla="*/ 1260735 h 6858000"/>
              <a:gd name="connsiteX753" fmla="*/ 4409309 w 7467600"/>
              <a:gd name="connsiteY753" fmla="*/ 1666996 h 6858000"/>
              <a:gd name="connsiteX754" fmla="*/ 4370031 w 7467600"/>
              <a:gd name="connsiteY754" fmla="*/ 1955666 h 6858000"/>
              <a:gd name="connsiteX755" fmla="*/ 4570198 w 7467600"/>
              <a:gd name="connsiteY755" fmla="*/ 978081 h 6858000"/>
              <a:gd name="connsiteX756" fmla="*/ 4557898 w 7467600"/>
              <a:gd name="connsiteY756" fmla="*/ 900011 h 6858000"/>
              <a:gd name="connsiteX757" fmla="*/ 4344840 w 7467600"/>
              <a:gd name="connsiteY757" fmla="*/ 1922038 h 6858000"/>
              <a:gd name="connsiteX758" fmla="*/ 4378710 w 7467600"/>
              <a:gd name="connsiteY758" fmla="*/ 1665516 h 6858000"/>
              <a:gd name="connsiteX759" fmla="*/ 4448798 w 7467600"/>
              <a:gd name="connsiteY759" fmla="*/ 1253024 h 6858000"/>
              <a:gd name="connsiteX760" fmla="*/ 4480315 w 7467600"/>
              <a:gd name="connsiteY760" fmla="*/ 1158454 h 6858000"/>
              <a:gd name="connsiteX761" fmla="*/ 4494133 w 7467600"/>
              <a:gd name="connsiteY761" fmla="*/ 1118676 h 6858000"/>
              <a:gd name="connsiteX762" fmla="*/ 4557898 w 7467600"/>
              <a:gd name="connsiteY762" fmla="*/ 900011 h 6858000"/>
              <a:gd name="connsiteX763" fmla="*/ 5870151 w 7467600"/>
              <a:gd name="connsiteY763" fmla="*/ 898890 h 6858000"/>
              <a:gd name="connsiteX764" fmla="*/ 5861335 w 7467600"/>
              <a:gd name="connsiteY764" fmla="*/ 899177 h 6858000"/>
              <a:gd name="connsiteX765" fmla="*/ 5843702 w 7467600"/>
              <a:gd name="connsiteY765" fmla="*/ 899748 h 6858000"/>
              <a:gd name="connsiteX766" fmla="*/ 5651107 w 7467600"/>
              <a:gd name="connsiteY766" fmla="*/ 920306 h 6858000"/>
              <a:gd name="connsiteX767" fmla="*/ 5459407 w 7467600"/>
              <a:gd name="connsiteY767" fmla="*/ 940975 h 6858000"/>
              <a:gd name="connsiteX768" fmla="*/ 5374846 w 7467600"/>
              <a:gd name="connsiteY768" fmla="*/ 941988 h 6858000"/>
              <a:gd name="connsiteX769" fmla="*/ 5256105 w 7467600"/>
              <a:gd name="connsiteY769" fmla="*/ 945632 h 6858000"/>
              <a:gd name="connsiteX770" fmla="*/ 5107071 w 7467600"/>
              <a:gd name="connsiteY770" fmla="*/ 969720 h 6858000"/>
              <a:gd name="connsiteX771" fmla="*/ 4998681 w 7467600"/>
              <a:gd name="connsiteY771" fmla="*/ 988771 h 6858000"/>
              <a:gd name="connsiteX772" fmla="*/ 5870151 w 7467600"/>
              <a:gd name="connsiteY772" fmla="*/ 898890 h 6858000"/>
              <a:gd name="connsiteX773" fmla="*/ 5504425 w 7467600"/>
              <a:gd name="connsiteY773" fmla="*/ 848067 h 6858000"/>
              <a:gd name="connsiteX774" fmla="*/ 4968849 w 7467600"/>
              <a:gd name="connsiteY774" fmla="*/ 962318 h 6858000"/>
              <a:gd name="connsiteX775" fmla="*/ 5104039 w 7467600"/>
              <a:gd name="connsiteY775" fmla="*/ 940634 h 6858000"/>
              <a:gd name="connsiteX776" fmla="*/ 5256311 w 7467600"/>
              <a:gd name="connsiteY776" fmla="*/ 916490 h 6858000"/>
              <a:gd name="connsiteX777" fmla="*/ 5377381 w 7467600"/>
              <a:gd name="connsiteY777" fmla="*/ 912671 h 6858000"/>
              <a:gd name="connsiteX778" fmla="*/ 5460148 w 7467600"/>
              <a:gd name="connsiteY778" fmla="*/ 911442 h 6858000"/>
              <a:gd name="connsiteX779" fmla="*/ 5648971 w 7467600"/>
              <a:gd name="connsiteY779" fmla="*/ 891331 h 6858000"/>
              <a:gd name="connsiteX780" fmla="*/ 5844807 w 7467600"/>
              <a:gd name="connsiteY780" fmla="*/ 870718 h 6858000"/>
              <a:gd name="connsiteX781" fmla="*/ 5862975 w 7467600"/>
              <a:gd name="connsiteY781" fmla="*/ 869756 h 6858000"/>
              <a:gd name="connsiteX782" fmla="*/ 5920887 w 7467600"/>
              <a:gd name="connsiteY782" fmla="*/ 865929 h 6858000"/>
              <a:gd name="connsiteX783" fmla="*/ 5504425 w 7467600"/>
              <a:gd name="connsiteY783" fmla="*/ 848067 h 6858000"/>
              <a:gd name="connsiteX784" fmla="*/ 3607114 w 7467600"/>
              <a:gd name="connsiteY784" fmla="*/ 467441 h 6858000"/>
              <a:gd name="connsiteX785" fmla="*/ 3296242 w 7467600"/>
              <a:gd name="connsiteY785" fmla="*/ 807991 h 6858000"/>
              <a:gd name="connsiteX786" fmla="*/ 3174674 w 7467600"/>
              <a:gd name="connsiteY786" fmla="*/ 919759 h 6858000"/>
              <a:gd name="connsiteX787" fmla="*/ 3042978 w 7467600"/>
              <a:gd name="connsiteY787" fmla="*/ 1054894 h 6858000"/>
              <a:gd name="connsiteX788" fmla="*/ 2968914 w 7467600"/>
              <a:gd name="connsiteY788" fmla="*/ 1133756 h 6858000"/>
              <a:gd name="connsiteX789" fmla="*/ 3103823 w 7467600"/>
              <a:gd name="connsiteY789" fmla="*/ 1026814 h 6858000"/>
              <a:gd name="connsiteX790" fmla="*/ 3607114 w 7467600"/>
              <a:gd name="connsiteY790" fmla="*/ 467441 h 6858000"/>
              <a:gd name="connsiteX791" fmla="*/ 3744487 w 7467600"/>
              <a:gd name="connsiteY791" fmla="*/ 383136 h 6858000"/>
              <a:gd name="connsiteX792" fmla="*/ 3970213 w 7467600"/>
              <a:gd name="connsiteY792" fmla="*/ 995559 h 6858000"/>
              <a:gd name="connsiteX793" fmla="*/ 3744487 w 7467600"/>
              <a:gd name="connsiteY793" fmla="*/ 383136 h 6858000"/>
              <a:gd name="connsiteX794" fmla="*/ 3624562 w 7467600"/>
              <a:gd name="connsiteY794" fmla="*/ 367041 h 6858000"/>
              <a:gd name="connsiteX795" fmla="*/ 3489712 w 7467600"/>
              <a:gd name="connsiteY795" fmla="*/ 485386 h 6858000"/>
              <a:gd name="connsiteX796" fmla="*/ 3182994 w 7467600"/>
              <a:gd name="connsiteY796" fmla="*/ 828265 h 6858000"/>
              <a:gd name="connsiteX797" fmla="*/ 2892114 w 7467600"/>
              <a:gd name="connsiteY797" fmla="*/ 1172635 h 6858000"/>
              <a:gd name="connsiteX798" fmla="*/ 3021459 w 7467600"/>
              <a:gd name="connsiteY798" fmla="*/ 1035385 h 6858000"/>
              <a:gd name="connsiteX799" fmla="*/ 3153873 w 7467600"/>
              <a:gd name="connsiteY799" fmla="*/ 898971 h 6858000"/>
              <a:gd name="connsiteX800" fmla="*/ 3276511 w 7467600"/>
              <a:gd name="connsiteY800" fmla="*/ 786423 h 6858000"/>
              <a:gd name="connsiteX801" fmla="*/ 3584154 w 7467600"/>
              <a:gd name="connsiteY801" fmla="*/ 448218 h 6858000"/>
              <a:gd name="connsiteX802" fmla="*/ 3624562 w 7467600"/>
              <a:gd name="connsiteY802" fmla="*/ 367041 h 6858000"/>
              <a:gd name="connsiteX803" fmla="*/ 3766672 w 7467600"/>
              <a:gd name="connsiteY803" fmla="*/ 359429 h 6858000"/>
              <a:gd name="connsiteX804" fmla="*/ 3996338 w 7467600"/>
              <a:gd name="connsiteY804" fmla="*/ 968237 h 6858000"/>
              <a:gd name="connsiteX805" fmla="*/ 3766672 w 7467600"/>
              <a:gd name="connsiteY805" fmla="*/ 359429 h 6858000"/>
              <a:gd name="connsiteX806" fmla="*/ 5805386 w 7467600"/>
              <a:gd name="connsiteY806" fmla="*/ 239240 h 6858000"/>
              <a:gd name="connsiteX807" fmla="*/ 5736947 w 7467600"/>
              <a:gd name="connsiteY807" fmla="*/ 261367 h 6858000"/>
              <a:gd name="connsiteX808" fmla="*/ 5427012 w 7467600"/>
              <a:gd name="connsiteY808" fmla="*/ 311272 h 6858000"/>
              <a:gd name="connsiteX809" fmla="*/ 5147818 w 7467600"/>
              <a:gd name="connsiteY809" fmla="*/ 322112 h 6858000"/>
              <a:gd name="connsiteX810" fmla="*/ 5060854 w 7467600"/>
              <a:gd name="connsiteY810" fmla="*/ 311882 h 6858000"/>
              <a:gd name="connsiteX811" fmla="*/ 4945989 w 7467600"/>
              <a:gd name="connsiteY811" fmla="*/ 300516 h 6858000"/>
              <a:gd name="connsiteX812" fmla="*/ 5410479 w 7467600"/>
              <a:gd name="connsiteY812" fmla="*/ 348434 h 6858000"/>
              <a:gd name="connsiteX813" fmla="*/ 5805386 w 7467600"/>
              <a:gd name="connsiteY813" fmla="*/ 239240 h 6858000"/>
              <a:gd name="connsiteX814" fmla="*/ 5905192 w 7467600"/>
              <a:gd name="connsiteY814" fmla="*/ 163079 h 6858000"/>
              <a:gd name="connsiteX815" fmla="*/ 5865655 w 7467600"/>
              <a:gd name="connsiteY815" fmla="*/ 171901 h 6858000"/>
              <a:gd name="connsiteX816" fmla="*/ 5259740 w 7467600"/>
              <a:gd name="connsiteY816" fmla="*/ 257013 h 6858000"/>
              <a:gd name="connsiteX817" fmla="*/ 5208466 w 7467600"/>
              <a:gd name="connsiteY817" fmla="*/ 257550 h 6858000"/>
              <a:gd name="connsiteX818" fmla="*/ 4980204 w 7467600"/>
              <a:gd name="connsiteY818" fmla="*/ 271903 h 6858000"/>
              <a:gd name="connsiteX819" fmla="*/ 5068068 w 7467600"/>
              <a:gd name="connsiteY819" fmla="*/ 282244 h 6858000"/>
              <a:gd name="connsiteX820" fmla="*/ 5153231 w 7467600"/>
              <a:gd name="connsiteY820" fmla="*/ 292240 h 6858000"/>
              <a:gd name="connsiteX821" fmla="*/ 5426491 w 7467600"/>
              <a:gd name="connsiteY821" fmla="*/ 281128 h 6858000"/>
              <a:gd name="connsiteX822" fmla="*/ 5731212 w 7467600"/>
              <a:gd name="connsiteY822" fmla="*/ 231951 h 6858000"/>
              <a:gd name="connsiteX823" fmla="*/ 5905192 w 7467600"/>
              <a:gd name="connsiteY823" fmla="*/ 163079 h 6858000"/>
              <a:gd name="connsiteX824" fmla="*/ 5944437 w 7467600"/>
              <a:gd name="connsiteY824" fmla="*/ 113829 h 6858000"/>
              <a:gd name="connsiteX825" fmla="*/ 5825032 w 7467600"/>
              <a:gd name="connsiteY825" fmla="*/ 146405 h 6858000"/>
              <a:gd name="connsiteX826" fmla="*/ 4955599 w 7467600"/>
              <a:gd name="connsiteY826" fmla="*/ 247008 h 6858000"/>
              <a:gd name="connsiteX827" fmla="*/ 5210104 w 7467600"/>
              <a:gd name="connsiteY827" fmla="*/ 228123 h 6858000"/>
              <a:gd name="connsiteX828" fmla="*/ 5261015 w 7467600"/>
              <a:gd name="connsiteY828" fmla="*/ 227087 h 6858000"/>
              <a:gd name="connsiteX829" fmla="*/ 5861181 w 7467600"/>
              <a:gd name="connsiteY829" fmla="*/ 143093 h 6858000"/>
              <a:gd name="connsiteX830" fmla="*/ 5961252 w 7467600"/>
              <a:gd name="connsiteY830" fmla="*/ 114820 h 6858000"/>
              <a:gd name="connsiteX831" fmla="*/ 5944437 w 7467600"/>
              <a:gd name="connsiteY831" fmla="*/ 113829 h 6858000"/>
              <a:gd name="connsiteX832" fmla="*/ 3882765 w 7467600"/>
              <a:gd name="connsiteY832" fmla="*/ 0 h 6858000"/>
              <a:gd name="connsiteX833" fmla="*/ 3995099 w 7467600"/>
              <a:gd name="connsiteY833" fmla="*/ 0 h 6858000"/>
              <a:gd name="connsiteX834" fmla="*/ 4163818 w 7467600"/>
              <a:gd name="connsiteY834" fmla="*/ 234104 h 6858000"/>
              <a:gd name="connsiteX835" fmla="*/ 4172099 w 7467600"/>
              <a:gd name="connsiteY835" fmla="*/ 234207 h 6858000"/>
              <a:gd name="connsiteX836" fmla="*/ 4784282 w 7467600"/>
              <a:gd name="connsiteY836" fmla="*/ 276561 h 6858000"/>
              <a:gd name="connsiteX837" fmla="*/ 4801687 w 7467600"/>
              <a:gd name="connsiteY837" fmla="*/ 267764 h 6858000"/>
              <a:gd name="connsiteX838" fmla="*/ 6082788 w 7467600"/>
              <a:gd name="connsiteY838" fmla="*/ 64119 h 6858000"/>
              <a:gd name="connsiteX839" fmla="*/ 6099442 w 7467600"/>
              <a:gd name="connsiteY839" fmla="*/ 82568 h 6858000"/>
              <a:gd name="connsiteX840" fmla="*/ 4804137 w 7467600"/>
              <a:gd name="connsiteY840" fmla="*/ 320931 h 6858000"/>
              <a:gd name="connsiteX841" fmla="*/ 4227047 w 7467600"/>
              <a:gd name="connsiteY841" fmla="*/ 313415 h 6858000"/>
              <a:gd name="connsiteX842" fmla="*/ 4346041 w 7467600"/>
              <a:gd name="connsiteY842" fmla="*/ 456086 h 6858000"/>
              <a:gd name="connsiteX843" fmla="*/ 4870967 w 7467600"/>
              <a:gd name="connsiteY843" fmla="*/ 963061 h 6858000"/>
              <a:gd name="connsiteX844" fmla="*/ 4889647 w 7467600"/>
              <a:gd name="connsiteY844" fmla="*/ 957147 h 6858000"/>
              <a:gd name="connsiteX845" fmla="*/ 5422504 w 7467600"/>
              <a:gd name="connsiteY845" fmla="*/ 805191 h 6858000"/>
              <a:gd name="connsiteX846" fmla="*/ 6087656 w 7467600"/>
              <a:gd name="connsiteY846" fmla="*/ 826703 h 6858000"/>
              <a:gd name="connsiteX847" fmla="*/ 6058717 w 7467600"/>
              <a:gd name="connsiteY847" fmla="*/ 865992 h 6858000"/>
              <a:gd name="connsiteX848" fmla="*/ 4974153 w 7467600"/>
              <a:gd name="connsiteY848" fmla="*/ 1045456 h 6858000"/>
              <a:gd name="connsiteX849" fmla="*/ 5627835 w 7467600"/>
              <a:gd name="connsiteY849" fmla="*/ 1472077 h 6858000"/>
              <a:gd name="connsiteX850" fmla="*/ 5629817 w 7467600"/>
              <a:gd name="connsiteY850" fmla="*/ 1471412 h 6858000"/>
              <a:gd name="connsiteX851" fmla="*/ 5634124 w 7467600"/>
              <a:gd name="connsiteY851" fmla="*/ 1470572 h 6858000"/>
              <a:gd name="connsiteX852" fmla="*/ 5755832 w 7467600"/>
              <a:gd name="connsiteY852" fmla="*/ 1383886 h 6858000"/>
              <a:gd name="connsiteX853" fmla="*/ 6014186 w 7467600"/>
              <a:gd name="connsiteY853" fmla="*/ 1279799 h 6858000"/>
              <a:gd name="connsiteX854" fmla="*/ 6901619 w 7467600"/>
              <a:gd name="connsiteY854" fmla="*/ 1047874 h 6858000"/>
              <a:gd name="connsiteX855" fmla="*/ 6931566 w 7467600"/>
              <a:gd name="connsiteY855" fmla="*/ 1062034 h 6858000"/>
              <a:gd name="connsiteX856" fmla="*/ 5790982 w 7467600"/>
              <a:gd name="connsiteY856" fmla="*/ 1561380 h 6858000"/>
              <a:gd name="connsiteX857" fmla="*/ 6188971 w 7467600"/>
              <a:gd name="connsiteY857" fmla="*/ 1755168 h 6858000"/>
              <a:gd name="connsiteX858" fmla="*/ 6202446 w 7467600"/>
              <a:gd name="connsiteY858" fmla="*/ 1752268 h 6858000"/>
              <a:gd name="connsiteX859" fmla="*/ 7179560 w 7467600"/>
              <a:gd name="connsiteY859" fmla="*/ 1467551 h 6858000"/>
              <a:gd name="connsiteX860" fmla="*/ 7158730 w 7467600"/>
              <a:gd name="connsiteY860" fmla="*/ 1507835 h 6858000"/>
              <a:gd name="connsiteX861" fmla="*/ 6326959 w 7467600"/>
              <a:gd name="connsiteY861" fmla="*/ 1817686 h 6858000"/>
              <a:gd name="connsiteX862" fmla="*/ 6537433 w 7467600"/>
              <a:gd name="connsiteY862" fmla="*/ 1907790 h 6858000"/>
              <a:gd name="connsiteX863" fmla="*/ 6550221 w 7467600"/>
              <a:gd name="connsiteY863" fmla="*/ 1910729 h 6858000"/>
              <a:gd name="connsiteX864" fmla="*/ 6964438 w 7467600"/>
              <a:gd name="connsiteY864" fmla="*/ 2209505 h 6858000"/>
              <a:gd name="connsiteX865" fmla="*/ 7367862 w 7467600"/>
              <a:gd name="connsiteY865" fmla="*/ 2806833 h 6858000"/>
              <a:gd name="connsiteX866" fmla="*/ 7364329 w 7467600"/>
              <a:gd name="connsiteY866" fmla="*/ 2826907 h 6858000"/>
              <a:gd name="connsiteX867" fmla="*/ 7290545 w 7467600"/>
              <a:gd name="connsiteY867" fmla="*/ 2850663 h 6858000"/>
              <a:gd name="connsiteX868" fmla="*/ 6472036 w 7467600"/>
              <a:gd name="connsiteY868" fmla="*/ 1959003 h 6858000"/>
              <a:gd name="connsiteX869" fmla="*/ 5792897 w 7467600"/>
              <a:gd name="connsiteY869" fmla="*/ 1647747 h 6858000"/>
              <a:gd name="connsiteX870" fmla="*/ 5842751 w 7467600"/>
              <a:gd name="connsiteY870" fmla="*/ 1816112 h 6858000"/>
              <a:gd name="connsiteX871" fmla="*/ 5847424 w 7467600"/>
              <a:gd name="connsiteY871" fmla="*/ 1815776 h 6858000"/>
              <a:gd name="connsiteX872" fmla="*/ 6399821 w 7467600"/>
              <a:gd name="connsiteY872" fmla="*/ 2344799 h 6858000"/>
              <a:gd name="connsiteX873" fmla="*/ 6323232 w 7467600"/>
              <a:gd name="connsiteY873" fmla="*/ 2389634 h 6858000"/>
              <a:gd name="connsiteX874" fmla="*/ 5942958 w 7467600"/>
              <a:gd name="connsiteY874" fmla="*/ 2077708 h 6858000"/>
              <a:gd name="connsiteX875" fmla="*/ 5921559 w 7467600"/>
              <a:gd name="connsiteY875" fmla="*/ 2378596 h 6858000"/>
              <a:gd name="connsiteX876" fmla="*/ 5817651 w 7467600"/>
              <a:gd name="connsiteY876" fmla="*/ 3023919 h 6858000"/>
              <a:gd name="connsiteX877" fmla="*/ 5729634 w 7467600"/>
              <a:gd name="connsiteY877" fmla="*/ 3051849 h 6858000"/>
              <a:gd name="connsiteX878" fmla="*/ 5611018 w 7467600"/>
              <a:gd name="connsiteY878" fmla="*/ 2316769 h 6858000"/>
              <a:gd name="connsiteX879" fmla="*/ 5687608 w 7467600"/>
              <a:gd name="connsiteY879" fmla="*/ 2039972 h 6858000"/>
              <a:gd name="connsiteX880" fmla="*/ 5657554 w 7467600"/>
              <a:gd name="connsiteY880" fmla="*/ 1576445 h 6858000"/>
              <a:gd name="connsiteX881" fmla="*/ 5150475 w 7467600"/>
              <a:gd name="connsiteY881" fmla="*/ 1274012 h 6858000"/>
              <a:gd name="connsiteX882" fmla="*/ 5349142 w 7467600"/>
              <a:gd name="connsiteY882" fmla="*/ 2204405 h 6858000"/>
              <a:gd name="connsiteX883" fmla="*/ 5262214 w 7467600"/>
              <a:gd name="connsiteY883" fmla="*/ 2233836 h 6858000"/>
              <a:gd name="connsiteX884" fmla="*/ 4981539 w 7467600"/>
              <a:gd name="connsiteY884" fmla="*/ 1542201 h 6858000"/>
              <a:gd name="connsiteX885" fmla="*/ 4958461 w 7467600"/>
              <a:gd name="connsiteY885" fmla="*/ 1136957 h 6858000"/>
              <a:gd name="connsiteX886" fmla="*/ 4655015 w 7467600"/>
              <a:gd name="connsiteY886" fmla="*/ 891426 h 6858000"/>
              <a:gd name="connsiteX887" fmla="*/ 4348002 w 7467600"/>
              <a:gd name="connsiteY887" fmla="*/ 2205895 h 6858000"/>
              <a:gd name="connsiteX888" fmla="*/ 4262250 w 7467600"/>
              <a:gd name="connsiteY888" fmla="*/ 2219972 h 6858000"/>
              <a:gd name="connsiteX889" fmla="*/ 4550611 w 7467600"/>
              <a:gd name="connsiteY889" fmla="*/ 817540 h 6858000"/>
              <a:gd name="connsiteX890" fmla="*/ 4564418 w 7467600"/>
              <a:gd name="connsiteY890" fmla="*/ 808293 h 6858000"/>
              <a:gd name="connsiteX891" fmla="*/ 4266388 w 7467600"/>
              <a:gd name="connsiteY891" fmla="*/ 500083 h 6858000"/>
              <a:gd name="connsiteX892" fmla="*/ 4032842 w 7467600"/>
              <a:gd name="connsiteY892" fmla="*/ 211809 h 6858000"/>
              <a:gd name="connsiteX893" fmla="*/ 3882765 w 7467600"/>
              <a:gd name="connsiteY893" fmla="*/ 0 h 6858000"/>
              <a:gd name="connsiteX894" fmla="*/ 3721337 w 7467600"/>
              <a:gd name="connsiteY894" fmla="*/ 0 h 6858000"/>
              <a:gd name="connsiteX895" fmla="*/ 3797544 w 7467600"/>
              <a:gd name="connsiteY895" fmla="*/ 0 h 6858000"/>
              <a:gd name="connsiteX896" fmla="*/ 3775734 w 7467600"/>
              <a:gd name="connsiteY896" fmla="*/ 95131 h 6858000"/>
              <a:gd name="connsiteX897" fmla="*/ 3724807 w 7467600"/>
              <a:gd name="connsiteY897" fmla="*/ 272257 h 6858000"/>
              <a:gd name="connsiteX898" fmla="*/ 3726844 w 7467600"/>
              <a:gd name="connsiteY898" fmla="*/ 282988 h 6858000"/>
              <a:gd name="connsiteX899" fmla="*/ 3742664 w 7467600"/>
              <a:gd name="connsiteY899" fmla="*/ 279918 h 6858000"/>
              <a:gd name="connsiteX900" fmla="*/ 4103910 w 7467600"/>
              <a:gd name="connsiteY900" fmla="*/ 1161917 h 6858000"/>
              <a:gd name="connsiteX901" fmla="*/ 4020269 w 7467600"/>
              <a:gd name="connsiteY901" fmla="*/ 1200406 h 6858000"/>
              <a:gd name="connsiteX902" fmla="*/ 3674882 w 7467600"/>
              <a:gd name="connsiteY902" fmla="*/ 488524 h 6858000"/>
              <a:gd name="connsiteX903" fmla="*/ 3132682 w 7467600"/>
              <a:gd name="connsiteY903" fmla="*/ 1072284 h 6858000"/>
              <a:gd name="connsiteX904" fmla="*/ 2716346 w 7467600"/>
              <a:gd name="connsiteY904" fmla="*/ 1276376 h 6858000"/>
              <a:gd name="connsiteX905" fmla="*/ 2716772 w 7467600"/>
              <a:gd name="connsiteY905" fmla="*/ 1255462 h 6858000"/>
              <a:gd name="connsiteX906" fmla="*/ 3471096 w 7467600"/>
              <a:gd name="connsiteY906" fmla="*/ 437072 h 6858000"/>
              <a:gd name="connsiteX907" fmla="*/ 3639057 w 7467600"/>
              <a:gd name="connsiteY907" fmla="*/ 286334 h 6858000"/>
              <a:gd name="connsiteX908" fmla="*/ 3640309 w 7467600"/>
              <a:gd name="connsiteY908" fmla="*/ 284664 h 6858000"/>
              <a:gd name="connsiteX909" fmla="*/ 3646022 w 7467600"/>
              <a:gd name="connsiteY909" fmla="*/ 276711 h 6858000"/>
              <a:gd name="connsiteX910" fmla="*/ 3707943 w 7467600"/>
              <a:gd name="connsiteY910" fmla="*/ 65958 h 6858000"/>
              <a:gd name="connsiteX911" fmla="*/ 3721337 w 7467600"/>
              <a:gd name="connsiteY911" fmla="*/ 0 h 6858000"/>
              <a:gd name="connsiteX912" fmla="*/ 2867960 w 7467600"/>
              <a:gd name="connsiteY912" fmla="*/ 0 h 6858000"/>
              <a:gd name="connsiteX913" fmla="*/ 2926351 w 7467600"/>
              <a:gd name="connsiteY913" fmla="*/ 0 h 6858000"/>
              <a:gd name="connsiteX914" fmla="*/ 2902823 w 7467600"/>
              <a:gd name="connsiteY914" fmla="*/ 262929 h 6858000"/>
              <a:gd name="connsiteX915" fmla="*/ 2940663 w 7467600"/>
              <a:gd name="connsiteY915" fmla="*/ 140884 h 6858000"/>
              <a:gd name="connsiteX916" fmla="*/ 2947039 w 7467600"/>
              <a:gd name="connsiteY916" fmla="*/ 122524 h 6858000"/>
              <a:gd name="connsiteX917" fmla="*/ 2984316 w 7467600"/>
              <a:gd name="connsiteY917" fmla="*/ 0 h 6858000"/>
              <a:gd name="connsiteX918" fmla="*/ 3016114 w 7467600"/>
              <a:gd name="connsiteY918" fmla="*/ 0 h 6858000"/>
              <a:gd name="connsiteX919" fmla="*/ 2979949 w 7467600"/>
              <a:gd name="connsiteY919" fmla="*/ 119274 h 6858000"/>
              <a:gd name="connsiteX920" fmla="*/ 3023879 w 7467600"/>
              <a:gd name="connsiteY920" fmla="*/ 0 h 6858000"/>
              <a:gd name="connsiteX921" fmla="*/ 3105400 w 7467600"/>
              <a:gd name="connsiteY921" fmla="*/ 0 h 6858000"/>
              <a:gd name="connsiteX922" fmla="*/ 3094669 w 7467600"/>
              <a:gd name="connsiteY922" fmla="*/ 30308 h 6858000"/>
              <a:gd name="connsiteX923" fmla="*/ 2901945 w 7467600"/>
              <a:gd name="connsiteY923" fmla="*/ 466538 h 6858000"/>
              <a:gd name="connsiteX924" fmla="*/ 2815209 w 7467600"/>
              <a:gd name="connsiteY924" fmla="*/ 497361 h 6858000"/>
              <a:gd name="connsiteX925" fmla="*/ 2844845 w 7467600"/>
              <a:gd name="connsiteY925" fmla="*/ 127638 h 6858000"/>
              <a:gd name="connsiteX926" fmla="*/ 2867960 w 7467600"/>
              <a:gd name="connsiteY926" fmla="*/ 0 h 6858000"/>
              <a:gd name="connsiteX927" fmla="*/ 1057230 w 7467600"/>
              <a:gd name="connsiteY927" fmla="*/ 0 h 6858000"/>
              <a:gd name="connsiteX928" fmla="*/ 1111003 w 7467600"/>
              <a:gd name="connsiteY928" fmla="*/ 0 h 6858000"/>
              <a:gd name="connsiteX929" fmla="*/ 1125553 w 7467600"/>
              <a:gd name="connsiteY929" fmla="*/ 52588 h 6858000"/>
              <a:gd name="connsiteX930" fmla="*/ 1304276 w 7467600"/>
              <a:gd name="connsiteY930" fmla="*/ 476275 h 6858000"/>
              <a:gd name="connsiteX931" fmla="*/ 1492066 w 7467600"/>
              <a:gd name="connsiteY931" fmla="*/ 886333 h 6858000"/>
              <a:gd name="connsiteX932" fmla="*/ 1423698 w 7467600"/>
              <a:gd name="connsiteY932" fmla="*/ 710817 h 6858000"/>
              <a:gd name="connsiteX933" fmla="*/ 1357609 w 7467600"/>
              <a:gd name="connsiteY933" fmla="*/ 532892 h 6858000"/>
              <a:gd name="connsiteX934" fmla="*/ 1309550 w 7467600"/>
              <a:gd name="connsiteY934" fmla="*/ 374031 h 6858000"/>
              <a:gd name="connsiteX935" fmla="*/ 1193673 w 7467600"/>
              <a:gd name="connsiteY935" fmla="*/ 49533 h 6858000"/>
              <a:gd name="connsiteX936" fmla="*/ 1164391 w 7467600"/>
              <a:gd name="connsiteY936" fmla="*/ 0 h 6858000"/>
              <a:gd name="connsiteX937" fmla="*/ 1200666 w 7467600"/>
              <a:gd name="connsiteY937" fmla="*/ 0 h 6858000"/>
              <a:gd name="connsiteX938" fmla="*/ 1223408 w 7467600"/>
              <a:gd name="connsiteY938" fmla="*/ 38996 h 6858000"/>
              <a:gd name="connsiteX939" fmla="*/ 1339635 w 7467600"/>
              <a:gd name="connsiteY939" fmla="*/ 365517 h 6858000"/>
              <a:gd name="connsiteX940" fmla="*/ 1387469 w 7467600"/>
              <a:gd name="connsiteY940" fmla="*/ 523079 h 6858000"/>
              <a:gd name="connsiteX941" fmla="*/ 1452685 w 7467600"/>
              <a:gd name="connsiteY941" fmla="*/ 699806 h 6858000"/>
              <a:gd name="connsiteX942" fmla="*/ 1492092 w 7467600"/>
              <a:gd name="connsiteY942" fmla="*/ 800424 h 6858000"/>
              <a:gd name="connsiteX943" fmla="*/ 1455302 w 7467600"/>
              <a:gd name="connsiteY943" fmla="*/ 632913 h 6858000"/>
              <a:gd name="connsiteX944" fmla="*/ 1222336 w 7467600"/>
              <a:gd name="connsiteY944" fmla="*/ 9480 h 6858000"/>
              <a:gd name="connsiteX945" fmla="*/ 1214634 w 7467600"/>
              <a:gd name="connsiteY945" fmla="*/ 0 h 6858000"/>
              <a:gd name="connsiteX946" fmla="*/ 1289827 w 7467600"/>
              <a:gd name="connsiteY946" fmla="*/ 0 h 6858000"/>
              <a:gd name="connsiteX947" fmla="*/ 1321076 w 7467600"/>
              <a:gd name="connsiteY947" fmla="*/ 59722 h 6858000"/>
              <a:gd name="connsiteX948" fmla="*/ 1512579 w 7467600"/>
              <a:gd name="connsiteY948" fmla="*/ 626441 h 6858000"/>
              <a:gd name="connsiteX949" fmla="*/ 1506076 w 7467600"/>
              <a:gd name="connsiteY949" fmla="*/ 1089289 h 6858000"/>
              <a:gd name="connsiteX950" fmla="*/ 1486346 w 7467600"/>
              <a:gd name="connsiteY950" fmla="*/ 1079919 h 6858000"/>
              <a:gd name="connsiteX951" fmla="*/ 1070511 w 7467600"/>
              <a:gd name="connsiteY951" fmla="*/ 48609 h 6858000"/>
              <a:gd name="connsiteX952" fmla="*/ 1057230 w 7467600"/>
              <a:gd name="connsiteY952" fmla="*/ 0 h 6858000"/>
              <a:gd name="connsiteX953" fmla="*/ 43151 w 7467600"/>
              <a:gd name="connsiteY953" fmla="*/ 0 h 6858000"/>
              <a:gd name="connsiteX954" fmla="*/ 95283 w 7467600"/>
              <a:gd name="connsiteY954" fmla="*/ 0 h 6858000"/>
              <a:gd name="connsiteX955" fmla="*/ 300708 w 7467600"/>
              <a:gd name="connsiteY955" fmla="*/ 154571 h 6858000"/>
              <a:gd name="connsiteX956" fmla="*/ 530414 w 7467600"/>
              <a:gd name="connsiteY956" fmla="*/ 354673 h 6858000"/>
              <a:gd name="connsiteX957" fmla="*/ 333785 w 7467600"/>
              <a:gd name="connsiteY957" fmla="*/ 161564 h 6858000"/>
              <a:gd name="connsiteX958" fmla="*/ 147005 w 7467600"/>
              <a:gd name="connsiteY958" fmla="*/ 0 h 6858000"/>
              <a:gd name="connsiteX959" fmla="*/ 272509 w 7467600"/>
              <a:gd name="connsiteY959" fmla="*/ 0 h 6858000"/>
              <a:gd name="connsiteX960" fmla="*/ 326276 w 7467600"/>
              <a:gd name="connsiteY960" fmla="*/ 45847 h 6858000"/>
              <a:gd name="connsiteX961" fmla="*/ 823759 w 7467600"/>
              <a:gd name="connsiteY961" fmla="*/ 574145 h 6858000"/>
              <a:gd name="connsiteX962" fmla="*/ 811254 w 7467600"/>
              <a:gd name="connsiteY962" fmla="*/ 665546 h 6858000"/>
              <a:gd name="connsiteX963" fmla="*/ 154042 w 7467600"/>
              <a:gd name="connsiteY963" fmla="*/ 261522 h 6858000"/>
              <a:gd name="connsiteX964" fmla="*/ 13550 w 7467600"/>
              <a:gd name="connsiteY964" fmla="*/ 158423 h 6858000"/>
              <a:gd name="connsiteX965" fmla="*/ 0 w 7467600"/>
              <a:gd name="connsiteY965" fmla="*/ 146618 h 6858000"/>
              <a:gd name="connsiteX966" fmla="*/ 0 w 7467600"/>
              <a:gd name="connsiteY966" fmla="*/ 59161 h 6858000"/>
              <a:gd name="connsiteX967" fmla="*/ 45427 w 7467600"/>
              <a:gd name="connsiteY967" fmla="*/ 101078 h 6858000"/>
              <a:gd name="connsiteX968" fmla="*/ 630103 w 7467600"/>
              <a:gd name="connsiteY968" fmla="*/ 485885 h 6858000"/>
              <a:gd name="connsiteX969" fmla="*/ 532040 w 7467600"/>
              <a:gd name="connsiteY969" fmla="*/ 399359 h 6858000"/>
              <a:gd name="connsiteX970" fmla="*/ 517618 w 7467600"/>
              <a:gd name="connsiteY970" fmla="*/ 385726 h 6858000"/>
              <a:gd name="connsiteX971" fmla="*/ 285074 w 7467600"/>
              <a:gd name="connsiteY971" fmla="*/ 182755 h 6858000"/>
              <a:gd name="connsiteX972" fmla="*/ 43151 w 7467600"/>
              <a:gd name="connsiteY97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015907 w 7467600"/>
              <a:gd name="connsiteY78" fmla="*/ 5541548 h 6858000"/>
              <a:gd name="connsiteX79" fmla="*/ 7259646 w 7467600"/>
              <a:gd name="connsiteY79" fmla="*/ 5765985 h 6858000"/>
              <a:gd name="connsiteX80" fmla="*/ 7467600 w 7467600"/>
              <a:gd name="connsiteY80" fmla="*/ 6012219 h 6858000"/>
              <a:gd name="connsiteX81" fmla="*/ 7105827 w 7467600"/>
              <a:gd name="connsiteY81" fmla="*/ 5718700 h 6858000"/>
              <a:gd name="connsiteX82" fmla="*/ 7356878 w 7467600"/>
              <a:gd name="connsiteY82" fmla="*/ 5981332 h 6858000"/>
              <a:gd name="connsiteX83" fmla="*/ 7467600 w 7467600"/>
              <a:gd name="connsiteY83" fmla="*/ 6117703 h 6858000"/>
              <a:gd name="connsiteX84" fmla="*/ 7467600 w 7467600"/>
              <a:gd name="connsiteY84" fmla="*/ 6163634 h 6858000"/>
              <a:gd name="connsiteX85" fmla="*/ 7403637 w 7467600"/>
              <a:gd name="connsiteY85" fmla="*/ 6083957 h 6858000"/>
              <a:gd name="connsiteX86" fmla="*/ 7254615 w 7467600"/>
              <a:gd name="connsiteY86" fmla="*/ 5911918 h 6858000"/>
              <a:gd name="connsiteX87" fmla="*/ 7312589 w 7467600"/>
              <a:gd name="connsiteY87" fmla="*/ 5982309 h 6858000"/>
              <a:gd name="connsiteX88" fmla="*/ 7448321 w 7467600"/>
              <a:gd name="connsiteY88" fmla="*/ 6190991 h 6858000"/>
              <a:gd name="connsiteX89" fmla="*/ 7467600 w 7467600"/>
              <a:gd name="connsiteY89" fmla="*/ 6221686 h 6858000"/>
              <a:gd name="connsiteX90" fmla="*/ 7467600 w 7467600"/>
              <a:gd name="connsiteY90" fmla="*/ 6334256 h 6858000"/>
              <a:gd name="connsiteX91" fmla="*/ 7454976 w 7467600"/>
              <a:gd name="connsiteY91" fmla="*/ 6318297 h 6858000"/>
              <a:gd name="connsiteX92" fmla="*/ 7042773 w 7467600"/>
              <a:gd name="connsiteY92" fmla="*/ 5734011 h 6858000"/>
              <a:gd name="connsiteX93" fmla="*/ 1456157 w 7467600"/>
              <a:gd name="connsiteY93" fmla="*/ 5371404 h 6858000"/>
              <a:gd name="connsiteX94" fmla="*/ 1244432 w 7467600"/>
              <a:gd name="connsiteY94" fmla="*/ 5385601 h 6858000"/>
              <a:gd name="connsiteX95" fmla="*/ 973990 w 7467600"/>
              <a:gd name="connsiteY95" fmla="*/ 5424940 h 6858000"/>
              <a:gd name="connsiteX96" fmla="*/ 1103809 w 7467600"/>
              <a:gd name="connsiteY96" fmla="*/ 5433720 h 6858000"/>
              <a:gd name="connsiteX97" fmla="*/ 1123454 w 7467600"/>
              <a:gd name="connsiteY97" fmla="*/ 5435727 h 6858000"/>
              <a:gd name="connsiteX98" fmla="*/ 1737017 w 7467600"/>
              <a:gd name="connsiteY98" fmla="*/ 5452183 h 6858000"/>
              <a:gd name="connsiteX99" fmla="*/ 1824397 w 7467600"/>
              <a:gd name="connsiteY99" fmla="*/ 5447757 h 6858000"/>
              <a:gd name="connsiteX100" fmla="*/ 2070059 w 7467600"/>
              <a:gd name="connsiteY100" fmla="*/ 5441660 h 6858000"/>
              <a:gd name="connsiteX101" fmla="*/ 1456157 w 7467600"/>
              <a:gd name="connsiteY101" fmla="*/ 5371404 h 6858000"/>
              <a:gd name="connsiteX102" fmla="*/ 4988186 w 7467600"/>
              <a:gd name="connsiteY102" fmla="*/ 5216467 h 6858000"/>
              <a:gd name="connsiteX103" fmla="*/ 4777334 w 7467600"/>
              <a:gd name="connsiteY103" fmla="*/ 5406072 h 6858000"/>
              <a:gd name="connsiteX104" fmla="*/ 4718341 w 7467600"/>
              <a:gd name="connsiteY104" fmla="*/ 5468043 h 6858000"/>
              <a:gd name="connsiteX105" fmla="*/ 4604655 w 7467600"/>
              <a:gd name="connsiteY105" fmla="*/ 5583434 h 6858000"/>
              <a:gd name="connsiteX106" fmla="*/ 4565074 w 7467600"/>
              <a:gd name="connsiteY106" fmla="*/ 5618550 h 6858000"/>
              <a:gd name="connsiteX107" fmla="*/ 4988186 w 7467600"/>
              <a:gd name="connsiteY107" fmla="*/ 5216467 h 6858000"/>
              <a:gd name="connsiteX108" fmla="*/ 4978032 w 7467600"/>
              <a:gd name="connsiteY108" fmla="*/ 5183809 h 6858000"/>
              <a:gd name="connsiteX109" fmla="*/ 4463413 w 7467600"/>
              <a:gd name="connsiteY109" fmla="*/ 5615162 h 6858000"/>
              <a:gd name="connsiteX110" fmla="*/ 4358134 w 7467600"/>
              <a:gd name="connsiteY110" fmla="*/ 5742791 h 6858000"/>
              <a:gd name="connsiteX111" fmla="*/ 4376219 w 7467600"/>
              <a:gd name="connsiteY111" fmla="*/ 5729027 h 6858000"/>
              <a:gd name="connsiteX112" fmla="*/ 4582340 w 7467600"/>
              <a:gd name="connsiteY112" fmla="*/ 5561037 h 6858000"/>
              <a:gd name="connsiteX113" fmla="*/ 4694684 w 7467600"/>
              <a:gd name="connsiteY113" fmla="*/ 5447098 h 6858000"/>
              <a:gd name="connsiteX114" fmla="*/ 4754123 w 7467600"/>
              <a:gd name="connsiteY114" fmla="*/ 5384643 h 6858000"/>
              <a:gd name="connsiteX115" fmla="*/ 4978032 w 7467600"/>
              <a:gd name="connsiteY115" fmla="*/ 5183809 h 6858000"/>
              <a:gd name="connsiteX116" fmla="*/ 1903353 w 7467600"/>
              <a:gd name="connsiteY116" fmla="*/ 5044827 h 6858000"/>
              <a:gd name="connsiteX117" fmla="*/ 1936931 w 7467600"/>
              <a:gd name="connsiteY117" fmla="*/ 5093954 h 6858000"/>
              <a:gd name="connsiteX118" fmla="*/ 2195868 w 7467600"/>
              <a:gd name="connsiteY118" fmla="*/ 5396574 h 6858000"/>
              <a:gd name="connsiteX119" fmla="*/ 2088852 w 7467600"/>
              <a:gd name="connsiteY119" fmla="*/ 5166123 h 6858000"/>
              <a:gd name="connsiteX120" fmla="*/ 1958241 w 7467600"/>
              <a:gd name="connsiteY120" fmla="*/ 5067955 h 6858000"/>
              <a:gd name="connsiteX121" fmla="*/ 1903353 w 7467600"/>
              <a:gd name="connsiteY121" fmla="*/ 5044827 h 6858000"/>
              <a:gd name="connsiteX122" fmla="*/ 1979378 w 7467600"/>
              <a:gd name="connsiteY122" fmla="*/ 4769504 h 6858000"/>
              <a:gd name="connsiteX123" fmla="*/ 2882120 w 7467600"/>
              <a:gd name="connsiteY123" fmla="*/ 5064547 h 6858000"/>
              <a:gd name="connsiteX124" fmla="*/ 2793103 w 7467600"/>
              <a:gd name="connsiteY124" fmla="*/ 5039699 h 6858000"/>
              <a:gd name="connsiteX125" fmla="*/ 2770041 w 7467600"/>
              <a:gd name="connsiteY125" fmla="*/ 5033634 h 6858000"/>
              <a:gd name="connsiteX126" fmla="*/ 1979378 w 7467600"/>
              <a:gd name="connsiteY126" fmla="*/ 4769504 h 6858000"/>
              <a:gd name="connsiteX127" fmla="*/ 1927410 w 7467600"/>
              <a:gd name="connsiteY127" fmla="*/ 4716164 h 6858000"/>
              <a:gd name="connsiteX128" fmla="*/ 1959587 w 7467600"/>
              <a:gd name="connsiteY128" fmla="*/ 4728849 h 6858000"/>
              <a:gd name="connsiteX129" fmla="*/ 2777707 w 7467600"/>
              <a:gd name="connsiteY129" fmla="*/ 5003991 h 6858000"/>
              <a:gd name="connsiteX130" fmla="*/ 2800768 w 7467600"/>
              <a:gd name="connsiteY130" fmla="*/ 5010056 h 6858000"/>
              <a:gd name="connsiteX131" fmla="*/ 2879408 w 7467600"/>
              <a:gd name="connsiteY131" fmla="*/ 5031590 h 6858000"/>
              <a:gd name="connsiteX132" fmla="*/ 2862295 w 7467600"/>
              <a:gd name="connsiteY132" fmla="*/ 5022958 h 6858000"/>
              <a:gd name="connsiteX133" fmla="*/ 2813343 w 7467600"/>
              <a:gd name="connsiteY133" fmla="*/ 4998369 h 6858000"/>
              <a:gd name="connsiteX134" fmla="*/ 2646245 w 7467600"/>
              <a:gd name="connsiteY134" fmla="*/ 4930999 h 6858000"/>
              <a:gd name="connsiteX135" fmla="*/ 1999243 w 7467600"/>
              <a:gd name="connsiteY135" fmla="*/ 4730524 h 6858000"/>
              <a:gd name="connsiteX136" fmla="*/ 1979527 w 7467600"/>
              <a:gd name="connsiteY136" fmla="*/ 4726651 h 6858000"/>
              <a:gd name="connsiteX137" fmla="*/ 1927410 w 7467600"/>
              <a:gd name="connsiteY137" fmla="*/ 4716164 h 6858000"/>
              <a:gd name="connsiteX138" fmla="*/ 1997014 w 7467600"/>
              <a:gd name="connsiteY138" fmla="*/ 4698007 h 6858000"/>
              <a:gd name="connsiteX139" fmla="*/ 2005458 w 7467600"/>
              <a:gd name="connsiteY139" fmla="*/ 4699540 h 6858000"/>
              <a:gd name="connsiteX140" fmla="*/ 2657186 w 7467600"/>
              <a:gd name="connsiteY140" fmla="*/ 4901687 h 6858000"/>
              <a:gd name="connsiteX141" fmla="*/ 2826662 w 7467600"/>
              <a:gd name="connsiteY141" fmla="*/ 4970362 h 6858000"/>
              <a:gd name="connsiteX142" fmla="*/ 2876100 w 7467600"/>
              <a:gd name="connsiteY142" fmla="*/ 4995397 h 6858000"/>
              <a:gd name="connsiteX143" fmla="*/ 3042600 w 7467600"/>
              <a:gd name="connsiteY143" fmla="*/ 5059532 h 6858000"/>
              <a:gd name="connsiteX144" fmla="*/ 1997014 w 7467600"/>
              <a:gd name="connsiteY144" fmla="*/ 4698007 h 6858000"/>
              <a:gd name="connsiteX145" fmla="*/ 2305292 w 7467600"/>
              <a:gd name="connsiteY145" fmla="*/ 4219492 h 6858000"/>
              <a:gd name="connsiteX146" fmla="*/ 3360922 w 7467600"/>
              <a:gd name="connsiteY146" fmla="*/ 4529373 h 6858000"/>
              <a:gd name="connsiteX147" fmla="*/ 3492420 w 7467600"/>
              <a:gd name="connsiteY147" fmla="*/ 4510145 h 6858000"/>
              <a:gd name="connsiteX148" fmla="*/ 3364086 w 7467600"/>
              <a:gd name="connsiteY148" fmla="*/ 4480340 h 6858000"/>
              <a:gd name="connsiteX149" fmla="*/ 3225818 w 7467600"/>
              <a:gd name="connsiteY149" fmla="*/ 4411822 h 6858000"/>
              <a:gd name="connsiteX150" fmla="*/ 3129696 w 7467600"/>
              <a:gd name="connsiteY150" fmla="*/ 4360704 h 6858000"/>
              <a:gd name="connsiteX151" fmla="*/ 2814545 w 7467600"/>
              <a:gd name="connsiteY151" fmla="*/ 4282955 h 6858000"/>
              <a:gd name="connsiteX152" fmla="*/ 2305292 w 7467600"/>
              <a:gd name="connsiteY152" fmla="*/ 4219492 h 6858000"/>
              <a:gd name="connsiteX153" fmla="*/ 2626982 w 7467600"/>
              <a:gd name="connsiteY153" fmla="*/ 4206450 h 6858000"/>
              <a:gd name="connsiteX154" fmla="*/ 2490617 w 7467600"/>
              <a:gd name="connsiteY154" fmla="*/ 4206951 h 6858000"/>
              <a:gd name="connsiteX155" fmla="*/ 2819869 w 7467600"/>
              <a:gd name="connsiteY155" fmla="*/ 4252936 h 6858000"/>
              <a:gd name="connsiteX156" fmla="*/ 3143018 w 7467600"/>
              <a:gd name="connsiteY156" fmla="*/ 4332698 h 6858000"/>
              <a:gd name="connsiteX157" fmla="*/ 3241520 w 7467600"/>
              <a:gd name="connsiteY157" fmla="*/ 4385112 h 6858000"/>
              <a:gd name="connsiteX158" fmla="*/ 3374575 w 7467600"/>
              <a:gd name="connsiteY158" fmla="*/ 4451517 h 6858000"/>
              <a:gd name="connsiteX159" fmla="*/ 3505221 w 7467600"/>
              <a:gd name="connsiteY159" fmla="*/ 4480757 h 6858000"/>
              <a:gd name="connsiteX160" fmla="*/ 2626982 w 7467600"/>
              <a:gd name="connsiteY160" fmla="*/ 4206450 h 6858000"/>
              <a:gd name="connsiteX161" fmla="*/ 1310106 w 7467600"/>
              <a:gd name="connsiteY161" fmla="*/ 3943217 h 6858000"/>
              <a:gd name="connsiteX162" fmla="*/ 854994 w 7467600"/>
              <a:gd name="connsiteY162" fmla="*/ 4399136 h 6858000"/>
              <a:gd name="connsiteX163" fmla="*/ 742462 w 7467600"/>
              <a:gd name="connsiteY163" fmla="*/ 4594648 h 6858000"/>
              <a:gd name="connsiteX164" fmla="*/ 820602 w 7467600"/>
              <a:gd name="connsiteY164" fmla="*/ 4485915 h 6858000"/>
              <a:gd name="connsiteX165" fmla="*/ 878295 w 7467600"/>
              <a:gd name="connsiteY165" fmla="*/ 4403594 h 6858000"/>
              <a:gd name="connsiteX166" fmla="*/ 1240607 w 7467600"/>
              <a:gd name="connsiteY166" fmla="*/ 4010401 h 6858000"/>
              <a:gd name="connsiteX167" fmla="*/ 1310106 w 7467600"/>
              <a:gd name="connsiteY167" fmla="*/ 3943217 h 6858000"/>
              <a:gd name="connsiteX168" fmla="*/ 1423113 w 7467600"/>
              <a:gd name="connsiteY168" fmla="*/ 3874565 h 6858000"/>
              <a:gd name="connsiteX169" fmla="*/ 1260565 w 7467600"/>
              <a:gd name="connsiteY169" fmla="*/ 4031982 h 6858000"/>
              <a:gd name="connsiteX170" fmla="*/ 901900 w 7467600"/>
              <a:gd name="connsiteY170" fmla="*/ 4421236 h 6858000"/>
              <a:gd name="connsiteX171" fmla="*/ 845044 w 7467600"/>
              <a:gd name="connsiteY171" fmla="*/ 4502436 h 6858000"/>
              <a:gd name="connsiteX172" fmla="*/ 685926 w 7467600"/>
              <a:gd name="connsiteY172" fmla="*/ 4703069 h 6858000"/>
              <a:gd name="connsiteX173" fmla="*/ 684248 w 7467600"/>
              <a:gd name="connsiteY173" fmla="*/ 4706721 h 6858000"/>
              <a:gd name="connsiteX174" fmla="*/ 1423113 w 7467600"/>
              <a:gd name="connsiteY174" fmla="*/ 3874565 h 6858000"/>
              <a:gd name="connsiteX175" fmla="*/ 3316479 w 7467600"/>
              <a:gd name="connsiteY175" fmla="*/ 3872136 h 6858000"/>
              <a:gd name="connsiteX176" fmla="*/ 3546806 w 7467600"/>
              <a:gd name="connsiteY176" fmla="*/ 4356139 h 6858000"/>
              <a:gd name="connsiteX177" fmla="*/ 3364433 w 7467600"/>
              <a:gd name="connsiteY177" fmla="*/ 3953121 h 6858000"/>
              <a:gd name="connsiteX178" fmla="*/ 3316479 w 7467600"/>
              <a:gd name="connsiteY178" fmla="*/ 3872136 h 6858000"/>
              <a:gd name="connsiteX179" fmla="*/ 3291335 w 7467600"/>
              <a:gd name="connsiteY179" fmla="*/ 3767420 h 6858000"/>
              <a:gd name="connsiteX180" fmla="*/ 3390805 w 7467600"/>
              <a:gd name="connsiteY180" fmla="*/ 3937163 h 6858000"/>
              <a:gd name="connsiteX181" fmla="*/ 3579062 w 7467600"/>
              <a:gd name="connsiteY181" fmla="*/ 4359040 h 6858000"/>
              <a:gd name="connsiteX182" fmla="*/ 3467355 w 7467600"/>
              <a:gd name="connsiteY182" fmla="*/ 3988130 h 6858000"/>
              <a:gd name="connsiteX183" fmla="*/ 3310753 w 7467600"/>
              <a:gd name="connsiteY183" fmla="*/ 3787140 h 6858000"/>
              <a:gd name="connsiteX184" fmla="*/ 3291335 w 7467600"/>
              <a:gd name="connsiteY184" fmla="*/ 3767420 h 6858000"/>
              <a:gd name="connsiteX185" fmla="*/ 1635889 w 7467600"/>
              <a:gd name="connsiteY185" fmla="*/ 3709494 h 6858000"/>
              <a:gd name="connsiteX186" fmla="*/ 1634800 w 7467600"/>
              <a:gd name="connsiteY186" fmla="*/ 3731111 h 6858000"/>
              <a:gd name="connsiteX187" fmla="*/ 1635889 w 7467600"/>
              <a:gd name="connsiteY187" fmla="*/ 3709494 h 6858000"/>
              <a:gd name="connsiteX188" fmla="*/ 1510397 w 7467600"/>
              <a:gd name="connsiteY188" fmla="*/ 3684705 h 6858000"/>
              <a:gd name="connsiteX189" fmla="*/ 1146550 w 7467600"/>
              <a:gd name="connsiteY189" fmla="*/ 3802012 h 6858000"/>
              <a:gd name="connsiteX190" fmla="*/ 698834 w 7467600"/>
              <a:gd name="connsiteY190" fmla="*/ 3952272 h 6858000"/>
              <a:gd name="connsiteX191" fmla="*/ 34256 w 7467600"/>
              <a:gd name="connsiteY191" fmla="*/ 4347603 h 6858000"/>
              <a:gd name="connsiteX192" fmla="*/ 527241 w 7467600"/>
              <a:gd name="connsiteY192" fmla="*/ 4065078 h 6858000"/>
              <a:gd name="connsiteX193" fmla="*/ 1510397 w 7467600"/>
              <a:gd name="connsiteY193" fmla="*/ 3684705 h 6858000"/>
              <a:gd name="connsiteX194" fmla="*/ 1313114 w 7467600"/>
              <a:gd name="connsiteY194" fmla="*/ 3655216 h 6858000"/>
              <a:gd name="connsiteX195" fmla="*/ 1109304 w 7467600"/>
              <a:gd name="connsiteY195" fmla="*/ 3669030 h 6858000"/>
              <a:gd name="connsiteX196" fmla="*/ 8129 w 7467600"/>
              <a:gd name="connsiteY196" fmla="*/ 4330519 h 6858000"/>
              <a:gd name="connsiteX197" fmla="*/ 687572 w 7467600"/>
              <a:gd name="connsiteY197" fmla="*/ 3925629 h 6858000"/>
              <a:gd name="connsiteX198" fmla="*/ 1138365 w 7467600"/>
              <a:gd name="connsiteY198" fmla="*/ 3774515 h 6858000"/>
              <a:gd name="connsiteX199" fmla="*/ 1505579 w 7467600"/>
              <a:gd name="connsiteY199" fmla="*/ 3655526 h 6858000"/>
              <a:gd name="connsiteX200" fmla="*/ 1313114 w 7467600"/>
              <a:gd name="connsiteY200" fmla="*/ 3655216 h 6858000"/>
              <a:gd name="connsiteX201" fmla="*/ 3655073 w 7467600"/>
              <a:gd name="connsiteY201" fmla="*/ 3650884 h 6858000"/>
              <a:gd name="connsiteX202" fmla="*/ 3989938 w 7467600"/>
              <a:gd name="connsiteY202" fmla="*/ 3991685 h 6858000"/>
              <a:gd name="connsiteX203" fmla="*/ 4393907 w 7467600"/>
              <a:gd name="connsiteY203" fmla="*/ 4261258 h 6858000"/>
              <a:gd name="connsiteX204" fmla="*/ 4648051 w 7467600"/>
              <a:gd name="connsiteY204" fmla="*/ 4374051 h 6858000"/>
              <a:gd name="connsiteX205" fmla="*/ 4383389 w 7467600"/>
              <a:gd name="connsiteY205" fmla="*/ 4184369 h 6858000"/>
              <a:gd name="connsiteX206" fmla="*/ 4165508 w 7467600"/>
              <a:gd name="connsiteY206" fmla="*/ 4035196 h 6858000"/>
              <a:gd name="connsiteX207" fmla="*/ 4068162 w 7467600"/>
              <a:gd name="connsiteY207" fmla="*/ 3953394 h 6858000"/>
              <a:gd name="connsiteX208" fmla="*/ 3981416 w 7467600"/>
              <a:gd name="connsiteY208" fmla="*/ 3880482 h 6858000"/>
              <a:gd name="connsiteX209" fmla="*/ 3800147 w 7467600"/>
              <a:gd name="connsiteY209" fmla="*/ 3749872 h 6858000"/>
              <a:gd name="connsiteX210" fmla="*/ 3655073 w 7467600"/>
              <a:gd name="connsiteY210" fmla="*/ 3650884 h 6858000"/>
              <a:gd name="connsiteX211" fmla="*/ 3670252 w 7467600"/>
              <a:gd name="connsiteY211" fmla="*/ 3622798 h 6858000"/>
              <a:gd name="connsiteX212" fmla="*/ 3817258 w 7467600"/>
              <a:gd name="connsiteY212" fmla="*/ 3723577 h 6858000"/>
              <a:gd name="connsiteX213" fmla="*/ 4000461 w 7467600"/>
              <a:gd name="connsiteY213" fmla="*/ 3855966 h 6858000"/>
              <a:gd name="connsiteX214" fmla="*/ 4088180 w 7467600"/>
              <a:gd name="connsiteY214" fmla="*/ 3929774 h 6858000"/>
              <a:gd name="connsiteX215" fmla="*/ 4184555 w 7467600"/>
              <a:gd name="connsiteY215" fmla="*/ 4010683 h 6858000"/>
              <a:gd name="connsiteX216" fmla="*/ 4399563 w 7467600"/>
              <a:gd name="connsiteY216" fmla="*/ 4158106 h 6858000"/>
              <a:gd name="connsiteX217" fmla="*/ 4684469 w 7467600"/>
              <a:gd name="connsiteY217" fmla="*/ 4364680 h 6858000"/>
              <a:gd name="connsiteX218" fmla="*/ 4690271 w 7467600"/>
              <a:gd name="connsiteY218" fmla="*/ 4370034 h 6858000"/>
              <a:gd name="connsiteX219" fmla="*/ 4136093 w 7467600"/>
              <a:gd name="connsiteY219" fmla="*/ 3858466 h 6858000"/>
              <a:gd name="connsiteX220" fmla="*/ 3670252 w 7467600"/>
              <a:gd name="connsiteY220" fmla="*/ 3622798 h 6858000"/>
              <a:gd name="connsiteX221" fmla="*/ 4440129 w 7467600"/>
              <a:gd name="connsiteY221" fmla="*/ 3448571 h 6858000"/>
              <a:gd name="connsiteX222" fmla="*/ 4856525 w 7467600"/>
              <a:gd name="connsiteY222" fmla="*/ 3915351 h 6858000"/>
              <a:gd name="connsiteX223" fmla="*/ 5059055 w 7467600"/>
              <a:gd name="connsiteY223" fmla="*/ 4108918 h 6858000"/>
              <a:gd name="connsiteX224" fmla="*/ 5290070 w 7467600"/>
              <a:gd name="connsiteY224" fmla="*/ 4263619 h 6858000"/>
              <a:gd name="connsiteX225" fmla="*/ 4834991 w 7467600"/>
              <a:gd name="connsiteY225" fmla="*/ 3830985 h 6858000"/>
              <a:gd name="connsiteX226" fmla="*/ 4440129 w 7467600"/>
              <a:gd name="connsiteY226" fmla="*/ 3448571 h 6858000"/>
              <a:gd name="connsiteX227" fmla="*/ 4441737 w 7467600"/>
              <a:gd name="connsiteY227" fmla="*/ 3399734 h 6858000"/>
              <a:gd name="connsiteX228" fmla="*/ 4431236 w 7467600"/>
              <a:gd name="connsiteY228" fmla="*/ 3400954 h 6858000"/>
              <a:gd name="connsiteX229" fmla="*/ 4557150 w 7467600"/>
              <a:gd name="connsiteY229" fmla="*/ 3510023 h 6858000"/>
              <a:gd name="connsiteX230" fmla="*/ 4856936 w 7467600"/>
              <a:gd name="connsiteY230" fmla="*/ 3809146 h 6858000"/>
              <a:gd name="connsiteX231" fmla="*/ 5111996 w 7467600"/>
              <a:gd name="connsiteY231" fmla="*/ 4065759 h 6858000"/>
              <a:gd name="connsiteX232" fmla="*/ 5388878 w 7467600"/>
              <a:gd name="connsiteY232" fmla="*/ 4300185 h 6858000"/>
              <a:gd name="connsiteX233" fmla="*/ 5425556 w 7467600"/>
              <a:gd name="connsiteY233" fmla="*/ 4308967 h 6858000"/>
              <a:gd name="connsiteX234" fmla="*/ 4943646 w 7467600"/>
              <a:gd name="connsiteY234" fmla="*/ 3822916 h 6858000"/>
              <a:gd name="connsiteX235" fmla="*/ 4594837 w 7467600"/>
              <a:gd name="connsiteY235" fmla="*/ 3532274 h 6858000"/>
              <a:gd name="connsiteX236" fmla="*/ 4441737 w 7467600"/>
              <a:gd name="connsiteY236" fmla="*/ 3399734 h 6858000"/>
              <a:gd name="connsiteX237" fmla="*/ 5425834 w 7467600"/>
              <a:gd name="connsiteY237" fmla="*/ 3162785 h 6858000"/>
              <a:gd name="connsiteX238" fmla="*/ 5401644 w 7467600"/>
              <a:gd name="connsiteY238" fmla="*/ 3617847 h 6858000"/>
              <a:gd name="connsiteX239" fmla="*/ 5467256 w 7467600"/>
              <a:gd name="connsiteY239" fmla="*/ 4175494 h 6858000"/>
              <a:gd name="connsiteX240" fmla="*/ 5448069 w 7467600"/>
              <a:gd name="connsiteY240" fmla="*/ 3567554 h 6858000"/>
              <a:gd name="connsiteX241" fmla="*/ 5425834 w 7467600"/>
              <a:gd name="connsiteY241" fmla="*/ 3162785 h 6858000"/>
              <a:gd name="connsiteX242" fmla="*/ 1318687 w 7467600"/>
              <a:gd name="connsiteY242" fmla="*/ 3113840 h 6858000"/>
              <a:gd name="connsiteX243" fmla="*/ 1066793 w 7467600"/>
              <a:gd name="connsiteY243" fmla="*/ 3212171 h 6858000"/>
              <a:gd name="connsiteX244" fmla="*/ 993319 w 7467600"/>
              <a:gd name="connsiteY244" fmla="*/ 3247648 h 6858000"/>
              <a:gd name="connsiteX245" fmla="*/ 853081 w 7467600"/>
              <a:gd name="connsiteY245" fmla="*/ 3312410 h 6858000"/>
              <a:gd name="connsiteX246" fmla="*/ 805957 w 7467600"/>
              <a:gd name="connsiteY246" fmla="*/ 3330443 h 6858000"/>
              <a:gd name="connsiteX247" fmla="*/ 1318687 w 7467600"/>
              <a:gd name="connsiteY247" fmla="*/ 3113840 h 6858000"/>
              <a:gd name="connsiteX248" fmla="*/ 5453702 w 7467600"/>
              <a:gd name="connsiteY248" fmla="*/ 3090882 h 6858000"/>
              <a:gd name="connsiteX249" fmla="*/ 5480135 w 7467600"/>
              <a:gd name="connsiteY249" fmla="*/ 3565802 h 6858000"/>
              <a:gd name="connsiteX250" fmla="*/ 5499023 w 7467600"/>
              <a:gd name="connsiteY250" fmla="*/ 4166310 h 6858000"/>
              <a:gd name="connsiteX251" fmla="*/ 5547022 w 7467600"/>
              <a:gd name="connsiteY251" fmla="*/ 3607838 h 6858000"/>
              <a:gd name="connsiteX252" fmla="*/ 5515964 w 7467600"/>
              <a:gd name="connsiteY252" fmla="*/ 3378541 h 6858000"/>
              <a:gd name="connsiteX253" fmla="*/ 5453702 w 7467600"/>
              <a:gd name="connsiteY253" fmla="*/ 3090882 h 6858000"/>
              <a:gd name="connsiteX254" fmla="*/ 1238695 w 7467600"/>
              <a:gd name="connsiteY254" fmla="*/ 3076820 h 6858000"/>
              <a:gd name="connsiteX255" fmla="*/ 716371 w 7467600"/>
              <a:gd name="connsiteY255" fmla="*/ 3293249 h 6858000"/>
              <a:gd name="connsiteX256" fmla="*/ 579522 w 7467600"/>
              <a:gd name="connsiteY256" fmla="*/ 3371759 h 6858000"/>
              <a:gd name="connsiteX257" fmla="*/ 600288 w 7467600"/>
              <a:gd name="connsiteY257" fmla="*/ 3365555 h 6858000"/>
              <a:gd name="connsiteX258" fmla="*/ 840692 w 7467600"/>
              <a:gd name="connsiteY258" fmla="*/ 3284921 h 6858000"/>
              <a:gd name="connsiteX259" fmla="*/ 979248 w 7467600"/>
              <a:gd name="connsiteY259" fmla="*/ 3221003 h 6858000"/>
              <a:gd name="connsiteX260" fmla="*/ 1053282 w 7467600"/>
              <a:gd name="connsiteY260" fmla="*/ 3185247 h 6858000"/>
              <a:gd name="connsiteX261" fmla="*/ 1320603 w 7467600"/>
              <a:gd name="connsiteY261" fmla="*/ 3081281 h 6858000"/>
              <a:gd name="connsiteX262" fmla="*/ 1238695 w 7467600"/>
              <a:gd name="connsiteY262" fmla="*/ 3076820 h 6858000"/>
              <a:gd name="connsiteX263" fmla="*/ 5425627 w 7467600"/>
              <a:gd name="connsiteY263" fmla="*/ 2954192 h 6858000"/>
              <a:gd name="connsiteX264" fmla="*/ 5470770 w 7467600"/>
              <a:gd name="connsiteY264" fmla="*/ 3005435 h 6858000"/>
              <a:gd name="connsiteX265" fmla="*/ 5519779 w 7467600"/>
              <a:gd name="connsiteY265" fmla="*/ 4359223 h 6858000"/>
              <a:gd name="connsiteX266" fmla="*/ 5520293 w 7467600"/>
              <a:gd name="connsiteY266" fmla="*/ 4360602 h 6858000"/>
              <a:gd name="connsiteX267" fmla="*/ 5767221 w 7467600"/>
              <a:gd name="connsiteY267" fmla="*/ 4665564 h 6858000"/>
              <a:gd name="connsiteX268" fmla="*/ 6937169 w 7467600"/>
              <a:gd name="connsiteY268" fmla="*/ 4815941 h 6858000"/>
              <a:gd name="connsiteX269" fmla="*/ 6953922 w 7467600"/>
              <a:gd name="connsiteY269" fmla="*/ 4890068 h 6858000"/>
              <a:gd name="connsiteX270" fmla="*/ 6071359 w 7467600"/>
              <a:gd name="connsiteY270" fmla="*/ 4770770 h 6858000"/>
              <a:gd name="connsiteX271" fmla="*/ 6038839 w 7467600"/>
              <a:gd name="connsiteY271" fmla="*/ 4764474 h 6858000"/>
              <a:gd name="connsiteX272" fmla="*/ 6038706 w 7467600"/>
              <a:gd name="connsiteY272" fmla="*/ 4763847 h 6858000"/>
              <a:gd name="connsiteX273" fmla="*/ 6037784 w 7467600"/>
              <a:gd name="connsiteY273" fmla="*/ 4764270 h 6858000"/>
              <a:gd name="connsiteX274" fmla="*/ 6038839 w 7467600"/>
              <a:gd name="connsiteY274" fmla="*/ 4764474 h 6858000"/>
              <a:gd name="connsiteX275" fmla="*/ 6040338 w 7467600"/>
              <a:gd name="connsiteY275" fmla="*/ 4771418 h 6858000"/>
              <a:gd name="connsiteX276" fmla="*/ 6024488 w 7467600"/>
              <a:gd name="connsiteY276" fmla="*/ 4809903 h 6858000"/>
              <a:gd name="connsiteX277" fmla="*/ 5599771 w 7467600"/>
              <a:gd name="connsiteY277" fmla="*/ 5509652 h 6858000"/>
              <a:gd name="connsiteX278" fmla="*/ 5548843 w 7467600"/>
              <a:gd name="connsiteY278" fmla="*/ 5563845 h 6858000"/>
              <a:gd name="connsiteX279" fmla="*/ 5940952 w 7467600"/>
              <a:gd name="connsiteY279" fmla="*/ 6250028 h 6858000"/>
              <a:gd name="connsiteX280" fmla="*/ 6043441 w 7467600"/>
              <a:gd name="connsiteY280" fmla="*/ 6665847 h 6858000"/>
              <a:gd name="connsiteX281" fmla="*/ 6093432 w 7467600"/>
              <a:gd name="connsiteY281" fmla="*/ 6858000 h 6858000"/>
              <a:gd name="connsiteX282" fmla="*/ 6034344 w 7467600"/>
              <a:gd name="connsiteY282" fmla="*/ 6858000 h 6858000"/>
              <a:gd name="connsiteX283" fmla="*/ 6026679 w 7467600"/>
              <a:gd name="connsiteY283" fmla="*/ 6836959 h 6858000"/>
              <a:gd name="connsiteX284" fmla="*/ 5800441 w 7467600"/>
              <a:gd name="connsiteY284" fmla="*/ 6335286 h 6858000"/>
              <a:gd name="connsiteX285" fmla="*/ 5526562 w 7467600"/>
              <a:gd name="connsiteY285" fmla="*/ 5705388 h 6858000"/>
              <a:gd name="connsiteX286" fmla="*/ 5519640 w 7467600"/>
              <a:gd name="connsiteY286" fmla="*/ 5683774 h 6858000"/>
              <a:gd name="connsiteX287" fmla="*/ 5844559 w 7467600"/>
              <a:gd name="connsiteY287" fmla="*/ 6553349 h 6858000"/>
              <a:gd name="connsiteX288" fmla="*/ 5975994 w 7467600"/>
              <a:gd name="connsiteY288" fmla="*/ 6858000 h 6858000"/>
              <a:gd name="connsiteX289" fmla="*/ 5898547 w 7467600"/>
              <a:gd name="connsiteY289" fmla="*/ 6858000 h 6858000"/>
              <a:gd name="connsiteX290" fmla="*/ 5682041 w 7467600"/>
              <a:gd name="connsiteY290" fmla="*/ 6355860 h 6858000"/>
              <a:gd name="connsiteX291" fmla="*/ 5461758 w 7467600"/>
              <a:gd name="connsiteY291" fmla="*/ 5820220 h 6858000"/>
              <a:gd name="connsiteX292" fmla="*/ 5237282 w 7467600"/>
              <a:gd name="connsiteY292" fmla="*/ 6579086 h 6858000"/>
              <a:gd name="connsiteX293" fmla="*/ 5115009 w 7467600"/>
              <a:gd name="connsiteY293" fmla="*/ 6858000 h 6858000"/>
              <a:gd name="connsiteX294" fmla="*/ 5028074 w 7467600"/>
              <a:gd name="connsiteY294" fmla="*/ 6858000 h 6858000"/>
              <a:gd name="connsiteX295" fmla="*/ 5079508 w 7467600"/>
              <a:gd name="connsiteY295" fmla="*/ 6749074 h 6858000"/>
              <a:gd name="connsiteX296" fmla="*/ 5371846 w 7467600"/>
              <a:gd name="connsiteY296" fmla="*/ 5924413 h 6858000"/>
              <a:gd name="connsiteX297" fmla="*/ 5270512 w 7467600"/>
              <a:gd name="connsiteY297" fmla="*/ 6138975 h 6858000"/>
              <a:gd name="connsiteX298" fmla="*/ 5062409 w 7467600"/>
              <a:gd name="connsiteY298" fmla="*/ 6653544 h 6858000"/>
              <a:gd name="connsiteX299" fmla="*/ 5036628 w 7467600"/>
              <a:gd name="connsiteY299" fmla="*/ 6754247 h 6858000"/>
              <a:gd name="connsiteX300" fmla="*/ 5009112 w 7467600"/>
              <a:gd name="connsiteY300" fmla="*/ 6858000 h 6858000"/>
              <a:gd name="connsiteX301" fmla="*/ 4976679 w 7467600"/>
              <a:gd name="connsiteY301" fmla="*/ 6858000 h 6858000"/>
              <a:gd name="connsiteX302" fmla="*/ 5006537 w 7467600"/>
              <a:gd name="connsiteY302" fmla="*/ 6747068 h 6858000"/>
              <a:gd name="connsiteX303" fmla="*/ 5032723 w 7467600"/>
              <a:gd name="connsiteY303" fmla="*/ 6644957 h 6858000"/>
              <a:gd name="connsiteX304" fmla="*/ 5242949 w 7467600"/>
              <a:gd name="connsiteY304" fmla="*/ 6125175 h 6858000"/>
              <a:gd name="connsiteX305" fmla="*/ 5286321 w 7467600"/>
              <a:gd name="connsiteY305" fmla="*/ 6033555 h 6858000"/>
              <a:gd name="connsiteX306" fmla="*/ 5008210 w 7467600"/>
              <a:gd name="connsiteY306" fmla="*/ 6649194 h 6858000"/>
              <a:gd name="connsiteX307" fmla="*/ 4986321 w 7467600"/>
              <a:gd name="connsiteY307" fmla="*/ 6765687 h 6858000"/>
              <a:gd name="connsiteX308" fmla="*/ 4973474 w 7467600"/>
              <a:gd name="connsiteY308" fmla="*/ 6858000 h 6858000"/>
              <a:gd name="connsiteX309" fmla="*/ 4907178 w 7467600"/>
              <a:gd name="connsiteY309" fmla="*/ 6858000 h 6858000"/>
              <a:gd name="connsiteX310" fmla="*/ 4910810 w 7467600"/>
              <a:gd name="connsiteY310" fmla="*/ 6829660 h 6858000"/>
              <a:gd name="connsiteX311" fmla="*/ 4987461 w 7467600"/>
              <a:gd name="connsiteY311" fmla="*/ 6432994 h 6858000"/>
              <a:gd name="connsiteX312" fmla="*/ 5179262 w 7467600"/>
              <a:gd name="connsiteY312" fmla="*/ 6035044 h 6858000"/>
              <a:gd name="connsiteX313" fmla="*/ 4689678 w 7467600"/>
              <a:gd name="connsiteY313" fmla="*/ 6440241 h 6858000"/>
              <a:gd name="connsiteX314" fmla="*/ 4477543 w 7467600"/>
              <a:gd name="connsiteY314" fmla="*/ 6674836 h 6858000"/>
              <a:gd name="connsiteX315" fmla="*/ 4329957 w 7467600"/>
              <a:gd name="connsiteY315" fmla="*/ 6858000 h 6858000"/>
              <a:gd name="connsiteX316" fmla="*/ 4218595 w 7467600"/>
              <a:gd name="connsiteY316" fmla="*/ 6858000 h 6858000"/>
              <a:gd name="connsiteX317" fmla="*/ 4368888 w 7467600"/>
              <a:gd name="connsiteY317" fmla="*/ 6668412 h 6858000"/>
              <a:gd name="connsiteX318" fmla="*/ 4563091 w 7467600"/>
              <a:gd name="connsiteY318" fmla="*/ 6442508 h 6858000"/>
              <a:gd name="connsiteX319" fmla="*/ 5387324 w 7467600"/>
              <a:gd name="connsiteY319" fmla="*/ 5705830 h 6858000"/>
              <a:gd name="connsiteX320" fmla="*/ 5073620 w 7467600"/>
              <a:gd name="connsiteY320" fmla="*/ 5955437 h 6858000"/>
              <a:gd name="connsiteX321" fmla="*/ 4689789 w 7467600"/>
              <a:gd name="connsiteY321" fmla="*/ 6268382 h 6858000"/>
              <a:gd name="connsiteX322" fmla="*/ 4418722 w 7467600"/>
              <a:gd name="connsiteY322" fmla="*/ 6570886 h 6858000"/>
              <a:gd name="connsiteX323" fmla="*/ 4214944 w 7467600"/>
              <a:gd name="connsiteY323" fmla="*/ 6858000 h 6858000"/>
              <a:gd name="connsiteX324" fmla="*/ 4177898 w 7467600"/>
              <a:gd name="connsiteY324" fmla="*/ 6858000 h 6858000"/>
              <a:gd name="connsiteX325" fmla="*/ 4391597 w 7467600"/>
              <a:gd name="connsiteY325" fmla="*/ 6556370 h 6858000"/>
              <a:gd name="connsiteX326" fmla="*/ 4668889 w 7467600"/>
              <a:gd name="connsiteY326" fmla="*/ 6246399 h 6858000"/>
              <a:gd name="connsiteX327" fmla="*/ 5055427 w 7467600"/>
              <a:gd name="connsiteY327" fmla="*/ 5931476 h 6858000"/>
              <a:gd name="connsiteX328" fmla="*/ 5371814 w 7467600"/>
              <a:gd name="connsiteY328" fmla="*/ 5678975 h 6858000"/>
              <a:gd name="connsiteX329" fmla="*/ 4987918 w 7467600"/>
              <a:gd name="connsiteY329" fmla="*/ 5838701 h 6858000"/>
              <a:gd name="connsiteX330" fmla="*/ 4317146 w 7467600"/>
              <a:gd name="connsiteY330" fmla="*/ 6587716 h 6858000"/>
              <a:gd name="connsiteX331" fmla="*/ 4171627 w 7467600"/>
              <a:gd name="connsiteY331" fmla="*/ 6858000 h 6858000"/>
              <a:gd name="connsiteX332" fmla="*/ 4081585 w 7467600"/>
              <a:gd name="connsiteY332" fmla="*/ 6858000 h 6858000"/>
              <a:gd name="connsiteX333" fmla="*/ 4238603 w 7467600"/>
              <a:gd name="connsiteY333" fmla="*/ 6559341 h 6858000"/>
              <a:gd name="connsiteX334" fmla="*/ 4778333 w 7467600"/>
              <a:gd name="connsiteY334" fmla="*/ 5873626 h 6858000"/>
              <a:gd name="connsiteX335" fmla="*/ 5414185 w 7467600"/>
              <a:gd name="connsiteY335" fmla="*/ 5573882 h 6858000"/>
              <a:gd name="connsiteX336" fmla="*/ 5959648 w 7467600"/>
              <a:gd name="connsiteY336" fmla="*/ 4760797 h 6858000"/>
              <a:gd name="connsiteX337" fmla="*/ 5355019 w 7467600"/>
              <a:gd name="connsiteY337" fmla="*/ 4734672 h 6858000"/>
              <a:gd name="connsiteX338" fmla="*/ 5083565 w 7467600"/>
              <a:gd name="connsiteY338" fmla="*/ 5179121 h 6858000"/>
              <a:gd name="connsiteX339" fmla="*/ 4713577 w 7467600"/>
              <a:gd name="connsiteY339" fmla="*/ 5616803 h 6858000"/>
              <a:gd name="connsiteX340" fmla="*/ 3989559 w 7467600"/>
              <a:gd name="connsiteY340" fmla="*/ 6145945 h 6858000"/>
              <a:gd name="connsiteX341" fmla="*/ 3939824 w 7467600"/>
              <a:gd name="connsiteY341" fmla="*/ 6066900 h 6858000"/>
              <a:gd name="connsiteX342" fmla="*/ 4584537 w 7467600"/>
              <a:gd name="connsiteY342" fmla="*/ 5324826 h 6858000"/>
              <a:gd name="connsiteX343" fmla="*/ 5037105 w 7467600"/>
              <a:gd name="connsiteY343" fmla="*/ 5088765 h 6858000"/>
              <a:gd name="connsiteX344" fmla="*/ 5039930 w 7467600"/>
              <a:gd name="connsiteY344" fmla="*/ 5089585 h 6858000"/>
              <a:gd name="connsiteX345" fmla="*/ 5263764 w 7467600"/>
              <a:gd name="connsiteY345" fmla="*/ 4735525 h 6858000"/>
              <a:gd name="connsiteX346" fmla="*/ 4086300 w 7467600"/>
              <a:gd name="connsiteY346" fmla="*/ 4884599 h 6858000"/>
              <a:gd name="connsiteX347" fmla="*/ 4085485 w 7467600"/>
              <a:gd name="connsiteY347" fmla="*/ 4899070 h 6858000"/>
              <a:gd name="connsiteX348" fmla="*/ 3871915 w 7467600"/>
              <a:gd name="connsiteY348" fmla="*/ 5253645 h 6858000"/>
              <a:gd name="connsiteX349" fmla="*/ 3799374 w 7467600"/>
              <a:gd name="connsiteY349" fmla="*/ 5466127 h 6858000"/>
              <a:gd name="connsiteX350" fmla="*/ 3498850 w 7467600"/>
              <a:gd name="connsiteY350" fmla="*/ 6661888 h 6858000"/>
              <a:gd name="connsiteX351" fmla="*/ 3399216 w 7467600"/>
              <a:gd name="connsiteY351" fmla="*/ 6858000 h 6858000"/>
              <a:gd name="connsiteX352" fmla="*/ 3303688 w 7467600"/>
              <a:gd name="connsiteY352" fmla="*/ 6858000 h 6858000"/>
              <a:gd name="connsiteX353" fmla="*/ 3391774 w 7467600"/>
              <a:gd name="connsiteY353" fmla="*/ 6697181 h 6858000"/>
              <a:gd name="connsiteX354" fmla="*/ 3735540 w 7467600"/>
              <a:gd name="connsiteY354" fmla="*/ 5546923 h 6858000"/>
              <a:gd name="connsiteX355" fmla="*/ 3729438 w 7467600"/>
              <a:gd name="connsiteY355" fmla="*/ 5569058 h 6858000"/>
              <a:gd name="connsiteX356" fmla="*/ 3707782 w 7467600"/>
              <a:gd name="connsiteY356" fmla="*/ 5644908 h 6858000"/>
              <a:gd name="connsiteX357" fmla="*/ 3583827 w 7467600"/>
              <a:gd name="connsiteY357" fmla="*/ 6039215 h 6858000"/>
              <a:gd name="connsiteX358" fmla="*/ 3547861 w 7467600"/>
              <a:gd name="connsiteY358" fmla="*/ 6129609 h 6858000"/>
              <a:gd name="connsiteX359" fmla="*/ 3490905 w 7467600"/>
              <a:gd name="connsiteY359" fmla="*/ 6277660 h 6858000"/>
              <a:gd name="connsiteX360" fmla="*/ 3455859 w 7467600"/>
              <a:gd name="connsiteY360" fmla="*/ 6391301 h 6858000"/>
              <a:gd name="connsiteX361" fmla="*/ 3429112 w 7467600"/>
              <a:gd name="connsiteY361" fmla="*/ 6479469 h 6858000"/>
              <a:gd name="connsiteX362" fmla="*/ 3304862 w 7467600"/>
              <a:gd name="connsiteY362" fmla="*/ 6796476 h 6858000"/>
              <a:gd name="connsiteX363" fmla="*/ 3276071 w 7467600"/>
              <a:gd name="connsiteY363" fmla="*/ 6858000 h 6858000"/>
              <a:gd name="connsiteX364" fmla="*/ 3240805 w 7467600"/>
              <a:gd name="connsiteY364" fmla="*/ 6858000 h 6858000"/>
              <a:gd name="connsiteX365" fmla="*/ 3275917 w 7467600"/>
              <a:gd name="connsiteY365" fmla="*/ 6783192 h 6858000"/>
              <a:gd name="connsiteX366" fmla="*/ 3399358 w 7467600"/>
              <a:gd name="connsiteY366" fmla="*/ 6469011 h 6858000"/>
              <a:gd name="connsiteX367" fmla="*/ 3425650 w 7467600"/>
              <a:gd name="connsiteY367" fmla="*/ 6381333 h 6858000"/>
              <a:gd name="connsiteX368" fmla="*/ 3460661 w 7467600"/>
              <a:gd name="connsiteY368" fmla="*/ 6266763 h 6858000"/>
              <a:gd name="connsiteX369" fmla="*/ 3518021 w 7467600"/>
              <a:gd name="connsiteY369" fmla="*/ 6117298 h 6858000"/>
              <a:gd name="connsiteX370" fmla="*/ 3554035 w 7467600"/>
              <a:gd name="connsiteY370" fmla="*/ 6027832 h 6858000"/>
              <a:gd name="connsiteX371" fmla="*/ 3677174 w 7467600"/>
              <a:gd name="connsiteY371" fmla="*/ 5636351 h 6858000"/>
              <a:gd name="connsiteX372" fmla="*/ 3698819 w 7467600"/>
              <a:gd name="connsiteY372" fmla="*/ 5560503 h 6858000"/>
              <a:gd name="connsiteX373" fmla="*/ 3702094 w 7467600"/>
              <a:gd name="connsiteY373" fmla="*/ 5549194 h 6858000"/>
              <a:gd name="connsiteX374" fmla="*/ 3398355 w 7467600"/>
              <a:gd name="connsiteY374" fmla="*/ 6094603 h 6858000"/>
              <a:gd name="connsiteX375" fmla="*/ 3193941 w 7467600"/>
              <a:gd name="connsiteY375" fmla="*/ 6798775 h 6858000"/>
              <a:gd name="connsiteX376" fmla="*/ 3184140 w 7467600"/>
              <a:gd name="connsiteY376" fmla="*/ 6858000 h 6858000"/>
              <a:gd name="connsiteX377" fmla="*/ 3099978 w 7467600"/>
              <a:gd name="connsiteY377" fmla="*/ 6858000 h 6858000"/>
              <a:gd name="connsiteX378" fmla="*/ 3101556 w 7467600"/>
              <a:gd name="connsiteY378" fmla="*/ 6843337 h 6858000"/>
              <a:gd name="connsiteX379" fmla="*/ 3370162 w 7467600"/>
              <a:gd name="connsiteY379" fmla="*/ 5785550 h 6858000"/>
              <a:gd name="connsiteX380" fmla="*/ 3746477 w 7467600"/>
              <a:gd name="connsiteY380" fmla="*/ 5377889 h 6858000"/>
              <a:gd name="connsiteX381" fmla="*/ 3863399 w 7467600"/>
              <a:gd name="connsiteY381" fmla="*/ 5087257 h 6858000"/>
              <a:gd name="connsiteX382" fmla="*/ 3968712 w 7467600"/>
              <a:gd name="connsiteY382" fmla="*/ 4913989 h 6858000"/>
              <a:gd name="connsiteX383" fmla="*/ 2792390 w 7467600"/>
              <a:gd name="connsiteY383" fmla="*/ 5382974 h 6858000"/>
              <a:gd name="connsiteX384" fmla="*/ 2714982 w 7467600"/>
              <a:gd name="connsiteY384" fmla="*/ 5427051 h 6858000"/>
              <a:gd name="connsiteX385" fmla="*/ 2813361 w 7467600"/>
              <a:gd name="connsiteY385" fmla="*/ 6023912 h 6858000"/>
              <a:gd name="connsiteX386" fmla="*/ 2688430 w 7467600"/>
              <a:gd name="connsiteY386" fmla="*/ 6801564 h 6858000"/>
              <a:gd name="connsiteX387" fmla="*/ 2629626 w 7467600"/>
              <a:gd name="connsiteY387" fmla="*/ 6763394 h 6858000"/>
              <a:gd name="connsiteX388" fmla="*/ 2565328 w 7467600"/>
              <a:gd name="connsiteY388" fmla="*/ 5516399 h 6858000"/>
              <a:gd name="connsiteX389" fmla="*/ 1922999 w 7467600"/>
              <a:gd name="connsiteY389" fmla="*/ 5980343 h 6858000"/>
              <a:gd name="connsiteX390" fmla="*/ 1950261 w 7467600"/>
              <a:gd name="connsiteY390" fmla="*/ 6405858 h 6858000"/>
              <a:gd name="connsiteX391" fmla="*/ 2365554 w 7467600"/>
              <a:gd name="connsiteY391" fmla="*/ 6759107 h 6858000"/>
              <a:gd name="connsiteX392" fmla="*/ 2424142 w 7467600"/>
              <a:gd name="connsiteY392" fmla="*/ 6858000 h 6858000"/>
              <a:gd name="connsiteX393" fmla="*/ 2395994 w 7467600"/>
              <a:gd name="connsiteY393" fmla="*/ 6858000 h 6858000"/>
              <a:gd name="connsiteX394" fmla="*/ 2392863 w 7467600"/>
              <a:gd name="connsiteY394" fmla="*/ 6852964 h 6858000"/>
              <a:gd name="connsiteX395" fmla="*/ 2017589 w 7467600"/>
              <a:gd name="connsiteY395" fmla="*/ 6493982 h 6858000"/>
              <a:gd name="connsiteX396" fmla="*/ 2147336 w 7467600"/>
              <a:gd name="connsiteY396" fmla="*/ 6594052 h 6858000"/>
              <a:gd name="connsiteX397" fmla="*/ 2207047 w 7467600"/>
              <a:gd name="connsiteY397" fmla="*/ 6654540 h 6858000"/>
              <a:gd name="connsiteX398" fmla="*/ 2299106 w 7467600"/>
              <a:gd name="connsiteY398" fmla="*/ 6778931 h 6858000"/>
              <a:gd name="connsiteX399" fmla="*/ 2314430 w 7467600"/>
              <a:gd name="connsiteY399" fmla="*/ 6801144 h 6858000"/>
              <a:gd name="connsiteX400" fmla="*/ 2352406 w 7467600"/>
              <a:gd name="connsiteY400" fmla="*/ 6858000 h 6858000"/>
              <a:gd name="connsiteX401" fmla="*/ 2314492 w 7467600"/>
              <a:gd name="connsiteY401" fmla="*/ 6858000 h 6858000"/>
              <a:gd name="connsiteX402" fmla="*/ 2288095 w 7467600"/>
              <a:gd name="connsiteY402" fmla="*/ 6818030 h 6858000"/>
              <a:gd name="connsiteX403" fmla="*/ 2272768 w 7467600"/>
              <a:gd name="connsiteY403" fmla="*/ 6795822 h 6858000"/>
              <a:gd name="connsiteX404" fmla="*/ 2182715 w 7467600"/>
              <a:gd name="connsiteY404" fmla="*/ 6675071 h 6858000"/>
              <a:gd name="connsiteX405" fmla="*/ 2032061 w 7467600"/>
              <a:gd name="connsiteY405" fmla="*/ 6541380 h 6858000"/>
              <a:gd name="connsiteX406" fmla="*/ 2257220 w 7467600"/>
              <a:gd name="connsiteY406" fmla="*/ 6826257 h 6858000"/>
              <a:gd name="connsiteX407" fmla="*/ 2281324 w 7467600"/>
              <a:gd name="connsiteY407" fmla="*/ 6858000 h 6858000"/>
              <a:gd name="connsiteX408" fmla="*/ 2242860 w 7467600"/>
              <a:gd name="connsiteY408" fmla="*/ 6858000 h 6858000"/>
              <a:gd name="connsiteX409" fmla="*/ 2232818 w 7467600"/>
              <a:gd name="connsiteY409" fmla="*/ 6844926 h 6858000"/>
              <a:gd name="connsiteX410" fmla="*/ 1990172 w 7467600"/>
              <a:gd name="connsiteY410" fmla="*/ 6542121 h 6858000"/>
              <a:gd name="connsiteX411" fmla="*/ 2124090 w 7467600"/>
              <a:gd name="connsiteY411" fmla="*/ 6761017 h 6858000"/>
              <a:gd name="connsiteX412" fmla="*/ 2200380 w 7467600"/>
              <a:gd name="connsiteY412" fmla="*/ 6858000 h 6858000"/>
              <a:gd name="connsiteX413" fmla="*/ 2147507 w 7467600"/>
              <a:gd name="connsiteY413" fmla="*/ 6858000 h 6858000"/>
              <a:gd name="connsiteX414" fmla="*/ 2070668 w 7467600"/>
              <a:gd name="connsiteY414" fmla="*/ 6761520 h 6858000"/>
              <a:gd name="connsiteX415" fmla="*/ 1975142 w 7467600"/>
              <a:gd name="connsiteY415" fmla="*/ 6585570 h 6858000"/>
              <a:gd name="connsiteX416" fmla="*/ 2050035 w 7467600"/>
              <a:gd name="connsiteY416" fmla="*/ 6813345 h 6858000"/>
              <a:gd name="connsiteX417" fmla="*/ 2063025 w 7467600"/>
              <a:gd name="connsiteY417" fmla="*/ 6858000 h 6858000"/>
              <a:gd name="connsiteX418" fmla="*/ 2021675 w 7467600"/>
              <a:gd name="connsiteY418" fmla="*/ 6858000 h 6858000"/>
              <a:gd name="connsiteX419" fmla="*/ 2019308 w 7467600"/>
              <a:gd name="connsiteY419" fmla="*/ 6847118 h 6858000"/>
              <a:gd name="connsiteX420" fmla="*/ 1938835 w 7467600"/>
              <a:gd name="connsiteY420" fmla="*/ 6551160 h 6858000"/>
              <a:gd name="connsiteX421" fmla="*/ 1953230 w 7467600"/>
              <a:gd name="connsiteY421" fmla="*/ 6759699 h 6858000"/>
              <a:gd name="connsiteX422" fmla="*/ 1956763 w 7467600"/>
              <a:gd name="connsiteY422" fmla="*/ 6778191 h 6858000"/>
              <a:gd name="connsiteX423" fmla="*/ 1967925 w 7467600"/>
              <a:gd name="connsiteY423" fmla="*/ 6858000 h 6858000"/>
              <a:gd name="connsiteX424" fmla="*/ 1936622 w 7467600"/>
              <a:gd name="connsiteY424" fmla="*/ 6858000 h 6858000"/>
              <a:gd name="connsiteX425" fmla="*/ 1926261 w 7467600"/>
              <a:gd name="connsiteY425" fmla="*/ 6784064 h 6858000"/>
              <a:gd name="connsiteX426" fmla="*/ 1922724 w 7467600"/>
              <a:gd name="connsiteY426" fmla="*/ 6765577 h 6858000"/>
              <a:gd name="connsiteX427" fmla="*/ 1904650 w 7467600"/>
              <a:gd name="connsiteY427" fmla="*/ 6639616 h 6858000"/>
              <a:gd name="connsiteX428" fmla="*/ 1885273 w 7467600"/>
              <a:gd name="connsiteY428" fmla="*/ 6858000 h 6858000"/>
              <a:gd name="connsiteX429" fmla="*/ 1854363 w 7467600"/>
              <a:gd name="connsiteY429" fmla="*/ 6858000 h 6858000"/>
              <a:gd name="connsiteX430" fmla="*/ 1880391 w 7467600"/>
              <a:gd name="connsiteY430" fmla="*/ 6603796 h 6858000"/>
              <a:gd name="connsiteX431" fmla="*/ 1818273 w 7467600"/>
              <a:gd name="connsiteY431" fmla="*/ 6715729 h 6858000"/>
              <a:gd name="connsiteX432" fmla="*/ 1794691 w 7467600"/>
              <a:gd name="connsiteY432" fmla="*/ 6843239 h 6858000"/>
              <a:gd name="connsiteX433" fmla="*/ 1794914 w 7467600"/>
              <a:gd name="connsiteY433" fmla="*/ 6858000 h 6858000"/>
              <a:gd name="connsiteX434" fmla="*/ 1746128 w 7467600"/>
              <a:gd name="connsiteY434" fmla="*/ 6858000 h 6858000"/>
              <a:gd name="connsiteX435" fmla="*/ 1753934 w 7467600"/>
              <a:gd name="connsiteY435" fmla="*/ 6724796 h 6858000"/>
              <a:gd name="connsiteX436" fmla="*/ 1792053 w 7467600"/>
              <a:gd name="connsiteY436" fmla="*/ 6572396 h 6858000"/>
              <a:gd name="connsiteX437" fmla="*/ 1862248 w 7467600"/>
              <a:gd name="connsiteY437" fmla="*/ 6266397 h 6858000"/>
              <a:gd name="connsiteX438" fmla="*/ 1862250 w 7467600"/>
              <a:gd name="connsiteY438" fmla="*/ 6033531 h 6858000"/>
              <a:gd name="connsiteX439" fmla="*/ 1211999 w 7467600"/>
              <a:gd name="connsiteY439" fmla="*/ 6683610 h 6858000"/>
              <a:gd name="connsiteX440" fmla="*/ 1213266 w 7467600"/>
              <a:gd name="connsiteY440" fmla="*/ 6691947 h 6858000"/>
              <a:gd name="connsiteX441" fmla="*/ 1203370 w 7467600"/>
              <a:gd name="connsiteY441" fmla="*/ 6850676 h 6858000"/>
              <a:gd name="connsiteX442" fmla="*/ 1203671 w 7467600"/>
              <a:gd name="connsiteY442" fmla="*/ 6858000 h 6858000"/>
              <a:gd name="connsiteX443" fmla="*/ 1143180 w 7467600"/>
              <a:gd name="connsiteY443" fmla="*/ 6858000 h 6858000"/>
              <a:gd name="connsiteX444" fmla="*/ 1142176 w 7467600"/>
              <a:gd name="connsiteY444" fmla="*/ 6766045 h 6858000"/>
              <a:gd name="connsiteX445" fmla="*/ 1067484 w 7467600"/>
              <a:gd name="connsiteY445" fmla="*/ 6858000 h 6858000"/>
              <a:gd name="connsiteX446" fmla="*/ 953928 w 7467600"/>
              <a:gd name="connsiteY446" fmla="*/ 6858000 h 6858000"/>
              <a:gd name="connsiteX447" fmla="*/ 959715 w 7467600"/>
              <a:gd name="connsiteY447" fmla="*/ 6850185 h 6858000"/>
              <a:gd name="connsiteX448" fmla="*/ 1483788 w 7467600"/>
              <a:gd name="connsiteY448" fmla="*/ 6259174 h 6858000"/>
              <a:gd name="connsiteX449" fmla="*/ 1100671 w 7467600"/>
              <a:gd name="connsiteY449" fmla="*/ 6252137 h 6858000"/>
              <a:gd name="connsiteX450" fmla="*/ 1090144 w 7467600"/>
              <a:gd name="connsiteY450" fmla="*/ 6256748 h 6858000"/>
              <a:gd name="connsiteX451" fmla="*/ 1095872 w 7467600"/>
              <a:gd name="connsiteY451" fmla="*/ 6271892 h 6858000"/>
              <a:gd name="connsiteX452" fmla="*/ 262785 w 7467600"/>
              <a:gd name="connsiteY452" fmla="*/ 6845450 h 6858000"/>
              <a:gd name="connsiteX453" fmla="*/ 209968 w 7467600"/>
              <a:gd name="connsiteY453" fmla="*/ 6770713 h 6858000"/>
              <a:gd name="connsiteX454" fmla="*/ 873460 w 7467600"/>
              <a:gd name="connsiteY454" fmla="*/ 6253768 h 6858000"/>
              <a:gd name="connsiteX455" fmla="*/ 192686 w 7467600"/>
              <a:gd name="connsiteY455" fmla="*/ 5849257 h 6858000"/>
              <a:gd name="connsiteX456" fmla="*/ 4696 w 7467600"/>
              <a:gd name="connsiteY456" fmla="*/ 5697668 h 6858000"/>
              <a:gd name="connsiteX457" fmla="*/ 0 w 7467600"/>
              <a:gd name="connsiteY457" fmla="*/ 5689984 h 6858000"/>
              <a:gd name="connsiteX458" fmla="*/ 0 w 7467600"/>
              <a:gd name="connsiteY458" fmla="*/ 5513472 h 6858000"/>
              <a:gd name="connsiteX459" fmla="*/ 174101 w 7467600"/>
              <a:gd name="connsiteY459" fmla="*/ 5620277 h 6858000"/>
              <a:gd name="connsiteX460" fmla="*/ 891800 w 7467600"/>
              <a:gd name="connsiteY460" fmla="*/ 6036935 h 6858000"/>
              <a:gd name="connsiteX461" fmla="*/ 1072219 w 7467600"/>
              <a:gd name="connsiteY461" fmla="*/ 6169443 h 6858000"/>
              <a:gd name="connsiteX462" fmla="*/ 1074117 w 7467600"/>
              <a:gd name="connsiteY462" fmla="*/ 6170301 h 6858000"/>
              <a:gd name="connsiteX463" fmla="*/ 1083114 w 7467600"/>
              <a:gd name="connsiteY463" fmla="*/ 6174131 h 6858000"/>
              <a:gd name="connsiteX464" fmla="*/ 1543010 w 7467600"/>
              <a:gd name="connsiteY464" fmla="*/ 6191140 h 6858000"/>
              <a:gd name="connsiteX465" fmla="*/ 1551080 w 7467600"/>
              <a:gd name="connsiteY465" fmla="*/ 6195006 h 6858000"/>
              <a:gd name="connsiteX466" fmla="*/ 2345443 w 7467600"/>
              <a:gd name="connsiteY466" fmla="*/ 5549882 h 6858000"/>
              <a:gd name="connsiteX467" fmla="*/ 1721499 w 7467600"/>
              <a:gd name="connsiteY467" fmla="*/ 5599969 h 6858000"/>
              <a:gd name="connsiteX468" fmla="*/ 767716 w 7467600"/>
              <a:gd name="connsiteY468" fmla="*/ 5472768 h 6858000"/>
              <a:gd name="connsiteX469" fmla="*/ 722147 w 7467600"/>
              <a:gd name="connsiteY469" fmla="*/ 5393091 h 6858000"/>
              <a:gd name="connsiteX470" fmla="*/ 1485552 w 7467600"/>
              <a:gd name="connsiteY470" fmla="*/ 5313202 h 6858000"/>
              <a:gd name="connsiteX471" fmla="*/ 2143004 w 7467600"/>
              <a:gd name="connsiteY471" fmla="*/ 5402420 h 6858000"/>
              <a:gd name="connsiteX472" fmla="*/ 1933391 w 7467600"/>
              <a:gd name="connsiteY472" fmla="*/ 5156971 h 6858000"/>
              <a:gd name="connsiteX473" fmla="*/ 1827118 w 7467600"/>
              <a:gd name="connsiteY473" fmla="*/ 4968410 h 6858000"/>
              <a:gd name="connsiteX474" fmla="*/ 1837349 w 7467600"/>
              <a:gd name="connsiteY474" fmla="*/ 4956357 h 6858000"/>
              <a:gd name="connsiteX475" fmla="*/ 2162835 w 7467600"/>
              <a:gd name="connsiteY475" fmla="*/ 5187853 h 6858000"/>
              <a:gd name="connsiteX476" fmla="*/ 2257167 w 7467600"/>
              <a:gd name="connsiteY476" fmla="*/ 5462123 h 6858000"/>
              <a:gd name="connsiteX477" fmla="*/ 2261598 w 7467600"/>
              <a:gd name="connsiteY477" fmla="*/ 5467998 h 6858000"/>
              <a:gd name="connsiteX478" fmla="*/ 2437177 w 7467600"/>
              <a:gd name="connsiteY478" fmla="*/ 5479608 h 6858000"/>
              <a:gd name="connsiteX479" fmla="*/ 2445247 w 7467600"/>
              <a:gd name="connsiteY479" fmla="*/ 5483476 h 6858000"/>
              <a:gd name="connsiteX480" fmla="*/ 2743626 w 7467600"/>
              <a:gd name="connsiteY480" fmla="*/ 5304819 h 6858000"/>
              <a:gd name="connsiteX481" fmla="*/ 3048102 w 7467600"/>
              <a:gd name="connsiteY481" fmla="*/ 5150595 h 6858000"/>
              <a:gd name="connsiteX482" fmla="*/ 1799414 w 7467600"/>
              <a:gd name="connsiteY482" fmla="*/ 4694732 h 6858000"/>
              <a:gd name="connsiteX483" fmla="*/ 1771735 w 7467600"/>
              <a:gd name="connsiteY483" fmla="*/ 4619929 h 6858000"/>
              <a:gd name="connsiteX484" fmla="*/ 3104273 w 7467600"/>
              <a:gd name="connsiteY484" fmla="*/ 5076159 h 6858000"/>
              <a:gd name="connsiteX485" fmla="*/ 3113245 w 7467600"/>
              <a:gd name="connsiteY485" fmla="*/ 5090705 h 6858000"/>
              <a:gd name="connsiteX486" fmla="*/ 3126294 w 7467600"/>
              <a:gd name="connsiteY486" fmla="*/ 5114400 h 6858000"/>
              <a:gd name="connsiteX487" fmla="*/ 3937433 w 7467600"/>
              <a:gd name="connsiteY487" fmla="*/ 4830473 h 6858000"/>
              <a:gd name="connsiteX488" fmla="*/ 3590475 w 7467600"/>
              <a:gd name="connsiteY488" fmla="*/ 4597974 h 6858000"/>
              <a:gd name="connsiteX489" fmla="*/ 3100264 w 7467600"/>
              <a:gd name="connsiteY489" fmla="*/ 4579845 h 6858000"/>
              <a:gd name="connsiteX490" fmla="*/ 2183576 w 7467600"/>
              <a:gd name="connsiteY490" fmla="*/ 4227150 h 6858000"/>
              <a:gd name="connsiteX491" fmla="*/ 2151029 w 7467600"/>
              <a:gd name="connsiteY491" fmla="*/ 4146947 h 6858000"/>
              <a:gd name="connsiteX492" fmla="*/ 3563434 w 7467600"/>
              <a:gd name="connsiteY492" fmla="*/ 4469115 h 6858000"/>
              <a:gd name="connsiteX493" fmla="*/ 3177952 w 7467600"/>
              <a:gd name="connsiteY493" fmla="*/ 3657386 h 6858000"/>
              <a:gd name="connsiteX494" fmla="*/ 3189263 w 7467600"/>
              <a:gd name="connsiteY494" fmla="*/ 3625726 h 6858000"/>
              <a:gd name="connsiteX495" fmla="*/ 3560912 w 7467600"/>
              <a:gd name="connsiteY495" fmla="*/ 4079863 h 6858000"/>
              <a:gd name="connsiteX496" fmla="*/ 3626636 w 7467600"/>
              <a:gd name="connsiteY496" fmla="*/ 4512230 h 6858000"/>
              <a:gd name="connsiteX497" fmla="*/ 3653088 w 7467600"/>
              <a:gd name="connsiteY497" fmla="*/ 4521417 h 6858000"/>
              <a:gd name="connsiteX498" fmla="*/ 3988128 w 7467600"/>
              <a:gd name="connsiteY498" fmla="*/ 4817267 h 6858000"/>
              <a:gd name="connsiteX499" fmla="*/ 4830582 w 7467600"/>
              <a:gd name="connsiteY499" fmla="*/ 4676000 h 6858000"/>
              <a:gd name="connsiteX500" fmla="*/ 4830100 w 7467600"/>
              <a:gd name="connsiteY500" fmla="*/ 4675554 h 6858000"/>
              <a:gd name="connsiteX501" fmla="*/ 4036318 w 7467600"/>
              <a:gd name="connsiteY501" fmla="*/ 4147013 h 6858000"/>
              <a:gd name="connsiteX502" fmla="*/ 3432098 w 7467600"/>
              <a:gd name="connsiteY502" fmla="*/ 3537312 h 6858000"/>
              <a:gd name="connsiteX503" fmla="*/ 3446761 w 7467600"/>
              <a:gd name="connsiteY503" fmla="*/ 3461278 h 6858000"/>
              <a:gd name="connsiteX504" fmla="*/ 4419733 w 7467600"/>
              <a:gd name="connsiteY504" fmla="*/ 3963555 h 6858000"/>
              <a:gd name="connsiteX505" fmla="*/ 4781371 w 7467600"/>
              <a:gd name="connsiteY505" fmla="*/ 4458604 h 6858000"/>
              <a:gd name="connsiteX506" fmla="*/ 4780440 w 7467600"/>
              <a:gd name="connsiteY506" fmla="*/ 4470290 h 6858000"/>
              <a:gd name="connsiteX507" fmla="*/ 4898954 w 7467600"/>
              <a:gd name="connsiteY507" fmla="*/ 4662092 h 6858000"/>
              <a:gd name="connsiteX508" fmla="*/ 4900699 w 7467600"/>
              <a:gd name="connsiteY508" fmla="*/ 4670867 h 6858000"/>
              <a:gd name="connsiteX509" fmla="*/ 5714511 w 7467600"/>
              <a:gd name="connsiteY509" fmla="*/ 4663483 h 6858000"/>
              <a:gd name="connsiteX510" fmla="*/ 5464793 w 7467600"/>
              <a:gd name="connsiteY510" fmla="*/ 4393556 h 6858000"/>
              <a:gd name="connsiteX511" fmla="*/ 5461897 w 7467600"/>
              <a:gd name="connsiteY511" fmla="*/ 4390879 h 6858000"/>
              <a:gd name="connsiteX512" fmla="*/ 4294126 w 7467600"/>
              <a:gd name="connsiteY512" fmla="*/ 3303048 h 6858000"/>
              <a:gd name="connsiteX513" fmla="*/ 4305321 w 7467600"/>
              <a:gd name="connsiteY513" fmla="*/ 3256953 h 6858000"/>
              <a:gd name="connsiteX514" fmla="*/ 4949299 w 7467600"/>
              <a:gd name="connsiteY514" fmla="*/ 3766336 h 6858000"/>
              <a:gd name="connsiteX515" fmla="*/ 5291452 w 7467600"/>
              <a:gd name="connsiteY515" fmla="*/ 4076801 h 6858000"/>
              <a:gd name="connsiteX516" fmla="*/ 5434998 w 7467600"/>
              <a:gd name="connsiteY516" fmla="*/ 4254100 h 6858000"/>
              <a:gd name="connsiteX517" fmla="*/ 5351015 w 7467600"/>
              <a:gd name="connsiteY517" fmla="*/ 3760989 h 6858000"/>
              <a:gd name="connsiteX518" fmla="*/ 5413780 w 7467600"/>
              <a:gd name="connsiteY518" fmla="*/ 2966265 h 6858000"/>
              <a:gd name="connsiteX519" fmla="*/ 5425627 w 7467600"/>
              <a:gd name="connsiteY519" fmla="*/ 2954192 h 6858000"/>
              <a:gd name="connsiteX520" fmla="*/ 6604735 w 7467600"/>
              <a:gd name="connsiteY520" fmla="*/ 2041381 h 6858000"/>
              <a:gd name="connsiteX521" fmla="*/ 7204487 w 7467600"/>
              <a:gd name="connsiteY521" fmla="*/ 2742112 h 6858000"/>
              <a:gd name="connsiteX522" fmla="*/ 7131592 w 7467600"/>
              <a:gd name="connsiteY522" fmla="*/ 2672096 h 6858000"/>
              <a:gd name="connsiteX523" fmla="*/ 6996344 w 7467600"/>
              <a:gd name="connsiteY523" fmla="*/ 2518310 h 6858000"/>
              <a:gd name="connsiteX524" fmla="*/ 6735495 w 7467600"/>
              <a:gd name="connsiteY524" fmla="*/ 2196890 h 6858000"/>
              <a:gd name="connsiteX525" fmla="*/ 6721901 w 7467600"/>
              <a:gd name="connsiteY525" fmla="*/ 2179274 h 6858000"/>
              <a:gd name="connsiteX526" fmla="*/ 6604735 w 7467600"/>
              <a:gd name="connsiteY526" fmla="*/ 2041381 h 6858000"/>
              <a:gd name="connsiteX527" fmla="*/ 6591670 w 7467600"/>
              <a:gd name="connsiteY527" fmla="*/ 1988277 h 6858000"/>
              <a:gd name="connsiteX528" fmla="*/ 6747349 w 7467600"/>
              <a:gd name="connsiteY528" fmla="*/ 2160069 h 6858000"/>
              <a:gd name="connsiteX529" fmla="*/ 6760943 w 7467600"/>
              <a:gd name="connsiteY529" fmla="*/ 2177686 h 6858000"/>
              <a:gd name="connsiteX530" fmla="*/ 7021065 w 7467600"/>
              <a:gd name="connsiteY530" fmla="*/ 2498102 h 6858000"/>
              <a:gd name="connsiteX531" fmla="*/ 7155223 w 7467600"/>
              <a:gd name="connsiteY531" fmla="*/ 2650386 h 6858000"/>
              <a:gd name="connsiteX532" fmla="*/ 7203167 w 7467600"/>
              <a:gd name="connsiteY532" fmla="*/ 2697288 h 6858000"/>
              <a:gd name="connsiteX533" fmla="*/ 6937703 w 7467600"/>
              <a:gd name="connsiteY533" fmla="*/ 2321981 h 6858000"/>
              <a:gd name="connsiteX534" fmla="*/ 6591670 w 7467600"/>
              <a:gd name="connsiteY534" fmla="*/ 1988277 h 6858000"/>
              <a:gd name="connsiteX535" fmla="*/ 5798671 w 7467600"/>
              <a:gd name="connsiteY535" fmla="*/ 1981601 h 6858000"/>
              <a:gd name="connsiteX536" fmla="*/ 5754709 w 7467600"/>
              <a:gd name="connsiteY536" fmla="*/ 2071454 h 6858000"/>
              <a:gd name="connsiteX537" fmla="*/ 5763044 w 7467600"/>
              <a:gd name="connsiteY537" fmla="*/ 2842206 h 6858000"/>
              <a:gd name="connsiteX538" fmla="*/ 5764974 w 7467600"/>
              <a:gd name="connsiteY538" fmla="*/ 2799609 h 6858000"/>
              <a:gd name="connsiteX539" fmla="*/ 5767665 w 7467600"/>
              <a:gd name="connsiteY539" fmla="*/ 2666409 h 6858000"/>
              <a:gd name="connsiteX540" fmla="*/ 5763055 w 7467600"/>
              <a:gd name="connsiteY540" fmla="*/ 2579705 h 6858000"/>
              <a:gd name="connsiteX541" fmla="*/ 5758079 w 7467600"/>
              <a:gd name="connsiteY541" fmla="*/ 2492508 h 6858000"/>
              <a:gd name="connsiteX542" fmla="*/ 5779325 w 7467600"/>
              <a:gd name="connsiteY542" fmla="*/ 2197069 h 6858000"/>
              <a:gd name="connsiteX543" fmla="*/ 5798671 w 7467600"/>
              <a:gd name="connsiteY543" fmla="*/ 1981601 h 6858000"/>
              <a:gd name="connsiteX544" fmla="*/ 5829202 w 7467600"/>
              <a:gd name="connsiteY544" fmla="*/ 1971679 h 6858000"/>
              <a:gd name="connsiteX545" fmla="*/ 5809558 w 7467600"/>
              <a:gd name="connsiteY545" fmla="*/ 2198043 h 6858000"/>
              <a:gd name="connsiteX546" fmla="*/ 5788653 w 7467600"/>
              <a:gd name="connsiteY546" fmla="*/ 2489430 h 6858000"/>
              <a:gd name="connsiteX547" fmla="*/ 5793439 w 7467600"/>
              <a:gd name="connsiteY547" fmla="*/ 2575235 h 6858000"/>
              <a:gd name="connsiteX548" fmla="*/ 5796837 w 7467600"/>
              <a:gd name="connsiteY548" fmla="*/ 2637633 h 6858000"/>
              <a:gd name="connsiteX549" fmla="*/ 5818614 w 7467600"/>
              <a:gd name="connsiteY549" fmla="*/ 2473055 h 6858000"/>
              <a:gd name="connsiteX550" fmla="*/ 5829202 w 7467600"/>
              <a:gd name="connsiteY550" fmla="*/ 1971679 h 6858000"/>
              <a:gd name="connsiteX551" fmla="*/ 5911389 w 7467600"/>
              <a:gd name="connsiteY551" fmla="*/ 1898371 h 6858000"/>
              <a:gd name="connsiteX552" fmla="*/ 6237627 w 7467600"/>
              <a:gd name="connsiteY552" fmla="*/ 2231921 h 6858000"/>
              <a:gd name="connsiteX553" fmla="*/ 5911389 w 7467600"/>
              <a:gd name="connsiteY553" fmla="*/ 1898371 h 6858000"/>
              <a:gd name="connsiteX554" fmla="*/ 6944437 w 7467600"/>
              <a:gd name="connsiteY554" fmla="*/ 1575402 h 6858000"/>
              <a:gd name="connsiteX555" fmla="*/ 6304730 w 7467600"/>
              <a:gd name="connsiteY555" fmla="*/ 1766654 h 6858000"/>
              <a:gd name="connsiteX556" fmla="*/ 6944437 w 7467600"/>
              <a:gd name="connsiteY556" fmla="*/ 1575402 h 6858000"/>
              <a:gd name="connsiteX557" fmla="*/ 7019523 w 7467600"/>
              <a:gd name="connsiteY557" fmla="*/ 1519450 h 6858000"/>
              <a:gd name="connsiteX558" fmla="*/ 6298091 w 7467600"/>
              <a:gd name="connsiteY558" fmla="*/ 1737122 h 6858000"/>
              <a:gd name="connsiteX559" fmla="*/ 7019523 w 7467600"/>
              <a:gd name="connsiteY559" fmla="*/ 1519450 h 6858000"/>
              <a:gd name="connsiteX560" fmla="*/ 2399523 w 7467600"/>
              <a:gd name="connsiteY560" fmla="*/ 1428234 h 6858000"/>
              <a:gd name="connsiteX561" fmla="*/ 2224982 w 7467600"/>
              <a:gd name="connsiteY561" fmla="*/ 1826201 h 6858000"/>
              <a:gd name="connsiteX562" fmla="*/ 2096099 w 7467600"/>
              <a:gd name="connsiteY562" fmla="*/ 2345900 h 6858000"/>
              <a:gd name="connsiteX563" fmla="*/ 2283317 w 7467600"/>
              <a:gd name="connsiteY563" fmla="*/ 1796925 h 6858000"/>
              <a:gd name="connsiteX564" fmla="*/ 2399523 w 7467600"/>
              <a:gd name="connsiteY564" fmla="*/ 1428234 h 6858000"/>
              <a:gd name="connsiteX565" fmla="*/ 2448558 w 7467600"/>
              <a:gd name="connsiteY565" fmla="*/ 1373435 h 6858000"/>
              <a:gd name="connsiteX566" fmla="*/ 2312521 w 7467600"/>
              <a:gd name="connsiteY566" fmla="*/ 1806140 h 6858000"/>
              <a:gd name="connsiteX567" fmla="*/ 2127533 w 7467600"/>
              <a:gd name="connsiteY567" fmla="*/ 2348380 h 6858000"/>
              <a:gd name="connsiteX568" fmla="*/ 2358080 w 7467600"/>
              <a:gd name="connsiteY568" fmla="*/ 1866134 h 6858000"/>
              <a:gd name="connsiteX569" fmla="*/ 2407436 w 7467600"/>
              <a:gd name="connsiteY569" fmla="*/ 1651070 h 6858000"/>
              <a:gd name="connsiteX570" fmla="*/ 2448558 w 7467600"/>
              <a:gd name="connsiteY570" fmla="*/ 1373435 h 6858000"/>
              <a:gd name="connsiteX571" fmla="*/ 278707 w 7467600"/>
              <a:gd name="connsiteY571" fmla="*/ 1352270 h 6858000"/>
              <a:gd name="connsiteX572" fmla="*/ 321570 w 7467600"/>
              <a:gd name="connsiteY572" fmla="*/ 1861610 h 6858000"/>
              <a:gd name="connsiteX573" fmla="*/ 294281 w 7467600"/>
              <a:gd name="connsiteY573" fmla="*/ 1440658 h 6858000"/>
              <a:gd name="connsiteX574" fmla="*/ 278707 w 7467600"/>
              <a:gd name="connsiteY574" fmla="*/ 1352270 h 6858000"/>
              <a:gd name="connsiteX575" fmla="*/ 1423821 w 7467600"/>
              <a:gd name="connsiteY575" fmla="*/ 1351958 h 6858000"/>
              <a:gd name="connsiteX576" fmla="*/ 1638521 w 7467600"/>
              <a:gd name="connsiteY576" fmla="*/ 1908470 h 6858000"/>
              <a:gd name="connsiteX577" fmla="*/ 1754199 w 7467600"/>
              <a:gd name="connsiteY577" fmla="*/ 2149284 h 6858000"/>
              <a:gd name="connsiteX578" fmla="*/ 1908359 w 7467600"/>
              <a:gd name="connsiteY578" fmla="*/ 2364988 h 6858000"/>
              <a:gd name="connsiteX579" fmla="*/ 1647661 w 7467600"/>
              <a:gd name="connsiteY579" fmla="*/ 1825945 h 6858000"/>
              <a:gd name="connsiteX580" fmla="*/ 1423821 w 7467600"/>
              <a:gd name="connsiteY580" fmla="*/ 1351958 h 6858000"/>
              <a:gd name="connsiteX581" fmla="*/ 1431890 w 7467600"/>
              <a:gd name="connsiteY581" fmla="*/ 1306475 h 6858000"/>
              <a:gd name="connsiteX582" fmla="*/ 1507597 w 7467600"/>
              <a:gd name="connsiteY582" fmla="*/ 1446132 h 6858000"/>
              <a:gd name="connsiteX583" fmla="*/ 1674586 w 7467600"/>
              <a:gd name="connsiteY583" fmla="*/ 1813832 h 6858000"/>
              <a:gd name="connsiteX584" fmla="*/ 1815950 w 7467600"/>
              <a:gd name="connsiteY584" fmla="*/ 2128564 h 6858000"/>
              <a:gd name="connsiteX585" fmla="*/ 1984242 w 7467600"/>
              <a:gd name="connsiteY585" fmla="*/ 2430829 h 6858000"/>
              <a:gd name="connsiteX586" fmla="*/ 2014023 w 7467600"/>
              <a:gd name="connsiteY586" fmla="*/ 2450995 h 6858000"/>
              <a:gd name="connsiteX587" fmla="*/ 1747337 w 7467600"/>
              <a:gd name="connsiteY587" fmla="*/ 1855264 h 6858000"/>
              <a:gd name="connsiteX588" fmla="*/ 1533749 w 7467600"/>
              <a:gd name="connsiteY588" fmla="*/ 1478656 h 6858000"/>
              <a:gd name="connsiteX589" fmla="*/ 1431890 w 7467600"/>
              <a:gd name="connsiteY589" fmla="*/ 1306475 h 6858000"/>
              <a:gd name="connsiteX590" fmla="*/ 5052692 w 7467600"/>
              <a:gd name="connsiteY590" fmla="*/ 1292994 h 6858000"/>
              <a:gd name="connsiteX591" fmla="*/ 5200661 w 7467600"/>
              <a:gd name="connsiteY591" fmla="*/ 1635186 h 6858000"/>
              <a:gd name="connsiteX592" fmla="*/ 5297138 w 7467600"/>
              <a:gd name="connsiteY592" fmla="*/ 1906351 h 6858000"/>
              <a:gd name="connsiteX593" fmla="*/ 5052692 w 7467600"/>
              <a:gd name="connsiteY593" fmla="*/ 1292994 h 6858000"/>
              <a:gd name="connsiteX594" fmla="*/ 5009948 w 7467600"/>
              <a:gd name="connsiteY594" fmla="*/ 1273619 h 6858000"/>
              <a:gd name="connsiteX595" fmla="*/ 5121777 w 7467600"/>
              <a:gd name="connsiteY595" fmla="*/ 1654213 h 6858000"/>
              <a:gd name="connsiteX596" fmla="*/ 5293545 w 7467600"/>
              <a:gd name="connsiteY596" fmla="*/ 2072247 h 6858000"/>
              <a:gd name="connsiteX597" fmla="*/ 5294042 w 7467600"/>
              <a:gd name="connsiteY597" fmla="*/ 2065019 h 6858000"/>
              <a:gd name="connsiteX598" fmla="*/ 5171936 w 7467600"/>
              <a:gd name="connsiteY598" fmla="*/ 1647613 h 6858000"/>
              <a:gd name="connsiteX599" fmla="*/ 5009948 w 7467600"/>
              <a:gd name="connsiteY599" fmla="*/ 1273619 h 6858000"/>
              <a:gd name="connsiteX600" fmla="*/ 655236 w 7467600"/>
              <a:gd name="connsiteY600" fmla="*/ 1268632 h 6858000"/>
              <a:gd name="connsiteX601" fmla="*/ 839521 w 7467600"/>
              <a:gd name="connsiteY601" fmla="*/ 1685315 h 6858000"/>
              <a:gd name="connsiteX602" fmla="*/ 1109416 w 7467600"/>
              <a:gd name="connsiteY602" fmla="*/ 2061663 h 6858000"/>
              <a:gd name="connsiteX603" fmla="*/ 1298300 w 7467600"/>
              <a:gd name="connsiteY603" fmla="*/ 2247742 h 6858000"/>
              <a:gd name="connsiteX604" fmla="*/ 1125871 w 7467600"/>
              <a:gd name="connsiteY604" fmla="*/ 1989513 h 6858000"/>
              <a:gd name="connsiteX605" fmla="*/ 981574 w 7467600"/>
              <a:gd name="connsiteY605" fmla="*/ 1783157 h 6858000"/>
              <a:gd name="connsiteX606" fmla="*/ 922198 w 7467600"/>
              <a:gd name="connsiteY606" fmla="*/ 1677437 h 6858000"/>
              <a:gd name="connsiteX607" fmla="*/ 869293 w 7467600"/>
              <a:gd name="connsiteY607" fmla="*/ 1583214 h 6858000"/>
              <a:gd name="connsiteX608" fmla="*/ 751431 w 7467600"/>
              <a:gd name="connsiteY608" fmla="*/ 1405731 h 6858000"/>
              <a:gd name="connsiteX609" fmla="*/ 655236 w 7467600"/>
              <a:gd name="connsiteY609" fmla="*/ 1268632 h 6858000"/>
              <a:gd name="connsiteX610" fmla="*/ 6516292 w 7467600"/>
              <a:gd name="connsiteY610" fmla="*/ 1263064 h 6858000"/>
              <a:gd name="connsiteX611" fmla="*/ 5736320 w 7467600"/>
              <a:gd name="connsiteY611" fmla="*/ 1501803 h 6858000"/>
              <a:gd name="connsiteX612" fmla="*/ 6516292 w 7467600"/>
              <a:gd name="connsiteY612" fmla="*/ 1263064 h 6858000"/>
              <a:gd name="connsiteX613" fmla="*/ 291466 w 7467600"/>
              <a:gd name="connsiteY613" fmla="*/ 1250369 h 6858000"/>
              <a:gd name="connsiteX614" fmla="*/ 323180 w 7467600"/>
              <a:gd name="connsiteY614" fmla="*/ 1435283 h 6858000"/>
              <a:gd name="connsiteX615" fmla="*/ 349381 w 7467600"/>
              <a:gd name="connsiteY615" fmla="*/ 1875041 h 6858000"/>
              <a:gd name="connsiteX616" fmla="*/ 374363 w 7467600"/>
              <a:gd name="connsiteY616" fmla="*/ 1506494 h 6858000"/>
              <a:gd name="connsiteX617" fmla="*/ 302168 w 7467600"/>
              <a:gd name="connsiteY617" fmla="*/ 1274495 h 6858000"/>
              <a:gd name="connsiteX618" fmla="*/ 291466 w 7467600"/>
              <a:gd name="connsiteY618" fmla="*/ 1250369 h 6858000"/>
              <a:gd name="connsiteX619" fmla="*/ 678222 w 7467600"/>
              <a:gd name="connsiteY619" fmla="*/ 1248670 h 6858000"/>
              <a:gd name="connsiteX620" fmla="*/ 775536 w 7467600"/>
              <a:gd name="connsiteY620" fmla="*/ 1388015 h 6858000"/>
              <a:gd name="connsiteX621" fmla="*/ 894529 w 7467600"/>
              <a:gd name="connsiteY621" fmla="*/ 1567739 h 6858000"/>
              <a:gd name="connsiteX622" fmla="*/ 948000 w 7467600"/>
              <a:gd name="connsiteY622" fmla="*/ 1663088 h 6858000"/>
              <a:gd name="connsiteX623" fmla="*/ 1006812 w 7467600"/>
              <a:gd name="connsiteY623" fmla="*/ 1767683 h 6858000"/>
              <a:gd name="connsiteX624" fmla="*/ 1149133 w 7467600"/>
              <a:gd name="connsiteY624" fmla="*/ 1971513 h 6858000"/>
              <a:gd name="connsiteX625" fmla="*/ 1333952 w 7467600"/>
              <a:gd name="connsiteY625" fmla="*/ 2251620 h 6858000"/>
              <a:gd name="connsiteX626" fmla="*/ 1337329 w 7467600"/>
              <a:gd name="connsiteY626" fmla="*/ 2258350 h 6858000"/>
              <a:gd name="connsiteX627" fmla="*/ 1014726 w 7467600"/>
              <a:gd name="connsiteY627" fmla="*/ 1615556 h 6858000"/>
              <a:gd name="connsiteX628" fmla="*/ 678222 w 7467600"/>
              <a:gd name="connsiteY628" fmla="*/ 1248670 h 6858000"/>
              <a:gd name="connsiteX629" fmla="*/ 6691602 w 7467600"/>
              <a:gd name="connsiteY629" fmla="*/ 1140573 h 6858000"/>
              <a:gd name="connsiteX630" fmla="*/ 6571100 w 7467600"/>
              <a:gd name="connsiteY630" fmla="*/ 1183662 h 6858000"/>
              <a:gd name="connsiteX631" fmla="*/ 6241687 w 7467600"/>
              <a:gd name="connsiteY631" fmla="*/ 1257600 h 6858000"/>
              <a:gd name="connsiteX632" fmla="*/ 5693009 w 7467600"/>
              <a:gd name="connsiteY632" fmla="*/ 1478256 h 6858000"/>
              <a:gd name="connsiteX633" fmla="*/ 6548420 w 7467600"/>
              <a:gd name="connsiteY633" fmla="*/ 1214599 h 6858000"/>
              <a:gd name="connsiteX634" fmla="*/ 6605473 w 7467600"/>
              <a:gd name="connsiteY634" fmla="*/ 1184686 h 6858000"/>
              <a:gd name="connsiteX635" fmla="*/ 6691602 w 7467600"/>
              <a:gd name="connsiteY635" fmla="*/ 1140573 h 6858000"/>
              <a:gd name="connsiteX636" fmla="*/ 4002475 w 7467600"/>
              <a:gd name="connsiteY636" fmla="*/ 1037802 h 6858000"/>
              <a:gd name="connsiteX637" fmla="*/ 4000324 w 7467600"/>
              <a:gd name="connsiteY637" fmla="*/ 1039362 h 6858000"/>
              <a:gd name="connsiteX638" fmla="*/ 4002862 w 7467600"/>
              <a:gd name="connsiteY638" fmla="*/ 1042866 h 6858000"/>
              <a:gd name="connsiteX639" fmla="*/ 4002475 w 7467600"/>
              <a:gd name="connsiteY639" fmla="*/ 1037802 h 6858000"/>
              <a:gd name="connsiteX640" fmla="*/ 506322 w 7467600"/>
              <a:gd name="connsiteY640" fmla="*/ 1020997 h 6858000"/>
              <a:gd name="connsiteX641" fmla="*/ 533068 w 7467600"/>
              <a:gd name="connsiteY641" fmla="*/ 1029409 h 6858000"/>
              <a:gd name="connsiteX642" fmla="*/ 1232525 w 7467600"/>
              <a:gd name="connsiteY642" fmla="*/ 1804675 h 6858000"/>
              <a:gd name="connsiteX643" fmla="*/ 1388858 w 7467600"/>
              <a:gd name="connsiteY643" fmla="*/ 2368011 h 6858000"/>
              <a:gd name="connsiteX644" fmla="*/ 1384098 w 7467600"/>
              <a:gd name="connsiteY644" fmla="*/ 2378125 h 6858000"/>
              <a:gd name="connsiteX645" fmla="*/ 1425393 w 7467600"/>
              <a:gd name="connsiteY645" fmla="*/ 2589124 h 6858000"/>
              <a:gd name="connsiteX646" fmla="*/ 1424001 w 7467600"/>
              <a:gd name="connsiteY646" fmla="*/ 2597541 h 6858000"/>
              <a:gd name="connsiteX647" fmla="*/ 2152729 w 7467600"/>
              <a:gd name="connsiteY647" fmla="*/ 2864487 h 6858000"/>
              <a:gd name="connsiteX648" fmla="*/ 2020609 w 7467600"/>
              <a:gd name="connsiteY648" fmla="*/ 2539671 h 6858000"/>
              <a:gd name="connsiteX649" fmla="*/ 2018920 w 7467600"/>
              <a:gd name="connsiteY649" fmla="*/ 2536309 h 6858000"/>
              <a:gd name="connsiteX650" fmla="*/ 1342441 w 7467600"/>
              <a:gd name="connsiteY650" fmla="*/ 1173017 h 6858000"/>
              <a:gd name="connsiteX651" fmla="*/ 1367925 w 7467600"/>
              <a:gd name="connsiteY651" fmla="*/ 1135648 h 6858000"/>
              <a:gd name="connsiteX652" fmla="*/ 1771401 w 7467600"/>
              <a:gd name="connsiteY652" fmla="*/ 1806673 h 6858000"/>
              <a:gd name="connsiteX653" fmla="*/ 1972385 w 7467600"/>
              <a:gd name="connsiteY653" fmla="*/ 2198735 h 6858000"/>
              <a:gd name="connsiteX654" fmla="*/ 2040892 w 7467600"/>
              <a:gd name="connsiteY654" fmla="*/ 2405205 h 6858000"/>
              <a:gd name="connsiteX655" fmla="*/ 2131689 w 7467600"/>
              <a:gd name="connsiteY655" fmla="*/ 1936926 h 6858000"/>
              <a:gd name="connsiteX656" fmla="*/ 2454820 w 7467600"/>
              <a:gd name="connsiteY656" fmla="*/ 1248808 h 6858000"/>
              <a:gd name="connsiteX657" fmla="*/ 2492512 w 7467600"/>
              <a:gd name="connsiteY657" fmla="*/ 1302920 h 6858000"/>
              <a:gd name="connsiteX658" fmla="*/ 2081216 w 7467600"/>
              <a:gd name="connsiteY658" fmla="*/ 2527513 h 6858000"/>
              <a:gd name="connsiteX659" fmla="*/ 2081211 w 7467600"/>
              <a:gd name="connsiteY659" fmla="*/ 2528916 h 6858000"/>
              <a:gd name="connsiteX660" fmla="*/ 2199067 w 7467600"/>
              <a:gd name="connsiteY660" fmla="*/ 2884061 h 6858000"/>
              <a:gd name="connsiteX661" fmla="*/ 3192586 w 7467600"/>
              <a:gd name="connsiteY661" fmla="*/ 3411496 h 6858000"/>
              <a:gd name="connsiteX662" fmla="*/ 3182620 w 7467600"/>
              <a:gd name="connsiteY662" fmla="*/ 3483279 h 6858000"/>
              <a:gd name="connsiteX663" fmla="*/ 2435119 w 7467600"/>
              <a:gd name="connsiteY663" fmla="*/ 3080173 h 6858000"/>
              <a:gd name="connsiteX664" fmla="*/ 2410152 w 7467600"/>
              <a:gd name="connsiteY664" fmla="*/ 3063751 h 6858000"/>
              <a:gd name="connsiteX665" fmla="*/ 2408099 w 7467600"/>
              <a:gd name="connsiteY665" fmla="*/ 3064403 h 6858000"/>
              <a:gd name="connsiteX666" fmla="*/ 2407218 w 7467600"/>
              <a:gd name="connsiteY666" fmla="*/ 3070324 h 6858000"/>
              <a:gd name="connsiteX667" fmla="*/ 2380138 w 7467600"/>
              <a:gd name="connsiteY667" fmla="*/ 3099341 h 6858000"/>
              <a:gd name="connsiteX668" fmla="*/ 1765923 w 7467600"/>
              <a:gd name="connsiteY668" fmla="*/ 3581043 h 6858000"/>
              <a:gd name="connsiteX669" fmla="*/ 1702258 w 7467600"/>
              <a:gd name="connsiteY669" fmla="*/ 3612286 h 6858000"/>
              <a:gd name="connsiteX670" fmla="*/ 1538370 w 7467600"/>
              <a:gd name="connsiteY670" fmla="*/ 3811804 h 6858000"/>
              <a:gd name="connsiteX671" fmla="*/ 542867 w 7467600"/>
              <a:gd name="connsiteY671" fmla="*/ 4944092 h 6858000"/>
              <a:gd name="connsiteX672" fmla="*/ 515800 w 7467600"/>
              <a:gd name="connsiteY672" fmla="*/ 4862180 h 6858000"/>
              <a:gd name="connsiteX673" fmla="*/ 909145 w 7467600"/>
              <a:gd name="connsiteY673" fmla="*/ 4199225 h 6858000"/>
              <a:gd name="connsiteX674" fmla="*/ 1214067 w 7467600"/>
              <a:gd name="connsiteY674" fmla="*/ 3908561 h 6858000"/>
              <a:gd name="connsiteX675" fmla="*/ 640967 w 7467600"/>
              <a:gd name="connsiteY675" fmla="*/ 4105601 h 6858000"/>
              <a:gd name="connsiteX676" fmla="*/ 112563 w 7467600"/>
              <a:gd name="connsiteY676" fmla="*/ 4396952 h 6858000"/>
              <a:gd name="connsiteX677" fmla="*/ 0 w 7467600"/>
              <a:gd name="connsiteY677" fmla="*/ 4466006 h 6858000"/>
              <a:gd name="connsiteX678" fmla="*/ 0 w 7467600"/>
              <a:gd name="connsiteY678" fmla="*/ 4233763 h 6858000"/>
              <a:gd name="connsiteX679" fmla="*/ 36881 w 7467600"/>
              <a:gd name="connsiteY679" fmla="*/ 4200118 h 6858000"/>
              <a:gd name="connsiteX680" fmla="*/ 910534 w 7467600"/>
              <a:gd name="connsiteY680" fmla="*/ 3629753 h 6858000"/>
              <a:gd name="connsiteX681" fmla="*/ 1578717 w 7467600"/>
              <a:gd name="connsiteY681" fmla="*/ 3575982 h 6858000"/>
              <a:gd name="connsiteX682" fmla="*/ 2338780 w 7467600"/>
              <a:gd name="connsiteY682" fmla="*/ 3033725 h 6858000"/>
              <a:gd name="connsiteX683" fmla="*/ 1807991 w 7467600"/>
              <a:gd name="connsiteY683" fmla="*/ 2807184 h 6858000"/>
              <a:gd name="connsiteX684" fmla="*/ 1416358 w 7467600"/>
              <a:gd name="connsiteY684" fmla="*/ 3112571 h 6858000"/>
              <a:gd name="connsiteX685" fmla="*/ 939066 w 7467600"/>
              <a:gd name="connsiteY685" fmla="*/ 3378798 h 6858000"/>
              <a:gd name="connsiteX686" fmla="*/ 115099 w 7467600"/>
              <a:gd name="connsiteY686" fmla="*/ 3607650 h 6858000"/>
              <a:gd name="connsiteX687" fmla="*/ 97284 w 7467600"/>
              <a:gd name="connsiteY687" fmla="*/ 3520393 h 6858000"/>
              <a:gd name="connsiteX688" fmla="*/ 922050 w 7467600"/>
              <a:gd name="connsiteY688" fmla="*/ 3074867 h 6858000"/>
              <a:gd name="connsiteX689" fmla="*/ 1405265 w 7467600"/>
              <a:gd name="connsiteY689" fmla="*/ 3016319 h 6858000"/>
              <a:gd name="connsiteX690" fmla="*/ 1407512 w 7467600"/>
              <a:gd name="connsiteY690" fmla="*/ 3018001 h 6858000"/>
              <a:gd name="connsiteX691" fmla="*/ 1726266 w 7467600"/>
              <a:gd name="connsiteY691" fmla="*/ 2777274 h 6858000"/>
              <a:gd name="connsiteX692" fmla="*/ 625390 w 7467600"/>
              <a:gd name="connsiteY692" fmla="*/ 2514541 h 6858000"/>
              <a:gd name="connsiteX693" fmla="*/ 619799 w 7467600"/>
              <a:gd name="connsiteY693" fmla="*/ 2527180 h 6858000"/>
              <a:gd name="connsiteX694" fmla="*/ 310030 w 7467600"/>
              <a:gd name="connsiteY694" fmla="*/ 2771818 h 6858000"/>
              <a:gd name="connsiteX695" fmla="*/ 173877 w 7467600"/>
              <a:gd name="connsiteY695" fmla="*/ 2937056 h 6858000"/>
              <a:gd name="connsiteX696" fmla="*/ 77889 w 7467600"/>
              <a:gd name="connsiteY696" fmla="*/ 3138440 h 6858000"/>
              <a:gd name="connsiteX697" fmla="*/ 0 w 7467600"/>
              <a:gd name="connsiteY697" fmla="*/ 3271395 h 6858000"/>
              <a:gd name="connsiteX698" fmla="*/ 0 w 7467600"/>
              <a:gd name="connsiteY698" fmla="*/ 3153002 h 6858000"/>
              <a:gd name="connsiteX699" fmla="*/ 2386 w 7467600"/>
              <a:gd name="connsiteY699" fmla="*/ 3149203 h 6858000"/>
              <a:gd name="connsiteX700" fmla="*/ 89753 w 7467600"/>
              <a:gd name="connsiteY700" fmla="*/ 2987702 h 6858000"/>
              <a:gd name="connsiteX701" fmla="*/ 76869 w 7467600"/>
              <a:gd name="connsiteY701" fmla="*/ 3005404 h 6858000"/>
              <a:gd name="connsiteX702" fmla="*/ 32049 w 7467600"/>
              <a:gd name="connsiteY702" fmla="*/ 3065814 h 6858000"/>
              <a:gd name="connsiteX703" fmla="*/ 0 w 7467600"/>
              <a:gd name="connsiteY703" fmla="*/ 3108744 h 6858000"/>
              <a:gd name="connsiteX704" fmla="*/ 0 w 7467600"/>
              <a:gd name="connsiteY704" fmla="*/ 3058059 h 6858000"/>
              <a:gd name="connsiteX705" fmla="*/ 7610 w 7467600"/>
              <a:gd name="connsiteY705" fmla="*/ 3047889 h 6858000"/>
              <a:gd name="connsiteX706" fmla="*/ 52419 w 7467600"/>
              <a:gd name="connsiteY706" fmla="*/ 2987479 h 6858000"/>
              <a:gd name="connsiteX707" fmla="*/ 59142 w 7467600"/>
              <a:gd name="connsiteY707" fmla="*/ 2978488 h 6858000"/>
              <a:gd name="connsiteX708" fmla="*/ 0 w 7467600"/>
              <a:gd name="connsiteY708" fmla="*/ 3015334 h 6858000"/>
              <a:gd name="connsiteX709" fmla="*/ 0 w 7467600"/>
              <a:gd name="connsiteY709" fmla="*/ 2914286 h 6858000"/>
              <a:gd name="connsiteX710" fmla="*/ 36383 w 7467600"/>
              <a:gd name="connsiteY710" fmla="*/ 2901128 h 6858000"/>
              <a:gd name="connsiteX711" fmla="*/ 156329 w 7467600"/>
              <a:gd name="connsiteY711" fmla="*/ 2840533 h 6858000"/>
              <a:gd name="connsiteX712" fmla="*/ 358355 w 7467600"/>
              <a:gd name="connsiteY712" fmla="*/ 2620471 h 6858000"/>
              <a:gd name="connsiteX713" fmla="*/ 510577 w 7467600"/>
              <a:gd name="connsiteY713" fmla="*/ 2501244 h 6858000"/>
              <a:gd name="connsiteX714" fmla="*/ 211967 w 7467600"/>
              <a:gd name="connsiteY714" fmla="*/ 2479171 h 6858000"/>
              <a:gd name="connsiteX715" fmla="*/ 0 w 7467600"/>
              <a:gd name="connsiteY715" fmla="*/ 2476398 h 6858000"/>
              <a:gd name="connsiteX716" fmla="*/ 0 w 7467600"/>
              <a:gd name="connsiteY716" fmla="*/ 2389189 h 6858000"/>
              <a:gd name="connsiteX717" fmla="*/ 103062 w 7467600"/>
              <a:gd name="connsiteY717" fmla="*/ 2389518 h 6858000"/>
              <a:gd name="connsiteX718" fmla="*/ 510734 w 7467600"/>
              <a:gd name="connsiteY718" fmla="*/ 2416201 h 6858000"/>
              <a:gd name="connsiteX719" fmla="*/ 279257 w 7467600"/>
              <a:gd name="connsiteY719" fmla="*/ 2092102 h 6858000"/>
              <a:gd name="connsiteX720" fmla="*/ 65265 w 7467600"/>
              <a:gd name="connsiteY720" fmla="*/ 2006049 h 6858000"/>
              <a:gd name="connsiteX721" fmla="*/ 0 w 7467600"/>
              <a:gd name="connsiteY721" fmla="*/ 1982532 h 6858000"/>
              <a:gd name="connsiteX722" fmla="*/ 0 w 7467600"/>
              <a:gd name="connsiteY722" fmla="*/ 1912789 h 6858000"/>
              <a:gd name="connsiteX723" fmla="*/ 97460 w 7467600"/>
              <a:gd name="connsiteY723" fmla="*/ 1953725 h 6858000"/>
              <a:gd name="connsiteX724" fmla="*/ 221272 w 7467600"/>
              <a:gd name="connsiteY724" fmla="*/ 1980766 h 6858000"/>
              <a:gd name="connsiteX725" fmla="*/ 116765 w 7467600"/>
              <a:gd name="connsiteY725" fmla="*/ 1911033 h 6858000"/>
              <a:gd name="connsiteX726" fmla="*/ 16405 w 7467600"/>
              <a:gd name="connsiteY726" fmla="*/ 1803412 h 6858000"/>
              <a:gd name="connsiteX727" fmla="*/ 0 w 7467600"/>
              <a:gd name="connsiteY727" fmla="*/ 1784777 h 6858000"/>
              <a:gd name="connsiteX728" fmla="*/ 0 w 7467600"/>
              <a:gd name="connsiteY728" fmla="*/ 1740082 h 6858000"/>
              <a:gd name="connsiteX729" fmla="*/ 39394 w 7467600"/>
              <a:gd name="connsiteY729" fmla="*/ 1784856 h 6858000"/>
              <a:gd name="connsiteX730" fmla="*/ 135813 w 7467600"/>
              <a:gd name="connsiteY730" fmla="*/ 1888838 h 6858000"/>
              <a:gd name="connsiteX731" fmla="*/ 242575 w 7467600"/>
              <a:gd name="connsiteY731" fmla="*/ 1958841 h 6858000"/>
              <a:gd name="connsiteX732" fmla="*/ 82197 w 7467600"/>
              <a:gd name="connsiteY732" fmla="*/ 1754826 h 6858000"/>
              <a:gd name="connsiteX733" fmla="*/ 0 w 7467600"/>
              <a:gd name="connsiteY733" fmla="*/ 1679650 h 6858000"/>
              <a:gd name="connsiteX734" fmla="*/ 0 w 7467600"/>
              <a:gd name="connsiteY734" fmla="*/ 1602463 h 6858000"/>
              <a:gd name="connsiteX735" fmla="*/ 84689 w 7467600"/>
              <a:gd name="connsiteY735" fmla="*/ 1677442 h 6858000"/>
              <a:gd name="connsiteX736" fmla="*/ 298437 w 7467600"/>
              <a:gd name="connsiteY736" fmla="*/ 1968019 h 6858000"/>
              <a:gd name="connsiteX737" fmla="*/ 227269 w 7467600"/>
              <a:gd name="connsiteY737" fmla="*/ 1114064 h 6858000"/>
              <a:gd name="connsiteX738" fmla="*/ 248003 w 7467600"/>
              <a:gd name="connsiteY738" fmla="*/ 1089613 h 6858000"/>
              <a:gd name="connsiteX739" fmla="*/ 427020 w 7467600"/>
              <a:gd name="connsiteY739" fmla="*/ 1619803 h 6858000"/>
              <a:gd name="connsiteX740" fmla="*/ 340345 w 7467600"/>
              <a:gd name="connsiteY740" fmla="*/ 2027739 h 6858000"/>
              <a:gd name="connsiteX741" fmla="*/ 360865 w 7467600"/>
              <a:gd name="connsiteY741" fmla="*/ 2044827 h 6858000"/>
              <a:gd name="connsiteX742" fmla="*/ 560414 w 7467600"/>
              <a:gd name="connsiteY742" fmla="*/ 2421457 h 6858000"/>
              <a:gd name="connsiteX743" fmla="*/ 1359703 w 7467600"/>
              <a:gd name="connsiteY743" fmla="*/ 2578554 h 6858000"/>
              <a:gd name="connsiteX744" fmla="*/ 1359422 w 7467600"/>
              <a:gd name="connsiteY744" fmla="*/ 2577994 h 6858000"/>
              <a:gd name="connsiteX745" fmla="*/ 828701 w 7467600"/>
              <a:gd name="connsiteY745" fmla="*/ 1839520 h 6858000"/>
              <a:gd name="connsiteX746" fmla="*/ 494427 w 7467600"/>
              <a:gd name="connsiteY746" fmla="*/ 1092333 h 6858000"/>
              <a:gd name="connsiteX747" fmla="*/ 506322 w 7467600"/>
              <a:gd name="connsiteY747" fmla="*/ 1020997 h 6858000"/>
              <a:gd name="connsiteX748" fmla="*/ 4570198 w 7467600"/>
              <a:gd name="connsiteY748" fmla="*/ 978081 h 6858000"/>
              <a:gd name="connsiteX749" fmla="*/ 4523691 w 7467600"/>
              <a:gd name="connsiteY749" fmla="*/ 1127776 h 6858000"/>
              <a:gd name="connsiteX750" fmla="*/ 4509875 w 7467600"/>
              <a:gd name="connsiteY750" fmla="*/ 1167552 h 6858000"/>
              <a:gd name="connsiteX751" fmla="*/ 4478168 w 7467600"/>
              <a:gd name="connsiteY751" fmla="*/ 1260735 h 6858000"/>
              <a:gd name="connsiteX752" fmla="*/ 4409309 w 7467600"/>
              <a:gd name="connsiteY752" fmla="*/ 1666996 h 6858000"/>
              <a:gd name="connsiteX753" fmla="*/ 4370031 w 7467600"/>
              <a:gd name="connsiteY753" fmla="*/ 1955666 h 6858000"/>
              <a:gd name="connsiteX754" fmla="*/ 4570198 w 7467600"/>
              <a:gd name="connsiteY754" fmla="*/ 978081 h 6858000"/>
              <a:gd name="connsiteX755" fmla="*/ 4557898 w 7467600"/>
              <a:gd name="connsiteY755" fmla="*/ 900011 h 6858000"/>
              <a:gd name="connsiteX756" fmla="*/ 4344840 w 7467600"/>
              <a:gd name="connsiteY756" fmla="*/ 1922038 h 6858000"/>
              <a:gd name="connsiteX757" fmla="*/ 4378710 w 7467600"/>
              <a:gd name="connsiteY757" fmla="*/ 1665516 h 6858000"/>
              <a:gd name="connsiteX758" fmla="*/ 4448798 w 7467600"/>
              <a:gd name="connsiteY758" fmla="*/ 1253024 h 6858000"/>
              <a:gd name="connsiteX759" fmla="*/ 4480315 w 7467600"/>
              <a:gd name="connsiteY759" fmla="*/ 1158454 h 6858000"/>
              <a:gd name="connsiteX760" fmla="*/ 4494133 w 7467600"/>
              <a:gd name="connsiteY760" fmla="*/ 1118676 h 6858000"/>
              <a:gd name="connsiteX761" fmla="*/ 4557898 w 7467600"/>
              <a:gd name="connsiteY761" fmla="*/ 900011 h 6858000"/>
              <a:gd name="connsiteX762" fmla="*/ 5870151 w 7467600"/>
              <a:gd name="connsiteY762" fmla="*/ 898890 h 6858000"/>
              <a:gd name="connsiteX763" fmla="*/ 5861335 w 7467600"/>
              <a:gd name="connsiteY763" fmla="*/ 899177 h 6858000"/>
              <a:gd name="connsiteX764" fmla="*/ 5843702 w 7467600"/>
              <a:gd name="connsiteY764" fmla="*/ 899748 h 6858000"/>
              <a:gd name="connsiteX765" fmla="*/ 5651107 w 7467600"/>
              <a:gd name="connsiteY765" fmla="*/ 920306 h 6858000"/>
              <a:gd name="connsiteX766" fmla="*/ 5459407 w 7467600"/>
              <a:gd name="connsiteY766" fmla="*/ 940975 h 6858000"/>
              <a:gd name="connsiteX767" fmla="*/ 5374846 w 7467600"/>
              <a:gd name="connsiteY767" fmla="*/ 941988 h 6858000"/>
              <a:gd name="connsiteX768" fmla="*/ 5256105 w 7467600"/>
              <a:gd name="connsiteY768" fmla="*/ 945632 h 6858000"/>
              <a:gd name="connsiteX769" fmla="*/ 5107071 w 7467600"/>
              <a:gd name="connsiteY769" fmla="*/ 969720 h 6858000"/>
              <a:gd name="connsiteX770" fmla="*/ 4998681 w 7467600"/>
              <a:gd name="connsiteY770" fmla="*/ 988771 h 6858000"/>
              <a:gd name="connsiteX771" fmla="*/ 5870151 w 7467600"/>
              <a:gd name="connsiteY771" fmla="*/ 898890 h 6858000"/>
              <a:gd name="connsiteX772" fmla="*/ 5504425 w 7467600"/>
              <a:gd name="connsiteY772" fmla="*/ 848067 h 6858000"/>
              <a:gd name="connsiteX773" fmla="*/ 4968849 w 7467600"/>
              <a:gd name="connsiteY773" fmla="*/ 962318 h 6858000"/>
              <a:gd name="connsiteX774" fmla="*/ 5104039 w 7467600"/>
              <a:gd name="connsiteY774" fmla="*/ 940634 h 6858000"/>
              <a:gd name="connsiteX775" fmla="*/ 5256311 w 7467600"/>
              <a:gd name="connsiteY775" fmla="*/ 916490 h 6858000"/>
              <a:gd name="connsiteX776" fmla="*/ 5377381 w 7467600"/>
              <a:gd name="connsiteY776" fmla="*/ 912671 h 6858000"/>
              <a:gd name="connsiteX777" fmla="*/ 5460148 w 7467600"/>
              <a:gd name="connsiteY777" fmla="*/ 911442 h 6858000"/>
              <a:gd name="connsiteX778" fmla="*/ 5648971 w 7467600"/>
              <a:gd name="connsiteY778" fmla="*/ 891331 h 6858000"/>
              <a:gd name="connsiteX779" fmla="*/ 5844807 w 7467600"/>
              <a:gd name="connsiteY779" fmla="*/ 870718 h 6858000"/>
              <a:gd name="connsiteX780" fmla="*/ 5862975 w 7467600"/>
              <a:gd name="connsiteY780" fmla="*/ 869756 h 6858000"/>
              <a:gd name="connsiteX781" fmla="*/ 5920887 w 7467600"/>
              <a:gd name="connsiteY781" fmla="*/ 865929 h 6858000"/>
              <a:gd name="connsiteX782" fmla="*/ 5504425 w 7467600"/>
              <a:gd name="connsiteY782" fmla="*/ 848067 h 6858000"/>
              <a:gd name="connsiteX783" fmla="*/ 3607114 w 7467600"/>
              <a:gd name="connsiteY783" fmla="*/ 467441 h 6858000"/>
              <a:gd name="connsiteX784" fmla="*/ 3296242 w 7467600"/>
              <a:gd name="connsiteY784" fmla="*/ 807991 h 6858000"/>
              <a:gd name="connsiteX785" fmla="*/ 3174674 w 7467600"/>
              <a:gd name="connsiteY785" fmla="*/ 919759 h 6858000"/>
              <a:gd name="connsiteX786" fmla="*/ 3042978 w 7467600"/>
              <a:gd name="connsiteY786" fmla="*/ 1054894 h 6858000"/>
              <a:gd name="connsiteX787" fmla="*/ 2968914 w 7467600"/>
              <a:gd name="connsiteY787" fmla="*/ 1133756 h 6858000"/>
              <a:gd name="connsiteX788" fmla="*/ 3103823 w 7467600"/>
              <a:gd name="connsiteY788" fmla="*/ 1026814 h 6858000"/>
              <a:gd name="connsiteX789" fmla="*/ 3607114 w 7467600"/>
              <a:gd name="connsiteY789" fmla="*/ 467441 h 6858000"/>
              <a:gd name="connsiteX790" fmla="*/ 3744487 w 7467600"/>
              <a:gd name="connsiteY790" fmla="*/ 383136 h 6858000"/>
              <a:gd name="connsiteX791" fmla="*/ 3970213 w 7467600"/>
              <a:gd name="connsiteY791" fmla="*/ 995559 h 6858000"/>
              <a:gd name="connsiteX792" fmla="*/ 3744487 w 7467600"/>
              <a:gd name="connsiteY792" fmla="*/ 383136 h 6858000"/>
              <a:gd name="connsiteX793" fmla="*/ 3624562 w 7467600"/>
              <a:gd name="connsiteY793" fmla="*/ 367041 h 6858000"/>
              <a:gd name="connsiteX794" fmla="*/ 3489712 w 7467600"/>
              <a:gd name="connsiteY794" fmla="*/ 485386 h 6858000"/>
              <a:gd name="connsiteX795" fmla="*/ 3182994 w 7467600"/>
              <a:gd name="connsiteY795" fmla="*/ 828265 h 6858000"/>
              <a:gd name="connsiteX796" fmla="*/ 2892114 w 7467600"/>
              <a:gd name="connsiteY796" fmla="*/ 1172635 h 6858000"/>
              <a:gd name="connsiteX797" fmla="*/ 3021459 w 7467600"/>
              <a:gd name="connsiteY797" fmla="*/ 1035385 h 6858000"/>
              <a:gd name="connsiteX798" fmla="*/ 3153873 w 7467600"/>
              <a:gd name="connsiteY798" fmla="*/ 898971 h 6858000"/>
              <a:gd name="connsiteX799" fmla="*/ 3276511 w 7467600"/>
              <a:gd name="connsiteY799" fmla="*/ 786423 h 6858000"/>
              <a:gd name="connsiteX800" fmla="*/ 3584154 w 7467600"/>
              <a:gd name="connsiteY800" fmla="*/ 448218 h 6858000"/>
              <a:gd name="connsiteX801" fmla="*/ 3624562 w 7467600"/>
              <a:gd name="connsiteY801" fmla="*/ 367041 h 6858000"/>
              <a:gd name="connsiteX802" fmla="*/ 3766672 w 7467600"/>
              <a:gd name="connsiteY802" fmla="*/ 359429 h 6858000"/>
              <a:gd name="connsiteX803" fmla="*/ 3996338 w 7467600"/>
              <a:gd name="connsiteY803" fmla="*/ 968237 h 6858000"/>
              <a:gd name="connsiteX804" fmla="*/ 3766672 w 7467600"/>
              <a:gd name="connsiteY804" fmla="*/ 359429 h 6858000"/>
              <a:gd name="connsiteX805" fmla="*/ 5805386 w 7467600"/>
              <a:gd name="connsiteY805" fmla="*/ 239240 h 6858000"/>
              <a:gd name="connsiteX806" fmla="*/ 5736947 w 7467600"/>
              <a:gd name="connsiteY806" fmla="*/ 261367 h 6858000"/>
              <a:gd name="connsiteX807" fmla="*/ 5427012 w 7467600"/>
              <a:gd name="connsiteY807" fmla="*/ 311272 h 6858000"/>
              <a:gd name="connsiteX808" fmla="*/ 5147818 w 7467600"/>
              <a:gd name="connsiteY808" fmla="*/ 322112 h 6858000"/>
              <a:gd name="connsiteX809" fmla="*/ 5060854 w 7467600"/>
              <a:gd name="connsiteY809" fmla="*/ 311882 h 6858000"/>
              <a:gd name="connsiteX810" fmla="*/ 4945989 w 7467600"/>
              <a:gd name="connsiteY810" fmla="*/ 300516 h 6858000"/>
              <a:gd name="connsiteX811" fmla="*/ 5410479 w 7467600"/>
              <a:gd name="connsiteY811" fmla="*/ 348434 h 6858000"/>
              <a:gd name="connsiteX812" fmla="*/ 5805386 w 7467600"/>
              <a:gd name="connsiteY812" fmla="*/ 239240 h 6858000"/>
              <a:gd name="connsiteX813" fmla="*/ 5905192 w 7467600"/>
              <a:gd name="connsiteY813" fmla="*/ 163079 h 6858000"/>
              <a:gd name="connsiteX814" fmla="*/ 5865655 w 7467600"/>
              <a:gd name="connsiteY814" fmla="*/ 171901 h 6858000"/>
              <a:gd name="connsiteX815" fmla="*/ 5259740 w 7467600"/>
              <a:gd name="connsiteY815" fmla="*/ 257013 h 6858000"/>
              <a:gd name="connsiteX816" fmla="*/ 5208466 w 7467600"/>
              <a:gd name="connsiteY816" fmla="*/ 257550 h 6858000"/>
              <a:gd name="connsiteX817" fmla="*/ 4980204 w 7467600"/>
              <a:gd name="connsiteY817" fmla="*/ 271903 h 6858000"/>
              <a:gd name="connsiteX818" fmla="*/ 5068068 w 7467600"/>
              <a:gd name="connsiteY818" fmla="*/ 282244 h 6858000"/>
              <a:gd name="connsiteX819" fmla="*/ 5153231 w 7467600"/>
              <a:gd name="connsiteY819" fmla="*/ 292240 h 6858000"/>
              <a:gd name="connsiteX820" fmla="*/ 5426491 w 7467600"/>
              <a:gd name="connsiteY820" fmla="*/ 281128 h 6858000"/>
              <a:gd name="connsiteX821" fmla="*/ 5731212 w 7467600"/>
              <a:gd name="connsiteY821" fmla="*/ 231951 h 6858000"/>
              <a:gd name="connsiteX822" fmla="*/ 5905192 w 7467600"/>
              <a:gd name="connsiteY822" fmla="*/ 163079 h 6858000"/>
              <a:gd name="connsiteX823" fmla="*/ 5944437 w 7467600"/>
              <a:gd name="connsiteY823" fmla="*/ 113829 h 6858000"/>
              <a:gd name="connsiteX824" fmla="*/ 5825032 w 7467600"/>
              <a:gd name="connsiteY824" fmla="*/ 146405 h 6858000"/>
              <a:gd name="connsiteX825" fmla="*/ 4955599 w 7467600"/>
              <a:gd name="connsiteY825" fmla="*/ 247008 h 6858000"/>
              <a:gd name="connsiteX826" fmla="*/ 5210104 w 7467600"/>
              <a:gd name="connsiteY826" fmla="*/ 228123 h 6858000"/>
              <a:gd name="connsiteX827" fmla="*/ 5261015 w 7467600"/>
              <a:gd name="connsiteY827" fmla="*/ 227087 h 6858000"/>
              <a:gd name="connsiteX828" fmla="*/ 5861181 w 7467600"/>
              <a:gd name="connsiteY828" fmla="*/ 143093 h 6858000"/>
              <a:gd name="connsiteX829" fmla="*/ 5961252 w 7467600"/>
              <a:gd name="connsiteY829" fmla="*/ 114820 h 6858000"/>
              <a:gd name="connsiteX830" fmla="*/ 5944437 w 7467600"/>
              <a:gd name="connsiteY830" fmla="*/ 113829 h 6858000"/>
              <a:gd name="connsiteX831" fmla="*/ 3882765 w 7467600"/>
              <a:gd name="connsiteY831" fmla="*/ 0 h 6858000"/>
              <a:gd name="connsiteX832" fmla="*/ 3995099 w 7467600"/>
              <a:gd name="connsiteY832" fmla="*/ 0 h 6858000"/>
              <a:gd name="connsiteX833" fmla="*/ 4163818 w 7467600"/>
              <a:gd name="connsiteY833" fmla="*/ 234104 h 6858000"/>
              <a:gd name="connsiteX834" fmla="*/ 4172099 w 7467600"/>
              <a:gd name="connsiteY834" fmla="*/ 234207 h 6858000"/>
              <a:gd name="connsiteX835" fmla="*/ 4784282 w 7467600"/>
              <a:gd name="connsiteY835" fmla="*/ 276561 h 6858000"/>
              <a:gd name="connsiteX836" fmla="*/ 4801687 w 7467600"/>
              <a:gd name="connsiteY836" fmla="*/ 267764 h 6858000"/>
              <a:gd name="connsiteX837" fmla="*/ 6082788 w 7467600"/>
              <a:gd name="connsiteY837" fmla="*/ 64119 h 6858000"/>
              <a:gd name="connsiteX838" fmla="*/ 6099442 w 7467600"/>
              <a:gd name="connsiteY838" fmla="*/ 82568 h 6858000"/>
              <a:gd name="connsiteX839" fmla="*/ 4804137 w 7467600"/>
              <a:gd name="connsiteY839" fmla="*/ 320931 h 6858000"/>
              <a:gd name="connsiteX840" fmla="*/ 4227047 w 7467600"/>
              <a:gd name="connsiteY840" fmla="*/ 313415 h 6858000"/>
              <a:gd name="connsiteX841" fmla="*/ 4346041 w 7467600"/>
              <a:gd name="connsiteY841" fmla="*/ 456086 h 6858000"/>
              <a:gd name="connsiteX842" fmla="*/ 4870967 w 7467600"/>
              <a:gd name="connsiteY842" fmla="*/ 963061 h 6858000"/>
              <a:gd name="connsiteX843" fmla="*/ 4889647 w 7467600"/>
              <a:gd name="connsiteY843" fmla="*/ 957147 h 6858000"/>
              <a:gd name="connsiteX844" fmla="*/ 5422504 w 7467600"/>
              <a:gd name="connsiteY844" fmla="*/ 805191 h 6858000"/>
              <a:gd name="connsiteX845" fmla="*/ 6087656 w 7467600"/>
              <a:gd name="connsiteY845" fmla="*/ 826703 h 6858000"/>
              <a:gd name="connsiteX846" fmla="*/ 6058717 w 7467600"/>
              <a:gd name="connsiteY846" fmla="*/ 865992 h 6858000"/>
              <a:gd name="connsiteX847" fmla="*/ 4974153 w 7467600"/>
              <a:gd name="connsiteY847" fmla="*/ 1045456 h 6858000"/>
              <a:gd name="connsiteX848" fmla="*/ 5627835 w 7467600"/>
              <a:gd name="connsiteY848" fmla="*/ 1472077 h 6858000"/>
              <a:gd name="connsiteX849" fmla="*/ 5629817 w 7467600"/>
              <a:gd name="connsiteY849" fmla="*/ 1471412 h 6858000"/>
              <a:gd name="connsiteX850" fmla="*/ 5634124 w 7467600"/>
              <a:gd name="connsiteY850" fmla="*/ 1470572 h 6858000"/>
              <a:gd name="connsiteX851" fmla="*/ 5755832 w 7467600"/>
              <a:gd name="connsiteY851" fmla="*/ 1383886 h 6858000"/>
              <a:gd name="connsiteX852" fmla="*/ 6014186 w 7467600"/>
              <a:gd name="connsiteY852" fmla="*/ 1279799 h 6858000"/>
              <a:gd name="connsiteX853" fmla="*/ 6901619 w 7467600"/>
              <a:gd name="connsiteY853" fmla="*/ 1047874 h 6858000"/>
              <a:gd name="connsiteX854" fmla="*/ 6931566 w 7467600"/>
              <a:gd name="connsiteY854" fmla="*/ 1062034 h 6858000"/>
              <a:gd name="connsiteX855" fmla="*/ 5790982 w 7467600"/>
              <a:gd name="connsiteY855" fmla="*/ 1561380 h 6858000"/>
              <a:gd name="connsiteX856" fmla="*/ 6188971 w 7467600"/>
              <a:gd name="connsiteY856" fmla="*/ 1755168 h 6858000"/>
              <a:gd name="connsiteX857" fmla="*/ 6202446 w 7467600"/>
              <a:gd name="connsiteY857" fmla="*/ 1752268 h 6858000"/>
              <a:gd name="connsiteX858" fmla="*/ 7179560 w 7467600"/>
              <a:gd name="connsiteY858" fmla="*/ 1467551 h 6858000"/>
              <a:gd name="connsiteX859" fmla="*/ 7158730 w 7467600"/>
              <a:gd name="connsiteY859" fmla="*/ 1507835 h 6858000"/>
              <a:gd name="connsiteX860" fmla="*/ 6326959 w 7467600"/>
              <a:gd name="connsiteY860" fmla="*/ 1817686 h 6858000"/>
              <a:gd name="connsiteX861" fmla="*/ 6537433 w 7467600"/>
              <a:gd name="connsiteY861" fmla="*/ 1907790 h 6858000"/>
              <a:gd name="connsiteX862" fmla="*/ 6550221 w 7467600"/>
              <a:gd name="connsiteY862" fmla="*/ 1910729 h 6858000"/>
              <a:gd name="connsiteX863" fmla="*/ 6964438 w 7467600"/>
              <a:gd name="connsiteY863" fmla="*/ 2209505 h 6858000"/>
              <a:gd name="connsiteX864" fmla="*/ 7367862 w 7467600"/>
              <a:gd name="connsiteY864" fmla="*/ 2806833 h 6858000"/>
              <a:gd name="connsiteX865" fmla="*/ 7364329 w 7467600"/>
              <a:gd name="connsiteY865" fmla="*/ 2826907 h 6858000"/>
              <a:gd name="connsiteX866" fmla="*/ 7290545 w 7467600"/>
              <a:gd name="connsiteY866" fmla="*/ 2850663 h 6858000"/>
              <a:gd name="connsiteX867" fmla="*/ 6472036 w 7467600"/>
              <a:gd name="connsiteY867" fmla="*/ 1959003 h 6858000"/>
              <a:gd name="connsiteX868" fmla="*/ 5792897 w 7467600"/>
              <a:gd name="connsiteY868" fmla="*/ 1647747 h 6858000"/>
              <a:gd name="connsiteX869" fmla="*/ 5842751 w 7467600"/>
              <a:gd name="connsiteY869" fmla="*/ 1816112 h 6858000"/>
              <a:gd name="connsiteX870" fmla="*/ 5847424 w 7467600"/>
              <a:gd name="connsiteY870" fmla="*/ 1815776 h 6858000"/>
              <a:gd name="connsiteX871" fmla="*/ 6399821 w 7467600"/>
              <a:gd name="connsiteY871" fmla="*/ 2344799 h 6858000"/>
              <a:gd name="connsiteX872" fmla="*/ 6323232 w 7467600"/>
              <a:gd name="connsiteY872" fmla="*/ 2389634 h 6858000"/>
              <a:gd name="connsiteX873" fmla="*/ 5942958 w 7467600"/>
              <a:gd name="connsiteY873" fmla="*/ 2077708 h 6858000"/>
              <a:gd name="connsiteX874" fmla="*/ 5921559 w 7467600"/>
              <a:gd name="connsiteY874" fmla="*/ 2378596 h 6858000"/>
              <a:gd name="connsiteX875" fmla="*/ 5817651 w 7467600"/>
              <a:gd name="connsiteY875" fmla="*/ 3023919 h 6858000"/>
              <a:gd name="connsiteX876" fmla="*/ 5729634 w 7467600"/>
              <a:gd name="connsiteY876" fmla="*/ 3051849 h 6858000"/>
              <a:gd name="connsiteX877" fmla="*/ 5611018 w 7467600"/>
              <a:gd name="connsiteY877" fmla="*/ 2316769 h 6858000"/>
              <a:gd name="connsiteX878" fmla="*/ 5687608 w 7467600"/>
              <a:gd name="connsiteY878" fmla="*/ 2039972 h 6858000"/>
              <a:gd name="connsiteX879" fmla="*/ 5657554 w 7467600"/>
              <a:gd name="connsiteY879" fmla="*/ 1576445 h 6858000"/>
              <a:gd name="connsiteX880" fmla="*/ 5150475 w 7467600"/>
              <a:gd name="connsiteY880" fmla="*/ 1274012 h 6858000"/>
              <a:gd name="connsiteX881" fmla="*/ 5349142 w 7467600"/>
              <a:gd name="connsiteY881" fmla="*/ 2204405 h 6858000"/>
              <a:gd name="connsiteX882" fmla="*/ 5262214 w 7467600"/>
              <a:gd name="connsiteY882" fmla="*/ 2233836 h 6858000"/>
              <a:gd name="connsiteX883" fmla="*/ 4981539 w 7467600"/>
              <a:gd name="connsiteY883" fmla="*/ 1542201 h 6858000"/>
              <a:gd name="connsiteX884" fmla="*/ 4958461 w 7467600"/>
              <a:gd name="connsiteY884" fmla="*/ 1136957 h 6858000"/>
              <a:gd name="connsiteX885" fmla="*/ 4655015 w 7467600"/>
              <a:gd name="connsiteY885" fmla="*/ 891426 h 6858000"/>
              <a:gd name="connsiteX886" fmla="*/ 4348002 w 7467600"/>
              <a:gd name="connsiteY886" fmla="*/ 2205895 h 6858000"/>
              <a:gd name="connsiteX887" fmla="*/ 4262250 w 7467600"/>
              <a:gd name="connsiteY887" fmla="*/ 2219972 h 6858000"/>
              <a:gd name="connsiteX888" fmla="*/ 4550611 w 7467600"/>
              <a:gd name="connsiteY888" fmla="*/ 817540 h 6858000"/>
              <a:gd name="connsiteX889" fmla="*/ 4564418 w 7467600"/>
              <a:gd name="connsiteY889" fmla="*/ 808293 h 6858000"/>
              <a:gd name="connsiteX890" fmla="*/ 4266388 w 7467600"/>
              <a:gd name="connsiteY890" fmla="*/ 500083 h 6858000"/>
              <a:gd name="connsiteX891" fmla="*/ 4032842 w 7467600"/>
              <a:gd name="connsiteY891" fmla="*/ 211809 h 6858000"/>
              <a:gd name="connsiteX892" fmla="*/ 3882765 w 7467600"/>
              <a:gd name="connsiteY892" fmla="*/ 0 h 6858000"/>
              <a:gd name="connsiteX893" fmla="*/ 3721337 w 7467600"/>
              <a:gd name="connsiteY893" fmla="*/ 0 h 6858000"/>
              <a:gd name="connsiteX894" fmla="*/ 3797544 w 7467600"/>
              <a:gd name="connsiteY894" fmla="*/ 0 h 6858000"/>
              <a:gd name="connsiteX895" fmla="*/ 3775734 w 7467600"/>
              <a:gd name="connsiteY895" fmla="*/ 95131 h 6858000"/>
              <a:gd name="connsiteX896" fmla="*/ 3724807 w 7467600"/>
              <a:gd name="connsiteY896" fmla="*/ 272257 h 6858000"/>
              <a:gd name="connsiteX897" fmla="*/ 3726844 w 7467600"/>
              <a:gd name="connsiteY897" fmla="*/ 282988 h 6858000"/>
              <a:gd name="connsiteX898" fmla="*/ 3742664 w 7467600"/>
              <a:gd name="connsiteY898" fmla="*/ 279918 h 6858000"/>
              <a:gd name="connsiteX899" fmla="*/ 4103910 w 7467600"/>
              <a:gd name="connsiteY899" fmla="*/ 1161917 h 6858000"/>
              <a:gd name="connsiteX900" fmla="*/ 4020269 w 7467600"/>
              <a:gd name="connsiteY900" fmla="*/ 1200406 h 6858000"/>
              <a:gd name="connsiteX901" fmla="*/ 3674882 w 7467600"/>
              <a:gd name="connsiteY901" fmla="*/ 488524 h 6858000"/>
              <a:gd name="connsiteX902" fmla="*/ 3132682 w 7467600"/>
              <a:gd name="connsiteY902" fmla="*/ 1072284 h 6858000"/>
              <a:gd name="connsiteX903" fmla="*/ 2716346 w 7467600"/>
              <a:gd name="connsiteY903" fmla="*/ 1276376 h 6858000"/>
              <a:gd name="connsiteX904" fmla="*/ 2716772 w 7467600"/>
              <a:gd name="connsiteY904" fmla="*/ 1255462 h 6858000"/>
              <a:gd name="connsiteX905" fmla="*/ 3471096 w 7467600"/>
              <a:gd name="connsiteY905" fmla="*/ 437072 h 6858000"/>
              <a:gd name="connsiteX906" fmla="*/ 3639057 w 7467600"/>
              <a:gd name="connsiteY906" fmla="*/ 286334 h 6858000"/>
              <a:gd name="connsiteX907" fmla="*/ 3640309 w 7467600"/>
              <a:gd name="connsiteY907" fmla="*/ 284664 h 6858000"/>
              <a:gd name="connsiteX908" fmla="*/ 3646022 w 7467600"/>
              <a:gd name="connsiteY908" fmla="*/ 276711 h 6858000"/>
              <a:gd name="connsiteX909" fmla="*/ 3707943 w 7467600"/>
              <a:gd name="connsiteY909" fmla="*/ 65958 h 6858000"/>
              <a:gd name="connsiteX910" fmla="*/ 3721337 w 7467600"/>
              <a:gd name="connsiteY910" fmla="*/ 0 h 6858000"/>
              <a:gd name="connsiteX911" fmla="*/ 2867960 w 7467600"/>
              <a:gd name="connsiteY911" fmla="*/ 0 h 6858000"/>
              <a:gd name="connsiteX912" fmla="*/ 2926351 w 7467600"/>
              <a:gd name="connsiteY912" fmla="*/ 0 h 6858000"/>
              <a:gd name="connsiteX913" fmla="*/ 2902823 w 7467600"/>
              <a:gd name="connsiteY913" fmla="*/ 262929 h 6858000"/>
              <a:gd name="connsiteX914" fmla="*/ 2940663 w 7467600"/>
              <a:gd name="connsiteY914" fmla="*/ 140884 h 6858000"/>
              <a:gd name="connsiteX915" fmla="*/ 2947039 w 7467600"/>
              <a:gd name="connsiteY915" fmla="*/ 122524 h 6858000"/>
              <a:gd name="connsiteX916" fmla="*/ 2984316 w 7467600"/>
              <a:gd name="connsiteY916" fmla="*/ 0 h 6858000"/>
              <a:gd name="connsiteX917" fmla="*/ 3016114 w 7467600"/>
              <a:gd name="connsiteY917" fmla="*/ 0 h 6858000"/>
              <a:gd name="connsiteX918" fmla="*/ 2979949 w 7467600"/>
              <a:gd name="connsiteY918" fmla="*/ 119274 h 6858000"/>
              <a:gd name="connsiteX919" fmla="*/ 3023879 w 7467600"/>
              <a:gd name="connsiteY919" fmla="*/ 0 h 6858000"/>
              <a:gd name="connsiteX920" fmla="*/ 3105400 w 7467600"/>
              <a:gd name="connsiteY920" fmla="*/ 0 h 6858000"/>
              <a:gd name="connsiteX921" fmla="*/ 3094669 w 7467600"/>
              <a:gd name="connsiteY921" fmla="*/ 30308 h 6858000"/>
              <a:gd name="connsiteX922" fmla="*/ 2901945 w 7467600"/>
              <a:gd name="connsiteY922" fmla="*/ 466538 h 6858000"/>
              <a:gd name="connsiteX923" fmla="*/ 2815209 w 7467600"/>
              <a:gd name="connsiteY923" fmla="*/ 497361 h 6858000"/>
              <a:gd name="connsiteX924" fmla="*/ 2844845 w 7467600"/>
              <a:gd name="connsiteY924" fmla="*/ 127638 h 6858000"/>
              <a:gd name="connsiteX925" fmla="*/ 2867960 w 7467600"/>
              <a:gd name="connsiteY925" fmla="*/ 0 h 6858000"/>
              <a:gd name="connsiteX926" fmla="*/ 1057230 w 7467600"/>
              <a:gd name="connsiteY926" fmla="*/ 0 h 6858000"/>
              <a:gd name="connsiteX927" fmla="*/ 1111003 w 7467600"/>
              <a:gd name="connsiteY927" fmla="*/ 0 h 6858000"/>
              <a:gd name="connsiteX928" fmla="*/ 1125553 w 7467600"/>
              <a:gd name="connsiteY928" fmla="*/ 52588 h 6858000"/>
              <a:gd name="connsiteX929" fmla="*/ 1304276 w 7467600"/>
              <a:gd name="connsiteY929" fmla="*/ 476275 h 6858000"/>
              <a:gd name="connsiteX930" fmla="*/ 1492066 w 7467600"/>
              <a:gd name="connsiteY930" fmla="*/ 886333 h 6858000"/>
              <a:gd name="connsiteX931" fmla="*/ 1423698 w 7467600"/>
              <a:gd name="connsiteY931" fmla="*/ 710817 h 6858000"/>
              <a:gd name="connsiteX932" fmla="*/ 1357609 w 7467600"/>
              <a:gd name="connsiteY932" fmla="*/ 532892 h 6858000"/>
              <a:gd name="connsiteX933" fmla="*/ 1309550 w 7467600"/>
              <a:gd name="connsiteY933" fmla="*/ 374031 h 6858000"/>
              <a:gd name="connsiteX934" fmla="*/ 1193673 w 7467600"/>
              <a:gd name="connsiteY934" fmla="*/ 49533 h 6858000"/>
              <a:gd name="connsiteX935" fmla="*/ 1164391 w 7467600"/>
              <a:gd name="connsiteY935" fmla="*/ 0 h 6858000"/>
              <a:gd name="connsiteX936" fmla="*/ 1200666 w 7467600"/>
              <a:gd name="connsiteY936" fmla="*/ 0 h 6858000"/>
              <a:gd name="connsiteX937" fmla="*/ 1223408 w 7467600"/>
              <a:gd name="connsiteY937" fmla="*/ 38996 h 6858000"/>
              <a:gd name="connsiteX938" fmla="*/ 1339635 w 7467600"/>
              <a:gd name="connsiteY938" fmla="*/ 365517 h 6858000"/>
              <a:gd name="connsiteX939" fmla="*/ 1387469 w 7467600"/>
              <a:gd name="connsiteY939" fmla="*/ 523079 h 6858000"/>
              <a:gd name="connsiteX940" fmla="*/ 1452685 w 7467600"/>
              <a:gd name="connsiteY940" fmla="*/ 699806 h 6858000"/>
              <a:gd name="connsiteX941" fmla="*/ 1492092 w 7467600"/>
              <a:gd name="connsiteY941" fmla="*/ 800424 h 6858000"/>
              <a:gd name="connsiteX942" fmla="*/ 1455302 w 7467600"/>
              <a:gd name="connsiteY942" fmla="*/ 632913 h 6858000"/>
              <a:gd name="connsiteX943" fmla="*/ 1222336 w 7467600"/>
              <a:gd name="connsiteY943" fmla="*/ 9480 h 6858000"/>
              <a:gd name="connsiteX944" fmla="*/ 1214634 w 7467600"/>
              <a:gd name="connsiteY944" fmla="*/ 0 h 6858000"/>
              <a:gd name="connsiteX945" fmla="*/ 1289827 w 7467600"/>
              <a:gd name="connsiteY945" fmla="*/ 0 h 6858000"/>
              <a:gd name="connsiteX946" fmla="*/ 1321076 w 7467600"/>
              <a:gd name="connsiteY946" fmla="*/ 59722 h 6858000"/>
              <a:gd name="connsiteX947" fmla="*/ 1512579 w 7467600"/>
              <a:gd name="connsiteY947" fmla="*/ 626441 h 6858000"/>
              <a:gd name="connsiteX948" fmla="*/ 1506076 w 7467600"/>
              <a:gd name="connsiteY948" fmla="*/ 1089289 h 6858000"/>
              <a:gd name="connsiteX949" fmla="*/ 1486346 w 7467600"/>
              <a:gd name="connsiteY949" fmla="*/ 1079919 h 6858000"/>
              <a:gd name="connsiteX950" fmla="*/ 1070511 w 7467600"/>
              <a:gd name="connsiteY950" fmla="*/ 48609 h 6858000"/>
              <a:gd name="connsiteX951" fmla="*/ 1057230 w 7467600"/>
              <a:gd name="connsiteY951" fmla="*/ 0 h 6858000"/>
              <a:gd name="connsiteX952" fmla="*/ 43151 w 7467600"/>
              <a:gd name="connsiteY952" fmla="*/ 0 h 6858000"/>
              <a:gd name="connsiteX953" fmla="*/ 95283 w 7467600"/>
              <a:gd name="connsiteY953" fmla="*/ 0 h 6858000"/>
              <a:gd name="connsiteX954" fmla="*/ 300708 w 7467600"/>
              <a:gd name="connsiteY954" fmla="*/ 154571 h 6858000"/>
              <a:gd name="connsiteX955" fmla="*/ 530414 w 7467600"/>
              <a:gd name="connsiteY955" fmla="*/ 354673 h 6858000"/>
              <a:gd name="connsiteX956" fmla="*/ 333785 w 7467600"/>
              <a:gd name="connsiteY956" fmla="*/ 161564 h 6858000"/>
              <a:gd name="connsiteX957" fmla="*/ 147005 w 7467600"/>
              <a:gd name="connsiteY957" fmla="*/ 0 h 6858000"/>
              <a:gd name="connsiteX958" fmla="*/ 272509 w 7467600"/>
              <a:gd name="connsiteY958" fmla="*/ 0 h 6858000"/>
              <a:gd name="connsiteX959" fmla="*/ 326276 w 7467600"/>
              <a:gd name="connsiteY959" fmla="*/ 45847 h 6858000"/>
              <a:gd name="connsiteX960" fmla="*/ 823759 w 7467600"/>
              <a:gd name="connsiteY960" fmla="*/ 574145 h 6858000"/>
              <a:gd name="connsiteX961" fmla="*/ 811254 w 7467600"/>
              <a:gd name="connsiteY961" fmla="*/ 665546 h 6858000"/>
              <a:gd name="connsiteX962" fmla="*/ 154042 w 7467600"/>
              <a:gd name="connsiteY962" fmla="*/ 261522 h 6858000"/>
              <a:gd name="connsiteX963" fmla="*/ 13550 w 7467600"/>
              <a:gd name="connsiteY963" fmla="*/ 158423 h 6858000"/>
              <a:gd name="connsiteX964" fmla="*/ 0 w 7467600"/>
              <a:gd name="connsiteY964" fmla="*/ 146618 h 6858000"/>
              <a:gd name="connsiteX965" fmla="*/ 0 w 7467600"/>
              <a:gd name="connsiteY965" fmla="*/ 59161 h 6858000"/>
              <a:gd name="connsiteX966" fmla="*/ 45427 w 7467600"/>
              <a:gd name="connsiteY966" fmla="*/ 101078 h 6858000"/>
              <a:gd name="connsiteX967" fmla="*/ 630103 w 7467600"/>
              <a:gd name="connsiteY967" fmla="*/ 485885 h 6858000"/>
              <a:gd name="connsiteX968" fmla="*/ 532040 w 7467600"/>
              <a:gd name="connsiteY968" fmla="*/ 399359 h 6858000"/>
              <a:gd name="connsiteX969" fmla="*/ 517618 w 7467600"/>
              <a:gd name="connsiteY969" fmla="*/ 385726 h 6858000"/>
              <a:gd name="connsiteX970" fmla="*/ 285074 w 7467600"/>
              <a:gd name="connsiteY970" fmla="*/ 182755 h 6858000"/>
              <a:gd name="connsiteX971" fmla="*/ 43151 w 7467600"/>
              <a:gd name="connsiteY97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042773 w 7467600"/>
              <a:gd name="connsiteY74" fmla="*/ 5734011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7042773 w 7467600"/>
              <a:gd name="connsiteY91" fmla="*/ 5734011 h 6858000"/>
              <a:gd name="connsiteX92" fmla="*/ 1456157 w 7467600"/>
              <a:gd name="connsiteY92" fmla="*/ 5371404 h 6858000"/>
              <a:gd name="connsiteX93" fmla="*/ 1244432 w 7467600"/>
              <a:gd name="connsiteY93" fmla="*/ 5385601 h 6858000"/>
              <a:gd name="connsiteX94" fmla="*/ 973990 w 7467600"/>
              <a:gd name="connsiteY94" fmla="*/ 5424940 h 6858000"/>
              <a:gd name="connsiteX95" fmla="*/ 1103809 w 7467600"/>
              <a:gd name="connsiteY95" fmla="*/ 5433720 h 6858000"/>
              <a:gd name="connsiteX96" fmla="*/ 1123454 w 7467600"/>
              <a:gd name="connsiteY96" fmla="*/ 5435727 h 6858000"/>
              <a:gd name="connsiteX97" fmla="*/ 1737017 w 7467600"/>
              <a:gd name="connsiteY97" fmla="*/ 5452183 h 6858000"/>
              <a:gd name="connsiteX98" fmla="*/ 1824397 w 7467600"/>
              <a:gd name="connsiteY98" fmla="*/ 5447757 h 6858000"/>
              <a:gd name="connsiteX99" fmla="*/ 2070059 w 7467600"/>
              <a:gd name="connsiteY99" fmla="*/ 5441660 h 6858000"/>
              <a:gd name="connsiteX100" fmla="*/ 1456157 w 7467600"/>
              <a:gd name="connsiteY100" fmla="*/ 5371404 h 6858000"/>
              <a:gd name="connsiteX101" fmla="*/ 4988186 w 7467600"/>
              <a:gd name="connsiteY101" fmla="*/ 5216467 h 6858000"/>
              <a:gd name="connsiteX102" fmla="*/ 4777334 w 7467600"/>
              <a:gd name="connsiteY102" fmla="*/ 5406072 h 6858000"/>
              <a:gd name="connsiteX103" fmla="*/ 4718341 w 7467600"/>
              <a:gd name="connsiteY103" fmla="*/ 5468043 h 6858000"/>
              <a:gd name="connsiteX104" fmla="*/ 4604655 w 7467600"/>
              <a:gd name="connsiteY104" fmla="*/ 5583434 h 6858000"/>
              <a:gd name="connsiteX105" fmla="*/ 4565074 w 7467600"/>
              <a:gd name="connsiteY105" fmla="*/ 5618550 h 6858000"/>
              <a:gd name="connsiteX106" fmla="*/ 4988186 w 7467600"/>
              <a:gd name="connsiteY106" fmla="*/ 5216467 h 6858000"/>
              <a:gd name="connsiteX107" fmla="*/ 4978032 w 7467600"/>
              <a:gd name="connsiteY107" fmla="*/ 5183809 h 6858000"/>
              <a:gd name="connsiteX108" fmla="*/ 4463413 w 7467600"/>
              <a:gd name="connsiteY108" fmla="*/ 5615162 h 6858000"/>
              <a:gd name="connsiteX109" fmla="*/ 4358134 w 7467600"/>
              <a:gd name="connsiteY109" fmla="*/ 5742791 h 6858000"/>
              <a:gd name="connsiteX110" fmla="*/ 4376219 w 7467600"/>
              <a:gd name="connsiteY110" fmla="*/ 5729027 h 6858000"/>
              <a:gd name="connsiteX111" fmla="*/ 4582340 w 7467600"/>
              <a:gd name="connsiteY111" fmla="*/ 5561037 h 6858000"/>
              <a:gd name="connsiteX112" fmla="*/ 4694684 w 7467600"/>
              <a:gd name="connsiteY112" fmla="*/ 5447098 h 6858000"/>
              <a:gd name="connsiteX113" fmla="*/ 4754123 w 7467600"/>
              <a:gd name="connsiteY113" fmla="*/ 5384643 h 6858000"/>
              <a:gd name="connsiteX114" fmla="*/ 4978032 w 7467600"/>
              <a:gd name="connsiteY114" fmla="*/ 5183809 h 6858000"/>
              <a:gd name="connsiteX115" fmla="*/ 1903353 w 7467600"/>
              <a:gd name="connsiteY115" fmla="*/ 5044827 h 6858000"/>
              <a:gd name="connsiteX116" fmla="*/ 1936931 w 7467600"/>
              <a:gd name="connsiteY116" fmla="*/ 5093954 h 6858000"/>
              <a:gd name="connsiteX117" fmla="*/ 2195868 w 7467600"/>
              <a:gd name="connsiteY117" fmla="*/ 5396574 h 6858000"/>
              <a:gd name="connsiteX118" fmla="*/ 2088852 w 7467600"/>
              <a:gd name="connsiteY118" fmla="*/ 5166123 h 6858000"/>
              <a:gd name="connsiteX119" fmla="*/ 1958241 w 7467600"/>
              <a:gd name="connsiteY119" fmla="*/ 5067955 h 6858000"/>
              <a:gd name="connsiteX120" fmla="*/ 1903353 w 7467600"/>
              <a:gd name="connsiteY120" fmla="*/ 5044827 h 6858000"/>
              <a:gd name="connsiteX121" fmla="*/ 1979378 w 7467600"/>
              <a:gd name="connsiteY121" fmla="*/ 4769504 h 6858000"/>
              <a:gd name="connsiteX122" fmla="*/ 2882120 w 7467600"/>
              <a:gd name="connsiteY122" fmla="*/ 5064547 h 6858000"/>
              <a:gd name="connsiteX123" fmla="*/ 2793103 w 7467600"/>
              <a:gd name="connsiteY123" fmla="*/ 5039699 h 6858000"/>
              <a:gd name="connsiteX124" fmla="*/ 2770041 w 7467600"/>
              <a:gd name="connsiteY124" fmla="*/ 5033634 h 6858000"/>
              <a:gd name="connsiteX125" fmla="*/ 1979378 w 7467600"/>
              <a:gd name="connsiteY125" fmla="*/ 4769504 h 6858000"/>
              <a:gd name="connsiteX126" fmla="*/ 1927410 w 7467600"/>
              <a:gd name="connsiteY126" fmla="*/ 4716164 h 6858000"/>
              <a:gd name="connsiteX127" fmla="*/ 1959587 w 7467600"/>
              <a:gd name="connsiteY127" fmla="*/ 4728849 h 6858000"/>
              <a:gd name="connsiteX128" fmla="*/ 2777707 w 7467600"/>
              <a:gd name="connsiteY128" fmla="*/ 5003991 h 6858000"/>
              <a:gd name="connsiteX129" fmla="*/ 2800768 w 7467600"/>
              <a:gd name="connsiteY129" fmla="*/ 5010056 h 6858000"/>
              <a:gd name="connsiteX130" fmla="*/ 2879408 w 7467600"/>
              <a:gd name="connsiteY130" fmla="*/ 5031590 h 6858000"/>
              <a:gd name="connsiteX131" fmla="*/ 2862295 w 7467600"/>
              <a:gd name="connsiteY131" fmla="*/ 5022958 h 6858000"/>
              <a:gd name="connsiteX132" fmla="*/ 2813343 w 7467600"/>
              <a:gd name="connsiteY132" fmla="*/ 4998369 h 6858000"/>
              <a:gd name="connsiteX133" fmla="*/ 2646245 w 7467600"/>
              <a:gd name="connsiteY133" fmla="*/ 4930999 h 6858000"/>
              <a:gd name="connsiteX134" fmla="*/ 1999243 w 7467600"/>
              <a:gd name="connsiteY134" fmla="*/ 4730524 h 6858000"/>
              <a:gd name="connsiteX135" fmla="*/ 1979527 w 7467600"/>
              <a:gd name="connsiteY135" fmla="*/ 4726651 h 6858000"/>
              <a:gd name="connsiteX136" fmla="*/ 1927410 w 7467600"/>
              <a:gd name="connsiteY136" fmla="*/ 4716164 h 6858000"/>
              <a:gd name="connsiteX137" fmla="*/ 1997014 w 7467600"/>
              <a:gd name="connsiteY137" fmla="*/ 4698007 h 6858000"/>
              <a:gd name="connsiteX138" fmla="*/ 2005458 w 7467600"/>
              <a:gd name="connsiteY138" fmla="*/ 4699540 h 6858000"/>
              <a:gd name="connsiteX139" fmla="*/ 2657186 w 7467600"/>
              <a:gd name="connsiteY139" fmla="*/ 4901687 h 6858000"/>
              <a:gd name="connsiteX140" fmla="*/ 2826662 w 7467600"/>
              <a:gd name="connsiteY140" fmla="*/ 4970362 h 6858000"/>
              <a:gd name="connsiteX141" fmla="*/ 2876100 w 7467600"/>
              <a:gd name="connsiteY141" fmla="*/ 4995397 h 6858000"/>
              <a:gd name="connsiteX142" fmla="*/ 3042600 w 7467600"/>
              <a:gd name="connsiteY142" fmla="*/ 5059532 h 6858000"/>
              <a:gd name="connsiteX143" fmla="*/ 1997014 w 7467600"/>
              <a:gd name="connsiteY143" fmla="*/ 4698007 h 6858000"/>
              <a:gd name="connsiteX144" fmla="*/ 2305292 w 7467600"/>
              <a:gd name="connsiteY144" fmla="*/ 4219492 h 6858000"/>
              <a:gd name="connsiteX145" fmla="*/ 3360922 w 7467600"/>
              <a:gd name="connsiteY145" fmla="*/ 4529373 h 6858000"/>
              <a:gd name="connsiteX146" fmla="*/ 3492420 w 7467600"/>
              <a:gd name="connsiteY146" fmla="*/ 4510145 h 6858000"/>
              <a:gd name="connsiteX147" fmla="*/ 3364086 w 7467600"/>
              <a:gd name="connsiteY147" fmla="*/ 4480340 h 6858000"/>
              <a:gd name="connsiteX148" fmla="*/ 3225818 w 7467600"/>
              <a:gd name="connsiteY148" fmla="*/ 4411822 h 6858000"/>
              <a:gd name="connsiteX149" fmla="*/ 3129696 w 7467600"/>
              <a:gd name="connsiteY149" fmla="*/ 4360704 h 6858000"/>
              <a:gd name="connsiteX150" fmla="*/ 2814545 w 7467600"/>
              <a:gd name="connsiteY150" fmla="*/ 4282955 h 6858000"/>
              <a:gd name="connsiteX151" fmla="*/ 2305292 w 7467600"/>
              <a:gd name="connsiteY151" fmla="*/ 4219492 h 6858000"/>
              <a:gd name="connsiteX152" fmla="*/ 2626982 w 7467600"/>
              <a:gd name="connsiteY152" fmla="*/ 4206450 h 6858000"/>
              <a:gd name="connsiteX153" fmla="*/ 2490617 w 7467600"/>
              <a:gd name="connsiteY153" fmla="*/ 4206951 h 6858000"/>
              <a:gd name="connsiteX154" fmla="*/ 2819869 w 7467600"/>
              <a:gd name="connsiteY154" fmla="*/ 4252936 h 6858000"/>
              <a:gd name="connsiteX155" fmla="*/ 3143018 w 7467600"/>
              <a:gd name="connsiteY155" fmla="*/ 4332698 h 6858000"/>
              <a:gd name="connsiteX156" fmla="*/ 3241520 w 7467600"/>
              <a:gd name="connsiteY156" fmla="*/ 4385112 h 6858000"/>
              <a:gd name="connsiteX157" fmla="*/ 3374575 w 7467600"/>
              <a:gd name="connsiteY157" fmla="*/ 4451517 h 6858000"/>
              <a:gd name="connsiteX158" fmla="*/ 3505221 w 7467600"/>
              <a:gd name="connsiteY158" fmla="*/ 4480757 h 6858000"/>
              <a:gd name="connsiteX159" fmla="*/ 2626982 w 7467600"/>
              <a:gd name="connsiteY159" fmla="*/ 4206450 h 6858000"/>
              <a:gd name="connsiteX160" fmla="*/ 1310106 w 7467600"/>
              <a:gd name="connsiteY160" fmla="*/ 3943217 h 6858000"/>
              <a:gd name="connsiteX161" fmla="*/ 854994 w 7467600"/>
              <a:gd name="connsiteY161" fmla="*/ 4399136 h 6858000"/>
              <a:gd name="connsiteX162" fmla="*/ 742462 w 7467600"/>
              <a:gd name="connsiteY162" fmla="*/ 4594648 h 6858000"/>
              <a:gd name="connsiteX163" fmla="*/ 820602 w 7467600"/>
              <a:gd name="connsiteY163" fmla="*/ 4485915 h 6858000"/>
              <a:gd name="connsiteX164" fmla="*/ 878295 w 7467600"/>
              <a:gd name="connsiteY164" fmla="*/ 4403594 h 6858000"/>
              <a:gd name="connsiteX165" fmla="*/ 1240607 w 7467600"/>
              <a:gd name="connsiteY165" fmla="*/ 4010401 h 6858000"/>
              <a:gd name="connsiteX166" fmla="*/ 1310106 w 7467600"/>
              <a:gd name="connsiteY166" fmla="*/ 3943217 h 6858000"/>
              <a:gd name="connsiteX167" fmla="*/ 1423113 w 7467600"/>
              <a:gd name="connsiteY167" fmla="*/ 3874565 h 6858000"/>
              <a:gd name="connsiteX168" fmla="*/ 1260565 w 7467600"/>
              <a:gd name="connsiteY168" fmla="*/ 4031982 h 6858000"/>
              <a:gd name="connsiteX169" fmla="*/ 901900 w 7467600"/>
              <a:gd name="connsiteY169" fmla="*/ 4421236 h 6858000"/>
              <a:gd name="connsiteX170" fmla="*/ 845044 w 7467600"/>
              <a:gd name="connsiteY170" fmla="*/ 4502436 h 6858000"/>
              <a:gd name="connsiteX171" fmla="*/ 685926 w 7467600"/>
              <a:gd name="connsiteY171" fmla="*/ 4703069 h 6858000"/>
              <a:gd name="connsiteX172" fmla="*/ 684248 w 7467600"/>
              <a:gd name="connsiteY172" fmla="*/ 4706721 h 6858000"/>
              <a:gd name="connsiteX173" fmla="*/ 1423113 w 7467600"/>
              <a:gd name="connsiteY173" fmla="*/ 3874565 h 6858000"/>
              <a:gd name="connsiteX174" fmla="*/ 3316479 w 7467600"/>
              <a:gd name="connsiteY174" fmla="*/ 3872136 h 6858000"/>
              <a:gd name="connsiteX175" fmla="*/ 3546806 w 7467600"/>
              <a:gd name="connsiteY175" fmla="*/ 4356139 h 6858000"/>
              <a:gd name="connsiteX176" fmla="*/ 3364433 w 7467600"/>
              <a:gd name="connsiteY176" fmla="*/ 3953121 h 6858000"/>
              <a:gd name="connsiteX177" fmla="*/ 3316479 w 7467600"/>
              <a:gd name="connsiteY177" fmla="*/ 3872136 h 6858000"/>
              <a:gd name="connsiteX178" fmla="*/ 3291335 w 7467600"/>
              <a:gd name="connsiteY178" fmla="*/ 3767420 h 6858000"/>
              <a:gd name="connsiteX179" fmla="*/ 3390805 w 7467600"/>
              <a:gd name="connsiteY179" fmla="*/ 3937163 h 6858000"/>
              <a:gd name="connsiteX180" fmla="*/ 3579062 w 7467600"/>
              <a:gd name="connsiteY180" fmla="*/ 4359040 h 6858000"/>
              <a:gd name="connsiteX181" fmla="*/ 3467355 w 7467600"/>
              <a:gd name="connsiteY181" fmla="*/ 3988130 h 6858000"/>
              <a:gd name="connsiteX182" fmla="*/ 3310753 w 7467600"/>
              <a:gd name="connsiteY182" fmla="*/ 3787140 h 6858000"/>
              <a:gd name="connsiteX183" fmla="*/ 3291335 w 7467600"/>
              <a:gd name="connsiteY183" fmla="*/ 3767420 h 6858000"/>
              <a:gd name="connsiteX184" fmla="*/ 1635889 w 7467600"/>
              <a:gd name="connsiteY184" fmla="*/ 3709494 h 6858000"/>
              <a:gd name="connsiteX185" fmla="*/ 1634800 w 7467600"/>
              <a:gd name="connsiteY185" fmla="*/ 3731111 h 6858000"/>
              <a:gd name="connsiteX186" fmla="*/ 1635889 w 7467600"/>
              <a:gd name="connsiteY186" fmla="*/ 3709494 h 6858000"/>
              <a:gd name="connsiteX187" fmla="*/ 1510397 w 7467600"/>
              <a:gd name="connsiteY187" fmla="*/ 3684705 h 6858000"/>
              <a:gd name="connsiteX188" fmla="*/ 1146550 w 7467600"/>
              <a:gd name="connsiteY188" fmla="*/ 3802012 h 6858000"/>
              <a:gd name="connsiteX189" fmla="*/ 698834 w 7467600"/>
              <a:gd name="connsiteY189" fmla="*/ 3952272 h 6858000"/>
              <a:gd name="connsiteX190" fmla="*/ 34256 w 7467600"/>
              <a:gd name="connsiteY190" fmla="*/ 4347603 h 6858000"/>
              <a:gd name="connsiteX191" fmla="*/ 527241 w 7467600"/>
              <a:gd name="connsiteY191" fmla="*/ 4065078 h 6858000"/>
              <a:gd name="connsiteX192" fmla="*/ 1510397 w 7467600"/>
              <a:gd name="connsiteY192" fmla="*/ 3684705 h 6858000"/>
              <a:gd name="connsiteX193" fmla="*/ 1313114 w 7467600"/>
              <a:gd name="connsiteY193" fmla="*/ 3655216 h 6858000"/>
              <a:gd name="connsiteX194" fmla="*/ 1109304 w 7467600"/>
              <a:gd name="connsiteY194" fmla="*/ 3669030 h 6858000"/>
              <a:gd name="connsiteX195" fmla="*/ 8129 w 7467600"/>
              <a:gd name="connsiteY195" fmla="*/ 4330519 h 6858000"/>
              <a:gd name="connsiteX196" fmla="*/ 687572 w 7467600"/>
              <a:gd name="connsiteY196" fmla="*/ 3925629 h 6858000"/>
              <a:gd name="connsiteX197" fmla="*/ 1138365 w 7467600"/>
              <a:gd name="connsiteY197" fmla="*/ 3774515 h 6858000"/>
              <a:gd name="connsiteX198" fmla="*/ 1505579 w 7467600"/>
              <a:gd name="connsiteY198" fmla="*/ 3655526 h 6858000"/>
              <a:gd name="connsiteX199" fmla="*/ 1313114 w 7467600"/>
              <a:gd name="connsiteY199" fmla="*/ 3655216 h 6858000"/>
              <a:gd name="connsiteX200" fmla="*/ 3655073 w 7467600"/>
              <a:gd name="connsiteY200" fmla="*/ 3650884 h 6858000"/>
              <a:gd name="connsiteX201" fmla="*/ 3989938 w 7467600"/>
              <a:gd name="connsiteY201" fmla="*/ 3991685 h 6858000"/>
              <a:gd name="connsiteX202" fmla="*/ 4393907 w 7467600"/>
              <a:gd name="connsiteY202" fmla="*/ 4261258 h 6858000"/>
              <a:gd name="connsiteX203" fmla="*/ 4648051 w 7467600"/>
              <a:gd name="connsiteY203" fmla="*/ 4374051 h 6858000"/>
              <a:gd name="connsiteX204" fmla="*/ 4383389 w 7467600"/>
              <a:gd name="connsiteY204" fmla="*/ 4184369 h 6858000"/>
              <a:gd name="connsiteX205" fmla="*/ 4165508 w 7467600"/>
              <a:gd name="connsiteY205" fmla="*/ 4035196 h 6858000"/>
              <a:gd name="connsiteX206" fmla="*/ 4068162 w 7467600"/>
              <a:gd name="connsiteY206" fmla="*/ 3953394 h 6858000"/>
              <a:gd name="connsiteX207" fmla="*/ 3981416 w 7467600"/>
              <a:gd name="connsiteY207" fmla="*/ 3880482 h 6858000"/>
              <a:gd name="connsiteX208" fmla="*/ 3800147 w 7467600"/>
              <a:gd name="connsiteY208" fmla="*/ 3749872 h 6858000"/>
              <a:gd name="connsiteX209" fmla="*/ 3655073 w 7467600"/>
              <a:gd name="connsiteY209" fmla="*/ 3650884 h 6858000"/>
              <a:gd name="connsiteX210" fmla="*/ 3670252 w 7467600"/>
              <a:gd name="connsiteY210" fmla="*/ 3622798 h 6858000"/>
              <a:gd name="connsiteX211" fmla="*/ 3817258 w 7467600"/>
              <a:gd name="connsiteY211" fmla="*/ 3723577 h 6858000"/>
              <a:gd name="connsiteX212" fmla="*/ 4000461 w 7467600"/>
              <a:gd name="connsiteY212" fmla="*/ 3855966 h 6858000"/>
              <a:gd name="connsiteX213" fmla="*/ 4088180 w 7467600"/>
              <a:gd name="connsiteY213" fmla="*/ 3929774 h 6858000"/>
              <a:gd name="connsiteX214" fmla="*/ 4184555 w 7467600"/>
              <a:gd name="connsiteY214" fmla="*/ 4010683 h 6858000"/>
              <a:gd name="connsiteX215" fmla="*/ 4399563 w 7467600"/>
              <a:gd name="connsiteY215" fmla="*/ 4158106 h 6858000"/>
              <a:gd name="connsiteX216" fmla="*/ 4684469 w 7467600"/>
              <a:gd name="connsiteY216" fmla="*/ 4364680 h 6858000"/>
              <a:gd name="connsiteX217" fmla="*/ 4690271 w 7467600"/>
              <a:gd name="connsiteY217" fmla="*/ 4370034 h 6858000"/>
              <a:gd name="connsiteX218" fmla="*/ 4136093 w 7467600"/>
              <a:gd name="connsiteY218" fmla="*/ 3858466 h 6858000"/>
              <a:gd name="connsiteX219" fmla="*/ 3670252 w 7467600"/>
              <a:gd name="connsiteY219" fmla="*/ 3622798 h 6858000"/>
              <a:gd name="connsiteX220" fmla="*/ 4440129 w 7467600"/>
              <a:gd name="connsiteY220" fmla="*/ 3448571 h 6858000"/>
              <a:gd name="connsiteX221" fmla="*/ 4856525 w 7467600"/>
              <a:gd name="connsiteY221" fmla="*/ 3915351 h 6858000"/>
              <a:gd name="connsiteX222" fmla="*/ 5059055 w 7467600"/>
              <a:gd name="connsiteY222" fmla="*/ 4108918 h 6858000"/>
              <a:gd name="connsiteX223" fmla="*/ 5290070 w 7467600"/>
              <a:gd name="connsiteY223" fmla="*/ 4263619 h 6858000"/>
              <a:gd name="connsiteX224" fmla="*/ 4834991 w 7467600"/>
              <a:gd name="connsiteY224" fmla="*/ 3830985 h 6858000"/>
              <a:gd name="connsiteX225" fmla="*/ 4440129 w 7467600"/>
              <a:gd name="connsiteY225" fmla="*/ 3448571 h 6858000"/>
              <a:gd name="connsiteX226" fmla="*/ 4441737 w 7467600"/>
              <a:gd name="connsiteY226" fmla="*/ 3399734 h 6858000"/>
              <a:gd name="connsiteX227" fmla="*/ 4431236 w 7467600"/>
              <a:gd name="connsiteY227" fmla="*/ 3400954 h 6858000"/>
              <a:gd name="connsiteX228" fmla="*/ 4557150 w 7467600"/>
              <a:gd name="connsiteY228" fmla="*/ 3510023 h 6858000"/>
              <a:gd name="connsiteX229" fmla="*/ 4856936 w 7467600"/>
              <a:gd name="connsiteY229" fmla="*/ 3809146 h 6858000"/>
              <a:gd name="connsiteX230" fmla="*/ 5111996 w 7467600"/>
              <a:gd name="connsiteY230" fmla="*/ 4065759 h 6858000"/>
              <a:gd name="connsiteX231" fmla="*/ 5388878 w 7467600"/>
              <a:gd name="connsiteY231" fmla="*/ 4300185 h 6858000"/>
              <a:gd name="connsiteX232" fmla="*/ 5425556 w 7467600"/>
              <a:gd name="connsiteY232" fmla="*/ 4308967 h 6858000"/>
              <a:gd name="connsiteX233" fmla="*/ 4943646 w 7467600"/>
              <a:gd name="connsiteY233" fmla="*/ 3822916 h 6858000"/>
              <a:gd name="connsiteX234" fmla="*/ 4594837 w 7467600"/>
              <a:gd name="connsiteY234" fmla="*/ 3532274 h 6858000"/>
              <a:gd name="connsiteX235" fmla="*/ 4441737 w 7467600"/>
              <a:gd name="connsiteY235" fmla="*/ 3399734 h 6858000"/>
              <a:gd name="connsiteX236" fmla="*/ 5425834 w 7467600"/>
              <a:gd name="connsiteY236" fmla="*/ 3162785 h 6858000"/>
              <a:gd name="connsiteX237" fmla="*/ 5401644 w 7467600"/>
              <a:gd name="connsiteY237" fmla="*/ 3617847 h 6858000"/>
              <a:gd name="connsiteX238" fmla="*/ 5467256 w 7467600"/>
              <a:gd name="connsiteY238" fmla="*/ 4175494 h 6858000"/>
              <a:gd name="connsiteX239" fmla="*/ 5448069 w 7467600"/>
              <a:gd name="connsiteY239" fmla="*/ 3567554 h 6858000"/>
              <a:gd name="connsiteX240" fmla="*/ 5425834 w 7467600"/>
              <a:gd name="connsiteY240" fmla="*/ 3162785 h 6858000"/>
              <a:gd name="connsiteX241" fmla="*/ 1318687 w 7467600"/>
              <a:gd name="connsiteY241" fmla="*/ 3113840 h 6858000"/>
              <a:gd name="connsiteX242" fmla="*/ 1066793 w 7467600"/>
              <a:gd name="connsiteY242" fmla="*/ 3212171 h 6858000"/>
              <a:gd name="connsiteX243" fmla="*/ 993319 w 7467600"/>
              <a:gd name="connsiteY243" fmla="*/ 3247648 h 6858000"/>
              <a:gd name="connsiteX244" fmla="*/ 853081 w 7467600"/>
              <a:gd name="connsiteY244" fmla="*/ 3312410 h 6858000"/>
              <a:gd name="connsiteX245" fmla="*/ 805957 w 7467600"/>
              <a:gd name="connsiteY245" fmla="*/ 3330443 h 6858000"/>
              <a:gd name="connsiteX246" fmla="*/ 1318687 w 7467600"/>
              <a:gd name="connsiteY246" fmla="*/ 3113840 h 6858000"/>
              <a:gd name="connsiteX247" fmla="*/ 5453702 w 7467600"/>
              <a:gd name="connsiteY247" fmla="*/ 3090882 h 6858000"/>
              <a:gd name="connsiteX248" fmla="*/ 5480135 w 7467600"/>
              <a:gd name="connsiteY248" fmla="*/ 3565802 h 6858000"/>
              <a:gd name="connsiteX249" fmla="*/ 5499023 w 7467600"/>
              <a:gd name="connsiteY249" fmla="*/ 4166310 h 6858000"/>
              <a:gd name="connsiteX250" fmla="*/ 5547022 w 7467600"/>
              <a:gd name="connsiteY250" fmla="*/ 3607838 h 6858000"/>
              <a:gd name="connsiteX251" fmla="*/ 5515964 w 7467600"/>
              <a:gd name="connsiteY251" fmla="*/ 3378541 h 6858000"/>
              <a:gd name="connsiteX252" fmla="*/ 5453702 w 7467600"/>
              <a:gd name="connsiteY252" fmla="*/ 3090882 h 6858000"/>
              <a:gd name="connsiteX253" fmla="*/ 1238695 w 7467600"/>
              <a:gd name="connsiteY253" fmla="*/ 3076820 h 6858000"/>
              <a:gd name="connsiteX254" fmla="*/ 716371 w 7467600"/>
              <a:gd name="connsiteY254" fmla="*/ 3293249 h 6858000"/>
              <a:gd name="connsiteX255" fmla="*/ 579522 w 7467600"/>
              <a:gd name="connsiteY255" fmla="*/ 3371759 h 6858000"/>
              <a:gd name="connsiteX256" fmla="*/ 600288 w 7467600"/>
              <a:gd name="connsiteY256" fmla="*/ 3365555 h 6858000"/>
              <a:gd name="connsiteX257" fmla="*/ 840692 w 7467600"/>
              <a:gd name="connsiteY257" fmla="*/ 3284921 h 6858000"/>
              <a:gd name="connsiteX258" fmla="*/ 979248 w 7467600"/>
              <a:gd name="connsiteY258" fmla="*/ 3221003 h 6858000"/>
              <a:gd name="connsiteX259" fmla="*/ 1053282 w 7467600"/>
              <a:gd name="connsiteY259" fmla="*/ 3185247 h 6858000"/>
              <a:gd name="connsiteX260" fmla="*/ 1320603 w 7467600"/>
              <a:gd name="connsiteY260" fmla="*/ 3081281 h 6858000"/>
              <a:gd name="connsiteX261" fmla="*/ 1238695 w 7467600"/>
              <a:gd name="connsiteY261" fmla="*/ 3076820 h 6858000"/>
              <a:gd name="connsiteX262" fmla="*/ 5425627 w 7467600"/>
              <a:gd name="connsiteY262" fmla="*/ 2954192 h 6858000"/>
              <a:gd name="connsiteX263" fmla="*/ 5470770 w 7467600"/>
              <a:gd name="connsiteY263" fmla="*/ 3005435 h 6858000"/>
              <a:gd name="connsiteX264" fmla="*/ 5519779 w 7467600"/>
              <a:gd name="connsiteY264" fmla="*/ 4359223 h 6858000"/>
              <a:gd name="connsiteX265" fmla="*/ 5520293 w 7467600"/>
              <a:gd name="connsiteY265" fmla="*/ 4360602 h 6858000"/>
              <a:gd name="connsiteX266" fmla="*/ 5767221 w 7467600"/>
              <a:gd name="connsiteY266" fmla="*/ 4665564 h 6858000"/>
              <a:gd name="connsiteX267" fmla="*/ 6937169 w 7467600"/>
              <a:gd name="connsiteY267" fmla="*/ 4815941 h 6858000"/>
              <a:gd name="connsiteX268" fmla="*/ 6953922 w 7467600"/>
              <a:gd name="connsiteY268" fmla="*/ 4890068 h 6858000"/>
              <a:gd name="connsiteX269" fmla="*/ 6071359 w 7467600"/>
              <a:gd name="connsiteY269" fmla="*/ 4770770 h 6858000"/>
              <a:gd name="connsiteX270" fmla="*/ 6038839 w 7467600"/>
              <a:gd name="connsiteY270" fmla="*/ 4764474 h 6858000"/>
              <a:gd name="connsiteX271" fmla="*/ 6038706 w 7467600"/>
              <a:gd name="connsiteY271" fmla="*/ 4763847 h 6858000"/>
              <a:gd name="connsiteX272" fmla="*/ 6037784 w 7467600"/>
              <a:gd name="connsiteY272" fmla="*/ 4764270 h 6858000"/>
              <a:gd name="connsiteX273" fmla="*/ 6038839 w 7467600"/>
              <a:gd name="connsiteY273" fmla="*/ 4764474 h 6858000"/>
              <a:gd name="connsiteX274" fmla="*/ 6040338 w 7467600"/>
              <a:gd name="connsiteY274" fmla="*/ 4771418 h 6858000"/>
              <a:gd name="connsiteX275" fmla="*/ 6024488 w 7467600"/>
              <a:gd name="connsiteY275" fmla="*/ 4809903 h 6858000"/>
              <a:gd name="connsiteX276" fmla="*/ 5599771 w 7467600"/>
              <a:gd name="connsiteY276" fmla="*/ 5509652 h 6858000"/>
              <a:gd name="connsiteX277" fmla="*/ 5548843 w 7467600"/>
              <a:gd name="connsiteY277" fmla="*/ 5563845 h 6858000"/>
              <a:gd name="connsiteX278" fmla="*/ 5940952 w 7467600"/>
              <a:gd name="connsiteY278" fmla="*/ 6250028 h 6858000"/>
              <a:gd name="connsiteX279" fmla="*/ 6043441 w 7467600"/>
              <a:gd name="connsiteY279" fmla="*/ 6665847 h 6858000"/>
              <a:gd name="connsiteX280" fmla="*/ 6093432 w 7467600"/>
              <a:gd name="connsiteY280" fmla="*/ 6858000 h 6858000"/>
              <a:gd name="connsiteX281" fmla="*/ 6034344 w 7467600"/>
              <a:gd name="connsiteY281" fmla="*/ 6858000 h 6858000"/>
              <a:gd name="connsiteX282" fmla="*/ 6026679 w 7467600"/>
              <a:gd name="connsiteY282" fmla="*/ 6836959 h 6858000"/>
              <a:gd name="connsiteX283" fmla="*/ 5800441 w 7467600"/>
              <a:gd name="connsiteY283" fmla="*/ 6335286 h 6858000"/>
              <a:gd name="connsiteX284" fmla="*/ 5526562 w 7467600"/>
              <a:gd name="connsiteY284" fmla="*/ 5705388 h 6858000"/>
              <a:gd name="connsiteX285" fmla="*/ 5519640 w 7467600"/>
              <a:gd name="connsiteY285" fmla="*/ 5683774 h 6858000"/>
              <a:gd name="connsiteX286" fmla="*/ 5844559 w 7467600"/>
              <a:gd name="connsiteY286" fmla="*/ 6553349 h 6858000"/>
              <a:gd name="connsiteX287" fmla="*/ 5975994 w 7467600"/>
              <a:gd name="connsiteY287" fmla="*/ 6858000 h 6858000"/>
              <a:gd name="connsiteX288" fmla="*/ 5898547 w 7467600"/>
              <a:gd name="connsiteY288" fmla="*/ 6858000 h 6858000"/>
              <a:gd name="connsiteX289" fmla="*/ 5682041 w 7467600"/>
              <a:gd name="connsiteY289" fmla="*/ 6355860 h 6858000"/>
              <a:gd name="connsiteX290" fmla="*/ 5461758 w 7467600"/>
              <a:gd name="connsiteY290" fmla="*/ 5820220 h 6858000"/>
              <a:gd name="connsiteX291" fmla="*/ 5237282 w 7467600"/>
              <a:gd name="connsiteY291" fmla="*/ 6579086 h 6858000"/>
              <a:gd name="connsiteX292" fmla="*/ 5115009 w 7467600"/>
              <a:gd name="connsiteY292" fmla="*/ 6858000 h 6858000"/>
              <a:gd name="connsiteX293" fmla="*/ 5028074 w 7467600"/>
              <a:gd name="connsiteY293" fmla="*/ 6858000 h 6858000"/>
              <a:gd name="connsiteX294" fmla="*/ 5079508 w 7467600"/>
              <a:gd name="connsiteY294" fmla="*/ 6749074 h 6858000"/>
              <a:gd name="connsiteX295" fmla="*/ 5371846 w 7467600"/>
              <a:gd name="connsiteY295" fmla="*/ 5924413 h 6858000"/>
              <a:gd name="connsiteX296" fmla="*/ 5270512 w 7467600"/>
              <a:gd name="connsiteY296" fmla="*/ 6138975 h 6858000"/>
              <a:gd name="connsiteX297" fmla="*/ 5062409 w 7467600"/>
              <a:gd name="connsiteY297" fmla="*/ 6653544 h 6858000"/>
              <a:gd name="connsiteX298" fmla="*/ 5036628 w 7467600"/>
              <a:gd name="connsiteY298" fmla="*/ 6754247 h 6858000"/>
              <a:gd name="connsiteX299" fmla="*/ 5009112 w 7467600"/>
              <a:gd name="connsiteY299" fmla="*/ 6858000 h 6858000"/>
              <a:gd name="connsiteX300" fmla="*/ 4976679 w 7467600"/>
              <a:gd name="connsiteY300" fmla="*/ 6858000 h 6858000"/>
              <a:gd name="connsiteX301" fmla="*/ 5006537 w 7467600"/>
              <a:gd name="connsiteY301" fmla="*/ 6747068 h 6858000"/>
              <a:gd name="connsiteX302" fmla="*/ 5032723 w 7467600"/>
              <a:gd name="connsiteY302" fmla="*/ 6644957 h 6858000"/>
              <a:gd name="connsiteX303" fmla="*/ 5242949 w 7467600"/>
              <a:gd name="connsiteY303" fmla="*/ 6125175 h 6858000"/>
              <a:gd name="connsiteX304" fmla="*/ 5286321 w 7467600"/>
              <a:gd name="connsiteY304" fmla="*/ 6033555 h 6858000"/>
              <a:gd name="connsiteX305" fmla="*/ 5008210 w 7467600"/>
              <a:gd name="connsiteY305" fmla="*/ 6649194 h 6858000"/>
              <a:gd name="connsiteX306" fmla="*/ 4986321 w 7467600"/>
              <a:gd name="connsiteY306" fmla="*/ 6765687 h 6858000"/>
              <a:gd name="connsiteX307" fmla="*/ 4973474 w 7467600"/>
              <a:gd name="connsiteY307" fmla="*/ 6858000 h 6858000"/>
              <a:gd name="connsiteX308" fmla="*/ 4907178 w 7467600"/>
              <a:gd name="connsiteY308" fmla="*/ 6858000 h 6858000"/>
              <a:gd name="connsiteX309" fmla="*/ 4910810 w 7467600"/>
              <a:gd name="connsiteY309" fmla="*/ 6829660 h 6858000"/>
              <a:gd name="connsiteX310" fmla="*/ 4987461 w 7467600"/>
              <a:gd name="connsiteY310" fmla="*/ 6432994 h 6858000"/>
              <a:gd name="connsiteX311" fmla="*/ 5179262 w 7467600"/>
              <a:gd name="connsiteY311" fmla="*/ 6035044 h 6858000"/>
              <a:gd name="connsiteX312" fmla="*/ 4689678 w 7467600"/>
              <a:gd name="connsiteY312" fmla="*/ 6440241 h 6858000"/>
              <a:gd name="connsiteX313" fmla="*/ 4477543 w 7467600"/>
              <a:gd name="connsiteY313" fmla="*/ 6674836 h 6858000"/>
              <a:gd name="connsiteX314" fmla="*/ 4329957 w 7467600"/>
              <a:gd name="connsiteY314" fmla="*/ 6858000 h 6858000"/>
              <a:gd name="connsiteX315" fmla="*/ 4218595 w 7467600"/>
              <a:gd name="connsiteY315" fmla="*/ 6858000 h 6858000"/>
              <a:gd name="connsiteX316" fmla="*/ 4368888 w 7467600"/>
              <a:gd name="connsiteY316" fmla="*/ 6668412 h 6858000"/>
              <a:gd name="connsiteX317" fmla="*/ 4563091 w 7467600"/>
              <a:gd name="connsiteY317" fmla="*/ 6442508 h 6858000"/>
              <a:gd name="connsiteX318" fmla="*/ 5387324 w 7467600"/>
              <a:gd name="connsiteY318" fmla="*/ 5705830 h 6858000"/>
              <a:gd name="connsiteX319" fmla="*/ 5073620 w 7467600"/>
              <a:gd name="connsiteY319" fmla="*/ 5955437 h 6858000"/>
              <a:gd name="connsiteX320" fmla="*/ 4689789 w 7467600"/>
              <a:gd name="connsiteY320" fmla="*/ 6268382 h 6858000"/>
              <a:gd name="connsiteX321" fmla="*/ 4418722 w 7467600"/>
              <a:gd name="connsiteY321" fmla="*/ 6570886 h 6858000"/>
              <a:gd name="connsiteX322" fmla="*/ 4214944 w 7467600"/>
              <a:gd name="connsiteY322" fmla="*/ 6858000 h 6858000"/>
              <a:gd name="connsiteX323" fmla="*/ 4177898 w 7467600"/>
              <a:gd name="connsiteY323" fmla="*/ 6858000 h 6858000"/>
              <a:gd name="connsiteX324" fmla="*/ 4391597 w 7467600"/>
              <a:gd name="connsiteY324" fmla="*/ 6556370 h 6858000"/>
              <a:gd name="connsiteX325" fmla="*/ 4668889 w 7467600"/>
              <a:gd name="connsiteY325" fmla="*/ 6246399 h 6858000"/>
              <a:gd name="connsiteX326" fmla="*/ 5055427 w 7467600"/>
              <a:gd name="connsiteY326" fmla="*/ 5931476 h 6858000"/>
              <a:gd name="connsiteX327" fmla="*/ 5371814 w 7467600"/>
              <a:gd name="connsiteY327" fmla="*/ 5678975 h 6858000"/>
              <a:gd name="connsiteX328" fmla="*/ 4987918 w 7467600"/>
              <a:gd name="connsiteY328" fmla="*/ 5838701 h 6858000"/>
              <a:gd name="connsiteX329" fmla="*/ 4317146 w 7467600"/>
              <a:gd name="connsiteY329" fmla="*/ 6587716 h 6858000"/>
              <a:gd name="connsiteX330" fmla="*/ 4171627 w 7467600"/>
              <a:gd name="connsiteY330" fmla="*/ 6858000 h 6858000"/>
              <a:gd name="connsiteX331" fmla="*/ 4081585 w 7467600"/>
              <a:gd name="connsiteY331" fmla="*/ 6858000 h 6858000"/>
              <a:gd name="connsiteX332" fmla="*/ 4238603 w 7467600"/>
              <a:gd name="connsiteY332" fmla="*/ 6559341 h 6858000"/>
              <a:gd name="connsiteX333" fmla="*/ 4778333 w 7467600"/>
              <a:gd name="connsiteY333" fmla="*/ 5873626 h 6858000"/>
              <a:gd name="connsiteX334" fmla="*/ 5414185 w 7467600"/>
              <a:gd name="connsiteY334" fmla="*/ 5573882 h 6858000"/>
              <a:gd name="connsiteX335" fmla="*/ 5959648 w 7467600"/>
              <a:gd name="connsiteY335" fmla="*/ 4760797 h 6858000"/>
              <a:gd name="connsiteX336" fmla="*/ 5355019 w 7467600"/>
              <a:gd name="connsiteY336" fmla="*/ 4734672 h 6858000"/>
              <a:gd name="connsiteX337" fmla="*/ 5083565 w 7467600"/>
              <a:gd name="connsiteY337" fmla="*/ 5179121 h 6858000"/>
              <a:gd name="connsiteX338" fmla="*/ 4713577 w 7467600"/>
              <a:gd name="connsiteY338" fmla="*/ 5616803 h 6858000"/>
              <a:gd name="connsiteX339" fmla="*/ 3989559 w 7467600"/>
              <a:gd name="connsiteY339" fmla="*/ 6145945 h 6858000"/>
              <a:gd name="connsiteX340" fmla="*/ 3939824 w 7467600"/>
              <a:gd name="connsiteY340" fmla="*/ 6066900 h 6858000"/>
              <a:gd name="connsiteX341" fmla="*/ 4584537 w 7467600"/>
              <a:gd name="connsiteY341" fmla="*/ 5324826 h 6858000"/>
              <a:gd name="connsiteX342" fmla="*/ 5037105 w 7467600"/>
              <a:gd name="connsiteY342" fmla="*/ 5088765 h 6858000"/>
              <a:gd name="connsiteX343" fmla="*/ 5039930 w 7467600"/>
              <a:gd name="connsiteY343" fmla="*/ 5089585 h 6858000"/>
              <a:gd name="connsiteX344" fmla="*/ 5263764 w 7467600"/>
              <a:gd name="connsiteY344" fmla="*/ 4735525 h 6858000"/>
              <a:gd name="connsiteX345" fmla="*/ 4086300 w 7467600"/>
              <a:gd name="connsiteY345" fmla="*/ 4884599 h 6858000"/>
              <a:gd name="connsiteX346" fmla="*/ 4085485 w 7467600"/>
              <a:gd name="connsiteY346" fmla="*/ 4899070 h 6858000"/>
              <a:gd name="connsiteX347" fmla="*/ 3871915 w 7467600"/>
              <a:gd name="connsiteY347" fmla="*/ 5253645 h 6858000"/>
              <a:gd name="connsiteX348" fmla="*/ 3799374 w 7467600"/>
              <a:gd name="connsiteY348" fmla="*/ 5466127 h 6858000"/>
              <a:gd name="connsiteX349" fmla="*/ 3498850 w 7467600"/>
              <a:gd name="connsiteY349" fmla="*/ 6661888 h 6858000"/>
              <a:gd name="connsiteX350" fmla="*/ 3399216 w 7467600"/>
              <a:gd name="connsiteY350" fmla="*/ 6858000 h 6858000"/>
              <a:gd name="connsiteX351" fmla="*/ 3303688 w 7467600"/>
              <a:gd name="connsiteY351" fmla="*/ 6858000 h 6858000"/>
              <a:gd name="connsiteX352" fmla="*/ 3391774 w 7467600"/>
              <a:gd name="connsiteY352" fmla="*/ 6697181 h 6858000"/>
              <a:gd name="connsiteX353" fmla="*/ 3735540 w 7467600"/>
              <a:gd name="connsiteY353" fmla="*/ 5546923 h 6858000"/>
              <a:gd name="connsiteX354" fmla="*/ 3729438 w 7467600"/>
              <a:gd name="connsiteY354" fmla="*/ 5569058 h 6858000"/>
              <a:gd name="connsiteX355" fmla="*/ 3707782 w 7467600"/>
              <a:gd name="connsiteY355" fmla="*/ 5644908 h 6858000"/>
              <a:gd name="connsiteX356" fmla="*/ 3583827 w 7467600"/>
              <a:gd name="connsiteY356" fmla="*/ 6039215 h 6858000"/>
              <a:gd name="connsiteX357" fmla="*/ 3547861 w 7467600"/>
              <a:gd name="connsiteY357" fmla="*/ 6129609 h 6858000"/>
              <a:gd name="connsiteX358" fmla="*/ 3490905 w 7467600"/>
              <a:gd name="connsiteY358" fmla="*/ 6277660 h 6858000"/>
              <a:gd name="connsiteX359" fmla="*/ 3455859 w 7467600"/>
              <a:gd name="connsiteY359" fmla="*/ 6391301 h 6858000"/>
              <a:gd name="connsiteX360" fmla="*/ 3429112 w 7467600"/>
              <a:gd name="connsiteY360" fmla="*/ 6479469 h 6858000"/>
              <a:gd name="connsiteX361" fmla="*/ 3304862 w 7467600"/>
              <a:gd name="connsiteY361" fmla="*/ 6796476 h 6858000"/>
              <a:gd name="connsiteX362" fmla="*/ 3276071 w 7467600"/>
              <a:gd name="connsiteY362" fmla="*/ 6858000 h 6858000"/>
              <a:gd name="connsiteX363" fmla="*/ 3240805 w 7467600"/>
              <a:gd name="connsiteY363" fmla="*/ 6858000 h 6858000"/>
              <a:gd name="connsiteX364" fmla="*/ 3275917 w 7467600"/>
              <a:gd name="connsiteY364" fmla="*/ 6783192 h 6858000"/>
              <a:gd name="connsiteX365" fmla="*/ 3399358 w 7467600"/>
              <a:gd name="connsiteY365" fmla="*/ 6469011 h 6858000"/>
              <a:gd name="connsiteX366" fmla="*/ 3425650 w 7467600"/>
              <a:gd name="connsiteY366" fmla="*/ 6381333 h 6858000"/>
              <a:gd name="connsiteX367" fmla="*/ 3460661 w 7467600"/>
              <a:gd name="connsiteY367" fmla="*/ 6266763 h 6858000"/>
              <a:gd name="connsiteX368" fmla="*/ 3518021 w 7467600"/>
              <a:gd name="connsiteY368" fmla="*/ 6117298 h 6858000"/>
              <a:gd name="connsiteX369" fmla="*/ 3554035 w 7467600"/>
              <a:gd name="connsiteY369" fmla="*/ 6027832 h 6858000"/>
              <a:gd name="connsiteX370" fmla="*/ 3677174 w 7467600"/>
              <a:gd name="connsiteY370" fmla="*/ 5636351 h 6858000"/>
              <a:gd name="connsiteX371" fmla="*/ 3698819 w 7467600"/>
              <a:gd name="connsiteY371" fmla="*/ 5560503 h 6858000"/>
              <a:gd name="connsiteX372" fmla="*/ 3702094 w 7467600"/>
              <a:gd name="connsiteY372" fmla="*/ 5549194 h 6858000"/>
              <a:gd name="connsiteX373" fmla="*/ 3398355 w 7467600"/>
              <a:gd name="connsiteY373" fmla="*/ 6094603 h 6858000"/>
              <a:gd name="connsiteX374" fmla="*/ 3193941 w 7467600"/>
              <a:gd name="connsiteY374" fmla="*/ 6798775 h 6858000"/>
              <a:gd name="connsiteX375" fmla="*/ 3184140 w 7467600"/>
              <a:gd name="connsiteY375" fmla="*/ 6858000 h 6858000"/>
              <a:gd name="connsiteX376" fmla="*/ 3099978 w 7467600"/>
              <a:gd name="connsiteY376" fmla="*/ 6858000 h 6858000"/>
              <a:gd name="connsiteX377" fmla="*/ 3101556 w 7467600"/>
              <a:gd name="connsiteY377" fmla="*/ 6843337 h 6858000"/>
              <a:gd name="connsiteX378" fmla="*/ 3370162 w 7467600"/>
              <a:gd name="connsiteY378" fmla="*/ 5785550 h 6858000"/>
              <a:gd name="connsiteX379" fmla="*/ 3746477 w 7467600"/>
              <a:gd name="connsiteY379" fmla="*/ 5377889 h 6858000"/>
              <a:gd name="connsiteX380" fmla="*/ 3863399 w 7467600"/>
              <a:gd name="connsiteY380" fmla="*/ 5087257 h 6858000"/>
              <a:gd name="connsiteX381" fmla="*/ 3968712 w 7467600"/>
              <a:gd name="connsiteY381" fmla="*/ 4913989 h 6858000"/>
              <a:gd name="connsiteX382" fmla="*/ 2792390 w 7467600"/>
              <a:gd name="connsiteY382" fmla="*/ 5382974 h 6858000"/>
              <a:gd name="connsiteX383" fmla="*/ 2714982 w 7467600"/>
              <a:gd name="connsiteY383" fmla="*/ 5427051 h 6858000"/>
              <a:gd name="connsiteX384" fmla="*/ 2813361 w 7467600"/>
              <a:gd name="connsiteY384" fmla="*/ 6023912 h 6858000"/>
              <a:gd name="connsiteX385" fmla="*/ 2688430 w 7467600"/>
              <a:gd name="connsiteY385" fmla="*/ 6801564 h 6858000"/>
              <a:gd name="connsiteX386" fmla="*/ 2629626 w 7467600"/>
              <a:gd name="connsiteY386" fmla="*/ 6763394 h 6858000"/>
              <a:gd name="connsiteX387" fmla="*/ 2565328 w 7467600"/>
              <a:gd name="connsiteY387" fmla="*/ 5516399 h 6858000"/>
              <a:gd name="connsiteX388" fmla="*/ 1922999 w 7467600"/>
              <a:gd name="connsiteY388" fmla="*/ 5980343 h 6858000"/>
              <a:gd name="connsiteX389" fmla="*/ 1950261 w 7467600"/>
              <a:gd name="connsiteY389" fmla="*/ 6405858 h 6858000"/>
              <a:gd name="connsiteX390" fmla="*/ 2365554 w 7467600"/>
              <a:gd name="connsiteY390" fmla="*/ 6759107 h 6858000"/>
              <a:gd name="connsiteX391" fmla="*/ 2424142 w 7467600"/>
              <a:gd name="connsiteY391" fmla="*/ 6858000 h 6858000"/>
              <a:gd name="connsiteX392" fmla="*/ 2395994 w 7467600"/>
              <a:gd name="connsiteY392" fmla="*/ 6858000 h 6858000"/>
              <a:gd name="connsiteX393" fmla="*/ 2392863 w 7467600"/>
              <a:gd name="connsiteY393" fmla="*/ 6852964 h 6858000"/>
              <a:gd name="connsiteX394" fmla="*/ 2017589 w 7467600"/>
              <a:gd name="connsiteY394" fmla="*/ 6493982 h 6858000"/>
              <a:gd name="connsiteX395" fmla="*/ 2147336 w 7467600"/>
              <a:gd name="connsiteY395" fmla="*/ 6594052 h 6858000"/>
              <a:gd name="connsiteX396" fmla="*/ 2207047 w 7467600"/>
              <a:gd name="connsiteY396" fmla="*/ 6654540 h 6858000"/>
              <a:gd name="connsiteX397" fmla="*/ 2299106 w 7467600"/>
              <a:gd name="connsiteY397" fmla="*/ 6778931 h 6858000"/>
              <a:gd name="connsiteX398" fmla="*/ 2314430 w 7467600"/>
              <a:gd name="connsiteY398" fmla="*/ 6801144 h 6858000"/>
              <a:gd name="connsiteX399" fmla="*/ 2352406 w 7467600"/>
              <a:gd name="connsiteY399" fmla="*/ 6858000 h 6858000"/>
              <a:gd name="connsiteX400" fmla="*/ 2314492 w 7467600"/>
              <a:gd name="connsiteY400" fmla="*/ 6858000 h 6858000"/>
              <a:gd name="connsiteX401" fmla="*/ 2288095 w 7467600"/>
              <a:gd name="connsiteY401" fmla="*/ 6818030 h 6858000"/>
              <a:gd name="connsiteX402" fmla="*/ 2272768 w 7467600"/>
              <a:gd name="connsiteY402" fmla="*/ 6795822 h 6858000"/>
              <a:gd name="connsiteX403" fmla="*/ 2182715 w 7467600"/>
              <a:gd name="connsiteY403" fmla="*/ 6675071 h 6858000"/>
              <a:gd name="connsiteX404" fmla="*/ 2032061 w 7467600"/>
              <a:gd name="connsiteY404" fmla="*/ 6541380 h 6858000"/>
              <a:gd name="connsiteX405" fmla="*/ 2257220 w 7467600"/>
              <a:gd name="connsiteY405" fmla="*/ 6826257 h 6858000"/>
              <a:gd name="connsiteX406" fmla="*/ 2281324 w 7467600"/>
              <a:gd name="connsiteY406" fmla="*/ 6858000 h 6858000"/>
              <a:gd name="connsiteX407" fmla="*/ 2242860 w 7467600"/>
              <a:gd name="connsiteY407" fmla="*/ 6858000 h 6858000"/>
              <a:gd name="connsiteX408" fmla="*/ 2232818 w 7467600"/>
              <a:gd name="connsiteY408" fmla="*/ 6844926 h 6858000"/>
              <a:gd name="connsiteX409" fmla="*/ 1990172 w 7467600"/>
              <a:gd name="connsiteY409" fmla="*/ 6542121 h 6858000"/>
              <a:gd name="connsiteX410" fmla="*/ 2124090 w 7467600"/>
              <a:gd name="connsiteY410" fmla="*/ 6761017 h 6858000"/>
              <a:gd name="connsiteX411" fmla="*/ 2200380 w 7467600"/>
              <a:gd name="connsiteY411" fmla="*/ 6858000 h 6858000"/>
              <a:gd name="connsiteX412" fmla="*/ 2147507 w 7467600"/>
              <a:gd name="connsiteY412" fmla="*/ 6858000 h 6858000"/>
              <a:gd name="connsiteX413" fmla="*/ 2070668 w 7467600"/>
              <a:gd name="connsiteY413" fmla="*/ 6761520 h 6858000"/>
              <a:gd name="connsiteX414" fmla="*/ 1975142 w 7467600"/>
              <a:gd name="connsiteY414" fmla="*/ 6585570 h 6858000"/>
              <a:gd name="connsiteX415" fmla="*/ 2050035 w 7467600"/>
              <a:gd name="connsiteY415" fmla="*/ 6813345 h 6858000"/>
              <a:gd name="connsiteX416" fmla="*/ 2063025 w 7467600"/>
              <a:gd name="connsiteY416" fmla="*/ 6858000 h 6858000"/>
              <a:gd name="connsiteX417" fmla="*/ 2021675 w 7467600"/>
              <a:gd name="connsiteY417" fmla="*/ 6858000 h 6858000"/>
              <a:gd name="connsiteX418" fmla="*/ 2019308 w 7467600"/>
              <a:gd name="connsiteY418" fmla="*/ 6847118 h 6858000"/>
              <a:gd name="connsiteX419" fmla="*/ 1938835 w 7467600"/>
              <a:gd name="connsiteY419" fmla="*/ 6551160 h 6858000"/>
              <a:gd name="connsiteX420" fmla="*/ 1953230 w 7467600"/>
              <a:gd name="connsiteY420" fmla="*/ 6759699 h 6858000"/>
              <a:gd name="connsiteX421" fmla="*/ 1956763 w 7467600"/>
              <a:gd name="connsiteY421" fmla="*/ 6778191 h 6858000"/>
              <a:gd name="connsiteX422" fmla="*/ 1967925 w 7467600"/>
              <a:gd name="connsiteY422" fmla="*/ 6858000 h 6858000"/>
              <a:gd name="connsiteX423" fmla="*/ 1936622 w 7467600"/>
              <a:gd name="connsiteY423" fmla="*/ 6858000 h 6858000"/>
              <a:gd name="connsiteX424" fmla="*/ 1926261 w 7467600"/>
              <a:gd name="connsiteY424" fmla="*/ 6784064 h 6858000"/>
              <a:gd name="connsiteX425" fmla="*/ 1922724 w 7467600"/>
              <a:gd name="connsiteY425" fmla="*/ 6765577 h 6858000"/>
              <a:gd name="connsiteX426" fmla="*/ 1904650 w 7467600"/>
              <a:gd name="connsiteY426" fmla="*/ 6639616 h 6858000"/>
              <a:gd name="connsiteX427" fmla="*/ 1885273 w 7467600"/>
              <a:gd name="connsiteY427" fmla="*/ 6858000 h 6858000"/>
              <a:gd name="connsiteX428" fmla="*/ 1854363 w 7467600"/>
              <a:gd name="connsiteY428" fmla="*/ 6858000 h 6858000"/>
              <a:gd name="connsiteX429" fmla="*/ 1880391 w 7467600"/>
              <a:gd name="connsiteY429" fmla="*/ 6603796 h 6858000"/>
              <a:gd name="connsiteX430" fmla="*/ 1818273 w 7467600"/>
              <a:gd name="connsiteY430" fmla="*/ 6715729 h 6858000"/>
              <a:gd name="connsiteX431" fmla="*/ 1794691 w 7467600"/>
              <a:gd name="connsiteY431" fmla="*/ 6843239 h 6858000"/>
              <a:gd name="connsiteX432" fmla="*/ 1794914 w 7467600"/>
              <a:gd name="connsiteY432" fmla="*/ 6858000 h 6858000"/>
              <a:gd name="connsiteX433" fmla="*/ 1746128 w 7467600"/>
              <a:gd name="connsiteY433" fmla="*/ 6858000 h 6858000"/>
              <a:gd name="connsiteX434" fmla="*/ 1753934 w 7467600"/>
              <a:gd name="connsiteY434" fmla="*/ 6724796 h 6858000"/>
              <a:gd name="connsiteX435" fmla="*/ 1792053 w 7467600"/>
              <a:gd name="connsiteY435" fmla="*/ 6572396 h 6858000"/>
              <a:gd name="connsiteX436" fmla="*/ 1862248 w 7467600"/>
              <a:gd name="connsiteY436" fmla="*/ 6266397 h 6858000"/>
              <a:gd name="connsiteX437" fmla="*/ 1862250 w 7467600"/>
              <a:gd name="connsiteY437" fmla="*/ 6033531 h 6858000"/>
              <a:gd name="connsiteX438" fmla="*/ 1211999 w 7467600"/>
              <a:gd name="connsiteY438" fmla="*/ 6683610 h 6858000"/>
              <a:gd name="connsiteX439" fmla="*/ 1213266 w 7467600"/>
              <a:gd name="connsiteY439" fmla="*/ 6691947 h 6858000"/>
              <a:gd name="connsiteX440" fmla="*/ 1203370 w 7467600"/>
              <a:gd name="connsiteY440" fmla="*/ 6850676 h 6858000"/>
              <a:gd name="connsiteX441" fmla="*/ 1203671 w 7467600"/>
              <a:gd name="connsiteY441" fmla="*/ 6858000 h 6858000"/>
              <a:gd name="connsiteX442" fmla="*/ 1143180 w 7467600"/>
              <a:gd name="connsiteY442" fmla="*/ 6858000 h 6858000"/>
              <a:gd name="connsiteX443" fmla="*/ 1142176 w 7467600"/>
              <a:gd name="connsiteY443" fmla="*/ 6766045 h 6858000"/>
              <a:gd name="connsiteX444" fmla="*/ 1067484 w 7467600"/>
              <a:gd name="connsiteY444" fmla="*/ 6858000 h 6858000"/>
              <a:gd name="connsiteX445" fmla="*/ 953928 w 7467600"/>
              <a:gd name="connsiteY445" fmla="*/ 6858000 h 6858000"/>
              <a:gd name="connsiteX446" fmla="*/ 959715 w 7467600"/>
              <a:gd name="connsiteY446" fmla="*/ 6850185 h 6858000"/>
              <a:gd name="connsiteX447" fmla="*/ 1483788 w 7467600"/>
              <a:gd name="connsiteY447" fmla="*/ 6259174 h 6858000"/>
              <a:gd name="connsiteX448" fmla="*/ 1100671 w 7467600"/>
              <a:gd name="connsiteY448" fmla="*/ 6252137 h 6858000"/>
              <a:gd name="connsiteX449" fmla="*/ 1090144 w 7467600"/>
              <a:gd name="connsiteY449" fmla="*/ 6256748 h 6858000"/>
              <a:gd name="connsiteX450" fmla="*/ 1095872 w 7467600"/>
              <a:gd name="connsiteY450" fmla="*/ 6271892 h 6858000"/>
              <a:gd name="connsiteX451" fmla="*/ 262785 w 7467600"/>
              <a:gd name="connsiteY451" fmla="*/ 6845450 h 6858000"/>
              <a:gd name="connsiteX452" fmla="*/ 209968 w 7467600"/>
              <a:gd name="connsiteY452" fmla="*/ 6770713 h 6858000"/>
              <a:gd name="connsiteX453" fmla="*/ 873460 w 7467600"/>
              <a:gd name="connsiteY453" fmla="*/ 6253768 h 6858000"/>
              <a:gd name="connsiteX454" fmla="*/ 192686 w 7467600"/>
              <a:gd name="connsiteY454" fmla="*/ 5849257 h 6858000"/>
              <a:gd name="connsiteX455" fmla="*/ 4696 w 7467600"/>
              <a:gd name="connsiteY455" fmla="*/ 5697668 h 6858000"/>
              <a:gd name="connsiteX456" fmla="*/ 0 w 7467600"/>
              <a:gd name="connsiteY456" fmla="*/ 5689984 h 6858000"/>
              <a:gd name="connsiteX457" fmla="*/ 0 w 7467600"/>
              <a:gd name="connsiteY457" fmla="*/ 5513472 h 6858000"/>
              <a:gd name="connsiteX458" fmla="*/ 174101 w 7467600"/>
              <a:gd name="connsiteY458" fmla="*/ 5620277 h 6858000"/>
              <a:gd name="connsiteX459" fmla="*/ 891800 w 7467600"/>
              <a:gd name="connsiteY459" fmla="*/ 6036935 h 6858000"/>
              <a:gd name="connsiteX460" fmla="*/ 1072219 w 7467600"/>
              <a:gd name="connsiteY460" fmla="*/ 6169443 h 6858000"/>
              <a:gd name="connsiteX461" fmla="*/ 1074117 w 7467600"/>
              <a:gd name="connsiteY461" fmla="*/ 6170301 h 6858000"/>
              <a:gd name="connsiteX462" fmla="*/ 1083114 w 7467600"/>
              <a:gd name="connsiteY462" fmla="*/ 6174131 h 6858000"/>
              <a:gd name="connsiteX463" fmla="*/ 1543010 w 7467600"/>
              <a:gd name="connsiteY463" fmla="*/ 6191140 h 6858000"/>
              <a:gd name="connsiteX464" fmla="*/ 1551080 w 7467600"/>
              <a:gd name="connsiteY464" fmla="*/ 6195006 h 6858000"/>
              <a:gd name="connsiteX465" fmla="*/ 2345443 w 7467600"/>
              <a:gd name="connsiteY465" fmla="*/ 5549882 h 6858000"/>
              <a:gd name="connsiteX466" fmla="*/ 1721499 w 7467600"/>
              <a:gd name="connsiteY466" fmla="*/ 5599969 h 6858000"/>
              <a:gd name="connsiteX467" fmla="*/ 767716 w 7467600"/>
              <a:gd name="connsiteY467" fmla="*/ 5472768 h 6858000"/>
              <a:gd name="connsiteX468" fmla="*/ 722147 w 7467600"/>
              <a:gd name="connsiteY468" fmla="*/ 5393091 h 6858000"/>
              <a:gd name="connsiteX469" fmla="*/ 1485552 w 7467600"/>
              <a:gd name="connsiteY469" fmla="*/ 5313202 h 6858000"/>
              <a:gd name="connsiteX470" fmla="*/ 2143004 w 7467600"/>
              <a:gd name="connsiteY470" fmla="*/ 5402420 h 6858000"/>
              <a:gd name="connsiteX471" fmla="*/ 1933391 w 7467600"/>
              <a:gd name="connsiteY471" fmla="*/ 5156971 h 6858000"/>
              <a:gd name="connsiteX472" fmla="*/ 1827118 w 7467600"/>
              <a:gd name="connsiteY472" fmla="*/ 4968410 h 6858000"/>
              <a:gd name="connsiteX473" fmla="*/ 1837349 w 7467600"/>
              <a:gd name="connsiteY473" fmla="*/ 4956357 h 6858000"/>
              <a:gd name="connsiteX474" fmla="*/ 2162835 w 7467600"/>
              <a:gd name="connsiteY474" fmla="*/ 5187853 h 6858000"/>
              <a:gd name="connsiteX475" fmla="*/ 2257167 w 7467600"/>
              <a:gd name="connsiteY475" fmla="*/ 5462123 h 6858000"/>
              <a:gd name="connsiteX476" fmla="*/ 2261598 w 7467600"/>
              <a:gd name="connsiteY476" fmla="*/ 5467998 h 6858000"/>
              <a:gd name="connsiteX477" fmla="*/ 2437177 w 7467600"/>
              <a:gd name="connsiteY477" fmla="*/ 5479608 h 6858000"/>
              <a:gd name="connsiteX478" fmla="*/ 2445247 w 7467600"/>
              <a:gd name="connsiteY478" fmla="*/ 5483476 h 6858000"/>
              <a:gd name="connsiteX479" fmla="*/ 2743626 w 7467600"/>
              <a:gd name="connsiteY479" fmla="*/ 5304819 h 6858000"/>
              <a:gd name="connsiteX480" fmla="*/ 3048102 w 7467600"/>
              <a:gd name="connsiteY480" fmla="*/ 5150595 h 6858000"/>
              <a:gd name="connsiteX481" fmla="*/ 1799414 w 7467600"/>
              <a:gd name="connsiteY481" fmla="*/ 4694732 h 6858000"/>
              <a:gd name="connsiteX482" fmla="*/ 1771735 w 7467600"/>
              <a:gd name="connsiteY482" fmla="*/ 4619929 h 6858000"/>
              <a:gd name="connsiteX483" fmla="*/ 3104273 w 7467600"/>
              <a:gd name="connsiteY483" fmla="*/ 5076159 h 6858000"/>
              <a:gd name="connsiteX484" fmla="*/ 3113245 w 7467600"/>
              <a:gd name="connsiteY484" fmla="*/ 5090705 h 6858000"/>
              <a:gd name="connsiteX485" fmla="*/ 3126294 w 7467600"/>
              <a:gd name="connsiteY485" fmla="*/ 5114400 h 6858000"/>
              <a:gd name="connsiteX486" fmla="*/ 3937433 w 7467600"/>
              <a:gd name="connsiteY486" fmla="*/ 4830473 h 6858000"/>
              <a:gd name="connsiteX487" fmla="*/ 3590475 w 7467600"/>
              <a:gd name="connsiteY487" fmla="*/ 4597974 h 6858000"/>
              <a:gd name="connsiteX488" fmla="*/ 3100264 w 7467600"/>
              <a:gd name="connsiteY488" fmla="*/ 4579845 h 6858000"/>
              <a:gd name="connsiteX489" fmla="*/ 2183576 w 7467600"/>
              <a:gd name="connsiteY489" fmla="*/ 4227150 h 6858000"/>
              <a:gd name="connsiteX490" fmla="*/ 2151029 w 7467600"/>
              <a:gd name="connsiteY490" fmla="*/ 4146947 h 6858000"/>
              <a:gd name="connsiteX491" fmla="*/ 3563434 w 7467600"/>
              <a:gd name="connsiteY491" fmla="*/ 4469115 h 6858000"/>
              <a:gd name="connsiteX492" fmla="*/ 3177952 w 7467600"/>
              <a:gd name="connsiteY492" fmla="*/ 3657386 h 6858000"/>
              <a:gd name="connsiteX493" fmla="*/ 3189263 w 7467600"/>
              <a:gd name="connsiteY493" fmla="*/ 3625726 h 6858000"/>
              <a:gd name="connsiteX494" fmla="*/ 3560912 w 7467600"/>
              <a:gd name="connsiteY494" fmla="*/ 4079863 h 6858000"/>
              <a:gd name="connsiteX495" fmla="*/ 3626636 w 7467600"/>
              <a:gd name="connsiteY495" fmla="*/ 4512230 h 6858000"/>
              <a:gd name="connsiteX496" fmla="*/ 3653088 w 7467600"/>
              <a:gd name="connsiteY496" fmla="*/ 4521417 h 6858000"/>
              <a:gd name="connsiteX497" fmla="*/ 3988128 w 7467600"/>
              <a:gd name="connsiteY497" fmla="*/ 4817267 h 6858000"/>
              <a:gd name="connsiteX498" fmla="*/ 4830582 w 7467600"/>
              <a:gd name="connsiteY498" fmla="*/ 4676000 h 6858000"/>
              <a:gd name="connsiteX499" fmla="*/ 4830100 w 7467600"/>
              <a:gd name="connsiteY499" fmla="*/ 4675554 h 6858000"/>
              <a:gd name="connsiteX500" fmla="*/ 4036318 w 7467600"/>
              <a:gd name="connsiteY500" fmla="*/ 4147013 h 6858000"/>
              <a:gd name="connsiteX501" fmla="*/ 3432098 w 7467600"/>
              <a:gd name="connsiteY501" fmla="*/ 3537312 h 6858000"/>
              <a:gd name="connsiteX502" fmla="*/ 3446761 w 7467600"/>
              <a:gd name="connsiteY502" fmla="*/ 3461278 h 6858000"/>
              <a:gd name="connsiteX503" fmla="*/ 4419733 w 7467600"/>
              <a:gd name="connsiteY503" fmla="*/ 3963555 h 6858000"/>
              <a:gd name="connsiteX504" fmla="*/ 4781371 w 7467600"/>
              <a:gd name="connsiteY504" fmla="*/ 4458604 h 6858000"/>
              <a:gd name="connsiteX505" fmla="*/ 4780440 w 7467600"/>
              <a:gd name="connsiteY505" fmla="*/ 4470290 h 6858000"/>
              <a:gd name="connsiteX506" fmla="*/ 4898954 w 7467600"/>
              <a:gd name="connsiteY506" fmla="*/ 4662092 h 6858000"/>
              <a:gd name="connsiteX507" fmla="*/ 4900699 w 7467600"/>
              <a:gd name="connsiteY507" fmla="*/ 4670867 h 6858000"/>
              <a:gd name="connsiteX508" fmla="*/ 5714511 w 7467600"/>
              <a:gd name="connsiteY508" fmla="*/ 4663483 h 6858000"/>
              <a:gd name="connsiteX509" fmla="*/ 5464793 w 7467600"/>
              <a:gd name="connsiteY509" fmla="*/ 4393556 h 6858000"/>
              <a:gd name="connsiteX510" fmla="*/ 5461897 w 7467600"/>
              <a:gd name="connsiteY510" fmla="*/ 4390879 h 6858000"/>
              <a:gd name="connsiteX511" fmla="*/ 4294126 w 7467600"/>
              <a:gd name="connsiteY511" fmla="*/ 3303048 h 6858000"/>
              <a:gd name="connsiteX512" fmla="*/ 4305321 w 7467600"/>
              <a:gd name="connsiteY512" fmla="*/ 3256953 h 6858000"/>
              <a:gd name="connsiteX513" fmla="*/ 4949299 w 7467600"/>
              <a:gd name="connsiteY513" fmla="*/ 3766336 h 6858000"/>
              <a:gd name="connsiteX514" fmla="*/ 5291452 w 7467600"/>
              <a:gd name="connsiteY514" fmla="*/ 4076801 h 6858000"/>
              <a:gd name="connsiteX515" fmla="*/ 5434998 w 7467600"/>
              <a:gd name="connsiteY515" fmla="*/ 4254100 h 6858000"/>
              <a:gd name="connsiteX516" fmla="*/ 5351015 w 7467600"/>
              <a:gd name="connsiteY516" fmla="*/ 3760989 h 6858000"/>
              <a:gd name="connsiteX517" fmla="*/ 5413780 w 7467600"/>
              <a:gd name="connsiteY517" fmla="*/ 2966265 h 6858000"/>
              <a:gd name="connsiteX518" fmla="*/ 5425627 w 7467600"/>
              <a:gd name="connsiteY518" fmla="*/ 2954192 h 6858000"/>
              <a:gd name="connsiteX519" fmla="*/ 6604735 w 7467600"/>
              <a:gd name="connsiteY519" fmla="*/ 2041381 h 6858000"/>
              <a:gd name="connsiteX520" fmla="*/ 7204487 w 7467600"/>
              <a:gd name="connsiteY520" fmla="*/ 2742112 h 6858000"/>
              <a:gd name="connsiteX521" fmla="*/ 7131592 w 7467600"/>
              <a:gd name="connsiteY521" fmla="*/ 2672096 h 6858000"/>
              <a:gd name="connsiteX522" fmla="*/ 6996344 w 7467600"/>
              <a:gd name="connsiteY522" fmla="*/ 2518310 h 6858000"/>
              <a:gd name="connsiteX523" fmla="*/ 6735495 w 7467600"/>
              <a:gd name="connsiteY523" fmla="*/ 2196890 h 6858000"/>
              <a:gd name="connsiteX524" fmla="*/ 6721901 w 7467600"/>
              <a:gd name="connsiteY524" fmla="*/ 2179274 h 6858000"/>
              <a:gd name="connsiteX525" fmla="*/ 6604735 w 7467600"/>
              <a:gd name="connsiteY525" fmla="*/ 2041381 h 6858000"/>
              <a:gd name="connsiteX526" fmla="*/ 6591670 w 7467600"/>
              <a:gd name="connsiteY526" fmla="*/ 1988277 h 6858000"/>
              <a:gd name="connsiteX527" fmla="*/ 6747349 w 7467600"/>
              <a:gd name="connsiteY527" fmla="*/ 2160069 h 6858000"/>
              <a:gd name="connsiteX528" fmla="*/ 6760943 w 7467600"/>
              <a:gd name="connsiteY528" fmla="*/ 2177686 h 6858000"/>
              <a:gd name="connsiteX529" fmla="*/ 7021065 w 7467600"/>
              <a:gd name="connsiteY529" fmla="*/ 2498102 h 6858000"/>
              <a:gd name="connsiteX530" fmla="*/ 7155223 w 7467600"/>
              <a:gd name="connsiteY530" fmla="*/ 2650386 h 6858000"/>
              <a:gd name="connsiteX531" fmla="*/ 7203167 w 7467600"/>
              <a:gd name="connsiteY531" fmla="*/ 2697288 h 6858000"/>
              <a:gd name="connsiteX532" fmla="*/ 6937703 w 7467600"/>
              <a:gd name="connsiteY532" fmla="*/ 2321981 h 6858000"/>
              <a:gd name="connsiteX533" fmla="*/ 6591670 w 7467600"/>
              <a:gd name="connsiteY533" fmla="*/ 1988277 h 6858000"/>
              <a:gd name="connsiteX534" fmla="*/ 5798671 w 7467600"/>
              <a:gd name="connsiteY534" fmla="*/ 1981601 h 6858000"/>
              <a:gd name="connsiteX535" fmla="*/ 5754709 w 7467600"/>
              <a:gd name="connsiteY535" fmla="*/ 2071454 h 6858000"/>
              <a:gd name="connsiteX536" fmla="*/ 5763044 w 7467600"/>
              <a:gd name="connsiteY536" fmla="*/ 2842206 h 6858000"/>
              <a:gd name="connsiteX537" fmla="*/ 5764974 w 7467600"/>
              <a:gd name="connsiteY537" fmla="*/ 2799609 h 6858000"/>
              <a:gd name="connsiteX538" fmla="*/ 5767665 w 7467600"/>
              <a:gd name="connsiteY538" fmla="*/ 2666409 h 6858000"/>
              <a:gd name="connsiteX539" fmla="*/ 5763055 w 7467600"/>
              <a:gd name="connsiteY539" fmla="*/ 2579705 h 6858000"/>
              <a:gd name="connsiteX540" fmla="*/ 5758079 w 7467600"/>
              <a:gd name="connsiteY540" fmla="*/ 2492508 h 6858000"/>
              <a:gd name="connsiteX541" fmla="*/ 5779325 w 7467600"/>
              <a:gd name="connsiteY541" fmla="*/ 2197069 h 6858000"/>
              <a:gd name="connsiteX542" fmla="*/ 5798671 w 7467600"/>
              <a:gd name="connsiteY542" fmla="*/ 1981601 h 6858000"/>
              <a:gd name="connsiteX543" fmla="*/ 5829202 w 7467600"/>
              <a:gd name="connsiteY543" fmla="*/ 1971679 h 6858000"/>
              <a:gd name="connsiteX544" fmla="*/ 5809558 w 7467600"/>
              <a:gd name="connsiteY544" fmla="*/ 2198043 h 6858000"/>
              <a:gd name="connsiteX545" fmla="*/ 5788653 w 7467600"/>
              <a:gd name="connsiteY545" fmla="*/ 2489430 h 6858000"/>
              <a:gd name="connsiteX546" fmla="*/ 5793439 w 7467600"/>
              <a:gd name="connsiteY546" fmla="*/ 2575235 h 6858000"/>
              <a:gd name="connsiteX547" fmla="*/ 5796837 w 7467600"/>
              <a:gd name="connsiteY547" fmla="*/ 2637633 h 6858000"/>
              <a:gd name="connsiteX548" fmla="*/ 5818614 w 7467600"/>
              <a:gd name="connsiteY548" fmla="*/ 2473055 h 6858000"/>
              <a:gd name="connsiteX549" fmla="*/ 5829202 w 7467600"/>
              <a:gd name="connsiteY549" fmla="*/ 1971679 h 6858000"/>
              <a:gd name="connsiteX550" fmla="*/ 5911389 w 7467600"/>
              <a:gd name="connsiteY550" fmla="*/ 1898371 h 6858000"/>
              <a:gd name="connsiteX551" fmla="*/ 6237627 w 7467600"/>
              <a:gd name="connsiteY551" fmla="*/ 2231921 h 6858000"/>
              <a:gd name="connsiteX552" fmla="*/ 5911389 w 7467600"/>
              <a:gd name="connsiteY552" fmla="*/ 1898371 h 6858000"/>
              <a:gd name="connsiteX553" fmla="*/ 6944437 w 7467600"/>
              <a:gd name="connsiteY553" fmla="*/ 1575402 h 6858000"/>
              <a:gd name="connsiteX554" fmla="*/ 6304730 w 7467600"/>
              <a:gd name="connsiteY554" fmla="*/ 1766654 h 6858000"/>
              <a:gd name="connsiteX555" fmla="*/ 6944437 w 7467600"/>
              <a:gd name="connsiteY555" fmla="*/ 1575402 h 6858000"/>
              <a:gd name="connsiteX556" fmla="*/ 7019523 w 7467600"/>
              <a:gd name="connsiteY556" fmla="*/ 1519450 h 6858000"/>
              <a:gd name="connsiteX557" fmla="*/ 6298091 w 7467600"/>
              <a:gd name="connsiteY557" fmla="*/ 1737122 h 6858000"/>
              <a:gd name="connsiteX558" fmla="*/ 7019523 w 7467600"/>
              <a:gd name="connsiteY558" fmla="*/ 1519450 h 6858000"/>
              <a:gd name="connsiteX559" fmla="*/ 2399523 w 7467600"/>
              <a:gd name="connsiteY559" fmla="*/ 1428234 h 6858000"/>
              <a:gd name="connsiteX560" fmla="*/ 2224982 w 7467600"/>
              <a:gd name="connsiteY560" fmla="*/ 1826201 h 6858000"/>
              <a:gd name="connsiteX561" fmla="*/ 2096099 w 7467600"/>
              <a:gd name="connsiteY561" fmla="*/ 2345900 h 6858000"/>
              <a:gd name="connsiteX562" fmla="*/ 2283317 w 7467600"/>
              <a:gd name="connsiteY562" fmla="*/ 1796925 h 6858000"/>
              <a:gd name="connsiteX563" fmla="*/ 2399523 w 7467600"/>
              <a:gd name="connsiteY563" fmla="*/ 1428234 h 6858000"/>
              <a:gd name="connsiteX564" fmla="*/ 2448558 w 7467600"/>
              <a:gd name="connsiteY564" fmla="*/ 1373435 h 6858000"/>
              <a:gd name="connsiteX565" fmla="*/ 2312521 w 7467600"/>
              <a:gd name="connsiteY565" fmla="*/ 1806140 h 6858000"/>
              <a:gd name="connsiteX566" fmla="*/ 2127533 w 7467600"/>
              <a:gd name="connsiteY566" fmla="*/ 2348380 h 6858000"/>
              <a:gd name="connsiteX567" fmla="*/ 2358080 w 7467600"/>
              <a:gd name="connsiteY567" fmla="*/ 1866134 h 6858000"/>
              <a:gd name="connsiteX568" fmla="*/ 2407436 w 7467600"/>
              <a:gd name="connsiteY568" fmla="*/ 1651070 h 6858000"/>
              <a:gd name="connsiteX569" fmla="*/ 2448558 w 7467600"/>
              <a:gd name="connsiteY569" fmla="*/ 1373435 h 6858000"/>
              <a:gd name="connsiteX570" fmla="*/ 278707 w 7467600"/>
              <a:gd name="connsiteY570" fmla="*/ 1352270 h 6858000"/>
              <a:gd name="connsiteX571" fmla="*/ 321570 w 7467600"/>
              <a:gd name="connsiteY571" fmla="*/ 1861610 h 6858000"/>
              <a:gd name="connsiteX572" fmla="*/ 294281 w 7467600"/>
              <a:gd name="connsiteY572" fmla="*/ 1440658 h 6858000"/>
              <a:gd name="connsiteX573" fmla="*/ 278707 w 7467600"/>
              <a:gd name="connsiteY573" fmla="*/ 1352270 h 6858000"/>
              <a:gd name="connsiteX574" fmla="*/ 1423821 w 7467600"/>
              <a:gd name="connsiteY574" fmla="*/ 1351958 h 6858000"/>
              <a:gd name="connsiteX575" fmla="*/ 1638521 w 7467600"/>
              <a:gd name="connsiteY575" fmla="*/ 1908470 h 6858000"/>
              <a:gd name="connsiteX576" fmla="*/ 1754199 w 7467600"/>
              <a:gd name="connsiteY576" fmla="*/ 2149284 h 6858000"/>
              <a:gd name="connsiteX577" fmla="*/ 1908359 w 7467600"/>
              <a:gd name="connsiteY577" fmla="*/ 2364988 h 6858000"/>
              <a:gd name="connsiteX578" fmla="*/ 1647661 w 7467600"/>
              <a:gd name="connsiteY578" fmla="*/ 1825945 h 6858000"/>
              <a:gd name="connsiteX579" fmla="*/ 1423821 w 7467600"/>
              <a:gd name="connsiteY579" fmla="*/ 1351958 h 6858000"/>
              <a:gd name="connsiteX580" fmla="*/ 1431890 w 7467600"/>
              <a:gd name="connsiteY580" fmla="*/ 1306475 h 6858000"/>
              <a:gd name="connsiteX581" fmla="*/ 1507597 w 7467600"/>
              <a:gd name="connsiteY581" fmla="*/ 1446132 h 6858000"/>
              <a:gd name="connsiteX582" fmla="*/ 1674586 w 7467600"/>
              <a:gd name="connsiteY582" fmla="*/ 1813832 h 6858000"/>
              <a:gd name="connsiteX583" fmla="*/ 1815950 w 7467600"/>
              <a:gd name="connsiteY583" fmla="*/ 2128564 h 6858000"/>
              <a:gd name="connsiteX584" fmla="*/ 1984242 w 7467600"/>
              <a:gd name="connsiteY584" fmla="*/ 2430829 h 6858000"/>
              <a:gd name="connsiteX585" fmla="*/ 2014023 w 7467600"/>
              <a:gd name="connsiteY585" fmla="*/ 2450995 h 6858000"/>
              <a:gd name="connsiteX586" fmla="*/ 1747337 w 7467600"/>
              <a:gd name="connsiteY586" fmla="*/ 1855264 h 6858000"/>
              <a:gd name="connsiteX587" fmla="*/ 1533749 w 7467600"/>
              <a:gd name="connsiteY587" fmla="*/ 1478656 h 6858000"/>
              <a:gd name="connsiteX588" fmla="*/ 1431890 w 7467600"/>
              <a:gd name="connsiteY588" fmla="*/ 1306475 h 6858000"/>
              <a:gd name="connsiteX589" fmla="*/ 5052692 w 7467600"/>
              <a:gd name="connsiteY589" fmla="*/ 1292994 h 6858000"/>
              <a:gd name="connsiteX590" fmla="*/ 5200661 w 7467600"/>
              <a:gd name="connsiteY590" fmla="*/ 1635186 h 6858000"/>
              <a:gd name="connsiteX591" fmla="*/ 5297138 w 7467600"/>
              <a:gd name="connsiteY591" fmla="*/ 1906351 h 6858000"/>
              <a:gd name="connsiteX592" fmla="*/ 5052692 w 7467600"/>
              <a:gd name="connsiteY592" fmla="*/ 1292994 h 6858000"/>
              <a:gd name="connsiteX593" fmla="*/ 5009948 w 7467600"/>
              <a:gd name="connsiteY593" fmla="*/ 1273619 h 6858000"/>
              <a:gd name="connsiteX594" fmla="*/ 5121777 w 7467600"/>
              <a:gd name="connsiteY594" fmla="*/ 1654213 h 6858000"/>
              <a:gd name="connsiteX595" fmla="*/ 5293545 w 7467600"/>
              <a:gd name="connsiteY595" fmla="*/ 2072247 h 6858000"/>
              <a:gd name="connsiteX596" fmla="*/ 5294042 w 7467600"/>
              <a:gd name="connsiteY596" fmla="*/ 2065019 h 6858000"/>
              <a:gd name="connsiteX597" fmla="*/ 5171936 w 7467600"/>
              <a:gd name="connsiteY597" fmla="*/ 1647613 h 6858000"/>
              <a:gd name="connsiteX598" fmla="*/ 5009948 w 7467600"/>
              <a:gd name="connsiteY598" fmla="*/ 1273619 h 6858000"/>
              <a:gd name="connsiteX599" fmla="*/ 655236 w 7467600"/>
              <a:gd name="connsiteY599" fmla="*/ 1268632 h 6858000"/>
              <a:gd name="connsiteX600" fmla="*/ 839521 w 7467600"/>
              <a:gd name="connsiteY600" fmla="*/ 1685315 h 6858000"/>
              <a:gd name="connsiteX601" fmla="*/ 1109416 w 7467600"/>
              <a:gd name="connsiteY601" fmla="*/ 2061663 h 6858000"/>
              <a:gd name="connsiteX602" fmla="*/ 1298300 w 7467600"/>
              <a:gd name="connsiteY602" fmla="*/ 2247742 h 6858000"/>
              <a:gd name="connsiteX603" fmla="*/ 1125871 w 7467600"/>
              <a:gd name="connsiteY603" fmla="*/ 1989513 h 6858000"/>
              <a:gd name="connsiteX604" fmla="*/ 981574 w 7467600"/>
              <a:gd name="connsiteY604" fmla="*/ 1783157 h 6858000"/>
              <a:gd name="connsiteX605" fmla="*/ 922198 w 7467600"/>
              <a:gd name="connsiteY605" fmla="*/ 1677437 h 6858000"/>
              <a:gd name="connsiteX606" fmla="*/ 869293 w 7467600"/>
              <a:gd name="connsiteY606" fmla="*/ 1583214 h 6858000"/>
              <a:gd name="connsiteX607" fmla="*/ 751431 w 7467600"/>
              <a:gd name="connsiteY607" fmla="*/ 1405731 h 6858000"/>
              <a:gd name="connsiteX608" fmla="*/ 655236 w 7467600"/>
              <a:gd name="connsiteY608" fmla="*/ 1268632 h 6858000"/>
              <a:gd name="connsiteX609" fmla="*/ 6516292 w 7467600"/>
              <a:gd name="connsiteY609" fmla="*/ 1263064 h 6858000"/>
              <a:gd name="connsiteX610" fmla="*/ 5736320 w 7467600"/>
              <a:gd name="connsiteY610" fmla="*/ 1501803 h 6858000"/>
              <a:gd name="connsiteX611" fmla="*/ 6516292 w 7467600"/>
              <a:gd name="connsiteY611" fmla="*/ 1263064 h 6858000"/>
              <a:gd name="connsiteX612" fmla="*/ 291466 w 7467600"/>
              <a:gd name="connsiteY612" fmla="*/ 1250369 h 6858000"/>
              <a:gd name="connsiteX613" fmla="*/ 323180 w 7467600"/>
              <a:gd name="connsiteY613" fmla="*/ 1435283 h 6858000"/>
              <a:gd name="connsiteX614" fmla="*/ 349381 w 7467600"/>
              <a:gd name="connsiteY614" fmla="*/ 1875041 h 6858000"/>
              <a:gd name="connsiteX615" fmla="*/ 374363 w 7467600"/>
              <a:gd name="connsiteY615" fmla="*/ 1506494 h 6858000"/>
              <a:gd name="connsiteX616" fmla="*/ 302168 w 7467600"/>
              <a:gd name="connsiteY616" fmla="*/ 1274495 h 6858000"/>
              <a:gd name="connsiteX617" fmla="*/ 291466 w 7467600"/>
              <a:gd name="connsiteY617" fmla="*/ 1250369 h 6858000"/>
              <a:gd name="connsiteX618" fmla="*/ 678222 w 7467600"/>
              <a:gd name="connsiteY618" fmla="*/ 1248670 h 6858000"/>
              <a:gd name="connsiteX619" fmla="*/ 775536 w 7467600"/>
              <a:gd name="connsiteY619" fmla="*/ 1388015 h 6858000"/>
              <a:gd name="connsiteX620" fmla="*/ 894529 w 7467600"/>
              <a:gd name="connsiteY620" fmla="*/ 1567739 h 6858000"/>
              <a:gd name="connsiteX621" fmla="*/ 948000 w 7467600"/>
              <a:gd name="connsiteY621" fmla="*/ 1663088 h 6858000"/>
              <a:gd name="connsiteX622" fmla="*/ 1006812 w 7467600"/>
              <a:gd name="connsiteY622" fmla="*/ 1767683 h 6858000"/>
              <a:gd name="connsiteX623" fmla="*/ 1149133 w 7467600"/>
              <a:gd name="connsiteY623" fmla="*/ 1971513 h 6858000"/>
              <a:gd name="connsiteX624" fmla="*/ 1333952 w 7467600"/>
              <a:gd name="connsiteY624" fmla="*/ 2251620 h 6858000"/>
              <a:gd name="connsiteX625" fmla="*/ 1337329 w 7467600"/>
              <a:gd name="connsiteY625" fmla="*/ 2258350 h 6858000"/>
              <a:gd name="connsiteX626" fmla="*/ 1014726 w 7467600"/>
              <a:gd name="connsiteY626" fmla="*/ 1615556 h 6858000"/>
              <a:gd name="connsiteX627" fmla="*/ 678222 w 7467600"/>
              <a:gd name="connsiteY627" fmla="*/ 1248670 h 6858000"/>
              <a:gd name="connsiteX628" fmla="*/ 6691602 w 7467600"/>
              <a:gd name="connsiteY628" fmla="*/ 1140573 h 6858000"/>
              <a:gd name="connsiteX629" fmla="*/ 6571100 w 7467600"/>
              <a:gd name="connsiteY629" fmla="*/ 1183662 h 6858000"/>
              <a:gd name="connsiteX630" fmla="*/ 6241687 w 7467600"/>
              <a:gd name="connsiteY630" fmla="*/ 1257600 h 6858000"/>
              <a:gd name="connsiteX631" fmla="*/ 5693009 w 7467600"/>
              <a:gd name="connsiteY631" fmla="*/ 1478256 h 6858000"/>
              <a:gd name="connsiteX632" fmla="*/ 6548420 w 7467600"/>
              <a:gd name="connsiteY632" fmla="*/ 1214599 h 6858000"/>
              <a:gd name="connsiteX633" fmla="*/ 6605473 w 7467600"/>
              <a:gd name="connsiteY633" fmla="*/ 1184686 h 6858000"/>
              <a:gd name="connsiteX634" fmla="*/ 6691602 w 7467600"/>
              <a:gd name="connsiteY634" fmla="*/ 1140573 h 6858000"/>
              <a:gd name="connsiteX635" fmla="*/ 4002475 w 7467600"/>
              <a:gd name="connsiteY635" fmla="*/ 1037802 h 6858000"/>
              <a:gd name="connsiteX636" fmla="*/ 4000324 w 7467600"/>
              <a:gd name="connsiteY636" fmla="*/ 1039362 h 6858000"/>
              <a:gd name="connsiteX637" fmla="*/ 4002862 w 7467600"/>
              <a:gd name="connsiteY637" fmla="*/ 1042866 h 6858000"/>
              <a:gd name="connsiteX638" fmla="*/ 4002475 w 7467600"/>
              <a:gd name="connsiteY638" fmla="*/ 1037802 h 6858000"/>
              <a:gd name="connsiteX639" fmla="*/ 506322 w 7467600"/>
              <a:gd name="connsiteY639" fmla="*/ 1020997 h 6858000"/>
              <a:gd name="connsiteX640" fmla="*/ 533068 w 7467600"/>
              <a:gd name="connsiteY640" fmla="*/ 1029409 h 6858000"/>
              <a:gd name="connsiteX641" fmla="*/ 1232525 w 7467600"/>
              <a:gd name="connsiteY641" fmla="*/ 1804675 h 6858000"/>
              <a:gd name="connsiteX642" fmla="*/ 1388858 w 7467600"/>
              <a:gd name="connsiteY642" fmla="*/ 2368011 h 6858000"/>
              <a:gd name="connsiteX643" fmla="*/ 1384098 w 7467600"/>
              <a:gd name="connsiteY643" fmla="*/ 2378125 h 6858000"/>
              <a:gd name="connsiteX644" fmla="*/ 1425393 w 7467600"/>
              <a:gd name="connsiteY644" fmla="*/ 2589124 h 6858000"/>
              <a:gd name="connsiteX645" fmla="*/ 1424001 w 7467600"/>
              <a:gd name="connsiteY645" fmla="*/ 2597541 h 6858000"/>
              <a:gd name="connsiteX646" fmla="*/ 2152729 w 7467600"/>
              <a:gd name="connsiteY646" fmla="*/ 2864487 h 6858000"/>
              <a:gd name="connsiteX647" fmla="*/ 2020609 w 7467600"/>
              <a:gd name="connsiteY647" fmla="*/ 2539671 h 6858000"/>
              <a:gd name="connsiteX648" fmla="*/ 2018920 w 7467600"/>
              <a:gd name="connsiteY648" fmla="*/ 2536309 h 6858000"/>
              <a:gd name="connsiteX649" fmla="*/ 1342441 w 7467600"/>
              <a:gd name="connsiteY649" fmla="*/ 1173017 h 6858000"/>
              <a:gd name="connsiteX650" fmla="*/ 1367925 w 7467600"/>
              <a:gd name="connsiteY650" fmla="*/ 1135648 h 6858000"/>
              <a:gd name="connsiteX651" fmla="*/ 1771401 w 7467600"/>
              <a:gd name="connsiteY651" fmla="*/ 1806673 h 6858000"/>
              <a:gd name="connsiteX652" fmla="*/ 1972385 w 7467600"/>
              <a:gd name="connsiteY652" fmla="*/ 2198735 h 6858000"/>
              <a:gd name="connsiteX653" fmla="*/ 2040892 w 7467600"/>
              <a:gd name="connsiteY653" fmla="*/ 2405205 h 6858000"/>
              <a:gd name="connsiteX654" fmla="*/ 2131689 w 7467600"/>
              <a:gd name="connsiteY654" fmla="*/ 1936926 h 6858000"/>
              <a:gd name="connsiteX655" fmla="*/ 2454820 w 7467600"/>
              <a:gd name="connsiteY655" fmla="*/ 1248808 h 6858000"/>
              <a:gd name="connsiteX656" fmla="*/ 2492512 w 7467600"/>
              <a:gd name="connsiteY656" fmla="*/ 1302920 h 6858000"/>
              <a:gd name="connsiteX657" fmla="*/ 2081216 w 7467600"/>
              <a:gd name="connsiteY657" fmla="*/ 2527513 h 6858000"/>
              <a:gd name="connsiteX658" fmla="*/ 2081211 w 7467600"/>
              <a:gd name="connsiteY658" fmla="*/ 2528916 h 6858000"/>
              <a:gd name="connsiteX659" fmla="*/ 2199067 w 7467600"/>
              <a:gd name="connsiteY659" fmla="*/ 2884061 h 6858000"/>
              <a:gd name="connsiteX660" fmla="*/ 3192586 w 7467600"/>
              <a:gd name="connsiteY660" fmla="*/ 3411496 h 6858000"/>
              <a:gd name="connsiteX661" fmla="*/ 3182620 w 7467600"/>
              <a:gd name="connsiteY661" fmla="*/ 3483279 h 6858000"/>
              <a:gd name="connsiteX662" fmla="*/ 2435119 w 7467600"/>
              <a:gd name="connsiteY662" fmla="*/ 3080173 h 6858000"/>
              <a:gd name="connsiteX663" fmla="*/ 2410152 w 7467600"/>
              <a:gd name="connsiteY663" fmla="*/ 3063751 h 6858000"/>
              <a:gd name="connsiteX664" fmla="*/ 2408099 w 7467600"/>
              <a:gd name="connsiteY664" fmla="*/ 3064403 h 6858000"/>
              <a:gd name="connsiteX665" fmla="*/ 2407218 w 7467600"/>
              <a:gd name="connsiteY665" fmla="*/ 3070324 h 6858000"/>
              <a:gd name="connsiteX666" fmla="*/ 2380138 w 7467600"/>
              <a:gd name="connsiteY666" fmla="*/ 3099341 h 6858000"/>
              <a:gd name="connsiteX667" fmla="*/ 1765923 w 7467600"/>
              <a:gd name="connsiteY667" fmla="*/ 3581043 h 6858000"/>
              <a:gd name="connsiteX668" fmla="*/ 1702258 w 7467600"/>
              <a:gd name="connsiteY668" fmla="*/ 3612286 h 6858000"/>
              <a:gd name="connsiteX669" fmla="*/ 1538370 w 7467600"/>
              <a:gd name="connsiteY669" fmla="*/ 3811804 h 6858000"/>
              <a:gd name="connsiteX670" fmla="*/ 542867 w 7467600"/>
              <a:gd name="connsiteY670" fmla="*/ 4944092 h 6858000"/>
              <a:gd name="connsiteX671" fmla="*/ 515800 w 7467600"/>
              <a:gd name="connsiteY671" fmla="*/ 4862180 h 6858000"/>
              <a:gd name="connsiteX672" fmla="*/ 909145 w 7467600"/>
              <a:gd name="connsiteY672" fmla="*/ 4199225 h 6858000"/>
              <a:gd name="connsiteX673" fmla="*/ 1214067 w 7467600"/>
              <a:gd name="connsiteY673" fmla="*/ 3908561 h 6858000"/>
              <a:gd name="connsiteX674" fmla="*/ 640967 w 7467600"/>
              <a:gd name="connsiteY674" fmla="*/ 4105601 h 6858000"/>
              <a:gd name="connsiteX675" fmla="*/ 112563 w 7467600"/>
              <a:gd name="connsiteY675" fmla="*/ 4396952 h 6858000"/>
              <a:gd name="connsiteX676" fmla="*/ 0 w 7467600"/>
              <a:gd name="connsiteY676" fmla="*/ 4466006 h 6858000"/>
              <a:gd name="connsiteX677" fmla="*/ 0 w 7467600"/>
              <a:gd name="connsiteY677" fmla="*/ 4233763 h 6858000"/>
              <a:gd name="connsiteX678" fmla="*/ 36881 w 7467600"/>
              <a:gd name="connsiteY678" fmla="*/ 4200118 h 6858000"/>
              <a:gd name="connsiteX679" fmla="*/ 910534 w 7467600"/>
              <a:gd name="connsiteY679" fmla="*/ 3629753 h 6858000"/>
              <a:gd name="connsiteX680" fmla="*/ 1578717 w 7467600"/>
              <a:gd name="connsiteY680" fmla="*/ 3575982 h 6858000"/>
              <a:gd name="connsiteX681" fmla="*/ 2338780 w 7467600"/>
              <a:gd name="connsiteY681" fmla="*/ 3033725 h 6858000"/>
              <a:gd name="connsiteX682" fmla="*/ 1807991 w 7467600"/>
              <a:gd name="connsiteY682" fmla="*/ 2807184 h 6858000"/>
              <a:gd name="connsiteX683" fmla="*/ 1416358 w 7467600"/>
              <a:gd name="connsiteY683" fmla="*/ 3112571 h 6858000"/>
              <a:gd name="connsiteX684" fmla="*/ 939066 w 7467600"/>
              <a:gd name="connsiteY684" fmla="*/ 3378798 h 6858000"/>
              <a:gd name="connsiteX685" fmla="*/ 115099 w 7467600"/>
              <a:gd name="connsiteY685" fmla="*/ 3607650 h 6858000"/>
              <a:gd name="connsiteX686" fmla="*/ 97284 w 7467600"/>
              <a:gd name="connsiteY686" fmla="*/ 3520393 h 6858000"/>
              <a:gd name="connsiteX687" fmla="*/ 922050 w 7467600"/>
              <a:gd name="connsiteY687" fmla="*/ 3074867 h 6858000"/>
              <a:gd name="connsiteX688" fmla="*/ 1405265 w 7467600"/>
              <a:gd name="connsiteY688" fmla="*/ 3016319 h 6858000"/>
              <a:gd name="connsiteX689" fmla="*/ 1407512 w 7467600"/>
              <a:gd name="connsiteY689" fmla="*/ 3018001 h 6858000"/>
              <a:gd name="connsiteX690" fmla="*/ 1726266 w 7467600"/>
              <a:gd name="connsiteY690" fmla="*/ 2777274 h 6858000"/>
              <a:gd name="connsiteX691" fmla="*/ 625390 w 7467600"/>
              <a:gd name="connsiteY691" fmla="*/ 2514541 h 6858000"/>
              <a:gd name="connsiteX692" fmla="*/ 619799 w 7467600"/>
              <a:gd name="connsiteY692" fmla="*/ 2527180 h 6858000"/>
              <a:gd name="connsiteX693" fmla="*/ 310030 w 7467600"/>
              <a:gd name="connsiteY693" fmla="*/ 2771818 h 6858000"/>
              <a:gd name="connsiteX694" fmla="*/ 173877 w 7467600"/>
              <a:gd name="connsiteY694" fmla="*/ 2937056 h 6858000"/>
              <a:gd name="connsiteX695" fmla="*/ 77889 w 7467600"/>
              <a:gd name="connsiteY695" fmla="*/ 3138440 h 6858000"/>
              <a:gd name="connsiteX696" fmla="*/ 0 w 7467600"/>
              <a:gd name="connsiteY696" fmla="*/ 3271395 h 6858000"/>
              <a:gd name="connsiteX697" fmla="*/ 0 w 7467600"/>
              <a:gd name="connsiteY697" fmla="*/ 3153002 h 6858000"/>
              <a:gd name="connsiteX698" fmla="*/ 2386 w 7467600"/>
              <a:gd name="connsiteY698" fmla="*/ 3149203 h 6858000"/>
              <a:gd name="connsiteX699" fmla="*/ 89753 w 7467600"/>
              <a:gd name="connsiteY699" fmla="*/ 2987702 h 6858000"/>
              <a:gd name="connsiteX700" fmla="*/ 76869 w 7467600"/>
              <a:gd name="connsiteY700" fmla="*/ 3005404 h 6858000"/>
              <a:gd name="connsiteX701" fmla="*/ 32049 w 7467600"/>
              <a:gd name="connsiteY701" fmla="*/ 3065814 h 6858000"/>
              <a:gd name="connsiteX702" fmla="*/ 0 w 7467600"/>
              <a:gd name="connsiteY702" fmla="*/ 3108744 h 6858000"/>
              <a:gd name="connsiteX703" fmla="*/ 0 w 7467600"/>
              <a:gd name="connsiteY703" fmla="*/ 3058059 h 6858000"/>
              <a:gd name="connsiteX704" fmla="*/ 7610 w 7467600"/>
              <a:gd name="connsiteY704" fmla="*/ 3047889 h 6858000"/>
              <a:gd name="connsiteX705" fmla="*/ 52419 w 7467600"/>
              <a:gd name="connsiteY705" fmla="*/ 2987479 h 6858000"/>
              <a:gd name="connsiteX706" fmla="*/ 59142 w 7467600"/>
              <a:gd name="connsiteY706" fmla="*/ 2978488 h 6858000"/>
              <a:gd name="connsiteX707" fmla="*/ 0 w 7467600"/>
              <a:gd name="connsiteY707" fmla="*/ 3015334 h 6858000"/>
              <a:gd name="connsiteX708" fmla="*/ 0 w 7467600"/>
              <a:gd name="connsiteY708" fmla="*/ 2914286 h 6858000"/>
              <a:gd name="connsiteX709" fmla="*/ 36383 w 7467600"/>
              <a:gd name="connsiteY709" fmla="*/ 2901128 h 6858000"/>
              <a:gd name="connsiteX710" fmla="*/ 156329 w 7467600"/>
              <a:gd name="connsiteY710" fmla="*/ 2840533 h 6858000"/>
              <a:gd name="connsiteX711" fmla="*/ 358355 w 7467600"/>
              <a:gd name="connsiteY711" fmla="*/ 2620471 h 6858000"/>
              <a:gd name="connsiteX712" fmla="*/ 510577 w 7467600"/>
              <a:gd name="connsiteY712" fmla="*/ 2501244 h 6858000"/>
              <a:gd name="connsiteX713" fmla="*/ 211967 w 7467600"/>
              <a:gd name="connsiteY713" fmla="*/ 2479171 h 6858000"/>
              <a:gd name="connsiteX714" fmla="*/ 0 w 7467600"/>
              <a:gd name="connsiteY714" fmla="*/ 2476398 h 6858000"/>
              <a:gd name="connsiteX715" fmla="*/ 0 w 7467600"/>
              <a:gd name="connsiteY715" fmla="*/ 2389189 h 6858000"/>
              <a:gd name="connsiteX716" fmla="*/ 103062 w 7467600"/>
              <a:gd name="connsiteY716" fmla="*/ 2389518 h 6858000"/>
              <a:gd name="connsiteX717" fmla="*/ 510734 w 7467600"/>
              <a:gd name="connsiteY717" fmla="*/ 2416201 h 6858000"/>
              <a:gd name="connsiteX718" fmla="*/ 279257 w 7467600"/>
              <a:gd name="connsiteY718" fmla="*/ 2092102 h 6858000"/>
              <a:gd name="connsiteX719" fmla="*/ 65265 w 7467600"/>
              <a:gd name="connsiteY719" fmla="*/ 2006049 h 6858000"/>
              <a:gd name="connsiteX720" fmla="*/ 0 w 7467600"/>
              <a:gd name="connsiteY720" fmla="*/ 1982532 h 6858000"/>
              <a:gd name="connsiteX721" fmla="*/ 0 w 7467600"/>
              <a:gd name="connsiteY721" fmla="*/ 1912789 h 6858000"/>
              <a:gd name="connsiteX722" fmla="*/ 97460 w 7467600"/>
              <a:gd name="connsiteY722" fmla="*/ 1953725 h 6858000"/>
              <a:gd name="connsiteX723" fmla="*/ 221272 w 7467600"/>
              <a:gd name="connsiteY723" fmla="*/ 1980766 h 6858000"/>
              <a:gd name="connsiteX724" fmla="*/ 116765 w 7467600"/>
              <a:gd name="connsiteY724" fmla="*/ 1911033 h 6858000"/>
              <a:gd name="connsiteX725" fmla="*/ 16405 w 7467600"/>
              <a:gd name="connsiteY725" fmla="*/ 1803412 h 6858000"/>
              <a:gd name="connsiteX726" fmla="*/ 0 w 7467600"/>
              <a:gd name="connsiteY726" fmla="*/ 1784777 h 6858000"/>
              <a:gd name="connsiteX727" fmla="*/ 0 w 7467600"/>
              <a:gd name="connsiteY727" fmla="*/ 1740082 h 6858000"/>
              <a:gd name="connsiteX728" fmla="*/ 39394 w 7467600"/>
              <a:gd name="connsiteY728" fmla="*/ 1784856 h 6858000"/>
              <a:gd name="connsiteX729" fmla="*/ 135813 w 7467600"/>
              <a:gd name="connsiteY729" fmla="*/ 1888838 h 6858000"/>
              <a:gd name="connsiteX730" fmla="*/ 242575 w 7467600"/>
              <a:gd name="connsiteY730" fmla="*/ 1958841 h 6858000"/>
              <a:gd name="connsiteX731" fmla="*/ 82197 w 7467600"/>
              <a:gd name="connsiteY731" fmla="*/ 1754826 h 6858000"/>
              <a:gd name="connsiteX732" fmla="*/ 0 w 7467600"/>
              <a:gd name="connsiteY732" fmla="*/ 1679650 h 6858000"/>
              <a:gd name="connsiteX733" fmla="*/ 0 w 7467600"/>
              <a:gd name="connsiteY733" fmla="*/ 1602463 h 6858000"/>
              <a:gd name="connsiteX734" fmla="*/ 84689 w 7467600"/>
              <a:gd name="connsiteY734" fmla="*/ 1677442 h 6858000"/>
              <a:gd name="connsiteX735" fmla="*/ 298437 w 7467600"/>
              <a:gd name="connsiteY735" fmla="*/ 1968019 h 6858000"/>
              <a:gd name="connsiteX736" fmla="*/ 227269 w 7467600"/>
              <a:gd name="connsiteY736" fmla="*/ 1114064 h 6858000"/>
              <a:gd name="connsiteX737" fmla="*/ 248003 w 7467600"/>
              <a:gd name="connsiteY737" fmla="*/ 1089613 h 6858000"/>
              <a:gd name="connsiteX738" fmla="*/ 427020 w 7467600"/>
              <a:gd name="connsiteY738" fmla="*/ 1619803 h 6858000"/>
              <a:gd name="connsiteX739" fmla="*/ 340345 w 7467600"/>
              <a:gd name="connsiteY739" fmla="*/ 2027739 h 6858000"/>
              <a:gd name="connsiteX740" fmla="*/ 360865 w 7467600"/>
              <a:gd name="connsiteY740" fmla="*/ 2044827 h 6858000"/>
              <a:gd name="connsiteX741" fmla="*/ 560414 w 7467600"/>
              <a:gd name="connsiteY741" fmla="*/ 2421457 h 6858000"/>
              <a:gd name="connsiteX742" fmla="*/ 1359703 w 7467600"/>
              <a:gd name="connsiteY742" fmla="*/ 2578554 h 6858000"/>
              <a:gd name="connsiteX743" fmla="*/ 1359422 w 7467600"/>
              <a:gd name="connsiteY743" fmla="*/ 2577994 h 6858000"/>
              <a:gd name="connsiteX744" fmla="*/ 828701 w 7467600"/>
              <a:gd name="connsiteY744" fmla="*/ 1839520 h 6858000"/>
              <a:gd name="connsiteX745" fmla="*/ 494427 w 7467600"/>
              <a:gd name="connsiteY745" fmla="*/ 1092333 h 6858000"/>
              <a:gd name="connsiteX746" fmla="*/ 506322 w 7467600"/>
              <a:gd name="connsiteY746" fmla="*/ 1020997 h 6858000"/>
              <a:gd name="connsiteX747" fmla="*/ 4570198 w 7467600"/>
              <a:gd name="connsiteY747" fmla="*/ 978081 h 6858000"/>
              <a:gd name="connsiteX748" fmla="*/ 4523691 w 7467600"/>
              <a:gd name="connsiteY748" fmla="*/ 1127776 h 6858000"/>
              <a:gd name="connsiteX749" fmla="*/ 4509875 w 7467600"/>
              <a:gd name="connsiteY749" fmla="*/ 1167552 h 6858000"/>
              <a:gd name="connsiteX750" fmla="*/ 4478168 w 7467600"/>
              <a:gd name="connsiteY750" fmla="*/ 1260735 h 6858000"/>
              <a:gd name="connsiteX751" fmla="*/ 4409309 w 7467600"/>
              <a:gd name="connsiteY751" fmla="*/ 1666996 h 6858000"/>
              <a:gd name="connsiteX752" fmla="*/ 4370031 w 7467600"/>
              <a:gd name="connsiteY752" fmla="*/ 1955666 h 6858000"/>
              <a:gd name="connsiteX753" fmla="*/ 4570198 w 7467600"/>
              <a:gd name="connsiteY753" fmla="*/ 978081 h 6858000"/>
              <a:gd name="connsiteX754" fmla="*/ 4557898 w 7467600"/>
              <a:gd name="connsiteY754" fmla="*/ 900011 h 6858000"/>
              <a:gd name="connsiteX755" fmla="*/ 4344840 w 7467600"/>
              <a:gd name="connsiteY755" fmla="*/ 1922038 h 6858000"/>
              <a:gd name="connsiteX756" fmla="*/ 4378710 w 7467600"/>
              <a:gd name="connsiteY756" fmla="*/ 1665516 h 6858000"/>
              <a:gd name="connsiteX757" fmla="*/ 4448798 w 7467600"/>
              <a:gd name="connsiteY757" fmla="*/ 1253024 h 6858000"/>
              <a:gd name="connsiteX758" fmla="*/ 4480315 w 7467600"/>
              <a:gd name="connsiteY758" fmla="*/ 1158454 h 6858000"/>
              <a:gd name="connsiteX759" fmla="*/ 4494133 w 7467600"/>
              <a:gd name="connsiteY759" fmla="*/ 1118676 h 6858000"/>
              <a:gd name="connsiteX760" fmla="*/ 4557898 w 7467600"/>
              <a:gd name="connsiteY760" fmla="*/ 900011 h 6858000"/>
              <a:gd name="connsiteX761" fmla="*/ 5870151 w 7467600"/>
              <a:gd name="connsiteY761" fmla="*/ 898890 h 6858000"/>
              <a:gd name="connsiteX762" fmla="*/ 5861335 w 7467600"/>
              <a:gd name="connsiteY762" fmla="*/ 899177 h 6858000"/>
              <a:gd name="connsiteX763" fmla="*/ 5843702 w 7467600"/>
              <a:gd name="connsiteY763" fmla="*/ 899748 h 6858000"/>
              <a:gd name="connsiteX764" fmla="*/ 5651107 w 7467600"/>
              <a:gd name="connsiteY764" fmla="*/ 920306 h 6858000"/>
              <a:gd name="connsiteX765" fmla="*/ 5459407 w 7467600"/>
              <a:gd name="connsiteY765" fmla="*/ 940975 h 6858000"/>
              <a:gd name="connsiteX766" fmla="*/ 5374846 w 7467600"/>
              <a:gd name="connsiteY766" fmla="*/ 941988 h 6858000"/>
              <a:gd name="connsiteX767" fmla="*/ 5256105 w 7467600"/>
              <a:gd name="connsiteY767" fmla="*/ 945632 h 6858000"/>
              <a:gd name="connsiteX768" fmla="*/ 5107071 w 7467600"/>
              <a:gd name="connsiteY768" fmla="*/ 969720 h 6858000"/>
              <a:gd name="connsiteX769" fmla="*/ 4998681 w 7467600"/>
              <a:gd name="connsiteY769" fmla="*/ 988771 h 6858000"/>
              <a:gd name="connsiteX770" fmla="*/ 5870151 w 7467600"/>
              <a:gd name="connsiteY770" fmla="*/ 898890 h 6858000"/>
              <a:gd name="connsiteX771" fmla="*/ 5504425 w 7467600"/>
              <a:gd name="connsiteY771" fmla="*/ 848067 h 6858000"/>
              <a:gd name="connsiteX772" fmla="*/ 4968849 w 7467600"/>
              <a:gd name="connsiteY772" fmla="*/ 962318 h 6858000"/>
              <a:gd name="connsiteX773" fmla="*/ 5104039 w 7467600"/>
              <a:gd name="connsiteY773" fmla="*/ 940634 h 6858000"/>
              <a:gd name="connsiteX774" fmla="*/ 5256311 w 7467600"/>
              <a:gd name="connsiteY774" fmla="*/ 916490 h 6858000"/>
              <a:gd name="connsiteX775" fmla="*/ 5377381 w 7467600"/>
              <a:gd name="connsiteY775" fmla="*/ 912671 h 6858000"/>
              <a:gd name="connsiteX776" fmla="*/ 5460148 w 7467600"/>
              <a:gd name="connsiteY776" fmla="*/ 911442 h 6858000"/>
              <a:gd name="connsiteX777" fmla="*/ 5648971 w 7467600"/>
              <a:gd name="connsiteY777" fmla="*/ 891331 h 6858000"/>
              <a:gd name="connsiteX778" fmla="*/ 5844807 w 7467600"/>
              <a:gd name="connsiteY778" fmla="*/ 870718 h 6858000"/>
              <a:gd name="connsiteX779" fmla="*/ 5862975 w 7467600"/>
              <a:gd name="connsiteY779" fmla="*/ 869756 h 6858000"/>
              <a:gd name="connsiteX780" fmla="*/ 5920887 w 7467600"/>
              <a:gd name="connsiteY780" fmla="*/ 865929 h 6858000"/>
              <a:gd name="connsiteX781" fmla="*/ 5504425 w 7467600"/>
              <a:gd name="connsiteY781" fmla="*/ 848067 h 6858000"/>
              <a:gd name="connsiteX782" fmla="*/ 3607114 w 7467600"/>
              <a:gd name="connsiteY782" fmla="*/ 467441 h 6858000"/>
              <a:gd name="connsiteX783" fmla="*/ 3296242 w 7467600"/>
              <a:gd name="connsiteY783" fmla="*/ 807991 h 6858000"/>
              <a:gd name="connsiteX784" fmla="*/ 3174674 w 7467600"/>
              <a:gd name="connsiteY784" fmla="*/ 919759 h 6858000"/>
              <a:gd name="connsiteX785" fmla="*/ 3042978 w 7467600"/>
              <a:gd name="connsiteY785" fmla="*/ 1054894 h 6858000"/>
              <a:gd name="connsiteX786" fmla="*/ 2968914 w 7467600"/>
              <a:gd name="connsiteY786" fmla="*/ 1133756 h 6858000"/>
              <a:gd name="connsiteX787" fmla="*/ 3103823 w 7467600"/>
              <a:gd name="connsiteY787" fmla="*/ 1026814 h 6858000"/>
              <a:gd name="connsiteX788" fmla="*/ 3607114 w 7467600"/>
              <a:gd name="connsiteY788" fmla="*/ 467441 h 6858000"/>
              <a:gd name="connsiteX789" fmla="*/ 3744487 w 7467600"/>
              <a:gd name="connsiteY789" fmla="*/ 383136 h 6858000"/>
              <a:gd name="connsiteX790" fmla="*/ 3970213 w 7467600"/>
              <a:gd name="connsiteY790" fmla="*/ 995559 h 6858000"/>
              <a:gd name="connsiteX791" fmla="*/ 3744487 w 7467600"/>
              <a:gd name="connsiteY791" fmla="*/ 383136 h 6858000"/>
              <a:gd name="connsiteX792" fmla="*/ 3624562 w 7467600"/>
              <a:gd name="connsiteY792" fmla="*/ 367041 h 6858000"/>
              <a:gd name="connsiteX793" fmla="*/ 3489712 w 7467600"/>
              <a:gd name="connsiteY793" fmla="*/ 485386 h 6858000"/>
              <a:gd name="connsiteX794" fmla="*/ 3182994 w 7467600"/>
              <a:gd name="connsiteY794" fmla="*/ 828265 h 6858000"/>
              <a:gd name="connsiteX795" fmla="*/ 2892114 w 7467600"/>
              <a:gd name="connsiteY795" fmla="*/ 1172635 h 6858000"/>
              <a:gd name="connsiteX796" fmla="*/ 3021459 w 7467600"/>
              <a:gd name="connsiteY796" fmla="*/ 1035385 h 6858000"/>
              <a:gd name="connsiteX797" fmla="*/ 3153873 w 7467600"/>
              <a:gd name="connsiteY797" fmla="*/ 898971 h 6858000"/>
              <a:gd name="connsiteX798" fmla="*/ 3276511 w 7467600"/>
              <a:gd name="connsiteY798" fmla="*/ 786423 h 6858000"/>
              <a:gd name="connsiteX799" fmla="*/ 3584154 w 7467600"/>
              <a:gd name="connsiteY799" fmla="*/ 448218 h 6858000"/>
              <a:gd name="connsiteX800" fmla="*/ 3624562 w 7467600"/>
              <a:gd name="connsiteY800" fmla="*/ 367041 h 6858000"/>
              <a:gd name="connsiteX801" fmla="*/ 3766672 w 7467600"/>
              <a:gd name="connsiteY801" fmla="*/ 359429 h 6858000"/>
              <a:gd name="connsiteX802" fmla="*/ 3996338 w 7467600"/>
              <a:gd name="connsiteY802" fmla="*/ 968237 h 6858000"/>
              <a:gd name="connsiteX803" fmla="*/ 3766672 w 7467600"/>
              <a:gd name="connsiteY803" fmla="*/ 359429 h 6858000"/>
              <a:gd name="connsiteX804" fmla="*/ 5805386 w 7467600"/>
              <a:gd name="connsiteY804" fmla="*/ 239240 h 6858000"/>
              <a:gd name="connsiteX805" fmla="*/ 5736947 w 7467600"/>
              <a:gd name="connsiteY805" fmla="*/ 261367 h 6858000"/>
              <a:gd name="connsiteX806" fmla="*/ 5427012 w 7467600"/>
              <a:gd name="connsiteY806" fmla="*/ 311272 h 6858000"/>
              <a:gd name="connsiteX807" fmla="*/ 5147818 w 7467600"/>
              <a:gd name="connsiteY807" fmla="*/ 322112 h 6858000"/>
              <a:gd name="connsiteX808" fmla="*/ 5060854 w 7467600"/>
              <a:gd name="connsiteY808" fmla="*/ 311882 h 6858000"/>
              <a:gd name="connsiteX809" fmla="*/ 4945989 w 7467600"/>
              <a:gd name="connsiteY809" fmla="*/ 300516 h 6858000"/>
              <a:gd name="connsiteX810" fmla="*/ 5410479 w 7467600"/>
              <a:gd name="connsiteY810" fmla="*/ 348434 h 6858000"/>
              <a:gd name="connsiteX811" fmla="*/ 5805386 w 7467600"/>
              <a:gd name="connsiteY811" fmla="*/ 239240 h 6858000"/>
              <a:gd name="connsiteX812" fmla="*/ 5905192 w 7467600"/>
              <a:gd name="connsiteY812" fmla="*/ 163079 h 6858000"/>
              <a:gd name="connsiteX813" fmla="*/ 5865655 w 7467600"/>
              <a:gd name="connsiteY813" fmla="*/ 171901 h 6858000"/>
              <a:gd name="connsiteX814" fmla="*/ 5259740 w 7467600"/>
              <a:gd name="connsiteY814" fmla="*/ 257013 h 6858000"/>
              <a:gd name="connsiteX815" fmla="*/ 5208466 w 7467600"/>
              <a:gd name="connsiteY815" fmla="*/ 257550 h 6858000"/>
              <a:gd name="connsiteX816" fmla="*/ 4980204 w 7467600"/>
              <a:gd name="connsiteY816" fmla="*/ 271903 h 6858000"/>
              <a:gd name="connsiteX817" fmla="*/ 5068068 w 7467600"/>
              <a:gd name="connsiteY817" fmla="*/ 282244 h 6858000"/>
              <a:gd name="connsiteX818" fmla="*/ 5153231 w 7467600"/>
              <a:gd name="connsiteY818" fmla="*/ 292240 h 6858000"/>
              <a:gd name="connsiteX819" fmla="*/ 5426491 w 7467600"/>
              <a:gd name="connsiteY819" fmla="*/ 281128 h 6858000"/>
              <a:gd name="connsiteX820" fmla="*/ 5731212 w 7467600"/>
              <a:gd name="connsiteY820" fmla="*/ 231951 h 6858000"/>
              <a:gd name="connsiteX821" fmla="*/ 5905192 w 7467600"/>
              <a:gd name="connsiteY821" fmla="*/ 163079 h 6858000"/>
              <a:gd name="connsiteX822" fmla="*/ 5944437 w 7467600"/>
              <a:gd name="connsiteY822" fmla="*/ 113829 h 6858000"/>
              <a:gd name="connsiteX823" fmla="*/ 5825032 w 7467600"/>
              <a:gd name="connsiteY823" fmla="*/ 146405 h 6858000"/>
              <a:gd name="connsiteX824" fmla="*/ 4955599 w 7467600"/>
              <a:gd name="connsiteY824" fmla="*/ 247008 h 6858000"/>
              <a:gd name="connsiteX825" fmla="*/ 5210104 w 7467600"/>
              <a:gd name="connsiteY825" fmla="*/ 228123 h 6858000"/>
              <a:gd name="connsiteX826" fmla="*/ 5261015 w 7467600"/>
              <a:gd name="connsiteY826" fmla="*/ 227087 h 6858000"/>
              <a:gd name="connsiteX827" fmla="*/ 5861181 w 7467600"/>
              <a:gd name="connsiteY827" fmla="*/ 143093 h 6858000"/>
              <a:gd name="connsiteX828" fmla="*/ 5961252 w 7467600"/>
              <a:gd name="connsiteY828" fmla="*/ 114820 h 6858000"/>
              <a:gd name="connsiteX829" fmla="*/ 5944437 w 7467600"/>
              <a:gd name="connsiteY829" fmla="*/ 113829 h 6858000"/>
              <a:gd name="connsiteX830" fmla="*/ 3882765 w 7467600"/>
              <a:gd name="connsiteY830" fmla="*/ 0 h 6858000"/>
              <a:gd name="connsiteX831" fmla="*/ 3995099 w 7467600"/>
              <a:gd name="connsiteY831" fmla="*/ 0 h 6858000"/>
              <a:gd name="connsiteX832" fmla="*/ 4163818 w 7467600"/>
              <a:gd name="connsiteY832" fmla="*/ 234104 h 6858000"/>
              <a:gd name="connsiteX833" fmla="*/ 4172099 w 7467600"/>
              <a:gd name="connsiteY833" fmla="*/ 234207 h 6858000"/>
              <a:gd name="connsiteX834" fmla="*/ 4784282 w 7467600"/>
              <a:gd name="connsiteY834" fmla="*/ 276561 h 6858000"/>
              <a:gd name="connsiteX835" fmla="*/ 4801687 w 7467600"/>
              <a:gd name="connsiteY835" fmla="*/ 267764 h 6858000"/>
              <a:gd name="connsiteX836" fmla="*/ 6082788 w 7467600"/>
              <a:gd name="connsiteY836" fmla="*/ 64119 h 6858000"/>
              <a:gd name="connsiteX837" fmla="*/ 6099442 w 7467600"/>
              <a:gd name="connsiteY837" fmla="*/ 82568 h 6858000"/>
              <a:gd name="connsiteX838" fmla="*/ 4804137 w 7467600"/>
              <a:gd name="connsiteY838" fmla="*/ 320931 h 6858000"/>
              <a:gd name="connsiteX839" fmla="*/ 4227047 w 7467600"/>
              <a:gd name="connsiteY839" fmla="*/ 313415 h 6858000"/>
              <a:gd name="connsiteX840" fmla="*/ 4346041 w 7467600"/>
              <a:gd name="connsiteY840" fmla="*/ 456086 h 6858000"/>
              <a:gd name="connsiteX841" fmla="*/ 4870967 w 7467600"/>
              <a:gd name="connsiteY841" fmla="*/ 963061 h 6858000"/>
              <a:gd name="connsiteX842" fmla="*/ 4889647 w 7467600"/>
              <a:gd name="connsiteY842" fmla="*/ 957147 h 6858000"/>
              <a:gd name="connsiteX843" fmla="*/ 5422504 w 7467600"/>
              <a:gd name="connsiteY843" fmla="*/ 805191 h 6858000"/>
              <a:gd name="connsiteX844" fmla="*/ 6087656 w 7467600"/>
              <a:gd name="connsiteY844" fmla="*/ 826703 h 6858000"/>
              <a:gd name="connsiteX845" fmla="*/ 6058717 w 7467600"/>
              <a:gd name="connsiteY845" fmla="*/ 865992 h 6858000"/>
              <a:gd name="connsiteX846" fmla="*/ 4974153 w 7467600"/>
              <a:gd name="connsiteY846" fmla="*/ 1045456 h 6858000"/>
              <a:gd name="connsiteX847" fmla="*/ 5627835 w 7467600"/>
              <a:gd name="connsiteY847" fmla="*/ 1472077 h 6858000"/>
              <a:gd name="connsiteX848" fmla="*/ 5629817 w 7467600"/>
              <a:gd name="connsiteY848" fmla="*/ 1471412 h 6858000"/>
              <a:gd name="connsiteX849" fmla="*/ 5634124 w 7467600"/>
              <a:gd name="connsiteY849" fmla="*/ 1470572 h 6858000"/>
              <a:gd name="connsiteX850" fmla="*/ 5755832 w 7467600"/>
              <a:gd name="connsiteY850" fmla="*/ 1383886 h 6858000"/>
              <a:gd name="connsiteX851" fmla="*/ 6014186 w 7467600"/>
              <a:gd name="connsiteY851" fmla="*/ 1279799 h 6858000"/>
              <a:gd name="connsiteX852" fmla="*/ 6901619 w 7467600"/>
              <a:gd name="connsiteY852" fmla="*/ 1047874 h 6858000"/>
              <a:gd name="connsiteX853" fmla="*/ 6931566 w 7467600"/>
              <a:gd name="connsiteY853" fmla="*/ 1062034 h 6858000"/>
              <a:gd name="connsiteX854" fmla="*/ 5790982 w 7467600"/>
              <a:gd name="connsiteY854" fmla="*/ 1561380 h 6858000"/>
              <a:gd name="connsiteX855" fmla="*/ 6188971 w 7467600"/>
              <a:gd name="connsiteY855" fmla="*/ 1755168 h 6858000"/>
              <a:gd name="connsiteX856" fmla="*/ 6202446 w 7467600"/>
              <a:gd name="connsiteY856" fmla="*/ 1752268 h 6858000"/>
              <a:gd name="connsiteX857" fmla="*/ 7179560 w 7467600"/>
              <a:gd name="connsiteY857" fmla="*/ 1467551 h 6858000"/>
              <a:gd name="connsiteX858" fmla="*/ 7158730 w 7467600"/>
              <a:gd name="connsiteY858" fmla="*/ 1507835 h 6858000"/>
              <a:gd name="connsiteX859" fmla="*/ 6326959 w 7467600"/>
              <a:gd name="connsiteY859" fmla="*/ 1817686 h 6858000"/>
              <a:gd name="connsiteX860" fmla="*/ 6537433 w 7467600"/>
              <a:gd name="connsiteY860" fmla="*/ 1907790 h 6858000"/>
              <a:gd name="connsiteX861" fmla="*/ 6550221 w 7467600"/>
              <a:gd name="connsiteY861" fmla="*/ 1910729 h 6858000"/>
              <a:gd name="connsiteX862" fmla="*/ 6964438 w 7467600"/>
              <a:gd name="connsiteY862" fmla="*/ 2209505 h 6858000"/>
              <a:gd name="connsiteX863" fmla="*/ 7367862 w 7467600"/>
              <a:gd name="connsiteY863" fmla="*/ 2806833 h 6858000"/>
              <a:gd name="connsiteX864" fmla="*/ 7364329 w 7467600"/>
              <a:gd name="connsiteY864" fmla="*/ 2826907 h 6858000"/>
              <a:gd name="connsiteX865" fmla="*/ 7290545 w 7467600"/>
              <a:gd name="connsiteY865" fmla="*/ 2850663 h 6858000"/>
              <a:gd name="connsiteX866" fmla="*/ 6472036 w 7467600"/>
              <a:gd name="connsiteY866" fmla="*/ 1959003 h 6858000"/>
              <a:gd name="connsiteX867" fmla="*/ 5792897 w 7467600"/>
              <a:gd name="connsiteY867" fmla="*/ 1647747 h 6858000"/>
              <a:gd name="connsiteX868" fmla="*/ 5842751 w 7467600"/>
              <a:gd name="connsiteY868" fmla="*/ 1816112 h 6858000"/>
              <a:gd name="connsiteX869" fmla="*/ 5847424 w 7467600"/>
              <a:gd name="connsiteY869" fmla="*/ 1815776 h 6858000"/>
              <a:gd name="connsiteX870" fmla="*/ 6399821 w 7467600"/>
              <a:gd name="connsiteY870" fmla="*/ 2344799 h 6858000"/>
              <a:gd name="connsiteX871" fmla="*/ 6323232 w 7467600"/>
              <a:gd name="connsiteY871" fmla="*/ 2389634 h 6858000"/>
              <a:gd name="connsiteX872" fmla="*/ 5942958 w 7467600"/>
              <a:gd name="connsiteY872" fmla="*/ 2077708 h 6858000"/>
              <a:gd name="connsiteX873" fmla="*/ 5921559 w 7467600"/>
              <a:gd name="connsiteY873" fmla="*/ 2378596 h 6858000"/>
              <a:gd name="connsiteX874" fmla="*/ 5817651 w 7467600"/>
              <a:gd name="connsiteY874" fmla="*/ 3023919 h 6858000"/>
              <a:gd name="connsiteX875" fmla="*/ 5729634 w 7467600"/>
              <a:gd name="connsiteY875" fmla="*/ 3051849 h 6858000"/>
              <a:gd name="connsiteX876" fmla="*/ 5611018 w 7467600"/>
              <a:gd name="connsiteY876" fmla="*/ 2316769 h 6858000"/>
              <a:gd name="connsiteX877" fmla="*/ 5687608 w 7467600"/>
              <a:gd name="connsiteY877" fmla="*/ 2039972 h 6858000"/>
              <a:gd name="connsiteX878" fmla="*/ 5657554 w 7467600"/>
              <a:gd name="connsiteY878" fmla="*/ 1576445 h 6858000"/>
              <a:gd name="connsiteX879" fmla="*/ 5150475 w 7467600"/>
              <a:gd name="connsiteY879" fmla="*/ 1274012 h 6858000"/>
              <a:gd name="connsiteX880" fmla="*/ 5349142 w 7467600"/>
              <a:gd name="connsiteY880" fmla="*/ 2204405 h 6858000"/>
              <a:gd name="connsiteX881" fmla="*/ 5262214 w 7467600"/>
              <a:gd name="connsiteY881" fmla="*/ 2233836 h 6858000"/>
              <a:gd name="connsiteX882" fmla="*/ 4981539 w 7467600"/>
              <a:gd name="connsiteY882" fmla="*/ 1542201 h 6858000"/>
              <a:gd name="connsiteX883" fmla="*/ 4958461 w 7467600"/>
              <a:gd name="connsiteY883" fmla="*/ 1136957 h 6858000"/>
              <a:gd name="connsiteX884" fmla="*/ 4655015 w 7467600"/>
              <a:gd name="connsiteY884" fmla="*/ 891426 h 6858000"/>
              <a:gd name="connsiteX885" fmla="*/ 4348002 w 7467600"/>
              <a:gd name="connsiteY885" fmla="*/ 2205895 h 6858000"/>
              <a:gd name="connsiteX886" fmla="*/ 4262250 w 7467600"/>
              <a:gd name="connsiteY886" fmla="*/ 2219972 h 6858000"/>
              <a:gd name="connsiteX887" fmla="*/ 4550611 w 7467600"/>
              <a:gd name="connsiteY887" fmla="*/ 817540 h 6858000"/>
              <a:gd name="connsiteX888" fmla="*/ 4564418 w 7467600"/>
              <a:gd name="connsiteY888" fmla="*/ 808293 h 6858000"/>
              <a:gd name="connsiteX889" fmla="*/ 4266388 w 7467600"/>
              <a:gd name="connsiteY889" fmla="*/ 500083 h 6858000"/>
              <a:gd name="connsiteX890" fmla="*/ 4032842 w 7467600"/>
              <a:gd name="connsiteY890" fmla="*/ 211809 h 6858000"/>
              <a:gd name="connsiteX891" fmla="*/ 3882765 w 7467600"/>
              <a:gd name="connsiteY891" fmla="*/ 0 h 6858000"/>
              <a:gd name="connsiteX892" fmla="*/ 3721337 w 7467600"/>
              <a:gd name="connsiteY892" fmla="*/ 0 h 6858000"/>
              <a:gd name="connsiteX893" fmla="*/ 3797544 w 7467600"/>
              <a:gd name="connsiteY893" fmla="*/ 0 h 6858000"/>
              <a:gd name="connsiteX894" fmla="*/ 3775734 w 7467600"/>
              <a:gd name="connsiteY894" fmla="*/ 95131 h 6858000"/>
              <a:gd name="connsiteX895" fmla="*/ 3724807 w 7467600"/>
              <a:gd name="connsiteY895" fmla="*/ 272257 h 6858000"/>
              <a:gd name="connsiteX896" fmla="*/ 3726844 w 7467600"/>
              <a:gd name="connsiteY896" fmla="*/ 282988 h 6858000"/>
              <a:gd name="connsiteX897" fmla="*/ 3742664 w 7467600"/>
              <a:gd name="connsiteY897" fmla="*/ 279918 h 6858000"/>
              <a:gd name="connsiteX898" fmla="*/ 4103910 w 7467600"/>
              <a:gd name="connsiteY898" fmla="*/ 1161917 h 6858000"/>
              <a:gd name="connsiteX899" fmla="*/ 4020269 w 7467600"/>
              <a:gd name="connsiteY899" fmla="*/ 1200406 h 6858000"/>
              <a:gd name="connsiteX900" fmla="*/ 3674882 w 7467600"/>
              <a:gd name="connsiteY900" fmla="*/ 488524 h 6858000"/>
              <a:gd name="connsiteX901" fmla="*/ 3132682 w 7467600"/>
              <a:gd name="connsiteY901" fmla="*/ 1072284 h 6858000"/>
              <a:gd name="connsiteX902" fmla="*/ 2716346 w 7467600"/>
              <a:gd name="connsiteY902" fmla="*/ 1276376 h 6858000"/>
              <a:gd name="connsiteX903" fmla="*/ 2716772 w 7467600"/>
              <a:gd name="connsiteY903" fmla="*/ 1255462 h 6858000"/>
              <a:gd name="connsiteX904" fmla="*/ 3471096 w 7467600"/>
              <a:gd name="connsiteY904" fmla="*/ 437072 h 6858000"/>
              <a:gd name="connsiteX905" fmla="*/ 3639057 w 7467600"/>
              <a:gd name="connsiteY905" fmla="*/ 286334 h 6858000"/>
              <a:gd name="connsiteX906" fmla="*/ 3640309 w 7467600"/>
              <a:gd name="connsiteY906" fmla="*/ 284664 h 6858000"/>
              <a:gd name="connsiteX907" fmla="*/ 3646022 w 7467600"/>
              <a:gd name="connsiteY907" fmla="*/ 276711 h 6858000"/>
              <a:gd name="connsiteX908" fmla="*/ 3707943 w 7467600"/>
              <a:gd name="connsiteY908" fmla="*/ 65958 h 6858000"/>
              <a:gd name="connsiteX909" fmla="*/ 3721337 w 7467600"/>
              <a:gd name="connsiteY909" fmla="*/ 0 h 6858000"/>
              <a:gd name="connsiteX910" fmla="*/ 2867960 w 7467600"/>
              <a:gd name="connsiteY910" fmla="*/ 0 h 6858000"/>
              <a:gd name="connsiteX911" fmla="*/ 2926351 w 7467600"/>
              <a:gd name="connsiteY911" fmla="*/ 0 h 6858000"/>
              <a:gd name="connsiteX912" fmla="*/ 2902823 w 7467600"/>
              <a:gd name="connsiteY912" fmla="*/ 262929 h 6858000"/>
              <a:gd name="connsiteX913" fmla="*/ 2940663 w 7467600"/>
              <a:gd name="connsiteY913" fmla="*/ 140884 h 6858000"/>
              <a:gd name="connsiteX914" fmla="*/ 2947039 w 7467600"/>
              <a:gd name="connsiteY914" fmla="*/ 122524 h 6858000"/>
              <a:gd name="connsiteX915" fmla="*/ 2984316 w 7467600"/>
              <a:gd name="connsiteY915" fmla="*/ 0 h 6858000"/>
              <a:gd name="connsiteX916" fmla="*/ 3016114 w 7467600"/>
              <a:gd name="connsiteY916" fmla="*/ 0 h 6858000"/>
              <a:gd name="connsiteX917" fmla="*/ 2979949 w 7467600"/>
              <a:gd name="connsiteY917" fmla="*/ 119274 h 6858000"/>
              <a:gd name="connsiteX918" fmla="*/ 3023879 w 7467600"/>
              <a:gd name="connsiteY918" fmla="*/ 0 h 6858000"/>
              <a:gd name="connsiteX919" fmla="*/ 3105400 w 7467600"/>
              <a:gd name="connsiteY919" fmla="*/ 0 h 6858000"/>
              <a:gd name="connsiteX920" fmla="*/ 3094669 w 7467600"/>
              <a:gd name="connsiteY920" fmla="*/ 30308 h 6858000"/>
              <a:gd name="connsiteX921" fmla="*/ 2901945 w 7467600"/>
              <a:gd name="connsiteY921" fmla="*/ 466538 h 6858000"/>
              <a:gd name="connsiteX922" fmla="*/ 2815209 w 7467600"/>
              <a:gd name="connsiteY922" fmla="*/ 497361 h 6858000"/>
              <a:gd name="connsiteX923" fmla="*/ 2844845 w 7467600"/>
              <a:gd name="connsiteY923" fmla="*/ 127638 h 6858000"/>
              <a:gd name="connsiteX924" fmla="*/ 2867960 w 7467600"/>
              <a:gd name="connsiteY924" fmla="*/ 0 h 6858000"/>
              <a:gd name="connsiteX925" fmla="*/ 1057230 w 7467600"/>
              <a:gd name="connsiteY925" fmla="*/ 0 h 6858000"/>
              <a:gd name="connsiteX926" fmla="*/ 1111003 w 7467600"/>
              <a:gd name="connsiteY926" fmla="*/ 0 h 6858000"/>
              <a:gd name="connsiteX927" fmla="*/ 1125553 w 7467600"/>
              <a:gd name="connsiteY927" fmla="*/ 52588 h 6858000"/>
              <a:gd name="connsiteX928" fmla="*/ 1304276 w 7467600"/>
              <a:gd name="connsiteY928" fmla="*/ 476275 h 6858000"/>
              <a:gd name="connsiteX929" fmla="*/ 1492066 w 7467600"/>
              <a:gd name="connsiteY929" fmla="*/ 886333 h 6858000"/>
              <a:gd name="connsiteX930" fmla="*/ 1423698 w 7467600"/>
              <a:gd name="connsiteY930" fmla="*/ 710817 h 6858000"/>
              <a:gd name="connsiteX931" fmla="*/ 1357609 w 7467600"/>
              <a:gd name="connsiteY931" fmla="*/ 532892 h 6858000"/>
              <a:gd name="connsiteX932" fmla="*/ 1309550 w 7467600"/>
              <a:gd name="connsiteY932" fmla="*/ 374031 h 6858000"/>
              <a:gd name="connsiteX933" fmla="*/ 1193673 w 7467600"/>
              <a:gd name="connsiteY933" fmla="*/ 49533 h 6858000"/>
              <a:gd name="connsiteX934" fmla="*/ 1164391 w 7467600"/>
              <a:gd name="connsiteY934" fmla="*/ 0 h 6858000"/>
              <a:gd name="connsiteX935" fmla="*/ 1200666 w 7467600"/>
              <a:gd name="connsiteY935" fmla="*/ 0 h 6858000"/>
              <a:gd name="connsiteX936" fmla="*/ 1223408 w 7467600"/>
              <a:gd name="connsiteY936" fmla="*/ 38996 h 6858000"/>
              <a:gd name="connsiteX937" fmla="*/ 1339635 w 7467600"/>
              <a:gd name="connsiteY937" fmla="*/ 365517 h 6858000"/>
              <a:gd name="connsiteX938" fmla="*/ 1387469 w 7467600"/>
              <a:gd name="connsiteY938" fmla="*/ 523079 h 6858000"/>
              <a:gd name="connsiteX939" fmla="*/ 1452685 w 7467600"/>
              <a:gd name="connsiteY939" fmla="*/ 699806 h 6858000"/>
              <a:gd name="connsiteX940" fmla="*/ 1492092 w 7467600"/>
              <a:gd name="connsiteY940" fmla="*/ 800424 h 6858000"/>
              <a:gd name="connsiteX941" fmla="*/ 1455302 w 7467600"/>
              <a:gd name="connsiteY941" fmla="*/ 632913 h 6858000"/>
              <a:gd name="connsiteX942" fmla="*/ 1222336 w 7467600"/>
              <a:gd name="connsiteY942" fmla="*/ 9480 h 6858000"/>
              <a:gd name="connsiteX943" fmla="*/ 1214634 w 7467600"/>
              <a:gd name="connsiteY943" fmla="*/ 0 h 6858000"/>
              <a:gd name="connsiteX944" fmla="*/ 1289827 w 7467600"/>
              <a:gd name="connsiteY944" fmla="*/ 0 h 6858000"/>
              <a:gd name="connsiteX945" fmla="*/ 1321076 w 7467600"/>
              <a:gd name="connsiteY945" fmla="*/ 59722 h 6858000"/>
              <a:gd name="connsiteX946" fmla="*/ 1512579 w 7467600"/>
              <a:gd name="connsiteY946" fmla="*/ 626441 h 6858000"/>
              <a:gd name="connsiteX947" fmla="*/ 1506076 w 7467600"/>
              <a:gd name="connsiteY947" fmla="*/ 1089289 h 6858000"/>
              <a:gd name="connsiteX948" fmla="*/ 1486346 w 7467600"/>
              <a:gd name="connsiteY948" fmla="*/ 1079919 h 6858000"/>
              <a:gd name="connsiteX949" fmla="*/ 1070511 w 7467600"/>
              <a:gd name="connsiteY949" fmla="*/ 48609 h 6858000"/>
              <a:gd name="connsiteX950" fmla="*/ 1057230 w 7467600"/>
              <a:gd name="connsiteY950" fmla="*/ 0 h 6858000"/>
              <a:gd name="connsiteX951" fmla="*/ 43151 w 7467600"/>
              <a:gd name="connsiteY951" fmla="*/ 0 h 6858000"/>
              <a:gd name="connsiteX952" fmla="*/ 95283 w 7467600"/>
              <a:gd name="connsiteY952" fmla="*/ 0 h 6858000"/>
              <a:gd name="connsiteX953" fmla="*/ 300708 w 7467600"/>
              <a:gd name="connsiteY953" fmla="*/ 154571 h 6858000"/>
              <a:gd name="connsiteX954" fmla="*/ 530414 w 7467600"/>
              <a:gd name="connsiteY954" fmla="*/ 354673 h 6858000"/>
              <a:gd name="connsiteX955" fmla="*/ 333785 w 7467600"/>
              <a:gd name="connsiteY955" fmla="*/ 161564 h 6858000"/>
              <a:gd name="connsiteX956" fmla="*/ 147005 w 7467600"/>
              <a:gd name="connsiteY956" fmla="*/ 0 h 6858000"/>
              <a:gd name="connsiteX957" fmla="*/ 272509 w 7467600"/>
              <a:gd name="connsiteY957" fmla="*/ 0 h 6858000"/>
              <a:gd name="connsiteX958" fmla="*/ 326276 w 7467600"/>
              <a:gd name="connsiteY958" fmla="*/ 45847 h 6858000"/>
              <a:gd name="connsiteX959" fmla="*/ 823759 w 7467600"/>
              <a:gd name="connsiteY959" fmla="*/ 574145 h 6858000"/>
              <a:gd name="connsiteX960" fmla="*/ 811254 w 7467600"/>
              <a:gd name="connsiteY960" fmla="*/ 665546 h 6858000"/>
              <a:gd name="connsiteX961" fmla="*/ 154042 w 7467600"/>
              <a:gd name="connsiteY961" fmla="*/ 261522 h 6858000"/>
              <a:gd name="connsiteX962" fmla="*/ 13550 w 7467600"/>
              <a:gd name="connsiteY962" fmla="*/ 158423 h 6858000"/>
              <a:gd name="connsiteX963" fmla="*/ 0 w 7467600"/>
              <a:gd name="connsiteY963" fmla="*/ 146618 h 6858000"/>
              <a:gd name="connsiteX964" fmla="*/ 0 w 7467600"/>
              <a:gd name="connsiteY964" fmla="*/ 59161 h 6858000"/>
              <a:gd name="connsiteX965" fmla="*/ 45427 w 7467600"/>
              <a:gd name="connsiteY965" fmla="*/ 101078 h 6858000"/>
              <a:gd name="connsiteX966" fmla="*/ 630103 w 7467600"/>
              <a:gd name="connsiteY966" fmla="*/ 485885 h 6858000"/>
              <a:gd name="connsiteX967" fmla="*/ 532040 w 7467600"/>
              <a:gd name="connsiteY967" fmla="*/ 399359 h 6858000"/>
              <a:gd name="connsiteX968" fmla="*/ 517618 w 7467600"/>
              <a:gd name="connsiteY968" fmla="*/ 385726 h 6858000"/>
              <a:gd name="connsiteX969" fmla="*/ 285074 w 7467600"/>
              <a:gd name="connsiteY969" fmla="*/ 182755 h 6858000"/>
              <a:gd name="connsiteX970" fmla="*/ 43151 w 7467600"/>
              <a:gd name="connsiteY97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105827 w 7467600"/>
              <a:gd name="connsiteY80" fmla="*/ 5718700 h 6858000"/>
              <a:gd name="connsiteX81" fmla="*/ 7356878 w 7467600"/>
              <a:gd name="connsiteY81" fmla="*/ 5981332 h 6858000"/>
              <a:gd name="connsiteX82" fmla="*/ 7467600 w 7467600"/>
              <a:gd name="connsiteY82" fmla="*/ 6117703 h 6858000"/>
              <a:gd name="connsiteX83" fmla="*/ 7467600 w 7467600"/>
              <a:gd name="connsiteY83" fmla="*/ 6163634 h 6858000"/>
              <a:gd name="connsiteX84" fmla="*/ 7403637 w 7467600"/>
              <a:gd name="connsiteY84" fmla="*/ 6083957 h 6858000"/>
              <a:gd name="connsiteX85" fmla="*/ 7254615 w 7467600"/>
              <a:gd name="connsiteY85" fmla="*/ 5911918 h 6858000"/>
              <a:gd name="connsiteX86" fmla="*/ 7312589 w 7467600"/>
              <a:gd name="connsiteY86" fmla="*/ 5982309 h 6858000"/>
              <a:gd name="connsiteX87" fmla="*/ 7448321 w 7467600"/>
              <a:gd name="connsiteY87" fmla="*/ 6190991 h 6858000"/>
              <a:gd name="connsiteX88" fmla="*/ 7467600 w 7467600"/>
              <a:gd name="connsiteY88" fmla="*/ 6221686 h 6858000"/>
              <a:gd name="connsiteX89" fmla="*/ 7467600 w 7467600"/>
              <a:gd name="connsiteY89" fmla="*/ 6334256 h 6858000"/>
              <a:gd name="connsiteX90" fmla="*/ 7454976 w 7467600"/>
              <a:gd name="connsiteY90" fmla="*/ 6318297 h 6858000"/>
              <a:gd name="connsiteX91" fmla="*/ 1456157 w 7467600"/>
              <a:gd name="connsiteY91" fmla="*/ 5371404 h 6858000"/>
              <a:gd name="connsiteX92" fmla="*/ 1244432 w 7467600"/>
              <a:gd name="connsiteY92" fmla="*/ 5385601 h 6858000"/>
              <a:gd name="connsiteX93" fmla="*/ 973990 w 7467600"/>
              <a:gd name="connsiteY93" fmla="*/ 5424940 h 6858000"/>
              <a:gd name="connsiteX94" fmla="*/ 1103809 w 7467600"/>
              <a:gd name="connsiteY94" fmla="*/ 5433720 h 6858000"/>
              <a:gd name="connsiteX95" fmla="*/ 1123454 w 7467600"/>
              <a:gd name="connsiteY95" fmla="*/ 5435727 h 6858000"/>
              <a:gd name="connsiteX96" fmla="*/ 1737017 w 7467600"/>
              <a:gd name="connsiteY96" fmla="*/ 5452183 h 6858000"/>
              <a:gd name="connsiteX97" fmla="*/ 1824397 w 7467600"/>
              <a:gd name="connsiteY97" fmla="*/ 5447757 h 6858000"/>
              <a:gd name="connsiteX98" fmla="*/ 2070059 w 7467600"/>
              <a:gd name="connsiteY98" fmla="*/ 5441660 h 6858000"/>
              <a:gd name="connsiteX99" fmla="*/ 1456157 w 7467600"/>
              <a:gd name="connsiteY99" fmla="*/ 5371404 h 6858000"/>
              <a:gd name="connsiteX100" fmla="*/ 4988186 w 7467600"/>
              <a:gd name="connsiteY100" fmla="*/ 5216467 h 6858000"/>
              <a:gd name="connsiteX101" fmla="*/ 4777334 w 7467600"/>
              <a:gd name="connsiteY101" fmla="*/ 5406072 h 6858000"/>
              <a:gd name="connsiteX102" fmla="*/ 4718341 w 7467600"/>
              <a:gd name="connsiteY102" fmla="*/ 5468043 h 6858000"/>
              <a:gd name="connsiteX103" fmla="*/ 4604655 w 7467600"/>
              <a:gd name="connsiteY103" fmla="*/ 5583434 h 6858000"/>
              <a:gd name="connsiteX104" fmla="*/ 4565074 w 7467600"/>
              <a:gd name="connsiteY104" fmla="*/ 5618550 h 6858000"/>
              <a:gd name="connsiteX105" fmla="*/ 4988186 w 7467600"/>
              <a:gd name="connsiteY105" fmla="*/ 5216467 h 6858000"/>
              <a:gd name="connsiteX106" fmla="*/ 4978032 w 7467600"/>
              <a:gd name="connsiteY106" fmla="*/ 5183809 h 6858000"/>
              <a:gd name="connsiteX107" fmla="*/ 4463413 w 7467600"/>
              <a:gd name="connsiteY107" fmla="*/ 5615162 h 6858000"/>
              <a:gd name="connsiteX108" fmla="*/ 4358134 w 7467600"/>
              <a:gd name="connsiteY108" fmla="*/ 5742791 h 6858000"/>
              <a:gd name="connsiteX109" fmla="*/ 4376219 w 7467600"/>
              <a:gd name="connsiteY109" fmla="*/ 5729027 h 6858000"/>
              <a:gd name="connsiteX110" fmla="*/ 4582340 w 7467600"/>
              <a:gd name="connsiteY110" fmla="*/ 5561037 h 6858000"/>
              <a:gd name="connsiteX111" fmla="*/ 4694684 w 7467600"/>
              <a:gd name="connsiteY111" fmla="*/ 5447098 h 6858000"/>
              <a:gd name="connsiteX112" fmla="*/ 4754123 w 7467600"/>
              <a:gd name="connsiteY112" fmla="*/ 5384643 h 6858000"/>
              <a:gd name="connsiteX113" fmla="*/ 4978032 w 7467600"/>
              <a:gd name="connsiteY113" fmla="*/ 5183809 h 6858000"/>
              <a:gd name="connsiteX114" fmla="*/ 1903353 w 7467600"/>
              <a:gd name="connsiteY114" fmla="*/ 5044827 h 6858000"/>
              <a:gd name="connsiteX115" fmla="*/ 1936931 w 7467600"/>
              <a:gd name="connsiteY115" fmla="*/ 5093954 h 6858000"/>
              <a:gd name="connsiteX116" fmla="*/ 2195868 w 7467600"/>
              <a:gd name="connsiteY116" fmla="*/ 5396574 h 6858000"/>
              <a:gd name="connsiteX117" fmla="*/ 2088852 w 7467600"/>
              <a:gd name="connsiteY117" fmla="*/ 5166123 h 6858000"/>
              <a:gd name="connsiteX118" fmla="*/ 1958241 w 7467600"/>
              <a:gd name="connsiteY118" fmla="*/ 5067955 h 6858000"/>
              <a:gd name="connsiteX119" fmla="*/ 1903353 w 7467600"/>
              <a:gd name="connsiteY119" fmla="*/ 5044827 h 6858000"/>
              <a:gd name="connsiteX120" fmla="*/ 1979378 w 7467600"/>
              <a:gd name="connsiteY120" fmla="*/ 4769504 h 6858000"/>
              <a:gd name="connsiteX121" fmla="*/ 2882120 w 7467600"/>
              <a:gd name="connsiteY121" fmla="*/ 5064547 h 6858000"/>
              <a:gd name="connsiteX122" fmla="*/ 2793103 w 7467600"/>
              <a:gd name="connsiteY122" fmla="*/ 5039699 h 6858000"/>
              <a:gd name="connsiteX123" fmla="*/ 2770041 w 7467600"/>
              <a:gd name="connsiteY123" fmla="*/ 5033634 h 6858000"/>
              <a:gd name="connsiteX124" fmla="*/ 1979378 w 7467600"/>
              <a:gd name="connsiteY124" fmla="*/ 4769504 h 6858000"/>
              <a:gd name="connsiteX125" fmla="*/ 1927410 w 7467600"/>
              <a:gd name="connsiteY125" fmla="*/ 4716164 h 6858000"/>
              <a:gd name="connsiteX126" fmla="*/ 1959587 w 7467600"/>
              <a:gd name="connsiteY126" fmla="*/ 4728849 h 6858000"/>
              <a:gd name="connsiteX127" fmla="*/ 2777707 w 7467600"/>
              <a:gd name="connsiteY127" fmla="*/ 5003991 h 6858000"/>
              <a:gd name="connsiteX128" fmla="*/ 2800768 w 7467600"/>
              <a:gd name="connsiteY128" fmla="*/ 5010056 h 6858000"/>
              <a:gd name="connsiteX129" fmla="*/ 2879408 w 7467600"/>
              <a:gd name="connsiteY129" fmla="*/ 5031590 h 6858000"/>
              <a:gd name="connsiteX130" fmla="*/ 2862295 w 7467600"/>
              <a:gd name="connsiteY130" fmla="*/ 5022958 h 6858000"/>
              <a:gd name="connsiteX131" fmla="*/ 2813343 w 7467600"/>
              <a:gd name="connsiteY131" fmla="*/ 4998369 h 6858000"/>
              <a:gd name="connsiteX132" fmla="*/ 2646245 w 7467600"/>
              <a:gd name="connsiteY132" fmla="*/ 4930999 h 6858000"/>
              <a:gd name="connsiteX133" fmla="*/ 1999243 w 7467600"/>
              <a:gd name="connsiteY133" fmla="*/ 4730524 h 6858000"/>
              <a:gd name="connsiteX134" fmla="*/ 1979527 w 7467600"/>
              <a:gd name="connsiteY134" fmla="*/ 4726651 h 6858000"/>
              <a:gd name="connsiteX135" fmla="*/ 1927410 w 7467600"/>
              <a:gd name="connsiteY135" fmla="*/ 4716164 h 6858000"/>
              <a:gd name="connsiteX136" fmla="*/ 1997014 w 7467600"/>
              <a:gd name="connsiteY136" fmla="*/ 4698007 h 6858000"/>
              <a:gd name="connsiteX137" fmla="*/ 2005458 w 7467600"/>
              <a:gd name="connsiteY137" fmla="*/ 4699540 h 6858000"/>
              <a:gd name="connsiteX138" fmla="*/ 2657186 w 7467600"/>
              <a:gd name="connsiteY138" fmla="*/ 4901687 h 6858000"/>
              <a:gd name="connsiteX139" fmla="*/ 2826662 w 7467600"/>
              <a:gd name="connsiteY139" fmla="*/ 4970362 h 6858000"/>
              <a:gd name="connsiteX140" fmla="*/ 2876100 w 7467600"/>
              <a:gd name="connsiteY140" fmla="*/ 4995397 h 6858000"/>
              <a:gd name="connsiteX141" fmla="*/ 3042600 w 7467600"/>
              <a:gd name="connsiteY141" fmla="*/ 5059532 h 6858000"/>
              <a:gd name="connsiteX142" fmla="*/ 1997014 w 7467600"/>
              <a:gd name="connsiteY142" fmla="*/ 4698007 h 6858000"/>
              <a:gd name="connsiteX143" fmla="*/ 2305292 w 7467600"/>
              <a:gd name="connsiteY143" fmla="*/ 4219492 h 6858000"/>
              <a:gd name="connsiteX144" fmla="*/ 3360922 w 7467600"/>
              <a:gd name="connsiteY144" fmla="*/ 4529373 h 6858000"/>
              <a:gd name="connsiteX145" fmla="*/ 3492420 w 7467600"/>
              <a:gd name="connsiteY145" fmla="*/ 4510145 h 6858000"/>
              <a:gd name="connsiteX146" fmla="*/ 3364086 w 7467600"/>
              <a:gd name="connsiteY146" fmla="*/ 4480340 h 6858000"/>
              <a:gd name="connsiteX147" fmla="*/ 3225818 w 7467600"/>
              <a:gd name="connsiteY147" fmla="*/ 4411822 h 6858000"/>
              <a:gd name="connsiteX148" fmla="*/ 3129696 w 7467600"/>
              <a:gd name="connsiteY148" fmla="*/ 4360704 h 6858000"/>
              <a:gd name="connsiteX149" fmla="*/ 2814545 w 7467600"/>
              <a:gd name="connsiteY149" fmla="*/ 4282955 h 6858000"/>
              <a:gd name="connsiteX150" fmla="*/ 2305292 w 7467600"/>
              <a:gd name="connsiteY150" fmla="*/ 4219492 h 6858000"/>
              <a:gd name="connsiteX151" fmla="*/ 2626982 w 7467600"/>
              <a:gd name="connsiteY151" fmla="*/ 4206450 h 6858000"/>
              <a:gd name="connsiteX152" fmla="*/ 2490617 w 7467600"/>
              <a:gd name="connsiteY152" fmla="*/ 4206951 h 6858000"/>
              <a:gd name="connsiteX153" fmla="*/ 2819869 w 7467600"/>
              <a:gd name="connsiteY153" fmla="*/ 4252936 h 6858000"/>
              <a:gd name="connsiteX154" fmla="*/ 3143018 w 7467600"/>
              <a:gd name="connsiteY154" fmla="*/ 4332698 h 6858000"/>
              <a:gd name="connsiteX155" fmla="*/ 3241520 w 7467600"/>
              <a:gd name="connsiteY155" fmla="*/ 4385112 h 6858000"/>
              <a:gd name="connsiteX156" fmla="*/ 3374575 w 7467600"/>
              <a:gd name="connsiteY156" fmla="*/ 4451517 h 6858000"/>
              <a:gd name="connsiteX157" fmla="*/ 3505221 w 7467600"/>
              <a:gd name="connsiteY157" fmla="*/ 4480757 h 6858000"/>
              <a:gd name="connsiteX158" fmla="*/ 2626982 w 7467600"/>
              <a:gd name="connsiteY158" fmla="*/ 4206450 h 6858000"/>
              <a:gd name="connsiteX159" fmla="*/ 1310106 w 7467600"/>
              <a:gd name="connsiteY159" fmla="*/ 3943217 h 6858000"/>
              <a:gd name="connsiteX160" fmla="*/ 854994 w 7467600"/>
              <a:gd name="connsiteY160" fmla="*/ 4399136 h 6858000"/>
              <a:gd name="connsiteX161" fmla="*/ 742462 w 7467600"/>
              <a:gd name="connsiteY161" fmla="*/ 4594648 h 6858000"/>
              <a:gd name="connsiteX162" fmla="*/ 820602 w 7467600"/>
              <a:gd name="connsiteY162" fmla="*/ 4485915 h 6858000"/>
              <a:gd name="connsiteX163" fmla="*/ 878295 w 7467600"/>
              <a:gd name="connsiteY163" fmla="*/ 4403594 h 6858000"/>
              <a:gd name="connsiteX164" fmla="*/ 1240607 w 7467600"/>
              <a:gd name="connsiteY164" fmla="*/ 4010401 h 6858000"/>
              <a:gd name="connsiteX165" fmla="*/ 1310106 w 7467600"/>
              <a:gd name="connsiteY165" fmla="*/ 3943217 h 6858000"/>
              <a:gd name="connsiteX166" fmla="*/ 1423113 w 7467600"/>
              <a:gd name="connsiteY166" fmla="*/ 3874565 h 6858000"/>
              <a:gd name="connsiteX167" fmla="*/ 1260565 w 7467600"/>
              <a:gd name="connsiteY167" fmla="*/ 4031982 h 6858000"/>
              <a:gd name="connsiteX168" fmla="*/ 901900 w 7467600"/>
              <a:gd name="connsiteY168" fmla="*/ 4421236 h 6858000"/>
              <a:gd name="connsiteX169" fmla="*/ 845044 w 7467600"/>
              <a:gd name="connsiteY169" fmla="*/ 4502436 h 6858000"/>
              <a:gd name="connsiteX170" fmla="*/ 685926 w 7467600"/>
              <a:gd name="connsiteY170" fmla="*/ 4703069 h 6858000"/>
              <a:gd name="connsiteX171" fmla="*/ 684248 w 7467600"/>
              <a:gd name="connsiteY171" fmla="*/ 4706721 h 6858000"/>
              <a:gd name="connsiteX172" fmla="*/ 1423113 w 7467600"/>
              <a:gd name="connsiteY172" fmla="*/ 3874565 h 6858000"/>
              <a:gd name="connsiteX173" fmla="*/ 3316479 w 7467600"/>
              <a:gd name="connsiteY173" fmla="*/ 3872136 h 6858000"/>
              <a:gd name="connsiteX174" fmla="*/ 3546806 w 7467600"/>
              <a:gd name="connsiteY174" fmla="*/ 4356139 h 6858000"/>
              <a:gd name="connsiteX175" fmla="*/ 3364433 w 7467600"/>
              <a:gd name="connsiteY175" fmla="*/ 3953121 h 6858000"/>
              <a:gd name="connsiteX176" fmla="*/ 3316479 w 7467600"/>
              <a:gd name="connsiteY176" fmla="*/ 3872136 h 6858000"/>
              <a:gd name="connsiteX177" fmla="*/ 3291335 w 7467600"/>
              <a:gd name="connsiteY177" fmla="*/ 3767420 h 6858000"/>
              <a:gd name="connsiteX178" fmla="*/ 3390805 w 7467600"/>
              <a:gd name="connsiteY178" fmla="*/ 3937163 h 6858000"/>
              <a:gd name="connsiteX179" fmla="*/ 3579062 w 7467600"/>
              <a:gd name="connsiteY179" fmla="*/ 4359040 h 6858000"/>
              <a:gd name="connsiteX180" fmla="*/ 3467355 w 7467600"/>
              <a:gd name="connsiteY180" fmla="*/ 3988130 h 6858000"/>
              <a:gd name="connsiteX181" fmla="*/ 3310753 w 7467600"/>
              <a:gd name="connsiteY181" fmla="*/ 3787140 h 6858000"/>
              <a:gd name="connsiteX182" fmla="*/ 3291335 w 7467600"/>
              <a:gd name="connsiteY182" fmla="*/ 3767420 h 6858000"/>
              <a:gd name="connsiteX183" fmla="*/ 1635889 w 7467600"/>
              <a:gd name="connsiteY183" fmla="*/ 3709494 h 6858000"/>
              <a:gd name="connsiteX184" fmla="*/ 1634800 w 7467600"/>
              <a:gd name="connsiteY184" fmla="*/ 3731111 h 6858000"/>
              <a:gd name="connsiteX185" fmla="*/ 1635889 w 7467600"/>
              <a:gd name="connsiteY185" fmla="*/ 3709494 h 6858000"/>
              <a:gd name="connsiteX186" fmla="*/ 1510397 w 7467600"/>
              <a:gd name="connsiteY186" fmla="*/ 3684705 h 6858000"/>
              <a:gd name="connsiteX187" fmla="*/ 1146550 w 7467600"/>
              <a:gd name="connsiteY187" fmla="*/ 3802012 h 6858000"/>
              <a:gd name="connsiteX188" fmla="*/ 698834 w 7467600"/>
              <a:gd name="connsiteY188" fmla="*/ 3952272 h 6858000"/>
              <a:gd name="connsiteX189" fmla="*/ 34256 w 7467600"/>
              <a:gd name="connsiteY189" fmla="*/ 4347603 h 6858000"/>
              <a:gd name="connsiteX190" fmla="*/ 527241 w 7467600"/>
              <a:gd name="connsiteY190" fmla="*/ 4065078 h 6858000"/>
              <a:gd name="connsiteX191" fmla="*/ 1510397 w 7467600"/>
              <a:gd name="connsiteY191" fmla="*/ 3684705 h 6858000"/>
              <a:gd name="connsiteX192" fmla="*/ 1313114 w 7467600"/>
              <a:gd name="connsiteY192" fmla="*/ 3655216 h 6858000"/>
              <a:gd name="connsiteX193" fmla="*/ 1109304 w 7467600"/>
              <a:gd name="connsiteY193" fmla="*/ 3669030 h 6858000"/>
              <a:gd name="connsiteX194" fmla="*/ 8129 w 7467600"/>
              <a:gd name="connsiteY194" fmla="*/ 4330519 h 6858000"/>
              <a:gd name="connsiteX195" fmla="*/ 687572 w 7467600"/>
              <a:gd name="connsiteY195" fmla="*/ 3925629 h 6858000"/>
              <a:gd name="connsiteX196" fmla="*/ 1138365 w 7467600"/>
              <a:gd name="connsiteY196" fmla="*/ 3774515 h 6858000"/>
              <a:gd name="connsiteX197" fmla="*/ 1505579 w 7467600"/>
              <a:gd name="connsiteY197" fmla="*/ 3655526 h 6858000"/>
              <a:gd name="connsiteX198" fmla="*/ 1313114 w 7467600"/>
              <a:gd name="connsiteY198" fmla="*/ 3655216 h 6858000"/>
              <a:gd name="connsiteX199" fmla="*/ 3655073 w 7467600"/>
              <a:gd name="connsiteY199" fmla="*/ 3650884 h 6858000"/>
              <a:gd name="connsiteX200" fmla="*/ 3989938 w 7467600"/>
              <a:gd name="connsiteY200" fmla="*/ 3991685 h 6858000"/>
              <a:gd name="connsiteX201" fmla="*/ 4393907 w 7467600"/>
              <a:gd name="connsiteY201" fmla="*/ 4261258 h 6858000"/>
              <a:gd name="connsiteX202" fmla="*/ 4648051 w 7467600"/>
              <a:gd name="connsiteY202" fmla="*/ 4374051 h 6858000"/>
              <a:gd name="connsiteX203" fmla="*/ 4383389 w 7467600"/>
              <a:gd name="connsiteY203" fmla="*/ 4184369 h 6858000"/>
              <a:gd name="connsiteX204" fmla="*/ 4165508 w 7467600"/>
              <a:gd name="connsiteY204" fmla="*/ 4035196 h 6858000"/>
              <a:gd name="connsiteX205" fmla="*/ 4068162 w 7467600"/>
              <a:gd name="connsiteY205" fmla="*/ 3953394 h 6858000"/>
              <a:gd name="connsiteX206" fmla="*/ 3981416 w 7467600"/>
              <a:gd name="connsiteY206" fmla="*/ 3880482 h 6858000"/>
              <a:gd name="connsiteX207" fmla="*/ 3800147 w 7467600"/>
              <a:gd name="connsiteY207" fmla="*/ 3749872 h 6858000"/>
              <a:gd name="connsiteX208" fmla="*/ 3655073 w 7467600"/>
              <a:gd name="connsiteY208" fmla="*/ 3650884 h 6858000"/>
              <a:gd name="connsiteX209" fmla="*/ 3670252 w 7467600"/>
              <a:gd name="connsiteY209" fmla="*/ 3622798 h 6858000"/>
              <a:gd name="connsiteX210" fmla="*/ 3817258 w 7467600"/>
              <a:gd name="connsiteY210" fmla="*/ 3723577 h 6858000"/>
              <a:gd name="connsiteX211" fmla="*/ 4000461 w 7467600"/>
              <a:gd name="connsiteY211" fmla="*/ 3855966 h 6858000"/>
              <a:gd name="connsiteX212" fmla="*/ 4088180 w 7467600"/>
              <a:gd name="connsiteY212" fmla="*/ 3929774 h 6858000"/>
              <a:gd name="connsiteX213" fmla="*/ 4184555 w 7467600"/>
              <a:gd name="connsiteY213" fmla="*/ 4010683 h 6858000"/>
              <a:gd name="connsiteX214" fmla="*/ 4399563 w 7467600"/>
              <a:gd name="connsiteY214" fmla="*/ 4158106 h 6858000"/>
              <a:gd name="connsiteX215" fmla="*/ 4684469 w 7467600"/>
              <a:gd name="connsiteY215" fmla="*/ 4364680 h 6858000"/>
              <a:gd name="connsiteX216" fmla="*/ 4690271 w 7467600"/>
              <a:gd name="connsiteY216" fmla="*/ 4370034 h 6858000"/>
              <a:gd name="connsiteX217" fmla="*/ 4136093 w 7467600"/>
              <a:gd name="connsiteY217" fmla="*/ 3858466 h 6858000"/>
              <a:gd name="connsiteX218" fmla="*/ 3670252 w 7467600"/>
              <a:gd name="connsiteY218" fmla="*/ 3622798 h 6858000"/>
              <a:gd name="connsiteX219" fmla="*/ 4440129 w 7467600"/>
              <a:gd name="connsiteY219" fmla="*/ 3448571 h 6858000"/>
              <a:gd name="connsiteX220" fmla="*/ 4856525 w 7467600"/>
              <a:gd name="connsiteY220" fmla="*/ 3915351 h 6858000"/>
              <a:gd name="connsiteX221" fmla="*/ 5059055 w 7467600"/>
              <a:gd name="connsiteY221" fmla="*/ 4108918 h 6858000"/>
              <a:gd name="connsiteX222" fmla="*/ 5290070 w 7467600"/>
              <a:gd name="connsiteY222" fmla="*/ 4263619 h 6858000"/>
              <a:gd name="connsiteX223" fmla="*/ 4834991 w 7467600"/>
              <a:gd name="connsiteY223" fmla="*/ 3830985 h 6858000"/>
              <a:gd name="connsiteX224" fmla="*/ 4440129 w 7467600"/>
              <a:gd name="connsiteY224" fmla="*/ 3448571 h 6858000"/>
              <a:gd name="connsiteX225" fmla="*/ 4441737 w 7467600"/>
              <a:gd name="connsiteY225" fmla="*/ 3399734 h 6858000"/>
              <a:gd name="connsiteX226" fmla="*/ 4431236 w 7467600"/>
              <a:gd name="connsiteY226" fmla="*/ 3400954 h 6858000"/>
              <a:gd name="connsiteX227" fmla="*/ 4557150 w 7467600"/>
              <a:gd name="connsiteY227" fmla="*/ 3510023 h 6858000"/>
              <a:gd name="connsiteX228" fmla="*/ 4856936 w 7467600"/>
              <a:gd name="connsiteY228" fmla="*/ 3809146 h 6858000"/>
              <a:gd name="connsiteX229" fmla="*/ 5111996 w 7467600"/>
              <a:gd name="connsiteY229" fmla="*/ 4065759 h 6858000"/>
              <a:gd name="connsiteX230" fmla="*/ 5388878 w 7467600"/>
              <a:gd name="connsiteY230" fmla="*/ 4300185 h 6858000"/>
              <a:gd name="connsiteX231" fmla="*/ 5425556 w 7467600"/>
              <a:gd name="connsiteY231" fmla="*/ 4308967 h 6858000"/>
              <a:gd name="connsiteX232" fmla="*/ 4943646 w 7467600"/>
              <a:gd name="connsiteY232" fmla="*/ 3822916 h 6858000"/>
              <a:gd name="connsiteX233" fmla="*/ 4594837 w 7467600"/>
              <a:gd name="connsiteY233" fmla="*/ 3532274 h 6858000"/>
              <a:gd name="connsiteX234" fmla="*/ 4441737 w 7467600"/>
              <a:gd name="connsiteY234" fmla="*/ 3399734 h 6858000"/>
              <a:gd name="connsiteX235" fmla="*/ 5425834 w 7467600"/>
              <a:gd name="connsiteY235" fmla="*/ 3162785 h 6858000"/>
              <a:gd name="connsiteX236" fmla="*/ 5401644 w 7467600"/>
              <a:gd name="connsiteY236" fmla="*/ 3617847 h 6858000"/>
              <a:gd name="connsiteX237" fmla="*/ 5467256 w 7467600"/>
              <a:gd name="connsiteY237" fmla="*/ 4175494 h 6858000"/>
              <a:gd name="connsiteX238" fmla="*/ 5448069 w 7467600"/>
              <a:gd name="connsiteY238" fmla="*/ 3567554 h 6858000"/>
              <a:gd name="connsiteX239" fmla="*/ 5425834 w 7467600"/>
              <a:gd name="connsiteY239" fmla="*/ 3162785 h 6858000"/>
              <a:gd name="connsiteX240" fmla="*/ 1318687 w 7467600"/>
              <a:gd name="connsiteY240" fmla="*/ 3113840 h 6858000"/>
              <a:gd name="connsiteX241" fmla="*/ 1066793 w 7467600"/>
              <a:gd name="connsiteY241" fmla="*/ 3212171 h 6858000"/>
              <a:gd name="connsiteX242" fmla="*/ 993319 w 7467600"/>
              <a:gd name="connsiteY242" fmla="*/ 3247648 h 6858000"/>
              <a:gd name="connsiteX243" fmla="*/ 853081 w 7467600"/>
              <a:gd name="connsiteY243" fmla="*/ 3312410 h 6858000"/>
              <a:gd name="connsiteX244" fmla="*/ 805957 w 7467600"/>
              <a:gd name="connsiteY244" fmla="*/ 3330443 h 6858000"/>
              <a:gd name="connsiteX245" fmla="*/ 1318687 w 7467600"/>
              <a:gd name="connsiteY245" fmla="*/ 3113840 h 6858000"/>
              <a:gd name="connsiteX246" fmla="*/ 5453702 w 7467600"/>
              <a:gd name="connsiteY246" fmla="*/ 3090882 h 6858000"/>
              <a:gd name="connsiteX247" fmla="*/ 5480135 w 7467600"/>
              <a:gd name="connsiteY247" fmla="*/ 3565802 h 6858000"/>
              <a:gd name="connsiteX248" fmla="*/ 5499023 w 7467600"/>
              <a:gd name="connsiteY248" fmla="*/ 4166310 h 6858000"/>
              <a:gd name="connsiteX249" fmla="*/ 5547022 w 7467600"/>
              <a:gd name="connsiteY249" fmla="*/ 3607838 h 6858000"/>
              <a:gd name="connsiteX250" fmla="*/ 5515964 w 7467600"/>
              <a:gd name="connsiteY250" fmla="*/ 3378541 h 6858000"/>
              <a:gd name="connsiteX251" fmla="*/ 5453702 w 7467600"/>
              <a:gd name="connsiteY251" fmla="*/ 3090882 h 6858000"/>
              <a:gd name="connsiteX252" fmla="*/ 1238695 w 7467600"/>
              <a:gd name="connsiteY252" fmla="*/ 3076820 h 6858000"/>
              <a:gd name="connsiteX253" fmla="*/ 716371 w 7467600"/>
              <a:gd name="connsiteY253" fmla="*/ 3293249 h 6858000"/>
              <a:gd name="connsiteX254" fmla="*/ 579522 w 7467600"/>
              <a:gd name="connsiteY254" fmla="*/ 3371759 h 6858000"/>
              <a:gd name="connsiteX255" fmla="*/ 600288 w 7467600"/>
              <a:gd name="connsiteY255" fmla="*/ 3365555 h 6858000"/>
              <a:gd name="connsiteX256" fmla="*/ 840692 w 7467600"/>
              <a:gd name="connsiteY256" fmla="*/ 3284921 h 6858000"/>
              <a:gd name="connsiteX257" fmla="*/ 979248 w 7467600"/>
              <a:gd name="connsiteY257" fmla="*/ 3221003 h 6858000"/>
              <a:gd name="connsiteX258" fmla="*/ 1053282 w 7467600"/>
              <a:gd name="connsiteY258" fmla="*/ 3185247 h 6858000"/>
              <a:gd name="connsiteX259" fmla="*/ 1320603 w 7467600"/>
              <a:gd name="connsiteY259" fmla="*/ 3081281 h 6858000"/>
              <a:gd name="connsiteX260" fmla="*/ 1238695 w 7467600"/>
              <a:gd name="connsiteY260" fmla="*/ 3076820 h 6858000"/>
              <a:gd name="connsiteX261" fmla="*/ 5425627 w 7467600"/>
              <a:gd name="connsiteY261" fmla="*/ 2954192 h 6858000"/>
              <a:gd name="connsiteX262" fmla="*/ 5470770 w 7467600"/>
              <a:gd name="connsiteY262" fmla="*/ 3005435 h 6858000"/>
              <a:gd name="connsiteX263" fmla="*/ 5519779 w 7467600"/>
              <a:gd name="connsiteY263" fmla="*/ 4359223 h 6858000"/>
              <a:gd name="connsiteX264" fmla="*/ 5520293 w 7467600"/>
              <a:gd name="connsiteY264" fmla="*/ 4360602 h 6858000"/>
              <a:gd name="connsiteX265" fmla="*/ 5767221 w 7467600"/>
              <a:gd name="connsiteY265" fmla="*/ 4665564 h 6858000"/>
              <a:gd name="connsiteX266" fmla="*/ 6937169 w 7467600"/>
              <a:gd name="connsiteY266" fmla="*/ 4815941 h 6858000"/>
              <a:gd name="connsiteX267" fmla="*/ 6953922 w 7467600"/>
              <a:gd name="connsiteY267" fmla="*/ 4890068 h 6858000"/>
              <a:gd name="connsiteX268" fmla="*/ 6071359 w 7467600"/>
              <a:gd name="connsiteY268" fmla="*/ 4770770 h 6858000"/>
              <a:gd name="connsiteX269" fmla="*/ 6038839 w 7467600"/>
              <a:gd name="connsiteY269" fmla="*/ 4764474 h 6858000"/>
              <a:gd name="connsiteX270" fmla="*/ 6038706 w 7467600"/>
              <a:gd name="connsiteY270" fmla="*/ 4763847 h 6858000"/>
              <a:gd name="connsiteX271" fmla="*/ 6037784 w 7467600"/>
              <a:gd name="connsiteY271" fmla="*/ 4764270 h 6858000"/>
              <a:gd name="connsiteX272" fmla="*/ 6038839 w 7467600"/>
              <a:gd name="connsiteY272" fmla="*/ 4764474 h 6858000"/>
              <a:gd name="connsiteX273" fmla="*/ 6040338 w 7467600"/>
              <a:gd name="connsiteY273" fmla="*/ 4771418 h 6858000"/>
              <a:gd name="connsiteX274" fmla="*/ 6024488 w 7467600"/>
              <a:gd name="connsiteY274" fmla="*/ 4809903 h 6858000"/>
              <a:gd name="connsiteX275" fmla="*/ 5599771 w 7467600"/>
              <a:gd name="connsiteY275" fmla="*/ 5509652 h 6858000"/>
              <a:gd name="connsiteX276" fmla="*/ 5548843 w 7467600"/>
              <a:gd name="connsiteY276" fmla="*/ 5563845 h 6858000"/>
              <a:gd name="connsiteX277" fmla="*/ 5940952 w 7467600"/>
              <a:gd name="connsiteY277" fmla="*/ 6250028 h 6858000"/>
              <a:gd name="connsiteX278" fmla="*/ 6043441 w 7467600"/>
              <a:gd name="connsiteY278" fmla="*/ 6665847 h 6858000"/>
              <a:gd name="connsiteX279" fmla="*/ 6093432 w 7467600"/>
              <a:gd name="connsiteY279" fmla="*/ 6858000 h 6858000"/>
              <a:gd name="connsiteX280" fmla="*/ 6034344 w 7467600"/>
              <a:gd name="connsiteY280" fmla="*/ 6858000 h 6858000"/>
              <a:gd name="connsiteX281" fmla="*/ 6026679 w 7467600"/>
              <a:gd name="connsiteY281" fmla="*/ 6836959 h 6858000"/>
              <a:gd name="connsiteX282" fmla="*/ 5800441 w 7467600"/>
              <a:gd name="connsiteY282" fmla="*/ 6335286 h 6858000"/>
              <a:gd name="connsiteX283" fmla="*/ 5526562 w 7467600"/>
              <a:gd name="connsiteY283" fmla="*/ 5705388 h 6858000"/>
              <a:gd name="connsiteX284" fmla="*/ 5519640 w 7467600"/>
              <a:gd name="connsiteY284" fmla="*/ 5683774 h 6858000"/>
              <a:gd name="connsiteX285" fmla="*/ 5844559 w 7467600"/>
              <a:gd name="connsiteY285" fmla="*/ 6553349 h 6858000"/>
              <a:gd name="connsiteX286" fmla="*/ 5975994 w 7467600"/>
              <a:gd name="connsiteY286" fmla="*/ 6858000 h 6858000"/>
              <a:gd name="connsiteX287" fmla="*/ 5898547 w 7467600"/>
              <a:gd name="connsiteY287" fmla="*/ 6858000 h 6858000"/>
              <a:gd name="connsiteX288" fmla="*/ 5682041 w 7467600"/>
              <a:gd name="connsiteY288" fmla="*/ 6355860 h 6858000"/>
              <a:gd name="connsiteX289" fmla="*/ 5461758 w 7467600"/>
              <a:gd name="connsiteY289" fmla="*/ 5820220 h 6858000"/>
              <a:gd name="connsiteX290" fmla="*/ 5237282 w 7467600"/>
              <a:gd name="connsiteY290" fmla="*/ 6579086 h 6858000"/>
              <a:gd name="connsiteX291" fmla="*/ 5115009 w 7467600"/>
              <a:gd name="connsiteY291" fmla="*/ 6858000 h 6858000"/>
              <a:gd name="connsiteX292" fmla="*/ 5028074 w 7467600"/>
              <a:gd name="connsiteY292" fmla="*/ 6858000 h 6858000"/>
              <a:gd name="connsiteX293" fmla="*/ 5079508 w 7467600"/>
              <a:gd name="connsiteY293" fmla="*/ 6749074 h 6858000"/>
              <a:gd name="connsiteX294" fmla="*/ 5371846 w 7467600"/>
              <a:gd name="connsiteY294" fmla="*/ 5924413 h 6858000"/>
              <a:gd name="connsiteX295" fmla="*/ 5270512 w 7467600"/>
              <a:gd name="connsiteY295" fmla="*/ 6138975 h 6858000"/>
              <a:gd name="connsiteX296" fmla="*/ 5062409 w 7467600"/>
              <a:gd name="connsiteY296" fmla="*/ 6653544 h 6858000"/>
              <a:gd name="connsiteX297" fmla="*/ 5036628 w 7467600"/>
              <a:gd name="connsiteY297" fmla="*/ 6754247 h 6858000"/>
              <a:gd name="connsiteX298" fmla="*/ 5009112 w 7467600"/>
              <a:gd name="connsiteY298" fmla="*/ 6858000 h 6858000"/>
              <a:gd name="connsiteX299" fmla="*/ 4976679 w 7467600"/>
              <a:gd name="connsiteY299" fmla="*/ 6858000 h 6858000"/>
              <a:gd name="connsiteX300" fmla="*/ 5006537 w 7467600"/>
              <a:gd name="connsiteY300" fmla="*/ 6747068 h 6858000"/>
              <a:gd name="connsiteX301" fmla="*/ 5032723 w 7467600"/>
              <a:gd name="connsiteY301" fmla="*/ 6644957 h 6858000"/>
              <a:gd name="connsiteX302" fmla="*/ 5242949 w 7467600"/>
              <a:gd name="connsiteY302" fmla="*/ 6125175 h 6858000"/>
              <a:gd name="connsiteX303" fmla="*/ 5286321 w 7467600"/>
              <a:gd name="connsiteY303" fmla="*/ 6033555 h 6858000"/>
              <a:gd name="connsiteX304" fmla="*/ 5008210 w 7467600"/>
              <a:gd name="connsiteY304" fmla="*/ 6649194 h 6858000"/>
              <a:gd name="connsiteX305" fmla="*/ 4986321 w 7467600"/>
              <a:gd name="connsiteY305" fmla="*/ 6765687 h 6858000"/>
              <a:gd name="connsiteX306" fmla="*/ 4973474 w 7467600"/>
              <a:gd name="connsiteY306" fmla="*/ 6858000 h 6858000"/>
              <a:gd name="connsiteX307" fmla="*/ 4907178 w 7467600"/>
              <a:gd name="connsiteY307" fmla="*/ 6858000 h 6858000"/>
              <a:gd name="connsiteX308" fmla="*/ 4910810 w 7467600"/>
              <a:gd name="connsiteY308" fmla="*/ 6829660 h 6858000"/>
              <a:gd name="connsiteX309" fmla="*/ 4987461 w 7467600"/>
              <a:gd name="connsiteY309" fmla="*/ 6432994 h 6858000"/>
              <a:gd name="connsiteX310" fmla="*/ 5179262 w 7467600"/>
              <a:gd name="connsiteY310" fmla="*/ 6035044 h 6858000"/>
              <a:gd name="connsiteX311" fmla="*/ 4689678 w 7467600"/>
              <a:gd name="connsiteY311" fmla="*/ 6440241 h 6858000"/>
              <a:gd name="connsiteX312" fmla="*/ 4477543 w 7467600"/>
              <a:gd name="connsiteY312" fmla="*/ 6674836 h 6858000"/>
              <a:gd name="connsiteX313" fmla="*/ 4329957 w 7467600"/>
              <a:gd name="connsiteY313" fmla="*/ 6858000 h 6858000"/>
              <a:gd name="connsiteX314" fmla="*/ 4218595 w 7467600"/>
              <a:gd name="connsiteY314" fmla="*/ 6858000 h 6858000"/>
              <a:gd name="connsiteX315" fmla="*/ 4368888 w 7467600"/>
              <a:gd name="connsiteY315" fmla="*/ 6668412 h 6858000"/>
              <a:gd name="connsiteX316" fmla="*/ 4563091 w 7467600"/>
              <a:gd name="connsiteY316" fmla="*/ 6442508 h 6858000"/>
              <a:gd name="connsiteX317" fmla="*/ 5387324 w 7467600"/>
              <a:gd name="connsiteY317" fmla="*/ 5705830 h 6858000"/>
              <a:gd name="connsiteX318" fmla="*/ 5073620 w 7467600"/>
              <a:gd name="connsiteY318" fmla="*/ 5955437 h 6858000"/>
              <a:gd name="connsiteX319" fmla="*/ 4689789 w 7467600"/>
              <a:gd name="connsiteY319" fmla="*/ 6268382 h 6858000"/>
              <a:gd name="connsiteX320" fmla="*/ 4418722 w 7467600"/>
              <a:gd name="connsiteY320" fmla="*/ 6570886 h 6858000"/>
              <a:gd name="connsiteX321" fmla="*/ 4214944 w 7467600"/>
              <a:gd name="connsiteY321" fmla="*/ 6858000 h 6858000"/>
              <a:gd name="connsiteX322" fmla="*/ 4177898 w 7467600"/>
              <a:gd name="connsiteY322" fmla="*/ 6858000 h 6858000"/>
              <a:gd name="connsiteX323" fmla="*/ 4391597 w 7467600"/>
              <a:gd name="connsiteY323" fmla="*/ 6556370 h 6858000"/>
              <a:gd name="connsiteX324" fmla="*/ 4668889 w 7467600"/>
              <a:gd name="connsiteY324" fmla="*/ 6246399 h 6858000"/>
              <a:gd name="connsiteX325" fmla="*/ 5055427 w 7467600"/>
              <a:gd name="connsiteY325" fmla="*/ 5931476 h 6858000"/>
              <a:gd name="connsiteX326" fmla="*/ 5371814 w 7467600"/>
              <a:gd name="connsiteY326" fmla="*/ 5678975 h 6858000"/>
              <a:gd name="connsiteX327" fmla="*/ 4987918 w 7467600"/>
              <a:gd name="connsiteY327" fmla="*/ 5838701 h 6858000"/>
              <a:gd name="connsiteX328" fmla="*/ 4317146 w 7467600"/>
              <a:gd name="connsiteY328" fmla="*/ 6587716 h 6858000"/>
              <a:gd name="connsiteX329" fmla="*/ 4171627 w 7467600"/>
              <a:gd name="connsiteY329" fmla="*/ 6858000 h 6858000"/>
              <a:gd name="connsiteX330" fmla="*/ 4081585 w 7467600"/>
              <a:gd name="connsiteY330" fmla="*/ 6858000 h 6858000"/>
              <a:gd name="connsiteX331" fmla="*/ 4238603 w 7467600"/>
              <a:gd name="connsiteY331" fmla="*/ 6559341 h 6858000"/>
              <a:gd name="connsiteX332" fmla="*/ 4778333 w 7467600"/>
              <a:gd name="connsiteY332" fmla="*/ 5873626 h 6858000"/>
              <a:gd name="connsiteX333" fmla="*/ 5414185 w 7467600"/>
              <a:gd name="connsiteY333" fmla="*/ 5573882 h 6858000"/>
              <a:gd name="connsiteX334" fmla="*/ 5959648 w 7467600"/>
              <a:gd name="connsiteY334" fmla="*/ 4760797 h 6858000"/>
              <a:gd name="connsiteX335" fmla="*/ 5355019 w 7467600"/>
              <a:gd name="connsiteY335" fmla="*/ 4734672 h 6858000"/>
              <a:gd name="connsiteX336" fmla="*/ 5083565 w 7467600"/>
              <a:gd name="connsiteY336" fmla="*/ 5179121 h 6858000"/>
              <a:gd name="connsiteX337" fmla="*/ 4713577 w 7467600"/>
              <a:gd name="connsiteY337" fmla="*/ 5616803 h 6858000"/>
              <a:gd name="connsiteX338" fmla="*/ 3989559 w 7467600"/>
              <a:gd name="connsiteY338" fmla="*/ 6145945 h 6858000"/>
              <a:gd name="connsiteX339" fmla="*/ 3939824 w 7467600"/>
              <a:gd name="connsiteY339" fmla="*/ 6066900 h 6858000"/>
              <a:gd name="connsiteX340" fmla="*/ 4584537 w 7467600"/>
              <a:gd name="connsiteY340" fmla="*/ 5324826 h 6858000"/>
              <a:gd name="connsiteX341" fmla="*/ 5037105 w 7467600"/>
              <a:gd name="connsiteY341" fmla="*/ 5088765 h 6858000"/>
              <a:gd name="connsiteX342" fmla="*/ 5039930 w 7467600"/>
              <a:gd name="connsiteY342" fmla="*/ 5089585 h 6858000"/>
              <a:gd name="connsiteX343" fmla="*/ 5263764 w 7467600"/>
              <a:gd name="connsiteY343" fmla="*/ 4735525 h 6858000"/>
              <a:gd name="connsiteX344" fmla="*/ 4086300 w 7467600"/>
              <a:gd name="connsiteY344" fmla="*/ 4884599 h 6858000"/>
              <a:gd name="connsiteX345" fmla="*/ 4085485 w 7467600"/>
              <a:gd name="connsiteY345" fmla="*/ 4899070 h 6858000"/>
              <a:gd name="connsiteX346" fmla="*/ 3871915 w 7467600"/>
              <a:gd name="connsiteY346" fmla="*/ 5253645 h 6858000"/>
              <a:gd name="connsiteX347" fmla="*/ 3799374 w 7467600"/>
              <a:gd name="connsiteY347" fmla="*/ 5466127 h 6858000"/>
              <a:gd name="connsiteX348" fmla="*/ 3498850 w 7467600"/>
              <a:gd name="connsiteY348" fmla="*/ 6661888 h 6858000"/>
              <a:gd name="connsiteX349" fmla="*/ 3399216 w 7467600"/>
              <a:gd name="connsiteY349" fmla="*/ 6858000 h 6858000"/>
              <a:gd name="connsiteX350" fmla="*/ 3303688 w 7467600"/>
              <a:gd name="connsiteY350" fmla="*/ 6858000 h 6858000"/>
              <a:gd name="connsiteX351" fmla="*/ 3391774 w 7467600"/>
              <a:gd name="connsiteY351" fmla="*/ 6697181 h 6858000"/>
              <a:gd name="connsiteX352" fmla="*/ 3735540 w 7467600"/>
              <a:gd name="connsiteY352" fmla="*/ 5546923 h 6858000"/>
              <a:gd name="connsiteX353" fmla="*/ 3729438 w 7467600"/>
              <a:gd name="connsiteY353" fmla="*/ 5569058 h 6858000"/>
              <a:gd name="connsiteX354" fmla="*/ 3707782 w 7467600"/>
              <a:gd name="connsiteY354" fmla="*/ 5644908 h 6858000"/>
              <a:gd name="connsiteX355" fmla="*/ 3583827 w 7467600"/>
              <a:gd name="connsiteY355" fmla="*/ 6039215 h 6858000"/>
              <a:gd name="connsiteX356" fmla="*/ 3547861 w 7467600"/>
              <a:gd name="connsiteY356" fmla="*/ 6129609 h 6858000"/>
              <a:gd name="connsiteX357" fmla="*/ 3490905 w 7467600"/>
              <a:gd name="connsiteY357" fmla="*/ 6277660 h 6858000"/>
              <a:gd name="connsiteX358" fmla="*/ 3455859 w 7467600"/>
              <a:gd name="connsiteY358" fmla="*/ 6391301 h 6858000"/>
              <a:gd name="connsiteX359" fmla="*/ 3429112 w 7467600"/>
              <a:gd name="connsiteY359" fmla="*/ 6479469 h 6858000"/>
              <a:gd name="connsiteX360" fmla="*/ 3304862 w 7467600"/>
              <a:gd name="connsiteY360" fmla="*/ 6796476 h 6858000"/>
              <a:gd name="connsiteX361" fmla="*/ 3276071 w 7467600"/>
              <a:gd name="connsiteY361" fmla="*/ 6858000 h 6858000"/>
              <a:gd name="connsiteX362" fmla="*/ 3240805 w 7467600"/>
              <a:gd name="connsiteY362" fmla="*/ 6858000 h 6858000"/>
              <a:gd name="connsiteX363" fmla="*/ 3275917 w 7467600"/>
              <a:gd name="connsiteY363" fmla="*/ 6783192 h 6858000"/>
              <a:gd name="connsiteX364" fmla="*/ 3399358 w 7467600"/>
              <a:gd name="connsiteY364" fmla="*/ 6469011 h 6858000"/>
              <a:gd name="connsiteX365" fmla="*/ 3425650 w 7467600"/>
              <a:gd name="connsiteY365" fmla="*/ 6381333 h 6858000"/>
              <a:gd name="connsiteX366" fmla="*/ 3460661 w 7467600"/>
              <a:gd name="connsiteY366" fmla="*/ 6266763 h 6858000"/>
              <a:gd name="connsiteX367" fmla="*/ 3518021 w 7467600"/>
              <a:gd name="connsiteY367" fmla="*/ 6117298 h 6858000"/>
              <a:gd name="connsiteX368" fmla="*/ 3554035 w 7467600"/>
              <a:gd name="connsiteY368" fmla="*/ 6027832 h 6858000"/>
              <a:gd name="connsiteX369" fmla="*/ 3677174 w 7467600"/>
              <a:gd name="connsiteY369" fmla="*/ 5636351 h 6858000"/>
              <a:gd name="connsiteX370" fmla="*/ 3698819 w 7467600"/>
              <a:gd name="connsiteY370" fmla="*/ 5560503 h 6858000"/>
              <a:gd name="connsiteX371" fmla="*/ 3702094 w 7467600"/>
              <a:gd name="connsiteY371" fmla="*/ 5549194 h 6858000"/>
              <a:gd name="connsiteX372" fmla="*/ 3398355 w 7467600"/>
              <a:gd name="connsiteY372" fmla="*/ 6094603 h 6858000"/>
              <a:gd name="connsiteX373" fmla="*/ 3193941 w 7467600"/>
              <a:gd name="connsiteY373" fmla="*/ 6798775 h 6858000"/>
              <a:gd name="connsiteX374" fmla="*/ 3184140 w 7467600"/>
              <a:gd name="connsiteY374" fmla="*/ 6858000 h 6858000"/>
              <a:gd name="connsiteX375" fmla="*/ 3099978 w 7467600"/>
              <a:gd name="connsiteY375" fmla="*/ 6858000 h 6858000"/>
              <a:gd name="connsiteX376" fmla="*/ 3101556 w 7467600"/>
              <a:gd name="connsiteY376" fmla="*/ 6843337 h 6858000"/>
              <a:gd name="connsiteX377" fmla="*/ 3370162 w 7467600"/>
              <a:gd name="connsiteY377" fmla="*/ 5785550 h 6858000"/>
              <a:gd name="connsiteX378" fmla="*/ 3746477 w 7467600"/>
              <a:gd name="connsiteY378" fmla="*/ 5377889 h 6858000"/>
              <a:gd name="connsiteX379" fmla="*/ 3863399 w 7467600"/>
              <a:gd name="connsiteY379" fmla="*/ 5087257 h 6858000"/>
              <a:gd name="connsiteX380" fmla="*/ 3968712 w 7467600"/>
              <a:gd name="connsiteY380" fmla="*/ 4913989 h 6858000"/>
              <a:gd name="connsiteX381" fmla="*/ 2792390 w 7467600"/>
              <a:gd name="connsiteY381" fmla="*/ 5382974 h 6858000"/>
              <a:gd name="connsiteX382" fmla="*/ 2714982 w 7467600"/>
              <a:gd name="connsiteY382" fmla="*/ 5427051 h 6858000"/>
              <a:gd name="connsiteX383" fmla="*/ 2813361 w 7467600"/>
              <a:gd name="connsiteY383" fmla="*/ 6023912 h 6858000"/>
              <a:gd name="connsiteX384" fmla="*/ 2688430 w 7467600"/>
              <a:gd name="connsiteY384" fmla="*/ 6801564 h 6858000"/>
              <a:gd name="connsiteX385" fmla="*/ 2629626 w 7467600"/>
              <a:gd name="connsiteY385" fmla="*/ 6763394 h 6858000"/>
              <a:gd name="connsiteX386" fmla="*/ 2565328 w 7467600"/>
              <a:gd name="connsiteY386" fmla="*/ 5516399 h 6858000"/>
              <a:gd name="connsiteX387" fmla="*/ 1922999 w 7467600"/>
              <a:gd name="connsiteY387" fmla="*/ 5980343 h 6858000"/>
              <a:gd name="connsiteX388" fmla="*/ 1950261 w 7467600"/>
              <a:gd name="connsiteY388" fmla="*/ 6405858 h 6858000"/>
              <a:gd name="connsiteX389" fmla="*/ 2365554 w 7467600"/>
              <a:gd name="connsiteY389" fmla="*/ 6759107 h 6858000"/>
              <a:gd name="connsiteX390" fmla="*/ 2424142 w 7467600"/>
              <a:gd name="connsiteY390" fmla="*/ 6858000 h 6858000"/>
              <a:gd name="connsiteX391" fmla="*/ 2395994 w 7467600"/>
              <a:gd name="connsiteY391" fmla="*/ 6858000 h 6858000"/>
              <a:gd name="connsiteX392" fmla="*/ 2392863 w 7467600"/>
              <a:gd name="connsiteY392" fmla="*/ 6852964 h 6858000"/>
              <a:gd name="connsiteX393" fmla="*/ 2017589 w 7467600"/>
              <a:gd name="connsiteY393" fmla="*/ 6493982 h 6858000"/>
              <a:gd name="connsiteX394" fmla="*/ 2147336 w 7467600"/>
              <a:gd name="connsiteY394" fmla="*/ 6594052 h 6858000"/>
              <a:gd name="connsiteX395" fmla="*/ 2207047 w 7467600"/>
              <a:gd name="connsiteY395" fmla="*/ 6654540 h 6858000"/>
              <a:gd name="connsiteX396" fmla="*/ 2299106 w 7467600"/>
              <a:gd name="connsiteY396" fmla="*/ 6778931 h 6858000"/>
              <a:gd name="connsiteX397" fmla="*/ 2314430 w 7467600"/>
              <a:gd name="connsiteY397" fmla="*/ 6801144 h 6858000"/>
              <a:gd name="connsiteX398" fmla="*/ 2352406 w 7467600"/>
              <a:gd name="connsiteY398" fmla="*/ 6858000 h 6858000"/>
              <a:gd name="connsiteX399" fmla="*/ 2314492 w 7467600"/>
              <a:gd name="connsiteY399" fmla="*/ 6858000 h 6858000"/>
              <a:gd name="connsiteX400" fmla="*/ 2288095 w 7467600"/>
              <a:gd name="connsiteY400" fmla="*/ 6818030 h 6858000"/>
              <a:gd name="connsiteX401" fmla="*/ 2272768 w 7467600"/>
              <a:gd name="connsiteY401" fmla="*/ 6795822 h 6858000"/>
              <a:gd name="connsiteX402" fmla="*/ 2182715 w 7467600"/>
              <a:gd name="connsiteY402" fmla="*/ 6675071 h 6858000"/>
              <a:gd name="connsiteX403" fmla="*/ 2032061 w 7467600"/>
              <a:gd name="connsiteY403" fmla="*/ 6541380 h 6858000"/>
              <a:gd name="connsiteX404" fmla="*/ 2257220 w 7467600"/>
              <a:gd name="connsiteY404" fmla="*/ 6826257 h 6858000"/>
              <a:gd name="connsiteX405" fmla="*/ 2281324 w 7467600"/>
              <a:gd name="connsiteY405" fmla="*/ 6858000 h 6858000"/>
              <a:gd name="connsiteX406" fmla="*/ 2242860 w 7467600"/>
              <a:gd name="connsiteY406" fmla="*/ 6858000 h 6858000"/>
              <a:gd name="connsiteX407" fmla="*/ 2232818 w 7467600"/>
              <a:gd name="connsiteY407" fmla="*/ 6844926 h 6858000"/>
              <a:gd name="connsiteX408" fmla="*/ 1990172 w 7467600"/>
              <a:gd name="connsiteY408" fmla="*/ 6542121 h 6858000"/>
              <a:gd name="connsiteX409" fmla="*/ 2124090 w 7467600"/>
              <a:gd name="connsiteY409" fmla="*/ 6761017 h 6858000"/>
              <a:gd name="connsiteX410" fmla="*/ 2200380 w 7467600"/>
              <a:gd name="connsiteY410" fmla="*/ 6858000 h 6858000"/>
              <a:gd name="connsiteX411" fmla="*/ 2147507 w 7467600"/>
              <a:gd name="connsiteY411" fmla="*/ 6858000 h 6858000"/>
              <a:gd name="connsiteX412" fmla="*/ 2070668 w 7467600"/>
              <a:gd name="connsiteY412" fmla="*/ 6761520 h 6858000"/>
              <a:gd name="connsiteX413" fmla="*/ 1975142 w 7467600"/>
              <a:gd name="connsiteY413" fmla="*/ 6585570 h 6858000"/>
              <a:gd name="connsiteX414" fmla="*/ 2050035 w 7467600"/>
              <a:gd name="connsiteY414" fmla="*/ 6813345 h 6858000"/>
              <a:gd name="connsiteX415" fmla="*/ 2063025 w 7467600"/>
              <a:gd name="connsiteY415" fmla="*/ 6858000 h 6858000"/>
              <a:gd name="connsiteX416" fmla="*/ 2021675 w 7467600"/>
              <a:gd name="connsiteY416" fmla="*/ 6858000 h 6858000"/>
              <a:gd name="connsiteX417" fmla="*/ 2019308 w 7467600"/>
              <a:gd name="connsiteY417" fmla="*/ 6847118 h 6858000"/>
              <a:gd name="connsiteX418" fmla="*/ 1938835 w 7467600"/>
              <a:gd name="connsiteY418" fmla="*/ 6551160 h 6858000"/>
              <a:gd name="connsiteX419" fmla="*/ 1953230 w 7467600"/>
              <a:gd name="connsiteY419" fmla="*/ 6759699 h 6858000"/>
              <a:gd name="connsiteX420" fmla="*/ 1956763 w 7467600"/>
              <a:gd name="connsiteY420" fmla="*/ 6778191 h 6858000"/>
              <a:gd name="connsiteX421" fmla="*/ 1967925 w 7467600"/>
              <a:gd name="connsiteY421" fmla="*/ 6858000 h 6858000"/>
              <a:gd name="connsiteX422" fmla="*/ 1936622 w 7467600"/>
              <a:gd name="connsiteY422" fmla="*/ 6858000 h 6858000"/>
              <a:gd name="connsiteX423" fmla="*/ 1926261 w 7467600"/>
              <a:gd name="connsiteY423" fmla="*/ 6784064 h 6858000"/>
              <a:gd name="connsiteX424" fmla="*/ 1922724 w 7467600"/>
              <a:gd name="connsiteY424" fmla="*/ 6765577 h 6858000"/>
              <a:gd name="connsiteX425" fmla="*/ 1904650 w 7467600"/>
              <a:gd name="connsiteY425" fmla="*/ 6639616 h 6858000"/>
              <a:gd name="connsiteX426" fmla="*/ 1885273 w 7467600"/>
              <a:gd name="connsiteY426" fmla="*/ 6858000 h 6858000"/>
              <a:gd name="connsiteX427" fmla="*/ 1854363 w 7467600"/>
              <a:gd name="connsiteY427" fmla="*/ 6858000 h 6858000"/>
              <a:gd name="connsiteX428" fmla="*/ 1880391 w 7467600"/>
              <a:gd name="connsiteY428" fmla="*/ 6603796 h 6858000"/>
              <a:gd name="connsiteX429" fmla="*/ 1818273 w 7467600"/>
              <a:gd name="connsiteY429" fmla="*/ 6715729 h 6858000"/>
              <a:gd name="connsiteX430" fmla="*/ 1794691 w 7467600"/>
              <a:gd name="connsiteY430" fmla="*/ 6843239 h 6858000"/>
              <a:gd name="connsiteX431" fmla="*/ 1794914 w 7467600"/>
              <a:gd name="connsiteY431" fmla="*/ 6858000 h 6858000"/>
              <a:gd name="connsiteX432" fmla="*/ 1746128 w 7467600"/>
              <a:gd name="connsiteY432" fmla="*/ 6858000 h 6858000"/>
              <a:gd name="connsiteX433" fmla="*/ 1753934 w 7467600"/>
              <a:gd name="connsiteY433" fmla="*/ 6724796 h 6858000"/>
              <a:gd name="connsiteX434" fmla="*/ 1792053 w 7467600"/>
              <a:gd name="connsiteY434" fmla="*/ 6572396 h 6858000"/>
              <a:gd name="connsiteX435" fmla="*/ 1862248 w 7467600"/>
              <a:gd name="connsiteY435" fmla="*/ 6266397 h 6858000"/>
              <a:gd name="connsiteX436" fmla="*/ 1862250 w 7467600"/>
              <a:gd name="connsiteY436" fmla="*/ 6033531 h 6858000"/>
              <a:gd name="connsiteX437" fmla="*/ 1211999 w 7467600"/>
              <a:gd name="connsiteY437" fmla="*/ 6683610 h 6858000"/>
              <a:gd name="connsiteX438" fmla="*/ 1213266 w 7467600"/>
              <a:gd name="connsiteY438" fmla="*/ 6691947 h 6858000"/>
              <a:gd name="connsiteX439" fmla="*/ 1203370 w 7467600"/>
              <a:gd name="connsiteY439" fmla="*/ 6850676 h 6858000"/>
              <a:gd name="connsiteX440" fmla="*/ 1203671 w 7467600"/>
              <a:gd name="connsiteY440" fmla="*/ 6858000 h 6858000"/>
              <a:gd name="connsiteX441" fmla="*/ 1143180 w 7467600"/>
              <a:gd name="connsiteY441" fmla="*/ 6858000 h 6858000"/>
              <a:gd name="connsiteX442" fmla="*/ 1142176 w 7467600"/>
              <a:gd name="connsiteY442" fmla="*/ 6766045 h 6858000"/>
              <a:gd name="connsiteX443" fmla="*/ 1067484 w 7467600"/>
              <a:gd name="connsiteY443" fmla="*/ 6858000 h 6858000"/>
              <a:gd name="connsiteX444" fmla="*/ 953928 w 7467600"/>
              <a:gd name="connsiteY444" fmla="*/ 6858000 h 6858000"/>
              <a:gd name="connsiteX445" fmla="*/ 959715 w 7467600"/>
              <a:gd name="connsiteY445" fmla="*/ 6850185 h 6858000"/>
              <a:gd name="connsiteX446" fmla="*/ 1483788 w 7467600"/>
              <a:gd name="connsiteY446" fmla="*/ 6259174 h 6858000"/>
              <a:gd name="connsiteX447" fmla="*/ 1100671 w 7467600"/>
              <a:gd name="connsiteY447" fmla="*/ 6252137 h 6858000"/>
              <a:gd name="connsiteX448" fmla="*/ 1090144 w 7467600"/>
              <a:gd name="connsiteY448" fmla="*/ 6256748 h 6858000"/>
              <a:gd name="connsiteX449" fmla="*/ 1095872 w 7467600"/>
              <a:gd name="connsiteY449" fmla="*/ 6271892 h 6858000"/>
              <a:gd name="connsiteX450" fmla="*/ 262785 w 7467600"/>
              <a:gd name="connsiteY450" fmla="*/ 6845450 h 6858000"/>
              <a:gd name="connsiteX451" fmla="*/ 209968 w 7467600"/>
              <a:gd name="connsiteY451" fmla="*/ 6770713 h 6858000"/>
              <a:gd name="connsiteX452" fmla="*/ 873460 w 7467600"/>
              <a:gd name="connsiteY452" fmla="*/ 6253768 h 6858000"/>
              <a:gd name="connsiteX453" fmla="*/ 192686 w 7467600"/>
              <a:gd name="connsiteY453" fmla="*/ 5849257 h 6858000"/>
              <a:gd name="connsiteX454" fmla="*/ 4696 w 7467600"/>
              <a:gd name="connsiteY454" fmla="*/ 5697668 h 6858000"/>
              <a:gd name="connsiteX455" fmla="*/ 0 w 7467600"/>
              <a:gd name="connsiteY455" fmla="*/ 5689984 h 6858000"/>
              <a:gd name="connsiteX456" fmla="*/ 0 w 7467600"/>
              <a:gd name="connsiteY456" fmla="*/ 5513472 h 6858000"/>
              <a:gd name="connsiteX457" fmla="*/ 174101 w 7467600"/>
              <a:gd name="connsiteY457" fmla="*/ 5620277 h 6858000"/>
              <a:gd name="connsiteX458" fmla="*/ 891800 w 7467600"/>
              <a:gd name="connsiteY458" fmla="*/ 6036935 h 6858000"/>
              <a:gd name="connsiteX459" fmla="*/ 1072219 w 7467600"/>
              <a:gd name="connsiteY459" fmla="*/ 6169443 h 6858000"/>
              <a:gd name="connsiteX460" fmla="*/ 1074117 w 7467600"/>
              <a:gd name="connsiteY460" fmla="*/ 6170301 h 6858000"/>
              <a:gd name="connsiteX461" fmla="*/ 1083114 w 7467600"/>
              <a:gd name="connsiteY461" fmla="*/ 6174131 h 6858000"/>
              <a:gd name="connsiteX462" fmla="*/ 1543010 w 7467600"/>
              <a:gd name="connsiteY462" fmla="*/ 6191140 h 6858000"/>
              <a:gd name="connsiteX463" fmla="*/ 1551080 w 7467600"/>
              <a:gd name="connsiteY463" fmla="*/ 6195006 h 6858000"/>
              <a:gd name="connsiteX464" fmla="*/ 2345443 w 7467600"/>
              <a:gd name="connsiteY464" fmla="*/ 5549882 h 6858000"/>
              <a:gd name="connsiteX465" fmla="*/ 1721499 w 7467600"/>
              <a:gd name="connsiteY465" fmla="*/ 5599969 h 6858000"/>
              <a:gd name="connsiteX466" fmla="*/ 767716 w 7467600"/>
              <a:gd name="connsiteY466" fmla="*/ 5472768 h 6858000"/>
              <a:gd name="connsiteX467" fmla="*/ 722147 w 7467600"/>
              <a:gd name="connsiteY467" fmla="*/ 5393091 h 6858000"/>
              <a:gd name="connsiteX468" fmla="*/ 1485552 w 7467600"/>
              <a:gd name="connsiteY468" fmla="*/ 5313202 h 6858000"/>
              <a:gd name="connsiteX469" fmla="*/ 2143004 w 7467600"/>
              <a:gd name="connsiteY469" fmla="*/ 5402420 h 6858000"/>
              <a:gd name="connsiteX470" fmla="*/ 1933391 w 7467600"/>
              <a:gd name="connsiteY470" fmla="*/ 5156971 h 6858000"/>
              <a:gd name="connsiteX471" fmla="*/ 1827118 w 7467600"/>
              <a:gd name="connsiteY471" fmla="*/ 4968410 h 6858000"/>
              <a:gd name="connsiteX472" fmla="*/ 1837349 w 7467600"/>
              <a:gd name="connsiteY472" fmla="*/ 4956357 h 6858000"/>
              <a:gd name="connsiteX473" fmla="*/ 2162835 w 7467600"/>
              <a:gd name="connsiteY473" fmla="*/ 5187853 h 6858000"/>
              <a:gd name="connsiteX474" fmla="*/ 2257167 w 7467600"/>
              <a:gd name="connsiteY474" fmla="*/ 5462123 h 6858000"/>
              <a:gd name="connsiteX475" fmla="*/ 2261598 w 7467600"/>
              <a:gd name="connsiteY475" fmla="*/ 5467998 h 6858000"/>
              <a:gd name="connsiteX476" fmla="*/ 2437177 w 7467600"/>
              <a:gd name="connsiteY476" fmla="*/ 5479608 h 6858000"/>
              <a:gd name="connsiteX477" fmla="*/ 2445247 w 7467600"/>
              <a:gd name="connsiteY477" fmla="*/ 5483476 h 6858000"/>
              <a:gd name="connsiteX478" fmla="*/ 2743626 w 7467600"/>
              <a:gd name="connsiteY478" fmla="*/ 5304819 h 6858000"/>
              <a:gd name="connsiteX479" fmla="*/ 3048102 w 7467600"/>
              <a:gd name="connsiteY479" fmla="*/ 5150595 h 6858000"/>
              <a:gd name="connsiteX480" fmla="*/ 1799414 w 7467600"/>
              <a:gd name="connsiteY480" fmla="*/ 4694732 h 6858000"/>
              <a:gd name="connsiteX481" fmla="*/ 1771735 w 7467600"/>
              <a:gd name="connsiteY481" fmla="*/ 4619929 h 6858000"/>
              <a:gd name="connsiteX482" fmla="*/ 3104273 w 7467600"/>
              <a:gd name="connsiteY482" fmla="*/ 5076159 h 6858000"/>
              <a:gd name="connsiteX483" fmla="*/ 3113245 w 7467600"/>
              <a:gd name="connsiteY483" fmla="*/ 5090705 h 6858000"/>
              <a:gd name="connsiteX484" fmla="*/ 3126294 w 7467600"/>
              <a:gd name="connsiteY484" fmla="*/ 5114400 h 6858000"/>
              <a:gd name="connsiteX485" fmla="*/ 3937433 w 7467600"/>
              <a:gd name="connsiteY485" fmla="*/ 4830473 h 6858000"/>
              <a:gd name="connsiteX486" fmla="*/ 3590475 w 7467600"/>
              <a:gd name="connsiteY486" fmla="*/ 4597974 h 6858000"/>
              <a:gd name="connsiteX487" fmla="*/ 3100264 w 7467600"/>
              <a:gd name="connsiteY487" fmla="*/ 4579845 h 6858000"/>
              <a:gd name="connsiteX488" fmla="*/ 2183576 w 7467600"/>
              <a:gd name="connsiteY488" fmla="*/ 4227150 h 6858000"/>
              <a:gd name="connsiteX489" fmla="*/ 2151029 w 7467600"/>
              <a:gd name="connsiteY489" fmla="*/ 4146947 h 6858000"/>
              <a:gd name="connsiteX490" fmla="*/ 3563434 w 7467600"/>
              <a:gd name="connsiteY490" fmla="*/ 4469115 h 6858000"/>
              <a:gd name="connsiteX491" fmla="*/ 3177952 w 7467600"/>
              <a:gd name="connsiteY491" fmla="*/ 3657386 h 6858000"/>
              <a:gd name="connsiteX492" fmla="*/ 3189263 w 7467600"/>
              <a:gd name="connsiteY492" fmla="*/ 3625726 h 6858000"/>
              <a:gd name="connsiteX493" fmla="*/ 3560912 w 7467600"/>
              <a:gd name="connsiteY493" fmla="*/ 4079863 h 6858000"/>
              <a:gd name="connsiteX494" fmla="*/ 3626636 w 7467600"/>
              <a:gd name="connsiteY494" fmla="*/ 4512230 h 6858000"/>
              <a:gd name="connsiteX495" fmla="*/ 3653088 w 7467600"/>
              <a:gd name="connsiteY495" fmla="*/ 4521417 h 6858000"/>
              <a:gd name="connsiteX496" fmla="*/ 3988128 w 7467600"/>
              <a:gd name="connsiteY496" fmla="*/ 4817267 h 6858000"/>
              <a:gd name="connsiteX497" fmla="*/ 4830582 w 7467600"/>
              <a:gd name="connsiteY497" fmla="*/ 4676000 h 6858000"/>
              <a:gd name="connsiteX498" fmla="*/ 4830100 w 7467600"/>
              <a:gd name="connsiteY498" fmla="*/ 4675554 h 6858000"/>
              <a:gd name="connsiteX499" fmla="*/ 4036318 w 7467600"/>
              <a:gd name="connsiteY499" fmla="*/ 4147013 h 6858000"/>
              <a:gd name="connsiteX500" fmla="*/ 3432098 w 7467600"/>
              <a:gd name="connsiteY500" fmla="*/ 3537312 h 6858000"/>
              <a:gd name="connsiteX501" fmla="*/ 3446761 w 7467600"/>
              <a:gd name="connsiteY501" fmla="*/ 3461278 h 6858000"/>
              <a:gd name="connsiteX502" fmla="*/ 4419733 w 7467600"/>
              <a:gd name="connsiteY502" fmla="*/ 3963555 h 6858000"/>
              <a:gd name="connsiteX503" fmla="*/ 4781371 w 7467600"/>
              <a:gd name="connsiteY503" fmla="*/ 4458604 h 6858000"/>
              <a:gd name="connsiteX504" fmla="*/ 4780440 w 7467600"/>
              <a:gd name="connsiteY504" fmla="*/ 4470290 h 6858000"/>
              <a:gd name="connsiteX505" fmla="*/ 4898954 w 7467600"/>
              <a:gd name="connsiteY505" fmla="*/ 4662092 h 6858000"/>
              <a:gd name="connsiteX506" fmla="*/ 4900699 w 7467600"/>
              <a:gd name="connsiteY506" fmla="*/ 4670867 h 6858000"/>
              <a:gd name="connsiteX507" fmla="*/ 5714511 w 7467600"/>
              <a:gd name="connsiteY507" fmla="*/ 4663483 h 6858000"/>
              <a:gd name="connsiteX508" fmla="*/ 5464793 w 7467600"/>
              <a:gd name="connsiteY508" fmla="*/ 4393556 h 6858000"/>
              <a:gd name="connsiteX509" fmla="*/ 5461897 w 7467600"/>
              <a:gd name="connsiteY509" fmla="*/ 4390879 h 6858000"/>
              <a:gd name="connsiteX510" fmla="*/ 4294126 w 7467600"/>
              <a:gd name="connsiteY510" fmla="*/ 3303048 h 6858000"/>
              <a:gd name="connsiteX511" fmla="*/ 4305321 w 7467600"/>
              <a:gd name="connsiteY511" fmla="*/ 3256953 h 6858000"/>
              <a:gd name="connsiteX512" fmla="*/ 4949299 w 7467600"/>
              <a:gd name="connsiteY512" fmla="*/ 3766336 h 6858000"/>
              <a:gd name="connsiteX513" fmla="*/ 5291452 w 7467600"/>
              <a:gd name="connsiteY513" fmla="*/ 4076801 h 6858000"/>
              <a:gd name="connsiteX514" fmla="*/ 5434998 w 7467600"/>
              <a:gd name="connsiteY514" fmla="*/ 4254100 h 6858000"/>
              <a:gd name="connsiteX515" fmla="*/ 5351015 w 7467600"/>
              <a:gd name="connsiteY515" fmla="*/ 3760989 h 6858000"/>
              <a:gd name="connsiteX516" fmla="*/ 5413780 w 7467600"/>
              <a:gd name="connsiteY516" fmla="*/ 2966265 h 6858000"/>
              <a:gd name="connsiteX517" fmla="*/ 5425627 w 7467600"/>
              <a:gd name="connsiteY517" fmla="*/ 2954192 h 6858000"/>
              <a:gd name="connsiteX518" fmla="*/ 6604735 w 7467600"/>
              <a:gd name="connsiteY518" fmla="*/ 2041381 h 6858000"/>
              <a:gd name="connsiteX519" fmla="*/ 7204487 w 7467600"/>
              <a:gd name="connsiteY519" fmla="*/ 2742112 h 6858000"/>
              <a:gd name="connsiteX520" fmla="*/ 7131592 w 7467600"/>
              <a:gd name="connsiteY520" fmla="*/ 2672096 h 6858000"/>
              <a:gd name="connsiteX521" fmla="*/ 6996344 w 7467600"/>
              <a:gd name="connsiteY521" fmla="*/ 2518310 h 6858000"/>
              <a:gd name="connsiteX522" fmla="*/ 6735495 w 7467600"/>
              <a:gd name="connsiteY522" fmla="*/ 2196890 h 6858000"/>
              <a:gd name="connsiteX523" fmla="*/ 6721901 w 7467600"/>
              <a:gd name="connsiteY523" fmla="*/ 2179274 h 6858000"/>
              <a:gd name="connsiteX524" fmla="*/ 6604735 w 7467600"/>
              <a:gd name="connsiteY524" fmla="*/ 2041381 h 6858000"/>
              <a:gd name="connsiteX525" fmla="*/ 6591670 w 7467600"/>
              <a:gd name="connsiteY525" fmla="*/ 1988277 h 6858000"/>
              <a:gd name="connsiteX526" fmla="*/ 6747349 w 7467600"/>
              <a:gd name="connsiteY526" fmla="*/ 2160069 h 6858000"/>
              <a:gd name="connsiteX527" fmla="*/ 6760943 w 7467600"/>
              <a:gd name="connsiteY527" fmla="*/ 2177686 h 6858000"/>
              <a:gd name="connsiteX528" fmla="*/ 7021065 w 7467600"/>
              <a:gd name="connsiteY528" fmla="*/ 2498102 h 6858000"/>
              <a:gd name="connsiteX529" fmla="*/ 7155223 w 7467600"/>
              <a:gd name="connsiteY529" fmla="*/ 2650386 h 6858000"/>
              <a:gd name="connsiteX530" fmla="*/ 7203167 w 7467600"/>
              <a:gd name="connsiteY530" fmla="*/ 2697288 h 6858000"/>
              <a:gd name="connsiteX531" fmla="*/ 6937703 w 7467600"/>
              <a:gd name="connsiteY531" fmla="*/ 2321981 h 6858000"/>
              <a:gd name="connsiteX532" fmla="*/ 6591670 w 7467600"/>
              <a:gd name="connsiteY532" fmla="*/ 1988277 h 6858000"/>
              <a:gd name="connsiteX533" fmla="*/ 5798671 w 7467600"/>
              <a:gd name="connsiteY533" fmla="*/ 1981601 h 6858000"/>
              <a:gd name="connsiteX534" fmla="*/ 5754709 w 7467600"/>
              <a:gd name="connsiteY534" fmla="*/ 2071454 h 6858000"/>
              <a:gd name="connsiteX535" fmla="*/ 5763044 w 7467600"/>
              <a:gd name="connsiteY535" fmla="*/ 2842206 h 6858000"/>
              <a:gd name="connsiteX536" fmla="*/ 5764974 w 7467600"/>
              <a:gd name="connsiteY536" fmla="*/ 2799609 h 6858000"/>
              <a:gd name="connsiteX537" fmla="*/ 5767665 w 7467600"/>
              <a:gd name="connsiteY537" fmla="*/ 2666409 h 6858000"/>
              <a:gd name="connsiteX538" fmla="*/ 5763055 w 7467600"/>
              <a:gd name="connsiteY538" fmla="*/ 2579705 h 6858000"/>
              <a:gd name="connsiteX539" fmla="*/ 5758079 w 7467600"/>
              <a:gd name="connsiteY539" fmla="*/ 2492508 h 6858000"/>
              <a:gd name="connsiteX540" fmla="*/ 5779325 w 7467600"/>
              <a:gd name="connsiteY540" fmla="*/ 2197069 h 6858000"/>
              <a:gd name="connsiteX541" fmla="*/ 5798671 w 7467600"/>
              <a:gd name="connsiteY541" fmla="*/ 1981601 h 6858000"/>
              <a:gd name="connsiteX542" fmla="*/ 5829202 w 7467600"/>
              <a:gd name="connsiteY542" fmla="*/ 1971679 h 6858000"/>
              <a:gd name="connsiteX543" fmla="*/ 5809558 w 7467600"/>
              <a:gd name="connsiteY543" fmla="*/ 2198043 h 6858000"/>
              <a:gd name="connsiteX544" fmla="*/ 5788653 w 7467600"/>
              <a:gd name="connsiteY544" fmla="*/ 2489430 h 6858000"/>
              <a:gd name="connsiteX545" fmla="*/ 5793439 w 7467600"/>
              <a:gd name="connsiteY545" fmla="*/ 2575235 h 6858000"/>
              <a:gd name="connsiteX546" fmla="*/ 5796837 w 7467600"/>
              <a:gd name="connsiteY546" fmla="*/ 2637633 h 6858000"/>
              <a:gd name="connsiteX547" fmla="*/ 5818614 w 7467600"/>
              <a:gd name="connsiteY547" fmla="*/ 2473055 h 6858000"/>
              <a:gd name="connsiteX548" fmla="*/ 5829202 w 7467600"/>
              <a:gd name="connsiteY548" fmla="*/ 1971679 h 6858000"/>
              <a:gd name="connsiteX549" fmla="*/ 5911389 w 7467600"/>
              <a:gd name="connsiteY549" fmla="*/ 1898371 h 6858000"/>
              <a:gd name="connsiteX550" fmla="*/ 6237627 w 7467600"/>
              <a:gd name="connsiteY550" fmla="*/ 2231921 h 6858000"/>
              <a:gd name="connsiteX551" fmla="*/ 5911389 w 7467600"/>
              <a:gd name="connsiteY551" fmla="*/ 1898371 h 6858000"/>
              <a:gd name="connsiteX552" fmla="*/ 6944437 w 7467600"/>
              <a:gd name="connsiteY552" fmla="*/ 1575402 h 6858000"/>
              <a:gd name="connsiteX553" fmla="*/ 6304730 w 7467600"/>
              <a:gd name="connsiteY553" fmla="*/ 1766654 h 6858000"/>
              <a:gd name="connsiteX554" fmla="*/ 6944437 w 7467600"/>
              <a:gd name="connsiteY554" fmla="*/ 1575402 h 6858000"/>
              <a:gd name="connsiteX555" fmla="*/ 7019523 w 7467600"/>
              <a:gd name="connsiteY555" fmla="*/ 1519450 h 6858000"/>
              <a:gd name="connsiteX556" fmla="*/ 6298091 w 7467600"/>
              <a:gd name="connsiteY556" fmla="*/ 1737122 h 6858000"/>
              <a:gd name="connsiteX557" fmla="*/ 7019523 w 7467600"/>
              <a:gd name="connsiteY557" fmla="*/ 1519450 h 6858000"/>
              <a:gd name="connsiteX558" fmla="*/ 2399523 w 7467600"/>
              <a:gd name="connsiteY558" fmla="*/ 1428234 h 6858000"/>
              <a:gd name="connsiteX559" fmla="*/ 2224982 w 7467600"/>
              <a:gd name="connsiteY559" fmla="*/ 1826201 h 6858000"/>
              <a:gd name="connsiteX560" fmla="*/ 2096099 w 7467600"/>
              <a:gd name="connsiteY560" fmla="*/ 2345900 h 6858000"/>
              <a:gd name="connsiteX561" fmla="*/ 2283317 w 7467600"/>
              <a:gd name="connsiteY561" fmla="*/ 1796925 h 6858000"/>
              <a:gd name="connsiteX562" fmla="*/ 2399523 w 7467600"/>
              <a:gd name="connsiteY562" fmla="*/ 1428234 h 6858000"/>
              <a:gd name="connsiteX563" fmla="*/ 2448558 w 7467600"/>
              <a:gd name="connsiteY563" fmla="*/ 1373435 h 6858000"/>
              <a:gd name="connsiteX564" fmla="*/ 2312521 w 7467600"/>
              <a:gd name="connsiteY564" fmla="*/ 1806140 h 6858000"/>
              <a:gd name="connsiteX565" fmla="*/ 2127533 w 7467600"/>
              <a:gd name="connsiteY565" fmla="*/ 2348380 h 6858000"/>
              <a:gd name="connsiteX566" fmla="*/ 2358080 w 7467600"/>
              <a:gd name="connsiteY566" fmla="*/ 1866134 h 6858000"/>
              <a:gd name="connsiteX567" fmla="*/ 2407436 w 7467600"/>
              <a:gd name="connsiteY567" fmla="*/ 1651070 h 6858000"/>
              <a:gd name="connsiteX568" fmla="*/ 2448558 w 7467600"/>
              <a:gd name="connsiteY568" fmla="*/ 1373435 h 6858000"/>
              <a:gd name="connsiteX569" fmla="*/ 278707 w 7467600"/>
              <a:gd name="connsiteY569" fmla="*/ 1352270 h 6858000"/>
              <a:gd name="connsiteX570" fmla="*/ 321570 w 7467600"/>
              <a:gd name="connsiteY570" fmla="*/ 1861610 h 6858000"/>
              <a:gd name="connsiteX571" fmla="*/ 294281 w 7467600"/>
              <a:gd name="connsiteY571" fmla="*/ 1440658 h 6858000"/>
              <a:gd name="connsiteX572" fmla="*/ 278707 w 7467600"/>
              <a:gd name="connsiteY572" fmla="*/ 1352270 h 6858000"/>
              <a:gd name="connsiteX573" fmla="*/ 1423821 w 7467600"/>
              <a:gd name="connsiteY573" fmla="*/ 1351958 h 6858000"/>
              <a:gd name="connsiteX574" fmla="*/ 1638521 w 7467600"/>
              <a:gd name="connsiteY574" fmla="*/ 1908470 h 6858000"/>
              <a:gd name="connsiteX575" fmla="*/ 1754199 w 7467600"/>
              <a:gd name="connsiteY575" fmla="*/ 2149284 h 6858000"/>
              <a:gd name="connsiteX576" fmla="*/ 1908359 w 7467600"/>
              <a:gd name="connsiteY576" fmla="*/ 2364988 h 6858000"/>
              <a:gd name="connsiteX577" fmla="*/ 1647661 w 7467600"/>
              <a:gd name="connsiteY577" fmla="*/ 1825945 h 6858000"/>
              <a:gd name="connsiteX578" fmla="*/ 1423821 w 7467600"/>
              <a:gd name="connsiteY578" fmla="*/ 1351958 h 6858000"/>
              <a:gd name="connsiteX579" fmla="*/ 1431890 w 7467600"/>
              <a:gd name="connsiteY579" fmla="*/ 1306475 h 6858000"/>
              <a:gd name="connsiteX580" fmla="*/ 1507597 w 7467600"/>
              <a:gd name="connsiteY580" fmla="*/ 1446132 h 6858000"/>
              <a:gd name="connsiteX581" fmla="*/ 1674586 w 7467600"/>
              <a:gd name="connsiteY581" fmla="*/ 1813832 h 6858000"/>
              <a:gd name="connsiteX582" fmla="*/ 1815950 w 7467600"/>
              <a:gd name="connsiteY582" fmla="*/ 2128564 h 6858000"/>
              <a:gd name="connsiteX583" fmla="*/ 1984242 w 7467600"/>
              <a:gd name="connsiteY583" fmla="*/ 2430829 h 6858000"/>
              <a:gd name="connsiteX584" fmla="*/ 2014023 w 7467600"/>
              <a:gd name="connsiteY584" fmla="*/ 2450995 h 6858000"/>
              <a:gd name="connsiteX585" fmla="*/ 1747337 w 7467600"/>
              <a:gd name="connsiteY585" fmla="*/ 1855264 h 6858000"/>
              <a:gd name="connsiteX586" fmla="*/ 1533749 w 7467600"/>
              <a:gd name="connsiteY586" fmla="*/ 1478656 h 6858000"/>
              <a:gd name="connsiteX587" fmla="*/ 1431890 w 7467600"/>
              <a:gd name="connsiteY587" fmla="*/ 1306475 h 6858000"/>
              <a:gd name="connsiteX588" fmla="*/ 5052692 w 7467600"/>
              <a:gd name="connsiteY588" fmla="*/ 1292994 h 6858000"/>
              <a:gd name="connsiteX589" fmla="*/ 5200661 w 7467600"/>
              <a:gd name="connsiteY589" fmla="*/ 1635186 h 6858000"/>
              <a:gd name="connsiteX590" fmla="*/ 5297138 w 7467600"/>
              <a:gd name="connsiteY590" fmla="*/ 1906351 h 6858000"/>
              <a:gd name="connsiteX591" fmla="*/ 5052692 w 7467600"/>
              <a:gd name="connsiteY591" fmla="*/ 1292994 h 6858000"/>
              <a:gd name="connsiteX592" fmla="*/ 5009948 w 7467600"/>
              <a:gd name="connsiteY592" fmla="*/ 1273619 h 6858000"/>
              <a:gd name="connsiteX593" fmla="*/ 5121777 w 7467600"/>
              <a:gd name="connsiteY593" fmla="*/ 1654213 h 6858000"/>
              <a:gd name="connsiteX594" fmla="*/ 5293545 w 7467600"/>
              <a:gd name="connsiteY594" fmla="*/ 2072247 h 6858000"/>
              <a:gd name="connsiteX595" fmla="*/ 5294042 w 7467600"/>
              <a:gd name="connsiteY595" fmla="*/ 2065019 h 6858000"/>
              <a:gd name="connsiteX596" fmla="*/ 5171936 w 7467600"/>
              <a:gd name="connsiteY596" fmla="*/ 1647613 h 6858000"/>
              <a:gd name="connsiteX597" fmla="*/ 5009948 w 7467600"/>
              <a:gd name="connsiteY597" fmla="*/ 1273619 h 6858000"/>
              <a:gd name="connsiteX598" fmla="*/ 655236 w 7467600"/>
              <a:gd name="connsiteY598" fmla="*/ 1268632 h 6858000"/>
              <a:gd name="connsiteX599" fmla="*/ 839521 w 7467600"/>
              <a:gd name="connsiteY599" fmla="*/ 1685315 h 6858000"/>
              <a:gd name="connsiteX600" fmla="*/ 1109416 w 7467600"/>
              <a:gd name="connsiteY600" fmla="*/ 2061663 h 6858000"/>
              <a:gd name="connsiteX601" fmla="*/ 1298300 w 7467600"/>
              <a:gd name="connsiteY601" fmla="*/ 2247742 h 6858000"/>
              <a:gd name="connsiteX602" fmla="*/ 1125871 w 7467600"/>
              <a:gd name="connsiteY602" fmla="*/ 1989513 h 6858000"/>
              <a:gd name="connsiteX603" fmla="*/ 981574 w 7467600"/>
              <a:gd name="connsiteY603" fmla="*/ 1783157 h 6858000"/>
              <a:gd name="connsiteX604" fmla="*/ 922198 w 7467600"/>
              <a:gd name="connsiteY604" fmla="*/ 1677437 h 6858000"/>
              <a:gd name="connsiteX605" fmla="*/ 869293 w 7467600"/>
              <a:gd name="connsiteY605" fmla="*/ 1583214 h 6858000"/>
              <a:gd name="connsiteX606" fmla="*/ 751431 w 7467600"/>
              <a:gd name="connsiteY606" fmla="*/ 1405731 h 6858000"/>
              <a:gd name="connsiteX607" fmla="*/ 655236 w 7467600"/>
              <a:gd name="connsiteY607" fmla="*/ 1268632 h 6858000"/>
              <a:gd name="connsiteX608" fmla="*/ 6516292 w 7467600"/>
              <a:gd name="connsiteY608" fmla="*/ 1263064 h 6858000"/>
              <a:gd name="connsiteX609" fmla="*/ 5736320 w 7467600"/>
              <a:gd name="connsiteY609" fmla="*/ 1501803 h 6858000"/>
              <a:gd name="connsiteX610" fmla="*/ 6516292 w 7467600"/>
              <a:gd name="connsiteY610" fmla="*/ 1263064 h 6858000"/>
              <a:gd name="connsiteX611" fmla="*/ 291466 w 7467600"/>
              <a:gd name="connsiteY611" fmla="*/ 1250369 h 6858000"/>
              <a:gd name="connsiteX612" fmla="*/ 323180 w 7467600"/>
              <a:gd name="connsiteY612" fmla="*/ 1435283 h 6858000"/>
              <a:gd name="connsiteX613" fmla="*/ 349381 w 7467600"/>
              <a:gd name="connsiteY613" fmla="*/ 1875041 h 6858000"/>
              <a:gd name="connsiteX614" fmla="*/ 374363 w 7467600"/>
              <a:gd name="connsiteY614" fmla="*/ 1506494 h 6858000"/>
              <a:gd name="connsiteX615" fmla="*/ 302168 w 7467600"/>
              <a:gd name="connsiteY615" fmla="*/ 1274495 h 6858000"/>
              <a:gd name="connsiteX616" fmla="*/ 291466 w 7467600"/>
              <a:gd name="connsiteY616" fmla="*/ 1250369 h 6858000"/>
              <a:gd name="connsiteX617" fmla="*/ 678222 w 7467600"/>
              <a:gd name="connsiteY617" fmla="*/ 1248670 h 6858000"/>
              <a:gd name="connsiteX618" fmla="*/ 775536 w 7467600"/>
              <a:gd name="connsiteY618" fmla="*/ 1388015 h 6858000"/>
              <a:gd name="connsiteX619" fmla="*/ 894529 w 7467600"/>
              <a:gd name="connsiteY619" fmla="*/ 1567739 h 6858000"/>
              <a:gd name="connsiteX620" fmla="*/ 948000 w 7467600"/>
              <a:gd name="connsiteY620" fmla="*/ 1663088 h 6858000"/>
              <a:gd name="connsiteX621" fmla="*/ 1006812 w 7467600"/>
              <a:gd name="connsiteY621" fmla="*/ 1767683 h 6858000"/>
              <a:gd name="connsiteX622" fmla="*/ 1149133 w 7467600"/>
              <a:gd name="connsiteY622" fmla="*/ 1971513 h 6858000"/>
              <a:gd name="connsiteX623" fmla="*/ 1333952 w 7467600"/>
              <a:gd name="connsiteY623" fmla="*/ 2251620 h 6858000"/>
              <a:gd name="connsiteX624" fmla="*/ 1337329 w 7467600"/>
              <a:gd name="connsiteY624" fmla="*/ 2258350 h 6858000"/>
              <a:gd name="connsiteX625" fmla="*/ 1014726 w 7467600"/>
              <a:gd name="connsiteY625" fmla="*/ 1615556 h 6858000"/>
              <a:gd name="connsiteX626" fmla="*/ 678222 w 7467600"/>
              <a:gd name="connsiteY626" fmla="*/ 1248670 h 6858000"/>
              <a:gd name="connsiteX627" fmla="*/ 6691602 w 7467600"/>
              <a:gd name="connsiteY627" fmla="*/ 1140573 h 6858000"/>
              <a:gd name="connsiteX628" fmla="*/ 6571100 w 7467600"/>
              <a:gd name="connsiteY628" fmla="*/ 1183662 h 6858000"/>
              <a:gd name="connsiteX629" fmla="*/ 6241687 w 7467600"/>
              <a:gd name="connsiteY629" fmla="*/ 1257600 h 6858000"/>
              <a:gd name="connsiteX630" fmla="*/ 5693009 w 7467600"/>
              <a:gd name="connsiteY630" fmla="*/ 1478256 h 6858000"/>
              <a:gd name="connsiteX631" fmla="*/ 6548420 w 7467600"/>
              <a:gd name="connsiteY631" fmla="*/ 1214599 h 6858000"/>
              <a:gd name="connsiteX632" fmla="*/ 6605473 w 7467600"/>
              <a:gd name="connsiteY632" fmla="*/ 1184686 h 6858000"/>
              <a:gd name="connsiteX633" fmla="*/ 6691602 w 7467600"/>
              <a:gd name="connsiteY633" fmla="*/ 1140573 h 6858000"/>
              <a:gd name="connsiteX634" fmla="*/ 4002475 w 7467600"/>
              <a:gd name="connsiteY634" fmla="*/ 1037802 h 6858000"/>
              <a:gd name="connsiteX635" fmla="*/ 4000324 w 7467600"/>
              <a:gd name="connsiteY635" fmla="*/ 1039362 h 6858000"/>
              <a:gd name="connsiteX636" fmla="*/ 4002862 w 7467600"/>
              <a:gd name="connsiteY636" fmla="*/ 1042866 h 6858000"/>
              <a:gd name="connsiteX637" fmla="*/ 4002475 w 7467600"/>
              <a:gd name="connsiteY637" fmla="*/ 1037802 h 6858000"/>
              <a:gd name="connsiteX638" fmla="*/ 506322 w 7467600"/>
              <a:gd name="connsiteY638" fmla="*/ 1020997 h 6858000"/>
              <a:gd name="connsiteX639" fmla="*/ 533068 w 7467600"/>
              <a:gd name="connsiteY639" fmla="*/ 1029409 h 6858000"/>
              <a:gd name="connsiteX640" fmla="*/ 1232525 w 7467600"/>
              <a:gd name="connsiteY640" fmla="*/ 1804675 h 6858000"/>
              <a:gd name="connsiteX641" fmla="*/ 1388858 w 7467600"/>
              <a:gd name="connsiteY641" fmla="*/ 2368011 h 6858000"/>
              <a:gd name="connsiteX642" fmla="*/ 1384098 w 7467600"/>
              <a:gd name="connsiteY642" fmla="*/ 2378125 h 6858000"/>
              <a:gd name="connsiteX643" fmla="*/ 1425393 w 7467600"/>
              <a:gd name="connsiteY643" fmla="*/ 2589124 h 6858000"/>
              <a:gd name="connsiteX644" fmla="*/ 1424001 w 7467600"/>
              <a:gd name="connsiteY644" fmla="*/ 2597541 h 6858000"/>
              <a:gd name="connsiteX645" fmla="*/ 2152729 w 7467600"/>
              <a:gd name="connsiteY645" fmla="*/ 2864487 h 6858000"/>
              <a:gd name="connsiteX646" fmla="*/ 2020609 w 7467600"/>
              <a:gd name="connsiteY646" fmla="*/ 2539671 h 6858000"/>
              <a:gd name="connsiteX647" fmla="*/ 2018920 w 7467600"/>
              <a:gd name="connsiteY647" fmla="*/ 2536309 h 6858000"/>
              <a:gd name="connsiteX648" fmla="*/ 1342441 w 7467600"/>
              <a:gd name="connsiteY648" fmla="*/ 1173017 h 6858000"/>
              <a:gd name="connsiteX649" fmla="*/ 1367925 w 7467600"/>
              <a:gd name="connsiteY649" fmla="*/ 1135648 h 6858000"/>
              <a:gd name="connsiteX650" fmla="*/ 1771401 w 7467600"/>
              <a:gd name="connsiteY650" fmla="*/ 1806673 h 6858000"/>
              <a:gd name="connsiteX651" fmla="*/ 1972385 w 7467600"/>
              <a:gd name="connsiteY651" fmla="*/ 2198735 h 6858000"/>
              <a:gd name="connsiteX652" fmla="*/ 2040892 w 7467600"/>
              <a:gd name="connsiteY652" fmla="*/ 2405205 h 6858000"/>
              <a:gd name="connsiteX653" fmla="*/ 2131689 w 7467600"/>
              <a:gd name="connsiteY653" fmla="*/ 1936926 h 6858000"/>
              <a:gd name="connsiteX654" fmla="*/ 2454820 w 7467600"/>
              <a:gd name="connsiteY654" fmla="*/ 1248808 h 6858000"/>
              <a:gd name="connsiteX655" fmla="*/ 2492512 w 7467600"/>
              <a:gd name="connsiteY655" fmla="*/ 1302920 h 6858000"/>
              <a:gd name="connsiteX656" fmla="*/ 2081216 w 7467600"/>
              <a:gd name="connsiteY656" fmla="*/ 2527513 h 6858000"/>
              <a:gd name="connsiteX657" fmla="*/ 2081211 w 7467600"/>
              <a:gd name="connsiteY657" fmla="*/ 2528916 h 6858000"/>
              <a:gd name="connsiteX658" fmla="*/ 2199067 w 7467600"/>
              <a:gd name="connsiteY658" fmla="*/ 2884061 h 6858000"/>
              <a:gd name="connsiteX659" fmla="*/ 3192586 w 7467600"/>
              <a:gd name="connsiteY659" fmla="*/ 3411496 h 6858000"/>
              <a:gd name="connsiteX660" fmla="*/ 3182620 w 7467600"/>
              <a:gd name="connsiteY660" fmla="*/ 3483279 h 6858000"/>
              <a:gd name="connsiteX661" fmla="*/ 2435119 w 7467600"/>
              <a:gd name="connsiteY661" fmla="*/ 3080173 h 6858000"/>
              <a:gd name="connsiteX662" fmla="*/ 2410152 w 7467600"/>
              <a:gd name="connsiteY662" fmla="*/ 3063751 h 6858000"/>
              <a:gd name="connsiteX663" fmla="*/ 2408099 w 7467600"/>
              <a:gd name="connsiteY663" fmla="*/ 3064403 h 6858000"/>
              <a:gd name="connsiteX664" fmla="*/ 2407218 w 7467600"/>
              <a:gd name="connsiteY664" fmla="*/ 3070324 h 6858000"/>
              <a:gd name="connsiteX665" fmla="*/ 2380138 w 7467600"/>
              <a:gd name="connsiteY665" fmla="*/ 3099341 h 6858000"/>
              <a:gd name="connsiteX666" fmla="*/ 1765923 w 7467600"/>
              <a:gd name="connsiteY666" fmla="*/ 3581043 h 6858000"/>
              <a:gd name="connsiteX667" fmla="*/ 1702258 w 7467600"/>
              <a:gd name="connsiteY667" fmla="*/ 3612286 h 6858000"/>
              <a:gd name="connsiteX668" fmla="*/ 1538370 w 7467600"/>
              <a:gd name="connsiteY668" fmla="*/ 3811804 h 6858000"/>
              <a:gd name="connsiteX669" fmla="*/ 542867 w 7467600"/>
              <a:gd name="connsiteY669" fmla="*/ 4944092 h 6858000"/>
              <a:gd name="connsiteX670" fmla="*/ 515800 w 7467600"/>
              <a:gd name="connsiteY670" fmla="*/ 4862180 h 6858000"/>
              <a:gd name="connsiteX671" fmla="*/ 909145 w 7467600"/>
              <a:gd name="connsiteY671" fmla="*/ 4199225 h 6858000"/>
              <a:gd name="connsiteX672" fmla="*/ 1214067 w 7467600"/>
              <a:gd name="connsiteY672" fmla="*/ 3908561 h 6858000"/>
              <a:gd name="connsiteX673" fmla="*/ 640967 w 7467600"/>
              <a:gd name="connsiteY673" fmla="*/ 4105601 h 6858000"/>
              <a:gd name="connsiteX674" fmla="*/ 112563 w 7467600"/>
              <a:gd name="connsiteY674" fmla="*/ 4396952 h 6858000"/>
              <a:gd name="connsiteX675" fmla="*/ 0 w 7467600"/>
              <a:gd name="connsiteY675" fmla="*/ 4466006 h 6858000"/>
              <a:gd name="connsiteX676" fmla="*/ 0 w 7467600"/>
              <a:gd name="connsiteY676" fmla="*/ 4233763 h 6858000"/>
              <a:gd name="connsiteX677" fmla="*/ 36881 w 7467600"/>
              <a:gd name="connsiteY677" fmla="*/ 4200118 h 6858000"/>
              <a:gd name="connsiteX678" fmla="*/ 910534 w 7467600"/>
              <a:gd name="connsiteY678" fmla="*/ 3629753 h 6858000"/>
              <a:gd name="connsiteX679" fmla="*/ 1578717 w 7467600"/>
              <a:gd name="connsiteY679" fmla="*/ 3575982 h 6858000"/>
              <a:gd name="connsiteX680" fmla="*/ 2338780 w 7467600"/>
              <a:gd name="connsiteY680" fmla="*/ 3033725 h 6858000"/>
              <a:gd name="connsiteX681" fmla="*/ 1807991 w 7467600"/>
              <a:gd name="connsiteY681" fmla="*/ 2807184 h 6858000"/>
              <a:gd name="connsiteX682" fmla="*/ 1416358 w 7467600"/>
              <a:gd name="connsiteY682" fmla="*/ 3112571 h 6858000"/>
              <a:gd name="connsiteX683" fmla="*/ 939066 w 7467600"/>
              <a:gd name="connsiteY683" fmla="*/ 3378798 h 6858000"/>
              <a:gd name="connsiteX684" fmla="*/ 115099 w 7467600"/>
              <a:gd name="connsiteY684" fmla="*/ 3607650 h 6858000"/>
              <a:gd name="connsiteX685" fmla="*/ 97284 w 7467600"/>
              <a:gd name="connsiteY685" fmla="*/ 3520393 h 6858000"/>
              <a:gd name="connsiteX686" fmla="*/ 922050 w 7467600"/>
              <a:gd name="connsiteY686" fmla="*/ 3074867 h 6858000"/>
              <a:gd name="connsiteX687" fmla="*/ 1405265 w 7467600"/>
              <a:gd name="connsiteY687" fmla="*/ 3016319 h 6858000"/>
              <a:gd name="connsiteX688" fmla="*/ 1407512 w 7467600"/>
              <a:gd name="connsiteY688" fmla="*/ 3018001 h 6858000"/>
              <a:gd name="connsiteX689" fmla="*/ 1726266 w 7467600"/>
              <a:gd name="connsiteY689" fmla="*/ 2777274 h 6858000"/>
              <a:gd name="connsiteX690" fmla="*/ 625390 w 7467600"/>
              <a:gd name="connsiteY690" fmla="*/ 2514541 h 6858000"/>
              <a:gd name="connsiteX691" fmla="*/ 619799 w 7467600"/>
              <a:gd name="connsiteY691" fmla="*/ 2527180 h 6858000"/>
              <a:gd name="connsiteX692" fmla="*/ 310030 w 7467600"/>
              <a:gd name="connsiteY692" fmla="*/ 2771818 h 6858000"/>
              <a:gd name="connsiteX693" fmla="*/ 173877 w 7467600"/>
              <a:gd name="connsiteY693" fmla="*/ 2937056 h 6858000"/>
              <a:gd name="connsiteX694" fmla="*/ 77889 w 7467600"/>
              <a:gd name="connsiteY694" fmla="*/ 3138440 h 6858000"/>
              <a:gd name="connsiteX695" fmla="*/ 0 w 7467600"/>
              <a:gd name="connsiteY695" fmla="*/ 3271395 h 6858000"/>
              <a:gd name="connsiteX696" fmla="*/ 0 w 7467600"/>
              <a:gd name="connsiteY696" fmla="*/ 3153002 h 6858000"/>
              <a:gd name="connsiteX697" fmla="*/ 2386 w 7467600"/>
              <a:gd name="connsiteY697" fmla="*/ 3149203 h 6858000"/>
              <a:gd name="connsiteX698" fmla="*/ 89753 w 7467600"/>
              <a:gd name="connsiteY698" fmla="*/ 2987702 h 6858000"/>
              <a:gd name="connsiteX699" fmla="*/ 76869 w 7467600"/>
              <a:gd name="connsiteY699" fmla="*/ 3005404 h 6858000"/>
              <a:gd name="connsiteX700" fmla="*/ 32049 w 7467600"/>
              <a:gd name="connsiteY700" fmla="*/ 3065814 h 6858000"/>
              <a:gd name="connsiteX701" fmla="*/ 0 w 7467600"/>
              <a:gd name="connsiteY701" fmla="*/ 3108744 h 6858000"/>
              <a:gd name="connsiteX702" fmla="*/ 0 w 7467600"/>
              <a:gd name="connsiteY702" fmla="*/ 3058059 h 6858000"/>
              <a:gd name="connsiteX703" fmla="*/ 7610 w 7467600"/>
              <a:gd name="connsiteY703" fmla="*/ 3047889 h 6858000"/>
              <a:gd name="connsiteX704" fmla="*/ 52419 w 7467600"/>
              <a:gd name="connsiteY704" fmla="*/ 2987479 h 6858000"/>
              <a:gd name="connsiteX705" fmla="*/ 59142 w 7467600"/>
              <a:gd name="connsiteY705" fmla="*/ 2978488 h 6858000"/>
              <a:gd name="connsiteX706" fmla="*/ 0 w 7467600"/>
              <a:gd name="connsiteY706" fmla="*/ 3015334 h 6858000"/>
              <a:gd name="connsiteX707" fmla="*/ 0 w 7467600"/>
              <a:gd name="connsiteY707" fmla="*/ 2914286 h 6858000"/>
              <a:gd name="connsiteX708" fmla="*/ 36383 w 7467600"/>
              <a:gd name="connsiteY708" fmla="*/ 2901128 h 6858000"/>
              <a:gd name="connsiteX709" fmla="*/ 156329 w 7467600"/>
              <a:gd name="connsiteY709" fmla="*/ 2840533 h 6858000"/>
              <a:gd name="connsiteX710" fmla="*/ 358355 w 7467600"/>
              <a:gd name="connsiteY710" fmla="*/ 2620471 h 6858000"/>
              <a:gd name="connsiteX711" fmla="*/ 510577 w 7467600"/>
              <a:gd name="connsiteY711" fmla="*/ 2501244 h 6858000"/>
              <a:gd name="connsiteX712" fmla="*/ 211967 w 7467600"/>
              <a:gd name="connsiteY712" fmla="*/ 2479171 h 6858000"/>
              <a:gd name="connsiteX713" fmla="*/ 0 w 7467600"/>
              <a:gd name="connsiteY713" fmla="*/ 2476398 h 6858000"/>
              <a:gd name="connsiteX714" fmla="*/ 0 w 7467600"/>
              <a:gd name="connsiteY714" fmla="*/ 2389189 h 6858000"/>
              <a:gd name="connsiteX715" fmla="*/ 103062 w 7467600"/>
              <a:gd name="connsiteY715" fmla="*/ 2389518 h 6858000"/>
              <a:gd name="connsiteX716" fmla="*/ 510734 w 7467600"/>
              <a:gd name="connsiteY716" fmla="*/ 2416201 h 6858000"/>
              <a:gd name="connsiteX717" fmla="*/ 279257 w 7467600"/>
              <a:gd name="connsiteY717" fmla="*/ 2092102 h 6858000"/>
              <a:gd name="connsiteX718" fmla="*/ 65265 w 7467600"/>
              <a:gd name="connsiteY718" fmla="*/ 2006049 h 6858000"/>
              <a:gd name="connsiteX719" fmla="*/ 0 w 7467600"/>
              <a:gd name="connsiteY719" fmla="*/ 1982532 h 6858000"/>
              <a:gd name="connsiteX720" fmla="*/ 0 w 7467600"/>
              <a:gd name="connsiteY720" fmla="*/ 1912789 h 6858000"/>
              <a:gd name="connsiteX721" fmla="*/ 97460 w 7467600"/>
              <a:gd name="connsiteY721" fmla="*/ 1953725 h 6858000"/>
              <a:gd name="connsiteX722" fmla="*/ 221272 w 7467600"/>
              <a:gd name="connsiteY722" fmla="*/ 1980766 h 6858000"/>
              <a:gd name="connsiteX723" fmla="*/ 116765 w 7467600"/>
              <a:gd name="connsiteY723" fmla="*/ 1911033 h 6858000"/>
              <a:gd name="connsiteX724" fmla="*/ 16405 w 7467600"/>
              <a:gd name="connsiteY724" fmla="*/ 1803412 h 6858000"/>
              <a:gd name="connsiteX725" fmla="*/ 0 w 7467600"/>
              <a:gd name="connsiteY725" fmla="*/ 1784777 h 6858000"/>
              <a:gd name="connsiteX726" fmla="*/ 0 w 7467600"/>
              <a:gd name="connsiteY726" fmla="*/ 1740082 h 6858000"/>
              <a:gd name="connsiteX727" fmla="*/ 39394 w 7467600"/>
              <a:gd name="connsiteY727" fmla="*/ 1784856 h 6858000"/>
              <a:gd name="connsiteX728" fmla="*/ 135813 w 7467600"/>
              <a:gd name="connsiteY728" fmla="*/ 1888838 h 6858000"/>
              <a:gd name="connsiteX729" fmla="*/ 242575 w 7467600"/>
              <a:gd name="connsiteY729" fmla="*/ 1958841 h 6858000"/>
              <a:gd name="connsiteX730" fmla="*/ 82197 w 7467600"/>
              <a:gd name="connsiteY730" fmla="*/ 1754826 h 6858000"/>
              <a:gd name="connsiteX731" fmla="*/ 0 w 7467600"/>
              <a:gd name="connsiteY731" fmla="*/ 1679650 h 6858000"/>
              <a:gd name="connsiteX732" fmla="*/ 0 w 7467600"/>
              <a:gd name="connsiteY732" fmla="*/ 1602463 h 6858000"/>
              <a:gd name="connsiteX733" fmla="*/ 84689 w 7467600"/>
              <a:gd name="connsiteY733" fmla="*/ 1677442 h 6858000"/>
              <a:gd name="connsiteX734" fmla="*/ 298437 w 7467600"/>
              <a:gd name="connsiteY734" fmla="*/ 1968019 h 6858000"/>
              <a:gd name="connsiteX735" fmla="*/ 227269 w 7467600"/>
              <a:gd name="connsiteY735" fmla="*/ 1114064 h 6858000"/>
              <a:gd name="connsiteX736" fmla="*/ 248003 w 7467600"/>
              <a:gd name="connsiteY736" fmla="*/ 1089613 h 6858000"/>
              <a:gd name="connsiteX737" fmla="*/ 427020 w 7467600"/>
              <a:gd name="connsiteY737" fmla="*/ 1619803 h 6858000"/>
              <a:gd name="connsiteX738" fmla="*/ 340345 w 7467600"/>
              <a:gd name="connsiteY738" fmla="*/ 2027739 h 6858000"/>
              <a:gd name="connsiteX739" fmla="*/ 360865 w 7467600"/>
              <a:gd name="connsiteY739" fmla="*/ 2044827 h 6858000"/>
              <a:gd name="connsiteX740" fmla="*/ 560414 w 7467600"/>
              <a:gd name="connsiteY740" fmla="*/ 2421457 h 6858000"/>
              <a:gd name="connsiteX741" fmla="*/ 1359703 w 7467600"/>
              <a:gd name="connsiteY741" fmla="*/ 2578554 h 6858000"/>
              <a:gd name="connsiteX742" fmla="*/ 1359422 w 7467600"/>
              <a:gd name="connsiteY742" fmla="*/ 2577994 h 6858000"/>
              <a:gd name="connsiteX743" fmla="*/ 828701 w 7467600"/>
              <a:gd name="connsiteY743" fmla="*/ 1839520 h 6858000"/>
              <a:gd name="connsiteX744" fmla="*/ 494427 w 7467600"/>
              <a:gd name="connsiteY744" fmla="*/ 1092333 h 6858000"/>
              <a:gd name="connsiteX745" fmla="*/ 506322 w 7467600"/>
              <a:gd name="connsiteY745" fmla="*/ 1020997 h 6858000"/>
              <a:gd name="connsiteX746" fmla="*/ 4570198 w 7467600"/>
              <a:gd name="connsiteY746" fmla="*/ 978081 h 6858000"/>
              <a:gd name="connsiteX747" fmla="*/ 4523691 w 7467600"/>
              <a:gd name="connsiteY747" fmla="*/ 1127776 h 6858000"/>
              <a:gd name="connsiteX748" fmla="*/ 4509875 w 7467600"/>
              <a:gd name="connsiteY748" fmla="*/ 1167552 h 6858000"/>
              <a:gd name="connsiteX749" fmla="*/ 4478168 w 7467600"/>
              <a:gd name="connsiteY749" fmla="*/ 1260735 h 6858000"/>
              <a:gd name="connsiteX750" fmla="*/ 4409309 w 7467600"/>
              <a:gd name="connsiteY750" fmla="*/ 1666996 h 6858000"/>
              <a:gd name="connsiteX751" fmla="*/ 4370031 w 7467600"/>
              <a:gd name="connsiteY751" fmla="*/ 1955666 h 6858000"/>
              <a:gd name="connsiteX752" fmla="*/ 4570198 w 7467600"/>
              <a:gd name="connsiteY752" fmla="*/ 978081 h 6858000"/>
              <a:gd name="connsiteX753" fmla="*/ 4557898 w 7467600"/>
              <a:gd name="connsiteY753" fmla="*/ 900011 h 6858000"/>
              <a:gd name="connsiteX754" fmla="*/ 4344840 w 7467600"/>
              <a:gd name="connsiteY754" fmla="*/ 1922038 h 6858000"/>
              <a:gd name="connsiteX755" fmla="*/ 4378710 w 7467600"/>
              <a:gd name="connsiteY755" fmla="*/ 1665516 h 6858000"/>
              <a:gd name="connsiteX756" fmla="*/ 4448798 w 7467600"/>
              <a:gd name="connsiteY756" fmla="*/ 1253024 h 6858000"/>
              <a:gd name="connsiteX757" fmla="*/ 4480315 w 7467600"/>
              <a:gd name="connsiteY757" fmla="*/ 1158454 h 6858000"/>
              <a:gd name="connsiteX758" fmla="*/ 4494133 w 7467600"/>
              <a:gd name="connsiteY758" fmla="*/ 1118676 h 6858000"/>
              <a:gd name="connsiteX759" fmla="*/ 4557898 w 7467600"/>
              <a:gd name="connsiteY759" fmla="*/ 900011 h 6858000"/>
              <a:gd name="connsiteX760" fmla="*/ 5870151 w 7467600"/>
              <a:gd name="connsiteY760" fmla="*/ 898890 h 6858000"/>
              <a:gd name="connsiteX761" fmla="*/ 5861335 w 7467600"/>
              <a:gd name="connsiteY761" fmla="*/ 899177 h 6858000"/>
              <a:gd name="connsiteX762" fmla="*/ 5843702 w 7467600"/>
              <a:gd name="connsiteY762" fmla="*/ 899748 h 6858000"/>
              <a:gd name="connsiteX763" fmla="*/ 5651107 w 7467600"/>
              <a:gd name="connsiteY763" fmla="*/ 920306 h 6858000"/>
              <a:gd name="connsiteX764" fmla="*/ 5459407 w 7467600"/>
              <a:gd name="connsiteY764" fmla="*/ 940975 h 6858000"/>
              <a:gd name="connsiteX765" fmla="*/ 5374846 w 7467600"/>
              <a:gd name="connsiteY765" fmla="*/ 941988 h 6858000"/>
              <a:gd name="connsiteX766" fmla="*/ 5256105 w 7467600"/>
              <a:gd name="connsiteY766" fmla="*/ 945632 h 6858000"/>
              <a:gd name="connsiteX767" fmla="*/ 5107071 w 7467600"/>
              <a:gd name="connsiteY767" fmla="*/ 969720 h 6858000"/>
              <a:gd name="connsiteX768" fmla="*/ 4998681 w 7467600"/>
              <a:gd name="connsiteY768" fmla="*/ 988771 h 6858000"/>
              <a:gd name="connsiteX769" fmla="*/ 5870151 w 7467600"/>
              <a:gd name="connsiteY769" fmla="*/ 898890 h 6858000"/>
              <a:gd name="connsiteX770" fmla="*/ 5504425 w 7467600"/>
              <a:gd name="connsiteY770" fmla="*/ 848067 h 6858000"/>
              <a:gd name="connsiteX771" fmla="*/ 4968849 w 7467600"/>
              <a:gd name="connsiteY771" fmla="*/ 962318 h 6858000"/>
              <a:gd name="connsiteX772" fmla="*/ 5104039 w 7467600"/>
              <a:gd name="connsiteY772" fmla="*/ 940634 h 6858000"/>
              <a:gd name="connsiteX773" fmla="*/ 5256311 w 7467600"/>
              <a:gd name="connsiteY773" fmla="*/ 916490 h 6858000"/>
              <a:gd name="connsiteX774" fmla="*/ 5377381 w 7467600"/>
              <a:gd name="connsiteY774" fmla="*/ 912671 h 6858000"/>
              <a:gd name="connsiteX775" fmla="*/ 5460148 w 7467600"/>
              <a:gd name="connsiteY775" fmla="*/ 911442 h 6858000"/>
              <a:gd name="connsiteX776" fmla="*/ 5648971 w 7467600"/>
              <a:gd name="connsiteY776" fmla="*/ 891331 h 6858000"/>
              <a:gd name="connsiteX777" fmla="*/ 5844807 w 7467600"/>
              <a:gd name="connsiteY777" fmla="*/ 870718 h 6858000"/>
              <a:gd name="connsiteX778" fmla="*/ 5862975 w 7467600"/>
              <a:gd name="connsiteY778" fmla="*/ 869756 h 6858000"/>
              <a:gd name="connsiteX779" fmla="*/ 5920887 w 7467600"/>
              <a:gd name="connsiteY779" fmla="*/ 865929 h 6858000"/>
              <a:gd name="connsiteX780" fmla="*/ 5504425 w 7467600"/>
              <a:gd name="connsiteY780" fmla="*/ 848067 h 6858000"/>
              <a:gd name="connsiteX781" fmla="*/ 3607114 w 7467600"/>
              <a:gd name="connsiteY781" fmla="*/ 467441 h 6858000"/>
              <a:gd name="connsiteX782" fmla="*/ 3296242 w 7467600"/>
              <a:gd name="connsiteY782" fmla="*/ 807991 h 6858000"/>
              <a:gd name="connsiteX783" fmla="*/ 3174674 w 7467600"/>
              <a:gd name="connsiteY783" fmla="*/ 919759 h 6858000"/>
              <a:gd name="connsiteX784" fmla="*/ 3042978 w 7467600"/>
              <a:gd name="connsiteY784" fmla="*/ 1054894 h 6858000"/>
              <a:gd name="connsiteX785" fmla="*/ 2968914 w 7467600"/>
              <a:gd name="connsiteY785" fmla="*/ 1133756 h 6858000"/>
              <a:gd name="connsiteX786" fmla="*/ 3103823 w 7467600"/>
              <a:gd name="connsiteY786" fmla="*/ 1026814 h 6858000"/>
              <a:gd name="connsiteX787" fmla="*/ 3607114 w 7467600"/>
              <a:gd name="connsiteY787" fmla="*/ 467441 h 6858000"/>
              <a:gd name="connsiteX788" fmla="*/ 3744487 w 7467600"/>
              <a:gd name="connsiteY788" fmla="*/ 383136 h 6858000"/>
              <a:gd name="connsiteX789" fmla="*/ 3970213 w 7467600"/>
              <a:gd name="connsiteY789" fmla="*/ 995559 h 6858000"/>
              <a:gd name="connsiteX790" fmla="*/ 3744487 w 7467600"/>
              <a:gd name="connsiteY790" fmla="*/ 383136 h 6858000"/>
              <a:gd name="connsiteX791" fmla="*/ 3624562 w 7467600"/>
              <a:gd name="connsiteY791" fmla="*/ 367041 h 6858000"/>
              <a:gd name="connsiteX792" fmla="*/ 3489712 w 7467600"/>
              <a:gd name="connsiteY792" fmla="*/ 485386 h 6858000"/>
              <a:gd name="connsiteX793" fmla="*/ 3182994 w 7467600"/>
              <a:gd name="connsiteY793" fmla="*/ 828265 h 6858000"/>
              <a:gd name="connsiteX794" fmla="*/ 2892114 w 7467600"/>
              <a:gd name="connsiteY794" fmla="*/ 1172635 h 6858000"/>
              <a:gd name="connsiteX795" fmla="*/ 3021459 w 7467600"/>
              <a:gd name="connsiteY795" fmla="*/ 1035385 h 6858000"/>
              <a:gd name="connsiteX796" fmla="*/ 3153873 w 7467600"/>
              <a:gd name="connsiteY796" fmla="*/ 898971 h 6858000"/>
              <a:gd name="connsiteX797" fmla="*/ 3276511 w 7467600"/>
              <a:gd name="connsiteY797" fmla="*/ 786423 h 6858000"/>
              <a:gd name="connsiteX798" fmla="*/ 3584154 w 7467600"/>
              <a:gd name="connsiteY798" fmla="*/ 448218 h 6858000"/>
              <a:gd name="connsiteX799" fmla="*/ 3624562 w 7467600"/>
              <a:gd name="connsiteY799" fmla="*/ 367041 h 6858000"/>
              <a:gd name="connsiteX800" fmla="*/ 3766672 w 7467600"/>
              <a:gd name="connsiteY800" fmla="*/ 359429 h 6858000"/>
              <a:gd name="connsiteX801" fmla="*/ 3996338 w 7467600"/>
              <a:gd name="connsiteY801" fmla="*/ 968237 h 6858000"/>
              <a:gd name="connsiteX802" fmla="*/ 3766672 w 7467600"/>
              <a:gd name="connsiteY802" fmla="*/ 359429 h 6858000"/>
              <a:gd name="connsiteX803" fmla="*/ 5805386 w 7467600"/>
              <a:gd name="connsiteY803" fmla="*/ 239240 h 6858000"/>
              <a:gd name="connsiteX804" fmla="*/ 5736947 w 7467600"/>
              <a:gd name="connsiteY804" fmla="*/ 261367 h 6858000"/>
              <a:gd name="connsiteX805" fmla="*/ 5427012 w 7467600"/>
              <a:gd name="connsiteY805" fmla="*/ 311272 h 6858000"/>
              <a:gd name="connsiteX806" fmla="*/ 5147818 w 7467600"/>
              <a:gd name="connsiteY806" fmla="*/ 322112 h 6858000"/>
              <a:gd name="connsiteX807" fmla="*/ 5060854 w 7467600"/>
              <a:gd name="connsiteY807" fmla="*/ 311882 h 6858000"/>
              <a:gd name="connsiteX808" fmla="*/ 4945989 w 7467600"/>
              <a:gd name="connsiteY808" fmla="*/ 300516 h 6858000"/>
              <a:gd name="connsiteX809" fmla="*/ 5410479 w 7467600"/>
              <a:gd name="connsiteY809" fmla="*/ 348434 h 6858000"/>
              <a:gd name="connsiteX810" fmla="*/ 5805386 w 7467600"/>
              <a:gd name="connsiteY810" fmla="*/ 239240 h 6858000"/>
              <a:gd name="connsiteX811" fmla="*/ 5905192 w 7467600"/>
              <a:gd name="connsiteY811" fmla="*/ 163079 h 6858000"/>
              <a:gd name="connsiteX812" fmla="*/ 5865655 w 7467600"/>
              <a:gd name="connsiteY812" fmla="*/ 171901 h 6858000"/>
              <a:gd name="connsiteX813" fmla="*/ 5259740 w 7467600"/>
              <a:gd name="connsiteY813" fmla="*/ 257013 h 6858000"/>
              <a:gd name="connsiteX814" fmla="*/ 5208466 w 7467600"/>
              <a:gd name="connsiteY814" fmla="*/ 257550 h 6858000"/>
              <a:gd name="connsiteX815" fmla="*/ 4980204 w 7467600"/>
              <a:gd name="connsiteY815" fmla="*/ 271903 h 6858000"/>
              <a:gd name="connsiteX816" fmla="*/ 5068068 w 7467600"/>
              <a:gd name="connsiteY816" fmla="*/ 282244 h 6858000"/>
              <a:gd name="connsiteX817" fmla="*/ 5153231 w 7467600"/>
              <a:gd name="connsiteY817" fmla="*/ 292240 h 6858000"/>
              <a:gd name="connsiteX818" fmla="*/ 5426491 w 7467600"/>
              <a:gd name="connsiteY818" fmla="*/ 281128 h 6858000"/>
              <a:gd name="connsiteX819" fmla="*/ 5731212 w 7467600"/>
              <a:gd name="connsiteY819" fmla="*/ 231951 h 6858000"/>
              <a:gd name="connsiteX820" fmla="*/ 5905192 w 7467600"/>
              <a:gd name="connsiteY820" fmla="*/ 163079 h 6858000"/>
              <a:gd name="connsiteX821" fmla="*/ 5944437 w 7467600"/>
              <a:gd name="connsiteY821" fmla="*/ 113829 h 6858000"/>
              <a:gd name="connsiteX822" fmla="*/ 5825032 w 7467600"/>
              <a:gd name="connsiteY822" fmla="*/ 146405 h 6858000"/>
              <a:gd name="connsiteX823" fmla="*/ 4955599 w 7467600"/>
              <a:gd name="connsiteY823" fmla="*/ 247008 h 6858000"/>
              <a:gd name="connsiteX824" fmla="*/ 5210104 w 7467600"/>
              <a:gd name="connsiteY824" fmla="*/ 228123 h 6858000"/>
              <a:gd name="connsiteX825" fmla="*/ 5261015 w 7467600"/>
              <a:gd name="connsiteY825" fmla="*/ 227087 h 6858000"/>
              <a:gd name="connsiteX826" fmla="*/ 5861181 w 7467600"/>
              <a:gd name="connsiteY826" fmla="*/ 143093 h 6858000"/>
              <a:gd name="connsiteX827" fmla="*/ 5961252 w 7467600"/>
              <a:gd name="connsiteY827" fmla="*/ 114820 h 6858000"/>
              <a:gd name="connsiteX828" fmla="*/ 5944437 w 7467600"/>
              <a:gd name="connsiteY828" fmla="*/ 113829 h 6858000"/>
              <a:gd name="connsiteX829" fmla="*/ 3882765 w 7467600"/>
              <a:gd name="connsiteY829" fmla="*/ 0 h 6858000"/>
              <a:gd name="connsiteX830" fmla="*/ 3995099 w 7467600"/>
              <a:gd name="connsiteY830" fmla="*/ 0 h 6858000"/>
              <a:gd name="connsiteX831" fmla="*/ 4163818 w 7467600"/>
              <a:gd name="connsiteY831" fmla="*/ 234104 h 6858000"/>
              <a:gd name="connsiteX832" fmla="*/ 4172099 w 7467600"/>
              <a:gd name="connsiteY832" fmla="*/ 234207 h 6858000"/>
              <a:gd name="connsiteX833" fmla="*/ 4784282 w 7467600"/>
              <a:gd name="connsiteY833" fmla="*/ 276561 h 6858000"/>
              <a:gd name="connsiteX834" fmla="*/ 4801687 w 7467600"/>
              <a:gd name="connsiteY834" fmla="*/ 267764 h 6858000"/>
              <a:gd name="connsiteX835" fmla="*/ 6082788 w 7467600"/>
              <a:gd name="connsiteY835" fmla="*/ 64119 h 6858000"/>
              <a:gd name="connsiteX836" fmla="*/ 6099442 w 7467600"/>
              <a:gd name="connsiteY836" fmla="*/ 82568 h 6858000"/>
              <a:gd name="connsiteX837" fmla="*/ 4804137 w 7467600"/>
              <a:gd name="connsiteY837" fmla="*/ 320931 h 6858000"/>
              <a:gd name="connsiteX838" fmla="*/ 4227047 w 7467600"/>
              <a:gd name="connsiteY838" fmla="*/ 313415 h 6858000"/>
              <a:gd name="connsiteX839" fmla="*/ 4346041 w 7467600"/>
              <a:gd name="connsiteY839" fmla="*/ 456086 h 6858000"/>
              <a:gd name="connsiteX840" fmla="*/ 4870967 w 7467600"/>
              <a:gd name="connsiteY840" fmla="*/ 963061 h 6858000"/>
              <a:gd name="connsiteX841" fmla="*/ 4889647 w 7467600"/>
              <a:gd name="connsiteY841" fmla="*/ 957147 h 6858000"/>
              <a:gd name="connsiteX842" fmla="*/ 5422504 w 7467600"/>
              <a:gd name="connsiteY842" fmla="*/ 805191 h 6858000"/>
              <a:gd name="connsiteX843" fmla="*/ 6087656 w 7467600"/>
              <a:gd name="connsiteY843" fmla="*/ 826703 h 6858000"/>
              <a:gd name="connsiteX844" fmla="*/ 6058717 w 7467600"/>
              <a:gd name="connsiteY844" fmla="*/ 865992 h 6858000"/>
              <a:gd name="connsiteX845" fmla="*/ 4974153 w 7467600"/>
              <a:gd name="connsiteY845" fmla="*/ 1045456 h 6858000"/>
              <a:gd name="connsiteX846" fmla="*/ 5627835 w 7467600"/>
              <a:gd name="connsiteY846" fmla="*/ 1472077 h 6858000"/>
              <a:gd name="connsiteX847" fmla="*/ 5629817 w 7467600"/>
              <a:gd name="connsiteY847" fmla="*/ 1471412 h 6858000"/>
              <a:gd name="connsiteX848" fmla="*/ 5634124 w 7467600"/>
              <a:gd name="connsiteY848" fmla="*/ 1470572 h 6858000"/>
              <a:gd name="connsiteX849" fmla="*/ 5755832 w 7467600"/>
              <a:gd name="connsiteY849" fmla="*/ 1383886 h 6858000"/>
              <a:gd name="connsiteX850" fmla="*/ 6014186 w 7467600"/>
              <a:gd name="connsiteY850" fmla="*/ 1279799 h 6858000"/>
              <a:gd name="connsiteX851" fmla="*/ 6901619 w 7467600"/>
              <a:gd name="connsiteY851" fmla="*/ 1047874 h 6858000"/>
              <a:gd name="connsiteX852" fmla="*/ 6931566 w 7467600"/>
              <a:gd name="connsiteY852" fmla="*/ 1062034 h 6858000"/>
              <a:gd name="connsiteX853" fmla="*/ 5790982 w 7467600"/>
              <a:gd name="connsiteY853" fmla="*/ 1561380 h 6858000"/>
              <a:gd name="connsiteX854" fmla="*/ 6188971 w 7467600"/>
              <a:gd name="connsiteY854" fmla="*/ 1755168 h 6858000"/>
              <a:gd name="connsiteX855" fmla="*/ 6202446 w 7467600"/>
              <a:gd name="connsiteY855" fmla="*/ 1752268 h 6858000"/>
              <a:gd name="connsiteX856" fmla="*/ 7179560 w 7467600"/>
              <a:gd name="connsiteY856" fmla="*/ 1467551 h 6858000"/>
              <a:gd name="connsiteX857" fmla="*/ 7158730 w 7467600"/>
              <a:gd name="connsiteY857" fmla="*/ 1507835 h 6858000"/>
              <a:gd name="connsiteX858" fmla="*/ 6326959 w 7467600"/>
              <a:gd name="connsiteY858" fmla="*/ 1817686 h 6858000"/>
              <a:gd name="connsiteX859" fmla="*/ 6537433 w 7467600"/>
              <a:gd name="connsiteY859" fmla="*/ 1907790 h 6858000"/>
              <a:gd name="connsiteX860" fmla="*/ 6550221 w 7467600"/>
              <a:gd name="connsiteY860" fmla="*/ 1910729 h 6858000"/>
              <a:gd name="connsiteX861" fmla="*/ 6964438 w 7467600"/>
              <a:gd name="connsiteY861" fmla="*/ 2209505 h 6858000"/>
              <a:gd name="connsiteX862" fmla="*/ 7367862 w 7467600"/>
              <a:gd name="connsiteY862" fmla="*/ 2806833 h 6858000"/>
              <a:gd name="connsiteX863" fmla="*/ 7364329 w 7467600"/>
              <a:gd name="connsiteY863" fmla="*/ 2826907 h 6858000"/>
              <a:gd name="connsiteX864" fmla="*/ 7290545 w 7467600"/>
              <a:gd name="connsiteY864" fmla="*/ 2850663 h 6858000"/>
              <a:gd name="connsiteX865" fmla="*/ 6472036 w 7467600"/>
              <a:gd name="connsiteY865" fmla="*/ 1959003 h 6858000"/>
              <a:gd name="connsiteX866" fmla="*/ 5792897 w 7467600"/>
              <a:gd name="connsiteY866" fmla="*/ 1647747 h 6858000"/>
              <a:gd name="connsiteX867" fmla="*/ 5842751 w 7467600"/>
              <a:gd name="connsiteY867" fmla="*/ 1816112 h 6858000"/>
              <a:gd name="connsiteX868" fmla="*/ 5847424 w 7467600"/>
              <a:gd name="connsiteY868" fmla="*/ 1815776 h 6858000"/>
              <a:gd name="connsiteX869" fmla="*/ 6399821 w 7467600"/>
              <a:gd name="connsiteY869" fmla="*/ 2344799 h 6858000"/>
              <a:gd name="connsiteX870" fmla="*/ 6323232 w 7467600"/>
              <a:gd name="connsiteY870" fmla="*/ 2389634 h 6858000"/>
              <a:gd name="connsiteX871" fmla="*/ 5942958 w 7467600"/>
              <a:gd name="connsiteY871" fmla="*/ 2077708 h 6858000"/>
              <a:gd name="connsiteX872" fmla="*/ 5921559 w 7467600"/>
              <a:gd name="connsiteY872" fmla="*/ 2378596 h 6858000"/>
              <a:gd name="connsiteX873" fmla="*/ 5817651 w 7467600"/>
              <a:gd name="connsiteY873" fmla="*/ 3023919 h 6858000"/>
              <a:gd name="connsiteX874" fmla="*/ 5729634 w 7467600"/>
              <a:gd name="connsiteY874" fmla="*/ 3051849 h 6858000"/>
              <a:gd name="connsiteX875" fmla="*/ 5611018 w 7467600"/>
              <a:gd name="connsiteY875" fmla="*/ 2316769 h 6858000"/>
              <a:gd name="connsiteX876" fmla="*/ 5687608 w 7467600"/>
              <a:gd name="connsiteY876" fmla="*/ 2039972 h 6858000"/>
              <a:gd name="connsiteX877" fmla="*/ 5657554 w 7467600"/>
              <a:gd name="connsiteY877" fmla="*/ 1576445 h 6858000"/>
              <a:gd name="connsiteX878" fmla="*/ 5150475 w 7467600"/>
              <a:gd name="connsiteY878" fmla="*/ 1274012 h 6858000"/>
              <a:gd name="connsiteX879" fmla="*/ 5349142 w 7467600"/>
              <a:gd name="connsiteY879" fmla="*/ 2204405 h 6858000"/>
              <a:gd name="connsiteX880" fmla="*/ 5262214 w 7467600"/>
              <a:gd name="connsiteY880" fmla="*/ 2233836 h 6858000"/>
              <a:gd name="connsiteX881" fmla="*/ 4981539 w 7467600"/>
              <a:gd name="connsiteY881" fmla="*/ 1542201 h 6858000"/>
              <a:gd name="connsiteX882" fmla="*/ 4958461 w 7467600"/>
              <a:gd name="connsiteY882" fmla="*/ 1136957 h 6858000"/>
              <a:gd name="connsiteX883" fmla="*/ 4655015 w 7467600"/>
              <a:gd name="connsiteY883" fmla="*/ 891426 h 6858000"/>
              <a:gd name="connsiteX884" fmla="*/ 4348002 w 7467600"/>
              <a:gd name="connsiteY884" fmla="*/ 2205895 h 6858000"/>
              <a:gd name="connsiteX885" fmla="*/ 4262250 w 7467600"/>
              <a:gd name="connsiteY885" fmla="*/ 2219972 h 6858000"/>
              <a:gd name="connsiteX886" fmla="*/ 4550611 w 7467600"/>
              <a:gd name="connsiteY886" fmla="*/ 817540 h 6858000"/>
              <a:gd name="connsiteX887" fmla="*/ 4564418 w 7467600"/>
              <a:gd name="connsiteY887" fmla="*/ 808293 h 6858000"/>
              <a:gd name="connsiteX888" fmla="*/ 4266388 w 7467600"/>
              <a:gd name="connsiteY888" fmla="*/ 500083 h 6858000"/>
              <a:gd name="connsiteX889" fmla="*/ 4032842 w 7467600"/>
              <a:gd name="connsiteY889" fmla="*/ 211809 h 6858000"/>
              <a:gd name="connsiteX890" fmla="*/ 3882765 w 7467600"/>
              <a:gd name="connsiteY890" fmla="*/ 0 h 6858000"/>
              <a:gd name="connsiteX891" fmla="*/ 3721337 w 7467600"/>
              <a:gd name="connsiteY891" fmla="*/ 0 h 6858000"/>
              <a:gd name="connsiteX892" fmla="*/ 3797544 w 7467600"/>
              <a:gd name="connsiteY892" fmla="*/ 0 h 6858000"/>
              <a:gd name="connsiteX893" fmla="*/ 3775734 w 7467600"/>
              <a:gd name="connsiteY893" fmla="*/ 95131 h 6858000"/>
              <a:gd name="connsiteX894" fmla="*/ 3724807 w 7467600"/>
              <a:gd name="connsiteY894" fmla="*/ 272257 h 6858000"/>
              <a:gd name="connsiteX895" fmla="*/ 3726844 w 7467600"/>
              <a:gd name="connsiteY895" fmla="*/ 282988 h 6858000"/>
              <a:gd name="connsiteX896" fmla="*/ 3742664 w 7467600"/>
              <a:gd name="connsiteY896" fmla="*/ 279918 h 6858000"/>
              <a:gd name="connsiteX897" fmla="*/ 4103910 w 7467600"/>
              <a:gd name="connsiteY897" fmla="*/ 1161917 h 6858000"/>
              <a:gd name="connsiteX898" fmla="*/ 4020269 w 7467600"/>
              <a:gd name="connsiteY898" fmla="*/ 1200406 h 6858000"/>
              <a:gd name="connsiteX899" fmla="*/ 3674882 w 7467600"/>
              <a:gd name="connsiteY899" fmla="*/ 488524 h 6858000"/>
              <a:gd name="connsiteX900" fmla="*/ 3132682 w 7467600"/>
              <a:gd name="connsiteY900" fmla="*/ 1072284 h 6858000"/>
              <a:gd name="connsiteX901" fmla="*/ 2716346 w 7467600"/>
              <a:gd name="connsiteY901" fmla="*/ 1276376 h 6858000"/>
              <a:gd name="connsiteX902" fmla="*/ 2716772 w 7467600"/>
              <a:gd name="connsiteY902" fmla="*/ 1255462 h 6858000"/>
              <a:gd name="connsiteX903" fmla="*/ 3471096 w 7467600"/>
              <a:gd name="connsiteY903" fmla="*/ 437072 h 6858000"/>
              <a:gd name="connsiteX904" fmla="*/ 3639057 w 7467600"/>
              <a:gd name="connsiteY904" fmla="*/ 286334 h 6858000"/>
              <a:gd name="connsiteX905" fmla="*/ 3640309 w 7467600"/>
              <a:gd name="connsiteY905" fmla="*/ 284664 h 6858000"/>
              <a:gd name="connsiteX906" fmla="*/ 3646022 w 7467600"/>
              <a:gd name="connsiteY906" fmla="*/ 276711 h 6858000"/>
              <a:gd name="connsiteX907" fmla="*/ 3707943 w 7467600"/>
              <a:gd name="connsiteY907" fmla="*/ 65958 h 6858000"/>
              <a:gd name="connsiteX908" fmla="*/ 3721337 w 7467600"/>
              <a:gd name="connsiteY908" fmla="*/ 0 h 6858000"/>
              <a:gd name="connsiteX909" fmla="*/ 2867960 w 7467600"/>
              <a:gd name="connsiteY909" fmla="*/ 0 h 6858000"/>
              <a:gd name="connsiteX910" fmla="*/ 2926351 w 7467600"/>
              <a:gd name="connsiteY910" fmla="*/ 0 h 6858000"/>
              <a:gd name="connsiteX911" fmla="*/ 2902823 w 7467600"/>
              <a:gd name="connsiteY911" fmla="*/ 262929 h 6858000"/>
              <a:gd name="connsiteX912" fmla="*/ 2940663 w 7467600"/>
              <a:gd name="connsiteY912" fmla="*/ 140884 h 6858000"/>
              <a:gd name="connsiteX913" fmla="*/ 2947039 w 7467600"/>
              <a:gd name="connsiteY913" fmla="*/ 122524 h 6858000"/>
              <a:gd name="connsiteX914" fmla="*/ 2984316 w 7467600"/>
              <a:gd name="connsiteY914" fmla="*/ 0 h 6858000"/>
              <a:gd name="connsiteX915" fmla="*/ 3016114 w 7467600"/>
              <a:gd name="connsiteY915" fmla="*/ 0 h 6858000"/>
              <a:gd name="connsiteX916" fmla="*/ 2979949 w 7467600"/>
              <a:gd name="connsiteY916" fmla="*/ 119274 h 6858000"/>
              <a:gd name="connsiteX917" fmla="*/ 3023879 w 7467600"/>
              <a:gd name="connsiteY917" fmla="*/ 0 h 6858000"/>
              <a:gd name="connsiteX918" fmla="*/ 3105400 w 7467600"/>
              <a:gd name="connsiteY918" fmla="*/ 0 h 6858000"/>
              <a:gd name="connsiteX919" fmla="*/ 3094669 w 7467600"/>
              <a:gd name="connsiteY919" fmla="*/ 30308 h 6858000"/>
              <a:gd name="connsiteX920" fmla="*/ 2901945 w 7467600"/>
              <a:gd name="connsiteY920" fmla="*/ 466538 h 6858000"/>
              <a:gd name="connsiteX921" fmla="*/ 2815209 w 7467600"/>
              <a:gd name="connsiteY921" fmla="*/ 497361 h 6858000"/>
              <a:gd name="connsiteX922" fmla="*/ 2844845 w 7467600"/>
              <a:gd name="connsiteY922" fmla="*/ 127638 h 6858000"/>
              <a:gd name="connsiteX923" fmla="*/ 2867960 w 7467600"/>
              <a:gd name="connsiteY923" fmla="*/ 0 h 6858000"/>
              <a:gd name="connsiteX924" fmla="*/ 1057230 w 7467600"/>
              <a:gd name="connsiteY924" fmla="*/ 0 h 6858000"/>
              <a:gd name="connsiteX925" fmla="*/ 1111003 w 7467600"/>
              <a:gd name="connsiteY925" fmla="*/ 0 h 6858000"/>
              <a:gd name="connsiteX926" fmla="*/ 1125553 w 7467600"/>
              <a:gd name="connsiteY926" fmla="*/ 52588 h 6858000"/>
              <a:gd name="connsiteX927" fmla="*/ 1304276 w 7467600"/>
              <a:gd name="connsiteY927" fmla="*/ 476275 h 6858000"/>
              <a:gd name="connsiteX928" fmla="*/ 1492066 w 7467600"/>
              <a:gd name="connsiteY928" fmla="*/ 886333 h 6858000"/>
              <a:gd name="connsiteX929" fmla="*/ 1423698 w 7467600"/>
              <a:gd name="connsiteY929" fmla="*/ 710817 h 6858000"/>
              <a:gd name="connsiteX930" fmla="*/ 1357609 w 7467600"/>
              <a:gd name="connsiteY930" fmla="*/ 532892 h 6858000"/>
              <a:gd name="connsiteX931" fmla="*/ 1309550 w 7467600"/>
              <a:gd name="connsiteY931" fmla="*/ 374031 h 6858000"/>
              <a:gd name="connsiteX932" fmla="*/ 1193673 w 7467600"/>
              <a:gd name="connsiteY932" fmla="*/ 49533 h 6858000"/>
              <a:gd name="connsiteX933" fmla="*/ 1164391 w 7467600"/>
              <a:gd name="connsiteY933" fmla="*/ 0 h 6858000"/>
              <a:gd name="connsiteX934" fmla="*/ 1200666 w 7467600"/>
              <a:gd name="connsiteY934" fmla="*/ 0 h 6858000"/>
              <a:gd name="connsiteX935" fmla="*/ 1223408 w 7467600"/>
              <a:gd name="connsiteY935" fmla="*/ 38996 h 6858000"/>
              <a:gd name="connsiteX936" fmla="*/ 1339635 w 7467600"/>
              <a:gd name="connsiteY936" fmla="*/ 365517 h 6858000"/>
              <a:gd name="connsiteX937" fmla="*/ 1387469 w 7467600"/>
              <a:gd name="connsiteY937" fmla="*/ 523079 h 6858000"/>
              <a:gd name="connsiteX938" fmla="*/ 1452685 w 7467600"/>
              <a:gd name="connsiteY938" fmla="*/ 699806 h 6858000"/>
              <a:gd name="connsiteX939" fmla="*/ 1492092 w 7467600"/>
              <a:gd name="connsiteY939" fmla="*/ 800424 h 6858000"/>
              <a:gd name="connsiteX940" fmla="*/ 1455302 w 7467600"/>
              <a:gd name="connsiteY940" fmla="*/ 632913 h 6858000"/>
              <a:gd name="connsiteX941" fmla="*/ 1222336 w 7467600"/>
              <a:gd name="connsiteY941" fmla="*/ 9480 h 6858000"/>
              <a:gd name="connsiteX942" fmla="*/ 1214634 w 7467600"/>
              <a:gd name="connsiteY942" fmla="*/ 0 h 6858000"/>
              <a:gd name="connsiteX943" fmla="*/ 1289827 w 7467600"/>
              <a:gd name="connsiteY943" fmla="*/ 0 h 6858000"/>
              <a:gd name="connsiteX944" fmla="*/ 1321076 w 7467600"/>
              <a:gd name="connsiteY944" fmla="*/ 59722 h 6858000"/>
              <a:gd name="connsiteX945" fmla="*/ 1512579 w 7467600"/>
              <a:gd name="connsiteY945" fmla="*/ 626441 h 6858000"/>
              <a:gd name="connsiteX946" fmla="*/ 1506076 w 7467600"/>
              <a:gd name="connsiteY946" fmla="*/ 1089289 h 6858000"/>
              <a:gd name="connsiteX947" fmla="*/ 1486346 w 7467600"/>
              <a:gd name="connsiteY947" fmla="*/ 1079919 h 6858000"/>
              <a:gd name="connsiteX948" fmla="*/ 1070511 w 7467600"/>
              <a:gd name="connsiteY948" fmla="*/ 48609 h 6858000"/>
              <a:gd name="connsiteX949" fmla="*/ 1057230 w 7467600"/>
              <a:gd name="connsiteY949" fmla="*/ 0 h 6858000"/>
              <a:gd name="connsiteX950" fmla="*/ 43151 w 7467600"/>
              <a:gd name="connsiteY950" fmla="*/ 0 h 6858000"/>
              <a:gd name="connsiteX951" fmla="*/ 95283 w 7467600"/>
              <a:gd name="connsiteY951" fmla="*/ 0 h 6858000"/>
              <a:gd name="connsiteX952" fmla="*/ 300708 w 7467600"/>
              <a:gd name="connsiteY952" fmla="*/ 154571 h 6858000"/>
              <a:gd name="connsiteX953" fmla="*/ 530414 w 7467600"/>
              <a:gd name="connsiteY953" fmla="*/ 354673 h 6858000"/>
              <a:gd name="connsiteX954" fmla="*/ 333785 w 7467600"/>
              <a:gd name="connsiteY954" fmla="*/ 161564 h 6858000"/>
              <a:gd name="connsiteX955" fmla="*/ 147005 w 7467600"/>
              <a:gd name="connsiteY955" fmla="*/ 0 h 6858000"/>
              <a:gd name="connsiteX956" fmla="*/ 272509 w 7467600"/>
              <a:gd name="connsiteY956" fmla="*/ 0 h 6858000"/>
              <a:gd name="connsiteX957" fmla="*/ 326276 w 7467600"/>
              <a:gd name="connsiteY957" fmla="*/ 45847 h 6858000"/>
              <a:gd name="connsiteX958" fmla="*/ 823759 w 7467600"/>
              <a:gd name="connsiteY958" fmla="*/ 574145 h 6858000"/>
              <a:gd name="connsiteX959" fmla="*/ 811254 w 7467600"/>
              <a:gd name="connsiteY959" fmla="*/ 665546 h 6858000"/>
              <a:gd name="connsiteX960" fmla="*/ 154042 w 7467600"/>
              <a:gd name="connsiteY960" fmla="*/ 261522 h 6858000"/>
              <a:gd name="connsiteX961" fmla="*/ 13550 w 7467600"/>
              <a:gd name="connsiteY961" fmla="*/ 158423 h 6858000"/>
              <a:gd name="connsiteX962" fmla="*/ 0 w 7467600"/>
              <a:gd name="connsiteY962" fmla="*/ 146618 h 6858000"/>
              <a:gd name="connsiteX963" fmla="*/ 0 w 7467600"/>
              <a:gd name="connsiteY963" fmla="*/ 59161 h 6858000"/>
              <a:gd name="connsiteX964" fmla="*/ 45427 w 7467600"/>
              <a:gd name="connsiteY964" fmla="*/ 101078 h 6858000"/>
              <a:gd name="connsiteX965" fmla="*/ 630103 w 7467600"/>
              <a:gd name="connsiteY965" fmla="*/ 485885 h 6858000"/>
              <a:gd name="connsiteX966" fmla="*/ 532040 w 7467600"/>
              <a:gd name="connsiteY966" fmla="*/ 399359 h 6858000"/>
              <a:gd name="connsiteX967" fmla="*/ 517618 w 7467600"/>
              <a:gd name="connsiteY967" fmla="*/ 385726 h 6858000"/>
              <a:gd name="connsiteX968" fmla="*/ 285074 w 7467600"/>
              <a:gd name="connsiteY968" fmla="*/ 182755 h 6858000"/>
              <a:gd name="connsiteX969" fmla="*/ 43151 w 7467600"/>
              <a:gd name="connsiteY96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259646 w 7467600"/>
              <a:gd name="connsiteY78" fmla="*/ 5765985 h 6858000"/>
              <a:gd name="connsiteX79" fmla="*/ 7467600 w 7467600"/>
              <a:gd name="connsiteY79" fmla="*/ 6012219 h 6858000"/>
              <a:gd name="connsiteX80" fmla="*/ 7356878 w 7467600"/>
              <a:gd name="connsiteY80" fmla="*/ 5981332 h 6858000"/>
              <a:gd name="connsiteX81" fmla="*/ 7467600 w 7467600"/>
              <a:gd name="connsiteY81" fmla="*/ 6117703 h 6858000"/>
              <a:gd name="connsiteX82" fmla="*/ 7467600 w 7467600"/>
              <a:gd name="connsiteY82" fmla="*/ 6163634 h 6858000"/>
              <a:gd name="connsiteX83" fmla="*/ 7403637 w 7467600"/>
              <a:gd name="connsiteY83" fmla="*/ 6083957 h 6858000"/>
              <a:gd name="connsiteX84" fmla="*/ 7254615 w 7467600"/>
              <a:gd name="connsiteY84" fmla="*/ 5911918 h 6858000"/>
              <a:gd name="connsiteX85" fmla="*/ 7312589 w 7467600"/>
              <a:gd name="connsiteY85" fmla="*/ 5982309 h 6858000"/>
              <a:gd name="connsiteX86" fmla="*/ 7448321 w 7467600"/>
              <a:gd name="connsiteY86" fmla="*/ 6190991 h 6858000"/>
              <a:gd name="connsiteX87" fmla="*/ 7467600 w 7467600"/>
              <a:gd name="connsiteY87" fmla="*/ 6221686 h 6858000"/>
              <a:gd name="connsiteX88" fmla="*/ 7467600 w 7467600"/>
              <a:gd name="connsiteY88" fmla="*/ 6334256 h 6858000"/>
              <a:gd name="connsiteX89" fmla="*/ 7454976 w 7467600"/>
              <a:gd name="connsiteY89" fmla="*/ 6318297 h 6858000"/>
              <a:gd name="connsiteX90" fmla="*/ 1456157 w 7467600"/>
              <a:gd name="connsiteY90" fmla="*/ 5371404 h 6858000"/>
              <a:gd name="connsiteX91" fmla="*/ 1244432 w 7467600"/>
              <a:gd name="connsiteY91" fmla="*/ 5385601 h 6858000"/>
              <a:gd name="connsiteX92" fmla="*/ 973990 w 7467600"/>
              <a:gd name="connsiteY92" fmla="*/ 5424940 h 6858000"/>
              <a:gd name="connsiteX93" fmla="*/ 1103809 w 7467600"/>
              <a:gd name="connsiteY93" fmla="*/ 5433720 h 6858000"/>
              <a:gd name="connsiteX94" fmla="*/ 1123454 w 7467600"/>
              <a:gd name="connsiteY94" fmla="*/ 5435727 h 6858000"/>
              <a:gd name="connsiteX95" fmla="*/ 1737017 w 7467600"/>
              <a:gd name="connsiteY95" fmla="*/ 5452183 h 6858000"/>
              <a:gd name="connsiteX96" fmla="*/ 1824397 w 7467600"/>
              <a:gd name="connsiteY96" fmla="*/ 5447757 h 6858000"/>
              <a:gd name="connsiteX97" fmla="*/ 2070059 w 7467600"/>
              <a:gd name="connsiteY97" fmla="*/ 5441660 h 6858000"/>
              <a:gd name="connsiteX98" fmla="*/ 1456157 w 7467600"/>
              <a:gd name="connsiteY98" fmla="*/ 5371404 h 6858000"/>
              <a:gd name="connsiteX99" fmla="*/ 4988186 w 7467600"/>
              <a:gd name="connsiteY99" fmla="*/ 5216467 h 6858000"/>
              <a:gd name="connsiteX100" fmla="*/ 4777334 w 7467600"/>
              <a:gd name="connsiteY100" fmla="*/ 5406072 h 6858000"/>
              <a:gd name="connsiteX101" fmla="*/ 4718341 w 7467600"/>
              <a:gd name="connsiteY101" fmla="*/ 5468043 h 6858000"/>
              <a:gd name="connsiteX102" fmla="*/ 4604655 w 7467600"/>
              <a:gd name="connsiteY102" fmla="*/ 5583434 h 6858000"/>
              <a:gd name="connsiteX103" fmla="*/ 4565074 w 7467600"/>
              <a:gd name="connsiteY103" fmla="*/ 5618550 h 6858000"/>
              <a:gd name="connsiteX104" fmla="*/ 4988186 w 7467600"/>
              <a:gd name="connsiteY104" fmla="*/ 5216467 h 6858000"/>
              <a:gd name="connsiteX105" fmla="*/ 4978032 w 7467600"/>
              <a:gd name="connsiteY105" fmla="*/ 5183809 h 6858000"/>
              <a:gd name="connsiteX106" fmla="*/ 4463413 w 7467600"/>
              <a:gd name="connsiteY106" fmla="*/ 5615162 h 6858000"/>
              <a:gd name="connsiteX107" fmla="*/ 4358134 w 7467600"/>
              <a:gd name="connsiteY107" fmla="*/ 5742791 h 6858000"/>
              <a:gd name="connsiteX108" fmla="*/ 4376219 w 7467600"/>
              <a:gd name="connsiteY108" fmla="*/ 5729027 h 6858000"/>
              <a:gd name="connsiteX109" fmla="*/ 4582340 w 7467600"/>
              <a:gd name="connsiteY109" fmla="*/ 5561037 h 6858000"/>
              <a:gd name="connsiteX110" fmla="*/ 4694684 w 7467600"/>
              <a:gd name="connsiteY110" fmla="*/ 5447098 h 6858000"/>
              <a:gd name="connsiteX111" fmla="*/ 4754123 w 7467600"/>
              <a:gd name="connsiteY111" fmla="*/ 5384643 h 6858000"/>
              <a:gd name="connsiteX112" fmla="*/ 4978032 w 7467600"/>
              <a:gd name="connsiteY112" fmla="*/ 5183809 h 6858000"/>
              <a:gd name="connsiteX113" fmla="*/ 1903353 w 7467600"/>
              <a:gd name="connsiteY113" fmla="*/ 5044827 h 6858000"/>
              <a:gd name="connsiteX114" fmla="*/ 1936931 w 7467600"/>
              <a:gd name="connsiteY114" fmla="*/ 5093954 h 6858000"/>
              <a:gd name="connsiteX115" fmla="*/ 2195868 w 7467600"/>
              <a:gd name="connsiteY115" fmla="*/ 5396574 h 6858000"/>
              <a:gd name="connsiteX116" fmla="*/ 2088852 w 7467600"/>
              <a:gd name="connsiteY116" fmla="*/ 5166123 h 6858000"/>
              <a:gd name="connsiteX117" fmla="*/ 1958241 w 7467600"/>
              <a:gd name="connsiteY117" fmla="*/ 5067955 h 6858000"/>
              <a:gd name="connsiteX118" fmla="*/ 1903353 w 7467600"/>
              <a:gd name="connsiteY118" fmla="*/ 5044827 h 6858000"/>
              <a:gd name="connsiteX119" fmla="*/ 1979378 w 7467600"/>
              <a:gd name="connsiteY119" fmla="*/ 4769504 h 6858000"/>
              <a:gd name="connsiteX120" fmla="*/ 2882120 w 7467600"/>
              <a:gd name="connsiteY120" fmla="*/ 5064547 h 6858000"/>
              <a:gd name="connsiteX121" fmla="*/ 2793103 w 7467600"/>
              <a:gd name="connsiteY121" fmla="*/ 5039699 h 6858000"/>
              <a:gd name="connsiteX122" fmla="*/ 2770041 w 7467600"/>
              <a:gd name="connsiteY122" fmla="*/ 5033634 h 6858000"/>
              <a:gd name="connsiteX123" fmla="*/ 1979378 w 7467600"/>
              <a:gd name="connsiteY123" fmla="*/ 4769504 h 6858000"/>
              <a:gd name="connsiteX124" fmla="*/ 1927410 w 7467600"/>
              <a:gd name="connsiteY124" fmla="*/ 4716164 h 6858000"/>
              <a:gd name="connsiteX125" fmla="*/ 1959587 w 7467600"/>
              <a:gd name="connsiteY125" fmla="*/ 4728849 h 6858000"/>
              <a:gd name="connsiteX126" fmla="*/ 2777707 w 7467600"/>
              <a:gd name="connsiteY126" fmla="*/ 5003991 h 6858000"/>
              <a:gd name="connsiteX127" fmla="*/ 2800768 w 7467600"/>
              <a:gd name="connsiteY127" fmla="*/ 5010056 h 6858000"/>
              <a:gd name="connsiteX128" fmla="*/ 2879408 w 7467600"/>
              <a:gd name="connsiteY128" fmla="*/ 5031590 h 6858000"/>
              <a:gd name="connsiteX129" fmla="*/ 2862295 w 7467600"/>
              <a:gd name="connsiteY129" fmla="*/ 5022958 h 6858000"/>
              <a:gd name="connsiteX130" fmla="*/ 2813343 w 7467600"/>
              <a:gd name="connsiteY130" fmla="*/ 4998369 h 6858000"/>
              <a:gd name="connsiteX131" fmla="*/ 2646245 w 7467600"/>
              <a:gd name="connsiteY131" fmla="*/ 4930999 h 6858000"/>
              <a:gd name="connsiteX132" fmla="*/ 1999243 w 7467600"/>
              <a:gd name="connsiteY132" fmla="*/ 4730524 h 6858000"/>
              <a:gd name="connsiteX133" fmla="*/ 1979527 w 7467600"/>
              <a:gd name="connsiteY133" fmla="*/ 4726651 h 6858000"/>
              <a:gd name="connsiteX134" fmla="*/ 1927410 w 7467600"/>
              <a:gd name="connsiteY134" fmla="*/ 4716164 h 6858000"/>
              <a:gd name="connsiteX135" fmla="*/ 1997014 w 7467600"/>
              <a:gd name="connsiteY135" fmla="*/ 4698007 h 6858000"/>
              <a:gd name="connsiteX136" fmla="*/ 2005458 w 7467600"/>
              <a:gd name="connsiteY136" fmla="*/ 4699540 h 6858000"/>
              <a:gd name="connsiteX137" fmla="*/ 2657186 w 7467600"/>
              <a:gd name="connsiteY137" fmla="*/ 4901687 h 6858000"/>
              <a:gd name="connsiteX138" fmla="*/ 2826662 w 7467600"/>
              <a:gd name="connsiteY138" fmla="*/ 4970362 h 6858000"/>
              <a:gd name="connsiteX139" fmla="*/ 2876100 w 7467600"/>
              <a:gd name="connsiteY139" fmla="*/ 4995397 h 6858000"/>
              <a:gd name="connsiteX140" fmla="*/ 3042600 w 7467600"/>
              <a:gd name="connsiteY140" fmla="*/ 5059532 h 6858000"/>
              <a:gd name="connsiteX141" fmla="*/ 1997014 w 7467600"/>
              <a:gd name="connsiteY141" fmla="*/ 4698007 h 6858000"/>
              <a:gd name="connsiteX142" fmla="*/ 2305292 w 7467600"/>
              <a:gd name="connsiteY142" fmla="*/ 4219492 h 6858000"/>
              <a:gd name="connsiteX143" fmla="*/ 3360922 w 7467600"/>
              <a:gd name="connsiteY143" fmla="*/ 4529373 h 6858000"/>
              <a:gd name="connsiteX144" fmla="*/ 3492420 w 7467600"/>
              <a:gd name="connsiteY144" fmla="*/ 4510145 h 6858000"/>
              <a:gd name="connsiteX145" fmla="*/ 3364086 w 7467600"/>
              <a:gd name="connsiteY145" fmla="*/ 4480340 h 6858000"/>
              <a:gd name="connsiteX146" fmla="*/ 3225818 w 7467600"/>
              <a:gd name="connsiteY146" fmla="*/ 4411822 h 6858000"/>
              <a:gd name="connsiteX147" fmla="*/ 3129696 w 7467600"/>
              <a:gd name="connsiteY147" fmla="*/ 4360704 h 6858000"/>
              <a:gd name="connsiteX148" fmla="*/ 2814545 w 7467600"/>
              <a:gd name="connsiteY148" fmla="*/ 4282955 h 6858000"/>
              <a:gd name="connsiteX149" fmla="*/ 2305292 w 7467600"/>
              <a:gd name="connsiteY149" fmla="*/ 4219492 h 6858000"/>
              <a:gd name="connsiteX150" fmla="*/ 2626982 w 7467600"/>
              <a:gd name="connsiteY150" fmla="*/ 4206450 h 6858000"/>
              <a:gd name="connsiteX151" fmla="*/ 2490617 w 7467600"/>
              <a:gd name="connsiteY151" fmla="*/ 4206951 h 6858000"/>
              <a:gd name="connsiteX152" fmla="*/ 2819869 w 7467600"/>
              <a:gd name="connsiteY152" fmla="*/ 4252936 h 6858000"/>
              <a:gd name="connsiteX153" fmla="*/ 3143018 w 7467600"/>
              <a:gd name="connsiteY153" fmla="*/ 4332698 h 6858000"/>
              <a:gd name="connsiteX154" fmla="*/ 3241520 w 7467600"/>
              <a:gd name="connsiteY154" fmla="*/ 4385112 h 6858000"/>
              <a:gd name="connsiteX155" fmla="*/ 3374575 w 7467600"/>
              <a:gd name="connsiteY155" fmla="*/ 4451517 h 6858000"/>
              <a:gd name="connsiteX156" fmla="*/ 3505221 w 7467600"/>
              <a:gd name="connsiteY156" fmla="*/ 4480757 h 6858000"/>
              <a:gd name="connsiteX157" fmla="*/ 2626982 w 7467600"/>
              <a:gd name="connsiteY157" fmla="*/ 4206450 h 6858000"/>
              <a:gd name="connsiteX158" fmla="*/ 1310106 w 7467600"/>
              <a:gd name="connsiteY158" fmla="*/ 3943217 h 6858000"/>
              <a:gd name="connsiteX159" fmla="*/ 854994 w 7467600"/>
              <a:gd name="connsiteY159" fmla="*/ 4399136 h 6858000"/>
              <a:gd name="connsiteX160" fmla="*/ 742462 w 7467600"/>
              <a:gd name="connsiteY160" fmla="*/ 4594648 h 6858000"/>
              <a:gd name="connsiteX161" fmla="*/ 820602 w 7467600"/>
              <a:gd name="connsiteY161" fmla="*/ 4485915 h 6858000"/>
              <a:gd name="connsiteX162" fmla="*/ 878295 w 7467600"/>
              <a:gd name="connsiteY162" fmla="*/ 4403594 h 6858000"/>
              <a:gd name="connsiteX163" fmla="*/ 1240607 w 7467600"/>
              <a:gd name="connsiteY163" fmla="*/ 4010401 h 6858000"/>
              <a:gd name="connsiteX164" fmla="*/ 1310106 w 7467600"/>
              <a:gd name="connsiteY164" fmla="*/ 3943217 h 6858000"/>
              <a:gd name="connsiteX165" fmla="*/ 1423113 w 7467600"/>
              <a:gd name="connsiteY165" fmla="*/ 3874565 h 6858000"/>
              <a:gd name="connsiteX166" fmla="*/ 1260565 w 7467600"/>
              <a:gd name="connsiteY166" fmla="*/ 4031982 h 6858000"/>
              <a:gd name="connsiteX167" fmla="*/ 901900 w 7467600"/>
              <a:gd name="connsiteY167" fmla="*/ 4421236 h 6858000"/>
              <a:gd name="connsiteX168" fmla="*/ 845044 w 7467600"/>
              <a:gd name="connsiteY168" fmla="*/ 4502436 h 6858000"/>
              <a:gd name="connsiteX169" fmla="*/ 685926 w 7467600"/>
              <a:gd name="connsiteY169" fmla="*/ 4703069 h 6858000"/>
              <a:gd name="connsiteX170" fmla="*/ 684248 w 7467600"/>
              <a:gd name="connsiteY170" fmla="*/ 4706721 h 6858000"/>
              <a:gd name="connsiteX171" fmla="*/ 1423113 w 7467600"/>
              <a:gd name="connsiteY171" fmla="*/ 3874565 h 6858000"/>
              <a:gd name="connsiteX172" fmla="*/ 3316479 w 7467600"/>
              <a:gd name="connsiteY172" fmla="*/ 3872136 h 6858000"/>
              <a:gd name="connsiteX173" fmla="*/ 3546806 w 7467600"/>
              <a:gd name="connsiteY173" fmla="*/ 4356139 h 6858000"/>
              <a:gd name="connsiteX174" fmla="*/ 3364433 w 7467600"/>
              <a:gd name="connsiteY174" fmla="*/ 3953121 h 6858000"/>
              <a:gd name="connsiteX175" fmla="*/ 3316479 w 7467600"/>
              <a:gd name="connsiteY175" fmla="*/ 3872136 h 6858000"/>
              <a:gd name="connsiteX176" fmla="*/ 3291335 w 7467600"/>
              <a:gd name="connsiteY176" fmla="*/ 3767420 h 6858000"/>
              <a:gd name="connsiteX177" fmla="*/ 3390805 w 7467600"/>
              <a:gd name="connsiteY177" fmla="*/ 3937163 h 6858000"/>
              <a:gd name="connsiteX178" fmla="*/ 3579062 w 7467600"/>
              <a:gd name="connsiteY178" fmla="*/ 4359040 h 6858000"/>
              <a:gd name="connsiteX179" fmla="*/ 3467355 w 7467600"/>
              <a:gd name="connsiteY179" fmla="*/ 3988130 h 6858000"/>
              <a:gd name="connsiteX180" fmla="*/ 3310753 w 7467600"/>
              <a:gd name="connsiteY180" fmla="*/ 3787140 h 6858000"/>
              <a:gd name="connsiteX181" fmla="*/ 3291335 w 7467600"/>
              <a:gd name="connsiteY181" fmla="*/ 3767420 h 6858000"/>
              <a:gd name="connsiteX182" fmla="*/ 1635889 w 7467600"/>
              <a:gd name="connsiteY182" fmla="*/ 3709494 h 6858000"/>
              <a:gd name="connsiteX183" fmla="*/ 1634800 w 7467600"/>
              <a:gd name="connsiteY183" fmla="*/ 3731111 h 6858000"/>
              <a:gd name="connsiteX184" fmla="*/ 1635889 w 7467600"/>
              <a:gd name="connsiteY184" fmla="*/ 3709494 h 6858000"/>
              <a:gd name="connsiteX185" fmla="*/ 1510397 w 7467600"/>
              <a:gd name="connsiteY185" fmla="*/ 3684705 h 6858000"/>
              <a:gd name="connsiteX186" fmla="*/ 1146550 w 7467600"/>
              <a:gd name="connsiteY186" fmla="*/ 3802012 h 6858000"/>
              <a:gd name="connsiteX187" fmla="*/ 698834 w 7467600"/>
              <a:gd name="connsiteY187" fmla="*/ 3952272 h 6858000"/>
              <a:gd name="connsiteX188" fmla="*/ 34256 w 7467600"/>
              <a:gd name="connsiteY188" fmla="*/ 4347603 h 6858000"/>
              <a:gd name="connsiteX189" fmla="*/ 527241 w 7467600"/>
              <a:gd name="connsiteY189" fmla="*/ 4065078 h 6858000"/>
              <a:gd name="connsiteX190" fmla="*/ 1510397 w 7467600"/>
              <a:gd name="connsiteY190" fmla="*/ 3684705 h 6858000"/>
              <a:gd name="connsiteX191" fmla="*/ 1313114 w 7467600"/>
              <a:gd name="connsiteY191" fmla="*/ 3655216 h 6858000"/>
              <a:gd name="connsiteX192" fmla="*/ 1109304 w 7467600"/>
              <a:gd name="connsiteY192" fmla="*/ 3669030 h 6858000"/>
              <a:gd name="connsiteX193" fmla="*/ 8129 w 7467600"/>
              <a:gd name="connsiteY193" fmla="*/ 4330519 h 6858000"/>
              <a:gd name="connsiteX194" fmla="*/ 687572 w 7467600"/>
              <a:gd name="connsiteY194" fmla="*/ 3925629 h 6858000"/>
              <a:gd name="connsiteX195" fmla="*/ 1138365 w 7467600"/>
              <a:gd name="connsiteY195" fmla="*/ 3774515 h 6858000"/>
              <a:gd name="connsiteX196" fmla="*/ 1505579 w 7467600"/>
              <a:gd name="connsiteY196" fmla="*/ 3655526 h 6858000"/>
              <a:gd name="connsiteX197" fmla="*/ 1313114 w 7467600"/>
              <a:gd name="connsiteY197" fmla="*/ 3655216 h 6858000"/>
              <a:gd name="connsiteX198" fmla="*/ 3655073 w 7467600"/>
              <a:gd name="connsiteY198" fmla="*/ 3650884 h 6858000"/>
              <a:gd name="connsiteX199" fmla="*/ 3989938 w 7467600"/>
              <a:gd name="connsiteY199" fmla="*/ 3991685 h 6858000"/>
              <a:gd name="connsiteX200" fmla="*/ 4393907 w 7467600"/>
              <a:gd name="connsiteY200" fmla="*/ 4261258 h 6858000"/>
              <a:gd name="connsiteX201" fmla="*/ 4648051 w 7467600"/>
              <a:gd name="connsiteY201" fmla="*/ 4374051 h 6858000"/>
              <a:gd name="connsiteX202" fmla="*/ 4383389 w 7467600"/>
              <a:gd name="connsiteY202" fmla="*/ 4184369 h 6858000"/>
              <a:gd name="connsiteX203" fmla="*/ 4165508 w 7467600"/>
              <a:gd name="connsiteY203" fmla="*/ 4035196 h 6858000"/>
              <a:gd name="connsiteX204" fmla="*/ 4068162 w 7467600"/>
              <a:gd name="connsiteY204" fmla="*/ 3953394 h 6858000"/>
              <a:gd name="connsiteX205" fmla="*/ 3981416 w 7467600"/>
              <a:gd name="connsiteY205" fmla="*/ 3880482 h 6858000"/>
              <a:gd name="connsiteX206" fmla="*/ 3800147 w 7467600"/>
              <a:gd name="connsiteY206" fmla="*/ 3749872 h 6858000"/>
              <a:gd name="connsiteX207" fmla="*/ 3655073 w 7467600"/>
              <a:gd name="connsiteY207" fmla="*/ 3650884 h 6858000"/>
              <a:gd name="connsiteX208" fmla="*/ 3670252 w 7467600"/>
              <a:gd name="connsiteY208" fmla="*/ 3622798 h 6858000"/>
              <a:gd name="connsiteX209" fmla="*/ 3817258 w 7467600"/>
              <a:gd name="connsiteY209" fmla="*/ 3723577 h 6858000"/>
              <a:gd name="connsiteX210" fmla="*/ 4000461 w 7467600"/>
              <a:gd name="connsiteY210" fmla="*/ 3855966 h 6858000"/>
              <a:gd name="connsiteX211" fmla="*/ 4088180 w 7467600"/>
              <a:gd name="connsiteY211" fmla="*/ 3929774 h 6858000"/>
              <a:gd name="connsiteX212" fmla="*/ 4184555 w 7467600"/>
              <a:gd name="connsiteY212" fmla="*/ 4010683 h 6858000"/>
              <a:gd name="connsiteX213" fmla="*/ 4399563 w 7467600"/>
              <a:gd name="connsiteY213" fmla="*/ 4158106 h 6858000"/>
              <a:gd name="connsiteX214" fmla="*/ 4684469 w 7467600"/>
              <a:gd name="connsiteY214" fmla="*/ 4364680 h 6858000"/>
              <a:gd name="connsiteX215" fmla="*/ 4690271 w 7467600"/>
              <a:gd name="connsiteY215" fmla="*/ 4370034 h 6858000"/>
              <a:gd name="connsiteX216" fmla="*/ 4136093 w 7467600"/>
              <a:gd name="connsiteY216" fmla="*/ 3858466 h 6858000"/>
              <a:gd name="connsiteX217" fmla="*/ 3670252 w 7467600"/>
              <a:gd name="connsiteY217" fmla="*/ 3622798 h 6858000"/>
              <a:gd name="connsiteX218" fmla="*/ 4440129 w 7467600"/>
              <a:gd name="connsiteY218" fmla="*/ 3448571 h 6858000"/>
              <a:gd name="connsiteX219" fmla="*/ 4856525 w 7467600"/>
              <a:gd name="connsiteY219" fmla="*/ 3915351 h 6858000"/>
              <a:gd name="connsiteX220" fmla="*/ 5059055 w 7467600"/>
              <a:gd name="connsiteY220" fmla="*/ 4108918 h 6858000"/>
              <a:gd name="connsiteX221" fmla="*/ 5290070 w 7467600"/>
              <a:gd name="connsiteY221" fmla="*/ 4263619 h 6858000"/>
              <a:gd name="connsiteX222" fmla="*/ 4834991 w 7467600"/>
              <a:gd name="connsiteY222" fmla="*/ 3830985 h 6858000"/>
              <a:gd name="connsiteX223" fmla="*/ 4440129 w 7467600"/>
              <a:gd name="connsiteY223" fmla="*/ 3448571 h 6858000"/>
              <a:gd name="connsiteX224" fmla="*/ 4441737 w 7467600"/>
              <a:gd name="connsiteY224" fmla="*/ 3399734 h 6858000"/>
              <a:gd name="connsiteX225" fmla="*/ 4431236 w 7467600"/>
              <a:gd name="connsiteY225" fmla="*/ 3400954 h 6858000"/>
              <a:gd name="connsiteX226" fmla="*/ 4557150 w 7467600"/>
              <a:gd name="connsiteY226" fmla="*/ 3510023 h 6858000"/>
              <a:gd name="connsiteX227" fmla="*/ 4856936 w 7467600"/>
              <a:gd name="connsiteY227" fmla="*/ 3809146 h 6858000"/>
              <a:gd name="connsiteX228" fmla="*/ 5111996 w 7467600"/>
              <a:gd name="connsiteY228" fmla="*/ 4065759 h 6858000"/>
              <a:gd name="connsiteX229" fmla="*/ 5388878 w 7467600"/>
              <a:gd name="connsiteY229" fmla="*/ 4300185 h 6858000"/>
              <a:gd name="connsiteX230" fmla="*/ 5425556 w 7467600"/>
              <a:gd name="connsiteY230" fmla="*/ 4308967 h 6858000"/>
              <a:gd name="connsiteX231" fmla="*/ 4943646 w 7467600"/>
              <a:gd name="connsiteY231" fmla="*/ 3822916 h 6858000"/>
              <a:gd name="connsiteX232" fmla="*/ 4594837 w 7467600"/>
              <a:gd name="connsiteY232" fmla="*/ 3532274 h 6858000"/>
              <a:gd name="connsiteX233" fmla="*/ 4441737 w 7467600"/>
              <a:gd name="connsiteY233" fmla="*/ 3399734 h 6858000"/>
              <a:gd name="connsiteX234" fmla="*/ 5425834 w 7467600"/>
              <a:gd name="connsiteY234" fmla="*/ 3162785 h 6858000"/>
              <a:gd name="connsiteX235" fmla="*/ 5401644 w 7467600"/>
              <a:gd name="connsiteY235" fmla="*/ 3617847 h 6858000"/>
              <a:gd name="connsiteX236" fmla="*/ 5467256 w 7467600"/>
              <a:gd name="connsiteY236" fmla="*/ 4175494 h 6858000"/>
              <a:gd name="connsiteX237" fmla="*/ 5448069 w 7467600"/>
              <a:gd name="connsiteY237" fmla="*/ 3567554 h 6858000"/>
              <a:gd name="connsiteX238" fmla="*/ 5425834 w 7467600"/>
              <a:gd name="connsiteY238" fmla="*/ 3162785 h 6858000"/>
              <a:gd name="connsiteX239" fmla="*/ 1318687 w 7467600"/>
              <a:gd name="connsiteY239" fmla="*/ 3113840 h 6858000"/>
              <a:gd name="connsiteX240" fmla="*/ 1066793 w 7467600"/>
              <a:gd name="connsiteY240" fmla="*/ 3212171 h 6858000"/>
              <a:gd name="connsiteX241" fmla="*/ 993319 w 7467600"/>
              <a:gd name="connsiteY241" fmla="*/ 3247648 h 6858000"/>
              <a:gd name="connsiteX242" fmla="*/ 853081 w 7467600"/>
              <a:gd name="connsiteY242" fmla="*/ 3312410 h 6858000"/>
              <a:gd name="connsiteX243" fmla="*/ 805957 w 7467600"/>
              <a:gd name="connsiteY243" fmla="*/ 3330443 h 6858000"/>
              <a:gd name="connsiteX244" fmla="*/ 1318687 w 7467600"/>
              <a:gd name="connsiteY244" fmla="*/ 3113840 h 6858000"/>
              <a:gd name="connsiteX245" fmla="*/ 5453702 w 7467600"/>
              <a:gd name="connsiteY245" fmla="*/ 3090882 h 6858000"/>
              <a:gd name="connsiteX246" fmla="*/ 5480135 w 7467600"/>
              <a:gd name="connsiteY246" fmla="*/ 3565802 h 6858000"/>
              <a:gd name="connsiteX247" fmla="*/ 5499023 w 7467600"/>
              <a:gd name="connsiteY247" fmla="*/ 4166310 h 6858000"/>
              <a:gd name="connsiteX248" fmla="*/ 5547022 w 7467600"/>
              <a:gd name="connsiteY248" fmla="*/ 3607838 h 6858000"/>
              <a:gd name="connsiteX249" fmla="*/ 5515964 w 7467600"/>
              <a:gd name="connsiteY249" fmla="*/ 3378541 h 6858000"/>
              <a:gd name="connsiteX250" fmla="*/ 5453702 w 7467600"/>
              <a:gd name="connsiteY250" fmla="*/ 3090882 h 6858000"/>
              <a:gd name="connsiteX251" fmla="*/ 1238695 w 7467600"/>
              <a:gd name="connsiteY251" fmla="*/ 3076820 h 6858000"/>
              <a:gd name="connsiteX252" fmla="*/ 716371 w 7467600"/>
              <a:gd name="connsiteY252" fmla="*/ 3293249 h 6858000"/>
              <a:gd name="connsiteX253" fmla="*/ 579522 w 7467600"/>
              <a:gd name="connsiteY253" fmla="*/ 3371759 h 6858000"/>
              <a:gd name="connsiteX254" fmla="*/ 600288 w 7467600"/>
              <a:gd name="connsiteY254" fmla="*/ 3365555 h 6858000"/>
              <a:gd name="connsiteX255" fmla="*/ 840692 w 7467600"/>
              <a:gd name="connsiteY255" fmla="*/ 3284921 h 6858000"/>
              <a:gd name="connsiteX256" fmla="*/ 979248 w 7467600"/>
              <a:gd name="connsiteY256" fmla="*/ 3221003 h 6858000"/>
              <a:gd name="connsiteX257" fmla="*/ 1053282 w 7467600"/>
              <a:gd name="connsiteY257" fmla="*/ 3185247 h 6858000"/>
              <a:gd name="connsiteX258" fmla="*/ 1320603 w 7467600"/>
              <a:gd name="connsiteY258" fmla="*/ 3081281 h 6858000"/>
              <a:gd name="connsiteX259" fmla="*/ 1238695 w 7467600"/>
              <a:gd name="connsiteY259" fmla="*/ 3076820 h 6858000"/>
              <a:gd name="connsiteX260" fmla="*/ 5425627 w 7467600"/>
              <a:gd name="connsiteY260" fmla="*/ 2954192 h 6858000"/>
              <a:gd name="connsiteX261" fmla="*/ 5470770 w 7467600"/>
              <a:gd name="connsiteY261" fmla="*/ 3005435 h 6858000"/>
              <a:gd name="connsiteX262" fmla="*/ 5519779 w 7467600"/>
              <a:gd name="connsiteY262" fmla="*/ 4359223 h 6858000"/>
              <a:gd name="connsiteX263" fmla="*/ 5520293 w 7467600"/>
              <a:gd name="connsiteY263" fmla="*/ 4360602 h 6858000"/>
              <a:gd name="connsiteX264" fmla="*/ 5767221 w 7467600"/>
              <a:gd name="connsiteY264" fmla="*/ 4665564 h 6858000"/>
              <a:gd name="connsiteX265" fmla="*/ 6937169 w 7467600"/>
              <a:gd name="connsiteY265" fmla="*/ 4815941 h 6858000"/>
              <a:gd name="connsiteX266" fmla="*/ 6953922 w 7467600"/>
              <a:gd name="connsiteY266" fmla="*/ 4890068 h 6858000"/>
              <a:gd name="connsiteX267" fmla="*/ 6071359 w 7467600"/>
              <a:gd name="connsiteY267" fmla="*/ 4770770 h 6858000"/>
              <a:gd name="connsiteX268" fmla="*/ 6038839 w 7467600"/>
              <a:gd name="connsiteY268" fmla="*/ 4764474 h 6858000"/>
              <a:gd name="connsiteX269" fmla="*/ 6038706 w 7467600"/>
              <a:gd name="connsiteY269" fmla="*/ 4763847 h 6858000"/>
              <a:gd name="connsiteX270" fmla="*/ 6037784 w 7467600"/>
              <a:gd name="connsiteY270" fmla="*/ 4764270 h 6858000"/>
              <a:gd name="connsiteX271" fmla="*/ 6038839 w 7467600"/>
              <a:gd name="connsiteY271" fmla="*/ 4764474 h 6858000"/>
              <a:gd name="connsiteX272" fmla="*/ 6040338 w 7467600"/>
              <a:gd name="connsiteY272" fmla="*/ 4771418 h 6858000"/>
              <a:gd name="connsiteX273" fmla="*/ 6024488 w 7467600"/>
              <a:gd name="connsiteY273" fmla="*/ 4809903 h 6858000"/>
              <a:gd name="connsiteX274" fmla="*/ 5599771 w 7467600"/>
              <a:gd name="connsiteY274" fmla="*/ 5509652 h 6858000"/>
              <a:gd name="connsiteX275" fmla="*/ 5548843 w 7467600"/>
              <a:gd name="connsiteY275" fmla="*/ 5563845 h 6858000"/>
              <a:gd name="connsiteX276" fmla="*/ 5940952 w 7467600"/>
              <a:gd name="connsiteY276" fmla="*/ 6250028 h 6858000"/>
              <a:gd name="connsiteX277" fmla="*/ 6043441 w 7467600"/>
              <a:gd name="connsiteY277" fmla="*/ 6665847 h 6858000"/>
              <a:gd name="connsiteX278" fmla="*/ 6093432 w 7467600"/>
              <a:gd name="connsiteY278" fmla="*/ 6858000 h 6858000"/>
              <a:gd name="connsiteX279" fmla="*/ 6034344 w 7467600"/>
              <a:gd name="connsiteY279" fmla="*/ 6858000 h 6858000"/>
              <a:gd name="connsiteX280" fmla="*/ 6026679 w 7467600"/>
              <a:gd name="connsiteY280" fmla="*/ 6836959 h 6858000"/>
              <a:gd name="connsiteX281" fmla="*/ 5800441 w 7467600"/>
              <a:gd name="connsiteY281" fmla="*/ 6335286 h 6858000"/>
              <a:gd name="connsiteX282" fmla="*/ 5526562 w 7467600"/>
              <a:gd name="connsiteY282" fmla="*/ 5705388 h 6858000"/>
              <a:gd name="connsiteX283" fmla="*/ 5519640 w 7467600"/>
              <a:gd name="connsiteY283" fmla="*/ 5683774 h 6858000"/>
              <a:gd name="connsiteX284" fmla="*/ 5844559 w 7467600"/>
              <a:gd name="connsiteY284" fmla="*/ 6553349 h 6858000"/>
              <a:gd name="connsiteX285" fmla="*/ 5975994 w 7467600"/>
              <a:gd name="connsiteY285" fmla="*/ 6858000 h 6858000"/>
              <a:gd name="connsiteX286" fmla="*/ 5898547 w 7467600"/>
              <a:gd name="connsiteY286" fmla="*/ 6858000 h 6858000"/>
              <a:gd name="connsiteX287" fmla="*/ 5682041 w 7467600"/>
              <a:gd name="connsiteY287" fmla="*/ 6355860 h 6858000"/>
              <a:gd name="connsiteX288" fmla="*/ 5461758 w 7467600"/>
              <a:gd name="connsiteY288" fmla="*/ 5820220 h 6858000"/>
              <a:gd name="connsiteX289" fmla="*/ 5237282 w 7467600"/>
              <a:gd name="connsiteY289" fmla="*/ 6579086 h 6858000"/>
              <a:gd name="connsiteX290" fmla="*/ 5115009 w 7467600"/>
              <a:gd name="connsiteY290" fmla="*/ 6858000 h 6858000"/>
              <a:gd name="connsiteX291" fmla="*/ 5028074 w 7467600"/>
              <a:gd name="connsiteY291" fmla="*/ 6858000 h 6858000"/>
              <a:gd name="connsiteX292" fmla="*/ 5079508 w 7467600"/>
              <a:gd name="connsiteY292" fmla="*/ 6749074 h 6858000"/>
              <a:gd name="connsiteX293" fmla="*/ 5371846 w 7467600"/>
              <a:gd name="connsiteY293" fmla="*/ 5924413 h 6858000"/>
              <a:gd name="connsiteX294" fmla="*/ 5270512 w 7467600"/>
              <a:gd name="connsiteY294" fmla="*/ 6138975 h 6858000"/>
              <a:gd name="connsiteX295" fmla="*/ 5062409 w 7467600"/>
              <a:gd name="connsiteY295" fmla="*/ 6653544 h 6858000"/>
              <a:gd name="connsiteX296" fmla="*/ 5036628 w 7467600"/>
              <a:gd name="connsiteY296" fmla="*/ 6754247 h 6858000"/>
              <a:gd name="connsiteX297" fmla="*/ 5009112 w 7467600"/>
              <a:gd name="connsiteY297" fmla="*/ 6858000 h 6858000"/>
              <a:gd name="connsiteX298" fmla="*/ 4976679 w 7467600"/>
              <a:gd name="connsiteY298" fmla="*/ 6858000 h 6858000"/>
              <a:gd name="connsiteX299" fmla="*/ 5006537 w 7467600"/>
              <a:gd name="connsiteY299" fmla="*/ 6747068 h 6858000"/>
              <a:gd name="connsiteX300" fmla="*/ 5032723 w 7467600"/>
              <a:gd name="connsiteY300" fmla="*/ 6644957 h 6858000"/>
              <a:gd name="connsiteX301" fmla="*/ 5242949 w 7467600"/>
              <a:gd name="connsiteY301" fmla="*/ 6125175 h 6858000"/>
              <a:gd name="connsiteX302" fmla="*/ 5286321 w 7467600"/>
              <a:gd name="connsiteY302" fmla="*/ 6033555 h 6858000"/>
              <a:gd name="connsiteX303" fmla="*/ 5008210 w 7467600"/>
              <a:gd name="connsiteY303" fmla="*/ 6649194 h 6858000"/>
              <a:gd name="connsiteX304" fmla="*/ 4986321 w 7467600"/>
              <a:gd name="connsiteY304" fmla="*/ 6765687 h 6858000"/>
              <a:gd name="connsiteX305" fmla="*/ 4973474 w 7467600"/>
              <a:gd name="connsiteY305" fmla="*/ 6858000 h 6858000"/>
              <a:gd name="connsiteX306" fmla="*/ 4907178 w 7467600"/>
              <a:gd name="connsiteY306" fmla="*/ 6858000 h 6858000"/>
              <a:gd name="connsiteX307" fmla="*/ 4910810 w 7467600"/>
              <a:gd name="connsiteY307" fmla="*/ 6829660 h 6858000"/>
              <a:gd name="connsiteX308" fmla="*/ 4987461 w 7467600"/>
              <a:gd name="connsiteY308" fmla="*/ 6432994 h 6858000"/>
              <a:gd name="connsiteX309" fmla="*/ 5179262 w 7467600"/>
              <a:gd name="connsiteY309" fmla="*/ 6035044 h 6858000"/>
              <a:gd name="connsiteX310" fmla="*/ 4689678 w 7467600"/>
              <a:gd name="connsiteY310" fmla="*/ 6440241 h 6858000"/>
              <a:gd name="connsiteX311" fmla="*/ 4477543 w 7467600"/>
              <a:gd name="connsiteY311" fmla="*/ 6674836 h 6858000"/>
              <a:gd name="connsiteX312" fmla="*/ 4329957 w 7467600"/>
              <a:gd name="connsiteY312" fmla="*/ 6858000 h 6858000"/>
              <a:gd name="connsiteX313" fmla="*/ 4218595 w 7467600"/>
              <a:gd name="connsiteY313" fmla="*/ 6858000 h 6858000"/>
              <a:gd name="connsiteX314" fmla="*/ 4368888 w 7467600"/>
              <a:gd name="connsiteY314" fmla="*/ 6668412 h 6858000"/>
              <a:gd name="connsiteX315" fmla="*/ 4563091 w 7467600"/>
              <a:gd name="connsiteY315" fmla="*/ 6442508 h 6858000"/>
              <a:gd name="connsiteX316" fmla="*/ 5387324 w 7467600"/>
              <a:gd name="connsiteY316" fmla="*/ 5705830 h 6858000"/>
              <a:gd name="connsiteX317" fmla="*/ 5073620 w 7467600"/>
              <a:gd name="connsiteY317" fmla="*/ 5955437 h 6858000"/>
              <a:gd name="connsiteX318" fmla="*/ 4689789 w 7467600"/>
              <a:gd name="connsiteY318" fmla="*/ 6268382 h 6858000"/>
              <a:gd name="connsiteX319" fmla="*/ 4418722 w 7467600"/>
              <a:gd name="connsiteY319" fmla="*/ 6570886 h 6858000"/>
              <a:gd name="connsiteX320" fmla="*/ 4214944 w 7467600"/>
              <a:gd name="connsiteY320" fmla="*/ 6858000 h 6858000"/>
              <a:gd name="connsiteX321" fmla="*/ 4177898 w 7467600"/>
              <a:gd name="connsiteY321" fmla="*/ 6858000 h 6858000"/>
              <a:gd name="connsiteX322" fmla="*/ 4391597 w 7467600"/>
              <a:gd name="connsiteY322" fmla="*/ 6556370 h 6858000"/>
              <a:gd name="connsiteX323" fmla="*/ 4668889 w 7467600"/>
              <a:gd name="connsiteY323" fmla="*/ 6246399 h 6858000"/>
              <a:gd name="connsiteX324" fmla="*/ 5055427 w 7467600"/>
              <a:gd name="connsiteY324" fmla="*/ 5931476 h 6858000"/>
              <a:gd name="connsiteX325" fmla="*/ 5371814 w 7467600"/>
              <a:gd name="connsiteY325" fmla="*/ 5678975 h 6858000"/>
              <a:gd name="connsiteX326" fmla="*/ 4987918 w 7467600"/>
              <a:gd name="connsiteY326" fmla="*/ 5838701 h 6858000"/>
              <a:gd name="connsiteX327" fmla="*/ 4317146 w 7467600"/>
              <a:gd name="connsiteY327" fmla="*/ 6587716 h 6858000"/>
              <a:gd name="connsiteX328" fmla="*/ 4171627 w 7467600"/>
              <a:gd name="connsiteY328" fmla="*/ 6858000 h 6858000"/>
              <a:gd name="connsiteX329" fmla="*/ 4081585 w 7467600"/>
              <a:gd name="connsiteY329" fmla="*/ 6858000 h 6858000"/>
              <a:gd name="connsiteX330" fmla="*/ 4238603 w 7467600"/>
              <a:gd name="connsiteY330" fmla="*/ 6559341 h 6858000"/>
              <a:gd name="connsiteX331" fmla="*/ 4778333 w 7467600"/>
              <a:gd name="connsiteY331" fmla="*/ 5873626 h 6858000"/>
              <a:gd name="connsiteX332" fmla="*/ 5414185 w 7467600"/>
              <a:gd name="connsiteY332" fmla="*/ 5573882 h 6858000"/>
              <a:gd name="connsiteX333" fmla="*/ 5959648 w 7467600"/>
              <a:gd name="connsiteY333" fmla="*/ 4760797 h 6858000"/>
              <a:gd name="connsiteX334" fmla="*/ 5355019 w 7467600"/>
              <a:gd name="connsiteY334" fmla="*/ 4734672 h 6858000"/>
              <a:gd name="connsiteX335" fmla="*/ 5083565 w 7467600"/>
              <a:gd name="connsiteY335" fmla="*/ 5179121 h 6858000"/>
              <a:gd name="connsiteX336" fmla="*/ 4713577 w 7467600"/>
              <a:gd name="connsiteY336" fmla="*/ 5616803 h 6858000"/>
              <a:gd name="connsiteX337" fmla="*/ 3989559 w 7467600"/>
              <a:gd name="connsiteY337" fmla="*/ 6145945 h 6858000"/>
              <a:gd name="connsiteX338" fmla="*/ 3939824 w 7467600"/>
              <a:gd name="connsiteY338" fmla="*/ 6066900 h 6858000"/>
              <a:gd name="connsiteX339" fmla="*/ 4584537 w 7467600"/>
              <a:gd name="connsiteY339" fmla="*/ 5324826 h 6858000"/>
              <a:gd name="connsiteX340" fmla="*/ 5037105 w 7467600"/>
              <a:gd name="connsiteY340" fmla="*/ 5088765 h 6858000"/>
              <a:gd name="connsiteX341" fmla="*/ 5039930 w 7467600"/>
              <a:gd name="connsiteY341" fmla="*/ 5089585 h 6858000"/>
              <a:gd name="connsiteX342" fmla="*/ 5263764 w 7467600"/>
              <a:gd name="connsiteY342" fmla="*/ 4735525 h 6858000"/>
              <a:gd name="connsiteX343" fmla="*/ 4086300 w 7467600"/>
              <a:gd name="connsiteY343" fmla="*/ 4884599 h 6858000"/>
              <a:gd name="connsiteX344" fmla="*/ 4085485 w 7467600"/>
              <a:gd name="connsiteY344" fmla="*/ 4899070 h 6858000"/>
              <a:gd name="connsiteX345" fmla="*/ 3871915 w 7467600"/>
              <a:gd name="connsiteY345" fmla="*/ 5253645 h 6858000"/>
              <a:gd name="connsiteX346" fmla="*/ 3799374 w 7467600"/>
              <a:gd name="connsiteY346" fmla="*/ 5466127 h 6858000"/>
              <a:gd name="connsiteX347" fmla="*/ 3498850 w 7467600"/>
              <a:gd name="connsiteY347" fmla="*/ 6661888 h 6858000"/>
              <a:gd name="connsiteX348" fmla="*/ 3399216 w 7467600"/>
              <a:gd name="connsiteY348" fmla="*/ 6858000 h 6858000"/>
              <a:gd name="connsiteX349" fmla="*/ 3303688 w 7467600"/>
              <a:gd name="connsiteY349" fmla="*/ 6858000 h 6858000"/>
              <a:gd name="connsiteX350" fmla="*/ 3391774 w 7467600"/>
              <a:gd name="connsiteY350" fmla="*/ 6697181 h 6858000"/>
              <a:gd name="connsiteX351" fmla="*/ 3735540 w 7467600"/>
              <a:gd name="connsiteY351" fmla="*/ 5546923 h 6858000"/>
              <a:gd name="connsiteX352" fmla="*/ 3729438 w 7467600"/>
              <a:gd name="connsiteY352" fmla="*/ 5569058 h 6858000"/>
              <a:gd name="connsiteX353" fmla="*/ 3707782 w 7467600"/>
              <a:gd name="connsiteY353" fmla="*/ 5644908 h 6858000"/>
              <a:gd name="connsiteX354" fmla="*/ 3583827 w 7467600"/>
              <a:gd name="connsiteY354" fmla="*/ 6039215 h 6858000"/>
              <a:gd name="connsiteX355" fmla="*/ 3547861 w 7467600"/>
              <a:gd name="connsiteY355" fmla="*/ 6129609 h 6858000"/>
              <a:gd name="connsiteX356" fmla="*/ 3490905 w 7467600"/>
              <a:gd name="connsiteY356" fmla="*/ 6277660 h 6858000"/>
              <a:gd name="connsiteX357" fmla="*/ 3455859 w 7467600"/>
              <a:gd name="connsiteY357" fmla="*/ 6391301 h 6858000"/>
              <a:gd name="connsiteX358" fmla="*/ 3429112 w 7467600"/>
              <a:gd name="connsiteY358" fmla="*/ 6479469 h 6858000"/>
              <a:gd name="connsiteX359" fmla="*/ 3304862 w 7467600"/>
              <a:gd name="connsiteY359" fmla="*/ 6796476 h 6858000"/>
              <a:gd name="connsiteX360" fmla="*/ 3276071 w 7467600"/>
              <a:gd name="connsiteY360" fmla="*/ 6858000 h 6858000"/>
              <a:gd name="connsiteX361" fmla="*/ 3240805 w 7467600"/>
              <a:gd name="connsiteY361" fmla="*/ 6858000 h 6858000"/>
              <a:gd name="connsiteX362" fmla="*/ 3275917 w 7467600"/>
              <a:gd name="connsiteY362" fmla="*/ 6783192 h 6858000"/>
              <a:gd name="connsiteX363" fmla="*/ 3399358 w 7467600"/>
              <a:gd name="connsiteY363" fmla="*/ 6469011 h 6858000"/>
              <a:gd name="connsiteX364" fmla="*/ 3425650 w 7467600"/>
              <a:gd name="connsiteY364" fmla="*/ 6381333 h 6858000"/>
              <a:gd name="connsiteX365" fmla="*/ 3460661 w 7467600"/>
              <a:gd name="connsiteY365" fmla="*/ 6266763 h 6858000"/>
              <a:gd name="connsiteX366" fmla="*/ 3518021 w 7467600"/>
              <a:gd name="connsiteY366" fmla="*/ 6117298 h 6858000"/>
              <a:gd name="connsiteX367" fmla="*/ 3554035 w 7467600"/>
              <a:gd name="connsiteY367" fmla="*/ 6027832 h 6858000"/>
              <a:gd name="connsiteX368" fmla="*/ 3677174 w 7467600"/>
              <a:gd name="connsiteY368" fmla="*/ 5636351 h 6858000"/>
              <a:gd name="connsiteX369" fmla="*/ 3698819 w 7467600"/>
              <a:gd name="connsiteY369" fmla="*/ 5560503 h 6858000"/>
              <a:gd name="connsiteX370" fmla="*/ 3702094 w 7467600"/>
              <a:gd name="connsiteY370" fmla="*/ 5549194 h 6858000"/>
              <a:gd name="connsiteX371" fmla="*/ 3398355 w 7467600"/>
              <a:gd name="connsiteY371" fmla="*/ 6094603 h 6858000"/>
              <a:gd name="connsiteX372" fmla="*/ 3193941 w 7467600"/>
              <a:gd name="connsiteY372" fmla="*/ 6798775 h 6858000"/>
              <a:gd name="connsiteX373" fmla="*/ 3184140 w 7467600"/>
              <a:gd name="connsiteY373" fmla="*/ 6858000 h 6858000"/>
              <a:gd name="connsiteX374" fmla="*/ 3099978 w 7467600"/>
              <a:gd name="connsiteY374" fmla="*/ 6858000 h 6858000"/>
              <a:gd name="connsiteX375" fmla="*/ 3101556 w 7467600"/>
              <a:gd name="connsiteY375" fmla="*/ 6843337 h 6858000"/>
              <a:gd name="connsiteX376" fmla="*/ 3370162 w 7467600"/>
              <a:gd name="connsiteY376" fmla="*/ 5785550 h 6858000"/>
              <a:gd name="connsiteX377" fmla="*/ 3746477 w 7467600"/>
              <a:gd name="connsiteY377" fmla="*/ 5377889 h 6858000"/>
              <a:gd name="connsiteX378" fmla="*/ 3863399 w 7467600"/>
              <a:gd name="connsiteY378" fmla="*/ 5087257 h 6858000"/>
              <a:gd name="connsiteX379" fmla="*/ 3968712 w 7467600"/>
              <a:gd name="connsiteY379" fmla="*/ 4913989 h 6858000"/>
              <a:gd name="connsiteX380" fmla="*/ 2792390 w 7467600"/>
              <a:gd name="connsiteY380" fmla="*/ 5382974 h 6858000"/>
              <a:gd name="connsiteX381" fmla="*/ 2714982 w 7467600"/>
              <a:gd name="connsiteY381" fmla="*/ 5427051 h 6858000"/>
              <a:gd name="connsiteX382" fmla="*/ 2813361 w 7467600"/>
              <a:gd name="connsiteY382" fmla="*/ 6023912 h 6858000"/>
              <a:gd name="connsiteX383" fmla="*/ 2688430 w 7467600"/>
              <a:gd name="connsiteY383" fmla="*/ 6801564 h 6858000"/>
              <a:gd name="connsiteX384" fmla="*/ 2629626 w 7467600"/>
              <a:gd name="connsiteY384" fmla="*/ 6763394 h 6858000"/>
              <a:gd name="connsiteX385" fmla="*/ 2565328 w 7467600"/>
              <a:gd name="connsiteY385" fmla="*/ 5516399 h 6858000"/>
              <a:gd name="connsiteX386" fmla="*/ 1922999 w 7467600"/>
              <a:gd name="connsiteY386" fmla="*/ 5980343 h 6858000"/>
              <a:gd name="connsiteX387" fmla="*/ 1950261 w 7467600"/>
              <a:gd name="connsiteY387" fmla="*/ 6405858 h 6858000"/>
              <a:gd name="connsiteX388" fmla="*/ 2365554 w 7467600"/>
              <a:gd name="connsiteY388" fmla="*/ 6759107 h 6858000"/>
              <a:gd name="connsiteX389" fmla="*/ 2424142 w 7467600"/>
              <a:gd name="connsiteY389" fmla="*/ 6858000 h 6858000"/>
              <a:gd name="connsiteX390" fmla="*/ 2395994 w 7467600"/>
              <a:gd name="connsiteY390" fmla="*/ 6858000 h 6858000"/>
              <a:gd name="connsiteX391" fmla="*/ 2392863 w 7467600"/>
              <a:gd name="connsiteY391" fmla="*/ 6852964 h 6858000"/>
              <a:gd name="connsiteX392" fmla="*/ 2017589 w 7467600"/>
              <a:gd name="connsiteY392" fmla="*/ 6493982 h 6858000"/>
              <a:gd name="connsiteX393" fmla="*/ 2147336 w 7467600"/>
              <a:gd name="connsiteY393" fmla="*/ 6594052 h 6858000"/>
              <a:gd name="connsiteX394" fmla="*/ 2207047 w 7467600"/>
              <a:gd name="connsiteY394" fmla="*/ 6654540 h 6858000"/>
              <a:gd name="connsiteX395" fmla="*/ 2299106 w 7467600"/>
              <a:gd name="connsiteY395" fmla="*/ 6778931 h 6858000"/>
              <a:gd name="connsiteX396" fmla="*/ 2314430 w 7467600"/>
              <a:gd name="connsiteY396" fmla="*/ 6801144 h 6858000"/>
              <a:gd name="connsiteX397" fmla="*/ 2352406 w 7467600"/>
              <a:gd name="connsiteY397" fmla="*/ 6858000 h 6858000"/>
              <a:gd name="connsiteX398" fmla="*/ 2314492 w 7467600"/>
              <a:gd name="connsiteY398" fmla="*/ 6858000 h 6858000"/>
              <a:gd name="connsiteX399" fmla="*/ 2288095 w 7467600"/>
              <a:gd name="connsiteY399" fmla="*/ 6818030 h 6858000"/>
              <a:gd name="connsiteX400" fmla="*/ 2272768 w 7467600"/>
              <a:gd name="connsiteY400" fmla="*/ 6795822 h 6858000"/>
              <a:gd name="connsiteX401" fmla="*/ 2182715 w 7467600"/>
              <a:gd name="connsiteY401" fmla="*/ 6675071 h 6858000"/>
              <a:gd name="connsiteX402" fmla="*/ 2032061 w 7467600"/>
              <a:gd name="connsiteY402" fmla="*/ 6541380 h 6858000"/>
              <a:gd name="connsiteX403" fmla="*/ 2257220 w 7467600"/>
              <a:gd name="connsiteY403" fmla="*/ 6826257 h 6858000"/>
              <a:gd name="connsiteX404" fmla="*/ 2281324 w 7467600"/>
              <a:gd name="connsiteY404" fmla="*/ 6858000 h 6858000"/>
              <a:gd name="connsiteX405" fmla="*/ 2242860 w 7467600"/>
              <a:gd name="connsiteY405" fmla="*/ 6858000 h 6858000"/>
              <a:gd name="connsiteX406" fmla="*/ 2232818 w 7467600"/>
              <a:gd name="connsiteY406" fmla="*/ 6844926 h 6858000"/>
              <a:gd name="connsiteX407" fmla="*/ 1990172 w 7467600"/>
              <a:gd name="connsiteY407" fmla="*/ 6542121 h 6858000"/>
              <a:gd name="connsiteX408" fmla="*/ 2124090 w 7467600"/>
              <a:gd name="connsiteY408" fmla="*/ 6761017 h 6858000"/>
              <a:gd name="connsiteX409" fmla="*/ 2200380 w 7467600"/>
              <a:gd name="connsiteY409" fmla="*/ 6858000 h 6858000"/>
              <a:gd name="connsiteX410" fmla="*/ 2147507 w 7467600"/>
              <a:gd name="connsiteY410" fmla="*/ 6858000 h 6858000"/>
              <a:gd name="connsiteX411" fmla="*/ 2070668 w 7467600"/>
              <a:gd name="connsiteY411" fmla="*/ 6761520 h 6858000"/>
              <a:gd name="connsiteX412" fmla="*/ 1975142 w 7467600"/>
              <a:gd name="connsiteY412" fmla="*/ 6585570 h 6858000"/>
              <a:gd name="connsiteX413" fmla="*/ 2050035 w 7467600"/>
              <a:gd name="connsiteY413" fmla="*/ 6813345 h 6858000"/>
              <a:gd name="connsiteX414" fmla="*/ 2063025 w 7467600"/>
              <a:gd name="connsiteY414" fmla="*/ 6858000 h 6858000"/>
              <a:gd name="connsiteX415" fmla="*/ 2021675 w 7467600"/>
              <a:gd name="connsiteY415" fmla="*/ 6858000 h 6858000"/>
              <a:gd name="connsiteX416" fmla="*/ 2019308 w 7467600"/>
              <a:gd name="connsiteY416" fmla="*/ 6847118 h 6858000"/>
              <a:gd name="connsiteX417" fmla="*/ 1938835 w 7467600"/>
              <a:gd name="connsiteY417" fmla="*/ 6551160 h 6858000"/>
              <a:gd name="connsiteX418" fmla="*/ 1953230 w 7467600"/>
              <a:gd name="connsiteY418" fmla="*/ 6759699 h 6858000"/>
              <a:gd name="connsiteX419" fmla="*/ 1956763 w 7467600"/>
              <a:gd name="connsiteY419" fmla="*/ 6778191 h 6858000"/>
              <a:gd name="connsiteX420" fmla="*/ 1967925 w 7467600"/>
              <a:gd name="connsiteY420" fmla="*/ 6858000 h 6858000"/>
              <a:gd name="connsiteX421" fmla="*/ 1936622 w 7467600"/>
              <a:gd name="connsiteY421" fmla="*/ 6858000 h 6858000"/>
              <a:gd name="connsiteX422" fmla="*/ 1926261 w 7467600"/>
              <a:gd name="connsiteY422" fmla="*/ 6784064 h 6858000"/>
              <a:gd name="connsiteX423" fmla="*/ 1922724 w 7467600"/>
              <a:gd name="connsiteY423" fmla="*/ 6765577 h 6858000"/>
              <a:gd name="connsiteX424" fmla="*/ 1904650 w 7467600"/>
              <a:gd name="connsiteY424" fmla="*/ 6639616 h 6858000"/>
              <a:gd name="connsiteX425" fmla="*/ 1885273 w 7467600"/>
              <a:gd name="connsiteY425" fmla="*/ 6858000 h 6858000"/>
              <a:gd name="connsiteX426" fmla="*/ 1854363 w 7467600"/>
              <a:gd name="connsiteY426" fmla="*/ 6858000 h 6858000"/>
              <a:gd name="connsiteX427" fmla="*/ 1880391 w 7467600"/>
              <a:gd name="connsiteY427" fmla="*/ 6603796 h 6858000"/>
              <a:gd name="connsiteX428" fmla="*/ 1818273 w 7467600"/>
              <a:gd name="connsiteY428" fmla="*/ 6715729 h 6858000"/>
              <a:gd name="connsiteX429" fmla="*/ 1794691 w 7467600"/>
              <a:gd name="connsiteY429" fmla="*/ 6843239 h 6858000"/>
              <a:gd name="connsiteX430" fmla="*/ 1794914 w 7467600"/>
              <a:gd name="connsiteY430" fmla="*/ 6858000 h 6858000"/>
              <a:gd name="connsiteX431" fmla="*/ 1746128 w 7467600"/>
              <a:gd name="connsiteY431" fmla="*/ 6858000 h 6858000"/>
              <a:gd name="connsiteX432" fmla="*/ 1753934 w 7467600"/>
              <a:gd name="connsiteY432" fmla="*/ 6724796 h 6858000"/>
              <a:gd name="connsiteX433" fmla="*/ 1792053 w 7467600"/>
              <a:gd name="connsiteY433" fmla="*/ 6572396 h 6858000"/>
              <a:gd name="connsiteX434" fmla="*/ 1862248 w 7467600"/>
              <a:gd name="connsiteY434" fmla="*/ 6266397 h 6858000"/>
              <a:gd name="connsiteX435" fmla="*/ 1862250 w 7467600"/>
              <a:gd name="connsiteY435" fmla="*/ 6033531 h 6858000"/>
              <a:gd name="connsiteX436" fmla="*/ 1211999 w 7467600"/>
              <a:gd name="connsiteY436" fmla="*/ 6683610 h 6858000"/>
              <a:gd name="connsiteX437" fmla="*/ 1213266 w 7467600"/>
              <a:gd name="connsiteY437" fmla="*/ 6691947 h 6858000"/>
              <a:gd name="connsiteX438" fmla="*/ 1203370 w 7467600"/>
              <a:gd name="connsiteY438" fmla="*/ 6850676 h 6858000"/>
              <a:gd name="connsiteX439" fmla="*/ 1203671 w 7467600"/>
              <a:gd name="connsiteY439" fmla="*/ 6858000 h 6858000"/>
              <a:gd name="connsiteX440" fmla="*/ 1143180 w 7467600"/>
              <a:gd name="connsiteY440" fmla="*/ 6858000 h 6858000"/>
              <a:gd name="connsiteX441" fmla="*/ 1142176 w 7467600"/>
              <a:gd name="connsiteY441" fmla="*/ 6766045 h 6858000"/>
              <a:gd name="connsiteX442" fmla="*/ 1067484 w 7467600"/>
              <a:gd name="connsiteY442" fmla="*/ 6858000 h 6858000"/>
              <a:gd name="connsiteX443" fmla="*/ 953928 w 7467600"/>
              <a:gd name="connsiteY443" fmla="*/ 6858000 h 6858000"/>
              <a:gd name="connsiteX444" fmla="*/ 959715 w 7467600"/>
              <a:gd name="connsiteY444" fmla="*/ 6850185 h 6858000"/>
              <a:gd name="connsiteX445" fmla="*/ 1483788 w 7467600"/>
              <a:gd name="connsiteY445" fmla="*/ 6259174 h 6858000"/>
              <a:gd name="connsiteX446" fmla="*/ 1100671 w 7467600"/>
              <a:gd name="connsiteY446" fmla="*/ 6252137 h 6858000"/>
              <a:gd name="connsiteX447" fmla="*/ 1090144 w 7467600"/>
              <a:gd name="connsiteY447" fmla="*/ 6256748 h 6858000"/>
              <a:gd name="connsiteX448" fmla="*/ 1095872 w 7467600"/>
              <a:gd name="connsiteY448" fmla="*/ 6271892 h 6858000"/>
              <a:gd name="connsiteX449" fmla="*/ 262785 w 7467600"/>
              <a:gd name="connsiteY449" fmla="*/ 6845450 h 6858000"/>
              <a:gd name="connsiteX450" fmla="*/ 209968 w 7467600"/>
              <a:gd name="connsiteY450" fmla="*/ 6770713 h 6858000"/>
              <a:gd name="connsiteX451" fmla="*/ 873460 w 7467600"/>
              <a:gd name="connsiteY451" fmla="*/ 6253768 h 6858000"/>
              <a:gd name="connsiteX452" fmla="*/ 192686 w 7467600"/>
              <a:gd name="connsiteY452" fmla="*/ 5849257 h 6858000"/>
              <a:gd name="connsiteX453" fmla="*/ 4696 w 7467600"/>
              <a:gd name="connsiteY453" fmla="*/ 5697668 h 6858000"/>
              <a:gd name="connsiteX454" fmla="*/ 0 w 7467600"/>
              <a:gd name="connsiteY454" fmla="*/ 5689984 h 6858000"/>
              <a:gd name="connsiteX455" fmla="*/ 0 w 7467600"/>
              <a:gd name="connsiteY455" fmla="*/ 5513472 h 6858000"/>
              <a:gd name="connsiteX456" fmla="*/ 174101 w 7467600"/>
              <a:gd name="connsiteY456" fmla="*/ 5620277 h 6858000"/>
              <a:gd name="connsiteX457" fmla="*/ 891800 w 7467600"/>
              <a:gd name="connsiteY457" fmla="*/ 6036935 h 6858000"/>
              <a:gd name="connsiteX458" fmla="*/ 1072219 w 7467600"/>
              <a:gd name="connsiteY458" fmla="*/ 6169443 h 6858000"/>
              <a:gd name="connsiteX459" fmla="*/ 1074117 w 7467600"/>
              <a:gd name="connsiteY459" fmla="*/ 6170301 h 6858000"/>
              <a:gd name="connsiteX460" fmla="*/ 1083114 w 7467600"/>
              <a:gd name="connsiteY460" fmla="*/ 6174131 h 6858000"/>
              <a:gd name="connsiteX461" fmla="*/ 1543010 w 7467600"/>
              <a:gd name="connsiteY461" fmla="*/ 6191140 h 6858000"/>
              <a:gd name="connsiteX462" fmla="*/ 1551080 w 7467600"/>
              <a:gd name="connsiteY462" fmla="*/ 6195006 h 6858000"/>
              <a:gd name="connsiteX463" fmla="*/ 2345443 w 7467600"/>
              <a:gd name="connsiteY463" fmla="*/ 5549882 h 6858000"/>
              <a:gd name="connsiteX464" fmla="*/ 1721499 w 7467600"/>
              <a:gd name="connsiteY464" fmla="*/ 5599969 h 6858000"/>
              <a:gd name="connsiteX465" fmla="*/ 767716 w 7467600"/>
              <a:gd name="connsiteY465" fmla="*/ 5472768 h 6858000"/>
              <a:gd name="connsiteX466" fmla="*/ 722147 w 7467600"/>
              <a:gd name="connsiteY466" fmla="*/ 5393091 h 6858000"/>
              <a:gd name="connsiteX467" fmla="*/ 1485552 w 7467600"/>
              <a:gd name="connsiteY467" fmla="*/ 5313202 h 6858000"/>
              <a:gd name="connsiteX468" fmla="*/ 2143004 w 7467600"/>
              <a:gd name="connsiteY468" fmla="*/ 5402420 h 6858000"/>
              <a:gd name="connsiteX469" fmla="*/ 1933391 w 7467600"/>
              <a:gd name="connsiteY469" fmla="*/ 5156971 h 6858000"/>
              <a:gd name="connsiteX470" fmla="*/ 1827118 w 7467600"/>
              <a:gd name="connsiteY470" fmla="*/ 4968410 h 6858000"/>
              <a:gd name="connsiteX471" fmla="*/ 1837349 w 7467600"/>
              <a:gd name="connsiteY471" fmla="*/ 4956357 h 6858000"/>
              <a:gd name="connsiteX472" fmla="*/ 2162835 w 7467600"/>
              <a:gd name="connsiteY472" fmla="*/ 5187853 h 6858000"/>
              <a:gd name="connsiteX473" fmla="*/ 2257167 w 7467600"/>
              <a:gd name="connsiteY473" fmla="*/ 5462123 h 6858000"/>
              <a:gd name="connsiteX474" fmla="*/ 2261598 w 7467600"/>
              <a:gd name="connsiteY474" fmla="*/ 5467998 h 6858000"/>
              <a:gd name="connsiteX475" fmla="*/ 2437177 w 7467600"/>
              <a:gd name="connsiteY475" fmla="*/ 5479608 h 6858000"/>
              <a:gd name="connsiteX476" fmla="*/ 2445247 w 7467600"/>
              <a:gd name="connsiteY476" fmla="*/ 5483476 h 6858000"/>
              <a:gd name="connsiteX477" fmla="*/ 2743626 w 7467600"/>
              <a:gd name="connsiteY477" fmla="*/ 5304819 h 6858000"/>
              <a:gd name="connsiteX478" fmla="*/ 3048102 w 7467600"/>
              <a:gd name="connsiteY478" fmla="*/ 5150595 h 6858000"/>
              <a:gd name="connsiteX479" fmla="*/ 1799414 w 7467600"/>
              <a:gd name="connsiteY479" fmla="*/ 4694732 h 6858000"/>
              <a:gd name="connsiteX480" fmla="*/ 1771735 w 7467600"/>
              <a:gd name="connsiteY480" fmla="*/ 4619929 h 6858000"/>
              <a:gd name="connsiteX481" fmla="*/ 3104273 w 7467600"/>
              <a:gd name="connsiteY481" fmla="*/ 5076159 h 6858000"/>
              <a:gd name="connsiteX482" fmla="*/ 3113245 w 7467600"/>
              <a:gd name="connsiteY482" fmla="*/ 5090705 h 6858000"/>
              <a:gd name="connsiteX483" fmla="*/ 3126294 w 7467600"/>
              <a:gd name="connsiteY483" fmla="*/ 5114400 h 6858000"/>
              <a:gd name="connsiteX484" fmla="*/ 3937433 w 7467600"/>
              <a:gd name="connsiteY484" fmla="*/ 4830473 h 6858000"/>
              <a:gd name="connsiteX485" fmla="*/ 3590475 w 7467600"/>
              <a:gd name="connsiteY485" fmla="*/ 4597974 h 6858000"/>
              <a:gd name="connsiteX486" fmla="*/ 3100264 w 7467600"/>
              <a:gd name="connsiteY486" fmla="*/ 4579845 h 6858000"/>
              <a:gd name="connsiteX487" fmla="*/ 2183576 w 7467600"/>
              <a:gd name="connsiteY487" fmla="*/ 4227150 h 6858000"/>
              <a:gd name="connsiteX488" fmla="*/ 2151029 w 7467600"/>
              <a:gd name="connsiteY488" fmla="*/ 4146947 h 6858000"/>
              <a:gd name="connsiteX489" fmla="*/ 3563434 w 7467600"/>
              <a:gd name="connsiteY489" fmla="*/ 4469115 h 6858000"/>
              <a:gd name="connsiteX490" fmla="*/ 3177952 w 7467600"/>
              <a:gd name="connsiteY490" fmla="*/ 3657386 h 6858000"/>
              <a:gd name="connsiteX491" fmla="*/ 3189263 w 7467600"/>
              <a:gd name="connsiteY491" fmla="*/ 3625726 h 6858000"/>
              <a:gd name="connsiteX492" fmla="*/ 3560912 w 7467600"/>
              <a:gd name="connsiteY492" fmla="*/ 4079863 h 6858000"/>
              <a:gd name="connsiteX493" fmla="*/ 3626636 w 7467600"/>
              <a:gd name="connsiteY493" fmla="*/ 4512230 h 6858000"/>
              <a:gd name="connsiteX494" fmla="*/ 3653088 w 7467600"/>
              <a:gd name="connsiteY494" fmla="*/ 4521417 h 6858000"/>
              <a:gd name="connsiteX495" fmla="*/ 3988128 w 7467600"/>
              <a:gd name="connsiteY495" fmla="*/ 4817267 h 6858000"/>
              <a:gd name="connsiteX496" fmla="*/ 4830582 w 7467600"/>
              <a:gd name="connsiteY496" fmla="*/ 4676000 h 6858000"/>
              <a:gd name="connsiteX497" fmla="*/ 4830100 w 7467600"/>
              <a:gd name="connsiteY497" fmla="*/ 4675554 h 6858000"/>
              <a:gd name="connsiteX498" fmla="*/ 4036318 w 7467600"/>
              <a:gd name="connsiteY498" fmla="*/ 4147013 h 6858000"/>
              <a:gd name="connsiteX499" fmla="*/ 3432098 w 7467600"/>
              <a:gd name="connsiteY499" fmla="*/ 3537312 h 6858000"/>
              <a:gd name="connsiteX500" fmla="*/ 3446761 w 7467600"/>
              <a:gd name="connsiteY500" fmla="*/ 3461278 h 6858000"/>
              <a:gd name="connsiteX501" fmla="*/ 4419733 w 7467600"/>
              <a:gd name="connsiteY501" fmla="*/ 3963555 h 6858000"/>
              <a:gd name="connsiteX502" fmla="*/ 4781371 w 7467600"/>
              <a:gd name="connsiteY502" fmla="*/ 4458604 h 6858000"/>
              <a:gd name="connsiteX503" fmla="*/ 4780440 w 7467600"/>
              <a:gd name="connsiteY503" fmla="*/ 4470290 h 6858000"/>
              <a:gd name="connsiteX504" fmla="*/ 4898954 w 7467600"/>
              <a:gd name="connsiteY504" fmla="*/ 4662092 h 6858000"/>
              <a:gd name="connsiteX505" fmla="*/ 4900699 w 7467600"/>
              <a:gd name="connsiteY505" fmla="*/ 4670867 h 6858000"/>
              <a:gd name="connsiteX506" fmla="*/ 5714511 w 7467600"/>
              <a:gd name="connsiteY506" fmla="*/ 4663483 h 6858000"/>
              <a:gd name="connsiteX507" fmla="*/ 5464793 w 7467600"/>
              <a:gd name="connsiteY507" fmla="*/ 4393556 h 6858000"/>
              <a:gd name="connsiteX508" fmla="*/ 5461897 w 7467600"/>
              <a:gd name="connsiteY508" fmla="*/ 4390879 h 6858000"/>
              <a:gd name="connsiteX509" fmla="*/ 4294126 w 7467600"/>
              <a:gd name="connsiteY509" fmla="*/ 3303048 h 6858000"/>
              <a:gd name="connsiteX510" fmla="*/ 4305321 w 7467600"/>
              <a:gd name="connsiteY510" fmla="*/ 3256953 h 6858000"/>
              <a:gd name="connsiteX511" fmla="*/ 4949299 w 7467600"/>
              <a:gd name="connsiteY511" fmla="*/ 3766336 h 6858000"/>
              <a:gd name="connsiteX512" fmla="*/ 5291452 w 7467600"/>
              <a:gd name="connsiteY512" fmla="*/ 4076801 h 6858000"/>
              <a:gd name="connsiteX513" fmla="*/ 5434998 w 7467600"/>
              <a:gd name="connsiteY513" fmla="*/ 4254100 h 6858000"/>
              <a:gd name="connsiteX514" fmla="*/ 5351015 w 7467600"/>
              <a:gd name="connsiteY514" fmla="*/ 3760989 h 6858000"/>
              <a:gd name="connsiteX515" fmla="*/ 5413780 w 7467600"/>
              <a:gd name="connsiteY515" fmla="*/ 2966265 h 6858000"/>
              <a:gd name="connsiteX516" fmla="*/ 5425627 w 7467600"/>
              <a:gd name="connsiteY516" fmla="*/ 2954192 h 6858000"/>
              <a:gd name="connsiteX517" fmla="*/ 6604735 w 7467600"/>
              <a:gd name="connsiteY517" fmla="*/ 2041381 h 6858000"/>
              <a:gd name="connsiteX518" fmla="*/ 7204487 w 7467600"/>
              <a:gd name="connsiteY518" fmla="*/ 2742112 h 6858000"/>
              <a:gd name="connsiteX519" fmla="*/ 7131592 w 7467600"/>
              <a:gd name="connsiteY519" fmla="*/ 2672096 h 6858000"/>
              <a:gd name="connsiteX520" fmla="*/ 6996344 w 7467600"/>
              <a:gd name="connsiteY520" fmla="*/ 2518310 h 6858000"/>
              <a:gd name="connsiteX521" fmla="*/ 6735495 w 7467600"/>
              <a:gd name="connsiteY521" fmla="*/ 2196890 h 6858000"/>
              <a:gd name="connsiteX522" fmla="*/ 6721901 w 7467600"/>
              <a:gd name="connsiteY522" fmla="*/ 2179274 h 6858000"/>
              <a:gd name="connsiteX523" fmla="*/ 6604735 w 7467600"/>
              <a:gd name="connsiteY523" fmla="*/ 2041381 h 6858000"/>
              <a:gd name="connsiteX524" fmla="*/ 6591670 w 7467600"/>
              <a:gd name="connsiteY524" fmla="*/ 1988277 h 6858000"/>
              <a:gd name="connsiteX525" fmla="*/ 6747349 w 7467600"/>
              <a:gd name="connsiteY525" fmla="*/ 2160069 h 6858000"/>
              <a:gd name="connsiteX526" fmla="*/ 6760943 w 7467600"/>
              <a:gd name="connsiteY526" fmla="*/ 2177686 h 6858000"/>
              <a:gd name="connsiteX527" fmla="*/ 7021065 w 7467600"/>
              <a:gd name="connsiteY527" fmla="*/ 2498102 h 6858000"/>
              <a:gd name="connsiteX528" fmla="*/ 7155223 w 7467600"/>
              <a:gd name="connsiteY528" fmla="*/ 2650386 h 6858000"/>
              <a:gd name="connsiteX529" fmla="*/ 7203167 w 7467600"/>
              <a:gd name="connsiteY529" fmla="*/ 2697288 h 6858000"/>
              <a:gd name="connsiteX530" fmla="*/ 6937703 w 7467600"/>
              <a:gd name="connsiteY530" fmla="*/ 2321981 h 6858000"/>
              <a:gd name="connsiteX531" fmla="*/ 6591670 w 7467600"/>
              <a:gd name="connsiteY531" fmla="*/ 1988277 h 6858000"/>
              <a:gd name="connsiteX532" fmla="*/ 5798671 w 7467600"/>
              <a:gd name="connsiteY532" fmla="*/ 1981601 h 6858000"/>
              <a:gd name="connsiteX533" fmla="*/ 5754709 w 7467600"/>
              <a:gd name="connsiteY533" fmla="*/ 2071454 h 6858000"/>
              <a:gd name="connsiteX534" fmla="*/ 5763044 w 7467600"/>
              <a:gd name="connsiteY534" fmla="*/ 2842206 h 6858000"/>
              <a:gd name="connsiteX535" fmla="*/ 5764974 w 7467600"/>
              <a:gd name="connsiteY535" fmla="*/ 2799609 h 6858000"/>
              <a:gd name="connsiteX536" fmla="*/ 5767665 w 7467600"/>
              <a:gd name="connsiteY536" fmla="*/ 2666409 h 6858000"/>
              <a:gd name="connsiteX537" fmla="*/ 5763055 w 7467600"/>
              <a:gd name="connsiteY537" fmla="*/ 2579705 h 6858000"/>
              <a:gd name="connsiteX538" fmla="*/ 5758079 w 7467600"/>
              <a:gd name="connsiteY538" fmla="*/ 2492508 h 6858000"/>
              <a:gd name="connsiteX539" fmla="*/ 5779325 w 7467600"/>
              <a:gd name="connsiteY539" fmla="*/ 2197069 h 6858000"/>
              <a:gd name="connsiteX540" fmla="*/ 5798671 w 7467600"/>
              <a:gd name="connsiteY540" fmla="*/ 1981601 h 6858000"/>
              <a:gd name="connsiteX541" fmla="*/ 5829202 w 7467600"/>
              <a:gd name="connsiteY541" fmla="*/ 1971679 h 6858000"/>
              <a:gd name="connsiteX542" fmla="*/ 5809558 w 7467600"/>
              <a:gd name="connsiteY542" fmla="*/ 2198043 h 6858000"/>
              <a:gd name="connsiteX543" fmla="*/ 5788653 w 7467600"/>
              <a:gd name="connsiteY543" fmla="*/ 2489430 h 6858000"/>
              <a:gd name="connsiteX544" fmla="*/ 5793439 w 7467600"/>
              <a:gd name="connsiteY544" fmla="*/ 2575235 h 6858000"/>
              <a:gd name="connsiteX545" fmla="*/ 5796837 w 7467600"/>
              <a:gd name="connsiteY545" fmla="*/ 2637633 h 6858000"/>
              <a:gd name="connsiteX546" fmla="*/ 5818614 w 7467600"/>
              <a:gd name="connsiteY546" fmla="*/ 2473055 h 6858000"/>
              <a:gd name="connsiteX547" fmla="*/ 5829202 w 7467600"/>
              <a:gd name="connsiteY547" fmla="*/ 1971679 h 6858000"/>
              <a:gd name="connsiteX548" fmla="*/ 5911389 w 7467600"/>
              <a:gd name="connsiteY548" fmla="*/ 1898371 h 6858000"/>
              <a:gd name="connsiteX549" fmla="*/ 6237627 w 7467600"/>
              <a:gd name="connsiteY549" fmla="*/ 2231921 h 6858000"/>
              <a:gd name="connsiteX550" fmla="*/ 5911389 w 7467600"/>
              <a:gd name="connsiteY550" fmla="*/ 1898371 h 6858000"/>
              <a:gd name="connsiteX551" fmla="*/ 6944437 w 7467600"/>
              <a:gd name="connsiteY551" fmla="*/ 1575402 h 6858000"/>
              <a:gd name="connsiteX552" fmla="*/ 6304730 w 7467600"/>
              <a:gd name="connsiteY552" fmla="*/ 1766654 h 6858000"/>
              <a:gd name="connsiteX553" fmla="*/ 6944437 w 7467600"/>
              <a:gd name="connsiteY553" fmla="*/ 1575402 h 6858000"/>
              <a:gd name="connsiteX554" fmla="*/ 7019523 w 7467600"/>
              <a:gd name="connsiteY554" fmla="*/ 1519450 h 6858000"/>
              <a:gd name="connsiteX555" fmla="*/ 6298091 w 7467600"/>
              <a:gd name="connsiteY555" fmla="*/ 1737122 h 6858000"/>
              <a:gd name="connsiteX556" fmla="*/ 7019523 w 7467600"/>
              <a:gd name="connsiteY556" fmla="*/ 1519450 h 6858000"/>
              <a:gd name="connsiteX557" fmla="*/ 2399523 w 7467600"/>
              <a:gd name="connsiteY557" fmla="*/ 1428234 h 6858000"/>
              <a:gd name="connsiteX558" fmla="*/ 2224982 w 7467600"/>
              <a:gd name="connsiteY558" fmla="*/ 1826201 h 6858000"/>
              <a:gd name="connsiteX559" fmla="*/ 2096099 w 7467600"/>
              <a:gd name="connsiteY559" fmla="*/ 2345900 h 6858000"/>
              <a:gd name="connsiteX560" fmla="*/ 2283317 w 7467600"/>
              <a:gd name="connsiteY560" fmla="*/ 1796925 h 6858000"/>
              <a:gd name="connsiteX561" fmla="*/ 2399523 w 7467600"/>
              <a:gd name="connsiteY561" fmla="*/ 1428234 h 6858000"/>
              <a:gd name="connsiteX562" fmla="*/ 2448558 w 7467600"/>
              <a:gd name="connsiteY562" fmla="*/ 1373435 h 6858000"/>
              <a:gd name="connsiteX563" fmla="*/ 2312521 w 7467600"/>
              <a:gd name="connsiteY563" fmla="*/ 1806140 h 6858000"/>
              <a:gd name="connsiteX564" fmla="*/ 2127533 w 7467600"/>
              <a:gd name="connsiteY564" fmla="*/ 2348380 h 6858000"/>
              <a:gd name="connsiteX565" fmla="*/ 2358080 w 7467600"/>
              <a:gd name="connsiteY565" fmla="*/ 1866134 h 6858000"/>
              <a:gd name="connsiteX566" fmla="*/ 2407436 w 7467600"/>
              <a:gd name="connsiteY566" fmla="*/ 1651070 h 6858000"/>
              <a:gd name="connsiteX567" fmla="*/ 2448558 w 7467600"/>
              <a:gd name="connsiteY567" fmla="*/ 1373435 h 6858000"/>
              <a:gd name="connsiteX568" fmla="*/ 278707 w 7467600"/>
              <a:gd name="connsiteY568" fmla="*/ 1352270 h 6858000"/>
              <a:gd name="connsiteX569" fmla="*/ 321570 w 7467600"/>
              <a:gd name="connsiteY569" fmla="*/ 1861610 h 6858000"/>
              <a:gd name="connsiteX570" fmla="*/ 294281 w 7467600"/>
              <a:gd name="connsiteY570" fmla="*/ 1440658 h 6858000"/>
              <a:gd name="connsiteX571" fmla="*/ 278707 w 7467600"/>
              <a:gd name="connsiteY571" fmla="*/ 1352270 h 6858000"/>
              <a:gd name="connsiteX572" fmla="*/ 1423821 w 7467600"/>
              <a:gd name="connsiteY572" fmla="*/ 1351958 h 6858000"/>
              <a:gd name="connsiteX573" fmla="*/ 1638521 w 7467600"/>
              <a:gd name="connsiteY573" fmla="*/ 1908470 h 6858000"/>
              <a:gd name="connsiteX574" fmla="*/ 1754199 w 7467600"/>
              <a:gd name="connsiteY574" fmla="*/ 2149284 h 6858000"/>
              <a:gd name="connsiteX575" fmla="*/ 1908359 w 7467600"/>
              <a:gd name="connsiteY575" fmla="*/ 2364988 h 6858000"/>
              <a:gd name="connsiteX576" fmla="*/ 1647661 w 7467600"/>
              <a:gd name="connsiteY576" fmla="*/ 1825945 h 6858000"/>
              <a:gd name="connsiteX577" fmla="*/ 1423821 w 7467600"/>
              <a:gd name="connsiteY577" fmla="*/ 1351958 h 6858000"/>
              <a:gd name="connsiteX578" fmla="*/ 1431890 w 7467600"/>
              <a:gd name="connsiteY578" fmla="*/ 1306475 h 6858000"/>
              <a:gd name="connsiteX579" fmla="*/ 1507597 w 7467600"/>
              <a:gd name="connsiteY579" fmla="*/ 1446132 h 6858000"/>
              <a:gd name="connsiteX580" fmla="*/ 1674586 w 7467600"/>
              <a:gd name="connsiteY580" fmla="*/ 1813832 h 6858000"/>
              <a:gd name="connsiteX581" fmla="*/ 1815950 w 7467600"/>
              <a:gd name="connsiteY581" fmla="*/ 2128564 h 6858000"/>
              <a:gd name="connsiteX582" fmla="*/ 1984242 w 7467600"/>
              <a:gd name="connsiteY582" fmla="*/ 2430829 h 6858000"/>
              <a:gd name="connsiteX583" fmla="*/ 2014023 w 7467600"/>
              <a:gd name="connsiteY583" fmla="*/ 2450995 h 6858000"/>
              <a:gd name="connsiteX584" fmla="*/ 1747337 w 7467600"/>
              <a:gd name="connsiteY584" fmla="*/ 1855264 h 6858000"/>
              <a:gd name="connsiteX585" fmla="*/ 1533749 w 7467600"/>
              <a:gd name="connsiteY585" fmla="*/ 1478656 h 6858000"/>
              <a:gd name="connsiteX586" fmla="*/ 1431890 w 7467600"/>
              <a:gd name="connsiteY586" fmla="*/ 1306475 h 6858000"/>
              <a:gd name="connsiteX587" fmla="*/ 5052692 w 7467600"/>
              <a:gd name="connsiteY587" fmla="*/ 1292994 h 6858000"/>
              <a:gd name="connsiteX588" fmla="*/ 5200661 w 7467600"/>
              <a:gd name="connsiteY588" fmla="*/ 1635186 h 6858000"/>
              <a:gd name="connsiteX589" fmla="*/ 5297138 w 7467600"/>
              <a:gd name="connsiteY589" fmla="*/ 1906351 h 6858000"/>
              <a:gd name="connsiteX590" fmla="*/ 5052692 w 7467600"/>
              <a:gd name="connsiteY590" fmla="*/ 1292994 h 6858000"/>
              <a:gd name="connsiteX591" fmla="*/ 5009948 w 7467600"/>
              <a:gd name="connsiteY591" fmla="*/ 1273619 h 6858000"/>
              <a:gd name="connsiteX592" fmla="*/ 5121777 w 7467600"/>
              <a:gd name="connsiteY592" fmla="*/ 1654213 h 6858000"/>
              <a:gd name="connsiteX593" fmla="*/ 5293545 w 7467600"/>
              <a:gd name="connsiteY593" fmla="*/ 2072247 h 6858000"/>
              <a:gd name="connsiteX594" fmla="*/ 5294042 w 7467600"/>
              <a:gd name="connsiteY594" fmla="*/ 2065019 h 6858000"/>
              <a:gd name="connsiteX595" fmla="*/ 5171936 w 7467600"/>
              <a:gd name="connsiteY595" fmla="*/ 1647613 h 6858000"/>
              <a:gd name="connsiteX596" fmla="*/ 5009948 w 7467600"/>
              <a:gd name="connsiteY596" fmla="*/ 1273619 h 6858000"/>
              <a:gd name="connsiteX597" fmla="*/ 655236 w 7467600"/>
              <a:gd name="connsiteY597" fmla="*/ 1268632 h 6858000"/>
              <a:gd name="connsiteX598" fmla="*/ 839521 w 7467600"/>
              <a:gd name="connsiteY598" fmla="*/ 1685315 h 6858000"/>
              <a:gd name="connsiteX599" fmla="*/ 1109416 w 7467600"/>
              <a:gd name="connsiteY599" fmla="*/ 2061663 h 6858000"/>
              <a:gd name="connsiteX600" fmla="*/ 1298300 w 7467600"/>
              <a:gd name="connsiteY600" fmla="*/ 2247742 h 6858000"/>
              <a:gd name="connsiteX601" fmla="*/ 1125871 w 7467600"/>
              <a:gd name="connsiteY601" fmla="*/ 1989513 h 6858000"/>
              <a:gd name="connsiteX602" fmla="*/ 981574 w 7467600"/>
              <a:gd name="connsiteY602" fmla="*/ 1783157 h 6858000"/>
              <a:gd name="connsiteX603" fmla="*/ 922198 w 7467600"/>
              <a:gd name="connsiteY603" fmla="*/ 1677437 h 6858000"/>
              <a:gd name="connsiteX604" fmla="*/ 869293 w 7467600"/>
              <a:gd name="connsiteY604" fmla="*/ 1583214 h 6858000"/>
              <a:gd name="connsiteX605" fmla="*/ 751431 w 7467600"/>
              <a:gd name="connsiteY605" fmla="*/ 1405731 h 6858000"/>
              <a:gd name="connsiteX606" fmla="*/ 655236 w 7467600"/>
              <a:gd name="connsiteY606" fmla="*/ 1268632 h 6858000"/>
              <a:gd name="connsiteX607" fmla="*/ 6516292 w 7467600"/>
              <a:gd name="connsiteY607" fmla="*/ 1263064 h 6858000"/>
              <a:gd name="connsiteX608" fmla="*/ 5736320 w 7467600"/>
              <a:gd name="connsiteY608" fmla="*/ 1501803 h 6858000"/>
              <a:gd name="connsiteX609" fmla="*/ 6516292 w 7467600"/>
              <a:gd name="connsiteY609" fmla="*/ 1263064 h 6858000"/>
              <a:gd name="connsiteX610" fmla="*/ 291466 w 7467600"/>
              <a:gd name="connsiteY610" fmla="*/ 1250369 h 6858000"/>
              <a:gd name="connsiteX611" fmla="*/ 323180 w 7467600"/>
              <a:gd name="connsiteY611" fmla="*/ 1435283 h 6858000"/>
              <a:gd name="connsiteX612" fmla="*/ 349381 w 7467600"/>
              <a:gd name="connsiteY612" fmla="*/ 1875041 h 6858000"/>
              <a:gd name="connsiteX613" fmla="*/ 374363 w 7467600"/>
              <a:gd name="connsiteY613" fmla="*/ 1506494 h 6858000"/>
              <a:gd name="connsiteX614" fmla="*/ 302168 w 7467600"/>
              <a:gd name="connsiteY614" fmla="*/ 1274495 h 6858000"/>
              <a:gd name="connsiteX615" fmla="*/ 291466 w 7467600"/>
              <a:gd name="connsiteY615" fmla="*/ 1250369 h 6858000"/>
              <a:gd name="connsiteX616" fmla="*/ 678222 w 7467600"/>
              <a:gd name="connsiteY616" fmla="*/ 1248670 h 6858000"/>
              <a:gd name="connsiteX617" fmla="*/ 775536 w 7467600"/>
              <a:gd name="connsiteY617" fmla="*/ 1388015 h 6858000"/>
              <a:gd name="connsiteX618" fmla="*/ 894529 w 7467600"/>
              <a:gd name="connsiteY618" fmla="*/ 1567739 h 6858000"/>
              <a:gd name="connsiteX619" fmla="*/ 948000 w 7467600"/>
              <a:gd name="connsiteY619" fmla="*/ 1663088 h 6858000"/>
              <a:gd name="connsiteX620" fmla="*/ 1006812 w 7467600"/>
              <a:gd name="connsiteY620" fmla="*/ 1767683 h 6858000"/>
              <a:gd name="connsiteX621" fmla="*/ 1149133 w 7467600"/>
              <a:gd name="connsiteY621" fmla="*/ 1971513 h 6858000"/>
              <a:gd name="connsiteX622" fmla="*/ 1333952 w 7467600"/>
              <a:gd name="connsiteY622" fmla="*/ 2251620 h 6858000"/>
              <a:gd name="connsiteX623" fmla="*/ 1337329 w 7467600"/>
              <a:gd name="connsiteY623" fmla="*/ 2258350 h 6858000"/>
              <a:gd name="connsiteX624" fmla="*/ 1014726 w 7467600"/>
              <a:gd name="connsiteY624" fmla="*/ 1615556 h 6858000"/>
              <a:gd name="connsiteX625" fmla="*/ 678222 w 7467600"/>
              <a:gd name="connsiteY625" fmla="*/ 1248670 h 6858000"/>
              <a:gd name="connsiteX626" fmla="*/ 6691602 w 7467600"/>
              <a:gd name="connsiteY626" fmla="*/ 1140573 h 6858000"/>
              <a:gd name="connsiteX627" fmla="*/ 6571100 w 7467600"/>
              <a:gd name="connsiteY627" fmla="*/ 1183662 h 6858000"/>
              <a:gd name="connsiteX628" fmla="*/ 6241687 w 7467600"/>
              <a:gd name="connsiteY628" fmla="*/ 1257600 h 6858000"/>
              <a:gd name="connsiteX629" fmla="*/ 5693009 w 7467600"/>
              <a:gd name="connsiteY629" fmla="*/ 1478256 h 6858000"/>
              <a:gd name="connsiteX630" fmla="*/ 6548420 w 7467600"/>
              <a:gd name="connsiteY630" fmla="*/ 1214599 h 6858000"/>
              <a:gd name="connsiteX631" fmla="*/ 6605473 w 7467600"/>
              <a:gd name="connsiteY631" fmla="*/ 1184686 h 6858000"/>
              <a:gd name="connsiteX632" fmla="*/ 6691602 w 7467600"/>
              <a:gd name="connsiteY632" fmla="*/ 1140573 h 6858000"/>
              <a:gd name="connsiteX633" fmla="*/ 4002475 w 7467600"/>
              <a:gd name="connsiteY633" fmla="*/ 1037802 h 6858000"/>
              <a:gd name="connsiteX634" fmla="*/ 4000324 w 7467600"/>
              <a:gd name="connsiteY634" fmla="*/ 1039362 h 6858000"/>
              <a:gd name="connsiteX635" fmla="*/ 4002862 w 7467600"/>
              <a:gd name="connsiteY635" fmla="*/ 1042866 h 6858000"/>
              <a:gd name="connsiteX636" fmla="*/ 4002475 w 7467600"/>
              <a:gd name="connsiteY636" fmla="*/ 1037802 h 6858000"/>
              <a:gd name="connsiteX637" fmla="*/ 506322 w 7467600"/>
              <a:gd name="connsiteY637" fmla="*/ 1020997 h 6858000"/>
              <a:gd name="connsiteX638" fmla="*/ 533068 w 7467600"/>
              <a:gd name="connsiteY638" fmla="*/ 1029409 h 6858000"/>
              <a:gd name="connsiteX639" fmla="*/ 1232525 w 7467600"/>
              <a:gd name="connsiteY639" fmla="*/ 1804675 h 6858000"/>
              <a:gd name="connsiteX640" fmla="*/ 1388858 w 7467600"/>
              <a:gd name="connsiteY640" fmla="*/ 2368011 h 6858000"/>
              <a:gd name="connsiteX641" fmla="*/ 1384098 w 7467600"/>
              <a:gd name="connsiteY641" fmla="*/ 2378125 h 6858000"/>
              <a:gd name="connsiteX642" fmla="*/ 1425393 w 7467600"/>
              <a:gd name="connsiteY642" fmla="*/ 2589124 h 6858000"/>
              <a:gd name="connsiteX643" fmla="*/ 1424001 w 7467600"/>
              <a:gd name="connsiteY643" fmla="*/ 2597541 h 6858000"/>
              <a:gd name="connsiteX644" fmla="*/ 2152729 w 7467600"/>
              <a:gd name="connsiteY644" fmla="*/ 2864487 h 6858000"/>
              <a:gd name="connsiteX645" fmla="*/ 2020609 w 7467600"/>
              <a:gd name="connsiteY645" fmla="*/ 2539671 h 6858000"/>
              <a:gd name="connsiteX646" fmla="*/ 2018920 w 7467600"/>
              <a:gd name="connsiteY646" fmla="*/ 2536309 h 6858000"/>
              <a:gd name="connsiteX647" fmla="*/ 1342441 w 7467600"/>
              <a:gd name="connsiteY647" fmla="*/ 1173017 h 6858000"/>
              <a:gd name="connsiteX648" fmla="*/ 1367925 w 7467600"/>
              <a:gd name="connsiteY648" fmla="*/ 1135648 h 6858000"/>
              <a:gd name="connsiteX649" fmla="*/ 1771401 w 7467600"/>
              <a:gd name="connsiteY649" fmla="*/ 1806673 h 6858000"/>
              <a:gd name="connsiteX650" fmla="*/ 1972385 w 7467600"/>
              <a:gd name="connsiteY650" fmla="*/ 2198735 h 6858000"/>
              <a:gd name="connsiteX651" fmla="*/ 2040892 w 7467600"/>
              <a:gd name="connsiteY651" fmla="*/ 2405205 h 6858000"/>
              <a:gd name="connsiteX652" fmla="*/ 2131689 w 7467600"/>
              <a:gd name="connsiteY652" fmla="*/ 1936926 h 6858000"/>
              <a:gd name="connsiteX653" fmla="*/ 2454820 w 7467600"/>
              <a:gd name="connsiteY653" fmla="*/ 1248808 h 6858000"/>
              <a:gd name="connsiteX654" fmla="*/ 2492512 w 7467600"/>
              <a:gd name="connsiteY654" fmla="*/ 1302920 h 6858000"/>
              <a:gd name="connsiteX655" fmla="*/ 2081216 w 7467600"/>
              <a:gd name="connsiteY655" fmla="*/ 2527513 h 6858000"/>
              <a:gd name="connsiteX656" fmla="*/ 2081211 w 7467600"/>
              <a:gd name="connsiteY656" fmla="*/ 2528916 h 6858000"/>
              <a:gd name="connsiteX657" fmla="*/ 2199067 w 7467600"/>
              <a:gd name="connsiteY657" fmla="*/ 2884061 h 6858000"/>
              <a:gd name="connsiteX658" fmla="*/ 3192586 w 7467600"/>
              <a:gd name="connsiteY658" fmla="*/ 3411496 h 6858000"/>
              <a:gd name="connsiteX659" fmla="*/ 3182620 w 7467600"/>
              <a:gd name="connsiteY659" fmla="*/ 3483279 h 6858000"/>
              <a:gd name="connsiteX660" fmla="*/ 2435119 w 7467600"/>
              <a:gd name="connsiteY660" fmla="*/ 3080173 h 6858000"/>
              <a:gd name="connsiteX661" fmla="*/ 2410152 w 7467600"/>
              <a:gd name="connsiteY661" fmla="*/ 3063751 h 6858000"/>
              <a:gd name="connsiteX662" fmla="*/ 2408099 w 7467600"/>
              <a:gd name="connsiteY662" fmla="*/ 3064403 h 6858000"/>
              <a:gd name="connsiteX663" fmla="*/ 2407218 w 7467600"/>
              <a:gd name="connsiteY663" fmla="*/ 3070324 h 6858000"/>
              <a:gd name="connsiteX664" fmla="*/ 2380138 w 7467600"/>
              <a:gd name="connsiteY664" fmla="*/ 3099341 h 6858000"/>
              <a:gd name="connsiteX665" fmla="*/ 1765923 w 7467600"/>
              <a:gd name="connsiteY665" fmla="*/ 3581043 h 6858000"/>
              <a:gd name="connsiteX666" fmla="*/ 1702258 w 7467600"/>
              <a:gd name="connsiteY666" fmla="*/ 3612286 h 6858000"/>
              <a:gd name="connsiteX667" fmla="*/ 1538370 w 7467600"/>
              <a:gd name="connsiteY667" fmla="*/ 3811804 h 6858000"/>
              <a:gd name="connsiteX668" fmla="*/ 542867 w 7467600"/>
              <a:gd name="connsiteY668" fmla="*/ 4944092 h 6858000"/>
              <a:gd name="connsiteX669" fmla="*/ 515800 w 7467600"/>
              <a:gd name="connsiteY669" fmla="*/ 4862180 h 6858000"/>
              <a:gd name="connsiteX670" fmla="*/ 909145 w 7467600"/>
              <a:gd name="connsiteY670" fmla="*/ 4199225 h 6858000"/>
              <a:gd name="connsiteX671" fmla="*/ 1214067 w 7467600"/>
              <a:gd name="connsiteY671" fmla="*/ 3908561 h 6858000"/>
              <a:gd name="connsiteX672" fmla="*/ 640967 w 7467600"/>
              <a:gd name="connsiteY672" fmla="*/ 4105601 h 6858000"/>
              <a:gd name="connsiteX673" fmla="*/ 112563 w 7467600"/>
              <a:gd name="connsiteY673" fmla="*/ 4396952 h 6858000"/>
              <a:gd name="connsiteX674" fmla="*/ 0 w 7467600"/>
              <a:gd name="connsiteY674" fmla="*/ 4466006 h 6858000"/>
              <a:gd name="connsiteX675" fmla="*/ 0 w 7467600"/>
              <a:gd name="connsiteY675" fmla="*/ 4233763 h 6858000"/>
              <a:gd name="connsiteX676" fmla="*/ 36881 w 7467600"/>
              <a:gd name="connsiteY676" fmla="*/ 4200118 h 6858000"/>
              <a:gd name="connsiteX677" fmla="*/ 910534 w 7467600"/>
              <a:gd name="connsiteY677" fmla="*/ 3629753 h 6858000"/>
              <a:gd name="connsiteX678" fmla="*/ 1578717 w 7467600"/>
              <a:gd name="connsiteY678" fmla="*/ 3575982 h 6858000"/>
              <a:gd name="connsiteX679" fmla="*/ 2338780 w 7467600"/>
              <a:gd name="connsiteY679" fmla="*/ 3033725 h 6858000"/>
              <a:gd name="connsiteX680" fmla="*/ 1807991 w 7467600"/>
              <a:gd name="connsiteY680" fmla="*/ 2807184 h 6858000"/>
              <a:gd name="connsiteX681" fmla="*/ 1416358 w 7467600"/>
              <a:gd name="connsiteY681" fmla="*/ 3112571 h 6858000"/>
              <a:gd name="connsiteX682" fmla="*/ 939066 w 7467600"/>
              <a:gd name="connsiteY682" fmla="*/ 3378798 h 6858000"/>
              <a:gd name="connsiteX683" fmla="*/ 115099 w 7467600"/>
              <a:gd name="connsiteY683" fmla="*/ 3607650 h 6858000"/>
              <a:gd name="connsiteX684" fmla="*/ 97284 w 7467600"/>
              <a:gd name="connsiteY684" fmla="*/ 3520393 h 6858000"/>
              <a:gd name="connsiteX685" fmla="*/ 922050 w 7467600"/>
              <a:gd name="connsiteY685" fmla="*/ 3074867 h 6858000"/>
              <a:gd name="connsiteX686" fmla="*/ 1405265 w 7467600"/>
              <a:gd name="connsiteY686" fmla="*/ 3016319 h 6858000"/>
              <a:gd name="connsiteX687" fmla="*/ 1407512 w 7467600"/>
              <a:gd name="connsiteY687" fmla="*/ 3018001 h 6858000"/>
              <a:gd name="connsiteX688" fmla="*/ 1726266 w 7467600"/>
              <a:gd name="connsiteY688" fmla="*/ 2777274 h 6858000"/>
              <a:gd name="connsiteX689" fmla="*/ 625390 w 7467600"/>
              <a:gd name="connsiteY689" fmla="*/ 2514541 h 6858000"/>
              <a:gd name="connsiteX690" fmla="*/ 619799 w 7467600"/>
              <a:gd name="connsiteY690" fmla="*/ 2527180 h 6858000"/>
              <a:gd name="connsiteX691" fmla="*/ 310030 w 7467600"/>
              <a:gd name="connsiteY691" fmla="*/ 2771818 h 6858000"/>
              <a:gd name="connsiteX692" fmla="*/ 173877 w 7467600"/>
              <a:gd name="connsiteY692" fmla="*/ 2937056 h 6858000"/>
              <a:gd name="connsiteX693" fmla="*/ 77889 w 7467600"/>
              <a:gd name="connsiteY693" fmla="*/ 3138440 h 6858000"/>
              <a:gd name="connsiteX694" fmla="*/ 0 w 7467600"/>
              <a:gd name="connsiteY694" fmla="*/ 3271395 h 6858000"/>
              <a:gd name="connsiteX695" fmla="*/ 0 w 7467600"/>
              <a:gd name="connsiteY695" fmla="*/ 3153002 h 6858000"/>
              <a:gd name="connsiteX696" fmla="*/ 2386 w 7467600"/>
              <a:gd name="connsiteY696" fmla="*/ 3149203 h 6858000"/>
              <a:gd name="connsiteX697" fmla="*/ 89753 w 7467600"/>
              <a:gd name="connsiteY697" fmla="*/ 2987702 h 6858000"/>
              <a:gd name="connsiteX698" fmla="*/ 76869 w 7467600"/>
              <a:gd name="connsiteY698" fmla="*/ 3005404 h 6858000"/>
              <a:gd name="connsiteX699" fmla="*/ 32049 w 7467600"/>
              <a:gd name="connsiteY699" fmla="*/ 3065814 h 6858000"/>
              <a:gd name="connsiteX700" fmla="*/ 0 w 7467600"/>
              <a:gd name="connsiteY700" fmla="*/ 3108744 h 6858000"/>
              <a:gd name="connsiteX701" fmla="*/ 0 w 7467600"/>
              <a:gd name="connsiteY701" fmla="*/ 3058059 h 6858000"/>
              <a:gd name="connsiteX702" fmla="*/ 7610 w 7467600"/>
              <a:gd name="connsiteY702" fmla="*/ 3047889 h 6858000"/>
              <a:gd name="connsiteX703" fmla="*/ 52419 w 7467600"/>
              <a:gd name="connsiteY703" fmla="*/ 2987479 h 6858000"/>
              <a:gd name="connsiteX704" fmla="*/ 59142 w 7467600"/>
              <a:gd name="connsiteY704" fmla="*/ 2978488 h 6858000"/>
              <a:gd name="connsiteX705" fmla="*/ 0 w 7467600"/>
              <a:gd name="connsiteY705" fmla="*/ 3015334 h 6858000"/>
              <a:gd name="connsiteX706" fmla="*/ 0 w 7467600"/>
              <a:gd name="connsiteY706" fmla="*/ 2914286 h 6858000"/>
              <a:gd name="connsiteX707" fmla="*/ 36383 w 7467600"/>
              <a:gd name="connsiteY707" fmla="*/ 2901128 h 6858000"/>
              <a:gd name="connsiteX708" fmla="*/ 156329 w 7467600"/>
              <a:gd name="connsiteY708" fmla="*/ 2840533 h 6858000"/>
              <a:gd name="connsiteX709" fmla="*/ 358355 w 7467600"/>
              <a:gd name="connsiteY709" fmla="*/ 2620471 h 6858000"/>
              <a:gd name="connsiteX710" fmla="*/ 510577 w 7467600"/>
              <a:gd name="connsiteY710" fmla="*/ 2501244 h 6858000"/>
              <a:gd name="connsiteX711" fmla="*/ 211967 w 7467600"/>
              <a:gd name="connsiteY711" fmla="*/ 2479171 h 6858000"/>
              <a:gd name="connsiteX712" fmla="*/ 0 w 7467600"/>
              <a:gd name="connsiteY712" fmla="*/ 2476398 h 6858000"/>
              <a:gd name="connsiteX713" fmla="*/ 0 w 7467600"/>
              <a:gd name="connsiteY713" fmla="*/ 2389189 h 6858000"/>
              <a:gd name="connsiteX714" fmla="*/ 103062 w 7467600"/>
              <a:gd name="connsiteY714" fmla="*/ 2389518 h 6858000"/>
              <a:gd name="connsiteX715" fmla="*/ 510734 w 7467600"/>
              <a:gd name="connsiteY715" fmla="*/ 2416201 h 6858000"/>
              <a:gd name="connsiteX716" fmla="*/ 279257 w 7467600"/>
              <a:gd name="connsiteY716" fmla="*/ 2092102 h 6858000"/>
              <a:gd name="connsiteX717" fmla="*/ 65265 w 7467600"/>
              <a:gd name="connsiteY717" fmla="*/ 2006049 h 6858000"/>
              <a:gd name="connsiteX718" fmla="*/ 0 w 7467600"/>
              <a:gd name="connsiteY718" fmla="*/ 1982532 h 6858000"/>
              <a:gd name="connsiteX719" fmla="*/ 0 w 7467600"/>
              <a:gd name="connsiteY719" fmla="*/ 1912789 h 6858000"/>
              <a:gd name="connsiteX720" fmla="*/ 97460 w 7467600"/>
              <a:gd name="connsiteY720" fmla="*/ 1953725 h 6858000"/>
              <a:gd name="connsiteX721" fmla="*/ 221272 w 7467600"/>
              <a:gd name="connsiteY721" fmla="*/ 1980766 h 6858000"/>
              <a:gd name="connsiteX722" fmla="*/ 116765 w 7467600"/>
              <a:gd name="connsiteY722" fmla="*/ 1911033 h 6858000"/>
              <a:gd name="connsiteX723" fmla="*/ 16405 w 7467600"/>
              <a:gd name="connsiteY723" fmla="*/ 1803412 h 6858000"/>
              <a:gd name="connsiteX724" fmla="*/ 0 w 7467600"/>
              <a:gd name="connsiteY724" fmla="*/ 1784777 h 6858000"/>
              <a:gd name="connsiteX725" fmla="*/ 0 w 7467600"/>
              <a:gd name="connsiteY725" fmla="*/ 1740082 h 6858000"/>
              <a:gd name="connsiteX726" fmla="*/ 39394 w 7467600"/>
              <a:gd name="connsiteY726" fmla="*/ 1784856 h 6858000"/>
              <a:gd name="connsiteX727" fmla="*/ 135813 w 7467600"/>
              <a:gd name="connsiteY727" fmla="*/ 1888838 h 6858000"/>
              <a:gd name="connsiteX728" fmla="*/ 242575 w 7467600"/>
              <a:gd name="connsiteY728" fmla="*/ 1958841 h 6858000"/>
              <a:gd name="connsiteX729" fmla="*/ 82197 w 7467600"/>
              <a:gd name="connsiteY729" fmla="*/ 1754826 h 6858000"/>
              <a:gd name="connsiteX730" fmla="*/ 0 w 7467600"/>
              <a:gd name="connsiteY730" fmla="*/ 1679650 h 6858000"/>
              <a:gd name="connsiteX731" fmla="*/ 0 w 7467600"/>
              <a:gd name="connsiteY731" fmla="*/ 1602463 h 6858000"/>
              <a:gd name="connsiteX732" fmla="*/ 84689 w 7467600"/>
              <a:gd name="connsiteY732" fmla="*/ 1677442 h 6858000"/>
              <a:gd name="connsiteX733" fmla="*/ 298437 w 7467600"/>
              <a:gd name="connsiteY733" fmla="*/ 1968019 h 6858000"/>
              <a:gd name="connsiteX734" fmla="*/ 227269 w 7467600"/>
              <a:gd name="connsiteY734" fmla="*/ 1114064 h 6858000"/>
              <a:gd name="connsiteX735" fmla="*/ 248003 w 7467600"/>
              <a:gd name="connsiteY735" fmla="*/ 1089613 h 6858000"/>
              <a:gd name="connsiteX736" fmla="*/ 427020 w 7467600"/>
              <a:gd name="connsiteY736" fmla="*/ 1619803 h 6858000"/>
              <a:gd name="connsiteX737" fmla="*/ 340345 w 7467600"/>
              <a:gd name="connsiteY737" fmla="*/ 2027739 h 6858000"/>
              <a:gd name="connsiteX738" fmla="*/ 360865 w 7467600"/>
              <a:gd name="connsiteY738" fmla="*/ 2044827 h 6858000"/>
              <a:gd name="connsiteX739" fmla="*/ 560414 w 7467600"/>
              <a:gd name="connsiteY739" fmla="*/ 2421457 h 6858000"/>
              <a:gd name="connsiteX740" fmla="*/ 1359703 w 7467600"/>
              <a:gd name="connsiteY740" fmla="*/ 2578554 h 6858000"/>
              <a:gd name="connsiteX741" fmla="*/ 1359422 w 7467600"/>
              <a:gd name="connsiteY741" fmla="*/ 2577994 h 6858000"/>
              <a:gd name="connsiteX742" fmla="*/ 828701 w 7467600"/>
              <a:gd name="connsiteY742" fmla="*/ 1839520 h 6858000"/>
              <a:gd name="connsiteX743" fmla="*/ 494427 w 7467600"/>
              <a:gd name="connsiteY743" fmla="*/ 1092333 h 6858000"/>
              <a:gd name="connsiteX744" fmla="*/ 506322 w 7467600"/>
              <a:gd name="connsiteY744" fmla="*/ 1020997 h 6858000"/>
              <a:gd name="connsiteX745" fmla="*/ 4570198 w 7467600"/>
              <a:gd name="connsiteY745" fmla="*/ 978081 h 6858000"/>
              <a:gd name="connsiteX746" fmla="*/ 4523691 w 7467600"/>
              <a:gd name="connsiteY746" fmla="*/ 1127776 h 6858000"/>
              <a:gd name="connsiteX747" fmla="*/ 4509875 w 7467600"/>
              <a:gd name="connsiteY747" fmla="*/ 1167552 h 6858000"/>
              <a:gd name="connsiteX748" fmla="*/ 4478168 w 7467600"/>
              <a:gd name="connsiteY748" fmla="*/ 1260735 h 6858000"/>
              <a:gd name="connsiteX749" fmla="*/ 4409309 w 7467600"/>
              <a:gd name="connsiteY749" fmla="*/ 1666996 h 6858000"/>
              <a:gd name="connsiteX750" fmla="*/ 4370031 w 7467600"/>
              <a:gd name="connsiteY750" fmla="*/ 1955666 h 6858000"/>
              <a:gd name="connsiteX751" fmla="*/ 4570198 w 7467600"/>
              <a:gd name="connsiteY751" fmla="*/ 978081 h 6858000"/>
              <a:gd name="connsiteX752" fmla="*/ 4557898 w 7467600"/>
              <a:gd name="connsiteY752" fmla="*/ 900011 h 6858000"/>
              <a:gd name="connsiteX753" fmla="*/ 4344840 w 7467600"/>
              <a:gd name="connsiteY753" fmla="*/ 1922038 h 6858000"/>
              <a:gd name="connsiteX754" fmla="*/ 4378710 w 7467600"/>
              <a:gd name="connsiteY754" fmla="*/ 1665516 h 6858000"/>
              <a:gd name="connsiteX755" fmla="*/ 4448798 w 7467600"/>
              <a:gd name="connsiteY755" fmla="*/ 1253024 h 6858000"/>
              <a:gd name="connsiteX756" fmla="*/ 4480315 w 7467600"/>
              <a:gd name="connsiteY756" fmla="*/ 1158454 h 6858000"/>
              <a:gd name="connsiteX757" fmla="*/ 4494133 w 7467600"/>
              <a:gd name="connsiteY757" fmla="*/ 1118676 h 6858000"/>
              <a:gd name="connsiteX758" fmla="*/ 4557898 w 7467600"/>
              <a:gd name="connsiteY758" fmla="*/ 900011 h 6858000"/>
              <a:gd name="connsiteX759" fmla="*/ 5870151 w 7467600"/>
              <a:gd name="connsiteY759" fmla="*/ 898890 h 6858000"/>
              <a:gd name="connsiteX760" fmla="*/ 5861335 w 7467600"/>
              <a:gd name="connsiteY760" fmla="*/ 899177 h 6858000"/>
              <a:gd name="connsiteX761" fmla="*/ 5843702 w 7467600"/>
              <a:gd name="connsiteY761" fmla="*/ 899748 h 6858000"/>
              <a:gd name="connsiteX762" fmla="*/ 5651107 w 7467600"/>
              <a:gd name="connsiteY762" fmla="*/ 920306 h 6858000"/>
              <a:gd name="connsiteX763" fmla="*/ 5459407 w 7467600"/>
              <a:gd name="connsiteY763" fmla="*/ 940975 h 6858000"/>
              <a:gd name="connsiteX764" fmla="*/ 5374846 w 7467600"/>
              <a:gd name="connsiteY764" fmla="*/ 941988 h 6858000"/>
              <a:gd name="connsiteX765" fmla="*/ 5256105 w 7467600"/>
              <a:gd name="connsiteY765" fmla="*/ 945632 h 6858000"/>
              <a:gd name="connsiteX766" fmla="*/ 5107071 w 7467600"/>
              <a:gd name="connsiteY766" fmla="*/ 969720 h 6858000"/>
              <a:gd name="connsiteX767" fmla="*/ 4998681 w 7467600"/>
              <a:gd name="connsiteY767" fmla="*/ 988771 h 6858000"/>
              <a:gd name="connsiteX768" fmla="*/ 5870151 w 7467600"/>
              <a:gd name="connsiteY768" fmla="*/ 898890 h 6858000"/>
              <a:gd name="connsiteX769" fmla="*/ 5504425 w 7467600"/>
              <a:gd name="connsiteY769" fmla="*/ 848067 h 6858000"/>
              <a:gd name="connsiteX770" fmla="*/ 4968849 w 7467600"/>
              <a:gd name="connsiteY770" fmla="*/ 962318 h 6858000"/>
              <a:gd name="connsiteX771" fmla="*/ 5104039 w 7467600"/>
              <a:gd name="connsiteY771" fmla="*/ 940634 h 6858000"/>
              <a:gd name="connsiteX772" fmla="*/ 5256311 w 7467600"/>
              <a:gd name="connsiteY772" fmla="*/ 916490 h 6858000"/>
              <a:gd name="connsiteX773" fmla="*/ 5377381 w 7467600"/>
              <a:gd name="connsiteY773" fmla="*/ 912671 h 6858000"/>
              <a:gd name="connsiteX774" fmla="*/ 5460148 w 7467600"/>
              <a:gd name="connsiteY774" fmla="*/ 911442 h 6858000"/>
              <a:gd name="connsiteX775" fmla="*/ 5648971 w 7467600"/>
              <a:gd name="connsiteY775" fmla="*/ 891331 h 6858000"/>
              <a:gd name="connsiteX776" fmla="*/ 5844807 w 7467600"/>
              <a:gd name="connsiteY776" fmla="*/ 870718 h 6858000"/>
              <a:gd name="connsiteX777" fmla="*/ 5862975 w 7467600"/>
              <a:gd name="connsiteY777" fmla="*/ 869756 h 6858000"/>
              <a:gd name="connsiteX778" fmla="*/ 5920887 w 7467600"/>
              <a:gd name="connsiteY778" fmla="*/ 865929 h 6858000"/>
              <a:gd name="connsiteX779" fmla="*/ 5504425 w 7467600"/>
              <a:gd name="connsiteY779" fmla="*/ 848067 h 6858000"/>
              <a:gd name="connsiteX780" fmla="*/ 3607114 w 7467600"/>
              <a:gd name="connsiteY780" fmla="*/ 467441 h 6858000"/>
              <a:gd name="connsiteX781" fmla="*/ 3296242 w 7467600"/>
              <a:gd name="connsiteY781" fmla="*/ 807991 h 6858000"/>
              <a:gd name="connsiteX782" fmla="*/ 3174674 w 7467600"/>
              <a:gd name="connsiteY782" fmla="*/ 919759 h 6858000"/>
              <a:gd name="connsiteX783" fmla="*/ 3042978 w 7467600"/>
              <a:gd name="connsiteY783" fmla="*/ 1054894 h 6858000"/>
              <a:gd name="connsiteX784" fmla="*/ 2968914 w 7467600"/>
              <a:gd name="connsiteY784" fmla="*/ 1133756 h 6858000"/>
              <a:gd name="connsiteX785" fmla="*/ 3103823 w 7467600"/>
              <a:gd name="connsiteY785" fmla="*/ 1026814 h 6858000"/>
              <a:gd name="connsiteX786" fmla="*/ 3607114 w 7467600"/>
              <a:gd name="connsiteY786" fmla="*/ 467441 h 6858000"/>
              <a:gd name="connsiteX787" fmla="*/ 3744487 w 7467600"/>
              <a:gd name="connsiteY787" fmla="*/ 383136 h 6858000"/>
              <a:gd name="connsiteX788" fmla="*/ 3970213 w 7467600"/>
              <a:gd name="connsiteY788" fmla="*/ 995559 h 6858000"/>
              <a:gd name="connsiteX789" fmla="*/ 3744487 w 7467600"/>
              <a:gd name="connsiteY789" fmla="*/ 383136 h 6858000"/>
              <a:gd name="connsiteX790" fmla="*/ 3624562 w 7467600"/>
              <a:gd name="connsiteY790" fmla="*/ 367041 h 6858000"/>
              <a:gd name="connsiteX791" fmla="*/ 3489712 w 7467600"/>
              <a:gd name="connsiteY791" fmla="*/ 485386 h 6858000"/>
              <a:gd name="connsiteX792" fmla="*/ 3182994 w 7467600"/>
              <a:gd name="connsiteY792" fmla="*/ 828265 h 6858000"/>
              <a:gd name="connsiteX793" fmla="*/ 2892114 w 7467600"/>
              <a:gd name="connsiteY793" fmla="*/ 1172635 h 6858000"/>
              <a:gd name="connsiteX794" fmla="*/ 3021459 w 7467600"/>
              <a:gd name="connsiteY794" fmla="*/ 1035385 h 6858000"/>
              <a:gd name="connsiteX795" fmla="*/ 3153873 w 7467600"/>
              <a:gd name="connsiteY795" fmla="*/ 898971 h 6858000"/>
              <a:gd name="connsiteX796" fmla="*/ 3276511 w 7467600"/>
              <a:gd name="connsiteY796" fmla="*/ 786423 h 6858000"/>
              <a:gd name="connsiteX797" fmla="*/ 3584154 w 7467600"/>
              <a:gd name="connsiteY797" fmla="*/ 448218 h 6858000"/>
              <a:gd name="connsiteX798" fmla="*/ 3624562 w 7467600"/>
              <a:gd name="connsiteY798" fmla="*/ 367041 h 6858000"/>
              <a:gd name="connsiteX799" fmla="*/ 3766672 w 7467600"/>
              <a:gd name="connsiteY799" fmla="*/ 359429 h 6858000"/>
              <a:gd name="connsiteX800" fmla="*/ 3996338 w 7467600"/>
              <a:gd name="connsiteY800" fmla="*/ 968237 h 6858000"/>
              <a:gd name="connsiteX801" fmla="*/ 3766672 w 7467600"/>
              <a:gd name="connsiteY801" fmla="*/ 359429 h 6858000"/>
              <a:gd name="connsiteX802" fmla="*/ 5805386 w 7467600"/>
              <a:gd name="connsiteY802" fmla="*/ 239240 h 6858000"/>
              <a:gd name="connsiteX803" fmla="*/ 5736947 w 7467600"/>
              <a:gd name="connsiteY803" fmla="*/ 261367 h 6858000"/>
              <a:gd name="connsiteX804" fmla="*/ 5427012 w 7467600"/>
              <a:gd name="connsiteY804" fmla="*/ 311272 h 6858000"/>
              <a:gd name="connsiteX805" fmla="*/ 5147818 w 7467600"/>
              <a:gd name="connsiteY805" fmla="*/ 322112 h 6858000"/>
              <a:gd name="connsiteX806" fmla="*/ 5060854 w 7467600"/>
              <a:gd name="connsiteY806" fmla="*/ 311882 h 6858000"/>
              <a:gd name="connsiteX807" fmla="*/ 4945989 w 7467600"/>
              <a:gd name="connsiteY807" fmla="*/ 300516 h 6858000"/>
              <a:gd name="connsiteX808" fmla="*/ 5410479 w 7467600"/>
              <a:gd name="connsiteY808" fmla="*/ 348434 h 6858000"/>
              <a:gd name="connsiteX809" fmla="*/ 5805386 w 7467600"/>
              <a:gd name="connsiteY809" fmla="*/ 239240 h 6858000"/>
              <a:gd name="connsiteX810" fmla="*/ 5905192 w 7467600"/>
              <a:gd name="connsiteY810" fmla="*/ 163079 h 6858000"/>
              <a:gd name="connsiteX811" fmla="*/ 5865655 w 7467600"/>
              <a:gd name="connsiteY811" fmla="*/ 171901 h 6858000"/>
              <a:gd name="connsiteX812" fmla="*/ 5259740 w 7467600"/>
              <a:gd name="connsiteY812" fmla="*/ 257013 h 6858000"/>
              <a:gd name="connsiteX813" fmla="*/ 5208466 w 7467600"/>
              <a:gd name="connsiteY813" fmla="*/ 257550 h 6858000"/>
              <a:gd name="connsiteX814" fmla="*/ 4980204 w 7467600"/>
              <a:gd name="connsiteY814" fmla="*/ 271903 h 6858000"/>
              <a:gd name="connsiteX815" fmla="*/ 5068068 w 7467600"/>
              <a:gd name="connsiteY815" fmla="*/ 282244 h 6858000"/>
              <a:gd name="connsiteX816" fmla="*/ 5153231 w 7467600"/>
              <a:gd name="connsiteY816" fmla="*/ 292240 h 6858000"/>
              <a:gd name="connsiteX817" fmla="*/ 5426491 w 7467600"/>
              <a:gd name="connsiteY817" fmla="*/ 281128 h 6858000"/>
              <a:gd name="connsiteX818" fmla="*/ 5731212 w 7467600"/>
              <a:gd name="connsiteY818" fmla="*/ 231951 h 6858000"/>
              <a:gd name="connsiteX819" fmla="*/ 5905192 w 7467600"/>
              <a:gd name="connsiteY819" fmla="*/ 163079 h 6858000"/>
              <a:gd name="connsiteX820" fmla="*/ 5944437 w 7467600"/>
              <a:gd name="connsiteY820" fmla="*/ 113829 h 6858000"/>
              <a:gd name="connsiteX821" fmla="*/ 5825032 w 7467600"/>
              <a:gd name="connsiteY821" fmla="*/ 146405 h 6858000"/>
              <a:gd name="connsiteX822" fmla="*/ 4955599 w 7467600"/>
              <a:gd name="connsiteY822" fmla="*/ 247008 h 6858000"/>
              <a:gd name="connsiteX823" fmla="*/ 5210104 w 7467600"/>
              <a:gd name="connsiteY823" fmla="*/ 228123 h 6858000"/>
              <a:gd name="connsiteX824" fmla="*/ 5261015 w 7467600"/>
              <a:gd name="connsiteY824" fmla="*/ 227087 h 6858000"/>
              <a:gd name="connsiteX825" fmla="*/ 5861181 w 7467600"/>
              <a:gd name="connsiteY825" fmla="*/ 143093 h 6858000"/>
              <a:gd name="connsiteX826" fmla="*/ 5961252 w 7467600"/>
              <a:gd name="connsiteY826" fmla="*/ 114820 h 6858000"/>
              <a:gd name="connsiteX827" fmla="*/ 5944437 w 7467600"/>
              <a:gd name="connsiteY827" fmla="*/ 113829 h 6858000"/>
              <a:gd name="connsiteX828" fmla="*/ 3882765 w 7467600"/>
              <a:gd name="connsiteY828" fmla="*/ 0 h 6858000"/>
              <a:gd name="connsiteX829" fmla="*/ 3995099 w 7467600"/>
              <a:gd name="connsiteY829" fmla="*/ 0 h 6858000"/>
              <a:gd name="connsiteX830" fmla="*/ 4163818 w 7467600"/>
              <a:gd name="connsiteY830" fmla="*/ 234104 h 6858000"/>
              <a:gd name="connsiteX831" fmla="*/ 4172099 w 7467600"/>
              <a:gd name="connsiteY831" fmla="*/ 234207 h 6858000"/>
              <a:gd name="connsiteX832" fmla="*/ 4784282 w 7467600"/>
              <a:gd name="connsiteY832" fmla="*/ 276561 h 6858000"/>
              <a:gd name="connsiteX833" fmla="*/ 4801687 w 7467600"/>
              <a:gd name="connsiteY833" fmla="*/ 267764 h 6858000"/>
              <a:gd name="connsiteX834" fmla="*/ 6082788 w 7467600"/>
              <a:gd name="connsiteY834" fmla="*/ 64119 h 6858000"/>
              <a:gd name="connsiteX835" fmla="*/ 6099442 w 7467600"/>
              <a:gd name="connsiteY835" fmla="*/ 82568 h 6858000"/>
              <a:gd name="connsiteX836" fmla="*/ 4804137 w 7467600"/>
              <a:gd name="connsiteY836" fmla="*/ 320931 h 6858000"/>
              <a:gd name="connsiteX837" fmla="*/ 4227047 w 7467600"/>
              <a:gd name="connsiteY837" fmla="*/ 313415 h 6858000"/>
              <a:gd name="connsiteX838" fmla="*/ 4346041 w 7467600"/>
              <a:gd name="connsiteY838" fmla="*/ 456086 h 6858000"/>
              <a:gd name="connsiteX839" fmla="*/ 4870967 w 7467600"/>
              <a:gd name="connsiteY839" fmla="*/ 963061 h 6858000"/>
              <a:gd name="connsiteX840" fmla="*/ 4889647 w 7467600"/>
              <a:gd name="connsiteY840" fmla="*/ 957147 h 6858000"/>
              <a:gd name="connsiteX841" fmla="*/ 5422504 w 7467600"/>
              <a:gd name="connsiteY841" fmla="*/ 805191 h 6858000"/>
              <a:gd name="connsiteX842" fmla="*/ 6087656 w 7467600"/>
              <a:gd name="connsiteY842" fmla="*/ 826703 h 6858000"/>
              <a:gd name="connsiteX843" fmla="*/ 6058717 w 7467600"/>
              <a:gd name="connsiteY843" fmla="*/ 865992 h 6858000"/>
              <a:gd name="connsiteX844" fmla="*/ 4974153 w 7467600"/>
              <a:gd name="connsiteY844" fmla="*/ 1045456 h 6858000"/>
              <a:gd name="connsiteX845" fmla="*/ 5627835 w 7467600"/>
              <a:gd name="connsiteY845" fmla="*/ 1472077 h 6858000"/>
              <a:gd name="connsiteX846" fmla="*/ 5629817 w 7467600"/>
              <a:gd name="connsiteY846" fmla="*/ 1471412 h 6858000"/>
              <a:gd name="connsiteX847" fmla="*/ 5634124 w 7467600"/>
              <a:gd name="connsiteY847" fmla="*/ 1470572 h 6858000"/>
              <a:gd name="connsiteX848" fmla="*/ 5755832 w 7467600"/>
              <a:gd name="connsiteY848" fmla="*/ 1383886 h 6858000"/>
              <a:gd name="connsiteX849" fmla="*/ 6014186 w 7467600"/>
              <a:gd name="connsiteY849" fmla="*/ 1279799 h 6858000"/>
              <a:gd name="connsiteX850" fmla="*/ 6901619 w 7467600"/>
              <a:gd name="connsiteY850" fmla="*/ 1047874 h 6858000"/>
              <a:gd name="connsiteX851" fmla="*/ 6931566 w 7467600"/>
              <a:gd name="connsiteY851" fmla="*/ 1062034 h 6858000"/>
              <a:gd name="connsiteX852" fmla="*/ 5790982 w 7467600"/>
              <a:gd name="connsiteY852" fmla="*/ 1561380 h 6858000"/>
              <a:gd name="connsiteX853" fmla="*/ 6188971 w 7467600"/>
              <a:gd name="connsiteY853" fmla="*/ 1755168 h 6858000"/>
              <a:gd name="connsiteX854" fmla="*/ 6202446 w 7467600"/>
              <a:gd name="connsiteY854" fmla="*/ 1752268 h 6858000"/>
              <a:gd name="connsiteX855" fmla="*/ 7179560 w 7467600"/>
              <a:gd name="connsiteY855" fmla="*/ 1467551 h 6858000"/>
              <a:gd name="connsiteX856" fmla="*/ 7158730 w 7467600"/>
              <a:gd name="connsiteY856" fmla="*/ 1507835 h 6858000"/>
              <a:gd name="connsiteX857" fmla="*/ 6326959 w 7467600"/>
              <a:gd name="connsiteY857" fmla="*/ 1817686 h 6858000"/>
              <a:gd name="connsiteX858" fmla="*/ 6537433 w 7467600"/>
              <a:gd name="connsiteY858" fmla="*/ 1907790 h 6858000"/>
              <a:gd name="connsiteX859" fmla="*/ 6550221 w 7467600"/>
              <a:gd name="connsiteY859" fmla="*/ 1910729 h 6858000"/>
              <a:gd name="connsiteX860" fmla="*/ 6964438 w 7467600"/>
              <a:gd name="connsiteY860" fmla="*/ 2209505 h 6858000"/>
              <a:gd name="connsiteX861" fmla="*/ 7367862 w 7467600"/>
              <a:gd name="connsiteY861" fmla="*/ 2806833 h 6858000"/>
              <a:gd name="connsiteX862" fmla="*/ 7364329 w 7467600"/>
              <a:gd name="connsiteY862" fmla="*/ 2826907 h 6858000"/>
              <a:gd name="connsiteX863" fmla="*/ 7290545 w 7467600"/>
              <a:gd name="connsiteY863" fmla="*/ 2850663 h 6858000"/>
              <a:gd name="connsiteX864" fmla="*/ 6472036 w 7467600"/>
              <a:gd name="connsiteY864" fmla="*/ 1959003 h 6858000"/>
              <a:gd name="connsiteX865" fmla="*/ 5792897 w 7467600"/>
              <a:gd name="connsiteY865" fmla="*/ 1647747 h 6858000"/>
              <a:gd name="connsiteX866" fmla="*/ 5842751 w 7467600"/>
              <a:gd name="connsiteY866" fmla="*/ 1816112 h 6858000"/>
              <a:gd name="connsiteX867" fmla="*/ 5847424 w 7467600"/>
              <a:gd name="connsiteY867" fmla="*/ 1815776 h 6858000"/>
              <a:gd name="connsiteX868" fmla="*/ 6399821 w 7467600"/>
              <a:gd name="connsiteY868" fmla="*/ 2344799 h 6858000"/>
              <a:gd name="connsiteX869" fmla="*/ 6323232 w 7467600"/>
              <a:gd name="connsiteY869" fmla="*/ 2389634 h 6858000"/>
              <a:gd name="connsiteX870" fmla="*/ 5942958 w 7467600"/>
              <a:gd name="connsiteY870" fmla="*/ 2077708 h 6858000"/>
              <a:gd name="connsiteX871" fmla="*/ 5921559 w 7467600"/>
              <a:gd name="connsiteY871" fmla="*/ 2378596 h 6858000"/>
              <a:gd name="connsiteX872" fmla="*/ 5817651 w 7467600"/>
              <a:gd name="connsiteY872" fmla="*/ 3023919 h 6858000"/>
              <a:gd name="connsiteX873" fmla="*/ 5729634 w 7467600"/>
              <a:gd name="connsiteY873" fmla="*/ 3051849 h 6858000"/>
              <a:gd name="connsiteX874" fmla="*/ 5611018 w 7467600"/>
              <a:gd name="connsiteY874" fmla="*/ 2316769 h 6858000"/>
              <a:gd name="connsiteX875" fmla="*/ 5687608 w 7467600"/>
              <a:gd name="connsiteY875" fmla="*/ 2039972 h 6858000"/>
              <a:gd name="connsiteX876" fmla="*/ 5657554 w 7467600"/>
              <a:gd name="connsiteY876" fmla="*/ 1576445 h 6858000"/>
              <a:gd name="connsiteX877" fmla="*/ 5150475 w 7467600"/>
              <a:gd name="connsiteY877" fmla="*/ 1274012 h 6858000"/>
              <a:gd name="connsiteX878" fmla="*/ 5349142 w 7467600"/>
              <a:gd name="connsiteY878" fmla="*/ 2204405 h 6858000"/>
              <a:gd name="connsiteX879" fmla="*/ 5262214 w 7467600"/>
              <a:gd name="connsiteY879" fmla="*/ 2233836 h 6858000"/>
              <a:gd name="connsiteX880" fmla="*/ 4981539 w 7467600"/>
              <a:gd name="connsiteY880" fmla="*/ 1542201 h 6858000"/>
              <a:gd name="connsiteX881" fmla="*/ 4958461 w 7467600"/>
              <a:gd name="connsiteY881" fmla="*/ 1136957 h 6858000"/>
              <a:gd name="connsiteX882" fmla="*/ 4655015 w 7467600"/>
              <a:gd name="connsiteY882" fmla="*/ 891426 h 6858000"/>
              <a:gd name="connsiteX883" fmla="*/ 4348002 w 7467600"/>
              <a:gd name="connsiteY883" fmla="*/ 2205895 h 6858000"/>
              <a:gd name="connsiteX884" fmla="*/ 4262250 w 7467600"/>
              <a:gd name="connsiteY884" fmla="*/ 2219972 h 6858000"/>
              <a:gd name="connsiteX885" fmla="*/ 4550611 w 7467600"/>
              <a:gd name="connsiteY885" fmla="*/ 817540 h 6858000"/>
              <a:gd name="connsiteX886" fmla="*/ 4564418 w 7467600"/>
              <a:gd name="connsiteY886" fmla="*/ 808293 h 6858000"/>
              <a:gd name="connsiteX887" fmla="*/ 4266388 w 7467600"/>
              <a:gd name="connsiteY887" fmla="*/ 500083 h 6858000"/>
              <a:gd name="connsiteX888" fmla="*/ 4032842 w 7467600"/>
              <a:gd name="connsiteY888" fmla="*/ 211809 h 6858000"/>
              <a:gd name="connsiteX889" fmla="*/ 3882765 w 7467600"/>
              <a:gd name="connsiteY889" fmla="*/ 0 h 6858000"/>
              <a:gd name="connsiteX890" fmla="*/ 3721337 w 7467600"/>
              <a:gd name="connsiteY890" fmla="*/ 0 h 6858000"/>
              <a:gd name="connsiteX891" fmla="*/ 3797544 w 7467600"/>
              <a:gd name="connsiteY891" fmla="*/ 0 h 6858000"/>
              <a:gd name="connsiteX892" fmla="*/ 3775734 w 7467600"/>
              <a:gd name="connsiteY892" fmla="*/ 95131 h 6858000"/>
              <a:gd name="connsiteX893" fmla="*/ 3724807 w 7467600"/>
              <a:gd name="connsiteY893" fmla="*/ 272257 h 6858000"/>
              <a:gd name="connsiteX894" fmla="*/ 3726844 w 7467600"/>
              <a:gd name="connsiteY894" fmla="*/ 282988 h 6858000"/>
              <a:gd name="connsiteX895" fmla="*/ 3742664 w 7467600"/>
              <a:gd name="connsiteY895" fmla="*/ 279918 h 6858000"/>
              <a:gd name="connsiteX896" fmla="*/ 4103910 w 7467600"/>
              <a:gd name="connsiteY896" fmla="*/ 1161917 h 6858000"/>
              <a:gd name="connsiteX897" fmla="*/ 4020269 w 7467600"/>
              <a:gd name="connsiteY897" fmla="*/ 1200406 h 6858000"/>
              <a:gd name="connsiteX898" fmla="*/ 3674882 w 7467600"/>
              <a:gd name="connsiteY898" fmla="*/ 488524 h 6858000"/>
              <a:gd name="connsiteX899" fmla="*/ 3132682 w 7467600"/>
              <a:gd name="connsiteY899" fmla="*/ 1072284 h 6858000"/>
              <a:gd name="connsiteX900" fmla="*/ 2716346 w 7467600"/>
              <a:gd name="connsiteY900" fmla="*/ 1276376 h 6858000"/>
              <a:gd name="connsiteX901" fmla="*/ 2716772 w 7467600"/>
              <a:gd name="connsiteY901" fmla="*/ 1255462 h 6858000"/>
              <a:gd name="connsiteX902" fmla="*/ 3471096 w 7467600"/>
              <a:gd name="connsiteY902" fmla="*/ 437072 h 6858000"/>
              <a:gd name="connsiteX903" fmla="*/ 3639057 w 7467600"/>
              <a:gd name="connsiteY903" fmla="*/ 286334 h 6858000"/>
              <a:gd name="connsiteX904" fmla="*/ 3640309 w 7467600"/>
              <a:gd name="connsiteY904" fmla="*/ 284664 h 6858000"/>
              <a:gd name="connsiteX905" fmla="*/ 3646022 w 7467600"/>
              <a:gd name="connsiteY905" fmla="*/ 276711 h 6858000"/>
              <a:gd name="connsiteX906" fmla="*/ 3707943 w 7467600"/>
              <a:gd name="connsiteY906" fmla="*/ 65958 h 6858000"/>
              <a:gd name="connsiteX907" fmla="*/ 3721337 w 7467600"/>
              <a:gd name="connsiteY907" fmla="*/ 0 h 6858000"/>
              <a:gd name="connsiteX908" fmla="*/ 2867960 w 7467600"/>
              <a:gd name="connsiteY908" fmla="*/ 0 h 6858000"/>
              <a:gd name="connsiteX909" fmla="*/ 2926351 w 7467600"/>
              <a:gd name="connsiteY909" fmla="*/ 0 h 6858000"/>
              <a:gd name="connsiteX910" fmla="*/ 2902823 w 7467600"/>
              <a:gd name="connsiteY910" fmla="*/ 262929 h 6858000"/>
              <a:gd name="connsiteX911" fmla="*/ 2940663 w 7467600"/>
              <a:gd name="connsiteY911" fmla="*/ 140884 h 6858000"/>
              <a:gd name="connsiteX912" fmla="*/ 2947039 w 7467600"/>
              <a:gd name="connsiteY912" fmla="*/ 122524 h 6858000"/>
              <a:gd name="connsiteX913" fmla="*/ 2984316 w 7467600"/>
              <a:gd name="connsiteY913" fmla="*/ 0 h 6858000"/>
              <a:gd name="connsiteX914" fmla="*/ 3016114 w 7467600"/>
              <a:gd name="connsiteY914" fmla="*/ 0 h 6858000"/>
              <a:gd name="connsiteX915" fmla="*/ 2979949 w 7467600"/>
              <a:gd name="connsiteY915" fmla="*/ 119274 h 6858000"/>
              <a:gd name="connsiteX916" fmla="*/ 3023879 w 7467600"/>
              <a:gd name="connsiteY916" fmla="*/ 0 h 6858000"/>
              <a:gd name="connsiteX917" fmla="*/ 3105400 w 7467600"/>
              <a:gd name="connsiteY917" fmla="*/ 0 h 6858000"/>
              <a:gd name="connsiteX918" fmla="*/ 3094669 w 7467600"/>
              <a:gd name="connsiteY918" fmla="*/ 30308 h 6858000"/>
              <a:gd name="connsiteX919" fmla="*/ 2901945 w 7467600"/>
              <a:gd name="connsiteY919" fmla="*/ 466538 h 6858000"/>
              <a:gd name="connsiteX920" fmla="*/ 2815209 w 7467600"/>
              <a:gd name="connsiteY920" fmla="*/ 497361 h 6858000"/>
              <a:gd name="connsiteX921" fmla="*/ 2844845 w 7467600"/>
              <a:gd name="connsiteY921" fmla="*/ 127638 h 6858000"/>
              <a:gd name="connsiteX922" fmla="*/ 2867960 w 7467600"/>
              <a:gd name="connsiteY922" fmla="*/ 0 h 6858000"/>
              <a:gd name="connsiteX923" fmla="*/ 1057230 w 7467600"/>
              <a:gd name="connsiteY923" fmla="*/ 0 h 6858000"/>
              <a:gd name="connsiteX924" fmla="*/ 1111003 w 7467600"/>
              <a:gd name="connsiteY924" fmla="*/ 0 h 6858000"/>
              <a:gd name="connsiteX925" fmla="*/ 1125553 w 7467600"/>
              <a:gd name="connsiteY925" fmla="*/ 52588 h 6858000"/>
              <a:gd name="connsiteX926" fmla="*/ 1304276 w 7467600"/>
              <a:gd name="connsiteY926" fmla="*/ 476275 h 6858000"/>
              <a:gd name="connsiteX927" fmla="*/ 1492066 w 7467600"/>
              <a:gd name="connsiteY927" fmla="*/ 886333 h 6858000"/>
              <a:gd name="connsiteX928" fmla="*/ 1423698 w 7467600"/>
              <a:gd name="connsiteY928" fmla="*/ 710817 h 6858000"/>
              <a:gd name="connsiteX929" fmla="*/ 1357609 w 7467600"/>
              <a:gd name="connsiteY929" fmla="*/ 532892 h 6858000"/>
              <a:gd name="connsiteX930" fmla="*/ 1309550 w 7467600"/>
              <a:gd name="connsiteY930" fmla="*/ 374031 h 6858000"/>
              <a:gd name="connsiteX931" fmla="*/ 1193673 w 7467600"/>
              <a:gd name="connsiteY931" fmla="*/ 49533 h 6858000"/>
              <a:gd name="connsiteX932" fmla="*/ 1164391 w 7467600"/>
              <a:gd name="connsiteY932" fmla="*/ 0 h 6858000"/>
              <a:gd name="connsiteX933" fmla="*/ 1200666 w 7467600"/>
              <a:gd name="connsiteY933" fmla="*/ 0 h 6858000"/>
              <a:gd name="connsiteX934" fmla="*/ 1223408 w 7467600"/>
              <a:gd name="connsiteY934" fmla="*/ 38996 h 6858000"/>
              <a:gd name="connsiteX935" fmla="*/ 1339635 w 7467600"/>
              <a:gd name="connsiteY935" fmla="*/ 365517 h 6858000"/>
              <a:gd name="connsiteX936" fmla="*/ 1387469 w 7467600"/>
              <a:gd name="connsiteY936" fmla="*/ 523079 h 6858000"/>
              <a:gd name="connsiteX937" fmla="*/ 1452685 w 7467600"/>
              <a:gd name="connsiteY937" fmla="*/ 699806 h 6858000"/>
              <a:gd name="connsiteX938" fmla="*/ 1492092 w 7467600"/>
              <a:gd name="connsiteY938" fmla="*/ 800424 h 6858000"/>
              <a:gd name="connsiteX939" fmla="*/ 1455302 w 7467600"/>
              <a:gd name="connsiteY939" fmla="*/ 632913 h 6858000"/>
              <a:gd name="connsiteX940" fmla="*/ 1222336 w 7467600"/>
              <a:gd name="connsiteY940" fmla="*/ 9480 h 6858000"/>
              <a:gd name="connsiteX941" fmla="*/ 1214634 w 7467600"/>
              <a:gd name="connsiteY941" fmla="*/ 0 h 6858000"/>
              <a:gd name="connsiteX942" fmla="*/ 1289827 w 7467600"/>
              <a:gd name="connsiteY942" fmla="*/ 0 h 6858000"/>
              <a:gd name="connsiteX943" fmla="*/ 1321076 w 7467600"/>
              <a:gd name="connsiteY943" fmla="*/ 59722 h 6858000"/>
              <a:gd name="connsiteX944" fmla="*/ 1512579 w 7467600"/>
              <a:gd name="connsiteY944" fmla="*/ 626441 h 6858000"/>
              <a:gd name="connsiteX945" fmla="*/ 1506076 w 7467600"/>
              <a:gd name="connsiteY945" fmla="*/ 1089289 h 6858000"/>
              <a:gd name="connsiteX946" fmla="*/ 1486346 w 7467600"/>
              <a:gd name="connsiteY946" fmla="*/ 1079919 h 6858000"/>
              <a:gd name="connsiteX947" fmla="*/ 1070511 w 7467600"/>
              <a:gd name="connsiteY947" fmla="*/ 48609 h 6858000"/>
              <a:gd name="connsiteX948" fmla="*/ 1057230 w 7467600"/>
              <a:gd name="connsiteY948" fmla="*/ 0 h 6858000"/>
              <a:gd name="connsiteX949" fmla="*/ 43151 w 7467600"/>
              <a:gd name="connsiteY949" fmla="*/ 0 h 6858000"/>
              <a:gd name="connsiteX950" fmla="*/ 95283 w 7467600"/>
              <a:gd name="connsiteY950" fmla="*/ 0 h 6858000"/>
              <a:gd name="connsiteX951" fmla="*/ 300708 w 7467600"/>
              <a:gd name="connsiteY951" fmla="*/ 154571 h 6858000"/>
              <a:gd name="connsiteX952" fmla="*/ 530414 w 7467600"/>
              <a:gd name="connsiteY952" fmla="*/ 354673 h 6858000"/>
              <a:gd name="connsiteX953" fmla="*/ 333785 w 7467600"/>
              <a:gd name="connsiteY953" fmla="*/ 161564 h 6858000"/>
              <a:gd name="connsiteX954" fmla="*/ 147005 w 7467600"/>
              <a:gd name="connsiteY954" fmla="*/ 0 h 6858000"/>
              <a:gd name="connsiteX955" fmla="*/ 272509 w 7467600"/>
              <a:gd name="connsiteY955" fmla="*/ 0 h 6858000"/>
              <a:gd name="connsiteX956" fmla="*/ 326276 w 7467600"/>
              <a:gd name="connsiteY956" fmla="*/ 45847 h 6858000"/>
              <a:gd name="connsiteX957" fmla="*/ 823759 w 7467600"/>
              <a:gd name="connsiteY957" fmla="*/ 574145 h 6858000"/>
              <a:gd name="connsiteX958" fmla="*/ 811254 w 7467600"/>
              <a:gd name="connsiteY958" fmla="*/ 665546 h 6858000"/>
              <a:gd name="connsiteX959" fmla="*/ 154042 w 7467600"/>
              <a:gd name="connsiteY959" fmla="*/ 261522 h 6858000"/>
              <a:gd name="connsiteX960" fmla="*/ 13550 w 7467600"/>
              <a:gd name="connsiteY960" fmla="*/ 158423 h 6858000"/>
              <a:gd name="connsiteX961" fmla="*/ 0 w 7467600"/>
              <a:gd name="connsiteY961" fmla="*/ 146618 h 6858000"/>
              <a:gd name="connsiteX962" fmla="*/ 0 w 7467600"/>
              <a:gd name="connsiteY962" fmla="*/ 59161 h 6858000"/>
              <a:gd name="connsiteX963" fmla="*/ 45427 w 7467600"/>
              <a:gd name="connsiteY963" fmla="*/ 101078 h 6858000"/>
              <a:gd name="connsiteX964" fmla="*/ 630103 w 7467600"/>
              <a:gd name="connsiteY964" fmla="*/ 485885 h 6858000"/>
              <a:gd name="connsiteX965" fmla="*/ 532040 w 7467600"/>
              <a:gd name="connsiteY965" fmla="*/ 399359 h 6858000"/>
              <a:gd name="connsiteX966" fmla="*/ 517618 w 7467600"/>
              <a:gd name="connsiteY966" fmla="*/ 385726 h 6858000"/>
              <a:gd name="connsiteX967" fmla="*/ 285074 w 7467600"/>
              <a:gd name="connsiteY967" fmla="*/ 182755 h 6858000"/>
              <a:gd name="connsiteX968" fmla="*/ 43151 w 7467600"/>
              <a:gd name="connsiteY96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271900 w 7467600"/>
              <a:gd name="connsiteY77" fmla="*/ 5734551 h 6858000"/>
              <a:gd name="connsiteX78" fmla="*/ 7467600 w 7467600"/>
              <a:gd name="connsiteY78" fmla="*/ 6012219 h 6858000"/>
              <a:gd name="connsiteX79" fmla="*/ 7356878 w 7467600"/>
              <a:gd name="connsiteY79" fmla="*/ 5981332 h 6858000"/>
              <a:gd name="connsiteX80" fmla="*/ 7467600 w 7467600"/>
              <a:gd name="connsiteY80" fmla="*/ 6117703 h 6858000"/>
              <a:gd name="connsiteX81" fmla="*/ 7467600 w 7467600"/>
              <a:gd name="connsiteY81" fmla="*/ 6163634 h 6858000"/>
              <a:gd name="connsiteX82" fmla="*/ 7403637 w 7467600"/>
              <a:gd name="connsiteY82" fmla="*/ 6083957 h 6858000"/>
              <a:gd name="connsiteX83" fmla="*/ 7254615 w 7467600"/>
              <a:gd name="connsiteY83" fmla="*/ 5911918 h 6858000"/>
              <a:gd name="connsiteX84" fmla="*/ 7312589 w 7467600"/>
              <a:gd name="connsiteY84" fmla="*/ 5982309 h 6858000"/>
              <a:gd name="connsiteX85" fmla="*/ 7448321 w 7467600"/>
              <a:gd name="connsiteY85" fmla="*/ 6190991 h 6858000"/>
              <a:gd name="connsiteX86" fmla="*/ 7467600 w 7467600"/>
              <a:gd name="connsiteY86" fmla="*/ 6221686 h 6858000"/>
              <a:gd name="connsiteX87" fmla="*/ 7467600 w 7467600"/>
              <a:gd name="connsiteY87" fmla="*/ 6334256 h 6858000"/>
              <a:gd name="connsiteX88" fmla="*/ 7454976 w 7467600"/>
              <a:gd name="connsiteY88" fmla="*/ 6318297 h 6858000"/>
              <a:gd name="connsiteX89" fmla="*/ 1456157 w 7467600"/>
              <a:gd name="connsiteY89" fmla="*/ 5371404 h 6858000"/>
              <a:gd name="connsiteX90" fmla="*/ 1244432 w 7467600"/>
              <a:gd name="connsiteY90" fmla="*/ 5385601 h 6858000"/>
              <a:gd name="connsiteX91" fmla="*/ 973990 w 7467600"/>
              <a:gd name="connsiteY91" fmla="*/ 5424940 h 6858000"/>
              <a:gd name="connsiteX92" fmla="*/ 1103809 w 7467600"/>
              <a:gd name="connsiteY92" fmla="*/ 5433720 h 6858000"/>
              <a:gd name="connsiteX93" fmla="*/ 1123454 w 7467600"/>
              <a:gd name="connsiteY93" fmla="*/ 5435727 h 6858000"/>
              <a:gd name="connsiteX94" fmla="*/ 1737017 w 7467600"/>
              <a:gd name="connsiteY94" fmla="*/ 5452183 h 6858000"/>
              <a:gd name="connsiteX95" fmla="*/ 1824397 w 7467600"/>
              <a:gd name="connsiteY95" fmla="*/ 5447757 h 6858000"/>
              <a:gd name="connsiteX96" fmla="*/ 2070059 w 7467600"/>
              <a:gd name="connsiteY96" fmla="*/ 5441660 h 6858000"/>
              <a:gd name="connsiteX97" fmla="*/ 1456157 w 7467600"/>
              <a:gd name="connsiteY97" fmla="*/ 5371404 h 6858000"/>
              <a:gd name="connsiteX98" fmla="*/ 4988186 w 7467600"/>
              <a:gd name="connsiteY98" fmla="*/ 5216467 h 6858000"/>
              <a:gd name="connsiteX99" fmla="*/ 4777334 w 7467600"/>
              <a:gd name="connsiteY99" fmla="*/ 5406072 h 6858000"/>
              <a:gd name="connsiteX100" fmla="*/ 4718341 w 7467600"/>
              <a:gd name="connsiteY100" fmla="*/ 5468043 h 6858000"/>
              <a:gd name="connsiteX101" fmla="*/ 4604655 w 7467600"/>
              <a:gd name="connsiteY101" fmla="*/ 5583434 h 6858000"/>
              <a:gd name="connsiteX102" fmla="*/ 4565074 w 7467600"/>
              <a:gd name="connsiteY102" fmla="*/ 5618550 h 6858000"/>
              <a:gd name="connsiteX103" fmla="*/ 4988186 w 7467600"/>
              <a:gd name="connsiteY103" fmla="*/ 5216467 h 6858000"/>
              <a:gd name="connsiteX104" fmla="*/ 4978032 w 7467600"/>
              <a:gd name="connsiteY104" fmla="*/ 5183809 h 6858000"/>
              <a:gd name="connsiteX105" fmla="*/ 4463413 w 7467600"/>
              <a:gd name="connsiteY105" fmla="*/ 5615162 h 6858000"/>
              <a:gd name="connsiteX106" fmla="*/ 4358134 w 7467600"/>
              <a:gd name="connsiteY106" fmla="*/ 5742791 h 6858000"/>
              <a:gd name="connsiteX107" fmla="*/ 4376219 w 7467600"/>
              <a:gd name="connsiteY107" fmla="*/ 5729027 h 6858000"/>
              <a:gd name="connsiteX108" fmla="*/ 4582340 w 7467600"/>
              <a:gd name="connsiteY108" fmla="*/ 5561037 h 6858000"/>
              <a:gd name="connsiteX109" fmla="*/ 4694684 w 7467600"/>
              <a:gd name="connsiteY109" fmla="*/ 5447098 h 6858000"/>
              <a:gd name="connsiteX110" fmla="*/ 4754123 w 7467600"/>
              <a:gd name="connsiteY110" fmla="*/ 5384643 h 6858000"/>
              <a:gd name="connsiteX111" fmla="*/ 4978032 w 7467600"/>
              <a:gd name="connsiteY111" fmla="*/ 5183809 h 6858000"/>
              <a:gd name="connsiteX112" fmla="*/ 1903353 w 7467600"/>
              <a:gd name="connsiteY112" fmla="*/ 5044827 h 6858000"/>
              <a:gd name="connsiteX113" fmla="*/ 1936931 w 7467600"/>
              <a:gd name="connsiteY113" fmla="*/ 5093954 h 6858000"/>
              <a:gd name="connsiteX114" fmla="*/ 2195868 w 7467600"/>
              <a:gd name="connsiteY114" fmla="*/ 5396574 h 6858000"/>
              <a:gd name="connsiteX115" fmla="*/ 2088852 w 7467600"/>
              <a:gd name="connsiteY115" fmla="*/ 5166123 h 6858000"/>
              <a:gd name="connsiteX116" fmla="*/ 1958241 w 7467600"/>
              <a:gd name="connsiteY116" fmla="*/ 5067955 h 6858000"/>
              <a:gd name="connsiteX117" fmla="*/ 1903353 w 7467600"/>
              <a:gd name="connsiteY117" fmla="*/ 5044827 h 6858000"/>
              <a:gd name="connsiteX118" fmla="*/ 1979378 w 7467600"/>
              <a:gd name="connsiteY118" fmla="*/ 4769504 h 6858000"/>
              <a:gd name="connsiteX119" fmla="*/ 2882120 w 7467600"/>
              <a:gd name="connsiteY119" fmla="*/ 5064547 h 6858000"/>
              <a:gd name="connsiteX120" fmla="*/ 2793103 w 7467600"/>
              <a:gd name="connsiteY120" fmla="*/ 5039699 h 6858000"/>
              <a:gd name="connsiteX121" fmla="*/ 2770041 w 7467600"/>
              <a:gd name="connsiteY121" fmla="*/ 5033634 h 6858000"/>
              <a:gd name="connsiteX122" fmla="*/ 1979378 w 7467600"/>
              <a:gd name="connsiteY122" fmla="*/ 4769504 h 6858000"/>
              <a:gd name="connsiteX123" fmla="*/ 1927410 w 7467600"/>
              <a:gd name="connsiteY123" fmla="*/ 4716164 h 6858000"/>
              <a:gd name="connsiteX124" fmla="*/ 1959587 w 7467600"/>
              <a:gd name="connsiteY124" fmla="*/ 4728849 h 6858000"/>
              <a:gd name="connsiteX125" fmla="*/ 2777707 w 7467600"/>
              <a:gd name="connsiteY125" fmla="*/ 5003991 h 6858000"/>
              <a:gd name="connsiteX126" fmla="*/ 2800768 w 7467600"/>
              <a:gd name="connsiteY126" fmla="*/ 5010056 h 6858000"/>
              <a:gd name="connsiteX127" fmla="*/ 2879408 w 7467600"/>
              <a:gd name="connsiteY127" fmla="*/ 5031590 h 6858000"/>
              <a:gd name="connsiteX128" fmla="*/ 2862295 w 7467600"/>
              <a:gd name="connsiteY128" fmla="*/ 5022958 h 6858000"/>
              <a:gd name="connsiteX129" fmla="*/ 2813343 w 7467600"/>
              <a:gd name="connsiteY129" fmla="*/ 4998369 h 6858000"/>
              <a:gd name="connsiteX130" fmla="*/ 2646245 w 7467600"/>
              <a:gd name="connsiteY130" fmla="*/ 4930999 h 6858000"/>
              <a:gd name="connsiteX131" fmla="*/ 1999243 w 7467600"/>
              <a:gd name="connsiteY131" fmla="*/ 4730524 h 6858000"/>
              <a:gd name="connsiteX132" fmla="*/ 1979527 w 7467600"/>
              <a:gd name="connsiteY132" fmla="*/ 4726651 h 6858000"/>
              <a:gd name="connsiteX133" fmla="*/ 1927410 w 7467600"/>
              <a:gd name="connsiteY133" fmla="*/ 4716164 h 6858000"/>
              <a:gd name="connsiteX134" fmla="*/ 1997014 w 7467600"/>
              <a:gd name="connsiteY134" fmla="*/ 4698007 h 6858000"/>
              <a:gd name="connsiteX135" fmla="*/ 2005458 w 7467600"/>
              <a:gd name="connsiteY135" fmla="*/ 4699540 h 6858000"/>
              <a:gd name="connsiteX136" fmla="*/ 2657186 w 7467600"/>
              <a:gd name="connsiteY136" fmla="*/ 4901687 h 6858000"/>
              <a:gd name="connsiteX137" fmla="*/ 2826662 w 7467600"/>
              <a:gd name="connsiteY137" fmla="*/ 4970362 h 6858000"/>
              <a:gd name="connsiteX138" fmla="*/ 2876100 w 7467600"/>
              <a:gd name="connsiteY138" fmla="*/ 4995397 h 6858000"/>
              <a:gd name="connsiteX139" fmla="*/ 3042600 w 7467600"/>
              <a:gd name="connsiteY139" fmla="*/ 5059532 h 6858000"/>
              <a:gd name="connsiteX140" fmla="*/ 1997014 w 7467600"/>
              <a:gd name="connsiteY140" fmla="*/ 4698007 h 6858000"/>
              <a:gd name="connsiteX141" fmla="*/ 2305292 w 7467600"/>
              <a:gd name="connsiteY141" fmla="*/ 4219492 h 6858000"/>
              <a:gd name="connsiteX142" fmla="*/ 3360922 w 7467600"/>
              <a:gd name="connsiteY142" fmla="*/ 4529373 h 6858000"/>
              <a:gd name="connsiteX143" fmla="*/ 3492420 w 7467600"/>
              <a:gd name="connsiteY143" fmla="*/ 4510145 h 6858000"/>
              <a:gd name="connsiteX144" fmla="*/ 3364086 w 7467600"/>
              <a:gd name="connsiteY144" fmla="*/ 4480340 h 6858000"/>
              <a:gd name="connsiteX145" fmla="*/ 3225818 w 7467600"/>
              <a:gd name="connsiteY145" fmla="*/ 4411822 h 6858000"/>
              <a:gd name="connsiteX146" fmla="*/ 3129696 w 7467600"/>
              <a:gd name="connsiteY146" fmla="*/ 4360704 h 6858000"/>
              <a:gd name="connsiteX147" fmla="*/ 2814545 w 7467600"/>
              <a:gd name="connsiteY147" fmla="*/ 4282955 h 6858000"/>
              <a:gd name="connsiteX148" fmla="*/ 2305292 w 7467600"/>
              <a:gd name="connsiteY148" fmla="*/ 4219492 h 6858000"/>
              <a:gd name="connsiteX149" fmla="*/ 2626982 w 7467600"/>
              <a:gd name="connsiteY149" fmla="*/ 4206450 h 6858000"/>
              <a:gd name="connsiteX150" fmla="*/ 2490617 w 7467600"/>
              <a:gd name="connsiteY150" fmla="*/ 4206951 h 6858000"/>
              <a:gd name="connsiteX151" fmla="*/ 2819869 w 7467600"/>
              <a:gd name="connsiteY151" fmla="*/ 4252936 h 6858000"/>
              <a:gd name="connsiteX152" fmla="*/ 3143018 w 7467600"/>
              <a:gd name="connsiteY152" fmla="*/ 4332698 h 6858000"/>
              <a:gd name="connsiteX153" fmla="*/ 3241520 w 7467600"/>
              <a:gd name="connsiteY153" fmla="*/ 4385112 h 6858000"/>
              <a:gd name="connsiteX154" fmla="*/ 3374575 w 7467600"/>
              <a:gd name="connsiteY154" fmla="*/ 4451517 h 6858000"/>
              <a:gd name="connsiteX155" fmla="*/ 3505221 w 7467600"/>
              <a:gd name="connsiteY155" fmla="*/ 4480757 h 6858000"/>
              <a:gd name="connsiteX156" fmla="*/ 2626982 w 7467600"/>
              <a:gd name="connsiteY156" fmla="*/ 4206450 h 6858000"/>
              <a:gd name="connsiteX157" fmla="*/ 1310106 w 7467600"/>
              <a:gd name="connsiteY157" fmla="*/ 3943217 h 6858000"/>
              <a:gd name="connsiteX158" fmla="*/ 854994 w 7467600"/>
              <a:gd name="connsiteY158" fmla="*/ 4399136 h 6858000"/>
              <a:gd name="connsiteX159" fmla="*/ 742462 w 7467600"/>
              <a:gd name="connsiteY159" fmla="*/ 4594648 h 6858000"/>
              <a:gd name="connsiteX160" fmla="*/ 820602 w 7467600"/>
              <a:gd name="connsiteY160" fmla="*/ 4485915 h 6858000"/>
              <a:gd name="connsiteX161" fmla="*/ 878295 w 7467600"/>
              <a:gd name="connsiteY161" fmla="*/ 4403594 h 6858000"/>
              <a:gd name="connsiteX162" fmla="*/ 1240607 w 7467600"/>
              <a:gd name="connsiteY162" fmla="*/ 4010401 h 6858000"/>
              <a:gd name="connsiteX163" fmla="*/ 1310106 w 7467600"/>
              <a:gd name="connsiteY163" fmla="*/ 3943217 h 6858000"/>
              <a:gd name="connsiteX164" fmla="*/ 1423113 w 7467600"/>
              <a:gd name="connsiteY164" fmla="*/ 3874565 h 6858000"/>
              <a:gd name="connsiteX165" fmla="*/ 1260565 w 7467600"/>
              <a:gd name="connsiteY165" fmla="*/ 4031982 h 6858000"/>
              <a:gd name="connsiteX166" fmla="*/ 901900 w 7467600"/>
              <a:gd name="connsiteY166" fmla="*/ 4421236 h 6858000"/>
              <a:gd name="connsiteX167" fmla="*/ 845044 w 7467600"/>
              <a:gd name="connsiteY167" fmla="*/ 4502436 h 6858000"/>
              <a:gd name="connsiteX168" fmla="*/ 685926 w 7467600"/>
              <a:gd name="connsiteY168" fmla="*/ 4703069 h 6858000"/>
              <a:gd name="connsiteX169" fmla="*/ 684248 w 7467600"/>
              <a:gd name="connsiteY169" fmla="*/ 4706721 h 6858000"/>
              <a:gd name="connsiteX170" fmla="*/ 1423113 w 7467600"/>
              <a:gd name="connsiteY170" fmla="*/ 3874565 h 6858000"/>
              <a:gd name="connsiteX171" fmla="*/ 3316479 w 7467600"/>
              <a:gd name="connsiteY171" fmla="*/ 3872136 h 6858000"/>
              <a:gd name="connsiteX172" fmla="*/ 3546806 w 7467600"/>
              <a:gd name="connsiteY172" fmla="*/ 4356139 h 6858000"/>
              <a:gd name="connsiteX173" fmla="*/ 3364433 w 7467600"/>
              <a:gd name="connsiteY173" fmla="*/ 3953121 h 6858000"/>
              <a:gd name="connsiteX174" fmla="*/ 3316479 w 7467600"/>
              <a:gd name="connsiteY174" fmla="*/ 3872136 h 6858000"/>
              <a:gd name="connsiteX175" fmla="*/ 3291335 w 7467600"/>
              <a:gd name="connsiteY175" fmla="*/ 3767420 h 6858000"/>
              <a:gd name="connsiteX176" fmla="*/ 3390805 w 7467600"/>
              <a:gd name="connsiteY176" fmla="*/ 3937163 h 6858000"/>
              <a:gd name="connsiteX177" fmla="*/ 3579062 w 7467600"/>
              <a:gd name="connsiteY177" fmla="*/ 4359040 h 6858000"/>
              <a:gd name="connsiteX178" fmla="*/ 3467355 w 7467600"/>
              <a:gd name="connsiteY178" fmla="*/ 3988130 h 6858000"/>
              <a:gd name="connsiteX179" fmla="*/ 3310753 w 7467600"/>
              <a:gd name="connsiteY179" fmla="*/ 3787140 h 6858000"/>
              <a:gd name="connsiteX180" fmla="*/ 3291335 w 7467600"/>
              <a:gd name="connsiteY180" fmla="*/ 3767420 h 6858000"/>
              <a:gd name="connsiteX181" fmla="*/ 1635889 w 7467600"/>
              <a:gd name="connsiteY181" fmla="*/ 3709494 h 6858000"/>
              <a:gd name="connsiteX182" fmla="*/ 1634800 w 7467600"/>
              <a:gd name="connsiteY182" fmla="*/ 3731111 h 6858000"/>
              <a:gd name="connsiteX183" fmla="*/ 1635889 w 7467600"/>
              <a:gd name="connsiteY183" fmla="*/ 3709494 h 6858000"/>
              <a:gd name="connsiteX184" fmla="*/ 1510397 w 7467600"/>
              <a:gd name="connsiteY184" fmla="*/ 3684705 h 6858000"/>
              <a:gd name="connsiteX185" fmla="*/ 1146550 w 7467600"/>
              <a:gd name="connsiteY185" fmla="*/ 3802012 h 6858000"/>
              <a:gd name="connsiteX186" fmla="*/ 698834 w 7467600"/>
              <a:gd name="connsiteY186" fmla="*/ 3952272 h 6858000"/>
              <a:gd name="connsiteX187" fmla="*/ 34256 w 7467600"/>
              <a:gd name="connsiteY187" fmla="*/ 4347603 h 6858000"/>
              <a:gd name="connsiteX188" fmla="*/ 527241 w 7467600"/>
              <a:gd name="connsiteY188" fmla="*/ 4065078 h 6858000"/>
              <a:gd name="connsiteX189" fmla="*/ 1510397 w 7467600"/>
              <a:gd name="connsiteY189" fmla="*/ 3684705 h 6858000"/>
              <a:gd name="connsiteX190" fmla="*/ 1313114 w 7467600"/>
              <a:gd name="connsiteY190" fmla="*/ 3655216 h 6858000"/>
              <a:gd name="connsiteX191" fmla="*/ 1109304 w 7467600"/>
              <a:gd name="connsiteY191" fmla="*/ 3669030 h 6858000"/>
              <a:gd name="connsiteX192" fmla="*/ 8129 w 7467600"/>
              <a:gd name="connsiteY192" fmla="*/ 4330519 h 6858000"/>
              <a:gd name="connsiteX193" fmla="*/ 687572 w 7467600"/>
              <a:gd name="connsiteY193" fmla="*/ 3925629 h 6858000"/>
              <a:gd name="connsiteX194" fmla="*/ 1138365 w 7467600"/>
              <a:gd name="connsiteY194" fmla="*/ 3774515 h 6858000"/>
              <a:gd name="connsiteX195" fmla="*/ 1505579 w 7467600"/>
              <a:gd name="connsiteY195" fmla="*/ 3655526 h 6858000"/>
              <a:gd name="connsiteX196" fmla="*/ 1313114 w 7467600"/>
              <a:gd name="connsiteY196" fmla="*/ 3655216 h 6858000"/>
              <a:gd name="connsiteX197" fmla="*/ 3655073 w 7467600"/>
              <a:gd name="connsiteY197" fmla="*/ 3650884 h 6858000"/>
              <a:gd name="connsiteX198" fmla="*/ 3989938 w 7467600"/>
              <a:gd name="connsiteY198" fmla="*/ 3991685 h 6858000"/>
              <a:gd name="connsiteX199" fmla="*/ 4393907 w 7467600"/>
              <a:gd name="connsiteY199" fmla="*/ 4261258 h 6858000"/>
              <a:gd name="connsiteX200" fmla="*/ 4648051 w 7467600"/>
              <a:gd name="connsiteY200" fmla="*/ 4374051 h 6858000"/>
              <a:gd name="connsiteX201" fmla="*/ 4383389 w 7467600"/>
              <a:gd name="connsiteY201" fmla="*/ 4184369 h 6858000"/>
              <a:gd name="connsiteX202" fmla="*/ 4165508 w 7467600"/>
              <a:gd name="connsiteY202" fmla="*/ 4035196 h 6858000"/>
              <a:gd name="connsiteX203" fmla="*/ 4068162 w 7467600"/>
              <a:gd name="connsiteY203" fmla="*/ 3953394 h 6858000"/>
              <a:gd name="connsiteX204" fmla="*/ 3981416 w 7467600"/>
              <a:gd name="connsiteY204" fmla="*/ 3880482 h 6858000"/>
              <a:gd name="connsiteX205" fmla="*/ 3800147 w 7467600"/>
              <a:gd name="connsiteY205" fmla="*/ 3749872 h 6858000"/>
              <a:gd name="connsiteX206" fmla="*/ 3655073 w 7467600"/>
              <a:gd name="connsiteY206" fmla="*/ 3650884 h 6858000"/>
              <a:gd name="connsiteX207" fmla="*/ 3670252 w 7467600"/>
              <a:gd name="connsiteY207" fmla="*/ 3622798 h 6858000"/>
              <a:gd name="connsiteX208" fmla="*/ 3817258 w 7467600"/>
              <a:gd name="connsiteY208" fmla="*/ 3723577 h 6858000"/>
              <a:gd name="connsiteX209" fmla="*/ 4000461 w 7467600"/>
              <a:gd name="connsiteY209" fmla="*/ 3855966 h 6858000"/>
              <a:gd name="connsiteX210" fmla="*/ 4088180 w 7467600"/>
              <a:gd name="connsiteY210" fmla="*/ 3929774 h 6858000"/>
              <a:gd name="connsiteX211" fmla="*/ 4184555 w 7467600"/>
              <a:gd name="connsiteY211" fmla="*/ 4010683 h 6858000"/>
              <a:gd name="connsiteX212" fmla="*/ 4399563 w 7467600"/>
              <a:gd name="connsiteY212" fmla="*/ 4158106 h 6858000"/>
              <a:gd name="connsiteX213" fmla="*/ 4684469 w 7467600"/>
              <a:gd name="connsiteY213" fmla="*/ 4364680 h 6858000"/>
              <a:gd name="connsiteX214" fmla="*/ 4690271 w 7467600"/>
              <a:gd name="connsiteY214" fmla="*/ 4370034 h 6858000"/>
              <a:gd name="connsiteX215" fmla="*/ 4136093 w 7467600"/>
              <a:gd name="connsiteY215" fmla="*/ 3858466 h 6858000"/>
              <a:gd name="connsiteX216" fmla="*/ 3670252 w 7467600"/>
              <a:gd name="connsiteY216" fmla="*/ 3622798 h 6858000"/>
              <a:gd name="connsiteX217" fmla="*/ 4440129 w 7467600"/>
              <a:gd name="connsiteY217" fmla="*/ 3448571 h 6858000"/>
              <a:gd name="connsiteX218" fmla="*/ 4856525 w 7467600"/>
              <a:gd name="connsiteY218" fmla="*/ 3915351 h 6858000"/>
              <a:gd name="connsiteX219" fmla="*/ 5059055 w 7467600"/>
              <a:gd name="connsiteY219" fmla="*/ 4108918 h 6858000"/>
              <a:gd name="connsiteX220" fmla="*/ 5290070 w 7467600"/>
              <a:gd name="connsiteY220" fmla="*/ 4263619 h 6858000"/>
              <a:gd name="connsiteX221" fmla="*/ 4834991 w 7467600"/>
              <a:gd name="connsiteY221" fmla="*/ 3830985 h 6858000"/>
              <a:gd name="connsiteX222" fmla="*/ 4440129 w 7467600"/>
              <a:gd name="connsiteY222" fmla="*/ 3448571 h 6858000"/>
              <a:gd name="connsiteX223" fmla="*/ 4441737 w 7467600"/>
              <a:gd name="connsiteY223" fmla="*/ 3399734 h 6858000"/>
              <a:gd name="connsiteX224" fmla="*/ 4431236 w 7467600"/>
              <a:gd name="connsiteY224" fmla="*/ 3400954 h 6858000"/>
              <a:gd name="connsiteX225" fmla="*/ 4557150 w 7467600"/>
              <a:gd name="connsiteY225" fmla="*/ 3510023 h 6858000"/>
              <a:gd name="connsiteX226" fmla="*/ 4856936 w 7467600"/>
              <a:gd name="connsiteY226" fmla="*/ 3809146 h 6858000"/>
              <a:gd name="connsiteX227" fmla="*/ 5111996 w 7467600"/>
              <a:gd name="connsiteY227" fmla="*/ 4065759 h 6858000"/>
              <a:gd name="connsiteX228" fmla="*/ 5388878 w 7467600"/>
              <a:gd name="connsiteY228" fmla="*/ 4300185 h 6858000"/>
              <a:gd name="connsiteX229" fmla="*/ 5425556 w 7467600"/>
              <a:gd name="connsiteY229" fmla="*/ 4308967 h 6858000"/>
              <a:gd name="connsiteX230" fmla="*/ 4943646 w 7467600"/>
              <a:gd name="connsiteY230" fmla="*/ 3822916 h 6858000"/>
              <a:gd name="connsiteX231" fmla="*/ 4594837 w 7467600"/>
              <a:gd name="connsiteY231" fmla="*/ 3532274 h 6858000"/>
              <a:gd name="connsiteX232" fmla="*/ 4441737 w 7467600"/>
              <a:gd name="connsiteY232" fmla="*/ 3399734 h 6858000"/>
              <a:gd name="connsiteX233" fmla="*/ 5425834 w 7467600"/>
              <a:gd name="connsiteY233" fmla="*/ 3162785 h 6858000"/>
              <a:gd name="connsiteX234" fmla="*/ 5401644 w 7467600"/>
              <a:gd name="connsiteY234" fmla="*/ 3617847 h 6858000"/>
              <a:gd name="connsiteX235" fmla="*/ 5467256 w 7467600"/>
              <a:gd name="connsiteY235" fmla="*/ 4175494 h 6858000"/>
              <a:gd name="connsiteX236" fmla="*/ 5448069 w 7467600"/>
              <a:gd name="connsiteY236" fmla="*/ 3567554 h 6858000"/>
              <a:gd name="connsiteX237" fmla="*/ 5425834 w 7467600"/>
              <a:gd name="connsiteY237" fmla="*/ 3162785 h 6858000"/>
              <a:gd name="connsiteX238" fmla="*/ 1318687 w 7467600"/>
              <a:gd name="connsiteY238" fmla="*/ 3113840 h 6858000"/>
              <a:gd name="connsiteX239" fmla="*/ 1066793 w 7467600"/>
              <a:gd name="connsiteY239" fmla="*/ 3212171 h 6858000"/>
              <a:gd name="connsiteX240" fmla="*/ 993319 w 7467600"/>
              <a:gd name="connsiteY240" fmla="*/ 3247648 h 6858000"/>
              <a:gd name="connsiteX241" fmla="*/ 853081 w 7467600"/>
              <a:gd name="connsiteY241" fmla="*/ 3312410 h 6858000"/>
              <a:gd name="connsiteX242" fmla="*/ 805957 w 7467600"/>
              <a:gd name="connsiteY242" fmla="*/ 3330443 h 6858000"/>
              <a:gd name="connsiteX243" fmla="*/ 1318687 w 7467600"/>
              <a:gd name="connsiteY243" fmla="*/ 3113840 h 6858000"/>
              <a:gd name="connsiteX244" fmla="*/ 5453702 w 7467600"/>
              <a:gd name="connsiteY244" fmla="*/ 3090882 h 6858000"/>
              <a:gd name="connsiteX245" fmla="*/ 5480135 w 7467600"/>
              <a:gd name="connsiteY245" fmla="*/ 3565802 h 6858000"/>
              <a:gd name="connsiteX246" fmla="*/ 5499023 w 7467600"/>
              <a:gd name="connsiteY246" fmla="*/ 4166310 h 6858000"/>
              <a:gd name="connsiteX247" fmla="*/ 5547022 w 7467600"/>
              <a:gd name="connsiteY247" fmla="*/ 3607838 h 6858000"/>
              <a:gd name="connsiteX248" fmla="*/ 5515964 w 7467600"/>
              <a:gd name="connsiteY248" fmla="*/ 3378541 h 6858000"/>
              <a:gd name="connsiteX249" fmla="*/ 5453702 w 7467600"/>
              <a:gd name="connsiteY249" fmla="*/ 3090882 h 6858000"/>
              <a:gd name="connsiteX250" fmla="*/ 1238695 w 7467600"/>
              <a:gd name="connsiteY250" fmla="*/ 3076820 h 6858000"/>
              <a:gd name="connsiteX251" fmla="*/ 716371 w 7467600"/>
              <a:gd name="connsiteY251" fmla="*/ 3293249 h 6858000"/>
              <a:gd name="connsiteX252" fmla="*/ 579522 w 7467600"/>
              <a:gd name="connsiteY252" fmla="*/ 3371759 h 6858000"/>
              <a:gd name="connsiteX253" fmla="*/ 600288 w 7467600"/>
              <a:gd name="connsiteY253" fmla="*/ 3365555 h 6858000"/>
              <a:gd name="connsiteX254" fmla="*/ 840692 w 7467600"/>
              <a:gd name="connsiteY254" fmla="*/ 3284921 h 6858000"/>
              <a:gd name="connsiteX255" fmla="*/ 979248 w 7467600"/>
              <a:gd name="connsiteY255" fmla="*/ 3221003 h 6858000"/>
              <a:gd name="connsiteX256" fmla="*/ 1053282 w 7467600"/>
              <a:gd name="connsiteY256" fmla="*/ 3185247 h 6858000"/>
              <a:gd name="connsiteX257" fmla="*/ 1320603 w 7467600"/>
              <a:gd name="connsiteY257" fmla="*/ 3081281 h 6858000"/>
              <a:gd name="connsiteX258" fmla="*/ 1238695 w 7467600"/>
              <a:gd name="connsiteY258" fmla="*/ 3076820 h 6858000"/>
              <a:gd name="connsiteX259" fmla="*/ 5425627 w 7467600"/>
              <a:gd name="connsiteY259" fmla="*/ 2954192 h 6858000"/>
              <a:gd name="connsiteX260" fmla="*/ 5470770 w 7467600"/>
              <a:gd name="connsiteY260" fmla="*/ 3005435 h 6858000"/>
              <a:gd name="connsiteX261" fmla="*/ 5519779 w 7467600"/>
              <a:gd name="connsiteY261" fmla="*/ 4359223 h 6858000"/>
              <a:gd name="connsiteX262" fmla="*/ 5520293 w 7467600"/>
              <a:gd name="connsiteY262" fmla="*/ 4360602 h 6858000"/>
              <a:gd name="connsiteX263" fmla="*/ 5767221 w 7467600"/>
              <a:gd name="connsiteY263" fmla="*/ 4665564 h 6858000"/>
              <a:gd name="connsiteX264" fmla="*/ 6937169 w 7467600"/>
              <a:gd name="connsiteY264" fmla="*/ 4815941 h 6858000"/>
              <a:gd name="connsiteX265" fmla="*/ 6953922 w 7467600"/>
              <a:gd name="connsiteY265" fmla="*/ 4890068 h 6858000"/>
              <a:gd name="connsiteX266" fmla="*/ 6071359 w 7467600"/>
              <a:gd name="connsiteY266" fmla="*/ 4770770 h 6858000"/>
              <a:gd name="connsiteX267" fmla="*/ 6038839 w 7467600"/>
              <a:gd name="connsiteY267" fmla="*/ 4764474 h 6858000"/>
              <a:gd name="connsiteX268" fmla="*/ 6038706 w 7467600"/>
              <a:gd name="connsiteY268" fmla="*/ 4763847 h 6858000"/>
              <a:gd name="connsiteX269" fmla="*/ 6037784 w 7467600"/>
              <a:gd name="connsiteY269" fmla="*/ 4764270 h 6858000"/>
              <a:gd name="connsiteX270" fmla="*/ 6038839 w 7467600"/>
              <a:gd name="connsiteY270" fmla="*/ 4764474 h 6858000"/>
              <a:gd name="connsiteX271" fmla="*/ 6040338 w 7467600"/>
              <a:gd name="connsiteY271" fmla="*/ 4771418 h 6858000"/>
              <a:gd name="connsiteX272" fmla="*/ 6024488 w 7467600"/>
              <a:gd name="connsiteY272" fmla="*/ 4809903 h 6858000"/>
              <a:gd name="connsiteX273" fmla="*/ 5599771 w 7467600"/>
              <a:gd name="connsiteY273" fmla="*/ 5509652 h 6858000"/>
              <a:gd name="connsiteX274" fmla="*/ 5548843 w 7467600"/>
              <a:gd name="connsiteY274" fmla="*/ 5563845 h 6858000"/>
              <a:gd name="connsiteX275" fmla="*/ 5940952 w 7467600"/>
              <a:gd name="connsiteY275" fmla="*/ 6250028 h 6858000"/>
              <a:gd name="connsiteX276" fmla="*/ 6043441 w 7467600"/>
              <a:gd name="connsiteY276" fmla="*/ 6665847 h 6858000"/>
              <a:gd name="connsiteX277" fmla="*/ 6093432 w 7467600"/>
              <a:gd name="connsiteY277" fmla="*/ 6858000 h 6858000"/>
              <a:gd name="connsiteX278" fmla="*/ 6034344 w 7467600"/>
              <a:gd name="connsiteY278" fmla="*/ 6858000 h 6858000"/>
              <a:gd name="connsiteX279" fmla="*/ 6026679 w 7467600"/>
              <a:gd name="connsiteY279" fmla="*/ 6836959 h 6858000"/>
              <a:gd name="connsiteX280" fmla="*/ 5800441 w 7467600"/>
              <a:gd name="connsiteY280" fmla="*/ 6335286 h 6858000"/>
              <a:gd name="connsiteX281" fmla="*/ 5526562 w 7467600"/>
              <a:gd name="connsiteY281" fmla="*/ 5705388 h 6858000"/>
              <a:gd name="connsiteX282" fmla="*/ 5519640 w 7467600"/>
              <a:gd name="connsiteY282" fmla="*/ 5683774 h 6858000"/>
              <a:gd name="connsiteX283" fmla="*/ 5844559 w 7467600"/>
              <a:gd name="connsiteY283" fmla="*/ 6553349 h 6858000"/>
              <a:gd name="connsiteX284" fmla="*/ 5975994 w 7467600"/>
              <a:gd name="connsiteY284" fmla="*/ 6858000 h 6858000"/>
              <a:gd name="connsiteX285" fmla="*/ 5898547 w 7467600"/>
              <a:gd name="connsiteY285" fmla="*/ 6858000 h 6858000"/>
              <a:gd name="connsiteX286" fmla="*/ 5682041 w 7467600"/>
              <a:gd name="connsiteY286" fmla="*/ 6355860 h 6858000"/>
              <a:gd name="connsiteX287" fmla="*/ 5461758 w 7467600"/>
              <a:gd name="connsiteY287" fmla="*/ 5820220 h 6858000"/>
              <a:gd name="connsiteX288" fmla="*/ 5237282 w 7467600"/>
              <a:gd name="connsiteY288" fmla="*/ 6579086 h 6858000"/>
              <a:gd name="connsiteX289" fmla="*/ 5115009 w 7467600"/>
              <a:gd name="connsiteY289" fmla="*/ 6858000 h 6858000"/>
              <a:gd name="connsiteX290" fmla="*/ 5028074 w 7467600"/>
              <a:gd name="connsiteY290" fmla="*/ 6858000 h 6858000"/>
              <a:gd name="connsiteX291" fmla="*/ 5079508 w 7467600"/>
              <a:gd name="connsiteY291" fmla="*/ 6749074 h 6858000"/>
              <a:gd name="connsiteX292" fmla="*/ 5371846 w 7467600"/>
              <a:gd name="connsiteY292" fmla="*/ 5924413 h 6858000"/>
              <a:gd name="connsiteX293" fmla="*/ 5270512 w 7467600"/>
              <a:gd name="connsiteY293" fmla="*/ 6138975 h 6858000"/>
              <a:gd name="connsiteX294" fmla="*/ 5062409 w 7467600"/>
              <a:gd name="connsiteY294" fmla="*/ 6653544 h 6858000"/>
              <a:gd name="connsiteX295" fmla="*/ 5036628 w 7467600"/>
              <a:gd name="connsiteY295" fmla="*/ 6754247 h 6858000"/>
              <a:gd name="connsiteX296" fmla="*/ 5009112 w 7467600"/>
              <a:gd name="connsiteY296" fmla="*/ 6858000 h 6858000"/>
              <a:gd name="connsiteX297" fmla="*/ 4976679 w 7467600"/>
              <a:gd name="connsiteY297" fmla="*/ 6858000 h 6858000"/>
              <a:gd name="connsiteX298" fmla="*/ 5006537 w 7467600"/>
              <a:gd name="connsiteY298" fmla="*/ 6747068 h 6858000"/>
              <a:gd name="connsiteX299" fmla="*/ 5032723 w 7467600"/>
              <a:gd name="connsiteY299" fmla="*/ 6644957 h 6858000"/>
              <a:gd name="connsiteX300" fmla="*/ 5242949 w 7467600"/>
              <a:gd name="connsiteY300" fmla="*/ 6125175 h 6858000"/>
              <a:gd name="connsiteX301" fmla="*/ 5286321 w 7467600"/>
              <a:gd name="connsiteY301" fmla="*/ 6033555 h 6858000"/>
              <a:gd name="connsiteX302" fmla="*/ 5008210 w 7467600"/>
              <a:gd name="connsiteY302" fmla="*/ 6649194 h 6858000"/>
              <a:gd name="connsiteX303" fmla="*/ 4986321 w 7467600"/>
              <a:gd name="connsiteY303" fmla="*/ 6765687 h 6858000"/>
              <a:gd name="connsiteX304" fmla="*/ 4973474 w 7467600"/>
              <a:gd name="connsiteY304" fmla="*/ 6858000 h 6858000"/>
              <a:gd name="connsiteX305" fmla="*/ 4907178 w 7467600"/>
              <a:gd name="connsiteY305" fmla="*/ 6858000 h 6858000"/>
              <a:gd name="connsiteX306" fmla="*/ 4910810 w 7467600"/>
              <a:gd name="connsiteY306" fmla="*/ 6829660 h 6858000"/>
              <a:gd name="connsiteX307" fmla="*/ 4987461 w 7467600"/>
              <a:gd name="connsiteY307" fmla="*/ 6432994 h 6858000"/>
              <a:gd name="connsiteX308" fmla="*/ 5179262 w 7467600"/>
              <a:gd name="connsiteY308" fmla="*/ 6035044 h 6858000"/>
              <a:gd name="connsiteX309" fmla="*/ 4689678 w 7467600"/>
              <a:gd name="connsiteY309" fmla="*/ 6440241 h 6858000"/>
              <a:gd name="connsiteX310" fmla="*/ 4477543 w 7467600"/>
              <a:gd name="connsiteY310" fmla="*/ 6674836 h 6858000"/>
              <a:gd name="connsiteX311" fmla="*/ 4329957 w 7467600"/>
              <a:gd name="connsiteY311" fmla="*/ 6858000 h 6858000"/>
              <a:gd name="connsiteX312" fmla="*/ 4218595 w 7467600"/>
              <a:gd name="connsiteY312" fmla="*/ 6858000 h 6858000"/>
              <a:gd name="connsiteX313" fmla="*/ 4368888 w 7467600"/>
              <a:gd name="connsiteY313" fmla="*/ 6668412 h 6858000"/>
              <a:gd name="connsiteX314" fmla="*/ 4563091 w 7467600"/>
              <a:gd name="connsiteY314" fmla="*/ 6442508 h 6858000"/>
              <a:gd name="connsiteX315" fmla="*/ 5387324 w 7467600"/>
              <a:gd name="connsiteY315" fmla="*/ 5705830 h 6858000"/>
              <a:gd name="connsiteX316" fmla="*/ 5073620 w 7467600"/>
              <a:gd name="connsiteY316" fmla="*/ 5955437 h 6858000"/>
              <a:gd name="connsiteX317" fmla="*/ 4689789 w 7467600"/>
              <a:gd name="connsiteY317" fmla="*/ 6268382 h 6858000"/>
              <a:gd name="connsiteX318" fmla="*/ 4418722 w 7467600"/>
              <a:gd name="connsiteY318" fmla="*/ 6570886 h 6858000"/>
              <a:gd name="connsiteX319" fmla="*/ 4214944 w 7467600"/>
              <a:gd name="connsiteY319" fmla="*/ 6858000 h 6858000"/>
              <a:gd name="connsiteX320" fmla="*/ 4177898 w 7467600"/>
              <a:gd name="connsiteY320" fmla="*/ 6858000 h 6858000"/>
              <a:gd name="connsiteX321" fmla="*/ 4391597 w 7467600"/>
              <a:gd name="connsiteY321" fmla="*/ 6556370 h 6858000"/>
              <a:gd name="connsiteX322" fmla="*/ 4668889 w 7467600"/>
              <a:gd name="connsiteY322" fmla="*/ 6246399 h 6858000"/>
              <a:gd name="connsiteX323" fmla="*/ 5055427 w 7467600"/>
              <a:gd name="connsiteY323" fmla="*/ 5931476 h 6858000"/>
              <a:gd name="connsiteX324" fmla="*/ 5371814 w 7467600"/>
              <a:gd name="connsiteY324" fmla="*/ 5678975 h 6858000"/>
              <a:gd name="connsiteX325" fmla="*/ 4987918 w 7467600"/>
              <a:gd name="connsiteY325" fmla="*/ 5838701 h 6858000"/>
              <a:gd name="connsiteX326" fmla="*/ 4317146 w 7467600"/>
              <a:gd name="connsiteY326" fmla="*/ 6587716 h 6858000"/>
              <a:gd name="connsiteX327" fmla="*/ 4171627 w 7467600"/>
              <a:gd name="connsiteY327" fmla="*/ 6858000 h 6858000"/>
              <a:gd name="connsiteX328" fmla="*/ 4081585 w 7467600"/>
              <a:gd name="connsiteY328" fmla="*/ 6858000 h 6858000"/>
              <a:gd name="connsiteX329" fmla="*/ 4238603 w 7467600"/>
              <a:gd name="connsiteY329" fmla="*/ 6559341 h 6858000"/>
              <a:gd name="connsiteX330" fmla="*/ 4778333 w 7467600"/>
              <a:gd name="connsiteY330" fmla="*/ 5873626 h 6858000"/>
              <a:gd name="connsiteX331" fmla="*/ 5414185 w 7467600"/>
              <a:gd name="connsiteY331" fmla="*/ 5573882 h 6858000"/>
              <a:gd name="connsiteX332" fmla="*/ 5959648 w 7467600"/>
              <a:gd name="connsiteY332" fmla="*/ 4760797 h 6858000"/>
              <a:gd name="connsiteX333" fmla="*/ 5355019 w 7467600"/>
              <a:gd name="connsiteY333" fmla="*/ 4734672 h 6858000"/>
              <a:gd name="connsiteX334" fmla="*/ 5083565 w 7467600"/>
              <a:gd name="connsiteY334" fmla="*/ 5179121 h 6858000"/>
              <a:gd name="connsiteX335" fmla="*/ 4713577 w 7467600"/>
              <a:gd name="connsiteY335" fmla="*/ 5616803 h 6858000"/>
              <a:gd name="connsiteX336" fmla="*/ 3989559 w 7467600"/>
              <a:gd name="connsiteY336" fmla="*/ 6145945 h 6858000"/>
              <a:gd name="connsiteX337" fmla="*/ 3939824 w 7467600"/>
              <a:gd name="connsiteY337" fmla="*/ 6066900 h 6858000"/>
              <a:gd name="connsiteX338" fmla="*/ 4584537 w 7467600"/>
              <a:gd name="connsiteY338" fmla="*/ 5324826 h 6858000"/>
              <a:gd name="connsiteX339" fmla="*/ 5037105 w 7467600"/>
              <a:gd name="connsiteY339" fmla="*/ 5088765 h 6858000"/>
              <a:gd name="connsiteX340" fmla="*/ 5039930 w 7467600"/>
              <a:gd name="connsiteY340" fmla="*/ 5089585 h 6858000"/>
              <a:gd name="connsiteX341" fmla="*/ 5263764 w 7467600"/>
              <a:gd name="connsiteY341" fmla="*/ 4735525 h 6858000"/>
              <a:gd name="connsiteX342" fmla="*/ 4086300 w 7467600"/>
              <a:gd name="connsiteY342" fmla="*/ 4884599 h 6858000"/>
              <a:gd name="connsiteX343" fmla="*/ 4085485 w 7467600"/>
              <a:gd name="connsiteY343" fmla="*/ 4899070 h 6858000"/>
              <a:gd name="connsiteX344" fmla="*/ 3871915 w 7467600"/>
              <a:gd name="connsiteY344" fmla="*/ 5253645 h 6858000"/>
              <a:gd name="connsiteX345" fmla="*/ 3799374 w 7467600"/>
              <a:gd name="connsiteY345" fmla="*/ 5466127 h 6858000"/>
              <a:gd name="connsiteX346" fmla="*/ 3498850 w 7467600"/>
              <a:gd name="connsiteY346" fmla="*/ 6661888 h 6858000"/>
              <a:gd name="connsiteX347" fmla="*/ 3399216 w 7467600"/>
              <a:gd name="connsiteY347" fmla="*/ 6858000 h 6858000"/>
              <a:gd name="connsiteX348" fmla="*/ 3303688 w 7467600"/>
              <a:gd name="connsiteY348" fmla="*/ 6858000 h 6858000"/>
              <a:gd name="connsiteX349" fmla="*/ 3391774 w 7467600"/>
              <a:gd name="connsiteY349" fmla="*/ 6697181 h 6858000"/>
              <a:gd name="connsiteX350" fmla="*/ 3735540 w 7467600"/>
              <a:gd name="connsiteY350" fmla="*/ 5546923 h 6858000"/>
              <a:gd name="connsiteX351" fmla="*/ 3729438 w 7467600"/>
              <a:gd name="connsiteY351" fmla="*/ 5569058 h 6858000"/>
              <a:gd name="connsiteX352" fmla="*/ 3707782 w 7467600"/>
              <a:gd name="connsiteY352" fmla="*/ 5644908 h 6858000"/>
              <a:gd name="connsiteX353" fmla="*/ 3583827 w 7467600"/>
              <a:gd name="connsiteY353" fmla="*/ 6039215 h 6858000"/>
              <a:gd name="connsiteX354" fmla="*/ 3547861 w 7467600"/>
              <a:gd name="connsiteY354" fmla="*/ 6129609 h 6858000"/>
              <a:gd name="connsiteX355" fmla="*/ 3490905 w 7467600"/>
              <a:gd name="connsiteY355" fmla="*/ 6277660 h 6858000"/>
              <a:gd name="connsiteX356" fmla="*/ 3455859 w 7467600"/>
              <a:gd name="connsiteY356" fmla="*/ 6391301 h 6858000"/>
              <a:gd name="connsiteX357" fmla="*/ 3429112 w 7467600"/>
              <a:gd name="connsiteY357" fmla="*/ 6479469 h 6858000"/>
              <a:gd name="connsiteX358" fmla="*/ 3304862 w 7467600"/>
              <a:gd name="connsiteY358" fmla="*/ 6796476 h 6858000"/>
              <a:gd name="connsiteX359" fmla="*/ 3276071 w 7467600"/>
              <a:gd name="connsiteY359" fmla="*/ 6858000 h 6858000"/>
              <a:gd name="connsiteX360" fmla="*/ 3240805 w 7467600"/>
              <a:gd name="connsiteY360" fmla="*/ 6858000 h 6858000"/>
              <a:gd name="connsiteX361" fmla="*/ 3275917 w 7467600"/>
              <a:gd name="connsiteY361" fmla="*/ 6783192 h 6858000"/>
              <a:gd name="connsiteX362" fmla="*/ 3399358 w 7467600"/>
              <a:gd name="connsiteY362" fmla="*/ 6469011 h 6858000"/>
              <a:gd name="connsiteX363" fmla="*/ 3425650 w 7467600"/>
              <a:gd name="connsiteY363" fmla="*/ 6381333 h 6858000"/>
              <a:gd name="connsiteX364" fmla="*/ 3460661 w 7467600"/>
              <a:gd name="connsiteY364" fmla="*/ 6266763 h 6858000"/>
              <a:gd name="connsiteX365" fmla="*/ 3518021 w 7467600"/>
              <a:gd name="connsiteY365" fmla="*/ 6117298 h 6858000"/>
              <a:gd name="connsiteX366" fmla="*/ 3554035 w 7467600"/>
              <a:gd name="connsiteY366" fmla="*/ 6027832 h 6858000"/>
              <a:gd name="connsiteX367" fmla="*/ 3677174 w 7467600"/>
              <a:gd name="connsiteY367" fmla="*/ 5636351 h 6858000"/>
              <a:gd name="connsiteX368" fmla="*/ 3698819 w 7467600"/>
              <a:gd name="connsiteY368" fmla="*/ 5560503 h 6858000"/>
              <a:gd name="connsiteX369" fmla="*/ 3702094 w 7467600"/>
              <a:gd name="connsiteY369" fmla="*/ 5549194 h 6858000"/>
              <a:gd name="connsiteX370" fmla="*/ 3398355 w 7467600"/>
              <a:gd name="connsiteY370" fmla="*/ 6094603 h 6858000"/>
              <a:gd name="connsiteX371" fmla="*/ 3193941 w 7467600"/>
              <a:gd name="connsiteY371" fmla="*/ 6798775 h 6858000"/>
              <a:gd name="connsiteX372" fmla="*/ 3184140 w 7467600"/>
              <a:gd name="connsiteY372" fmla="*/ 6858000 h 6858000"/>
              <a:gd name="connsiteX373" fmla="*/ 3099978 w 7467600"/>
              <a:gd name="connsiteY373" fmla="*/ 6858000 h 6858000"/>
              <a:gd name="connsiteX374" fmla="*/ 3101556 w 7467600"/>
              <a:gd name="connsiteY374" fmla="*/ 6843337 h 6858000"/>
              <a:gd name="connsiteX375" fmla="*/ 3370162 w 7467600"/>
              <a:gd name="connsiteY375" fmla="*/ 5785550 h 6858000"/>
              <a:gd name="connsiteX376" fmla="*/ 3746477 w 7467600"/>
              <a:gd name="connsiteY376" fmla="*/ 5377889 h 6858000"/>
              <a:gd name="connsiteX377" fmla="*/ 3863399 w 7467600"/>
              <a:gd name="connsiteY377" fmla="*/ 5087257 h 6858000"/>
              <a:gd name="connsiteX378" fmla="*/ 3968712 w 7467600"/>
              <a:gd name="connsiteY378" fmla="*/ 4913989 h 6858000"/>
              <a:gd name="connsiteX379" fmla="*/ 2792390 w 7467600"/>
              <a:gd name="connsiteY379" fmla="*/ 5382974 h 6858000"/>
              <a:gd name="connsiteX380" fmla="*/ 2714982 w 7467600"/>
              <a:gd name="connsiteY380" fmla="*/ 5427051 h 6858000"/>
              <a:gd name="connsiteX381" fmla="*/ 2813361 w 7467600"/>
              <a:gd name="connsiteY381" fmla="*/ 6023912 h 6858000"/>
              <a:gd name="connsiteX382" fmla="*/ 2688430 w 7467600"/>
              <a:gd name="connsiteY382" fmla="*/ 6801564 h 6858000"/>
              <a:gd name="connsiteX383" fmla="*/ 2629626 w 7467600"/>
              <a:gd name="connsiteY383" fmla="*/ 6763394 h 6858000"/>
              <a:gd name="connsiteX384" fmla="*/ 2565328 w 7467600"/>
              <a:gd name="connsiteY384" fmla="*/ 5516399 h 6858000"/>
              <a:gd name="connsiteX385" fmla="*/ 1922999 w 7467600"/>
              <a:gd name="connsiteY385" fmla="*/ 5980343 h 6858000"/>
              <a:gd name="connsiteX386" fmla="*/ 1950261 w 7467600"/>
              <a:gd name="connsiteY386" fmla="*/ 6405858 h 6858000"/>
              <a:gd name="connsiteX387" fmla="*/ 2365554 w 7467600"/>
              <a:gd name="connsiteY387" fmla="*/ 6759107 h 6858000"/>
              <a:gd name="connsiteX388" fmla="*/ 2424142 w 7467600"/>
              <a:gd name="connsiteY388" fmla="*/ 6858000 h 6858000"/>
              <a:gd name="connsiteX389" fmla="*/ 2395994 w 7467600"/>
              <a:gd name="connsiteY389" fmla="*/ 6858000 h 6858000"/>
              <a:gd name="connsiteX390" fmla="*/ 2392863 w 7467600"/>
              <a:gd name="connsiteY390" fmla="*/ 6852964 h 6858000"/>
              <a:gd name="connsiteX391" fmla="*/ 2017589 w 7467600"/>
              <a:gd name="connsiteY391" fmla="*/ 6493982 h 6858000"/>
              <a:gd name="connsiteX392" fmla="*/ 2147336 w 7467600"/>
              <a:gd name="connsiteY392" fmla="*/ 6594052 h 6858000"/>
              <a:gd name="connsiteX393" fmla="*/ 2207047 w 7467600"/>
              <a:gd name="connsiteY393" fmla="*/ 6654540 h 6858000"/>
              <a:gd name="connsiteX394" fmla="*/ 2299106 w 7467600"/>
              <a:gd name="connsiteY394" fmla="*/ 6778931 h 6858000"/>
              <a:gd name="connsiteX395" fmla="*/ 2314430 w 7467600"/>
              <a:gd name="connsiteY395" fmla="*/ 6801144 h 6858000"/>
              <a:gd name="connsiteX396" fmla="*/ 2352406 w 7467600"/>
              <a:gd name="connsiteY396" fmla="*/ 6858000 h 6858000"/>
              <a:gd name="connsiteX397" fmla="*/ 2314492 w 7467600"/>
              <a:gd name="connsiteY397" fmla="*/ 6858000 h 6858000"/>
              <a:gd name="connsiteX398" fmla="*/ 2288095 w 7467600"/>
              <a:gd name="connsiteY398" fmla="*/ 6818030 h 6858000"/>
              <a:gd name="connsiteX399" fmla="*/ 2272768 w 7467600"/>
              <a:gd name="connsiteY399" fmla="*/ 6795822 h 6858000"/>
              <a:gd name="connsiteX400" fmla="*/ 2182715 w 7467600"/>
              <a:gd name="connsiteY400" fmla="*/ 6675071 h 6858000"/>
              <a:gd name="connsiteX401" fmla="*/ 2032061 w 7467600"/>
              <a:gd name="connsiteY401" fmla="*/ 6541380 h 6858000"/>
              <a:gd name="connsiteX402" fmla="*/ 2257220 w 7467600"/>
              <a:gd name="connsiteY402" fmla="*/ 6826257 h 6858000"/>
              <a:gd name="connsiteX403" fmla="*/ 2281324 w 7467600"/>
              <a:gd name="connsiteY403" fmla="*/ 6858000 h 6858000"/>
              <a:gd name="connsiteX404" fmla="*/ 2242860 w 7467600"/>
              <a:gd name="connsiteY404" fmla="*/ 6858000 h 6858000"/>
              <a:gd name="connsiteX405" fmla="*/ 2232818 w 7467600"/>
              <a:gd name="connsiteY405" fmla="*/ 6844926 h 6858000"/>
              <a:gd name="connsiteX406" fmla="*/ 1990172 w 7467600"/>
              <a:gd name="connsiteY406" fmla="*/ 6542121 h 6858000"/>
              <a:gd name="connsiteX407" fmla="*/ 2124090 w 7467600"/>
              <a:gd name="connsiteY407" fmla="*/ 6761017 h 6858000"/>
              <a:gd name="connsiteX408" fmla="*/ 2200380 w 7467600"/>
              <a:gd name="connsiteY408" fmla="*/ 6858000 h 6858000"/>
              <a:gd name="connsiteX409" fmla="*/ 2147507 w 7467600"/>
              <a:gd name="connsiteY409" fmla="*/ 6858000 h 6858000"/>
              <a:gd name="connsiteX410" fmla="*/ 2070668 w 7467600"/>
              <a:gd name="connsiteY410" fmla="*/ 6761520 h 6858000"/>
              <a:gd name="connsiteX411" fmla="*/ 1975142 w 7467600"/>
              <a:gd name="connsiteY411" fmla="*/ 6585570 h 6858000"/>
              <a:gd name="connsiteX412" fmla="*/ 2050035 w 7467600"/>
              <a:gd name="connsiteY412" fmla="*/ 6813345 h 6858000"/>
              <a:gd name="connsiteX413" fmla="*/ 2063025 w 7467600"/>
              <a:gd name="connsiteY413" fmla="*/ 6858000 h 6858000"/>
              <a:gd name="connsiteX414" fmla="*/ 2021675 w 7467600"/>
              <a:gd name="connsiteY414" fmla="*/ 6858000 h 6858000"/>
              <a:gd name="connsiteX415" fmla="*/ 2019308 w 7467600"/>
              <a:gd name="connsiteY415" fmla="*/ 6847118 h 6858000"/>
              <a:gd name="connsiteX416" fmla="*/ 1938835 w 7467600"/>
              <a:gd name="connsiteY416" fmla="*/ 6551160 h 6858000"/>
              <a:gd name="connsiteX417" fmla="*/ 1953230 w 7467600"/>
              <a:gd name="connsiteY417" fmla="*/ 6759699 h 6858000"/>
              <a:gd name="connsiteX418" fmla="*/ 1956763 w 7467600"/>
              <a:gd name="connsiteY418" fmla="*/ 6778191 h 6858000"/>
              <a:gd name="connsiteX419" fmla="*/ 1967925 w 7467600"/>
              <a:gd name="connsiteY419" fmla="*/ 6858000 h 6858000"/>
              <a:gd name="connsiteX420" fmla="*/ 1936622 w 7467600"/>
              <a:gd name="connsiteY420" fmla="*/ 6858000 h 6858000"/>
              <a:gd name="connsiteX421" fmla="*/ 1926261 w 7467600"/>
              <a:gd name="connsiteY421" fmla="*/ 6784064 h 6858000"/>
              <a:gd name="connsiteX422" fmla="*/ 1922724 w 7467600"/>
              <a:gd name="connsiteY422" fmla="*/ 6765577 h 6858000"/>
              <a:gd name="connsiteX423" fmla="*/ 1904650 w 7467600"/>
              <a:gd name="connsiteY423" fmla="*/ 6639616 h 6858000"/>
              <a:gd name="connsiteX424" fmla="*/ 1885273 w 7467600"/>
              <a:gd name="connsiteY424" fmla="*/ 6858000 h 6858000"/>
              <a:gd name="connsiteX425" fmla="*/ 1854363 w 7467600"/>
              <a:gd name="connsiteY425" fmla="*/ 6858000 h 6858000"/>
              <a:gd name="connsiteX426" fmla="*/ 1880391 w 7467600"/>
              <a:gd name="connsiteY426" fmla="*/ 6603796 h 6858000"/>
              <a:gd name="connsiteX427" fmla="*/ 1818273 w 7467600"/>
              <a:gd name="connsiteY427" fmla="*/ 6715729 h 6858000"/>
              <a:gd name="connsiteX428" fmla="*/ 1794691 w 7467600"/>
              <a:gd name="connsiteY428" fmla="*/ 6843239 h 6858000"/>
              <a:gd name="connsiteX429" fmla="*/ 1794914 w 7467600"/>
              <a:gd name="connsiteY429" fmla="*/ 6858000 h 6858000"/>
              <a:gd name="connsiteX430" fmla="*/ 1746128 w 7467600"/>
              <a:gd name="connsiteY430" fmla="*/ 6858000 h 6858000"/>
              <a:gd name="connsiteX431" fmla="*/ 1753934 w 7467600"/>
              <a:gd name="connsiteY431" fmla="*/ 6724796 h 6858000"/>
              <a:gd name="connsiteX432" fmla="*/ 1792053 w 7467600"/>
              <a:gd name="connsiteY432" fmla="*/ 6572396 h 6858000"/>
              <a:gd name="connsiteX433" fmla="*/ 1862248 w 7467600"/>
              <a:gd name="connsiteY433" fmla="*/ 6266397 h 6858000"/>
              <a:gd name="connsiteX434" fmla="*/ 1862250 w 7467600"/>
              <a:gd name="connsiteY434" fmla="*/ 6033531 h 6858000"/>
              <a:gd name="connsiteX435" fmla="*/ 1211999 w 7467600"/>
              <a:gd name="connsiteY435" fmla="*/ 6683610 h 6858000"/>
              <a:gd name="connsiteX436" fmla="*/ 1213266 w 7467600"/>
              <a:gd name="connsiteY436" fmla="*/ 6691947 h 6858000"/>
              <a:gd name="connsiteX437" fmla="*/ 1203370 w 7467600"/>
              <a:gd name="connsiteY437" fmla="*/ 6850676 h 6858000"/>
              <a:gd name="connsiteX438" fmla="*/ 1203671 w 7467600"/>
              <a:gd name="connsiteY438" fmla="*/ 6858000 h 6858000"/>
              <a:gd name="connsiteX439" fmla="*/ 1143180 w 7467600"/>
              <a:gd name="connsiteY439" fmla="*/ 6858000 h 6858000"/>
              <a:gd name="connsiteX440" fmla="*/ 1142176 w 7467600"/>
              <a:gd name="connsiteY440" fmla="*/ 6766045 h 6858000"/>
              <a:gd name="connsiteX441" fmla="*/ 1067484 w 7467600"/>
              <a:gd name="connsiteY441" fmla="*/ 6858000 h 6858000"/>
              <a:gd name="connsiteX442" fmla="*/ 953928 w 7467600"/>
              <a:gd name="connsiteY442" fmla="*/ 6858000 h 6858000"/>
              <a:gd name="connsiteX443" fmla="*/ 959715 w 7467600"/>
              <a:gd name="connsiteY443" fmla="*/ 6850185 h 6858000"/>
              <a:gd name="connsiteX444" fmla="*/ 1483788 w 7467600"/>
              <a:gd name="connsiteY444" fmla="*/ 6259174 h 6858000"/>
              <a:gd name="connsiteX445" fmla="*/ 1100671 w 7467600"/>
              <a:gd name="connsiteY445" fmla="*/ 6252137 h 6858000"/>
              <a:gd name="connsiteX446" fmla="*/ 1090144 w 7467600"/>
              <a:gd name="connsiteY446" fmla="*/ 6256748 h 6858000"/>
              <a:gd name="connsiteX447" fmla="*/ 1095872 w 7467600"/>
              <a:gd name="connsiteY447" fmla="*/ 6271892 h 6858000"/>
              <a:gd name="connsiteX448" fmla="*/ 262785 w 7467600"/>
              <a:gd name="connsiteY448" fmla="*/ 6845450 h 6858000"/>
              <a:gd name="connsiteX449" fmla="*/ 209968 w 7467600"/>
              <a:gd name="connsiteY449" fmla="*/ 6770713 h 6858000"/>
              <a:gd name="connsiteX450" fmla="*/ 873460 w 7467600"/>
              <a:gd name="connsiteY450" fmla="*/ 6253768 h 6858000"/>
              <a:gd name="connsiteX451" fmla="*/ 192686 w 7467600"/>
              <a:gd name="connsiteY451" fmla="*/ 5849257 h 6858000"/>
              <a:gd name="connsiteX452" fmla="*/ 4696 w 7467600"/>
              <a:gd name="connsiteY452" fmla="*/ 5697668 h 6858000"/>
              <a:gd name="connsiteX453" fmla="*/ 0 w 7467600"/>
              <a:gd name="connsiteY453" fmla="*/ 5689984 h 6858000"/>
              <a:gd name="connsiteX454" fmla="*/ 0 w 7467600"/>
              <a:gd name="connsiteY454" fmla="*/ 5513472 h 6858000"/>
              <a:gd name="connsiteX455" fmla="*/ 174101 w 7467600"/>
              <a:gd name="connsiteY455" fmla="*/ 5620277 h 6858000"/>
              <a:gd name="connsiteX456" fmla="*/ 891800 w 7467600"/>
              <a:gd name="connsiteY456" fmla="*/ 6036935 h 6858000"/>
              <a:gd name="connsiteX457" fmla="*/ 1072219 w 7467600"/>
              <a:gd name="connsiteY457" fmla="*/ 6169443 h 6858000"/>
              <a:gd name="connsiteX458" fmla="*/ 1074117 w 7467600"/>
              <a:gd name="connsiteY458" fmla="*/ 6170301 h 6858000"/>
              <a:gd name="connsiteX459" fmla="*/ 1083114 w 7467600"/>
              <a:gd name="connsiteY459" fmla="*/ 6174131 h 6858000"/>
              <a:gd name="connsiteX460" fmla="*/ 1543010 w 7467600"/>
              <a:gd name="connsiteY460" fmla="*/ 6191140 h 6858000"/>
              <a:gd name="connsiteX461" fmla="*/ 1551080 w 7467600"/>
              <a:gd name="connsiteY461" fmla="*/ 6195006 h 6858000"/>
              <a:gd name="connsiteX462" fmla="*/ 2345443 w 7467600"/>
              <a:gd name="connsiteY462" fmla="*/ 5549882 h 6858000"/>
              <a:gd name="connsiteX463" fmla="*/ 1721499 w 7467600"/>
              <a:gd name="connsiteY463" fmla="*/ 5599969 h 6858000"/>
              <a:gd name="connsiteX464" fmla="*/ 767716 w 7467600"/>
              <a:gd name="connsiteY464" fmla="*/ 5472768 h 6858000"/>
              <a:gd name="connsiteX465" fmla="*/ 722147 w 7467600"/>
              <a:gd name="connsiteY465" fmla="*/ 5393091 h 6858000"/>
              <a:gd name="connsiteX466" fmla="*/ 1485552 w 7467600"/>
              <a:gd name="connsiteY466" fmla="*/ 5313202 h 6858000"/>
              <a:gd name="connsiteX467" fmla="*/ 2143004 w 7467600"/>
              <a:gd name="connsiteY467" fmla="*/ 5402420 h 6858000"/>
              <a:gd name="connsiteX468" fmla="*/ 1933391 w 7467600"/>
              <a:gd name="connsiteY468" fmla="*/ 5156971 h 6858000"/>
              <a:gd name="connsiteX469" fmla="*/ 1827118 w 7467600"/>
              <a:gd name="connsiteY469" fmla="*/ 4968410 h 6858000"/>
              <a:gd name="connsiteX470" fmla="*/ 1837349 w 7467600"/>
              <a:gd name="connsiteY470" fmla="*/ 4956357 h 6858000"/>
              <a:gd name="connsiteX471" fmla="*/ 2162835 w 7467600"/>
              <a:gd name="connsiteY471" fmla="*/ 5187853 h 6858000"/>
              <a:gd name="connsiteX472" fmla="*/ 2257167 w 7467600"/>
              <a:gd name="connsiteY472" fmla="*/ 5462123 h 6858000"/>
              <a:gd name="connsiteX473" fmla="*/ 2261598 w 7467600"/>
              <a:gd name="connsiteY473" fmla="*/ 5467998 h 6858000"/>
              <a:gd name="connsiteX474" fmla="*/ 2437177 w 7467600"/>
              <a:gd name="connsiteY474" fmla="*/ 5479608 h 6858000"/>
              <a:gd name="connsiteX475" fmla="*/ 2445247 w 7467600"/>
              <a:gd name="connsiteY475" fmla="*/ 5483476 h 6858000"/>
              <a:gd name="connsiteX476" fmla="*/ 2743626 w 7467600"/>
              <a:gd name="connsiteY476" fmla="*/ 5304819 h 6858000"/>
              <a:gd name="connsiteX477" fmla="*/ 3048102 w 7467600"/>
              <a:gd name="connsiteY477" fmla="*/ 5150595 h 6858000"/>
              <a:gd name="connsiteX478" fmla="*/ 1799414 w 7467600"/>
              <a:gd name="connsiteY478" fmla="*/ 4694732 h 6858000"/>
              <a:gd name="connsiteX479" fmla="*/ 1771735 w 7467600"/>
              <a:gd name="connsiteY479" fmla="*/ 4619929 h 6858000"/>
              <a:gd name="connsiteX480" fmla="*/ 3104273 w 7467600"/>
              <a:gd name="connsiteY480" fmla="*/ 5076159 h 6858000"/>
              <a:gd name="connsiteX481" fmla="*/ 3113245 w 7467600"/>
              <a:gd name="connsiteY481" fmla="*/ 5090705 h 6858000"/>
              <a:gd name="connsiteX482" fmla="*/ 3126294 w 7467600"/>
              <a:gd name="connsiteY482" fmla="*/ 5114400 h 6858000"/>
              <a:gd name="connsiteX483" fmla="*/ 3937433 w 7467600"/>
              <a:gd name="connsiteY483" fmla="*/ 4830473 h 6858000"/>
              <a:gd name="connsiteX484" fmla="*/ 3590475 w 7467600"/>
              <a:gd name="connsiteY484" fmla="*/ 4597974 h 6858000"/>
              <a:gd name="connsiteX485" fmla="*/ 3100264 w 7467600"/>
              <a:gd name="connsiteY485" fmla="*/ 4579845 h 6858000"/>
              <a:gd name="connsiteX486" fmla="*/ 2183576 w 7467600"/>
              <a:gd name="connsiteY486" fmla="*/ 4227150 h 6858000"/>
              <a:gd name="connsiteX487" fmla="*/ 2151029 w 7467600"/>
              <a:gd name="connsiteY487" fmla="*/ 4146947 h 6858000"/>
              <a:gd name="connsiteX488" fmla="*/ 3563434 w 7467600"/>
              <a:gd name="connsiteY488" fmla="*/ 4469115 h 6858000"/>
              <a:gd name="connsiteX489" fmla="*/ 3177952 w 7467600"/>
              <a:gd name="connsiteY489" fmla="*/ 3657386 h 6858000"/>
              <a:gd name="connsiteX490" fmla="*/ 3189263 w 7467600"/>
              <a:gd name="connsiteY490" fmla="*/ 3625726 h 6858000"/>
              <a:gd name="connsiteX491" fmla="*/ 3560912 w 7467600"/>
              <a:gd name="connsiteY491" fmla="*/ 4079863 h 6858000"/>
              <a:gd name="connsiteX492" fmla="*/ 3626636 w 7467600"/>
              <a:gd name="connsiteY492" fmla="*/ 4512230 h 6858000"/>
              <a:gd name="connsiteX493" fmla="*/ 3653088 w 7467600"/>
              <a:gd name="connsiteY493" fmla="*/ 4521417 h 6858000"/>
              <a:gd name="connsiteX494" fmla="*/ 3988128 w 7467600"/>
              <a:gd name="connsiteY494" fmla="*/ 4817267 h 6858000"/>
              <a:gd name="connsiteX495" fmla="*/ 4830582 w 7467600"/>
              <a:gd name="connsiteY495" fmla="*/ 4676000 h 6858000"/>
              <a:gd name="connsiteX496" fmla="*/ 4830100 w 7467600"/>
              <a:gd name="connsiteY496" fmla="*/ 4675554 h 6858000"/>
              <a:gd name="connsiteX497" fmla="*/ 4036318 w 7467600"/>
              <a:gd name="connsiteY497" fmla="*/ 4147013 h 6858000"/>
              <a:gd name="connsiteX498" fmla="*/ 3432098 w 7467600"/>
              <a:gd name="connsiteY498" fmla="*/ 3537312 h 6858000"/>
              <a:gd name="connsiteX499" fmla="*/ 3446761 w 7467600"/>
              <a:gd name="connsiteY499" fmla="*/ 3461278 h 6858000"/>
              <a:gd name="connsiteX500" fmla="*/ 4419733 w 7467600"/>
              <a:gd name="connsiteY500" fmla="*/ 3963555 h 6858000"/>
              <a:gd name="connsiteX501" fmla="*/ 4781371 w 7467600"/>
              <a:gd name="connsiteY501" fmla="*/ 4458604 h 6858000"/>
              <a:gd name="connsiteX502" fmla="*/ 4780440 w 7467600"/>
              <a:gd name="connsiteY502" fmla="*/ 4470290 h 6858000"/>
              <a:gd name="connsiteX503" fmla="*/ 4898954 w 7467600"/>
              <a:gd name="connsiteY503" fmla="*/ 4662092 h 6858000"/>
              <a:gd name="connsiteX504" fmla="*/ 4900699 w 7467600"/>
              <a:gd name="connsiteY504" fmla="*/ 4670867 h 6858000"/>
              <a:gd name="connsiteX505" fmla="*/ 5714511 w 7467600"/>
              <a:gd name="connsiteY505" fmla="*/ 4663483 h 6858000"/>
              <a:gd name="connsiteX506" fmla="*/ 5464793 w 7467600"/>
              <a:gd name="connsiteY506" fmla="*/ 4393556 h 6858000"/>
              <a:gd name="connsiteX507" fmla="*/ 5461897 w 7467600"/>
              <a:gd name="connsiteY507" fmla="*/ 4390879 h 6858000"/>
              <a:gd name="connsiteX508" fmla="*/ 4294126 w 7467600"/>
              <a:gd name="connsiteY508" fmla="*/ 3303048 h 6858000"/>
              <a:gd name="connsiteX509" fmla="*/ 4305321 w 7467600"/>
              <a:gd name="connsiteY509" fmla="*/ 3256953 h 6858000"/>
              <a:gd name="connsiteX510" fmla="*/ 4949299 w 7467600"/>
              <a:gd name="connsiteY510" fmla="*/ 3766336 h 6858000"/>
              <a:gd name="connsiteX511" fmla="*/ 5291452 w 7467600"/>
              <a:gd name="connsiteY511" fmla="*/ 4076801 h 6858000"/>
              <a:gd name="connsiteX512" fmla="*/ 5434998 w 7467600"/>
              <a:gd name="connsiteY512" fmla="*/ 4254100 h 6858000"/>
              <a:gd name="connsiteX513" fmla="*/ 5351015 w 7467600"/>
              <a:gd name="connsiteY513" fmla="*/ 3760989 h 6858000"/>
              <a:gd name="connsiteX514" fmla="*/ 5413780 w 7467600"/>
              <a:gd name="connsiteY514" fmla="*/ 2966265 h 6858000"/>
              <a:gd name="connsiteX515" fmla="*/ 5425627 w 7467600"/>
              <a:gd name="connsiteY515" fmla="*/ 2954192 h 6858000"/>
              <a:gd name="connsiteX516" fmla="*/ 6604735 w 7467600"/>
              <a:gd name="connsiteY516" fmla="*/ 2041381 h 6858000"/>
              <a:gd name="connsiteX517" fmla="*/ 7204487 w 7467600"/>
              <a:gd name="connsiteY517" fmla="*/ 2742112 h 6858000"/>
              <a:gd name="connsiteX518" fmla="*/ 7131592 w 7467600"/>
              <a:gd name="connsiteY518" fmla="*/ 2672096 h 6858000"/>
              <a:gd name="connsiteX519" fmla="*/ 6996344 w 7467600"/>
              <a:gd name="connsiteY519" fmla="*/ 2518310 h 6858000"/>
              <a:gd name="connsiteX520" fmla="*/ 6735495 w 7467600"/>
              <a:gd name="connsiteY520" fmla="*/ 2196890 h 6858000"/>
              <a:gd name="connsiteX521" fmla="*/ 6721901 w 7467600"/>
              <a:gd name="connsiteY521" fmla="*/ 2179274 h 6858000"/>
              <a:gd name="connsiteX522" fmla="*/ 6604735 w 7467600"/>
              <a:gd name="connsiteY522" fmla="*/ 2041381 h 6858000"/>
              <a:gd name="connsiteX523" fmla="*/ 6591670 w 7467600"/>
              <a:gd name="connsiteY523" fmla="*/ 1988277 h 6858000"/>
              <a:gd name="connsiteX524" fmla="*/ 6747349 w 7467600"/>
              <a:gd name="connsiteY524" fmla="*/ 2160069 h 6858000"/>
              <a:gd name="connsiteX525" fmla="*/ 6760943 w 7467600"/>
              <a:gd name="connsiteY525" fmla="*/ 2177686 h 6858000"/>
              <a:gd name="connsiteX526" fmla="*/ 7021065 w 7467600"/>
              <a:gd name="connsiteY526" fmla="*/ 2498102 h 6858000"/>
              <a:gd name="connsiteX527" fmla="*/ 7155223 w 7467600"/>
              <a:gd name="connsiteY527" fmla="*/ 2650386 h 6858000"/>
              <a:gd name="connsiteX528" fmla="*/ 7203167 w 7467600"/>
              <a:gd name="connsiteY528" fmla="*/ 2697288 h 6858000"/>
              <a:gd name="connsiteX529" fmla="*/ 6937703 w 7467600"/>
              <a:gd name="connsiteY529" fmla="*/ 2321981 h 6858000"/>
              <a:gd name="connsiteX530" fmla="*/ 6591670 w 7467600"/>
              <a:gd name="connsiteY530" fmla="*/ 1988277 h 6858000"/>
              <a:gd name="connsiteX531" fmla="*/ 5798671 w 7467600"/>
              <a:gd name="connsiteY531" fmla="*/ 1981601 h 6858000"/>
              <a:gd name="connsiteX532" fmla="*/ 5754709 w 7467600"/>
              <a:gd name="connsiteY532" fmla="*/ 2071454 h 6858000"/>
              <a:gd name="connsiteX533" fmla="*/ 5763044 w 7467600"/>
              <a:gd name="connsiteY533" fmla="*/ 2842206 h 6858000"/>
              <a:gd name="connsiteX534" fmla="*/ 5764974 w 7467600"/>
              <a:gd name="connsiteY534" fmla="*/ 2799609 h 6858000"/>
              <a:gd name="connsiteX535" fmla="*/ 5767665 w 7467600"/>
              <a:gd name="connsiteY535" fmla="*/ 2666409 h 6858000"/>
              <a:gd name="connsiteX536" fmla="*/ 5763055 w 7467600"/>
              <a:gd name="connsiteY536" fmla="*/ 2579705 h 6858000"/>
              <a:gd name="connsiteX537" fmla="*/ 5758079 w 7467600"/>
              <a:gd name="connsiteY537" fmla="*/ 2492508 h 6858000"/>
              <a:gd name="connsiteX538" fmla="*/ 5779325 w 7467600"/>
              <a:gd name="connsiteY538" fmla="*/ 2197069 h 6858000"/>
              <a:gd name="connsiteX539" fmla="*/ 5798671 w 7467600"/>
              <a:gd name="connsiteY539" fmla="*/ 1981601 h 6858000"/>
              <a:gd name="connsiteX540" fmla="*/ 5829202 w 7467600"/>
              <a:gd name="connsiteY540" fmla="*/ 1971679 h 6858000"/>
              <a:gd name="connsiteX541" fmla="*/ 5809558 w 7467600"/>
              <a:gd name="connsiteY541" fmla="*/ 2198043 h 6858000"/>
              <a:gd name="connsiteX542" fmla="*/ 5788653 w 7467600"/>
              <a:gd name="connsiteY542" fmla="*/ 2489430 h 6858000"/>
              <a:gd name="connsiteX543" fmla="*/ 5793439 w 7467600"/>
              <a:gd name="connsiteY543" fmla="*/ 2575235 h 6858000"/>
              <a:gd name="connsiteX544" fmla="*/ 5796837 w 7467600"/>
              <a:gd name="connsiteY544" fmla="*/ 2637633 h 6858000"/>
              <a:gd name="connsiteX545" fmla="*/ 5818614 w 7467600"/>
              <a:gd name="connsiteY545" fmla="*/ 2473055 h 6858000"/>
              <a:gd name="connsiteX546" fmla="*/ 5829202 w 7467600"/>
              <a:gd name="connsiteY546" fmla="*/ 1971679 h 6858000"/>
              <a:gd name="connsiteX547" fmla="*/ 5911389 w 7467600"/>
              <a:gd name="connsiteY547" fmla="*/ 1898371 h 6858000"/>
              <a:gd name="connsiteX548" fmla="*/ 6237627 w 7467600"/>
              <a:gd name="connsiteY548" fmla="*/ 2231921 h 6858000"/>
              <a:gd name="connsiteX549" fmla="*/ 5911389 w 7467600"/>
              <a:gd name="connsiteY549" fmla="*/ 1898371 h 6858000"/>
              <a:gd name="connsiteX550" fmla="*/ 6944437 w 7467600"/>
              <a:gd name="connsiteY550" fmla="*/ 1575402 h 6858000"/>
              <a:gd name="connsiteX551" fmla="*/ 6304730 w 7467600"/>
              <a:gd name="connsiteY551" fmla="*/ 1766654 h 6858000"/>
              <a:gd name="connsiteX552" fmla="*/ 6944437 w 7467600"/>
              <a:gd name="connsiteY552" fmla="*/ 1575402 h 6858000"/>
              <a:gd name="connsiteX553" fmla="*/ 7019523 w 7467600"/>
              <a:gd name="connsiteY553" fmla="*/ 1519450 h 6858000"/>
              <a:gd name="connsiteX554" fmla="*/ 6298091 w 7467600"/>
              <a:gd name="connsiteY554" fmla="*/ 1737122 h 6858000"/>
              <a:gd name="connsiteX555" fmla="*/ 7019523 w 7467600"/>
              <a:gd name="connsiteY555" fmla="*/ 1519450 h 6858000"/>
              <a:gd name="connsiteX556" fmla="*/ 2399523 w 7467600"/>
              <a:gd name="connsiteY556" fmla="*/ 1428234 h 6858000"/>
              <a:gd name="connsiteX557" fmla="*/ 2224982 w 7467600"/>
              <a:gd name="connsiteY557" fmla="*/ 1826201 h 6858000"/>
              <a:gd name="connsiteX558" fmla="*/ 2096099 w 7467600"/>
              <a:gd name="connsiteY558" fmla="*/ 2345900 h 6858000"/>
              <a:gd name="connsiteX559" fmla="*/ 2283317 w 7467600"/>
              <a:gd name="connsiteY559" fmla="*/ 1796925 h 6858000"/>
              <a:gd name="connsiteX560" fmla="*/ 2399523 w 7467600"/>
              <a:gd name="connsiteY560" fmla="*/ 1428234 h 6858000"/>
              <a:gd name="connsiteX561" fmla="*/ 2448558 w 7467600"/>
              <a:gd name="connsiteY561" fmla="*/ 1373435 h 6858000"/>
              <a:gd name="connsiteX562" fmla="*/ 2312521 w 7467600"/>
              <a:gd name="connsiteY562" fmla="*/ 1806140 h 6858000"/>
              <a:gd name="connsiteX563" fmla="*/ 2127533 w 7467600"/>
              <a:gd name="connsiteY563" fmla="*/ 2348380 h 6858000"/>
              <a:gd name="connsiteX564" fmla="*/ 2358080 w 7467600"/>
              <a:gd name="connsiteY564" fmla="*/ 1866134 h 6858000"/>
              <a:gd name="connsiteX565" fmla="*/ 2407436 w 7467600"/>
              <a:gd name="connsiteY565" fmla="*/ 1651070 h 6858000"/>
              <a:gd name="connsiteX566" fmla="*/ 2448558 w 7467600"/>
              <a:gd name="connsiteY566" fmla="*/ 1373435 h 6858000"/>
              <a:gd name="connsiteX567" fmla="*/ 278707 w 7467600"/>
              <a:gd name="connsiteY567" fmla="*/ 1352270 h 6858000"/>
              <a:gd name="connsiteX568" fmla="*/ 321570 w 7467600"/>
              <a:gd name="connsiteY568" fmla="*/ 1861610 h 6858000"/>
              <a:gd name="connsiteX569" fmla="*/ 294281 w 7467600"/>
              <a:gd name="connsiteY569" fmla="*/ 1440658 h 6858000"/>
              <a:gd name="connsiteX570" fmla="*/ 278707 w 7467600"/>
              <a:gd name="connsiteY570" fmla="*/ 1352270 h 6858000"/>
              <a:gd name="connsiteX571" fmla="*/ 1423821 w 7467600"/>
              <a:gd name="connsiteY571" fmla="*/ 1351958 h 6858000"/>
              <a:gd name="connsiteX572" fmla="*/ 1638521 w 7467600"/>
              <a:gd name="connsiteY572" fmla="*/ 1908470 h 6858000"/>
              <a:gd name="connsiteX573" fmla="*/ 1754199 w 7467600"/>
              <a:gd name="connsiteY573" fmla="*/ 2149284 h 6858000"/>
              <a:gd name="connsiteX574" fmla="*/ 1908359 w 7467600"/>
              <a:gd name="connsiteY574" fmla="*/ 2364988 h 6858000"/>
              <a:gd name="connsiteX575" fmla="*/ 1647661 w 7467600"/>
              <a:gd name="connsiteY575" fmla="*/ 1825945 h 6858000"/>
              <a:gd name="connsiteX576" fmla="*/ 1423821 w 7467600"/>
              <a:gd name="connsiteY576" fmla="*/ 1351958 h 6858000"/>
              <a:gd name="connsiteX577" fmla="*/ 1431890 w 7467600"/>
              <a:gd name="connsiteY577" fmla="*/ 1306475 h 6858000"/>
              <a:gd name="connsiteX578" fmla="*/ 1507597 w 7467600"/>
              <a:gd name="connsiteY578" fmla="*/ 1446132 h 6858000"/>
              <a:gd name="connsiteX579" fmla="*/ 1674586 w 7467600"/>
              <a:gd name="connsiteY579" fmla="*/ 1813832 h 6858000"/>
              <a:gd name="connsiteX580" fmla="*/ 1815950 w 7467600"/>
              <a:gd name="connsiteY580" fmla="*/ 2128564 h 6858000"/>
              <a:gd name="connsiteX581" fmla="*/ 1984242 w 7467600"/>
              <a:gd name="connsiteY581" fmla="*/ 2430829 h 6858000"/>
              <a:gd name="connsiteX582" fmla="*/ 2014023 w 7467600"/>
              <a:gd name="connsiteY582" fmla="*/ 2450995 h 6858000"/>
              <a:gd name="connsiteX583" fmla="*/ 1747337 w 7467600"/>
              <a:gd name="connsiteY583" fmla="*/ 1855264 h 6858000"/>
              <a:gd name="connsiteX584" fmla="*/ 1533749 w 7467600"/>
              <a:gd name="connsiteY584" fmla="*/ 1478656 h 6858000"/>
              <a:gd name="connsiteX585" fmla="*/ 1431890 w 7467600"/>
              <a:gd name="connsiteY585" fmla="*/ 1306475 h 6858000"/>
              <a:gd name="connsiteX586" fmla="*/ 5052692 w 7467600"/>
              <a:gd name="connsiteY586" fmla="*/ 1292994 h 6858000"/>
              <a:gd name="connsiteX587" fmla="*/ 5200661 w 7467600"/>
              <a:gd name="connsiteY587" fmla="*/ 1635186 h 6858000"/>
              <a:gd name="connsiteX588" fmla="*/ 5297138 w 7467600"/>
              <a:gd name="connsiteY588" fmla="*/ 1906351 h 6858000"/>
              <a:gd name="connsiteX589" fmla="*/ 5052692 w 7467600"/>
              <a:gd name="connsiteY589" fmla="*/ 1292994 h 6858000"/>
              <a:gd name="connsiteX590" fmla="*/ 5009948 w 7467600"/>
              <a:gd name="connsiteY590" fmla="*/ 1273619 h 6858000"/>
              <a:gd name="connsiteX591" fmla="*/ 5121777 w 7467600"/>
              <a:gd name="connsiteY591" fmla="*/ 1654213 h 6858000"/>
              <a:gd name="connsiteX592" fmla="*/ 5293545 w 7467600"/>
              <a:gd name="connsiteY592" fmla="*/ 2072247 h 6858000"/>
              <a:gd name="connsiteX593" fmla="*/ 5294042 w 7467600"/>
              <a:gd name="connsiteY593" fmla="*/ 2065019 h 6858000"/>
              <a:gd name="connsiteX594" fmla="*/ 5171936 w 7467600"/>
              <a:gd name="connsiteY594" fmla="*/ 1647613 h 6858000"/>
              <a:gd name="connsiteX595" fmla="*/ 5009948 w 7467600"/>
              <a:gd name="connsiteY595" fmla="*/ 1273619 h 6858000"/>
              <a:gd name="connsiteX596" fmla="*/ 655236 w 7467600"/>
              <a:gd name="connsiteY596" fmla="*/ 1268632 h 6858000"/>
              <a:gd name="connsiteX597" fmla="*/ 839521 w 7467600"/>
              <a:gd name="connsiteY597" fmla="*/ 1685315 h 6858000"/>
              <a:gd name="connsiteX598" fmla="*/ 1109416 w 7467600"/>
              <a:gd name="connsiteY598" fmla="*/ 2061663 h 6858000"/>
              <a:gd name="connsiteX599" fmla="*/ 1298300 w 7467600"/>
              <a:gd name="connsiteY599" fmla="*/ 2247742 h 6858000"/>
              <a:gd name="connsiteX600" fmla="*/ 1125871 w 7467600"/>
              <a:gd name="connsiteY600" fmla="*/ 1989513 h 6858000"/>
              <a:gd name="connsiteX601" fmla="*/ 981574 w 7467600"/>
              <a:gd name="connsiteY601" fmla="*/ 1783157 h 6858000"/>
              <a:gd name="connsiteX602" fmla="*/ 922198 w 7467600"/>
              <a:gd name="connsiteY602" fmla="*/ 1677437 h 6858000"/>
              <a:gd name="connsiteX603" fmla="*/ 869293 w 7467600"/>
              <a:gd name="connsiteY603" fmla="*/ 1583214 h 6858000"/>
              <a:gd name="connsiteX604" fmla="*/ 751431 w 7467600"/>
              <a:gd name="connsiteY604" fmla="*/ 1405731 h 6858000"/>
              <a:gd name="connsiteX605" fmla="*/ 655236 w 7467600"/>
              <a:gd name="connsiteY605" fmla="*/ 1268632 h 6858000"/>
              <a:gd name="connsiteX606" fmla="*/ 6516292 w 7467600"/>
              <a:gd name="connsiteY606" fmla="*/ 1263064 h 6858000"/>
              <a:gd name="connsiteX607" fmla="*/ 5736320 w 7467600"/>
              <a:gd name="connsiteY607" fmla="*/ 1501803 h 6858000"/>
              <a:gd name="connsiteX608" fmla="*/ 6516292 w 7467600"/>
              <a:gd name="connsiteY608" fmla="*/ 1263064 h 6858000"/>
              <a:gd name="connsiteX609" fmla="*/ 291466 w 7467600"/>
              <a:gd name="connsiteY609" fmla="*/ 1250369 h 6858000"/>
              <a:gd name="connsiteX610" fmla="*/ 323180 w 7467600"/>
              <a:gd name="connsiteY610" fmla="*/ 1435283 h 6858000"/>
              <a:gd name="connsiteX611" fmla="*/ 349381 w 7467600"/>
              <a:gd name="connsiteY611" fmla="*/ 1875041 h 6858000"/>
              <a:gd name="connsiteX612" fmla="*/ 374363 w 7467600"/>
              <a:gd name="connsiteY612" fmla="*/ 1506494 h 6858000"/>
              <a:gd name="connsiteX613" fmla="*/ 302168 w 7467600"/>
              <a:gd name="connsiteY613" fmla="*/ 1274495 h 6858000"/>
              <a:gd name="connsiteX614" fmla="*/ 291466 w 7467600"/>
              <a:gd name="connsiteY614" fmla="*/ 1250369 h 6858000"/>
              <a:gd name="connsiteX615" fmla="*/ 678222 w 7467600"/>
              <a:gd name="connsiteY615" fmla="*/ 1248670 h 6858000"/>
              <a:gd name="connsiteX616" fmla="*/ 775536 w 7467600"/>
              <a:gd name="connsiteY616" fmla="*/ 1388015 h 6858000"/>
              <a:gd name="connsiteX617" fmla="*/ 894529 w 7467600"/>
              <a:gd name="connsiteY617" fmla="*/ 1567739 h 6858000"/>
              <a:gd name="connsiteX618" fmla="*/ 948000 w 7467600"/>
              <a:gd name="connsiteY618" fmla="*/ 1663088 h 6858000"/>
              <a:gd name="connsiteX619" fmla="*/ 1006812 w 7467600"/>
              <a:gd name="connsiteY619" fmla="*/ 1767683 h 6858000"/>
              <a:gd name="connsiteX620" fmla="*/ 1149133 w 7467600"/>
              <a:gd name="connsiteY620" fmla="*/ 1971513 h 6858000"/>
              <a:gd name="connsiteX621" fmla="*/ 1333952 w 7467600"/>
              <a:gd name="connsiteY621" fmla="*/ 2251620 h 6858000"/>
              <a:gd name="connsiteX622" fmla="*/ 1337329 w 7467600"/>
              <a:gd name="connsiteY622" fmla="*/ 2258350 h 6858000"/>
              <a:gd name="connsiteX623" fmla="*/ 1014726 w 7467600"/>
              <a:gd name="connsiteY623" fmla="*/ 1615556 h 6858000"/>
              <a:gd name="connsiteX624" fmla="*/ 678222 w 7467600"/>
              <a:gd name="connsiteY624" fmla="*/ 1248670 h 6858000"/>
              <a:gd name="connsiteX625" fmla="*/ 6691602 w 7467600"/>
              <a:gd name="connsiteY625" fmla="*/ 1140573 h 6858000"/>
              <a:gd name="connsiteX626" fmla="*/ 6571100 w 7467600"/>
              <a:gd name="connsiteY626" fmla="*/ 1183662 h 6858000"/>
              <a:gd name="connsiteX627" fmla="*/ 6241687 w 7467600"/>
              <a:gd name="connsiteY627" fmla="*/ 1257600 h 6858000"/>
              <a:gd name="connsiteX628" fmla="*/ 5693009 w 7467600"/>
              <a:gd name="connsiteY628" fmla="*/ 1478256 h 6858000"/>
              <a:gd name="connsiteX629" fmla="*/ 6548420 w 7467600"/>
              <a:gd name="connsiteY629" fmla="*/ 1214599 h 6858000"/>
              <a:gd name="connsiteX630" fmla="*/ 6605473 w 7467600"/>
              <a:gd name="connsiteY630" fmla="*/ 1184686 h 6858000"/>
              <a:gd name="connsiteX631" fmla="*/ 6691602 w 7467600"/>
              <a:gd name="connsiteY631" fmla="*/ 1140573 h 6858000"/>
              <a:gd name="connsiteX632" fmla="*/ 4002475 w 7467600"/>
              <a:gd name="connsiteY632" fmla="*/ 1037802 h 6858000"/>
              <a:gd name="connsiteX633" fmla="*/ 4000324 w 7467600"/>
              <a:gd name="connsiteY633" fmla="*/ 1039362 h 6858000"/>
              <a:gd name="connsiteX634" fmla="*/ 4002862 w 7467600"/>
              <a:gd name="connsiteY634" fmla="*/ 1042866 h 6858000"/>
              <a:gd name="connsiteX635" fmla="*/ 4002475 w 7467600"/>
              <a:gd name="connsiteY635" fmla="*/ 1037802 h 6858000"/>
              <a:gd name="connsiteX636" fmla="*/ 506322 w 7467600"/>
              <a:gd name="connsiteY636" fmla="*/ 1020997 h 6858000"/>
              <a:gd name="connsiteX637" fmla="*/ 533068 w 7467600"/>
              <a:gd name="connsiteY637" fmla="*/ 1029409 h 6858000"/>
              <a:gd name="connsiteX638" fmla="*/ 1232525 w 7467600"/>
              <a:gd name="connsiteY638" fmla="*/ 1804675 h 6858000"/>
              <a:gd name="connsiteX639" fmla="*/ 1388858 w 7467600"/>
              <a:gd name="connsiteY639" fmla="*/ 2368011 h 6858000"/>
              <a:gd name="connsiteX640" fmla="*/ 1384098 w 7467600"/>
              <a:gd name="connsiteY640" fmla="*/ 2378125 h 6858000"/>
              <a:gd name="connsiteX641" fmla="*/ 1425393 w 7467600"/>
              <a:gd name="connsiteY641" fmla="*/ 2589124 h 6858000"/>
              <a:gd name="connsiteX642" fmla="*/ 1424001 w 7467600"/>
              <a:gd name="connsiteY642" fmla="*/ 2597541 h 6858000"/>
              <a:gd name="connsiteX643" fmla="*/ 2152729 w 7467600"/>
              <a:gd name="connsiteY643" fmla="*/ 2864487 h 6858000"/>
              <a:gd name="connsiteX644" fmla="*/ 2020609 w 7467600"/>
              <a:gd name="connsiteY644" fmla="*/ 2539671 h 6858000"/>
              <a:gd name="connsiteX645" fmla="*/ 2018920 w 7467600"/>
              <a:gd name="connsiteY645" fmla="*/ 2536309 h 6858000"/>
              <a:gd name="connsiteX646" fmla="*/ 1342441 w 7467600"/>
              <a:gd name="connsiteY646" fmla="*/ 1173017 h 6858000"/>
              <a:gd name="connsiteX647" fmla="*/ 1367925 w 7467600"/>
              <a:gd name="connsiteY647" fmla="*/ 1135648 h 6858000"/>
              <a:gd name="connsiteX648" fmla="*/ 1771401 w 7467600"/>
              <a:gd name="connsiteY648" fmla="*/ 1806673 h 6858000"/>
              <a:gd name="connsiteX649" fmla="*/ 1972385 w 7467600"/>
              <a:gd name="connsiteY649" fmla="*/ 2198735 h 6858000"/>
              <a:gd name="connsiteX650" fmla="*/ 2040892 w 7467600"/>
              <a:gd name="connsiteY650" fmla="*/ 2405205 h 6858000"/>
              <a:gd name="connsiteX651" fmla="*/ 2131689 w 7467600"/>
              <a:gd name="connsiteY651" fmla="*/ 1936926 h 6858000"/>
              <a:gd name="connsiteX652" fmla="*/ 2454820 w 7467600"/>
              <a:gd name="connsiteY652" fmla="*/ 1248808 h 6858000"/>
              <a:gd name="connsiteX653" fmla="*/ 2492512 w 7467600"/>
              <a:gd name="connsiteY653" fmla="*/ 1302920 h 6858000"/>
              <a:gd name="connsiteX654" fmla="*/ 2081216 w 7467600"/>
              <a:gd name="connsiteY654" fmla="*/ 2527513 h 6858000"/>
              <a:gd name="connsiteX655" fmla="*/ 2081211 w 7467600"/>
              <a:gd name="connsiteY655" fmla="*/ 2528916 h 6858000"/>
              <a:gd name="connsiteX656" fmla="*/ 2199067 w 7467600"/>
              <a:gd name="connsiteY656" fmla="*/ 2884061 h 6858000"/>
              <a:gd name="connsiteX657" fmla="*/ 3192586 w 7467600"/>
              <a:gd name="connsiteY657" fmla="*/ 3411496 h 6858000"/>
              <a:gd name="connsiteX658" fmla="*/ 3182620 w 7467600"/>
              <a:gd name="connsiteY658" fmla="*/ 3483279 h 6858000"/>
              <a:gd name="connsiteX659" fmla="*/ 2435119 w 7467600"/>
              <a:gd name="connsiteY659" fmla="*/ 3080173 h 6858000"/>
              <a:gd name="connsiteX660" fmla="*/ 2410152 w 7467600"/>
              <a:gd name="connsiteY660" fmla="*/ 3063751 h 6858000"/>
              <a:gd name="connsiteX661" fmla="*/ 2408099 w 7467600"/>
              <a:gd name="connsiteY661" fmla="*/ 3064403 h 6858000"/>
              <a:gd name="connsiteX662" fmla="*/ 2407218 w 7467600"/>
              <a:gd name="connsiteY662" fmla="*/ 3070324 h 6858000"/>
              <a:gd name="connsiteX663" fmla="*/ 2380138 w 7467600"/>
              <a:gd name="connsiteY663" fmla="*/ 3099341 h 6858000"/>
              <a:gd name="connsiteX664" fmla="*/ 1765923 w 7467600"/>
              <a:gd name="connsiteY664" fmla="*/ 3581043 h 6858000"/>
              <a:gd name="connsiteX665" fmla="*/ 1702258 w 7467600"/>
              <a:gd name="connsiteY665" fmla="*/ 3612286 h 6858000"/>
              <a:gd name="connsiteX666" fmla="*/ 1538370 w 7467600"/>
              <a:gd name="connsiteY666" fmla="*/ 3811804 h 6858000"/>
              <a:gd name="connsiteX667" fmla="*/ 542867 w 7467600"/>
              <a:gd name="connsiteY667" fmla="*/ 4944092 h 6858000"/>
              <a:gd name="connsiteX668" fmla="*/ 515800 w 7467600"/>
              <a:gd name="connsiteY668" fmla="*/ 4862180 h 6858000"/>
              <a:gd name="connsiteX669" fmla="*/ 909145 w 7467600"/>
              <a:gd name="connsiteY669" fmla="*/ 4199225 h 6858000"/>
              <a:gd name="connsiteX670" fmla="*/ 1214067 w 7467600"/>
              <a:gd name="connsiteY670" fmla="*/ 3908561 h 6858000"/>
              <a:gd name="connsiteX671" fmla="*/ 640967 w 7467600"/>
              <a:gd name="connsiteY671" fmla="*/ 4105601 h 6858000"/>
              <a:gd name="connsiteX672" fmla="*/ 112563 w 7467600"/>
              <a:gd name="connsiteY672" fmla="*/ 4396952 h 6858000"/>
              <a:gd name="connsiteX673" fmla="*/ 0 w 7467600"/>
              <a:gd name="connsiteY673" fmla="*/ 4466006 h 6858000"/>
              <a:gd name="connsiteX674" fmla="*/ 0 w 7467600"/>
              <a:gd name="connsiteY674" fmla="*/ 4233763 h 6858000"/>
              <a:gd name="connsiteX675" fmla="*/ 36881 w 7467600"/>
              <a:gd name="connsiteY675" fmla="*/ 4200118 h 6858000"/>
              <a:gd name="connsiteX676" fmla="*/ 910534 w 7467600"/>
              <a:gd name="connsiteY676" fmla="*/ 3629753 h 6858000"/>
              <a:gd name="connsiteX677" fmla="*/ 1578717 w 7467600"/>
              <a:gd name="connsiteY677" fmla="*/ 3575982 h 6858000"/>
              <a:gd name="connsiteX678" fmla="*/ 2338780 w 7467600"/>
              <a:gd name="connsiteY678" fmla="*/ 3033725 h 6858000"/>
              <a:gd name="connsiteX679" fmla="*/ 1807991 w 7467600"/>
              <a:gd name="connsiteY679" fmla="*/ 2807184 h 6858000"/>
              <a:gd name="connsiteX680" fmla="*/ 1416358 w 7467600"/>
              <a:gd name="connsiteY680" fmla="*/ 3112571 h 6858000"/>
              <a:gd name="connsiteX681" fmla="*/ 939066 w 7467600"/>
              <a:gd name="connsiteY681" fmla="*/ 3378798 h 6858000"/>
              <a:gd name="connsiteX682" fmla="*/ 115099 w 7467600"/>
              <a:gd name="connsiteY682" fmla="*/ 3607650 h 6858000"/>
              <a:gd name="connsiteX683" fmla="*/ 97284 w 7467600"/>
              <a:gd name="connsiteY683" fmla="*/ 3520393 h 6858000"/>
              <a:gd name="connsiteX684" fmla="*/ 922050 w 7467600"/>
              <a:gd name="connsiteY684" fmla="*/ 3074867 h 6858000"/>
              <a:gd name="connsiteX685" fmla="*/ 1405265 w 7467600"/>
              <a:gd name="connsiteY685" fmla="*/ 3016319 h 6858000"/>
              <a:gd name="connsiteX686" fmla="*/ 1407512 w 7467600"/>
              <a:gd name="connsiteY686" fmla="*/ 3018001 h 6858000"/>
              <a:gd name="connsiteX687" fmla="*/ 1726266 w 7467600"/>
              <a:gd name="connsiteY687" fmla="*/ 2777274 h 6858000"/>
              <a:gd name="connsiteX688" fmla="*/ 625390 w 7467600"/>
              <a:gd name="connsiteY688" fmla="*/ 2514541 h 6858000"/>
              <a:gd name="connsiteX689" fmla="*/ 619799 w 7467600"/>
              <a:gd name="connsiteY689" fmla="*/ 2527180 h 6858000"/>
              <a:gd name="connsiteX690" fmla="*/ 310030 w 7467600"/>
              <a:gd name="connsiteY690" fmla="*/ 2771818 h 6858000"/>
              <a:gd name="connsiteX691" fmla="*/ 173877 w 7467600"/>
              <a:gd name="connsiteY691" fmla="*/ 2937056 h 6858000"/>
              <a:gd name="connsiteX692" fmla="*/ 77889 w 7467600"/>
              <a:gd name="connsiteY692" fmla="*/ 3138440 h 6858000"/>
              <a:gd name="connsiteX693" fmla="*/ 0 w 7467600"/>
              <a:gd name="connsiteY693" fmla="*/ 3271395 h 6858000"/>
              <a:gd name="connsiteX694" fmla="*/ 0 w 7467600"/>
              <a:gd name="connsiteY694" fmla="*/ 3153002 h 6858000"/>
              <a:gd name="connsiteX695" fmla="*/ 2386 w 7467600"/>
              <a:gd name="connsiteY695" fmla="*/ 3149203 h 6858000"/>
              <a:gd name="connsiteX696" fmla="*/ 89753 w 7467600"/>
              <a:gd name="connsiteY696" fmla="*/ 2987702 h 6858000"/>
              <a:gd name="connsiteX697" fmla="*/ 76869 w 7467600"/>
              <a:gd name="connsiteY697" fmla="*/ 3005404 h 6858000"/>
              <a:gd name="connsiteX698" fmla="*/ 32049 w 7467600"/>
              <a:gd name="connsiteY698" fmla="*/ 3065814 h 6858000"/>
              <a:gd name="connsiteX699" fmla="*/ 0 w 7467600"/>
              <a:gd name="connsiteY699" fmla="*/ 3108744 h 6858000"/>
              <a:gd name="connsiteX700" fmla="*/ 0 w 7467600"/>
              <a:gd name="connsiteY700" fmla="*/ 3058059 h 6858000"/>
              <a:gd name="connsiteX701" fmla="*/ 7610 w 7467600"/>
              <a:gd name="connsiteY701" fmla="*/ 3047889 h 6858000"/>
              <a:gd name="connsiteX702" fmla="*/ 52419 w 7467600"/>
              <a:gd name="connsiteY702" fmla="*/ 2987479 h 6858000"/>
              <a:gd name="connsiteX703" fmla="*/ 59142 w 7467600"/>
              <a:gd name="connsiteY703" fmla="*/ 2978488 h 6858000"/>
              <a:gd name="connsiteX704" fmla="*/ 0 w 7467600"/>
              <a:gd name="connsiteY704" fmla="*/ 3015334 h 6858000"/>
              <a:gd name="connsiteX705" fmla="*/ 0 w 7467600"/>
              <a:gd name="connsiteY705" fmla="*/ 2914286 h 6858000"/>
              <a:gd name="connsiteX706" fmla="*/ 36383 w 7467600"/>
              <a:gd name="connsiteY706" fmla="*/ 2901128 h 6858000"/>
              <a:gd name="connsiteX707" fmla="*/ 156329 w 7467600"/>
              <a:gd name="connsiteY707" fmla="*/ 2840533 h 6858000"/>
              <a:gd name="connsiteX708" fmla="*/ 358355 w 7467600"/>
              <a:gd name="connsiteY708" fmla="*/ 2620471 h 6858000"/>
              <a:gd name="connsiteX709" fmla="*/ 510577 w 7467600"/>
              <a:gd name="connsiteY709" fmla="*/ 2501244 h 6858000"/>
              <a:gd name="connsiteX710" fmla="*/ 211967 w 7467600"/>
              <a:gd name="connsiteY710" fmla="*/ 2479171 h 6858000"/>
              <a:gd name="connsiteX711" fmla="*/ 0 w 7467600"/>
              <a:gd name="connsiteY711" fmla="*/ 2476398 h 6858000"/>
              <a:gd name="connsiteX712" fmla="*/ 0 w 7467600"/>
              <a:gd name="connsiteY712" fmla="*/ 2389189 h 6858000"/>
              <a:gd name="connsiteX713" fmla="*/ 103062 w 7467600"/>
              <a:gd name="connsiteY713" fmla="*/ 2389518 h 6858000"/>
              <a:gd name="connsiteX714" fmla="*/ 510734 w 7467600"/>
              <a:gd name="connsiteY714" fmla="*/ 2416201 h 6858000"/>
              <a:gd name="connsiteX715" fmla="*/ 279257 w 7467600"/>
              <a:gd name="connsiteY715" fmla="*/ 2092102 h 6858000"/>
              <a:gd name="connsiteX716" fmla="*/ 65265 w 7467600"/>
              <a:gd name="connsiteY716" fmla="*/ 2006049 h 6858000"/>
              <a:gd name="connsiteX717" fmla="*/ 0 w 7467600"/>
              <a:gd name="connsiteY717" fmla="*/ 1982532 h 6858000"/>
              <a:gd name="connsiteX718" fmla="*/ 0 w 7467600"/>
              <a:gd name="connsiteY718" fmla="*/ 1912789 h 6858000"/>
              <a:gd name="connsiteX719" fmla="*/ 97460 w 7467600"/>
              <a:gd name="connsiteY719" fmla="*/ 1953725 h 6858000"/>
              <a:gd name="connsiteX720" fmla="*/ 221272 w 7467600"/>
              <a:gd name="connsiteY720" fmla="*/ 1980766 h 6858000"/>
              <a:gd name="connsiteX721" fmla="*/ 116765 w 7467600"/>
              <a:gd name="connsiteY721" fmla="*/ 1911033 h 6858000"/>
              <a:gd name="connsiteX722" fmla="*/ 16405 w 7467600"/>
              <a:gd name="connsiteY722" fmla="*/ 1803412 h 6858000"/>
              <a:gd name="connsiteX723" fmla="*/ 0 w 7467600"/>
              <a:gd name="connsiteY723" fmla="*/ 1784777 h 6858000"/>
              <a:gd name="connsiteX724" fmla="*/ 0 w 7467600"/>
              <a:gd name="connsiteY724" fmla="*/ 1740082 h 6858000"/>
              <a:gd name="connsiteX725" fmla="*/ 39394 w 7467600"/>
              <a:gd name="connsiteY725" fmla="*/ 1784856 h 6858000"/>
              <a:gd name="connsiteX726" fmla="*/ 135813 w 7467600"/>
              <a:gd name="connsiteY726" fmla="*/ 1888838 h 6858000"/>
              <a:gd name="connsiteX727" fmla="*/ 242575 w 7467600"/>
              <a:gd name="connsiteY727" fmla="*/ 1958841 h 6858000"/>
              <a:gd name="connsiteX728" fmla="*/ 82197 w 7467600"/>
              <a:gd name="connsiteY728" fmla="*/ 1754826 h 6858000"/>
              <a:gd name="connsiteX729" fmla="*/ 0 w 7467600"/>
              <a:gd name="connsiteY729" fmla="*/ 1679650 h 6858000"/>
              <a:gd name="connsiteX730" fmla="*/ 0 w 7467600"/>
              <a:gd name="connsiteY730" fmla="*/ 1602463 h 6858000"/>
              <a:gd name="connsiteX731" fmla="*/ 84689 w 7467600"/>
              <a:gd name="connsiteY731" fmla="*/ 1677442 h 6858000"/>
              <a:gd name="connsiteX732" fmla="*/ 298437 w 7467600"/>
              <a:gd name="connsiteY732" fmla="*/ 1968019 h 6858000"/>
              <a:gd name="connsiteX733" fmla="*/ 227269 w 7467600"/>
              <a:gd name="connsiteY733" fmla="*/ 1114064 h 6858000"/>
              <a:gd name="connsiteX734" fmla="*/ 248003 w 7467600"/>
              <a:gd name="connsiteY734" fmla="*/ 1089613 h 6858000"/>
              <a:gd name="connsiteX735" fmla="*/ 427020 w 7467600"/>
              <a:gd name="connsiteY735" fmla="*/ 1619803 h 6858000"/>
              <a:gd name="connsiteX736" fmla="*/ 340345 w 7467600"/>
              <a:gd name="connsiteY736" fmla="*/ 2027739 h 6858000"/>
              <a:gd name="connsiteX737" fmla="*/ 360865 w 7467600"/>
              <a:gd name="connsiteY737" fmla="*/ 2044827 h 6858000"/>
              <a:gd name="connsiteX738" fmla="*/ 560414 w 7467600"/>
              <a:gd name="connsiteY738" fmla="*/ 2421457 h 6858000"/>
              <a:gd name="connsiteX739" fmla="*/ 1359703 w 7467600"/>
              <a:gd name="connsiteY739" fmla="*/ 2578554 h 6858000"/>
              <a:gd name="connsiteX740" fmla="*/ 1359422 w 7467600"/>
              <a:gd name="connsiteY740" fmla="*/ 2577994 h 6858000"/>
              <a:gd name="connsiteX741" fmla="*/ 828701 w 7467600"/>
              <a:gd name="connsiteY741" fmla="*/ 1839520 h 6858000"/>
              <a:gd name="connsiteX742" fmla="*/ 494427 w 7467600"/>
              <a:gd name="connsiteY742" fmla="*/ 1092333 h 6858000"/>
              <a:gd name="connsiteX743" fmla="*/ 506322 w 7467600"/>
              <a:gd name="connsiteY743" fmla="*/ 1020997 h 6858000"/>
              <a:gd name="connsiteX744" fmla="*/ 4570198 w 7467600"/>
              <a:gd name="connsiteY744" fmla="*/ 978081 h 6858000"/>
              <a:gd name="connsiteX745" fmla="*/ 4523691 w 7467600"/>
              <a:gd name="connsiteY745" fmla="*/ 1127776 h 6858000"/>
              <a:gd name="connsiteX746" fmla="*/ 4509875 w 7467600"/>
              <a:gd name="connsiteY746" fmla="*/ 1167552 h 6858000"/>
              <a:gd name="connsiteX747" fmla="*/ 4478168 w 7467600"/>
              <a:gd name="connsiteY747" fmla="*/ 1260735 h 6858000"/>
              <a:gd name="connsiteX748" fmla="*/ 4409309 w 7467600"/>
              <a:gd name="connsiteY748" fmla="*/ 1666996 h 6858000"/>
              <a:gd name="connsiteX749" fmla="*/ 4370031 w 7467600"/>
              <a:gd name="connsiteY749" fmla="*/ 1955666 h 6858000"/>
              <a:gd name="connsiteX750" fmla="*/ 4570198 w 7467600"/>
              <a:gd name="connsiteY750" fmla="*/ 978081 h 6858000"/>
              <a:gd name="connsiteX751" fmla="*/ 4557898 w 7467600"/>
              <a:gd name="connsiteY751" fmla="*/ 900011 h 6858000"/>
              <a:gd name="connsiteX752" fmla="*/ 4344840 w 7467600"/>
              <a:gd name="connsiteY752" fmla="*/ 1922038 h 6858000"/>
              <a:gd name="connsiteX753" fmla="*/ 4378710 w 7467600"/>
              <a:gd name="connsiteY753" fmla="*/ 1665516 h 6858000"/>
              <a:gd name="connsiteX754" fmla="*/ 4448798 w 7467600"/>
              <a:gd name="connsiteY754" fmla="*/ 1253024 h 6858000"/>
              <a:gd name="connsiteX755" fmla="*/ 4480315 w 7467600"/>
              <a:gd name="connsiteY755" fmla="*/ 1158454 h 6858000"/>
              <a:gd name="connsiteX756" fmla="*/ 4494133 w 7467600"/>
              <a:gd name="connsiteY756" fmla="*/ 1118676 h 6858000"/>
              <a:gd name="connsiteX757" fmla="*/ 4557898 w 7467600"/>
              <a:gd name="connsiteY757" fmla="*/ 900011 h 6858000"/>
              <a:gd name="connsiteX758" fmla="*/ 5870151 w 7467600"/>
              <a:gd name="connsiteY758" fmla="*/ 898890 h 6858000"/>
              <a:gd name="connsiteX759" fmla="*/ 5861335 w 7467600"/>
              <a:gd name="connsiteY759" fmla="*/ 899177 h 6858000"/>
              <a:gd name="connsiteX760" fmla="*/ 5843702 w 7467600"/>
              <a:gd name="connsiteY760" fmla="*/ 899748 h 6858000"/>
              <a:gd name="connsiteX761" fmla="*/ 5651107 w 7467600"/>
              <a:gd name="connsiteY761" fmla="*/ 920306 h 6858000"/>
              <a:gd name="connsiteX762" fmla="*/ 5459407 w 7467600"/>
              <a:gd name="connsiteY762" fmla="*/ 940975 h 6858000"/>
              <a:gd name="connsiteX763" fmla="*/ 5374846 w 7467600"/>
              <a:gd name="connsiteY763" fmla="*/ 941988 h 6858000"/>
              <a:gd name="connsiteX764" fmla="*/ 5256105 w 7467600"/>
              <a:gd name="connsiteY764" fmla="*/ 945632 h 6858000"/>
              <a:gd name="connsiteX765" fmla="*/ 5107071 w 7467600"/>
              <a:gd name="connsiteY765" fmla="*/ 969720 h 6858000"/>
              <a:gd name="connsiteX766" fmla="*/ 4998681 w 7467600"/>
              <a:gd name="connsiteY766" fmla="*/ 988771 h 6858000"/>
              <a:gd name="connsiteX767" fmla="*/ 5870151 w 7467600"/>
              <a:gd name="connsiteY767" fmla="*/ 898890 h 6858000"/>
              <a:gd name="connsiteX768" fmla="*/ 5504425 w 7467600"/>
              <a:gd name="connsiteY768" fmla="*/ 848067 h 6858000"/>
              <a:gd name="connsiteX769" fmla="*/ 4968849 w 7467600"/>
              <a:gd name="connsiteY769" fmla="*/ 962318 h 6858000"/>
              <a:gd name="connsiteX770" fmla="*/ 5104039 w 7467600"/>
              <a:gd name="connsiteY770" fmla="*/ 940634 h 6858000"/>
              <a:gd name="connsiteX771" fmla="*/ 5256311 w 7467600"/>
              <a:gd name="connsiteY771" fmla="*/ 916490 h 6858000"/>
              <a:gd name="connsiteX772" fmla="*/ 5377381 w 7467600"/>
              <a:gd name="connsiteY772" fmla="*/ 912671 h 6858000"/>
              <a:gd name="connsiteX773" fmla="*/ 5460148 w 7467600"/>
              <a:gd name="connsiteY773" fmla="*/ 911442 h 6858000"/>
              <a:gd name="connsiteX774" fmla="*/ 5648971 w 7467600"/>
              <a:gd name="connsiteY774" fmla="*/ 891331 h 6858000"/>
              <a:gd name="connsiteX775" fmla="*/ 5844807 w 7467600"/>
              <a:gd name="connsiteY775" fmla="*/ 870718 h 6858000"/>
              <a:gd name="connsiteX776" fmla="*/ 5862975 w 7467600"/>
              <a:gd name="connsiteY776" fmla="*/ 869756 h 6858000"/>
              <a:gd name="connsiteX777" fmla="*/ 5920887 w 7467600"/>
              <a:gd name="connsiteY777" fmla="*/ 865929 h 6858000"/>
              <a:gd name="connsiteX778" fmla="*/ 5504425 w 7467600"/>
              <a:gd name="connsiteY778" fmla="*/ 848067 h 6858000"/>
              <a:gd name="connsiteX779" fmla="*/ 3607114 w 7467600"/>
              <a:gd name="connsiteY779" fmla="*/ 467441 h 6858000"/>
              <a:gd name="connsiteX780" fmla="*/ 3296242 w 7467600"/>
              <a:gd name="connsiteY780" fmla="*/ 807991 h 6858000"/>
              <a:gd name="connsiteX781" fmla="*/ 3174674 w 7467600"/>
              <a:gd name="connsiteY781" fmla="*/ 919759 h 6858000"/>
              <a:gd name="connsiteX782" fmla="*/ 3042978 w 7467600"/>
              <a:gd name="connsiteY782" fmla="*/ 1054894 h 6858000"/>
              <a:gd name="connsiteX783" fmla="*/ 2968914 w 7467600"/>
              <a:gd name="connsiteY783" fmla="*/ 1133756 h 6858000"/>
              <a:gd name="connsiteX784" fmla="*/ 3103823 w 7467600"/>
              <a:gd name="connsiteY784" fmla="*/ 1026814 h 6858000"/>
              <a:gd name="connsiteX785" fmla="*/ 3607114 w 7467600"/>
              <a:gd name="connsiteY785" fmla="*/ 467441 h 6858000"/>
              <a:gd name="connsiteX786" fmla="*/ 3744487 w 7467600"/>
              <a:gd name="connsiteY786" fmla="*/ 383136 h 6858000"/>
              <a:gd name="connsiteX787" fmla="*/ 3970213 w 7467600"/>
              <a:gd name="connsiteY787" fmla="*/ 995559 h 6858000"/>
              <a:gd name="connsiteX788" fmla="*/ 3744487 w 7467600"/>
              <a:gd name="connsiteY788" fmla="*/ 383136 h 6858000"/>
              <a:gd name="connsiteX789" fmla="*/ 3624562 w 7467600"/>
              <a:gd name="connsiteY789" fmla="*/ 367041 h 6858000"/>
              <a:gd name="connsiteX790" fmla="*/ 3489712 w 7467600"/>
              <a:gd name="connsiteY790" fmla="*/ 485386 h 6858000"/>
              <a:gd name="connsiteX791" fmla="*/ 3182994 w 7467600"/>
              <a:gd name="connsiteY791" fmla="*/ 828265 h 6858000"/>
              <a:gd name="connsiteX792" fmla="*/ 2892114 w 7467600"/>
              <a:gd name="connsiteY792" fmla="*/ 1172635 h 6858000"/>
              <a:gd name="connsiteX793" fmla="*/ 3021459 w 7467600"/>
              <a:gd name="connsiteY793" fmla="*/ 1035385 h 6858000"/>
              <a:gd name="connsiteX794" fmla="*/ 3153873 w 7467600"/>
              <a:gd name="connsiteY794" fmla="*/ 898971 h 6858000"/>
              <a:gd name="connsiteX795" fmla="*/ 3276511 w 7467600"/>
              <a:gd name="connsiteY795" fmla="*/ 786423 h 6858000"/>
              <a:gd name="connsiteX796" fmla="*/ 3584154 w 7467600"/>
              <a:gd name="connsiteY796" fmla="*/ 448218 h 6858000"/>
              <a:gd name="connsiteX797" fmla="*/ 3624562 w 7467600"/>
              <a:gd name="connsiteY797" fmla="*/ 367041 h 6858000"/>
              <a:gd name="connsiteX798" fmla="*/ 3766672 w 7467600"/>
              <a:gd name="connsiteY798" fmla="*/ 359429 h 6858000"/>
              <a:gd name="connsiteX799" fmla="*/ 3996338 w 7467600"/>
              <a:gd name="connsiteY799" fmla="*/ 968237 h 6858000"/>
              <a:gd name="connsiteX800" fmla="*/ 3766672 w 7467600"/>
              <a:gd name="connsiteY800" fmla="*/ 359429 h 6858000"/>
              <a:gd name="connsiteX801" fmla="*/ 5805386 w 7467600"/>
              <a:gd name="connsiteY801" fmla="*/ 239240 h 6858000"/>
              <a:gd name="connsiteX802" fmla="*/ 5736947 w 7467600"/>
              <a:gd name="connsiteY802" fmla="*/ 261367 h 6858000"/>
              <a:gd name="connsiteX803" fmla="*/ 5427012 w 7467600"/>
              <a:gd name="connsiteY803" fmla="*/ 311272 h 6858000"/>
              <a:gd name="connsiteX804" fmla="*/ 5147818 w 7467600"/>
              <a:gd name="connsiteY804" fmla="*/ 322112 h 6858000"/>
              <a:gd name="connsiteX805" fmla="*/ 5060854 w 7467600"/>
              <a:gd name="connsiteY805" fmla="*/ 311882 h 6858000"/>
              <a:gd name="connsiteX806" fmla="*/ 4945989 w 7467600"/>
              <a:gd name="connsiteY806" fmla="*/ 300516 h 6858000"/>
              <a:gd name="connsiteX807" fmla="*/ 5410479 w 7467600"/>
              <a:gd name="connsiteY807" fmla="*/ 348434 h 6858000"/>
              <a:gd name="connsiteX808" fmla="*/ 5805386 w 7467600"/>
              <a:gd name="connsiteY808" fmla="*/ 239240 h 6858000"/>
              <a:gd name="connsiteX809" fmla="*/ 5905192 w 7467600"/>
              <a:gd name="connsiteY809" fmla="*/ 163079 h 6858000"/>
              <a:gd name="connsiteX810" fmla="*/ 5865655 w 7467600"/>
              <a:gd name="connsiteY810" fmla="*/ 171901 h 6858000"/>
              <a:gd name="connsiteX811" fmla="*/ 5259740 w 7467600"/>
              <a:gd name="connsiteY811" fmla="*/ 257013 h 6858000"/>
              <a:gd name="connsiteX812" fmla="*/ 5208466 w 7467600"/>
              <a:gd name="connsiteY812" fmla="*/ 257550 h 6858000"/>
              <a:gd name="connsiteX813" fmla="*/ 4980204 w 7467600"/>
              <a:gd name="connsiteY813" fmla="*/ 271903 h 6858000"/>
              <a:gd name="connsiteX814" fmla="*/ 5068068 w 7467600"/>
              <a:gd name="connsiteY814" fmla="*/ 282244 h 6858000"/>
              <a:gd name="connsiteX815" fmla="*/ 5153231 w 7467600"/>
              <a:gd name="connsiteY815" fmla="*/ 292240 h 6858000"/>
              <a:gd name="connsiteX816" fmla="*/ 5426491 w 7467600"/>
              <a:gd name="connsiteY816" fmla="*/ 281128 h 6858000"/>
              <a:gd name="connsiteX817" fmla="*/ 5731212 w 7467600"/>
              <a:gd name="connsiteY817" fmla="*/ 231951 h 6858000"/>
              <a:gd name="connsiteX818" fmla="*/ 5905192 w 7467600"/>
              <a:gd name="connsiteY818" fmla="*/ 163079 h 6858000"/>
              <a:gd name="connsiteX819" fmla="*/ 5944437 w 7467600"/>
              <a:gd name="connsiteY819" fmla="*/ 113829 h 6858000"/>
              <a:gd name="connsiteX820" fmla="*/ 5825032 w 7467600"/>
              <a:gd name="connsiteY820" fmla="*/ 146405 h 6858000"/>
              <a:gd name="connsiteX821" fmla="*/ 4955599 w 7467600"/>
              <a:gd name="connsiteY821" fmla="*/ 247008 h 6858000"/>
              <a:gd name="connsiteX822" fmla="*/ 5210104 w 7467600"/>
              <a:gd name="connsiteY822" fmla="*/ 228123 h 6858000"/>
              <a:gd name="connsiteX823" fmla="*/ 5261015 w 7467600"/>
              <a:gd name="connsiteY823" fmla="*/ 227087 h 6858000"/>
              <a:gd name="connsiteX824" fmla="*/ 5861181 w 7467600"/>
              <a:gd name="connsiteY824" fmla="*/ 143093 h 6858000"/>
              <a:gd name="connsiteX825" fmla="*/ 5961252 w 7467600"/>
              <a:gd name="connsiteY825" fmla="*/ 114820 h 6858000"/>
              <a:gd name="connsiteX826" fmla="*/ 5944437 w 7467600"/>
              <a:gd name="connsiteY826" fmla="*/ 113829 h 6858000"/>
              <a:gd name="connsiteX827" fmla="*/ 3882765 w 7467600"/>
              <a:gd name="connsiteY827" fmla="*/ 0 h 6858000"/>
              <a:gd name="connsiteX828" fmla="*/ 3995099 w 7467600"/>
              <a:gd name="connsiteY828" fmla="*/ 0 h 6858000"/>
              <a:gd name="connsiteX829" fmla="*/ 4163818 w 7467600"/>
              <a:gd name="connsiteY829" fmla="*/ 234104 h 6858000"/>
              <a:gd name="connsiteX830" fmla="*/ 4172099 w 7467600"/>
              <a:gd name="connsiteY830" fmla="*/ 234207 h 6858000"/>
              <a:gd name="connsiteX831" fmla="*/ 4784282 w 7467600"/>
              <a:gd name="connsiteY831" fmla="*/ 276561 h 6858000"/>
              <a:gd name="connsiteX832" fmla="*/ 4801687 w 7467600"/>
              <a:gd name="connsiteY832" fmla="*/ 267764 h 6858000"/>
              <a:gd name="connsiteX833" fmla="*/ 6082788 w 7467600"/>
              <a:gd name="connsiteY833" fmla="*/ 64119 h 6858000"/>
              <a:gd name="connsiteX834" fmla="*/ 6099442 w 7467600"/>
              <a:gd name="connsiteY834" fmla="*/ 82568 h 6858000"/>
              <a:gd name="connsiteX835" fmla="*/ 4804137 w 7467600"/>
              <a:gd name="connsiteY835" fmla="*/ 320931 h 6858000"/>
              <a:gd name="connsiteX836" fmla="*/ 4227047 w 7467600"/>
              <a:gd name="connsiteY836" fmla="*/ 313415 h 6858000"/>
              <a:gd name="connsiteX837" fmla="*/ 4346041 w 7467600"/>
              <a:gd name="connsiteY837" fmla="*/ 456086 h 6858000"/>
              <a:gd name="connsiteX838" fmla="*/ 4870967 w 7467600"/>
              <a:gd name="connsiteY838" fmla="*/ 963061 h 6858000"/>
              <a:gd name="connsiteX839" fmla="*/ 4889647 w 7467600"/>
              <a:gd name="connsiteY839" fmla="*/ 957147 h 6858000"/>
              <a:gd name="connsiteX840" fmla="*/ 5422504 w 7467600"/>
              <a:gd name="connsiteY840" fmla="*/ 805191 h 6858000"/>
              <a:gd name="connsiteX841" fmla="*/ 6087656 w 7467600"/>
              <a:gd name="connsiteY841" fmla="*/ 826703 h 6858000"/>
              <a:gd name="connsiteX842" fmla="*/ 6058717 w 7467600"/>
              <a:gd name="connsiteY842" fmla="*/ 865992 h 6858000"/>
              <a:gd name="connsiteX843" fmla="*/ 4974153 w 7467600"/>
              <a:gd name="connsiteY843" fmla="*/ 1045456 h 6858000"/>
              <a:gd name="connsiteX844" fmla="*/ 5627835 w 7467600"/>
              <a:gd name="connsiteY844" fmla="*/ 1472077 h 6858000"/>
              <a:gd name="connsiteX845" fmla="*/ 5629817 w 7467600"/>
              <a:gd name="connsiteY845" fmla="*/ 1471412 h 6858000"/>
              <a:gd name="connsiteX846" fmla="*/ 5634124 w 7467600"/>
              <a:gd name="connsiteY846" fmla="*/ 1470572 h 6858000"/>
              <a:gd name="connsiteX847" fmla="*/ 5755832 w 7467600"/>
              <a:gd name="connsiteY847" fmla="*/ 1383886 h 6858000"/>
              <a:gd name="connsiteX848" fmla="*/ 6014186 w 7467600"/>
              <a:gd name="connsiteY848" fmla="*/ 1279799 h 6858000"/>
              <a:gd name="connsiteX849" fmla="*/ 6901619 w 7467600"/>
              <a:gd name="connsiteY849" fmla="*/ 1047874 h 6858000"/>
              <a:gd name="connsiteX850" fmla="*/ 6931566 w 7467600"/>
              <a:gd name="connsiteY850" fmla="*/ 1062034 h 6858000"/>
              <a:gd name="connsiteX851" fmla="*/ 5790982 w 7467600"/>
              <a:gd name="connsiteY851" fmla="*/ 1561380 h 6858000"/>
              <a:gd name="connsiteX852" fmla="*/ 6188971 w 7467600"/>
              <a:gd name="connsiteY852" fmla="*/ 1755168 h 6858000"/>
              <a:gd name="connsiteX853" fmla="*/ 6202446 w 7467600"/>
              <a:gd name="connsiteY853" fmla="*/ 1752268 h 6858000"/>
              <a:gd name="connsiteX854" fmla="*/ 7179560 w 7467600"/>
              <a:gd name="connsiteY854" fmla="*/ 1467551 h 6858000"/>
              <a:gd name="connsiteX855" fmla="*/ 7158730 w 7467600"/>
              <a:gd name="connsiteY855" fmla="*/ 1507835 h 6858000"/>
              <a:gd name="connsiteX856" fmla="*/ 6326959 w 7467600"/>
              <a:gd name="connsiteY856" fmla="*/ 1817686 h 6858000"/>
              <a:gd name="connsiteX857" fmla="*/ 6537433 w 7467600"/>
              <a:gd name="connsiteY857" fmla="*/ 1907790 h 6858000"/>
              <a:gd name="connsiteX858" fmla="*/ 6550221 w 7467600"/>
              <a:gd name="connsiteY858" fmla="*/ 1910729 h 6858000"/>
              <a:gd name="connsiteX859" fmla="*/ 6964438 w 7467600"/>
              <a:gd name="connsiteY859" fmla="*/ 2209505 h 6858000"/>
              <a:gd name="connsiteX860" fmla="*/ 7367862 w 7467600"/>
              <a:gd name="connsiteY860" fmla="*/ 2806833 h 6858000"/>
              <a:gd name="connsiteX861" fmla="*/ 7364329 w 7467600"/>
              <a:gd name="connsiteY861" fmla="*/ 2826907 h 6858000"/>
              <a:gd name="connsiteX862" fmla="*/ 7290545 w 7467600"/>
              <a:gd name="connsiteY862" fmla="*/ 2850663 h 6858000"/>
              <a:gd name="connsiteX863" fmla="*/ 6472036 w 7467600"/>
              <a:gd name="connsiteY863" fmla="*/ 1959003 h 6858000"/>
              <a:gd name="connsiteX864" fmla="*/ 5792897 w 7467600"/>
              <a:gd name="connsiteY864" fmla="*/ 1647747 h 6858000"/>
              <a:gd name="connsiteX865" fmla="*/ 5842751 w 7467600"/>
              <a:gd name="connsiteY865" fmla="*/ 1816112 h 6858000"/>
              <a:gd name="connsiteX866" fmla="*/ 5847424 w 7467600"/>
              <a:gd name="connsiteY866" fmla="*/ 1815776 h 6858000"/>
              <a:gd name="connsiteX867" fmla="*/ 6399821 w 7467600"/>
              <a:gd name="connsiteY867" fmla="*/ 2344799 h 6858000"/>
              <a:gd name="connsiteX868" fmla="*/ 6323232 w 7467600"/>
              <a:gd name="connsiteY868" fmla="*/ 2389634 h 6858000"/>
              <a:gd name="connsiteX869" fmla="*/ 5942958 w 7467600"/>
              <a:gd name="connsiteY869" fmla="*/ 2077708 h 6858000"/>
              <a:gd name="connsiteX870" fmla="*/ 5921559 w 7467600"/>
              <a:gd name="connsiteY870" fmla="*/ 2378596 h 6858000"/>
              <a:gd name="connsiteX871" fmla="*/ 5817651 w 7467600"/>
              <a:gd name="connsiteY871" fmla="*/ 3023919 h 6858000"/>
              <a:gd name="connsiteX872" fmla="*/ 5729634 w 7467600"/>
              <a:gd name="connsiteY872" fmla="*/ 3051849 h 6858000"/>
              <a:gd name="connsiteX873" fmla="*/ 5611018 w 7467600"/>
              <a:gd name="connsiteY873" fmla="*/ 2316769 h 6858000"/>
              <a:gd name="connsiteX874" fmla="*/ 5687608 w 7467600"/>
              <a:gd name="connsiteY874" fmla="*/ 2039972 h 6858000"/>
              <a:gd name="connsiteX875" fmla="*/ 5657554 w 7467600"/>
              <a:gd name="connsiteY875" fmla="*/ 1576445 h 6858000"/>
              <a:gd name="connsiteX876" fmla="*/ 5150475 w 7467600"/>
              <a:gd name="connsiteY876" fmla="*/ 1274012 h 6858000"/>
              <a:gd name="connsiteX877" fmla="*/ 5349142 w 7467600"/>
              <a:gd name="connsiteY877" fmla="*/ 2204405 h 6858000"/>
              <a:gd name="connsiteX878" fmla="*/ 5262214 w 7467600"/>
              <a:gd name="connsiteY878" fmla="*/ 2233836 h 6858000"/>
              <a:gd name="connsiteX879" fmla="*/ 4981539 w 7467600"/>
              <a:gd name="connsiteY879" fmla="*/ 1542201 h 6858000"/>
              <a:gd name="connsiteX880" fmla="*/ 4958461 w 7467600"/>
              <a:gd name="connsiteY880" fmla="*/ 1136957 h 6858000"/>
              <a:gd name="connsiteX881" fmla="*/ 4655015 w 7467600"/>
              <a:gd name="connsiteY881" fmla="*/ 891426 h 6858000"/>
              <a:gd name="connsiteX882" fmla="*/ 4348002 w 7467600"/>
              <a:gd name="connsiteY882" fmla="*/ 2205895 h 6858000"/>
              <a:gd name="connsiteX883" fmla="*/ 4262250 w 7467600"/>
              <a:gd name="connsiteY883" fmla="*/ 2219972 h 6858000"/>
              <a:gd name="connsiteX884" fmla="*/ 4550611 w 7467600"/>
              <a:gd name="connsiteY884" fmla="*/ 817540 h 6858000"/>
              <a:gd name="connsiteX885" fmla="*/ 4564418 w 7467600"/>
              <a:gd name="connsiteY885" fmla="*/ 808293 h 6858000"/>
              <a:gd name="connsiteX886" fmla="*/ 4266388 w 7467600"/>
              <a:gd name="connsiteY886" fmla="*/ 500083 h 6858000"/>
              <a:gd name="connsiteX887" fmla="*/ 4032842 w 7467600"/>
              <a:gd name="connsiteY887" fmla="*/ 211809 h 6858000"/>
              <a:gd name="connsiteX888" fmla="*/ 3882765 w 7467600"/>
              <a:gd name="connsiteY888" fmla="*/ 0 h 6858000"/>
              <a:gd name="connsiteX889" fmla="*/ 3721337 w 7467600"/>
              <a:gd name="connsiteY889" fmla="*/ 0 h 6858000"/>
              <a:gd name="connsiteX890" fmla="*/ 3797544 w 7467600"/>
              <a:gd name="connsiteY890" fmla="*/ 0 h 6858000"/>
              <a:gd name="connsiteX891" fmla="*/ 3775734 w 7467600"/>
              <a:gd name="connsiteY891" fmla="*/ 95131 h 6858000"/>
              <a:gd name="connsiteX892" fmla="*/ 3724807 w 7467600"/>
              <a:gd name="connsiteY892" fmla="*/ 272257 h 6858000"/>
              <a:gd name="connsiteX893" fmla="*/ 3726844 w 7467600"/>
              <a:gd name="connsiteY893" fmla="*/ 282988 h 6858000"/>
              <a:gd name="connsiteX894" fmla="*/ 3742664 w 7467600"/>
              <a:gd name="connsiteY894" fmla="*/ 279918 h 6858000"/>
              <a:gd name="connsiteX895" fmla="*/ 4103910 w 7467600"/>
              <a:gd name="connsiteY895" fmla="*/ 1161917 h 6858000"/>
              <a:gd name="connsiteX896" fmla="*/ 4020269 w 7467600"/>
              <a:gd name="connsiteY896" fmla="*/ 1200406 h 6858000"/>
              <a:gd name="connsiteX897" fmla="*/ 3674882 w 7467600"/>
              <a:gd name="connsiteY897" fmla="*/ 488524 h 6858000"/>
              <a:gd name="connsiteX898" fmla="*/ 3132682 w 7467600"/>
              <a:gd name="connsiteY898" fmla="*/ 1072284 h 6858000"/>
              <a:gd name="connsiteX899" fmla="*/ 2716346 w 7467600"/>
              <a:gd name="connsiteY899" fmla="*/ 1276376 h 6858000"/>
              <a:gd name="connsiteX900" fmla="*/ 2716772 w 7467600"/>
              <a:gd name="connsiteY900" fmla="*/ 1255462 h 6858000"/>
              <a:gd name="connsiteX901" fmla="*/ 3471096 w 7467600"/>
              <a:gd name="connsiteY901" fmla="*/ 437072 h 6858000"/>
              <a:gd name="connsiteX902" fmla="*/ 3639057 w 7467600"/>
              <a:gd name="connsiteY902" fmla="*/ 286334 h 6858000"/>
              <a:gd name="connsiteX903" fmla="*/ 3640309 w 7467600"/>
              <a:gd name="connsiteY903" fmla="*/ 284664 h 6858000"/>
              <a:gd name="connsiteX904" fmla="*/ 3646022 w 7467600"/>
              <a:gd name="connsiteY904" fmla="*/ 276711 h 6858000"/>
              <a:gd name="connsiteX905" fmla="*/ 3707943 w 7467600"/>
              <a:gd name="connsiteY905" fmla="*/ 65958 h 6858000"/>
              <a:gd name="connsiteX906" fmla="*/ 3721337 w 7467600"/>
              <a:gd name="connsiteY906" fmla="*/ 0 h 6858000"/>
              <a:gd name="connsiteX907" fmla="*/ 2867960 w 7467600"/>
              <a:gd name="connsiteY907" fmla="*/ 0 h 6858000"/>
              <a:gd name="connsiteX908" fmla="*/ 2926351 w 7467600"/>
              <a:gd name="connsiteY908" fmla="*/ 0 h 6858000"/>
              <a:gd name="connsiteX909" fmla="*/ 2902823 w 7467600"/>
              <a:gd name="connsiteY909" fmla="*/ 262929 h 6858000"/>
              <a:gd name="connsiteX910" fmla="*/ 2940663 w 7467600"/>
              <a:gd name="connsiteY910" fmla="*/ 140884 h 6858000"/>
              <a:gd name="connsiteX911" fmla="*/ 2947039 w 7467600"/>
              <a:gd name="connsiteY911" fmla="*/ 122524 h 6858000"/>
              <a:gd name="connsiteX912" fmla="*/ 2984316 w 7467600"/>
              <a:gd name="connsiteY912" fmla="*/ 0 h 6858000"/>
              <a:gd name="connsiteX913" fmla="*/ 3016114 w 7467600"/>
              <a:gd name="connsiteY913" fmla="*/ 0 h 6858000"/>
              <a:gd name="connsiteX914" fmla="*/ 2979949 w 7467600"/>
              <a:gd name="connsiteY914" fmla="*/ 119274 h 6858000"/>
              <a:gd name="connsiteX915" fmla="*/ 3023879 w 7467600"/>
              <a:gd name="connsiteY915" fmla="*/ 0 h 6858000"/>
              <a:gd name="connsiteX916" fmla="*/ 3105400 w 7467600"/>
              <a:gd name="connsiteY916" fmla="*/ 0 h 6858000"/>
              <a:gd name="connsiteX917" fmla="*/ 3094669 w 7467600"/>
              <a:gd name="connsiteY917" fmla="*/ 30308 h 6858000"/>
              <a:gd name="connsiteX918" fmla="*/ 2901945 w 7467600"/>
              <a:gd name="connsiteY918" fmla="*/ 466538 h 6858000"/>
              <a:gd name="connsiteX919" fmla="*/ 2815209 w 7467600"/>
              <a:gd name="connsiteY919" fmla="*/ 497361 h 6858000"/>
              <a:gd name="connsiteX920" fmla="*/ 2844845 w 7467600"/>
              <a:gd name="connsiteY920" fmla="*/ 127638 h 6858000"/>
              <a:gd name="connsiteX921" fmla="*/ 2867960 w 7467600"/>
              <a:gd name="connsiteY921" fmla="*/ 0 h 6858000"/>
              <a:gd name="connsiteX922" fmla="*/ 1057230 w 7467600"/>
              <a:gd name="connsiteY922" fmla="*/ 0 h 6858000"/>
              <a:gd name="connsiteX923" fmla="*/ 1111003 w 7467600"/>
              <a:gd name="connsiteY923" fmla="*/ 0 h 6858000"/>
              <a:gd name="connsiteX924" fmla="*/ 1125553 w 7467600"/>
              <a:gd name="connsiteY924" fmla="*/ 52588 h 6858000"/>
              <a:gd name="connsiteX925" fmla="*/ 1304276 w 7467600"/>
              <a:gd name="connsiteY925" fmla="*/ 476275 h 6858000"/>
              <a:gd name="connsiteX926" fmla="*/ 1492066 w 7467600"/>
              <a:gd name="connsiteY926" fmla="*/ 886333 h 6858000"/>
              <a:gd name="connsiteX927" fmla="*/ 1423698 w 7467600"/>
              <a:gd name="connsiteY927" fmla="*/ 710817 h 6858000"/>
              <a:gd name="connsiteX928" fmla="*/ 1357609 w 7467600"/>
              <a:gd name="connsiteY928" fmla="*/ 532892 h 6858000"/>
              <a:gd name="connsiteX929" fmla="*/ 1309550 w 7467600"/>
              <a:gd name="connsiteY929" fmla="*/ 374031 h 6858000"/>
              <a:gd name="connsiteX930" fmla="*/ 1193673 w 7467600"/>
              <a:gd name="connsiteY930" fmla="*/ 49533 h 6858000"/>
              <a:gd name="connsiteX931" fmla="*/ 1164391 w 7467600"/>
              <a:gd name="connsiteY931" fmla="*/ 0 h 6858000"/>
              <a:gd name="connsiteX932" fmla="*/ 1200666 w 7467600"/>
              <a:gd name="connsiteY932" fmla="*/ 0 h 6858000"/>
              <a:gd name="connsiteX933" fmla="*/ 1223408 w 7467600"/>
              <a:gd name="connsiteY933" fmla="*/ 38996 h 6858000"/>
              <a:gd name="connsiteX934" fmla="*/ 1339635 w 7467600"/>
              <a:gd name="connsiteY934" fmla="*/ 365517 h 6858000"/>
              <a:gd name="connsiteX935" fmla="*/ 1387469 w 7467600"/>
              <a:gd name="connsiteY935" fmla="*/ 523079 h 6858000"/>
              <a:gd name="connsiteX936" fmla="*/ 1452685 w 7467600"/>
              <a:gd name="connsiteY936" fmla="*/ 699806 h 6858000"/>
              <a:gd name="connsiteX937" fmla="*/ 1492092 w 7467600"/>
              <a:gd name="connsiteY937" fmla="*/ 800424 h 6858000"/>
              <a:gd name="connsiteX938" fmla="*/ 1455302 w 7467600"/>
              <a:gd name="connsiteY938" fmla="*/ 632913 h 6858000"/>
              <a:gd name="connsiteX939" fmla="*/ 1222336 w 7467600"/>
              <a:gd name="connsiteY939" fmla="*/ 9480 h 6858000"/>
              <a:gd name="connsiteX940" fmla="*/ 1214634 w 7467600"/>
              <a:gd name="connsiteY940" fmla="*/ 0 h 6858000"/>
              <a:gd name="connsiteX941" fmla="*/ 1289827 w 7467600"/>
              <a:gd name="connsiteY941" fmla="*/ 0 h 6858000"/>
              <a:gd name="connsiteX942" fmla="*/ 1321076 w 7467600"/>
              <a:gd name="connsiteY942" fmla="*/ 59722 h 6858000"/>
              <a:gd name="connsiteX943" fmla="*/ 1512579 w 7467600"/>
              <a:gd name="connsiteY943" fmla="*/ 626441 h 6858000"/>
              <a:gd name="connsiteX944" fmla="*/ 1506076 w 7467600"/>
              <a:gd name="connsiteY944" fmla="*/ 1089289 h 6858000"/>
              <a:gd name="connsiteX945" fmla="*/ 1486346 w 7467600"/>
              <a:gd name="connsiteY945" fmla="*/ 1079919 h 6858000"/>
              <a:gd name="connsiteX946" fmla="*/ 1070511 w 7467600"/>
              <a:gd name="connsiteY946" fmla="*/ 48609 h 6858000"/>
              <a:gd name="connsiteX947" fmla="*/ 1057230 w 7467600"/>
              <a:gd name="connsiteY947" fmla="*/ 0 h 6858000"/>
              <a:gd name="connsiteX948" fmla="*/ 43151 w 7467600"/>
              <a:gd name="connsiteY948" fmla="*/ 0 h 6858000"/>
              <a:gd name="connsiteX949" fmla="*/ 95283 w 7467600"/>
              <a:gd name="connsiteY949" fmla="*/ 0 h 6858000"/>
              <a:gd name="connsiteX950" fmla="*/ 300708 w 7467600"/>
              <a:gd name="connsiteY950" fmla="*/ 154571 h 6858000"/>
              <a:gd name="connsiteX951" fmla="*/ 530414 w 7467600"/>
              <a:gd name="connsiteY951" fmla="*/ 354673 h 6858000"/>
              <a:gd name="connsiteX952" fmla="*/ 333785 w 7467600"/>
              <a:gd name="connsiteY952" fmla="*/ 161564 h 6858000"/>
              <a:gd name="connsiteX953" fmla="*/ 147005 w 7467600"/>
              <a:gd name="connsiteY953" fmla="*/ 0 h 6858000"/>
              <a:gd name="connsiteX954" fmla="*/ 272509 w 7467600"/>
              <a:gd name="connsiteY954" fmla="*/ 0 h 6858000"/>
              <a:gd name="connsiteX955" fmla="*/ 326276 w 7467600"/>
              <a:gd name="connsiteY955" fmla="*/ 45847 h 6858000"/>
              <a:gd name="connsiteX956" fmla="*/ 823759 w 7467600"/>
              <a:gd name="connsiteY956" fmla="*/ 574145 h 6858000"/>
              <a:gd name="connsiteX957" fmla="*/ 811254 w 7467600"/>
              <a:gd name="connsiteY957" fmla="*/ 665546 h 6858000"/>
              <a:gd name="connsiteX958" fmla="*/ 154042 w 7467600"/>
              <a:gd name="connsiteY958" fmla="*/ 261522 h 6858000"/>
              <a:gd name="connsiteX959" fmla="*/ 13550 w 7467600"/>
              <a:gd name="connsiteY959" fmla="*/ 158423 h 6858000"/>
              <a:gd name="connsiteX960" fmla="*/ 0 w 7467600"/>
              <a:gd name="connsiteY960" fmla="*/ 146618 h 6858000"/>
              <a:gd name="connsiteX961" fmla="*/ 0 w 7467600"/>
              <a:gd name="connsiteY961" fmla="*/ 59161 h 6858000"/>
              <a:gd name="connsiteX962" fmla="*/ 45427 w 7467600"/>
              <a:gd name="connsiteY962" fmla="*/ 101078 h 6858000"/>
              <a:gd name="connsiteX963" fmla="*/ 630103 w 7467600"/>
              <a:gd name="connsiteY963" fmla="*/ 485885 h 6858000"/>
              <a:gd name="connsiteX964" fmla="*/ 532040 w 7467600"/>
              <a:gd name="connsiteY964" fmla="*/ 399359 h 6858000"/>
              <a:gd name="connsiteX965" fmla="*/ 517618 w 7467600"/>
              <a:gd name="connsiteY965" fmla="*/ 385726 h 6858000"/>
              <a:gd name="connsiteX966" fmla="*/ 285074 w 7467600"/>
              <a:gd name="connsiteY966" fmla="*/ 182755 h 6858000"/>
              <a:gd name="connsiteX967" fmla="*/ 43151 w 7467600"/>
              <a:gd name="connsiteY96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5845526 h 6858000"/>
              <a:gd name="connsiteX77" fmla="*/ 7467600 w 7467600"/>
              <a:gd name="connsiteY77" fmla="*/ 6012219 h 6858000"/>
              <a:gd name="connsiteX78" fmla="*/ 7356878 w 7467600"/>
              <a:gd name="connsiteY78" fmla="*/ 5981332 h 6858000"/>
              <a:gd name="connsiteX79" fmla="*/ 7467600 w 7467600"/>
              <a:gd name="connsiteY79" fmla="*/ 6117703 h 6858000"/>
              <a:gd name="connsiteX80" fmla="*/ 7467600 w 7467600"/>
              <a:gd name="connsiteY80" fmla="*/ 6163634 h 6858000"/>
              <a:gd name="connsiteX81" fmla="*/ 7403637 w 7467600"/>
              <a:gd name="connsiteY81" fmla="*/ 6083957 h 6858000"/>
              <a:gd name="connsiteX82" fmla="*/ 7254615 w 7467600"/>
              <a:gd name="connsiteY82" fmla="*/ 5911918 h 6858000"/>
              <a:gd name="connsiteX83" fmla="*/ 7312589 w 7467600"/>
              <a:gd name="connsiteY83" fmla="*/ 5982309 h 6858000"/>
              <a:gd name="connsiteX84" fmla="*/ 7448321 w 7467600"/>
              <a:gd name="connsiteY84" fmla="*/ 6190991 h 6858000"/>
              <a:gd name="connsiteX85" fmla="*/ 7467600 w 7467600"/>
              <a:gd name="connsiteY85" fmla="*/ 6221686 h 6858000"/>
              <a:gd name="connsiteX86" fmla="*/ 7467600 w 7467600"/>
              <a:gd name="connsiteY86" fmla="*/ 6334256 h 6858000"/>
              <a:gd name="connsiteX87" fmla="*/ 7454976 w 7467600"/>
              <a:gd name="connsiteY87" fmla="*/ 6318297 h 6858000"/>
              <a:gd name="connsiteX88" fmla="*/ 1456157 w 7467600"/>
              <a:gd name="connsiteY88" fmla="*/ 5371404 h 6858000"/>
              <a:gd name="connsiteX89" fmla="*/ 1244432 w 7467600"/>
              <a:gd name="connsiteY89" fmla="*/ 5385601 h 6858000"/>
              <a:gd name="connsiteX90" fmla="*/ 973990 w 7467600"/>
              <a:gd name="connsiteY90" fmla="*/ 5424940 h 6858000"/>
              <a:gd name="connsiteX91" fmla="*/ 1103809 w 7467600"/>
              <a:gd name="connsiteY91" fmla="*/ 5433720 h 6858000"/>
              <a:gd name="connsiteX92" fmla="*/ 1123454 w 7467600"/>
              <a:gd name="connsiteY92" fmla="*/ 5435727 h 6858000"/>
              <a:gd name="connsiteX93" fmla="*/ 1737017 w 7467600"/>
              <a:gd name="connsiteY93" fmla="*/ 5452183 h 6858000"/>
              <a:gd name="connsiteX94" fmla="*/ 1824397 w 7467600"/>
              <a:gd name="connsiteY94" fmla="*/ 5447757 h 6858000"/>
              <a:gd name="connsiteX95" fmla="*/ 2070059 w 7467600"/>
              <a:gd name="connsiteY95" fmla="*/ 5441660 h 6858000"/>
              <a:gd name="connsiteX96" fmla="*/ 1456157 w 7467600"/>
              <a:gd name="connsiteY96" fmla="*/ 5371404 h 6858000"/>
              <a:gd name="connsiteX97" fmla="*/ 4988186 w 7467600"/>
              <a:gd name="connsiteY97" fmla="*/ 5216467 h 6858000"/>
              <a:gd name="connsiteX98" fmla="*/ 4777334 w 7467600"/>
              <a:gd name="connsiteY98" fmla="*/ 5406072 h 6858000"/>
              <a:gd name="connsiteX99" fmla="*/ 4718341 w 7467600"/>
              <a:gd name="connsiteY99" fmla="*/ 5468043 h 6858000"/>
              <a:gd name="connsiteX100" fmla="*/ 4604655 w 7467600"/>
              <a:gd name="connsiteY100" fmla="*/ 5583434 h 6858000"/>
              <a:gd name="connsiteX101" fmla="*/ 4565074 w 7467600"/>
              <a:gd name="connsiteY101" fmla="*/ 5618550 h 6858000"/>
              <a:gd name="connsiteX102" fmla="*/ 4988186 w 7467600"/>
              <a:gd name="connsiteY102" fmla="*/ 5216467 h 6858000"/>
              <a:gd name="connsiteX103" fmla="*/ 4978032 w 7467600"/>
              <a:gd name="connsiteY103" fmla="*/ 5183809 h 6858000"/>
              <a:gd name="connsiteX104" fmla="*/ 4463413 w 7467600"/>
              <a:gd name="connsiteY104" fmla="*/ 5615162 h 6858000"/>
              <a:gd name="connsiteX105" fmla="*/ 4358134 w 7467600"/>
              <a:gd name="connsiteY105" fmla="*/ 5742791 h 6858000"/>
              <a:gd name="connsiteX106" fmla="*/ 4376219 w 7467600"/>
              <a:gd name="connsiteY106" fmla="*/ 5729027 h 6858000"/>
              <a:gd name="connsiteX107" fmla="*/ 4582340 w 7467600"/>
              <a:gd name="connsiteY107" fmla="*/ 5561037 h 6858000"/>
              <a:gd name="connsiteX108" fmla="*/ 4694684 w 7467600"/>
              <a:gd name="connsiteY108" fmla="*/ 5447098 h 6858000"/>
              <a:gd name="connsiteX109" fmla="*/ 4754123 w 7467600"/>
              <a:gd name="connsiteY109" fmla="*/ 5384643 h 6858000"/>
              <a:gd name="connsiteX110" fmla="*/ 4978032 w 7467600"/>
              <a:gd name="connsiteY110" fmla="*/ 5183809 h 6858000"/>
              <a:gd name="connsiteX111" fmla="*/ 1903353 w 7467600"/>
              <a:gd name="connsiteY111" fmla="*/ 5044827 h 6858000"/>
              <a:gd name="connsiteX112" fmla="*/ 1936931 w 7467600"/>
              <a:gd name="connsiteY112" fmla="*/ 5093954 h 6858000"/>
              <a:gd name="connsiteX113" fmla="*/ 2195868 w 7467600"/>
              <a:gd name="connsiteY113" fmla="*/ 5396574 h 6858000"/>
              <a:gd name="connsiteX114" fmla="*/ 2088852 w 7467600"/>
              <a:gd name="connsiteY114" fmla="*/ 5166123 h 6858000"/>
              <a:gd name="connsiteX115" fmla="*/ 1958241 w 7467600"/>
              <a:gd name="connsiteY115" fmla="*/ 5067955 h 6858000"/>
              <a:gd name="connsiteX116" fmla="*/ 1903353 w 7467600"/>
              <a:gd name="connsiteY116" fmla="*/ 5044827 h 6858000"/>
              <a:gd name="connsiteX117" fmla="*/ 1979378 w 7467600"/>
              <a:gd name="connsiteY117" fmla="*/ 4769504 h 6858000"/>
              <a:gd name="connsiteX118" fmla="*/ 2882120 w 7467600"/>
              <a:gd name="connsiteY118" fmla="*/ 5064547 h 6858000"/>
              <a:gd name="connsiteX119" fmla="*/ 2793103 w 7467600"/>
              <a:gd name="connsiteY119" fmla="*/ 5039699 h 6858000"/>
              <a:gd name="connsiteX120" fmla="*/ 2770041 w 7467600"/>
              <a:gd name="connsiteY120" fmla="*/ 5033634 h 6858000"/>
              <a:gd name="connsiteX121" fmla="*/ 1979378 w 7467600"/>
              <a:gd name="connsiteY121" fmla="*/ 4769504 h 6858000"/>
              <a:gd name="connsiteX122" fmla="*/ 1927410 w 7467600"/>
              <a:gd name="connsiteY122" fmla="*/ 4716164 h 6858000"/>
              <a:gd name="connsiteX123" fmla="*/ 1959587 w 7467600"/>
              <a:gd name="connsiteY123" fmla="*/ 4728849 h 6858000"/>
              <a:gd name="connsiteX124" fmla="*/ 2777707 w 7467600"/>
              <a:gd name="connsiteY124" fmla="*/ 5003991 h 6858000"/>
              <a:gd name="connsiteX125" fmla="*/ 2800768 w 7467600"/>
              <a:gd name="connsiteY125" fmla="*/ 5010056 h 6858000"/>
              <a:gd name="connsiteX126" fmla="*/ 2879408 w 7467600"/>
              <a:gd name="connsiteY126" fmla="*/ 5031590 h 6858000"/>
              <a:gd name="connsiteX127" fmla="*/ 2862295 w 7467600"/>
              <a:gd name="connsiteY127" fmla="*/ 5022958 h 6858000"/>
              <a:gd name="connsiteX128" fmla="*/ 2813343 w 7467600"/>
              <a:gd name="connsiteY128" fmla="*/ 4998369 h 6858000"/>
              <a:gd name="connsiteX129" fmla="*/ 2646245 w 7467600"/>
              <a:gd name="connsiteY129" fmla="*/ 4930999 h 6858000"/>
              <a:gd name="connsiteX130" fmla="*/ 1999243 w 7467600"/>
              <a:gd name="connsiteY130" fmla="*/ 4730524 h 6858000"/>
              <a:gd name="connsiteX131" fmla="*/ 1979527 w 7467600"/>
              <a:gd name="connsiteY131" fmla="*/ 4726651 h 6858000"/>
              <a:gd name="connsiteX132" fmla="*/ 1927410 w 7467600"/>
              <a:gd name="connsiteY132" fmla="*/ 4716164 h 6858000"/>
              <a:gd name="connsiteX133" fmla="*/ 1997014 w 7467600"/>
              <a:gd name="connsiteY133" fmla="*/ 4698007 h 6858000"/>
              <a:gd name="connsiteX134" fmla="*/ 2005458 w 7467600"/>
              <a:gd name="connsiteY134" fmla="*/ 4699540 h 6858000"/>
              <a:gd name="connsiteX135" fmla="*/ 2657186 w 7467600"/>
              <a:gd name="connsiteY135" fmla="*/ 4901687 h 6858000"/>
              <a:gd name="connsiteX136" fmla="*/ 2826662 w 7467600"/>
              <a:gd name="connsiteY136" fmla="*/ 4970362 h 6858000"/>
              <a:gd name="connsiteX137" fmla="*/ 2876100 w 7467600"/>
              <a:gd name="connsiteY137" fmla="*/ 4995397 h 6858000"/>
              <a:gd name="connsiteX138" fmla="*/ 3042600 w 7467600"/>
              <a:gd name="connsiteY138" fmla="*/ 5059532 h 6858000"/>
              <a:gd name="connsiteX139" fmla="*/ 1997014 w 7467600"/>
              <a:gd name="connsiteY139" fmla="*/ 4698007 h 6858000"/>
              <a:gd name="connsiteX140" fmla="*/ 2305292 w 7467600"/>
              <a:gd name="connsiteY140" fmla="*/ 4219492 h 6858000"/>
              <a:gd name="connsiteX141" fmla="*/ 3360922 w 7467600"/>
              <a:gd name="connsiteY141" fmla="*/ 4529373 h 6858000"/>
              <a:gd name="connsiteX142" fmla="*/ 3492420 w 7467600"/>
              <a:gd name="connsiteY142" fmla="*/ 4510145 h 6858000"/>
              <a:gd name="connsiteX143" fmla="*/ 3364086 w 7467600"/>
              <a:gd name="connsiteY143" fmla="*/ 4480340 h 6858000"/>
              <a:gd name="connsiteX144" fmla="*/ 3225818 w 7467600"/>
              <a:gd name="connsiteY144" fmla="*/ 4411822 h 6858000"/>
              <a:gd name="connsiteX145" fmla="*/ 3129696 w 7467600"/>
              <a:gd name="connsiteY145" fmla="*/ 4360704 h 6858000"/>
              <a:gd name="connsiteX146" fmla="*/ 2814545 w 7467600"/>
              <a:gd name="connsiteY146" fmla="*/ 4282955 h 6858000"/>
              <a:gd name="connsiteX147" fmla="*/ 2305292 w 7467600"/>
              <a:gd name="connsiteY147" fmla="*/ 4219492 h 6858000"/>
              <a:gd name="connsiteX148" fmla="*/ 2626982 w 7467600"/>
              <a:gd name="connsiteY148" fmla="*/ 4206450 h 6858000"/>
              <a:gd name="connsiteX149" fmla="*/ 2490617 w 7467600"/>
              <a:gd name="connsiteY149" fmla="*/ 4206951 h 6858000"/>
              <a:gd name="connsiteX150" fmla="*/ 2819869 w 7467600"/>
              <a:gd name="connsiteY150" fmla="*/ 4252936 h 6858000"/>
              <a:gd name="connsiteX151" fmla="*/ 3143018 w 7467600"/>
              <a:gd name="connsiteY151" fmla="*/ 4332698 h 6858000"/>
              <a:gd name="connsiteX152" fmla="*/ 3241520 w 7467600"/>
              <a:gd name="connsiteY152" fmla="*/ 4385112 h 6858000"/>
              <a:gd name="connsiteX153" fmla="*/ 3374575 w 7467600"/>
              <a:gd name="connsiteY153" fmla="*/ 4451517 h 6858000"/>
              <a:gd name="connsiteX154" fmla="*/ 3505221 w 7467600"/>
              <a:gd name="connsiteY154" fmla="*/ 4480757 h 6858000"/>
              <a:gd name="connsiteX155" fmla="*/ 2626982 w 7467600"/>
              <a:gd name="connsiteY155" fmla="*/ 4206450 h 6858000"/>
              <a:gd name="connsiteX156" fmla="*/ 1310106 w 7467600"/>
              <a:gd name="connsiteY156" fmla="*/ 3943217 h 6858000"/>
              <a:gd name="connsiteX157" fmla="*/ 854994 w 7467600"/>
              <a:gd name="connsiteY157" fmla="*/ 4399136 h 6858000"/>
              <a:gd name="connsiteX158" fmla="*/ 742462 w 7467600"/>
              <a:gd name="connsiteY158" fmla="*/ 4594648 h 6858000"/>
              <a:gd name="connsiteX159" fmla="*/ 820602 w 7467600"/>
              <a:gd name="connsiteY159" fmla="*/ 4485915 h 6858000"/>
              <a:gd name="connsiteX160" fmla="*/ 878295 w 7467600"/>
              <a:gd name="connsiteY160" fmla="*/ 4403594 h 6858000"/>
              <a:gd name="connsiteX161" fmla="*/ 1240607 w 7467600"/>
              <a:gd name="connsiteY161" fmla="*/ 4010401 h 6858000"/>
              <a:gd name="connsiteX162" fmla="*/ 1310106 w 7467600"/>
              <a:gd name="connsiteY162" fmla="*/ 3943217 h 6858000"/>
              <a:gd name="connsiteX163" fmla="*/ 1423113 w 7467600"/>
              <a:gd name="connsiteY163" fmla="*/ 3874565 h 6858000"/>
              <a:gd name="connsiteX164" fmla="*/ 1260565 w 7467600"/>
              <a:gd name="connsiteY164" fmla="*/ 4031982 h 6858000"/>
              <a:gd name="connsiteX165" fmla="*/ 901900 w 7467600"/>
              <a:gd name="connsiteY165" fmla="*/ 4421236 h 6858000"/>
              <a:gd name="connsiteX166" fmla="*/ 845044 w 7467600"/>
              <a:gd name="connsiteY166" fmla="*/ 4502436 h 6858000"/>
              <a:gd name="connsiteX167" fmla="*/ 685926 w 7467600"/>
              <a:gd name="connsiteY167" fmla="*/ 4703069 h 6858000"/>
              <a:gd name="connsiteX168" fmla="*/ 684248 w 7467600"/>
              <a:gd name="connsiteY168" fmla="*/ 4706721 h 6858000"/>
              <a:gd name="connsiteX169" fmla="*/ 1423113 w 7467600"/>
              <a:gd name="connsiteY169" fmla="*/ 3874565 h 6858000"/>
              <a:gd name="connsiteX170" fmla="*/ 3316479 w 7467600"/>
              <a:gd name="connsiteY170" fmla="*/ 3872136 h 6858000"/>
              <a:gd name="connsiteX171" fmla="*/ 3546806 w 7467600"/>
              <a:gd name="connsiteY171" fmla="*/ 4356139 h 6858000"/>
              <a:gd name="connsiteX172" fmla="*/ 3364433 w 7467600"/>
              <a:gd name="connsiteY172" fmla="*/ 3953121 h 6858000"/>
              <a:gd name="connsiteX173" fmla="*/ 3316479 w 7467600"/>
              <a:gd name="connsiteY173" fmla="*/ 3872136 h 6858000"/>
              <a:gd name="connsiteX174" fmla="*/ 3291335 w 7467600"/>
              <a:gd name="connsiteY174" fmla="*/ 3767420 h 6858000"/>
              <a:gd name="connsiteX175" fmla="*/ 3390805 w 7467600"/>
              <a:gd name="connsiteY175" fmla="*/ 3937163 h 6858000"/>
              <a:gd name="connsiteX176" fmla="*/ 3579062 w 7467600"/>
              <a:gd name="connsiteY176" fmla="*/ 4359040 h 6858000"/>
              <a:gd name="connsiteX177" fmla="*/ 3467355 w 7467600"/>
              <a:gd name="connsiteY177" fmla="*/ 3988130 h 6858000"/>
              <a:gd name="connsiteX178" fmla="*/ 3310753 w 7467600"/>
              <a:gd name="connsiteY178" fmla="*/ 3787140 h 6858000"/>
              <a:gd name="connsiteX179" fmla="*/ 3291335 w 7467600"/>
              <a:gd name="connsiteY179" fmla="*/ 3767420 h 6858000"/>
              <a:gd name="connsiteX180" fmla="*/ 1635889 w 7467600"/>
              <a:gd name="connsiteY180" fmla="*/ 3709494 h 6858000"/>
              <a:gd name="connsiteX181" fmla="*/ 1634800 w 7467600"/>
              <a:gd name="connsiteY181" fmla="*/ 3731111 h 6858000"/>
              <a:gd name="connsiteX182" fmla="*/ 1635889 w 7467600"/>
              <a:gd name="connsiteY182" fmla="*/ 3709494 h 6858000"/>
              <a:gd name="connsiteX183" fmla="*/ 1510397 w 7467600"/>
              <a:gd name="connsiteY183" fmla="*/ 3684705 h 6858000"/>
              <a:gd name="connsiteX184" fmla="*/ 1146550 w 7467600"/>
              <a:gd name="connsiteY184" fmla="*/ 3802012 h 6858000"/>
              <a:gd name="connsiteX185" fmla="*/ 698834 w 7467600"/>
              <a:gd name="connsiteY185" fmla="*/ 3952272 h 6858000"/>
              <a:gd name="connsiteX186" fmla="*/ 34256 w 7467600"/>
              <a:gd name="connsiteY186" fmla="*/ 4347603 h 6858000"/>
              <a:gd name="connsiteX187" fmla="*/ 527241 w 7467600"/>
              <a:gd name="connsiteY187" fmla="*/ 4065078 h 6858000"/>
              <a:gd name="connsiteX188" fmla="*/ 1510397 w 7467600"/>
              <a:gd name="connsiteY188" fmla="*/ 3684705 h 6858000"/>
              <a:gd name="connsiteX189" fmla="*/ 1313114 w 7467600"/>
              <a:gd name="connsiteY189" fmla="*/ 3655216 h 6858000"/>
              <a:gd name="connsiteX190" fmla="*/ 1109304 w 7467600"/>
              <a:gd name="connsiteY190" fmla="*/ 3669030 h 6858000"/>
              <a:gd name="connsiteX191" fmla="*/ 8129 w 7467600"/>
              <a:gd name="connsiteY191" fmla="*/ 4330519 h 6858000"/>
              <a:gd name="connsiteX192" fmla="*/ 687572 w 7467600"/>
              <a:gd name="connsiteY192" fmla="*/ 3925629 h 6858000"/>
              <a:gd name="connsiteX193" fmla="*/ 1138365 w 7467600"/>
              <a:gd name="connsiteY193" fmla="*/ 3774515 h 6858000"/>
              <a:gd name="connsiteX194" fmla="*/ 1505579 w 7467600"/>
              <a:gd name="connsiteY194" fmla="*/ 3655526 h 6858000"/>
              <a:gd name="connsiteX195" fmla="*/ 1313114 w 7467600"/>
              <a:gd name="connsiteY195" fmla="*/ 3655216 h 6858000"/>
              <a:gd name="connsiteX196" fmla="*/ 3655073 w 7467600"/>
              <a:gd name="connsiteY196" fmla="*/ 3650884 h 6858000"/>
              <a:gd name="connsiteX197" fmla="*/ 3989938 w 7467600"/>
              <a:gd name="connsiteY197" fmla="*/ 3991685 h 6858000"/>
              <a:gd name="connsiteX198" fmla="*/ 4393907 w 7467600"/>
              <a:gd name="connsiteY198" fmla="*/ 4261258 h 6858000"/>
              <a:gd name="connsiteX199" fmla="*/ 4648051 w 7467600"/>
              <a:gd name="connsiteY199" fmla="*/ 4374051 h 6858000"/>
              <a:gd name="connsiteX200" fmla="*/ 4383389 w 7467600"/>
              <a:gd name="connsiteY200" fmla="*/ 4184369 h 6858000"/>
              <a:gd name="connsiteX201" fmla="*/ 4165508 w 7467600"/>
              <a:gd name="connsiteY201" fmla="*/ 4035196 h 6858000"/>
              <a:gd name="connsiteX202" fmla="*/ 4068162 w 7467600"/>
              <a:gd name="connsiteY202" fmla="*/ 3953394 h 6858000"/>
              <a:gd name="connsiteX203" fmla="*/ 3981416 w 7467600"/>
              <a:gd name="connsiteY203" fmla="*/ 3880482 h 6858000"/>
              <a:gd name="connsiteX204" fmla="*/ 3800147 w 7467600"/>
              <a:gd name="connsiteY204" fmla="*/ 3749872 h 6858000"/>
              <a:gd name="connsiteX205" fmla="*/ 3655073 w 7467600"/>
              <a:gd name="connsiteY205" fmla="*/ 3650884 h 6858000"/>
              <a:gd name="connsiteX206" fmla="*/ 3670252 w 7467600"/>
              <a:gd name="connsiteY206" fmla="*/ 3622798 h 6858000"/>
              <a:gd name="connsiteX207" fmla="*/ 3817258 w 7467600"/>
              <a:gd name="connsiteY207" fmla="*/ 3723577 h 6858000"/>
              <a:gd name="connsiteX208" fmla="*/ 4000461 w 7467600"/>
              <a:gd name="connsiteY208" fmla="*/ 3855966 h 6858000"/>
              <a:gd name="connsiteX209" fmla="*/ 4088180 w 7467600"/>
              <a:gd name="connsiteY209" fmla="*/ 3929774 h 6858000"/>
              <a:gd name="connsiteX210" fmla="*/ 4184555 w 7467600"/>
              <a:gd name="connsiteY210" fmla="*/ 4010683 h 6858000"/>
              <a:gd name="connsiteX211" fmla="*/ 4399563 w 7467600"/>
              <a:gd name="connsiteY211" fmla="*/ 4158106 h 6858000"/>
              <a:gd name="connsiteX212" fmla="*/ 4684469 w 7467600"/>
              <a:gd name="connsiteY212" fmla="*/ 4364680 h 6858000"/>
              <a:gd name="connsiteX213" fmla="*/ 4690271 w 7467600"/>
              <a:gd name="connsiteY213" fmla="*/ 4370034 h 6858000"/>
              <a:gd name="connsiteX214" fmla="*/ 4136093 w 7467600"/>
              <a:gd name="connsiteY214" fmla="*/ 3858466 h 6858000"/>
              <a:gd name="connsiteX215" fmla="*/ 3670252 w 7467600"/>
              <a:gd name="connsiteY215" fmla="*/ 3622798 h 6858000"/>
              <a:gd name="connsiteX216" fmla="*/ 4440129 w 7467600"/>
              <a:gd name="connsiteY216" fmla="*/ 3448571 h 6858000"/>
              <a:gd name="connsiteX217" fmla="*/ 4856525 w 7467600"/>
              <a:gd name="connsiteY217" fmla="*/ 3915351 h 6858000"/>
              <a:gd name="connsiteX218" fmla="*/ 5059055 w 7467600"/>
              <a:gd name="connsiteY218" fmla="*/ 4108918 h 6858000"/>
              <a:gd name="connsiteX219" fmla="*/ 5290070 w 7467600"/>
              <a:gd name="connsiteY219" fmla="*/ 4263619 h 6858000"/>
              <a:gd name="connsiteX220" fmla="*/ 4834991 w 7467600"/>
              <a:gd name="connsiteY220" fmla="*/ 3830985 h 6858000"/>
              <a:gd name="connsiteX221" fmla="*/ 4440129 w 7467600"/>
              <a:gd name="connsiteY221" fmla="*/ 3448571 h 6858000"/>
              <a:gd name="connsiteX222" fmla="*/ 4441737 w 7467600"/>
              <a:gd name="connsiteY222" fmla="*/ 3399734 h 6858000"/>
              <a:gd name="connsiteX223" fmla="*/ 4431236 w 7467600"/>
              <a:gd name="connsiteY223" fmla="*/ 3400954 h 6858000"/>
              <a:gd name="connsiteX224" fmla="*/ 4557150 w 7467600"/>
              <a:gd name="connsiteY224" fmla="*/ 3510023 h 6858000"/>
              <a:gd name="connsiteX225" fmla="*/ 4856936 w 7467600"/>
              <a:gd name="connsiteY225" fmla="*/ 3809146 h 6858000"/>
              <a:gd name="connsiteX226" fmla="*/ 5111996 w 7467600"/>
              <a:gd name="connsiteY226" fmla="*/ 4065759 h 6858000"/>
              <a:gd name="connsiteX227" fmla="*/ 5388878 w 7467600"/>
              <a:gd name="connsiteY227" fmla="*/ 4300185 h 6858000"/>
              <a:gd name="connsiteX228" fmla="*/ 5425556 w 7467600"/>
              <a:gd name="connsiteY228" fmla="*/ 4308967 h 6858000"/>
              <a:gd name="connsiteX229" fmla="*/ 4943646 w 7467600"/>
              <a:gd name="connsiteY229" fmla="*/ 3822916 h 6858000"/>
              <a:gd name="connsiteX230" fmla="*/ 4594837 w 7467600"/>
              <a:gd name="connsiteY230" fmla="*/ 3532274 h 6858000"/>
              <a:gd name="connsiteX231" fmla="*/ 4441737 w 7467600"/>
              <a:gd name="connsiteY231" fmla="*/ 3399734 h 6858000"/>
              <a:gd name="connsiteX232" fmla="*/ 5425834 w 7467600"/>
              <a:gd name="connsiteY232" fmla="*/ 3162785 h 6858000"/>
              <a:gd name="connsiteX233" fmla="*/ 5401644 w 7467600"/>
              <a:gd name="connsiteY233" fmla="*/ 3617847 h 6858000"/>
              <a:gd name="connsiteX234" fmla="*/ 5467256 w 7467600"/>
              <a:gd name="connsiteY234" fmla="*/ 4175494 h 6858000"/>
              <a:gd name="connsiteX235" fmla="*/ 5448069 w 7467600"/>
              <a:gd name="connsiteY235" fmla="*/ 3567554 h 6858000"/>
              <a:gd name="connsiteX236" fmla="*/ 5425834 w 7467600"/>
              <a:gd name="connsiteY236" fmla="*/ 3162785 h 6858000"/>
              <a:gd name="connsiteX237" fmla="*/ 1318687 w 7467600"/>
              <a:gd name="connsiteY237" fmla="*/ 3113840 h 6858000"/>
              <a:gd name="connsiteX238" fmla="*/ 1066793 w 7467600"/>
              <a:gd name="connsiteY238" fmla="*/ 3212171 h 6858000"/>
              <a:gd name="connsiteX239" fmla="*/ 993319 w 7467600"/>
              <a:gd name="connsiteY239" fmla="*/ 3247648 h 6858000"/>
              <a:gd name="connsiteX240" fmla="*/ 853081 w 7467600"/>
              <a:gd name="connsiteY240" fmla="*/ 3312410 h 6858000"/>
              <a:gd name="connsiteX241" fmla="*/ 805957 w 7467600"/>
              <a:gd name="connsiteY241" fmla="*/ 3330443 h 6858000"/>
              <a:gd name="connsiteX242" fmla="*/ 1318687 w 7467600"/>
              <a:gd name="connsiteY242" fmla="*/ 3113840 h 6858000"/>
              <a:gd name="connsiteX243" fmla="*/ 5453702 w 7467600"/>
              <a:gd name="connsiteY243" fmla="*/ 3090882 h 6858000"/>
              <a:gd name="connsiteX244" fmla="*/ 5480135 w 7467600"/>
              <a:gd name="connsiteY244" fmla="*/ 3565802 h 6858000"/>
              <a:gd name="connsiteX245" fmla="*/ 5499023 w 7467600"/>
              <a:gd name="connsiteY245" fmla="*/ 4166310 h 6858000"/>
              <a:gd name="connsiteX246" fmla="*/ 5547022 w 7467600"/>
              <a:gd name="connsiteY246" fmla="*/ 3607838 h 6858000"/>
              <a:gd name="connsiteX247" fmla="*/ 5515964 w 7467600"/>
              <a:gd name="connsiteY247" fmla="*/ 3378541 h 6858000"/>
              <a:gd name="connsiteX248" fmla="*/ 5453702 w 7467600"/>
              <a:gd name="connsiteY248" fmla="*/ 3090882 h 6858000"/>
              <a:gd name="connsiteX249" fmla="*/ 1238695 w 7467600"/>
              <a:gd name="connsiteY249" fmla="*/ 3076820 h 6858000"/>
              <a:gd name="connsiteX250" fmla="*/ 716371 w 7467600"/>
              <a:gd name="connsiteY250" fmla="*/ 3293249 h 6858000"/>
              <a:gd name="connsiteX251" fmla="*/ 579522 w 7467600"/>
              <a:gd name="connsiteY251" fmla="*/ 3371759 h 6858000"/>
              <a:gd name="connsiteX252" fmla="*/ 600288 w 7467600"/>
              <a:gd name="connsiteY252" fmla="*/ 3365555 h 6858000"/>
              <a:gd name="connsiteX253" fmla="*/ 840692 w 7467600"/>
              <a:gd name="connsiteY253" fmla="*/ 3284921 h 6858000"/>
              <a:gd name="connsiteX254" fmla="*/ 979248 w 7467600"/>
              <a:gd name="connsiteY254" fmla="*/ 3221003 h 6858000"/>
              <a:gd name="connsiteX255" fmla="*/ 1053282 w 7467600"/>
              <a:gd name="connsiteY255" fmla="*/ 3185247 h 6858000"/>
              <a:gd name="connsiteX256" fmla="*/ 1320603 w 7467600"/>
              <a:gd name="connsiteY256" fmla="*/ 3081281 h 6858000"/>
              <a:gd name="connsiteX257" fmla="*/ 1238695 w 7467600"/>
              <a:gd name="connsiteY257" fmla="*/ 3076820 h 6858000"/>
              <a:gd name="connsiteX258" fmla="*/ 5425627 w 7467600"/>
              <a:gd name="connsiteY258" fmla="*/ 2954192 h 6858000"/>
              <a:gd name="connsiteX259" fmla="*/ 5470770 w 7467600"/>
              <a:gd name="connsiteY259" fmla="*/ 3005435 h 6858000"/>
              <a:gd name="connsiteX260" fmla="*/ 5519779 w 7467600"/>
              <a:gd name="connsiteY260" fmla="*/ 4359223 h 6858000"/>
              <a:gd name="connsiteX261" fmla="*/ 5520293 w 7467600"/>
              <a:gd name="connsiteY261" fmla="*/ 4360602 h 6858000"/>
              <a:gd name="connsiteX262" fmla="*/ 5767221 w 7467600"/>
              <a:gd name="connsiteY262" fmla="*/ 4665564 h 6858000"/>
              <a:gd name="connsiteX263" fmla="*/ 6937169 w 7467600"/>
              <a:gd name="connsiteY263" fmla="*/ 4815941 h 6858000"/>
              <a:gd name="connsiteX264" fmla="*/ 6953922 w 7467600"/>
              <a:gd name="connsiteY264" fmla="*/ 4890068 h 6858000"/>
              <a:gd name="connsiteX265" fmla="*/ 6071359 w 7467600"/>
              <a:gd name="connsiteY265" fmla="*/ 4770770 h 6858000"/>
              <a:gd name="connsiteX266" fmla="*/ 6038839 w 7467600"/>
              <a:gd name="connsiteY266" fmla="*/ 4764474 h 6858000"/>
              <a:gd name="connsiteX267" fmla="*/ 6038706 w 7467600"/>
              <a:gd name="connsiteY267" fmla="*/ 4763847 h 6858000"/>
              <a:gd name="connsiteX268" fmla="*/ 6037784 w 7467600"/>
              <a:gd name="connsiteY268" fmla="*/ 4764270 h 6858000"/>
              <a:gd name="connsiteX269" fmla="*/ 6038839 w 7467600"/>
              <a:gd name="connsiteY269" fmla="*/ 4764474 h 6858000"/>
              <a:gd name="connsiteX270" fmla="*/ 6040338 w 7467600"/>
              <a:gd name="connsiteY270" fmla="*/ 4771418 h 6858000"/>
              <a:gd name="connsiteX271" fmla="*/ 6024488 w 7467600"/>
              <a:gd name="connsiteY271" fmla="*/ 4809903 h 6858000"/>
              <a:gd name="connsiteX272" fmla="*/ 5599771 w 7467600"/>
              <a:gd name="connsiteY272" fmla="*/ 5509652 h 6858000"/>
              <a:gd name="connsiteX273" fmla="*/ 5548843 w 7467600"/>
              <a:gd name="connsiteY273" fmla="*/ 5563845 h 6858000"/>
              <a:gd name="connsiteX274" fmla="*/ 5940952 w 7467600"/>
              <a:gd name="connsiteY274" fmla="*/ 6250028 h 6858000"/>
              <a:gd name="connsiteX275" fmla="*/ 6043441 w 7467600"/>
              <a:gd name="connsiteY275" fmla="*/ 6665847 h 6858000"/>
              <a:gd name="connsiteX276" fmla="*/ 6093432 w 7467600"/>
              <a:gd name="connsiteY276" fmla="*/ 6858000 h 6858000"/>
              <a:gd name="connsiteX277" fmla="*/ 6034344 w 7467600"/>
              <a:gd name="connsiteY277" fmla="*/ 6858000 h 6858000"/>
              <a:gd name="connsiteX278" fmla="*/ 6026679 w 7467600"/>
              <a:gd name="connsiteY278" fmla="*/ 6836959 h 6858000"/>
              <a:gd name="connsiteX279" fmla="*/ 5800441 w 7467600"/>
              <a:gd name="connsiteY279" fmla="*/ 6335286 h 6858000"/>
              <a:gd name="connsiteX280" fmla="*/ 5526562 w 7467600"/>
              <a:gd name="connsiteY280" fmla="*/ 5705388 h 6858000"/>
              <a:gd name="connsiteX281" fmla="*/ 5519640 w 7467600"/>
              <a:gd name="connsiteY281" fmla="*/ 5683774 h 6858000"/>
              <a:gd name="connsiteX282" fmla="*/ 5844559 w 7467600"/>
              <a:gd name="connsiteY282" fmla="*/ 6553349 h 6858000"/>
              <a:gd name="connsiteX283" fmla="*/ 5975994 w 7467600"/>
              <a:gd name="connsiteY283" fmla="*/ 6858000 h 6858000"/>
              <a:gd name="connsiteX284" fmla="*/ 5898547 w 7467600"/>
              <a:gd name="connsiteY284" fmla="*/ 6858000 h 6858000"/>
              <a:gd name="connsiteX285" fmla="*/ 5682041 w 7467600"/>
              <a:gd name="connsiteY285" fmla="*/ 6355860 h 6858000"/>
              <a:gd name="connsiteX286" fmla="*/ 5461758 w 7467600"/>
              <a:gd name="connsiteY286" fmla="*/ 5820220 h 6858000"/>
              <a:gd name="connsiteX287" fmla="*/ 5237282 w 7467600"/>
              <a:gd name="connsiteY287" fmla="*/ 6579086 h 6858000"/>
              <a:gd name="connsiteX288" fmla="*/ 5115009 w 7467600"/>
              <a:gd name="connsiteY288" fmla="*/ 6858000 h 6858000"/>
              <a:gd name="connsiteX289" fmla="*/ 5028074 w 7467600"/>
              <a:gd name="connsiteY289" fmla="*/ 6858000 h 6858000"/>
              <a:gd name="connsiteX290" fmla="*/ 5079508 w 7467600"/>
              <a:gd name="connsiteY290" fmla="*/ 6749074 h 6858000"/>
              <a:gd name="connsiteX291" fmla="*/ 5371846 w 7467600"/>
              <a:gd name="connsiteY291" fmla="*/ 5924413 h 6858000"/>
              <a:gd name="connsiteX292" fmla="*/ 5270512 w 7467600"/>
              <a:gd name="connsiteY292" fmla="*/ 6138975 h 6858000"/>
              <a:gd name="connsiteX293" fmla="*/ 5062409 w 7467600"/>
              <a:gd name="connsiteY293" fmla="*/ 6653544 h 6858000"/>
              <a:gd name="connsiteX294" fmla="*/ 5036628 w 7467600"/>
              <a:gd name="connsiteY294" fmla="*/ 6754247 h 6858000"/>
              <a:gd name="connsiteX295" fmla="*/ 5009112 w 7467600"/>
              <a:gd name="connsiteY295" fmla="*/ 6858000 h 6858000"/>
              <a:gd name="connsiteX296" fmla="*/ 4976679 w 7467600"/>
              <a:gd name="connsiteY296" fmla="*/ 6858000 h 6858000"/>
              <a:gd name="connsiteX297" fmla="*/ 5006537 w 7467600"/>
              <a:gd name="connsiteY297" fmla="*/ 6747068 h 6858000"/>
              <a:gd name="connsiteX298" fmla="*/ 5032723 w 7467600"/>
              <a:gd name="connsiteY298" fmla="*/ 6644957 h 6858000"/>
              <a:gd name="connsiteX299" fmla="*/ 5242949 w 7467600"/>
              <a:gd name="connsiteY299" fmla="*/ 6125175 h 6858000"/>
              <a:gd name="connsiteX300" fmla="*/ 5286321 w 7467600"/>
              <a:gd name="connsiteY300" fmla="*/ 6033555 h 6858000"/>
              <a:gd name="connsiteX301" fmla="*/ 5008210 w 7467600"/>
              <a:gd name="connsiteY301" fmla="*/ 6649194 h 6858000"/>
              <a:gd name="connsiteX302" fmla="*/ 4986321 w 7467600"/>
              <a:gd name="connsiteY302" fmla="*/ 6765687 h 6858000"/>
              <a:gd name="connsiteX303" fmla="*/ 4973474 w 7467600"/>
              <a:gd name="connsiteY303" fmla="*/ 6858000 h 6858000"/>
              <a:gd name="connsiteX304" fmla="*/ 4907178 w 7467600"/>
              <a:gd name="connsiteY304" fmla="*/ 6858000 h 6858000"/>
              <a:gd name="connsiteX305" fmla="*/ 4910810 w 7467600"/>
              <a:gd name="connsiteY305" fmla="*/ 6829660 h 6858000"/>
              <a:gd name="connsiteX306" fmla="*/ 4987461 w 7467600"/>
              <a:gd name="connsiteY306" fmla="*/ 6432994 h 6858000"/>
              <a:gd name="connsiteX307" fmla="*/ 5179262 w 7467600"/>
              <a:gd name="connsiteY307" fmla="*/ 6035044 h 6858000"/>
              <a:gd name="connsiteX308" fmla="*/ 4689678 w 7467600"/>
              <a:gd name="connsiteY308" fmla="*/ 6440241 h 6858000"/>
              <a:gd name="connsiteX309" fmla="*/ 4477543 w 7467600"/>
              <a:gd name="connsiteY309" fmla="*/ 6674836 h 6858000"/>
              <a:gd name="connsiteX310" fmla="*/ 4329957 w 7467600"/>
              <a:gd name="connsiteY310" fmla="*/ 6858000 h 6858000"/>
              <a:gd name="connsiteX311" fmla="*/ 4218595 w 7467600"/>
              <a:gd name="connsiteY311" fmla="*/ 6858000 h 6858000"/>
              <a:gd name="connsiteX312" fmla="*/ 4368888 w 7467600"/>
              <a:gd name="connsiteY312" fmla="*/ 6668412 h 6858000"/>
              <a:gd name="connsiteX313" fmla="*/ 4563091 w 7467600"/>
              <a:gd name="connsiteY313" fmla="*/ 6442508 h 6858000"/>
              <a:gd name="connsiteX314" fmla="*/ 5387324 w 7467600"/>
              <a:gd name="connsiteY314" fmla="*/ 5705830 h 6858000"/>
              <a:gd name="connsiteX315" fmla="*/ 5073620 w 7467600"/>
              <a:gd name="connsiteY315" fmla="*/ 5955437 h 6858000"/>
              <a:gd name="connsiteX316" fmla="*/ 4689789 w 7467600"/>
              <a:gd name="connsiteY316" fmla="*/ 6268382 h 6858000"/>
              <a:gd name="connsiteX317" fmla="*/ 4418722 w 7467600"/>
              <a:gd name="connsiteY317" fmla="*/ 6570886 h 6858000"/>
              <a:gd name="connsiteX318" fmla="*/ 4214944 w 7467600"/>
              <a:gd name="connsiteY318" fmla="*/ 6858000 h 6858000"/>
              <a:gd name="connsiteX319" fmla="*/ 4177898 w 7467600"/>
              <a:gd name="connsiteY319" fmla="*/ 6858000 h 6858000"/>
              <a:gd name="connsiteX320" fmla="*/ 4391597 w 7467600"/>
              <a:gd name="connsiteY320" fmla="*/ 6556370 h 6858000"/>
              <a:gd name="connsiteX321" fmla="*/ 4668889 w 7467600"/>
              <a:gd name="connsiteY321" fmla="*/ 6246399 h 6858000"/>
              <a:gd name="connsiteX322" fmla="*/ 5055427 w 7467600"/>
              <a:gd name="connsiteY322" fmla="*/ 5931476 h 6858000"/>
              <a:gd name="connsiteX323" fmla="*/ 5371814 w 7467600"/>
              <a:gd name="connsiteY323" fmla="*/ 5678975 h 6858000"/>
              <a:gd name="connsiteX324" fmla="*/ 4987918 w 7467600"/>
              <a:gd name="connsiteY324" fmla="*/ 5838701 h 6858000"/>
              <a:gd name="connsiteX325" fmla="*/ 4317146 w 7467600"/>
              <a:gd name="connsiteY325" fmla="*/ 6587716 h 6858000"/>
              <a:gd name="connsiteX326" fmla="*/ 4171627 w 7467600"/>
              <a:gd name="connsiteY326" fmla="*/ 6858000 h 6858000"/>
              <a:gd name="connsiteX327" fmla="*/ 4081585 w 7467600"/>
              <a:gd name="connsiteY327" fmla="*/ 6858000 h 6858000"/>
              <a:gd name="connsiteX328" fmla="*/ 4238603 w 7467600"/>
              <a:gd name="connsiteY328" fmla="*/ 6559341 h 6858000"/>
              <a:gd name="connsiteX329" fmla="*/ 4778333 w 7467600"/>
              <a:gd name="connsiteY329" fmla="*/ 5873626 h 6858000"/>
              <a:gd name="connsiteX330" fmla="*/ 5414185 w 7467600"/>
              <a:gd name="connsiteY330" fmla="*/ 5573882 h 6858000"/>
              <a:gd name="connsiteX331" fmla="*/ 5959648 w 7467600"/>
              <a:gd name="connsiteY331" fmla="*/ 4760797 h 6858000"/>
              <a:gd name="connsiteX332" fmla="*/ 5355019 w 7467600"/>
              <a:gd name="connsiteY332" fmla="*/ 4734672 h 6858000"/>
              <a:gd name="connsiteX333" fmla="*/ 5083565 w 7467600"/>
              <a:gd name="connsiteY333" fmla="*/ 5179121 h 6858000"/>
              <a:gd name="connsiteX334" fmla="*/ 4713577 w 7467600"/>
              <a:gd name="connsiteY334" fmla="*/ 5616803 h 6858000"/>
              <a:gd name="connsiteX335" fmla="*/ 3989559 w 7467600"/>
              <a:gd name="connsiteY335" fmla="*/ 6145945 h 6858000"/>
              <a:gd name="connsiteX336" fmla="*/ 3939824 w 7467600"/>
              <a:gd name="connsiteY336" fmla="*/ 6066900 h 6858000"/>
              <a:gd name="connsiteX337" fmla="*/ 4584537 w 7467600"/>
              <a:gd name="connsiteY337" fmla="*/ 5324826 h 6858000"/>
              <a:gd name="connsiteX338" fmla="*/ 5037105 w 7467600"/>
              <a:gd name="connsiteY338" fmla="*/ 5088765 h 6858000"/>
              <a:gd name="connsiteX339" fmla="*/ 5039930 w 7467600"/>
              <a:gd name="connsiteY339" fmla="*/ 5089585 h 6858000"/>
              <a:gd name="connsiteX340" fmla="*/ 5263764 w 7467600"/>
              <a:gd name="connsiteY340" fmla="*/ 4735525 h 6858000"/>
              <a:gd name="connsiteX341" fmla="*/ 4086300 w 7467600"/>
              <a:gd name="connsiteY341" fmla="*/ 4884599 h 6858000"/>
              <a:gd name="connsiteX342" fmla="*/ 4085485 w 7467600"/>
              <a:gd name="connsiteY342" fmla="*/ 4899070 h 6858000"/>
              <a:gd name="connsiteX343" fmla="*/ 3871915 w 7467600"/>
              <a:gd name="connsiteY343" fmla="*/ 5253645 h 6858000"/>
              <a:gd name="connsiteX344" fmla="*/ 3799374 w 7467600"/>
              <a:gd name="connsiteY344" fmla="*/ 5466127 h 6858000"/>
              <a:gd name="connsiteX345" fmla="*/ 3498850 w 7467600"/>
              <a:gd name="connsiteY345" fmla="*/ 6661888 h 6858000"/>
              <a:gd name="connsiteX346" fmla="*/ 3399216 w 7467600"/>
              <a:gd name="connsiteY346" fmla="*/ 6858000 h 6858000"/>
              <a:gd name="connsiteX347" fmla="*/ 3303688 w 7467600"/>
              <a:gd name="connsiteY347" fmla="*/ 6858000 h 6858000"/>
              <a:gd name="connsiteX348" fmla="*/ 3391774 w 7467600"/>
              <a:gd name="connsiteY348" fmla="*/ 6697181 h 6858000"/>
              <a:gd name="connsiteX349" fmla="*/ 3735540 w 7467600"/>
              <a:gd name="connsiteY349" fmla="*/ 5546923 h 6858000"/>
              <a:gd name="connsiteX350" fmla="*/ 3729438 w 7467600"/>
              <a:gd name="connsiteY350" fmla="*/ 5569058 h 6858000"/>
              <a:gd name="connsiteX351" fmla="*/ 3707782 w 7467600"/>
              <a:gd name="connsiteY351" fmla="*/ 5644908 h 6858000"/>
              <a:gd name="connsiteX352" fmla="*/ 3583827 w 7467600"/>
              <a:gd name="connsiteY352" fmla="*/ 6039215 h 6858000"/>
              <a:gd name="connsiteX353" fmla="*/ 3547861 w 7467600"/>
              <a:gd name="connsiteY353" fmla="*/ 6129609 h 6858000"/>
              <a:gd name="connsiteX354" fmla="*/ 3490905 w 7467600"/>
              <a:gd name="connsiteY354" fmla="*/ 6277660 h 6858000"/>
              <a:gd name="connsiteX355" fmla="*/ 3455859 w 7467600"/>
              <a:gd name="connsiteY355" fmla="*/ 6391301 h 6858000"/>
              <a:gd name="connsiteX356" fmla="*/ 3429112 w 7467600"/>
              <a:gd name="connsiteY356" fmla="*/ 6479469 h 6858000"/>
              <a:gd name="connsiteX357" fmla="*/ 3304862 w 7467600"/>
              <a:gd name="connsiteY357" fmla="*/ 6796476 h 6858000"/>
              <a:gd name="connsiteX358" fmla="*/ 3276071 w 7467600"/>
              <a:gd name="connsiteY358" fmla="*/ 6858000 h 6858000"/>
              <a:gd name="connsiteX359" fmla="*/ 3240805 w 7467600"/>
              <a:gd name="connsiteY359" fmla="*/ 6858000 h 6858000"/>
              <a:gd name="connsiteX360" fmla="*/ 3275917 w 7467600"/>
              <a:gd name="connsiteY360" fmla="*/ 6783192 h 6858000"/>
              <a:gd name="connsiteX361" fmla="*/ 3399358 w 7467600"/>
              <a:gd name="connsiteY361" fmla="*/ 6469011 h 6858000"/>
              <a:gd name="connsiteX362" fmla="*/ 3425650 w 7467600"/>
              <a:gd name="connsiteY362" fmla="*/ 6381333 h 6858000"/>
              <a:gd name="connsiteX363" fmla="*/ 3460661 w 7467600"/>
              <a:gd name="connsiteY363" fmla="*/ 6266763 h 6858000"/>
              <a:gd name="connsiteX364" fmla="*/ 3518021 w 7467600"/>
              <a:gd name="connsiteY364" fmla="*/ 6117298 h 6858000"/>
              <a:gd name="connsiteX365" fmla="*/ 3554035 w 7467600"/>
              <a:gd name="connsiteY365" fmla="*/ 6027832 h 6858000"/>
              <a:gd name="connsiteX366" fmla="*/ 3677174 w 7467600"/>
              <a:gd name="connsiteY366" fmla="*/ 5636351 h 6858000"/>
              <a:gd name="connsiteX367" fmla="*/ 3698819 w 7467600"/>
              <a:gd name="connsiteY367" fmla="*/ 5560503 h 6858000"/>
              <a:gd name="connsiteX368" fmla="*/ 3702094 w 7467600"/>
              <a:gd name="connsiteY368" fmla="*/ 5549194 h 6858000"/>
              <a:gd name="connsiteX369" fmla="*/ 3398355 w 7467600"/>
              <a:gd name="connsiteY369" fmla="*/ 6094603 h 6858000"/>
              <a:gd name="connsiteX370" fmla="*/ 3193941 w 7467600"/>
              <a:gd name="connsiteY370" fmla="*/ 6798775 h 6858000"/>
              <a:gd name="connsiteX371" fmla="*/ 3184140 w 7467600"/>
              <a:gd name="connsiteY371" fmla="*/ 6858000 h 6858000"/>
              <a:gd name="connsiteX372" fmla="*/ 3099978 w 7467600"/>
              <a:gd name="connsiteY372" fmla="*/ 6858000 h 6858000"/>
              <a:gd name="connsiteX373" fmla="*/ 3101556 w 7467600"/>
              <a:gd name="connsiteY373" fmla="*/ 6843337 h 6858000"/>
              <a:gd name="connsiteX374" fmla="*/ 3370162 w 7467600"/>
              <a:gd name="connsiteY374" fmla="*/ 5785550 h 6858000"/>
              <a:gd name="connsiteX375" fmla="*/ 3746477 w 7467600"/>
              <a:gd name="connsiteY375" fmla="*/ 5377889 h 6858000"/>
              <a:gd name="connsiteX376" fmla="*/ 3863399 w 7467600"/>
              <a:gd name="connsiteY376" fmla="*/ 5087257 h 6858000"/>
              <a:gd name="connsiteX377" fmla="*/ 3968712 w 7467600"/>
              <a:gd name="connsiteY377" fmla="*/ 4913989 h 6858000"/>
              <a:gd name="connsiteX378" fmla="*/ 2792390 w 7467600"/>
              <a:gd name="connsiteY378" fmla="*/ 5382974 h 6858000"/>
              <a:gd name="connsiteX379" fmla="*/ 2714982 w 7467600"/>
              <a:gd name="connsiteY379" fmla="*/ 5427051 h 6858000"/>
              <a:gd name="connsiteX380" fmla="*/ 2813361 w 7467600"/>
              <a:gd name="connsiteY380" fmla="*/ 6023912 h 6858000"/>
              <a:gd name="connsiteX381" fmla="*/ 2688430 w 7467600"/>
              <a:gd name="connsiteY381" fmla="*/ 6801564 h 6858000"/>
              <a:gd name="connsiteX382" fmla="*/ 2629626 w 7467600"/>
              <a:gd name="connsiteY382" fmla="*/ 6763394 h 6858000"/>
              <a:gd name="connsiteX383" fmla="*/ 2565328 w 7467600"/>
              <a:gd name="connsiteY383" fmla="*/ 5516399 h 6858000"/>
              <a:gd name="connsiteX384" fmla="*/ 1922999 w 7467600"/>
              <a:gd name="connsiteY384" fmla="*/ 5980343 h 6858000"/>
              <a:gd name="connsiteX385" fmla="*/ 1950261 w 7467600"/>
              <a:gd name="connsiteY385" fmla="*/ 6405858 h 6858000"/>
              <a:gd name="connsiteX386" fmla="*/ 2365554 w 7467600"/>
              <a:gd name="connsiteY386" fmla="*/ 6759107 h 6858000"/>
              <a:gd name="connsiteX387" fmla="*/ 2424142 w 7467600"/>
              <a:gd name="connsiteY387" fmla="*/ 6858000 h 6858000"/>
              <a:gd name="connsiteX388" fmla="*/ 2395994 w 7467600"/>
              <a:gd name="connsiteY388" fmla="*/ 6858000 h 6858000"/>
              <a:gd name="connsiteX389" fmla="*/ 2392863 w 7467600"/>
              <a:gd name="connsiteY389" fmla="*/ 6852964 h 6858000"/>
              <a:gd name="connsiteX390" fmla="*/ 2017589 w 7467600"/>
              <a:gd name="connsiteY390" fmla="*/ 6493982 h 6858000"/>
              <a:gd name="connsiteX391" fmla="*/ 2147336 w 7467600"/>
              <a:gd name="connsiteY391" fmla="*/ 6594052 h 6858000"/>
              <a:gd name="connsiteX392" fmla="*/ 2207047 w 7467600"/>
              <a:gd name="connsiteY392" fmla="*/ 6654540 h 6858000"/>
              <a:gd name="connsiteX393" fmla="*/ 2299106 w 7467600"/>
              <a:gd name="connsiteY393" fmla="*/ 6778931 h 6858000"/>
              <a:gd name="connsiteX394" fmla="*/ 2314430 w 7467600"/>
              <a:gd name="connsiteY394" fmla="*/ 6801144 h 6858000"/>
              <a:gd name="connsiteX395" fmla="*/ 2352406 w 7467600"/>
              <a:gd name="connsiteY395" fmla="*/ 6858000 h 6858000"/>
              <a:gd name="connsiteX396" fmla="*/ 2314492 w 7467600"/>
              <a:gd name="connsiteY396" fmla="*/ 6858000 h 6858000"/>
              <a:gd name="connsiteX397" fmla="*/ 2288095 w 7467600"/>
              <a:gd name="connsiteY397" fmla="*/ 6818030 h 6858000"/>
              <a:gd name="connsiteX398" fmla="*/ 2272768 w 7467600"/>
              <a:gd name="connsiteY398" fmla="*/ 6795822 h 6858000"/>
              <a:gd name="connsiteX399" fmla="*/ 2182715 w 7467600"/>
              <a:gd name="connsiteY399" fmla="*/ 6675071 h 6858000"/>
              <a:gd name="connsiteX400" fmla="*/ 2032061 w 7467600"/>
              <a:gd name="connsiteY400" fmla="*/ 6541380 h 6858000"/>
              <a:gd name="connsiteX401" fmla="*/ 2257220 w 7467600"/>
              <a:gd name="connsiteY401" fmla="*/ 6826257 h 6858000"/>
              <a:gd name="connsiteX402" fmla="*/ 2281324 w 7467600"/>
              <a:gd name="connsiteY402" fmla="*/ 6858000 h 6858000"/>
              <a:gd name="connsiteX403" fmla="*/ 2242860 w 7467600"/>
              <a:gd name="connsiteY403" fmla="*/ 6858000 h 6858000"/>
              <a:gd name="connsiteX404" fmla="*/ 2232818 w 7467600"/>
              <a:gd name="connsiteY404" fmla="*/ 6844926 h 6858000"/>
              <a:gd name="connsiteX405" fmla="*/ 1990172 w 7467600"/>
              <a:gd name="connsiteY405" fmla="*/ 6542121 h 6858000"/>
              <a:gd name="connsiteX406" fmla="*/ 2124090 w 7467600"/>
              <a:gd name="connsiteY406" fmla="*/ 6761017 h 6858000"/>
              <a:gd name="connsiteX407" fmla="*/ 2200380 w 7467600"/>
              <a:gd name="connsiteY407" fmla="*/ 6858000 h 6858000"/>
              <a:gd name="connsiteX408" fmla="*/ 2147507 w 7467600"/>
              <a:gd name="connsiteY408" fmla="*/ 6858000 h 6858000"/>
              <a:gd name="connsiteX409" fmla="*/ 2070668 w 7467600"/>
              <a:gd name="connsiteY409" fmla="*/ 6761520 h 6858000"/>
              <a:gd name="connsiteX410" fmla="*/ 1975142 w 7467600"/>
              <a:gd name="connsiteY410" fmla="*/ 6585570 h 6858000"/>
              <a:gd name="connsiteX411" fmla="*/ 2050035 w 7467600"/>
              <a:gd name="connsiteY411" fmla="*/ 6813345 h 6858000"/>
              <a:gd name="connsiteX412" fmla="*/ 2063025 w 7467600"/>
              <a:gd name="connsiteY412" fmla="*/ 6858000 h 6858000"/>
              <a:gd name="connsiteX413" fmla="*/ 2021675 w 7467600"/>
              <a:gd name="connsiteY413" fmla="*/ 6858000 h 6858000"/>
              <a:gd name="connsiteX414" fmla="*/ 2019308 w 7467600"/>
              <a:gd name="connsiteY414" fmla="*/ 6847118 h 6858000"/>
              <a:gd name="connsiteX415" fmla="*/ 1938835 w 7467600"/>
              <a:gd name="connsiteY415" fmla="*/ 6551160 h 6858000"/>
              <a:gd name="connsiteX416" fmla="*/ 1953230 w 7467600"/>
              <a:gd name="connsiteY416" fmla="*/ 6759699 h 6858000"/>
              <a:gd name="connsiteX417" fmla="*/ 1956763 w 7467600"/>
              <a:gd name="connsiteY417" fmla="*/ 6778191 h 6858000"/>
              <a:gd name="connsiteX418" fmla="*/ 1967925 w 7467600"/>
              <a:gd name="connsiteY418" fmla="*/ 6858000 h 6858000"/>
              <a:gd name="connsiteX419" fmla="*/ 1936622 w 7467600"/>
              <a:gd name="connsiteY419" fmla="*/ 6858000 h 6858000"/>
              <a:gd name="connsiteX420" fmla="*/ 1926261 w 7467600"/>
              <a:gd name="connsiteY420" fmla="*/ 6784064 h 6858000"/>
              <a:gd name="connsiteX421" fmla="*/ 1922724 w 7467600"/>
              <a:gd name="connsiteY421" fmla="*/ 6765577 h 6858000"/>
              <a:gd name="connsiteX422" fmla="*/ 1904650 w 7467600"/>
              <a:gd name="connsiteY422" fmla="*/ 6639616 h 6858000"/>
              <a:gd name="connsiteX423" fmla="*/ 1885273 w 7467600"/>
              <a:gd name="connsiteY423" fmla="*/ 6858000 h 6858000"/>
              <a:gd name="connsiteX424" fmla="*/ 1854363 w 7467600"/>
              <a:gd name="connsiteY424" fmla="*/ 6858000 h 6858000"/>
              <a:gd name="connsiteX425" fmla="*/ 1880391 w 7467600"/>
              <a:gd name="connsiteY425" fmla="*/ 6603796 h 6858000"/>
              <a:gd name="connsiteX426" fmla="*/ 1818273 w 7467600"/>
              <a:gd name="connsiteY426" fmla="*/ 6715729 h 6858000"/>
              <a:gd name="connsiteX427" fmla="*/ 1794691 w 7467600"/>
              <a:gd name="connsiteY427" fmla="*/ 6843239 h 6858000"/>
              <a:gd name="connsiteX428" fmla="*/ 1794914 w 7467600"/>
              <a:gd name="connsiteY428" fmla="*/ 6858000 h 6858000"/>
              <a:gd name="connsiteX429" fmla="*/ 1746128 w 7467600"/>
              <a:gd name="connsiteY429" fmla="*/ 6858000 h 6858000"/>
              <a:gd name="connsiteX430" fmla="*/ 1753934 w 7467600"/>
              <a:gd name="connsiteY430" fmla="*/ 6724796 h 6858000"/>
              <a:gd name="connsiteX431" fmla="*/ 1792053 w 7467600"/>
              <a:gd name="connsiteY431" fmla="*/ 6572396 h 6858000"/>
              <a:gd name="connsiteX432" fmla="*/ 1862248 w 7467600"/>
              <a:gd name="connsiteY432" fmla="*/ 6266397 h 6858000"/>
              <a:gd name="connsiteX433" fmla="*/ 1862250 w 7467600"/>
              <a:gd name="connsiteY433" fmla="*/ 6033531 h 6858000"/>
              <a:gd name="connsiteX434" fmla="*/ 1211999 w 7467600"/>
              <a:gd name="connsiteY434" fmla="*/ 6683610 h 6858000"/>
              <a:gd name="connsiteX435" fmla="*/ 1213266 w 7467600"/>
              <a:gd name="connsiteY435" fmla="*/ 6691947 h 6858000"/>
              <a:gd name="connsiteX436" fmla="*/ 1203370 w 7467600"/>
              <a:gd name="connsiteY436" fmla="*/ 6850676 h 6858000"/>
              <a:gd name="connsiteX437" fmla="*/ 1203671 w 7467600"/>
              <a:gd name="connsiteY437" fmla="*/ 6858000 h 6858000"/>
              <a:gd name="connsiteX438" fmla="*/ 1143180 w 7467600"/>
              <a:gd name="connsiteY438" fmla="*/ 6858000 h 6858000"/>
              <a:gd name="connsiteX439" fmla="*/ 1142176 w 7467600"/>
              <a:gd name="connsiteY439" fmla="*/ 6766045 h 6858000"/>
              <a:gd name="connsiteX440" fmla="*/ 1067484 w 7467600"/>
              <a:gd name="connsiteY440" fmla="*/ 6858000 h 6858000"/>
              <a:gd name="connsiteX441" fmla="*/ 953928 w 7467600"/>
              <a:gd name="connsiteY441" fmla="*/ 6858000 h 6858000"/>
              <a:gd name="connsiteX442" fmla="*/ 959715 w 7467600"/>
              <a:gd name="connsiteY442" fmla="*/ 6850185 h 6858000"/>
              <a:gd name="connsiteX443" fmla="*/ 1483788 w 7467600"/>
              <a:gd name="connsiteY443" fmla="*/ 6259174 h 6858000"/>
              <a:gd name="connsiteX444" fmla="*/ 1100671 w 7467600"/>
              <a:gd name="connsiteY444" fmla="*/ 6252137 h 6858000"/>
              <a:gd name="connsiteX445" fmla="*/ 1090144 w 7467600"/>
              <a:gd name="connsiteY445" fmla="*/ 6256748 h 6858000"/>
              <a:gd name="connsiteX446" fmla="*/ 1095872 w 7467600"/>
              <a:gd name="connsiteY446" fmla="*/ 6271892 h 6858000"/>
              <a:gd name="connsiteX447" fmla="*/ 262785 w 7467600"/>
              <a:gd name="connsiteY447" fmla="*/ 6845450 h 6858000"/>
              <a:gd name="connsiteX448" fmla="*/ 209968 w 7467600"/>
              <a:gd name="connsiteY448" fmla="*/ 6770713 h 6858000"/>
              <a:gd name="connsiteX449" fmla="*/ 873460 w 7467600"/>
              <a:gd name="connsiteY449" fmla="*/ 6253768 h 6858000"/>
              <a:gd name="connsiteX450" fmla="*/ 192686 w 7467600"/>
              <a:gd name="connsiteY450" fmla="*/ 5849257 h 6858000"/>
              <a:gd name="connsiteX451" fmla="*/ 4696 w 7467600"/>
              <a:gd name="connsiteY451" fmla="*/ 5697668 h 6858000"/>
              <a:gd name="connsiteX452" fmla="*/ 0 w 7467600"/>
              <a:gd name="connsiteY452" fmla="*/ 5689984 h 6858000"/>
              <a:gd name="connsiteX453" fmla="*/ 0 w 7467600"/>
              <a:gd name="connsiteY453" fmla="*/ 5513472 h 6858000"/>
              <a:gd name="connsiteX454" fmla="*/ 174101 w 7467600"/>
              <a:gd name="connsiteY454" fmla="*/ 5620277 h 6858000"/>
              <a:gd name="connsiteX455" fmla="*/ 891800 w 7467600"/>
              <a:gd name="connsiteY455" fmla="*/ 6036935 h 6858000"/>
              <a:gd name="connsiteX456" fmla="*/ 1072219 w 7467600"/>
              <a:gd name="connsiteY456" fmla="*/ 6169443 h 6858000"/>
              <a:gd name="connsiteX457" fmla="*/ 1074117 w 7467600"/>
              <a:gd name="connsiteY457" fmla="*/ 6170301 h 6858000"/>
              <a:gd name="connsiteX458" fmla="*/ 1083114 w 7467600"/>
              <a:gd name="connsiteY458" fmla="*/ 6174131 h 6858000"/>
              <a:gd name="connsiteX459" fmla="*/ 1543010 w 7467600"/>
              <a:gd name="connsiteY459" fmla="*/ 6191140 h 6858000"/>
              <a:gd name="connsiteX460" fmla="*/ 1551080 w 7467600"/>
              <a:gd name="connsiteY460" fmla="*/ 6195006 h 6858000"/>
              <a:gd name="connsiteX461" fmla="*/ 2345443 w 7467600"/>
              <a:gd name="connsiteY461" fmla="*/ 5549882 h 6858000"/>
              <a:gd name="connsiteX462" fmla="*/ 1721499 w 7467600"/>
              <a:gd name="connsiteY462" fmla="*/ 5599969 h 6858000"/>
              <a:gd name="connsiteX463" fmla="*/ 767716 w 7467600"/>
              <a:gd name="connsiteY463" fmla="*/ 5472768 h 6858000"/>
              <a:gd name="connsiteX464" fmla="*/ 722147 w 7467600"/>
              <a:gd name="connsiteY464" fmla="*/ 5393091 h 6858000"/>
              <a:gd name="connsiteX465" fmla="*/ 1485552 w 7467600"/>
              <a:gd name="connsiteY465" fmla="*/ 5313202 h 6858000"/>
              <a:gd name="connsiteX466" fmla="*/ 2143004 w 7467600"/>
              <a:gd name="connsiteY466" fmla="*/ 5402420 h 6858000"/>
              <a:gd name="connsiteX467" fmla="*/ 1933391 w 7467600"/>
              <a:gd name="connsiteY467" fmla="*/ 5156971 h 6858000"/>
              <a:gd name="connsiteX468" fmla="*/ 1827118 w 7467600"/>
              <a:gd name="connsiteY468" fmla="*/ 4968410 h 6858000"/>
              <a:gd name="connsiteX469" fmla="*/ 1837349 w 7467600"/>
              <a:gd name="connsiteY469" fmla="*/ 4956357 h 6858000"/>
              <a:gd name="connsiteX470" fmla="*/ 2162835 w 7467600"/>
              <a:gd name="connsiteY470" fmla="*/ 5187853 h 6858000"/>
              <a:gd name="connsiteX471" fmla="*/ 2257167 w 7467600"/>
              <a:gd name="connsiteY471" fmla="*/ 5462123 h 6858000"/>
              <a:gd name="connsiteX472" fmla="*/ 2261598 w 7467600"/>
              <a:gd name="connsiteY472" fmla="*/ 5467998 h 6858000"/>
              <a:gd name="connsiteX473" fmla="*/ 2437177 w 7467600"/>
              <a:gd name="connsiteY473" fmla="*/ 5479608 h 6858000"/>
              <a:gd name="connsiteX474" fmla="*/ 2445247 w 7467600"/>
              <a:gd name="connsiteY474" fmla="*/ 5483476 h 6858000"/>
              <a:gd name="connsiteX475" fmla="*/ 2743626 w 7467600"/>
              <a:gd name="connsiteY475" fmla="*/ 5304819 h 6858000"/>
              <a:gd name="connsiteX476" fmla="*/ 3048102 w 7467600"/>
              <a:gd name="connsiteY476" fmla="*/ 5150595 h 6858000"/>
              <a:gd name="connsiteX477" fmla="*/ 1799414 w 7467600"/>
              <a:gd name="connsiteY477" fmla="*/ 4694732 h 6858000"/>
              <a:gd name="connsiteX478" fmla="*/ 1771735 w 7467600"/>
              <a:gd name="connsiteY478" fmla="*/ 4619929 h 6858000"/>
              <a:gd name="connsiteX479" fmla="*/ 3104273 w 7467600"/>
              <a:gd name="connsiteY479" fmla="*/ 5076159 h 6858000"/>
              <a:gd name="connsiteX480" fmla="*/ 3113245 w 7467600"/>
              <a:gd name="connsiteY480" fmla="*/ 5090705 h 6858000"/>
              <a:gd name="connsiteX481" fmla="*/ 3126294 w 7467600"/>
              <a:gd name="connsiteY481" fmla="*/ 5114400 h 6858000"/>
              <a:gd name="connsiteX482" fmla="*/ 3937433 w 7467600"/>
              <a:gd name="connsiteY482" fmla="*/ 4830473 h 6858000"/>
              <a:gd name="connsiteX483" fmla="*/ 3590475 w 7467600"/>
              <a:gd name="connsiteY483" fmla="*/ 4597974 h 6858000"/>
              <a:gd name="connsiteX484" fmla="*/ 3100264 w 7467600"/>
              <a:gd name="connsiteY484" fmla="*/ 4579845 h 6858000"/>
              <a:gd name="connsiteX485" fmla="*/ 2183576 w 7467600"/>
              <a:gd name="connsiteY485" fmla="*/ 4227150 h 6858000"/>
              <a:gd name="connsiteX486" fmla="*/ 2151029 w 7467600"/>
              <a:gd name="connsiteY486" fmla="*/ 4146947 h 6858000"/>
              <a:gd name="connsiteX487" fmla="*/ 3563434 w 7467600"/>
              <a:gd name="connsiteY487" fmla="*/ 4469115 h 6858000"/>
              <a:gd name="connsiteX488" fmla="*/ 3177952 w 7467600"/>
              <a:gd name="connsiteY488" fmla="*/ 3657386 h 6858000"/>
              <a:gd name="connsiteX489" fmla="*/ 3189263 w 7467600"/>
              <a:gd name="connsiteY489" fmla="*/ 3625726 h 6858000"/>
              <a:gd name="connsiteX490" fmla="*/ 3560912 w 7467600"/>
              <a:gd name="connsiteY490" fmla="*/ 4079863 h 6858000"/>
              <a:gd name="connsiteX491" fmla="*/ 3626636 w 7467600"/>
              <a:gd name="connsiteY491" fmla="*/ 4512230 h 6858000"/>
              <a:gd name="connsiteX492" fmla="*/ 3653088 w 7467600"/>
              <a:gd name="connsiteY492" fmla="*/ 4521417 h 6858000"/>
              <a:gd name="connsiteX493" fmla="*/ 3988128 w 7467600"/>
              <a:gd name="connsiteY493" fmla="*/ 4817267 h 6858000"/>
              <a:gd name="connsiteX494" fmla="*/ 4830582 w 7467600"/>
              <a:gd name="connsiteY494" fmla="*/ 4676000 h 6858000"/>
              <a:gd name="connsiteX495" fmla="*/ 4830100 w 7467600"/>
              <a:gd name="connsiteY495" fmla="*/ 4675554 h 6858000"/>
              <a:gd name="connsiteX496" fmla="*/ 4036318 w 7467600"/>
              <a:gd name="connsiteY496" fmla="*/ 4147013 h 6858000"/>
              <a:gd name="connsiteX497" fmla="*/ 3432098 w 7467600"/>
              <a:gd name="connsiteY497" fmla="*/ 3537312 h 6858000"/>
              <a:gd name="connsiteX498" fmla="*/ 3446761 w 7467600"/>
              <a:gd name="connsiteY498" fmla="*/ 3461278 h 6858000"/>
              <a:gd name="connsiteX499" fmla="*/ 4419733 w 7467600"/>
              <a:gd name="connsiteY499" fmla="*/ 3963555 h 6858000"/>
              <a:gd name="connsiteX500" fmla="*/ 4781371 w 7467600"/>
              <a:gd name="connsiteY500" fmla="*/ 4458604 h 6858000"/>
              <a:gd name="connsiteX501" fmla="*/ 4780440 w 7467600"/>
              <a:gd name="connsiteY501" fmla="*/ 4470290 h 6858000"/>
              <a:gd name="connsiteX502" fmla="*/ 4898954 w 7467600"/>
              <a:gd name="connsiteY502" fmla="*/ 4662092 h 6858000"/>
              <a:gd name="connsiteX503" fmla="*/ 4900699 w 7467600"/>
              <a:gd name="connsiteY503" fmla="*/ 4670867 h 6858000"/>
              <a:gd name="connsiteX504" fmla="*/ 5714511 w 7467600"/>
              <a:gd name="connsiteY504" fmla="*/ 4663483 h 6858000"/>
              <a:gd name="connsiteX505" fmla="*/ 5464793 w 7467600"/>
              <a:gd name="connsiteY505" fmla="*/ 4393556 h 6858000"/>
              <a:gd name="connsiteX506" fmla="*/ 5461897 w 7467600"/>
              <a:gd name="connsiteY506" fmla="*/ 4390879 h 6858000"/>
              <a:gd name="connsiteX507" fmla="*/ 4294126 w 7467600"/>
              <a:gd name="connsiteY507" fmla="*/ 3303048 h 6858000"/>
              <a:gd name="connsiteX508" fmla="*/ 4305321 w 7467600"/>
              <a:gd name="connsiteY508" fmla="*/ 3256953 h 6858000"/>
              <a:gd name="connsiteX509" fmla="*/ 4949299 w 7467600"/>
              <a:gd name="connsiteY509" fmla="*/ 3766336 h 6858000"/>
              <a:gd name="connsiteX510" fmla="*/ 5291452 w 7467600"/>
              <a:gd name="connsiteY510" fmla="*/ 4076801 h 6858000"/>
              <a:gd name="connsiteX511" fmla="*/ 5434998 w 7467600"/>
              <a:gd name="connsiteY511" fmla="*/ 4254100 h 6858000"/>
              <a:gd name="connsiteX512" fmla="*/ 5351015 w 7467600"/>
              <a:gd name="connsiteY512" fmla="*/ 3760989 h 6858000"/>
              <a:gd name="connsiteX513" fmla="*/ 5413780 w 7467600"/>
              <a:gd name="connsiteY513" fmla="*/ 2966265 h 6858000"/>
              <a:gd name="connsiteX514" fmla="*/ 5425627 w 7467600"/>
              <a:gd name="connsiteY514" fmla="*/ 2954192 h 6858000"/>
              <a:gd name="connsiteX515" fmla="*/ 6604735 w 7467600"/>
              <a:gd name="connsiteY515" fmla="*/ 2041381 h 6858000"/>
              <a:gd name="connsiteX516" fmla="*/ 7204487 w 7467600"/>
              <a:gd name="connsiteY516" fmla="*/ 2742112 h 6858000"/>
              <a:gd name="connsiteX517" fmla="*/ 7131592 w 7467600"/>
              <a:gd name="connsiteY517" fmla="*/ 2672096 h 6858000"/>
              <a:gd name="connsiteX518" fmla="*/ 6996344 w 7467600"/>
              <a:gd name="connsiteY518" fmla="*/ 2518310 h 6858000"/>
              <a:gd name="connsiteX519" fmla="*/ 6735495 w 7467600"/>
              <a:gd name="connsiteY519" fmla="*/ 2196890 h 6858000"/>
              <a:gd name="connsiteX520" fmla="*/ 6721901 w 7467600"/>
              <a:gd name="connsiteY520" fmla="*/ 2179274 h 6858000"/>
              <a:gd name="connsiteX521" fmla="*/ 6604735 w 7467600"/>
              <a:gd name="connsiteY521" fmla="*/ 2041381 h 6858000"/>
              <a:gd name="connsiteX522" fmla="*/ 6591670 w 7467600"/>
              <a:gd name="connsiteY522" fmla="*/ 1988277 h 6858000"/>
              <a:gd name="connsiteX523" fmla="*/ 6747349 w 7467600"/>
              <a:gd name="connsiteY523" fmla="*/ 2160069 h 6858000"/>
              <a:gd name="connsiteX524" fmla="*/ 6760943 w 7467600"/>
              <a:gd name="connsiteY524" fmla="*/ 2177686 h 6858000"/>
              <a:gd name="connsiteX525" fmla="*/ 7021065 w 7467600"/>
              <a:gd name="connsiteY525" fmla="*/ 2498102 h 6858000"/>
              <a:gd name="connsiteX526" fmla="*/ 7155223 w 7467600"/>
              <a:gd name="connsiteY526" fmla="*/ 2650386 h 6858000"/>
              <a:gd name="connsiteX527" fmla="*/ 7203167 w 7467600"/>
              <a:gd name="connsiteY527" fmla="*/ 2697288 h 6858000"/>
              <a:gd name="connsiteX528" fmla="*/ 6937703 w 7467600"/>
              <a:gd name="connsiteY528" fmla="*/ 2321981 h 6858000"/>
              <a:gd name="connsiteX529" fmla="*/ 6591670 w 7467600"/>
              <a:gd name="connsiteY529" fmla="*/ 1988277 h 6858000"/>
              <a:gd name="connsiteX530" fmla="*/ 5798671 w 7467600"/>
              <a:gd name="connsiteY530" fmla="*/ 1981601 h 6858000"/>
              <a:gd name="connsiteX531" fmla="*/ 5754709 w 7467600"/>
              <a:gd name="connsiteY531" fmla="*/ 2071454 h 6858000"/>
              <a:gd name="connsiteX532" fmla="*/ 5763044 w 7467600"/>
              <a:gd name="connsiteY532" fmla="*/ 2842206 h 6858000"/>
              <a:gd name="connsiteX533" fmla="*/ 5764974 w 7467600"/>
              <a:gd name="connsiteY533" fmla="*/ 2799609 h 6858000"/>
              <a:gd name="connsiteX534" fmla="*/ 5767665 w 7467600"/>
              <a:gd name="connsiteY534" fmla="*/ 2666409 h 6858000"/>
              <a:gd name="connsiteX535" fmla="*/ 5763055 w 7467600"/>
              <a:gd name="connsiteY535" fmla="*/ 2579705 h 6858000"/>
              <a:gd name="connsiteX536" fmla="*/ 5758079 w 7467600"/>
              <a:gd name="connsiteY536" fmla="*/ 2492508 h 6858000"/>
              <a:gd name="connsiteX537" fmla="*/ 5779325 w 7467600"/>
              <a:gd name="connsiteY537" fmla="*/ 2197069 h 6858000"/>
              <a:gd name="connsiteX538" fmla="*/ 5798671 w 7467600"/>
              <a:gd name="connsiteY538" fmla="*/ 1981601 h 6858000"/>
              <a:gd name="connsiteX539" fmla="*/ 5829202 w 7467600"/>
              <a:gd name="connsiteY539" fmla="*/ 1971679 h 6858000"/>
              <a:gd name="connsiteX540" fmla="*/ 5809558 w 7467600"/>
              <a:gd name="connsiteY540" fmla="*/ 2198043 h 6858000"/>
              <a:gd name="connsiteX541" fmla="*/ 5788653 w 7467600"/>
              <a:gd name="connsiteY541" fmla="*/ 2489430 h 6858000"/>
              <a:gd name="connsiteX542" fmla="*/ 5793439 w 7467600"/>
              <a:gd name="connsiteY542" fmla="*/ 2575235 h 6858000"/>
              <a:gd name="connsiteX543" fmla="*/ 5796837 w 7467600"/>
              <a:gd name="connsiteY543" fmla="*/ 2637633 h 6858000"/>
              <a:gd name="connsiteX544" fmla="*/ 5818614 w 7467600"/>
              <a:gd name="connsiteY544" fmla="*/ 2473055 h 6858000"/>
              <a:gd name="connsiteX545" fmla="*/ 5829202 w 7467600"/>
              <a:gd name="connsiteY545" fmla="*/ 1971679 h 6858000"/>
              <a:gd name="connsiteX546" fmla="*/ 5911389 w 7467600"/>
              <a:gd name="connsiteY546" fmla="*/ 1898371 h 6858000"/>
              <a:gd name="connsiteX547" fmla="*/ 6237627 w 7467600"/>
              <a:gd name="connsiteY547" fmla="*/ 2231921 h 6858000"/>
              <a:gd name="connsiteX548" fmla="*/ 5911389 w 7467600"/>
              <a:gd name="connsiteY548" fmla="*/ 1898371 h 6858000"/>
              <a:gd name="connsiteX549" fmla="*/ 6944437 w 7467600"/>
              <a:gd name="connsiteY549" fmla="*/ 1575402 h 6858000"/>
              <a:gd name="connsiteX550" fmla="*/ 6304730 w 7467600"/>
              <a:gd name="connsiteY550" fmla="*/ 1766654 h 6858000"/>
              <a:gd name="connsiteX551" fmla="*/ 6944437 w 7467600"/>
              <a:gd name="connsiteY551" fmla="*/ 1575402 h 6858000"/>
              <a:gd name="connsiteX552" fmla="*/ 7019523 w 7467600"/>
              <a:gd name="connsiteY552" fmla="*/ 1519450 h 6858000"/>
              <a:gd name="connsiteX553" fmla="*/ 6298091 w 7467600"/>
              <a:gd name="connsiteY553" fmla="*/ 1737122 h 6858000"/>
              <a:gd name="connsiteX554" fmla="*/ 7019523 w 7467600"/>
              <a:gd name="connsiteY554" fmla="*/ 1519450 h 6858000"/>
              <a:gd name="connsiteX555" fmla="*/ 2399523 w 7467600"/>
              <a:gd name="connsiteY555" fmla="*/ 1428234 h 6858000"/>
              <a:gd name="connsiteX556" fmla="*/ 2224982 w 7467600"/>
              <a:gd name="connsiteY556" fmla="*/ 1826201 h 6858000"/>
              <a:gd name="connsiteX557" fmla="*/ 2096099 w 7467600"/>
              <a:gd name="connsiteY557" fmla="*/ 2345900 h 6858000"/>
              <a:gd name="connsiteX558" fmla="*/ 2283317 w 7467600"/>
              <a:gd name="connsiteY558" fmla="*/ 1796925 h 6858000"/>
              <a:gd name="connsiteX559" fmla="*/ 2399523 w 7467600"/>
              <a:gd name="connsiteY559" fmla="*/ 1428234 h 6858000"/>
              <a:gd name="connsiteX560" fmla="*/ 2448558 w 7467600"/>
              <a:gd name="connsiteY560" fmla="*/ 1373435 h 6858000"/>
              <a:gd name="connsiteX561" fmla="*/ 2312521 w 7467600"/>
              <a:gd name="connsiteY561" fmla="*/ 1806140 h 6858000"/>
              <a:gd name="connsiteX562" fmla="*/ 2127533 w 7467600"/>
              <a:gd name="connsiteY562" fmla="*/ 2348380 h 6858000"/>
              <a:gd name="connsiteX563" fmla="*/ 2358080 w 7467600"/>
              <a:gd name="connsiteY563" fmla="*/ 1866134 h 6858000"/>
              <a:gd name="connsiteX564" fmla="*/ 2407436 w 7467600"/>
              <a:gd name="connsiteY564" fmla="*/ 1651070 h 6858000"/>
              <a:gd name="connsiteX565" fmla="*/ 2448558 w 7467600"/>
              <a:gd name="connsiteY565" fmla="*/ 1373435 h 6858000"/>
              <a:gd name="connsiteX566" fmla="*/ 278707 w 7467600"/>
              <a:gd name="connsiteY566" fmla="*/ 1352270 h 6858000"/>
              <a:gd name="connsiteX567" fmla="*/ 321570 w 7467600"/>
              <a:gd name="connsiteY567" fmla="*/ 1861610 h 6858000"/>
              <a:gd name="connsiteX568" fmla="*/ 294281 w 7467600"/>
              <a:gd name="connsiteY568" fmla="*/ 1440658 h 6858000"/>
              <a:gd name="connsiteX569" fmla="*/ 278707 w 7467600"/>
              <a:gd name="connsiteY569" fmla="*/ 1352270 h 6858000"/>
              <a:gd name="connsiteX570" fmla="*/ 1423821 w 7467600"/>
              <a:gd name="connsiteY570" fmla="*/ 1351958 h 6858000"/>
              <a:gd name="connsiteX571" fmla="*/ 1638521 w 7467600"/>
              <a:gd name="connsiteY571" fmla="*/ 1908470 h 6858000"/>
              <a:gd name="connsiteX572" fmla="*/ 1754199 w 7467600"/>
              <a:gd name="connsiteY572" fmla="*/ 2149284 h 6858000"/>
              <a:gd name="connsiteX573" fmla="*/ 1908359 w 7467600"/>
              <a:gd name="connsiteY573" fmla="*/ 2364988 h 6858000"/>
              <a:gd name="connsiteX574" fmla="*/ 1647661 w 7467600"/>
              <a:gd name="connsiteY574" fmla="*/ 1825945 h 6858000"/>
              <a:gd name="connsiteX575" fmla="*/ 1423821 w 7467600"/>
              <a:gd name="connsiteY575" fmla="*/ 1351958 h 6858000"/>
              <a:gd name="connsiteX576" fmla="*/ 1431890 w 7467600"/>
              <a:gd name="connsiteY576" fmla="*/ 1306475 h 6858000"/>
              <a:gd name="connsiteX577" fmla="*/ 1507597 w 7467600"/>
              <a:gd name="connsiteY577" fmla="*/ 1446132 h 6858000"/>
              <a:gd name="connsiteX578" fmla="*/ 1674586 w 7467600"/>
              <a:gd name="connsiteY578" fmla="*/ 1813832 h 6858000"/>
              <a:gd name="connsiteX579" fmla="*/ 1815950 w 7467600"/>
              <a:gd name="connsiteY579" fmla="*/ 2128564 h 6858000"/>
              <a:gd name="connsiteX580" fmla="*/ 1984242 w 7467600"/>
              <a:gd name="connsiteY580" fmla="*/ 2430829 h 6858000"/>
              <a:gd name="connsiteX581" fmla="*/ 2014023 w 7467600"/>
              <a:gd name="connsiteY581" fmla="*/ 2450995 h 6858000"/>
              <a:gd name="connsiteX582" fmla="*/ 1747337 w 7467600"/>
              <a:gd name="connsiteY582" fmla="*/ 1855264 h 6858000"/>
              <a:gd name="connsiteX583" fmla="*/ 1533749 w 7467600"/>
              <a:gd name="connsiteY583" fmla="*/ 1478656 h 6858000"/>
              <a:gd name="connsiteX584" fmla="*/ 1431890 w 7467600"/>
              <a:gd name="connsiteY584" fmla="*/ 1306475 h 6858000"/>
              <a:gd name="connsiteX585" fmla="*/ 5052692 w 7467600"/>
              <a:gd name="connsiteY585" fmla="*/ 1292994 h 6858000"/>
              <a:gd name="connsiteX586" fmla="*/ 5200661 w 7467600"/>
              <a:gd name="connsiteY586" fmla="*/ 1635186 h 6858000"/>
              <a:gd name="connsiteX587" fmla="*/ 5297138 w 7467600"/>
              <a:gd name="connsiteY587" fmla="*/ 1906351 h 6858000"/>
              <a:gd name="connsiteX588" fmla="*/ 5052692 w 7467600"/>
              <a:gd name="connsiteY588" fmla="*/ 1292994 h 6858000"/>
              <a:gd name="connsiteX589" fmla="*/ 5009948 w 7467600"/>
              <a:gd name="connsiteY589" fmla="*/ 1273619 h 6858000"/>
              <a:gd name="connsiteX590" fmla="*/ 5121777 w 7467600"/>
              <a:gd name="connsiteY590" fmla="*/ 1654213 h 6858000"/>
              <a:gd name="connsiteX591" fmla="*/ 5293545 w 7467600"/>
              <a:gd name="connsiteY591" fmla="*/ 2072247 h 6858000"/>
              <a:gd name="connsiteX592" fmla="*/ 5294042 w 7467600"/>
              <a:gd name="connsiteY592" fmla="*/ 2065019 h 6858000"/>
              <a:gd name="connsiteX593" fmla="*/ 5171936 w 7467600"/>
              <a:gd name="connsiteY593" fmla="*/ 1647613 h 6858000"/>
              <a:gd name="connsiteX594" fmla="*/ 5009948 w 7467600"/>
              <a:gd name="connsiteY594" fmla="*/ 1273619 h 6858000"/>
              <a:gd name="connsiteX595" fmla="*/ 655236 w 7467600"/>
              <a:gd name="connsiteY595" fmla="*/ 1268632 h 6858000"/>
              <a:gd name="connsiteX596" fmla="*/ 839521 w 7467600"/>
              <a:gd name="connsiteY596" fmla="*/ 1685315 h 6858000"/>
              <a:gd name="connsiteX597" fmla="*/ 1109416 w 7467600"/>
              <a:gd name="connsiteY597" fmla="*/ 2061663 h 6858000"/>
              <a:gd name="connsiteX598" fmla="*/ 1298300 w 7467600"/>
              <a:gd name="connsiteY598" fmla="*/ 2247742 h 6858000"/>
              <a:gd name="connsiteX599" fmla="*/ 1125871 w 7467600"/>
              <a:gd name="connsiteY599" fmla="*/ 1989513 h 6858000"/>
              <a:gd name="connsiteX600" fmla="*/ 981574 w 7467600"/>
              <a:gd name="connsiteY600" fmla="*/ 1783157 h 6858000"/>
              <a:gd name="connsiteX601" fmla="*/ 922198 w 7467600"/>
              <a:gd name="connsiteY601" fmla="*/ 1677437 h 6858000"/>
              <a:gd name="connsiteX602" fmla="*/ 869293 w 7467600"/>
              <a:gd name="connsiteY602" fmla="*/ 1583214 h 6858000"/>
              <a:gd name="connsiteX603" fmla="*/ 751431 w 7467600"/>
              <a:gd name="connsiteY603" fmla="*/ 1405731 h 6858000"/>
              <a:gd name="connsiteX604" fmla="*/ 655236 w 7467600"/>
              <a:gd name="connsiteY604" fmla="*/ 1268632 h 6858000"/>
              <a:gd name="connsiteX605" fmla="*/ 6516292 w 7467600"/>
              <a:gd name="connsiteY605" fmla="*/ 1263064 h 6858000"/>
              <a:gd name="connsiteX606" fmla="*/ 5736320 w 7467600"/>
              <a:gd name="connsiteY606" fmla="*/ 1501803 h 6858000"/>
              <a:gd name="connsiteX607" fmla="*/ 6516292 w 7467600"/>
              <a:gd name="connsiteY607" fmla="*/ 1263064 h 6858000"/>
              <a:gd name="connsiteX608" fmla="*/ 291466 w 7467600"/>
              <a:gd name="connsiteY608" fmla="*/ 1250369 h 6858000"/>
              <a:gd name="connsiteX609" fmla="*/ 323180 w 7467600"/>
              <a:gd name="connsiteY609" fmla="*/ 1435283 h 6858000"/>
              <a:gd name="connsiteX610" fmla="*/ 349381 w 7467600"/>
              <a:gd name="connsiteY610" fmla="*/ 1875041 h 6858000"/>
              <a:gd name="connsiteX611" fmla="*/ 374363 w 7467600"/>
              <a:gd name="connsiteY611" fmla="*/ 1506494 h 6858000"/>
              <a:gd name="connsiteX612" fmla="*/ 302168 w 7467600"/>
              <a:gd name="connsiteY612" fmla="*/ 1274495 h 6858000"/>
              <a:gd name="connsiteX613" fmla="*/ 291466 w 7467600"/>
              <a:gd name="connsiteY613" fmla="*/ 1250369 h 6858000"/>
              <a:gd name="connsiteX614" fmla="*/ 678222 w 7467600"/>
              <a:gd name="connsiteY614" fmla="*/ 1248670 h 6858000"/>
              <a:gd name="connsiteX615" fmla="*/ 775536 w 7467600"/>
              <a:gd name="connsiteY615" fmla="*/ 1388015 h 6858000"/>
              <a:gd name="connsiteX616" fmla="*/ 894529 w 7467600"/>
              <a:gd name="connsiteY616" fmla="*/ 1567739 h 6858000"/>
              <a:gd name="connsiteX617" fmla="*/ 948000 w 7467600"/>
              <a:gd name="connsiteY617" fmla="*/ 1663088 h 6858000"/>
              <a:gd name="connsiteX618" fmla="*/ 1006812 w 7467600"/>
              <a:gd name="connsiteY618" fmla="*/ 1767683 h 6858000"/>
              <a:gd name="connsiteX619" fmla="*/ 1149133 w 7467600"/>
              <a:gd name="connsiteY619" fmla="*/ 1971513 h 6858000"/>
              <a:gd name="connsiteX620" fmla="*/ 1333952 w 7467600"/>
              <a:gd name="connsiteY620" fmla="*/ 2251620 h 6858000"/>
              <a:gd name="connsiteX621" fmla="*/ 1337329 w 7467600"/>
              <a:gd name="connsiteY621" fmla="*/ 2258350 h 6858000"/>
              <a:gd name="connsiteX622" fmla="*/ 1014726 w 7467600"/>
              <a:gd name="connsiteY622" fmla="*/ 1615556 h 6858000"/>
              <a:gd name="connsiteX623" fmla="*/ 678222 w 7467600"/>
              <a:gd name="connsiteY623" fmla="*/ 1248670 h 6858000"/>
              <a:gd name="connsiteX624" fmla="*/ 6691602 w 7467600"/>
              <a:gd name="connsiteY624" fmla="*/ 1140573 h 6858000"/>
              <a:gd name="connsiteX625" fmla="*/ 6571100 w 7467600"/>
              <a:gd name="connsiteY625" fmla="*/ 1183662 h 6858000"/>
              <a:gd name="connsiteX626" fmla="*/ 6241687 w 7467600"/>
              <a:gd name="connsiteY626" fmla="*/ 1257600 h 6858000"/>
              <a:gd name="connsiteX627" fmla="*/ 5693009 w 7467600"/>
              <a:gd name="connsiteY627" fmla="*/ 1478256 h 6858000"/>
              <a:gd name="connsiteX628" fmla="*/ 6548420 w 7467600"/>
              <a:gd name="connsiteY628" fmla="*/ 1214599 h 6858000"/>
              <a:gd name="connsiteX629" fmla="*/ 6605473 w 7467600"/>
              <a:gd name="connsiteY629" fmla="*/ 1184686 h 6858000"/>
              <a:gd name="connsiteX630" fmla="*/ 6691602 w 7467600"/>
              <a:gd name="connsiteY630" fmla="*/ 1140573 h 6858000"/>
              <a:gd name="connsiteX631" fmla="*/ 4002475 w 7467600"/>
              <a:gd name="connsiteY631" fmla="*/ 1037802 h 6858000"/>
              <a:gd name="connsiteX632" fmla="*/ 4000324 w 7467600"/>
              <a:gd name="connsiteY632" fmla="*/ 1039362 h 6858000"/>
              <a:gd name="connsiteX633" fmla="*/ 4002862 w 7467600"/>
              <a:gd name="connsiteY633" fmla="*/ 1042866 h 6858000"/>
              <a:gd name="connsiteX634" fmla="*/ 4002475 w 7467600"/>
              <a:gd name="connsiteY634" fmla="*/ 1037802 h 6858000"/>
              <a:gd name="connsiteX635" fmla="*/ 506322 w 7467600"/>
              <a:gd name="connsiteY635" fmla="*/ 1020997 h 6858000"/>
              <a:gd name="connsiteX636" fmla="*/ 533068 w 7467600"/>
              <a:gd name="connsiteY636" fmla="*/ 1029409 h 6858000"/>
              <a:gd name="connsiteX637" fmla="*/ 1232525 w 7467600"/>
              <a:gd name="connsiteY637" fmla="*/ 1804675 h 6858000"/>
              <a:gd name="connsiteX638" fmla="*/ 1388858 w 7467600"/>
              <a:gd name="connsiteY638" fmla="*/ 2368011 h 6858000"/>
              <a:gd name="connsiteX639" fmla="*/ 1384098 w 7467600"/>
              <a:gd name="connsiteY639" fmla="*/ 2378125 h 6858000"/>
              <a:gd name="connsiteX640" fmla="*/ 1425393 w 7467600"/>
              <a:gd name="connsiteY640" fmla="*/ 2589124 h 6858000"/>
              <a:gd name="connsiteX641" fmla="*/ 1424001 w 7467600"/>
              <a:gd name="connsiteY641" fmla="*/ 2597541 h 6858000"/>
              <a:gd name="connsiteX642" fmla="*/ 2152729 w 7467600"/>
              <a:gd name="connsiteY642" fmla="*/ 2864487 h 6858000"/>
              <a:gd name="connsiteX643" fmla="*/ 2020609 w 7467600"/>
              <a:gd name="connsiteY643" fmla="*/ 2539671 h 6858000"/>
              <a:gd name="connsiteX644" fmla="*/ 2018920 w 7467600"/>
              <a:gd name="connsiteY644" fmla="*/ 2536309 h 6858000"/>
              <a:gd name="connsiteX645" fmla="*/ 1342441 w 7467600"/>
              <a:gd name="connsiteY645" fmla="*/ 1173017 h 6858000"/>
              <a:gd name="connsiteX646" fmla="*/ 1367925 w 7467600"/>
              <a:gd name="connsiteY646" fmla="*/ 1135648 h 6858000"/>
              <a:gd name="connsiteX647" fmla="*/ 1771401 w 7467600"/>
              <a:gd name="connsiteY647" fmla="*/ 1806673 h 6858000"/>
              <a:gd name="connsiteX648" fmla="*/ 1972385 w 7467600"/>
              <a:gd name="connsiteY648" fmla="*/ 2198735 h 6858000"/>
              <a:gd name="connsiteX649" fmla="*/ 2040892 w 7467600"/>
              <a:gd name="connsiteY649" fmla="*/ 2405205 h 6858000"/>
              <a:gd name="connsiteX650" fmla="*/ 2131689 w 7467600"/>
              <a:gd name="connsiteY650" fmla="*/ 1936926 h 6858000"/>
              <a:gd name="connsiteX651" fmla="*/ 2454820 w 7467600"/>
              <a:gd name="connsiteY651" fmla="*/ 1248808 h 6858000"/>
              <a:gd name="connsiteX652" fmla="*/ 2492512 w 7467600"/>
              <a:gd name="connsiteY652" fmla="*/ 1302920 h 6858000"/>
              <a:gd name="connsiteX653" fmla="*/ 2081216 w 7467600"/>
              <a:gd name="connsiteY653" fmla="*/ 2527513 h 6858000"/>
              <a:gd name="connsiteX654" fmla="*/ 2081211 w 7467600"/>
              <a:gd name="connsiteY654" fmla="*/ 2528916 h 6858000"/>
              <a:gd name="connsiteX655" fmla="*/ 2199067 w 7467600"/>
              <a:gd name="connsiteY655" fmla="*/ 2884061 h 6858000"/>
              <a:gd name="connsiteX656" fmla="*/ 3192586 w 7467600"/>
              <a:gd name="connsiteY656" fmla="*/ 3411496 h 6858000"/>
              <a:gd name="connsiteX657" fmla="*/ 3182620 w 7467600"/>
              <a:gd name="connsiteY657" fmla="*/ 3483279 h 6858000"/>
              <a:gd name="connsiteX658" fmla="*/ 2435119 w 7467600"/>
              <a:gd name="connsiteY658" fmla="*/ 3080173 h 6858000"/>
              <a:gd name="connsiteX659" fmla="*/ 2410152 w 7467600"/>
              <a:gd name="connsiteY659" fmla="*/ 3063751 h 6858000"/>
              <a:gd name="connsiteX660" fmla="*/ 2408099 w 7467600"/>
              <a:gd name="connsiteY660" fmla="*/ 3064403 h 6858000"/>
              <a:gd name="connsiteX661" fmla="*/ 2407218 w 7467600"/>
              <a:gd name="connsiteY661" fmla="*/ 3070324 h 6858000"/>
              <a:gd name="connsiteX662" fmla="*/ 2380138 w 7467600"/>
              <a:gd name="connsiteY662" fmla="*/ 3099341 h 6858000"/>
              <a:gd name="connsiteX663" fmla="*/ 1765923 w 7467600"/>
              <a:gd name="connsiteY663" fmla="*/ 3581043 h 6858000"/>
              <a:gd name="connsiteX664" fmla="*/ 1702258 w 7467600"/>
              <a:gd name="connsiteY664" fmla="*/ 3612286 h 6858000"/>
              <a:gd name="connsiteX665" fmla="*/ 1538370 w 7467600"/>
              <a:gd name="connsiteY665" fmla="*/ 3811804 h 6858000"/>
              <a:gd name="connsiteX666" fmla="*/ 542867 w 7467600"/>
              <a:gd name="connsiteY666" fmla="*/ 4944092 h 6858000"/>
              <a:gd name="connsiteX667" fmla="*/ 515800 w 7467600"/>
              <a:gd name="connsiteY667" fmla="*/ 4862180 h 6858000"/>
              <a:gd name="connsiteX668" fmla="*/ 909145 w 7467600"/>
              <a:gd name="connsiteY668" fmla="*/ 4199225 h 6858000"/>
              <a:gd name="connsiteX669" fmla="*/ 1214067 w 7467600"/>
              <a:gd name="connsiteY669" fmla="*/ 3908561 h 6858000"/>
              <a:gd name="connsiteX670" fmla="*/ 640967 w 7467600"/>
              <a:gd name="connsiteY670" fmla="*/ 4105601 h 6858000"/>
              <a:gd name="connsiteX671" fmla="*/ 112563 w 7467600"/>
              <a:gd name="connsiteY671" fmla="*/ 4396952 h 6858000"/>
              <a:gd name="connsiteX672" fmla="*/ 0 w 7467600"/>
              <a:gd name="connsiteY672" fmla="*/ 4466006 h 6858000"/>
              <a:gd name="connsiteX673" fmla="*/ 0 w 7467600"/>
              <a:gd name="connsiteY673" fmla="*/ 4233763 h 6858000"/>
              <a:gd name="connsiteX674" fmla="*/ 36881 w 7467600"/>
              <a:gd name="connsiteY674" fmla="*/ 4200118 h 6858000"/>
              <a:gd name="connsiteX675" fmla="*/ 910534 w 7467600"/>
              <a:gd name="connsiteY675" fmla="*/ 3629753 h 6858000"/>
              <a:gd name="connsiteX676" fmla="*/ 1578717 w 7467600"/>
              <a:gd name="connsiteY676" fmla="*/ 3575982 h 6858000"/>
              <a:gd name="connsiteX677" fmla="*/ 2338780 w 7467600"/>
              <a:gd name="connsiteY677" fmla="*/ 3033725 h 6858000"/>
              <a:gd name="connsiteX678" fmla="*/ 1807991 w 7467600"/>
              <a:gd name="connsiteY678" fmla="*/ 2807184 h 6858000"/>
              <a:gd name="connsiteX679" fmla="*/ 1416358 w 7467600"/>
              <a:gd name="connsiteY679" fmla="*/ 3112571 h 6858000"/>
              <a:gd name="connsiteX680" fmla="*/ 939066 w 7467600"/>
              <a:gd name="connsiteY680" fmla="*/ 3378798 h 6858000"/>
              <a:gd name="connsiteX681" fmla="*/ 115099 w 7467600"/>
              <a:gd name="connsiteY681" fmla="*/ 3607650 h 6858000"/>
              <a:gd name="connsiteX682" fmla="*/ 97284 w 7467600"/>
              <a:gd name="connsiteY682" fmla="*/ 3520393 h 6858000"/>
              <a:gd name="connsiteX683" fmla="*/ 922050 w 7467600"/>
              <a:gd name="connsiteY683" fmla="*/ 3074867 h 6858000"/>
              <a:gd name="connsiteX684" fmla="*/ 1405265 w 7467600"/>
              <a:gd name="connsiteY684" fmla="*/ 3016319 h 6858000"/>
              <a:gd name="connsiteX685" fmla="*/ 1407512 w 7467600"/>
              <a:gd name="connsiteY685" fmla="*/ 3018001 h 6858000"/>
              <a:gd name="connsiteX686" fmla="*/ 1726266 w 7467600"/>
              <a:gd name="connsiteY686" fmla="*/ 2777274 h 6858000"/>
              <a:gd name="connsiteX687" fmla="*/ 625390 w 7467600"/>
              <a:gd name="connsiteY687" fmla="*/ 2514541 h 6858000"/>
              <a:gd name="connsiteX688" fmla="*/ 619799 w 7467600"/>
              <a:gd name="connsiteY688" fmla="*/ 2527180 h 6858000"/>
              <a:gd name="connsiteX689" fmla="*/ 310030 w 7467600"/>
              <a:gd name="connsiteY689" fmla="*/ 2771818 h 6858000"/>
              <a:gd name="connsiteX690" fmla="*/ 173877 w 7467600"/>
              <a:gd name="connsiteY690" fmla="*/ 2937056 h 6858000"/>
              <a:gd name="connsiteX691" fmla="*/ 77889 w 7467600"/>
              <a:gd name="connsiteY691" fmla="*/ 3138440 h 6858000"/>
              <a:gd name="connsiteX692" fmla="*/ 0 w 7467600"/>
              <a:gd name="connsiteY692" fmla="*/ 3271395 h 6858000"/>
              <a:gd name="connsiteX693" fmla="*/ 0 w 7467600"/>
              <a:gd name="connsiteY693" fmla="*/ 3153002 h 6858000"/>
              <a:gd name="connsiteX694" fmla="*/ 2386 w 7467600"/>
              <a:gd name="connsiteY694" fmla="*/ 3149203 h 6858000"/>
              <a:gd name="connsiteX695" fmla="*/ 89753 w 7467600"/>
              <a:gd name="connsiteY695" fmla="*/ 2987702 h 6858000"/>
              <a:gd name="connsiteX696" fmla="*/ 76869 w 7467600"/>
              <a:gd name="connsiteY696" fmla="*/ 3005404 h 6858000"/>
              <a:gd name="connsiteX697" fmla="*/ 32049 w 7467600"/>
              <a:gd name="connsiteY697" fmla="*/ 3065814 h 6858000"/>
              <a:gd name="connsiteX698" fmla="*/ 0 w 7467600"/>
              <a:gd name="connsiteY698" fmla="*/ 3108744 h 6858000"/>
              <a:gd name="connsiteX699" fmla="*/ 0 w 7467600"/>
              <a:gd name="connsiteY699" fmla="*/ 3058059 h 6858000"/>
              <a:gd name="connsiteX700" fmla="*/ 7610 w 7467600"/>
              <a:gd name="connsiteY700" fmla="*/ 3047889 h 6858000"/>
              <a:gd name="connsiteX701" fmla="*/ 52419 w 7467600"/>
              <a:gd name="connsiteY701" fmla="*/ 2987479 h 6858000"/>
              <a:gd name="connsiteX702" fmla="*/ 59142 w 7467600"/>
              <a:gd name="connsiteY702" fmla="*/ 2978488 h 6858000"/>
              <a:gd name="connsiteX703" fmla="*/ 0 w 7467600"/>
              <a:gd name="connsiteY703" fmla="*/ 3015334 h 6858000"/>
              <a:gd name="connsiteX704" fmla="*/ 0 w 7467600"/>
              <a:gd name="connsiteY704" fmla="*/ 2914286 h 6858000"/>
              <a:gd name="connsiteX705" fmla="*/ 36383 w 7467600"/>
              <a:gd name="connsiteY705" fmla="*/ 2901128 h 6858000"/>
              <a:gd name="connsiteX706" fmla="*/ 156329 w 7467600"/>
              <a:gd name="connsiteY706" fmla="*/ 2840533 h 6858000"/>
              <a:gd name="connsiteX707" fmla="*/ 358355 w 7467600"/>
              <a:gd name="connsiteY707" fmla="*/ 2620471 h 6858000"/>
              <a:gd name="connsiteX708" fmla="*/ 510577 w 7467600"/>
              <a:gd name="connsiteY708" fmla="*/ 2501244 h 6858000"/>
              <a:gd name="connsiteX709" fmla="*/ 211967 w 7467600"/>
              <a:gd name="connsiteY709" fmla="*/ 2479171 h 6858000"/>
              <a:gd name="connsiteX710" fmla="*/ 0 w 7467600"/>
              <a:gd name="connsiteY710" fmla="*/ 2476398 h 6858000"/>
              <a:gd name="connsiteX711" fmla="*/ 0 w 7467600"/>
              <a:gd name="connsiteY711" fmla="*/ 2389189 h 6858000"/>
              <a:gd name="connsiteX712" fmla="*/ 103062 w 7467600"/>
              <a:gd name="connsiteY712" fmla="*/ 2389518 h 6858000"/>
              <a:gd name="connsiteX713" fmla="*/ 510734 w 7467600"/>
              <a:gd name="connsiteY713" fmla="*/ 2416201 h 6858000"/>
              <a:gd name="connsiteX714" fmla="*/ 279257 w 7467600"/>
              <a:gd name="connsiteY714" fmla="*/ 2092102 h 6858000"/>
              <a:gd name="connsiteX715" fmla="*/ 65265 w 7467600"/>
              <a:gd name="connsiteY715" fmla="*/ 2006049 h 6858000"/>
              <a:gd name="connsiteX716" fmla="*/ 0 w 7467600"/>
              <a:gd name="connsiteY716" fmla="*/ 1982532 h 6858000"/>
              <a:gd name="connsiteX717" fmla="*/ 0 w 7467600"/>
              <a:gd name="connsiteY717" fmla="*/ 1912789 h 6858000"/>
              <a:gd name="connsiteX718" fmla="*/ 97460 w 7467600"/>
              <a:gd name="connsiteY718" fmla="*/ 1953725 h 6858000"/>
              <a:gd name="connsiteX719" fmla="*/ 221272 w 7467600"/>
              <a:gd name="connsiteY719" fmla="*/ 1980766 h 6858000"/>
              <a:gd name="connsiteX720" fmla="*/ 116765 w 7467600"/>
              <a:gd name="connsiteY720" fmla="*/ 1911033 h 6858000"/>
              <a:gd name="connsiteX721" fmla="*/ 16405 w 7467600"/>
              <a:gd name="connsiteY721" fmla="*/ 1803412 h 6858000"/>
              <a:gd name="connsiteX722" fmla="*/ 0 w 7467600"/>
              <a:gd name="connsiteY722" fmla="*/ 1784777 h 6858000"/>
              <a:gd name="connsiteX723" fmla="*/ 0 w 7467600"/>
              <a:gd name="connsiteY723" fmla="*/ 1740082 h 6858000"/>
              <a:gd name="connsiteX724" fmla="*/ 39394 w 7467600"/>
              <a:gd name="connsiteY724" fmla="*/ 1784856 h 6858000"/>
              <a:gd name="connsiteX725" fmla="*/ 135813 w 7467600"/>
              <a:gd name="connsiteY725" fmla="*/ 1888838 h 6858000"/>
              <a:gd name="connsiteX726" fmla="*/ 242575 w 7467600"/>
              <a:gd name="connsiteY726" fmla="*/ 1958841 h 6858000"/>
              <a:gd name="connsiteX727" fmla="*/ 82197 w 7467600"/>
              <a:gd name="connsiteY727" fmla="*/ 1754826 h 6858000"/>
              <a:gd name="connsiteX728" fmla="*/ 0 w 7467600"/>
              <a:gd name="connsiteY728" fmla="*/ 1679650 h 6858000"/>
              <a:gd name="connsiteX729" fmla="*/ 0 w 7467600"/>
              <a:gd name="connsiteY729" fmla="*/ 1602463 h 6858000"/>
              <a:gd name="connsiteX730" fmla="*/ 84689 w 7467600"/>
              <a:gd name="connsiteY730" fmla="*/ 1677442 h 6858000"/>
              <a:gd name="connsiteX731" fmla="*/ 298437 w 7467600"/>
              <a:gd name="connsiteY731" fmla="*/ 1968019 h 6858000"/>
              <a:gd name="connsiteX732" fmla="*/ 227269 w 7467600"/>
              <a:gd name="connsiteY732" fmla="*/ 1114064 h 6858000"/>
              <a:gd name="connsiteX733" fmla="*/ 248003 w 7467600"/>
              <a:gd name="connsiteY733" fmla="*/ 1089613 h 6858000"/>
              <a:gd name="connsiteX734" fmla="*/ 427020 w 7467600"/>
              <a:gd name="connsiteY734" fmla="*/ 1619803 h 6858000"/>
              <a:gd name="connsiteX735" fmla="*/ 340345 w 7467600"/>
              <a:gd name="connsiteY735" fmla="*/ 2027739 h 6858000"/>
              <a:gd name="connsiteX736" fmla="*/ 360865 w 7467600"/>
              <a:gd name="connsiteY736" fmla="*/ 2044827 h 6858000"/>
              <a:gd name="connsiteX737" fmla="*/ 560414 w 7467600"/>
              <a:gd name="connsiteY737" fmla="*/ 2421457 h 6858000"/>
              <a:gd name="connsiteX738" fmla="*/ 1359703 w 7467600"/>
              <a:gd name="connsiteY738" fmla="*/ 2578554 h 6858000"/>
              <a:gd name="connsiteX739" fmla="*/ 1359422 w 7467600"/>
              <a:gd name="connsiteY739" fmla="*/ 2577994 h 6858000"/>
              <a:gd name="connsiteX740" fmla="*/ 828701 w 7467600"/>
              <a:gd name="connsiteY740" fmla="*/ 1839520 h 6858000"/>
              <a:gd name="connsiteX741" fmla="*/ 494427 w 7467600"/>
              <a:gd name="connsiteY741" fmla="*/ 1092333 h 6858000"/>
              <a:gd name="connsiteX742" fmla="*/ 506322 w 7467600"/>
              <a:gd name="connsiteY742" fmla="*/ 1020997 h 6858000"/>
              <a:gd name="connsiteX743" fmla="*/ 4570198 w 7467600"/>
              <a:gd name="connsiteY743" fmla="*/ 978081 h 6858000"/>
              <a:gd name="connsiteX744" fmla="*/ 4523691 w 7467600"/>
              <a:gd name="connsiteY744" fmla="*/ 1127776 h 6858000"/>
              <a:gd name="connsiteX745" fmla="*/ 4509875 w 7467600"/>
              <a:gd name="connsiteY745" fmla="*/ 1167552 h 6858000"/>
              <a:gd name="connsiteX746" fmla="*/ 4478168 w 7467600"/>
              <a:gd name="connsiteY746" fmla="*/ 1260735 h 6858000"/>
              <a:gd name="connsiteX747" fmla="*/ 4409309 w 7467600"/>
              <a:gd name="connsiteY747" fmla="*/ 1666996 h 6858000"/>
              <a:gd name="connsiteX748" fmla="*/ 4370031 w 7467600"/>
              <a:gd name="connsiteY748" fmla="*/ 1955666 h 6858000"/>
              <a:gd name="connsiteX749" fmla="*/ 4570198 w 7467600"/>
              <a:gd name="connsiteY749" fmla="*/ 978081 h 6858000"/>
              <a:gd name="connsiteX750" fmla="*/ 4557898 w 7467600"/>
              <a:gd name="connsiteY750" fmla="*/ 900011 h 6858000"/>
              <a:gd name="connsiteX751" fmla="*/ 4344840 w 7467600"/>
              <a:gd name="connsiteY751" fmla="*/ 1922038 h 6858000"/>
              <a:gd name="connsiteX752" fmla="*/ 4378710 w 7467600"/>
              <a:gd name="connsiteY752" fmla="*/ 1665516 h 6858000"/>
              <a:gd name="connsiteX753" fmla="*/ 4448798 w 7467600"/>
              <a:gd name="connsiteY753" fmla="*/ 1253024 h 6858000"/>
              <a:gd name="connsiteX754" fmla="*/ 4480315 w 7467600"/>
              <a:gd name="connsiteY754" fmla="*/ 1158454 h 6858000"/>
              <a:gd name="connsiteX755" fmla="*/ 4494133 w 7467600"/>
              <a:gd name="connsiteY755" fmla="*/ 1118676 h 6858000"/>
              <a:gd name="connsiteX756" fmla="*/ 4557898 w 7467600"/>
              <a:gd name="connsiteY756" fmla="*/ 900011 h 6858000"/>
              <a:gd name="connsiteX757" fmla="*/ 5870151 w 7467600"/>
              <a:gd name="connsiteY757" fmla="*/ 898890 h 6858000"/>
              <a:gd name="connsiteX758" fmla="*/ 5861335 w 7467600"/>
              <a:gd name="connsiteY758" fmla="*/ 899177 h 6858000"/>
              <a:gd name="connsiteX759" fmla="*/ 5843702 w 7467600"/>
              <a:gd name="connsiteY759" fmla="*/ 899748 h 6858000"/>
              <a:gd name="connsiteX760" fmla="*/ 5651107 w 7467600"/>
              <a:gd name="connsiteY760" fmla="*/ 920306 h 6858000"/>
              <a:gd name="connsiteX761" fmla="*/ 5459407 w 7467600"/>
              <a:gd name="connsiteY761" fmla="*/ 940975 h 6858000"/>
              <a:gd name="connsiteX762" fmla="*/ 5374846 w 7467600"/>
              <a:gd name="connsiteY762" fmla="*/ 941988 h 6858000"/>
              <a:gd name="connsiteX763" fmla="*/ 5256105 w 7467600"/>
              <a:gd name="connsiteY763" fmla="*/ 945632 h 6858000"/>
              <a:gd name="connsiteX764" fmla="*/ 5107071 w 7467600"/>
              <a:gd name="connsiteY764" fmla="*/ 969720 h 6858000"/>
              <a:gd name="connsiteX765" fmla="*/ 4998681 w 7467600"/>
              <a:gd name="connsiteY765" fmla="*/ 988771 h 6858000"/>
              <a:gd name="connsiteX766" fmla="*/ 5870151 w 7467600"/>
              <a:gd name="connsiteY766" fmla="*/ 898890 h 6858000"/>
              <a:gd name="connsiteX767" fmla="*/ 5504425 w 7467600"/>
              <a:gd name="connsiteY767" fmla="*/ 848067 h 6858000"/>
              <a:gd name="connsiteX768" fmla="*/ 4968849 w 7467600"/>
              <a:gd name="connsiteY768" fmla="*/ 962318 h 6858000"/>
              <a:gd name="connsiteX769" fmla="*/ 5104039 w 7467600"/>
              <a:gd name="connsiteY769" fmla="*/ 940634 h 6858000"/>
              <a:gd name="connsiteX770" fmla="*/ 5256311 w 7467600"/>
              <a:gd name="connsiteY770" fmla="*/ 916490 h 6858000"/>
              <a:gd name="connsiteX771" fmla="*/ 5377381 w 7467600"/>
              <a:gd name="connsiteY771" fmla="*/ 912671 h 6858000"/>
              <a:gd name="connsiteX772" fmla="*/ 5460148 w 7467600"/>
              <a:gd name="connsiteY772" fmla="*/ 911442 h 6858000"/>
              <a:gd name="connsiteX773" fmla="*/ 5648971 w 7467600"/>
              <a:gd name="connsiteY773" fmla="*/ 891331 h 6858000"/>
              <a:gd name="connsiteX774" fmla="*/ 5844807 w 7467600"/>
              <a:gd name="connsiteY774" fmla="*/ 870718 h 6858000"/>
              <a:gd name="connsiteX775" fmla="*/ 5862975 w 7467600"/>
              <a:gd name="connsiteY775" fmla="*/ 869756 h 6858000"/>
              <a:gd name="connsiteX776" fmla="*/ 5920887 w 7467600"/>
              <a:gd name="connsiteY776" fmla="*/ 865929 h 6858000"/>
              <a:gd name="connsiteX777" fmla="*/ 5504425 w 7467600"/>
              <a:gd name="connsiteY777" fmla="*/ 848067 h 6858000"/>
              <a:gd name="connsiteX778" fmla="*/ 3607114 w 7467600"/>
              <a:gd name="connsiteY778" fmla="*/ 467441 h 6858000"/>
              <a:gd name="connsiteX779" fmla="*/ 3296242 w 7467600"/>
              <a:gd name="connsiteY779" fmla="*/ 807991 h 6858000"/>
              <a:gd name="connsiteX780" fmla="*/ 3174674 w 7467600"/>
              <a:gd name="connsiteY780" fmla="*/ 919759 h 6858000"/>
              <a:gd name="connsiteX781" fmla="*/ 3042978 w 7467600"/>
              <a:gd name="connsiteY781" fmla="*/ 1054894 h 6858000"/>
              <a:gd name="connsiteX782" fmla="*/ 2968914 w 7467600"/>
              <a:gd name="connsiteY782" fmla="*/ 1133756 h 6858000"/>
              <a:gd name="connsiteX783" fmla="*/ 3103823 w 7467600"/>
              <a:gd name="connsiteY783" fmla="*/ 1026814 h 6858000"/>
              <a:gd name="connsiteX784" fmla="*/ 3607114 w 7467600"/>
              <a:gd name="connsiteY784" fmla="*/ 467441 h 6858000"/>
              <a:gd name="connsiteX785" fmla="*/ 3744487 w 7467600"/>
              <a:gd name="connsiteY785" fmla="*/ 383136 h 6858000"/>
              <a:gd name="connsiteX786" fmla="*/ 3970213 w 7467600"/>
              <a:gd name="connsiteY786" fmla="*/ 995559 h 6858000"/>
              <a:gd name="connsiteX787" fmla="*/ 3744487 w 7467600"/>
              <a:gd name="connsiteY787" fmla="*/ 383136 h 6858000"/>
              <a:gd name="connsiteX788" fmla="*/ 3624562 w 7467600"/>
              <a:gd name="connsiteY788" fmla="*/ 367041 h 6858000"/>
              <a:gd name="connsiteX789" fmla="*/ 3489712 w 7467600"/>
              <a:gd name="connsiteY789" fmla="*/ 485386 h 6858000"/>
              <a:gd name="connsiteX790" fmla="*/ 3182994 w 7467600"/>
              <a:gd name="connsiteY790" fmla="*/ 828265 h 6858000"/>
              <a:gd name="connsiteX791" fmla="*/ 2892114 w 7467600"/>
              <a:gd name="connsiteY791" fmla="*/ 1172635 h 6858000"/>
              <a:gd name="connsiteX792" fmla="*/ 3021459 w 7467600"/>
              <a:gd name="connsiteY792" fmla="*/ 1035385 h 6858000"/>
              <a:gd name="connsiteX793" fmla="*/ 3153873 w 7467600"/>
              <a:gd name="connsiteY793" fmla="*/ 898971 h 6858000"/>
              <a:gd name="connsiteX794" fmla="*/ 3276511 w 7467600"/>
              <a:gd name="connsiteY794" fmla="*/ 786423 h 6858000"/>
              <a:gd name="connsiteX795" fmla="*/ 3584154 w 7467600"/>
              <a:gd name="connsiteY795" fmla="*/ 448218 h 6858000"/>
              <a:gd name="connsiteX796" fmla="*/ 3624562 w 7467600"/>
              <a:gd name="connsiteY796" fmla="*/ 367041 h 6858000"/>
              <a:gd name="connsiteX797" fmla="*/ 3766672 w 7467600"/>
              <a:gd name="connsiteY797" fmla="*/ 359429 h 6858000"/>
              <a:gd name="connsiteX798" fmla="*/ 3996338 w 7467600"/>
              <a:gd name="connsiteY798" fmla="*/ 968237 h 6858000"/>
              <a:gd name="connsiteX799" fmla="*/ 3766672 w 7467600"/>
              <a:gd name="connsiteY799" fmla="*/ 359429 h 6858000"/>
              <a:gd name="connsiteX800" fmla="*/ 5805386 w 7467600"/>
              <a:gd name="connsiteY800" fmla="*/ 239240 h 6858000"/>
              <a:gd name="connsiteX801" fmla="*/ 5736947 w 7467600"/>
              <a:gd name="connsiteY801" fmla="*/ 261367 h 6858000"/>
              <a:gd name="connsiteX802" fmla="*/ 5427012 w 7467600"/>
              <a:gd name="connsiteY802" fmla="*/ 311272 h 6858000"/>
              <a:gd name="connsiteX803" fmla="*/ 5147818 w 7467600"/>
              <a:gd name="connsiteY803" fmla="*/ 322112 h 6858000"/>
              <a:gd name="connsiteX804" fmla="*/ 5060854 w 7467600"/>
              <a:gd name="connsiteY804" fmla="*/ 311882 h 6858000"/>
              <a:gd name="connsiteX805" fmla="*/ 4945989 w 7467600"/>
              <a:gd name="connsiteY805" fmla="*/ 300516 h 6858000"/>
              <a:gd name="connsiteX806" fmla="*/ 5410479 w 7467600"/>
              <a:gd name="connsiteY806" fmla="*/ 348434 h 6858000"/>
              <a:gd name="connsiteX807" fmla="*/ 5805386 w 7467600"/>
              <a:gd name="connsiteY807" fmla="*/ 239240 h 6858000"/>
              <a:gd name="connsiteX808" fmla="*/ 5905192 w 7467600"/>
              <a:gd name="connsiteY808" fmla="*/ 163079 h 6858000"/>
              <a:gd name="connsiteX809" fmla="*/ 5865655 w 7467600"/>
              <a:gd name="connsiteY809" fmla="*/ 171901 h 6858000"/>
              <a:gd name="connsiteX810" fmla="*/ 5259740 w 7467600"/>
              <a:gd name="connsiteY810" fmla="*/ 257013 h 6858000"/>
              <a:gd name="connsiteX811" fmla="*/ 5208466 w 7467600"/>
              <a:gd name="connsiteY811" fmla="*/ 257550 h 6858000"/>
              <a:gd name="connsiteX812" fmla="*/ 4980204 w 7467600"/>
              <a:gd name="connsiteY812" fmla="*/ 271903 h 6858000"/>
              <a:gd name="connsiteX813" fmla="*/ 5068068 w 7467600"/>
              <a:gd name="connsiteY813" fmla="*/ 282244 h 6858000"/>
              <a:gd name="connsiteX814" fmla="*/ 5153231 w 7467600"/>
              <a:gd name="connsiteY814" fmla="*/ 292240 h 6858000"/>
              <a:gd name="connsiteX815" fmla="*/ 5426491 w 7467600"/>
              <a:gd name="connsiteY815" fmla="*/ 281128 h 6858000"/>
              <a:gd name="connsiteX816" fmla="*/ 5731212 w 7467600"/>
              <a:gd name="connsiteY816" fmla="*/ 231951 h 6858000"/>
              <a:gd name="connsiteX817" fmla="*/ 5905192 w 7467600"/>
              <a:gd name="connsiteY817" fmla="*/ 163079 h 6858000"/>
              <a:gd name="connsiteX818" fmla="*/ 5944437 w 7467600"/>
              <a:gd name="connsiteY818" fmla="*/ 113829 h 6858000"/>
              <a:gd name="connsiteX819" fmla="*/ 5825032 w 7467600"/>
              <a:gd name="connsiteY819" fmla="*/ 146405 h 6858000"/>
              <a:gd name="connsiteX820" fmla="*/ 4955599 w 7467600"/>
              <a:gd name="connsiteY820" fmla="*/ 247008 h 6858000"/>
              <a:gd name="connsiteX821" fmla="*/ 5210104 w 7467600"/>
              <a:gd name="connsiteY821" fmla="*/ 228123 h 6858000"/>
              <a:gd name="connsiteX822" fmla="*/ 5261015 w 7467600"/>
              <a:gd name="connsiteY822" fmla="*/ 227087 h 6858000"/>
              <a:gd name="connsiteX823" fmla="*/ 5861181 w 7467600"/>
              <a:gd name="connsiteY823" fmla="*/ 143093 h 6858000"/>
              <a:gd name="connsiteX824" fmla="*/ 5961252 w 7467600"/>
              <a:gd name="connsiteY824" fmla="*/ 114820 h 6858000"/>
              <a:gd name="connsiteX825" fmla="*/ 5944437 w 7467600"/>
              <a:gd name="connsiteY825" fmla="*/ 113829 h 6858000"/>
              <a:gd name="connsiteX826" fmla="*/ 3882765 w 7467600"/>
              <a:gd name="connsiteY826" fmla="*/ 0 h 6858000"/>
              <a:gd name="connsiteX827" fmla="*/ 3995099 w 7467600"/>
              <a:gd name="connsiteY827" fmla="*/ 0 h 6858000"/>
              <a:gd name="connsiteX828" fmla="*/ 4163818 w 7467600"/>
              <a:gd name="connsiteY828" fmla="*/ 234104 h 6858000"/>
              <a:gd name="connsiteX829" fmla="*/ 4172099 w 7467600"/>
              <a:gd name="connsiteY829" fmla="*/ 234207 h 6858000"/>
              <a:gd name="connsiteX830" fmla="*/ 4784282 w 7467600"/>
              <a:gd name="connsiteY830" fmla="*/ 276561 h 6858000"/>
              <a:gd name="connsiteX831" fmla="*/ 4801687 w 7467600"/>
              <a:gd name="connsiteY831" fmla="*/ 267764 h 6858000"/>
              <a:gd name="connsiteX832" fmla="*/ 6082788 w 7467600"/>
              <a:gd name="connsiteY832" fmla="*/ 64119 h 6858000"/>
              <a:gd name="connsiteX833" fmla="*/ 6099442 w 7467600"/>
              <a:gd name="connsiteY833" fmla="*/ 82568 h 6858000"/>
              <a:gd name="connsiteX834" fmla="*/ 4804137 w 7467600"/>
              <a:gd name="connsiteY834" fmla="*/ 320931 h 6858000"/>
              <a:gd name="connsiteX835" fmla="*/ 4227047 w 7467600"/>
              <a:gd name="connsiteY835" fmla="*/ 313415 h 6858000"/>
              <a:gd name="connsiteX836" fmla="*/ 4346041 w 7467600"/>
              <a:gd name="connsiteY836" fmla="*/ 456086 h 6858000"/>
              <a:gd name="connsiteX837" fmla="*/ 4870967 w 7467600"/>
              <a:gd name="connsiteY837" fmla="*/ 963061 h 6858000"/>
              <a:gd name="connsiteX838" fmla="*/ 4889647 w 7467600"/>
              <a:gd name="connsiteY838" fmla="*/ 957147 h 6858000"/>
              <a:gd name="connsiteX839" fmla="*/ 5422504 w 7467600"/>
              <a:gd name="connsiteY839" fmla="*/ 805191 h 6858000"/>
              <a:gd name="connsiteX840" fmla="*/ 6087656 w 7467600"/>
              <a:gd name="connsiteY840" fmla="*/ 826703 h 6858000"/>
              <a:gd name="connsiteX841" fmla="*/ 6058717 w 7467600"/>
              <a:gd name="connsiteY841" fmla="*/ 865992 h 6858000"/>
              <a:gd name="connsiteX842" fmla="*/ 4974153 w 7467600"/>
              <a:gd name="connsiteY842" fmla="*/ 1045456 h 6858000"/>
              <a:gd name="connsiteX843" fmla="*/ 5627835 w 7467600"/>
              <a:gd name="connsiteY843" fmla="*/ 1472077 h 6858000"/>
              <a:gd name="connsiteX844" fmla="*/ 5629817 w 7467600"/>
              <a:gd name="connsiteY844" fmla="*/ 1471412 h 6858000"/>
              <a:gd name="connsiteX845" fmla="*/ 5634124 w 7467600"/>
              <a:gd name="connsiteY845" fmla="*/ 1470572 h 6858000"/>
              <a:gd name="connsiteX846" fmla="*/ 5755832 w 7467600"/>
              <a:gd name="connsiteY846" fmla="*/ 1383886 h 6858000"/>
              <a:gd name="connsiteX847" fmla="*/ 6014186 w 7467600"/>
              <a:gd name="connsiteY847" fmla="*/ 1279799 h 6858000"/>
              <a:gd name="connsiteX848" fmla="*/ 6901619 w 7467600"/>
              <a:gd name="connsiteY848" fmla="*/ 1047874 h 6858000"/>
              <a:gd name="connsiteX849" fmla="*/ 6931566 w 7467600"/>
              <a:gd name="connsiteY849" fmla="*/ 1062034 h 6858000"/>
              <a:gd name="connsiteX850" fmla="*/ 5790982 w 7467600"/>
              <a:gd name="connsiteY850" fmla="*/ 1561380 h 6858000"/>
              <a:gd name="connsiteX851" fmla="*/ 6188971 w 7467600"/>
              <a:gd name="connsiteY851" fmla="*/ 1755168 h 6858000"/>
              <a:gd name="connsiteX852" fmla="*/ 6202446 w 7467600"/>
              <a:gd name="connsiteY852" fmla="*/ 1752268 h 6858000"/>
              <a:gd name="connsiteX853" fmla="*/ 7179560 w 7467600"/>
              <a:gd name="connsiteY853" fmla="*/ 1467551 h 6858000"/>
              <a:gd name="connsiteX854" fmla="*/ 7158730 w 7467600"/>
              <a:gd name="connsiteY854" fmla="*/ 1507835 h 6858000"/>
              <a:gd name="connsiteX855" fmla="*/ 6326959 w 7467600"/>
              <a:gd name="connsiteY855" fmla="*/ 1817686 h 6858000"/>
              <a:gd name="connsiteX856" fmla="*/ 6537433 w 7467600"/>
              <a:gd name="connsiteY856" fmla="*/ 1907790 h 6858000"/>
              <a:gd name="connsiteX857" fmla="*/ 6550221 w 7467600"/>
              <a:gd name="connsiteY857" fmla="*/ 1910729 h 6858000"/>
              <a:gd name="connsiteX858" fmla="*/ 6964438 w 7467600"/>
              <a:gd name="connsiteY858" fmla="*/ 2209505 h 6858000"/>
              <a:gd name="connsiteX859" fmla="*/ 7367862 w 7467600"/>
              <a:gd name="connsiteY859" fmla="*/ 2806833 h 6858000"/>
              <a:gd name="connsiteX860" fmla="*/ 7364329 w 7467600"/>
              <a:gd name="connsiteY860" fmla="*/ 2826907 h 6858000"/>
              <a:gd name="connsiteX861" fmla="*/ 7290545 w 7467600"/>
              <a:gd name="connsiteY861" fmla="*/ 2850663 h 6858000"/>
              <a:gd name="connsiteX862" fmla="*/ 6472036 w 7467600"/>
              <a:gd name="connsiteY862" fmla="*/ 1959003 h 6858000"/>
              <a:gd name="connsiteX863" fmla="*/ 5792897 w 7467600"/>
              <a:gd name="connsiteY863" fmla="*/ 1647747 h 6858000"/>
              <a:gd name="connsiteX864" fmla="*/ 5842751 w 7467600"/>
              <a:gd name="connsiteY864" fmla="*/ 1816112 h 6858000"/>
              <a:gd name="connsiteX865" fmla="*/ 5847424 w 7467600"/>
              <a:gd name="connsiteY865" fmla="*/ 1815776 h 6858000"/>
              <a:gd name="connsiteX866" fmla="*/ 6399821 w 7467600"/>
              <a:gd name="connsiteY866" fmla="*/ 2344799 h 6858000"/>
              <a:gd name="connsiteX867" fmla="*/ 6323232 w 7467600"/>
              <a:gd name="connsiteY867" fmla="*/ 2389634 h 6858000"/>
              <a:gd name="connsiteX868" fmla="*/ 5942958 w 7467600"/>
              <a:gd name="connsiteY868" fmla="*/ 2077708 h 6858000"/>
              <a:gd name="connsiteX869" fmla="*/ 5921559 w 7467600"/>
              <a:gd name="connsiteY869" fmla="*/ 2378596 h 6858000"/>
              <a:gd name="connsiteX870" fmla="*/ 5817651 w 7467600"/>
              <a:gd name="connsiteY870" fmla="*/ 3023919 h 6858000"/>
              <a:gd name="connsiteX871" fmla="*/ 5729634 w 7467600"/>
              <a:gd name="connsiteY871" fmla="*/ 3051849 h 6858000"/>
              <a:gd name="connsiteX872" fmla="*/ 5611018 w 7467600"/>
              <a:gd name="connsiteY872" fmla="*/ 2316769 h 6858000"/>
              <a:gd name="connsiteX873" fmla="*/ 5687608 w 7467600"/>
              <a:gd name="connsiteY873" fmla="*/ 2039972 h 6858000"/>
              <a:gd name="connsiteX874" fmla="*/ 5657554 w 7467600"/>
              <a:gd name="connsiteY874" fmla="*/ 1576445 h 6858000"/>
              <a:gd name="connsiteX875" fmla="*/ 5150475 w 7467600"/>
              <a:gd name="connsiteY875" fmla="*/ 1274012 h 6858000"/>
              <a:gd name="connsiteX876" fmla="*/ 5349142 w 7467600"/>
              <a:gd name="connsiteY876" fmla="*/ 2204405 h 6858000"/>
              <a:gd name="connsiteX877" fmla="*/ 5262214 w 7467600"/>
              <a:gd name="connsiteY877" fmla="*/ 2233836 h 6858000"/>
              <a:gd name="connsiteX878" fmla="*/ 4981539 w 7467600"/>
              <a:gd name="connsiteY878" fmla="*/ 1542201 h 6858000"/>
              <a:gd name="connsiteX879" fmla="*/ 4958461 w 7467600"/>
              <a:gd name="connsiteY879" fmla="*/ 1136957 h 6858000"/>
              <a:gd name="connsiteX880" fmla="*/ 4655015 w 7467600"/>
              <a:gd name="connsiteY880" fmla="*/ 891426 h 6858000"/>
              <a:gd name="connsiteX881" fmla="*/ 4348002 w 7467600"/>
              <a:gd name="connsiteY881" fmla="*/ 2205895 h 6858000"/>
              <a:gd name="connsiteX882" fmla="*/ 4262250 w 7467600"/>
              <a:gd name="connsiteY882" fmla="*/ 2219972 h 6858000"/>
              <a:gd name="connsiteX883" fmla="*/ 4550611 w 7467600"/>
              <a:gd name="connsiteY883" fmla="*/ 817540 h 6858000"/>
              <a:gd name="connsiteX884" fmla="*/ 4564418 w 7467600"/>
              <a:gd name="connsiteY884" fmla="*/ 808293 h 6858000"/>
              <a:gd name="connsiteX885" fmla="*/ 4266388 w 7467600"/>
              <a:gd name="connsiteY885" fmla="*/ 500083 h 6858000"/>
              <a:gd name="connsiteX886" fmla="*/ 4032842 w 7467600"/>
              <a:gd name="connsiteY886" fmla="*/ 211809 h 6858000"/>
              <a:gd name="connsiteX887" fmla="*/ 3882765 w 7467600"/>
              <a:gd name="connsiteY887" fmla="*/ 0 h 6858000"/>
              <a:gd name="connsiteX888" fmla="*/ 3721337 w 7467600"/>
              <a:gd name="connsiteY888" fmla="*/ 0 h 6858000"/>
              <a:gd name="connsiteX889" fmla="*/ 3797544 w 7467600"/>
              <a:gd name="connsiteY889" fmla="*/ 0 h 6858000"/>
              <a:gd name="connsiteX890" fmla="*/ 3775734 w 7467600"/>
              <a:gd name="connsiteY890" fmla="*/ 95131 h 6858000"/>
              <a:gd name="connsiteX891" fmla="*/ 3724807 w 7467600"/>
              <a:gd name="connsiteY891" fmla="*/ 272257 h 6858000"/>
              <a:gd name="connsiteX892" fmla="*/ 3726844 w 7467600"/>
              <a:gd name="connsiteY892" fmla="*/ 282988 h 6858000"/>
              <a:gd name="connsiteX893" fmla="*/ 3742664 w 7467600"/>
              <a:gd name="connsiteY893" fmla="*/ 279918 h 6858000"/>
              <a:gd name="connsiteX894" fmla="*/ 4103910 w 7467600"/>
              <a:gd name="connsiteY894" fmla="*/ 1161917 h 6858000"/>
              <a:gd name="connsiteX895" fmla="*/ 4020269 w 7467600"/>
              <a:gd name="connsiteY895" fmla="*/ 1200406 h 6858000"/>
              <a:gd name="connsiteX896" fmla="*/ 3674882 w 7467600"/>
              <a:gd name="connsiteY896" fmla="*/ 488524 h 6858000"/>
              <a:gd name="connsiteX897" fmla="*/ 3132682 w 7467600"/>
              <a:gd name="connsiteY897" fmla="*/ 1072284 h 6858000"/>
              <a:gd name="connsiteX898" fmla="*/ 2716346 w 7467600"/>
              <a:gd name="connsiteY898" fmla="*/ 1276376 h 6858000"/>
              <a:gd name="connsiteX899" fmla="*/ 2716772 w 7467600"/>
              <a:gd name="connsiteY899" fmla="*/ 1255462 h 6858000"/>
              <a:gd name="connsiteX900" fmla="*/ 3471096 w 7467600"/>
              <a:gd name="connsiteY900" fmla="*/ 437072 h 6858000"/>
              <a:gd name="connsiteX901" fmla="*/ 3639057 w 7467600"/>
              <a:gd name="connsiteY901" fmla="*/ 286334 h 6858000"/>
              <a:gd name="connsiteX902" fmla="*/ 3640309 w 7467600"/>
              <a:gd name="connsiteY902" fmla="*/ 284664 h 6858000"/>
              <a:gd name="connsiteX903" fmla="*/ 3646022 w 7467600"/>
              <a:gd name="connsiteY903" fmla="*/ 276711 h 6858000"/>
              <a:gd name="connsiteX904" fmla="*/ 3707943 w 7467600"/>
              <a:gd name="connsiteY904" fmla="*/ 65958 h 6858000"/>
              <a:gd name="connsiteX905" fmla="*/ 3721337 w 7467600"/>
              <a:gd name="connsiteY905" fmla="*/ 0 h 6858000"/>
              <a:gd name="connsiteX906" fmla="*/ 2867960 w 7467600"/>
              <a:gd name="connsiteY906" fmla="*/ 0 h 6858000"/>
              <a:gd name="connsiteX907" fmla="*/ 2926351 w 7467600"/>
              <a:gd name="connsiteY907" fmla="*/ 0 h 6858000"/>
              <a:gd name="connsiteX908" fmla="*/ 2902823 w 7467600"/>
              <a:gd name="connsiteY908" fmla="*/ 262929 h 6858000"/>
              <a:gd name="connsiteX909" fmla="*/ 2940663 w 7467600"/>
              <a:gd name="connsiteY909" fmla="*/ 140884 h 6858000"/>
              <a:gd name="connsiteX910" fmla="*/ 2947039 w 7467600"/>
              <a:gd name="connsiteY910" fmla="*/ 122524 h 6858000"/>
              <a:gd name="connsiteX911" fmla="*/ 2984316 w 7467600"/>
              <a:gd name="connsiteY911" fmla="*/ 0 h 6858000"/>
              <a:gd name="connsiteX912" fmla="*/ 3016114 w 7467600"/>
              <a:gd name="connsiteY912" fmla="*/ 0 h 6858000"/>
              <a:gd name="connsiteX913" fmla="*/ 2979949 w 7467600"/>
              <a:gd name="connsiteY913" fmla="*/ 119274 h 6858000"/>
              <a:gd name="connsiteX914" fmla="*/ 3023879 w 7467600"/>
              <a:gd name="connsiteY914" fmla="*/ 0 h 6858000"/>
              <a:gd name="connsiteX915" fmla="*/ 3105400 w 7467600"/>
              <a:gd name="connsiteY915" fmla="*/ 0 h 6858000"/>
              <a:gd name="connsiteX916" fmla="*/ 3094669 w 7467600"/>
              <a:gd name="connsiteY916" fmla="*/ 30308 h 6858000"/>
              <a:gd name="connsiteX917" fmla="*/ 2901945 w 7467600"/>
              <a:gd name="connsiteY917" fmla="*/ 466538 h 6858000"/>
              <a:gd name="connsiteX918" fmla="*/ 2815209 w 7467600"/>
              <a:gd name="connsiteY918" fmla="*/ 497361 h 6858000"/>
              <a:gd name="connsiteX919" fmla="*/ 2844845 w 7467600"/>
              <a:gd name="connsiteY919" fmla="*/ 127638 h 6858000"/>
              <a:gd name="connsiteX920" fmla="*/ 2867960 w 7467600"/>
              <a:gd name="connsiteY920" fmla="*/ 0 h 6858000"/>
              <a:gd name="connsiteX921" fmla="*/ 1057230 w 7467600"/>
              <a:gd name="connsiteY921" fmla="*/ 0 h 6858000"/>
              <a:gd name="connsiteX922" fmla="*/ 1111003 w 7467600"/>
              <a:gd name="connsiteY922" fmla="*/ 0 h 6858000"/>
              <a:gd name="connsiteX923" fmla="*/ 1125553 w 7467600"/>
              <a:gd name="connsiteY923" fmla="*/ 52588 h 6858000"/>
              <a:gd name="connsiteX924" fmla="*/ 1304276 w 7467600"/>
              <a:gd name="connsiteY924" fmla="*/ 476275 h 6858000"/>
              <a:gd name="connsiteX925" fmla="*/ 1492066 w 7467600"/>
              <a:gd name="connsiteY925" fmla="*/ 886333 h 6858000"/>
              <a:gd name="connsiteX926" fmla="*/ 1423698 w 7467600"/>
              <a:gd name="connsiteY926" fmla="*/ 710817 h 6858000"/>
              <a:gd name="connsiteX927" fmla="*/ 1357609 w 7467600"/>
              <a:gd name="connsiteY927" fmla="*/ 532892 h 6858000"/>
              <a:gd name="connsiteX928" fmla="*/ 1309550 w 7467600"/>
              <a:gd name="connsiteY928" fmla="*/ 374031 h 6858000"/>
              <a:gd name="connsiteX929" fmla="*/ 1193673 w 7467600"/>
              <a:gd name="connsiteY929" fmla="*/ 49533 h 6858000"/>
              <a:gd name="connsiteX930" fmla="*/ 1164391 w 7467600"/>
              <a:gd name="connsiteY930" fmla="*/ 0 h 6858000"/>
              <a:gd name="connsiteX931" fmla="*/ 1200666 w 7467600"/>
              <a:gd name="connsiteY931" fmla="*/ 0 h 6858000"/>
              <a:gd name="connsiteX932" fmla="*/ 1223408 w 7467600"/>
              <a:gd name="connsiteY932" fmla="*/ 38996 h 6858000"/>
              <a:gd name="connsiteX933" fmla="*/ 1339635 w 7467600"/>
              <a:gd name="connsiteY933" fmla="*/ 365517 h 6858000"/>
              <a:gd name="connsiteX934" fmla="*/ 1387469 w 7467600"/>
              <a:gd name="connsiteY934" fmla="*/ 523079 h 6858000"/>
              <a:gd name="connsiteX935" fmla="*/ 1452685 w 7467600"/>
              <a:gd name="connsiteY935" fmla="*/ 699806 h 6858000"/>
              <a:gd name="connsiteX936" fmla="*/ 1492092 w 7467600"/>
              <a:gd name="connsiteY936" fmla="*/ 800424 h 6858000"/>
              <a:gd name="connsiteX937" fmla="*/ 1455302 w 7467600"/>
              <a:gd name="connsiteY937" fmla="*/ 632913 h 6858000"/>
              <a:gd name="connsiteX938" fmla="*/ 1222336 w 7467600"/>
              <a:gd name="connsiteY938" fmla="*/ 9480 h 6858000"/>
              <a:gd name="connsiteX939" fmla="*/ 1214634 w 7467600"/>
              <a:gd name="connsiteY939" fmla="*/ 0 h 6858000"/>
              <a:gd name="connsiteX940" fmla="*/ 1289827 w 7467600"/>
              <a:gd name="connsiteY940" fmla="*/ 0 h 6858000"/>
              <a:gd name="connsiteX941" fmla="*/ 1321076 w 7467600"/>
              <a:gd name="connsiteY941" fmla="*/ 59722 h 6858000"/>
              <a:gd name="connsiteX942" fmla="*/ 1512579 w 7467600"/>
              <a:gd name="connsiteY942" fmla="*/ 626441 h 6858000"/>
              <a:gd name="connsiteX943" fmla="*/ 1506076 w 7467600"/>
              <a:gd name="connsiteY943" fmla="*/ 1089289 h 6858000"/>
              <a:gd name="connsiteX944" fmla="*/ 1486346 w 7467600"/>
              <a:gd name="connsiteY944" fmla="*/ 1079919 h 6858000"/>
              <a:gd name="connsiteX945" fmla="*/ 1070511 w 7467600"/>
              <a:gd name="connsiteY945" fmla="*/ 48609 h 6858000"/>
              <a:gd name="connsiteX946" fmla="*/ 1057230 w 7467600"/>
              <a:gd name="connsiteY946" fmla="*/ 0 h 6858000"/>
              <a:gd name="connsiteX947" fmla="*/ 43151 w 7467600"/>
              <a:gd name="connsiteY947" fmla="*/ 0 h 6858000"/>
              <a:gd name="connsiteX948" fmla="*/ 95283 w 7467600"/>
              <a:gd name="connsiteY948" fmla="*/ 0 h 6858000"/>
              <a:gd name="connsiteX949" fmla="*/ 300708 w 7467600"/>
              <a:gd name="connsiteY949" fmla="*/ 154571 h 6858000"/>
              <a:gd name="connsiteX950" fmla="*/ 530414 w 7467600"/>
              <a:gd name="connsiteY950" fmla="*/ 354673 h 6858000"/>
              <a:gd name="connsiteX951" fmla="*/ 333785 w 7467600"/>
              <a:gd name="connsiteY951" fmla="*/ 161564 h 6858000"/>
              <a:gd name="connsiteX952" fmla="*/ 147005 w 7467600"/>
              <a:gd name="connsiteY952" fmla="*/ 0 h 6858000"/>
              <a:gd name="connsiteX953" fmla="*/ 272509 w 7467600"/>
              <a:gd name="connsiteY953" fmla="*/ 0 h 6858000"/>
              <a:gd name="connsiteX954" fmla="*/ 326276 w 7467600"/>
              <a:gd name="connsiteY954" fmla="*/ 45847 h 6858000"/>
              <a:gd name="connsiteX955" fmla="*/ 823759 w 7467600"/>
              <a:gd name="connsiteY955" fmla="*/ 574145 h 6858000"/>
              <a:gd name="connsiteX956" fmla="*/ 811254 w 7467600"/>
              <a:gd name="connsiteY956" fmla="*/ 665546 h 6858000"/>
              <a:gd name="connsiteX957" fmla="*/ 154042 w 7467600"/>
              <a:gd name="connsiteY957" fmla="*/ 261522 h 6858000"/>
              <a:gd name="connsiteX958" fmla="*/ 13550 w 7467600"/>
              <a:gd name="connsiteY958" fmla="*/ 158423 h 6858000"/>
              <a:gd name="connsiteX959" fmla="*/ 0 w 7467600"/>
              <a:gd name="connsiteY959" fmla="*/ 146618 h 6858000"/>
              <a:gd name="connsiteX960" fmla="*/ 0 w 7467600"/>
              <a:gd name="connsiteY960" fmla="*/ 59161 h 6858000"/>
              <a:gd name="connsiteX961" fmla="*/ 45427 w 7467600"/>
              <a:gd name="connsiteY961" fmla="*/ 101078 h 6858000"/>
              <a:gd name="connsiteX962" fmla="*/ 630103 w 7467600"/>
              <a:gd name="connsiteY962" fmla="*/ 485885 h 6858000"/>
              <a:gd name="connsiteX963" fmla="*/ 532040 w 7467600"/>
              <a:gd name="connsiteY963" fmla="*/ 399359 h 6858000"/>
              <a:gd name="connsiteX964" fmla="*/ 517618 w 7467600"/>
              <a:gd name="connsiteY964" fmla="*/ 385726 h 6858000"/>
              <a:gd name="connsiteX965" fmla="*/ 285074 w 7467600"/>
              <a:gd name="connsiteY965" fmla="*/ 182755 h 6858000"/>
              <a:gd name="connsiteX966" fmla="*/ 43151 w 7467600"/>
              <a:gd name="connsiteY96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379510 w 7467600"/>
              <a:gd name="connsiteY75" fmla="*/ 5755454 h 6858000"/>
              <a:gd name="connsiteX76" fmla="*/ 7467600 w 7467600"/>
              <a:gd name="connsiteY76" fmla="*/ 6012219 h 6858000"/>
              <a:gd name="connsiteX77" fmla="*/ 7356878 w 7467600"/>
              <a:gd name="connsiteY77" fmla="*/ 5981332 h 6858000"/>
              <a:gd name="connsiteX78" fmla="*/ 7467600 w 7467600"/>
              <a:gd name="connsiteY78" fmla="*/ 6117703 h 6858000"/>
              <a:gd name="connsiteX79" fmla="*/ 7467600 w 7467600"/>
              <a:gd name="connsiteY79" fmla="*/ 6163634 h 6858000"/>
              <a:gd name="connsiteX80" fmla="*/ 7403637 w 7467600"/>
              <a:gd name="connsiteY80" fmla="*/ 6083957 h 6858000"/>
              <a:gd name="connsiteX81" fmla="*/ 7254615 w 7467600"/>
              <a:gd name="connsiteY81" fmla="*/ 5911918 h 6858000"/>
              <a:gd name="connsiteX82" fmla="*/ 7312589 w 7467600"/>
              <a:gd name="connsiteY82" fmla="*/ 5982309 h 6858000"/>
              <a:gd name="connsiteX83" fmla="*/ 7448321 w 7467600"/>
              <a:gd name="connsiteY83" fmla="*/ 6190991 h 6858000"/>
              <a:gd name="connsiteX84" fmla="*/ 7467600 w 7467600"/>
              <a:gd name="connsiteY84" fmla="*/ 6221686 h 6858000"/>
              <a:gd name="connsiteX85" fmla="*/ 7467600 w 7467600"/>
              <a:gd name="connsiteY85" fmla="*/ 6334256 h 6858000"/>
              <a:gd name="connsiteX86" fmla="*/ 7454976 w 7467600"/>
              <a:gd name="connsiteY86" fmla="*/ 6318297 h 6858000"/>
              <a:gd name="connsiteX87" fmla="*/ 1456157 w 7467600"/>
              <a:gd name="connsiteY87" fmla="*/ 5371404 h 6858000"/>
              <a:gd name="connsiteX88" fmla="*/ 1244432 w 7467600"/>
              <a:gd name="connsiteY88" fmla="*/ 5385601 h 6858000"/>
              <a:gd name="connsiteX89" fmla="*/ 973990 w 7467600"/>
              <a:gd name="connsiteY89" fmla="*/ 5424940 h 6858000"/>
              <a:gd name="connsiteX90" fmla="*/ 1103809 w 7467600"/>
              <a:gd name="connsiteY90" fmla="*/ 5433720 h 6858000"/>
              <a:gd name="connsiteX91" fmla="*/ 1123454 w 7467600"/>
              <a:gd name="connsiteY91" fmla="*/ 5435727 h 6858000"/>
              <a:gd name="connsiteX92" fmla="*/ 1737017 w 7467600"/>
              <a:gd name="connsiteY92" fmla="*/ 5452183 h 6858000"/>
              <a:gd name="connsiteX93" fmla="*/ 1824397 w 7467600"/>
              <a:gd name="connsiteY93" fmla="*/ 5447757 h 6858000"/>
              <a:gd name="connsiteX94" fmla="*/ 2070059 w 7467600"/>
              <a:gd name="connsiteY94" fmla="*/ 5441660 h 6858000"/>
              <a:gd name="connsiteX95" fmla="*/ 1456157 w 7467600"/>
              <a:gd name="connsiteY95" fmla="*/ 5371404 h 6858000"/>
              <a:gd name="connsiteX96" fmla="*/ 4988186 w 7467600"/>
              <a:gd name="connsiteY96" fmla="*/ 5216467 h 6858000"/>
              <a:gd name="connsiteX97" fmla="*/ 4777334 w 7467600"/>
              <a:gd name="connsiteY97" fmla="*/ 5406072 h 6858000"/>
              <a:gd name="connsiteX98" fmla="*/ 4718341 w 7467600"/>
              <a:gd name="connsiteY98" fmla="*/ 5468043 h 6858000"/>
              <a:gd name="connsiteX99" fmla="*/ 4604655 w 7467600"/>
              <a:gd name="connsiteY99" fmla="*/ 5583434 h 6858000"/>
              <a:gd name="connsiteX100" fmla="*/ 4565074 w 7467600"/>
              <a:gd name="connsiteY100" fmla="*/ 5618550 h 6858000"/>
              <a:gd name="connsiteX101" fmla="*/ 4988186 w 7467600"/>
              <a:gd name="connsiteY101" fmla="*/ 5216467 h 6858000"/>
              <a:gd name="connsiteX102" fmla="*/ 4978032 w 7467600"/>
              <a:gd name="connsiteY102" fmla="*/ 5183809 h 6858000"/>
              <a:gd name="connsiteX103" fmla="*/ 4463413 w 7467600"/>
              <a:gd name="connsiteY103" fmla="*/ 5615162 h 6858000"/>
              <a:gd name="connsiteX104" fmla="*/ 4358134 w 7467600"/>
              <a:gd name="connsiteY104" fmla="*/ 5742791 h 6858000"/>
              <a:gd name="connsiteX105" fmla="*/ 4376219 w 7467600"/>
              <a:gd name="connsiteY105" fmla="*/ 5729027 h 6858000"/>
              <a:gd name="connsiteX106" fmla="*/ 4582340 w 7467600"/>
              <a:gd name="connsiteY106" fmla="*/ 5561037 h 6858000"/>
              <a:gd name="connsiteX107" fmla="*/ 4694684 w 7467600"/>
              <a:gd name="connsiteY107" fmla="*/ 5447098 h 6858000"/>
              <a:gd name="connsiteX108" fmla="*/ 4754123 w 7467600"/>
              <a:gd name="connsiteY108" fmla="*/ 5384643 h 6858000"/>
              <a:gd name="connsiteX109" fmla="*/ 4978032 w 7467600"/>
              <a:gd name="connsiteY109" fmla="*/ 5183809 h 6858000"/>
              <a:gd name="connsiteX110" fmla="*/ 1903353 w 7467600"/>
              <a:gd name="connsiteY110" fmla="*/ 5044827 h 6858000"/>
              <a:gd name="connsiteX111" fmla="*/ 1936931 w 7467600"/>
              <a:gd name="connsiteY111" fmla="*/ 5093954 h 6858000"/>
              <a:gd name="connsiteX112" fmla="*/ 2195868 w 7467600"/>
              <a:gd name="connsiteY112" fmla="*/ 5396574 h 6858000"/>
              <a:gd name="connsiteX113" fmla="*/ 2088852 w 7467600"/>
              <a:gd name="connsiteY113" fmla="*/ 5166123 h 6858000"/>
              <a:gd name="connsiteX114" fmla="*/ 1958241 w 7467600"/>
              <a:gd name="connsiteY114" fmla="*/ 5067955 h 6858000"/>
              <a:gd name="connsiteX115" fmla="*/ 1903353 w 7467600"/>
              <a:gd name="connsiteY115" fmla="*/ 5044827 h 6858000"/>
              <a:gd name="connsiteX116" fmla="*/ 1979378 w 7467600"/>
              <a:gd name="connsiteY116" fmla="*/ 4769504 h 6858000"/>
              <a:gd name="connsiteX117" fmla="*/ 2882120 w 7467600"/>
              <a:gd name="connsiteY117" fmla="*/ 5064547 h 6858000"/>
              <a:gd name="connsiteX118" fmla="*/ 2793103 w 7467600"/>
              <a:gd name="connsiteY118" fmla="*/ 5039699 h 6858000"/>
              <a:gd name="connsiteX119" fmla="*/ 2770041 w 7467600"/>
              <a:gd name="connsiteY119" fmla="*/ 5033634 h 6858000"/>
              <a:gd name="connsiteX120" fmla="*/ 1979378 w 7467600"/>
              <a:gd name="connsiteY120" fmla="*/ 4769504 h 6858000"/>
              <a:gd name="connsiteX121" fmla="*/ 1927410 w 7467600"/>
              <a:gd name="connsiteY121" fmla="*/ 4716164 h 6858000"/>
              <a:gd name="connsiteX122" fmla="*/ 1959587 w 7467600"/>
              <a:gd name="connsiteY122" fmla="*/ 4728849 h 6858000"/>
              <a:gd name="connsiteX123" fmla="*/ 2777707 w 7467600"/>
              <a:gd name="connsiteY123" fmla="*/ 5003991 h 6858000"/>
              <a:gd name="connsiteX124" fmla="*/ 2800768 w 7467600"/>
              <a:gd name="connsiteY124" fmla="*/ 5010056 h 6858000"/>
              <a:gd name="connsiteX125" fmla="*/ 2879408 w 7467600"/>
              <a:gd name="connsiteY125" fmla="*/ 5031590 h 6858000"/>
              <a:gd name="connsiteX126" fmla="*/ 2862295 w 7467600"/>
              <a:gd name="connsiteY126" fmla="*/ 5022958 h 6858000"/>
              <a:gd name="connsiteX127" fmla="*/ 2813343 w 7467600"/>
              <a:gd name="connsiteY127" fmla="*/ 4998369 h 6858000"/>
              <a:gd name="connsiteX128" fmla="*/ 2646245 w 7467600"/>
              <a:gd name="connsiteY128" fmla="*/ 4930999 h 6858000"/>
              <a:gd name="connsiteX129" fmla="*/ 1999243 w 7467600"/>
              <a:gd name="connsiteY129" fmla="*/ 4730524 h 6858000"/>
              <a:gd name="connsiteX130" fmla="*/ 1979527 w 7467600"/>
              <a:gd name="connsiteY130" fmla="*/ 4726651 h 6858000"/>
              <a:gd name="connsiteX131" fmla="*/ 1927410 w 7467600"/>
              <a:gd name="connsiteY131" fmla="*/ 4716164 h 6858000"/>
              <a:gd name="connsiteX132" fmla="*/ 1997014 w 7467600"/>
              <a:gd name="connsiteY132" fmla="*/ 4698007 h 6858000"/>
              <a:gd name="connsiteX133" fmla="*/ 2005458 w 7467600"/>
              <a:gd name="connsiteY133" fmla="*/ 4699540 h 6858000"/>
              <a:gd name="connsiteX134" fmla="*/ 2657186 w 7467600"/>
              <a:gd name="connsiteY134" fmla="*/ 4901687 h 6858000"/>
              <a:gd name="connsiteX135" fmla="*/ 2826662 w 7467600"/>
              <a:gd name="connsiteY135" fmla="*/ 4970362 h 6858000"/>
              <a:gd name="connsiteX136" fmla="*/ 2876100 w 7467600"/>
              <a:gd name="connsiteY136" fmla="*/ 4995397 h 6858000"/>
              <a:gd name="connsiteX137" fmla="*/ 3042600 w 7467600"/>
              <a:gd name="connsiteY137" fmla="*/ 5059532 h 6858000"/>
              <a:gd name="connsiteX138" fmla="*/ 1997014 w 7467600"/>
              <a:gd name="connsiteY138" fmla="*/ 4698007 h 6858000"/>
              <a:gd name="connsiteX139" fmla="*/ 2305292 w 7467600"/>
              <a:gd name="connsiteY139" fmla="*/ 4219492 h 6858000"/>
              <a:gd name="connsiteX140" fmla="*/ 3360922 w 7467600"/>
              <a:gd name="connsiteY140" fmla="*/ 4529373 h 6858000"/>
              <a:gd name="connsiteX141" fmla="*/ 3492420 w 7467600"/>
              <a:gd name="connsiteY141" fmla="*/ 4510145 h 6858000"/>
              <a:gd name="connsiteX142" fmla="*/ 3364086 w 7467600"/>
              <a:gd name="connsiteY142" fmla="*/ 4480340 h 6858000"/>
              <a:gd name="connsiteX143" fmla="*/ 3225818 w 7467600"/>
              <a:gd name="connsiteY143" fmla="*/ 4411822 h 6858000"/>
              <a:gd name="connsiteX144" fmla="*/ 3129696 w 7467600"/>
              <a:gd name="connsiteY144" fmla="*/ 4360704 h 6858000"/>
              <a:gd name="connsiteX145" fmla="*/ 2814545 w 7467600"/>
              <a:gd name="connsiteY145" fmla="*/ 4282955 h 6858000"/>
              <a:gd name="connsiteX146" fmla="*/ 2305292 w 7467600"/>
              <a:gd name="connsiteY146" fmla="*/ 4219492 h 6858000"/>
              <a:gd name="connsiteX147" fmla="*/ 2626982 w 7467600"/>
              <a:gd name="connsiteY147" fmla="*/ 4206450 h 6858000"/>
              <a:gd name="connsiteX148" fmla="*/ 2490617 w 7467600"/>
              <a:gd name="connsiteY148" fmla="*/ 4206951 h 6858000"/>
              <a:gd name="connsiteX149" fmla="*/ 2819869 w 7467600"/>
              <a:gd name="connsiteY149" fmla="*/ 4252936 h 6858000"/>
              <a:gd name="connsiteX150" fmla="*/ 3143018 w 7467600"/>
              <a:gd name="connsiteY150" fmla="*/ 4332698 h 6858000"/>
              <a:gd name="connsiteX151" fmla="*/ 3241520 w 7467600"/>
              <a:gd name="connsiteY151" fmla="*/ 4385112 h 6858000"/>
              <a:gd name="connsiteX152" fmla="*/ 3374575 w 7467600"/>
              <a:gd name="connsiteY152" fmla="*/ 4451517 h 6858000"/>
              <a:gd name="connsiteX153" fmla="*/ 3505221 w 7467600"/>
              <a:gd name="connsiteY153" fmla="*/ 4480757 h 6858000"/>
              <a:gd name="connsiteX154" fmla="*/ 2626982 w 7467600"/>
              <a:gd name="connsiteY154" fmla="*/ 4206450 h 6858000"/>
              <a:gd name="connsiteX155" fmla="*/ 1310106 w 7467600"/>
              <a:gd name="connsiteY155" fmla="*/ 3943217 h 6858000"/>
              <a:gd name="connsiteX156" fmla="*/ 854994 w 7467600"/>
              <a:gd name="connsiteY156" fmla="*/ 4399136 h 6858000"/>
              <a:gd name="connsiteX157" fmla="*/ 742462 w 7467600"/>
              <a:gd name="connsiteY157" fmla="*/ 4594648 h 6858000"/>
              <a:gd name="connsiteX158" fmla="*/ 820602 w 7467600"/>
              <a:gd name="connsiteY158" fmla="*/ 4485915 h 6858000"/>
              <a:gd name="connsiteX159" fmla="*/ 878295 w 7467600"/>
              <a:gd name="connsiteY159" fmla="*/ 4403594 h 6858000"/>
              <a:gd name="connsiteX160" fmla="*/ 1240607 w 7467600"/>
              <a:gd name="connsiteY160" fmla="*/ 4010401 h 6858000"/>
              <a:gd name="connsiteX161" fmla="*/ 1310106 w 7467600"/>
              <a:gd name="connsiteY161" fmla="*/ 3943217 h 6858000"/>
              <a:gd name="connsiteX162" fmla="*/ 1423113 w 7467600"/>
              <a:gd name="connsiteY162" fmla="*/ 3874565 h 6858000"/>
              <a:gd name="connsiteX163" fmla="*/ 1260565 w 7467600"/>
              <a:gd name="connsiteY163" fmla="*/ 4031982 h 6858000"/>
              <a:gd name="connsiteX164" fmla="*/ 901900 w 7467600"/>
              <a:gd name="connsiteY164" fmla="*/ 4421236 h 6858000"/>
              <a:gd name="connsiteX165" fmla="*/ 845044 w 7467600"/>
              <a:gd name="connsiteY165" fmla="*/ 4502436 h 6858000"/>
              <a:gd name="connsiteX166" fmla="*/ 685926 w 7467600"/>
              <a:gd name="connsiteY166" fmla="*/ 4703069 h 6858000"/>
              <a:gd name="connsiteX167" fmla="*/ 684248 w 7467600"/>
              <a:gd name="connsiteY167" fmla="*/ 4706721 h 6858000"/>
              <a:gd name="connsiteX168" fmla="*/ 1423113 w 7467600"/>
              <a:gd name="connsiteY168" fmla="*/ 3874565 h 6858000"/>
              <a:gd name="connsiteX169" fmla="*/ 3316479 w 7467600"/>
              <a:gd name="connsiteY169" fmla="*/ 3872136 h 6858000"/>
              <a:gd name="connsiteX170" fmla="*/ 3546806 w 7467600"/>
              <a:gd name="connsiteY170" fmla="*/ 4356139 h 6858000"/>
              <a:gd name="connsiteX171" fmla="*/ 3364433 w 7467600"/>
              <a:gd name="connsiteY171" fmla="*/ 3953121 h 6858000"/>
              <a:gd name="connsiteX172" fmla="*/ 3316479 w 7467600"/>
              <a:gd name="connsiteY172" fmla="*/ 3872136 h 6858000"/>
              <a:gd name="connsiteX173" fmla="*/ 3291335 w 7467600"/>
              <a:gd name="connsiteY173" fmla="*/ 3767420 h 6858000"/>
              <a:gd name="connsiteX174" fmla="*/ 3390805 w 7467600"/>
              <a:gd name="connsiteY174" fmla="*/ 3937163 h 6858000"/>
              <a:gd name="connsiteX175" fmla="*/ 3579062 w 7467600"/>
              <a:gd name="connsiteY175" fmla="*/ 4359040 h 6858000"/>
              <a:gd name="connsiteX176" fmla="*/ 3467355 w 7467600"/>
              <a:gd name="connsiteY176" fmla="*/ 3988130 h 6858000"/>
              <a:gd name="connsiteX177" fmla="*/ 3310753 w 7467600"/>
              <a:gd name="connsiteY177" fmla="*/ 3787140 h 6858000"/>
              <a:gd name="connsiteX178" fmla="*/ 3291335 w 7467600"/>
              <a:gd name="connsiteY178" fmla="*/ 3767420 h 6858000"/>
              <a:gd name="connsiteX179" fmla="*/ 1635889 w 7467600"/>
              <a:gd name="connsiteY179" fmla="*/ 3709494 h 6858000"/>
              <a:gd name="connsiteX180" fmla="*/ 1634800 w 7467600"/>
              <a:gd name="connsiteY180" fmla="*/ 3731111 h 6858000"/>
              <a:gd name="connsiteX181" fmla="*/ 1635889 w 7467600"/>
              <a:gd name="connsiteY181" fmla="*/ 3709494 h 6858000"/>
              <a:gd name="connsiteX182" fmla="*/ 1510397 w 7467600"/>
              <a:gd name="connsiteY182" fmla="*/ 3684705 h 6858000"/>
              <a:gd name="connsiteX183" fmla="*/ 1146550 w 7467600"/>
              <a:gd name="connsiteY183" fmla="*/ 3802012 h 6858000"/>
              <a:gd name="connsiteX184" fmla="*/ 698834 w 7467600"/>
              <a:gd name="connsiteY184" fmla="*/ 3952272 h 6858000"/>
              <a:gd name="connsiteX185" fmla="*/ 34256 w 7467600"/>
              <a:gd name="connsiteY185" fmla="*/ 4347603 h 6858000"/>
              <a:gd name="connsiteX186" fmla="*/ 527241 w 7467600"/>
              <a:gd name="connsiteY186" fmla="*/ 4065078 h 6858000"/>
              <a:gd name="connsiteX187" fmla="*/ 1510397 w 7467600"/>
              <a:gd name="connsiteY187" fmla="*/ 3684705 h 6858000"/>
              <a:gd name="connsiteX188" fmla="*/ 1313114 w 7467600"/>
              <a:gd name="connsiteY188" fmla="*/ 3655216 h 6858000"/>
              <a:gd name="connsiteX189" fmla="*/ 1109304 w 7467600"/>
              <a:gd name="connsiteY189" fmla="*/ 3669030 h 6858000"/>
              <a:gd name="connsiteX190" fmla="*/ 8129 w 7467600"/>
              <a:gd name="connsiteY190" fmla="*/ 4330519 h 6858000"/>
              <a:gd name="connsiteX191" fmla="*/ 687572 w 7467600"/>
              <a:gd name="connsiteY191" fmla="*/ 3925629 h 6858000"/>
              <a:gd name="connsiteX192" fmla="*/ 1138365 w 7467600"/>
              <a:gd name="connsiteY192" fmla="*/ 3774515 h 6858000"/>
              <a:gd name="connsiteX193" fmla="*/ 1505579 w 7467600"/>
              <a:gd name="connsiteY193" fmla="*/ 3655526 h 6858000"/>
              <a:gd name="connsiteX194" fmla="*/ 1313114 w 7467600"/>
              <a:gd name="connsiteY194" fmla="*/ 3655216 h 6858000"/>
              <a:gd name="connsiteX195" fmla="*/ 3655073 w 7467600"/>
              <a:gd name="connsiteY195" fmla="*/ 3650884 h 6858000"/>
              <a:gd name="connsiteX196" fmla="*/ 3989938 w 7467600"/>
              <a:gd name="connsiteY196" fmla="*/ 3991685 h 6858000"/>
              <a:gd name="connsiteX197" fmla="*/ 4393907 w 7467600"/>
              <a:gd name="connsiteY197" fmla="*/ 4261258 h 6858000"/>
              <a:gd name="connsiteX198" fmla="*/ 4648051 w 7467600"/>
              <a:gd name="connsiteY198" fmla="*/ 4374051 h 6858000"/>
              <a:gd name="connsiteX199" fmla="*/ 4383389 w 7467600"/>
              <a:gd name="connsiteY199" fmla="*/ 4184369 h 6858000"/>
              <a:gd name="connsiteX200" fmla="*/ 4165508 w 7467600"/>
              <a:gd name="connsiteY200" fmla="*/ 4035196 h 6858000"/>
              <a:gd name="connsiteX201" fmla="*/ 4068162 w 7467600"/>
              <a:gd name="connsiteY201" fmla="*/ 3953394 h 6858000"/>
              <a:gd name="connsiteX202" fmla="*/ 3981416 w 7467600"/>
              <a:gd name="connsiteY202" fmla="*/ 3880482 h 6858000"/>
              <a:gd name="connsiteX203" fmla="*/ 3800147 w 7467600"/>
              <a:gd name="connsiteY203" fmla="*/ 3749872 h 6858000"/>
              <a:gd name="connsiteX204" fmla="*/ 3655073 w 7467600"/>
              <a:gd name="connsiteY204" fmla="*/ 3650884 h 6858000"/>
              <a:gd name="connsiteX205" fmla="*/ 3670252 w 7467600"/>
              <a:gd name="connsiteY205" fmla="*/ 3622798 h 6858000"/>
              <a:gd name="connsiteX206" fmla="*/ 3817258 w 7467600"/>
              <a:gd name="connsiteY206" fmla="*/ 3723577 h 6858000"/>
              <a:gd name="connsiteX207" fmla="*/ 4000461 w 7467600"/>
              <a:gd name="connsiteY207" fmla="*/ 3855966 h 6858000"/>
              <a:gd name="connsiteX208" fmla="*/ 4088180 w 7467600"/>
              <a:gd name="connsiteY208" fmla="*/ 3929774 h 6858000"/>
              <a:gd name="connsiteX209" fmla="*/ 4184555 w 7467600"/>
              <a:gd name="connsiteY209" fmla="*/ 4010683 h 6858000"/>
              <a:gd name="connsiteX210" fmla="*/ 4399563 w 7467600"/>
              <a:gd name="connsiteY210" fmla="*/ 4158106 h 6858000"/>
              <a:gd name="connsiteX211" fmla="*/ 4684469 w 7467600"/>
              <a:gd name="connsiteY211" fmla="*/ 4364680 h 6858000"/>
              <a:gd name="connsiteX212" fmla="*/ 4690271 w 7467600"/>
              <a:gd name="connsiteY212" fmla="*/ 4370034 h 6858000"/>
              <a:gd name="connsiteX213" fmla="*/ 4136093 w 7467600"/>
              <a:gd name="connsiteY213" fmla="*/ 3858466 h 6858000"/>
              <a:gd name="connsiteX214" fmla="*/ 3670252 w 7467600"/>
              <a:gd name="connsiteY214" fmla="*/ 3622798 h 6858000"/>
              <a:gd name="connsiteX215" fmla="*/ 4440129 w 7467600"/>
              <a:gd name="connsiteY215" fmla="*/ 3448571 h 6858000"/>
              <a:gd name="connsiteX216" fmla="*/ 4856525 w 7467600"/>
              <a:gd name="connsiteY216" fmla="*/ 3915351 h 6858000"/>
              <a:gd name="connsiteX217" fmla="*/ 5059055 w 7467600"/>
              <a:gd name="connsiteY217" fmla="*/ 4108918 h 6858000"/>
              <a:gd name="connsiteX218" fmla="*/ 5290070 w 7467600"/>
              <a:gd name="connsiteY218" fmla="*/ 4263619 h 6858000"/>
              <a:gd name="connsiteX219" fmla="*/ 4834991 w 7467600"/>
              <a:gd name="connsiteY219" fmla="*/ 3830985 h 6858000"/>
              <a:gd name="connsiteX220" fmla="*/ 4440129 w 7467600"/>
              <a:gd name="connsiteY220" fmla="*/ 3448571 h 6858000"/>
              <a:gd name="connsiteX221" fmla="*/ 4441737 w 7467600"/>
              <a:gd name="connsiteY221" fmla="*/ 3399734 h 6858000"/>
              <a:gd name="connsiteX222" fmla="*/ 4431236 w 7467600"/>
              <a:gd name="connsiteY222" fmla="*/ 3400954 h 6858000"/>
              <a:gd name="connsiteX223" fmla="*/ 4557150 w 7467600"/>
              <a:gd name="connsiteY223" fmla="*/ 3510023 h 6858000"/>
              <a:gd name="connsiteX224" fmla="*/ 4856936 w 7467600"/>
              <a:gd name="connsiteY224" fmla="*/ 3809146 h 6858000"/>
              <a:gd name="connsiteX225" fmla="*/ 5111996 w 7467600"/>
              <a:gd name="connsiteY225" fmla="*/ 4065759 h 6858000"/>
              <a:gd name="connsiteX226" fmla="*/ 5388878 w 7467600"/>
              <a:gd name="connsiteY226" fmla="*/ 4300185 h 6858000"/>
              <a:gd name="connsiteX227" fmla="*/ 5425556 w 7467600"/>
              <a:gd name="connsiteY227" fmla="*/ 4308967 h 6858000"/>
              <a:gd name="connsiteX228" fmla="*/ 4943646 w 7467600"/>
              <a:gd name="connsiteY228" fmla="*/ 3822916 h 6858000"/>
              <a:gd name="connsiteX229" fmla="*/ 4594837 w 7467600"/>
              <a:gd name="connsiteY229" fmla="*/ 3532274 h 6858000"/>
              <a:gd name="connsiteX230" fmla="*/ 4441737 w 7467600"/>
              <a:gd name="connsiteY230" fmla="*/ 3399734 h 6858000"/>
              <a:gd name="connsiteX231" fmla="*/ 5425834 w 7467600"/>
              <a:gd name="connsiteY231" fmla="*/ 3162785 h 6858000"/>
              <a:gd name="connsiteX232" fmla="*/ 5401644 w 7467600"/>
              <a:gd name="connsiteY232" fmla="*/ 3617847 h 6858000"/>
              <a:gd name="connsiteX233" fmla="*/ 5467256 w 7467600"/>
              <a:gd name="connsiteY233" fmla="*/ 4175494 h 6858000"/>
              <a:gd name="connsiteX234" fmla="*/ 5448069 w 7467600"/>
              <a:gd name="connsiteY234" fmla="*/ 3567554 h 6858000"/>
              <a:gd name="connsiteX235" fmla="*/ 5425834 w 7467600"/>
              <a:gd name="connsiteY235" fmla="*/ 3162785 h 6858000"/>
              <a:gd name="connsiteX236" fmla="*/ 1318687 w 7467600"/>
              <a:gd name="connsiteY236" fmla="*/ 3113840 h 6858000"/>
              <a:gd name="connsiteX237" fmla="*/ 1066793 w 7467600"/>
              <a:gd name="connsiteY237" fmla="*/ 3212171 h 6858000"/>
              <a:gd name="connsiteX238" fmla="*/ 993319 w 7467600"/>
              <a:gd name="connsiteY238" fmla="*/ 3247648 h 6858000"/>
              <a:gd name="connsiteX239" fmla="*/ 853081 w 7467600"/>
              <a:gd name="connsiteY239" fmla="*/ 3312410 h 6858000"/>
              <a:gd name="connsiteX240" fmla="*/ 805957 w 7467600"/>
              <a:gd name="connsiteY240" fmla="*/ 3330443 h 6858000"/>
              <a:gd name="connsiteX241" fmla="*/ 1318687 w 7467600"/>
              <a:gd name="connsiteY241" fmla="*/ 3113840 h 6858000"/>
              <a:gd name="connsiteX242" fmla="*/ 5453702 w 7467600"/>
              <a:gd name="connsiteY242" fmla="*/ 3090882 h 6858000"/>
              <a:gd name="connsiteX243" fmla="*/ 5480135 w 7467600"/>
              <a:gd name="connsiteY243" fmla="*/ 3565802 h 6858000"/>
              <a:gd name="connsiteX244" fmla="*/ 5499023 w 7467600"/>
              <a:gd name="connsiteY244" fmla="*/ 4166310 h 6858000"/>
              <a:gd name="connsiteX245" fmla="*/ 5547022 w 7467600"/>
              <a:gd name="connsiteY245" fmla="*/ 3607838 h 6858000"/>
              <a:gd name="connsiteX246" fmla="*/ 5515964 w 7467600"/>
              <a:gd name="connsiteY246" fmla="*/ 3378541 h 6858000"/>
              <a:gd name="connsiteX247" fmla="*/ 5453702 w 7467600"/>
              <a:gd name="connsiteY247" fmla="*/ 3090882 h 6858000"/>
              <a:gd name="connsiteX248" fmla="*/ 1238695 w 7467600"/>
              <a:gd name="connsiteY248" fmla="*/ 3076820 h 6858000"/>
              <a:gd name="connsiteX249" fmla="*/ 716371 w 7467600"/>
              <a:gd name="connsiteY249" fmla="*/ 3293249 h 6858000"/>
              <a:gd name="connsiteX250" fmla="*/ 579522 w 7467600"/>
              <a:gd name="connsiteY250" fmla="*/ 3371759 h 6858000"/>
              <a:gd name="connsiteX251" fmla="*/ 600288 w 7467600"/>
              <a:gd name="connsiteY251" fmla="*/ 3365555 h 6858000"/>
              <a:gd name="connsiteX252" fmla="*/ 840692 w 7467600"/>
              <a:gd name="connsiteY252" fmla="*/ 3284921 h 6858000"/>
              <a:gd name="connsiteX253" fmla="*/ 979248 w 7467600"/>
              <a:gd name="connsiteY253" fmla="*/ 3221003 h 6858000"/>
              <a:gd name="connsiteX254" fmla="*/ 1053282 w 7467600"/>
              <a:gd name="connsiteY254" fmla="*/ 3185247 h 6858000"/>
              <a:gd name="connsiteX255" fmla="*/ 1320603 w 7467600"/>
              <a:gd name="connsiteY255" fmla="*/ 3081281 h 6858000"/>
              <a:gd name="connsiteX256" fmla="*/ 1238695 w 7467600"/>
              <a:gd name="connsiteY256" fmla="*/ 3076820 h 6858000"/>
              <a:gd name="connsiteX257" fmla="*/ 5425627 w 7467600"/>
              <a:gd name="connsiteY257" fmla="*/ 2954192 h 6858000"/>
              <a:gd name="connsiteX258" fmla="*/ 5470770 w 7467600"/>
              <a:gd name="connsiteY258" fmla="*/ 3005435 h 6858000"/>
              <a:gd name="connsiteX259" fmla="*/ 5519779 w 7467600"/>
              <a:gd name="connsiteY259" fmla="*/ 4359223 h 6858000"/>
              <a:gd name="connsiteX260" fmla="*/ 5520293 w 7467600"/>
              <a:gd name="connsiteY260" fmla="*/ 4360602 h 6858000"/>
              <a:gd name="connsiteX261" fmla="*/ 5767221 w 7467600"/>
              <a:gd name="connsiteY261" fmla="*/ 4665564 h 6858000"/>
              <a:gd name="connsiteX262" fmla="*/ 6937169 w 7467600"/>
              <a:gd name="connsiteY262" fmla="*/ 4815941 h 6858000"/>
              <a:gd name="connsiteX263" fmla="*/ 6953922 w 7467600"/>
              <a:gd name="connsiteY263" fmla="*/ 4890068 h 6858000"/>
              <a:gd name="connsiteX264" fmla="*/ 6071359 w 7467600"/>
              <a:gd name="connsiteY264" fmla="*/ 4770770 h 6858000"/>
              <a:gd name="connsiteX265" fmla="*/ 6038839 w 7467600"/>
              <a:gd name="connsiteY265" fmla="*/ 4764474 h 6858000"/>
              <a:gd name="connsiteX266" fmla="*/ 6038706 w 7467600"/>
              <a:gd name="connsiteY266" fmla="*/ 4763847 h 6858000"/>
              <a:gd name="connsiteX267" fmla="*/ 6037784 w 7467600"/>
              <a:gd name="connsiteY267" fmla="*/ 4764270 h 6858000"/>
              <a:gd name="connsiteX268" fmla="*/ 6038839 w 7467600"/>
              <a:gd name="connsiteY268" fmla="*/ 4764474 h 6858000"/>
              <a:gd name="connsiteX269" fmla="*/ 6040338 w 7467600"/>
              <a:gd name="connsiteY269" fmla="*/ 4771418 h 6858000"/>
              <a:gd name="connsiteX270" fmla="*/ 6024488 w 7467600"/>
              <a:gd name="connsiteY270" fmla="*/ 4809903 h 6858000"/>
              <a:gd name="connsiteX271" fmla="*/ 5599771 w 7467600"/>
              <a:gd name="connsiteY271" fmla="*/ 5509652 h 6858000"/>
              <a:gd name="connsiteX272" fmla="*/ 5548843 w 7467600"/>
              <a:gd name="connsiteY272" fmla="*/ 5563845 h 6858000"/>
              <a:gd name="connsiteX273" fmla="*/ 5940952 w 7467600"/>
              <a:gd name="connsiteY273" fmla="*/ 6250028 h 6858000"/>
              <a:gd name="connsiteX274" fmla="*/ 6043441 w 7467600"/>
              <a:gd name="connsiteY274" fmla="*/ 6665847 h 6858000"/>
              <a:gd name="connsiteX275" fmla="*/ 6093432 w 7467600"/>
              <a:gd name="connsiteY275" fmla="*/ 6858000 h 6858000"/>
              <a:gd name="connsiteX276" fmla="*/ 6034344 w 7467600"/>
              <a:gd name="connsiteY276" fmla="*/ 6858000 h 6858000"/>
              <a:gd name="connsiteX277" fmla="*/ 6026679 w 7467600"/>
              <a:gd name="connsiteY277" fmla="*/ 6836959 h 6858000"/>
              <a:gd name="connsiteX278" fmla="*/ 5800441 w 7467600"/>
              <a:gd name="connsiteY278" fmla="*/ 6335286 h 6858000"/>
              <a:gd name="connsiteX279" fmla="*/ 5526562 w 7467600"/>
              <a:gd name="connsiteY279" fmla="*/ 5705388 h 6858000"/>
              <a:gd name="connsiteX280" fmla="*/ 5519640 w 7467600"/>
              <a:gd name="connsiteY280" fmla="*/ 5683774 h 6858000"/>
              <a:gd name="connsiteX281" fmla="*/ 5844559 w 7467600"/>
              <a:gd name="connsiteY281" fmla="*/ 6553349 h 6858000"/>
              <a:gd name="connsiteX282" fmla="*/ 5975994 w 7467600"/>
              <a:gd name="connsiteY282" fmla="*/ 6858000 h 6858000"/>
              <a:gd name="connsiteX283" fmla="*/ 5898547 w 7467600"/>
              <a:gd name="connsiteY283" fmla="*/ 6858000 h 6858000"/>
              <a:gd name="connsiteX284" fmla="*/ 5682041 w 7467600"/>
              <a:gd name="connsiteY284" fmla="*/ 6355860 h 6858000"/>
              <a:gd name="connsiteX285" fmla="*/ 5461758 w 7467600"/>
              <a:gd name="connsiteY285" fmla="*/ 5820220 h 6858000"/>
              <a:gd name="connsiteX286" fmla="*/ 5237282 w 7467600"/>
              <a:gd name="connsiteY286" fmla="*/ 6579086 h 6858000"/>
              <a:gd name="connsiteX287" fmla="*/ 5115009 w 7467600"/>
              <a:gd name="connsiteY287" fmla="*/ 6858000 h 6858000"/>
              <a:gd name="connsiteX288" fmla="*/ 5028074 w 7467600"/>
              <a:gd name="connsiteY288" fmla="*/ 6858000 h 6858000"/>
              <a:gd name="connsiteX289" fmla="*/ 5079508 w 7467600"/>
              <a:gd name="connsiteY289" fmla="*/ 6749074 h 6858000"/>
              <a:gd name="connsiteX290" fmla="*/ 5371846 w 7467600"/>
              <a:gd name="connsiteY290" fmla="*/ 5924413 h 6858000"/>
              <a:gd name="connsiteX291" fmla="*/ 5270512 w 7467600"/>
              <a:gd name="connsiteY291" fmla="*/ 6138975 h 6858000"/>
              <a:gd name="connsiteX292" fmla="*/ 5062409 w 7467600"/>
              <a:gd name="connsiteY292" fmla="*/ 6653544 h 6858000"/>
              <a:gd name="connsiteX293" fmla="*/ 5036628 w 7467600"/>
              <a:gd name="connsiteY293" fmla="*/ 6754247 h 6858000"/>
              <a:gd name="connsiteX294" fmla="*/ 5009112 w 7467600"/>
              <a:gd name="connsiteY294" fmla="*/ 6858000 h 6858000"/>
              <a:gd name="connsiteX295" fmla="*/ 4976679 w 7467600"/>
              <a:gd name="connsiteY295" fmla="*/ 6858000 h 6858000"/>
              <a:gd name="connsiteX296" fmla="*/ 5006537 w 7467600"/>
              <a:gd name="connsiteY296" fmla="*/ 6747068 h 6858000"/>
              <a:gd name="connsiteX297" fmla="*/ 5032723 w 7467600"/>
              <a:gd name="connsiteY297" fmla="*/ 6644957 h 6858000"/>
              <a:gd name="connsiteX298" fmla="*/ 5242949 w 7467600"/>
              <a:gd name="connsiteY298" fmla="*/ 6125175 h 6858000"/>
              <a:gd name="connsiteX299" fmla="*/ 5286321 w 7467600"/>
              <a:gd name="connsiteY299" fmla="*/ 6033555 h 6858000"/>
              <a:gd name="connsiteX300" fmla="*/ 5008210 w 7467600"/>
              <a:gd name="connsiteY300" fmla="*/ 6649194 h 6858000"/>
              <a:gd name="connsiteX301" fmla="*/ 4986321 w 7467600"/>
              <a:gd name="connsiteY301" fmla="*/ 6765687 h 6858000"/>
              <a:gd name="connsiteX302" fmla="*/ 4973474 w 7467600"/>
              <a:gd name="connsiteY302" fmla="*/ 6858000 h 6858000"/>
              <a:gd name="connsiteX303" fmla="*/ 4907178 w 7467600"/>
              <a:gd name="connsiteY303" fmla="*/ 6858000 h 6858000"/>
              <a:gd name="connsiteX304" fmla="*/ 4910810 w 7467600"/>
              <a:gd name="connsiteY304" fmla="*/ 6829660 h 6858000"/>
              <a:gd name="connsiteX305" fmla="*/ 4987461 w 7467600"/>
              <a:gd name="connsiteY305" fmla="*/ 6432994 h 6858000"/>
              <a:gd name="connsiteX306" fmla="*/ 5179262 w 7467600"/>
              <a:gd name="connsiteY306" fmla="*/ 6035044 h 6858000"/>
              <a:gd name="connsiteX307" fmla="*/ 4689678 w 7467600"/>
              <a:gd name="connsiteY307" fmla="*/ 6440241 h 6858000"/>
              <a:gd name="connsiteX308" fmla="*/ 4477543 w 7467600"/>
              <a:gd name="connsiteY308" fmla="*/ 6674836 h 6858000"/>
              <a:gd name="connsiteX309" fmla="*/ 4329957 w 7467600"/>
              <a:gd name="connsiteY309" fmla="*/ 6858000 h 6858000"/>
              <a:gd name="connsiteX310" fmla="*/ 4218595 w 7467600"/>
              <a:gd name="connsiteY310" fmla="*/ 6858000 h 6858000"/>
              <a:gd name="connsiteX311" fmla="*/ 4368888 w 7467600"/>
              <a:gd name="connsiteY311" fmla="*/ 6668412 h 6858000"/>
              <a:gd name="connsiteX312" fmla="*/ 4563091 w 7467600"/>
              <a:gd name="connsiteY312" fmla="*/ 6442508 h 6858000"/>
              <a:gd name="connsiteX313" fmla="*/ 5387324 w 7467600"/>
              <a:gd name="connsiteY313" fmla="*/ 5705830 h 6858000"/>
              <a:gd name="connsiteX314" fmla="*/ 5073620 w 7467600"/>
              <a:gd name="connsiteY314" fmla="*/ 5955437 h 6858000"/>
              <a:gd name="connsiteX315" fmla="*/ 4689789 w 7467600"/>
              <a:gd name="connsiteY315" fmla="*/ 6268382 h 6858000"/>
              <a:gd name="connsiteX316" fmla="*/ 4418722 w 7467600"/>
              <a:gd name="connsiteY316" fmla="*/ 6570886 h 6858000"/>
              <a:gd name="connsiteX317" fmla="*/ 4214944 w 7467600"/>
              <a:gd name="connsiteY317" fmla="*/ 6858000 h 6858000"/>
              <a:gd name="connsiteX318" fmla="*/ 4177898 w 7467600"/>
              <a:gd name="connsiteY318" fmla="*/ 6858000 h 6858000"/>
              <a:gd name="connsiteX319" fmla="*/ 4391597 w 7467600"/>
              <a:gd name="connsiteY319" fmla="*/ 6556370 h 6858000"/>
              <a:gd name="connsiteX320" fmla="*/ 4668889 w 7467600"/>
              <a:gd name="connsiteY320" fmla="*/ 6246399 h 6858000"/>
              <a:gd name="connsiteX321" fmla="*/ 5055427 w 7467600"/>
              <a:gd name="connsiteY321" fmla="*/ 5931476 h 6858000"/>
              <a:gd name="connsiteX322" fmla="*/ 5371814 w 7467600"/>
              <a:gd name="connsiteY322" fmla="*/ 5678975 h 6858000"/>
              <a:gd name="connsiteX323" fmla="*/ 4987918 w 7467600"/>
              <a:gd name="connsiteY323" fmla="*/ 5838701 h 6858000"/>
              <a:gd name="connsiteX324" fmla="*/ 4317146 w 7467600"/>
              <a:gd name="connsiteY324" fmla="*/ 6587716 h 6858000"/>
              <a:gd name="connsiteX325" fmla="*/ 4171627 w 7467600"/>
              <a:gd name="connsiteY325" fmla="*/ 6858000 h 6858000"/>
              <a:gd name="connsiteX326" fmla="*/ 4081585 w 7467600"/>
              <a:gd name="connsiteY326" fmla="*/ 6858000 h 6858000"/>
              <a:gd name="connsiteX327" fmla="*/ 4238603 w 7467600"/>
              <a:gd name="connsiteY327" fmla="*/ 6559341 h 6858000"/>
              <a:gd name="connsiteX328" fmla="*/ 4778333 w 7467600"/>
              <a:gd name="connsiteY328" fmla="*/ 5873626 h 6858000"/>
              <a:gd name="connsiteX329" fmla="*/ 5414185 w 7467600"/>
              <a:gd name="connsiteY329" fmla="*/ 5573882 h 6858000"/>
              <a:gd name="connsiteX330" fmla="*/ 5959648 w 7467600"/>
              <a:gd name="connsiteY330" fmla="*/ 4760797 h 6858000"/>
              <a:gd name="connsiteX331" fmla="*/ 5355019 w 7467600"/>
              <a:gd name="connsiteY331" fmla="*/ 4734672 h 6858000"/>
              <a:gd name="connsiteX332" fmla="*/ 5083565 w 7467600"/>
              <a:gd name="connsiteY332" fmla="*/ 5179121 h 6858000"/>
              <a:gd name="connsiteX333" fmla="*/ 4713577 w 7467600"/>
              <a:gd name="connsiteY333" fmla="*/ 5616803 h 6858000"/>
              <a:gd name="connsiteX334" fmla="*/ 3989559 w 7467600"/>
              <a:gd name="connsiteY334" fmla="*/ 6145945 h 6858000"/>
              <a:gd name="connsiteX335" fmla="*/ 3939824 w 7467600"/>
              <a:gd name="connsiteY335" fmla="*/ 6066900 h 6858000"/>
              <a:gd name="connsiteX336" fmla="*/ 4584537 w 7467600"/>
              <a:gd name="connsiteY336" fmla="*/ 5324826 h 6858000"/>
              <a:gd name="connsiteX337" fmla="*/ 5037105 w 7467600"/>
              <a:gd name="connsiteY337" fmla="*/ 5088765 h 6858000"/>
              <a:gd name="connsiteX338" fmla="*/ 5039930 w 7467600"/>
              <a:gd name="connsiteY338" fmla="*/ 5089585 h 6858000"/>
              <a:gd name="connsiteX339" fmla="*/ 5263764 w 7467600"/>
              <a:gd name="connsiteY339" fmla="*/ 4735525 h 6858000"/>
              <a:gd name="connsiteX340" fmla="*/ 4086300 w 7467600"/>
              <a:gd name="connsiteY340" fmla="*/ 4884599 h 6858000"/>
              <a:gd name="connsiteX341" fmla="*/ 4085485 w 7467600"/>
              <a:gd name="connsiteY341" fmla="*/ 4899070 h 6858000"/>
              <a:gd name="connsiteX342" fmla="*/ 3871915 w 7467600"/>
              <a:gd name="connsiteY342" fmla="*/ 5253645 h 6858000"/>
              <a:gd name="connsiteX343" fmla="*/ 3799374 w 7467600"/>
              <a:gd name="connsiteY343" fmla="*/ 5466127 h 6858000"/>
              <a:gd name="connsiteX344" fmla="*/ 3498850 w 7467600"/>
              <a:gd name="connsiteY344" fmla="*/ 6661888 h 6858000"/>
              <a:gd name="connsiteX345" fmla="*/ 3399216 w 7467600"/>
              <a:gd name="connsiteY345" fmla="*/ 6858000 h 6858000"/>
              <a:gd name="connsiteX346" fmla="*/ 3303688 w 7467600"/>
              <a:gd name="connsiteY346" fmla="*/ 6858000 h 6858000"/>
              <a:gd name="connsiteX347" fmla="*/ 3391774 w 7467600"/>
              <a:gd name="connsiteY347" fmla="*/ 6697181 h 6858000"/>
              <a:gd name="connsiteX348" fmla="*/ 3735540 w 7467600"/>
              <a:gd name="connsiteY348" fmla="*/ 5546923 h 6858000"/>
              <a:gd name="connsiteX349" fmla="*/ 3729438 w 7467600"/>
              <a:gd name="connsiteY349" fmla="*/ 5569058 h 6858000"/>
              <a:gd name="connsiteX350" fmla="*/ 3707782 w 7467600"/>
              <a:gd name="connsiteY350" fmla="*/ 5644908 h 6858000"/>
              <a:gd name="connsiteX351" fmla="*/ 3583827 w 7467600"/>
              <a:gd name="connsiteY351" fmla="*/ 6039215 h 6858000"/>
              <a:gd name="connsiteX352" fmla="*/ 3547861 w 7467600"/>
              <a:gd name="connsiteY352" fmla="*/ 6129609 h 6858000"/>
              <a:gd name="connsiteX353" fmla="*/ 3490905 w 7467600"/>
              <a:gd name="connsiteY353" fmla="*/ 6277660 h 6858000"/>
              <a:gd name="connsiteX354" fmla="*/ 3455859 w 7467600"/>
              <a:gd name="connsiteY354" fmla="*/ 6391301 h 6858000"/>
              <a:gd name="connsiteX355" fmla="*/ 3429112 w 7467600"/>
              <a:gd name="connsiteY355" fmla="*/ 6479469 h 6858000"/>
              <a:gd name="connsiteX356" fmla="*/ 3304862 w 7467600"/>
              <a:gd name="connsiteY356" fmla="*/ 6796476 h 6858000"/>
              <a:gd name="connsiteX357" fmla="*/ 3276071 w 7467600"/>
              <a:gd name="connsiteY357" fmla="*/ 6858000 h 6858000"/>
              <a:gd name="connsiteX358" fmla="*/ 3240805 w 7467600"/>
              <a:gd name="connsiteY358" fmla="*/ 6858000 h 6858000"/>
              <a:gd name="connsiteX359" fmla="*/ 3275917 w 7467600"/>
              <a:gd name="connsiteY359" fmla="*/ 6783192 h 6858000"/>
              <a:gd name="connsiteX360" fmla="*/ 3399358 w 7467600"/>
              <a:gd name="connsiteY360" fmla="*/ 6469011 h 6858000"/>
              <a:gd name="connsiteX361" fmla="*/ 3425650 w 7467600"/>
              <a:gd name="connsiteY361" fmla="*/ 6381333 h 6858000"/>
              <a:gd name="connsiteX362" fmla="*/ 3460661 w 7467600"/>
              <a:gd name="connsiteY362" fmla="*/ 6266763 h 6858000"/>
              <a:gd name="connsiteX363" fmla="*/ 3518021 w 7467600"/>
              <a:gd name="connsiteY363" fmla="*/ 6117298 h 6858000"/>
              <a:gd name="connsiteX364" fmla="*/ 3554035 w 7467600"/>
              <a:gd name="connsiteY364" fmla="*/ 6027832 h 6858000"/>
              <a:gd name="connsiteX365" fmla="*/ 3677174 w 7467600"/>
              <a:gd name="connsiteY365" fmla="*/ 5636351 h 6858000"/>
              <a:gd name="connsiteX366" fmla="*/ 3698819 w 7467600"/>
              <a:gd name="connsiteY366" fmla="*/ 5560503 h 6858000"/>
              <a:gd name="connsiteX367" fmla="*/ 3702094 w 7467600"/>
              <a:gd name="connsiteY367" fmla="*/ 5549194 h 6858000"/>
              <a:gd name="connsiteX368" fmla="*/ 3398355 w 7467600"/>
              <a:gd name="connsiteY368" fmla="*/ 6094603 h 6858000"/>
              <a:gd name="connsiteX369" fmla="*/ 3193941 w 7467600"/>
              <a:gd name="connsiteY369" fmla="*/ 6798775 h 6858000"/>
              <a:gd name="connsiteX370" fmla="*/ 3184140 w 7467600"/>
              <a:gd name="connsiteY370" fmla="*/ 6858000 h 6858000"/>
              <a:gd name="connsiteX371" fmla="*/ 3099978 w 7467600"/>
              <a:gd name="connsiteY371" fmla="*/ 6858000 h 6858000"/>
              <a:gd name="connsiteX372" fmla="*/ 3101556 w 7467600"/>
              <a:gd name="connsiteY372" fmla="*/ 6843337 h 6858000"/>
              <a:gd name="connsiteX373" fmla="*/ 3370162 w 7467600"/>
              <a:gd name="connsiteY373" fmla="*/ 5785550 h 6858000"/>
              <a:gd name="connsiteX374" fmla="*/ 3746477 w 7467600"/>
              <a:gd name="connsiteY374" fmla="*/ 5377889 h 6858000"/>
              <a:gd name="connsiteX375" fmla="*/ 3863399 w 7467600"/>
              <a:gd name="connsiteY375" fmla="*/ 5087257 h 6858000"/>
              <a:gd name="connsiteX376" fmla="*/ 3968712 w 7467600"/>
              <a:gd name="connsiteY376" fmla="*/ 4913989 h 6858000"/>
              <a:gd name="connsiteX377" fmla="*/ 2792390 w 7467600"/>
              <a:gd name="connsiteY377" fmla="*/ 5382974 h 6858000"/>
              <a:gd name="connsiteX378" fmla="*/ 2714982 w 7467600"/>
              <a:gd name="connsiteY378" fmla="*/ 5427051 h 6858000"/>
              <a:gd name="connsiteX379" fmla="*/ 2813361 w 7467600"/>
              <a:gd name="connsiteY379" fmla="*/ 6023912 h 6858000"/>
              <a:gd name="connsiteX380" fmla="*/ 2688430 w 7467600"/>
              <a:gd name="connsiteY380" fmla="*/ 6801564 h 6858000"/>
              <a:gd name="connsiteX381" fmla="*/ 2629626 w 7467600"/>
              <a:gd name="connsiteY381" fmla="*/ 6763394 h 6858000"/>
              <a:gd name="connsiteX382" fmla="*/ 2565328 w 7467600"/>
              <a:gd name="connsiteY382" fmla="*/ 5516399 h 6858000"/>
              <a:gd name="connsiteX383" fmla="*/ 1922999 w 7467600"/>
              <a:gd name="connsiteY383" fmla="*/ 5980343 h 6858000"/>
              <a:gd name="connsiteX384" fmla="*/ 1950261 w 7467600"/>
              <a:gd name="connsiteY384" fmla="*/ 6405858 h 6858000"/>
              <a:gd name="connsiteX385" fmla="*/ 2365554 w 7467600"/>
              <a:gd name="connsiteY385" fmla="*/ 6759107 h 6858000"/>
              <a:gd name="connsiteX386" fmla="*/ 2424142 w 7467600"/>
              <a:gd name="connsiteY386" fmla="*/ 6858000 h 6858000"/>
              <a:gd name="connsiteX387" fmla="*/ 2395994 w 7467600"/>
              <a:gd name="connsiteY387" fmla="*/ 6858000 h 6858000"/>
              <a:gd name="connsiteX388" fmla="*/ 2392863 w 7467600"/>
              <a:gd name="connsiteY388" fmla="*/ 6852964 h 6858000"/>
              <a:gd name="connsiteX389" fmla="*/ 2017589 w 7467600"/>
              <a:gd name="connsiteY389" fmla="*/ 6493982 h 6858000"/>
              <a:gd name="connsiteX390" fmla="*/ 2147336 w 7467600"/>
              <a:gd name="connsiteY390" fmla="*/ 6594052 h 6858000"/>
              <a:gd name="connsiteX391" fmla="*/ 2207047 w 7467600"/>
              <a:gd name="connsiteY391" fmla="*/ 6654540 h 6858000"/>
              <a:gd name="connsiteX392" fmla="*/ 2299106 w 7467600"/>
              <a:gd name="connsiteY392" fmla="*/ 6778931 h 6858000"/>
              <a:gd name="connsiteX393" fmla="*/ 2314430 w 7467600"/>
              <a:gd name="connsiteY393" fmla="*/ 6801144 h 6858000"/>
              <a:gd name="connsiteX394" fmla="*/ 2352406 w 7467600"/>
              <a:gd name="connsiteY394" fmla="*/ 6858000 h 6858000"/>
              <a:gd name="connsiteX395" fmla="*/ 2314492 w 7467600"/>
              <a:gd name="connsiteY395" fmla="*/ 6858000 h 6858000"/>
              <a:gd name="connsiteX396" fmla="*/ 2288095 w 7467600"/>
              <a:gd name="connsiteY396" fmla="*/ 6818030 h 6858000"/>
              <a:gd name="connsiteX397" fmla="*/ 2272768 w 7467600"/>
              <a:gd name="connsiteY397" fmla="*/ 6795822 h 6858000"/>
              <a:gd name="connsiteX398" fmla="*/ 2182715 w 7467600"/>
              <a:gd name="connsiteY398" fmla="*/ 6675071 h 6858000"/>
              <a:gd name="connsiteX399" fmla="*/ 2032061 w 7467600"/>
              <a:gd name="connsiteY399" fmla="*/ 6541380 h 6858000"/>
              <a:gd name="connsiteX400" fmla="*/ 2257220 w 7467600"/>
              <a:gd name="connsiteY400" fmla="*/ 6826257 h 6858000"/>
              <a:gd name="connsiteX401" fmla="*/ 2281324 w 7467600"/>
              <a:gd name="connsiteY401" fmla="*/ 6858000 h 6858000"/>
              <a:gd name="connsiteX402" fmla="*/ 2242860 w 7467600"/>
              <a:gd name="connsiteY402" fmla="*/ 6858000 h 6858000"/>
              <a:gd name="connsiteX403" fmla="*/ 2232818 w 7467600"/>
              <a:gd name="connsiteY403" fmla="*/ 6844926 h 6858000"/>
              <a:gd name="connsiteX404" fmla="*/ 1990172 w 7467600"/>
              <a:gd name="connsiteY404" fmla="*/ 6542121 h 6858000"/>
              <a:gd name="connsiteX405" fmla="*/ 2124090 w 7467600"/>
              <a:gd name="connsiteY405" fmla="*/ 6761017 h 6858000"/>
              <a:gd name="connsiteX406" fmla="*/ 2200380 w 7467600"/>
              <a:gd name="connsiteY406" fmla="*/ 6858000 h 6858000"/>
              <a:gd name="connsiteX407" fmla="*/ 2147507 w 7467600"/>
              <a:gd name="connsiteY407" fmla="*/ 6858000 h 6858000"/>
              <a:gd name="connsiteX408" fmla="*/ 2070668 w 7467600"/>
              <a:gd name="connsiteY408" fmla="*/ 6761520 h 6858000"/>
              <a:gd name="connsiteX409" fmla="*/ 1975142 w 7467600"/>
              <a:gd name="connsiteY409" fmla="*/ 6585570 h 6858000"/>
              <a:gd name="connsiteX410" fmla="*/ 2050035 w 7467600"/>
              <a:gd name="connsiteY410" fmla="*/ 6813345 h 6858000"/>
              <a:gd name="connsiteX411" fmla="*/ 2063025 w 7467600"/>
              <a:gd name="connsiteY411" fmla="*/ 6858000 h 6858000"/>
              <a:gd name="connsiteX412" fmla="*/ 2021675 w 7467600"/>
              <a:gd name="connsiteY412" fmla="*/ 6858000 h 6858000"/>
              <a:gd name="connsiteX413" fmla="*/ 2019308 w 7467600"/>
              <a:gd name="connsiteY413" fmla="*/ 6847118 h 6858000"/>
              <a:gd name="connsiteX414" fmla="*/ 1938835 w 7467600"/>
              <a:gd name="connsiteY414" fmla="*/ 6551160 h 6858000"/>
              <a:gd name="connsiteX415" fmla="*/ 1953230 w 7467600"/>
              <a:gd name="connsiteY415" fmla="*/ 6759699 h 6858000"/>
              <a:gd name="connsiteX416" fmla="*/ 1956763 w 7467600"/>
              <a:gd name="connsiteY416" fmla="*/ 6778191 h 6858000"/>
              <a:gd name="connsiteX417" fmla="*/ 1967925 w 7467600"/>
              <a:gd name="connsiteY417" fmla="*/ 6858000 h 6858000"/>
              <a:gd name="connsiteX418" fmla="*/ 1936622 w 7467600"/>
              <a:gd name="connsiteY418" fmla="*/ 6858000 h 6858000"/>
              <a:gd name="connsiteX419" fmla="*/ 1926261 w 7467600"/>
              <a:gd name="connsiteY419" fmla="*/ 6784064 h 6858000"/>
              <a:gd name="connsiteX420" fmla="*/ 1922724 w 7467600"/>
              <a:gd name="connsiteY420" fmla="*/ 6765577 h 6858000"/>
              <a:gd name="connsiteX421" fmla="*/ 1904650 w 7467600"/>
              <a:gd name="connsiteY421" fmla="*/ 6639616 h 6858000"/>
              <a:gd name="connsiteX422" fmla="*/ 1885273 w 7467600"/>
              <a:gd name="connsiteY422" fmla="*/ 6858000 h 6858000"/>
              <a:gd name="connsiteX423" fmla="*/ 1854363 w 7467600"/>
              <a:gd name="connsiteY423" fmla="*/ 6858000 h 6858000"/>
              <a:gd name="connsiteX424" fmla="*/ 1880391 w 7467600"/>
              <a:gd name="connsiteY424" fmla="*/ 6603796 h 6858000"/>
              <a:gd name="connsiteX425" fmla="*/ 1818273 w 7467600"/>
              <a:gd name="connsiteY425" fmla="*/ 6715729 h 6858000"/>
              <a:gd name="connsiteX426" fmla="*/ 1794691 w 7467600"/>
              <a:gd name="connsiteY426" fmla="*/ 6843239 h 6858000"/>
              <a:gd name="connsiteX427" fmla="*/ 1794914 w 7467600"/>
              <a:gd name="connsiteY427" fmla="*/ 6858000 h 6858000"/>
              <a:gd name="connsiteX428" fmla="*/ 1746128 w 7467600"/>
              <a:gd name="connsiteY428" fmla="*/ 6858000 h 6858000"/>
              <a:gd name="connsiteX429" fmla="*/ 1753934 w 7467600"/>
              <a:gd name="connsiteY429" fmla="*/ 6724796 h 6858000"/>
              <a:gd name="connsiteX430" fmla="*/ 1792053 w 7467600"/>
              <a:gd name="connsiteY430" fmla="*/ 6572396 h 6858000"/>
              <a:gd name="connsiteX431" fmla="*/ 1862248 w 7467600"/>
              <a:gd name="connsiteY431" fmla="*/ 6266397 h 6858000"/>
              <a:gd name="connsiteX432" fmla="*/ 1862250 w 7467600"/>
              <a:gd name="connsiteY432" fmla="*/ 6033531 h 6858000"/>
              <a:gd name="connsiteX433" fmla="*/ 1211999 w 7467600"/>
              <a:gd name="connsiteY433" fmla="*/ 6683610 h 6858000"/>
              <a:gd name="connsiteX434" fmla="*/ 1213266 w 7467600"/>
              <a:gd name="connsiteY434" fmla="*/ 6691947 h 6858000"/>
              <a:gd name="connsiteX435" fmla="*/ 1203370 w 7467600"/>
              <a:gd name="connsiteY435" fmla="*/ 6850676 h 6858000"/>
              <a:gd name="connsiteX436" fmla="*/ 1203671 w 7467600"/>
              <a:gd name="connsiteY436" fmla="*/ 6858000 h 6858000"/>
              <a:gd name="connsiteX437" fmla="*/ 1143180 w 7467600"/>
              <a:gd name="connsiteY437" fmla="*/ 6858000 h 6858000"/>
              <a:gd name="connsiteX438" fmla="*/ 1142176 w 7467600"/>
              <a:gd name="connsiteY438" fmla="*/ 6766045 h 6858000"/>
              <a:gd name="connsiteX439" fmla="*/ 1067484 w 7467600"/>
              <a:gd name="connsiteY439" fmla="*/ 6858000 h 6858000"/>
              <a:gd name="connsiteX440" fmla="*/ 953928 w 7467600"/>
              <a:gd name="connsiteY440" fmla="*/ 6858000 h 6858000"/>
              <a:gd name="connsiteX441" fmla="*/ 959715 w 7467600"/>
              <a:gd name="connsiteY441" fmla="*/ 6850185 h 6858000"/>
              <a:gd name="connsiteX442" fmla="*/ 1483788 w 7467600"/>
              <a:gd name="connsiteY442" fmla="*/ 6259174 h 6858000"/>
              <a:gd name="connsiteX443" fmla="*/ 1100671 w 7467600"/>
              <a:gd name="connsiteY443" fmla="*/ 6252137 h 6858000"/>
              <a:gd name="connsiteX444" fmla="*/ 1090144 w 7467600"/>
              <a:gd name="connsiteY444" fmla="*/ 6256748 h 6858000"/>
              <a:gd name="connsiteX445" fmla="*/ 1095872 w 7467600"/>
              <a:gd name="connsiteY445" fmla="*/ 6271892 h 6858000"/>
              <a:gd name="connsiteX446" fmla="*/ 262785 w 7467600"/>
              <a:gd name="connsiteY446" fmla="*/ 6845450 h 6858000"/>
              <a:gd name="connsiteX447" fmla="*/ 209968 w 7467600"/>
              <a:gd name="connsiteY447" fmla="*/ 6770713 h 6858000"/>
              <a:gd name="connsiteX448" fmla="*/ 873460 w 7467600"/>
              <a:gd name="connsiteY448" fmla="*/ 6253768 h 6858000"/>
              <a:gd name="connsiteX449" fmla="*/ 192686 w 7467600"/>
              <a:gd name="connsiteY449" fmla="*/ 5849257 h 6858000"/>
              <a:gd name="connsiteX450" fmla="*/ 4696 w 7467600"/>
              <a:gd name="connsiteY450" fmla="*/ 5697668 h 6858000"/>
              <a:gd name="connsiteX451" fmla="*/ 0 w 7467600"/>
              <a:gd name="connsiteY451" fmla="*/ 5689984 h 6858000"/>
              <a:gd name="connsiteX452" fmla="*/ 0 w 7467600"/>
              <a:gd name="connsiteY452" fmla="*/ 5513472 h 6858000"/>
              <a:gd name="connsiteX453" fmla="*/ 174101 w 7467600"/>
              <a:gd name="connsiteY453" fmla="*/ 5620277 h 6858000"/>
              <a:gd name="connsiteX454" fmla="*/ 891800 w 7467600"/>
              <a:gd name="connsiteY454" fmla="*/ 6036935 h 6858000"/>
              <a:gd name="connsiteX455" fmla="*/ 1072219 w 7467600"/>
              <a:gd name="connsiteY455" fmla="*/ 6169443 h 6858000"/>
              <a:gd name="connsiteX456" fmla="*/ 1074117 w 7467600"/>
              <a:gd name="connsiteY456" fmla="*/ 6170301 h 6858000"/>
              <a:gd name="connsiteX457" fmla="*/ 1083114 w 7467600"/>
              <a:gd name="connsiteY457" fmla="*/ 6174131 h 6858000"/>
              <a:gd name="connsiteX458" fmla="*/ 1543010 w 7467600"/>
              <a:gd name="connsiteY458" fmla="*/ 6191140 h 6858000"/>
              <a:gd name="connsiteX459" fmla="*/ 1551080 w 7467600"/>
              <a:gd name="connsiteY459" fmla="*/ 6195006 h 6858000"/>
              <a:gd name="connsiteX460" fmla="*/ 2345443 w 7467600"/>
              <a:gd name="connsiteY460" fmla="*/ 5549882 h 6858000"/>
              <a:gd name="connsiteX461" fmla="*/ 1721499 w 7467600"/>
              <a:gd name="connsiteY461" fmla="*/ 5599969 h 6858000"/>
              <a:gd name="connsiteX462" fmla="*/ 767716 w 7467600"/>
              <a:gd name="connsiteY462" fmla="*/ 5472768 h 6858000"/>
              <a:gd name="connsiteX463" fmla="*/ 722147 w 7467600"/>
              <a:gd name="connsiteY463" fmla="*/ 5393091 h 6858000"/>
              <a:gd name="connsiteX464" fmla="*/ 1485552 w 7467600"/>
              <a:gd name="connsiteY464" fmla="*/ 5313202 h 6858000"/>
              <a:gd name="connsiteX465" fmla="*/ 2143004 w 7467600"/>
              <a:gd name="connsiteY465" fmla="*/ 5402420 h 6858000"/>
              <a:gd name="connsiteX466" fmla="*/ 1933391 w 7467600"/>
              <a:gd name="connsiteY466" fmla="*/ 5156971 h 6858000"/>
              <a:gd name="connsiteX467" fmla="*/ 1827118 w 7467600"/>
              <a:gd name="connsiteY467" fmla="*/ 4968410 h 6858000"/>
              <a:gd name="connsiteX468" fmla="*/ 1837349 w 7467600"/>
              <a:gd name="connsiteY468" fmla="*/ 4956357 h 6858000"/>
              <a:gd name="connsiteX469" fmla="*/ 2162835 w 7467600"/>
              <a:gd name="connsiteY469" fmla="*/ 5187853 h 6858000"/>
              <a:gd name="connsiteX470" fmla="*/ 2257167 w 7467600"/>
              <a:gd name="connsiteY470" fmla="*/ 5462123 h 6858000"/>
              <a:gd name="connsiteX471" fmla="*/ 2261598 w 7467600"/>
              <a:gd name="connsiteY471" fmla="*/ 5467998 h 6858000"/>
              <a:gd name="connsiteX472" fmla="*/ 2437177 w 7467600"/>
              <a:gd name="connsiteY472" fmla="*/ 5479608 h 6858000"/>
              <a:gd name="connsiteX473" fmla="*/ 2445247 w 7467600"/>
              <a:gd name="connsiteY473" fmla="*/ 5483476 h 6858000"/>
              <a:gd name="connsiteX474" fmla="*/ 2743626 w 7467600"/>
              <a:gd name="connsiteY474" fmla="*/ 5304819 h 6858000"/>
              <a:gd name="connsiteX475" fmla="*/ 3048102 w 7467600"/>
              <a:gd name="connsiteY475" fmla="*/ 5150595 h 6858000"/>
              <a:gd name="connsiteX476" fmla="*/ 1799414 w 7467600"/>
              <a:gd name="connsiteY476" fmla="*/ 4694732 h 6858000"/>
              <a:gd name="connsiteX477" fmla="*/ 1771735 w 7467600"/>
              <a:gd name="connsiteY477" fmla="*/ 4619929 h 6858000"/>
              <a:gd name="connsiteX478" fmla="*/ 3104273 w 7467600"/>
              <a:gd name="connsiteY478" fmla="*/ 5076159 h 6858000"/>
              <a:gd name="connsiteX479" fmla="*/ 3113245 w 7467600"/>
              <a:gd name="connsiteY479" fmla="*/ 5090705 h 6858000"/>
              <a:gd name="connsiteX480" fmla="*/ 3126294 w 7467600"/>
              <a:gd name="connsiteY480" fmla="*/ 5114400 h 6858000"/>
              <a:gd name="connsiteX481" fmla="*/ 3937433 w 7467600"/>
              <a:gd name="connsiteY481" fmla="*/ 4830473 h 6858000"/>
              <a:gd name="connsiteX482" fmla="*/ 3590475 w 7467600"/>
              <a:gd name="connsiteY482" fmla="*/ 4597974 h 6858000"/>
              <a:gd name="connsiteX483" fmla="*/ 3100264 w 7467600"/>
              <a:gd name="connsiteY483" fmla="*/ 4579845 h 6858000"/>
              <a:gd name="connsiteX484" fmla="*/ 2183576 w 7467600"/>
              <a:gd name="connsiteY484" fmla="*/ 4227150 h 6858000"/>
              <a:gd name="connsiteX485" fmla="*/ 2151029 w 7467600"/>
              <a:gd name="connsiteY485" fmla="*/ 4146947 h 6858000"/>
              <a:gd name="connsiteX486" fmla="*/ 3563434 w 7467600"/>
              <a:gd name="connsiteY486" fmla="*/ 4469115 h 6858000"/>
              <a:gd name="connsiteX487" fmla="*/ 3177952 w 7467600"/>
              <a:gd name="connsiteY487" fmla="*/ 3657386 h 6858000"/>
              <a:gd name="connsiteX488" fmla="*/ 3189263 w 7467600"/>
              <a:gd name="connsiteY488" fmla="*/ 3625726 h 6858000"/>
              <a:gd name="connsiteX489" fmla="*/ 3560912 w 7467600"/>
              <a:gd name="connsiteY489" fmla="*/ 4079863 h 6858000"/>
              <a:gd name="connsiteX490" fmla="*/ 3626636 w 7467600"/>
              <a:gd name="connsiteY490" fmla="*/ 4512230 h 6858000"/>
              <a:gd name="connsiteX491" fmla="*/ 3653088 w 7467600"/>
              <a:gd name="connsiteY491" fmla="*/ 4521417 h 6858000"/>
              <a:gd name="connsiteX492" fmla="*/ 3988128 w 7467600"/>
              <a:gd name="connsiteY492" fmla="*/ 4817267 h 6858000"/>
              <a:gd name="connsiteX493" fmla="*/ 4830582 w 7467600"/>
              <a:gd name="connsiteY493" fmla="*/ 4676000 h 6858000"/>
              <a:gd name="connsiteX494" fmla="*/ 4830100 w 7467600"/>
              <a:gd name="connsiteY494" fmla="*/ 4675554 h 6858000"/>
              <a:gd name="connsiteX495" fmla="*/ 4036318 w 7467600"/>
              <a:gd name="connsiteY495" fmla="*/ 4147013 h 6858000"/>
              <a:gd name="connsiteX496" fmla="*/ 3432098 w 7467600"/>
              <a:gd name="connsiteY496" fmla="*/ 3537312 h 6858000"/>
              <a:gd name="connsiteX497" fmla="*/ 3446761 w 7467600"/>
              <a:gd name="connsiteY497" fmla="*/ 3461278 h 6858000"/>
              <a:gd name="connsiteX498" fmla="*/ 4419733 w 7467600"/>
              <a:gd name="connsiteY498" fmla="*/ 3963555 h 6858000"/>
              <a:gd name="connsiteX499" fmla="*/ 4781371 w 7467600"/>
              <a:gd name="connsiteY499" fmla="*/ 4458604 h 6858000"/>
              <a:gd name="connsiteX500" fmla="*/ 4780440 w 7467600"/>
              <a:gd name="connsiteY500" fmla="*/ 4470290 h 6858000"/>
              <a:gd name="connsiteX501" fmla="*/ 4898954 w 7467600"/>
              <a:gd name="connsiteY501" fmla="*/ 4662092 h 6858000"/>
              <a:gd name="connsiteX502" fmla="*/ 4900699 w 7467600"/>
              <a:gd name="connsiteY502" fmla="*/ 4670867 h 6858000"/>
              <a:gd name="connsiteX503" fmla="*/ 5714511 w 7467600"/>
              <a:gd name="connsiteY503" fmla="*/ 4663483 h 6858000"/>
              <a:gd name="connsiteX504" fmla="*/ 5464793 w 7467600"/>
              <a:gd name="connsiteY504" fmla="*/ 4393556 h 6858000"/>
              <a:gd name="connsiteX505" fmla="*/ 5461897 w 7467600"/>
              <a:gd name="connsiteY505" fmla="*/ 4390879 h 6858000"/>
              <a:gd name="connsiteX506" fmla="*/ 4294126 w 7467600"/>
              <a:gd name="connsiteY506" fmla="*/ 3303048 h 6858000"/>
              <a:gd name="connsiteX507" fmla="*/ 4305321 w 7467600"/>
              <a:gd name="connsiteY507" fmla="*/ 3256953 h 6858000"/>
              <a:gd name="connsiteX508" fmla="*/ 4949299 w 7467600"/>
              <a:gd name="connsiteY508" fmla="*/ 3766336 h 6858000"/>
              <a:gd name="connsiteX509" fmla="*/ 5291452 w 7467600"/>
              <a:gd name="connsiteY509" fmla="*/ 4076801 h 6858000"/>
              <a:gd name="connsiteX510" fmla="*/ 5434998 w 7467600"/>
              <a:gd name="connsiteY510" fmla="*/ 4254100 h 6858000"/>
              <a:gd name="connsiteX511" fmla="*/ 5351015 w 7467600"/>
              <a:gd name="connsiteY511" fmla="*/ 3760989 h 6858000"/>
              <a:gd name="connsiteX512" fmla="*/ 5413780 w 7467600"/>
              <a:gd name="connsiteY512" fmla="*/ 2966265 h 6858000"/>
              <a:gd name="connsiteX513" fmla="*/ 5425627 w 7467600"/>
              <a:gd name="connsiteY513" fmla="*/ 2954192 h 6858000"/>
              <a:gd name="connsiteX514" fmla="*/ 6604735 w 7467600"/>
              <a:gd name="connsiteY514" fmla="*/ 2041381 h 6858000"/>
              <a:gd name="connsiteX515" fmla="*/ 7204487 w 7467600"/>
              <a:gd name="connsiteY515" fmla="*/ 2742112 h 6858000"/>
              <a:gd name="connsiteX516" fmla="*/ 7131592 w 7467600"/>
              <a:gd name="connsiteY516" fmla="*/ 2672096 h 6858000"/>
              <a:gd name="connsiteX517" fmla="*/ 6996344 w 7467600"/>
              <a:gd name="connsiteY517" fmla="*/ 2518310 h 6858000"/>
              <a:gd name="connsiteX518" fmla="*/ 6735495 w 7467600"/>
              <a:gd name="connsiteY518" fmla="*/ 2196890 h 6858000"/>
              <a:gd name="connsiteX519" fmla="*/ 6721901 w 7467600"/>
              <a:gd name="connsiteY519" fmla="*/ 2179274 h 6858000"/>
              <a:gd name="connsiteX520" fmla="*/ 6604735 w 7467600"/>
              <a:gd name="connsiteY520" fmla="*/ 2041381 h 6858000"/>
              <a:gd name="connsiteX521" fmla="*/ 6591670 w 7467600"/>
              <a:gd name="connsiteY521" fmla="*/ 1988277 h 6858000"/>
              <a:gd name="connsiteX522" fmla="*/ 6747349 w 7467600"/>
              <a:gd name="connsiteY522" fmla="*/ 2160069 h 6858000"/>
              <a:gd name="connsiteX523" fmla="*/ 6760943 w 7467600"/>
              <a:gd name="connsiteY523" fmla="*/ 2177686 h 6858000"/>
              <a:gd name="connsiteX524" fmla="*/ 7021065 w 7467600"/>
              <a:gd name="connsiteY524" fmla="*/ 2498102 h 6858000"/>
              <a:gd name="connsiteX525" fmla="*/ 7155223 w 7467600"/>
              <a:gd name="connsiteY525" fmla="*/ 2650386 h 6858000"/>
              <a:gd name="connsiteX526" fmla="*/ 7203167 w 7467600"/>
              <a:gd name="connsiteY526" fmla="*/ 2697288 h 6858000"/>
              <a:gd name="connsiteX527" fmla="*/ 6937703 w 7467600"/>
              <a:gd name="connsiteY527" fmla="*/ 2321981 h 6858000"/>
              <a:gd name="connsiteX528" fmla="*/ 6591670 w 7467600"/>
              <a:gd name="connsiteY528" fmla="*/ 1988277 h 6858000"/>
              <a:gd name="connsiteX529" fmla="*/ 5798671 w 7467600"/>
              <a:gd name="connsiteY529" fmla="*/ 1981601 h 6858000"/>
              <a:gd name="connsiteX530" fmla="*/ 5754709 w 7467600"/>
              <a:gd name="connsiteY530" fmla="*/ 2071454 h 6858000"/>
              <a:gd name="connsiteX531" fmla="*/ 5763044 w 7467600"/>
              <a:gd name="connsiteY531" fmla="*/ 2842206 h 6858000"/>
              <a:gd name="connsiteX532" fmla="*/ 5764974 w 7467600"/>
              <a:gd name="connsiteY532" fmla="*/ 2799609 h 6858000"/>
              <a:gd name="connsiteX533" fmla="*/ 5767665 w 7467600"/>
              <a:gd name="connsiteY533" fmla="*/ 2666409 h 6858000"/>
              <a:gd name="connsiteX534" fmla="*/ 5763055 w 7467600"/>
              <a:gd name="connsiteY534" fmla="*/ 2579705 h 6858000"/>
              <a:gd name="connsiteX535" fmla="*/ 5758079 w 7467600"/>
              <a:gd name="connsiteY535" fmla="*/ 2492508 h 6858000"/>
              <a:gd name="connsiteX536" fmla="*/ 5779325 w 7467600"/>
              <a:gd name="connsiteY536" fmla="*/ 2197069 h 6858000"/>
              <a:gd name="connsiteX537" fmla="*/ 5798671 w 7467600"/>
              <a:gd name="connsiteY537" fmla="*/ 1981601 h 6858000"/>
              <a:gd name="connsiteX538" fmla="*/ 5829202 w 7467600"/>
              <a:gd name="connsiteY538" fmla="*/ 1971679 h 6858000"/>
              <a:gd name="connsiteX539" fmla="*/ 5809558 w 7467600"/>
              <a:gd name="connsiteY539" fmla="*/ 2198043 h 6858000"/>
              <a:gd name="connsiteX540" fmla="*/ 5788653 w 7467600"/>
              <a:gd name="connsiteY540" fmla="*/ 2489430 h 6858000"/>
              <a:gd name="connsiteX541" fmla="*/ 5793439 w 7467600"/>
              <a:gd name="connsiteY541" fmla="*/ 2575235 h 6858000"/>
              <a:gd name="connsiteX542" fmla="*/ 5796837 w 7467600"/>
              <a:gd name="connsiteY542" fmla="*/ 2637633 h 6858000"/>
              <a:gd name="connsiteX543" fmla="*/ 5818614 w 7467600"/>
              <a:gd name="connsiteY543" fmla="*/ 2473055 h 6858000"/>
              <a:gd name="connsiteX544" fmla="*/ 5829202 w 7467600"/>
              <a:gd name="connsiteY544" fmla="*/ 1971679 h 6858000"/>
              <a:gd name="connsiteX545" fmla="*/ 5911389 w 7467600"/>
              <a:gd name="connsiteY545" fmla="*/ 1898371 h 6858000"/>
              <a:gd name="connsiteX546" fmla="*/ 6237627 w 7467600"/>
              <a:gd name="connsiteY546" fmla="*/ 2231921 h 6858000"/>
              <a:gd name="connsiteX547" fmla="*/ 5911389 w 7467600"/>
              <a:gd name="connsiteY547" fmla="*/ 1898371 h 6858000"/>
              <a:gd name="connsiteX548" fmla="*/ 6944437 w 7467600"/>
              <a:gd name="connsiteY548" fmla="*/ 1575402 h 6858000"/>
              <a:gd name="connsiteX549" fmla="*/ 6304730 w 7467600"/>
              <a:gd name="connsiteY549" fmla="*/ 1766654 h 6858000"/>
              <a:gd name="connsiteX550" fmla="*/ 6944437 w 7467600"/>
              <a:gd name="connsiteY550" fmla="*/ 1575402 h 6858000"/>
              <a:gd name="connsiteX551" fmla="*/ 7019523 w 7467600"/>
              <a:gd name="connsiteY551" fmla="*/ 1519450 h 6858000"/>
              <a:gd name="connsiteX552" fmla="*/ 6298091 w 7467600"/>
              <a:gd name="connsiteY552" fmla="*/ 1737122 h 6858000"/>
              <a:gd name="connsiteX553" fmla="*/ 7019523 w 7467600"/>
              <a:gd name="connsiteY553" fmla="*/ 1519450 h 6858000"/>
              <a:gd name="connsiteX554" fmla="*/ 2399523 w 7467600"/>
              <a:gd name="connsiteY554" fmla="*/ 1428234 h 6858000"/>
              <a:gd name="connsiteX555" fmla="*/ 2224982 w 7467600"/>
              <a:gd name="connsiteY555" fmla="*/ 1826201 h 6858000"/>
              <a:gd name="connsiteX556" fmla="*/ 2096099 w 7467600"/>
              <a:gd name="connsiteY556" fmla="*/ 2345900 h 6858000"/>
              <a:gd name="connsiteX557" fmla="*/ 2283317 w 7467600"/>
              <a:gd name="connsiteY557" fmla="*/ 1796925 h 6858000"/>
              <a:gd name="connsiteX558" fmla="*/ 2399523 w 7467600"/>
              <a:gd name="connsiteY558" fmla="*/ 1428234 h 6858000"/>
              <a:gd name="connsiteX559" fmla="*/ 2448558 w 7467600"/>
              <a:gd name="connsiteY559" fmla="*/ 1373435 h 6858000"/>
              <a:gd name="connsiteX560" fmla="*/ 2312521 w 7467600"/>
              <a:gd name="connsiteY560" fmla="*/ 1806140 h 6858000"/>
              <a:gd name="connsiteX561" fmla="*/ 2127533 w 7467600"/>
              <a:gd name="connsiteY561" fmla="*/ 2348380 h 6858000"/>
              <a:gd name="connsiteX562" fmla="*/ 2358080 w 7467600"/>
              <a:gd name="connsiteY562" fmla="*/ 1866134 h 6858000"/>
              <a:gd name="connsiteX563" fmla="*/ 2407436 w 7467600"/>
              <a:gd name="connsiteY563" fmla="*/ 1651070 h 6858000"/>
              <a:gd name="connsiteX564" fmla="*/ 2448558 w 7467600"/>
              <a:gd name="connsiteY564" fmla="*/ 1373435 h 6858000"/>
              <a:gd name="connsiteX565" fmla="*/ 278707 w 7467600"/>
              <a:gd name="connsiteY565" fmla="*/ 1352270 h 6858000"/>
              <a:gd name="connsiteX566" fmla="*/ 321570 w 7467600"/>
              <a:gd name="connsiteY566" fmla="*/ 1861610 h 6858000"/>
              <a:gd name="connsiteX567" fmla="*/ 294281 w 7467600"/>
              <a:gd name="connsiteY567" fmla="*/ 1440658 h 6858000"/>
              <a:gd name="connsiteX568" fmla="*/ 278707 w 7467600"/>
              <a:gd name="connsiteY568" fmla="*/ 1352270 h 6858000"/>
              <a:gd name="connsiteX569" fmla="*/ 1423821 w 7467600"/>
              <a:gd name="connsiteY569" fmla="*/ 1351958 h 6858000"/>
              <a:gd name="connsiteX570" fmla="*/ 1638521 w 7467600"/>
              <a:gd name="connsiteY570" fmla="*/ 1908470 h 6858000"/>
              <a:gd name="connsiteX571" fmla="*/ 1754199 w 7467600"/>
              <a:gd name="connsiteY571" fmla="*/ 2149284 h 6858000"/>
              <a:gd name="connsiteX572" fmla="*/ 1908359 w 7467600"/>
              <a:gd name="connsiteY572" fmla="*/ 2364988 h 6858000"/>
              <a:gd name="connsiteX573" fmla="*/ 1647661 w 7467600"/>
              <a:gd name="connsiteY573" fmla="*/ 1825945 h 6858000"/>
              <a:gd name="connsiteX574" fmla="*/ 1423821 w 7467600"/>
              <a:gd name="connsiteY574" fmla="*/ 1351958 h 6858000"/>
              <a:gd name="connsiteX575" fmla="*/ 1431890 w 7467600"/>
              <a:gd name="connsiteY575" fmla="*/ 1306475 h 6858000"/>
              <a:gd name="connsiteX576" fmla="*/ 1507597 w 7467600"/>
              <a:gd name="connsiteY576" fmla="*/ 1446132 h 6858000"/>
              <a:gd name="connsiteX577" fmla="*/ 1674586 w 7467600"/>
              <a:gd name="connsiteY577" fmla="*/ 1813832 h 6858000"/>
              <a:gd name="connsiteX578" fmla="*/ 1815950 w 7467600"/>
              <a:gd name="connsiteY578" fmla="*/ 2128564 h 6858000"/>
              <a:gd name="connsiteX579" fmla="*/ 1984242 w 7467600"/>
              <a:gd name="connsiteY579" fmla="*/ 2430829 h 6858000"/>
              <a:gd name="connsiteX580" fmla="*/ 2014023 w 7467600"/>
              <a:gd name="connsiteY580" fmla="*/ 2450995 h 6858000"/>
              <a:gd name="connsiteX581" fmla="*/ 1747337 w 7467600"/>
              <a:gd name="connsiteY581" fmla="*/ 1855264 h 6858000"/>
              <a:gd name="connsiteX582" fmla="*/ 1533749 w 7467600"/>
              <a:gd name="connsiteY582" fmla="*/ 1478656 h 6858000"/>
              <a:gd name="connsiteX583" fmla="*/ 1431890 w 7467600"/>
              <a:gd name="connsiteY583" fmla="*/ 1306475 h 6858000"/>
              <a:gd name="connsiteX584" fmla="*/ 5052692 w 7467600"/>
              <a:gd name="connsiteY584" fmla="*/ 1292994 h 6858000"/>
              <a:gd name="connsiteX585" fmla="*/ 5200661 w 7467600"/>
              <a:gd name="connsiteY585" fmla="*/ 1635186 h 6858000"/>
              <a:gd name="connsiteX586" fmla="*/ 5297138 w 7467600"/>
              <a:gd name="connsiteY586" fmla="*/ 1906351 h 6858000"/>
              <a:gd name="connsiteX587" fmla="*/ 5052692 w 7467600"/>
              <a:gd name="connsiteY587" fmla="*/ 1292994 h 6858000"/>
              <a:gd name="connsiteX588" fmla="*/ 5009948 w 7467600"/>
              <a:gd name="connsiteY588" fmla="*/ 1273619 h 6858000"/>
              <a:gd name="connsiteX589" fmla="*/ 5121777 w 7467600"/>
              <a:gd name="connsiteY589" fmla="*/ 1654213 h 6858000"/>
              <a:gd name="connsiteX590" fmla="*/ 5293545 w 7467600"/>
              <a:gd name="connsiteY590" fmla="*/ 2072247 h 6858000"/>
              <a:gd name="connsiteX591" fmla="*/ 5294042 w 7467600"/>
              <a:gd name="connsiteY591" fmla="*/ 2065019 h 6858000"/>
              <a:gd name="connsiteX592" fmla="*/ 5171936 w 7467600"/>
              <a:gd name="connsiteY592" fmla="*/ 1647613 h 6858000"/>
              <a:gd name="connsiteX593" fmla="*/ 5009948 w 7467600"/>
              <a:gd name="connsiteY593" fmla="*/ 1273619 h 6858000"/>
              <a:gd name="connsiteX594" fmla="*/ 655236 w 7467600"/>
              <a:gd name="connsiteY594" fmla="*/ 1268632 h 6858000"/>
              <a:gd name="connsiteX595" fmla="*/ 839521 w 7467600"/>
              <a:gd name="connsiteY595" fmla="*/ 1685315 h 6858000"/>
              <a:gd name="connsiteX596" fmla="*/ 1109416 w 7467600"/>
              <a:gd name="connsiteY596" fmla="*/ 2061663 h 6858000"/>
              <a:gd name="connsiteX597" fmla="*/ 1298300 w 7467600"/>
              <a:gd name="connsiteY597" fmla="*/ 2247742 h 6858000"/>
              <a:gd name="connsiteX598" fmla="*/ 1125871 w 7467600"/>
              <a:gd name="connsiteY598" fmla="*/ 1989513 h 6858000"/>
              <a:gd name="connsiteX599" fmla="*/ 981574 w 7467600"/>
              <a:gd name="connsiteY599" fmla="*/ 1783157 h 6858000"/>
              <a:gd name="connsiteX600" fmla="*/ 922198 w 7467600"/>
              <a:gd name="connsiteY600" fmla="*/ 1677437 h 6858000"/>
              <a:gd name="connsiteX601" fmla="*/ 869293 w 7467600"/>
              <a:gd name="connsiteY601" fmla="*/ 1583214 h 6858000"/>
              <a:gd name="connsiteX602" fmla="*/ 751431 w 7467600"/>
              <a:gd name="connsiteY602" fmla="*/ 1405731 h 6858000"/>
              <a:gd name="connsiteX603" fmla="*/ 655236 w 7467600"/>
              <a:gd name="connsiteY603" fmla="*/ 1268632 h 6858000"/>
              <a:gd name="connsiteX604" fmla="*/ 6516292 w 7467600"/>
              <a:gd name="connsiteY604" fmla="*/ 1263064 h 6858000"/>
              <a:gd name="connsiteX605" fmla="*/ 5736320 w 7467600"/>
              <a:gd name="connsiteY605" fmla="*/ 1501803 h 6858000"/>
              <a:gd name="connsiteX606" fmla="*/ 6516292 w 7467600"/>
              <a:gd name="connsiteY606" fmla="*/ 1263064 h 6858000"/>
              <a:gd name="connsiteX607" fmla="*/ 291466 w 7467600"/>
              <a:gd name="connsiteY607" fmla="*/ 1250369 h 6858000"/>
              <a:gd name="connsiteX608" fmla="*/ 323180 w 7467600"/>
              <a:gd name="connsiteY608" fmla="*/ 1435283 h 6858000"/>
              <a:gd name="connsiteX609" fmla="*/ 349381 w 7467600"/>
              <a:gd name="connsiteY609" fmla="*/ 1875041 h 6858000"/>
              <a:gd name="connsiteX610" fmla="*/ 374363 w 7467600"/>
              <a:gd name="connsiteY610" fmla="*/ 1506494 h 6858000"/>
              <a:gd name="connsiteX611" fmla="*/ 302168 w 7467600"/>
              <a:gd name="connsiteY611" fmla="*/ 1274495 h 6858000"/>
              <a:gd name="connsiteX612" fmla="*/ 291466 w 7467600"/>
              <a:gd name="connsiteY612" fmla="*/ 1250369 h 6858000"/>
              <a:gd name="connsiteX613" fmla="*/ 678222 w 7467600"/>
              <a:gd name="connsiteY613" fmla="*/ 1248670 h 6858000"/>
              <a:gd name="connsiteX614" fmla="*/ 775536 w 7467600"/>
              <a:gd name="connsiteY614" fmla="*/ 1388015 h 6858000"/>
              <a:gd name="connsiteX615" fmla="*/ 894529 w 7467600"/>
              <a:gd name="connsiteY615" fmla="*/ 1567739 h 6858000"/>
              <a:gd name="connsiteX616" fmla="*/ 948000 w 7467600"/>
              <a:gd name="connsiteY616" fmla="*/ 1663088 h 6858000"/>
              <a:gd name="connsiteX617" fmla="*/ 1006812 w 7467600"/>
              <a:gd name="connsiteY617" fmla="*/ 1767683 h 6858000"/>
              <a:gd name="connsiteX618" fmla="*/ 1149133 w 7467600"/>
              <a:gd name="connsiteY618" fmla="*/ 1971513 h 6858000"/>
              <a:gd name="connsiteX619" fmla="*/ 1333952 w 7467600"/>
              <a:gd name="connsiteY619" fmla="*/ 2251620 h 6858000"/>
              <a:gd name="connsiteX620" fmla="*/ 1337329 w 7467600"/>
              <a:gd name="connsiteY620" fmla="*/ 2258350 h 6858000"/>
              <a:gd name="connsiteX621" fmla="*/ 1014726 w 7467600"/>
              <a:gd name="connsiteY621" fmla="*/ 1615556 h 6858000"/>
              <a:gd name="connsiteX622" fmla="*/ 678222 w 7467600"/>
              <a:gd name="connsiteY622" fmla="*/ 1248670 h 6858000"/>
              <a:gd name="connsiteX623" fmla="*/ 6691602 w 7467600"/>
              <a:gd name="connsiteY623" fmla="*/ 1140573 h 6858000"/>
              <a:gd name="connsiteX624" fmla="*/ 6571100 w 7467600"/>
              <a:gd name="connsiteY624" fmla="*/ 1183662 h 6858000"/>
              <a:gd name="connsiteX625" fmla="*/ 6241687 w 7467600"/>
              <a:gd name="connsiteY625" fmla="*/ 1257600 h 6858000"/>
              <a:gd name="connsiteX626" fmla="*/ 5693009 w 7467600"/>
              <a:gd name="connsiteY626" fmla="*/ 1478256 h 6858000"/>
              <a:gd name="connsiteX627" fmla="*/ 6548420 w 7467600"/>
              <a:gd name="connsiteY627" fmla="*/ 1214599 h 6858000"/>
              <a:gd name="connsiteX628" fmla="*/ 6605473 w 7467600"/>
              <a:gd name="connsiteY628" fmla="*/ 1184686 h 6858000"/>
              <a:gd name="connsiteX629" fmla="*/ 6691602 w 7467600"/>
              <a:gd name="connsiteY629" fmla="*/ 1140573 h 6858000"/>
              <a:gd name="connsiteX630" fmla="*/ 4002475 w 7467600"/>
              <a:gd name="connsiteY630" fmla="*/ 1037802 h 6858000"/>
              <a:gd name="connsiteX631" fmla="*/ 4000324 w 7467600"/>
              <a:gd name="connsiteY631" fmla="*/ 1039362 h 6858000"/>
              <a:gd name="connsiteX632" fmla="*/ 4002862 w 7467600"/>
              <a:gd name="connsiteY632" fmla="*/ 1042866 h 6858000"/>
              <a:gd name="connsiteX633" fmla="*/ 4002475 w 7467600"/>
              <a:gd name="connsiteY633" fmla="*/ 1037802 h 6858000"/>
              <a:gd name="connsiteX634" fmla="*/ 506322 w 7467600"/>
              <a:gd name="connsiteY634" fmla="*/ 1020997 h 6858000"/>
              <a:gd name="connsiteX635" fmla="*/ 533068 w 7467600"/>
              <a:gd name="connsiteY635" fmla="*/ 1029409 h 6858000"/>
              <a:gd name="connsiteX636" fmla="*/ 1232525 w 7467600"/>
              <a:gd name="connsiteY636" fmla="*/ 1804675 h 6858000"/>
              <a:gd name="connsiteX637" fmla="*/ 1388858 w 7467600"/>
              <a:gd name="connsiteY637" fmla="*/ 2368011 h 6858000"/>
              <a:gd name="connsiteX638" fmla="*/ 1384098 w 7467600"/>
              <a:gd name="connsiteY638" fmla="*/ 2378125 h 6858000"/>
              <a:gd name="connsiteX639" fmla="*/ 1425393 w 7467600"/>
              <a:gd name="connsiteY639" fmla="*/ 2589124 h 6858000"/>
              <a:gd name="connsiteX640" fmla="*/ 1424001 w 7467600"/>
              <a:gd name="connsiteY640" fmla="*/ 2597541 h 6858000"/>
              <a:gd name="connsiteX641" fmla="*/ 2152729 w 7467600"/>
              <a:gd name="connsiteY641" fmla="*/ 2864487 h 6858000"/>
              <a:gd name="connsiteX642" fmla="*/ 2020609 w 7467600"/>
              <a:gd name="connsiteY642" fmla="*/ 2539671 h 6858000"/>
              <a:gd name="connsiteX643" fmla="*/ 2018920 w 7467600"/>
              <a:gd name="connsiteY643" fmla="*/ 2536309 h 6858000"/>
              <a:gd name="connsiteX644" fmla="*/ 1342441 w 7467600"/>
              <a:gd name="connsiteY644" fmla="*/ 1173017 h 6858000"/>
              <a:gd name="connsiteX645" fmla="*/ 1367925 w 7467600"/>
              <a:gd name="connsiteY645" fmla="*/ 1135648 h 6858000"/>
              <a:gd name="connsiteX646" fmla="*/ 1771401 w 7467600"/>
              <a:gd name="connsiteY646" fmla="*/ 1806673 h 6858000"/>
              <a:gd name="connsiteX647" fmla="*/ 1972385 w 7467600"/>
              <a:gd name="connsiteY647" fmla="*/ 2198735 h 6858000"/>
              <a:gd name="connsiteX648" fmla="*/ 2040892 w 7467600"/>
              <a:gd name="connsiteY648" fmla="*/ 2405205 h 6858000"/>
              <a:gd name="connsiteX649" fmla="*/ 2131689 w 7467600"/>
              <a:gd name="connsiteY649" fmla="*/ 1936926 h 6858000"/>
              <a:gd name="connsiteX650" fmla="*/ 2454820 w 7467600"/>
              <a:gd name="connsiteY650" fmla="*/ 1248808 h 6858000"/>
              <a:gd name="connsiteX651" fmla="*/ 2492512 w 7467600"/>
              <a:gd name="connsiteY651" fmla="*/ 1302920 h 6858000"/>
              <a:gd name="connsiteX652" fmla="*/ 2081216 w 7467600"/>
              <a:gd name="connsiteY652" fmla="*/ 2527513 h 6858000"/>
              <a:gd name="connsiteX653" fmla="*/ 2081211 w 7467600"/>
              <a:gd name="connsiteY653" fmla="*/ 2528916 h 6858000"/>
              <a:gd name="connsiteX654" fmla="*/ 2199067 w 7467600"/>
              <a:gd name="connsiteY654" fmla="*/ 2884061 h 6858000"/>
              <a:gd name="connsiteX655" fmla="*/ 3192586 w 7467600"/>
              <a:gd name="connsiteY655" fmla="*/ 3411496 h 6858000"/>
              <a:gd name="connsiteX656" fmla="*/ 3182620 w 7467600"/>
              <a:gd name="connsiteY656" fmla="*/ 3483279 h 6858000"/>
              <a:gd name="connsiteX657" fmla="*/ 2435119 w 7467600"/>
              <a:gd name="connsiteY657" fmla="*/ 3080173 h 6858000"/>
              <a:gd name="connsiteX658" fmla="*/ 2410152 w 7467600"/>
              <a:gd name="connsiteY658" fmla="*/ 3063751 h 6858000"/>
              <a:gd name="connsiteX659" fmla="*/ 2408099 w 7467600"/>
              <a:gd name="connsiteY659" fmla="*/ 3064403 h 6858000"/>
              <a:gd name="connsiteX660" fmla="*/ 2407218 w 7467600"/>
              <a:gd name="connsiteY660" fmla="*/ 3070324 h 6858000"/>
              <a:gd name="connsiteX661" fmla="*/ 2380138 w 7467600"/>
              <a:gd name="connsiteY661" fmla="*/ 3099341 h 6858000"/>
              <a:gd name="connsiteX662" fmla="*/ 1765923 w 7467600"/>
              <a:gd name="connsiteY662" fmla="*/ 3581043 h 6858000"/>
              <a:gd name="connsiteX663" fmla="*/ 1702258 w 7467600"/>
              <a:gd name="connsiteY663" fmla="*/ 3612286 h 6858000"/>
              <a:gd name="connsiteX664" fmla="*/ 1538370 w 7467600"/>
              <a:gd name="connsiteY664" fmla="*/ 3811804 h 6858000"/>
              <a:gd name="connsiteX665" fmla="*/ 542867 w 7467600"/>
              <a:gd name="connsiteY665" fmla="*/ 4944092 h 6858000"/>
              <a:gd name="connsiteX666" fmla="*/ 515800 w 7467600"/>
              <a:gd name="connsiteY666" fmla="*/ 4862180 h 6858000"/>
              <a:gd name="connsiteX667" fmla="*/ 909145 w 7467600"/>
              <a:gd name="connsiteY667" fmla="*/ 4199225 h 6858000"/>
              <a:gd name="connsiteX668" fmla="*/ 1214067 w 7467600"/>
              <a:gd name="connsiteY668" fmla="*/ 3908561 h 6858000"/>
              <a:gd name="connsiteX669" fmla="*/ 640967 w 7467600"/>
              <a:gd name="connsiteY669" fmla="*/ 4105601 h 6858000"/>
              <a:gd name="connsiteX670" fmla="*/ 112563 w 7467600"/>
              <a:gd name="connsiteY670" fmla="*/ 4396952 h 6858000"/>
              <a:gd name="connsiteX671" fmla="*/ 0 w 7467600"/>
              <a:gd name="connsiteY671" fmla="*/ 4466006 h 6858000"/>
              <a:gd name="connsiteX672" fmla="*/ 0 w 7467600"/>
              <a:gd name="connsiteY672" fmla="*/ 4233763 h 6858000"/>
              <a:gd name="connsiteX673" fmla="*/ 36881 w 7467600"/>
              <a:gd name="connsiteY673" fmla="*/ 4200118 h 6858000"/>
              <a:gd name="connsiteX674" fmla="*/ 910534 w 7467600"/>
              <a:gd name="connsiteY674" fmla="*/ 3629753 h 6858000"/>
              <a:gd name="connsiteX675" fmla="*/ 1578717 w 7467600"/>
              <a:gd name="connsiteY675" fmla="*/ 3575982 h 6858000"/>
              <a:gd name="connsiteX676" fmla="*/ 2338780 w 7467600"/>
              <a:gd name="connsiteY676" fmla="*/ 3033725 h 6858000"/>
              <a:gd name="connsiteX677" fmla="*/ 1807991 w 7467600"/>
              <a:gd name="connsiteY677" fmla="*/ 2807184 h 6858000"/>
              <a:gd name="connsiteX678" fmla="*/ 1416358 w 7467600"/>
              <a:gd name="connsiteY678" fmla="*/ 3112571 h 6858000"/>
              <a:gd name="connsiteX679" fmla="*/ 939066 w 7467600"/>
              <a:gd name="connsiteY679" fmla="*/ 3378798 h 6858000"/>
              <a:gd name="connsiteX680" fmla="*/ 115099 w 7467600"/>
              <a:gd name="connsiteY680" fmla="*/ 3607650 h 6858000"/>
              <a:gd name="connsiteX681" fmla="*/ 97284 w 7467600"/>
              <a:gd name="connsiteY681" fmla="*/ 3520393 h 6858000"/>
              <a:gd name="connsiteX682" fmla="*/ 922050 w 7467600"/>
              <a:gd name="connsiteY682" fmla="*/ 3074867 h 6858000"/>
              <a:gd name="connsiteX683" fmla="*/ 1405265 w 7467600"/>
              <a:gd name="connsiteY683" fmla="*/ 3016319 h 6858000"/>
              <a:gd name="connsiteX684" fmla="*/ 1407512 w 7467600"/>
              <a:gd name="connsiteY684" fmla="*/ 3018001 h 6858000"/>
              <a:gd name="connsiteX685" fmla="*/ 1726266 w 7467600"/>
              <a:gd name="connsiteY685" fmla="*/ 2777274 h 6858000"/>
              <a:gd name="connsiteX686" fmla="*/ 625390 w 7467600"/>
              <a:gd name="connsiteY686" fmla="*/ 2514541 h 6858000"/>
              <a:gd name="connsiteX687" fmla="*/ 619799 w 7467600"/>
              <a:gd name="connsiteY687" fmla="*/ 2527180 h 6858000"/>
              <a:gd name="connsiteX688" fmla="*/ 310030 w 7467600"/>
              <a:gd name="connsiteY688" fmla="*/ 2771818 h 6858000"/>
              <a:gd name="connsiteX689" fmla="*/ 173877 w 7467600"/>
              <a:gd name="connsiteY689" fmla="*/ 2937056 h 6858000"/>
              <a:gd name="connsiteX690" fmla="*/ 77889 w 7467600"/>
              <a:gd name="connsiteY690" fmla="*/ 3138440 h 6858000"/>
              <a:gd name="connsiteX691" fmla="*/ 0 w 7467600"/>
              <a:gd name="connsiteY691" fmla="*/ 3271395 h 6858000"/>
              <a:gd name="connsiteX692" fmla="*/ 0 w 7467600"/>
              <a:gd name="connsiteY692" fmla="*/ 3153002 h 6858000"/>
              <a:gd name="connsiteX693" fmla="*/ 2386 w 7467600"/>
              <a:gd name="connsiteY693" fmla="*/ 3149203 h 6858000"/>
              <a:gd name="connsiteX694" fmla="*/ 89753 w 7467600"/>
              <a:gd name="connsiteY694" fmla="*/ 2987702 h 6858000"/>
              <a:gd name="connsiteX695" fmla="*/ 76869 w 7467600"/>
              <a:gd name="connsiteY695" fmla="*/ 3005404 h 6858000"/>
              <a:gd name="connsiteX696" fmla="*/ 32049 w 7467600"/>
              <a:gd name="connsiteY696" fmla="*/ 3065814 h 6858000"/>
              <a:gd name="connsiteX697" fmla="*/ 0 w 7467600"/>
              <a:gd name="connsiteY697" fmla="*/ 3108744 h 6858000"/>
              <a:gd name="connsiteX698" fmla="*/ 0 w 7467600"/>
              <a:gd name="connsiteY698" fmla="*/ 3058059 h 6858000"/>
              <a:gd name="connsiteX699" fmla="*/ 7610 w 7467600"/>
              <a:gd name="connsiteY699" fmla="*/ 3047889 h 6858000"/>
              <a:gd name="connsiteX700" fmla="*/ 52419 w 7467600"/>
              <a:gd name="connsiteY700" fmla="*/ 2987479 h 6858000"/>
              <a:gd name="connsiteX701" fmla="*/ 59142 w 7467600"/>
              <a:gd name="connsiteY701" fmla="*/ 2978488 h 6858000"/>
              <a:gd name="connsiteX702" fmla="*/ 0 w 7467600"/>
              <a:gd name="connsiteY702" fmla="*/ 3015334 h 6858000"/>
              <a:gd name="connsiteX703" fmla="*/ 0 w 7467600"/>
              <a:gd name="connsiteY703" fmla="*/ 2914286 h 6858000"/>
              <a:gd name="connsiteX704" fmla="*/ 36383 w 7467600"/>
              <a:gd name="connsiteY704" fmla="*/ 2901128 h 6858000"/>
              <a:gd name="connsiteX705" fmla="*/ 156329 w 7467600"/>
              <a:gd name="connsiteY705" fmla="*/ 2840533 h 6858000"/>
              <a:gd name="connsiteX706" fmla="*/ 358355 w 7467600"/>
              <a:gd name="connsiteY706" fmla="*/ 2620471 h 6858000"/>
              <a:gd name="connsiteX707" fmla="*/ 510577 w 7467600"/>
              <a:gd name="connsiteY707" fmla="*/ 2501244 h 6858000"/>
              <a:gd name="connsiteX708" fmla="*/ 211967 w 7467600"/>
              <a:gd name="connsiteY708" fmla="*/ 2479171 h 6858000"/>
              <a:gd name="connsiteX709" fmla="*/ 0 w 7467600"/>
              <a:gd name="connsiteY709" fmla="*/ 2476398 h 6858000"/>
              <a:gd name="connsiteX710" fmla="*/ 0 w 7467600"/>
              <a:gd name="connsiteY710" fmla="*/ 2389189 h 6858000"/>
              <a:gd name="connsiteX711" fmla="*/ 103062 w 7467600"/>
              <a:gd name="connsiteY711" fmla="*/ 2389518 h 6858000"/>
              <a:gd name="connsiteX712" fmla="*/ 510734 w 7467600"/>
              <a:gd name="connsiteY712" fmla="*/ 2416201 h 6858000"/>
              <a:gd name="connsiteX713" fmla="*/ 279257 w 7467600"/>
              <a:gd name="connsiteY713" fmla="*/ 2092102 h 6858000"/>
              <a:gd name="connsiteX714" fmla="*/ 65265 w 7467600"/>
              <a:gd name="connsiteY714" fmla="*/ 2006049 h 6858000"/>
              <a:gd name="connsiteX715" fmla="*/ 0 w 7467600"/>
              <a:gd name="connsiteY715" fmla="*/ 1982532 h 6858000"/>
              <a:gd name="connsiteX716" fmla="*/ 0 w 7467600"/>
              <a:gd name="connsiteY716" fmla="*/ 1912789 h 6858000"/>
              <a:gd name="connsiteX717" fmla="*/ 97460 w 7467600"/>
              <a:gd name="connsiteY717" fmla="*/ 1953725 h 6858000"/>
              <a:gd name="connsiteX718" fmla="*/ 221272 w 7467600"/>
              <a:gd name="connsiteY718" fmla="*/ 1980766 h 6858000"/>
              <a:gd name="connsiteX719" fmla="*/ 116765 w 7467600"/>
              <a:gd name="connsiteY719" fmla="*/ 1911033 h 6858000"/>
              <a:gd name="connsiteX720" fmla="*/ 16405 w 7467600"/>
              <a:gd name="connsiteY720" fmla="*/ 1803412 h 6858000"/>
              <a:gd name="connsiteX721" fmla="*/ 0 w 7467600"/>
              <a:gd name="connsiteY721" fmla="*/ 1784777 h 6858000"/>
              <a:gd name="connsiteX722" fmla="*/ 0 w 7467600"/>
              <a:gd name="connsiteY722" fmla="*/ 1740082 h 6858000"/>
              <a:gd name="connsiteX723" fmla="*/ 39394 w 7467600"/>
              <a:gd name="connsiteY723" fmla="*/ 1784856 h 6858000"/>
              <a:gd name="connsiteX724" fmla="*/ 135813 w 7467600"/>
              <a:gd name="connsiteY724" fmla="*/ 1888838 h 6858000"/>
              <a:gd name="connsiteX725" fmla="*/ 242575 w 7467600"/>
              <a:gd name="connsiteY725" fmla="*/ 1958841 h 6858000"/>
              <a:gd name="connsiteX726" fmla="*/ 82197 w 7467600"/>
              <a:gd name="connsiteY726" fmla="*/ 1754826 h 6858000"/>
              <a:gd name="connsiteX727" fmla="*/ 0 w 7467600"/>
              <a:gd name="connsiteY727" fmla="*/ 1679650 h 6858000"/>
              <a:gd name="connsiteX728" fmla="*/ 0 w 7467600"/>
              <a:gd name="connsiteY728" fmla="*/ 1602463 h 6858000"/>
              <a:gd name="connsiteX729" fmla="*/ 84689 w 7467600"/>
              <a:gd name="connsiteY729" fmla="*/ 1677442 h 6858000"/>
              <a:gd name="connsiteX730" fmla="*/ 298437 w 7467600"/>
              <a:gd name="connsiteY730" fmla="*/ 1968019 h 6858000"/>
              <a:gd name="connsiteX731" fmla="*/ 227269 w 7467600"/>
              <a:gd name="connsiteY731" fmla="*/ 1114064 h 6858000"/>
              <a:gd name="connsiteX732" fmla="*/ 248003 w 7467600"/>
              <a:gd name="connsiteY732" fmla="*/ 1089613 h 6858000"/>
              <a:gd name="connsiteX733" fmla="*/ 427020 w 7467600"/>
              <a:gd name="connsiteY733" fmla="*/ 1619803 h 6858000"/>
              <a:gd name="connsiteX734" fmla="*/ 340345 w 7467600"/>
              <a:gd name="connsiteY734" fmla="*/ 2027739 h 6858000"/>
              <a:gd name="connsiteX735" fmla="*/ 360865 w 7467600"/>
              <a:gd name="connsiteY735" fmla="*/ 2044827 h 6858000"/>
              <a:gd name="connsiteX736" fmla="*/ 560414 w 7467600"/>
              <a:gd name="connsiteY736" fmla="*/ 2421457 h 6858000"/>
              <a:gd name="connsiteX737" fmla="*/ 1359703 w 7467600"/>
              <a:gd name="connsiteY737" fmla="*/ 2578554 h 6858000"/>
              <a:gd name="connsiteX738" fmla="*/ 1359422 w 7467600"/>
              <a:gd name="connsiteY738" fmla="*/ 2577994 h 6858000"/>
              <a:gd name="connsiteX739" fmla="*/ 828701 w 7467600"/>
              <a:gd name="connsiteY739" fmla="*/ 1839520 h 6858000"/>
              <a:gd name="connsiteX740" fmla="*/ 494427 w 7467600"/>
              <a:gd name="connsiteY740" fmla="*/ 1092333 h 6858000"/>
              <a:gd name="connsiteX741" fmla="*/ 506322 w 7467600"/>
              <a:gd name="connsiteY741" fmla="*/ 1020997 h 6858000"/>
              <a:gd name="connsiteX742" fmla="*/ 4570198 w 7467600"/>
              <a:gd name="connsiteY742" fmla="*/ 978081 h 6858000"/>
              <a:gd name="connsiteX743" fmla="*/ 4523691 w 7467600"/>
              <a:gd name="connsiteY743" fmla="*/ 1127776 h 6858000"/>
              <a:gd name="connsiteX744" fmla="*/ 4509875 w 7467600"/>
              <a:gd name="connsiteY744" fmla="*/ 1167552 h 6858000"/>
              <a:gd name="connsiteX745" fmla="*/ 4478168 w 7467600"/>
              <a:gd name="connsiteY745" fmla="*/ 1260735 h 6858000"/>
              <a:gd name="connsiteX746" fmla="*/ 4409309 w 7467600"/>
              <a:gd name="connsiteY746" fmla="*/ 1666996 h 6858000"/>
              <a:gd name="connsiteX747" fmla="*/ 4370031 w 7467600"/>
              <a:gd name="connsiteY747" fmla="*/ 1955666 h 6858000"/>
              <a:gd name="connsiteX748" fmla="*/ 4570198 w 7467600"/>
              <a:gd name="connsiteY748" fmla="*/ 978081 h 6858000"/>
              <a:gd name="connsiteX749" fmla="*/ 4557898 w 7467600"/>
              <a:gd name="connsiteY749" fmla="*/ 900011 h 6858000"/>
              <a:gd name="connsiteX750" fmla="*/ 4344840 w 7467600"/>
              <a:gd name="connsiteY750" fmla="*/ 1922038 h 6858000"/>
              <a:gd name="connsiteX751" fmla="*/ 4378710 w 7467600"/>
              <a:gd name="connsiteY751" fmla="*/ 1665516 h 6858000"/>
              <a:gd name="connsiteX752" fmla="*/ 4448798 w 7467600"/>
              <a:gd name="connsiteY752" fmla="*/ 1253024 h 6858000"/>
              <a:gd name="connsiteX753" fmla="*/ 4480315 w 7467600"/>
              <a:gd name="connsiteY753" fmla="*/ 1158454 h 6858000"/>
              <a:gd name="connsiteX754" fmla="*/ 4494133 w 7467600"/>
              <a:gd name="connsiteY754" fmla="*/ 1118676 h 6858000"/>
              <a:gd name="connsiteX755" fmla="*/ 4557898 w 7467600"/>
              <a:gd name="connsiteY755" fmla="*/ 900011 h 6858000"/>
              <a:gd name="connsiteX756" fmla="*/ 5870151 w 7467600"/>
              <a:gd name="connsiteY756" fmla="*/ 898890 h 6858000"/>
              <a:gd name="connsiteX757" fmla="*/ 5861335 w 7467600"/>
              <a:gd name="connsiteY757" fmla="*/ 899177 h 6858000"/>
              <a:gd name="connsiteX758" fmla="*/ 5843702 w 7467600"/>
              <a:gd name="connsiteY758" fmla="*/ 899748 h 6858000"/>
              <a:gd name="connsiteX759" fmla="*/ 5651107 w 7467600"/>
              <a:gd name="connsiteY759" fmla="*/ 920306 h 6858000"/>
              <a:gd name="connsiteX760" fmla="*/ 5459407 w 7467600"/>
              <a:gd name="connsiteY760" fmla="*/ 940975 h 6858000"/>
              <a:gd name="connsiteX761" fmla="*/ 5374846 w 7467600"/>
              <a:gd name="connsiteY761" fmla="*/ 941988 h 6858000"/>
              <a:gd name="connsiteX762" fmla="*/ 5256105 w 7467600"/>
              <a:gd name="connsiteY762" fmla="*/ 945632 h 6858000"/>
              <a:gd name="connsiteX763" fmla="*/ 5107071 w 7467600"/>
              <a:gd name="connsiteY763" fmla="*/ 969720 h 6858000"/>
              <a:gd name="connsiteX764" fmla="*/ 4998681 w 7467600"/>
              <a:gd name="connsiteY764" fmla="*/ 988771 h 6858000"/>
              <a:gd name="connsiteX765" fmla="*/ 5870151 w 7467600"/>
              <a:gd name="connsiteY765" fmla="*/ 898890 h 6858000"/>
              <a:gd name="connsiteX766" fmla="*/ 5504425 w 7467600"/>
              <a:gd name="connsiteY766" fmla="*/ 848067 h 6858000"/>
              <a:gd name="connsiteX767" fmla="*/ 4968849 w 7467600"/>
              <a:gd name="connsiteY767" fmla="*/ 962318 h 6858000"/>
              <a:gd name="connsiteX768" fmla="*/ 5104039 w 7467600"/>
              <a:gd name="connsiteY768" fmla="*/ 940634 h 6858000"/>
              <a:gd name="connsiteX769" fmla="*/ 5256311 w 7467600"/>
              <a:gd name="connsiteY769" fmla="*/ 916490 h 6858000"/>
              <a:gd name="connsiteX770" fmla="*/ 5377381 w 7467600"/>
              <a:gd name="connsiteY770" fmla="*/ 912671 h 6858000"/>
              <a:gd name="connsiteX771" fmla="*/ 5460148 w 7467600"/>
              <a:gd name="connsiteY771" fmla="*/ 911442 h 6858000"/>
              <a:gd name="connsiteX772" fmla="*/ 5648971 w 7467600"/>
              <a:gd name="connsiteY772" fmla="*/ 891331 h 6858000"/>
              <a:gd name="connsiteX773" fmla="*/ 5844807 w 7467600"/>
              <a:gd name="connsiteY773" fmla="*/ 870718 h 6858000"/>
              <a:gd name="connsiteX774" fmla="*/ 5862975 w 7467600"/>
              <a:gd name="connsiteY774" fmla="*/ 869756 h 6858000"/>
              <a:gd name="connsiteX775" fmla="*/ 5920887 w 7467600"/>
              <a:gd name="connsiteY775" fmla="*/ 865929 h 6858000"/>
              <a:gd name="connsiteX776" fmla="*/ 5504425 w 7467600"/>
              <a:gd name="connsiteY776" fmla="*/ 848067 h 6858000"/>
              <a:gd name="connsiteX777" fmla="*/ 3607114 w 7467600"/>
              <a:gd name="connsiteY777" fmla="*/ 467441 h 6858000"/>
              <a:gd name="connsiteX778" fmla="*/ 3296242 w 7467600"/>
              <a:gd name="connsiteY778" fmla="*/ 807991 h 6858000"/>
              <a:gd name="connsiteX779" fmla="*/ 3174674 w 7467600"/>
              <a:gd name="connsiteY779" fmla="*/ 919759 h 6858000"/>
              <a:gd name="connsiteX780" fmla="*/ 3042978 w 7467600"/>
              <a:gd name="connsiteY780" fmla="*/ 1054894 h 6858000"/>
              <a:gd name="connsiteX781" fmla="*/ 2968914 w 7467600"/>
              <a:gd name="connsiteY781" fmla="*/ 1133756 h 6858000"/>
              <a:gd name="connsiteX782" fmla="*/ 3103823 w 7467600"/>
              <a:gd name="connsiteY782" fmla="*/ 1026814 h 6858000"/>
              <a:gd name="connsiteX783" fmla="*/ 3607114 w 7467600"/>
              <a:gd name="connsiteY783" fmla="*/ 467441 h 6858000"/>
              <a:gd name="connsiteX784" fmla="*/ 3744487 w 7467600"/>
              <a:gd name="connsiteY784" fmla="*/ 383136 h 6858000"/>
              <a:gd name="connsiteX785" fmla="*/ 3970213 w 7467600"/>
              <a:gd name="connsiteY785" fmla="*/ 995559 h 6858000"/>
              <a:gd name="connsiteX786" fmla="*/ 3744487 w 7467600"/>
              <a:gd name="connsiteY786" fmla="*/ 383136 h 6858000"/>
              <a:gd name="connsiteX787" fmla="*/ 3624562 w 7467600"/>
              <a:gd name="connsiteY787" fmla="*/ 367041 h 6858000"/>
              <a:gd name="connsiteX788" fmla="*/ 3489712 w 7467600"/>
              <a:gd name="connsiteY788" fmla="*/ 485386 h 6858000"/>
              <a:gd name="connsiteX789" fmla="*/ 3182994 w 7467600"/>
              <a:gd name="connsiteY789" fmla="*/ 828265 h 6858000"/>
              <a:gd name="connsiteX790" fmla="*/ 2892114 w 7467600"/>
              <a:gd name="connsiteY790" fmla="*/ 1172635 h 6858000"/>
              <a:gd name="connsiteX791" fmla="*/ 3021459 w 7467600"/>
              <a:gd name="connsiteY791" fmla="*/ 1035385 h 6858000"/>
              <a:gd name="connsiteX792" fmla="*/ 3153873 w 7467600"/>
              <a:gd name="connsiteY792" fmla="*/ 898971 h 6858000"/>
              <a:gd name="connsiteX793" fmla="*/ 3276511 w 7467600"/>
              <a:gd name="connsiteY793" fmla="*/ 786423 h 6858000"/>
              <a:gd name="connsiteX794" fmla="*/ 3584154 w 7467600"/>
              <a:gd name="connsiteY794" fmla="*/ 448218 h 6858000"/>
              <a:gd name="connsiteX795" fmla="*/ 3624562 w 7467600"/>
              <a:gd name="connsiteY795" fmla="*/ 367041 h 6858000"/>
              <a:gd name="connsiteX796" fmla="*/ 3766672 w 7467600"/>
              <a:gd name="connsiteY796" fmla="*/ 359429 h 6858000"/>
              <a:gd name="connsiteX797" fmla="*/ 3996338 w 7467600"/>
              <a:gd name="connsiteY797" fmla="*/ 968237 h 6858000"/>
              <a:gd name="connsiteX798" fmla="*/ 3766672 w 7467600"/>
              <a:gd name="connsiteY798" fmla="*/ 359429 h 6858000"/>
              <a:gd name="connsiteX799" fmla="*/ 5805386 w 7467600"/>
              <a:gd name="connsiteY799" fmla="*/ 239240 h 6858000"/>
              <a:gd name="connsiteX800" fmla="*/ 5736947 w 7467600"/>
              <a:gd name="connsiteY800" fmla="*/ 261367 h 6858000"/>
              <a:gd name="connsiteX801" fmla="*/ 5427012 w 7467600"/>
              <a:gd name="connsiteY801" fmla="*/ 311272 h 6858000"/>
              <a:gd name="connsiteX802" fmla="*/ 5147818 w 7467600"/>
              <a:gd name="connsiteY802" fmla="*/ 322112 h 6858000"/>
              <a:gd name="connsiteX803" fmla="*/ 5060854 w 7467600"/>
              <a:gd name="connsiteY803" fmla="*/ 311882 h 6858000"/>
              <a:gd name="connsiteX804" fmla="*/ 4945989 w 7467600"/>
              <a:gd name="connsiteY804" fmla="*/ 300516 h 6858000"/>
              <a:gd name="connsiteX805" fmla="*/ 5410479 w 7467600"/>
              <a:gd name="connsiteY805" fmla="*/ 348434 h 6858000"/>
              <a:gd name="connsiteX806" fmla="*/ 5805386 w 7467600"/>
              <a:gd name="connsiteY806" fmla="*/ 239240 h 6858000"/>
              <a:gd name="connsiteX807" fmla="*/ 5905192 w 7467600"/>
              <a:gd name="connsiteY807" fmla="*/ 163079 h 6858000"/>
              <a:gd name="connsiteX808" fmla="*/ 5865655 w 7467600"/>
              <a:gd name="connsiteY808" fmla="*/ 171901 h 6858000"/>
              <a:gd name="connsiteX809" fmla="*/ 5259740 w 7467600"/>
              <a:gd name="connsiteY809" fmla="*/ 257013 h 6858000"/>
              <a:gd name="connsiteX810" fmla="*/ 5208466 w 7467600"/>
              <a:gd name="connsiteY810" fmla="*/ 257550 h 6858000"/>
              <a:gd name="connsiteX811" fmla="*/ 4980204 w 7467600"/>
              <a:gd name="connsiteY811" fmla="*/ 271903 h 6858000"/>
              <a:gd name="connsiteX812" fmla="*/ 5068068 w 7467600"/>
              <a:gd name="connsiteY812" fmla="*/ 282244 h 6858000"/>
              <a:gd name="connsiteX813" fmla="*/ 5153231 w 7467600"/>
              <a:gd name="connsiteY813" fmla="*/ 292240 h 6858000"/>
              <a:gd name="connsiteX814" fmla="*/ 5426491 w 7467600"/>
              <a:gd name="connsiteY814" fmla="*/ 281128 h 6858000"/>
              <a:gd name="connsiteX815" fmla="*/ 5731212 w 7467600"/>
              <a:gd name="connsiteY815" fmla="*/ 231951 h 6858000"/>
              <a:gd name="connsiteX816" fmla="*/ 5905192 w 7467600"/>
              <a:gd name="connsiteY816" fmla="*/ 163079 h 6858000"/>
              <a:gd name="connsiteX817" fmla="*/ 5944437 w 7467600"/>
              <a:gd name="connsiteY817" fmla="*/ 113829 h 6858000"/>
              <a:gd name="connsiteX818" fmla="*/ 5825032 w 7467600"/>
              <a:gd name="connsiteY818" fmla="*/ 146405 h 6858000"/>
              <a:gd name="connsiteX819" fmla="*/ 4955599 w 7467600"/>
              <a:gd name="connsiteY819" fmla="*/ 247008 h 6858000"/>
              <a:gd name="connsiteX820" fmla="*/ 5210104 w 7467600"/>
              <a:gd name="connsiteY820" fmla="*/ 228123 h 6858000"/>
              <a:gd name="connsiteX821" fmla="*/ 5261015 w 7467600"/>
              <a:gd name="connsiteY821" fmla="*/ 227087 h 6858000"/>
              <a:gd name="connsiteX822" fmla="*/ 5861181 w 7467600"/>
              <a:gd name="connsiteY822" fmla="*/ 143093 h 6858000"/>
              <a:gd name="connsiteX823" fmla="*/ 5961252 w 7467600"/>
              <a:gd name="connsiteY823" fmla="*/ 114820 h 6858000"/>
              <a:gd name="connsiteX824" fmla="*/ 5944437 w 7467600"/>
              <a:gd name="connsiteY824" fmla="*/ 113829 h 6858000"/>
              <a:gd name="connsiteX825" fmla="*/ 3882765 w 7467600"/>
              <a:gd name="connsiteY825" fmla="*/ 0 h 6858000"/>
              <a:gd name="connsiteX826" fmla="*/ 3995099 w 7467600"/>
              <a:gd name="connsiteY826" fmla="*/ 0 h 6858000"/>
              <a:gd name="connsiteX827" fmla="*/ 4163818 w 7467600"/>
              <a:gd name="connsiteY827" fmla="*/ 234104 h 6858000"/>
              <a:gd name="connsiteX828" fmla="*/ 4172099 w 7467600"/>
              <a:gd name="connsiteY828" fmla="*/ 234207 h 6858000"/>
              <a:gd name="connsiteX829" fmla="*/ 4784282 w 7467600"/>
              <a:gd name="connsiteY829" fmla="*/ 276561 h 6858000"/>
              <a:gd name="connsiteX830" fmla="*/ 4801687 w 7467600"/>
              <a:gd name="connsiteY830" fmla="*/ 267764 h 6858000"/>
              <a:gd name="connsiteX831" fmla="*/ 6082788 w 7467600"/>
              <a:gd name="connsiteY831" fmla="*/ 64119 h 6858000"/>
              <a:gd name="connsiteX832" fmla="*/ 6099442 w 7467600"/>
              <a:gd name="connsiteY832" fmla="*/ 82568 h 6858000"/>
              <a:gd name="connsiteX833" fmla="*/ 4804137 w 7467600"/>
              <a:gd name="connsiteY833" fmla="*/ 320931 h 6858000"/>
              <a:gd name="connsiteX834" fmla="*/ 4227047 w 7467600"/>
              <a:gd name="connsiteY834" fmla="*/ 313415 h 6858000"/>
              <a:gd name="connsiteX835" fmla="*/ 4346041 w 7467600"/>
              <a:gd name="connsiteY835" fmla="*/ 456086 h 6858000"/>
              <a:gd name="connsiteX836" fmla="*/ 4870967 w 7467600"/>
              <a:gd name="connsiteY836" fmla="*/ 963061 h 6858000"/>
              <a:gd name="connsiteX837" fmla="*/ 4889647 w 7467600"/>
              <a:gd name="connsiteY837" fmla="*/ 957147 h 6858000"/>
              <a:gd name="connsiteX838" fmla="*/ 5422504 w 7467600"/>
              <a:gd name="connsiteY838" fmla="*/ 805191 h 6858000"/>
              <a:gd name="connsiteX839" fmla="*/ 6087656 w 7467600"/>
              <a:gd name="connsiteY839" fmla="*/ 826703 h 6858000"/>
              <a:gd name="connsiteX840" fmla="*/ 6058717 w 7467600"/>
              <a:gd name="connsiteY840" fmla="*/ 865992 h 6858000"/>
              <a:gd name="connsiteX841" fmla="*/ 4974153 w 7467600"/>
              <a:gd name="connsiteY841" fmla="*/ 1045456 h 6858000"/>
              <a:gd name="connsiteX842" fmla="*/ 5627835 w 7467600"/>
              <a:gd name="connsiteY842" fmla="*/ 1472077 h 6858000"/>
              <a:gd name="connsiteX843" fmla="*/ 5629817 w 7467600"/>
              <a:gd name="connsiteY843" fmla="*/ 1471412 h 6858000"/>
              <a:gd name="connsiteX844" fmla="*/ 5634124 w 7467600"/>
              <a:gd name="connsiteY844" fmla="*/ 1470572 h 6858000"/>
              <a:gd name="connsiteX845" fmla="*/ 5755832 w 7467600"/>
              <a:gd name="connsiteY845" fmla="*/ 1383886 h 6858000"/>
              <a:gd name="connsiteX846" fmla="*/ 6014186 w 7467600"/>
              <a:gd name="connsiteY846" fmla="*/ 1279799 h 6858000"/>
              <a:gd name="connsiteX847" fmla="*/ 6901619 w 7467600"/>
              <a:gd name="connsiteY847" fmla="*/ 1047874 h 6858000"/>
              <a:gd name="connsiteX848" fmla="*/ 6931566 w 7467600"/>
              <a:gd name="connsiteY848" fmla="*/ 1062034 h 6858000"/>
              <a:gd name="connsiteX849" fmla="*/ 5790982 w 7467600"/>
              <a:gd name="connsiteY849" fmla="*/ 1561380 h 6858000"/>
              <a:gd name="connsiteX850" fmla="*/ 6188971 w 7467600"/>
              <a:gd name="connsiteY850" fmla="*/ 1755168 h 6858000"/>
              <a:gd name="connsiteX851" fmla="*/ 6202446 w 7467600"/>
              <a:gd name="connsiteY851" fmla="*/ 1752268 h 6858000"/>
              <a:gd name="connsiteX852" fmla="*/ 7179560 w 7467600"/>
              <a:gd name="connsiteY852" fmla="*/ 1467551 h 6858000"/>
              <a:gd name="connsiteX853" fmla="*/ 7158730 w 7467600"/>
              <a:gd name="connsiteY853" fmla="*/ 1507835 h 6858000"/>
              <a:gd name="connsiteX854" fmla="*/ 6326959 w 7467600"/>
              <a:gd name="connsiteY854" fmla="*/ 1817686 h 6858000"/>
              <a:gd name="connsiteX855" fmla="*/ 6537433 w 7467600"/>
              <a:gd name="connsiteY855" fmla="*/ 1907790 h 6858000"/>
              <a:gd name="connsiteX856" fmla="*/ 6550221 w 7467600"/>
              <a:gd name="connsiteY856" fmla="*/ 1910729 h 6858000"/>
              <a:gd name="connsiteX857" fmla="*/ 6964438 w 7467600"/>
              <a:gd name="connsiteY857" fmla="*/ 2209505 h 6858000"/>
              <a:gd name="connsiteX858" fmla="*/ 7367862 w 7467600"/>
              <a:gd name="connsiteY858" fmla="*/ 2806833 h 6858000"/>
              <a:gd name="connsiteX859" fmla="*/ 7364329 w 7467600"/>
              <a:gd name="connsiteY859" fmla="*/ 2826907 h 6858000"/>
              <a:gd name="connsiteX860" fmla="*/ 7290545 w 7467600"/>
              <a:gd name="connsiteY860" fmla="*/ 2850663 h 6858000"/>
              <a:gd name="connsiteX861" fmla="*/ 6472036 w 7467600"/>
              <a:gd name="connsiteY861" fmla="*/ 1959003 h 6858000"/>
              <a:gd name="connsiteX862" fmla="*/ 5792897 w 7467600"/>
              <a:gd name="connsiteY862" fmla="*/ 1647747 h 6858000"/>
              <a:gd name="connsiteX863" fmla="*/ 5842751 w 7467600"/>
              <a:gd name="connsiteY863" fmla="*/ 1816112 h 6858000"/>
              <a:gd name="connsiteX864" fmla="*/ 5847424 w 7467600"/>
              <a:gd name="connsiteY864" fmla="*/ 1815776 h 6858000"/>
              <a:gd name="connsiteX865" fmla="*/ 6399821 w 7467600"/>
              <a:gd name="connsiteY865" fmla="*/ 2344799 h 6858000"/>
              <a:gd name="connsiteX866" fmla="*/ 6323232 w 7467600"/>
              <a:gd name="connsiteY866" fmla="*/ 2389634 h 6858000"/>
              <a:gd name="connsiteX867" fmla="*/ 5942958 w 7467600"/>
              <a:gd name="connsiteY867" fmla="*/ 2077708 h 6858000"/>
              <a:gd name="connsiteX868" fmla="*/ 5921559 w 7467600"/>
              <a:gd name="connsiteY868" fmla="*/ 2378596 h 6858000"/>
              <a:gd name="connsiteX869" fmla="*/ 5817651 w 7467600"/>
              <a:gd name="connsiteY869" fmla="*/ 3023919 h 6858000"/>
              <a:gd name="connsiteX870" fmla="*/ 5729634 w 7467600"/>
              <a:gd name="connsiteY870" fmla="*/ 3051849 h 6858000"/>
              <a:gd name="connsiteX871" fmla="*/ 5611018 w 7467600"/>
              <a:gd name="connsiteY871" fmla="*/ 2316769 h 6858000"/>
              <a:gd name="connsiteX872" fmla="*/ 5687608 w 7467600"/>
              <a:gd name="connsiteY872" fmla="*/ 2039972 h 6858000"/>
              <a:gd name="connsiteX873" fmla="*/ 5657554 w 7467600"/>
              <a:gd name="connsiteY873" fmla="*/ 1576445 h 6858000"/>
              <a:gd name="connsiteX874" fmla="*/ 5150475 w 7467600"/>
              <a:gd name="connsiteY874" fmla="*/ 1274012 h 6858000"/>
              <a:gd name="connsiteX875" fmla="*/ 5349142 w 7467600"/>
              <a:gd name="connsiteY875" fmla="*/ 2204405 h 6858000"/>
              <a:gd name="connsiteX876" fmla="*/ 5262214 w 7467600"/>
              <a:gd name="connsiteY876" fmla="*/ 2233836 h 6858000"/>
              <a:gd name="connsiteX877" fmla="*/ 4981539 w 7467600"/>
              <a:gd name="connsiteY877" fmla="*/ 1542201 h 6858000"/>
              <a:gd name="connsiteX878" fmla="*/ 4958461 w 7467600"/>
              <a:gd name="connsiteY878" fmla="*/ 1136957 h 6858000"/>
              <a:gd name="connsiteX879" fmla="*/ 4655015 w 7467600"/>
              <a:gd name="connsiteY879" fmla="*/ 891426 h 6858000"/>
              <a:gd name="connsiteX880" fmla="*/ 4348002 w 7467600"/>
              <a:gd name="connsiteY880" fmla="*/ 2205895 h 6858000"/>
              <a:gd name="connsiteX881" fmla="*/ 4262250 w 7467600"/>
              <a:gd name="connsiteY881" fmla="*/ 2219972 h 6858000"/>
              <a:gd name="connsiteX882" fmla="*/ 4550611 w 7467600"/>
              <a:gd name="connsiteY882" fmla="*/ 817540 h 6858000"/>
              <a:gd name="connsiteX883" fmla="*/ 4564418 w 7467600"/>
              <a:gd name="connsiteY883" fmla="*/ 808293 h 6858000"/>
              <a:gd name="connsiteX884" fmla="*/ 4266388 w 7467600"/>
              <a:gd name="connsiteY884" fmla="*/ 500083 h 6858000"/>
              <a:gd name="connsiteX885" fmla="*/ 4032842 w 7467600"/>
              <a:gd name="connsiteY885" fmla="*/ 211809 h 6858000"/>
              <a:gd name="connsiteX886" fmla="*/ 3882765 w 7467600"/>
              <a:gd name="connsiteY886" fmla="*/ 0 h 6858000"/>
              <a:gd name="connsiteX887" fmla="*/ 3721337 w 7467600"/>
              <a:gd name="connsiteY887" fmla="*/ 0 h 6858000"/>
              <a:gd name="connsiteX888" fmla="*/ 3797544 w 7467600"/>
              <a:gd name="connsiteY888" fmla="*/ 0 h 6858000"/>
              <a:gd name="connsiteX889" fmla="*/ 3775734 w 7467600"/>
              <a:gd name="connsiteY889" fmla="*/ 95131 h 6858000"/>
              <a:gd name="connsiteX890" fmla="*/ 3724807 w 7467600"/>
              <a:gd name="connsiteY890" fmla="*/ 272257 h 6858000"/>
              <a:gd name="connsiteX891" fmla="*/ 3726844 w 7467600"/>
              <a:gd name="connsiteY891" fmla="*/ 282988 h 6858000"/>
              <a:gd name="connsiteX892" fmla="*/ 3742664 w 7467600"/>
              <a:gd name="connsiteY892" fmla="*/ 279918 h 6858000"/>
              <a:gd name="connsiteX893" fmla="*/ 4103910 w 7467600"/>
              <a:gd name="connsiteY893" fmla="*/ 1161917 h 6858000"/>
              <a:gd name="connsiteX894" fmla="*/ 4020269 w 7467600"/>
              <a:gd name="connsiteY894" fmla="*/ 1200406 h 6858000"/>
              <a:gd name="connsiteX895" fmla="*/ 3674882 w 7467600"/>
              <a:gd name="connsiteY895" fmla="*/ 488524 h 6858000"/>
              <a:gd name="connsiteX896" fmla="*/ 3132682 w 7467600"/>
              <a:gd name="connsiteY896" fmla="*/ 1072284 h 6858000"/>
              <a:gd name="connsiteX897" fmla="*/ 2716346 w 7467600"/>
              <a:gd name="connsiteY897" fmla="*/ 1276376 h 6858000"/>
              <a:gd name="connsiteX898" fmla="*/ 2716772 w 7467600"/>
              <a:gd name="connsiteY898" fmla="*/ 1255462 h 6858000"/>
              <a:gd name="connsiteX899" fmla="*/ 3471096 w 7467600"/>
              <a:gd name="connsiteY899" fmla="*/ 437072 h 6858000"/>
              <a:gd name="connsiteX900" fmla="*/ 3639057 w 7467600"/>
              <a:gd name="connsiteY900" fmla="*/ 286334 h 6858000"/>
              <a:gd name="connsiteX901" fmla="*/ 3640309 w 7467600"/>
              <a:gd name="connsiteY901" fmla="*/ 284664 h 6858000"/>
              <a:gd name="connsiteX902" fmla="*/ 3646022 w 7467600"/>
              <a:gd name="connsiteY902" fmla="*/ 276711 h 6858000"/>
              <a:gd name="connsiteX903" fmla="*/ 3707943 w 7467600"/>
              <a:gd name="connsiteY903" fmla="*/ 65958 h 6858000"/>
              <a:gd name="connsiteX904" fmla="*/ 3721337 w 7467600"/>
              <a:gd name="connsiteY904" fmla="*/ 0 h 6858000"/>
              <a:gd name="connsiteX905" fmla="*/ 2867960 w 7467600"/>
              <a:gd name="connsiteY905" fmla="*/ 0 h 6858000"/>
              <a:gd name="connsiteX906" fmla="*/ 2926351 w 7467600"/>
              <a:gd name="connsiteY906" fmla="*/ 0 h 6858000"/>
              <a:gd name="connsiteX907" fmla="*/ 2902823 w 7467600"/>
              <a:gd name="connsiteY907" fmla="*/ 262929 h 6858000"/>
              <a:gd name="connsiteX908" fmla="*/ 2940663 w 7467600"/>
              <a:gd name="connsiteY908" fmla="*/ 140884 h 6858000"/>
              <a:gd name="connsiteX909" fmla="*/ 2947039 w 7467600"/>
              <a:gd name="connsiteY909" fmla="*/ 122524 h 6858000"/>
              <a:gd name="connsiteX910" fmla="*/ 2984316 w 7467600"/>
              <a:gd name="connsiteY910" fmla="*/ 0 h 6858000"/>
              <a:gd name="connsiteX911" fmla="*/ 3016114 w 7467600"/>
              <a:gd name="connsiteY911" fmla="*/ 0 h 6858000"/>
              <a:gd name="connsiteX912" fmla="*/ 2979949 w 7467600"/>
              <a:gd name="connsiteY912" fmla="*/ 119274 h 6858000"/>
              <a:gd name="connsiteX913" fmla="*/ 3023879 w 7467600"/>
              <a:gd name="connsiteY913" fmla="*/ 0 h 6858000"/>
              <a:gd name="connsiteX914" fmla="*/ 3105400 w 7467600"/>
              <a:gd name="connsiteY914" fmla="*/ 0 h 6858000"/>
              <a:gd name="connsiteX915" fmla="*/ 3094669 w 7467600"/>
              <a:gd name="connsiteY915" fmla="*/ 30308 h 6858000"/>
              <a:gd name="connsiteX916" fmla="*/ 2901945 w 7467600"/>
              <a:gd name="connsiteY916" fmla="*/ 466538 h 6858000"/>
              <a:gd name="connsiteX917" fmla="*/ 2815209 w 7467600"/>
              <a:gd name="connsiteY917" fmla="*/ 497361 h 6858000"/>
              <a:gd name="connsiteX918" fmla="*/ 2844845 w 7467600"/>
              <a:gd name="connsiteY918" fmla="*/ 127638 h 6858000"/>
              <a:gd name="connsiteX919" fmla="*/ 2867960 w 7467600"/>
              <a:gd name="connsiteY919" fmla="*/ 0 h 6858000"/>
              <a:gd name="connsiteX920" fmla="*/ 1057230 w 7467600"/>
              <a:gd name="connsiteY920" fmla="*/ 0 h 6858000"/>
              <a:gd name="connsiteX921" fmla="*/ 1111003 w 7467600"/>
              <a:gd name="connsiteY921" fmla="*/ 0 h 6858000"/>
              <a:gd name="connsiteX922" fmla="*/ 1125553 w 7467600"/>
              <a:gd name="connsiteY922" fmla="*/ 52588 h 6858000"/>
              <a:gd name="connsiteX923" fmla="*/ 1304276 w 7467600"/>
              <a:gd name="connsiteY923" fmla="*/ 476275 h 6858000"/>
              <a:gd name="connsiteX924" fmla="*/ 1492066 w 7467600"/>
              <a:gd name="connsiteY924" fmla="*/ 886333 h 6858000"/>
              <a:gd name="connsiteX925" fmla="*/ 1423698 w 7467600"/>
              <a:gd name="connsiteY925" fmla="*/ 710817 h 6858000"/>
              <a:gd name="connsiteX926" fmla="*/ 1357609 w 7467600"/>
              <a:gd name="connsiteY926" fmla="*/ 532892 h 6858000"/>
              <a:gd name="connsiteX927" fmla="*/ 1309550 w 7467600"/>
              <a:gd name="connsiteY927" fmla="*/ 374031 h 6858000"/>
              <a:gd name="connsiteX928" fmla="*/ 1193673 w 7467600"/>
              <a:gd name="connsiteY928" fmla="*/ 49533 h 6858000"/>
              <a:gd name="connsiteX929" fmla="*/ 1164391 w 7467600"/>
              <a:gd name="connsiteY929" fmla="*/ 0 h 6858000"/>
              <a:gd name="connsiteX930" fmla="*/ 1200666 w 7467600"/>
              <a:gd name="connsiteY930" fmla="*/ 0 h 6858000"/>
              <a:gd name="connsiteX931" fmla="*/ 1223408 w 7467600"/>
              <a:gd name="connsiteY931" fmla="*/ 38996 h 6858000"/>
              <a:gd name="connsiteX932" fmla="*/ 1339635 w 7467600"/>
              <a:gd name="connsiteY932" fmla="*/ 365517 h 6858000"/>
              <a:gd name="connsiteX933" fmla="*/ 1387469 w 7467600"/>
              <a:gd name="connsiteY933" fmla="*/ 523079 h 6858000"/>
              <a:gd name="connsiteX934" fmla="*/ 1452685 w 7467600"/>
              <a:gd name="connsiteY934" fmla="*/ 699806 h 6858000"/>
              <a:gd name="connsiteX935" fmla="*/ 1492092 w 7467600"/>
              <a:gd name="connsiteY935" fmla="*/ 800424 h 6858000"/>
              <a:gd name="connsiteX936" fmla="*/ 1455302 w 7467600"/>
              <a:gd name="connsiteY936" fmla="*/ 632913 h 6858000"/>
              <a:gd name="connsiteX937" fmla="*/ 1222336 w 7467600"/>
              <a:gd name="connsiteY937" fmla="*/ 9480 h 6858000"/>
              <a:gd name="connsiteX938" fmla="*/ 1214634 w 7467600"/>
              <a:gd name="connsiteY938" fmla="*/ 0 h 6858000"/>
              <a:gd name="connsiteX939" fmla="*/ 1289827 w 7467600"/>
              <a:gd name="connsiteY939" fmla="*/ 0 h 6858000"/>
              <a:gd name="connsiteX940" fmla="*/ 1321076 w 7467600"/>
              <a:gd name="connsiteY940" fmla="*/ 59722 h 6858000"/>
              <a:gd name="connsiteX941" fmla="*/ 1512579 w 7467600"/>
              <a:gd name="connsiteY941" fmla="*/ 626441 h 6858000"/>
              <a:gd name="connsiteX942" fmla="*/ 1506076 w 7467600"/>
              <a:gd name="connsiteY942" fmla="*/ 1089289 h 6858000"/>
              <a:gd name="connsiteX943" fmla="*/ 1486346 w 7467600"/>
              <a:gd name="connsiteY943" fmla="*/ 1079919 h 6858000"/>
              <a:gd name="connsiteX944" fmla="*/ 1070511 w 7467600"/>
              <a:gd name="connsiteY944" fmla="*/ 48609 h 6858000"/>
              <a:gd name="connsiteX945" fmla="*/ 1057230 w 7467600"/>
              <a:gd name="connsiteY945" fmla="*/ 0 h 6858000"/>
              <a:gd name="connsiteX946" fmla="*/ 43151 w 7467600"/>
              <a:gd name="connsiteY946" fmla="*/ 0 h 6858000"/>
              <a:gd name="connsiteX947" fmla="*/ 95283 w 7467600"/>
              <a:gd name="connsiteY947" fmla="*/ 0 h 6858000"/>
              <a:gd name="connsiteX948" fmla="*/ 300708 w 7467600"/>
              <a:gd name="connsiteY948" fmla="*/ 154571 h 6858000"/>
              <a:gd name="connsiteX949" fmla="*/ 530414 w 7467600"/>
              <a:gd name="connsiteY949" fmla="*/ 354673 h 6858000"/>
              <a:gd name="connsiteX950" fmla="*/ 333785 w 7467600"/>
              <a:gd name="connsiteY950" fmla="*/ 161564 h 6858000"/>
              <a:gd name="connsiteX951" fmla="*/ 147005 w 7467600"/>
              <a:gd name="connsiteY951" fmla="*/ 0 h 6858000"/>
              <a:gd name="connsiteX952" fmla="*/ 272509 w 7467600"/>
              <a:gd name="connsiteY952" fmla="*/ 0 h 6858000"/>
              <a:gd name="connsiteX953" fmla="*/ 326276 w 7467600"/>
              <a:gd name="connsiteY953" fmla="*/ 45847 h 6858000"/>
              <a:gd name="connsiteX954" fmla="*/ 823759 w 7467600"/>
              <a:gd name="connsiteY954" fmla="*/ 574145 h 6858000"/>
              <a:gd name="connsiteX955" fmla="*/ 811254 w 7467600"/>
              <a:gd name="connsiteY955" fmla="*/ 665546 h 6858000"/>
              <a:gd name="connsiteX956" fmla="*/ 154042 w 7467600"/>
              <a:gd name="connsiteY956" fmla="*/ 261522 h 6858000"/>
              <a:gd name="connsiteX957" fmla="*/ 13550 w 7467600"/>
              <a:gd name="connsiteY957" fmla="*/ 158423 h 6858000"/>
              <a:gd name="connsiteX958" fmla="*/ 0 w 7467600"/>
              <a:gd name="connsiteY958" fmla="*/ 146618 h 6858000"/>
              <a:gd name="connsiteX959" fmla="*/ 0 w 7467600"/>
              <a:gd name="connsiteY959" fmla="*/ 59161 h 6858000"/>
              <a:gd name="connsiteX960" fmla="*/ 45427 w 7467600"/>
              <a:gd name="connsiteY960" fmla="*/ 101078 h 6858000"/>
              <a:gd name="connsiteX961" fmla="*/ 630103 w 7467600"/>
              <a:gd name="connsiteY961" fmla="*/ 485885 h 6858000"/>
              <a:gd name="connsiteX962" fmla="*/ 532040 w 7467600"/>
              <a:gd name="connsiteY962" fmla="*/ 399359 h 6858000"/>
              <a:gd name="connsiteX963" fmla="*/ 517618 w 7467600"/>
              <a:gd name="connsiteY963" fmla="*/ 385726 h 6858000"/>
              <a:gd name="connsiteX964" fmla="*/ 285074 w 7467600"/>
              <a:gd name="connsiteY964" fmla="*/ 182755 h 6858000"/>
              <a:gd name="connsiteX965" fmla="*/ 43151 w 7467600"/>
              <a:gd name="connsiteY965"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254615 w 7472601"/>
              <a:gd name="connsiteY80" fmla="*/ 5911918 h 6858000"/>
              <a:gd name="connsiteX81" fmla="*/ 7312589 w 7472601"/>
              <a:gd name="connsiteY81" fmla="*/ 5982309 h 6858000"/>
              <a:gd name="connsiteX82" fmla="*/ 7448321 w 7472601"/>
              <a:gd name="connsiteY82" fmla="*/ 6190991 h 6858000"/>
              <a:gd name="connsiteX83" fmla="*/ 7467600 w 7472601"/>
              <a:gd name="connsiteY83" fmla="*/ 6221686 h 6858000"/>
              <a:gd name="connsiteX84" fmla="*/ 7467600 w 7472601"/>
              <a:gd name="connsiteY84" fmla="*/ 6334256 h 6858000"/>
              <a:gd name="connsiteX85" fmla="*/ 7454976 w 7472601"/>
              <a:gd name="connsiteY85" fmla="*/ 6318297 h 6858000"/>
              <a:gd name="connsiteX86" fmla="*/ 1456157 w 7472601"/>
              <a:gd name="connsiteY86" fmla="*/ 5371404 h 6858000"/>
              <a:gd name="connsiteX87" fmla="*/ 1244432 w 7472601"/>
              <a:gd name="connsiteY87" fmla="*/ 5385601 h 6858000"/>
              <a:gd name="connsiteX88" fmla="*/ 973990 w 7472601"/>
              <a:gd name="connsiteY88" fmla="*/ 5424940 h 6858000"/>
              <a:gd name="connsiteX89" fmla="*/ 1103809 w 7472601"/>
              <a:gd name="connsiteY89" fmla="*/ 5433720 h 6858000"/>
              <a:gd name="connsiteX90" fmla="*/ 1123454 w 7472601"/>
              <a:gd name="connsiteY90" fmla="*/ 5435727 h 6858000"/>
              <a:gd name="connsiteX91" fmla="*/ 1737017 w 7472601"/>
              <a:gd name="connsiteY91" fmla="*/ 5452183 h 6858000"/>
              <a:gd name="connsiteX92" fmla="*/ 1824397 w 7472601"/>
              <a:gd name="connsiteY92" fmla="*/ 5447757 h 6858000"/>
              <a:gd name="connsiteX93" fmla="*/ 2070059 w 7472601"/>
              <a:gd name="connsiteY93" fmla="*/ 5441660 h 6858000"/>
              <a:gd name="connsiteX94" fmla="*/ 1456157 w 7472601"/>
              <a:gd name="connsiteY94" fmla="*/ 5371404 h 6858000"/>
              <a:gd name="connsiteX95" fmla="*/ 4988186 w 7472601"/>
              <a:gd name="connsiteY95" fmla="*/ 5216467 h 6858000"/>
              <a:gd name="connsiteX96" fmla="*/ 4777334 w 7472601"/>
              <a:gd name="connsiteY96" fmla="*/ 5406072 h 6858000"/>
              <a:gd name="connsiteX97" fmla="*/ 4718341 w 7472601"/>
              <a:gd name="connsiteY97" fmla="*/ 5468043 h 6858000"/>
              <a:gd name="connsiteX98" fmla="*/ 4604655 w 7472601"/>
              <a:gd name="connsiteY98" fmla="*/ 5583434 h 6858000"/>
              <a:gd name="connsiteX99" fmla="*/ 4565074 w 7472601"/>
              <a:gd name="connsiteY99" fmla="*/ 5618550 h 6858000"/>
              <a:gd name="connsiteX100" fmla="*/ 4988186 w 7472601"/>
              <a:gd name="connsiteY100" fmla="*/ 5216467 h 6858000"/>
              <a:gd name="connsiteX101" fmla="*/ 4978032 w 7472601"/>
              <a:gd name="connsiteY101" fmla="*/ 5183809 h 6858000"/>
              <a:gd name="connsiteX102" fmla="*/ 4463413 w 7472601"/>
              <a:gd name="connsiteY102" fmla="*/ 5615162 h 6858000"/>
              <a:gd name="connsiteX103" fmla="*/ 4358134 w 7472601"/>
              <a:gd name="connsiteY103" fmla="*/ 5742791 h 6858000"/>
              <a:gd name="connsiteX104" fmla="*/ 4376219 w 7472601"/>
              <a:gd name="connsiteY104" fmla="*/ 5729027 h 6858000"/>
              <a:gd name="connsiteX105" fmla="*/ 4582340 w 7472601"/>
              <a:gd name="connsiteY105" fmla="*/ 5561037 h 6858000"/>
              <a:gd name="connsiteX106" fmla="*/ 4694684 w 7472601"/>
              <a:gd name="connsiteY106" fmla="*/ 5447098 h 6858000"/>
              <a:gd name="connsiteX107" fmla="*/ 4754123 w 7472601"/>
              <a:gd name="connsiteY107" fmla="*/ 5384643 h 6858000"/>
              <a:gd name="connsiteX108" fmla="*/ 4978032 w 7472601"/>
              <a:gd name="connsiteY108" fmla="*/ 5183809 h 6858000"/>
              <a:gd name="connsiteX109" fmla="*/ 1903353 w 7472601"/>
              <a:gd name="connsiteY109" fmla="*/ 5044827 h 6858000"/>
              <a:gd name="connsiteX110" fmla="*/ 1936931 w 7472601"/>
              <a:gd name="connsiteY110" fmla="*/ 5093954 h 6858000"/>
              <a:gd name="connsiteX111" fmla="*/ 2195868 w 7472601"/>
              <a:gd name="connsiteY111" fmla="*/ 5396574 h 6858000"/>
              <a:gd name="connsiteX112" fmla="*/ 2088852 w 7472601"/>
              <a:gd name="connsiteY112" fmla="*/ 5166123 h 6858000"/>
              <a:gd name="connsiteX113" fmla="*/ 1958241 w 7472601"/>
              <a:gd name="connsiteY113" fmla="*/ 5067955 h 6858000"/>
              <a:gd name="connsiteX114" fmla="*/ 1903353 w 7472601"/>
              <a:gd name="connsiteY114" fmla="*/ 5044827 h 6858000"/>
              <a:gd name="connsiteX115" fmla="*/ 1979378 w 7472601"/>
              <a:gd name="connsiteY115" fmla="*/ 4769504 h 6858000"/>
              <a:gd name="connsiteX116" fmla="*/ 2882120 w 7472601"/>
              <a:gd name="connsiteY116" fmla="*/ 5064547 h 6858000"/>
              <a:gd name="connsiteX117" fmla="*/ 2793103 w 7472601"/>
              <a:gd name="connsiteY117" fmla="*/ 5039699 h 6858000"/>
              <a:gd name="connsiteX118" fmla="*/ 2770041 w 7472601"/>
              <a:gd name="connsiteY118" fmla="*/ 5033634 h 6858000"/>
              <a:gd name="connsiteX119" fmla="*/ 1979378 w 7472601"/>
              <a:gd name="connsiteY119" fmla="*/ 4769504 h 6858000"/>
              <a:gd name="connsiteX120" fmla="*/ 1927410 w 7472601"/>
              <a:gd name="connsiteY120" fmla="*/ 4716164 h 6858000"/>
              <a:gd name="connsiteX121" fmla="*/ 1959587 w 7472601"/>
              <a:gd name="connsiteY121" fmla="*/ 4728849 h 6858000"/>
              <a:gd name="connsiteX122" fmla="*/ 2777707 w 7472601"/>
              <a:gd name="connsiteY122" fmla="*/ 5003991 h 6858000"/>
              <a:gd name="connsiteX123" fmla="*/ 2800768 w 7472601"/>
              <a:gd name="connsiteY123" fmla="*/ 5010056 h 6858000"/>
              <a:gd name="connsiteX124" fmla="*/ 2879408 w 7472601"/>
              <a:gd name="connsiteY124" fmla="*/ 5031590 h 6858000"/>
              <a:gd name="connsiteX125" fmla="*/ 2862295 w 7472601"/>
              <a:gd name="connsiteY125" fmla="*/ 5022958 h 6858000"/>
              <a:gd name="connsiteX126" fmla="*/ 2813343 w 7472601"/>
              <a:gd name="connsiteY126" fmla="*/ 4998369 h 6858000"/>
              <a:gd name="connsiteX127" fmla="*/ 2646245 w 7472601"/>
              <a:gd name="connsiteY127" fmla="*/ 4930999 h 6858000"/>
              <a:gd name="connsiteX128" fmla="*/ 1999243 w 7472601"/>
              <a:gd name="connsiteY128" fmla="*/ 4730524 h 6858000"/>
              <a:gd name="connsiteX129" fmla="*/ 1979527 w 7472601"/>
              <a:gd name="connsiteY129" fmla="*/ 4726651 h 6858000"/>
              <a:gd name="connsiteX130" fmla="*/ 1927410 w 7472601"/>
              <a:gd name="connsiteY130" fmla="*/ 4716164 h 6858000"/>
              <a:gd name="connsiteX131" fmla="*/ 1997014 w 7472601"/>
              <a:gd name="connsiteY131" fmla="*/ 4698007 h 6858000"/>
              <a:gd name="connsiteX132" fmla="*/ 2005458 w 7472601"/>
              <a:gd name="connsiteY132" fmla="*/ 4699540 h 6858000"/>
              <a:gd name="connsiteX133" fmla="*/ 2657186 w 7472601"/>
              <a:gd name="connsiteY133" fmla="*/ 4901687 h 6858000"/>
              <a:gd name="connsiteX134" fmla="*/ 2826662 w 7472601"/>
              <a:gd name="connsiteY134" fmla="*/ 4970362 h 6858000"/>
              <a:gd name="connsiteX135" fmla="*/ 2876100 w 7472601"/>
              <a:gd name="connsiteY135" fmla="*/ 4995397 h 6858000"/>
              <a:gd name="connsiteX136" fmla="*/ 3042600 w 7472601"/>
              <a:gd name="connsiteY136" fmla="*/ 5059532 h 6858000"/>
              <a:gd name="connsiteX137" fmla="*/ 1997014 w 7472601"/>
              <a:gd name="connsiteY137" fmla="*/ 4698007 h 6858000"/>
              <a:gd name="connsiteX138" fmla="*/ 2305292 w 7472601"/>
              <a:gd name="connsiteY138" fmla="*/ 4219492 h 6858000"/>
              <a:gd name="connsiteX139" fmla="*/ 3360922 w 7472601"/>
              <a:gd name="connsiteY139" fmla="*/ 4529373 h 6858000"/>
              <a:gd name="connsiteX140" fmla="*/ 3492420 w 7472601"/>
              <a:gd name="connsiteY140" fmla="*/ 4510145 h 6858000"/>
              <a:gd name="connsiteX141" fmla="*/ 3364086 w 7472601"/>
              <a:gd name="connsiteY141" fmla="*/ 4480340 h 6858000"/>
              <a:gd name="connsiteX142" fmla="*/ 3225818 w 7472601"/>
              <a:gd name="connsiteY142" fmla="*/ 4411822 h 6858000"/>
              <a:gd name="connsiteX143" fmla="*/ 3129696 w 7472601"/>
              <a:gd name="connsiteY143" fmla="*/ 4360704 h 6858000"/>
              <a:gd name="connsiteX144" fmla="*/ 2814545 w 7472601"/>
              <a:gd name="connsiteY144" fmla="*/ 4282955 h 6858000"/>
              <a:gd name="connsiteX145" fmla="*/ 2305292 w 7472601"/>
              <a:gd name="connsiteY145" fmla="*/ 4219492 h 6858000"/>
              <a:gd name="connsiteX146" fmla="*/ 2626982 w 7472601"/>
              <a:gd name="connsiteY146" fmla="*/ 4206450 h 6858000"/>
              <a:gd name="connsiteX147" fmla="*/ 2490617 w 7472601"/>
              <a:gd name="connsiteY147" fmla="*/ 4206951 h 6858000"/>
              <a:gd name="connsiteX148" fmla="*/ 2819869 w 7472601"/>
              <a:gd name="connsiteY148" fmla="*/ 4252936 h 6858000"/>
              <a:gd name="connsiteX149" fmla="*/ 3143018 w 7472601"/>
              <a:gd name="connsiteY149" fmla="*/ 4332698 h 6858000"/>
              <a:gd name="connsiteX150" fmla="*/ 3241520 w 7472601"/>
              <a:gd name="connsiteY150" fmla="*/ 4385112 h 6858000"/>
              <a:gd name="connsiteX151" fmla="*/ 3374575 w 7472601"/>
              <a:gd name="connsiteY151" fmla="*/ 4451517 h 6858000"/>
              <a:gd name="connsiteX152" fmla="*/ 3505221 w 7472601"/>
              <a:gd name="connsiteY152" fmla="*/ 4480757 h 6858000"/>
              <a:gd name="connsiteX153" fmla="*/ 2626982 w 7472601"/>
              <a:gd name="connsiteY153" fmla="*/ 4206450 h 6858000"/>
              <a:gd name="connsiteX154" fmla="*/ 1310106 w 7472601"/>
              <a:gd name="connsiteY154" fmla="*/ 3943217 h 6858000"/>
              <a:gd name="connsiteX155" fmla="*/ 854994 w 7472601"/>
              <a:gd name="connsiteY155" fmla="*/ 4399136 h 6858000"/>
              <a:gd name="connsiteX156" fmla="*/ 742462 w 7472601"/>
              <a:gd name="connsiteY156" fmla="*/ 4594648 h 6858000"/>
              <a:gd name="connsiteX157" fmla="*/ 820602 w 7472601"/>
              <a:gd name="connsiteY157" fmla="*/ 4485915 h 6858000"/>
              <a:gd name="connsiteX158" fmla="*/ 878295 w 7472601"/>
              <a:gd name="connsiteY158" fmla="*/ 4403594 h 6858000"/>
              <a:gd name="connsiteX159" fmla="*/ 1240607 w 7472601"/>
              <a:gd name="connsiteY159" fmla="*/ 4010401 h 6858000"/>
              <a:gd name="connsiteX160" fmla="*/ 1310106 w 7472601"/>
              <a:gd name="connsiteY160" fmla="*/ 3943217 h 6858000"/>
              <a:gd name="connsiteX161" fmla="*/ 1423113 w 7472601"/>
              <a:gd name="connsiteY161" fmla="*/ 3874565 h 6858000"/>
              <a:gd name="connsiteX162" fmla="*/ 1260565 w 7472601"/>
              <a:gd name="connsiteY162" fmla="*/ 4031982 h 6858000"/>
              <a:gd name="connsiteX163" fmla="*/ 901900 w 7472601"/>
              <a:gd name="connsiteY163" fmla="*/ 4421236 h 6858000"/>
              <a:gd name="connsiteX164" fmla="*/ 845044 w 7472601"/>
              <a:gd name="connsiteY164" fmla="*/ 4502436 h 6858000"/>
              <a:gd name="connsiteX165" fmla="*/ 685926 w 7472601"/>
              <a:gd name="connsiteY165" fmla="*/ 4703069 h 6858000"/>
              <a:gd name="connsiteX166" fmla="*/ 684248 w 7472601"/>
              <a:gd name="connsiteY166" fmla="*/ 4706721 h 6858000"/>
              <a:gd name="connsiteX167" fmla="*/ 1423113 w 7472601"/>
              <a:gd name="connsiteY167" fmla="*/ 3874565 h 6858000"/>
              <a:gd name="connsiteX168" fmla="*/ 3316479 w 7472601"/>
              <a:gd name="connsiteY168" fmla="*/ 3872136 h 6858000"/>
              <a:gd name="connsiteX169" fmla="*/ 3546806 w 7472601"/>
              <a:gd name="connsiteY169" fmla="*/ 4356139 h 6858000"/>
              <a:gd name="connsiteX170" fmla="*/ 3364433 w 7472601"/>
              <a:gd name="connsiteY170" fmla="*/ 3953121 h 6858000"/>
              <a:gd name="connsiteX171" fmla="*/ 3316479 w 7472601"/>
              <a:gd name="connsiteY171" fmla="*/ 3872136 h 6858000"/>
              <a:gd name="connsiteX172" fmla="*/ 3291335 w 7472601"/>
              <a:gd name="connsiteY172" fmla="*/ 3767420 h 6858000"/>
              <a:gd name="connsiteX173" fmla="*/ 3390805 w 7472601"/>
              <a:gd name="connsiteY173" fmla="*/ 3937163 h 6858000"/>
              <a:gd name="connsiteX174" fmla="*/ 3579062 w 7472601"/>
              <a:gd name="connsiteY174" fmla="*/ 4359040 h 6858000"/>
              <a:gd name="connsiteX175" fmla="*/ 3467355 w 7472601"/>
              <a:gd name="connsiteY175" fmla="*/ 3988130 h 6858000"/>
              <a:gd name="connsiteX176" fmla="*/ 3310753 w 7472601"/>
              <a:gd name="connsiteY176" fmla="*/ 3787140 h 6858000"/>
              <a:gd name="connsiteX177" fmla="*/ 3291335 w 7472601"/>
              <a:gd name="connsiteY177" fmla="*/ 3767420 h 6858000"/>
              <a:gd name="connsiteX178" fmla="*/ 1635889 w 7472601"/>
              <a:gd name="connsiteY178" fmla="*/ 3709494 h 6858000"/>
              <a:gd name="connsiteX179" fmla="*/ 1634800 w 7472601"/>
              <a:gd name="connsiteY179" fmla="*/ 3731111 h 6858000"/>
              <a:gd name="connsiteX180" fmla="*/ 1635889 w 7472601"/>
              <a:gd name="connsiteY180" fmla="*/ 3709494 h 6858000"/>
              <a:gd name="connsiteX181" fmla="*/ 1510397 w 7472601"/>
              <a:gd name="connsiteY181" fmla="*/ 3684705 h 6858000"/>
              <a:gd name="connsiteX182" fmla="*/ 1146550 w 7472601"/>
              <a:gd name="connsiteY182" fmla="*/ 3802012 h 6858000"/>
              <a:gd name="connsiteX183" fmla="*/ 698834 w 7472601"/>
              <a:gd name="connsiteY183" fmla="*/ 3952272 h 6858000"/>
              <a:gd name="connsiteX184" fmla="*/ 34256 w 7472601"/>
              <a:gd name="connsiteY184" fmla="*/ 4347603 h 6858000"/>
              <a:gd name="connsiteX185" fmla="*/ 527241 w 7472601"/>
              <a:gd name="connsiteY185" fmla="*/ 4065078 h 6858000"/>
              <a:gd name="connsiteX186" fmla="*/ 1510397 w 7472601"/>
              <a:gd name="connsiteY186" fmla="*/ 3684705 h 6858000"/>
              <a:gd name="connsiteX187" fmla="*/ 1313114 w 7472601"/>
              <a:gd name="connsiteY187" fmla="*/ 3655216 h 6858000"/>
              <a:gd name="connsiteX188" fmla="*/ 1109304 w 7472601"/>
              <a:gd name="connsiteY188" fmla="*/ 3669030 h 6858000"/>
              <a:gd name="connsiteX189" fmla="*/ 8129 w 7472601"/>
              <a:gd name="connsiteY189" fmla="*/ 4330519 h 6858000"/>
              <a:gd name="connsiteX190" fmla="*/ 687572 w 7472601"/>
              <a:gd name="connsiteY190" fmla="*/ 3925629 h 6858000"/>
              <a:gd name="connsiteX191" fmla="*/ 1138365 w 7472601"/>
              <a:gd name="connsiteY191" fmla="*/ 3774515 h 6858000"/>
              <a:gd name="connsiteX192" fmla="*/ 1505579 w 7472601"/>
              <a:gd name="connsiteY192" fmla="*/ 3655526 h 6858000"/>
              <a:gd name="connsiteX193" fmla="*/ 1313114 w 7472601"/>
              <a:gd name="connsiteY193" fmla="*/ 3655216 h 6858000"/>
              <a:gd name="connsiteX194" fmla="*/ 3655073 w 7472601"/>
              <a:gd name="connsiteY194" fmla="*/ 3650884 h 6858000"/>
              <a:gd name="connsiteX195" fmla="*/ 3989938 w 7472601"/>
              <a:gd name="connsiteY195" fmla="*/ 3991685 h 6858000"/>
              <a:gd name="connsiteX196" fmla="*/ 4393907 w 7472601"/>
              <a:gd name="connsiteY196" fmla="*/ 4261258 h 6858000"/>
              <a:gd name="connsiteX197" fmla="*/ 4648051 w 7472601"/>
              <a:gd name="connsiteY197" fmla="*/ 4374051 h 6858000"/>
              <a:gd name="connsiteX198" fmla="*/ 4383389 w 7472601"/>
              <a:gd name="connsiteY198" fmla="*/ 4184369 h 6858000"/>
              <a:gd name="connsiteX199" fmla="*/ 4165508 w 7472601"/>
              <a:gd name="connsiteY199" fmla="*/ 4035196 h 6858000"/>
              <a:gd name="connsiteX200" fmla="*/ 4068162 w 7472601"/>
              <a:gd name="connsiteY200" fmla="*/ 3953394 h 6858000"/>
              <a:gd name="connsiteX201" fmla="*/ 3981416 w 7472601"/>
              <a:gd name="connsiteY201" fmla="*/ 3880482 h 6858000"/>
              <a:gd name="connsiteX202" fmla="*/ 3800147 w 7472601"/>
              <a:gd name="connsiteY202" fmla="*/ 3749872 h 6858000"/>
              <a:gd name="connsiteX203" fmla="*/ 3655073 w 7472601"/>
              <a:gd name="connsiteY203" fmla="*/ 3650884 h 6858000"/>
              <a:gd name="connsiteX204" fmla="*/ 3670252 w 7472601"/>
              <a:gd name="connsiteY204" fmla="*/ 3622798 h 6858000"/>
              <a:gd name="connsiteX205" fmla="*/ 3817258 w 7472601"/>
              <a:gd name="connsiteY205" fmla="*/ 3723577 h 6858000"/>
              <a:gd name="connsiteX206" fmla="*/ 4000461 w 7472601"/>
              <a:gd name="connsiteY206" fmla="*/ 3855966 h 6858000"/>
              <a:gd name="connsiteX207" fmla="*/ 4088180 w 7472601"/>
              <a:gd name="connsiteY207" fmla="*/ 3929774 h 6858000"/>
              <a:gd name="connsiteX208" fmla="*/ 4184555 w 7472601"/>
              <a:gd name="connsiteY208" fmla="*/ 4010683 h 6858000"/>
              <a:gd name="connsiteX209" fmla="*/ 4399563 w 7472601"/>
              <a:gd name="connsiteY209" fmla="*/ 4158106 h 6858000"/>
              <a:gd name="connsiteX210" fmla="*/ 4684469 w 7472601"/>
              <a:gd name="connsiteY210" fmla="*/ 4364680 h 6858000"/>
              <a:gd name="connsiteX211" fmla="*/ 4690271 w 7472601"/>
              <a:gd name="connsiteY211" fmla="*/ 4370034 h 6858000"/>
              <a:gd name="connsiteX212" fmla="*/ 4136093 w 7472601"/>
              <a:gd name="connsiteY212" fmla="*/ 3858466 h 6858000"/>
              <a:gd name="connsiteX213" fmla="*/ 3670252 w 7472601"/>
              <a:gd name="connsiteY213" fmla="*/ 3622798 h 6858000"/>
              <a:gd name="connsiteX214" fmla="*/ 4440129 w 7472601"/>
              <a:gd name="connsiteY214" fmla="*/ 3448571 h 6858000"/>
              <a:gd name="connsiteX215" fmla="*/ 4856525 w 7472601"/>
              <a:gd name="connsiteY215" fmla="*/ 3915351 h 6858000"/>
              <a:gd name="connsiteX216" fmla="*/ 5059055 w 7472601"/>
              <a:gd name="connsiteY216" fmla="*/ 4108918 h 6858000"/>
              <a:gd name="connsiteX217" fmla="*/ 5290070 w 7472601"/>
              <a:gd name="connsiteY217" fmla="*/ 4263619 h 6858000"/>
              <a:gd name="connsiteX218" fmla="*/ 4834991 w 7472601"/>
              <a:gd name="connsiteY218" fmla="*/ 3830985 h 6858000"/>
              <a:gd name="connsiteX219" fmla="*/ 4440129 w 7472601"/>
              <a:gd name="connsiteY219" fmla="*/ 3448571 h 6858000"/>
              <a:gd name="connsiteX220" fmla="*/ 4441737 w 7472601"/>
              <a:gd name="connsiteY220" fmla="*/ 3399734 h 6858000"/>
              <a:gd name="connsiteX221" fmla="*/ 4431236 w 7472601"/>
              <a:gd name="connsiteY221" fmla="*/ 3400954 h 6858000"/>
              <a:gd name="connsiteX222" fmla="*/ 4557150 w 7472601"/>
              <a:gd name="connsiteY222" fmla="*/ 3510023 h 6858000"/>
              <a:gd name="connsiteX223" fmla="*/ 4856936 w 7472601"/>
              <a:gd name="connsiteY223" fmla="*/ 3809146 h 6858000"/>
              <a:gd name="connsiteX224" fmla="*/ 5111996 w 7472601"/>
              <a:gd name="connsiteY224" fmla="*/ 4065759 h 6858000"/>
              <a:gd name="connsiteX225" fmla="*/ 5388878 w 7472601"/>
              <a:gd name="connsiteY225" fmla="*/ 4300185 h 6858000"/>
              <a:gd name="connsiteX226" fmla="*/ 5425556 w 7472601"/>
              <a:gd name="connsiteY226" fmla="*/ 4308967 h 6858000"/>
              <a:gd name="connsiteX227" fmla="*/ 4943646 w 7472601"/>
              <a:gd name="connsiteY227" fmla="*/ 3822916 h 6858000"/>
              <a:gd name="connsiteX228" fmla="*/ 4594837 w 7472601"/>
              <a:gd name="connsiteY228" fmla="*/ 3532274 h 6858000"/>
              <a:gd name="connsiteX229" fmla="*/ 4441737 w 7472601"/>
              <a:gd name="connsiteY229" fmla="*/ 3399734 h 6858000"/>
              <a:gd name="connsiteX230" fmla="*/ 5425834 w 7472601"/>
              <a:gd name="connsiteY230" fmla="*/ 3162785 h 6858000"/>
              <a:gd name="connsiteX231" fmla="*/ 5401644 w 7472601"/>
              <a:gd name="connsiteY231" fmla="*/ 3617847 h 6858000"/>
              <a:gd name="connsiteX232" fmla="*/ 5467256 w 7472601"/>
              <a:gd name="connsiteY232" fmla="*/ 4175494 h 6858000"/>
              <a:gd name="connsiteX233" fmla="*/ 5448069 w 7472601"/>
              <a:gd name="connsiteY233" fmla="*/ 3567554 h 6858000"/>
              <a:gd name="connsiteX234" fmla="*/ 5425834 w 7472601"/>
              <a:gd name="connsiteY234" fmla="*/ 3162785 h 6858000"/>
              <a:gd name="connsiteX235" fmla="*/ 1318687 w 7472601"/>
              <a:gd name="connsiteY235" fmla="*/ 3113840 h 6858000"/>
              <a:gd name="connsiteX236" fmla="*/ 1066793 w 7472601"/>
              <a:gd name="connsiteY236" fmla="*/ 3212171 h 6858000"/>
              <a:gd name="connsiteX237" fmla="*/ 993319 w 7472601"/>
              <a:gd name="connsiteY237" fmla="*/ 3247648 h 6858000"/>
              <a:gd name="connsiteX238" fmla="*/ 853081 w 7472601"/>
              <a:gd name="connsiteY238" fmla="*/ 3312410 h 6858000"/>
              <a:gd name="connsiteX239" fmla="*/ 805957 w 7472601"/>
              <a:gd name="connsiteY239" fmla="*/ 3330443 h 6858000"/>
              <a:gd name="connsiteX240" fmla="*/ 1318687 w 7472601"/>
              <a:gd name="connsiteY240" fmla="*/ 3113840 h 6858000"/>
              <a:gd name="connsiteX241" fmla="*/ 5453702 w 7472601"/>
              <a:gd name="connsiteY241" fmla="*/ 3090882 h 6858000"/>
              <a:gd name="connsiteX242" fmla="*/ 5480135 w 7472601"/>
              <a:gd name="connsiteY242" fmla="*/ 3565802 h 6858000"/>
              <a:gd name="connsiteX243" fmla="*/ 5499023 w 7472601"/>
              <a:gd name="connsiteY243" fmla="*/ 4166310 h 6858000"/>
              <a:gd name="connsiteX244" fmla="*/ 5547022 w 7472601"/>
              <a:gd name="connsiteY244" fmla="*/ 3607838 h 6858000"/>
              <a:gd name="connsiteX245" fmla="*/ 5515964 w 7472601"/>
              <a:gd name="connsiteY245" fmla="*/ 3378541 h 6858000"/>
              <a:gd name="connsiteX246" fmla="*/ 5453702 w 7472601"/>
              <a:gd name="connsiteY246" fmla="*/ 3090882 h 6858000"/>
              <a:gd name="connsiteX247" fmla="*/ 1238695 w 7472601"/>
              <a:gd name="connsiteY247" fmla="*/ 3076820 h 6858000"/>
              <a:gd name="connsiteX248" fmla="*/ 716371 w 7472601"/>
              <a:gd name="connsiteY248" fmla="*/ 3293249 h 6858000"/>
              <a:gd name="connsiteX249" fmla="*/ 579522 w 7472601"/>
              <a:gd name="connsiteY249" fmla="*/ 3371759 h 6858000"/>
              <a:gd name="connsiteX250" fmla="*/ 600288 w 7472601"/>
              <a:gd name="connsiteY250" fmla="*/ 3365555 h 6858000"/>
              <a:gd name="connsiteX251" fmla="*/ 840692 w 7472601"/>
              <a:gd name="connsiteY251" fmla="*/ 3284921 h 6858000"/>
              <a:gd name="connsiteX252" fmla="*/ 979248 w 7472601"/>
              <a:gd name="connsiteY252" fmla="*/ 3221003 h 6858000"/>
              <a:gd name="connsiteX253" fmla="*/ 1053282 w 7472601"/>
              <a:gd name="connsiteY253" fmla="*/ 3185247 h 6858000"/>
              <a:gd name="connsiteX254" fmla="*/ 1320603 w 7472601"/>
              <a:gd name="connsiteY254" fmla="*/ 3081281 h 6858000"/>
              <a:gd name="connsiteX255" fmla="*/ 1238695 w 7472601"/>
              <a:gd name="connsiteY255" fmla="*/ 3076820 h 6858000"/>
              <a:gd name="connsiteX256" fmla="*/ 5425627 w 7472601"/>
              <a:gd name="connsiteY256" fmla="*/ 2954192 h 6858000"/>
              <a:gd name="connsiteX257" fmla="*/ 5470770 w 7472601"/>
              <a:gd name="connsiteY257" fmla="*/ 3005435 h 6858000"/>
              <a:gd name="connsiteX258" fmla="*/ 5519779 w 7472601"/>
              <a:gd name="connsiteY258" fmla="*/ 4359223 h 6858000"/>
              <a:gd name="connsiteX259" fmla="*/ 5520293 w 7472601"/>
              <a:gd name="connsiteY259" fmla="*/ 4360602 h 6858000"/>
              <a:gd name="connsiteX260" fmla="*/ 5767221 w 7472601"/>
              <a:gd name="connsiteY260" fmla="*/ 4665564 h 6858000"/>
              <a:gd name="connsiteX261" fmla="*/ 6937169 w 7472601"/>
              <a:gd name="connsiteY261" fmla="*/ 4815941 h 6858000"/>
              <a:gd name="connsiteX262" fmla="*/ 6953922 w 7472601"/>
              <a:gd name="connsiteY262" fmla="*/ 4890068 h 6858000"/>
              <a:gd name="connsiteX263" fmla="*/ 6071359 w 7472601"/>
              <a:gd name="connsiteY263" fmla="*/ 4770770 h 6858000"/>
              <a:gd name="connsiteX264" fmla="*/ 6038839 w 7472601"/>
              <a:gd name="connsiteY264" fmla="*/ 4764474 h 6858000"/>
              <a:gd name="connsiteX265" fmla="*/ 6038706 w 7472601"/>
              <a:gd name="connsiteY265" fmla="*/ 4763847 h 6858000"/>
              <a:gd name="connsiteX266" fmla="*/ 6037784 w 7472601"/>
              <a:gd name="connsiteY266" fmla="*/ 4764270 h 6858000"/>
              <a:gd name="connsiteX267" fmla="*/ 6038839 w 7472601"/>
              <a:gd name="connsiteY267" fmla="*/ 4764474 h 6858000"/>
              <a:gd name="connsiteX268" fmla="*/ 6040338 w 7472601"/>
              <a:gd name="connsiteY268" fmla="*/ 4771418 h 6858000"/>
              <a:gd name="connsiteX269" fmla="*/ 6024488 w 7472601"/>
              <a:gd name="connsiteY269" fmla="*/ 4809903 h 6858000"/>
              <a:gd name="connsiteX270" fmla="*/ 5599771 w 7472601"/>
              <a:gd name="connsiteY270" fmla="*/ 5509652 h 6858000"/>
              <a:gd name="connsiteX271" fmla="*/ 5548843 w 7472601"/>
              <a:gd name="connsiteY271" fmla="*/ 5563845 h 6858000"/>
              <a:gd name="connsiteX272" fmla="*/ 5940952 w 7472601"/>
              <a:gd name="connsiteY272" fmla="*/ 6250028 h 6858000"/>
              <a:gd name="connsiteX273" fmla="*/ 6043441 w 7472601"/>
              <a:gd name="connsiteY273" fmla="*/ 6665847 h 6858000"/>
              <a:gd name="connsiteX274" fmla="*/ 6093432 w 7472601"/>
              <a:gd name="connsiteY274" fmla="*/ 6858000 h 6858000"/>
              <a:gd name="connsiteX275" fmla="*/ 6034344 w 7472601"/>
              <a:gd name="connsiteY275" fmla="*/ 6858000 h 6858000"/>
              <a:gd name="connsiteX276" fmla="*/ 6026679 w 7472601"/>
              <a:gd name="connsiteY276" fmla="*/ 6836959 h 6858000"/>
              <a:gd name="connsiteX277" fmla="*/ 5800441 w 7472601"/>
              <a:gd name="connsiteY277" fmla="*/ 6335286 h 6858000"/>
              <a:gd name="connsiteX278" fmla="*/ 5526562 w 7472601"/>
              <a:gd name="connsiteY278" fmla="*/ 5705388 h 6858000"/>
              <a:gd name="connsiteX279" fmla="*/ 5519640 w 7472601"/>
              <a:gd name="connsiteY279" fmla="*/ 5683774 h 6858000"/>
              <a:gd name="connsiteX280" fmla="*/ 5844559 w 7472601"/>
              <a:gd name="connsiteY280" fmla="*/ 6553349 h 6858000"/>
              <a:gd name="connsiteX281" fmla="*/ 5975994 w 7472601"/>
              <a:gd name="connsiteY281" fmla="*/ 6858000 h 6858000"/>
              <a:gd name="connsiteX282" fmla="*/ 5898547 w 7472601"/>
              <a:gd name="connsiteY282" fmla="*/ 6858000 h 6858000"/>
              <a:gd name="connsiteX283" fmla="*/ 5682041 w 7472601"/>
              <a:gd name="connsiteY283" fmla="*/ 6355860 h 6858000"/>
              <a:gd name="connsiteX284" fmla="*/ 5461758 w 7472601"/>
              <a:gd name="connsiteY284" fmla="*/ 5820220 h 6858000"/>
              <a:gd name="connsiteX285" fmla="*/ 5237282 w 7472601"/>
              <a:gd name="connsiteY285" fmla="*/ 6579086 h 6858000"/>
              <a:gd name="connsiteX286" fmla="*/ 5115009 w 7472601"/>
              <a:gd name="connsiteY286" fmla="*/ 6858000 h 6858000"/>
              <a:gd name="connsiteX287" fmla="*/ 5028074 w 7472601"/>
              <a:gd name="connsiteY287" fmla="*/ 6858000 h 6858000"/>
              <a:gd name="connsiteX288" fmla="*/ 5079508 w 7472601"/>
              <a:gd name="connsiteY288" fmla="*/ 6749074 h 6858000"/>
              <a:gd name="connsiteX289" fmla="*/ 5371846 w 7472601"/>
              <a:gd name="connsiteY289" fmla="*/ 5924413 h 6858000"/>
              <a:gd name="connsiteX290" fmla="*/ 5270512 w 7472601"/>
              <a:gd name="connsiteY290" fmla="*/ 6138975 h 6858000"/>
              <a:gd name="connsiteX291" fmla="*/ 5062409 w 7472601"/>
              <a:gd name="connsiteY291" fmla="*/ 6653544 h 6858000"/>
              <a:gd name="connsiteX292" fmla="*/ 5036628 w 7472601"/>
              <a:gd name="connsiteY292" fmla="*/ 6754247 h 6858000"/>
              <a:gd name="connsiteX293" fmla="*/ 5009112 w 7472601"/>
              <a:gd name="connsiteY293" fmla="*/ 6858000 h 6858000"/>
              <a:gd name="connsiteX294" fmla="*/ 4976679 w 7472601"/>
              <a:gd name="connsiteY294" fmla="*/ 6858000 h 6858000"/>
              <a:gd name="connsiteX295" fmla="*/ 5006537 w 7472601"/>
              <a:gd name="connsiteY295" fmla="*/ 6747068 h 6858000"/>
              <a:gd name="connsiteX296" fmla="*/ 5032723 w 7472601"/>
              <a:gd name="connsiteY296" fmla="*/ 6644957 h 6858000"/>
              <a:gd name="connsiteX297" fmla="*/ 5242949 w 7472601"/>
              <a:gd name="connsiteY297" fmla="*/ 6125175 h 6858000"/>
              <a:gd name="connsiteX298" fmla="*/ 5286321 w 7472601"/>
              <a:gd name="connsiteY298" fmla="*/ 6033555 h 6858000"/>
              <a:gd name="connsiteX299" fmla="*/ 5008210 w 7472601"/>
              <a:gd name="connsiteY299" fmla="*/ 6649194 h 6858000"/>
              <a:gd name="connsiteX300" fmla="*/ 4986321 w 7472601"/>
              <a:gd name="connsiteY300" fmla="*/ 6765687 h 6858000"/>
              <a:gd name="connsiteX301" fmla="*/ 4973474 w 7472601"/>
              <a:gd name="connsiteY301" fmla="*/ 6858000 h 6858000"/>
              <a:gd name="connsiteX302" fmla="*/ 4907178 w 7472601"/>
              <a:gd name="connsiteY302" fmla="*/ 6858000 h 6858000"/>
              <a:gd name="connsiteX303" fmla="*/ 4910810 w 7472601"/>
              <a:gd name="connsiteY303" fmla="*/ 6829660 h 6858000"/>
              <a:gd name="connsiteX304" fmla="*/ 4987461 w 7472601"/>
              <a:gd name="connsiteY304" fmla="*/ 6432994 h 6858000"/>
              <a:gd name="connsiteX305" fmla="*/ 5179262 w 7472601"/>
              <a:gd name="connsiteY305" fmla="*/ 6035044 h 6858000"/>
              <a:gd name="connsiteX306" fmla="*/ 4689678 w 7472601"/>
              <a:gd name="connsiteY306" fmla="*/ 6440241 h 6858000"/>
              <a:gd name="connsiteX307" fmla="*/ 4477543 w 7472601"/>
              <a:gd name="connsiteY307" fmla="*/ 6674836 h 6858000"/>
              <a:gd name="connsiteX308" fmla="*/ 4329957 w 7472601"/>
              <a:gd name="connsiteY308" fmla="*/ 6858000 h 6858000"/>
              <a:gd name="connsiteX309" fmla="*/ 4218595 w 7472601"/>
              <a:gd name="connsiteY309" fmla="*/ 6858000 h 6858000"/>
              <a:gd name="connsiteX310" fmla="*/ 4368888 w 7472601"/>
              <a:gd name="connsiteY310" fmla="*/ 6668412 h 6858000"/>
              <a:gd name="connsiteX311" fmla="*/ 4563091 w 7472601"/>
              <a:gd name="connsiteY311" fmla="*/ 6442508 h 6858000"/>
              <a:gd name="connsiteX312" fmla="*/ 5387324 w 7472601"/>
              <a:gd name="connsiteY312" fmla="*/ 5705830 h 6858000"/>
              <a:gd name="connsiteX313" fmla="*/ 5073620 w 7472601"/>
              <a:gd name="connsiteY313" fmla="*/ 5955437 h 6858000"/>
              <a:gd name="connsiteX314" fmla="*/ 4689789 w 7472601"/>
              <a:gd name="connsiteY314" fmla="*/ 6268382 h 6858000"/>
              <a:gd name="connsiteX315" fmla="*/ 4418722 w 7472601"/>
              <a:gd name="connsiteY315" fmla="*/ 6570886 h 6858000"/>
              <a:gd name="connsiteX316" fmla="*/ 4214944 w 7472601"/>
              <a:gd name="connsiteY316" fmla="*/ 6858000 h 6858000"/>
              <a:gd name="connsiteX317" fmla="*/ 4177898 w 7472601"/>
              <a:gd name="connsiteY317" fmla="*/ 6858000 h 6858000"/>
              <a:gd name="connsiteX318" fmla="*/ 4391597 w 7472601"/>
              <a:gd name="connsiteY318" fmla="*/ 6556370 h 6858000"/>
              <a:gd name="connsiteX319" fmla="*/ 4668889 w 7472601"/>
              <a:gd name="connsiteY319" fmla="*/ 6246399 h 6858000"/>
              <a:gd name="connsiteX320" fmla="*/ 5055427 w 7472601"/>
              <a:gd name="connsiteY320" fmla="*/ 5931476 h 6858000"/>
              <a:gd name="connsiteX321" fmla="*/ 5371814 w 7472601"/>
              <a:gd name="connsiteY321" fmla="*/ 5678975 h 6858000"/>
              <a:gd name="connsiteX322" fmla="*/ 4987918 w 7472601"/>
              <a:gd name="connsiteY322" fmla="*/ 5838701 h 6858000"/>
              <a:gd name="connsiteX323" fmla="*/ 4317146 w 7472601"/>
              <a:gd name="connsiteY323" fmla="*/ 6587716 h 6858000"/>
              <a:gd name="connsiteX324" fmla="*/ 4171627 w 7472601"/>
              <a:gd name="connsiteY324" fmla="*/ 6858000 h 6858000"/>
              <a:gd name="connsiteX325" fmla="*/ 4081585 w 7472601"/>
              <a:gd name="connsiteY325" fmla="*/ 6858000 h 6858000"/>
              <a:gd name="connsiteX326" fmla="*/ 4238603 w 7472601"/>
              <a:gd name="connsiteY326" fmla="*/ 6559341 h 6858000"/>
              <a:gd name="connsiteX327" fmla="*/ 4778333 w 7472601"/>
              <a:gd name="connsiteY327" fmla="*/ 5873626 h 6858000"/>
              <a:gd name="connsiteX328" fmla="*/ 5414185 w 7472601"/>
              <a:gd name="connsiteY328" fmla="*/ 5573882 h 6858000"/>
              <a:gd name="connsiteX329" fmla="*/ 5959648 w 7472601"/>
              <a:gd name="connsiteY329" fmla="*/ 4760797 h 6858000"/>
              <a:gd name="connsiteX330" fmla="*/ 5355019 w 7472601"/>
              <a:gd name="connsiteY330" fmla="*/ 4734672 h 6858000"/>
              <a:gd name="connsiteX331" fmla="*/ 5083565 w 7472601"/>
              <a:gd name="connsiteY331" fmla="*/ 5179121 h 6858000"/>
              <a:gd name="connsiteX332" fmla="*/ 4713577 w 7472601"/>
              <a:gd name="connsiteY332" fmla="*/ 5616803 h 6858000"/>
              <a:gd name="connsiteX333" fmla="*/ 3989559 w 7472601"/>
              <a:gd name="connsiteY333" fmla="*/ 6145945 h 6858000"/>
              <a:gd name="connsiteX334" fmla="*/ 3939824 w 7472601"/>
              <a:gd name="connsiteY334" fmla="*/ 6066900 h 6858000"/>
              <a:gd name="connsiteX335" fmla="*/ 4584537 w 7472601"/>
              <a:gd name="connsiteY335" fmla="*/ 5324826 h 6858000"/>
              <a:gd name="connsiteX336" fmla="*/ 5037105 w 7472601"/>
              <a:gd name="connsiteY336" fmla="*/ 5088765 h 6858000"/>
              <a:gd name="connsiteX337" fmla="*/ 5039930 w 7472601"/>
              <a:gd name="connsiteY337" fmla="*/ 5089585 h 6858000"/>
              <a:gd name="connsiteX338" fmla="*/ 5263764 w 7472601"/>
              <a:gd name="connsiteY338" fmla="*/ 4735525 h 6858000"/>
              <a:gd name="connsiteX339" fmla="*/ 4086300 w 7472601"/>
              <a:gd name="connsiteY339" fmla="*/ 4884599 h 6858000"/>
              <a:gd name="connsiteX340" fmla="*/ 4085485 w 7472601"/>
              <a:gd name="connsiteY340" fmla="*/ 4899070 h 6858000"/>
              <a:gd name="connsiteX341" fmla="*/ 3871915 w 7472601"/>
              <a:gd name="connsiteY341" fmla="*/ 5253645 h 6858000"/>
              <a:gd name="connsiteX342" fmla="*/ 3799374 w 7472601"/>
              <a:gd name="connsiteY342" fmla="*/ 5466127 h 6858000"/>
              <a:gd name="connsiteX343" fmla="*/ 3498850 w 7472601"/>
              <a:gd name="connsiteY343" fmla="*/ 6661888 h 6858000"/>
              <a:gd name="connsiteX344" fmla="*/ 3399216 w 7472601"/>
              <a:gd name="connsiteY344" fmla="*/ 6858000 h 6858000"/>
              <a:gd name="connsiteX345" fmla="*/ 3303688 w 7472601"/>
              <a:gd name="connsiteY345" fmla="*/ 6858000 h 6858000"/>
              <a:gd name="connsiteX346" fmla="*/ 3391774 w 7472601"/>
              <a:gd name="connsiteY346" fmla="*/ 6697181 h 6858000"/>
              <a:gd name="connsiteX347" fmla="*/ 3735540 w 7472601"/>
              <a:gd name="connsiteY347" fmla="*/ 5546923 h 6858000"/>
              <a:gd name="connsiteX348" fmla="*/ 3729438 w 7472601"/>
              <a:gd name="connsiteY348" fmla="*/ 5569058 h 6858000"/>
              <a:gd name="connsiteX349" fmla="*/ 3707782 w 7472601"/>
              <a:gd name="connsiteY349" fmla="*/ 5644908 h 6858000"/>
              <a:gd name="connsiteX350" fmla="*/ 3583827 w 7472601"/>
              <a:gd name="connsiteY350" fmla="*/ 6039215 h 6858000"/>
              <a:gd name="connsiteX351" fmla="*/ 3547861 w 7472601"/>
              <a:gd name="connsiteY351" fmla="*/ 6129609 h 6858000"/>
              <a:gd name="connsiteX352" fmla="*/ 3490905 w 7472601"/>
              <a:gd name="connsiteY352" fmla="*/ 6277660 h 6858000"/>
              <a:gd name="connsiteX353" fmla="*/ 3455859 w 7472601"/>
              <a:gd name="connsiteY353" fmla="*/ 6391301 h 6858000"/>
              <a:gd name="connsiteX354" fmla="*/ 3429112 w 7472601"/>
              <a:gd name="connsiteY354" fmla="*/ 6479469 h 6858000"/>
              <a:gd name="connsiteX355" fmla="*/ 3304862 w 7472601"/>
              <a:gd name="connsiteY355" fmla="*/ 6796476 h 6858000"/>
              <a:gd name="connsiteX356" fmla="*/ 3276071 w 7472601"/>
              <a:gd name="connsiteY356" fmla="*/ 6858000 h 6858000"/>
              <a:gd name="connsiteX357" fmla="*/ 3240805 w 7472601"/>
              <a:gd name="connsiteY357" fmla="*/ 6858000 h 6858000"/>
              <a:gd name="connsiteX358" fmla="*/ 3275917 w 7472601"/>
              <a:gd name="connsiteY358" fmla="*/ 6783192 h 6858000"/>
              <a:gd name="connsiteX359" fmla="*/ 3399358 w 7472601"/>
              <a:gd name="connsiteY359" fmla="*/ 6469011 h 6858000"/>
              <a:gd name="connsiteX360" fmla="*/ 3425650 w 7472601"/>
              <a:gd name="connsiteY360" fmla="*/ 6381333 h 6858000"/>
              <a:gd name="connsiteX361" fmla="*/ 3460661 w 7472601"/>
              <a:gd name="connsiteY361" fmla="*/ 6266763 h 6858000"/>
              <a:gd name="connsiteX362" fmla="*/ 3518021 w 7472601"/>
              <a:gd name="connsiteY362" fmla="*/ 6117298 h 6858000"/>
              <a:gd name="connsiteX363" fmla="*/ 3554035 w 7472601"/>
              <a:gd name="connsiteY363" fmla="*/ 6027832 h 6858000"/>
              <a:gd name="connsiteX364" fmla="*/ 3677174 w 7472601"/>
              <a:gd name="connsiteY364" fmla="*/ 5636351 h 6858000"/>
              <a:gd name="connsiteX365" fmla="*/ 3698819 w 7472601"/>
              <a:gd name="connsiteY365" fmla="*/ 5560503 h 6858000"/>
              <a:gd name="connsiteX366" fmla="*/ 3702094 w 7472601"/>
              <a:gd name="connsiteY366" fmla="*/ 5549194 h 6858000"/>
              <a:gd name="connsiteX367" fmla="*/ 3398355 w 7472601"/>
              <a:gd name="connsiteY367" fmla="*/ 6094603 h 6858000"/>
              <a:gd name="connsiteX368" fmla="*/ 3193941 w 7472601"/>
              <a:gd name="connsiteY368" fmla="*/ 6798775 h 6858000"/>
              <a:gd name="connsiteX369" fmla="*/ 3184140 w 7472601"/>
              <a:gd name="connsiteY369" fmla="*/ 6858000 h 6858000"/>
              <a:gd name="connsiteX370" fmla="*/ 3099978 w 7472601"/>
              <a:gd name="connsiteY370" fmla="*/ 6858000 h 6858000"/>
              <a:gd name="connsiteX371" fmla="*/ 3101556 w 7472601"/>
              <a:gd name="connsiteY371" fmla="*/ 6843337 h 6858000"/>
              <a:gd name="connsiteX372" fmla="*/ 3370162 w 7472601"/>
              <a:gd name="connsiteY372" fmla="*/ 5785550 h 6858000"/>
              <a:gd name="connsiteX373" fmla="*/ 3746477 w 7472601"/>
              <a:gd name="connsiteY373" fmla="*/ 5377889 h 6858000"/>
              <a:gd name="connsiteX374" fmla="*/ 3863399 w 7472601"/>
              <a:gd name="connsiteY374" fmla="*/ 5087257 h 6858000"/>
              <a:gd name="connsiteX375" fmla="*/ 3968712 w 7472601"/>
              <a:gd name="connsiteY375" fmla="*/ 4913989 h 6858000"/>
              <a:gd name="connsiteX376" fmla="*/ 2792390 w 7472601"/>
              <a:gd name="connsiteY376" fmla="*/ 5382974 h 6858000"/>
              <a:gd name="connsiteX377" fmla="*/ 2714982 w 7472601"/>
              <a:gd name="connsiteY377" fmla="*/ 5427051 h 6858000"/>
              <a:gd name="connsiteX378" fmla="*/ 2813361 w 7472601"/>
              <a:gd name="connsiteY378" fmla="*/ 6023912 h 6858000"/>
              <a:gd name="connsiteX379" fmla="*/ 2688430 w 7472601"/>
              <a:gd name="connsiteY379" fmla="*/ 6801564 h 6858000"/>
              <a:gd name="connsiteX380" fmla="*/ 2629626 w 7472601"/>
              <a:gd name="connsiteY380" fmla="*/ 6763394 h 6858000"/>
              <a:gd name="connsiteX381" fmla="*/ 2565328 w 7472601"/>
              <a:gd name="connsiteY381" fmla="*/ 5516399 h 6858000"/>
              <a:gd name="connsiteX382" fmla="*/ 1922999 w 7472601"/>
              <a:gd name="connsiteY382" fmla="*/ 5980343 h 6858000"/>
              <a:gd name="connsiteX383" fmla="*/ 1950261 w 7472601"/>
              <a:gd name="connsiteY383" fmla="*/ 6405858 h 6858000"/>
              <a:gd name="connsiteX384" fmla="*/ 2365554 w 7472601"/>
              <a:gd name="connsiteY384" fmla="*/ 6759107 h 6858000"/>
              <a:gd name="connsiteX385" fmla="*/ 2424142 w 7472601"/>
              <a:gd name="connsiteY385" fmla="*/ 6858000 h 6858000"/>
              <a:gd name="connsiteX386" fmla="*/ 2395994 w 7472601"/>
              <a:gd name="connsiteY386" fmla="*/ 6858000 h 6858000"/>
              <a:gd name="connsiteX387" fmla="*/ 2392863 w 7472601"/>
              <a:gd name="connsiteY387" fmla="*/ 6852964 h 6858000"/>
              <a:gd name="connsiteX388" fmla="*/ 2017589 w 7472601"/>
              <a:gd name="connsiteY388" fmla="*/ 6493982 h 6858000"/>
              <a:gd name="connsiteX389" fmla="*/ 2147336 w 7472601"/>
              <a:gd name="connsiteY389" fmla="*/ 6594052 h 6858000"/>
              <a:gd name="connsiteX390" fmla="*/ 2207047 w 7472601"/>
              <a:gd name="connsiteY390" fmla="*/ 6654540 h 6858000"/>
              <a:gd name="connsiteX391" fmla="*/ 2299106 w 7472601"/>
              <a:gd name="connsiteY391" fmla="*/ 6778931 h 6858000"/>
              <a:gd name="connsiteX392" fmla="*/ 2314430 w 7472601"/>
              <a:gd name="connsiteY392" fmla="*/ 6801144 h 6858000"/>
              <a:gd name="connsiteX393" fmla="*/ 2352406 w 7472601"/>
              <a:gd name="connsiteY393" fmla="*/ 6858000 h 6858000"/>
              <a:gd name="connsiteX394" fmla="*/ 2314492 w 7472601"/>
              <a:gd name="connsiteY394" fmla="*/ 6858000 h 6858000"/>
              <a:gd name="connsiteX395" fmla="*/ 2288095 w 7472601"/>
              <a:gd name="connsiteY395" fmla="*/ 6818030 h 6858000"/>
              <a:gd name="connsiteX396" fmla="*/ 2272768 w 7472601"/>
              <a:gd name="connsiteY396" fmla="*/ 6795822 h 6858000"/>
              <a:gd name="connsiteX397" fmla="*/ 2182715 w 7472601"/>
              <a:gd name="connsiteY397" fmla="*/ 6675071 h 6858000"/>
              <a:gd name="connsiteX398" fmla="*/ 2032061 w 7472601"/>
              <a:gd name="connsiteY398" fmla="*/ 6541380 h 6858000"/>
              <a:gd name="connsiteX399" fmla="*/ 2257220 w 7472601"/>
              <a:gd name="connsiteY399" fmla="*/ 6826257 h 6858000"/>
              <a:gd name="connsiteX400" fmla="*/ 2281324 w 7472601"/>
              <a:gd name="connsiteY400" fmla="*/ 6858000 h 6858000"/>
              <a:gd name="connsiteX401" fmla="*/ 2242860 w 7472601"/>
              <a:gd name="connsiteY401" fmla="*/ 6858000 h 6858000"/>
              <a:gd name="connsiteX402" fmla="*/ 2232818 w 7472601"/>
              <a:gd name="connsiteY402" fmla="*/ 6844926 h 6858000"/>
              <a:gd name="connsiteX403" fmla="*/ 1990172 w 7472601"/>
              <a:gd name="connsiteY403" fmla="*/ 6542121 h 6858000"/>
              <a:gd name="connsiteX404" fmla="*/ 2124090 w 7472601"/>
              <a:gd name="connsiteY404" fmla="*/ 6761017 h 6858000"/>
              <a:gd name="connsiteX405" fmla="*/ 2200380 w 7472601"/>
              <a:gd name="connsiteY405" fmla="*/ 6858000 h 6858000"/>
              <a:gd name="connsiteX406" fmla="*/ 2147507 w 7472601"/>
              <a:gd name="connsiteY406" fmla="*/ 6858000 h 6858000"/>
              <a:gd name="connsiteX407" fmla="*/ 2070668 w 7472601"/>
              <a:gd name="connsiteY407" fmla="*/ 6761520 h 6858000"/>
              <a:gd name="connsiteX408" fmla="*/ 1975142 w 7472601"/>
              <a:gd name="connsiteY408" fmla="*/ 6585570 h 6858000"/>
              <a:gd name="connsiteX409" fmla="*/ 2050035 w 7472601"/>
              <a:gd name="connsiteY409" fmla="*/ 6813345 h 6858000"/>
              <a:gd name="connsiteX410" fmla="*/ 2063025 w 7472601"/>
              <a:gd name="connsiteY410" fmla="*/ 6858000 h 6858000"/>
              <a:gd name="connsiteX411" fmla="*/ 2021675 w 7472601"/>
              <a:gd name="connsiteY411" fmla="*/ 6858000 h 6858000"/>
              <a:gd name="connsiteX412" fmla="*/ 2019308 w 7472601"/>
              <a:gd name="connsiteY412" fmla="*/ 6847118 h 6858000"/>
              <a:gd name="connsiteX413" fmla="*/ 1938835 w 7472601"/>
              <a:gd name="connsiteY413" fmla="*/ 6551160 h 6858000"/>
              <a:gd name="connsiteX414" fmla="*/ 1953230 w 7472601"/>
              <a:gd name="connsiteY414" fmla="*/ 6759699 h 6858000"/>
              <a:gd name="connsiteX415" fmla="*/ 1956763 w 7472601"/>
              <a:gd name="connsiteY415" fmla="*/ 6778191 h 6858000"/>
              <a:gd name="connsiteX416" fmla="*/ 1967925 w 7472601"/>
              <a:gd name="connsiteY416" fmla="*/ 6858000 h 6858000"/>
              <a:gd name="connsiteX417" fmla="*/ 1936622 w 7472601"/>
              <a:gd name="connsiteY417" fmla="*/ 6858000 h 6858000"/>
              <a:gd name="connsiteX418" fmla="*/ 1926261 w 7472601"/>
              <a:gd name="connsiteY418" fmla="*/ 6784064 h 6858000"/>
              <a:gd name="connsiteX419" fmla="*/ 1922724 w 7472601"/>
              <a:gd name="connsiteY419" fmla="*/ 6765577 h 6858000"/>
              <a:gd name="connsiteX420" fmla="*/ 1904650 w 7472601"/>
              <a:gd name="connsiteY420" fmla="*/ 6639616 h 6858000"/>
              <a:gd name="connsiteX421" fmla="*/ 1885273 w 7472601"/>
              <a:gd name="connsiteY421" fmla="*/ 6858000 h 6858000"/>
              <a:gd name="connsiteX422" fmla="*/ 1854363 w 7472601"/>
              <a:gd name="connsiteY422" fmla="*/ 6858000 h 6858000"/>
              <a:gd name="connsiteX423" fmla="*/ 1880391 w 7472601"/>
              <a:gd name="connsiteY423" fmla="*/ 6603796 h 6858000"/>
              <a:gd name="connsiteX424" fmla="*/ 1818273 w 7472601"/>
              <a:gd name="connsiteY424" fmla="*/ 6715729 h 6858000"/>
              <a:gd name="connsiteX425" fmla="*/ 1794691 w 7472601"/>
              <a:gd name="connsiteY425" fmla="*/ 6843239 h 6858000"/>
              <a:gd name="connsiteX426" fmla="*/ 1794914 w 7472601"/>
              <a:gd name="connsiteY426" fmla="*/ 6858000 h 6858000"/>
              <a:gd name="connsiteX427" fmla="*/ 1746128 w 7472601"/>
              <a:gd name="connsiteY427" fmla="*/ 6858000 h 6858000"/>
              <a:gd name="connsiteX428" fmla="*/ 1753934 w 7472601"/>
              <a:gd name="connsiteY428" fmla="*/ 6724796 h 6858000"/>
              <a:gd name="connsiteX429" fmla="*/ 1792053 w 7472601"/>
              <a:gd name="connsiteY429" fmla="*/ 6572396 h 6858000"/>
              <a:gd name="connsiteX430" fmla="*/ 1862248 w 7472601"/>
              <a:gd name="connsiteY430" fmla="*/ 6266397 h 6858000"/>
              <a:gd name="connsiteX431" fmla="*/ 1862250 w 7472601"/>
              <a:gd name="connsiteY431" fmla="*/ 6033531 h 6858000"/>
              <a:gd name="connsiteX432" fmla="*/ 1211999 w 7472601"/>
              <a:gd name="connsiteY432" fmla="*/ 6683610 h 6858000"/>
              <a:gd name="connsiteX433" fmla="*/ 1213266 w 7472601"/>
              <a:gd name="connsiteY433" fmla="*/ 6691947 h 6858000"/>
              <a:gd name="connsiteX434" fmla="*/ 1203370 w 7472601"/>
              <a:gd name="connsiteY434" fmla="*/ 6850676 h 6858000"/>
              <a:gd name="connsiteX435" fmla="*/ 1203671 w 7472601"/>
              <a:gd name="connsiteY435" fmla="*/ 6858000 h 6858000"/>
              <a:gd name="connsiteX436" fmla="*/ 1143180 w 7472601"/>
              <a:gd name="connsiteY436" fmla="*/ 6858000 h 6858000"/>
              <a:gd name="connsiteX437" fmla="*/ 1142176 w 7472601"/>
              <a:gd name="connsiteY437" fmla="*/ 6766045 h 6858000"/>
              <a:gd name="connsiteX438" fmla="*/ 1067484 w 7472601"/>
              <a:gd name="connsiteY438" fmla="*/ 6858000 h 6858000"/>
              <a:gd name="connsiteX439" fmla="*/ 953928 w 7472601"/>
              <a:gd name="connsiteY439" fmla="*/ 6858000 h 6858000"/>
              <a:gd name="connsiteX440" fmla="*/ 959715 w 7472601"/>
              <a:gd name="connsiteY440" fmla="*/ 6850185 h 6858000"/>
              <a:gd name="connsiteX441" fmla="*/ 1483788 w 7472601"/>
              <a:gd name="connsiteY441" fmla="*/ 6259174 h 6858000"/>
              <a:gd name="connsiteX442" fmla="*/ 1100671 w 7472601"/>
              <a:gd name="connsiteY442" fmla="*/ 6252137 h 6858000"/>
              <a:gd name="connsiteX443" fmla="*/ 1090144 w 7472601"/>
              <a:gd name="connsiteY443" fmla="*/ 6256748 h 6858000"/>
              <a:gd name="connsiteX444" fmla="*/ 1095872 w 7472601"/>
              <a:gd name="connsiteY444" fmla="*/ 6271892 h 6858000"/>
              <a:gd name="connsiteX445" fmla="*/ 262785 w 7472601"/>
              <a:gd name="connsiteY445" fmla="*/ 6845450 h 6858000"/>
              <a:gd name="connsiteX446" fmla="*/ 209968 w 7472601"/>
              <a:gd name="connsiteY446" fmla="*/ 6770713 h 6858000"/>
              <a:gd name="connsiteX447" fmla="*/ 873460 w 7472601"/>
              <a:gd name="connsiteY447" fmla="*/ 6253768 h 6858000"/>
              <a:gd name="connsiteX448" fmla="*/ 192686 w 7472601"/>
              <a:gd name="connsiteY448" fmla="*/ 5849257 h 6858000"/>
              <a:gd name="connsiteX449" fmla="*/ 4696 w 7472601"/>
              <a:gd name="connsiteY449" fmla="*/ 5697668 h 6858000"/>
              <a:gd name="connsiteX450" fmla="*/ 0 w 7472601"/>
              <a:gd name="connsiteY450" fmla="*/ 5689984 h 6858000"/>
              <a:gd name="connsiteX451" fmla="*/ 0 w 7472601"/>
              <a:gd name="connsiteY451" fmla="*/ 5513472 h 6858000"/>
              <a:gd name="connsiteX452" fmla="*/ 174101 w 7472601"/>
              <a:gd name="connsiteY452" fmla="*/ 5620277 h 6858000"/>
              <a:gd name="connsiteX453" fmla="*/ 891800 w 7472601"/>
              <a:gd name="connsiteY453" fmla="*/ 6036935 h 6858000"/>
              <a:gd name="connsiteX454" fmla="*/ 1072219 w 7472601"/>
              <a:gd name="connsiteY454" fmla="*/ 6169443 h 6858000"/>
              <a:gd name="connsiteX455" fmla="*/ 1074117 w 7472601"/>
              <a:gd name="connsiteY455" fmla="*/ 6170301 h 6858000"/>
              <a:gd name="connsiteX456" fmla="*/ 1083114 w 7472601"/>
              <a:gd name="connsiteY456" fmla="*/ 6174131 h 6858000"/>
              <a:gd name="connsiteX457" fmla="*/ 1543010 w 7472601"/>
              <a:gd name="connsiteY457" fmla="*/ 6191140 h 6858000"/>
              <a:gd name="connsiteX458" fmla="*/ 1551080 w 7472601"/>
              <a:gd name="connsiteY458" fmla="*/ 6195006 h 6858000"/>
              <a:gd name="connsiteX459" fmla="*/ 2345443 w 7472601"/>
              <a:gd name="connsiteY459" fmla="*/ 5549882 h 6858000"/>
              <a:gd name="connsiteX460" fmla="*/ 1721499 w 7472601"/>
              <a:gd name="connsiteY460" fmla="*/ 5599969 h 6858000"/>
              <a:gd name="connsiteX461" fmla="*/ 767716 w 7472601"/>
              <a:gd name="connsiteY461" fmla="*/ 5472768 h 6858000"/>
              <a:gd name="connsiteX462" fmla="*/ 722147 w 7472601"/>
              <a:gd name="connsiteY462" fmla="*/ 5393091 h 6858000"/>
              <a:gd name="connsiteX463" fmla="*/ 1485552 w 7472601"/>
              <a:gd name="connsiteY463" fmla="*/ 5313202 h 6858000"/>
              <a:gd name="connsiteX464" fmla="*/ 2143004 w 7472601"/>
              <a:gd name="connsiteY464" fmla="*/ 5402420 h 6858000"/>
              <a:gd name="connsiteX465" fmla="*/ 1933391 w 7472601"/>
              <a:gd name="connsiteY465" fmla="*/ 5156971 h 6858000"/>
              <a:gd name="connsiteX466" fmla="*/ 1827118 w 7472601"/>
              <a:gd name="connsiteY466" fmla="*/ 4968410 h 6858000"/>
              <a:gd name="connsiteX467" fmla="*/ 1837349 w 7472601"/>
              <a:gd name="connsiteY467" fmla="*/ 4956357 h 6858000"/>
              <a:gd name="connsiteX468" fmla="*/ 2162835 w 7472601"/>
              <a:gd name="connsiteY468" fmla="*/ 5187853 h 6858000"/>
              <a:gd name="connsiteX469" fmla="*/ 2257167 w 7472601"/>
              <a:gd name="connsiteY469" fmla="*/ 5462123 h 6858000"/>
              <a:gd name="connsiteX470" fmla="*/ 2261598 w 7472601"/>
              <a:gd name="connsiteY470" fmla="*/ 5467998 h 6858000"/>
              <a:gd name="connsiteX471" fmla="*/ 2437177 w 7472601"/>
              <a:gd name="connsiteY471" fmla="*/ 5479608 h 6858000"/>
              <a:gd name="connsiteX472" fmla="*/ 2445247 w 7472601"/>
              <a:gd name="connsiteY472" fmla="*/ 5483476 h 6858000"/>
              <a:gd name="connsiteX473" fmla="*/ 2743626 w 7472601"/>
              <a:gd name="connsiteY473" fmla="*/ 5304819 h 6858000"/>
              <a:gd name="connsiteX474" fmla="*/ 3048102 w 7472601"/>
              <a:gd name="connsiteY474" fmla="*/ 5150595 h 6858000"/>
              <a:gd name="connsiteX475" fmla="*/ 1799414 w 7472601"/>
              <a:gd name="connsiteY475" fmla="*/ 4694732 h 6858000"/>
              <a:gd name="connsiteX476" fmla="*/ 1771735 w 7472601"/>
              <a:gd name="connsiteY476" fmla="*/ 4619929 h 6858000"/>
              <a:gd name="connsiteX477" fmla="*/ 3104273 w 7472601"/>
              <a:gd name="connsiteY477" fmla="*/ 5076159 h 6858000"/>
              <a:gd name="connsiteX478" fmla="*/ 3113245 w 7472601"/>
              <a:gd name="connsiteY478" fmla="*/ 5090705 h 6858000"/>
              <a:gd name="connsiteX479" fmla="*/ 3126294 w 7472601"/>
              <a:gd name="connsiteY479" fmla="*/ 5114400 h 6858000"/>
              <a:gd name="connsiteX480" fmla="*/ 3937433 w 7472601"/>
              <a:gd name="connsiteY480" fmla="*/ 4830473 h 6858000"/>
              <a:gd name="connsiteX481" fmla="*/ 3590475 w 7472601"/>
              <a:gd name="connsiteY481" fmla="*/ 4597974 h 6858000"/>
              <a:gd name="connsiteX482" fmla="*/ 3100264 w 7472601"/>
              <a:gd name="connsiteY482" fmla="*/ 4579845 h 6858000"/>
              <a:gd name="connsiteX483" fmla="*/ 2183576 w 7472601"/>
              <a:gd name="connsiteY483" fmla="*/ 4227150 h 6858000"/>
              <a:gd name="connsiteX484" fmla="*/ 2151029 w 7472601"/>
              <a:gd name="connsiteY484" fmla="*/ 4146947 h 6858000"/>
              <a:gd name="connsiteX485" fmla="*/ 3563434 w 7472601"/>
              <a:gd name="connsiteY485" fmla="*/ 4469115 h 6858000"/>
              <a:gd name="connsiteX486" fmla="*/ 3177952 w 7472601"/>
              <a:gd name="connsiteY486" fmla="*/ 3657386 h 6858000"/>
              <a:gd name="connsiteX487" fmla="*/ 3189263 w 7472601"/>
              <a:gd name="connsiteY487" fmla="*/ 3625726 h 6858000"/>
              <a:gd name="connsiteX488" fmla="*/ 3560912 w 7472601"/>
              <a:gd name="connsiteY488" fmla="*/ 4079863 h 6858000"/>
              <a:gd name="connsiteX489" fmla="*/ 3626636 w 7472601"/>
              <a:gd name="connsiteY489" fmla="*/ 4512230 h 6858000"/>
              <a:gd name="connsiteX490" fmla="*/ 3653088 w 7472601"/>
              <a:gd name="connsiteY490" fmla="*/ 4521417 h 6858000"/>
              <a:gd name="connsiteX491" fmla="*/ 3988128 w 7472601"/>
              <a:gd name="connsiteY491" fmla="*/ 4817267 h 6858000"/>
              <a:gd name="connsiteX492" fmla="*/ 4830582 w 7472601"/>
              <a:gd name="connsiteY492" fmla="*/ 4676000 h 6858000"/>
              <a:gd name="connsiteX493" fmla="*/ 4830100 w 7472601"/>
              <a:gd name="connsiteY493" fmla="*/ 4675554 h 6858000"/>
              <a:gd name="connsiteX494" fmla="*/ 4036318 w 7472601"/>
              <a:gd name="connsiteY494" fmla="*/ 4147013 h 6858000"/>
              <a:gd name="connsiteX495" fmla="*/ 3432098 w 7472601"/>
              <a:gd name="connsiteY495" fmla="*/ 3537312 h 6858000"/>
              <a:gd name="connsiteX496" fmla="*/ 3446761 w 7472601"/>
              <a:gd name="connsiteY496" fmla="*/ 3461278 h 6858000"/>
              <a:gd name="connsiteX497" fmla="*/ 4419733 w 7472601"/>
              <a:gd name="connsiteY497" fmla="*/ 3963555 h 6858000"/>
              <a:gd name="connsiteX498" fmla="*/ 4781371 w 7472601"/>
              <a:gd name="connsiteY498" fmla="*/ 4458604 h 6858000"/>
              <a:gd name="connsiteX499" fmla="*/ 4780440 w 7472601"/>
              <a:gd name="connsiteY499" fmla="*/ 4470290 h 6858000"/>
              <a:gd name="connsiteX500" fmla="*/ 4898954 w 7472601"/>
              <a:gd name="connsiteY500" fmla="*/ 4662092 h 6858000"/>
              <a:gd name="connsiteX501" fmla="*/ 4900699 w 7472601"/>
              <a:gd name="connsiteY501" fmla="*/ 4670867 h 6858000"/>
              <a:gd name="connsiteX502" fmla="*/ 5714511 w 7472601"/>
              <a:gd name="connsiteY502" fmla="*/ 4663483 h 6858000"/>
              <a:gd name="connsiteX503" fmla="*/ 5464793 w 7472601"/>
              <a:gd name="connsiteY503" fmla="*/ 4393556 h 6858000"/>
              <a:gd name="connsiteX504" fmla="*/ 5461897 w 7472601"/>
              <a:gd name="connsiteY504" fmla="*/ 4390879 h 6858000"/>
              <a:gd name="connsiteX505" fmla="*/ 4294126 w 7472601"/>
              <a:gd name="connsiteY505" fmla="*/ 3303048 h 6858000"/>
              <a:gd name="connsiteX506" fmla="*/ 4305321 w 7472601"/>
              <a:gd name="connsiteY506" fmla="*/ 3256953 h 6858000"/>
              <a:gd name="connsiteX507" fmla="*/ 4949299 w 7472601"/>
              <a:gd name="connsiteY507" fmla="*/ 3766336 h 6858000"/>
              <a:gd name="connsiteX508" fmla="*/ 5291452 w 7472601"/>
              <a:gd name="connsiteY508" fmla="*/ 4076801 h 6858000"/>
              <a:gd name="connsiteX509" fmla="*/ 5434998 w 7472601"/>
              <a:gd name="connsiteY509" fmla="*/ 4254100 h 6858000"/>
              <a:gd name="connsiteX510" fmla="*/ 5351015 w 7472601"/>
              <a:gd name="connsiteY510" fmla="*/ 3760989 h 6858000"/>
              <a:gd name="connsiteX511" fmla="*/ 5413780 w 7472601"/>
              <a:gd name="connsiteY511" fmla="*/ 2966265 h 6858000"/>
              <a:gd name="connsiteX512" fmla="*/ 5425627 w 7472601"/>
              <a:gd name="connsiteY512" fmla="*/ 2954192 h 6858000"/>
              <a:gd name="connsiteX513" fmla="*/ 6604735 w 7472601"/>
              <a:gd name="connsiteY513" fmla="*/ 2041381 h 6858000"/>
              <a:gd name="connsiteX514" fmla="*/ 7204487 w 7472601"/>
              <a:gd name="connsiteY514" fmla="*/ 2742112 h 6858000"/>
              <a:gd name="connsiteX515" fmla="*/ 7131592 w 7472601"/>
              <a:gd name="connsiteY515" fmla="*/ 2672096 h 6858000"/>
              <a:gd name="connsiteX516" fmla="*/ 6996344 w 7472601"/>
              <a:gd name="connsiteY516" fmla="*/ 2518310 h 6858000"/>
              <a:gd name="connsiteX517" fmla="*/ 6735495 w 7472601"/>
              <a:gd name="connsiteY517" fmla="*/ 2196890 h 6858000"/>
              <a:gd name="connsiteX518" fmla="*/ 6721901 w 7472601"/>
              <a:gd name="connsiteY518" fmla="*/ 2179274 h 6858000"/>
              <a:gd name="connsiteX519" fmla="*/ 6604735 w 7472601"/>
              <a:gd name="connsiteY519" fmla="*/ 2041381 h 6858000"/>
              <a:gd name="connsiteX520" fmla="*/ 6591670 w 7472601"/>
              <a:gd name="connsiteY520" fmla="*/ 1988277 h 6858000"/>
              <a:gd name="connsiteX521" fmla="*/ 6747349 w 7472601"/>
              <a:gd name="connsiteY521" fmla="*/ 2160069 h 6858000"/>
              <a:gd name="connsiteX522" fmla="*/ 6760943 w 7472601"/>
              <a:gd name="connsiteY522" fmla="*/ 2177686 h 6858000"/>
              <a:gd name="connsiteX523" fmla="*/ 7021065 w 7472601"/>
              <a:gd name="connsiteY523" fmla="*/ 2498102 h 6858000"/>
              <a:gd name="connsiteX524" fmla="*/ 7155223 w 7472601"/>
              <a:gd name="connsiteY524" fmla="*/ 2650386 h 6858000"/>
              <a:gd name="connsiteX525" fmla="*/ 7203167 w 7472601"/>
              <a:gd name="connsiteY525" fmla="*/ 2697288 h 6858000"/>
              <a:gd name="connsiteX526" fmla="*/ 6937703 w 7472601"/>
              <a:gd name="connsiteY526" fmla="*/ 2321981 h 6858000"/>
              <a:gd name="connsiteX527" fmla="*/ 6591670 w 7472601"/>
              <a:gd name="connsiteY527" fmla="*/ 1988277 h 6858000"/>
              <a:gd name="connsiteX528" fmla="*/ 5798671 w 7472601"/>
              <a:gd name="connsiteY528" fmla="*/ 1981601 h 6858000"/>
              <a:gd name="connsiteX529" fmla="*/ 5754709 w 7472601"/>
              <a:gd name="connsiteY529" fmla="*/ 2071454 h 6858000"/>
              <a:gd name="connsiteX530" fmla="*/ 5763044 w 7472601"/>
              <a:gd name="connsiteY530" fmla="*/ 2842206 h 6858000"/>
              <a:gd name="connsiteX531" fmla="*/ 5764974 w 7472601"/>
              <a:gd name="connsiteY531" fmla="*/ 2799609 h 6858000"/>
              <a:gd name="connsiteX532" fmla="*/ 5767665 w 7472601"/>
              <a:gd name="connsiteY532" fmla="*/ 2666409 h 6858000"/>
              <a:gd name="connsiteX533" fmla="*/ 5763055 w 7472601"/>
              <a:gd name="connsiteY533" fmla="*/ 2579705 h 6858000"/>
              <a:gd name="connsiteX534" fmla="*/ 5758079 w 7472601"/>
              <a:gd name="connsiteY534" fmla="*/ 2492508 h 6858000"/>
              <a:gd name="connsiteX535" fmla="*/ 5779325 w 7472601"/>
              <a:gd name="connsiteY535" fmla="*/ 2197069 h 6858000"/>
              <a:gd name="connsiteX536" fmla="*/ 5798671 w 7472601"/>
              <a:gd name="connsiteY536" fmla="*/ 1981601 h 6858000"/>
              <a:gd name="connsiteX537" fmla="*/ 5829202 w 7472601"/>
              <a:gd name="connsiteY537" fmla="*/ 1971679 h 6858000"/>
              <a:gd name="connsiteX538" fmla="*/ 5809558 w 7472601"/>
              <a:gd name="connsiteY538" fmla="*/ 2198043 h 6858000"/>
              <a:gd name="connsiteX539" fmla="*/ 5788653 w 7472601"/>
              <a:gd name="connsiteY539" fmla="*/ 2489430 h 6858000"/>
              <a:gd name="connsiteX540" fmla="*/ 5793439 w 7472601"/>
              <a:gd name="connsiteY540" fmla="*/ 2575235 h 6858000"/>
              <a:gd name="connsiteX541" fmla="*/ 5796837 w 7472601"/>
              <a:gd name="connsiteY541" fmla="*/ 2637633 h 6858000"/>
              <a:gd name="connsiteX542" fmla="*/ 5818614 w 7472601"/>
              <a:gd name="connsiteY542" fmla="*/ 2473055 h 6858000"/>
              <a:gd name="connsiteX543" fmla="*/ 5829202 w 7472601"/>
              <a:gd name="connsiteY543" fmla="*/ 1971679 h 6858000"/>
              <a:gd name="connsiteX544" fmla="*/ 5911389 w 7472601"/>
              <a:gd name="connsiteY544" fmla="*/ 1898371 h 6858000"/>
              <a:gd name="connsiteX545" fmla="*/ 6237627 w 7472601"/>
              <a:gd name="connsiteY545" fmla="*/ 2231921 h 6858000"/>
              <a:gd name="connsiteX546" fmla="*/ 5911389 w 7472601"/>
              <a:gd name="connsiteY546" fmla="*/ 1898371 h 6858000"/>
              <a:gd name="connsiteX547" fmla="*/ 6944437 w 7472601"/>
              <a:gd name="connsiteY547" fmla="*/ 1575402 h 6858000"/>
              <a:gd name="connsiteX548" fmla="*/ 6304730 w 7472601"/>
              <a:gd name="connsiteY548" fmla="*/ 1766654 h 6858000"/>
              <a:gd name="connsiteX549" fmla="*/ 6944437 w 7472601"/>
              <a:gd name="connsiteY549" fmla="*/ 1575402 h 6858000"/>
              <a:gd name="connsiteX550" fmla="*/ 7019523 w 7472601"/>
              <a:gd name="connsiteY550" fmla="*/ 1519450 h 6858000"/>
              <a:gd name="connsiteX551" fmla="*/ 6298091 w 7472601"/>
              <a:gd name="connsiteY551" fmla="*/ 1737122 h 6858000"/>
              <a:gd name="connsiteX552" fmla="*/ 7019523 w 7472601"/>
              <a:gd name="connsiteY552" fmla="*/ 1519450 h 6858000"/>
              <a:gd name="connsiteX553" fmla="*/ 2399523 w 7472601"/>
              <a:gd name="connsiteY553" fmla="*/ 1428234 h 6858000"/>
              <a:gd name="connsiteX554" fmla="*/ 2224982 w 7472601"/>
              <a:gd name="connsiteY554" fmla="*/ 1826201 h 6858000"/>
              <a:gd name="connsiteX555" fmla="*/ 2096099 w 7472601"/>
              <a:gd name="connsiteY555" fmla="*/ 2345900 h 6858000"/>
              <a:gd name="connsiteX556" fmla="*/ 2283317 w 7472601"/>
              <a:gd name="connsiteY556" fmla="*/ 1796925 h 6858000"/>
              <a:gd name="connsiteX557" fmla="*/ 2399523 w 7472601"/>
              <a:gd name="connsiteY557" fmla="*/ 1428234 h 6858000"/>
              <a:gd name="connsiteX558" fmla="*/ 2448558 w 7472601"/>
              <a:gd name="connsiteY558" fmla="*/ 1373435 h 6858000"/>
              <a:gd name="connsiteX559" fmla="*/ 2312521 w 7472601"/>
              <a:gd name="connsiteY559" fmla="*/ 1806140 h 6858000"/>
              <a:gd name="connsiteX560" fmla="*/ 2127533 w 7472601"/>
              <a:gd name="connsiteY560" fmla="*/ 2348380 h 6858000"/>
              <a:gd name="connsiteX561" fmla="*/ 2358080 w 7472601"/>
              <a:gd name="connsiteY561" fmla="*/ 1866134 h 6858000"/>
              <a:gd name="connsiteX562" fmla="*/ 2407436 w 7472601"/>
              <a:gd name="connsiteY562" fmla="*/ 1651070 h 6858000"/>
              <a:gd name="connsiteX563" fmla="*/ 2448558 w 7472601"/>
              <a:gd name="connsiteY563" fmla="*/ 1373435 h 6858000"/>
              <a:gd name="connsiteX564" fmla="*/ 278707 w 7472601"/>
              <a:gd name="connsiteY564" fmla="*/ 1352270 h 6858000"/>
              <a:gd name="connsiteX565" fmla="*/ 321570 w 7472601"/>
              <a:gd name="connsiteY565" fmla="*/ 1861610 h 6858000"/>
              <a:gd name="connsiteX566" fmla="*/ 294281 w 7472601"/>
              <a:gd name="connsiteY566" fmla="*/ 1440658 h 6858000"/>
              <a:gd name="connsiteX567" fmla="*/ 278707 w 7472601"/>
              <a:gd name="connsiteY567" fmla="*/ 1352270 h 6858000"/>
              <a:gd name="connsiteX568" fmla="*/ 1423821 w 7472601"/>
              <a:gd name="connsiteY568" fmla="*/ 1351958 h 6858000"/>
              <a:gd name="connsiteX569" fmla="*/ 1638521 w 7472601"/>
              <a:gd name="connsiteY569" fmla="*/ 1908470 h 6858000"/>
              <a:gd name="connsiteX570" fmla="*/ 1754199 w 7472601"/>
              <a:gd name="connsiteY570" fmla="*/ 2149284 h 6858000"/>
              <a:gd name="connsiteX571" fmla="*/ 1908359 w 7472601"/>
              <a:gd name="connsiteY571" fmla="*/ 2364988 h 6858000"/>
              <a:gd name="connsiteX572" fmla="*/ 1647661 w 7472601"/>
              <a:gd name="connsiteY572" fmla="*/ 1825945 h 6858000"/>
              <a:gd name="connsiteX573" fmla="*/ 1423821 w 7472601"/>
              <a:gd name="connsiteY573" fmla="*/ 1351958 h 6858000"/>
              <a:gd name="connsiteX574" fmla="*/ 1431890 w 7472601"/>
              <a:gd name="connsiteY574" fmla="*/ 1306475 h 6858000"/>
              <a:gd name="connsiteX575" fmla="*/ 1507597 w 7472601"/>
              <a:gd name="connsiteY575" fmla="*/ 1446132 h 6858000"/>
              <a:gd name="connsiteX576" fmla="*/ 1674586 w 7472601"/>
              <a:gd name="connsiteY576" fmla="*/ 1813832 h 6858000"/>
              <a:gd name="connsiteX577" fmla="*/ 1815950 w 7472601"/>
              <a:gd name="connsiteY577" fmla="*/ 2128564 h 6858000"/>
              <a:gd name="connsiteX578" fmla="*/ 1984242 w 7472601"/>
              <a:gd name="connsiteY578" fmla="*/ 2430829 h 6858000"/>
              <a:gd name="connsiteX579" fmla="*/ 2014023 w 7472601"/>
              <a:gd name="connsiteY579" fmla="*/ 2450995 h 6858000"/>
              <a:gd name="connsiteX580" fmla="*/ 1747337 w 7472601"/>
              <a:gd name="connsiteY580" fmla="*/ 1855264 h 6858000"/>
              <a:gd name="connsiteX581" fmla="*/ 1533749 w 7472601"/>
              <a:gd name="connsiteY581" fmla="*/ 1478656 h 6858000"/>
              <a:gd name="connsiteX582" fmla="*/ 1431890 w 7472601"/>
              <a:gd name="connsiteY582" fmla="*/ 1306475 h 6858000"/>
              <a:gd name="connsiteX583" fmla="*/ 5052692 w 7472601"/>
              <a:gd name="connsiteY583" fmla="*/ 1292994 h 6858000"/>
              <a:gd name="connsiteX584" fmla="*/ 5200661 w 7472601"/>
              <a:gd name="connsiteY584" fmla="*/ 1635186 h 6858000"/>
              <a:gd name="connsiteX585" fmla="*/ 5297138 w 7472601"/>
              <a:gd name="connsiteY585" fmla="*/ 1906351 h 6858000"/>
              <a:gd name="connsiteX586" fmla="*/ 5052692 w 7472601"/>
              <a:gd name="connsiteY586" fmla="*/ 1292994 h 6858000"/>
              <a:gd name="connsiteX587" fmla="*/ 5009948 w 7472601"/>
              <a:gd name="connsiteY587" fmla="*/ 1273619 h 6858000"/>
              <a:gd name="connsiteX588" fmla="*/ 5121777 w 7472601"/>
              <a:gd name="connsiteY588" fmla="*/ 1654213 h 6858000"/>
              <a:gd name="connsiteX589" fmla="*/ 5293545 w 7472601"/>
              <a:gd name="connsiteY589" fmla="*/ 2072247 h 6858000"/>
              <a:gd name="connsiteX590" fmla="*/ 5294042 w 7472601"/>
              <a:gd name="connsiteY590" fmla="*/ 2065019 h 6858000"/>
              <a:gd name="connsiteX591" fmla="*/ 5171936 w 7472601"/>
              <a:gd name="connsiteY591" fmla="*/ 1647613 h 6858000"/>
              <a:gd name="connsiteX592" fmla="*/ 5009948 w 7472601"/>
              <a:gd name="connsiteY592" fmla="*/ 1273619 h 6858000"/>
              <a:gd name="connsiteX593" fmla="*/ 655236 w 7472601"/>
              <a:gd name="connsiteY593" fmla="*/ 1268632 h 6858000"/>
              <a:gd name="connsiteX594" fmla="*/ 839521 w 7472601"/>
              <a:gd name="connsiteY594" fmla="*/ 1685315 h 6858000"/>
              <a:gd name="connsiteX595" fmla="*/ 1109416 w 7472601"/>
              <a:gd name="connsiteY595" fmla="*/ 2061663 h 6858000"/>
              <a:gd name="connsiteX596" fmla="*/ 1298300 w 7472601"/>
              <a:gd name="connsiteY596" fmla="*/ 2247742 h 6858000"/>
              <a:gd name="connsiteX597" fmla="*/ 1125871 w 7472601"/>
              <a:gd name="connsiteY597" fmla="*/ 1989513 h 6858000"/>
              <a:gd name="connsiteX598" fmla="*/ 981574 w 7472601"/>
              <a:gd name="connsiteY598" fmla="*/ 1783157 h 6858000"/>
              <a:gd name="connsiteX599" fmla="*/ 922198 w 7472601"/>
              <a:gd name="connsiteY599" fmla="*/ 1677437 h 6858000"/>
              <a:gd name="connsiteX600" fmla="*/ 869293 w 7472601"/>
              <a:gd name="connsiteY600" fmla="*/ 1583214 h 6858000"/>
              <a:gd name="connsiteX601" fmla="*/ 751431 w 7472601"/>
              <a:gd name="connsiteY601" fmla="*/ 1405731 h 6858000"/>
              <a:gd name="connsiteX602" fmla="*/ 655236 w 7472601"/>
              <a:gd name="connsiteY602" fmla="*/ 1268632 h 6858000"/>
              <a:gd name="connsiteX603" fmla="*/ 6516292 w 7472601"/>
              <a:gd name="connsiteY603" fmla="*/ 1263064 h 6858000"/>
              <a:gd name="connsiteX604" fmla="*/ 5736320 w 7472601"/>
              <a:gd name="connsiteY604" fmla="*/ 1501803 h 6858000"/>
              <a:gd name="connsiteX605" fmla="*/ 6516292 w 7472601"/>
              <a:gd name="connsiteY605" fmla="*/ 1263064 h 6858000"/>
              <a:gd name="connsiteX606" fmla="*/ 291466 w 7472601"/>
              <a:gd name="connsiteY606" fmla="*/ 1250369 h 6858000"/>
              <a:gd name="connsiteX607" fmla="*/ 323180 w 7472601"/>
              <a:gd name="connsiteY607" fmla="*/ 1435283 h 6858000"/>
              <a:gd name="connsiteX608" fmla="*/ 349381 w 7472601"/>
              <a:gd name="connsiteY608" fmla="*/ 1875041 h 6858000"/>
              <a:gd name="connsiteX609" fmla="*/ 374363 w 7472601"/>
              <a:gd name="connsiteY609" fmla="*/ 1506494 h 6858000"/>
              <a:gd name="connsiteX610" fmla="*/ 302168 w 7472601"/>
              <a:gd name="connsiteY610" fmla="*/ 1274495 h 6858000"/>
              <a:gd name="connsiteX611" fmla="*/ 291466 w 7472601"/>
              <a:gd name="connsiteY611" fmla="*/ 1250369 h 6858000"/>
              <a:gd name="connsiteX612" fmla="*/ 678222 w 7472601"/>
              <a:gd name="connsiteY612" fmla="*/ 1248670 h 6858000"/>
              <a:gd name="connsiteX613" fmla="*/ 775536 w 7472601"/>
              <a:gd name="connsiteY613" fmla="*/ 1388015 h 6858000"/>
              <a:gd name="connsiteX614" fmla="*/ 894529 w 7472601"/>
              <a:gd name="connsiteY614" fmla="*/ 1567739 h 6858000"/>
              <a:gd name="connsiteX615" fmla="*/ 948000 w 7472601"/>
              <a:gd name="connsiteY615" fmla="*/ 1663088 h 6858000"/>
              <a:gd name="connsiteX616" fmla="*/ 1006812 w 7472601"/>
              <a:gd name="connsiteY616" fmla="*/ 1767683 h 6858000"/>
              <a:gd name="connsiteX617" fmla="*/ 1149133 w 7472601"/>
              <a:gd name="connsiteY617" fmla="*/ 1971513 h 6858000"/>
              <a:gd name="connsiteX618" fmla="*/ 1333952 w 7472601"/>
              <a:gd name="connsiteY618" fmla="*/ 2251620 h 6858000"/>
              <a:gd name="connsiteX619" fmla="*/ 1337329 w 7472601"/>
              <a:gd name="connsiteY619" fmla="*/ 2258350 h 6858000"/>
              <a:gd name="connsiteX620" fmla="*/ 1014726 w 7472601"/>
              <a:gd name="connsiteY620" fmla="*/ 1615556 h 6858000"/>
              <a:gd name="connsiteX621" fmla="*/ 678222 w 7472601"/>
              <a:gd name="connsiteY621" fmla="*/ 1248670 h 6858000"/>
              <a:gd name="connsiteX622" fmla="*/ 6691602 w 7472601"/>
              <a:gd name="connsiteY622" fmla="*/ 1140573 h 6858000"/>
              <a:gd name="connsiteX623" fmla="*/ 6571100 w 7472601"/>
              <a:gd name="connsiteY623" fmla="*/ 1183662 h 6858000"/>
              <a:gd name="connsiteX624" fmla="*/ 6241687 w 7472601"/>
              <a:gd name="connsiteY624" fmla="*/ 1257600 h 6858000"/>
              <a:gd name="connsiteX625" fmla="*/ 5693009 w 7472601"/>
              <a:gd name="connsiteY625" fmla="*/ 1478256 h 6858000"/>
              <a:gd name="connsiteX626" fmla="*/ 6548420 w 7472601"/>
              <a:gd name="connsiteY626" fmla="*/ 1214599 h 6858000"/>
              <a:gd name="connsiteX627" fmla="*/ 6605473 w 7472601"/>
              <a:gd name="connsiteY627" fmla="*/ 1184686 h 6858000"/>
              <a:gd name="connsiteX628" fmla="*/ 6691602 w 7472601"/>
              <a:gd name="connsiteY628" fmla="*/ 1140573 h 6858000"/>
              <a:gd name="connsiteX629" fmla="*/ 4002475 w 7472601"/>
              <a:gd name="connsiteY629" fmla="*/ 1037802 h 6858000"/>
              <a:gd name="connsiteX630" fmla="*/ 4000324 w 7472601"/>
              <a:gd name="connsiteY630" fmla="*/ 1039362 h 6858000"/>
              <a:gd name="connsiteX631" fmla="*/ 4002862 w 7472601"/>
              <a:gd name="connsiteY631" fmla="*/ 1042866 h 6858000"/>
              <a:gd name="connsiteX632" fmla="*/ 4002475 w 7472601"/>
              <a:gd name="connsiteY632" fmla="*/ 1037802 h 6858000"/>
              <a:gd name="connsiteX633" fmla="*/ 506322 w 7472601"/>
              <a:gd name="connsiteY633" fmla="*/ 1020997 h 6858000"/>
              <a:gd name="connsiteX634" fmla="*/ 533068 w 7472601"/>
              <a:gd name="connsiteY634" fmla="*/ 1029409 h 6858000"/>
              <a:gd name="connsiteX635" fmla="*/ 1232525 w 7472601"/>
              <a:gd name="connsiteY635" fmla="*/ 1804675 h 6858000"/>
              <a:gd name="connsiteX636" fmla="*/ 1388858 w 7472601"/>
              <a:gd name="connsiteY636" fmla="*/ 2368011 h 6858000"/>
              <a:gd name="connsiteX637" fmla="*/ 1384098 w 7472601"/>
              <a:gd name="connsiteY637" fmla="*/ 2378125 h 6858000"/>
              <a:gd name="connsiteX638" fmla="*/ 1425393 w 7472601"/>
              <a:gd name="connsiteY638" fmla="*/ 2589124 h 6858000"/>
              <a:gd name="connsiteX639" fmla="*/ 1424001 w 7472601"/>
              <a:gd name="connsiteY639" fmla="*/ 2597541 h 6858000"/>
              <a:gd name="connsiteX640" fmla="*/ 2152729 w 7472601"/>
              <a:gd name="connsiteY640" fmla="*/ 2864487 h 6858000"/>
              <a:gd name="connsiteX641" fmla="*/ 2020609 w 7472601"/>
              <a:gd name="connsiteY641" fmla="*/ 2539671 h 6858000"/>
              <a:gd name="connsiteX642" fmla="*/ 2018920 w 7472601"/>
              <a:gd name="connsiteY642" fmla="*/ 2536309 h 6858000"/>
              <a:gd name="connsiteX643" fmla="*/ 1342441 w 7472601"/>
              <a:gd name="connsiteY643" fmla="*/ 1173017 h 6858000"/>
              <a:gd name="connsiteX644" fmla="*/ 1367925 w 7472601"/>
              <a:gd name="connsiteY644" fmla="*/ 1135648 h 6858000"/>
              <a:gd name="connsiteX645" fmla="*/ 1771401 w 7472601"/>
              <a:gd name="connsiteY645" fmla="*/ 1806673 h 6858000"/>
              <a:gd name="connsiteX646" fmla="*/ 1972385 w 7472601"/>
              <a:gd name="connsiteY646" fmla="*/ 2198735 h 6858000"/>
              <a:gd name="connsiteX647" fmla="*/ 2040892 w 7472601"/>
              <a:gd name="connsiteY647" fmla="*/ 2405205 h 6858000"/>
              <a:gd name="connsiteX648" fmla="*/ 2131689 w 7472601"/>
              <a:gd name="connsiteY648" fmla="*/ 1936926 h 6858000"/>
              <a:gd name="connsiteX649" fmla="*/ 2454820 w 7472601"/>
              <a:gd name="connsiteY649" fmla="*/ 1248808 h 6858000"/>
              <a:gd name="connsiteX650" fmla="*/ 2492512 w 7472601"/>
              <a:gd name="connsiteY650" fmla="*/ 1302920 h 6858000"/>
              <a:gd name="connsiteX651" fmla="*/ 2081216 w 7472601"/>
              <a:gd name="connsiteY651" fmla="*/ 2527513 h 6858000"/>
              <a:gd name="connsiteX652" fmla="*/ 2081211 w 7472601"/>
              <a:gd name="connsiteY652" fmla="*/ 2528916 h 6858000"/>
              <a:gd name="connsiteX653" fmla="*/ 2199067 w 7472601"/>
              <a:gd name="connsiteY653" fmla="*/ 2884061 h 6858000"/>
              <a:gd name="connsiteX654" fmla="*/ 3192586 w 7472601"/>
              <a:gd name="connsiteY654" fmla="*/ 3411496 h 6858000"/>
              <a:gd name="connsiteX655" fmla="*/ 3182620 w 7472601"/>
              <a:gd name="connsiteY655" fmla="*/ 3483279 h 6858000"/>
              <a:gd name="connsiteX656" fmla="*/ 2435119 w 7472601"/>
              <a:gd name="connsiteY656" fmla="*/ 3080173 h 6858000"/>
              <a:gd name="connsiteX657" fmla="*/ 2410152 w 7472601"/>
              <a:gd name="connsiteY657" fmla="*/ 3063751 h 6858000"/>
              <a:gd name="connsiteX658" fmla="*/ 2408099 w 7472601"/>
              <a:gd name="connsiteY658" fmla="*/ 3064403 h 6858000"/>
              <a:gd name="connsiteX659" fmla="*/ 2407218 w 7472601"/>
              <a:gd name="connsiteY659" fmla="*/ 3070324 h 6858000"/>
              <a:gd name="connsiteX660" fmla="*/ 2380138 w 7472601"/>
              <a:gd name="connsiteY660" fmla="*/ 3099341 h 6858000"/>
              <a:gd name="connsiteX661" fmla="*/ 1765923 w 7472601"/>
              <a:gd name="connsiteY661" fmla="*/ 3581043 h 6858000"/>
              <a:gd name="connsiteX662" fmla="*/ 1702258 w 7472601"/>
              <a:gd name="connsiteY662" fmla="*/ 3612286 h 6858000"/>
              <a:gd name="connsiteX663" fmla="*/ 1538370 w 7472601"/>
              <a:gd name="connsiteY663" fmla="*/ 3811804 h 6858000"/>
              <a:gd name="connsiteX664" fmla="*/ 542867 w 7472601"/>
              <a:gd name="connsiteY664" fmla="*/ 4944092 h 6858000"/>
              <a:gd name="connsiteX665" fmla="*/ 515800 w 7472601"/>
              <a:gd name="connsiteY665" fmla="*/ 4862180 h 6858000"/>
              <a:gd name="connsiteX666" fmla="*/ 909145 w 7472601"/>
              <a:gd name="connsiteY666" fmla="*/ 4199225 h 6858000"/>
              <a:gd name="connsiteX667" fmla="*/ 1214067 w 7472601"/>
              <a:gd name="connsiteY667" fmla="*/ 3908561 h 6858000"/>
              <a:gd name="connsiteX668" fmla="*/ 640967 w 7472601"/>
              <a:gd name="connsiteY668" fmla="*/ 4105601 h 6858000"/>
              <a:gd name="connsiteX669" fmla="*/ 112563 w 7472601"/>
              <a:gd name="connsiteY669" fmla="*/ 4396952 h 6858000"/>
              <a:gd name="connsiteX670" fmla="*/ 0 w 7472601"/>
              <a:gd name="connsiteY670" fmla="*/ 4466006 h 6858000"/>
              <a:gd name="connsiteX671" fmla="*/ 0 w 7472601"/>
              <a:gd name="connsiteY671" fmla="*/ 4233763 h 6858000"/>
              <a:gd name="connsiteX672" fmla="*/ 36881 w 7472601"/>
              <a:gd name="connsiteY672" fmla="*/ 4200118 h 6858000"/>
              <a:gd name="connsiteX673" fmla="*/ 910534 w 7472601"/>
              <a:gd name="connsiteY673" fmla="*/ 3629753 h 6858000"/>
              <a:gd name="connsiteX674" fmla="*/ 1578717 w 7472601"/>
              <a:gd name="connsiteY674" fmla="*/ 3575982 h 6858000"/>
              <a:gd name="connsiteX675" fmla="*/ 2338780 w 7472601"/>
              <a:gd name="connsiteY675" fmla="*/ 3033725 h 6858000"/>
              <a:gd name="connsiteX676" fmla="*/ 1807991 w 7472601"/>
              <a:gd name="connsiteY676" fmla="*/ 2807184 h 6858000"/>
              <a:gd name="connsiteX677" fmla="*/ 1416358 w 7472601"/>
              <a:gd name="connsiteY677" fmla="*/ 3112571 h 6858000"/>
              <a:gd name="connsiteX678" fmla="*/ 939066 w 7472601"/>
              <a:gd name="connsiteY678" fmla="*/ 3378798 h 6858000"/>
              <a:gd name="connsiteX679" fmla="*/ 115099 w 7472601"/>
              <a:gd name="connsiteY679" fmla="*/ 3607650 h 6858000"/>
              <a:gd name="connsiteX680" fmla="*/ 97284 w 7472601"/>
              <a:gd name="connsiteY680" fmla="*/ 3520393 h 6858000"/>
              <a:gd name="connsiteX681" fmla="*/ 922050 w 7472601"/>
              <a:gd name="connsiteY681" fmla="*/ 3074867 h 6858000"/>
              <a:gd name="connsiteX682" fmla="*/ 1405265 w 7472601"/>
              <a:gd name="connsiteY682" fmla="*/ 3016319 h 6858000"/>
              <a:gd name="connsiteX683" fmla="*/ 1407512 w 7472601"/>
              <a:gd name="connsiteY683" fmla="*/ 3018001 h 6858000"/>
              <a:gd name="connsiteX684" fmla="*/ 1726266 w 7472601"/>
              <a:gd name="connsiteY684" fmla="*/ 2777274 h 6858000"/>
              <a:gd name="connsiteX685" fmla="*/ 625390 w 7472601"/>
              <a:gd name="connsiteY685" fmla="*/ 2514541 h 6858000"/>
              <a:gd name="connsiteX686" fmla="*/ 619799 w 7472601"/>
              <a:gd name="connsiteY686" fmla="*/ 2527180 h 6858000"/>
              <a:gd name="connsiteX687" fmla="*/ 310030 w 7472601"/>
              <a:gd name="connsiteY687" fmla="*/ 2771818 h 6858000"/>
              <a:gd name="connsiteX688" fmla="*/ 173877 w 7472601"/>
              <a:gd name="connsiteY688" fmla="*/ 2937056 h 6858000"/>
              <a:gd name="connsiteX689" fmla="*/ 77889 w 7472601"/>
              <a:gd name="connsiteY689" fmla="*/ 3138440 h 6858000"/>
              <a:gd name="connsiteX690" fmla="*/ 0 w 7472601"/>
              <a:gd name="connsiteY690" fmla="*/ 3271395 h 6858000"/>
              <a:gd name="connsiteX691" fmla="*/ 0 w 7472601"/>
              <a:gd name="connsiteY691" fmla="*/ 3153002 h 6858000"/>
              <a:gd name="connsiteX692" fmla="*/ 2386 w 7472601"/>
              <a:gd name="connsiteY692" fmla="*/ 3149203 h 6858000"/>
              <a:gd name="connsiteX693" fmla="*/ 89753 w 7472601"/>
              <a:gd name="connsiteY693" fmla="*/ 2987702 h 6858000"/>
              <a:gd name="connsiteX694" fmla="*/ 76869 w 7472601"/>
              <a:gd name="connsiteY694" fmla="*/ 3005404 h 6858000"/>
              <a:gd name="connsiteX695" fmla="*/ 32049 w 7472601"/>
              <a:gd name="connsiteY695" fmla="*/ 3065814 h 6858000"/>
              <a:gd name="connsiteX696" fmla="*/ 0 w 7472601"/>
              <a:gd name="connsiteY696" fmla="*/ 3108744 h 6858000"/>
              <a:gd name="connsiteX697" fmla="*/ 0 w 7472601"/>
              <a:gd name="connsiteY697" fmla="*/ 3058059 h 6858000"/>
              <a:gd name="connsiteX698" fmla="*/ 7610 w 7472601"/>
              <a:gd name="connsiteY698" fmla="*/ 3047889 h 6858000"/>
              <a:gd name="connsiteX699" fmla="*/ 52419 w 7472601"/>
              <a:gd name="connsiteY699" fmla="*/ 2987479 h 6858000"/>
              <a:gd name="connsiteX700" fmla="*/ 59142 w 7472601"/>
              <a:gd name="connsiteY700" fmla="*/ 2978488 h 6858000"/>
              <a:gd name="connsiteX701" fmla="*/ 0 w 7472601"/>
              <a:gd name="connsiteY701" fmla="*/ 3015334 h 6858000"/>
              <a:gd name="connsiteX702" fmla="*/ 0 w 7472601"/>
              <a:gd name="connsiteY702" fmla="*/ 2914286 h 6858000"/>
              <a:gd name="connsiteX703" fmla="*/ 36383 w 7472601"/>
              <a:gd name="connsiteY703" fmla="*/ 2901128 h 6858000"/>
              <a:gd name="connsiteX704" fmla="*/ 156329 w 7472601"/>
              <a:gd name="connsiteY704" fmla="*/ 2840533 h 6858000"/>
              <a:gd name="connsiteX705" fmla="*/ 358355 w 7472601"/>
              <a:gd name="connsiteY705" fmla="*/ 2620471 h 6858000"/>
              <a:gd name="connsiteX706" fmla="*/ 510577 w 7472601"/>
              <a:gd name="connsiteY706" fmla="*/ 2501244 h 6858000"/>
              <a:gd name="connsiteX707" fmla="*/ 211967 w 7472601"/>
              <a:gd name="connsiteY707" fmla="*/ 2479171 h 6858000"/>
              <a:gd name="connsiteX708" fmla="*/ 0 w 7472601"/>
              <a:gd name="connsiteY708" fmla="*/ 2476398 h 6858000"/>
              <a:gd name="connsiteX709" fmla="*/ 0 w 7472601"/>
              <a:gd name="connsiteY709" fmla="*/ 2389189 h 6858000"/>
              <a:gd name="connsiteX710" fmla="*/ 103062 w 7472601"/>
              <a:gd name="connsiteY710" fmla="*/ 2389518 h 6858000"/>
              <a:gd name="connsiteX711" fmla="*/ 510734 w 7472601"/>
              <a:gd name="connsiteY711" fmla="*/ 2416201 h 6858000"/>
              <a:gd name="connsiteX712" fmla="*/ 279257 w 7472601"/>
              <a:gd name="connsiteY712" fmla="*/ 2092102 h 6858000"/>
              <a:gd name="connsiteX713" fmla="*/ 65265 w 7472601"/>
              <a:gd name="connsiteY713" fmla="*/ 2006049 h 6858000"/>
              <a:gd name="connsiteX714" fmla="*/ 0 w 7472601"/>
              <a:gd name="connsiteY714" fmla="*/ 1982532 h 6858000"/>
              <a:gd name="connsiteX715" fmla="*/ 0 w 7472601"/>
              <a:gd name="connsiteY715" fmla="*/ 1912789 h 6858000"/>
              <a:gd name="connsiteX716" fmla="*/ 97460 w 7472601"/>
              <a:gd name="connsiteY716" fmla="*/ 1953725 h 6858000"/>
              <a:gd name="connsiteX717" fmla="*/ 221272 w 7472601"/>
              <a:gd name="connsiteY717" fmla="*/ 1980766 h 6858000"/>
              <a:gd name="connsiteX718" fmla="*/ 116765 w 7472601"/>
              <a:gd name="connsiteY718" fmla="*/ 1911033 h 6858000"/>
              <a:gd name="connsiteX719" fmla="*/ 16405 w 7472601"/>
              <a:gd name="connsiteY719" fmla="*/ 1803412 h 6858000"/>
              <a:gd name="connsiteX720" fmla="*/ 0 w 7472601"/>
              <a:gd name="connsiteY720" fmla="*/ 1784777 h 6858000"/>
              <a:gd name="connsiteX721" fmla="*/ 0 w 7472601"/>
              <a:gd name="connsiteY721" fmla="*/ 1740082 h 6858000"/>
              <a:gd name="connsiteX722" fmla="*/ 39394 w 7472601"/>
              <a:gd name="connsiteY722" fmla="*/ 1784856 h 6858000"/>
              <a:gd name="connsiteX723" fmla="*/ 135813 w 7472601"/>
              <a:gd name="connsiteY723" fmla="*/ 1888838 h 6858000"/>
              <a:gd name="connsiteX724" fmla="*/ 242575 w 7472601"/>
              <a:gd name="connsiteY724" fmla="*/ 1958841 h 6858000"/>
              <a:gd name="connsiteX725" fmla="*/ 82197 w 7472601"/>
              <a:gd name="connsiteY725" fmla="*/ 1754826 h 6858000"/>
              <a:gd name="connsiteX726" fmla="*/ 0 w 7472601"/>
              <a:gd name="connsiteY726" fmla="*/ 1679650 h 6858000"/>
              <a:gd name="connsiteX727" fmla="*/ 0 w 7472601"/>
              <a:gd name="connsiteY727" fmla="*/ 1602463 h 6858000"/>
              <a:gd name="connsiteX728" fmla="*/ 84689 w 7472601"/>
              <a:gd name="connsiteY728" fmla="*/ 1677442 h 6858000"/>
              <a:gd name="connsiteX729" fmla="*/ 298437 w 7472601"/>
              <a:gd name="connsiteY729" fmla="*/ 1968019 h 6858000"/>
              <a:gd name="connsiteX730" fmla="*/ 227269 w 7472601"/>
              <a:gd name="connsiteY730" fmla="*/ 1114064 h 6858000"/>
              <a:gd name="connsiteX731" fmla="*/ 248003 w 7472601"/>
              <a:gd name="connsiteY731" fmla="*/ 1089613 h 6858000"/>
              <a:gd name="connsiteX732" fmla="*/ 427020 w 7472601"/>
              <a:gd name="connsiteY732" fmla="*/ 1619803 h 6858000"/>
              <a:gd name="connsiteX733" fmla="*/ 340345 w 7472601"/>
              <a:gd name="connsiteY733" fmla="*/ 2027739 h 6858000"/>
              <a:gd name="connsiteX734" fmla="*/ 360865 w 7472601"/>
              <a:gd name="connsiteY734" fmla="*/ 2044827 h 6858000"/>
              <a:gd name="connsiteX735" fmla="*/ 560414 w 7472601"/>
              <a:gd name="connsiteY735" fmla="*/ 2421457 h 6858000"/>
              <a:gd name="connsiteX736" fmla="*/ 1359703 w 7472601"/>
              <a:gd name="connsiteY736" fmla="*/ 2578554 h 6858000"/>
              <a:gd name="connsiteX737" fmla="*/ 1359422 w 7472601"/>
              <a:gd name="connsiteY737" fmla="*/ 2577994 h 6858000"/>
              <a:gd name="connsiteX738" fmla="*/ 828701 w 7472601"/>
              <a:gd name="connsiteY738" fmla="*/ 1839520 h 6858000"/>
              <a:gd name="connsiteX739" fmla="*/ 494427 w 7472601"/>
              <a:gd name="connsiteY739" fmla="*/ 1092333 h 6858000"/>
              <a:gd name="connsiteX740" fmla="*/ 506322 w 7472601"/>
              <a:gd name="connsiteY740" fmla="*/ 1020997 h 6858000"/>
              <a:gd name="connsiteX741" fmla="*/ 4570198 w 7472601"/>
              <a:gd name="connsiteY741" fmla="*/ 978081 h 6858000"/>
              <a:gd name="connsiteX742" fmla="*/ 4523691 w 7472601"/>
              <a:gd name="connsiteY742" fmla="*/ 1127776 h 6858000"/>
              <a:gd name="connsiteX743" fmla="*/ 4509875 w 7472601"/>
              <a:gd name="connsiteY743" fmla="*/ 1167552 h 6858000"/>
              <a:gd name="connsiteX744" fmla="*/ 4478168 w 7472601"/>
              <a:gd name="connsiteY744" fmla="*/ 1260735 h 6858000"/>
              <a:gd name="connsiteX745" fmla="*/ 4409309 w 7472601"/>
              <a:gd name="connsiteY745" fmla="*/ 1666996 h 6858000"/>
              <a:gd name="connsiteX746" fmla="*/ 4370031 w 7472601"/>
              <a:gd name="connsiteY746" fmla="*/ 1955666 h 6858000"/>
              <a:gd name="connsiteX747" fmla="*/ 4570198 w 7472601"/>
              <a:gd name="connsiteY747" fmla="*/ 978081 h 6858000"/>
              <a:gd name="connsiteX748" fmla="*/ 4557898 w 7472601"/>
              <a:gd name="connsiteY748" fmla="*/ 900011 h 6858000"/>
              <a:gd name="connsiteX749" fmla="*/ 4344840 w 7472601"/>
              <a:gd name="connsiteY749" fmla="*/ 1922038 h 6858000"/>
              <a:gd name="connsiteX750" fmla="*/ 4378710 w 7472601"/>
              <a:gd name="connsiteY750" fmla="*/ 1665516 h 6858000"/>
              <a:gd name="connsiteX751" fmla="*/ 4448798 w 7472601"/>
              <a:gd name="connsiteY751" fmla="*/ 1253024 h 6858000"/>
              <a:gd name="connsiteX752" fmla="*/ 4480315 w 7472601"/>
              <a:gd name="connsiteY752" fmla="*/ 1158454 h 6858000"/>
              <a:gd name="connsiteX753" fmla="*/ 4494133 w 7472601"/>
              <a:gd name="connsiteY753" fmla="*/ 1118676 h 6858000"/>
              <a:gd name="connsiteX754" fmla="*/ 4557898 w 7472601"/>
              <a:gd name="connsiteY754" fmla="*/ 900011 h 6858000"/>
              <a:gd name="connsiteX755" fmla="*/ 5870151 w 7472601"/>
              <a:gd name="connsiteY755" fmla="*/ 898890 h 6858000"/>
              <a:gd name="connsiteX756" fmla="*/ 5861335 w 7472601"/>
              <a:gd name="connsiteY756" fmla="*/ 899177 h 6858000"/>
              <a:gd name="connsiteX757" fmla="*/ 5843702 w 7472601"/>
              <a:gd name="connsiteY757" fmla="*/ 899748 h 6858000"/>
              <a:gd name="connsiteX758" fmla="*/ 5651107 w 7472601"/>
              <a:gd name="connsiteY758" fmla="*/ 920306 h 6858000"/>
              <a:gd name="connsiteX759" fmla="*/ 5459407 w 7472601"/>
              <a:gd name="connsiteY759" fmla="*/ 940975 h 6858000"/>
              <a:gd name="connsiteX760" fmla="*/ 5374846 w 7472601"/>
              <a:gd name="connsiteY760" fmla="*/ 941988 h 6858000"/>
              <a:gd name="connsiteX761" fmla="*/ 5256105 w 7472601"/>
              <a:gd name="connsiteY761" fmla="*/ 945632 h 6858000"/>
              <a:gd name="connsiteX762" fmla="*/ 5107071 w 7472601"/>
              <a:gd name="connsiteY762" fmla="*/ 969720 h 6858000"/>
              <a:gd name="connsiteX763" fmla="*/ 4998681 w 7472601"/>
              <a:gd name="connsiteY763" fmla="*/ 988771 h 6858000"/>
              <a:gd name="connsiteX764" fmla="*/ 5870151 w 7472601"/>
              <a:gd name="connsiteY764" fmla="*/ 898890 h 6858000"/>
              <a:gd name="connsiteX765" fmla="*/ 5504425 w 7472601"/>
              <a:gd name="connsiteY765" fmla="*/ 848067 h 6858000"/>
              <a:gd name="connsiteX766" fmla="*/ 4968849 w 7472601"/>
              <a:gd name="connsiteY766" fmla="*/ 962318 h 6858000"/>
              <a:gd name="connsiteX767" fmla="*/ 5104039 w 7472601"/>
              <a:gd name="connsiteY767" fmla="*/ 940634 h 6858000"/>
              <a:gd name="connsiteX768" fmla="*/ 5256311 w 7472601"/>
              <a:gd name="connsiteY768" fmla="*/ 916490 h 6858000"/>
              <a:gd name="connsiteX769" fmla="*/ 5377381 w 7472601"/>
              <a:gd name="connsiteY769" fmla="*/ 912671 h 6858000"/>
              <a:gd name="connsiteX770" fmla="*/ 5460148 w 7472601"/>
              <a:gd name="connsiteY770" fmla="*/ 911442 h 6858000"/>
              <a:gd name="connsiteX771" fmla="*/ 5648971 w 7472601"/>
              <a:gd name="connsiteY771" fmla="*/ 891331 h 6858000"/>
              <a:gd name="connsiteX772" fmla="*/ 5844807 w 7472601"/>
              <a:gd name="connsiteY772" fmla="*/ 870718 h 6858000"/>
              <a:gd name="connsiteX773" fmla="*/ 5862975 w 7472601"/>
              <a:gd name="connsiteY773" fmla="*/ 869756 h 6858000"/>
              <a:gd name="connsiteX774" fmla="*/ 5920887 w 7472601"/>
              <a:gd name="connsiteY774" fmla="*/ 865929 h 6858000"/>
              <a:gd name="connsiteX775" fmla="*/ 5504425 w 7472601"/>
              <a:gd name="connsiteY775" fmla="*/ 848067 h 6858000"/>
              <a:gd name="connsiteX776" fmla="*/ 3607114 w 7472601"/>
              <a:gd name="connsiteY776" fmla="*/ 467441 h 6858000"/>
              <a:gd name="connsiteX777" fmla="*/ 3296242 w 7472601"/>
              <a:gd name="connsiteY777" fmla="*/ 807991 h 6858000"/>
              <a:gd name="connsiteX778" fmla="*/ 3174674 w 7472601"/>
              <a:gd name="connsiteY778" fmla="*/ 919759 h 6858000"/>
              <a:gd name="connsiteX779" fmla="*/ 3042978 w 7472601"/>
              <a:gd name="connsiteY779" fmla="*/ 1054894 h 6858000"/>
              <a:gd name="connsiteX780" fmla="*/ 2968914 w 7472601"/>
              <a:gd name="connsiteY780" fmla="*/ 1133756 h 6858000"/>
              <a:gd name="connsiteX781" fmla="*/ 3103823 w 7472601"/>
              <a:gd name="connsiteY781" fmla="*/ 1026814 h 6858000"/>
              <a:gd name="connsiteX782" fmla="*/ 3607114 w 7472601"/>
              <a:gd name="connsiteY782" fmla="*/ 467441 h 6858000"/>
              <a:gd name="connsiteX783" fmla="*/ 3744487 w 7472601"/>
              <a:gd name="connsiteY783" fmla="*/ 383136 h 6858000"/>
              <a:gd name="connsiteX784" fmla="*/ 3970213 w 7472601"/>
              <a:gd name="connsiteY784" fmla="*/ 995559 h 6858000"/>
              <a:gd name="connsiteX785" fmla="*/ 3744487 w 7472601"/>
              <a:gd name="connsiteY785" fmla="*/ 383136 h 6858000"/>
              <a:gd name="connsiteX786" fmla="*/ 3624562 w 7472601"/>
              <a:gd name="connsiteY786" fmla="*/ 367041 h 6858000"/>
              <a:gd name="connsiteX787" fmla="*/ 3489712 w 7472601"/>
              <a:gd name="connsiteY787" fmla="*/ 485386 h 6858000"/>
              <a:gd name="connsiteX788" fmla="*/ 3182994 w 7472601"/>
              <a:gd name="connsiteY788" fmla="*/ 828265 h 6858000"/>
              <a:gd name="connsiteX789" fmla="*/ 2892114 w 7472601"/>
              <a:gd name="connsiteY789" fmla="*/ 1172635 h 6858000"/>
              <a:gd name="connsiteX790" fmla="*/ 3021459 w 7472601"/>
              <a:gd name="connsiteY790" fmla="*/ 1035385 h 6858000"/>
              <a:gd name="connsiteX791" fmla="*/ 3153873 w 7472601"/>
              <a:gd name="connsiteY791" fmla="*/ 898971 h 6858000"/>
              <a:gd name="connsiteX792" fmla="*/ 3276511 w 7472601"/>
              <a:gd name="connsiteY792" fmla="*/ 786423 h 6858000"/>
              <a:gd name="connsiteX793" fmla="*/ 3584154 w 7472601"/>
              <a:gd name="connsiteY793" fmla="*/ 448218 h 6858000"/>
              <a:gd name="connsiteX794" fmla="*/ 3624562 w 7472601"/>
              <a:gd name="connsiteY794" fmla="*/ 367041 h 6858000"/>
              <a:gd name="connsiteX795" fmla="*/ 3766672 w 7472601"/>
              <a:gd name="connsiteY795" fmla="*/ 359429 h 6858000"/>
              <a:gd name="connsiteX796" fmla="*/ 3996338 w 7472601"/>
              <a:gd name="connsiteY796" fmla="*/ 968237 h 6858000"/>
              <a:gd name="connsiteX797" fmla="*/ 3766672 w 7472601"/>
              <a:gd name="connsiteY797" fmla="*/ 359429 h 6858000"/>
              <a:gd name="connsiteX798" fmla="*/ 5805386 w 7472601"/>
              <a:gd name="connsiteY798" fmla="*/ 239240 h 6858000"/>
              <a:gd name="connsiteX799" fmla="*/ 5736947 w 7472601"/>
              <a:gd name="connsiteY799" fmla="*/ 261367 h 6858000"/>
              <a:gd name="connsiteX800" fmla="*/ 5427012 w 7472601"/>
              <a:gd name="connsiteY800" fmla="*/ 311272 h 6858000"/>
              <a:gd name="connsiteX801" fmla="*/ 5147818 w 7472601"/>
              <a:gd name="connsiteY801" fmla="*/ 322112 h 6858000"/>
              <a:gd name="connsiteX802" fmla="*/ 5060854 w 7472601"/>
              <a:gd name="connsiteY802" fmla="*/ 311882 h 6858000"/>
              <a:gd name="connsiteX803" fmla="*/ 4945989 w 7472601"/>
              <a:gd name="connsiteY803" fmla="*/ 300516 h 6858000"/>
              <a:gd name="connsiteX804" fmla="*/ 5410479 w 7472601"/>
              <a:gd name="connsiteY804" fmla="*/ 348434 h 6858000"/>
              <a:gd name="connsiteX805" fmla="*/ 5805386 w 7472601"/>
              <a:gd name="connsiteY805" fmla="*/ 239240 h 6858000"/>
              <a:gd name="connsiteX806" fmla="*/ 5905192 w 7472601"/>
              <a:gd name="connsiteY806" fmla="*/ 163079 h 6858000"/>
              <a:gd name="connsiteX807" fmla="*/ 5865655 w 7472601"/>
              <a:gd name="connsiteY807" fmla="*/ 171901 h 6858000"/>
              <a:gd name="connsiteX808" fmla="*/ 5259740 w 7472601"/>
              <a:gd name="connsiteY808" fmla="*/ 257013 h 6858000"/>
              <a:gd name="connsiteX809" fmla="*/ 5208466 w 7472601"/>
              <a:gd name="connsiteY809" fmla="*/ 257550 h 6858000"/>
              <a:gd name="connsiteX810" fmla="*/ 4980204 w 7472601"/>
              <a:gd name="connsiteY810" fmla="*/ 271903 h 6858000"/>
              <a:gd name="connsiteX811" fmla="*/ 5068068 w 7472601"/>
              <a:gd name="connsiteY811" fmla="*/ 282244 h 6858000"/>
              <a:gd name="connsiteX812" fmla="*/ 5153231 w 7472601"/>
              <a:gd name="connsiteY812" fmla="*/ 292240 h 6858000"/>
              <a:gd name="connsiteX813" fmla="*/ 5426491 w 7472601"/>
              <a:gd name="connsiteY813" fmla="*/ 281128 h 6858000"/>
              <a:gd name="connsiteX814" fmla="*/ 5731212 w 7472601"/>
              <a:gd name="connsiteY814" fmla="*/ 231951 h 6858000"/>
              <a:gd name="connsiteX815" fmla="*/ 5905192 w 7472601"/>
              <a:gd name="connsiteY815" fmla="*/ 163079 h 6858000"/>
              <a:gd name="connsiteX816" fmla="*/ 5944437 w 7472601"/>
              <a:gd name="connsiteY816" fmla="*/ 113829 h 6858000"/>
              <a:gd name="connsiteX817" fmla="*/ 5825032 w 7472601"/>
              <a:gd name="connsiteY817" fmla="*/ 146405 h 6858000"/>
              <a:gd name="connsiteX818" fmla="*/ 4955599 w 7472601"/>
              <a:gd name="connsiteY818" fmla="*/ 247008 h 6858000"/>
              <a:gd name="connsiteX819" fmla="*/ 5210104 w 7472601"/>
              <a:gd name="connsiteY819" fmla="*/ 228123 h 6858000"/>
              <a:gd name="connsiteX820" fmla="*/ 5261015 w 7472601"/>
              <a:gd name="connsiteY820" fmla="*/ 227087 h 6858000"/>
              <a:gd name="connsiteX821" fmla="*/ 5861181 w 7472601"/>
              <a:gd name="connsiteY821" fmla="*/ 143093 h 6858000"/>
              <a:gd name="connsiteX822" fmla="*/ 5961252 w 7472601"/>
              <a:gd name="connsiteY822" fmla="*/ 114820 h 6858000"/>
              <a:gd name="connsiteX823" fmla="*/ 5944437 w 7472601"/>
              <a:gd name="connsiteY823" fmla="*/ 113829 h 6858000"/>
              <a:gd name="connsiteX824" fmla="*/ 3882765 w 7472601"/>
              <a:gd name="connsiteY824" fmla="*/ 0 h 6858000"/>
              <a:gd name="connsiteX825" fmla="*/ 3995099 w 7472601"/>
              <a:gd name="connsiteY825" fmla="*/ 0 h 6858000"/>
              <a:gd name="connsiteX826" fmla="*/ 4163818 w 7472601"/>
              <a:gd name="connsiteY826" fmla="*/ 234104 h 6858000"/>
              <a:gd name="connsiteX827" fmla="*/ 4172099 w 7472601"/>
              <a:gd name="connsiteY827" fmla="*/ 234207 h 6858000"/>
              <a:gd name="connsiteX828" fmla="*/ 4784282 w 7472601"/>
              <a:gd name="connsiteY828" fmla="*/ 276561 h 6858000"/>
              <a:gd name="connsiteX829" fmla="*/ 4801687 w 7472601"/>
              <a:gd name="connsiteY829" fmla="*/ 267764 h 6858000"/>
              <a:gd name="connsiteX830" fmla="*/ 6082788 w 7472601"/>
              <a:gd name="connsiteY830" fmla="*/ 64119 h 6858000"/>
              <a:gd name="connsiteX831" fmla="*/ 6099442 w 7472601"/>
              <a:gd name="connsiteY831" fmla="*/ 82568 h 6858000"/>
              <a:gd name="connsiteX832" fmla="*/ 4804137 w 7472601"/>
              <a:gd name="connsiteY832" fmla="*/ 320931 h 6858000"/>
              <a:gd name="connsiteX833" fmla="*/ 4227047 w 7472601"/>
              <a:gd name="connsiteY833" fmla="*/ 313415 h 6858000"/>
              <a:gd name="connsiteX834" fmla="*/ 4346041 w 7472601"/>
              <a:gd name="connsiteY834" fmla="*/ 456086 h 6858000"/>
              <a:gd name="connsiteX835" fmla="*/ 4870967 w 7472601"/>
              <a:gd name="connsiteY835" fmla="*/ 963061 h 6858000"/>
              <a:gd name="connsiteX836" fmla="*/ 4889647 w 7472601"/>
              <a:gd name="connsiteY836" fmla="*/ 957147 h 6858000"/>
              <a:gd name="connsiteX837" fmla="*/ 5422504 w 7472601"/>
              <a:gd name="connsiteY837" fmla="*/ 805191 h 6858000"/>
              <a:gd name="connsiteX838" fmla="*/ 6087656 w 7472601"/>
              <a:gd name="connsiteY838" fmla="*/ 826703 h 6858000"/>
              <a:gd name="connsiteX839" fmla="*/ 6058717 w 7472601"/>
              <a:gd name="connsiteY839" fmla="*/ 865992 h 6858000"/>
              <a:gd name="connsiteX840" fmla="*/ 4974153 w 7472601"/>
              <a:gd name="connsiteY840" fmla="*/ 1045456 h 6858000"/>
              <a:gd name="connsiteX841" fmla="*/ 5627835 w 7472601"/>
              <a:gd name="connsiteY841" fmla="*/ 1472077 h 6858000"/>
              <a:gd name="connsiteX842" fmla="*/ 5629817 w 7472601"/>
              <a:gd name="connsiteY842" fmla="*/ 1471412 h 6858000"/>
              <a:gd name="connsiteX843" fmla="*/ 5634124 w 7472601"/>
              <a:gd name="connsiteY843" fmla="*/ 1470572 h 6858000"/>
              <a:gd name="connsiteX844" fmla="*/ 5755832 w 7472601"/>
              <a:gd name="connsiteY844" fmla="*/ 1383886 h 6858000"/>
              <a:gd name="connsiteX845" fmla="*/ 6014186 w 7472601"/>
              <a:gd name="connsiteY845" fmla="*/ 1279799 h 6858000"/>
              <a:gd name="connsiteX846" fmla="*/ 6901619 w 7472601"/>
              <a:gd name="connsiteY846" fmla="*/ 1047874 h 6858000"/>
              <a:gd name="connsiteX847" fmla="*/ 6931566 w 7472601"/>
              <a:gd name="connsiteY847" fmla="*/ 1062034 h 6858000"/>
              <a:gd name="connsiteX848" fmla="*/ 5790982 w 7472601"/>
              <a:gd name="connsiteY848" fmla="*/ 1561380 h 6858000"/>
              <a:gd name="connsiteX849" fmla="*/ 6188971 w 7472601"/>
              <a:gd name="connsiteY849" fmla="*/ 1755168 h 6858000"/>
              <a:gd name="connsiteX850" fmla="*/ 6202446 w 7472601"/>
              <a:gd name="connsiteY850" fmla="*/ 1752268 h 6858000"/>
              <a:gd name="connsiteX851" fmla="*/ 7179560 w 7472601"/>
              <a:gd name="connsiteY851" fmla="*/ 1467551 h 6858000"/>
              <a:gd name="connsiteX852" fmla="*/ 7158730 w 7472601"/>
              <a:gd name="connsiteY852" fmla="*/ 1507835 h 6858000"/>
              <a:gd name="connsiteX853" fmla="*/ 6326959 w 7472601"/>
              <a:gd name="connsiteY853" fmla="*/ 1817686 h 6858000"/>
              <a:gd name="connsiteX854" fmla="*/ 6537433 w 7472601"/>
              <a:gd name="connsiteY854" fmla="*/ 1907790 h 6858000"/>
              <a:gd name="connsiteX855" fmla="*/ 6550221 w 7472601"/>
              <a:gd name="connsiteY855" fmla="*/ 1910729 h 6858000"/>
              <a:gd name="connsiteX856" fmla="*/ 6964438 w 7472601"/>
              <a:gd name="connsiteY856" fmla="*/ 2209505 h 6858000"/>
              <a:gd name="connsiteX857" fmla="*/ 7367862 w 7472601"/>
              <a:gd name="connsiteY857" fmla="*/ 2806833 h 6858000"/>
              <a:gd name="connsiteX858" fmla="*/ 7364329 w 7472601"/>
              <a:gd name="connsiteY858" fmla="*/ 2826907 h 6858000"/>
              <a:gd name="connsiteX859" fmla="*/ 7290545 w 7472601"/>
              <a:gd name="connsiteY859" fmla="*/ 2850663 h 6858000"/>
              <a:gd name="connsiteX860" fmla="*/ 6472036 w 7472601"/>
              <a:gd name="connsiteY860" fmla="*/ 1959003 h 6858000"/>
              <a:gd name="connsiteX861" fmla="*/ 5792897 w 7472601"/>
              <a:gd name="connsiteY861" fmla="*/ 1647747 h 6858000"/>
              <a:gd name="connsiteX862" fmla="*/ 5842751 w 7472601"/>
              <a:gd name="connsiteY862" fmla="*/ 1816112 h 6858000"/>
              <a:gd name="connsiteX863" fmla="*/ 5847424 w 7472601"/>
              <a:gd name="connsiteY863" fmla="*/ 1815776 h 6858000"/>
              <a:gd name="connsiteX864" fmla="*/ 6399821 w 7472601"/>
              <a:gd name="connsiteY864" fmla="*/ 2344799 h 6858000"/>
              <a:gd name="connsiteX865" fmla="*/ 6323232 w 7472601"/>
              <a:gd name="connsiteY865" fmla="*/ 2389634 h 6858000"/>
              <a:gd name="connsiteX866" fmla="*/ 5942958 w 7472601"/>
              <a:gd name="connsiteY866" fmla="*/ 2077708 h 6858000"/>
              <a:gd name="connsiteX867" fmla="*/ 5921559 w 7472601"/>
              <a:gd name="connsiteY867" fmla="*/ 2378596 h 6858000"/>
              <a:gd name="connsiteX868" fmla="*/ 5817651 w 7472601"/>
              <a:gd name="connsiteY868" fmla="*/ 3023919 h 6858000"/>
              <a:gd name="connsiteX869" fmla="*/ 5729634 w 7472601"/>
              <a:gd name="connsiteY869" fmla="*/ 3051849 h 6858000"/>
              <a:gd name="connsiteX870" fmla="*/ 5611018 w 7472601"/>
              <a:gd name="connsiteY870" fmla="*/ 2316769 h 6858000"/>
              <a:gd name="connsiteX871" fmla="*/ 5687608 w 7472601"/>
              <a:gd name="connsiteY871" fmla="*/ 2039972 h 6858000"/>
              <a:gd name="connsiteX872" fmla="*/ 5657554 w 7472601"/>
              <a:gd name="connsiteY872" fmla="*/ 1576445 h 6858000"/>
              <a:gd name="connsiteX873" fmla="*/ 5150475 w 7472601"/>
              <a:gd name="connsiteY873" fmla="*/ 1274012 h 6858000"/>
              <a:gd name="connsiteX874" fmla="*/ 5349142 w 7472601"/>
              <a:gd name="connsiteY874" fmla="*/ 2204405 h 6858000"/>
              <a:gd name="connsiteX875" fmla="*/ 5262214 w 7472601"/>
              <a:gd name="connsiteY875" fmla="*/ 2233836 h 6858000"/>
              <a:gd name="connsiteX876" fmla="*/ 4981539 w 7472601"/>
              <a:gd name="connsiteY876" fmla="*/ 1542201 h 6858000"/>
              <a:gd name="connsiteX877" fmla="*/ 4958461 w 7472601"/>
              <a:gd name="connsiteY877" fmla="*/ 1136957 h 6858000"/>
              <a:gd name="connsiteX878" fmla="*/ 4655015 w 7472601"/>
              <a:gd name="connsiteY878" fmla="*/ 891426 h 6858000"/>
              <a:gd name="connsiteX879" fmla="*/ 4348002 w 7472601"/>
              <a:gd name="connsiteY879" fmla="*/ 2205895 h 6858000"/>
              <a:gd name="connsiteX880" fmla="*/ 4262250 w 7472601"/>
              <a:gd name="connsiteY880" fmla="*/ 2219972 h 6858000"/>
              <a:gd name="connsiteX881" fmla="*/ 4550611 w 7472601"/>
              <a:gd name="connsiteY881" fmla="*/ 817540 h 6858000"/>
              <a:gd name="connsiteX882" fmla="*/ 4564418 w 7472601"/>
              <a:gd name="connsiteY882" fmla="*/ 808293 h 6858000"/>
              <a:gd name="connsiteX883" fmla="*/ 4266388 w 7472601"/>
              <a:gd name="connsiteY883" fmla="*/ 500083 h 6858000"/>
              <a:gd name="connsiteX884" fmla="*/ 4032842 w 7472601"/>
              <a:gd name="connsiteY884" fmla="*/ 211809 h 6858000"/>
              <a:gd name="connsiteX885" fmla="*/ 3882765 w 7472601"/>
              <a:gd name="connsiteY885" fmla="*/ 0 h 6858000"/>
              <a:gd name="connsiteX886" fmla="*/ 3721337 w 7472601"/>
              <a:gd name="connsiteY886" fmla="*/ 0 h 6858000"/>
              <a:gd name="connsiteX887" fmla="*/ 3797544 w 7472601"/>
              <a:gd name="connsiteY887" fmla="*/ 0 h 6858000"/>
              <a:gd name="connsiteX888" fmla="*/ 3775734 w 7472601"/>
              <a:gd name="connsiteY888" fmla="*/ 95131 h 6858000"/>
              <a:gd name="connsiteX889" fmla="*/ 3724807 w 7472601"/>
              <a:gd name="connsiteY889" fmla="*/ 272257 h 6858000"/>
              <a:gd name="connsiteX890" fmla="*/ 3726844 w 7472601"/>
              <a:gd name="connsiteY890" fmla="*/ 282988 h 6858000"/>
              <a:gd name="connsiteX891" fmla="*/ 3742664 w 7472601"/>
              <a:gd name="connsiteY891" fmla="*/ 279918 h 6858000"/>
              <a:gd name="connsiteX892" fmla="*/ 4103910 w 7472601"/>
              <a:gd name="connsiteY892" fmla="*/ 1161917 h 6858000"/>
              <a:gd name="connsiteX893" fmla="*/ 4020269 w 7472601"/>
              <a:gd name="connsiteY893" fmla="*/ 1200406 h 6858000"/>
              <a:gd name="connsiteX894" fmla="*/ 3674882 w 7472601"/>
              <a:gd name="connsiteY894" fmla="*/ 488524 h 6858000"/>
              <a:gd name="connsiteX895" fmla="*/ 3132682 w 7472601"/>
              <a:gd name="connsiteY895" fmla="*/ 1072284 h 6858000"/>
              <a:gd name="connsiteX896" fmla="*/ 2716346 w 7472601"/>
              <a:gd name="connsiteY896" fmla="*/ 1276376 h 6858000"/>
              <a:gd name="connsiteX897" fmla="*/ 2716772 w 7472601"/>
              <a:gd name="connsiteY897" fmla="*/ 1255462 h 6858000"/>
              <a:gd name="connsiteX898" fmla="*/ 3471096 w 7472601"/>
              <a:gd name="connsiteY898" fmla="*/ 437072 h 6858000"/>
              <a:gd name="connsiteX899" fmla="*/ 3639057 w 7472601"/>
              <a:gd name="connsiteY899" fmla="*/ 286334 h 6858000"/>
              <a:gd name="connsiteX900" fmla="*/ 3640309 w 7472601"/>
              <a:gd name="connsiteY900" fmla="*/ 284664 h 6858000"/>
              <a:gd name="connsiteX901" fmla="*/ 3646022 w 7472601"/>
              <a:gd name="connsiteY901" fmla="*/ 276711 h 6858000"/>
              <a:gd name="connsiteX902" fmla="*/ 3707943 w 7472601"/>
              <a:gd name="connsiteY902" fmla="*/ 65958 h 6858000"/>
              <a:gd name="connsiteX903" fmla="*/ 3721337 w 7472601"/>
              <a:gd name="connsiteY903" fmla="*/ 0 h 6858000"/>
              <a:gd name="connsiteX904" fmla="*/ 2867960 w 7472601"/>
              <a:gd name="connsiteY904" fmla="*/ 0 h 6858000"/>
              <a:gd name="connsiteX905" fmla="*/ 2926351 w 7472601"/>
              <a:gd name="connsiteY905" fmla="*/ 0 h 6858000"/>
              <a:gd name="connsiteX906" fmla="*/ 2902823 w 7472601"/>
              <a:gd name="connsiteY906" fmla="*/ 262929 h 6858000"/>
              <a:gd name="connsiteX907" fmla="*/ 2940663 w 7472601"/>
              <a:gd name="connsiteY907" fmla="*/ 140884 h 6858000"/>
              <a:gd name="connsiteX908" fmla="*/ 2947039 w 7472601"/>
              <a:gd name="connsiteY908" fmla="*/ 122524 h 6858000"/>
              <a:gd name="connsiteX909" fmla="*/ 2984316 w 7472601"/>
              <a:gd name="connsiteY909" fmla="*/ 0 h 6858000"/>
              <a:gd name="connsiteX910" fmla="*/ 3016114 w 7472601"/>
              <a:gd name="connsiteY910" fmla="*/ 0 h 6858000"/>
              <a:gd name="connsiteX911" fmla="*/ 2979949 w 7472601"/>
              <a:gd name="connsiteY911" fmla="*/ 119274 h 6858000"/>
              <a:gd name="connsiteX912" fmla="*/ 3023879 w 7472601"/>
              <a:gd name="connsiteY912" fmla="*/ 0 h 6858000"/>
              <a:gd name="connsiteX913" fmla="*/ 3105400 w 7472601"/>
              <a:gd name="connsiteY913" fmla="*/ 0 h 6858000"/>
              <a:gd name="connsiteX914" fmla="*/ 3094669 w 7472601"/>
              <a:gd name="connsiteY914" fmla="*/ 30308 h 6858000"/>
              <a:gd name="connsiteX915" fmla="*/ 2901945 w 7472601"/>
              <a:gd name="connsiteY915" fmla="*/ 466538 h 6858000"/>
              <a:gd name="connsiteX916" fmla="*/ 2815209 w 7472601"/>
              <a:gd name="connsiteY916" fmla="*/ 497361 h 6858000"/>
              <a:gd name="connsiteX917" fmla="*/ 2844845 w 7472601"/>
              <a:gd name="connsiteY917" fmla="*/ 127638 h 6858000"/>
              <a:gd name="connsiteX918" fmla="*/ 2867960 w 7472601"/>
              <a:gd name="connsiteY918" fmla="*/ 0 h 6858000"/>
              <a:gd name="connsiteX919" fmla="*/ 1057230 w 7472601"/>
              <a:gd name="connsiteY919" fmla="*/ 0 h 6858000"/>
              <a:gd name="connsiteX920" fmla="*/ 1111003 w 7472601"/>
              <a:gd name="connsiteY920" fmla="*/ 0 h 6858000"/>
              <a:gd name="connsiteX921" fmla="*/ 1125553 w 7472601"/>
              <a:gd name="connsiteY921" fmla="*/ 52588 h 6858000"/>
              <a:gd name="connsiteX922" fmla="*/ 1304276 w 7472601"/>
              <a:gd name="connsiteY922" fmla="*/ 476275 h 6858000"/>
              <a:gd name="connsiteX923" fmla="*/ 1492066 w 7472601"/>
              <a:gd name="connsiteY923" fmla="*/ 886333 h 6858000"/>
              <a:gd name="connsiteX924" fmla="*/ 1423698 w 7472601"/>
              <a:gd name="connsiteY924" fmla="*/ 710817 h 6858000"/>
              <a:gd name="connsiteX925" fmla="*/ 1357609 w 7472601"/>
              <a:gd name="connsiteY925" fmla="*/ 532892 h 6858000"/>
              <a:gd name="connsiteX926" fmla="*/ 1309550 w 7472601"/>
              <a:gd name="connsiteY926" fmla="*/ 374031 h 6858000"/>
              <a:gd name="connsiteX927" fmla="*/ 1193673 w 7472601"/>
              <a:gd name="connsiteY927" fmla="*/ 49533 h 6858000"/>
              <a:gd name="connsiteX928" fmla="*/ 1164391 w 7472601"/>
              <a:gd name="connsiteY928" fmla="*/ 0 h 6858000"/>
              <a:gd name="connsiteX929" fmla="*/ 1200666 w 7472601"/>
              <a:gd name="connsiteY929" fmla="*/ 0 h 6858000"/>
              <a:gd name="connsiteX930" fmla="*/ 1223408 w 7472601"/>
              <a:gd name="connsiteY930" fmla="*/ 38996 h 6858000"/>
              <a:gd name="connsiteX931" fmla="*/ 1339635 w 7472601"/>
              <a:gd name="connsiteY931" fmla="*/ 365517 h 6858000"/>
              <a:gd name="connsiteX932" fmla="*/ 1387469 w 7472601"/>
              <a:gd name="connsiteY932" fmla="*/ 523079 h 6858000"/>
              <a:gd name="connsiteX933" fmla="*/ 1452685 w 7472601"/>
              <a:gd name="connsiteY933" fmla="*/ 699806 h 6858000"/>
              <a:gd name="connsiteX934" fmla="*/ 1492092 w 7472601"/>
              <a:gd name="connsiteY934" fmla="*/ 800424 h 6858000"/>
              <a:gd name="connsiteX935" fmla="*/ 1455302 w 7472601"/>
              <a:gd name="connsiteY935" fmla="*/ 632913 h 6858000"/>
              <a:gd name="connsiteX936" fmla="*/ 1222336 w 7472601"/>
              <a:gd name="connsiteY936" fmla="*/ 9480 h 6858000"/>
              <a:gd name="connsiteX937" fmla="*/ 1214634 w 7472601"/>
              <a:gd name="connsiteY937" fmla="*/ 0 h 6858000"/>
              <a:gd name="connsiteX938" fmla="*/ 1289827 w 7472601"/>
              <a:gd name="connsiteY938" fmla="*/ 0 h 6858000"/>
              <a:gd name="connsiteX939" fmla="*/ 1321076 w 7472601"/>
              <a:gd name="connsiteY939" fmla="*/ 59722 h 6858000"/>
              <a:gd name="connsiteX940" fmla="*/ 1512579 w 7472601"/>
              <a:gd name="connsiteY940" fmla="*/ 626441 h 6858000"/>
              <a:gd name="connsiteX941" fmla="*/ 1506076 w 7472601"/>
              <a:gd name="connsiteY941" fmla="*/ 1089289 h 6858000"/>
              <a:gd name="connsiteX942" fmla="*/ 1486346 w 7472601"/>
              <a:gd name="connsiteY942" fmla="*/ 1079919 h 6858000"/>
              <a:gd name="connsiteX943" fmla="*/ 1070511 w 7472601"/>
              <a:gd name="connsiteY943" fmla="*/ 48609 h 6858000"/>
              <a:gd name="connsiteX944" fmla="*/ 1057230 w 7472601"/>
              <a:gd name="connsiteY944" fmla="*/ 0 h 6858000"/>
              <a:gd name="connsiteX945" fmla="*/ 43151 w 7472601"/>
              <a:gd name="connsiteY945" fmla="*/ 0 h 6858000"/>
              <a:gd name="connsiteX946" fmla="*/ 95283 w 7472601"/>
              <a:gd name="connsiteY946" fmla="*/ 0 h 6858000"/>
              <a:gd name="connsiteX947" fmla="*/ 300708 w 7472601"/>
              <a:gd name="connsiteY947" fmla="*/ 154571 h 6858000"/>
              <a:gd name="connsiteX948" fmla="*/ 530414 w 7472601"/>
              <a:gd name="connsiteY948" fmla="*/ 354673 h 6858000"/>
              <a:gd name="connsiteX949" fmla="*/ 333785 w 7472601"/>
              <a:gd name="connsiteY949" fmla="*/ 161564 h 6858000"/>
              <a:gd name="connsiteX950" fmla="*/ 147005 w 7472601"/>
              <a:gd name="connsiteY950" fmla="*/ 0 h 6858000"/>
              <a:gd name="connsiteX951" fmla="*/ 272509 w 7472601"/>
              <a:gd name="connsiteY951" fmla="*/ 0 h 6858000"/>
              <a:gd name="connsiteX952" fmla="*/ 326276 w 7472601"/>
              <a:gd name="connsiteY952" fmla="*/ 45847 h 6858000"/>
              <a:gd name="connsiteX953" fmla="*/ 823759 w 7472601"/>
              <a:gd name="connsiteY953" fmla="*/ 574145 h 6858000"/>
              <a:gd name="connsiteX954" fmla="*/ 811254 w 7472601"/>
              <a:gd name="connsiteY954" fmla="*/ 665546 h 6858000"/>
              <a:gd name="connsiteX955" fmla="*/ 154042 w 7472601"/>
              <a:gd name="connsiteY955" fmla="*/ 261522 h 6858000"/>
              <a:gd name="connsiteX956" fmla="*/ 13550 w 7472601"/>
              <a:gd name="connsiteY956" fmla="*/ 158423 h 6858000"/>
              <a:gd name="connsiteX957" fmla="*/ 0 w 7472601"/>
              <a:gd name="connsiteY957" fmla="*/ 146618 h 6858000"/>
              <a:gd name="connsiteX958" fmla="*/ 0 w 7472601"/>
              <a:gd name="connsiteY958" fmla="*/ 59161 h 6858000"/>
              <a:gd name="connsiteX959" fmla="*/ 45427 w 7472601"/>
              <a:gd name="connsiteY959" fmla="*/ 101078 h 6858000"/>
              <a:gd name="connsiteX960" fmla="*/ 630103 w 7472601"/>
              <a:gd name="connsiteY960" fmla="*/ 485885 h 6858000"/>
              <a:gd name="connsiteX961" fmla="*/ 532040 w 7472601"/>
              <a:gd name="connsiteY961" fmla="*/ 399359 h 6858000"/>
              <a:gd name="connsiteX962" fmla="*/ 517618 w 7472601"/>
              <a:gd name="connsiteY962" fmla="*/ 385726 h 6858000"/>
              <a:gd name="connsiteX963" fmla="*/ 285074 w 7472601"/>
              <a:gd name="connsiteY963" fmla="*/ 182755 h 6858000"/>
              <a:gd name="connsiteX964" fmla="*/ 43151 w 7472601"/>
              <a:gd name="connsiteY964"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312589 w 7472601"/>
              <a:gd name="connsiteY80" fmla="*/ 5982309 h 6858000"/>
              <a:gd name="connsiteX81" fmla="*/ 7448321 w 7472601"/>
              <a:gd name="connsiteY81" fmla="*/ 6190991 h 6858000"/>
              <a:gd name="connsiteX82" fmla="*/ 7467600 w 7472601"/>
              <a:gd name="connsiteY82" fmla="*/ 6221686 h 6858000"/>
              <a:gd name="connsiteX83" fmla="*/ 7467600 w 7472601"/>
              <a:gd name="connsiteY83" fmla="*/ 6334256 h 6858000"/>
              <a:gd name="connsiteX84" fmla="*/ 7454976 w 7472601"/>
              <a:gd name="connsiteY84" fmla="*/ 6318297 h 6858000"/>
              <a:gd name="connsiteX85" fmla="*/ 1456157 w 7472601"/>
              <a:gd name="connsiteY85" fmla="*/ 5371404 h 6858000"/>
              <a:gd name="connsiteX86" fmla="*/ 1244432 w 7472601"/>
              <a:gd name="connsiteY86" fmla="*/ 5385601 h 6858000"/>
              <a:gd name="connsiteX87" fmla="*/ 973990 w 7472601"/>
              <a:gd name="connsiteY87" fmla="*/ 5424940 h 6858000"/>
              <a:gd name="connsiteX88" fmla="*/ 1103809 w 7472601"/>
              <a:gd name="connsiteY88" fmla="*/ 5433720 h 6858000"/>
              <a:gd name="connsiteX89" fmla="*/ 1123454 w 7472601"/>
              <a:gd name="connsiteY89" fmla="*/ 5435727 h 6858000"/>
              <a:gd name="connsiteX90" fmla="*/ 1737017 w 7472601"/>
              <a:gd name="connsiteY90" fmla="*/ 5452183 h 6858000"/>
              <a:gd name="connsiteX91" fmla="*/ 1824397 w 7472601"/>
              <a:gd name="connsiteY91" fmla="*/ 5447757 h 6858000"/>
              <a:gd name="connsiteX92" fmla="*/ 2070059 w 7472601"/>
              <a:gd name="connsiteY92" fmla="*/ 5441660 h 6858000"/>
              <a:gd name="connsiteX93" fmla="*/ 1456157 w 7472601"/>
              <a:gd name="connsiteY93" fmla="*/ 5371404 h 6858000"/>
              <a:gd name="connsiteX94" fmla="*/ 4988186 w 7472601"/>
              <a:gd name="connsiteY94" fmla="*/ 5216467 h 6858000"/>
              <a:gd name="connsiteX95" fmla="*/ 4777334 w 7472601"/>
              <a:gd name="connsiteY95" fmla="*/ 5406072 h 6858000"/>
              <a:gd name="connsiteX96" fmla="*/ 4718341 w 7472601"/>
              <a:gd name="connsiteY96" fmla="*/ 5468043 h 6858000"/>
              <a:gd name="connsiteX97" fmla="*/ 4604655 w 7472601"/>
              <a:gd name="connsiteY97" fmla="*/ 5583434 h 6858000"/>
              <a:gd name="connsiteX98" fmla="*/ 4565074 w 7472601"/>
              <a:gd name="connsiteY98" fmla="*/ 5618550 h 6858000"/>
              <a:gd name="connsiteX99" fmla="*/ 4988186 w 7472601"/>
              <a:gd name="connsiteY99" fmla="*/ 5216467 h 6858000"/>
              <a:gd name="connsiteX100" fmla="*/ 4978032 w 7472601"/>
              <a:gd name="connsiteY100" fmla="*/ 5183809 h 6858000"/>
              <a:gd name="connsiteX101" fmla="*/ 4463413 w 7472601"/>
              <a:gd name="connsiteY101" fmla="*/ 5615162 h 6858000"/>
              <a:gd name="connsiteX102" fmla="*/ 4358134 w 7472601"/>
              <a:gd name="connsiteY102" fmla="*/ 5742791 h 6858000"/>
              <a:gd name="connsiteX103" fmla="*/ 4376219 w 7472601"/>
              <a:gd name="connsiteY103" fmla="*/ 5729027 h 6858000"/>
              <a:gd name="connsiteX104" fmla="*/ 4582340 w 7472601"/>
              <a:gd name="connsiteY104" fmla="*/ 5561037 h 6858000"/>
              <a:gd name="connsiteX105" fmla="*/ 4694684 w 7472601"/>
              <a:gd name="connsiteY105" fmla="*/ 5447098 h 6858000"/>
              <a:gd name="connsiteX106" fmla="*/ 4754123 w 7472601"/>
              <a:gd name="connsiteY106" fmla="*/ 5384643 h 6858000"/>
              <a:gd name="connsiteX107" fmla="*/ 4978032 w 7472601"/>
              <a:gd name="connsiteY107" fmla="*/ 5183809 h 6858000"/>
              <a:gd name="connsiteX108" fmla="*/ 1903353 w 7472601"/>
              <a:gd name="connsiteY108" fmla="*/ 5044827 h 6858000"/>
              <a:gd name="connsiteX109" fmla="*/ 1936931 w 7472601"/>
              <a:gd name="connsiteY109" fmla="*/ 5093954 h 6858000"/>
              <a:gd name="connsiteX110" fmla="*/ 2195868 w 7472601"/>
              <a:gd name="connsiteY110" fmla="*/ 5396574 h 6858000"/>
              <a:gd name="connsiteX111" fmla="*/ 2088852 w 7472601"/>
              <a:gd name="connsiteY111" fmla="*/ 5166123 h 6858000"/>
              <a:gd name="connsiteX112" fmla="*/ 1958241 w 7472601"/>
              <a:gd name="connsiteY112" fmla="*/ 5067955 h 6858000"/>
              <a:gd name="connsiteX113" fmla="*/ 1903353 w 7472601"/>
              <a:gd name="connsiteY113" fmla="*/ 5044827 h 6858000"/>
              <a:gd name="connsiteX114" fmla="*/ 1979378 w 7472601"/>
              <a:gd name="connsiteY114" fmla="*/ 4769504 h 6858000"/>
              <a:gd name="connsiteX115" fmla="*/ 2882120 w 7472601"/>
              <a:gd name="connsiteY115" fmla="*/ 5064547 h 6858000"/>
              <a:gd name="connsiteX116" fmla="*/ 2793103 w 7472601"/>
              <a:gd name="connsiteY116" fmla="*/ 5039699 h 6858000"/>
              <a:gd name="connsiteX117" fmla="*/ 2770041 w 7472601"/>
              <a:gd name="connsiteY117" fmla="*/ 5033634 h 6858000"/>
              <a:gd name="connsiteX118" fmla="*/ 1979378 w 7472601"/>
              <a:gd name="connsiteY118" fmla="*/ 4769504 h 6858000"/>
              <a:gd name="connsiteX119" fmla="*/ 1927410 w 7472601"/>
              <a:gd name="connsiteY119" fmla="*/ 4716164 h 6858000"/>
              <a:gd name="connsiteX120" fmla="*/ 1959587 w 7472601"/>
              <a:gd name="connsiteY120" fmla="*/ 4728849 h 6858000"/>
              <a:gd name="connsiteX121" fmla="*/ 2777707 w 7472601"/>
              <a:gd name="connsiteY121" fmla="*/ 5003991 h 6858000"/>
              <a:gd name="connsiteX122" fmla="*/ 2800768 w 7472601"/>
              <a:gd name="connsiteY122" fmla="*/ 5010056 h 6858000"/>
              <a:gd name="connsiteX123" fmla="*/ 2879408 w 7472601"/>
              <a:gd name="connsiteY123" fmla="*/ 5031590 h 6858000"/>
              <a:gd name="connsiteX124" fmla="*/ 2862295 w 7472601"/>
              <a:gd name="connsiteY124" fmla="*/ 5022958 h 6858000"/>
              <a:gd name="connsiteX125" fmla="*/ 2813343 w 7472601"/>
              <a:gd name="connsiteY125" fmla="*/ 4998369 h 6858000"/>
              <a:gd name="connsiteX126" fmla="*/ 2646245 w 7472601"/>
              <a:gd name="connsiteY126" fmla="*/ 4930999 h 6858000"/>
              <a:gd name="connsiteX127" fmla="*/ 1999243 w 7472601"/>
              <a:gd name="connsiteY127" fmla="*/ 4730524 h 6858000"/>
              <a:gd name="connsiteX128" fmla="*/ 1979527 w 7472601"/>
              <a:gd name="connsiteY128" fmla="*/ 4726651 h 6858000"/>
              <a:gd name="connsiteX129" fmla="*/ 1927410 w 7472601"/>
              <a:gd name="connsiteY129" fmla="*/ 4716164 h 6858000"/>
              <a:gd name="connsiteX130" fmla="*/ 1997014 w 7472601"/>
              <a:gd name="connsiteY130" fmla="*/ 4698007 h 6858000"/>
              <a:gd name="connsiteX131" fmla="*/ 2005458 w 7472601"/>
              <a:gd name="connsiteY131" fmla="*/ 4699540 h 6858000"/>
              <a:gd name="connsiteX132" fmla="*/ 2657186 w 7472601"/>
              <a:gd name="connsiteY132" fmla="*/ 4901687 h 6858000"/>
              <a:gd name="connsiteX133" fmla="*/ 2826662 w 7472601"/>
              <a:gd name="connsiteY133" fmla="*/ 4970362 h 6858000"/>
              <a:gd name="connsiteX134" fmla="*/ 2876100 w 7472601"/>
              <a:gd name="connsiteY134" fmla="*/ 4995397 h 6858000"/>
              <a:gd name="connsiteX135" fmla="*/ 3042600 w 7472601"/>
              <a:gd name="connsiteY135" fmla="*/ 5059532 h 6858000"/>
              <a:gd name="connsiteX136" fmla="*/ 1997014 w 7472601"/>
              <a:gd name="connsiteY136" fmla="*/ 4698007 h 6858000"/>
              <a:gd name="connsiteX137" fmla="*/ 2305292 w 7472601"/>
              <a:gd name="connsiteY137" fmla="*/ 4219492 h 6858000"/>
              <a:gd name="connsiteX138" fmla="*/ 3360922 w 7472601"/>
              <a:gd name="connsiteY138" fmla="*/ 4529373 h 6858000"/>
              <a:gd name="connsiteX139" fmla="*/ 3492420 w 7472601"/>
              <a:gd name="connsiteY139" fmla="*/ 4510145 h 6858000"/>
              <a:gd name="connsiteX140" fmla="*/ 3364086 w 7472601"/>
              <a:gd name="connsiteY140" fmla="*/ 4480340 h 6858000"/>
              <a:gd name="connsiteX141" fmla="*/ 3225818 w 7472601"/>
              <a:gd name="connsiteY141" fmla="*/ 4411822 h 6858000"/>
              <a:gd name="connsiteX142" fmla="*/ 3129696 w 7472601"/>
              <a:gd name="connsiteY142" fmla="*/ 4360704 h 6858000"/>
              <a:gd name="connsiteX143" fmla="*/ 2814545 w 7472601"/>
              <a:gd name="connsiteY143" fmla="*/ 4282955 h 6858000"/>
              <a:gd name="connsiteX144" fmla="*/ 2305292 w 7472601"/>
              <a:gd name="connsiteY144" fmla="*/ 4219492 h 6858000"/>
              <a:gd name="connsiteX145" fmla="*/ 2626982 w 7472601"/>
              <a:gd name="connsiteY145" fmla="*/ 4206450 h 6858000"/>
              <a:gd name="connsiteX146" fmla="*/ 2490617 w 7472601"/>
              <a:gd name="connsiteY146" fmla="*/ 4206951 h 6858000"/>
              <a:gd name="connsiteX147" fmla="*/ 2819869 w 7472601"/>
              <a:gd name="connsiteY147" fmla="*/ 4252936 h 6858000"/>
              <a:gd name="connsiteX148" fmla="*/ 3143018 w 7472601"/>
              <a:gd name="connsiteY148" fmla="*/ 4332698 h 6858000"/>
              <a:gd name="connsiteX149" fmla="*/ 3241520 w 7472601"/>
              <a:gd name="connsiteY149" fmla="*/ 4385112 h 6858000"/>
              <a:gd name="connsiteX150" fmla="*/ 3374575 w 7472601"/>
              <a:gd name="connsiteY150" fmla="*/ 4451517 h 6858000"/>
              <a:gd name="connsiteX151" fmla="*/ 3505221 w 7472601"/>
              <a:gd name="connsiteY151" fmla="*/ 4480757 h 6858000"/>
              <a:gd name="connsiteX152" fmla="*/ 2626982 w 7472601"/>
              <a:gd name="connsiteY152" fmla="*/ 4206450 h 6858000"/>
              <a:gd name="connsiteX153" fmla="*/ 1310106 w 7472601"/>
              <a:gd name="connsiteY153" fmla="*/ 3943217 h 6858000"/>
              <a:gd name="connsiteX154" fmla="*/ 854994 w 7472601"/>
              <a:gd name="connsiteY154" fmla="*/ 4399136 h 6858000"/>
              <a:gd name="connsiteX155" fmla="*/ 742462 w 7472601"/>
              <a:gd name="connsiteY155" fmla="*/ 4594648 h 6858000"/>
              <a:gd name="connsiteX156" fmla="*/ 820602 w 7472601"/>
              <a:gd name="connsiteY156" fmla="*/ 4485915 h 6858000"/>
              <a:gd name="connsiteX157" fmla="*/ 878295 w 7472601"/>
              <a:gd name="connsiteY157" fmla="*/ 4403594 h 6858000"/>
              <a:gd name="connsiteX158" fmla="*/ 1240607 w 7472601"/>
              <a:gd name="connsiteY158" fmla="*/ 4010401 h 6858000"/>
              <a:gd name="connsiteX159" fmla="*/ 1310106 w 7472601"/>
              <a:gd name="connsiteY159" fmla="*/ 3943217 h 6858000"/>
              <a:gd name="connsiteX160" fmla="*/ 1423113 w 7472601"/>
              <a:gd name="connsiteY160" fmla="*/ 3874565 h 6858000"/>
              <a:gd name="connsiteX161" fmla="*/ 1260565 w 7472601"/>
              <a:gd name="connsiteY161" fmla="*/ 4031982 h 6858000"/>
              <a:gd name="connsiteX162" fmla="*/ 901900 w 7472601"/>
              <a:gd name="connsiteY162" fmla="*/ 4421236 h 6858000"/>
              <a:gd name="connsiteX163" fmla="*/ 845044 w 7472601"/>
              <a:gd name="connsiteY163" fmla="*/ 4502436 h 6858000"/>
              <a:gd name="connsiteX164" fmla="*/ 685926 w 7472601"/>
              <a:gd name="connsiteY164" fmla="*/ 4703069 h 6858000"/>
              <a:gd name="connsiteX165" fmla="*/ 684248 w 7472601"/>
              <a:gd name="connsiteY165" fmla="*/ 4706721 h 6858000"/>
              <a:gd name="connsiteX166" fmla="*/ 1423113 w 7472601"/>
              <a:gd name="connsiteY166" fmla="*/ 3874565 h 6858000"/>
              <a:gd name="connsiteX167" fmla="*/ 3316479 w 7472601"/>
              <a:gd name="connsiteY167" fmla="*/ 3872136 h 6858000"/>
              <a:gd name="connsiteX168" fmla="*/ 3546806 w 7472601"/>
              <a:gd name="connsiteY168" fmla="*/ 4356139 h 6858000"/>
              <a:gd name="connsiteX169" fmla="*/ 3364433 w 7472601"/>
              <a:gd name="connsiteY169" fmla="*/ 3953121 h 6858000"/>
              <a:gd name="connsiteX170" fmla="*/ 3316479 w 7472601"/>
              <a:gd name="connsiteY170" fmla="*/ 3872136 h 6858000"/>
              <a:gd name="connsiteX171" fmla="*/ 3291335 w 7472601"/>
              <a:gd name="connsiteY171" fmla="*/ 3767420 h 6858000"/>
              <a:gd name="connsiteX172" fmla="*/ 3390805 w 7472601"/>
              <a:gd name="connsiteY172" fmla="*/ 3937163 h 6858000"/>
              <a:gd name="connsiteX173" fmla="*/ 3579062 w 7472601"/>
              <a:gd name="connsiteY173" fmla="*/ 4359040 h 6858000"/>
              <a:gd name="connsiteX174" fmla="*/ 3467355 w 7472601"/>
              <a:gd name="connsiteY174" fmla="*/ 3988130 h 6858000"/>
              <a:gd name="connsiteX175" fmla="*/ 3310753 w 7472601"/>
              <a:gd name="connsiteY175" fmla="*/ 3787140 h 6858000"/>
              <a:gd name="connsiteX176" fmla="*/ 3291335 w 7472601"/>
              <a:gd name="connsiteY176" fmla="*/ 3767420 h 6858000"/>
              <a:gd name="connsiteX177" fmla="*/ 1635889 w 7472601"/>
              <a:gd name="connsiteY177" fmla="*/ 3709494 h 6858000"/>
              <a:gd name="connsiteX178" fmla="*/ 1634800 w 7472601"/>
              <a:gd name="connsiteY178" fmla="*/ 3731111 h 6858000"/>
              <a:gd name="connsiteX179" fmla="*/ 1635889 w 7472601"/>
              <a:gd name="connsiteY179" fmla="*/ 3709494 h 6858000"/>
              <a:gd name="connsiteX180" fmla="*/ 1510397 w 7472601"/>
              <a:gd name="connsiteY180" fmla="*/ 3684705 h 6858000"/>
              <a:gd name="connsiteX181" fmla="*/ 1146550 w 7472601"/>
              <a:gd name="connsiteY181" fmla="*/ 3802012 h 6858000"/>
              <a:gd name="connsiteX182" fmla="*/ 698834 w 7472601"/>
              <a:gd name="connsiteY182" fmla="*/ 3952272 h 6858000"/>
              <a:gd name="connsiteX183" fmla="*/ 34256 w 7472601"/>
              <a:gd name="connsiteY183" fmla="*/ 4347603 h 6858000"/>
              <a:gd name="connsiteX184" fmla="*/ 527241 w 7472601"/>
              <a:gd name="connsiteY184" fmla="*/ 4065078 h 6858000"/>
              <a:gd name="connsiteX185" fmla="*/ 1510397 w 7472601"/>
              <a:gd name="connsiteY185" fmla="*/ 3684705 h 6858000"/>
              <a:gd name="connsiteX186" fmla="*/ 1313114 w 7472601"/>
              <a:gd name="connsiteY186" fmla="*/ 3655216 h 6858000"/>
              <a:gd name="connsiteX187" fmla="*/ 1109304 w 7472601"/>
              <a:gd name="connsiteY187" fmla="*/ 3669030 h 6858000"/>
              <a:gd name="connsiteX188" fmla="*/ 8129 w 7472601"/>
              <a:gd name="connsiteY188" fmla="*/ 4330519 h 6858000"/>
              <a:gd name="connsiteX189" fmla="*/ 687572 w 7472601"/>
              <a:gd name="connsiteY189" fmla="*/ 3925629 h 6858000"/>
              <a:gd name="connsiteX190" fmla="*/ 1138365 w 7472601"/>
              <a:gd name="connsiteY190" fmla="*/ 3774515 h 6858000"/>
              <a:gd name="connsiteX191" fmla="*/ 1505579 w 7472601"/>
              <a:gd name="connsiteY191" fmla="*/ 3655526 h 6858000"/>
              <a:gd name="connsiteX192" fmla="*/ 1313114 w 7472601"/>
              <a:gd name="connsiteY192" fmla="*/ 3655216 h 6858000"/>
              <a:gd name="connsiteX193" fmla="*/ 3655073 w 7472601"/>
              <a:gd name="connsiteY193" fmla="*/ 3650884 h 6858000"/>
              <a:gd name="connsiteX194" fmla="*/ 3989938 w 7472601"/>
              <a:gd name="connsiteY194" fmla="*/ 3991685 h 6858000"/>
              <a:gd name="connsiteX195" fmla="*/ 4393907 w 7472601"/>
              <a:gd name="connsiteY195" fmla="*/ 4261258 h 6858000"/>
              <a:gd name="connsiteX196" fmla="*/ 4648051 w 7472601"/>
              <a:gd name="connsiteY196" fmla="*/ 4374051 h 6858000"/>
              <a:gd name="connsiteX197" fmla="*/ 4383389 w 7472601"/>
              <a:gd name="connsiteY197" fmla="*/ 4184369 h 6858000"/>
              <a:gd name="connsiteX198" fmla="*/ 4165508 w 7472601"/>
              <a:gd name="connsiteY198" fmla="*/ 4035196 h 6858000"/>
              <a:gd name="connsiteX199" fmla="*/ 4068162 w 7472601"/>
              <a:gd name="connsiteY199" fmla="*/ 3953394 h 6858000"/>
              <a:gd name="connsiteX200" fmla="*/ 3981416 w 7472601"/>
              <a:gd name="connsiteY200" fmla="*/ 3880482 h 6858000"/>
              <a:gd name="connsiteX201" fmla="*/ 3800147 w 7472601"/>
              <a:gd name="connsiteY201" fmla="*/ 3749872 h 6858000"/>
              <a:gd name="connsiteX202" fmla="*/ 3655073 w 7472601"/>
              <a:gd name="connsiteY202" fmla="*/ 3650884 h 6858000"/>
              <a:gd name="connsiteX203" fmla="*/ 3670252 w 7472601"/>
              <a:gd name="connsiteY203" fmla="*/ 3622798 h 6858000"/>
              <a:gd name="connsiteX204" fmla="*/ 3817258 w 7472601"/>
              <a:gd name="connsiteY204" fmla="*/ 3723577 h 6858000"/>
              <a:gd name="connsiteX205" fmla="*/ 4000461 w 7472601"/>
              <a:gd name="connsiteY205" fmla="*/ 3855966 h 6858000"/>
              <a:gd name="connsiteX206" fmla="*/ 4088180 w 7472601"/>
              <a:gd name="connsiteY206" fmla="*/ 3929774 h 6858000"/>
              <a:gd name="connsiteX207" fmla="*/ 4184555 w 7472601"/>
              <a:gd name="connsiteY207" fmla="*/ 4010683 h 6858000"/>
              <a:gd name="connsiteX208" fmla="*/ 4399563 w 7472601"/>
              <a:gd name="connsiteY208" fmla="*/ 4158106 h 6858000"/>
              <a:gd name="connsiteX209" fmla="*/ 4684469 w 7472601"/>
              <a:gd name="connsiteY209" fmla="*/ 4364680 h 6858000"/>
              <a:gd name="connsiteX210" fmla="*/ 4690271 w 7472601"/>
              <a:gd name="connsiteY210" fmla="*/ 4370034 h 6858000"/>
              <a:gd name="connsiteX211" fmla="*/ 4136093 w 7472601"/>
              <a:gd name="connsiteY211" fmla="*/ 3858466 h 6858000"/>
              <a:gd name="connsiteX212" fmla="*/ 3670252 w 7472601"/>
              <a:gd name="connsiteY212" fmla="*/ 3622798 h 6858000"/>
              <a:gd name="connsiteX213" fmla="*/ 4440129 w 7472601"/>
              <a:gd name="connsiteY213" fmla="*/ 3448571 h 6858000"/>
              <a:gd name="connsiteX214" fmla="*/ 4856525 w 7472601"/>
              <a:gd name="connsiteY214" fmla="*/ 3915351 h 6858000"/>
              <a:gd name="connsiteX215" fmla="*/ 5059055 w 7472601"/>
              <a:gd name="connsiteY215" fmla="*/ 4108918 h 6858000"/>
              <a:gd name="connsiteX216" fmla="*/ 5290070 w 7472601"/>
              <a:gd name="connsiteY216" fmla="*/ 4263619 h 6858000"/>
              <a:gd name="connsiteX217" fmla="*/ 4834991 w 7472601"/>
              <a:gd name="connsiteY217" fmla="*/ 3830985 h 6858000"/>
              <a:gd name="connsiteX218" fmla="*/ 4440129 w 7472601"/>
              <a:gd name="connsiteY218" fmla="*/ 3448571 h 6858000"/>
              <a:gd name="connsiteX219" fmla="*/ 4441737 w 7472601"/>
              <a:gd name="connsiteY219" fmla="*/ 3399734 h 6858000"/>
              <a:gd name="connsiteX220" fmla="*/ 4431236 w 7472601"/>
              <a:gd name="connsiteY220" fmla="*/ 3400954 h 6858000"/>
              <a:gd name="connsiteX221" fmla="*/ 4557150 w 7472601"/>
              <a:gd name="connsiteY221" fmla="*/ 3510023 h 6858000"/>
              <a:gd name="connsiteX222" fmla="*/ 4856936 w 7472601"/>
              <a:gd name="connsiteY222" fmla="*/ 3809146 h 6858000"/>
              <a:gd name="connsiteX223" fmla="*/ 5111996 w 7472601"/>
              <a:gd name="connsiteY223" fmla="*/ 4065759 h 6858000"/>
              <a:gd name="connsiteX224" fmla="*/ 5388878 w 7472601"/>
              <a:gd name="connsiteY224" fmla="*/ 4300185 h 6858000"/>
              <a:gd name="connsiteX225" fmla="*/ 5425556 w 7472601"/>
              <a:gd name="connsiteY225" fmla="*/ 4308967 h 6858000"/>
              <a:gd name="connsiteX226" fmla="*/ 4943646 w 7472601"/>
              <a:gd name="connsiteY226" fmla="*/ 3822916 h 6858000"/>
              <a:gd name="connsiteX227" fmla="*/ 4594837 w 7472601"/>
              <a:gd name="connsiteY227" fmla="*/ 3532274 h 6858000"/>
              <a:gd name="connsiteX228" fmla="*/ 4441737 w 7472601"/>
              <a:gd name="connsiteY228" fmla="*/ 3399734 h 6858000"/>
              <a:gd name="connsiteX229" fmla="*/ 5425834 w 7472601"/>
              <a:gd name="connsiteY229" fmla="*/ 3162785 h 6858000"/>
              <a:gd name="connsiteX230" fmla="*/ 5401644 w 7472601"/>
              <a:gd name="connsiteY230" fmla="*/ 3617847 h 6858000"/>
              <a:gd name="connsiteX231" fmla="*/ 5467256 w 7472601"/>
              <a:gd name="connsiteY231" fmla="*/ 4175494 h 6858000"/>
              <a:gd name="connsiteX232" fmla="*/ 5448069 w 7472601"/>
              <a:gd name="connsiteY232" fmla="*/ 3567554 h 6858000"/>
              <a:gd name="connsiteX233" fmla="*/ 5425834 w 7472601"/>
              <a:gd name="connsiteY233" fmla="*/ 3162785 h 6858000"/>
              <a:gd name="connsiteX234" fmla="*/ 1318687 w 7472601"/>
              <a:gd name="connsiteY234" fmla="*/ 3113840 h 6858000"/>
              <a:gd name="connsiteX235" fmla="*/ 1066793 w 7472601"/>
              <a:gd name="connsiteY235" fmla="*/ 3212171 h 6858000"/>
              <a:gd name="connsiteX236" fmla="*/ 993319 w 7472601"/>
              <a:gd name="connsiteY236" fmla="*/ 3247648 h 6858000"/>
              <a:gd name="connsiteX237" fmla="*/ 853081 w 7472601"/>
              <a:gd name="connsiteY237" fmla="*/ 3312410 h 6858000"/>
              <a:gd name="connsiteX238" fmla="*/ 805957 w 7472601"/>
              <a:gd name="connsiteY238" fmla="*/ 3330443 h 6858000"/>
              <a:gd name="connsiteX239" fmla="*/ 1318687 w 7472601"/>
              <a:gd name="connsiteY239" fmla="*/ 3113840 h 6858000"/>
              <a:gd name="connsiteX240" fmla="*/ 5453702 w 7472601"/>
              <a:gd name="connsiteY240" fmla="*/ 3090882 h 6858000"/>
              <a:gd name="connsiteX241" fmla="*/ 5480135 w 7472601"/>
              <a:gd name="connsiteY241" fmla="*/ 3565802 h 6858000"/>
              <a:gd name="connsiteX242" fmla="*/ 5499023 w 7472601"/>
              <a:gd name="connsiteY242" fmla="*/ 4166310 h 6858000"/>
              <a:gd name="connsiteX243" fmla="*/ 5547022 w 7472601"/>
              <a:gd name="connsiteY243" fmla="*/ 3607838 h 6858000"/>
              <a:gd name="connsiteX244" fmla="*/ 5515964 w 7472601"/>
              <a:gd name="connsiteY244" fmla="*/ 3378541 h 6858000"/>
              <a:gd name="connsiteX245" fmla="*/ 5453702 w 7472601"/>
              <a:gd name="connsiteY245" fmla="*/ 3090882 h 6858000"/>
              <a:gd name="connsiteX246" fmla="*/ 1238695 w 7472601"/>
              <a:gd name="connsiteY246" fmla="*/ 3076820 h 6858000"/>
              <a:gd name="connsiteX247" fmla="*/ 716371 w 7472601"/>
              <a:gd name="connsiteY247" fmla="*/ 3293249 h 6858000"/>
              <a:gd name="connsiteX248" fmla="*/ 579522 w 7472601"/>
              <a:gd name="connsiteY248" fmla="*/ 3371759 h 6858000"/>
              <a:gd name="connsiteX249" fmla="*/ 600288 w 7472601"/>
              <a:gd name="connsiteY249" fmla="*/ 3365555 h 6858000"/>
              <a:gd name="connsiteX250" fmla="*/ 840692 w 7472601"/>
              <a:gd name="connsiteY250" fmla="*/ 3284921 h 6858000"/>
              <a:gd name="connsiteX251" fmla="*/ 979248 w 7472601"/>
              <a:gd name="connsiteY251" fmla="*/ 3221003 h 6858000"/>
              <a:gd name="connsiteX252" fmla="*/ 1053282 w 7472601"/>
              <a:gd name="connsiteY252" fmla="*/ 3185247 h 6858000"/>
              <a:gd name="connsiteX253" fmla="*/ 1320603 w 7472601"/>
              <a:gd name="connsiteY253" fmla="*/ 3081281 h 6858000"/>
              <a:gd name="connsiteX254" fmla="*/ 1238695 w 7472601"/>
              <a:gd name="connsiteY254" fmla="*/ 3076820 h 6858000"/>
              <a:gd name="connsiteX255" fmla="*/ 5425627 w 7472601"/>
              <a:gd name="connsiteY255" fmla="*/ 2954192 h 6858000"/>
              <a:gd name="connsiteX256" fmla="*/ 5470770 w 7472601"/>
              <a:gd name="connsiteY256" fmla="*/ 3005435 h 6858000"/>
              <a:gd name="connsiteX257" fmla="*/ 5519779 w 7472601"/>
              <a:gd name="connsiteY257" fmla="*/ 4359223 h 6858000"/>
              <a:gd name="connsiteX258" fmla="*/ 5520293 w 7472601"/>
              <a:gd name="connsiteY258" fmla="*/ 4360602 h 6858000"/>
              <a:gd name="connsiteX259" fmla="*/ 5767221 w 7472601"/>
              <a:gd name="connsiteY259" fmla="*/ 4665564 h 6858000"/>
              <a:gd name="connsiteX260" fmla="*/ 6937169 w 7472601"/>
              <a:gd name="connsiteY260" fmla="*/ 4815941 h 6858000"/>
              <a:gd name="connsiteX261" fmla="*/ 6953922 w 7472601"/>
              <a:gd name="connsiteY261" fmla="*/ 4890068 h 6858000"/>
              <a:gd name="connsiteX262" fmla="*/ 6071359 w 7472601"/>
              <a:gd name="connsiteY262" fmla="*/ 4770770 h 6858000"/>
              <a:gd name="connsiteX263" fmla="*/ 6038839 w 7472601"/>
              <a:gd name="connsiteY263" fmla="*/ 4764474 h 6858000"/>
              <a:gd name="connsiteX264" fmla="*/ 6038706 w 7472601"/>
              <a:gd name="connsiteY264" fmla="*/ 4763847 h 6858000"/>
              <a:gd name="connsiteX265" fmla="*/ 6037784 w 7472601"/>
              <a:gd name="connsiteY265" fmla="*/ 4764270 h 6858000"/>
              <a:gd name="connsiteX266" fmla="*/ 6038839 w 7472601"/>
              <a:gd name="connsiteY266" fmla="*/ 4764474 h 6858000"/>
              <a:gd name="connsiteX267" fmla="*/ 6040338 w 7472601"/>
              <a:gd name="connsiteY267" fmla="*/ 4771418 h 6858000"/>
              <a:gd name="connsiteX268" fmla="*/ 6024488 w 7472601"/>
              <a:gd name="connsiteY268" fmla="*/ 4809903 h 6858000"/>
              <a:gd name="connsiteX269" fmla="*/ 5599771 w 7472601"/>
              <a:gd name="connsiteY269" fmla="*/ 5509652 h 6858000"/>
              <a:gd name="connsiteX270" fmla="*/ 5548843 w 7472601"/>
              <a:gd name="connsiteY270" fmla="*/ 5563845 h 6858000"/>
              <a:gd name="connsiteX271" fmla="*/ 5940952 w 7472601"/>
              <a:gd name="connsiteY271" fmla="*/ 6250028 h 6858000"/>
              <a:gd name="connsiteX272" fmla="*/ 6043441 w 7472601"/>
              <a:gd name="connsiteY272" fmla="*/ 6665847 h 6858000"/>
              <a:gd name="connsiteX273" fmla="*/ 6093432 w 7472601"/>
              <a:gd name="connsiteY273" fmla="*/ 6858000 h 6858000"/>
              <a:gd name="connsiteX274" fmla="*/ 6034344 w 7472601"/>
              <a:gd name="connsiteY274" fmla="*/ 6858000 h 6858000"/>
              <a:gd name="connsiteX275" fmla="*/ 6026679 w 7472601"/>
              <a:gd name="connsiteY275" fmla="*/ 6836959 h 6858000"/>
              <a:gd name="connsiteX276" fmla="*/ 5800441 w 7472601"/>
              <a:gd name="connsiteY276" fmla="*/ 6335286 h 6858000"/>
              <a:gd name="connsiteX277" fmla="*/ 5526562 w 7472601"/>
              <a:gd name="connsiteY277" fmla="*/ 5705388 h 6858000"/>
              <a:gd name="connsiteX278" fmla="*/ 5519640 w 7472601"/>
              <a:gd name="connsiteY278" fmla="*/ 5683774 h 6858000"/>
              <a:gd name="connsiteX279" fmla="*/ 5844559 w 7472601"/>
              <a:gd name="connsiteY279" fmla="*/ 6553349 h 6858000"/>
              <a:gd name="connsiteX280" fmla="*/ 5975994 w 7472601"/>
              <a:gd name="connsiteY280" fmla="*/ 6858000 h 6858000"/>
              <a:gd name="connsiteX281" fmla="*/ 5898547 w 7472601"/>
              <a:gd name="connsiteY281" fmla="*/ 6858000 h 6858000"/>
              <a:gd name="connsiteX282" fmla="*/ 5682041 w 7472601"/>
              <a:gd name="connsiteY282" fmla="*/ 6355860 h 6858000"/>
              <a:gd name="connsiteX283" fmla="*/ 5461758 w 7472601"/>
              <a:gd name="connsiteY283" fmla="*/ 5820220 h 6858000"/>
              <a:gd name="connsiteX284" fmla="*/ 5237282 w 7472601"/>
              <a:gd name="connsiteY284" fmla="*/ 6579086 h 6858000"/>
              <a:gd name="connsiteX285" fmla="*/ 5115009 w 7472601"/>
              <a:gd name="connsiteY285" fmla="*/ 6858000 h 6858000"/>
              <a:gd name="connsiteX286" fmla="*/ 5028074 w 7472601"/>
              <a:gd name="connsiteY286" fmla="*/ 6858000 h 6858000"/>
              <a:gd name="connsiteX287" fmla="*/ 5079508 w 7472601"/>
              <a:gd name="connsiteY287" fmla="*/ 6749074 h 6858000"/>
              <a:gd name="connsiteX288" fmla="*/ 5371846 w 7472601"/>
              <a:gd name="connsiteY288" fmla="*/ 5924413 h 6858000"/>
              <a:gd name="connsiteX289" fmla="*/ 5270512 w 7472601"/>
              <a:gd name="connsiteY289" fmla="*/ 6138975 h 6858000"/>
              <a:gd name="connsiteX290" fmla="*/ 5062409 w 7472601"/>
              <a:gd name="connsiteY290" fmla="*/ 6653544 h 6858000"/>
              <a:gd name="connsiteX291" fmla="*/ 5036628 w 7472601"/>
              <a:gd name="connsiteY291" fmla="*/ 6754247 h 6858000"/>
              <a:gd name="connsiteX292" fmla="*/ 5009112 w 7472601"/>
              <a:gd name="connsiteY292" fmla="*/ 6858000 h 6858000"/>
              <a:gd name="connsiteX293" fmla="*/ 4976679 w 7472601"/>
              <a:gd name="connsiteY293" fmla="*/ 6858000 h 6858000"/>
              <a:gd name="connsiteX294" fmla="*/ 5006537 w 7472601"/>
              <a:gd name="connsiteY294" fmla="*/ 6747068 h 6858000"/>
              <a:gd name="connsiteX295" fmla="*/ 5032723 w 7472601"/>
              <a:gd name="connsiteY295" fmla="*/ 6644957 h 6858000"/>
              <a:gd name="connsiteX296" fmla="*/ 5242949 w 7472601"/>
              <a:gd name="connsiteY296" fmla="*/ 6125175 h 6858000"/>
              <a:gd name="connsiteX297" fmla="*/ 5286321 w 7472601"/>
              <a:gd name="connsiteY297" fmla="*/ 6033555 h 6858000"/>
              <a:gd name="connsiteX298" fmla="*/ 5008210 w 7472601"/>
              <a:gd name="connsiteY298" fmla="*/ 6649194 h 6858000"/>
              <a:gd name="connsiteX299" fmla="*/ 4986321 w 7472601"/>
              <a:gd name="connsiteY299" fmla="*/ 6765687 h 6858000"/>
              <a:gd name="connsiteX300" fmla="*/ 4973474 w 7472601"/>
              <a:gd name="connsiteY300" fmla="*/ 6858000 h 6858000"/>
              <a:gd name="connsiteX301" fmla="*/ 4907178 w 7472601"/>
              <a:gd name="connsiteY301" fmla="*/ 6858000 h 6858000"/>
              <a:gd name="connsiteX302" fmla="*/ 4910810 w 7472601"/>
              <a:gd name="connsiteY302" fmla="*/ 6829660 h 6858000"/>
              <a:gd name="connsiteX303" fmla="*/ 4987461 w 7472601"/>
              <a:gd name="connsiteY303" fmla="*/ 6432994 h 6858000"/>
              <a:gd name="connsiteX304" fmla="*/ 5179262 w 7472601"/>
              <a:gd name="connsiteY304" fmla="*/ 6035044 h 6858000"/>
              <a:gd name="connsiteX305" fmla="*/ 4689678 w 7472601"/>
              <a:gd name="connsiteY305" fmla="*/ 6440241 h 6858000"/>
              <a:gd name="connsiteX306" fmla="*/ 4477543 w 7472601"/>
              <a:gd name="connsiteY306" fmla="*/ 6674836 h 6858000"/>
              <a:gd name="connsiteX307" fmla="*/ 4329957 w 7472601"/>
              <a:gd name="connsiteY307" fmla="*/ 6858000 h 6858000"/>
              <a:gd name="connsiteX308" fmla="*/ 4218595 w 7472601"/>
              <a:gd name="connsiteY308" fmla="*/ 6858000 h 6858000"/>
              <a:gd name="connsiteX309" fmla="*/ 4368888 w 7472601"/>
              <a:gd name="connsiteY309" fmla="*/ 6668412 h 6858000"/>
              <a:gd name="connsiteX310" fmla="*/ 4563091 w 7472601"/>
              <a:gd name="connsiteY310" fmla="*/ 6442508 h 6858000"/>
              <a:gd name="connsiteX311" fmla="*/ 5387324 w 7472601"/>
              <a:gd name="connsiteY311" fmla="*/ 5705830 h 6858000"/>
              <a:gd name="connsiteX312" fmla="*/ 5073620 w 7472601"/>
              <a:gd name="connsiteY312" fmla="*/ 5955437 h 6858000"/>
              <a:gd name="connsiteX313" fmla="*/ 4689789 w 7472601"/>
              <a:gd name="connsiteY313" fmla="*/ 6268382 h 6858000"/>
              <a:gd name="connsiteX314" fmla="*/ 4418722 w 7472601"/>
              <a:gd name="connsiteY314" fmla="*/ 6570886 h 6858000"/>
              <a:gd name="connsiteX315" fmla="*/ 4214944 w 7472601"/>
              <a:gd name="connsiteY315" fmla="*/ 6858000 h 6858000"/>
              <a:gd name="connsiteX316" fmla="*/ 4177898 w 7472601"/>
              <a:gd name="connsiteY316" fmla="*/ 6858000 h 6858000"/>
              <a:gd name="connsiteX317" fmla="*/ 4391597 w 7472601"/>
              <a:gd name="connsiteY317" fmla="*/ 6556370 h 6858000"/>
              <a:gd name="connsiteX318" fmla="*/ 4668889 w 7472601"/>
              <a:gd name="connsiteY318" fmla="*/ 6246399 h 6858000"/>
              <a:gd name="connsiteX319" fmla="*/ 5055427 w 7472601"/>
              <a:gd name="connsiteY319" fmla="*/ 5931476 h 6858000"/>
              <a:gd name="connsiteX320" fmla="*/ 5371814 w 7472601"/>
              <a:gd name="connsiteY320" fmla="*/ 5678975 h 6858000"/>
              <a:gd name="connsiteX321" fmla="*/ 4987918 w 7472601"/>
              <a:gd name="connsiteY321" fmla="*/ 5838701 h 6858000"/>
              <a:gd name="connsiteX322" fmla="*/ 4317146 w 7472601"/>
              <a:gd name="connsiteY322" fmla="*/ 6587716 h 6858000"/>
              <a:gd name="connsiteX323" fmla="*/ 4171627 w 7472601"/>
              <a:gd name="connsiteY323" fmla="*/ 6858000 h 6858000"/>
              <a:gd name="connsiteX324" fmla="*/ 4081585 w 7472601"/>
              <a:gd name="connsiteY324" fmla="*/ 6858000 h 6858000"/>
              <a:gd name="connsiteX325" fmla="*/ 4238603 w 7472601"/>
              <a:gd name="connsiteY325" fmla="*/ 6559341 h 6858000"/>
              <a:gd name="connsiteX326" fmla="*/ 4778333 w 7472601"/>
              <a:gd name="connsiteY326" fmla="*/ 5873626 h 6858000"/>
              <a:gd name="connsiteX327" fmla="*/ 5414185 w 7472601"/>
              <a:gd name="connsiteY327" fmla="*/ 5573882 h 6858000"/>
              <a:gd name="connsiteX328" fmla="*/ 5959648 w 7472601"/>
              <a:gd name="connsiteY328" fmla="*/ 4760797 h 6858000"/>
              <a:gd name="connsiteX329" fmla="*/ 5355019 w 7472601"/>
              <a:gd name="connsiteY329" fmla="*/ 4734672 h 6858000"/>
              <a:gd name="connsiteX330" fmla="*/ 5083565 w 7472601"/>
              <a:gd name="connsiteY330" fmla="*/ 5179121 h 6858000"/>
              <a:gd name="connsiteX331" fmla="*/ 4713577 w 7472601"/>
              <a:gd name="connsiteY331" fmla="*/ 5616803 h 6858000"/>
              <a:gd name="connsiteX332" fmla="*/ 3989559 w 7472601"/>
              <a:gd name="connsiteY332" fmla="*/ 6145945 h 6858000"/>
              <a:gd name="connsiteX333" fmla="*/ 3939824 w 7472601"/>
              <a:gd name="connsiteY333" fmla="*/ 6066900 h 6858000"/>
              <a:gd name="connsiteX334" fmla="*/ 4584537 w 7472601"/>
              <a:gd name="connsiteY334" fmla="*/ 5324826 h 6858000"/>
              <a:gd name="connsiteX335" fmla="*/ 5037105 w 7472601"/>
              <a:gd name="connsiteY335" fmla="*/ 5088765 h 6858000"/>
              <a:gd name="connsiteX336" fmla="*/ 5039930 w 7472601"/>
              <a:gd name="connsiteY336" fmla="*/ 5089585 h 6858000"/>
              <a:gd name="connsiteX337" fmla="*/ 5263764 w 7472601"/>
              <a:gd name="connsiteY337" fmla="*/ 4735525 h 6858000"/>
              <a:gd name="connsiteX338" fmla="*/ 4086300 w 7472601"/>
              <a:gd name="connsiteY338" fmla="*/ 4884599 h 6858000"/>
              <a:gd name="connsiteX339" fmla="*/ 4085485 w 7472601"/>
              <a:gd name="connsiteY339" fmla="*/ 4899070 h 6858000"/>
              <a:gd name="connsiteX340" fmla="*/ 3871915 w 7472601"/>
              <a:gd name="connsiteY340" fmla="*/ 5253645 h 6858000"/>
              <a:gd name="connsiteX341" fmla="*/ 3799374 w 7472601"/>
              <a:gd name="connsiteY341" fmla="*/ 5466127 h 6858000"/>
              <a:gd name="connsiteX342" fmla="*/ 3498850 w 7472601"/>
              <a:gd name="connsiteY342" fmla="*/ 6661888 h 6858000"/>
              <a:gd name="connsiteX343" fmla="*/ 3399216 w 7472601"/>
              <a:gd name="connsiteY343" fmla="*/ 6858000 h 6858000"/>
              <a:gd name="connsiteX344" fmla="*/ 3303688 w 7472601"/>
              <a:gd name="connsiteY344" fmla="*/ 6858000 h 6858000"/>
              <a:gd name="connsiteX345" fmla="*/ 3391774 w 7472601"/>
              <a:gd name="connsiteY345" fmla="*/ 6697181 h 6858000"/>
              <a:gd name="connsiteX346" fmla="*/ 3735540 w 7472601"/>
              <a:gd name="connsiteY346" fmla="*/ 5546923 h 6858000"/>
              <a:gd name="connsiteX347" fmla="*/ 3729438 w 7472601"/>
              <a:gd name="connsiteY347" fmla="*/ 5569058 h 6858000"/>
              <a:gd name="connsiteX348" fmla="*/ 3707782 w 7472601"/>
              <a:gd name="connsiteY348" fmla="*/ 5644908 h 6858000"/>
              <a:gd name="connsiteX349" fmla="*/ 3583827 w 7472601"/>
              <a:gd name="connsiteY349" fmla="*/ 6039215 h 6858000"/>
              <a:gd name="connsiteX350" fmla="*/ 3547861 w 7472601"/>
              <a:gd name="connsiteY350" fmla="*/ 6129609 h 6858000"/>
              <a:gd name="connsiteX351" fmla="*/ 3490905 w 7472601"/>
              <a:gd name="connsiteY351" fmla="*/ 6277660 h 6858000"/>
              <a:gd name="connsiteX352" fmla="*/ 3455859 w 7472601"/>
              <a:gd name="connsiteY352" fmla="*/ 6391301 h 6858000"/>
              <a:gd name="connsiteX353" fmla="*/ 3429112 w 7472601"/>
              <a:gd name="connsiteY353" fmla="*/ 6479469 h 6858000"/>
              <a:gd name="connsiteX354" fmla="*/ 3304862 w 7472601"/>
              <a:gd name="connsiteY354" fmla="*/ 6796476 h 6858000"/>
              <a:gd name="connsiteX355" fmla="*/ 3276071 w 7472601"/>
              <a:gd name="connsiteY355" fmla="*/ 6858000 h 6858000"/>
              <a:gd name="connsiteX356" fmla="*/ 3240805 w 7472601"/>
              <a:gd name="connsiteY356" fmla="*/ 6858000 h 6858000"/>
              <a:gd name="connsiteX357" fmla="*/ 3275917 w 7472601"/>
              <a:gd name="connsiteY357" fmla="*/ 6783192 h 6858000"/>
              <a:gd name="connsiteX358" fmla="*/ 3399358 w 7472601"/>
              <a:gd name="connsiteY358" fmla="*/ 6469011 h 6858000"/>
              <a:gd name="connsiteX359" fmla="*/ 3425650 w 7472601"/>
              <a:gd name="connsiteY359" fmla="*/ 6381333 h 6858000"/>
              <a:gd name="connsiteX360" fmla="*/ 3460661 w 7472601"/>
              <a:gd name="connsiteY360" fmla="*/ 6266763 h 6858000"/>
              <a:gd name="connsiteX361" fmla="*/ 3518021 w 7472601"/>
              <a:gd name="connsiteY361" fmla="*/ 6117298 h 6858000"/>
              <a:gd name="connsiteX362" fmla="*/ 3554035 w 7472601"/>
              <a:gd name="connsiteY362" fmla="*/ 6027832 h 6858000"/>
              <a:gd name="connsiteX363" fmla="*/ 3677174 w 7472601"/>
              <a:gd name="connsiteY363" fmla="*/ 5636351 h 6858000"/>
              <a:gd name="connsiteX364" fmla="*/ 3698819 w 7472601"/>
              <a:gd name="connsiteY364" fmla="*/ 5560503 h 6858000"/>
              <a:gd name="connsiteX365" fmla="*/ 3702094 w 7472601"/>
              <a:gd name="connsiteY365" fmla="*/ 5549194 h 6858000"/>
              <a:gd name="connsiteX366" fmla="*/ 3398355 w 7472601"/>
              <a:gd name="connsiteY366" fmla="*/ 6094603 h 6858000"/>
              <a:gd name="connsiteX367" fmla="*/ 3193941 w 7472601"/>
              <a:gd name="connsiteY367" fmla="*/ 6798775 h 6858000"/>
              <a:gd name="connsiteX368" fmla="*/ 3184140 w 7472601"/>
              <a:gd name="connsiteY368" fmla="*/ 6858000 h 6858000"/>
              <a:gd name="connsiteX369" fmla="*/ 3099978 w 7472601"/>
              <a:gd name="connsiteY369" fmla="*/ 6858000 h 6858000"/>
              <a:gd name="connsiteX370" fmla="*/ 3101556 w 7472601"/>
              <a:gd name="connsiteY370" fmla="*/ 6843337 h 6858000"/>
              <a:gd name="connsiteX371" fmla="*/ 3370162 w 7472601"/>
              <a:gd name="connsiteY371" fmla="*/ 5785550 h 6858000"/>
              <a:gd name="connsiteX372" fmla="*/ 3746477 w 7472601"/>
              <a:gd name="connsiteY372" fmla="*/ 5377889 h 6858000"/>
              <a:gd name="connsiteX373" fmla="*/ 3863399 w 7472601"/>
              <a:gd name="connsiteY373" fmla="*/ 5087257 h 6858000"/>
              <a:gd name="connsiteX374" fmla="*/ 3968712 w 7472601"/>
              <a:gd name="connsiteY374" fmla="*/ 4913989 h 6858000"/>
              <a:gd name="connsiteX375" fmla="*/ 2792390 w 7472601"/>
              <a:gd name="connsiteY375" fmla="*/ 5382974 h 6858000"/>
              <a:gd name="connsiteX376" fmla="*/ 2714982 w 7472601"/>
              <a:gd name="connsiteY376" fmla="*/ 5427051 h 6858000"/>
              <a:gd name="connsiteX377" fmla="*/ 2813361 w 7472601"/>
              <a:gd name="connsiteY377" fmla="*/ 6023912 h 6858000"/>
              <a:gd name="connsiteX378" fmla="*/ 2688430 w 7472601"/>
              <a:gd name="connsiteY378" fmla="*/ 6801564 h 6858000"/>
              <a:gd name="connsiteX379" fmla="*/ 2629626 w 7472601"/>
              <a:gd name="connsiteY379" fmla="*/ 6763394 h 6858000"/>
              <a:gd name="connsiteX380" fmla="*/ 2565328 w 7472601"/>
              <a:gd name="connsiteY380" fmla="*/ 5516399 h 6858000"/>
              <a:gd name="connsiteX381" fmla="*/ 1922999 w 7472601"/>
              <a:gd name="connsiteY381" fmla="*/ 5980343 h 6858000"/>
              <a:gd name="connsiteX382" fmla="*/ 1950261 w 7472601"/>
              <a:gd name="connsiteY382" fmla="*/ 6405858 h 6858000"/>
              <a:gd name="connsiteX383" fmla="*/ 2365554 w 7472601"/>
              <a:gd name="connsiteY383" fmla="*/ 6759107 h 6858000"/>
              <a:gd name="connsiteX384" fmla="*/ 2424142 w 7472601"/>
              <a:gd name="connsiteY384" fmla="*/ 6858000 h 6858000"/>
              <a:gd name="connsiteX385" fmla="*/ 2395994 w 7472601"/>
              <a:gd name="connsiteY385" fmla="*/ 6858000 h 6858000"/>
              <a:gd name="connsiteX386" fmla="*/ 2392863 w 7472601"/>
              <a:gd name="connsiteY386" fmla="*/ 6852964 h 6858000"/>
              <a:gd name="connsiteX387" fmla="*/ 2017589 w 7472601"/>
              <a:gd name="connsiteY387" fmla="*/ 6493982 h 6858000"/>
              <a:gd name="connsiteX388" fmla="*/ 2147336 w 7472601"/>
              <a:gd name="connsiteY388" fmla="*/ 6594052 h 6858000"/>
              <a:gd name="connsiteX389" fmla="*/ 2207047 w 7472601"/>
              <a:gd name="connsiteY389" fmla="*/ 6654540 h 6858000"/>
              <a:gd name="connsiteX390" fmla="*/ 2299106 w 7472601"/>
              <a:gd name="connsiteY390" fmla="*/ 6778931 h 6858000"/>
              <a:gd name="connsiteX391" fmla="*/ 2314430 w 7472601"/>
              <a:gd name="connsiteY391" fmla="*/ 6801144 h 6858000"/>
              <a:gd name="connsiteX392" fmla="*/ 2352406 w 7472601"/>
              <a:gd name="connsiteY392" fmla="*/ 6858000 h 6858000"/>
              <a:gd name="connsiteX393" fmla="*/ 2314492 w 7472601"/>
              <a:gd name="connsiteY393" fmla="*/ 6858000 h 6858000"/>
              <a:gd name="connsiteX394" fmla="*/ 2288095 w 7472601"/>
              <a:gd name="connsiteY394" fmla="*/ 6818030 h 6858000"/>
              <a:gd name="connsiteX395" fmla="*/ 2272768 w 7472601"/>
              <a:gd name="connsiteY395" fmla="*/ 6795822 h 6858000"/>
              <a:gd name="connsiteX396" fmla="*/ 2182715 w 7472601"/>
              <a:gd name="connsiteY396" fmla="*/ 6675071 h 6858000"/>
              <a:gd name="connsiteX397" fmla="*/ 2032061 w 7472601"/>
              <a:gd name="connsiteY397" fmla="*/ 6541380 h 6858000"/>
              <a:gd name="connsiteX398" fmla="*/ 2257220 w 7472601"/>
              <a:gd name="connsiteY398" fmla="*/ 6826257 h 6858000"/>
              <a:gd name="connsiteX399" fmla="*/ 2281324 w 7472601"/>
              <a:gd name="connsiteY399" fmla="*/ 6858000 h 6858000"/>
              <a:gd name="connsiteX400" fmla="*/ 2242860 w 7472601"/>
              <a:gd name="connsiteY400" fmla="*/ 6858000 h 6858000"/>
              <a:gd name="connsiteX401" fmla="*/ 2232818 w 7472601"/>
              <a:gd name="connsiteY401" fmla="*/ 6844926 h 6858000"/>
              <a:gd name="connsiteX402" fmla="*/ 1990172 w 7472601"/>
              <a:gd name="connsiteY402" fmla="*/ 6542121 h 6858000"/>
              <a:gd name="connsiteX403" fmla="*/ 2124090 w 7472601"/>
              <a:gd name="connsiteY403" fmla="*/ 6761017 h 6858000"/>
              <a:gd name="connsiteX404" fmla="*/ 2200380 w 7472601"/>
              <a:gd name="connsiteY404" fmla="*/ 6858000 h 6858000"/>
              <a:gd name="connsiteX405" fmla="*/ 2147507 w 7472601"/>
              <a:gd name="connsiteY405" fmla="*/ 6858000 h 6858000"/>
              <a:gd name="connsiteX406" fmla="*/ 2070668 w 7472601"/>
              <a:gd name="connsiteY406" fmla="*/ 6761520 h 6858000"/>
              <a:gd name="connsiteX407" fmla="*/ 1975142 w 7472601"/>
              <a:gd name="connsiteY407" fmla="*/ 6585570 h 6858000"/>
              <a:gd name="connsiteX408" fmla="*/ 2050035 w 7472601"/>
              <a:gd name="connsiteY408" fmla="*/ 6813345 h 6858000"/>
              <a:gd name="connsiteX409" fmla="*/ 2063025 w 7472601"/>
              <a:gd name="connsiteY409" fmla="*/ 6858000 h 6858000"/>
              <a:gd name="connsiteX410" fmla="*/ 2021675 w 7472601"/>
              <a:gd name="connsiteY410" fmla="*/ 6858000 h 6858000"/>
              <a:gd name="connsiteX411" fmla="*/ 2019308 w 7472601"/>
              <a:gd name="connsiteY411" fmla="*/ 6847118 h 6858000"/>
              <a:gd name="connsiteX412" fmla="*/ 1938835 w 7472601"/>
              <a:gd name="connsiteY412" fmla="*/ 6551160 h 6858000"/>
              <a:gd name="connsiteX413" fmla="*/ 1953230 w 7472601"/>
              <a:gd name="connsiteY413" fmla="*/ 6759699 h 6858000"/>
              <a:gd name="connsiteX414" fmla="*/ 1956763 w 7472601"/>
              <a:gd name="connsiteY414" fmla="*/ 6778191 h 6858000"/>
              <a:gd name="connsiteX415" fmla="*/ 1967925 w 7472601"/>
              <a:gd name="connsiteY415" fmla="*/ 6858000 h 6858000"/>
              <a:gd name="connsiteX416" fmla="*/ 1936622 w 7472601"/>
              <a:gd name="connsiteY416" fmla="*/ 6858000 h 6858000"/>
              <a:gd name="connsiteX417" fmla="*/ 1926261 w 7472601"/>
              <a:gd name="connsiteY417" fmla="*/ 6784064 h 6858000"/>
              <a:gd name="connsiteX418" fmla="*/ 1922724 w 7472601"/>
              <a:gd name="connsiteY418" fmla="*/ 6765577 h 6858000"/>
              <a:gd name="connsiteX419" fmla="*/ 1904650 w 7472601"/>
              <a:gd name="connsiteY419" fmla="*/ 6639616 h 6858000"/>
              <a:gd name="connsiteX420" fmla="*/ 1885273 w 7472601"/>
              <a:gd name="connsiteY420" fmla="*/ 6858000 h 6858000"/>
              <a:gd name="connsiteX421" fmla="*/ 1854363 w 7472601"/>
              <a:gd name="connsiteY421" fmla="*/ 6858000 h 6858000"/>
              <a:gd name="connsiteX422" fmla="*/ 1880391 w 7472601"/>
              <a:gd name="connsiteY422" fmla="*/ 6603796 h 6858000"/>
              <a:gd name="connsiteX423" fmla="*/ 1818273 w 7472601"/>
              <a:gd name="connsiteY423" fmla="*/ 6715729 h 6858000"/>
              <a:gd name="connsiteX424" fmla="*/ 1794691 w 7472601"/>
              <a:gd name="connsiteY424" fmla="*/ 6843239 h 6858000"/>
              <a:gd name="connsiteX425" fmla="*/ 1794914 w 7472601"/>
              <a:gd name="connsiteY425" fmla="*/ 6858000 h 6858000"/>
              <a:gd name="connsiteX426" fmla="*/ 1746128 w 7472601"/>
              <a:gd name="connsiteY426" fmla="*/ 6858000 h 6858000"/>
              <a:gd name="connsiteX427" fmla="*/ 1753934 w 7472601"/>
              <a:gd name="connsiteY427" fmla="*/ 6724796 h 6858000"/>
              <a:gd name="connsiteX428" fmla="*/ 1792053 w 7472601"/>
              <a:gd name="connsiteY428" fmla="*/ 6572396 h 6858000"/>
              <a:gd name="connsiteX429" fmla="*/ 1862248 w 7472601"/>
              <a:gd name="connsiteY429" fmla="*/ 6266397 h 6858000"/>
              <a:gd name="connsiteX430" fmla="*/ 1862250 w 7472601"/>
              <a:gd name="connsiteY430" fmla="*/ 6033531 h 6858000"/>
              <a:gd name="connsiteX431" fmla="*/ 1211999 w 7472601"/>
              <a:gd name="connsiteY431" fmla="*/ 6683610 h 6858000"/>
              <a:gd name="connsiteX432" fmla="*/ 1213266 w 7472601"/>
              <a:gd name="connsiteY432" fmla="*/ 6691947 h 6858000"/>
              <a:gd name="connsiteX433" fmla="*/ 1203370 w 7472601"/>
              <a:gd name="connsiteY433" fmla="*/ 6850676 h 6858000"/>
              <a:gd name="connsiteX434" fmla="*/ 1203671 w 7472601"/>
              <a:gd name="connsiteY434" fmla="*/ 6858000 h 6858000"/>
              <a:gd name="connsiteX435" fmla="*/ 1143180 w 7472601"/>
              <a:gd name="connsiteY435" fmla="*/ 6858000 h 6858000"/>
              <a:gd name="connsiteX436" fmla="*/ 1142176 w 7472601"/>
              <a:gd name="connsiteY436" fmla="*/ 6766045 h 6858000"/>
              <a:gd name="connsiteX437" fmla="*/ 1067484 w 7472601"/>
              <a:gd name="connsiteY437" fmla="*/ 6858000 h 6858000"/>
              <a:gd name="connsiteX438" fmla="*/ 953928 w 7472601"/>
              <a:gd name="connsiteY438" fmla="*/ 6858000 h 6858000"/>
              <a:gd name="connsiteX439" fmla="*/ 959715 w 7472601"/>
              <a:gd name="connsiteY439" fmla="*/ 6850185 h 6858000"/>
              <a:gd name="connsiteX440" fmla="*/ 1483788 w 7472601"/>
              <a:gd name="connsiteY440" fmla="*/ 6259174 h 6858000"/>
              <a:gd name="connsiteX441" fmla="*/ 1100671 w 7472601"/>
              <a:gd name="connsiteY441" fmla="*/ 6252137 h 6858000"/>
              <a:gd name="connsiteX442" fmla="*/ 1090144 w 7472601"/>
              <a:gd name="connsiteY442" fmla="*/ 6256748 h 6858000"/>
              <a:gd name="connsiteX443" fmla="*/ 1095872 w 7472601"/>
              <a:gd name="connsiteY443" fmla="*/ 6271892 h 6858000"/>
              <a:gd name="connsiteX444" fmla="*/ 262785 w 7472601"/>
              <a:gd name="connsiteY444" fmla="*/ 6845450 h 6858000"/>
              <a:gd name="connsiteX445" fmla="*/ 209968 w 7472601"/>
              <a:gd name="connsiteY445" fmla="*/ 6770713 h 6858000"/>
              <a:gd name="connsiteX446" fmla="*/ 873460 w 7472601"/>
              <a:gd name="connsiteY446" fmla="*/ 6253768 h 6858000"/>
              <a:gd name="connsiteX447" fmla="*/ 192686 w 7472601"/>
              <a:gd name="connsiteY447" fmla="*/ 5849257 h 6858000"/>
              <a:gd name="connsiteX448" fmla="*/ 4696 w 7472601"/>
              <a:gd name="connsiteY448" fmla="*/ 5697668 h 6858000"/>
              <a:gd name="connsiteX449" fmla="*/ 0 w 7472601"/>
              <a:gd name="connsiteY449" fmla="*/ 5689984 h 6858000"/>
              <a:gd name="connsiteX450" fmla="*/ 0 w 7472601"/>
              <a:gd name="connsiteY450" fmla="*/ 5513472 h 6858000"/>
              <a:gd name="connsiteX451" fmla="*/ 174101 w 7472601"/>
              <a:gd name="connsiteY451" fmla="*/ 5620277 h 6858000"/>
              <a:gd name="connsiteX452" fmla="*/ 891800 w 7472601"/>
              <a:gd name="connsiteY452" fmla="*/ 6036935 h 6858000"/>
              <a:gd name="connsiteX453" fmla="*/ 1072219 w 7472601"/>
              <a:gd name="connsiteY453" fmla="*/ 6169443 h 6858000"/>
              <a:gd name="connsiteX454" fmla="*/ 1074117 w 7472601"/>
              <a:gd name="connsiteY454" fmla="*/ 6170301 h 6858000"/>
              <a:gd name="connsiteX455" fmla="*/ 1083114 w 7472601"/>
              <a:gd name="connsiteY455" fmla="*/ 6174131 h 6858000"/>
              <a:gd name="connsiteX456" fmla="*/ 1543010 w 7472601"/>
              <a:gd name="connsiteY456" fmla="*/ 6191140 h 6858000"/>
              <a:gd name="connsiteX457" fmla="*/ 1551080 w 7472601"/>
              <a:gd name="connsiteY457" fmla="*/ 6195006 h 6858000"/>
              <a:gd name="connsiteX458" fmla="*/ 2345443 w 7472601"/>
              <a:gd name="connsiteY458" fmla="*/ 5549882 h 6858000"/>
              <a:gd name="connsiteX459" fmla="*/ 1721499 w 7472601"/>
              <a:gd name="connsiteY459" fmla="*/ 5599969 h 6858000"/>
              <a:gd name="connsiteX460" fmla="*/ 767716 w 7472601"/>
              <a:gd name="connsiteY460" fmla="*/ 5472768 h 6858000"/>
              <a:gd name="connsiteX461" fmla="*/ 722147 w 7472601"/>
              <a:gd name="connsiteY461" fmla="*/ 5393091 h 6858000"/>
              <a:gd name="connsiteX462" fmla="*/ 1485552 w 7472601"/>
              <a:gd name="connsiteY462" fmla="*/ 5313202 h 6858000"/>
              <a:gd name="connsiteX463" fmla="*/ 2143004 w 7472601"/>
              <a:gd name="connsiteY463" fmla="*/ 5402420 h 6858000"/>
              <a:gd name="connsiteX464" fmla="*/ 1933391 w 7472601"/>
              <a:gd name="connsiteY464" fmla="*/ 5156971 h 6858000"/>
              <a:gd name="connsiteX465" fmla="*/ 1827118 w 7472601"/>
              <a:gd name="connsiteY465" fmla="*/ 4968410 h 6858000"/>
              <a:gd name="connsiteX466" fmla="*/ 1837349 w 7472601"/>
              <a:gd name="connsiteY466" fmla="*/ 4956357 h 6858000"/>
              <a:gd name="connsiteX467" fmla="*/ 2162835 w 7472601"/>
              <a:gd name="connsiteY467" fmla="*/ 5187853 h 6858000"/>
              <a:gd name="connsiteX468" fmla="*/ 2257167 w 7472601"/>
              <a:gd name="connsiteY468" fmla="*/ 5462123 h 6858000"/>
              <a:gd name="connsiteX469" fmla="*/ 2261598 w 7472601"/>
              <a:gd name="connsiteY469" fmla="*/ 5467998 h 6858000"/>
              <a:gd name="connsiteX470" fmla="*/ 2437177 w 7472601"/>
              <a:gd name="connsiteY470" fmla="*/ 5479608 h 6858000"/>
              <a:gd name="connsiteX471" fmla="*/ 2445247 w 7472601"/>
              <a:gd name="connsiteY471" fmla="*/ 5483476 h 6858000"/>
              <a:gd name="connsiteX472" fmla="*/ 2743626 w 7472601"/>
              <a:gd name="connsiteY472" fmla="*/ 5304819 h 6858000"/>
              <a:gd name="connsiteX473" fmla="*/ 3048102 w 7472601"/>
              <a:gd name="connsiteY473" fmla="*/ 5150595 h 6858000"/>
              <a:gd name="connsiteX474" fmla="*/ 1799414 w 7472601"/>
              <a:gd name="connsiteY474" fmla="*/ 4694732 h 6858000"/>
              <a:gd name="connsiteX475" fmla="*/ 1771735 w 7472601"/>
              <a:gd name="connsiteY475" fmla="*/ 4619929 h 6858000"/>
              <a:gd name="connsiteX476" fmla="*/ 3104273 w 7472601"/>
              <a:gd name="connsiteY476" fmla="*/ 5076159 h 6858000"/>
              <a:gd name="connsiteX477" fmla="*/ 3113245 w 7472601"/>
              <a:gd name="connsiteY477" fmla="*/ 5090705 h 6858000"/>
              <a:gd name="connsiteX478" fmla="*/ 3126294 w 7472601"/>
              <a:gd name="connsiteY478" fmla="*/ 5114400 h 6858000"/>
              <a:gd name="connsiteX479" fmla="*/ 3937433 w 7472601"/>
              <a:gd name="connsiteY479" fmla="*/ 4830473 h 6858000"/>
              <a:gd name="connsiteX480" fmla="*/ 3590475 w 7472601"/>
              <a:gd name="connsiteY480" fmla="*/ 4597974 h 6858000"/>
              <a:gd name="connsiteX481" fmla="*/ 3100264 w 7472601"/>
              <a:gd name="connsiteY481" fmla="*/ 4579845 h 6858000"/>
              <a:gd name="connsiteX482" fmla="*/ 2183576 w 7472601"/>
              <a:gd name="connsiteY482" fmla="*/ 4227150 h 6858000"/>
              <a:gd name="connsiteX483" fmla="*/ 2151029 w 7472601"/>
              <a:gd name="connsiteY483" fmla="*/ 4146947 h 6858000"/>
              <a:gd name="connsiteX484" fmla="*/ 3563434 w 7472601"/>
              <a:gd name="connsiteY484" fmla="*/ 4469115 h 6858000"/>
              <a:gd name="connsiteX485" fmla="*/ 3177952 w 7472601"/>
              <a:gd name="connsiteY485" fmla="*/ 3657386 h 6858000"/>
              <a:gd name="connsiteX486" fmla="*/ 3189263 w 7472601"/>
              <a:gd name="connsiteY486" fmla="*/ 3625726 h 6858000"/>
              <a:gd name="connsiteX487" fmla="*/ 3560912 w 7472601"/>
              <a:gd name="connsiteY487" fmla="*/ 4079863 h 6858000"/>
              <a:gd name="connsiteX488" fmla="*/ 3626636 w 7472601"/>
              <a:gd name="connsiteY488" fmla="*/ 4512230 h 6858000"/>
              <a:gd name="connsiteX489" fmla="*/ 3653088 w 7472601"/>
              <a:gd name="connsiteY489" fmla="*/ 4521417 h 6858000"/>
              <a:gd name="connsiteX490" fmla="*/ 3988128 w 7472601"/>
              <a:gd name="connsiteY490" fmla="*/ 4817267 h 6858000"/>
              <a:gd name="connsiteX491" fmla="*/ 4830582 w 7472601"/>
              <a:gd name="connsiteY491" fmla="*/ 4676000 h 6858000"/>
              <a:gd name="connsiteX492" fmla="*/ 4830100 w 7472601"/>
              <a:gd name="connsiteY492" fmla="*/ 4675554 h 6858000"/>
              <a:gd name="connsiteX493" fmla="*/ 4036318 w 7472601"/>
              <a:gd name="connsiteY493" fmla="*/ 4147013 h 6858000"/>
              <a:gd name="connsiteX494" fmla="*/ 3432098 w 7472601"/>
              <a:gd name="connsiteY494" fmla="*/ 3537312 h 6858000"/>
              <a:gd name="connsiteX495" fmla="*/ 3446761 w 7472601"/>
              <a:gd name="connsiteY495" fmla="*/ 3461278 h 6858000"/>
              <a:gd name="connsiteX496" fmla="*/ 4419733 w 7472601"/>
              <a:gd name="connsiteY496" fmla="*/ 3963555 h 6858000"/>
              <a:gd name="connsiteX497" fmla="*/ 4781371 w 7472601"/>
              <a:gd name="connsiteY497" fmla="*/ 4458604 h 6858000"/>
              <a:gd name="connsiteX498" fmla="*/ 4780440 w 7472601"/>
              <a:gd name="connsiteY498" fmla="*/ 4470290 h 6858000"/>
              <a:gd name="connsiteX499" fmla="*/ 4898954 w 7472601"/>
              <a:gd name="connsiteY499" fmla="*/ 4662092 h 6858000"/>
              <a:gd name="connsiteX500" fmla="*/ 4900699 w 7472601"/>
              <a:gd name="connsiteY500" fmla="*/ 4670867 h 6858000"/>
              <a:gd name="connsiteX501" fmla="*/ 5714511 w 7472601"/>
              <a:gd name="connsiteY501" fmla="*/ 4663483 h 6858000"/>
              <a:gd name="connsiteX502" fmla="*/ 5464793 w 7472601"/>
              <a:gd name="connsiteY502" fmla="*/ 4393556 h 6858000"/>
              <a:gd name="connsiteX503" fmla="*/ 5461897 w 7472601"/>
              <a:gd name="connsiteY503" fmla="*/ 4390879 h 6858000"/>
              <a:gd name="connsiteX504" fmla="*/ 4294126 w 7472601"/>
              <a:gd name="connsiteY504" fmla="*/ 3303048 h 6858000"/>
              <a:gd name="connsiteX505" fmla="*/ 4305321 w 7472601"/>
              <a:gd name="connsiteY505" fmla="*/ 3256953 h 6858000"/>
              <a:gd name="connsiteX506" fmla="*/ 4949299 w 7472601"/>
              <a:gd name="connsiteY506" fmla="*/ 3766336 h 6858000"/>
              <a:gd name="connsiteX507" fmla="*/ 5291452 w 7472601"/>
              <a:gd name="connsiteY507" fmla="*/ 4076801 h 6858000"/>
              <a:gd name="connsiteX508" fmla="*/ 5434998 w 7472601"/>
              <a:gd name="connsiteY508" fmla="*/ 4254100 h 6858000"/>
              <a:gd name="connsiteX509" fmla="*/ 5351015 w 7472601"/>
              <a:gd name="connsiteY509" fmla="*/ 3760989 h 6858000"/>
              <a:gd name="connsiteX510" fmla="*/ 5413780 w 7472601"/>
              <a:gd name="connsiteY510" fmla="*/ 2966265 h 6858000"/>
              <a:gd name="connsiteX511" fmla="*/ 5425627 w 7472601"/>
              <a:gd name="connsiteY511" fmla="*/ 2954192 h 6858000"/>
              <a:gd name="connsiteX512" fmla="*/ 6604735 w 7472601"/>
              <a:gd name="connsiteY512" fmla="*/ 2041381 h 6858000"/>
              <a:gd name="connsiteX513" fmla="*/ 7204487 w 7472601"/>
              <a:gd name="connsiteY513" fmla="*/ 2742112 h 6858000"/>
              <a:gd name="connsiteX514" fmla="*/ 7131592 w 7472601"/>
              <a:gd name="connsiteY514" fmla="*/ 2672096 h 6858000"/>
              <a:gd name="connsiteX515" fmla="*/ 6996344 w 7472601"/>
              <a:gd name="connsiteY515" fmla="*/ 2518310 h 6858000"/>
              <a:gd name="connsiteX516" fmla="*/ 6735495 w 7472601"/>
              <a:gd name="connsiteY516" fmla="*/ 2196890 h 6858000"/>
              <a:gd name="connsiteX517" fmla="*/ 6721901 w 7472601"/>
              <a:gd name="connsiteY517" fmla="*/ 2179274 h 6858000"/>
              <a:gd name="connsiteX518" fmla="*/ 6604735 w 7472601"/>
              <a:gd name="connsiteY518" fmla="*/ 2041381 h 6858000"/>
              <a:gd name="connsiteX519" fmla="*/ 6591670 w 7472601"/>
              <a:gd name="connsiteY519" fmla="*/ 1988277 h 6858000"/>
              <a:gd name="connsiteX520" fmla="*/ 6747349 w 7472601"/>
              <a:gd name="connsiteY520" fmla="*/ 2160069 h 6858000"/>
              <a:gd name="connsiteX521" fmla="*/ 6760943 w 7472601"/>
              <a:gd name="connsiteY521" fmla="*/ 2177686 h 6858000"/>
              <a:gd name="connsiteX522" fmla="*/ 7021065 w 7472601"/>
              <a:gd name="connsiteY522" fmla="*/ 2498102 h 6858000"/>
              <a:gd name="connsiteX523" fmla="*/ 7155223 w 7472601"/>
              <a:gd name="connsiteY523" fmla="*/ 2650386 h 6858000"/>
              <a:gd name="connsiteX524" fmla="*/ 7203167 w 7472601"/>
              <a:gd name="connsiteY524" fmla="*/ 2697288 h 6858000"/>
              <a:gd name="connsiteX525" fmla="*/ 6937703 w 7472601"/>
              <a:gd name="connsiteY525" fmla="*/ 2321981 h 6858000"/>
              <a:gd name="connsiteX526" fmla="*/ 6591670 w 7472601"/>
              <a:gd name="connsiteY526" fmla="*/ 1988277 h 6858000"/>
              <a:gd name="connsiteX527" fmla="*/ 5798671 w 7472601"/>
              <a:gd name="connsiteY527" fmla="*/ 1981601 h 6858000"/>
              <a:gd name="connsiteX528" fmla="*/ 5754709 w 7472601"/>
              <a:gd name="connsiteY528" fmla="*/ 2071454 h 6858000"/>
              <a:gd name="connsiteX529" fmla="*/ 5763044 w 7472601"/>
              <a:gd name="connsiteY529" fmla="*/ 2842206 h 6858000"/>
              <a:gd name="connsiteX530" fmla="*/ 5764974 w 7472601"/>
              <a:gd name="connsiteY530" fmla="*/ 2799609 h 6858000"/>
              <a:gd name="connsiteX531" fmla="*/ 5767665 w 7472601"/>
              <a:gd name="connsiteY531" fmla="*/ 2666409 h 6858000"/>
              <a:gd name="connsiteX532" fmla="*/ 5763055 w 7472601"/>
              <a:gd name="connsiteY532" fmla="*/ 2579705 h 6858000"/>
              <a:gd name="connsiteX533" fmla="*/ 5758079 w 7472601"/>
              <a:gd name="connsiteY533" fmla="*/ 2492508 h 6858000"/>
              <a:gd name="connsiteX534" fmla="*/ 5779325 w 7472601"/>
              <a:gd name="connsiteY534" fmla="*/ 2197069 h 6858000"/>
              <a:gd name="connsiteX535" fmla="*/ 5798671 w 7472601"/>
              <a:gd name="connsiteY535" fmla="*/ 1981601 h 6858000"/>
              <a:gd name="connsiteX536" fmla="*/ 5829202 w 7472601"/>
              <a:gd name="connsiteY536" fmla="*/ 1971679 h 6858000"/>
              <a:gd name="connsiteX537" fmla="*/ 5809558 w 7472601"/>
              <a:gd name="connsiteY537" fmla="*/ 2198043 h 6858000"/>
              <a:gd name="connsiteX538" fmla="*/ 5788653 w 7472601"/>
              <a:gd name="connsiteY538" fmla="*/ 2489430 h 6858000"/>
              <a:gd name="connsiteX539" fmla="*/ 5793439 w 7472601"/>
              <a:gd name="connsiteY539" fmla="*/ 2575235 h 6858000"/>
              <a:gd name="connsiteX540" fmla="*/ 5796837 w 7472601"/>
              <a:gd name="connsiteY540" fmla="*/ 2637633 h 6858000"/>
              <a:gd name="connsiteX541" fmla="*/ 5818614 w 7472601"/>
              <a:gd name="connsiteY541" fmla="*/ 2473055 h 6858000"/>
              <a:gd name="connsiteX542" fmla="*/ 5829202 w 7472601"/>
              <a:gd name="connsiteY542" fmla="*/ 1971679 h 6858000"/>
              <a:gd name="connsiteX543" fmla="*/ 5911389 w 7472601"/>
              <a:gd name="connsiteY543" fmla="*/ 1898371 h 6858000"/>
              <a:gd name="connsiteX544" fmla="*/ 6237627 w 7472601"/>
              <a:gd name="connsiteY544" fmla="*/ 2231921 h 6858000"/>
              <a:gd name="connsiteX545" fmla="*/ 5911389 w 7472601"/>
              <a:gd name="connsiteY545" fmla="*/ 1898371 h 6858000"/>
              <a:gd name="connsiteX546" fmla="*/ 6944437 w 7472601"/>
              <a:gd name="connsiteY546" fmla="*/ 1575402 h 6858000"/>
              <a:gd name="connsiteX547" fmla="*/ 6304730 w 7472601"/>
              <a:gd name="connsiteY547" fmla="*/ 1766654 h 6858000"/>
              <a:gd name="connsiteX548" fmla="*/ 6944437 w 7472601"/>
              <a:gd name="connsiteY548" fmla="*/ 1575402 h 6858000"/>
              <a:gd name="connsiteX549" fmla="*/ 7019523 w 7472601"/>
              <a:gd name="connsiteY549" fmla="*/ 1519450 h 6858000"/>
              <a:gd name="connsiteX550" fmla="*/ 6298091 w 7472601"/>
              <a:gd name="connsiteY550" fmla="*/ 1737122 h 6858000"/>
              <a:gd name="connsiteX551" fmla="*/ 7019523 w 7472601"/>
              <a:gd name="connsiteY551" fmla="*/ 1519450 h 6858000"/>
              <a:gd name="connsiteX552" fmla="*/ 2399523 w 7472601"/>
              <a:gd name="connsiteY552" fmla="*/ 1428234 h 6858000"/>
              <a:gd name="connsiteX553" fmla="*/ 2224982 w 7472601"/>
              <a:gd name="connsiteY553" fmla="*/ 1826201 h 6858000"/>
              <a:gd name="connsiteX554" fmla="*/ 2096099 w 7472601"/>
              <a:gd name="connsiteY554" fmla="*/ 2345900 h 6858000"/>
              <a:gd name="connsiteX555" fmla="*/ 2283317 w 7472601"/>
              <a:gd name="connsiteY555" fmla="*/ 1796925 h 6858000"/>
              <a:gd name="connsiteX556" fmla="*/ 2399523 w 7472601"/>
              <a:gd name="connsiteY556" fmla="*/ 1428234 h 6858000"/>
              <a:gd name="connsiteX557" fmla="*/ 2448558 w 7472601"/>
              <a:gd name="connsiteY557" fmla="*/ 1373435 h 6858000"/>
              <a:gd name="connsiteX558" fmla="*/ 2312521 w 7472601"/>
              <a:gd name="connsiteY558" fmla="*/ 1806140 h 6858000"/>
              <a:gd name="connsiteX559" fmla="*/ 2127533 w 7472601"/>
              <a:gd name="connsiteY559" fmla="*/ 2348380 h 6858000"/>
              <a:gd name="connsiteX560" fmla="*/ 2358080 w 7472601"/>
              <a:gd name="connsiteY560" fmla="*/ 1866134 h 6858000"/>
              <a:gd name="connsiteX561" fmla="*/ 2407436 w 7472601"/>
              <a:gd name="connsiteY561" fmla="*/ 1651070 h 6858000"/>
              <a:gd name="connsiteX562" fmla="*/ 2448558 w 7472601"/>
              <a:gd name="connsiteY562" fmla="*/ 1373435 h 6858000"/>
              <a:gd name="connsiteX563" fmla="*/ 278707 w 7472601"/>
              <a:gd name="connsiteY563" fmla="*/ 1352270 h 6858000"/>
              <a:gd name="connsiteX564" fmla="*/ 321570 w 7472601"/>
              <a:gd name="connsiteY564" fmla="*/ 1861610 h 6858000"/>
              <a:gd name="connsiteX565" fmla="*/ 294281 w 7472601"/>
              <a:gd name="connsiteY565" fmla="*/ 1440658 h 6858000"/>
              <a:gd name="connsiteX566" fmla="*/ 278707 w 7472601"/>
              <a:gd name="connsiteY566" fmla="*/ 1352270 h 6858000"/>
              <a:gd name="connsiteX567" fmla="*/ 1423821 w 7472601"/>
              <a:gd name="connsiteY567" fmla="*/ 1351958 h 6858000"/>
              <a:gd name="connsiteX568" fmla="*/ 1638521 w 7472601"/>
              <a:gd name="connsiteY568" fmla="*/ 1908470 h 6858000"/>
              <a:gd name="connsiteX569" fmla="*/ 1754199 w 7472601"/>
              <a:gd name="connsiteY569" fmla="*/ 2149284 h 6858000"/>
              <a:gd name="connsiteX570" fmla="*/ 1908359 w 7472601"/>
              <a:gd name="connsiteY570" fmla="*/ 2364988 h 6858000"/>
              <a:gd name="connsiteX571" fmla="*/ 1647661 w 7472601"/>
              <a:gd name="connsiteY571" fmla="*/ 1825945 h 6858000"/>
              <a:gd name="connsiteX572" fmla="*/ 1423821 w 7472601"/>
              <a:gd name="connsiteY572" fmla="*/ 1351958 h 6858000"/>
              <a:gd name="connsiteX573" fmla="*/ 1431890 w 7472601"/>
              <a:gd name="connsiteY573" fmla="*/ 1306475 h 6858000"/>
              <a:gd name="connsiteX574" fmla="*/ 1507597 w 7472601"/>
              <a:gd name="connsiteY574" fmla="*/ 1446132 h 6858000"/>
              <a:gd name="connsiteX575" fmla="*/ 1674586 w 7472601"/>
              <a:gd name="connsiteY575" fmla="*/ 1813832 h 6858000"/>
              <a:gd name="connsiteX576" fmla="*/ 1815950 w 7472601"/>
              <a:gd name="connsiteY576" fmla="*/ 2128564 h 6858000"/>
              <a:gd name="connsiteX577" fmla="*/ 1984242 w 7472601"/>
              <a:gd name="connsiteY577" fmla="*/ 2430829 h 6858000"/>
              <a:gd name="connsiteX578" fmla="*/ 2014023 w 7472601"/>
              <a:gd name="connsiteY578" fmla="*/ 2450995 h 6858000"/>
              <a:gd name="connsiteX579" fmla="*/ 1747337 w 7472601"/>
              <a:gd name="connsiteY579" fmla="*/ 1855264 h 6858000"/>
              <a:gd name="connsiteX580" fmla="*/ 1533749 w 7472601"/>
              <a:gd name="connsiteY580" fmla="*/ 1478656 h 6858000"/>
              <a:gd name="connsiteX581" fmla="*/ 1431890 w 7472601"/>
              <a:gd name="connsiteY581" fmla="*/ 1306475 h 6858000"/>
              <a:gd name="connsiteX582" fmla="*/ 5052692 w 7472601"/>
              <a:gd name="connsiteY582" fmla="*/ 1292994 h 6858000"/>
              <a:gd name="connsiteX583" fmla="*/ 5200661 w 7472601"/>
              <a:gd name="connsiteY583" fmla="*/ 1635186 h 6858000"/>
              <a:gd name="connsiteX584" fmla="*/ 5297138 w 7472601"/>
              <a:gd name="connsiteY584" fmla="*/ 1906351 h 6858000"/>
              <a:gd name="connsiteX585" fmla="*/ 5052692 w 7472601"/>
              <a:gd name="connsiteY585" fmla="*/ 1292994 h 6858000"/>
              <a:gd name="connsiteX586" fmla="*/ 5009948 w 7472601"/>
              <a:gd name="connsiteY586" fmla="*/ 1273619 h 6858000"/>
              <a:gd name="connsiteX587" fmla="*/ 5121777 w 7472601"/>
              <a:gd name="connsiteY587" fmla="*/ 1654213 h 6858000"/>
              <a:gd name="connsiteX588" fmla="*/ 5293545 w 7472601"/>
              <a:gd name="connsiteY588" fmla="*/ 2072247 h 6858000"/>
              <a:gd name="connsiteX589" fmla="*/ 5294042 w 7472601"/>
              <a:gd name="connsiteY589" fmla="*/ 2065019 h 6858000"/>
              <a:gd name="connsiteX590" fmla="*/ 5171936 w 7472601"/>
              <a:gd name="connsiteY590" fmla="*/ 1647613 h 6858000"/>
              <a:gd name="connsiteX591" fmla="*/ 5009948 w 7472601"/>
              <a:gd name="connsiteY591" fmla="*/ 1273619 h 6858000"/>
              <a:gd name="connsiteX592" fmla="*/ 655236 w 7472601"/>
              <a:gd name="connsiteY592" fmla="*/ 1268632 h 6858000"/>
              <a:gd name="connsiteX593" fmla="*/ 839521 w 7472601"/>
              <a:gd name="connsiteY593" fmla="*/ 1685315 h 6858000"/>
              <a:gd name="connsiteX594" fmla="*/ 1109416 w 7472601"/>
              <a:gd name="connsiteY594" fmla="*/ 2061663 h 6858000"/>
              <a:gd name="connsiteX595" fmla="*/ 1298300 w 7472601"/>
              <a:gd name="connsiteY595" fmla="*/ 2247742 h 6858000"/>
              <a:gd name="connsiteX596" fmla="*/ 1125871 w 7472601"/>
              <a:gd name="connsiteY596" fmla="*/ 1989513 h 6858000"/>
              <a:gd name="connsiteX597" fmla="*/ 981574 w 7472601"/>
              <a:gd name="connsiteY597" fmla="*/ 1783157 h 6858000"/>
              <a:gd name="connsiteX598" fmla="*/ 922198 w 7472601"/>
              <a:gd name="connsiteY598" fmla="*/ 1677437 h 6858000"/>
              <a:gd name="connsiteX599" fmla="*/ 869293 w 7472601"/>
              <a:gd name="connsiteY599" fmla="*/ 1583214 h 6858000"/>
              <a:gd name="connsiteX600" fmla="*/ 751431 w 7472601"/>
              <a:gd name="connsiteY600" fmla="*/ 1405731 h 6858000"/>
              <a:gd name="connsiteX601" fmla="*/ 655236 w 7472601"/>
              <a:gd name="connsiteY601" fmla="*/ 1268632 h 6858000"/>
              <a:gd name="connsiteX602" fmla="*/ 6516292 w 7472601"/>
              <a:gd name="connsiteY602" fmla="*/ 1263064 h 6858000"/>
              <a:gd name="connsiteX603" fmla="*/ 5736320 w 7472601"/>
              <a:gd name="connsiteY603" fmla="*/ 1501803 h 6858000"/>
              <a:gd name="connsiteX604" fmla="*/ 6516292 w 7472601"/>
              <a:gd name="connsiteY604" fmla="*/ 1263064 h 6858000"/>
              <a:gd name="connsiteX605" fmla="*/ 291466 w 7472601"/>
              <a:gd name="connsiteY605" fmla="*/ 1250369 h 6858000"/>
              <a:gd name="connsiteX606" fmla="*/ 323180 w 7472601"/>
              <a:gd name="connsiteY606" fmla="*/ 1435283 h 6858000"/>
              <a:gd name="connsiteX607" fmla="*/ 349381 w 7472601"/>
              <a:gd name="connsiteY607" fmla="*/ 1875041 h 6858000"/>
              <a:gd name="connsiteX608" fmla="*/ 374363 w 7472601"/>
              <a:gd name="connsiteY608" fmla="*/ 1506494 h 6858000"/>
              <a:gd name="connsiteX609" fmla="*/ 302168 w 7472601"/>
              <a:gd name="connsiteY609" fmla="*/ 1274495 h 6858000"/>
              <a:gd name="connsiteX610" fmla="*/ 291466 w 7472601"/>
              <a:gd name="connsiteY610" fmla="*/ 1250369 h 6858000"/>
              <a:gd name="connsiteX611" fmla="*/ 678222 w 7472601"/>
              <a:gd name="connsiteY611" fmla="*/ 1248670 h 6858000"/>
              <a:gd name="connsiteX612" fmla="*/ 775536 w 7472601"/>
              <a:gd name="connsiteY612" fmla="*/ 1388015 h 6858000"/>
              <a:gd name="connsiteX613" fmla="*/ 894529 w 7472601"/>
              <a:gd name="connsiteY613" fmla="*/ 1567739 h 6858000"/>
              <a:gd name="connsiteX614" fmla="*/ 948000 w 7472601"/>
              <a:gd name="connsiteY614" fmla="*/ 1663088 h 6858000"/>
              <a:gd name="connsiteX615" fmla="*/ 1006812 w 7472601"/>
              <a:gd name="connsiteY615" fmla="*/ 1767683 h 6858000"/>
              <a:gd name="connsiteX616" fmla="*/ 1149133 w 7472601"/>
              <a:gd name="connsiteY616" fmla="*/ 1971513 h 6858000"/>
              <a:gd name="connsiteX617" fmla="*/ 1333952 w 7472601"/>
              <a:gd name="connsiteY617" fmla="*/ 2251620 h 6858000"/>
              <a:gd name="connsiteX618" fmla="*/ 1337329 w 7472601"/>
              <a:gd name="connsiteY618" fmla="*/ 2258350 h 6858000"/>
              <a:gd name="connsiteX619" fmla="*/ 1014726 w 7472601"/>
              <a:gd name="connsiteY619" fmla="*/ 1615556 h 6858000"/>
              <a:gd name="connsiteX620" fmla="*/ 678222 w 7472601"/>
              <a:gd name="connsiteY620" fmla="*/ 1248670 h 6858000"/>
              <a:gd name="connsiteX621" fmla="*/ 6691602 w 7472601"/>
              <a:gd name="connsiteY621" fmla="*/ 1140573 h 6858000"/>
              <a:gd name="connsiteX622" fmla="*/ 6571100 w 7472601"/>
              <a:gd name="connsiteY622" fmla="*/ 1183662 h 6858000"/>
              <a:gd name="connsiteX623" fmla="*/ 6241687 w 7472601"/>
              <a:gd name="connsiteY623" fmla="*/ 1257600 h 6858000"/>
              <a:gd name="connsiteX624" fmla="*/ 5693009 w 7472601"/>
              <a:gd name="connsiteY624" fmla="*/ 1478256 h 6858000"/>
              <a:gd name="connsiteX625" fmla="*/ 6548420 w 7472601"/>
              <a:gd name="connsiteY625" fmla="*/ 1214599 h 6858000"/>
              <a:gd name="connsiteX626" fmla="*/ 6605473 w 7472601"/>
              <a:gd name="connsiteY626" fmla="*/ 1184686 h 6858000"/>
              <a:gd name="connsiteX627" fmla="*/ 6691602 w 7472601"/>
              <a:gd name="connsiteY627" fmla="*/ 1140573 h 6858000"/>
              <a:gd name="connsiteX628" fmla="*/ 4002475 w 7472601"/>
              <a:gd name="connsiteY628" fmla="*/ 1037802 h 6858000"/>
              <a:gd name="connsiteX629" fmla="*/ 4000324 w 7472601"/>
              <a:gd name="connsiteY629" fmla="*/ 1039362 h 6858000"/>
              <a:gd name="connsiteX630" fmla="*/ 4002862 w 7472601"/>
              <a:gd name="connsiteY630" fmla="*/ 1042866 h 6858000"/>
              <a:gd name="connsiteX631" fmla="*/ 4002475 w 7472601"/>
              <a:gd name="connsiteY631" fmla="*/ 1037802 h 6858000"/>
              <a:gd name="connsiteX632" fmla="*/ 506322 w 7472601"/>
              <a:gd name="connsiteY632" fmla="*/ 1020997 h 6858000"/>
              <a:gd name="connsiteX633" fmla="*/ 533068 w 7472601"/>
              <a:gd name="connsiteY633" fmla="*/ 1029409 h 6858000"/>
              <a:gd name="connsiteX634" fmla="*/ 1232525 w 7472601"/>
              <a:gd name="connsiteY634" fmla="*/ 1804675 h 6858000"/>
              <a:gd name="connsiteX635" fmla="*/ 1388858 w 7472601"/>
              <a:gd name="connsiteY635" fmla="*/ 2368011 h 6858000"/>
              <a:gd name="connsiteX636" fmla="*/ 1384098 w 7472601"/>
              <a:gd name="connsiteY636" fmla="*/ 2378125 h 6858000"/>
              <a:gd name="connsiteX637" fmla="*/ 1425393 w 7472601"/>
              <a:gd name="connsiteY637" fmla="*/ 2589124 h 6858000"/>
              <a:gd name="connsiteX638" fmla="*/ 1424001 w 7472601"/>
              <a:gd name="connsiteY638" fmla="*/ 2597541 h 6858000"/>
              <a:gd name="connsiteX639" fmla="*/ 2152729 w 7472601"/>
              <a:gd name="connsiteY639" fmla="*/ 2864487 h 6858000"/>
              <a:gd name="connsiteX640" fmla="*/ 2020609 w 7472601"/>
              <a:gd name="connsiteY640" fmla="*/ 2539671 h 6858000"/>
              <a:gd name="connsiteX641" fmla="*/ 2018920 w 7472601"/>
              <a:gd name="connsiteY641" fmla="*/ 2536309 h 6858000"/>
              <a:gd name="connsiteX642" fmla="*/ 1342441 w 7472601"/>
              <a:gd name="connsiteY642" fmla="*/ 1173017 h 6858000"/>
              <a:gd name="connsiteX643" fmla="*/ 1367925 w 7472601"/>
              <a:gd name="connsiteY643" fmla="*/ 1135648 h 6858000"/>
              <a:gd name="connsiteX644" fmla="*/ 1771401 w 7472601"/>
              <a:gd name="connsiteY644" fmla="*/ 1806673 h 6858000"/>
              <a:gd name="connsiteX645" fmla="*/ 1972385 w 7472601"/>
              <a:gd name="connsiteY645" fmla="*/ 2198735 h 6858000"/>
              <a:gd name="connsiteX646" fmla="*/ 2040892 w 7472601"/>
              <a:gd name="connsiteY646" fmla="*/ 2405205 h 6858000"/>
              <a:gd name="connsiteX647" fmla="*/ 2131689 w 7472601"/>
              <a:gd name="connsiteY647" fmla="*/ 1936926 h 6858000"/>
              <a:gd name="connsiteX648" fmla="*/ 2454820 w 7472601"/>
              <a:gd name="connsiteY648" fmla="*/ 1248808 h 6858000"/>
              <a:gd name="connsiteX649" fmla="*/ 2492512 w 7472601"/>
              <a:gd name="connsiteY649" fmla="*/ 1302920 h 6858000"/>
              <a:gd name="connsiteX650" fmla="*/ 2081216 w 7472601"/>
              <a:gd name="connsiteY650" fmla="*/ 2527513 h 6858000"/>
              <a:gd name="connsiteX651" fmla="*/ 2081211 w 7472601"/>
              <a:gd name="connsiteY651" fmla="*/ 2528916 h 6858000"/>
              <a:gd name="connsiteX652" fmla="*/ 2199067 w 7472601"/>
              <a:gd name="connsiteY652" fmla="*/ 2884061 h 6858000"/>
              <a:gd name="connsiteX653" fmla="*/ 3192586 w 7472601"/>
              <a:gd name="connsiteY653" fmla="*/ 3411496 h 6858000"/>
              <a:gd name="connsiteX654" fmla="*/ 3182620 w 7472601"/>
              <a:gd name="connsiteY654" fmla="*/ 3483279 h 6858000"/>
              <a:gd name="connsiteX655" fmla="*/ 2435119 w 7472601"/>
              <a:gd name="connsiteY655" fmla="*/ 3080173 h 6858000"/>
              <a:gd name="connsiteX656" fmla="*/ 2410152 w 7472601"/>
              <a:gd name="connsiteY656" fmla="*/ 3063751 h 6858000"/>
              <a:gd name="connsiteX657" fmla="*/ 2408099 w 7472601"/>
              <a:gd name="connsiteY657" fmla="*/ 3064403 h 6858000"/>
              <a:gd name="connsiteX658" fmla="*/ 2407218 w 7472601"/>
              <a:gd name="connsiteY658" fmla="*/ 3070324 h 6858000"/>
              <a:gd name="connsiteX659" fmla="*/ 2380138 w 7472601"/>
              <a:gd name="connsiteY659" fmla="*/ 3099341 h 6858000"/>
              <a:gd name="connsiteX660" fmla="*/ 1765923 w 7472601"/>
              <a:gd name="connsiteY660" fmla="*/ 3581043 h 6858000"/>
              <a:gd name="connsiteX661" fmla="*/ 1702258 w 7472601"/>
              <a:gd name="connsiteY661" fmla="*/ 3612286 h 6858000"/>
              <a:gd name="connsiteX662" fmla="*/ 1538370 w 7472601"/>
              <a:gd name="connsiteY662" fmla="*/ 3811804 h 6858000"/>
              <a:gd name="connsiteX663" fmla="*/ 542867 w 7472601"/>
              <a:gd name="connsiteY663" fmla="*/ 4944092 h 6858000"/>
              <a:gd name="connsiteX664" fmla="*/ 515800 w 7472601"/>
              <a:gd name="connsiteY664" fmla="*/ 4862180 h 6858000"/>
              <a:gd name="connsiteX665" fmla="*/ 909145 w 7472601"/>
              <a:gd name="connsiteY665" fmla="*/ 4199225 h 6858000"/>
              <a:gd name="connsiteX666" fmla="*/ 1214067 w 7472601"/>
              <a:gd name="connsiteY666" fmla="*/ 3908561 h 6858000"/>
              <a:gd name="connsiteX667" fmla="*/ 640967 w 7472601"/>
              <a:gd name="connsiteY667" fmla="*/ 4105601 h 6858000"/>
              <a:gd name="connsiteX668" fmla="*/ 112563 w 7472601"/>
              <a:gd name="connsiteY668" fmla="*/ 4396952 h 6858000"/>
              <a:gd name="connsiteX669" fmla="*/ 0 w 7472601"/>
              <a:gd name="connsiteY669" fmla="*/ 4466006 h 6858000"/>
              <a:gd name="connsiteX670" fmla="*/ 0 w 7472601"/>
              <a:gd name="connsiteY670" fmla="*/ 4233763 h 6858000"/>
              <a:gd name="connsiteX671" fmla="*/ 36881 w 7472601"/>
              <a:gd name="connsiteY671" fmla="*/ 4200118 h 6858000"/>
              <a:gd name="connsiteX672" fmla="*/ 910534 w 7472601"/>
              <a:gd name="connsiteY672" fmla="*/ 3629753 h 6858000"/>
              <a:gd name="connsiteX673" fmla="*/ 1578717 w 7472601"/>
              <a:gd name="connsiteY673" fmla="*/ 3575982 h 6858000"/>
              <a:gd name="connsiteX674" fmla="*/ 2338780 w 7472601"/>
              <a:gd name="connsiteY674" fmla="*/ 3033725 h 6858000"/>
              <a:gd name="connsiteX675" fmla="*/ 1807991 w 7472601"/>
              <a:gd name="connsiteY675" fmla="*/ 2807184 h 6858000"/>
              <a:gd name="connsiteX676" fmla="*/ 1416358 w 7472601"/>
              <a:gd name="connsiteY676" fmla="*/ 3112571 h 6858000"/>
              <a:gd name="connsiteX677" fmla="*/ 939066 w 7472601"/>
              <a:gd name="connsiteY677" fmla="*/ 3378798 h 6858000"/>
              <a:gd name="connsiteX678" fmla="*/ 115099 w 7472601"/>
              <a:gd name="connsiteY678" fmla="*/ 3607650 h 6858000"/>
              <a:gd name="connsiteX679" fmla="*/ 97284 w 7472601"/>
              <a:gd name="connsiteY679" fmla="*/ 3520393 h 6858000"/>
              <a:gd name="connsiteX680" fmla="*/ 922050 w 7472601"/>
              <a:gd name="connsiteY680" fmla="*/ 3074867 h 6858000"/>
              <a:gd name="connsiteX681" fmla="*/ 1405265 w 7472601"/>
              <a:gd name="connsiteY681" fmla="*/ 3016319 h 6858000"/>
              <a:gd name="connsiteX682" fmla="*/ 1407512 w 7472601"/>
              <a:gd name="connsiteY682" fmla="*/ 3018001 h 6858000"/>
              <a:gd name="connsiteX683" fmla="*/ 1726266 w 7472601"/>
              <a:gd name="connsiteY683" fmla="*/ 2777274 h 6858000"/>
              <a:gd name="connsiteX684" fmla="*/ 625390 w 7472601"/>
              <a:gd name="connsiteY684" fmla="*/ 2514541 h 6858000"/>
              <a:gd name="connsiteX685" fmla="*/ 619799 w 7472601"/>
              <a:gd name="connsiteY685" fmla="*/ 2527180 h 6858000"/>
              <a:gd name="connsiteX686" fmla="*/ 310030 w 7472601"/>
              <a:gd name="connsiteY686" fmla="*/ 2771818 h 6858000"/>
              <a:gd name="connsiteX687" fmla="*/ 173877 w 7472601"/>
              <a:gd name="connsiteY687" fmla="*/ 2937056 h 6858000"/>
              <a:gd name="connsiteX688" fmla="*/ 77889 w 7472601"/>
              <a:gd name="connsiteY688" fmla="*/ 3138440 h 6858000"/>
              <a:gd name="connsiteX689" fmla="*/ 0 w 7472601"/>
              <a:gd name="connsiteY689" fmla="*/ 3271395 h 6858000"/>
              <a:gd name="connsiteX690" fmla="*/ 0 w 7472601"/>
              <a:gd name="connsiteY690" fmla="*/ 3153002 h 6858000"/>
              <a:gd name="connsiteX691" fmla="*/ 2386 w 7472601"/>
              <a:gd name="connsiteY691" fmla="*/ 3149203 h 6858000"/>
              <a:gd name="connsiteX692" fmla="*/ 89753 w 7472601"/>
              <a:gd name="connsiteY692" fmla="*/ 2987702 h 6858000"/>
              <a:gd name="connsiteX693" fmla="*/ 76869 w 7472601"/>
              <a:gd name="connsiteY693" fmla="*/ 3005404 h 6858000"/>
              <a:gd name="connsiteX694" fmla="*/ 32049 w 7472601"/>
              <a:gd name="connsiteY694" fmla="*/ 3065814 h 6858000"/>
              <a:gd name="connsiteX695" fmla="*/ 0 w 7472601"/>
              <a:gd name="connsiteY695" fmla="*/ 3108744 h 6858000"/>
              <a:gd name="connsiteX696" fmla="*/ 0 w 7472601"/>
              <a:gd name="connsiteY696" fmla="*/ 3058059 h 6858000"/>
              <a:gd name="connsiteX697" fmla="*/ 7610 w 7472601"/>
              <a:gd name="connsiteY697" fmla="*/ 3047889 h 6858000"/>
              <a:gd name="connsiteX698" fmla="*/ 52419 w 7472601"/>
              <a:gd name="connsiteY698" fmla="*/ 2987479 h 6858000"/>
              <a:gd name="connsiteX699" fmla="*/ 59142 w 7472601"/>
              <a:gd name="connsiteY699" fmla="*/ 2978488 h 6858000"/>
              <a:gd name="connsiteX700" fmla="*/ 0 w 7472601"/>
              <a:gd name="connsiteY700" fmla="*/ 3015334 h 6858000"/>
              <a:gd name="connsiteX701" fmla="*/ 0 w 7472601"/>
              <a:gd name="connsiteY701" fmla="*/ 2914286 h 6858000"/>
              <a:gd name="connsiteX702" fmla="*/ 36383 w 7472601"/>
              <a:gd name="connsiteY702" fmla="*/ 2901128 h 6858000"/>
              <a:gd name="connsiteX703" fmla="*/ 156329 w 7472601"/>
              <a:gd name="connsiteY703" fmla="*/ 2840533 h 6858000"/>
              <a:gd name="connsiteX704" fmla="*/ 358355 w 7472601"/>
              <a:gd name="connsiteY704" fmla="*/ 2620471 h 6858000"/>
              <a:gd name="connsiteX705" fmla="*/ 510577 w 7472601"/>
              <a:gd name="connsiteY705" fmla="*/ 2501244 h 6858000"/>
              <a:gd name="connsiteX706" fmla="*/ 211967 w 7472601"/>
              <a:gd name="connsiteY706" fmla="*/ 2479171 h 6858000"/>
              <a:gd name="connsiteX707" fmla="*/ 0 w 7472601"/>
              <a:gd name="connsiteY707" fmla="*/ 2476398 h 6858000"/>
              <a:gd name="connsiteX708" fmla="*/ 0 w 7472601"/>
              <a:gd name="connsiteY708" fmla="*/ 2389189 h 6858000"/>
              <a:gd name="connsiteX709" fmla="*/ 103062 w 7472601"/>
              <a:gd name="connsiteY709" fmla="*/ 2389518 h 6858000"/>
              <a:gd name="connsiteX710" fmla="*/ 510734 w 7472601"/>
              <a:gd name="connsiteY710" fmla="*/ 2416201 h 6858000"/>
              <a:gd name="connsiteX711" fmla="*/ 279257 w 7472601"/>
              <a:gd name="connsiteY711" fmla="*/ 2092102 h 6858000"/>
              <a:gd name="connsiteX712" fmla="*/ 65265 w 7472601"/>
              <a:gd name="connsiteY712" fmla="*/ 2006049 h 6858000"/>
              <a:gd name="connsiteX713" fmla="*/ 0 w 7472601"/>
              <a:gd name="connsiteY713" fmla="*/ 1982532 h 6858000"/>
              <a:gd name="connsiteX714" fmla="*/ 0 w 7472601"/>
              <a:gd name="connsiteY714" fmla="*/ 1912789 h 6858000"/>
              <a:gd name="connsiteX715" fmla="*/ 97460 w 7472601"/>
              <a:gd name="connsiteY715" fmla="*/ 1953725 h 6858000"/>
              <a:gd name="connsiteX716" fmla="*/ 221272 w 7472601"/>
              <a:gd name="connsiteY716" fmla="*/ 1980766 h 6858000"/>
              <a:gd name="connsiteX717" fmla="*/ 116765 w 7472601"/>
              <a:gd name="connsiteY717" fmla="*/ 1911033 h 6858000"/>
              <a:gd name="connsiteX718" fmla="*/ 16405 w 7472601"/>
              <a:gd name="connsiteY718" fmla="*/ 1803412 h 6858000"/>
              <a:gd name="connsiteX719" fmla="*/ 0 w 7472601"/>
              <a:gd name="connsiteY719" fmla="*/ 1784777 h 6858000"/>
              <a:gd name="connsiteX720" fmla="*/ 0 w 7472601"/>
              <a:gd name="connsiteY720" fmla="*/ 1740082 h 6858000"/>
              <a:gd name="connsiteX721" fmla="*/ 39394 w 7472601"/>
              <a:gd name="connsiteY721" fmla="*/ 1784856 h 6858000"/>
              <a:gd name="connsiteX722" fmla="*/ 135813 w 7472601"/>
              <a:gd name="connsiteY722" fmla="*/ 1888838 h 6858000"/>
              <a:gd name="connsiteX723" fmla="*/ 242575 w 7472601"/>
              <a:gd name="connsiteY723" fmla="*/ 1958841 h 6858000"/>
              <a:gd name="connsiteX724" fmla="*/ 82197 w 7472601"/>
              <a:gd name="connsiteY724" fmla="*/ 1754826 h 6858000"/>
              <a:gd name="connsiteX725" fmla="*/ 0 w 7472601"/>
              <a:gd name="connsiteY725" fmla="*/ 1679650 h 6858000"/>
              <a:gd name="connsiteX726" fmla="*/ 0 w 7472601"/>
              <a:gd name="connsiteY726" fmla="*/ 1602463 h 6858000"/>
              <a:gd name="connsiteX727" fmla="*/ 84689 w 7472601"/>
              <a:gd name="connsiteY727" fmla="*/ 1677442 h 6858000"/>
              <a:gd name="connsiteX728" fmla="*/ 298437 w 7472601"/>
              <a:gd name="connsiteY728" fmla="*/ 1968019 h 6858000"/>
              <a:gd name="connsiteX729" fmla="*/ 227269 w 7472601"/>
              <a:gd name="connsiteY729" fmla="*/ 1114064 h 6858000"/>
              <a:gd name="connsiteX730" fmla="*/ 248003 w 7472601"/>
              <a:gd name="connsiteY730" fmla="*/ 1089613 h 6858000"/>
              <a:gd name="connsiteX731" fmla="*/ 427020 w 7472601"/>
              <a:gd name="connsiteY731" fmla="*/ 1619803 h 6858000"/>
              <a:gd name="connsiteX732" fmla="*/ 340345 w 7472601"/>
              <a:gd name="connsiteY732" fmla="*/ 2027739 h 6858000"/>
              <a:gd name="connsiteX733" fmla="*/ 360865 w 7472601"/>
              <a:gd name="connsiteY733" fmla="*/ 2044827 h 6858000"/>
              <a:gd name="connsiteX734" fmla="*/ 560414 w 7472601"/>
              <a:gd name="connsiteY734" fmla="*/ 2421457 h 6858000"/>
              <a:gd name="connsiteX735" fmla="*/ 1359703 w 7472601"/>
              <a:gd name="connsiteY735" fmla="*/ 2578554 h 6858000"/>
              <a:gd name="connsiteX736" fmla="*/ 1359422 w 7472601"/>
              <a:gd name="connsiteY736" fmla="*/ 2577994 h 6858000"/>
              <a:gd name="connsiteX737" fmla="*/ 828701 w 7472601"/>
              <a:gd name="connsiteY737" fmla="*/ 1839520 h 6858000"/>
              <a:gd name="connsiteX738" fmla="*/ 494427 w 7472601"/>
              <a:gd name="connsiteY738" fmla="*/ 1092333 h 6858000"/>
              <a:gd name="connsiteX739" fmla="*/ 506322 w 7472601"/>
              <a:gd name="connsiteY739" fmla="*/ 1020997 h 6858000"/>
              <a:gd name="connsiteX740" fmla="*/ 4570198 w 7472601"/>
              <a:gd name="connsiteY740" fmla="*/ 978081 h 6858000"/>
              <a:gd name="connsiteX741" fmla="*/ 4523691 w 7472601"/>
              <a:gd name="connsiteY741" fmla="*/ 1127776 h 6858000"/>
              <a:gd name="connsiteX742" fmla="*/ 4509875 w 7472601"/>
              <a:gd name="connsiteY742" fmla="*/ 1167552 h 6858000"/>
              <a:gd name="connsiteX743" fmla="*/ 4478168 w 7472601"/>
              <a:gd name="connsiteY743" fmla="*/ 1260735 h 6858000"/>
              <a:gd name="connsiteX744" fmla="*/ 4409309 w 7472601"/>
              <a:gd name="connsiteY744" fmla="*/ 1666996 h 6858000"/>
              <a:gd name="connsiteX745" fmla="*/ 4370031 w 7472601"/>
              <a:gd name="connsiteY745" fmla="*/ 1955666 h 6858000"/>
              <a:gd name="connsiteX746" fmla="*/ 4570198 w 7472601"/>
              <a:gd name="connsiteY746" fmla="*/ 978081 h 6858000"/>
              <a:gd name="connsiteX747" fmla="*/ 4557898 w 7472601"/>
              <a:gd name="connsiteY747" fmla="*/ 900011 h 6858000"/>
              <a:gd name="connsiteX748" fmla="*/ 4344840 w 7472601"/>
              <a:gd name="connsiteY748" fmla="*/ 1922038 h 6858000"/>
              <a:gd name="connsiteX749" fmla="*/ 4378710 w 7472601"/>
              <a:gd name="connsiteY749" fmla="*/ 1665516 h 6858000"/>
              <a:gd name="connsiteX750" fmla="*/ 4448798 w 7472601"/>
              <a:gd name="connsiteY750" fmla="*/ 1253024 h 6858000"/>
              <a:gd name="connsiteX751" fmla="*/ 4480315 w 7472601"/>
              <a:gd name="connsiteY751" fmla="*/ 1158454 h 6858000"/>
              <a:gd name="connsiteX752" fmla="*/ 4494133 w 7472601"/>
              <a:gd name="connsiteY752" fmla="*/ 1118676 h 6858000"/>
              <a:gd name="connsiteX753" fmla="*/ 4557898 w 7472601"/>
              <a:gd name="connsiteY753" fmla="*/ 900011 h 6858000"/>
              <a:gd name="connsiteX754" fmla="*/ 5870151 w 7472601"/>
              <a:gd name="connsiteY754" fmla="*/ 898890 h 6858000"/>
              <a:gd name="connsiteX755" fmla="*/ 5861335 w 7472601"/>
              <a:gd name="connsiteY755" fmla="*/ 899177 h 6858000"/>
              <a:gd name="connsiteX756" fmla="*/ 5843702 w 7472601"/>
              <a:gd name="connsiteY756" fmla="*/ 899748 h 6858000"/>
              <a:gd name="connsiteX757" fmla="*/ 5651107 w 7472601"/>
              <a:gd name="connsiteY757" fmla="*/ 920306 h 6858000"/>
              <a:gd name="connsiteX758" fmla="*/ 5459407 w 7472601"/>
              <a:gd name="connsiteY758" fmla="*/ 940975 h 6858000"/>
              <a:gd name="connsiteX759" fmla="*/ 5374846 w 7472601"/>
              <a:gd name="connsiteY759" fmla="*/ 941988 h 6858000"/>
              <a:gd name="connsiteX760" fmla="*/ 5256105 w 7472601"/>
              <a:gd name="connsiteY760" fmla="*/ 945632 h 6858000"/>
              <a:gd name="connsiteX761" fmla="*/ 5107071 w 7472601"/>
              <a:gd name="connsiteY761" fmla="*/ 969720 h 6858000"/>
              <a:gd name="connsiteX762" fmla="*/ 4998681 w 7472601"/>
              <a:gd name="connsiteY762" fmla="*/ 988771 h 6858000"/>
              <a:gd name="connsiteX763" fmla="*/ 5870151 w 7472601"/>
              <a:gd name="connsiteY763" fmla="*/ 898890 h 6858000"/>
              <a:gd name="connsiteX764" fmla="*/ 5504425 w 7472601"/>
              <a:gd name="connsiteY764" fmla="*/ 848067 h 6858000"/>
              <a:gd name="connsiteX765" fmla="*/ 4968849 w 7472601"/>
              <a:gd name="connsiteY765" fmla="*/ 962318 h 6858000"/>
              <a:gd name="connsiteX766" fmla="*/ 5104039 w 7472601"/>
              <a:gd name="connsiteY766" fmla="*/ 940634 h 6858000"/>
              <a:gd name="connsiteX767" fmla="*/ 5256311 w 7472601"/>
              <a:gd name="connsiteY767" fmla="*/ 916490 h 6858000"/>
              <a:gd name="connsiteX768" fmla="*/ 5377381 w 7472601"/>
              <a:gd name="connsiteY768" fmla="*/ 912671 h 6858000"/>
              <a:gd name="connsiteX769" fmla="*/ 5460148 w 7472601"/>
              <a:gd name="connsiteY769" fmla="*/ 911442 h 6858000"/>
              <a:gd name="connsiteX770" fmla="*/ 5648971 w 7472601"/>
              <a:gd name="connsiteY770" fmla="*/ 891331 h 6858000"/>
              <a:gd name="connsiteX771" fmla="*/ 5844807 w 7472601"/>
              <a:gd name="connsiteY771" fmla="*/ 870718 h 6858000"/>
              <a:gd name="connsiteX772" fmla="*/ 5862975 w 7472601"/>
              <a:gd name="connsiteY772" fmla="*/ 869756 h 6858000"/>
              <a:gd name="connsiteX773" fmla="*/ 5920887 w 7472601"/>
              <a:gd name="connsiteY773" fmla="*/ 865929 h 6858000"/>
              <a:gd name="connsiteX774" fmla="*/ 5504425 w 7472601"/>
              <a:gd name="connsiteY774" fmla="*/ 848067 h 6858000"/>
              <a:gd name="connsiteX775" fmla="*/ 3607114 w 7472601"/>
              <a:gd name="connsiteY775" fmla="*/ 467441 h 6858000"/>
              <a:gd name="connsiteX776" fmla="*/ 3296242 w 7472601"/>
              <a:gd name="connsiteY776" fmla="*/ 807991 h 6858000"/>
              <a:gd name="connsiteX777" fmla="*/ 3174674 w 7472601"/>
              <a:gd name="connsiteY777" fmla="*/ 919759 h 6858000"/>
              <a:gd name="connsiteX778" fmla="*/ 3042978 w 7472601"/>
              <a:gd name="connsiteY778" fmla="*/ 1054894 h 6858000"/>
              <a:gd name="connsiteX779" fmla="*/ 2968914 w 7472601"/>
              <a:gd name="connsiteY779" fmla="*/ 1133756 h 6858000"/>
              <a:gd name="connsiteX780" fmla="*/ 3103823 w 7472601"/>
              <a:gd name="connsiteY780" fmla="*/ 1026814 h 6858000"/>
              <a:gd name="connsiteX781" fmla="*/ 3607114 w 7472601"/>
              <a:gd name="connsiteY781" fmla="*/ 467441 h 6858000"/>
              <a:gd name="connsiteX782" fmla="*/ 3744487 w 7472601"/>
              <a:gd name="connsiteY782" fmla="*/ 383136 h 6858000"/>
              <a:gd name="connsiteX783" fmla="*/ 3970213 w 7472601"/>
              <a:gd name="connsiteY783" fmla="*/ 995559 h 6858000"/>
              <a:gd name="connsiteX784" fmla="*/ 3744487 w 7472601"/>
              <a:gd name="connsiteY784" fmla="*/ 383136 h 6858000"/>
              <a:gd name="connsiteX785" fmla="*/ 3624562 w 7472601"/>
              <a:gd name="connsiteY785" fmla="*/ 367041 h 6858000"/>
              <a:gd name="connsiteX786" fmla="*/ 3489712 w 7472601"/>
              <a:gd name="connsiteY786" fmla="*/ 485386 h 6858000"/>
              <a:gd name="connsiteX787" fmla="*/ 3182994 w 7472601"/>
              <a:gd name="connsiteY787" fmla="*/ 828265 h 6858000"/>
              <a:gd name="connsiteX788" fmla="*/ 2892114 w 7472601"/>
              <a:gd name="connsiteY788" fmla="*/ 1172635 h 6858000"/>
              <a:gd name="connsiteX789" fmla="*/ 3021459 w 7472601"/>
              <a:gd name="connsiteY789" fmla="*/ 1035385 h 6858000"/>
              <a:gd name="connsiteX790" fmla="*/ 3153873 w 7472601"/>
              <a:gd name="connsiteY790" fmla="*/ 898971 h 6858000"/>
              <a:gd name="connsiteX791" fmla="*/ 3276511 w 7472601"/>
              <a:gd name="connsiteY791" fmla="*/ 786423 h 6858000"/>
              <a:gd name="connsiteX792" fmla="*/ 3584154 w 7472601"/>
              <a:gd name="connsiteY792" fmla="*/ 448218 h 6858000"/>
              <a:gd name="connsiteX793" fmla="*/ 3624562 w 7472601"/>
              <a:gd name="connsiteY793" fmla="*/ 367041 h 6858000"/>
              <a:gd name="connsiteX794" fmla="*/ 3766672 w 7472601"/>
              <a:gd name="connsiteY794" fmla="*/ 359429 h 6858000"/>
              <a:gd name="connsiteX795" fmla="*/ 3996338 w 7472601"/>
              <a:gd name="connsiteY795" fmla="*/ 968237 h 6858000"/>
              <a:gd name="connsiteX796" fmla="*/ 3766672 w 7472601"/>
              <a:gd name="connsiteY796" fmla="*/ 359429 h 6858000"/>
              <a:gd name="connsiteX797" fmla="*/ 5805386 w 7472601"/>
              <a:gd name="connsiteY797" fmla="*/ 239240 h 6858000"/>
              <a:gd name="connsiteX798" fmla="*/ 5736947 w 7472601"/>
              <a:gd name="connsiteY798" fmla="*/ 261367 h 6858000"/>
              <a:gd name="connsiteX799" fmla="*/ 5427012 w 7472601"/>
              <a:gd name="connsiteY799" fmla="*/ 311272 h 6858000"/>
              <a:gd name="connsiteX800" fmla="*/ 5147818 w 7472601"/>
              <a:gd name="connsiteY800" fmla="*/ 322112 h 6858000"/>
              <a:gd name="connsiteX801" fmla="*/ 5060854 w 7472601"/>
              <a:gd name="connsiteY801" fmla="*/ 311882 h 6858000"/>
              <a:gd name="connsiteX802" fmla="*/ 4945989 w 7472601"/>
              <a:gd name="connsiteY802" fmla="*/ 300516 h 6858000"/>
              <a:gd name="connsiteX803" fmla="*/ 5410479 w 7472601"/>
              <a:gd name="connsiteY803" fmla="*/ 348434 h 6858000"/>
              <a:gd name="connsiteX804" fmla="*/ 5805386 w 7472601"/>
              <a:gd name="connsiteY804" fmla="*/ 239240 h 6858000"/>
              <a:gd name="connsiteX805" fmla="*/ 5905192 w 7472601"/>
              <a:gd name="connsiteY805" fmla="*/ 163079 h 6858000"/>
              <a:gd name="connsiteX806" fmla="*/ 5865655 w 7472601"/>
              <a:gd name="connsiteY806" fmla="*/ 171901 h 6858000"/>
              <a:gd name="connsiteX807" fmla="*/ 5259740 w 7472601"/>
              <a:gd name="connsiteY807" fmla="*/ 257013 h 6858000"/>
              <a:gd name="connsiteX808" fmla="*/ 5208466 w 7472601"/>
              <a:gd name="connsiteY808" fmla="*/ 257550 h 6858000"/>
              <a:gd name="connsiteX809" fmla="*/ 4980204 w 7472601"/>
              <a:gd name="connsiteY809" fmla="*/ 271903 h 6858000"/>
              <a:gd name="connsiteX810" fmla="*/ 5068068 w 7472601"/>
              <a:gd name="connsiteY810" fmla="*/ 282244 h 6858000"/>
              <a:gd name="connsiteX811" fmla="*/ 5153231 w 7472601"/>
              <a:gd name="connsiteY811" fmla="*/ 292240 h 6858000"/>
              <a:gd name="connsiteX812" fmla="*/ 5426491 w 7472601"/>
              <a:gd name="connsiteY812" fmla="*/ 281128 h 6858000"/>
              <a:gd name="connsiteX813" fmla="*/ 5731212 w 7472601"/>
              <a:gd name="connsiteY813" fmla="*/ 231951 h 6858000"/>
              <a:gd name="connsiteX814" fmla="*/ 5905192 w 7472601"/>
              <a:gd name="connsiteY814" fmla="*/ 163079 h 6858000"/>
              <a:gd name="connsiteX815" fmla="*/ 5944437 w 7472601"/>
              <a:gd name="connsiteY815" fmla="*/ 113829 h 6858000"/>
              <a:gd name="connsiteX816" fmla="*/ 5825032 w 7472601"/>
              <a:gd name="connsiteY816" fmla="*/ 146405 h 6858000"/>
              <a:gd name="connsiteX817" fmla="*/ 4955599 w 7472601"/>
              <a:gd name="connsiteY817" fmla="*/ 247008 h 6858000"/>
              <a:gd name="connsiteX818" fmla="*/ 5210104 w 7472601"/>
              <a:gd name="connsiteY818" fmla="*/ 228123 h 6858000"/>
              <a:gd name="connsiteX819" fmla="*/ 5261015 w 7472601"/>
              <a:gd name="connsiteY819" fmla="*/ 227087 h 6858000"/>
              <a:gd name="connsiteX820" fmla="*/ 5861181 w 7472601"/>
              <a:gd name="connsiteY820" fmla="*/ 143093 h 6858000"/>
              <a:gd name="connsiteX821" fmla="*/ 5961252 w 7472601"/>
              <a:gd name="connsiteY821" fmla="*/ 114820 h 6858000"/>
              <a:gd name="connsiteX822" fmla="*/ 5944437 w 7472601"/>
              <a:gd name="connsiteY822" fmla="*/ 113829 h 6858000"/>
              <a:gd name="connsiteX823" fmla="*/ 3882765 w 7472601"/>
              <a:gd name="connsiteY823" fmla="*/ 0 h 6858000"/>
              <a:gd name="connsiteX824" fmla="*/ 3995099 w 7472601"/>
              <a:gd name="connsiteY824" fmla="*/ 0 h 6858000"/>
              <a:gd name="connsiteX825" fmla="*/ 4163818 w 7472601"/>
              <a:gd name="connsiteY825" fmla="*/ 234104 h 6858000"/>
              <a:gd name="connsiteX826" fmla="*/ 4172099 w 7472601"/>
              <a:gd name="connsiteY826" fmla="*/ 234207 h 6858000"/>
              <a:gd name="connsiteX827" fmla="*/ 4784282 w 7472601"/>
              <a:gd name="connsiteY827" fmla="*/ 276561 h 6858000"/>
              <a:gd name="connsiteX828" fmla="*/ 4801687 w 7472601"/>
              <a:gd name="connsiteY828" fmla="*/ 267764 h 6858000"/>
              <a:gd name="connsiteX829" fmla="*/ 6082788 w 7472601"/>
              <a:gd name="connsiteY829" fmla="*/ 64119 h 6858000"/>
              <a:gd name="connsiteX830" fmla="*/ 6099442 w 7472601"/>
              <a:gd name="connsiteY830" fmla="*/ 82568 h 6858000"/>
              <a:gd name="connsiteX831" fmla="*/ 4804137 w 7472601"/>
              <a:gd name="connsiteY831" fmla="*/ 320931 h 6858000"/>
              <a:gd name="connsiteX832" fmla="*/ 4227047 w 7472601"/>
              <a:gd name="connsiteY832" fmla="*/ 313415 h 6858000"/>
              <a:gd name="connsiteX833" fmla="*/ 4346041 w 7472601"/>
              <a:gd name="connsiteY833" fmla="*/ 456086 h 6858000"/>
              <a:gd name="connsiteX834" fmla="*/ 4870967 w 7472601"/>
              <a:gd name="connsiteY834" fmla="*/ 963061 h 6858000"/>
              <a:gd name="connsiteX835" fmla="*/ 4889647 w 7472601"/>
              <a:gd name="connsiteY835" fmla="*/ 957147 h 6858000"/>
              <a:gd name="connsiteX836" fmla="*/ 5422504 w 7472601"/>
              <a:gd name="connsiteY836" fmla="*/ 805191 h 6858000"/>
              <a:gd name="connsiteX837" fmla="*/ 6087656 w 7472601"/>
              <a:gd name="connsiteY837" fmla="*/ 826703 h 6858000"/>
              <a:gd name="connsiteX838" fmla="*/ 6058717 w 7472601"/>
              <a:gd name="connsiteY838" fmla="*/ 865992 h 6858000"/>
              <a:gd name="connsiteX839" fmla="*/ 4974153 w 7472601"/>
              <a:gd name="connsiteY839" fmla="*/ 1045456 h 6858000"/>
              <a:gd name="connsiteX840" fmla="*/ 5627835 w 7472601"/>
              <a:gd name="connsiteY840" fmla="*/ 1472077 h 6858000"/>
              <a:gd name="connsiteX841" fmla="*/ 5629817 w 7472601"/>
              <a:gd name="connsiteY841" fmla="*/ 1471412 h 6858000"/>
              <a:gd name="connsiteX842" fmla="*/ 5634124 w 7472601"/>
              <a:gd name="connsiteY842" fmla="*/ 1470572 h 6858000"/>
              <a:gd name="connsiteX843" fmla="*/ 5755832 w 7472601"/>
              <a:gd name="connsiteY843" fmla="*/ 1383886 h 6858000"/>
              <a:gd name="connsiteX844" fmla="*/ 6014186 w 7472601"/>
              <a:gd name="connsiteY844" fmla="*/ 1279799 h 6858000"/>
              <a:gd name="connsiteX845" fmla="*/ 6901619 w 7472601"/>
              <a:gd name="connsiteY845" fmla="*/ 1047874 h 6858000"/>
              <a:gd name="connsiteX846" fmla="*/ 6931566 w 7472601"/>
              <a:gd name="connsiteY846" fmla="*/ 1062034 h 6858000"/>
              <a:gd name="connsiteX847" fmla="*/ 5790982 w 7472601"/>
              <a:gd name="connsiteY847" fmla="*/ 1561380 h 6858000"/>
              <a:gd name="connsiteX848" fmla="*/ 6188971 w 7472601"/>
              <a:gd name="connsiteY848" fmla="*/ 1755168 h 6858000"/>
              <a:gd name="connsiteX849" fmla="*/ 6202446 w 7472601"/>
              <a:gd name="connsiteY849" fmla="*/ 1752268 h 6858000"/>
              <a:gd name="connsiteX850" fmla="*/ 7179560 w 7472601"/>
              <a:gd name="connsiteY850" fmla="*/ 1467551 h 6858000"/>
              <a:gd name="connsiteX851" fmla="*/ 7158730 w 7472601"/>
              <a:gd name="connsiteY851" fmla="*/ 1507835 h 6858000"/>
              <a:gd name="connsiteX852" fmla="*/ 6326959 w 7472601"/>
              <a:gd name="connsiteY852" fmla="*/ 1817686 h 6858000"/>
              <a:gd name="connsiteX853" fmla="*/ 6537433 w 7472601"/>
              <a:gd name="connsiteY853" fmla="*/ 1907790 h 6858000"/>
              <a:gd name="connsiteX854" fmla="*/ 6550221 w 7472601"/>
              <a:gd name="connsiteY854" fmla="*/ 1910729 h 6858000"/>
              <a:gd name="connsiteX855" fmla="*/ 6964438 w 7472601"/>
              <a:gd name="connsiteY855" fmla="*/ 2209505 h 6858000"/>
              <a:gd name="connsiteX856" fmla="*/ 7367862 w 7472601"/>
              <a:gd name="connsiteY856" fmla="*/ 2806833 h 6858000"/>
              <a:gd name="connsiteX857" fmla="*/ 7364329 w 7472601"/>
              <a:gd name="connsiteY857" fmla="*/ 2826907 h 6858000"/>
              <a:gd name="connsiteX858" fmla="*/ 7290545 w 7472601"/>
              <a:gd name="connsiteY858" fmla="*/ 2850663 h 6858000"/>
              <a:gd name="connsiteX859" fmla="*/ 6472036 w 7472601"/>
              <a:gd name="connsiteY859" fmla="*/ 1959003 h 6858000"/>
              <a:gd name="connsiteX860" fmla="*/ 5792897 w 7472601"/>
              <a:gd name="connsiteY860" fmla="*/ 1647747 h 6858000"/>
              <a:gd name="connsiteX861" fmla="*/ 5842751 w 7472601"/>
              <a:gd name="connsiteY861" fmla="*/ 1816112 h 6858000"/>
              <a:gd name="connsiteX862" fmla="*/ 5847424 w 7472601"/>
              <a:gd name="connsiteY862" fmla="*/ 1815776 h 6858000"/>
              <a:gd name="connsiteX863" fmla="*/ 6399821 w 7472601"/>
              <a:gd name="connsiteY863" fmla="*/ 2344799 h 6858000"/>
              <a:gd name="connsiteX864" fmla="*/ 6323232 w 7472601"/>
              <a:gd name="connsiteY864" fmla="*/ 2389634 h 6858000"/>
              <a:gd name="connsiteX865" fmla="*/ 5942958 w 7472601"/>
              <a:gd name="connsiteY865" fmla="*/ 2077708 h 6858000"/>
              <a:gd name="connsiteX866" fmla="*/ 5921559 w 7472601"/>
              <a:gd name="connsiteY866" fmla="*/ 2378596 h 6858000"/>
              <a:gd name="connsiteX867" fmla="*/ 5817651 w 7472601"/>
              <a:gd name="connsiteY867" fmla="*/ 3023919 h 6858000"/>
              <a:gd name="connsiteX868" fmla="*/ 5729634 w 7472601"/>
              <a:gd name="connsiteY868" fmla="*/ 3051849 h 6858000"/>
              <a:gd name="connsiteX869" fmla="*/ 5611018 w 7472601"/>
              <a:gd name="connsiteY869" fmla="*/ 2316769 h 6858000"/>
              <a:gd name="connsiteX870" fmla="*/ 5687608 w 7472601"/>
              <a:gd name="connsiteY870" fmla="*/ 2039972 h 6858000"/>
              <a:gd name="connsiteX871" fmla="*/ 5657554 w 7472601"/>
              <a:gd name="connsiteY871" fmla="*/ 1576445 h 6858000"/>
              <a:gd name="connsiteX872" fmla="*/ 5150475 w 7472601"/>
              <a:gd name="connsiteY872" fmla="*/ 1274012 h 6858000"/>
              <a:gd name="connsiteX873" fmla="*/ 5349142 w 7472601"/>
              <a:gd name="connsiteY873" fmla="*/ 2204405 h 6858000"/>
              <a:gd name="connsiteX874" fmla="*/ 5262214 w 7472601"/>
              <a:gd name="connsiteY874" fmla="*/ 2233836 h 6858000"/>
              <a:gd name="connsiteX875" fmla="*/ 4981539 w 7472601"/>
              <a:gd name="connsiteY875" fmla="*/ 1542201 h 6858000"/>
              <a:gd name="connsiteX876" fmla="*/ 4958461 w 7472601"/>
              <a:gd name="connsiteY876" fmla="*/ 1136957 h 6858000"/>
              <a:gd name="connsiteX877" fmla="*/ 4655015 w 7472601"/>
              <a:gd name="connsiteY877" fmla="*/ 891426 h 6858000"/>
              <a:gd name="connsiteX878" fmla="*/ 4348002 w 7472601"/>
              <a:gd name="connsiteY878" fmla="*/ 2205895 h 6858000"/>
              <a:gd name="connsiteX879" fmla="*/ 4262250 w 7472601"/>
              <a:gd name="connsiteY879" fmla="*/ 2219972 h 6858000"/>
              <a:gd name="connsiteX880" fmla="*/ 4550611 w 7472601"/>
              <a:gd name="connsiteY880" fmla="*/ 817540 h 6858000"/>
              <a:gd name="connsiteX881" fmla="*/ 4564418 w 7472601"/>
              <a:gd name="connsiteY881" fmla="*/ 808293 h 6858000"/>
              <a:gd name="connsiteX882" fmla="*/ 4266388 w 7472601"/>
              <a:gd name="connsiteY882" fmla="*/ 500083 h 6858000"/>
              <a:gd name="connsiteX883" fmla="*/ 4032842 w 7472601"/>
              <a:gd name="connsiteY883" fmla="*/ 211809 h 6858000"/>
              <a:gd name="connsiteX884" fmla="*/ 3882765 w 7472601"/>
              <a:gd name="connsiteY884" fmla="*/ 0 h 6858000"/>
              <a:gd name="connsiteX885" fmla="*/ 3721337 w 7472601"/>
              <a:gd name="connsiteY885" fmla="*/ 0 h 6858000"/>
              <a:gd name="connsiteX886" fmla="*/ 3797544 w 7472601"/>
              <a:gd name="connsiteY886" fmla="*/ 0 h 6858000"/>
              <a:gd name="connsiteX887" fmla="*/ 3775734 w 7472601"/>
              <a:gd name="connsiteY887" fmla="*/ 95131 h 6858000"/>
              <a:gd name="connsiteX888" fmla="*/ 3724807 w 7472601"/>
              <a:gd name="connsiteY888" fmla="*/ 272257 h 6858000"/>
              <a:gd name="connsiteX889" fmla="*/ 3726844 w 7472601"/>
              <a:gd name="connsiteY889" fmla="*/ 282988 h 6858000"/>
              <a:gd name="connsiteX890" fmla="*/ 3742664 w 7472601"/>
              <a:gd name="connsiteY890" fmla="*/ 279918 h 6858000"/>
              <a:gd name="connsiteX891" fmla="*/ 4103910 w 7472601"/>
              <a:gd name="connsiteY891" fmla="*/ 1161917 h 6858000"/>
              <a:gd name="connsiteX892" fmla="*/ 4020269 w 7472601"/>
              <a:gd name="connsiteY892" fmla="*/ 1200406 h 6858000"/>
              <a:gd name="connsiteX893" fmla="*/ 3674882 w 7472601"/>
              <a:gd name="connsiteY893" fmla="*/ 488524 h 6858000"/>
              <a:gd name="connsiteX894" fmla="*/ 3132682 w 7472601"/>
              <a:gd name="connsiteY894" fmla="*/ 1072284 h 6858000"/>
              <a:gd name="connsiteX895" fmla="*/ 2716346 w 7472601"/>
              <a:gd name="connsiteY895" fmla="*/ 1276376 h 6858000"/>
              <a:gd name="connsiteX896" fmla="*/ 2716772 w 7472601"/>
              <a:gd name="connsiteY896" fmla="*/ 1255462 h 6858000"/>
              <a:gd name="connsiteX897" fmla="*/ 3471096 w 7472601"/>
              <a:gd name="connsiteY897" fmla="*/ 437072 h 6858000"/>
              <a:gd name="connsiteX898" fmla="*/ 3639057 w 7472601"/>
              <a:gd name="connsiteY898" fmla="*/ 286334 h 6858000"/>
              <a:gd name="connsiteX899" fmla="*/ 3640309 w 7472601"/>
              <a:gd name="connsiteY899" fmla="*/ 284664 h 6858000"/>
              <a:gd name="connsiteX900" fmla="*/ 3646022 w 7472601"/>
              <a:gd name="connsiteY900" fmla="*/ 276711 h 6858000"/>
              <a:gd name="connsiteX901" fmla="*/ 3707943 w 7472601"/>
              <a:gd name="connsiteY901" fmla="*/ 65958 h 6858000"/>
              <a:gd name="connsiteX902" fmla="*/ 3721337 w 7472601"/>
              <a:gd name="connsiteY902" fmla="*/ 0 h 6858000"/>
              <a:gd name="connsiteX903" fmla="*/ 2867960 w 7472601"/>
              <a:gd name="connsiteY903" fmla="*/ 0 h 6858000"/>
              <a:gd name="connsiteX904" fmla="*/ 2926351 w 7472601"/>
              <a:gd name="connsiteY904" fmla="*/ 0 h 6858000"/>
              <a:gd name="connsiteX905" fmla="*/ 2902823 w 7472601"/>
              <a:gd name="connsiteY905" fmla="*/ 262929 h 6858000"/>
              <a:gd name="connsiteX906" fmla="*/ 2940663 w 7472601"/>
              <a:gd name="connsiteY906" fmla="*/ 140884 h 6858000"/>
              <a:gd name="connsiteX907" fmla="*/ 2947039 w 7472601"/>
              <a:gd name="connsiteY907" fmla="*/ 122524 h 6858000"/>
              <a:gd name="connsiteX908" fmla="*/ 2984316 w 7472601"/>
              <a:gd name="connsiteY908" fmla="*/ 0 h 6858000"/>
              <a:gd name="connsiteX909" fmla="*/ 3016114 w 7472601"/>
              <a:gd name="connsiteY909" fmla="*/ 0 h 6858000"/>
              <a:gd name="connsiteX910" fmla="*/ 2979949 w 7472601"/>
              <a:gd name="connsiteY910" fmla="*/ 119274 h 6858000"/>
              <a:gd name="connsiteX911" fmla="*/ 3023879 w 7472601"/>
              <a:gd name="connsiteY911" fmla="*/ 0 h 6858000"/>
              <a:gd name="connsiteX912" fmla="*/ 3105400 w 7472601"/>
              <a:gd name="connsiteY912" fmla="*/ 0 h 6858000"/>
              <a:gd name="connsiteX913" fmla="*/ 3094669 w 7472601"/>
              <a:gd name="connsiteY913" fmla="*/ 30308 h 6858000"/>
              <a:gd name="connsiteX914" fmla="*/ 2901945 w 7472601"/>
              <a:gd name="connsiteY914" fmla="*/ 466538 h 6858000"/>
              <a:gd name="connsiteX915" fmla="*/ 2815209 w 7472601"/>
              <a:gd name="connsiteY915" fmla="*/ 497361 h 6858000"/>
              <a:gd name="connsiteX916" fmla="*/ 2844845 w 7472601"/>
              <a:gd name="connsiteY916" fmla="*/ 127638 h 6858000"/>
              <a:gd name="connsiteX917" fmla="*/ 2867960 w 7472601"/>
              <a:gd name="connsiteY917" fmla="*/ 0 h 6858000"/>
              <a:gd name="connsiteX918" fmla="*/ 1057230 w 7472601"/>
              <a:gd name="connsiteY918" fmla="*/ 0 h 6858000"/>
              <a:gd name="connsiteX919" fmla="*/ 1111003 w 7472601"/>
              <a:gd name="connsiteY919" fmla="*/ 0 h 6858000"/>
              <a:gd name="connsiteX920" fmla="*/ 1125553 w 7472601"/>
              <a:gd name="connsiteY920" fmla="*/ 52588 h 6858000"/>
              <a:gd name="connsiteX921" fmla="*/ 1304276 w 7472601"/>
              <a:gd name="connsiteY921" fmla="*/ 476275 h 6858000"/>
              <a:gd name="connsiteX922" fmla="*/ 1492066 w 7472601"/>
              <a:gd name="connsiteY922" fmla="*/ 886333 h 6858000"/>
              <a:gd name="connsiteX923" fmla="*/ 1423698 w 7472601"/>
              <a:gd name="connsiteY923" fmla="*/ 710817 h 6858000"/>
              <a:gd name="connsiteX924" fmla="*/ 1357609 w 7472601"/>
              <a:gd name="connsiteY924" fmla="*/ 532892 h 6858000"/>
              <a:gd name="connsiteX925" fmla="*/ 1309550 w 7472601"/>
              <a:gd name="connsiteY925" fmla="*/ 374031 h 6858000"/>
              <a:gd name="connsiteX926" fmla="*/ 1193673 w 7472601"/>
              <a:gd name="connsiteY926" fmla="*/ 49533 h 6858000"/>
              <a:gd name="connsiteX927" fmla="*/ 1164391 w 7472601"/>
              <a:gd name="connsiteY927" fmla="*/ 0 h 6858000"/>
              <a:gd name="connsiteX928" fmla="*/ 1200666 w 7472601"/>
              <a:gd name="connsiteY928" fmla="*/ 0 h 6858000"/>
              <a:gd name="connsiteX929" fmla="*/ 1223408 w 7472601"/>
              <a:gd name="connsiteY929" fmla="*/ 38996 h 6858000"/>
              <a:gd name="connsiteX930" fmla="*/ 1339635 w 7472601"/>
              <a:gd name="connsiteY930" fmla="*/ 365517 h 6858000"/>
              <a:gd name="connsiteX931" fmla="*/ 1387469 w 7472601"/>
              <a:gd name="connsiteY931" fmla="*/ 523079 h 6858000"/>
              <a:gd name="connsiteX932" fmla="*/ 1452685 w 7472601"/>
              <a:gd name="connsiteY932" fmla="*/ 699806 h 6858000"/>
              <a:gd name="connsiteX933" fmla="*/ 1492092 w 7472601"/>
              <a:gd name="connsiteY933" fmla="*/ 800424 h 6858000"/>
              <a:gd name="connsiteX934" fmla="*/ 1455302 w 7472601"/>
              <a:gd name="connsiteY934" fmla="*/ 632913 h 6858000"/>
              <a:gd name="connsiteX935" fmla="*/ 1222336 w 7472601"/>
              <a:gd name="connsiteY935" fmla="*/ 9480 h 6858000"/>
              <a:gd name="connsiteX936" fmla="*/ 1214634 w 7472601"/>
              <a:gd name="connsiteY936" fmla="*/ 0 h 6858000"/>
              <a:gd name="connsiteX937" fmla="*/ 1289827 w 7472601"/>
              <a:gd name="connsiteY937" fmla="*/ 0 h 6858000"/>
              <a:gd name="connsiteX938" fmla="*/ 1321076 w 7472601"/>
              <a:gd name="connsiteY938" fmla="*/ 59722 h 6858000"/>
              <a:gd name="connsiteX939" fmla="*/ 1512579 w 7472601"/>
              <a:gd name="connsiteY939" fmla="*/ 626441 h 6858000"/>
              <a:gd name="connsiteX940" fmla="*/ 1506076 w 7472601"/>
              <a:gd name="connsiteY940" fmla="*/ 1089289 h 6858000"/>
              <a:gd name="connsiteX941" fmla="*/ 1486346 w 7472601"/>
              <a:gd name="connsiteY941" fmla="*/ 1079919 h 6858000"/>
              <a:gd name="connsiteX942" fmla="*/ 1070511 w 7472601"/>
              <a:gd name="connsiteY942" fmla="*/ 48609 h 6858000"/>
              <a:gd name="connsiteX943" fmla="*/ 1057230 w 7472601"/>
              <a:gd name="connsiteY943" fmla="*/ 0 h 6858000"/>
              <a:gd name="connsiteX944" fmla="*/ 43151 w 7472601"/>
              <a:gd name="connsiteY944" fmla="*/ 0 h 6858000"/>
              <a:gd name="connsiteX945" fmla="*/ 95283 w 7472601"/>
              <a:gd name="connsiteY945" fmla="*/ 0 h 6858000"/>
              <a:gd name="connsiteX946" fmla="*/ 300708 w 7472601"/>
              <a:gd name="connsiteY946" fmla="*/ 154571 h 6858000"/>
              <a:gd name="connsiteX947" fmla="*/ 530414 w 7472601"/>
              <a:gd name="connsiteY947" fmla="*/ 354673 h 6858000"/>
              <a:gd name="connsiteX948" fmla="*/ 333785 w 7472601"/>
              <a:gd name="connsiteY948" fmla="*/ 161564 h 6858000"/>
              <a:gd name="connsiteX949" fmla="*/ 147005 w 7472601"/>
              <a:gd name="connsiteY949" fmla="*/ 0 h 6858000"/>
              <a:gd name="connsiteX950" fmla="*/ 272509 w 7472601"/>
              <a:gd name="connsiteY950" fmla="*/ 0 h 6858000"/>
              <a:gd name="connsiteX951" fmla="*/ 326276 w 7472601"/>
              <a:gd name="connsiteY951" fmla="*/ 45847 h 6858000"/>
              <a:gd name="connsiteX952" fmla="*/ 823759 w 7472601"/>
              <a:gd name="connsiteY952" fmla="*/ 574145 h 6858000"/>
              <a:gd name="connsiteX953" fmla="*/ 811254 w 7472601"/>
              <a:gd name="connsiteY953" fmla="*/ 665546 h 6858000"/>
              <a:gd name="connsiteX954" fmla="*/ 154042 w 7472601"/>
              <a:gd name="connsiteY954" fmla="*/ 261522 h 6858000"/>
              <a:gd name="connsiteX955" fmla="*/ 13550 w 7472601"/>
              <a:gd name="connsiteY955" fmla="*/ 158423 h 6858000"/>
              <a:gd name="connsiteX956" fmla="*/ 0 w 7472601"/>
              <a:gd name="connsiteY956" fmla="*/ 146618 h 6858000"/>
              <a:gd name="connsiteX957" fmla="*/ 0 w 7472601"/>
              <a:gd name="connsiteY957" fmla="*/ 59161 h 6858000"/>
              <a:gd name="connsiteX958" fmla="*/ 45427 w 7472601"/>
              <a:gd name="connsiteY958" fmla="*/ 101078 h 6858000"/>
              <a:gd name="connsiteX959" fmla="*/ 630103 w 7472601"/>
              <a:gd name="connsiteY959" fmla="*/ 485885 h 6858000"/>
              <a:gd name="connsiteX960" fmla="*/ 532040 w 7472601"/>
              <a:gd name="connsiteY960" fmla="*/ 399359 h 6858000"/>
              <a:gd name="connsiteX961" fmla="*/ 517618 w 7472601"/>
              <a:gd name="connsiteY961" fmla="*/ 385726 h 6858000"/>
              <a:gd name="connsiteX962" fmla="*/ 285074 w 7472601"/>
              <a:gd name="connsiteY962" fmla="*/ 182755 h 6858000"/>
              <a:gd name="connsiteX963" fmla="*/ 43151 w 7472601"/>
              <a:gd name="connsiteY963"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03637 w 7472601"/>
              <a:gd name="connsiteY79" fmla="*/ 6083957 h 6858000"/>
              <a:gd name="connsiteX80" fmla="*/ 7448321 w 7472601"/>
              <a:gd name="connsiteY80" fmla="*/ 6190991 h 6858000"/>
              <a:gd name="connsiteX81" fmla="*/ 7467600 w 7472601"/>
              <a:gd name="connsiteY81" fmla="*/ 6221686 h 6858000"/>
              <a:gd name="connsiteX82" fmla="*/ 7467600 w 7472601"/>
              <a:gd name="connsiteY82" fmla="*/ 6334256 h 6858000"/>
              <a:gd name="connsiteX83" fmla="*/ 7454976 w 7472601"/>
              <a:gd name="connsiteY83" fmla="*/ 6318297 h 6858000"/>
              <a:gd name="connsiteX84" fmla="*/ 1456157 w 7472601"/>
              <a:gd name="connsiteY84" fmla="*/ 5371404 h 6858000"/>
              <a:gd name="connsiteX85" fmla="*/ 1244432 w 7472601"/>
              <a:gd name="connsiteY85" fmla="*/ 5385601 h 6858000"/>
              <a:gd name="connsiteX86" fmla="*/ 973990 w 7472601"/>
              <a:gd name="connsiteY86" fmla="*/ 5424940 h 6858000"/>
              <a:gd name="connsiteX87" fmla="*/ 1103809 w 7472601"/>
              <a:gd name="connsiteY87" fmla="*/ 5433720 h 6858000"/>
              <a:gd name="connsiteX88" fmla="*/ 1123454 w 7472601"/>
              <a:gd name="connsiteY88" fmla="*/ 5435727 h 6858000"/>
              <a:gd name="connsiteX89" fmla="*/ 1737017 w 7472601"/>
              <a:gd name="connsiteY89" fmla="*/ 5452183 h 6858000"/>
              <a:gd name="connsiteX90" fmla="*/ 1824397 w 7472601"/>
              <a:gd name="connsiteY90" fmla="*/ 5447757 h 6858000"/>
              <a:gd name="connsiteX91" fmla="*/ 2070059 w 7472601"/>
              <a:gd name="connsiteY91" fmla="*/ 5441660 h 6858000"/>
              <a:gd name="connsiteX92" fmla="*/ 1456157 w 7472601"/>
              <a:gd name="connsiteY92" fmla="*/ 5371404 h 6858000"/>
              <a:gd name="connsiteX93" fmla="*/ 4988186 w 7472601"/>
              <a:gd name="connsiteY93" fmla="*/ 5216467 h 6858000"/>
              <a:gd name="connsiteX94" fmla="*/ 4777334 w 7472601"/>
              <a:gd name="connsiteY94" fmla="*/ 5406072 h 6858000"/>
              <a:gd name="connsiteX95" fmla="*/ 4718341 w 7472601"/>
              <a:gd name="connsiteY95" fmla="*/ 5468043 h 6858000"/>
              <a:gd name="connsiteX96" fmla="*/ 4604655 w 7472601"/>
              <a:gd name="connsiteY96" fmla="*/ 5583434 h 6858000"/>
              <a:gd name="connsiteX97" fmla="*/ 4565074 w 7472601"/>
              <a:gd name="connsiteY97" fmla="*/ 5618550 h 6858000"/>
              <a:gd name="connsiteX98" fmla="*/ 4988186 w 7472601"/>
              <a:gd name="connsiteY98" fmla="*/ 5216467 h 6858000"/>
              <a:gd name="connsiteX99" fmla="*/ 4978032 w 7472601"/>
              <a:gd name="connsiteY99" fmla="*/ 5183809 h 6858000"/>
              <a:gd name="connsiteX100" fmla="*/ 4463413 w 7472601"/>
              <a:gd name="connsiteY100" fmla="*/ 5615162 h 6858000"/>
              <a:gd name="connsiteX101" fmla="*/ 4358134 w 7472601"/>
              <a:gd name="connsiteY101" fmla="*/ 5742791 h 6858000"/>
              <a:gd name="connsiteX102" fmla="*/ 4376219 w 7472601"/>
              <a:gd name="connsiteY102" fmla="*/ 5729027 h 6858000"/>
              <a:gd name="connsiteX103" fmla="*/ 4582340 w 7472601"/>
              <a:gd name="connsiteY103" fmla="*/ 5561037 h 6858000"/>
              <a:gd name="connsiteX104" fmla="*/ 4694684 w 7472601"/>
              <a:gd name="connsiteY104" fmla="*/ 5447098 h 6858000"/>
              <a:gd name="connsiteX105" fmla="*/ 4754123 w 7472601"/>
              <a:gd name="connsiteY105" fmla="*/ 5384643 h 6858000"/>
              <a:gd name="connsiteX106" fmla="*/ 4978032 w 7472601"/>
              <a:gd name="connsiteY106" fmla="*/ 5183809 h 6858000"/>
              <a:gd name="connsiteX107" fmla="*/ 1903353 w 7472601"/>
              <a:gd name="connsiteY107" fmla="*/ 5044827 h 6858000"/>
              <a:gd name="connsiteX108" fmla="*/ 1936931 w 7472601"/>
              <a:gd name="connsiteY108" fmla="*/ 5093954 h 6858000"/>
              <a:gd name="connsiteX109" fmla="*/ 2195868 w 7472601"/>
              <a:gd name="connsiteY109" fmla="*/ 5396574 h 6858000"/>
              <a:gd name="connsiteX110" fmla="*/ 2088852 w 7472601"/>
              <a:gd name="connsiteY110" fmla="*/ 5166123 h 6858000"/>
              <a:gd name="connsiteX111" fmla="*/ 1958241 w 7472601"/>
              <a:gd name="connsiteY111" fmla="*/ 5067955 h 6858000"/>
              <a:gd name="connsiteX112" fmla="*/ 1903353 w 7472601"/>
              <a:gd name="connsiteY112" fmla="*/ 5044827 h 6858000"/>
              <a:gd name="connsiteX113" fmla="*/ 1979378 w 7472601"/>
              <a:gd name="connsiteY113" fmla="*/ 4769504 h 6858000"/>
              <a:gd name="connsiteX114" fmla="*/ 2882120 w 7472601"/>
              <a:gd name="connsiteY114" fmla="*/ 5064547 h 6858000"/>
              <a:gd name="connsiteX115" fmla="*/ 2793103 w 7472601"/>
              <a:gd name="connsiteY115" fmla="*/ 5039699 h 6858000"/>
              <a:gd name="connsiteX116" fmla="*/ 2770041 w 7472601"/>
              <a:gd name="connsiteY116" fmla="*/ 5033634 h 6858000"/>
              <a:gd name="connsiteX117" fmla="*/ 1979378 w 7472601"/>
              <a:gd name="connsiteY117" fmla="*/ 4769504 h 6858000"/>
              <a:gd name="connsiteX118" fmla="*/ 1927410 w 7472601"/>
              <a:gd name="connsiteY118" fmla="*/ 4716164 h 6858000"/>
              <a:gd name="connsiteX119" fmla="*/ 1959587 w 7472601"/>
              <a:gd name="connsiteY119" fmla="*/ 4728849 h 6858000"/>
              <a:gd name="connsiteX120" fmla="*/ 2777707 w 7472601"/>
              <a:gd name="connsiteY120" fmla="*/ 5003991 h 6858000"/>
              <a:gd name="connsiteX121" fmla="*/ 2800768 w 7472601"/>
              <a:gd name="connsiteY121" fmla="*/ 5010056 h 6858000"/>
              <a:gd name="connsiteX122" fmla="*/ 2879408 w 7472601"/>
              <a:gd name="connsiteY122" fmla="*/ 5031590 h 6858000"/>
              <a:gd name="connsiteX123" fmla="*/ 2862295 w 7472601"/>
              <a:gd name="connsiteY123" fmla="*/ 5022958 h 6858000"/>
              <a:gd name="connsiteX124" fmla="*/ 2813343 w 7472601"/>
              <a:gd name="connsiteY124" fmla="*/ 4998369 h 6858000"/>
              <a:gd name="connsiteX125" fmla="*/ 2646245 w 7472601"/>
              <a:gd name="connsiteY125" fmla="*/ 4930999 h 6858000"/>
              <a:gd name="connsiteX126" fmla="*/ 1999243 w 7472601"/>
              <a:gd name="connsiteY126" fmla="*/ 4730524 h 6858000"/>
              <a:gd name="connsiteX127" fmla="*/ 1979527 w 7472601"/>
              <a:gd name="connsiteY127" fmla="*/ 4726651 h 6858000"/>
              <a:gd name="connsiteX128" fmla="*/ 1927410 w 7472601"/>
              <a:gd name="connsiteY128" fmla="*/ 4716164 h 6858000"/>
              <a:gd name="connsiteX129" fmla="*/ 1997014 w 7472601"/>
              <a:gd name="connsiteY129" fmla="*/ 4698007 h 6858000"/>
              <a:gd name="connsiteX130" fmla="*/ 2005458 w 7472601"/>
              <a:gd name="connsiteY130" fmla="*/ 4699540 h 6858000"/>
              <a:gd name="connsiteX131" fmla="*/ 2657186 w 7472601"/>
              <a:gd name="connsiteY131" fmla="*/ 4901687 h 6858000"/>
              <a:gd name="connsiteX132" fmla="*/ 2826662 w 7472601"/>
              <a:gd name="connsiteY132" fmla="*/ 4970362 h 6858000"/>
              <a:gd name="connsiteX133" fmla="*/ 2876100 w 7472601"/>
              <a:gd name="connsiteY133" fmla="*/ 4995397 h 6858000"/>
              <a:gd name="connsiteX134" fmla="*/ 3042600 w 7472601"/>
              <a:gd name="connsiteY134" fmla="*/ 5059532 h 6858000"/>
              <a:gd name="connsiteX135" fmla="*/ 1997014 w 7472601"/>
              <a:gd name="connsiteY135" fmla="*/ 4698007 h 6858000"/>
              <a:gd name="connsiteX136" fmla="*/ 2305292 w 7472601"/>
              <a:gd name="connsiteY136" fmla="*/ 4219492 h 6858000"/>
              <a:gd name="connsiteX137" fmla="*/ 3360922 w 7472601"/>
              <a:gd name="connsiteY137" fmla="*/ 4529373 h 6858000"/>
              <a:gd name="connsiteX138" fmla="*/ 3492420 w 7472601"/>
              <a:gd name="connsiteY138" fmla="*/ 4510145 h 6858000"/>
              <a:gd name="connsiteX139" fmla="*/ 3364086 w 7472601"/>
              <a:gd name="connsiteY139" fmla="*/ 4480340 h 6858000"/>
              <a:gd name="connsiteX140" fmla="*/ 3225818 w 7472601"/>
              <a:gd name="connsiteY140" fmla="*/ 4411822 h 6858000"/>
              <a:gd name="connsiteX141" fmla="*/ 3129696 w 7472601"/>
              <a:gd name="connsiteY141" fmla="*/ 4360704 h 6858000"/>
              <a:gd name="connsiteX142" fmla="*/ 2814545 w 7472601"/>
              <a:gd name="connsiteY142" fmla="*/ 4282955 h 6858000"/>
              <a:gd name="connsiteX143" fmla="*/ 2305292 w 7472601"/>
              <a:gd name="connsiteY143" fmla="*/ 4219492 h 6858000"/>
              <a:gd name="connsiteX144" fmla="*/ 2626982 w 7472601"/>
              <a:gd name="connsiteY144" fmla="*/ 4206450 h 6858000"/>
              <a:gd name="connsiteX145" fmla="*/ 2490617 w 7472601"/>
              <a:gd name="connsiteY145" fmla="*/ 4206951 h 6858000"/>
              <a:gd name="connsiteX146" fmla="*/ 2819869 w 7472601"/>
              <a:gd name="connsiteY146" fmla="*/ 4252936 h 6858000"/>
              <a:gd name="connsiteX147" fmla="*/ 3143018 w 7472601"/>
              <a:gd name="connsiteY147" fmla="*/ 4332698 h 6858000"/>
              <a:gd name="connsiteX148" fmla="*/ 3241520 w 7472601"/>
              <a:gd name="connsiteY148" fmla="*/ 4385112 h 6858000"/>
              <a:gd name="connsiteX149" fmla="*/ 3374575 w 7472601"/>
              <a:gd name="connsiteY149" fmla="*/ 4451517 h 6858000"/>
              <a:gd name="connsiteX150" fmla="*/ 3505221 w 7472601"/>
              <a:gd name="connsiteY150" fmla="*/ 4480757 h 6858000"/>
              <a:gd name="connsiteX151" fmla="*/ 2626982 w 7472601"/>
              <a:gd name="connsiteY151" fmla="*/ 4206450 h 6858000"/>
              <a:gd name="connsiteX152" fmla="*/ 1310106 w 7472601"/>
              <a:gd name="connsiteY152" fmla="*/ 3943217 h 6858000"/>
              <a:gd name="connsiteX153" fmla="*/ 854994 w 7472601"/>
              <a:gd name="connsiteY153" fmla="*/ 4399136 h 6858000"/>
              <a:gd name="connsiteX154" fmla="*/ 742462 w 7472601"/>
              <a:gd name="connsiteY154" fmla="*/ 4594648 h 6858000"/>
              <a:gd name="connsiteX155" fmla="*/ 820602 w 7472601"/>
              <a:gd name="connsiteY155" fmla="*/ 4485915 h 6858000"/>
              <a:gd name="connsiteX156" fmla="*/ 878295 w 7472601"/>
              <a:gd name="connsiteY156" fmla="*/ 4403594 h 6858000"/>
              <a:gd name="connsiteX157" fmla="*/ 1240607 w 7472601"/>
              <a:gd name="connsiteY157" fmla="*/ 4010401 h 6858000"/>
              <a:gd name="connsiteX158" fmla="*/ 1310106 w 7472601"/>
              <a:gd name="connsiteY158" fmla="*/ 3943217 h 6858000"/>
              <a:gd name="connsiteX159" fmla="*/ 1423113 w 7472601"/>
              <a:gd name="connsiteY159" fmla="*/ 3874565 h 6858000"/>
              <a:gd name="connsiteX160" fmla="*/ 1260565 w 7472601"/>
              <a:gd name="connsiteY160" fmla="*/ 4031982 h 6858000"/>
              <a:gd name="connsiteX161" fmla="*/ 901900 w 7472601"/>
              <a:gd name="connsiteY161" fmla="*/ 4421236 h 6858000"/>
              <a:gd name="connsiteX162" fmla="*/ 845044 w 7472601"/>
              <a:gd name="connsiteY162" fmla="*/ 4502436 h 6858000"/>
              <a:gd name="connsiteX163" fmla="*/ 685926 w 7472601"/>
              <a:gd name="connsiteY163" fmla="*/ 4703069 h 6858000"/>
              <a:gd name="connsiteX164" fmla="*/ 684248 w 7472601"/>
              <a:gd name="connsiteY164" fmla="*/ 4706721 h 6858000"/>
              <a:gd name="connsiteX165" fmla="*/ 1423113 w 7472601"/>
              <a:gd name="connsiteY165" fmla="*/ 3874565 h 6858000"/>
              <a:gd name="connsiteX166" fmla="*/ 3316479 w 7472601"/>
              <a:gd name="connsiteY166" fmla="*/ 3872136 h 6858000"/>
              <a:gd name="connsiteX167" fmla="*/ 3546806 w 7472601"/>
              <a:gd name="connsiteY167" fmla="*/ 4356139 h 6858000"/>
              <a:gd name="connsiteX168" fmla="*/ 3364433 w 7472601"/>
              <a:gd name="connsiteY168" fmla="*/ 3953121 h 6858000"/>
              <a:gd name="connsiteX169" fmla="*/ 3316479 w 7472601"/>
              <a:gd name="connsiteY169" fmla="*/ 3872136 h 6858000"/>
              <a:gd name="connsiteX170" fmla="*/ 3291335 w 7472601"/>
              <a:gd name="connsiteY170" fmla="*/ 3767420 h 6858000"/>
              <a:gd name="connsiteX171" fmla="*/ 3390805 w 7472601"/>
              <a:gd name="connsiteY171" fmla="*/ 3937163 h 6858000"/>
              <a:gd name="connsiteX172" fmla="*/ 3579062 w 7472601"/>
              <a:gd name="connsiteY172" fmla="*/ 4359040 h 6858000"/>
              <a:gd name="connsiteX173" fmla="*/ 3467355 w 7472601"/>
              <a:gd name="connsiteY173" fmla="*/ 3988130 h 6858000"/>
              <a:gd name="connsiteX174" fmla="*/ 3310753 w 7472601"/>
              <a:gd name="connsiteY174" fmla="*/ 3787140 h 6858000"/>
              <a:gd name="connsiteX175" fmla="*/ 3291335 w 7472601"/>
              <a:gd name="connsiteY175" fmla="*/ 3767420 h 6858000"/>
              <a:gd name="connsiteX176" fmla="*/ 1635889 w 7472601"/>
              <a:gd name="connsiteY176" fmla="*/ 3709494 h 6858000"/>
              <a:gd name="connsiteX177" fmla="*/ 1634800 w 7472601"/>
              <a:gd name="connsiteY177" fmla="*/ 3731111 h 6858000"/>
              <a:gd name="connsiteX178" fmla="*/ 1635889 w 7472601"/>
              <a:gd name="connsiteY178" fmla="*/ 3709494 h 6858000"/>
              <a:gd name="connsiteX179" fmla="*/ 1510397 w 7472601"/>
              <a:gd name="connsiteY179" fmla="*/ 3684705 h 6858000"/>
              <a:gd name="connsiteX180" fmla="*/ 1146550 w 7472601"/>
              <a:gd name="connsiteY180" fmla="*/ 3802012 h 6858000"/>
              <a:gd name="connsiteX181" fmla="*/ 698834 w 7472601"/>
              <a:gd name="connsiteY181" fmla="*/ 3952272 h 6858000"/>
              <a:gd name="connsiteX182" fmla="*/ 34256 w 7472601"/>
              <a:gd name="connsiteY182" fmla="*/ 4347603 h 6858000"/>
              <a:gd name="connsiteX183" fmla="*/ 527241 w 7472601"/>
              <a:gd name="connsiteY183" fmla="*/ 4065078 h 6858000"/>
              <a:gd name="connsiteX184" fmla="*/ 1510397 w 7472601"/>
              <a:gd name="connsiteY184" fmla="*/ 3684705 h 6858000"/>
              <a:gd name="connsiteX185" fmla="*/ 1313114 w 7472601"/>
              <a:gd name="connsiteY185" fmla="*/ 3655216 h 6858000"/>
              <a:gd name="connsiteX186" fmla="*/ 1109304 w 7472601"/>
              <a:gd name="connsiteY186" fmla="*/ 3669030 h 6858000"/>
              <a:gd name="connsiteX187" fmla="*/ 8129 w 7472601"/>
              <a:gd name="connsiteY187" fmla="*/ 4330519 h 6858000"/>
              <a:gd name="connsiteX188" fmla="*/ 687572 w 7472601"/>
              <a:gd name="connsiteY188" fmla="*/ 3925629 h 6858000"/>
              <a:gd name="connsiteX189" fmla="*/ 1138365 w 7472601"/>
              <a:gd name="connsiteY189" fmla="*/ 3774515 h 6858000"/>
              <a:gd name="connsiteX190" fmla="*/ 1505579 w 7472601"/>
              <a:gd name="connsiteY190" fmla="*/ 3655526 h 6858000"/>
              <a:gd name="connsiteX191" fmla="*/ 1313114 w 7472601"/>
              <a:gd name="connsiteY191" fmla="*/ 3655216 h 6858000"/>
              <a:gd name="connsiteX192" fmla="*/ 3655073 w 7472601"/>
              <a:gd name="connsiteY192" fmla="*/ 3650884 h 6858000"/>
              <a:gd name="connsiteX193" fmla="*/ 3989938 w 7472601"/>
              <a:gd name="connsiteY193" fmla="*/ 3991685 h 6858000"/>
              <a:gd name="connsiteX194" fmla="*/ 4393907 w 7472601"/>
              <a:gd name="connsiteY194" fmla="*/ 4261258 h 6858000"/>
              <a:gd name="connsiteX195" fmla="*/ 4648051 w 7472601"/>
              <a:gd name="connsiteY195" fmla="*/ 4374051 h 6858000"/>
              <a:gd name="connsiteX196" fmla="*/ 4383389 w 7472601"/>
              <a:gd name="connsiteY196" fmla="*/ 4184369 h 6858000"/>
              <a:gd name="connsiteX197" fmla="*/ 4165508 w 7472601"/>
              <a:gd name="connsiteY197" fmla="*/ 4035196 h 6858000"/>
              <a:gd name="connsiteX198" fmla="*/ 4068162 w 7472601"/>
              <a:gd name="connsiteY198" fmla="*/ 3953394 h 6858000"/>
              <a:gd name="connsiteX199" fmla="*/ 3981416 w 7472601"/>
              <a:gd name="connsiteY199" fmla="*/ 3880482 h 6858000"/>
              <a:gd name="connsiteX200" fmla="*/ 3800147 w 7472601"/>
              <a:gd name="connsiteY200" fmla="*/ 3749872 h 6858000"/>
              <a:gd name="connsiteX201" fmla="*/ 3655073 w 7472601"/>
              <a:gd name="connsiteY201" fmla="*/ 3650884 h 6858000"/>
              <a:gd name="connsiteX202" fmla="*/ 3670252 w 7472601"/>
              <a:gd name="connsiteY202" fmla="*/ 3622798 h 6858000"/>
              <a:gd name="connsiteX203" fmla="*/ 3817258 w 7472601"/>
              <a:gd name="connsiteY203" fmla="*/ 3723577 h 6858000"/>
              <a:gd name="connsiteX204" fmla="*/ 4000461 w 7472601"/>
              <a:gd name="connsiteY204" fmla="*/ 3855966 h 6858000"/>
              <a:gd name="connsiteX205" fmla="*/ 4088180 w 7472601"/>
              <a:gd name="connsiteY205" fmla="*/ 3929774 h 6858000"/>
              <a:gd name="connsiteX206" fmla="*/ 4184555 w 7472601"/>
              <a:gd name="connsiteY206" fmla="*/ 4010683 h 6858000"/>
              <a:gd name="connsiteX207" fmla="*/ 4399563 w 7472601"/>
              <a:gd name="connsiteY207" fmla="*/ 4158106 h 6858000"/>
              <a:gd name="connsiteX208" fmla="*/ 4684469 w 7472601"/>
              <a:gd name="connsiteY208" fmla="*/ 4364680 h 6858000"/>
              <a:gd name="connsiteX209" fmla="*/ 4690271 w 7472601"/>
              <a:gd name="connsiteY209" fmla="*/ 4370034 h 6858000"/>
              <a:gd name="connsiteX210" fmla="*/ 4136093 w 7472601"/>
              <a:gd name="connsiteY210" fmla="*/ 3858466 h 6858000"/>
              <a:gd name="connsiteX211" fmla="*/ 3670252 w 7472601"/>
              <a:gd name="connsiteY211" fmla="*/ 3622798 h 6858000"/>
              <a:gd name="connsiteX212" fmla="*/ 4440129 w 7472601"/>
              <a:gd name="connsiteY212" fmla="*/ 3448571 h 6858000"/>
              <a:gd name="connsiteX213" fmla="*/ 4856525 w 7472601"/>
              <a:gd name="connsiteY213" fmla="*/ 3915351 h 6858000"/>
              <a:gd name="connsiteX214" fmla="*/ 5059055 w 7472601"/>
              <a:gd name="connsiteY214" fmla="*/ 4108918 h 6858000"/>
              <a:gd name="connsiteX215" fmla="*/ 5290070 w 7472601"/>
              <a:gd name="connsiteY215" fmla="*/ 4263619 h 6858000"/>
              <a:gd name="connsiteX216" fmla="*/ 4834991 w 7472601"/>
              <a:gd name="connsiteY216" fmla="*/ 3830985 h 6858000"/>
              <a:gd name="connsiteX217" fmla="*/ 4440129 w 7472601"/>
              <a:gd name="connsiteY217" fmla="*/ 3448571 h 6858000"/>
              <a:gd name="connsiteX218" fmla="*/ 4441737 w 7472601"/>
              <a:gd name="connsiteY218" fmla="*/ 3399734 h 6858000"/>
              <a:gd name="connsiteX219" fmla="*/ 4431236 w 7472601"/>
              <a:gd name="connsiteY219" fmla="*/ 3400954 h 6858000"/>
              <a:gd name="connsiteX220" fmla="*/ 4557150 w 7472601"/>
              <a:gd name="connsiteY220" fmla="*/ 3510023 h 6858000"/>
              <a:gd name="connsiteX221" fmla="*/ 4856936 w 7472601"/>
              <a:gd name="connsiteY221" fmla="*/ 3809146 h 6858000"/>
              <a:gd name="connsiteX222" fmla="*/ 5111996 w 7472601"/>
              <a:gd name="connsiteY222" fmla="*/ 4065759 h 6858000"/>
              <a:gd name="connsiteX223" fmla="*/ 5388878 w 7472601"/>
              <a:gd name="connsiteY223" fmla="*/ 4300185 h 6858000"/>
              <a:gd name="connsiteX224" fmla="*/ 5425556 w 7472601"/>
              <a:gd name="connsiteY224" fmla="*/ 4308967 h 6858000"/>
              <a:gd name="connsiteX225" fmla="*/ 4943646 w 7472601"/>
              <a:gd name="connsiteY225" fmla="*/ 3822916 h 6858000"/>
              <a:gd name="connsiteX226" fmla="*/ 4594837 w 7472601"/>
              <a:gd name="connsiteY226" fmla="*/ 3532274 h 6858000"/>
              <a:gd name="connsiteX227" fmla="*/ 4441737 w 7472601"/>
              <a:gd name="connsiteY227" fmla="*/ 3399734 h 6858000"/>
              <a:gd name="connsiteX228" fmla="*/ 5425834 w 7472601"/>
              <a:gd name="connsiteY228" fmla="*/ 3162785 h 6858000"/>
              <a:gd name="connsiteX229" fmla="*/ 5401644 w 7472601"/>
              <a:gd name="connsiteY229" fmla="*/ 3617847 h 6858000"/>
              <a:gd name="connsiteX230" fmla="*/ 5467256 w 7472601"/>
              <a:gd name="connsiteY230" fmla="*/ 4175494 h 6858000"/>
              <a:gd name="connsiteX231" fmla="*/ 5448069 w 7472601"/>
              <a:gd name="connsiteY231" fmla="*/ 3567554 h 6858000"/>
              <a:gd name="connsiteX232" fmla="*/ 5425834 w 7472601"/>
              <a:gd name="connsiteY232" fmla="*/ 3162785 h 6858000"/>
              <a:gd name="connsiteX233" fmla="*/ 1318687 w 7472601"/>
              <a:gd name="connsiteY233" fmla="*/ 3113840 h 6858000"/>
              <a:gd name="connsiteX234" fmla="*/ 1066793 w 7472601"/>
              <a:gd name="connsiteY234" fmla="*/ 3212171 h 6858000"/>
              <a:gd name="connsiteX235" fmla="*/ 993319 w 7472601"/>
              <a:gd name="connsiteY235" fmla="*/ 3247648 h 6858000"/>
              <a:gd name="connsiteX236" fmla="*/ 853081 w 7472601"/>
              <a:gd name="connsiteY236" fmla="*/ 3312410 h 6858000"/>
              <a:gd name="connsiteX237" fmla="*/ 805957 w 7472601"/>
              <a:gd name="connsiteY237" fmla="*/ 3330443 h 6858000"/>
              <a:gd name="connsiteX238" fmla="*/ 1318687 w 7472601"/>
              <a:gd name="connsiteY238" fmla="*/ 3113840 h 6858000"/>
              <a:gd name="connsiteX239" fmla="*/ 5453702 w 7472601"/>
              <a:gd name="connsiteY239" fmla="*/ 3090882 h 6858000"/>
              <a:gd name="connsiteX240" fmla="*/ 5480135 w 7472601"/>
              <a:gd name="connsiteY240" fmla="*/ 3565802 h 6858000"/>
              <a:gd name="connsiteX241" fmla="*/ 5499023 w 7472601"/>
              <a:gd name="connsiteY241" fmla="*/ 4166310 h 6858000"/>
              <a:gd name="connsiteX242" fmla="*/ 5547022 w 7472601"/>
              <a:gd name="connsiteY242" fmla="*/ 3607838 h 6858000"/>
              <a:gd name="connsiteX243" fmla="*/ 5515964 w 7472601"/>
              <a:gd name="connsiteY243" fmla="*/ 3378541 h 6858000"/>
              <a:gd name="connsiteX244" fmla="*/ 5453702 w 7472601"/>
              <a:gd name="connsiteY244" fmla="*/ 3090882 h 6858000"/>
              <a:gd name="connsiteX245" fmla="*/ 1238695 w 7472601"/>
              <a:gd name="connsiteY245" fmla="*/ 3076820 h 6858000"/>
              <a:gd name="connsiteX246" fmla="*/ 716371 w 7472601"/>
              <a:gd name="connsiteY246" fmla="*/ 3293249 h 6858000"/>
              <a:gd name="connsiteX247" fmla="*/ 579522 w 7472601"/>
              <a:gd name="connsiteY247" fmla="*/ 3371759 h 6858000"/>
              <a:gd name="connsiteX248" fmla="*/ 600288 w 7472601"/>
              <a:gd name="connsiteY248" fmla="*/ 3365555 h 6858000"/>
              <a:gd name="connsiteX249" fmla="*/ 840692 w 7472601"/>
              <a:gd name="connsiteY249" fmla="*/ 3284921 h 6858000"/>
              <a:gd name="connsiteX250" fmla="*/ 979248 w 7472601"/>
              <a:gd name="connsiteY250" fmla="*/ 3221003 h 6858000"/>
              <a:gd name="connsiteX251" fmla="*/ 1053282 w 7472601"/>
              <a:gd name="connsiteY251" fmla="*/ 3185247 h 6858000"/>
              <a:gd name="connsiteX252" fmla="*/ 1320603 w 7472601"/>
              <a:gd name="connsiteY252" fmla="*/ 3081281 h 6858000"/>
              <a:gd name="connsiteX253" fmla="*/ 1238695 w 7472601"/>
              <a:gd name="connsiteY253" fmla="*/ 3076820 h 6858000"/>
              <a:gd name="connsiteX254" fmla="*/ 5425627 w 7472601"/>
              <a:gd name="connsiteY254" fmla="*/ 2954192 h 6858000"/>
              <a:gd name="connsiteX255" fmla="*/ 5470770 w 7472601"/>
              <a:gd name="connsiteY255" fmla="*/ 3005435 h 6858000"/>
              <a:gd name="connsiteX256" fmla="*/ 5519779 w 7472601"/>
              <a:gd name="connsiteY256" fmla="*/ 4359223 h 6858000"/>
              <a:gd name="connsiteX257" fmla="*/ 5520293 w 7472601"/>
              <a:gd name="connsiteY257" fmla="*/ 4360602 h 6858000"/>
              <a:gd name="connsiteX258" fmla="*/ 5767221 w 7472601"/>
              <a:gd name="connsiteY258" fmla="*/ 4665564 h 6858000"/>
              <a:gd name="connsiteX259" fmla="*/ 6937169 w 7472601"/>
              <a:gd name="connsiteY259" fmla="*/ 4815941 h 6858000"/>
              <a:gd name="connsiteX260" fmla="*/ 6953922 w 7472601"/>
              <a:gd name="connsiteY260" fmla="*/ 4890068 h 6858000"/>
              <a:gd name="connsiteX261" fmla="*/ 6071359 w 7472601"/>
              <a:gd name="connsiteY261" fmla="*/ 4770770 h 6858000"/>
              <a:gd name="connsiteX262" fmla="*/ 6038839 w 7472601"/>
              <a:gd name="connsiteY262" fmla="*/ 4764474 h 6858000"/>
              <a:gd name="connsiteX263" fmla="*/ 6038706 w 7472601"/>
              <a:gd name="connsiteY263" fmla="*/ 4763847 h 6858000"/>
              <a:gd name="connsiteX264" fmla="*/ 6037784 w 7472601"/>
              <a:gd name="connsiteY264" fmla="*/ 4764270 h 6858000"/>
              <a:gd name="connsiteX265" fmla="*/ 6038839 w 7472601"/>
              <a:gd name="connsiteY265" fmla="*/ 4764474 h 6858000"/>
              <a:gd name="connsiteX266" fmla="*/ 6040338 w 7472601"/>
              <a:gd name="connsiteY266" fmla="*/ 4771418 h 6858000"/>
              <a:gd name="connsiteX267" fmla="*/ 6024488 w 7472601"/>
              <a:gd name="connsiteY267" fmla="*/ 4809903 h 6858000"/>
              <a:gd name="connsiteX268" fmla="*/ 5599771 w 7472601"/>
              <a:gd name="connsiteY268" fmla="*/ 5509652 h 6858000"/>
              <a:gd name="connsiteX269" fmla="*/ 5548843 w 7472601"/>
              <a:gd name="connsiteY269" fmla="*/ 5563845 h 6858000"/>
              <a:gd name="connsiteX270" fmla="*/ 5940952 w 7472601"/>
              <a:gd name="connsiteY270" fmla="*/ 6250028 h 6858000"/>
              <a:gd name="connsiteX271" fmla="*/ 6043441 w 7472601"/>
              <a:gd name="connsiteY271" fmla="*/ 6665847 h 6858000"/>
              <a:gd name="connsiteX272" fmla="*/ 6093432 w 7472601"/>
              <a:gd name="connsiteY272" fmla="*/ 6858000 h 6858000"/>
              <a:gd name="connsiteX273" fmla="*/ 6034344 w 7472601"/>
              <a:gd name="connsiteY273" fmla="*/ 6858000 h 6858000"/>
              <a:gd name="connsiteX274" fmla="*/ 6026679 w 7472601"/>
              <a:gd name="connsiteY274" fmla="*/ 6836959 h 6858000"/>
              <a:gd name="connsiteX275" fmla="*/ 5800441 w 7472601"/>
              <a:gd name="connsiteY275" fmla="*/ 6335286 h 6858000"/>
              <a:gd name="connsiteX276" fmla="*/ 5526562 w 7472601"/>
              <a:gd name="connsiteY276" fmla="*/ 5705388 h 6858000"/>
              <a:gd name="connsiteX277" fmla="*/ 5519640 w 7472601"/>
              <a:gd name="connsiteY277" fmla="*/ 5683774 h 6858000"/>
              <a:gd name="connsiteX278" fmla="*/ 5844559 w 7472601"/>
              <a:gd name="connsiteY278" fmla="*/ 6553349 h 6858000"/>
              <a:gd name="connsiteX279" fmla="*/ 5975994 w 7472601"/>
              <a:gd name="connsiteY279" fmla="*/ 6858000 h 6858000"/>
              <a:gd name="connsiteX280" fmla="*/ 5898547 w 7472601"/>
              <a:gd name="connsiteY280" fmla="*/ 6858000 h 6858000"/>
              <a:gd name="connsiteX281" fmla="*/ 5682041 w 7472601"/>
              <a:gd name="connsiteY281" fmla="*/ 6355860 h 6858000"/>
              <a:gd name="connsiteX282" fmla="*/ 5461758 w 7472601"/>
              <a:gd name="connsiteY282" fmla="*/ 5820220 h 6858000"/>
              <a:gd name="connsiteX283" fmla="*/ 5237282 w 7472601"/>
              <a:gd name="connsiteY283" fmla="*/ 6579086 h 6858000"/>
              <a:gd name="connsiteX284" fmla="*/ 5115009 w 7472601"/>
              <a:gd name="connsiteY284" fmla="*/ 6858000 h 6858000"/>
              <a:gd name="connsiteX285" fmla="*/ 5028074 w 7472601"/>
              <a:gd name="connsiteY285" fmla="*/ 6858000 h 6858000"/>
              <a:gd name="connsiteX286" fmla="*/ 5079508 w 7472601"/>
              <a:gd name="connsiteY286" fmla="*/ 6749074 h 6858000"/>
              <a:gd name="connsiteX287" fmla="*/ 5371846 w 7472601"/>
              <a:gd name="connsiteY287" fmla="*/ 5924413 h 6858000"/>
              <a:gd name="connsiteX288" fmla="*/ 5270512 w 7472601"/>
              <a:gd name="connsiteY288" fmla="*/ 6138975 h 6858000"/>
              <a:gd name="connsiteX289" fmla="*/ 5062409 w 7472601"/>
              <a:gd name="connsiteY289" fmla="*/ 6653544 h 6858000"/>
              <a:gd name="connsiteX290" fmla="*/ 5036628 w 7472601"/>
              <a:gd name="connsiteY290" fmla="*/ 6754247 h 6858000"/>
              <a:gd name="connsiteX291" fmla="*/ 5009112 w 7472601"/>
              <a:gd name="connsiteY291" fmla="*/ 6858000 h 6858000"/>
              <a:gd name="connsiteX292" fmla="*/ 4976679 w 7472601"/>
              <a:gd name="connsiteY292" fmla="*/ 6858000 h 6858000"/>
              <a:gd name="connsiteX293" fmla="*/ 5006537 w 7472601"/>
              <a:gd name="connsiteY293" fmla="*/ 6747068 h 6858000"/>
              <a:gd name="connsiteX294" fmla="*/ 5032723 w 7472601"/>
              <a:gd name="connsiteY294" fmla="*/ 6644957 h 6858000"/>
              <a:gd name="connsiteX295" fmla="*/ 5242949 w 7472601"/>
              <a:gd name="connsiteY295" fmla="*/ 6125175 h 6858000"/>
              <a:gd name="connsiteX296" fmla="*/ 5286321 w 7472601"/>
              <a:gd name="connsiteY296" fmla="*/ 6033555 h 6858000"/>
              <a:gd name="connsiteX297" fmla="*/ 5008210 w 7472601"/>
              <a:gd name="connsiteY297" fmla="*/ 6649194 h 6858000"/>
              <a:gd name="connsiteX298" fmla="*/ 4986321 w 7472601"/>
              <a:gd name="connsiteY298" fmla="*/ 6765687 h 6858000"/>
              <a:gd name="connsiteX299" fmla="*/ 4973474 w 7472601"/>
              <a:gd name="connsiteY299" fmla="*/ 6858000 h 6858000"/>
              <a:gd name="connsiteX300" fmla="*/ 4907178 w 7472601"/>
              <a:gd name="connsiteY300" fmla="*/ 6858000 h 6858000"/>
              <a:gd name="connsiteX301" fmla="*/ 4910810 w 7472601"/>
              <a:gd name="connsiteY301" fmla="*/ 6829660 h 6858000"/>
              <a:gd name="connsiteX302" fmla="*/ 4987461 w 7472601"/>
              <a:gd name="connsiteY302" fmla="*/ 6432994 h 6858000"/>
              <a:gd name="connsiteX303" fmla="*/ 5179262 w 7472601"/>
              <a:gd name="connsiteY303" fmla="*/ 6035044 h 6858000"/>
              <a:gd name="connsiteX304" fmla="*/ 4689678 w 7472601"/>
              <a:gd name="connsiteY304" fmla="*/ 6440241 h 6858000"/>
              <a:gd name="connsiteX305" fmla="*/ 4477543 w 7472601"/>
              <a:gd name="connsiteY305" fmla="*/ 6674836 h 6858000"/>
              <a:gd name="connsiteX306" fmla="*/ 4329957 w 7472601"/>
              <a:gd name="connsiteY306" fmla="*/ 6858000 h 6858000"/>
              <a:gd name="connsiteX307" fmla="*/ 4218595 w 7472601"/>
              <a:gd name="connsiteY307" fmla="*/ 6858000 h 6858000"/>
              <a:gd name="connsiteX308" fmla="*/ 4368888 w 7472601"/>
              <a:gd name="connsiteY308" fmla="*/ 6668412 h 6858000"/>
              <a:gd name="connsiteX309" fmla="*/ 4563091 w 7472601"/>
              <a:gd name="connsiteY309" fmla="*/ 6442508 h 6858000"/>
              <a:gd name="connsiteX310" fmla="*/ 5387324 w 7472601"/>
              <a:gd name="connsiteY310" fmla="*/ 5705830 h 6858000"/>
              <a:gd name="connsiteX311" fmla="*/ 5073620 w 7472601"/>
              <a:gd name="connsiteY311" fmla="*/ 5955437 h 6858000"/>
              <a:gd name="connsiteX312" fmla="*/ 4689789 w 7472601"/>
              <a:gd name="connsiteY312" fmla="*/ 6268382 h 6858000"/>
              <a:gd name="connsiteX313" fmla="*/ 4418722 w 7472601"/>
              <a:gd name="connsiteY313" fmla="*/ 6570886 h 6858000"/>
              <a:gd name="connsiteX314" fmla="*/ 4214944 w 7472601"/>
              <a:gd name="connsiteY314" fmla="*/ 6858000 h 6858000"/>
              <a:gd name="connsiteX315" fmla="*/ 4177898 w 7472601"/>
              <a:gd name="connsiteY315" fmla="*/ 6858000 h 6858000"/>
              <a:gd name="connsiteX316" fmla="*/ 4391597 w 7472601"/>
              <a:gd name="connsiteY316" fmla="*/ 6556370 h 6858000"/>
              <a:gd name="connsiteX317" fmla="*/ 4668889 w 7472601"/>
              <a:gd name="connsiteY317" fmla="*/ 6246399 h 6858000"/>
              <a:gd name="connsiteX318" fmla="*/ 5055427 w 7472601"/>
              <a:gd name="connsiteY318" fmla="*/ 5931476 h 6858000"/>
              <a:gd name="connsiteX319" fmla="*/ 5371814 w 7472601"/>
              <a:gd name="connsiteY319" fmla="*/ 5678975 h 6858000"/>
              <a:gd name="connsiteX320" fmla="*/ 4987918 w 7472601"/>
              <a:gd name="connsiteY320" fmla="*/ 5838701 h 6858000"/>
              <a:gd name="connsiteX321" fmla="*/ 4317146 w 7472601"/>
              <a:gd name="connsiteY321" fmla="*/ 6587716 h 6858000"/>
              <a:gd name="connsiteX322" fmla="*/ 4171627 w 7472601"/>
              <a:gd name="connsiteY322" fmla="*/ 6858000 h 6858000"/>
              <a:gd name="connsiteX323" fmla="*/ 4081585 w 7472601"/>
              <a:gd name="connsiteY323" fmla="*/ 6858000 h 6858000"/>
              <a:gd name="connsiteX324" fmla="*/ 4238603 w 7472601"/>
              <a:gd name="connsiteY324" fmla="*/ 6559341 h 6858000"/>
              <a:gd name="connsiteX325" fmla="*/ 4778333 w 7472601"/>
              <a:gd name="connsiteY325" fmla="*/ 5873626 h 6858000"/>
              <a:gd name="connsiteX326" fmla="*/ 5414185 w 7472601"/>
              <a:gd name="connsiteY326" fmla="*/ 5573882 h 6858000"/>
              <a:gd name="connsiteX327" fmla="*/ 5959648 w 7472601"/>
              <a:gd name="connsiteY327" fmla="*/ 4760797 h 6858000"/>
              <a:gd name="connsiteX328" fmla="*/ 5355019 w 7472601"/>
              <a:gd name="connsiteY328" fmla="*/ 4734672 h 6858000"/>
              <a:gd name="connsiteX329" fmla="*/ 5083565 w 7472601"/>
              <a:gd name="connsiteY329" fmla="*/ 5179121 h 6858000"/>
              <a:gd name="connsiteX330" fmla="*/ 4713577 w 7472601"/>
              <a:gd name="connsiteY330" fmla="*/ 5616803 h 6858000"/>
              <a:gd name="connsiteX331" fmla="*/ 3989559 w 7472601"/>
              <a:gd name="connsiteY331" fmla="*/ 6145945 h 6858000"/>
              <a:gd name="connsiteX332" fmla="*/ 3939824 w 7472601"/>
              <a:gd name="connsiteY332" fmla="*/ 6066900 h 6858000"/>
              <a:gd name="connsiteX333" fmla="*/ 4584537 w 7472601"/>
              <a:gd name="connsiteY333" fmla="*/ 5324826 h 6858000"/>
              <a:gd name="connsiteX334" fmla="*/ 5037105 w 7472601"/>
              <a:gd name="connsiteY334" fmla="*/ 5088765 h 6858000"/>
              <a:gd name="connsiteX335" fmla="*/ 5039930 w 7472601"/>
              <a:gd name="connsiteY335" fmla="*/ 5089585 h 6858000"/>
              <a:gd name="connsiteX336" fmla="*/ 5263764 w 7472601"/>
              <a:gd name="connsiteY336" fmla="*/ 4735525 h 6858000"/>
              <a:gd name="connsiteX337" fmla="*/ 4086300 w 7472601"/>
              <a:gd name="connsiteY337" fmla="*/ 4884599 h 6858000"/>
              <a:gd name="connsiteX338" fmla="*/ 4085485 w 7472601"/>
              <a:gd name="connsiteY338" fmla="*/ 4899070 h 6858000"/>
              <a:gd name="connsiteX339" fmla="*/ 3871915 w 7472601"/>
              <a:gd name="connsiteY339" fmla="*/ 5253645 h 6858000"/>
              <a:gd name="connsiteX340" fmla="*/ 3799374 w 7472601"/>
              <a:gd name="connsiteY340" fmla="*/ 5466127 h 6858000"/>
              <a:gd name="connsiteX341" fmla="*/ 3498850 w 7472601"/>
              <a:gd name="connsiteY341" fmla="*/ 6661888 h 6858000"/>
              <a:gd name="connsiteX342" fmla="*/ 3399216 w 7472601"/>
              <a:gd name="connsiteY342" fmla="*/ 6858000 h 6858000"/>
              <a:gd name="connsiteX343" fmla="*/ 3303688 w 7472601"/>
              <a:gd name="connsiteY343" fmla="*/ 6858000 h 6858000"/>
              <a:gd name="connsiteX344" fmla="*/ 3391774 w 7472601"/>
              <a:gd name="connsiteY344" fmla="*/ 6697181 h 6858000"/>
              <a:gd name="connsiteX345" fmla="*/ 3735540 w 7472601"/>
              <a:gd name="connsiteY345" fmla="*/ 5546923 h 6858000"/>
              <a:gd name="connsiteX346" fmla="*/ 3729438 w 7472601"/>
              <a:gd name="connsiteY346" fmla="*/ 5569058 h 6858000"/>
              <a:gd name="connsiteX347" fmla="*/ 3707782 w 7472601"/>
              <a:gd name="connsiteY347" fmla="*/ 5644908 h 6858000"/>
              <a:gd name="connsiteX348" fmla="*/ 3583827 w 7472601"/>
              <a:gd name="connsiteY348" fmla="*/ 6039215 h 6858000"/>
              <a:gd name="connsiteX349" fmla="*/ 3547861 w 7472601"/>
              <a:gd name="connsiteY349" fmla="*/ 6129609 h 6858000"/>
              <a:gd name="connsiteX350" fmla="*/ 3490905 w 7472601"/>
              <a:gd name="connsiteY350" fmla="*/ 6277660 h 6858000"/>
              <a:gd name="connsiteX351" fmla="*/ 3455859 w 7472601"/>
              <a:gd name="connsiteY351" fmla="*/ 6391301 h 6858000"/>
              <a:gd name="connsiteX352" fmla="*/ 3429112 w 7472601"/>
              <a:gd name="connsiteY352" fmla="*/ 6479469 h 6858000"/>
              <a:gd name="connsiteX353" fmla="*/ 3304862 w 7472601"/>
              <a:gd name="connsiteY353" fmla="*/ 6796476 h 6858000"/>
              <a:gd name="connsiteX354" fmla="*/ 3276071 w 7472601"/>
              <a:gd name="connsiteY354" fmla="*/ 6858000 h 6858000"/>
              <a:gd name="connsiteX355" fmla="*/ 3240805 w 7472601"/>
              <a:gd name="connsiteY355" fmla="*/ 6858000 h 6858000"/>
              <a:gd name="connsiteX356" fmla="*/ 3275917 w 7472601"/>
              <a:gd name="connsiteY356" fmla="*/ 6783192 h 6858000"/>
              <a:gd name="connsiteX357" fmla="*/ 3399358 w 7472601"/>
              <a:gd name="connsiteY357" fmla="*/ 6469011 h 6858000"/>
              <a:gd name="connsiteX358" fmla="*/ 3425650 w 7472601"/>
              <a:gd name="connsiteY358" fmla="*/ 6381333 h 6858000"/>
              <a:gd name="connsiteX359" fmla="*/ 3460661 w 7472601"/>
              <a:gd name="connsiteY359" fmla="*/ 6266763 h 6858000"/>
              <a:gd name="connsiteX360" fmla="*/ 3518021 w 7472601"/>
              <a:gd name="connsiteY360" fmla="*/ 6117298 h 6858000"/>
              <a:gd name="connsiteX361" fmla="*/ 3554035 w 7472601"/>
              <a:gd name="connsiteY361" fmla="*/ 6027832 h 6858000"/>
              <a:gd name="connsiteX362" fmla="*/ 3677174 w 7472601"/>
              <a:gd name="connsiteY362" fmla="*/ 5636351 h 6858000"/>
              <a:gd name="connsiteX363" fmla="*/ 3698819 w 7472601"/>
              <a:gd name="connsiteY363" fmla="*/ 5560503 h 6858000"/>
              <a:gd name="connsiteX364" fmla="*/ 3702094 w 7472601"/>
              <a:gd name="connsiteY364" fmla="*/ 5549194 h 6858000"/>
              <a:gd name="connsiteX365" fmla="*/ 3398355 w 7472601"/>
              <a:gd name="connsiteY365" fmla="*/ 6094603 h 6858000"/>
              <a:gd name="connsiteX366" fmla="*/ 3193941 w 7472601"/>
              <a:gd name="connsiteY366" fmla="*/ 6798775 h 6858000"/>
              <a:gd name="connsiteX367" fmla="*/ 3184140 w 7472601"/>
              <a:gd name="connsiteY367" fmla="*/ 6858000 h 6858000"/>
              <a:gd name="connsiteX368" fmla="*/ 3099978 w 7472601"/>
              <a:gd name="connsiteY368" fmla="*/ 6858000 h 6858000"/>
              <a:gd name="connsiteX369" fmla="*/ 3101556 w 7472601"/>
              <a:gd name="connsiteY369" fmla="*/ 6843337 h 6858000"/>
              <a:gd name="connsiteX370" fmla="*/ 3370162 w 7472601"/>
              <a:gd name="connsiteY370" fmla="*/ 5785550 h 6858000"/>
              <a:gd name="connsiteX371" fmla="*/ 3746477 w 7472601"/>
              <a:gd name="connsiteY371" fmla="*/ 5377889 h 6858000"/>
              <a:gd name="connsiteX372" fmla="*/ 3863399 w 7472601"/>
              <a:gd name="connsiteY372" fmla="*/ 5087257 h 6858000"/>
              <a:gd name="connsiteX373" fmla="*/ 3968712 w 7472601"/>
              <a:gd name="connsiteY373" fmla="*/ 4913989 h 6858000"/>
              <a:gd name="connsiteX374" fmla="*/ 2792390 w 7472601"/>
              <a:gd name="connsiteY374" fmla="*/ 5382974 h 6858000"/>
              <a:gd name="connsiteX375" fmla="*/ 2714982 w 7472601"/>
              <a:gd name="connsiteY375" fmla="*/ 5427051 h 6858000"/>
              <a:gd name="connsiteX376" fmla="*/ 2813361 w 7472601"/>
              <a:gd name="connsiteY376" fmla="*/ 6023912 h 6858000"/>
              <a:gd name="connsiteX377" fmla="*/ 2688430 w 7472601"/>
              <a:gd name="connsiteY377" fmla="*/ 6801564 h 6858000"/>
              <a:gd name="connsiteX378" fmla="*/ 2629626 w 7472601"/>
              <a:gd name="connsiteY378" fmla="*/ 6763394 h 6858000"/>
              <a:gd name="connsiteX379" fmla="*/ 2565328 w 7472601"/>
              <a:gd name="connsiteY379" fmla="*/ 5516399 h 6858000"/>
              <a:gd name="connsiteX380" fmla="*/ 1922999 w 7472601"/>
              <a:gd name="connsiteY380" fmla="*/ 5980343 h 6858000"/>
              <a:gd name="connsiteX381" fmla="*/ 1950261 w 7472601"/>
              <a:gd name="connsiteY381" fmla="*/ 6405858 h 6858000"/>
              <a:gd name="connsiteX382" fmla="*/ 2365554 w 7472601"/>
              <a:gd name="connsiteY382" fmla="*/ 6759107 h 6858000"/>
              <a:gd name="connsiteX383" fmla="*/ 2424142 w 7472601"/>
              <a:gd name="connsiteY383" fmla="*/ 6858000 h 6858000"/>
              <a:gd name="connsiteX384" fmla="*/ 2395994 w 7472601"/>
              <a:gd name="connsiteY384" fmla="*/ 6858000 h 6858000"/>
              <a:gd name="connsiteX385" fmla="*/ 2392863 w 7472601"/>
              <a:gd name="connsiteY385" fmla="*/ 6852964 h 6858000"/>
              <a:gd name="connsiteX386" fmla="*/ 2017589 w 7472601"/>
              <a:gd name="connsiteY386" fmla="*/ 6493982 h 6858000"/>
              <a:gd name="connsiteX387" fmla="*/ 2147336 w 7472601"/>
              <a:gd name="connsiteY387" fmla="*/ 6594052 h 6858000"/>
              <a:gd name="connsiteX388" fmla="*/ 2207047 w 7472601"/>
              <a:gd name="connsiteY388" fmla="*/ 6654540 h 6858000"/>
              <a:gd name="connsiteX389" fmla="*/ 2299106 w 7472601"/>
              <a:gd name="connsiteY389" fmla="*/ 6778931 h 6858000"/>
              <a:gd name="connsiteX390" fmla="*/ 2314430 w 7472601"/>
              <a:gd name="connsiteY390" fmla="*/ 6801144 h 6858000"/>
              <a:gd name="connsiteX391" fmla="*/ 2352406 w 7472601"/>
              <a:gd name="connsiteY391" fmla="*/ 6858000 h 6858000"/>
              <a:gd name="connsiteX392" fmla="*/ 2314492 w 7472601"/>
              <a:gd name="connsiteY392" fmla="*/ 6858000 h 6858000"/>
              <a:gd name="connsiteX393" fmla="*/ 2288095 w 7472601"/>
              <a:gd name="connsiteY393" fmla="*/ 6818030 h 6858000"/>
              <a:gd name="connsiteX394" fmla="*/ 2272768 w 7472601"/>
              <a:gd name="connsiteY394" fmla="*/ 6795822 h 6858000"/>
              <a:gd name="connsiteX395" fmla="*/ 2182715 w 7472601"/>
              <a:gd name="connsiteY395" fmla="*/ 6675071 h 6858000"/>
              <a:gd name="connsiteX396" fmla="*/ 2032061 w 7472601"/>
              <a:gd name="connsiteY396" fmla="*/ 6541380 h 6858000"/>
              <a:gd name="connsiteX397" fmla="*/ 2257220 w 7472601"/>
              <a:gd name="connsiteY397" fmla="*/ 6826257 h 6858000"/>
              <a:gd name="connsiteX398" fmla="*/ 2281324 w 7472601"/>
              <a:gd name="connsiteY398" fmla="*/ 6858000 h 6858000"/>
              <a:gd name="connsiteX399" fmla="*/ 2242860 w 7472601"/>
              <a:gd name="connsiteY399" fmla="*/ 6858000 h 6858000"/>
              <a:gd name="connsiteX400" fmla="*/ 2232818 w 7472601"/>
              <a:gd name="connsiteY400" fmla="*/ 6844926 h 6858000"/>
              <a:gd name="connsiteX401" fmla="*/ 1990172 w 7472601"/>
              <a:gd name="connsiteY401" fmla="*/ 6542121 h 6858000"/>
              <a:gd name="connsiteX402" fmla="*/ 2124090 w 7472601"/>
              <a:gd name="connsiteY402" fmla="*/ 6761017 h 6858000"/>
              <a:gd name="connsiteX403" fmla="*/ 2200380 w 7472601"/>
              <a:gd name="connsiteY403" fmla="*/ 6858000 h 6858000"/>
              <a:gd name="connsiteX404" fmla="*/ 2147507 w 7472601"/>
              <a:gd name="connsiteY404" fmla="*/ 6858000 h 6858000"/>
              <a:gd name="connsiteX405" fmla="*/ 2070668 w 7472601"/>
              <a:gd name="connsiteY405" fmla="*/ 6761520 h 6858000"/>
              <a:gd name="connsiteX406" fmla="*/ 1975142 w 7472601"/>
              <a:gd name="connsiteY406" fmla="*/ 6585570 h 6858000"/>
              <a:gd name="connsiteX407" fmla="*/ 2050035 w 7472601"/>
              <a:gd name="connsiteY407" fmla="*/ 6813345 h 6858000"/>
              <a:gd name="connsiteX408" fmla="*/ 2063025 w 7472601"/>
              <a:gd name="connsiteY408" fmla="*/ 6858000 h 6858000"/>
              <a:gd name="connsiteX409" fmla="*/ 2021675 w 7472601"/>
              <a:gd name="connsiteY409" fmla="*/ 6858000 h 6858000"/>
              <a:gd name="connsiteX410" fmla="*/ 2019308 w 7472601"/>
              <a:gd name="connsiteY410" fmla="*/ 6847118 h 6858000"/>
              <a:gd name="connsiteX411" fmla="*/ 1938835 w 7472601"/>
              <a:gd name="connsiteY411" fmla="*/ 6551160 h 6858000"/>
              <a:gd name="connsiteX412" fmla="*/ 1953230 w 7472601"/>
              <a:gd name="connsiteY412" fmla="*/ 6759699 h 6858000"/>
              <a:gd name="connsiteX413" fmla="*/ 1956763 w 7472601"/>
              <a:gd name="connsiteY413" fmla="*/ 6778191 h 6858000"/>
              <a:gd name="connsiteX414" fmla="*/ 1967925 w 7472601"/>
              <a:gd name="connsiteY414" fmla="*/ 6858000 h 6858000"/>
              <a:gd name="connsiteX415" fmla="*/ 1936622 w 7472601"/>
              <a:gd name="connsiteY415" fmla="*/ 6858000 h 6858000"/>
              <a:gd name="connsiteX416" fmla="*/ 1926261 w 7472601"/>
              <a:gd name="connsiteY416" fmla="*/ 6784064 h 6858000"/>
              <a:gd name="connsiteX417" fmla="*/ 1922724 w 7472601"/>
              <a:gd name="connsiteY417" fmla="*/ 6765577 h 6858000"/>
              <a:gd name="connsiteX418" fmla="*/ 1904650 w 7472601"/>
              <a:gd name="connsiteY418" fmla="*/ 6639616 h 6858000"/>
              <a:gd name="connsiteX419" fmla="*/ 1885273 w 7472601"/>
              <a:gd name="connsiteY419" fmla="*/ 6858000 h 6858000"/>
              <a:gd name="connsiteX420" fmla="*/ 1854363 w 7472601"/>
              <a:gd name="connsiteY420" fmla="*/ 6858000 h 6858000"/>
              <a:gd name="connsiteX421" fmla="*/ 1880391 w 7472601"/>
              <a:gd name="connsiteY421" fmla="*/ 6603796 h 6858000"/>
              <a:gd name="connsiteX422" fmla="*/ 1818273 w 7472601"/>
              <a:gd name="connsiteY422" fmla="*/ 6715729 h 6858000"/>
              <a:gd name="connsiteX423" fmla="*/ 1794691 w 7472601"/>
              <a:gd name="connsiteY423" fmla="*/ 6843239 h 6858000"/>
              <a:gd name="connsiteX424" fmla="*/ 1794914 w 7472601"/>
              <a:gd name="connsiteY424" fmla="*/ 6858000 h 6858000"/>
              <a:gd name="connsiteX425" fmla="*/ 1746128 w 7472601"/>
              <a:gd name="connsiteY425" fmla="*/ 6858000 h 6858000"/>
              <a:gd name="connsiteX426" fmla="*/ 1753934 w 7472601"/>
              <a:gd name="connsiteY426" fmla="*/ 6724796 h 6858000"/>
              <a:gd name="connsiteX427" fmla="*/ 1792053 w 7472601"/>
              <a:gd name="connsiteY427" fmla="*/ 6572396 h 6858000"/>
              <a:gd name="connsiteX428" fmla="*/ 1862248 w 7472601"/>
              <a:gd name="connsiteY428" fmla="*/ 6266397 h 6858000"/>
              <a:gd name="connsiteX429" fmla="*/ 1862250 w 7472601"/>
              <a:gd name="connsiteY429" fmla="*/ 6033531 h 6858000"/>
              <a:gd name="connsiteX430" fmla="*/ 1211999 w 7472601"/>
              <a:gd name="connsiteY430" fmla="*/ 6683610 h 6858000"/>
              <a:gd name="connsiteX431" fmla="*/ 1213266 w 7472601"/>
              <a:gd name="connsiteY431" fmla="*/ 6691947 h 6858000"/>
              <a:gd name="connsiteX432" fmla="*/ 1203370 w 7472601"/>
              <a:gd name="connsiteY432" fmla="*/ 6850676 h 6858000"/>
              <a:gd name="connsiteX433" fmla="*/ 1203671 w 7472601"/>
              <a:gd name="connsiteY433" fmla="*/ 6858000 h 6858000"/>
              <a:gd name="connsiteX434" fmla="*/ 1143180 w 7472601"/>
              <a:gd name="connsiteY434" fmla="*/ 6858000 h 6858000"/>
              <a:gd name="connsiteX435" fmla="*/ 1142176 w 7472601"/>
              <a:gd name="connsiteY435" fmla="*/ 6766045 h 6858000"/>
              <a:gd name="connsiteX436" fmla="*/ 1067484 w 7472601"/>
              <a:gd name="connsiteY436" fmla="*/ 6858000 h 6858000"/>
              <a:gd name="connsiteX437" fmla="*/ 953928 w 7472601"/>
              <a:gd name="connsiteY437" fmla="*/ 6858000 h 6858000"/>
              <a:gd name="connsiteX438" fmla="*/ 959715 w 7472601"/>
              <a:gd name="connsiteY438" fmla="*/ 6850185 h 6858000"/>
              <a:gd name="connsiteX439" fmla="*/ 1483788 w 7472601"/>
              <a:gd name="connsiteY439" fmla="*/ 6259174 h 6858000"/>
              <a:gd name="connsiteX440" fmla="*/ 1100671 w 7472601"/>
              <a:gd name="connsiteY440" fmla="*/ 6252137 h 6858000"/>
              <a:gd name="connsiteX441" fmla="*/ 1090144 w 7472601"/>
              <a:gd name="connsiteY441" fmla="*/ 6256748 h 6858000"/>
              <a:gd name="connsiteX442" fmla="*/ 1095872 w 7472601"/>
              <a:gd name="connsiteY442" fmla="*/ 6271892 h 6858000"/>
              <a:gd name="connsiteX443" fmla="*/ 262785 w 7472601"/>
              <a:gd name="connsiteY443" fmla="*/ 6845450 h 6858000"/>
              <a:gd name="connsiteX444" fmla="*/ 209968 w 7472601"/>
              <a:gd name="connsiteY444" fmla="*/ 6770713 h 6858000"/>
              <a:gd name="connsiteX445" fmla="*/ 873460 w 7472601"/>
              <a:gd name="connsiteY445" fmla="*/ 6253768 h 6858000"/>
              <a:gd name="connsiteX446" fmla="*/ 192686 w 7472601"/>
              <a:gd name="connsiteY446" fmla="*/ 5849257 h 6858000"/>
              <a:gd name="connsiteX447" fmla="*/ 4696 w 7472601"/>
              <a:gd name="connsiteY447" fmla="*/ 5697668 h 6858000"/>
              <a:gd name="connsiteX448" fmla="*/ 0 w 7472601"/>
              <a:gd name="connsiteY448" fmla="*/ 5689984 h 6858000"/>
              <a:gd name="connsiteX449" fmla="*/ 0 w 7472601"/>
              <a:gd name="connsiteY449" fmla="*/ 5513472 h 6858000"/>
              <a:gd name="connsiteX450" fmla="*/ 174101 w 7472601"/>
              <a:gd name="connsiteY450" fmla="*/ 5620277 h 6858000"/>
              <a:gd name="connsiteX451" fmla="*/ 891800 w 7472601"/>
              <a:gd name="connsiteY451" fmla="*/ 6036935 h 6858000"/>
              <a:gd name="connsiteX452" fmla="*/ 1072219 w 7472601"/>
              <a:gd name="connsiteY452" fmla="*/ 6169443 h 6858000"/>
              <a:gd name="connsiteX453" fmla="*/ 1074117 w 7472601"/>
              <a:gd name="connsiteY453" fmla="*/ 6170301 h 6858000"/>
              <a:gd name="connsiteX454" fmla="*/ 1083114 w 7472601"/>
              <a:gd name="connsiteY454" fmla="*/ 6174131 h 6858000"/>
              <a:gd name="connsiteX455" fmla="*/ 1543010 w 7472601"/>
              <a:gd name="connsiteY455" fmla="*/ 6191140 h 6858000"/>
              <a:gd name="connsiteX456" fmla="*/ 1551080 w 7472601"/>
              <a:gd name="connsiteY456" fmla="*/ 6195006 h 6858000"/>
              <a:gd name="connsiteX457" fmla="*/ 2345443 w 7472601"/>
              <a:gd name="connsiteY457" fmla="*/ 5549882 h 6858000"/>
              <a:gd name="connsiteX458" fmla="*/ 1721499 w 7472601"/>
              <a:gd name="connsiteY458" fmla="*/ 5599969 h 6858000"/>
              <a:gd name="connsiteX459" fmla="*/ 767716 w 7472601"/>
              <a:gd name="connsiteY459" fmla="*/ 5472768 h 6858000"/>
              <a:gd name="connsiteX460" fmla="*/ 722147 w 7472601"/>
              <a:gd name="connsiteY460" fmla="*/ 5393091 h 6858000"/>
              <a:gd name="connsiteX461" fmla="*/ 1485552 w 7472601"/>
              <a:gd name="connsiteY461" fmla="*/ 5313202 h 6858000"/>
              <a:gd name="connsiteX462" fmla="*/ 2143004 w 7472601"/>
              <a:gd name="connsiteY462" fmla="*/ 5402420 h 6858000"/>
              <a:gd name="connsiteX463" fmla="*/ 1933391 w 7472601"/>
              <a:gd name="connsiteY463" fmla="*/ 5156971 h 6858000"/>
              <a:gd name="connsiteX464" fmla="*/ 1827118 w 7472601"/>
              <a:gd name="connsiteY464" fmla="*/ 4968410 h 6858000"/>
              <a:gd name="connsiteX465" fmla="*/ 1837349 w 7472601"/>
              <a:gd name="connsiteY465" fmla="*/ 4956357 h 6858000"/>
              <a:gd name="connsiteX466" fmla="*/ 2162835 w 7472601"/>
              <a:gd name="connsiteY466" fmla="*/ 5187853 h 6858000"/>
              <a:gd name="connsiteX467" fmla="*/ 2257167 w 7472601"/>
              <a:gd name="connsiteY467" fmla="*/ 5462123 h 6858000"/>
              <a:gd name="connsiteX468" fmla="*/ 2261598 w 7472601"/>
              <a:gd name="connsiteY468" fmla="*/ 5467998 h 6858000"/>
              <a:gd name="connsiteX469" fmla="*/ 2437177 w 7472601"/>
              <a:gd name="connsiteY469" fmla="*/ 5479608 h 6858000"/>
              <a:gd name="connsiteX470" fmla="*/ 2445247 w 7472601"/>
              <a:gd name="connsiteY470" fmla="*/ 5483476 h 6858000"/>
              <a:gd name="connsiteX471" fmla="*/ 2743626 w 7472601"/>
              <a:gd name="connsiteY471" fmla="*/ 5304819 h 6858000"/>
              <a:gd name="connsiteX472" fmla="*/ 3048102 w 7472601"/>
              <a:gd name="connsiteY472" fmla="*/ 5150595 h 6858000"/>
              <a:gd name="connsiteX473" fmla="*/ 1799414 w 7472601"/>
              <a:gd name="connsiteY473" fmla="*/ 4694732 h 6858000"/>
              <a:gd name="connsiteX474" fmla="*/ 1771735 w 7472601"/>
              <a:gd name="connsiteY474" fmla="*/ 4619929 h 6858000"/>
              <a:gd name="connsiteX475" fmla="*/ 3104273 w 7472601"/>
              <a:gd name="connsiteY475" fmla="*/ 5076159 h 6858000"/>
              <a:gd name="connsiteX476" fmla="*/ 3113245 w 7472601"/>
              <a:gd name="connsiteY476" fmla="*/ 5090705 h 6858000"/>
              <a:gd name="connsiteX477" fmla="*/ 3126294 w 7472601"/>
              <a:gd name="connsiteY477" fmla="*/ 5114400 h 6858000"/>
              <a:gd name="connsiteX478" fmla="*/ 3937433 w 7472601"/>
              <a:gd name="connsiteY478" fmla="*/ 4830473 h 6858000"/>
              <a:gd name="connsiteX479" fmla="*/ 3590475 w 7472601"/>
              <a:gd name="connsiteY479" fmla="*/ 4597974 h 6858000"/>
              <a:gd name="connsiteX480" fmla="*/ 3100264 w 7472601"/>
              <a:gd name="connsiteY480" fmla="*/ 4579845 h 6858000"/>
              <a:gd name="connsiteX481" fmla="*/ 2183576 w 7472601"/>
              <a:gd name="connsiteY481" fmla="*/ 4227150 h 6858000"/>
              <a:gd name="connsiteX482" fmla="*/ 2151029 w 7472601"/>
              <a:gd name="connsiteY482" fmla="*/ 4146947 h 6858000"/>
              <a:gd name="connsiteX483" fmla="*/ 3563434 w 7472601"/>
              <a:gd name="connsiteY483" fmla="*/ 4469115 h 6858000"/>
              <a:gd name="connsiteX484" fmla="*/ 3177952 w 7472601"/>
              <a:gd name="connsiteY484" fmla="*/ 3657386 h 6858000"/>
              <a:gd name="connsiteX485" fmla="*/ 3189263 w 7472601"/>
              <a:gd name="connsiteY485" fmla="*/ 3625726 h 6858000"/>
              <a:gd name="connsiteX486" fmla="*/ 3560912 w 7472601"/>
              <a:gd name="connsiteY486" fmla="*/ 4079863 h 6858000"/>
              <a:gd name="connsiteX487" fmla="*/ 3626636 w 7472601"/>
              <a:gd name="connsiteY487" fmla="*/ 4512230 h 6858000"/>
              <a:gd name="connsiteX488" fmla="*/ 3653088 w 7472601"/>
              <a:gd name="connsiteY488" fmla="*/ 4521417 h 6858000"/>
              <a:gd name="connsiteX489" fmla="*/ 3988128 w 7472601"/>
              <a:gd name="connsiteY489" fmla="*/ 4817267 h 6858000"/>
              <a:gd name="connsiteX490" fmla="*/ 4830582 w 7472601"/>
              <a:gd name="connsiteY490" fmla="*/ 4676000 h 6858000"/>
              <a:gd name="connsiteX491" fmla="*/ 4830100 w 7472601"/>
              <a:gd name="connsiteY491" fmla="*/ 4675554 h 6858000"/>
              <a:gd name="connsiteX492" fmla="*/ 4036318 w 7472601"/>
              <a:gd name="connsiteY492" fmla="*/ 4147013 h 6858000"/>
              <a:gd name="connsiteX493" fmla="*/ 3432098 w 7472601"/>
              <a:gd name="connsiteY493" fmla="*/ 3537312 h 6858000"/>
              <a:gd name="connsiteX494" fmla="*/ 3446761 w 7472601"/>
              <a:gd name="connsiteY494" fmla="*/ 3461278 h 6858000"/>
              <a:gd name="connsiteX495" fmla="*/ 4419733 w 7472601"/>
              <a:gd name="connsiteY495" fmla="*/ 3963555 h 6858000"/>
              <a:gd name="connsiteX496" fmla="*/ 4781371 w 7472601"/>
              <a:gd name="connsiteY496" fmla="*/ 4458604 h 6858000"/>
              <a:gd name="connsiteX497" fmla="*/ 4780440 w 7472601"/>
              <a:gd name="connsiteY497" fmla="*/ 4470290 h 6858000"/>
              <a:gd name="connsiteX498" fmla="*/ 4898954 w 7472601"/>
              <a:gd name="connsiteY498" fmla="*/ 4662092 h 6858000"/>
              <a:gd name="connsiteX499" fmla="*/ 4900699 w 7472601"/>
              <a:gd name="connsiteY499" fmla="*/ 4670867 h 6858000"/>
              <a:gd name="connsiteX500" fmla="*/ 5714511 w 7472601"/>
              <a:gd name="connsiteY500" fmla="*/ 4663483 h 6858000"/>
              <a:gd name="connsiteX501" fmla="*/ 5464793 w 7472601"/>
              <a:gd name="connsiteY501" fmla="*/ 4393556 h 6858000"/>
              <a:gd name="connsiteX502" fmla="*/ 5461897 w 7472601"/>
              <a:gd name="connsiteY502" fmla="*/ 4390879 h 6858000"/>
              <a:gd name="connsiteX503" fmla="*/ 4294126 w 7472601"/>
              <a:gd name="connsiteY503" fmla="*/ 3303048 h 6858000"/>
              <a:gd name="connsiteX504" fmla="*/ 4305321 w 7472601"/>
              <a:gd name="connsiteY504" fmla="*/ 3256953 h 6858000"/>
              <a:gd name="connsiteX505" fmla="*/ 4949299 w 7472601"/>
              <a:gd name="connsiteY505" fmla="*/ 3766336 h 6858000"/>
              <a:gd name="connsiteX506" fmla="*/ 5291452 w 7472601"/>
              <a:gd name="connsiteY506" fmla="*/ 4076801 h 6858000"/>
              <a:gd name="connsiteX507" fmla="*/ 5434998 w 7472601"/>
              <a:gd name="connsiteY507" fmla="*/ 4254100 h 6858000"/>
              <a:gd name="connsiteX508" fmla="*/ 5351015 w 7472601"/>
              <a:gd name="connsiteY508" fmla="*/ 3760989 h 6858000"/>
              <a:gd name="connsiteX509" fmla="*/ 5413780 w 7472601"/>
              <a:gd name="connsiteY509" fmla="*/ 2966265 h 6858000"/>
              <a:gd name="connsiteX510" fmla="*/ 5425627 w 7472601"/>
              <a:gd name="connsiteY510" fmla="*/ 2954192 h 6858000"/>
              <a:gd name="connsiteX511" fmla="*/ 6604735 w 7472601"/>
              <a:gd name="connsiteY511" fmla="*/ 2041381 h 6858000"/>
              <a:gd name="connsiteX512" fmla="*/ 7204487 w 7472601"/>
              <a:gd name="connsiteY512" fmla="*/ 2742112 h 6858000"/>
              <a:gd name="connsiteX513" fmla="*/ 7131592 w 7472601"/>
              <a:gd name="connsiteY513" fmla="*/ 2672096 h 6858000"/>
              <a:gd name="connsiteX514" fmla="*/ 6996344 w 7472601"/>
              <a:gd name="connsiteY514" fmla="*/ 2518310 h 6858000"/>
              <a:gd name="connsiteX515" fmla="*/ 6735495 w 7472601"/>
              <a:gd name="connsiteY515" fmla="*/ 2196890 h 6858000"/>
              <a:gd name="connsiteX516" fmla="*/ 6721901 w 7472601"/>
              <a:gd name="connsiteY516" fmla="*/ 2179274 h 6858000"/>
              <a:gd name="connsiteX517" fmla="*/ 6604735 w 7472601"/>
              <a:gd name="connsiteY517" fmla="*/ 2041381 h 6858000"/>
              <a:gd name="connsiteX518" fmla="*/ 6591670 w 7472601"/>
              <a:gd name="connsiteY518" fmla="*/ 1988277 h 6858000"/>
              <a:gd name="connsiteX519" fmla="*/ 6747349 w 7472601"/>
              <a:gd name="connsiteY519" fmla="*/ 2160069 h 6858000"/>
              <a:gd name="connsiteX520" fmla="*/ 6760943 w 7472601"/>
              <a:gd name="connsiteY520" fmla="*/ 2177686 h 6858000"/>
              <a:gd name="connsiteX521" fmla="*/ 7021065 w 7472601"/>
              <a:gd name="connsiteY521" fmla="*/ 2498102 h 6858000"/>
              <a:gd name="connsiteX522" fmla="*/ 7155223 w 7472601"/>
              <a:gd name="connsiteY522" fmla="*/ 2650386 h 6858000"/>
              <a:gd name="connsiteX523" fmla="*/ 7203167 w 7472601"/>
              <a:gd name="connsiteY523" fmla="*/ 2697288 h 6858000"/>
              <a:gd name="connsiteX524" fmla="*/ 6937703 w 7472601"/>
              <a:gd name="connsiteY524" fmla="*/ 2321981 h 6858000"/>
              <a:gd name="connsiteX525" fmla="*/ 6591670 w 7472601"/>
              <a:gd name="connsiteY525" fmla="*/ 1988277 h 6858000"/>
              <a:gd name="connsiteX526" fmla="*/ 5798671 w 7472601"/>
              <a:gd name="connsiteY526" fmla="*/ 1981601 h 6858000"/>
              <a:gd name="connsiteX527" fmla="*/ 5754709 w 7472601"/>
              <a:gd name="connsiteY527" fmla="*/ 2071454 h 6858000"/>
              <a:gd name="connsiteX528" fmla="*/ 5763044 w 7472601"/>
              <a:gd name="connsiteY528" fmla="*/ 2842206 h 6858000"/>
              <a:gd name="connsiteX529" fmla="*/ 5764974 w 7472601"/>
              <a:gd name="connsiteY529" fmla="*/ 2799609 h 6858000"/>
              <a:gd name="connsiteX530" fmla="*/ 5767665 w 7472601"/>
              <a:gd name="connsiteY530" fmla="*/ 2666409 h 6858000"/>
              <a:gd name="connsiteX531" fmla="*/ 5763055 w 7472601"/>
              <a:gd name="connsiteY531" fmla="*/ 2579705 h 6858000"/>
              <a:gd name="connsiteX532" fmla="*/ 5758079 w 7472601"/>
              <a:gd name="connsiteY532" fmla="*/ 2492508 h 6858000"/>
              <a:gd name="connsiteX533" fmla="*/ 5779325 w 7472601"/>
              <a:gd name="connsiteY533" fmla="*/ 2197069 h 6858000"/>
              <a:gd name="connsiteX534" fmla="*/ 5798671 w 7472601"/>
              <a:gd name="connsiteY534" fmla="*/ 1981601 h 6858000"/>
              <a:gd name="connsiteX535" fmla="*/ 5829202 w 7472601"/>
              <a:gd name="connsiteY535" fmla="*/ 1971679 h 6858000"/>
              <a:gd name="connsiteX536" fmla="*/ 5809558 w 7472601"/>
              <a:gd name="connsiteY536" fmla="*/ 2198043 h 6858000"/>
              <a:gd name="connsiteX537" fmla="*/ 5788653 w 7472601"/>
              <a:gd name="connsiteY537" fmla="*/ 2489430 h 6858000"/>
              <a:gd name="connsiteX538" fmla="*/ 5793439 w 7472601"/>
              <a:gd name="connsiteY538" fmla="*/ 2575235 h 6858000"/>
              <a:gd name="connsiteX539" fmla="*/ 5796837 w 7472601"/>
              <a:gd name="connsiteY539" fmla="*/ 2637633 h 6858000"/>
              <a:gd name="connsiteX540" fmla="*/ 5818614 w 7472601"/>
              <a:gd name="connsiteY540" fmla="*/ 2473055 h 6858000"/>
              <a:gd name="connsiteX541" fmla="*/ 5829202 w 7472601"/>
              <a:gd name="connsiteY541" fmla="*/ 1971679 h 6858000"/>
              <a:gd name="connsiteX542" fmla="*/ 5911389 w 7472601"/>
              <a:gd name="connsiteY542" fmla="*/ 1898371 h 6858000"/>
              <a:gd name="connsiteX543" fmla="*/ 6237627 w 7472601"/>
              <a:gd name="connsiteY543" fmla="*/ 2231921 h 6858000"/>
              <a:gd name="connsiteX544" fmla="*/ 5911389 w 7472601"/>
              <a:gd name="connsiteY544" fmla="*/ 1898371 h 6858000"/>
              <a:gd name="connsiteX545" fmla="*/ 6944437 w 7472601"/>
              <a:gd name="connsiteY545" fmla="*/ 1575402 h 6858000"/>
              <a:gd name="connsiteX546" fmla="*/ 6304730 w 7472601"/>
              <a:gd name="connsiteY546" fmla="*/ 1766654 h 6858000"/>
              <a:gd name="connsiteX547" fmla="*/ 6944437 w 7472601"/>
              <a:gd name="connsiteY547" fmla="*/ 1575402 h 6858000"/>
              <a:gd name="connsiteX548" fmla="*/ 7019523 w 7472601"/>
              <a:gd name="connsiteY548" fmla="*/ 1519450 h 6858000"/>
              <a:gd name="connsiteX549" fmla="*/ 6298091 w 7472601"/>
              <a:gd name="connsiteY549" fmla="*/ 1737122 h 6858000"/>
              <a:gd name="connsiteX550" fmla="*/ 7019523 w 7472601"/>
              <a:gd name="connsiteY550" fmla="*/ 1519450 h 6858000"/>
              <a:gd name="connsiteX551" fmla="*/ 2399523 w 7472601"/>
              <a:gd name="connsiteY551" fmla="*/ 1428234 h 6858000"/>
              <a:gd name="connsiteX552" fmla="*/ 2224982 w 7472601"/>
              <a:gd name="connsiteY552" fmla="*/ 1826201 h 6858000"/>
              <a:gd name="connsiteX553" fmla="*/ 2096099 w 7472601"/>
              <a:gd name="connsiteY553" fmla="*/ 2345900 h 6858000"/>
              <a:gd name="connsiteX554" fmla="*/ 2283317 w 7472601"/>
              <a:gd name="connsiteY554" fmla="*/ 1796925 h 6858000"/>
              <a:gd name="connsiteX555" fmla="*/ 2399523 w 7472601"/>
              <a:gd name="connsiteY555" fmla="*/ 1428234 h 6858000"/>
              <a:gd name="connsiteX556" fmla="*/ 2448558 w 7472601"/>
              <a:gd name="connsiteY556" fmla="*/ 1373435 h 6858000"/>
              <a:gd name="connsiteX557" fmla="*/ 2312521 w 7472601"/>
              <a:gd name="connsiteY557" fmla="*/ 1806140 h 6858000"/>
              <a:gd name="connsiteX558" fmla="*/ 2127533 w 7472601"/>
              <a:gd name="connsiteY558" fmla="*/ 2348380 h 6858000"/>
              <a:gd name="connsiteX559" fmla="*/ 2358080 w 7472601"/>
              <a:gd name="connsiteY559" fmla="*/ 1866134 h 6858000"/>
              <a:gd name="connsiteX560" fmla="*/ 2407436 w 7472601"/>
              <a:gd name="connsiteY560" fmla="*/ 1651070 h 6858000"/>
              <a:gd name="connsiteX561" fmla="*/ 2448558 w 7472601"/>
              <a:gd name="connsiteY561" fmla="*/ 1373435 h 6858000"/>
              <a:gd name="connsiteX562" fmla="*/ 278707 w 7472601"/>
              <a:gd name="connsiteY562" fmla="*/ 1352270 h 6858000"/>
              <a:gd name="connsiteX563" fmla="*/ 321570 w 7472601"/>
              <a:gd name="connsiteY563" fmla="*/ 1861610 h 6858000"/>
              <a:gd name="connsiteX564" fmla="*/ 294281 w 7472601"/>
              <a:gd name="connsiteY564" fmla="*/ 1440658 h 6858000"/>
              <a:gd name="connsiteX565" fmla="*/ 278707 w 7472601"/>
              <a:gd name="connsiteY565" fmla="*/ 1352270 h 6858000"/>
              <a:gd name="connsiteX566" fmla="*/ 1423821 w 7472601"/>
              <a:gd name="connsiteY566" fmla="*/ 1351958 h 6858000"/>
              <a:gd name="connsiteX567" fmla="*/ 1638521 w 7472601"/>
              <a:gd name="connsiteY567" fmla="*/ 1908470 h 6858000"/>
              <a:gd name="connsiteX568" fmla="*/ 1754199 w 7472601"/>
              <a:gd name="connsiteY568" fmla="*/ 2149284 h 6858000"/>
              <a:gd name="connsiteX569" fmla="*/ 1908359 w 7472601"/>
              <a:gd name="connsiteY569" fmla="*/ 2364988 h 6858000"/>
              <a:gd name="connsiteX570" fmla="*/ 1647661 w 7472601"/>
              <a:gd name="connsiteY570" fmla="*/ 1825945 h 6858000"/>
              <a:gd name="connsiteX571" fmla="*/ 1423821 w 7472601"/>
              <a:gd name="connsiteY571" fmla="*/ 1351958 h 6858000"/>
              <a:gd name="connsiteX572" fmla="*/ 1431890 w 7472601"/>
              <a:gd name="connsiteY572" fmla="*/ 1306475 h 6858000"/>
              <a:gd name="connsiteX573" fmla="*/ 1507597 w 7472601"/>
              <a:gd name="connsiteY573" fmla="*/ 1446132 h 6858000"/>
              <a:gd name="connsiteX574" fmla="*/ 1674586 w 7472601"/>
              <a:gd name="connsiteY574" fmla="*/ 1813832 h 6858000"/>
              <a:gd name="connsiteX575" fmla="*/ 1815950 w 7472601"/>
              <a:gd name="connsiteY575" fmla="*/ 2128564 h 6858000"/>
              <a:gd name="connsiteX576" fmla="*/ 1984242 w 7472601"/>
              <a:gd name="connsiteY576" fmla="*/ 2430829 h 6858000"/>
              <a:gd name="connsiteX577" fmla="*/ 2014023 w 7472601"/>
              <a:gd name="connsiteY577" fmla="*/ 2450995 h 6858000"/>
              <a:gd name="connsiteX578" fmla="*/ 1747337 w 7472601"/>
              <a:gd name="connsiteY578" fmla="*/ 1855264 h 6858000"/>
              <a:gd name="connsiteX579" fmla="*/ 1533749 w 7472601"/>
              <a:gd name="connsiteY579" fmla="*/ 1478656 h 6858000"/>
              <a:gd name="connsiteX580" fmla="*/ 1431890 w 7472601"/>
              <a:gd name="connsiteY580" fmla="*/ 1306475 h 6858000"/>
              <a:gd name="connsiteX581" fmla="*/ 5052692 w 7472601"/>
              <a:gd name="connsiteY581" fmla="*/ 1292994 h 6858000"/>
              <a:gd name="connsiteX582" fmla="*/ 5200661 w 7472601"/>
              <a:gd name="connsiteY582" fmla="*/ 1635186 h 6858000"/>
              <a:gd name="connsiteX583" fmla="*/ 5297138 w 7472601"/>
              <a:gd name="connsiteY583" fmla="*/ 1906351 h 6858000"/>
              <a:gd name="connsiteX584" fmla="*/ 5052692 w 7472601"/>
              <a:gd name="connsiteY584" fmla="*/ 1292994 h 6858000"/>
              <a:gd name="connsiteX585" fmla="*/ 5009948 w 7472601"/>
              <a:gd name="connsiteY585" fmla="*/ 1273619 h 6858000"/>
              <a:gd name="connsiteX586" fmla="*/ 5121777 w 7472601"/>
              <a:gd name="connsiteY586" fmla="*/ 1654213 h 6858000"/>
              <a:gd name="connsiteX587" fmla="*/ 5293545 w 7472601"/>
              <a:gd name="connsiteY587" fmla="*/ 2072247 h 6858000"/>
              <a:gd name="connsiteX588" fmla="*/ 5294042 w 7472601"/>
              <a:gd name="connsiteY588" fmla="*/ 2065019 h 6858000"/>
              <a:gd name="connsiteX589" fmla="*/ 5171936 w 7472601"/>
              <a:gd name="connsiteY589" fmla="*/ 1647613 h 6858000"/>
              <a:gd name="connsiteX590" fmla="*/ 5009948 w 7472601"/>
              <a:gd name="connsiteY590" fmla="*/ 1273619 h 6858000"/>
              <a:gd name="connsiteX591" fmla="*/ 655236 w 7472601"/>
              <a:gd name="connsiteY591" fmla="*/ 1268632 h 6858000"/>
              <a:gd name="connsiteX592" fmla="*/ 839521 w 7472601"/>
              <a:gd name="connsiteY592" fmla="*/ 1685315 h 6858000"/>
              <a:gd name="connsiteX593" fmla="*/ 1109416 w 7472601"/>
              <a:gd name="connsiteY593" fmla="*/ 2061663 h 6858000"/>
              <a:gd name="connsiteX594" fmla="*/ 1298300 w 7472601"/>
              <a:gd name="connsiteY594" fmla="*/ 2247742 h 6858000"/>
              <a:gd name="connsiteX595" fmla="*/ 1125871 w 7472601"/>
              <a:gd name="connsiteY595" fmla="*/ 1989513 h 6858000"/>
              <a:gd name="connsiteX596" fmla="*/ 981574 w 7472601"/>
              <a:gd name="connsiteY596" fmla="*/ 1783157 h 6858000"/>
              <a:gd name="connsiteX597" fmla="*/ 922198 w 7472601"/>
              <a:gd name="connsiteY597" fmla="*/ 1677437 h 6858000"/>
              <a:gd name="connsiteX598" fmla="*/ 869293 w 7472601"/>
              <a:gd name="connsiteY598" fmla="*/ 1583214 h 6858000"/>
              <a:gd name="connsiteX599" fmla="*/ 751431 w 7472601"/>
              <a:gd name="connsiteY599" fmla="*/ 1405731 h 6858000"/>
              <a:gd name="connsiteX600" fmla="*/ 655236 w 7472601"/>
              <a:gd name="connsiteY600" fmla="*/ 1268632 h 6858000"/>
              <a:gd name="connsiteX601" fmla="*/ 6516292 w 7472601"/>
              <a:gd name="connsiteY601" fmla="*/ 1263064 h 6858000"/>
              <a:gd name="connsiteX602" fmla="*/ 5736320 w 7472601"/>
              <a:gd name="connsiteY602" fmla="*/ 1501803 h 6858000"/>
              <a:gd name="connsiteX603" fmla="*/ 6516292 w 7472601"/>
              <a:gd name="connsiteY603" fmla="*/ 1263064 h 6858000"/>
              <a:gd name="connsiteX604" fmla="*/ 291466 w 7472601"/>
              <a:gd name="connsiteY604" fmla="*/ 1250369 h 6858000"/>
              <a:gd name="connsiteX605" fmla="*/ 323180 w 7472601"/>
              <a:gd name="connsiteY605" fmla="*/ 1435283 h 6858000"/>
              <a:gd name="connsiteX606" fmla="*/ 349381 w 7472601"/>
              <a:gd name="connsiteY606" fmla="*/ 1875041 h 6858000"/>
              <a:gd name="connsiteX607" fmla="*/ 374363 w 7472601"/>
              <a:gd name="connsiteY607" fmla="*/ 1506494 h 6858000"/>
              <a:gd name="connsiteX608" fmla="*/ 302168 w 7472601"/>
              <a:gd name="connsiteY608" fmla="*/ 1274495 h 6858000"/>
              <a:gd name="connsiteX609" fmla="*/ 291466 w 7472601"/>
              <a:gd name="connsiteY609" fmla="*/ 1250369 h 6858000"/>
              <a:gd name="connsiteX610" fmla="*/ 678222 w 7472601"/>
              <a:gd name="connsiteY610" fmla="*/ 1248670 h 6858000"/>
              <a:gd name="connsiteX611" fmla="*/ 775536 w 7472601"/>
              <a:gd name="connsiteY611" fmla="*/ 1388015 h 6858000"/>
              <a:gd name="connsiteX612" fmla="*/ 894529 w 7472601"/>
              <a:gd name="connsiteY612" fmla="*/ 1567739 h 6858000"/>
              <a:gd name="connsiteX613" fmla="*/ 948000 w 7472601"/>
              <a:gd name="connsiteY613" fmla="*/ 1663088 h 6858000"/>
              <a:gd name="connsiteX614" fmla="*/ 1006812 w 7472601"/>
              <a:gd name="connsiteY614" fmla="*/ 1767683 h 6858000"/>
              <a:gd name="connsiteX615" fmla="*/ 1149133 w 7472601"/>
              <a:gd name="connsiteY615" fmla="*/ 1971513 h 6858000"/>
              <a:gd name="connsiteX616" fmla="*/ 1333952 w 7472601"/>
              <a:gd name="connsiteY616" fmla="*/ 2251620 h 6858000"/>
              <a:gd name="connsiteX617" fmla="*/ 1337329 w 7472601"/>
              <a:gd name="connsiteY617" fmla="*/ 2258350 h 6858000"/>
              <a:gd name="connsiteX618" fmla="*/ 1014726 w 7472601"/>
              <a:gd name="connsiteY618" fmla="*/ 1615556 h 6858000"/>
              <a:gd name="connsiteX619" fmla="*/ 678222 w 7472601"/>
              <a:gd name="connsiteY619" fmla="*/ 1248670 h 6858000"/>
              <a:gd name="connsiteX620" fmla="*/ 6691602 w 7472601"/>
              <a:gd name="connsiteY620" fmla="*/ 1140573 h 6858000"/>
              <a:gd name="connsiteX621" fmla="*/ 6571100 w 7472601"/>
              <a:gd name="connsiteY621" fmla="*/ 1183662 h 6858000"/>
              <a:gd name="connsiteX622" fmla="*/ 6241687 w 7472601"/>
              <a:gd name="connsiteY622" fmla="*/ 1257600 h 6858000"/>
              <a:gd name="connsiteX623" fmla="*/ 5693009 w 7472601"/>
              <a:gd name="connsiteY623" fmla="*/ 1478256 h 6858000"/>
              <a:gd name="connsiteX624" fmla="*/ 6548420 w 7472601"/>
              <a:gd name="connsiteY624" fmla="*/ 1214599 h 6858000"/>
              <a:gd name="connsiteX625" fmla="*/ 6605473 w 7472601"/>
              <a:gd name="connsiteY625" fmla="*/ 1184686 h 6858000"/>
              <a:gd name="connsiteX626" fmla="*/ 6691602 w 7472601"/>
              <a:gd name="connsiteY626" fmla="*/ 1140573 h 6858000"/>
              <a:gd name="connsiteX627" fmla="*/ 4002475 w 7472601"/>
              <a:gd name="connsiteY627" fmla="*/ 1037802 h 6858000"/>
              <a:gd name="connsiteX628" fmla="*/ 4000324 w 7472601"/>
              <a:gd name="connsiteY628" fmla="*/ 1039362 h 6858000"/>
              <a:gd name="connsiteX629" fmla="*/ 4002862 w 7472601"/>
              <a:gd name="connsiteY629" fmla="*/ 1042866 h 6858000"/>
              <a:gd name="connsiteX630" fmla="*/ 4002475 w 7472601"/>
              <a:gd name="connsiteY630" fmla="*/ 1037802 h 6858000"/>
              <a:gd name="connsiteX631" fmla="*/ 506322 w 7472601"/>
              <a:gd name="connsiteY631" fmla="*/ 1020997 h 6858000"/>
              <a:gd name="connsiteX632" fmla="*/ 533068 w 7472601"/>
              <a:gd name="connsiteY632" fmla="*/ 1029409 h 6858000"/>
              <a:gd name="connsiteX633" fmla="*/ 1232525 w 7472601"/>
              <a:gd name="connsiteY633" fmla="*/ 1804675 h 6858000"/>
              <a:gd name="connsiteX634" fmla="*/ 1388858 w 7472601"/>
              <a:gd name="connsiteY634" fmla="*/ 2368011 h 6858000"/>
              <a:gd name="connsiteX635" fmla="*/ 1384098 w 7472601"/>
              <a:gd name="connsiteY635" fmla="*/ 2378125 h 6858000"/>
              <a:gd name="connsiteX636" fmla="*/ 1425393 w 7472601"/>
              <a:gd name="connsiteY636" fmla="*/ 2589124 h 6858000"/>
              <a:gd name="connsiteX637" fmla="*/ 1424001 w 7472601"/>
              <a:gd name="connsiteY637" fmla="*/ 2597541 h 6858000"/>
              <a:gd name="connsiteX638" fmla="*/ 2152729 w 7472601"/>
              <a:gd name="connsiteY638" fmla="*/ 2864487 h 6858000"/>
              <a:gd name="connsiteX639" fmla="*/ 2020609 w 7472601"/>
              <a:gd name="connsiteY639" fmla="*/ 2539671 h 6858000"/>
              <a:gd name="connsiteX640" fmla="*/ 2018920 w 7472601"/>
              <a:gd name="connsiteY640" fmla="*/ 2536309 h 6858000"/>
              <a:gd name="connsiteX641" fmla="*/ 1342441 w 7472601"/>
              <a:gd name="connsiteY641" fmla="*/ 1173017 h 6858000"/>
              <a:gd name="connsiteX642" fmla="*/ 1367925 w 7472601"/>
              <a:gd name="connsiteY642" fmla="*/ 1135648 h 6858000"/>
              <a:gd name="connsiteX643" fmla="*/ 1771401 w 7472601"/>
              <a:gd name="connsiteY643" fmla="*/ 1806673 h 6858000"/>
              <a:gd name="connsiteX644" fmla="*/ 1972385 w 7472601"/>
              <a:gd name="connsiteY644" fmla="*/ 2198735 h 6858000"/>
              <a:gd name="connsiteX645" fmla="*/ 2040892 w 7472601"/>
              <a:gd name="connsiteY645" fmla="*/ 2405205 h 6858000"/>
              <a:gd name="connsiteX646" fmla="*/ 2131689 w 7472601"/>
              <a:gd name="connsiteY646" fmla="*/ 1936926 h 6858000"/>
              <a:gd name="connsiteX647" fmla="*/ 2454820 w 7472601"/>
              <a:gd name="connsiteY647" fmla="*/ 1248808 h 6858000"/>
              <a:gd name="connsiteX648" fmla="*/ 2492512 w 7472601"/>
              <a:gd name="connsiteY648" fmla="*/ 1302920 h 6858000"/>
              <a:gd name="connsiteX649" fmla="*/ 2081216 w 7472601"/>
              <a:gd name="connsiteY649" fmla="*/ 2527513 h 6858000"/>
              <a:gd name="connsiteX650" fmla="*/ 2081211 w 7472601"/>
              <a:gd name="connsiteY650" fmla="*/ 2528916 h 6858000"/>
              <a:gd name="connsiteX651" fmla="*/ 2199067 w 7472601"/>
              <a:gd name="connsiteY651" fmla="*/ 2884061 h 6858000"/>
              <a:gd name="connsiteX652" fmla="*/ 3192586 w 7472601"/>
              <a:gd name="connsiteY652" fmla="*/ 3411496 h 6858000"/>
              <a:gd name="connsiteX653" fmla="*/ 3182620 w 7472601"/>
              <a:gd name="connsiteY653" fmla="*/ 3483279 h 6858000"/>
              <a:gd name="connsiteX654" fmla="*/ 2435119 w 7472601"/>
              <a:gd name="connsiteY654" fmla="*/ 3080173 h 6858000"/>
              <a:gd name="connsiteX655" fmla="*/ 2410152 w 7472601"/>
              <a:gd name="connsiteY655" fmla="*/ 3063751 h 6858000"/>
              <a:gd name="connsiteX656" fmla="*/ 2408099 w 7472601"/>
              <a:gd name="connsiteY656" fmla="*/ 3064403 h 6858000"/>
              <a:gd name="connsiteX657" fmla="*/ 2407218 w 7472601"/>
              <a:gd name="connsiteY657" fmla="*/ 3070324 h 6858000"/>
              <a:gd name="connsiteX658" fmla="*/ 2380138 w 7472601"/>
              <a:gd name="connsiteY658" fmla="*/ 3099341 h 6858000"/>
              <a:gd name="connsiteX659" fmla="*/ 1765923 w 7472601"/>
              <a:gd name="connsiteY659" fmla="*/ 3581043 h 6858000"/>
              <a:gd name="connsiteX660" fmla="*/ 1702258 w 7472601"/>
              <a:gd name="connsiteY660" fmla="*/ 3612286 h 6858000"/>
              <a:gd name="connsiteX661" fmla="*/ 1538370 w 7472601"/>
              <a:gd name="connsiteY661" fmla="*/ 3811804 h 6858000"/>
              <a:gd name="connsiteX662" fmla="*/ 542867 w 7472601"/>
              <a:gd name="connsiteY662" fmla="*/ 4944092 h 6858000"/>
              <a:gd name="connsiteX663" fmla="*/ 515800 w 7472601"/>
              <a:gd name="connsiteY663" fmla="*/ 4862180 h 6858000"/>
              <a:gd name="connsiteX664" fmla="*/ 909145 w 7472601"/>
              <a:gd name="connsiteY664" fmla="*/ 4199225 h 6858000"/>
              <a:gd name="connsiteX665" fmla="*/ 1214067 w 7472601"/>
              <a:gd name="connsiteY665" fmla="*/ 3908561 h 6858000"/>
              <a:gd name="connsiteX666" fmla="*/ 640967 w 7472601"/>
              <a:gd name="connsiteY666" fmla="*/ 4105601 h 6858000"/>
              <a:gd name="connsiteX667" fmla="*/ 112563 w 7472601"/>
              <a:gd name="connsiteY667" fmla="*/ 4396952 h 6858000"/>
              <a:gd name="connsiteX668" fmla="*/ 0 w 7472601"/>
              <a:gd name="connsiteY668" fmla="*/ 4466006 h 6858000"/>
              <a:gd name="connsiteX669" fmla="*/ 0 w 7472601"/>
              <a:gd name="connsiteY669" fmla="*/ 4233763 h 6858000"/>
              <a:gd name="connsiteX670" fmla="*/ 36881 w 7472601"/>
              <a:gd name="connsiteY670" fmla="*/ 4200118 h 6858000"/>
              <a:gd name="connsiteX671" fmla="*/ 910534 w 7472601"/>
              <a:gd name="connsiteY671" fmla="*/ 3629753 h 6858000"/>
              <a:gd name="connsiteX672" fmla="*/ 1578717 w 7472601"/>
              <a:gd name="connsiteY672" fmla="*/ 3575982 h 6858000"/>
              <a:gd name="connsiteX673" fmla="*/ 2338780 w 7472601"/>
              <a:gd name="connsiteY673" fmla="*/ 3033725 h 6858000"/>
              <a:gd name="connsiteX674" fmla="*/ 1807991 w 7472601"/>
              <a:gd name="connsiteY674" fmla="*/ 2807184 h 6858000"/>
              <a:gd name="connsiteX675" fmla="*/ 1416358 w 7472601"/>
              <a:gd name="connsiteY675" fmla="*/ 3112571 h 6858000"/>
              <a:gd name="connsiteX676" fmla="*/ 939066 w 7472601"/>
              <a:gd name="connsiteY676" fmla="*/ 3378798 h 6858000"/>
              <a:gd name="connsiteX677" fmla="*/ 115099 w 7472601"/>
              <a:gd name="connsiteY677" fmla="*/ 3607650 h 6858000"/>
              <a:gd name="connsiteX678" fmla="*/ 97284 w 7472601"/>
              <a:gd name="connsiteY678" fmla="*/ 3520393 h 6858000"/>
              <a:gd name="connsiteX679" fmla="*/ 922050 w 7472601"/>
              <a:gd name="connsiteY679" fmla="*/ 3074867 h 6858000"/>
              <a:gd name="connsiteX680" fmla="*/ 1405265 w 7472601"/>
              <a:gd name="connsiteY680" fmla="*/ 3016319 h 6858000"/>
              <a:gd name="connsiteX681" fmla="*/ 1407512 w 7472601"/>
              <a:gd name="connsiteY681" fmla="*/ 3018001 h 6858000"/>
              <a:gd name="connsiteX682" fmla="*/ 1726266 w 7472601"/>
              <a:gd name="connsiteY682" fmla="*/ 2777274 h 6858000"/>
              <a:gd name="connsiteX683" fmla="*/ 625390 w 7472601"/>
              <a:gd name="connsiteY683" fmla="*/ 2514541 h 6858000"/>
              <a:gd name="connsiteX684" fmla="*/ 619799 w 7472601"/>
              <a:gd name="connsiteY684" fmla="*/ 2527180 h 6858000"/>
              <a:gd name="connsiteX685" fmla="*/ 310030 w 7472601"/>
              <a:gd name="connsiteY685" fmla="*/ 2771818 h 6858000"/>
              <a:gd name="connsiteX686" fmla="*/ 173877 w 7472601"/>
              <a:gd name="connsiteY686" fmla="*/ 2937056 h 6858000"/>
              <a:gd name="connsiteX687" fmla="*/ 77889 w 7472601"/>
              <a:gd name="connsiteY687" fmla="*/ 3138440 h 6858000"/>
              <a:gd name="connsiteX688" fmla="*/ 0 w 7472601"/>
              <a:gd name="connsiteY688" fmla="*/ 3271395 h 6858000"/>
              <a:gd name="connsiteX689" fmla="*/ 0 w 7472601"/>
              <a:gd name="connsiteY689" fmla="*/ 3153002 h 6858000"/>
              <a:gd name="connsiteX690" fmla="*/ 2386 w 7472601"/>
              <a:gd name="connsiteY690" fmla="*/ 3149203 h 6858000"/>
              <a:gd name="connsiteX691" fmla="*/ 89753 w 7472601"/>
              <a:gd name="connsiteY691" fmla="*/ 2987702 h 6858000"/>
              <a:gd name="connsiteX692" fmla="*/ 76869 w 7472601"/>
              <a:gd name="connsiteY692" fmla="*/ 3005404 h 6858000"/>
              <a:gd name="connsiteX693" fmla="*/ 32049 w 7472601"/>
              <a:gd name="connsiteY693" fmla="*/ 3065814 h 6858000"/>
              <a:gd name="connsiteX694" fmla="*/ 0 w 7472601"/>
              <a:gd name="connsiteY694" fmla="*/ 3108744 h 6858000"/>
              <a:gd name="connsiteX695" fmla="*/ 0 w 7472601"/>
              <a:gd name="connsiteY695" fmla="*/ 3058059 h 6858000"/>
              <a:gd name="connsiteX696" fmla="*/ 7610 w 7472601"/>
              <a:gd name="connsiteY696" fmla="*/ 3047889 h 6858000"/>
              <a:gd name="connsiteX697" fmla="*/ 52419 w 7472601"/>
              <a:gd name="connsiteY697" fmla="*/ 2987479 h 6858000"/>
              <a:gd name="connsiteX698" fmla="*/ 59142 w 7472601"/>
              <a:gd name="connsiteY698" fmla="*/ 2978488 h 6858000"/>
              <a:gd name="connsiteX699" fmla="*/ 0 w 7472601"/>
              <a:gd name="connsiteY699" fmla="*/ 3015334 h 6858000"/>
              <a:gd name="connsiteX700" fmla="*/ 0 w 7472601"/>
              <a:gd name="connsiteY700" fmla="*/ 2914286 h 6858000"/>
              <a:gd name="connsiteX701" fmla="*/ 36383 w 7472601"/>
              <a:gd name="connsiteY701" fmla="*/ 2901128 h 6858000"/>
              <a:gd name="connsiteX702" fmla="*/ 156329 w 7472601"/>
              <a:gd name="connsiteY702" fmla="*/ 2840533 h 6858000"/>
              <a:gd name="connsiteX703" fmla="*/ 358355 w 7472601"/>
              <a:gd name="connsiteY703" fmla="*/ 2620471 h 6858000"/>
              <a:gd name="connsiteX704" fmla="*/ 510577 w 7472601"/>
              <a:gd name="connsiteY704" fmla="*/ 2501244 h 6858000"/>
              <a:gd name="connsiteX705" fmla="*/ 211967 w 7472601"/>
              <a:gd name="connsiteY705" fmla="*/ 2479171 h 6858000"/>
              <a:gd name="connsiteX706" fmla="*/ 0 w 7472601"/>
              <a:gd name="connsiteY706" fmla="*/ 2476398 h 6858000"/>
              <a:gd name="connsiteX707" fmla="*/ 0 w 7472601"/>
              <a:gd name="connsiteY707" fmla="*/ 2389189 h 6858000"/>
              <a:gd name="connsiteX708" fmla="*/ 103062 w 7472601"/>
              <a:gd name="connsiteY708" fmla="*/ 2389518 h 6858000"/>
              <a:gd name="connsiteX709" fmla="*/ 510734 w 7472601"/>
              <a:gd name="connsiteY709" fmla="*/ 2416201 h 6858000"/>
              <a:gd name="connsiteX710" fmla="*/ 279257 w 7472601"/>
              <a:gd name="connsiteY710" fmla="*/ 2092102 h 6858000"/>
              <a:gd name="connsiteX711" fmla="*/ 65265 w 7472601"/>
              <a:gd name="connsiteY711" fmla="*/ 2006049 h 6858000"/>
              <a:gd name="connsiteX712" fmla="*/ 0 w 7472601"/>
              <a:gd name="connsiteY712" fmla="*/ 1982532 h 6858000"/>
              <a:gd name="connsiteX713" fmla="*/ 0 w 7472601"/>
              <a:gd name="connsiteY713" fmla="*/ 1912789 h 6858000"/>
              <a:gd name="connsiteX714" fmla="*/ 97460 w 7472601"/>
              <a:gd name="connsiteY714" fmla="*/ 1953725 h 6858000"/>
              <a:gd name="connsiteX715" fmla="*/ 221272 w 7472601"/>
              <a:gd name="connsiteY715" fmla="*/ 1980766 h 6858000"/>
              <a:gd name="connsiteX716" fmla="*/ 116765 w 7472601"/>
              <a:gd name="connsiteY716" fmla="*/ 1911033 h 6858000"/>
              <a:gd name="connsiteX717" fmla="*/ 16405 w 7472601"/>
              <a:gd name="connsiteY717" fmla="*/ 1803412 h 6858000"/>
              <a:gd name="connsiteX718" fmla="*/ 0 w 7472601"/>
              <a:gd name="connsiteY718" fmla="*/ 1784777 h 6858000"/>
              <a:gd name="connsiteX719" fmla="*/ 0 w 7472601"/>
              <a:gd name="connsiteY719" fmla="*/ 1740082 h 6858000"/>
              <a:gd name="connsiteX720" fmla="*/ 39394 w 7472601"/>
              <a:gd name="connsiteY720" fmla="*/ 1784856 h 6858000"/>
              <a:gd name="connsiteX721" fmla="*/ 135813 w 7472601"/>
              <a:gd name="connsiteY721" fmla="*/ 1888838 h 6858000"/>
              <a:gd name="connsiteX722" fmla="*/ 242575 w 7472601"/>
              <a:gd name="connsiteY722" fmla="*/ 1958841 h 6858000"/>
              <a:gd name="connsiteX723" fmla="*/ 82197 w 7472601"/>
              <a:gd name="connsiteY723" fmla="*/ 1754826 h 6858000"/>
              <a:gd name="connsiteX724" fmla="*/ 0 w 7472601"/>
              <a:gd name="connsiteY724" fmla="*/ 1679650 h 6858000"/>
              <a:gd name="connsiteX725" fmla="*/ 0 w 7472601"/>
              <a:gd name="connsiteY725" fmla="*/ 1602463 h 6858000"/>
              <a:gd name="connsiteX726" fmla="*/ 84689 w 7472601"/>
              <a:gd name="connsiteY726" fmla="*/ 1677442 h 6858000"/>
              <a:gd name="connsiteX727" fmla="*/ 298437 w 7472601"/>
              <a:gd name="connsiteY727" fmla="*/ 1968019 h 6858000"/>
              <a:gd name="connsiteX728" fmla="*/ 227269 w 7472601"/>
              <a:gd name="connsiteY728" fmla="*/ 1114064 h 6858000"/>
              <a:gd name="connsiteX729" fmla="*/ 248003 w 7472601"/>
              <a:gd name="connsiteY729" fmla="*/ 1089613 h 6858000"/>
              <a:gd name="connsiteX730" fmla="*/ 427020 w 7472601"/>
              <a:gd name="connsiteY730" fmla="*/ 1619803 h 6858000"/>
              <a:gd name="connsiteX731" fmla="*/ 340345 w 7472601"/>
              <a:gd name="connsiteY731" fmla="*/ 2027739 h 6858000"/>
              <a:gd name="connsiteX732" fmla="*/ 360865 w 7472601"/>
              <a:gd name="connsiteY732" fmla="*/ 2044827 h 6858000"/>
              <a:gd name="connsiteX733" fmla="*/ 560414 w 7472601"/>
              <a:gd name="connsiteY733" fmla="*/ 2421457 h 6858000"/>
              <a:gd name="connsiteX734" fmla="*/ 1359703 w 7472601"/>
              <a:gd name="connsiteY734" fmla="*/ 2578554 h 6858000"/>
              <a:gd name="connsiteX735" fmla="*/ 1359422 w 7472601"/>
              <a:gd name="connsiteY735" fmla="*/ 2577994 h 6858000"/>
              <a:gd name="connsiteX736" fmla="*/ 828701 w 7472601"/>
              <a:gd name="connsiteY736" fmla="*/ 1839520 h 6858000"/>
              <a:gd name="connsiteX737" fmla="*/ 494427 w 7472601"/>
              <a:gd name="connsiteY737" fmla="*/ 1092333 h 6858000"/>
              <a:gd name="connsiteX738" fmla="*/ 506322 w 7472601"/>
              <a:gd name="connsiteY738" fmla="*/ 1020997 h 6858000"/>
              <a:gd name="connsiteX739" fmla="*/ 4570198 w 7472601"/>
              <a:gd name="connsiteY739" fmla="*/ 978081 h 6858000"/>
              <a:gd name="connsiteX740" fmla="*/ 4523691 w 7472601"/>
              <a:gd name="connsiteY740" fmla="*/ 1127776 h 6858000"/>
              <a:gd name="connsiteX741" fmla="*/ 4509875 w 7472601"/>
              <a:gd name="connsiteY741" fmla="*/ 1167552 h 6858000"/>
              <a:gd name="connsiteX742" fmla="*/ 4478168 w 7472601"/>
              <a:gd name="connsiteY742" fmla="*/ 1260735 h 6858000"/>
              <a:gd name="connsiteX743" fmla="*/ 4409309 w 7472601"/>
              <a:gd name="connsiteY743" fmla="*/ 1666996 h 6858000"/>
              <a:gd name="connsiteX744" fmla="*/ 4370031 w 7472601"/>
              <a:gd name="connsiteY744" fmla="*/ 1955666 h 6858000"/>
              <a:gd name="connsiteX745" fmla="*/ 4570198 w 7472601"/>
              <a:gd name="connsiteY745" fmla="*/ 978081 h 6858000"/>
              <a:gd name="connsiteX746" fmla="*/ 4557898 w 7472601"/>
              <a:gd name="connsiteY746" fmla="*/ 900011 h 6858000"/>
              <a:gd name="connsiteX747" fmla="*/ 4344840 w 7472601"/>
              <a:gd name="connsiteY747" fmla="*/ 1922038 h 6858000"/>
              <a:gd name="connsiteX748" fmla="*/ 4378710 w 7472601"/>
              <a:gd name="connsiteY748" fmla="*/ 1665516 h 6858000"/>
              <a:gd name="connsiteX749" fmla="*/ 4448798 w 7472601"/>
              <a:gd name="connsiteY749" fmla="*/ 1253024 h 6858000"/>
              <a:gd name="connsiteX750" fmla="*/ 4480315 w 7472601"/>
              <a:gd name="connsiteY750" fmla="*/ 1158454 h 6858000"/>
              <a:gd name="connsiteX751" fmla="*/ 4494133 w 7472601"/>
              <a:gd name="connsiteY751" fmla="*/ 1118676 h 6858000"/>
              <a:gd name="connsiteX752" fmla="*/ 4557898 w 7472601"/>
              <a:gd name="connsiteY752" fmla="*/ 900011 h 6858000"/>
              <a:gd name="connsiteX753" fmla="*/ 5870151 w 7472601"/>
              <a:gd name="connsiteY753" fmla="*/ 898890 h 6858000"/>
              <a:gd name="connsiteX754" fmla="*/ 5861335 w 7472601"/>
              <a:gd name="connsiteY754" fmla="*/ 899177 h 6858000"/>
              <a:gd name="connsiteX755" fmla="*/ 5843702 w 7472601"/>
              <a:gd name="connsiteY755" fmla="*/ 899748 h 6858000"/>
              <a:gd name="connsiteX756" fmla="*/ 5651107 w 7472601"/>
              <a:gd name="connsiteY756" fmla="*/ 920306 h 6858000"/>
              <a:gd name="connsiteX757" fmla="*/ 5459407 w 7472601"/>
              <a:gd name="connsiteY757" fmla="*/ 940975 h 6858000"/>
              <a:gd name="connsiteX758" fmla="*/ 5374846 w 7472601"/>
              <a:gd name="connsiteY758" fmla="*/ 941988 h 6858000"/>
              <a:gd name="connsiteX759" fmla="*/ 5256105 w 7472601"/>
              <a:gd name="connsiteY759" fmla="*/ 945632 h 6858000"/>
              <a:gd name="connsiteX760" fmla="*/ 5107071 w 7472601"/>
              <a:gd name="connsiteY760" fmla="*/ 969720 h 6858000"/>
              <a:gd name="connsiteX761" fmla="*/ 4998681 w 7472601"/>
              <a:gd name="connsiteY761" fmla="*/ 988771 h 6858000"/>
              <a:gd name="connsiteX762" fmla="*/ 5870151 w 7472601"/>
              <a:gd name="connsiteY762" fmla="*/ 898890 h 6858000"/>
              <a:gd name="connsiteX763" fmla="*/ 5504425 w 7472601"/>
              <a:gd name="connsiteY763" fmla="*/ 848067 h 6858000"/>
              <a:gd name="connsiteX764" fmla="*/ 4968849 w 7472601"/>
              <a:gd name="connsiteY764" fmla="*/ 962318 h 6858000"/>
              <a:gd name="connsiteX765" fmla="*/ 5104039 w 7472601"/>
              <a:gd name="connsiteY765" fmla="*/ 940634 h 6858000"/>
              <a:gd name="connsiteX766" fmla="*/ 5256311 w 7472601"/>
              <a:gd name="connsiteY766" fmla="*/ 916490 h 6858000"/>
              <a:gd name="connsiteX767" fmla="*/ 5377381 w 7472601"/>
              <a:gd name="connsiteY767" fmla="*/ 912671 h 6858000"/>
              <a:gd name="connsiteX768" fmla="*/ 5460148 w 7472601"/>
              <a:gd name="connsiteY768" fmla="*/ 911442 h 6858000"/>
              <a:gd name="connsiteX769" fmla="*/ 5648971 w 7472601"/>
              <a:gd name="connsiteY769" fmla="*/ 891331 h 6858000"/>
              <a:gd name="connsiteX770" fmla="*/ 5844807 w 7472601"/>
              <a:gd name="connsiteY770" fmla="*/ 870718 h 6858000"/>
              <a:gd name="connsiteX771" fmla="*/ 5862975 w 7472601"/>
              <a:gd name="connsiteY771" fmla="*/ 869756 h 6858000"/>
              <a:gd name="connsiteX772" fmla="*/ 5920887 w 7472601"/>
              <a:gd name="connsiteY772" fmla="*/ 865929 h 6858000"/>
              <a:gd name="connsiteX773" fmla="*/ 5504425 w 7472601"/>
              <a:gd name="connsiteY773" fmla="*/ 848067 h 6858000"/>
              <a:gd name="connsiteX774" fmla="*/ 3607114 w 7472601"/>
              <a:gd name="connsiteY774" fmla="*/ 467441 h 6858000"/>
              <a:gd name="connsiteX775" fmla="*/ 3296242 w 7472601"/>
              <a:gd name="connsiteY775" fmla="*/ 807991 h 6858000"/>
              <a:gd name="connsiteX776" fmla="*/ 3174674 w 7472601"/>
              <a:gd name="connsiteY776" fmla="*/ 919759 h 6858000"/>
              <a:gd name="connsiteX777" fmla="*/ 3042978 w 7472601"/>
              <a:gd name="connsiteY777" fmla="*/ 1054894 h 6858000"/>
              <a:gd name="connsiteX778" fmla="*/ 2968914 w 7472601"/>
              <a:gd name="connsiteY778" fmla="*/ 1133756 h 6858000"/>
              <a:gd name="connsiteX779" fmla="*/ 3103823 w 7472601"/>
              <a:gd name="connsiteY779" fmla="*/ 1026814 h 6858000"/>
              <a:gd name="connsiteX780" fmla="*/ 3607114 w 7472601"/>
              <a:gd name="connsiteY780" fmla="*/ 467441 h 6858000"/>
              <a:gd name="connsiteX781" fmla="*/ 3744487 w 7472601"/>
              <a:gd name="connsiteY781" fmla="*/ 383136 h 6858000"/>
              <a:gd name="connsiteX782" fmla="*/ 3970213 w 7472601"/>
              <a:gd name="connsiteY782" fmla="*/ 995559 h 6858000"/>
              <a:gd name="connsiteX783" fmla="*/ 3744487 w 7472601"/>
              <a:gd name="connsiteY783" fmla="*/ 383136 h 6858000"/>
              <a:gd name="connsiteX784" fmla="*/ 3624562 w 7472601"/>
              <a:gd name="connsiteY784" fmla="*/ 367041 h 6858000"/>
              <a:gd name="connsiteX785" fmla="*/ 3489712 w 7472601"/>
              <a:gd name="connsiteY785" fmla="*/ 485386 h 6858000"/>
              <a:gd name="connsiteX786" fmla="*/ 3182994 w 7472601"/>
              <a:gd name="connsiteY786" fmla="*/ 828265 h 6858000"/>
              <a:gd name="connsiteX787" fmla="*/ 2892114 w 7472601"/>
              <a:gd name="connsiteY787" fmla="*/ 1172635 h 6858000"/>
              <a:gd name="connsiteX788" fmla="*/ 3021459 w 7472601"/>
              <a:gd name="connsiteY788" fmla="*/ 1035385 h 6858000"/>
              <a:gd name="connsiteX789" fmla="*/ 3153873 w 7472601"/>
              <a:gd name="connsiteY789" fmla="*/ 898971 h 6858000"/>
              <a:gd name="connsiteX790" fmla="*/ 3276511 w 7472601"/>
              <a:gd name="connsiteY790" fmla="*/ 786423 h 6858000"/>
              <a:gd name="connsiteX791" fmla="*/ 3584154 w 7472601"/>
              <a:gd name="connsiteY791" fmla="*/ 448218 h 6858000"/>
              <a:gd name="connsiteX792" fmla="*/ 3624562 w 7472601"/>
              <a:gd name="connsiteY792" fmla="*/ 367041 h 6858000"/>
              <a:gd name="connsiteX793" fmla="*/ 3766672 w 7472601"/>
              <a:gd name="connsiteY793" fmla="*/ 359429 h 6858000"/>
              <a:gd name="connsiteX794" fmla="*/ 3996338 w 7472601"/>
              <a:gd name="connsiteY794" fmla="*/ 968237 h 6858000"/>
              <a:gd name="connsiteX795" fmla="*/ 3766672 w 7472601"/>
              <a:gd name="connsiteY795" fmla="*/ 359429 h 6858000"/>
              <a:gd name="connsiteX796" fmla="*/ 5805386 w 7472601"/>
              <a:gd name="connsiteY796" fmla="*/ 239240 h 6858000"/>
              <a:gd name="connsiteX797" fmla="*/ 5736947 w 7472601"/>
              <a:gd name="connsiteY797" fmla="*/ 261367 h 6858000"/>
              <a:gd name="connsiteX798" fmla="*/ 5427012 w 7472601"/>
              <a:gd name="connsiteY798" fmla="*/ 311272 h 6858000"/>
              <a:gd name="connsiteX799" fmla="*/ 5147818 w 7472601"/>
              <a:gd name="connsiteY799" fmla="*/ 322112 h 6858000"/>
              <a:gd name="connsiteX800" fmla="*/ 5060854 w 7472601"/>
              <a:gd name="connsiteY800" fmla="*/ 311882 h 6858000"/>
              <a:gd name="connsiteX801" fmla="*/ 4945989 w 7472601"/>
              <a:gd name="connsiteY801" fmla="*/ 300516 h 6858000"/>
              <a:gd name="connsiteX802" fmla="*/ 5410479 w 7472601"/>
              <a:gd name="connsiteY802" fmla="*/ 348434 h 6858000"/>
              <a:gd name="connsiteX803" fmla="*/ 5805386 w 7472601"/>
              <a:gd name="connsiteY803" fmla="*/ 239240 h 6858000"/>
              <a:gd name="connsiteX804" fmla="*/ 5905192 w 7472601"/>
              <a:gd name="connsiteY804" fmla="*/ 163079 h 6858000"/>
              <a:gd name="connsiteX805" fmla="*/ 5865655 w 7472601"/>
              <a:gd name="connsiteY805" fmla="*/ 171901 h 6858000"/>
              <a:gd name="connsiteX806" fmla="*/ 5259740 w 7472601"/>
              <a:gd name="connsiteY806" fmla="*/ 257013 h 6858000"/>
              <a:gd name="connsiteX807" fmla="*/ 5208466 w 7472601"/>
              <a:gd name="connsiteY807" fmla="*/ 257550 h 6858000"/>
              <a:gd name="connsiteX808" fmla="*/ 4980204 w 7472601"/>
              <a:gd name="connsiteY808" fmla="*/ 271903 h 6858000"/>
              <a:gd name="connsiteX809" fmla="*/ 5068068 w 7472601"/>
              <a:gd name="connsiteY809" fmla="*/ 282244 h 6858000"/>
              <a:gd name="connsiteX810" fmla="*/ 5153231 w 7472601"/>
              <a:gd name="connsiteY810" fmla="*/ 292240 h 6858000"/>
              <a:gd name="connsiteX811" fmla="*/ 5426491 w 7472601"/>
              <a:gd name="connsiteY811" fmla="*/ 281128 h 6858000"/>
              <a:gd name="connsiteX812" fmla="*/ 5731212 w 7472601"/>
              <a:gd name="connsiteY812" fmla="*/ 231951 h 6858000"/>
              <a:gd name="connsiteX813" fmla="*/ 5905192 w 7472601"/>
              <a:gd name="connsiteY813" fmla="*/ 163079 h 6858000"/>
              <a:gd name="connsiteX814" fmla="*/ 5944437 w 7472601"/>
              <a:gd name="connsiteY814" fmla="*/ 113829 h 6858000"/>
              <a:gd name="connsiteX815" fmla="*/ 5825032 w 7472601"/>
              <a:gd name="connsiteY815" fmla="*/ 146405 h 6858000"/>
              <a:gd name="connsiteX816" fmla="*/ 4955599 w 7472601"/>
              <a:gd name="connsiteY816" fmla="*/ 247008 h 6858000"/>
              <a:gd name="connsiteX817" fmla="*/ 5210104 w 7472601"/>
              <a:gd name="connsiteY817" fmla="*/ 228123 h 6858000"/>
              <a:gd name="connsiteX818" fmla="*/ 5261015 w 7472601"/>
              <a:gd name="connsiteY818" fmla="*/ 227087 h 6858000"/>
              <a:gd name="connsiteX819" fmla="*/ 5861181 w 7472601"/>
              <a:gd name="connsiteY819" fmla="*/ 143093 h 6858000"/>
              <a:gd name="connsiteX820" fmla="*/ 5961252 w 7472601"/>
              <a:gd name="connsiteY820" fmla="*/ 114820 h 6858000"/>
              <a:gd name="connsiteX821" fmla="*/ 5944437 w 7472601"/>
              <a:gd name="connsiteY821" fmla="*/ 113829 h 6858000"/>
              <a:gd name="connsiteX822" fmla="*/ 3882765 w 7472601"/>
              <a:gd name="connsiteY822" fmla="*/ 0 h 6858000"/>
              <a:gd name="connsiteX823" fmla="*/ 3995099 w 7472601"/>
              <a:gd name="connsiteY823" fmla="*/ 0 h 6858000"/>
              <a:gd name="connsiteX824" fmla="*/ 4163818 w 7472601"/>
              <a:gd name="connsiteY824" fmla="*/ 234104 h 6858000"/>
              <a:gd name="connsiteX825" fmla="*/ 4172099 w 7472601"/>
              <a:gd name="connsiteY825" fmla="*/ 234207 h 6858000"/>
              <a:gd name="connsiteX826" fmla="*/ 4784282 w 7472601"/>
              <a:gd name="connsiteY826" fmla="*/ 276561 h 6858000"/>
              <a:gd name="connsiteX827" fmla="*/ 4801687 w 7472601"/>
              <a:gd name="connsiteY827" fmla="*/ 267764 h 6858000"/>
              <a:gd name="connsiteX828" fmla="*/ 6082788 w 7472601"/>
              <a:gd name="connsiteY828" fmla="*/ 64119 h 6858000"/>
              <a:gd name="connsiteX829" fmla="*/ 6099442 w 7472601"/>
              <a:gd name="connsiteY829" fmla="*/ 82568 h 6858000"/>
              <a:gd name="connsiteX830" fmla="*/ 4804137 w 7472601"/>
              <a:gd name="connsiteY830" fmla="*/ 320931 h 6858000"/>
              <a:gd name="connsiteX831" fmla="*/ 4227047 w 7472601"/>
              <a:gd name="connsiteY831" fmla="*/ 313415 h 6858000"/>
              <a:gd name="connsiteX832" fmla="*/ 4346041 w 7472601"/>
              <a:gd name="connsiteY832" fmla="*/ 456086 h 6858000"/>
              <a:gd name="connsiteX833" fmla="*/ 4870967 w 7472601"/>
              <a:gd name="connsiteY833" fmla="*/ 963061 h 6858000"/>
              <a:gd name="connsiteX834" fmla="*/ 4889647 w 7472601"/>
              <a:gd name="connsiteY834" fmla="*/ 957147 h 6858000"/>
              <a:gd name="connsiteX835" fmla="*/ 5422504 w 7472601"/>
              <a:gd name="connsiteY835" fmla="*/ 805191 h 6858000"/>
              <a:gd name="connsiteX836" fmla="*/ 6087656 w 7472601"/>
              <a:gd name="connsiteY836" fmla="*/ 826703 h 6858000"/>
              <a:gd name="connsiteX837" fmla="*/ 6058717 w 7472601"/>
              <a:gd name="connsiteY837" fmla="*/ 865992 h 6858000"/>
              <a:gd name="connsiteX838" fmla="*/ 4974153 w 7472601"/>
              <a:gd name="connsiteY838" fmla="*/ 1045456 h 6858000"/>
              <a:gd name="connsiteX839" fmla="*/ 5627835 w 7472601"/>
              <a:gd name="connsiteY839" fmla="*/ 1472077 h 6858000"/>
              <a:gd name="connsiteX840" fmla="*/ 5629817 w 7472601"/>
              <a:gd name="connsiteY840" fmla="*/ 1471412 h 6858000"/>
              <a:gd name="connsiteX841" fmla="*/ 5634124 w 7472601"/>
              <a:gd name="connsiteY841" fmla="*/ 1470572 h 6858000"/>
              <a:gd name="connsiteX842" fmla="*/ 5755832 w 7472601"/>
              <a:gd name="connsiteY842" fmla="*/ 1383886 h 6858000"/>
              <a:gd name="connsiteX843" fmla="*/ 6014186 w 7472601"/>
              <a:gd name="connsiteY843" fmla="*/ 1279799 h 6858000"/>
              <a:gd name="connsiteX844" fmla="*/ 6901619 w 7472601"/>
              <a:gd name="connsiteY844" fmla="*/ 1047874 h 6858000"/>
              <a:gd name="connsiteX845" fmla="*/ 6931566 w 7472601"/>
              <a:gd name="connsiteY845" fmla="*/ 1062034 h 6858000"/>
              <a:gd name="connsiteX846" fmla="*/ 5790982 w 7472601"/>
              <a:gd name="connsiteY846" fmla="*/ 1561380 h 6858000"/>
              <a:gd name="connsiteX847" fmla="*/ 6188971 w 7472601"/>
              <a:gd name="connsiteY847" fmla="*/ 1755168 h 6858000"/>
              <a:gd name="connsiteX848" fmla="*/ 6202446 w 7472601"/>
              <a:gd name="connsiteY848" fmla="*/ 1752268 h 6858000"/>
              <a:gd name="connsiteX849" fmla="*/ 7179560 w 7472601"/>
              <a:gd name="connsiteY849" fmla="*/ 1467551 h 6858000"/>
              <a:gd name="connsiteX850" fmla="*/ 7158730 w 7472601"/>
              <a:gd name="connsiteY850" fmla="*/ 1507835 h 6858000"/>
              <a:gd name="connsiteX851" fmla="*/ 6326959 w 7472601"/>
              <a:gd name="connsiteY851" fmla="*/ 1817686 h 6858000"/>
              <a:gd name="connsiteX852" fmla="*/ 6537433 w 7472601"/>
              <a:gd name="connsiteY852" fmla="*/ 1907790 h 6858000"/>
              <a:gd name="connsiteX853" fmla="*/ 6550221 w 7472601"/>
              <a:gd name="connsiteY853" fmla="*/ 1910729 h 6858000"/>
              <a:gd name="connsiteX854" fmla="*/ 6964438 w 7472601"/>
              <a:gd name="connsiteY854" fmla="*/ 2209505 h 6858000"/>
              <a:gd name="connsiteX855" fmla="*/ 7367862 w 7472601"/>
              <a:gd name="connsiteY855" fmla="*/ 2806833 h 6858000"/>
              <a:gd name="connsiteX856" fmla="*/ 7364329 w 7472601"/>
              <a:gd name="connsiteY856" fmla="*/ 2826907 h 6858000"/>
              <a:gd name="connsiteX857" fmla="*/ 7290545 w 7472601"/>
              <a:gd name="connsiteY857" fmla="*/ 2850663 h 6858000"/>
              <a:gd name="connsiteX858" fmla="*/ 6472036 w 7472601"/>
              <a:gd name="connsiteY858" fmla="*/ 1959003 h 6858000"/>
              <a:gd name="connsiteX859" fmla="*/ 5792897 w 7472601"/>
              <a:gd name="connsiteY859" fmla="*/ 1647747 h 6858000"/>
              <a:gd name="connsiteX860" fmla="*/ 5842751 w 7472601"/>
              <a:gd name="connsiteY860" fmla="*/ 1816112 h 6858000"/>
              <a:gd name="connsiteX861" fmla="*/ 5847424 w 7472601"/>
              <a:gd name="connsiteY861" fmla="*/ 1815776 h 6858000"/>
              <a:gd name="connsiteX862" fmla="*/ 6399821 w 7472601"/>
              <a:gd name="connsiteY862" fmla="*/ 2344799 h 6858000"/>
              <a:gd name="connsiteX863" fmla="*/ 6323232 w 7472601"/>
              <a:gd name="connsiteY863" fmla="*/ 2389634 h 6858000"/>
              <a:gd name="connsiteX864" fmla="*/ 5942958 w 7472601"/>
              <a:gd name="connsiteY864" fmla="*/ 2077708 h 6858000"/>
              <a:gd name="connsiteX865" fmla="*/ 5921559 w 7472601"/>
              <a:gd name="connsiteY865" fmla="*/ 2378596 h 6858000"/>
              <a:gd name="connsiteX866" fmla="*/ 5817651 w 7472601"/>
              <a:gd name="connsiteY866" fmla="*/ 3023919 h 6858000"/>
              <a:gd name="connsiteX867" fmla="*/ 5729634 w 7472601"/>
              <a:gd name="connsiteY867" fmla="*/ 3051849 h 6858000"/>
              <a:gd name="connsiteX868" fmla="*/ 5611018 w 7472601"/>
              <a:gd name="connsiteY868" fmla="*/ 2316769 h 6858000"/>
              <a:gd name="connsiteX869" fmla="*/ 5687608 w 7472601"/>
              <a:gd name="connsiteY869" fmla="*/ 2039972 h 6858000"/>
              <a:gd name="connsiteX870" fmla="*/ 5657554 w 7472601"/>
              <a:gd name="connsiteY870" fmla="*/ 1576445 h 6858000"/>
              <a:gd name="connsiteX871" fmla="*/ 5150475 w 7472601"/>
              <a:gd name="connsiteY871" fmla="*/ 1274012 h 6858000"/>
              <a:gd name="connsiteX872" fmla="*/ 5349142 w 7472601"/>
              <a:gd name="connsiteY872" fmla="*/ 2204405 h 6858000"/>
              <a:gd name="connsiteX873" fmla="*/ 5262214 w 7472601"/>
              <a:gd name="connsiteY873" fmla="*/ 2233836 h 6858000"/>
              <a:gd name="connsiteX874" fmla="*/ 4981539 w 7472601"/>
              <a:gd name="connsiteY874" fmla="*/ 1542201 h 6858000"/>
              <a:gd name="connsiteX875" fmla="*/ 4958461 w 7472601"/>
              <a:gd name="connsiteY875" fmla="*/ 1136957 h 6858000"/>
              <a:gd name="connsiteX876" fmla="*/ 4655015 w 7472601"/>
              <a:gd name="connsiteY876" fmla="*/ 891426 h 6858000"/>
              <a:gd name="connsiteX877" fmla="*/ 4348002 w 7472601"/>
              <a:gd name="connsiteY877" fmla="*/ 2205895 h 6858000"/>
              <a:gd name="connsiteX878" fmla="*/ 4262250 w 7472601"/>
              <a:gd name="connsiteY878" fmla="*/ 2219972 h 6858000"/>
              <a:gd name="connsiteX879" fmla="*/ 4550611 w 7472601"/>
              <a:gd name="connsiteY879" fmla="*/ 817540 h 6858000"/>
              <a:gd name="connsiteX880" fmla="*/ 4564418 w 7472601"/>
              <a:gd name="connsiteY880" fmla="*/ 808293 h 6858000"/>
              <a:gd name="connsiteX881" fmla="*/ 4266388 w 7472601"/>
              <a:gd name="connsiteY881" fmla="*/ 500083 h 6858000"/>
              <a:gd name="connsiteX882" fmla="*/ 4032842 w 7472601"/>
              <a:gd name="connsiteY882" fmla="*/ 211809 h 6858000"/>
              <a:gd name="connsiteX883" fmla="*/ 3882765 w 7472601"/>
              <a:gd name="connsiteY883" fmla="*/ 0 h 6858000"/>
              <a:gd name="connsiteX884" fmla="*/ 3721337 w 7472601"/>
              <a:gd name="connsiteY884" fmla="*/ 0 h 6858000"/>
              <a:gd name="connsiteX885" fmla="*/ 3797544 w 7472601"/>
              <a:gd name="connsiteY885" fmla="*/ 0 h 6858000"/>
              <a:gd name="connsiteX886" fmla="*/ 3775734 w 7472601"/>
              <a:gd name="connsiteY886" fmla="*/ 95131 h 6858000"/>
              <a:gd name="connsiteX887" fmla="*/ 3724807 w 7472601"/>
              <a:gd name="connsiteY887" fmla="*/ 272257 h 6858000"/>
              <a:gd name="connsiteX888" fmla="*/ 3726844 w 7472601"/>
              <a:gd name="connsiteY888" fmla="*/ 282988 h 6858000"/>
              <a:gd name="connsiteX889" fmla="*/ 3742664 w 7472601"/>
              <a:gd name="connsiteY889" fmla="*/ 279918 h 6858000"/>
              <a:gd name="connsiteX890" fmla="*/ 4103910 w 7472601"/>
              <a:gd name="connsiteY890" fmla="*/ 1161917 h 6858000"/>
              <a:gd name="connsiteX891" fmla="*/ 4020269 w 7472601"/>
              <a:gd name="connsiteY891" fmla="*/ 1200406 h 6858000"/>
              <a:gd name="connsiteX892" fmla="*/ 3674882 w 7472601"/>
              <a:gd name="connsiteY892" fmla="*/ 488524 h 6858000"/>
              <a:gd name="connsiteX893" fmla="*/ 3132682 w 7472601"/>
              <a:gd name="connsiteY893" fmla="*/ 1072284 h 6858000"/>
              <a:gd name="connsiteX894" fmla="*/ 2716346 w 7472601"/>
              <a:gd name="connsiteY894" fmla="*/ 1276376 h 6858000"/>
              <a:gd name="connsiteX895" fmla="*/ 2716772 w 7472601"/>
              <a:gd name="connsiteY895" fmla="*/ 1255462 h 6858000"/>
              <a:gd name="connsiteX896" fmla="*/ 3471096 w 7472601"/>
              <a:gd name="connsiteY896" fmla="*/ 437072 h 6858000"/>
              <a:gd name="connsiteX897" fmla="*/ 3639057 w 7472601"/>
              <a:gd name="connsiteY897" fmla="*/ 286334 h 6858000"/>
              <a:gd name="connsiteX898" fmla="*/ 3640309 w 7472601"/>
              <a:gd name="connsiteY898" fmla="*/ 284664 h 6858000"/>
              <a:gd name="connsiteX899" fmla="*/ 3646022 w 7472601"/>
              <a:gd name="connsiteY899" fmla="*/ 276711 h 6858000"/>
              <a:gd name="connsiteX900" fmla="*/ 3707943 w 7472601"/>
              <a:gd name="connsiteY900" fmla="*/ 65958 h 6858000"/>
              <a:gd name="connsiteX901" fmla="*/ 3721337 w 7472601"/>
              <a:gd name="connsiteY901" fmla="*/ 0 h 6858000"/>
              <a:gd name="connsiteX902" fmla="*/ 2867960 w 7472601"/>
              <a:gd name="connsiteY902" fmla="*/ 0 h 6858000"/>
              <a:gd name="connsiteX903" fmla="*/ 2926351 w 7472601"/>
              <a:gd name="connsiteY903" fmla="*/ 0 h 6858000"/>
              <a:gd name="connsiteX904" fmla="*/ 2902823 w 7472601"/>
              <a:gd name="connsiteY904" fmla="*/ 262929 h 6858000"/>
              <a:gd name="connsiteX905" fmla="*/ 2940663 w 7472601"/>
              <a:gd name="connsiteY905" fmla="*/ 140884 h 6858000"/>
              <a:gd name="connsiteX906" fmla="*/ 2947039 w 7472601"/>
              <a:gd name="connsiteY906" fmla="*/ 122524 h 6858000"/>
              <a:gd name="connsiteX907" fmla="*/ 2984316 w 7472601"/>
              <a:gd name="connsiteY907" fmla="*/ 0 h 6858000"/>
              <a:gd name="connsiteX908" fmla="*/ 3016114 w 7472601"/>
              <a:gd name="connsiteY908" fmla="*/ 0 h 6858000"/>
              <a:gd name="connsiteX909" fmla="*/ 2979949 w 7472601"/>
              <a:gd name="connsiteY909" fmla="*/ 119274 h 6858000"/>
              <a:gd name="connsiteX910" fmla="*/ 3023879 w 7472601"/>
              <a:gd name="connsiteY910" fmla="*/ 0 h 6858000"/>
              <a:gd name="connsiteX911" fmla="*/ 3105400 w 7472601"/>
              <a:gd name="connsiteY911" fmla="*/ 0 h 6858000"/>
              <a:gd name="connsiteX912" fmla="*/ 3094669 w 7472601"/>
              <a:gd name="connsiteY912" fmla="*/ 30308 h 6858000"/>
              <a:gd name="connsiteX913" fmla="*/ 2901945 w 7472601"/>
              <a:gd name="connsiteY913" fmla="*/ 466538 h 6858000"/>
              <a:gd name="connsiteX914" fmla="*/ 2815209 w 7472601"/>
              <a:gd name="connsiteY914" fmla="*/ 497361 h 6858000"/>
              <a:gd name="connsiteX915" fmla="*/ 2844845 w 7472601"/>
              <a:gd name="connsiteY915" fmla="*/ 127638 h 6858000"/>
              <a:gd name="connsiteX916" fmla="*/ 2867960 w 7472601"/>
              <a:gd name="connsiteY916" fmla="*/ 0 h 6858000"/>
              <a:gd name="connsiteX917" fmla="*/ 1057230 w 7472601"/>
              <a:gd name="connsiteY917" fmla="*/ 0 h 6858000"/>
              <a:gd name="connsiteX918" fmla="*/ 1111003 w 7472601"/>
              <a:gd name="connsiteY918" fmla="*/ 0 h 6858000"/>
              <a:gd name="connsiteX919" fmla="*/ 1125553 w 7472601"/>
              <a:gd name="connsiteY919" fmla="*/ 52588 h 6858000"/>
              <a:gd name="connsiteX920" fmla="*/ 1304276 w 7472601"/>
              <a:gd name="connsiteY920" fmla="*/ 476275 h 6858000"/>
              <a:gd name="connsiteX921" fmla="*/ 1492066 w 7472601"/>
              <a:gd name="connsiteY921" fmla="*/ 886333 h 6858000"/>
              <a:gd name="connsiteX922" fmla="*/ 1423698 w 7472601"/>
              <a:gd name="connsiteY922" fmla="*/ 710817 h 6858000"/>
              <a:gd name="connsiteX923" fmla="*/ 1357609 w 7472601"/>
              <a:gd name="connsiteY923" fmla="*/ 532892 h 6858000"/>
              <a:gd name="connsiteX924" fmla="*/ 1309550 w 7472601"/>
              <a:gd name="connsiteY924" fmla="*/ 374031 h 6858000"/>
              <a:gd name="connsiteX925" fmla="*/ 1193673 w 7472601"/>
              <a:gd name="connsiteY925" fmla="*/ 49533 h 6858000"/>
              <a:gd name="connsiteX926" fmla="*/ 1164391 w 7472601"/>
              <a:gd name="connsiteY926" fmla="*/ 0 h 6858000"/>
              <a:gd name="connsiteX927" fmla="*/ 1200666 w 7472601"/>
              <a:gd name="connsiteY927" fmla="*/ 0 h 6858000"/>
              <a:gd name="connsiteX928" fmla="*/ 1223408 w 7472601"/>
              <a:gd name="connsiteY928" fmla="*/ 38996 h 6858000"/>
              <a:gd name="connsiteX929" fmla="*/ 1339635 w 7472601"/>
              <a:gd name="connsiteY929" fmla="*/ 365517 h 6858000"/>
              <a:gd name="connsiteX930" fmla="*/ 1387469 w 7472601"/>
              <a:gd name="connsiteY930" fmla="*/ 523079 h 6858000"/>
              <a:gd name="connsiteX931" fmla="*/ 1452685 w 7472601"/>
              <a:gd name="connsiteY931" fmla="*/ 699806 h 6858000"/>
              <a:gd name="connsiteX932" fmla="*/ 1492092 w 7472601"/>
              <a:gd name="connsiteY932" fmla="*/ 800424 h 6858000"/>
              <a:gd name="connsiteX933" fmla="*/ 1455302 w 7472601"/>
              <a:gd name="connsiteY933" fmla="*/ 632913 h 6858000"/>
              <a:gd name="connsiteX934" fmla="*/ 1222336 w 7472601"/>
              <a:gd name="connsiteY934" fmla="*/ 9480 h 6858000"/>
              <a:gd name="connsiteX935" fmla="*/ 1214634 w 7472601"/>
              <a:gd name="connsiteY935" fmla="*/ 0 h 6858000"/>
              <a:gd name="connsiteX936" fmla="*/ 1289827 w 7472601"/>
              <a:gd name="connsiteY936" fmla="*/ 0 h 6858000"/>
              <a:gd name="connsiteX937" fmla="*/ 1321076 w 7472601"/>
              <a:gd name="connsiteY937" fmla="*/ 59722 h 6858000"/>
              <a:gd name="connsiteX938" fmla="*/ 1512579 w 7472601"/>
              <a:gd name="connsiteY938" fmla="*/ 626441 h 6858000"/>
              <a:gd name="connsiteX939" fmla="*/ 1506076 w 7472601"/>
              <a:gd name="connsiteY939" fmla="*/ 1089289 h 6858000"/>
              <a:gd name="connsiteX940" fmla="*/ 1486346 w 7472601"/>
              <a:gd name="connsiteY940" fmla="*/ 1079919 h 6858000"/>
              <a:gd name="connsiteX941" fmla="*/ 1070511 w 7472601"/>
              <a:gd name="connsiteY941" fmla="*/ 48609 h 6858000"/>
              <a:gd name="connsiteX942" fmla="*/ 1057230 w 7472601"/>
              <a:gd name="connsiteY942" fmla="*/ 0 h 6858000"/>
              <a:gd name="connsiteX943" fmla="*/ 43151 w 7472601"/>
              <a:gd name="connsiteY943" fmla="*/ 0 h 6858000"/>
              <a:gd name="connsiteX944" fmla="*/ 95283 w 7472601"/>
              <a:gd name="connsiteY944" fmla="*/ 0 h 6858000"/>
              <a:gd name="connsiteX945" fmla="*/ 300708 w 7472601"/>
              <a:gd name="connsiteY945" fmla="*/ 154571 h 6858000"/>
              <a:gd name="connsiteX946" fmla="*/ 530414 w 7472601"/>
              <a:gd name="connsiteY946" fmla="*/ 354673 h 6858000"/>
              <a:gd name="connsiteX947" fmla="*/ 333785 w 7472601"/>
              <a:gd name="connsiteY947" fmla="*/ 161564 h 6858000"/>
              <a:gd name="connsiteX948" fmla="*/ 147005 w 7472601"/>
              <a:gd name="connsiteY948" fmla="*/ 0 h 6858000"/>
              <a:gd name="connsiteX949" fmla="*/ 272509 w 7472601"/>
              <a:gd name="connsiteY949" fmla="*/ 0 h 6858000"/>
              <a:gd name="connsiteX950" fmla="*/ 326276 w 7472601"/>
              <a:gd name="connsiteY950" fmla="*/ 45847 h 6858000"/>
              <a:gd name="connsiteX951" fmla="*/ 823759 w 7472601"/>
              <a:gd name="connsiteY951" fmla="*/ 574145 h 6858000"/>
              <a:gd name="connsiteX952" fmla="*/ 811254 w 7472601"/>
              <a:gd name="connsiteY952" fmla="*/ 665546 h 6858000"/>
              <a:gd name="connsiteX953" fmla="*/ 154042 w 7472601"/>
              <a:gd name="connsiteY953" fmla="*/ 261522 h 6858000"/>
              <a:gd name="connsiteX954" fmla="*/ 13550 w 7472601"/>
              <a:gd name="connsiteY954" fmla="*/ 158423 h 6858000"/>
              <a:gd name="connsiteX955" fmla="*/ 0 w 7472601"/>
              <a:gd name="connsiteY955" fmla="*/ 146618 h 6858000"/>
              <a:gd name="connsiteX956" fmla="*/ 0 w 7472601"/>
              <a:gd name="connsiteY956" fmla="*/ 59161 h 6858000"/>
              <a:gd name="connsiteX957" fmla="*/ 45427 w 7472601"/>
              <a:gd name="connsiteY957" fmla="*/ 101078 h 6858000"/>
              <a:gd name="connsiteX958" fmla="*/ 630103 w 7472601"/>
              <a:gd name="connsiteY958" fmla="*/ 485885 h 6858000"/>
              <a:gd name="connsiteX959" fmla="*/ 532040 w 7472601"/>
              <a:gd name="connsiteY959" fmla="*/ 399359 h 6858000"/>
              <a:gd name="connsiteX960" fmla="*/ 517618 w 7472601"/>
              <a:gd name="connsiteY960" fmla="*/ 385726 h 6858000"/>
              <a:gd name="connsiteX961" fmla="*/ 285074 w 7472601"/>
              <a:gd name="connsiteY961" fmla="*/ 182755 h 6858000"/>
              <a:gd name="connsiteX962" fmla="*/ 43151 w 7472601"/>
              <a:gd name="connsiteY962"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17703 h 6858000"/>
              <a:gd name="connsiteX78" fmla="*/ 7467600 w 7472601"/>
              <a:gd name="connsiteY78" fmla="*/ 6163634 h 6858000"/>
              <a:gd name="connsiteX79" fmla="*/ 7448321 w 7472601"/>
              <a:gd name="connsiteY79" fmla="*/ 6190991 h 6858000"/>
              <a:gd name="connsiteX80" fmla="*/ 7467600 w 7472601"/>
              <a:gd name="connsiteY80" fmla="*/ 6221686 h 6858000"/>
              <a:gd name="connsiteX81" fmla="*/ 7467600 w 7472601"/>
              <a:gd name="connsiteY81" fmla="*/ 6334256 h 6858000"/>
              <a:gd name="connsiteX82" fmla="*/ 7454976 w 7472601"/>
              <a:gd name="connsiteY82" fmla="*/ 6318297 h 6858000"/>
              <a:gd name="connsiteX83" fmla="*/ 1456157 w 7472601"/>
              <a:gd name="connsiteY83" fmla="*/ 5371404 h 6858000"/>
              <a:gd name="connsiteX84" fmla="*/ 1244432 w 7472601"/>
              <a:gd name="connsiteY84" fmla="*/ 5385601 h 6858000"/>
              <a:gd name="connsiteX85" fmla="*/ 973990 w 7472601"/>
              <a:gd name="connsiteY85" fmla="*/ 5424940 h 6858000"/>
              <a:gd name="connsiteX86" fmla="*/ 1103809 w 7472601"/>
              <a:gd name="connsiteY86" fmla="*/ 5433720 h 6858000"/>
              <a:gd name="connsiteX87" fmla="*/ 1123454 w 7472601"/>
              <a:gd name="connsiteY87" fmla="*/ 5435727 h 6858000"/>
              <a:gd name="connsiteX88" fmla="*/ 1737017 w 7472601"/>
              <a:gd name="connsiteY88" fmla="*/ 5452183 h 6858000"/>
              <a:gd name="connsiteX89" fmla="*/ 1824397 w 7472601"/>
              <a:gd name="connsiteY89" fmla="*/ 5447757 h 6858000"/>
              <a:gd name="connsiteX90" fmla="*/ 2070059 w 7472601"/>
              <a:gd name="connsiteY90" fmla="*/ 5441660 h 6858000"/>
              <a:gd name="connsiteX91" fmla="*/ 1456157 w 7472601"/>
              <a:gd name="connsiteY91" fmla="*/ 5371404 h 6858000"/>
              <a:gd name="connsiteX92" fmla="*/ 4988186 w 7472601"/>
              <a:gd name="connsiteY92" fmla="*/ 5216467 h 6858000"/>
              <a:gd name="connsiteX93" fmla="*/ 4777334 w 7472601"/>
              <a:gd name="connsiteY93" fmla="*/ 5406072 h 6858000"/>
              <a:gd name="connsiteX94" fmla="*/ 4718341 w 7472601"/>
              <a:gd name="connsiteY94" fmla="*/ 5468043 h 6858000"/>
              <a:gd name="connsiteX95" fmla="*/ 4604655 w 7472601"/>
              <a:gd name="connsiteY95" fmla="*/ 5583434 h 6858000"/>
              <a:gd name="connsiteX96" fmla="*/ 4565074 w 7472601"/>
              <a:gd name="connsiteY96" fmla="*/ 5618550 h 6858000"/>
              <a:gd name="connsiteX97" fmla="*/ 4988186 w 7472601"/>
              <a:gd name="connsiteY97" fmla="*/ 5216467 h 6858000"/>
              <a:gd name="connsiteX98" fmla="*/ 4978032 w 7472601"/>
              <a:gd name="connsiteY98" fmla="*/ 5183809 h 6858000"/>
              <a:gd name="connsiteX99" fmla="*/ 4463413 w 7472601"/>
              <a:gd name="connsiteY99" fmla="*/ 5615162 h 6858000"/>
              <a:gd name="connsiteX100" fmla="*/ 4358134 w 7472601"/>
              <a:gd name="connsiteY100" fmla="*/ 5742791 h 6858000"/>
              <a:gd name="connsiteX101" fmla="*/ 4376219 w 7472601"/>
              <a:gd name="connsiteY101" fmla="*/ 5729027 h 6858000"/>
              <a:gd name="connsiteX102" fmla="*/ 4582340 w 7472601"/>
              <a:gd name="connsiteY102" fmla="*/ 5561037 h 6858000"/>
              <a:gd name="connsiteX103" fmla="*/ 4694684 w 7472601"/>
              <a:gd name="connsiteY103" fmla="*/ 5447098 h 6858000"/>
              <a:gd name="connsiteX104" fmla="*/ 4754123 w 7472601"/>
              <a:gd name="connsiteY104" fmla="*/ 5384643 h 6858000"/>
              <a:gd name="connsiteX105" fmla="*/ 4978032 w 7472601"/>
              <a:gd name="connsiteY105" fmla="*/ 5183809 h 6858000"/>
              <a:gd name="connsiteX106" fmla="*/ 1903353 w 7472601"/>
              <a:gd name="connsiteY106" fmla="*/ 5044827 h 6858000"/>
              <a:gd name="connsiteX107" fmla="*/ 1936931 w 7472601"/>
              <a:gd name="connsiteY107" fmla="*/ 5093954 h 6858000"/>
              <a:gd name="connsiteX108" fmla="*/ 2195868 w 7472601"/>
              <a:gd name="connsiteY108" fmla="*/ 5396574 h 6858000"/>
              <a:gd name="connsiteX109" fmla="*/ 2088852 w 7472601"/>
              <a:gd name="connsiteY109" fmla="*/ 5166123 h 6858000"/>
              <a:gd name="connsiteX110" fmla="*/ 1958241 w 7472601"/>
              <a:gd name="connsiteY110" fmla="*/ 5067955 h 6858000"/>
              <a:gd name="connsiteX111" fmla="*/ 1903353 w 7472601"/>
              <a:gd name="connsiteY111" fmla="*/ 5044827 h 6858000"/>
              <a:gd name="connsiteX112" fmla="*/ 1979378 w 7472601"/>
              <a:gd name="connsiteY112" fmla="*/ 4769504 h 6858000"/>
              <a:gd name="connsiteX113" fmla="*/ 2882120 w 7472601"/>
              <a:gd name="connsiteY113" fmla="*/ 5064547 h 6858000"/>
              <a:gd name="connsiteX114" fmla="*/ 2793103 w 7472601"/>
              <a:gd name="connsiteY114" fmla="*/ 5039699 h 6858000"/>
              <a:gd name="connsiteX115" fmla="*/ 2770041 w 7472601"/>
              <a:gd name="connsiteY115" fmla="*/ 5033634 h 6858000"/>
              <a:gd name="connsiteX116" fmla="*/ 1979378 w 7472601"/>
              <a:gd name="connsiteY116" fmla="*/ 4769504 h 6858000"/>
              <a:gd name="connsiteX117" fmla="*/ 1927410 w 7472601"/>
              <a:gd name="connsiteY117" fmla="*/ 4716164 h 6858000"/>
              <a:gd name="connsiteX118" fmla="*/ 1959587 w 7472601"/>
              <a:gd name="connsiteY118" fmla="*/ 4728849 h 6858000"/>
              <a:gd name="connsiteX119" fmla="*/ 2777707 w 7472601"/>
              <a:gd name="connsiteY119" fmla="*/ 5003991 h 6858000"/>
              <a:gd name="connsiteX120" fmla="*/ 2800768 w 7472601"/>
              <a:gd name="connsiteY120" fmla="*/ 5010056 h 6858000"/>
              <a:gd name="connsiteX121" fmla="*/ 2879408 w 7472601"/>
              <a:gd name="connsiteY121" fmla="*/ 5031590 h 6858000"/>
              <a:gd name="connsiteX122" fmla="*/ 2862295 w 7472601"/>
              <a:gd name="connsiteY122" fmla="*/ 5022958 h 6858000"/>
              <a:gd name="connsiteX123" fmla="*/ 2813343 w 7472601"/>
              <a:gd name="connsiteY123" fmla="*/ 4998369 h 6858000"/>
              <a:gd name="connsiteX124" fmla="*/ 2646245 w 7472601"/>
              <a:gd name="connsiteY124" fmla="*/ 4930999 h 6858000"/>
              <a:gd name="connsiteX125" fmla="*/ 1999243 w 7472601"/>
              <a:gd name="connsiteY125" fmla="*/ 4730524 h 6858000"/>
              <a:gd name="connsiteX126" fmla="*/ 1979527 w 7472601"/>
              <a:gd name="connsiteY126" fmla="*/ 4726651 h 6858000"/>
              <a:gd name="connsiteX127" fmla="*/ 1927410 w 7472601"/>
              <a:gd name="connsiteY127" fmla="*/ 4716164 h 6858000"/>
              <a:gd name="connsiteX128" fmla="*/ 1997014 w 7472601"/>
              <a:gd name="connsiteY128" fmla="*/ 4698007 h 6858000"/>
              <a:gd name="connsiteX129" fmla="*/ 2005458 w 7472601"/>
              <a:gd name="connsiteY129" fmla="*/ 4699540 h 6858000"/>
              <a:gd name="connsiteX130" fmla="*/ 2657186 w 7472601"/>
              <a:gd name="connsiteY130" fmla="*/ 4901687 h 6858000"/>
              <a:gd name="connsiteX131" fmla="*/ 2826662 w 7472601"/>
              <a:gd name="connsiteY131" fmla="*/ 4970362 h 6858000"/>
              <a:gd name="connsiteX132" fmla="*/ 2876100 w 7472601"/>
              <a:gd name="connsiteY132" fmla="*/ 4995397 h 6858000"/>
              <a:gd name="connsiteX133" fmla="*/ 3042600 w 7472601"/>
              <a:gd name="connsiteY133" fmla="*/ 5059532 h 6858000"/>
              <a:gd name="connsiteX134" fmla="*/ 1997014 w 7472601"/>
              <a:gd name="connsiteY134" fmla="*/ 4698007 h 6858000"/>
              <a:gd name="connsiteX135" fmla="*/ 2305292 w 7472601"/>
              <a:gd name="connsiteY135" fmla="*/ 4219492 h 6858000"/>
              <a:gd name="connsiteX136" fmla="*/ 3360922 w 7472601"/>
              <a:gd name="connsiteY136" fmla="*/ 4529373 h 6858000"/>
              <a:gd name="connsiteX137" fmla="*/ 3492420 w 7472601"/>
              <a:gd name="connsiteY137" fmla="*/ 4510145 h 6858000"/>
              <a:gd name="connsiteX138" fmla="*/ 3364086 w 7472601"/>
              <a:gd name="connsiteY138" fmla="*/ 4480340 h 6858000"/>
              <a:gd name="connsiteX139" fmla="*/ 3225818 w 7472601"/>
              <a:gd name="connsiteY139" fmla="*/ 4411822 h 6858000"/>
              <a:gd name="connsiteX140" fmla="*/ 3129696 w 7472601"/>
              <a:gd name="connsiteY140" fmla="*/ 4360704 h 6858000"/>
              <a:gd name="connsiteX141" fmla="*/ 2814545 w 7472601"/>
              <a:gd name="connsiteY141" fmla="*/ 4282955 h 6858000"/>
              <a:gd name="connsiteX142" fmla="*/ 2305292 w 7472601"/>
              <a:gd name="connsiteY142" fmla="*/ 4219492 h 6858000"/>
              <a:gd name="connsiteX143" fmla="*/ 2626982 w 7472601"/>
              <a:gd name="connsiteY143" fmla="*/ 4206450 h 6858000"/>
              <a:gd name="connsiteX144" fmla="*/ 2490617 w 7472601"/>
              <a:gd name="connsiteY144" fmla="*/ 4206951 h 6858000"/>
              <a:gd name="connsiteX145" fmla="*/ 2819869 w 7472601"/>
              <a:gd name="connsiteY145" fmla="*/ 4252936 h 6858000"/>
              <a:gd name="connsiteX146" fmla="*/ 3143018 w 7472601"/>
              <a:gd name="connsiteY146" fmla="*/ 4332698 h 6858000"/>
              <a:gd name="connsiteX147" fmla="*/ 3241520 w 7472601"/>
              <a:gd name="connsiteY147" fmla="*/ 4385112 h 6858000"/>
              <a:gd name="connsiteX148" fmla="*/ 3374575 w 7472601"/>
              <a:gd name="connsiteY148" fmla="*/ 4451517 h 6858000"/>
              <a:gd name="connsiteX149" fmla="*/ 3505221 w 7472601"/>
              <a:gd name="connsiteY149" fmla="*/ 4480757 h 6858000"/>
              <a:gd name="connsiteX150" fmla="*/ 2626982 w 7472601"/>
              <a:gd name="connsiteY150" fmla="*/ 4206450 h 6858000"/>
              <a:gd name="connsiteX151" fmla="*/ 1310106 w 7472601"/>
              <a:gd name="connsiteY151" fmla="*/ 3943217 h 6858000"/>
              <a:gd name="connsiteX152" fmla="*/ 854994 w 7472601"/>
              <a:gd name="connsiteY152" fmla="*/ 4399136 h 6858000"/>
              <a:gd name="connsiteX153" fmla="*/ 742462 w 7472601"/>
              <a:gd name="connsiteY153" fmla="*/ 4594648 h 6858000"/>
              <a:gd name="connsiteX154" fmla="*/ 820602 w 7472601"/>
              <a:gd name="connsiteY154" fmla="*/ 4485915 h 6858000"/>
              <a:gd name="connsiteX155" fmla="*/ 878295 w 7472601"/>
              <a:gd name="connsiteY155" fmla="*/ 4403594 h 6858000"/>
              <a:gd name="connsiteX156" fmla="*/ 1240607 w 7472601"/>
              <a:gd name="connsiteY156" fmla="*/ 4010401 h 6858000"/>
              <a:gd name="connsiteX157" fmla="*/ 1310106 w 7472601"/>
              <a:gd name="connsiteY157" fmla="*/ 3943217 h 6858000"/>
              <a:gd name="connsiteX158" fmla="*/ 1423113 w 7472601"/>
              <a:gd name="connsiteY158" fmla="*/ 3874565 h 6858000"/>
              <a:gd name="connsiteX159" fmla="*/ 1260565 w 7472601"/>
              <a:gd name="connsiteY159" fmla="*/ 4031982 h 6858000"/>
              <a:gd name="connsiteX160" fmla="*/ 901900 w 7472601"/>
              <a:gd name="connsiteY160" fmla="*/ 4421236 h 6858000"/>
              <a:gd name="connsiteX161" fmla="*/ 845044 w 7472601"/>
              <a:gd name="connsiteY161" fmla="*/ 4502436 h 6858000"/>
              <a:gd name="connsiteX162" fmla="*/ 685926 w 7472601"/>
              <a:gd name="connsiteY162" fmla="*/ 4703069 h 6858000"/>
              <a:gd name="connsiteX163" fmla="*/ 684248 w 7472601"/>
              <a:gd name="connsiteY163" fmla="*/ 4706721 h 6858000"/>
              <a:gd name="connsiteX164" fmla="*/ 1423113 w 7472601"/>
              <a:gd name="connsiteY164" fmla="*/ 3874565 h 6858000"/>
              <a:gd name="connsiteX165" fmla="*/ 3316479 w 7472601"/>
              <a:gd name="connsiteY165" fmla="*/ 3872136 h 6858000"/>
              <a:gd name="connsiteX166" fmla="*/ 3546806 w 7472601"/>
              <a:gd name="connsiteY166" fmla="*/ 4356139 h 6858000"/>
              <a:gd name="connsiteX167" fmla="*/ 3364433 w 7472601"/>
              <a:gd name="connsiteY167" fmla="*/ 3953121 h 6858000"/>
              <a:gd name="connsiteX168" fmla="*/ 3316479 w 7472601"/>
              <a:gd name="connsiteY168" fmla="*/ 3872136 h 6858000"/>
              <a:gd name="connsiteX169" fmla="*/ 3291335 w 7472601"/>
              <a:gd name="connsiteY169" fmla="*/ 3767420 h 6858000"/>
              <a:gd name="connsiteX170" fmla="*/ 3390805 w 7472601"/>
              <a:gd name="connsiteY170" fmla="*/ 3937163 h 6858000"/>
              <a:gd name="connsiteX171" fmla="*/ 3579062 w 7472601"/>
              <a:gd name="connsiteY171" fmla="*/ 4359040 h 6858000"/>
              <a:gd name="connsiteX172" fmla="*/ 3467355 w 7472601"/>
              <a:gd name="connsiteY172" fmla="*/ 3988130 h 6858000"/>
              <a:gd name="connsiteX173" fmla="*/ 3310753 w 7472601"/>
              <a:gd name="connsiteY173" fmla="*/ 3787140 h 6858000"/>
              <a:gd name="connsiteX174" fmla="*/ 3291335 w 7472601"/>
              <a:gd name="connsiteY174" fmla="*/ 3767420 h 6858000"/>
              <a:gd name="connsiteX175" fmla="*/ 1635889 w 7472601"/>
              <a:gd name="connsiteY175" fmla="*/ 3709494 h 6858000"/>
              <a:gd name="connsiteX176" fmla="*/ 1634800 w 7472601"/>
              <a:gd name="connsiteY176" fmla="*/ 3731111 h 6858000"/>
              <a:gd name="connsiteX177" fmla="*/ 1635889 w 7472601"/>
              <a:gd name="connsiteY177" fmla="*/ 3709494 h 6858000"/>
              <a:gd name="connsiteX178" fmla="*/ 1510397 w 7472601"/>
              <a:gd name="connsiteY178" fmla="*/ 3684705 h 6858000"/>
              <a:gd name="connsiteX179" fmla="*/ 1146550 w 7472601"/>
              <a:gd name="connsiteY179" fmla="*/ 3802012 h 6858000"/>
              <a:gd name="connsiteX180" fmla="*/ 698834 w 7472601"/>
              <a:gd name="connsiteY180" fmla="*/ 3952272 h 6858000"/>
              <a:gd name="connsiteX181" fmla="*/ 34256 w 7472601"/>
              <a:gd name="connsiteY181" fmla="*/ 4347603 h 6858000"/>
              <a:gd name="connsiteX182" fmla="*/ 527241 w 7472601"/>
              <a:gd name="connsiteY182" fmla="*/ 4065078 h 6858000"/>
              <a:gd name="connsiteX183" fmla="*/ 1510397 w 7472601"/>
              <a:gd name="connsiteY183" fmla="*/ 3684705 h 6858000"/>
              <a:gd name="connsiteX184" fmla="*/ 1313114 w 7472601"/>
              <a:gd name="connsiteY184" fmla="*/ 3655216 h 6858000"/>
              <a:gd name="connsiteX185" fmla="*/ 1109304 w 7472601"/>
              <a:gd name="connsiteY185" fmla="*/ 3669030 h 6858000"/>
              <a:gd name="connsiteX186" fmla="*/ 8129 w 7472601"/>
              <a:gd name="connsiteY186" fmla="*/ 4330519 h 6858000"/>
              <a:gd name="connsiteX187" fmla="*/ 687572 w 7472601"/>
              <a:gd name="connsiteY187" fmla="*/ 3925629 h 6858000"/>
              <a:gd name="connsiteX188" fmla="*/ 1138365 w 7472601"/>
              <a:gd name="connsiteY188" fmla="*/ 3774515 h 6858000"/>
              <a:gd name="connsiteX189" fmla="*/ 1505579 w 7472601"/>
              <a:gd name="connsiteY189" fmla="*/ 3655526 h 6858000"/>
              <a:gd name="connsiteX190" fmla="*/ 1313114 w 7472601"/>
              <a:gd name="connsiteY190" fmla="*/ 3655216 h 6858000"/>
              <a:gd name="connsiteX191" fmla="*/ 3655073 w 7472601"/>
              <a:gd name="connsiteY191" fmla="*/ 3650884 h 6858000"/>
              <a:gd name="connsiteX192" fmla="*/ 3989938 w 7472601"/>
              <a:gd name="connsiteY192" fmla="*/ 3991685 h 6858000"/>
              <a:gd name="connsiteX193" fmla="*/ 4393907 w 7472601"/>
              <a:gd name="connsiteY193" fmla="*/ 4261258 h 6858000"/>
              <a:gd name="connsiteX194" fmla="*/ 4648051 w 7472601"/>
              <a:gd name="connsiteY194" fmla="*/ 4374051 h 6858000"/>
              <a:gd name="connsiteX195" fmla="*/ 4383389 w 7472601"/>
              <a:gd name="connsiteY195" fmla="*/ 4184369 h 6858000"/>
              <a:gd name="connsiteX196" fmla="*/ 4165508 w 7472601"/>
              <a:gd name="connsiteY196" fmla="*/ 4035196 h 6858000"/>
              <a:gd name="connsiteX197" fmla="*/ 4068162 w 7472601"/>
              <a:gd name="connsiteY197" fmla="*/ 3953394 h 6858000"/>
              <a:gd name="connsiteX198" fmla="*/ 3981416 w 7472601"/>
              <a:gd name="connsiteY198" fmla="*/ 3880482 h 6858000"/>
              <a:gd name="connsiteX199" fmla="*/ 3800147 w 7472601"/>
              <a:gd name="connsiteY199" fmla="*/ 3749872 h 6858000"/>
              <a:gd name="connsiteX200" fmla="*/ 3655073 w 7472601"/>
              <a:gd name="connsiteY200" fmla="*/ 3650884 h 6858000"/>
              <a:gd name="connsiteX201" fmla="*/ 3670252 w 7472601"/>
              <a:gd name="connsiteY201" fmla="*/ 3622798 h 6858000"/>
              <a:gd name="connsiteX202" fmla="*/ 3817258 w 7472601"/>
              <a:gd name="connsiteY202" fmla="*/ 3723577 h 6858000"/>
              <a:gd name="connsiteX203" fmla="*/ 4000461 w 7472601"/>
              <a:gd name="connsiteY203" fmla="*/ 3855966 h 6858000"/>
              <a:gd name="connsiteX204" fmla="*/ 4088180 w 7472601"/>
              <a:gd name="connsiteY204" fmla="*/ 3929774 h 6858000"/>
              <a:gd name="connsiteX205" fmla="*/ 4184555 w 7472601"/>
              <a:gd name="connsiteY205" fmla="*/ 4010683 h 6858000"/>
              <a:gd name="connsiteX206" fmla="*/ 4399563 w 7472601"/>
              <a:gd name="connsiteY206" fmla="*/ 4158106 h 6858000"/>
              <a:gd name="connsiteX207" fmla="*/ 4684469 w 7472601"/>
              <a:gd name="connsiteY207" fmla="*/ 4364680 h 6858000"/>
              <a:gd name="connsiteX208" fmla="*/ 4690271 w 7472601"/>
              <a:gd name="connsiteY208" fmla="*/ 4370034 h 6858000"/>
              <a:gd name="connsiteX209" fmla="*/ 4136093 w 7472601"/>
              <a:gd name="connsiteY209" fmla="*/ 3858466 h 6858000"/>
              <a:gd name="connsiteX210" fmla="*/ 3670252 w 7472601"/>
              <a:gd name="connsiteY210" fmla="*/ 3622798 h 6858000"/>
              <a:gd name="connsiteX211" fmla="*/ 4440129 w 7472601"/>
              <a:gd name="connsiteY211" fmla="*/ 3448571 h 6858000"/>
              <a:gd name="connsiteX212" fmla="*/ 4856525 w 7472601"/>
              <a:gd name="connsiteY212" fmla="*/ 3915351 h 6858000"/>
              <a:gd name="connsiteX213" fmla="*/ 5059055 w 7472601"/>
              <a:gd name="connsiteY213" fmla="*/ 4108918 h 6858000"/>
              <a:gd name="connsiteX214" fmla="*/ 5290070 w 7472601"/>
              <a:gd name="connsiteY214" fmla="*/ 4263619 h 6858000"/>
              <a:gd name="connsiteX215" fmla="*/ 4834991 w 7472601"/>
              <a:gd name="connsiteY215" fmla="*/ 3830985 h 6858000"/>
              <a:gd name="connsiteX216" fmla="*/ 4440129 w 7472601"/>
              <a:gd name="connsiteY216" fmla="*/ 3448571 h 6858000"/>
              <a:gd name="connsiteX217" fmla="*/ 4441737 w 7472601"/>
              <a:gd name="connsiteY217" fmla="*/ 3399734 h 6858000"/>
              <a:gd name="connsiteX218" fmla="*/ 4431236 w 7472601"/>
              <a:gd name="connsiteY218" fmla="*/ 3400954 h 6858000"/>
              <a:gd name="connsiteX219" fmla="*/ 4557150 w 7472601"/>
              <a:gd name="connsiteY219" fmla="*/ 3510023 h 6858000"/>
              <a:gd name="connsiteX220" fmla="*/ 4856936 w 7472601"/>
              <a:gd name="connsiteY220" fmla="*/ 3809146 h 6858000"/>
              <a:gd name="connsiteX221" fmla="*/ 5111996 w 7472601"/>
              <a:gd name="connsiteY221" fmla="*/ 4065759 h 6858000"/>
              <a:gd name="connsiteX222" fmla="*/ 5388878 w 7472601"/>
              <a:gd name="connsiteY222" fmla="*/ 4300185 h 6858000"/>
              <a:gd name="connsiteX223" fmla="*/ 5425556 w 7472601"/>
              <a:gd name="connsiteY223" fmla="*/ 4308967 h 6858000"/>
              <a:gd name="connsiteX224" fmla="*/ 4943646 w 7472601"/>
              <a:gd name="connsiteY224" fmla="*/ 3822916 h 6858000"/>
              <a:gd name="connsiteX225" fmla="*/ 4594837 w 7472601"/>
              <a:gd name="connsiteY225" fmla="*/ 3532274 h 6858000"/>
              <a:gd name="connsiteX226" fmla="*/ 4441737 w 7472601"/>
              <a:gd name="connsiteY226" fmla="*/ 3399734 h 6858000"/>
              <a:gd name="connsiteX227" fmla="*/ 5425834 w 7472601"/>
              <a:gd name="connsiteY227" fmla="*/ 3162785 h 6858000"/>
              <a:gd name="connsiteX228" fmla="*/ 5401644 w 7472601"/>
              <a:gd name="connsiteY228" fmla="*/ 3617847 h 6858000"/>
              <a:gd name="connsiteX229" fmla="*/ 5467256 w 7472601"/>
              <a:gd name="connsiteY229" fmla="*/ 4175494 h 6858000"/>
              <a:gd name="connsiteX230" fmla="*/ 5448069 w 7472601"/>
              <a:gd name="connsiteY230" fmla="*/ 3567554 h 6858000"/>
              <a:gd name="connsiteX231" fmla="*/ 5425834 w 7472601"/>
              <a:gd name="connsiteY231" fmla="*/ 3162785 h 6858000"/>
              <a:gd name="connsiteX232" fmla="*/ 1318687 w 7472601"/>
              <a:gd name="connsiteY232" fmla="*/ 3113840 h 6858000"/>
              <a:gd name="connsiteX233" fmla="*/ 1066793 w 7472601"/>
              <a:gd name="connsiteY233" fmla="*/ 3212171 h 6858000"/>
              <a:gd name="connsiteX234" fmla="*/ 993319 w 7472601"/>
              <a:gd name="connsiteY234" fmla="*/ 3247648 h 6858000"/>
              <a:gd name="connsiteX235" fmla="*/ 853081 w 7472601"/>
              <a:gd name="connsiteY235" fmla="*/ 3312410 h 6858000"/>
              <a:gd name="connsiteX236" fmla="*/ 805957 w 7472601"/>
              <a:gd name="connsiteY236" fmla="*/ 3330443 h 6858000"/>
              <a:gd name="connsiteX237" fmla="*/ 1318687 w 7472601"/>
              <a:gd name="connsiteY237" fmla="*/ 3113840 h 6858000"/>
              <a:gd name="connsiteX238" fmla="*/ 5453702 w 7472601"/>
              <a:gd name="connsiteY238" fmla="*/ 3090882 h 6858000"/>
              <a:gd name="connsiteX239" fmla="*/ 5480135 w 7472601"/>
              <a:gd name="connsiteY239" fmla="*/ 3565802 h 6858000"/>
              <a:gd name="connsiteX240" fmla="*/ 5499023 w 7472601"/>
              <a:gd name="connsiteY240" fmla="*/ 4166310 h 6858000"/>
              <a:gd name="connsiteX241" fmla="*/ 5547022 w 7472601"/>
              <a:gd name="connsiteY241" fmla="*/ 3607838 h 6858000"/>
              <a:gd name="connsiteX242" fmla="*/ 5515964 w 7472601"/>
              <a:gd name="connsiteY242" fmla="*/ 3378541 h 6858000"/>
              <a:gd name="connsiteX243" fmla="*/ 5453702 w 7472601"/>
              <a:gd name="connsiteY243" fmla="*/ 3090882 h 6858000"/>
              <a:gd name="connsiteX244" fmla="*/ 1238695 w 7472601"/>
              <a:gd name="connsiteY244" fmla="*/ 3076820 h 6858000"/>
              <a:gd name="connsiteX245" fmla="*/ 716371 w 7472601"/>
              <a:gd name="connsiteY245" fmla="*/ 3293249 h 6858000"/>
              <a:gd name="connsiteX246" fmla="*/ 579522 w 7472601"/>
              <a:gd name="connsiteY246" fmla="*/ 3371759 h 6858000"/>
              <a:gd name="connsiteX247" fmla="*/ 600288 w 7472601"/>
              <a:gd name="connsiteY247" fmla="*/ 3365555 h 6858000"/>
              <a:gd name="connsiteX248" fmla="*/ 840692 w 7472601"/>
              <a:gd name="connsiteY248" fmla="*/ 3284921 h 6858000"/>
              <a:gd name="connsiteX249" fmla="*/ 979248 w 7472601"/>
              <a:gd name="connsiteY249" fmla="*/ 3221003 h 6858000"/>
              <a:gd name="connsiteX250" fmla="*/ 1053282 w 7472601"/>
              <a:gd name="connsiteY250" fmla="*/ 3185247 h 6858000"/>
              <a:gd name="connsiteX251" fmla="*/ 1320603 w 7472601"/>
              <a:gd name="connsiteY251" fmla="*/ 3081281 h 6858000"/>
              <a:gd name="connsiteX252" fmla="*/ 1238695 w 7472601"/>
              <a:gd name="connsiteY252" fmla="*/ 3076820 h 6858000"/>
              <a:gd name="connsiteX253" fmla="*/ 5425627 w 7472601"/>
              <a:gd name="connsiteY253" fmla="*/ 2954192 h 6858000"/>
              <a:gd name="connsiteX254" fmla="*/ 5470770 w 7472601"/>
              <a:gd name="connsiteY254" fmla="*/ 3005435 h 6858000"/>
              <a:gd name="connsiteX255" fmla="*/ 5519779 w 7472601"/>
              <a:gd name="connsiteY255" fmla="*/ 4359223 h 6858000"/>
              <a:gd name="connsiteX256" fmla="*/ 5520293 w 7472601"/>
              <a:gd name="connsiteY256" fmla="*/ 4360602 h 6858000"/>
              <a:gd name="connsiteX257" fmla="*/ 5767221 w 7472601"/>
              <a:gd name="connsiteY257" fmla="*/ 4665564 h 6858000"/>
              <a:gd name="connsiteX258" fmla="*/ 6937169 w 7472601"/>
              <a:gd name="connsiteY258" fmla="*/ 4815941 h 6858000"/>
              <a:gd name="connsiteX259" fmla="*/ 6953922 w 7472601"/>
              <a:gd name="connsiteY259" fmla="*/ 4890068 h 6858000"/>
              <a:gd name="connsiteX260" fmla="*/ 6071359 w 7472601"/>
              <a:gd name="connsiteY260" fmla="*/ 4770770 h 6858000"/>
              <a:gd name="connsiteX261" fmla="*/ 6038839 w 7472601"/>
              <a:gd name="connsiteY261" fmla="*/ 4764474 h 6858000"/>
              <a:gd name="connsiteX262" fmla="*/ 6038706 w 7472601"/>
              <a:gd name="connsiteY262" fmla="*/ 4763847 h 6858000"/>
              <a:gd name="connsiteX263" fmla="*/ 6037784 w 7472601"/>
              <a:gd name="connsiteY263" fmla="*/ 4764270 h 6858000"/>
              <a:gd name="connsiteX264" fmla="*/ 6038839 w 7472601"/>
              <a:gd name="connsiteY264" fmla="*/ 4764474 h 6858000"/>
              <a:gd name="connsiteX265" fmla="*/ 6040338 w 7472601"/>
              <a:gd name="connsiteY265" fmla="*/ 4771418 h 6858000"/>
              <a:gd name="connsiteX266" fmla="*/ 6024488 w 7472601"/>
              <a:gd name="connsiteY266" fmla="*/ 4809903 h 6858000"/>
              <a:gd name="connsiteX267" fmla="*/ 5599771 w 7472601"/>
              <a:gd name="connsiteY267" fmla="*/ 5509652 h 6858000"/>
              <a:gd name="connsiteX268" fmla="*/ 5548843 w 7472601"/>
              <a:gd name="connsiteY268" fmla="*/ 5563845 h 6858000"/>
              <a:gd name="connsiteX269" fmla="*/ 5940952 w 7472601"/>
              <a:gd name="connsiteY269" fmla="*/ 6250028 h 6858000"/>
              <a:gd name="connsiteX270" fmla="*/ 6043441 w 7472601"/>
              <a:gd name="connsiteY270" fmla="*/ 6665847 h 6858000"/>
              <a:gd name="connsiteX271" fmla="*/ 6093432 w 7472601"/>
              <a:gd name="connsiteY271" fmla="*/ 6858000 h 6858000"/>
              <a:gd name="connsiteX272" fmla="*/ 6034344 w 7472601"/>
              <a:gd name="connsiteY272" fmla="*/ 6858000 h 6858000"/>
              <a:gd name="connsiteX273" fmla="*/ 6026679 w 7472601"/>
              <a:gd name="connsiteY273" fmla="*/ 6836959 h 6858000"/>
              <a:gd name="connsiteX274" fmla="*/ 5800441 w 7472601"/>
              <a:gd name="connsiteY274" fmla="*/ 6335286 h 6858000"/>
              <a:gd name="connsiteX275" fmla="*/ 5526562 w 7472601"/>
              <a:gd name="connsiteY275" fmla="*/ 5705388 h 6858000"/>
              <a:gd name="connsiteX276" fmla="*/ 5519640 w 7472601"/>
              <a:gd name="connsiteY276" fmla="*/ 5683774 h 6858000"/>
              <a:gd name="connsiteX277" fmla="*/ 5844559 w 7472601"/>
              <a:gd name="connsiteY277" fmla="*/ 6553349 h 6858000"/>
              <a:gd name="connsiteX278" fmla="*/ 5975994 w 7472601"/>
              <a:gd name="connsiteY278" fmla="*/ 6858000 h 6858000"/>
              <a:gd name="connsiteX279" fmla="*/ 5898547 w 7472601"/>
              <a:gd name="connsiteY279" fmla="*/ 6858000 h 6858000"/>
              <a:gd name="connsiteX280" fmla="*/ 5682041 w 7472601"/>
              <a:gd name="connsiteY280" fmla="*/ 6355860 h 6858000"/>
              <a:gd name="connsiteX281" fmla="*/ 5461758 w 7472601"/>
              <a:gd name="connsiteY281" fmla="*/ 5820220 h 6858000"/>
              <a:gd name="connsiteX282" fmla="*/ 5237282 w 7472601"/>
              <a:gd name="connsiteY282" fmla="*/ 6579086 h 6858000"/>
              <a:gd name="connsiteX283" fmla="*/ 5115009 w 7472601"/>
              <a:gd name="connsiteY283" fmla="*/ 6858000 h 6858000"/>
              <a:gd name="connsiteX284" fmla="*/ 5028074 w 7472601"/>
              <a:gd name="connsiteY284" fmla="*/ 6858000 h 6858000"/>
              <a:gd name="connsiteX285" fmla="*/ 5079508 w 7472601"/>
              <a:gd name="connsiteY285" fmla="*/ 6749074 h 6858000"/>
              <a:gd name="connsiteX286" fmla="*/ 5371846 w 7472601"/>
              <a:gd name="connsiteY286" fmla="*/ 5924413 h 6858000"/>
              <a:gd name="connsiteX287" fmla="*/ 5270512 w 7472601"/>
              <a:gd name="connsiteY287" fmla="*/ 6138975 h 6858000"/>
              <a:gd name="connsiteX288" fmla="*/ 5062409 w 7472601"/>
              <a:gd name="connsiteY288" fmla="*/ 6653544 h 6858000"/>
              <a:gd name="connsiteX289" fmla="*/ 5036628 w 7472601"/>
              <a:gd name="connsiteY289" fmla="*/ 6754247 h 6858000"/>
              <a:gd name="connsiteX290" fmla="*/ 5009112 w 7472601"/>
              <a:gd name="connsiteY290" fmla="*/ 6858000 h 6858000"/>
              <a:gd name="connsiteX291" fmla="*/ 4976679 w 7472601"/>
              <a:gd name="connsiteY291" fmla="*/ 6858000 h 6858000"/>
              <a:gd name="connsiteX292" fmla="*/ 5006537 w 7472601"/>
              <a:gd name="connsiteY292" fmla="*/ 6747068 h 6858000"/>
              <a:gd name="connsiteX293" fmla="*/ 5032723 w 7472601"/>
              <a:gd name="connsiteY293" fmla="*/ 6644957 h 6858000"/>
              <a:gd name="connsiteX294" fmla="*/ 5242949 w 7472601"/>
              <a:gd name="connsiteY294" fmla="*/ 6125175 h 6858000"/>
              <a:gd name="connsiteX295" fmla="*/ 5286321 w 7472601"/>
              <a:gd name="connsiteY295" fmla="*/ 6033555 h 6858000"/>
              <a:gd name="connsiteX296" fmla="*/ 5008210 w 7472601"/>
              <a:gd name="connsiteY296" fmla="*/ 6649194 h 6858000"/>
              <a:gd name="connsiteX297" fmla="*/ 4986321 w 7472601"/>
              <a:gd name="connsiteY297" fmla="*/ 6765687 h 6858000"/>
              <a:gd name="connsiteX298" fmla="*/ 4973474 w 7472601"/>
              <a:gd name="connsiteY298" fmla="*/ 6858000 h 6858000"/>
              <a:gd name="connsiteX299" fmla="*/ 4907178 w 7472601"/>
              <a:gd name="connsiteY299" fmla="*/ 6858000 h 6858000"/>
              <a:gd name="connsiteX300" fmla="*/ 4910810 w 7472601"/>
              <a:gd name="connsiteY300" fmla="*/ 6829660 h 6858000"/>
              <a:gd name="connsiteX301" fmla="*/ 4987461 w 7472601"/>
              <a:gd name="connsiteY301" fmla="*/ 6432994 h 6858000"/>
              <a:gd name="connsiteX302" fmla="*/ 5179262 w 7472601"/>
              <a:gd name="connsiteY302" fmla="*/ 6035044 h 6858000"/>
              <a:gd name="connsiteX303" fmla="*/ 4689678 w 7472601"/>
              <a:gd name="connsiteY303" fmla="*/ 6440241 h 6858000"/>
              <a:gd name="connsiteX304" fmla="*/ 4477543 w 7472601"/>
              <a:gd name="connsiteY304" fmla="*/ 6674836 h 6858000"/>
              <a:gd name="connsiteX305" fmla="*/ 4329957 w 7472601"/>
              <a:gd name="connsiteY305" fmla="*/ 6858000 h 6858000"/>
              <a:gd name="connsiteX306" fmla="*/ 4218595 w 7472601"/>
              <a:gd name="connsiteY306" fmla="*/ 6858000 h 6858000"/>
              <a:gd name="connsiteX307" fmla="*/ 4368888 w 7472601"/>
              <a:gd name="connsiteY307" fmla="*/ 6668412 h 6858000"/>
              <a:gd name="connsiteX308" fmla="*/ 4563091 w 7472601"/>
              <a:gd name="connsiteY308" fmla="*/ 6442508 h 6858000"/>
              <a:gd name="connsiteX309" fmla="*/ 5387324 w 7472601"/>
              <a:gd name="connsiteY309" fmla="*/ 5705830 h 6858000"/>
              <a:gd name="connsiteX310" fmla="*/ 5073620 w 7472601"/>
              <a:gd name="connsiteY310" fmla="*/ 5955437 h 6858000"/>
              <a:gd name="connsiteX311" fmla="*/ 4689789 w 7472601"/>
              <a:gd name="connsiteY311" fmla="*/ 6268382 h 6858000"/>
              <a:gd name="connsiteX312" fmla="*/ 4418722 w 7472601"/>
              <a:gd name="connsiteY312" fmla="*/ 6570886 h 6858000"/>
              <a:gd name="connsiteX313" fmla="*/ 4214944 w 7472601"/>
              <a:gd name="connsiteY313" fmla="*/ 6858000 h 6858000"/>
              <a:gd name="connsiteX314" fmla="*/ 4177898 w 7472601"/>
              <a:gd name="connsiteY314" fmla="*/ 6858000 h 6858000"/>
              <a:gd name="connsiteX315" fmla="*/ 4391597 w 7472601"/>
              <a:gd name="connsiteY315" fmla="*/ 6556370 h 6858000"/>
              <a:gd name="connsiteX316" fmla="*/ 4668889 w 7472601"/>
              <a:gd name="connsiteY316" fmla="*/ 6246399 h 6858000"/>
              <a:gd name="connsiteX317" fmla="*/ 5055427 w 7472601"/>
              <a:gd name="connsiteY317" fmla="*/ 5931476 h 6858000"/>
              <a:gd name="connsiteX318" fmla="*/ 5371814 w 7472601"/>
              <a:gd name="connsiteY318" fmla="*/ 5678975 h 6858000"/>
              <a:gd name="connsiteX319" fmla="*/ 4987918 w 7472601"/>
              <a:gd name="connsiteY319" fmla="*/ 5838701 h 6858000"/>
              <a:gd name="connsiteX320" fmla="*/ 4317146 w 7472601"/>
              <a:gd name="connsiteY320" fmla="*/ 6587716 h 6858000"/>
              <a:gd name="connsiteX321" fmla="*/ 4171627 w 7472601"/>
              <a:gd name="connsiteY321" fmla="*/ 6858000 h 6858000"/>
              <a:gd name="connsiteX322" fmla="*/ 4081585 w 7472601"/>
              <a:gd name="connsiteY322" fmla="*/ 6858000 h 6858000"/>
              <a:gd name="connsiteX323" fmla="*/ 4238603 w 7472601"/>
              <a:gd name="connsiteY323" fmla="*/ 6559341 h 6858000"/>
              <a:gd name="connsiteX324" fmla="*/ 4778333 w 7472601"/>
              <a:gd name="connsiteY324" fmla="*/ 5873626 h 6858000"/>
              <a:gd name="connsiteX325" fmla="*/ 5414185 w 7472601"/>
              <a:gd name="connsiteY325" fmla="*/ 5573882 h 6858000"/>
              <a:gd name="connsiteX326" fmla="*/ 5959648 w 7472601"/>
              <a:gd name="connsiteY326" fmla="*/ 4760797 h 6858000"/>
              <a:gd name="connsiteX327" fmla="*/ 5355019 w 7472601"/>
              <a:gd name="connsiteY327" fmla="*/ 4734672 h 6858000"/>
              <a:gd name="connsiteX328" fmla="*/ 5083565 w 7472601"/>
              <a:gd name="connsiteY328" fmla="*/ 5179121 h 6858000"/>
              <a:gd name="connsiteX329" fmla="*/ 4713577 w 7472601"/>
              <a:gd name="connsiteY329" fmla="*/ 5616803 h 6858000"/>
              <a:gd name="connsiteX330" fmla="*/ 3989559 w 7472601"/>
              <a:gd name="connsiteY330" fmla="*/ 6145945 h 6858000"/>
              <a:gd name="connsiteX331" fmla="*/ 3939824 w 7472601"/>
              <a:gd name="connsiteY331" fmla="*/ 6066900 h 6858000"/>
              <a:gd name="connsiteX332" fmla="*/ 4584537 w 7472601"/>
              <a:gd name="connsiteY332" fmla="*/ 5324826 h 6858000"/>
              <a:gd name="connsiteX333" fmla="*/ 5037105 w 7472601"/>
              <a:gd name="connsiteY333" fmla="*/ 5088765 h 6858000"/>
              <a:gd name="connsiteX334" fmla="*/ 5039930 w 7472601"/>
              <a:gd name="connsiteY334" fmla="*/ 5089585 h 6858000"/>
              <a:gd name="connsiteX335" fmla="*/ 5263764 w 7472601"/>
              <a:gd name="connsiteY335" fmla="*/ 4735525 h 6858000"/>
              <a:gd name="connsiteX336" fmla="*/ 4086300 w 7472601"/>
              <a:gd name="connsiteY336" fmla="*/ 4884599 h 6858000"/>
              <a:gd name="connsiteX337" fmla="*/ 4085485 w 7472601"/>
              <a:gd name="connsiteY337" fmla="*/ 4899070 h 6858000"/>
              <a:gd name="connsiteX338" fmla="*/ 3871915 w 7472601"/>
              <a:gd name="connsiteY338" fmla="*/ 5253645 h 6858000"/>
              <a:gd name="connsiteX339" fmla="*/ 3799374 w 7472601"/>
              <a:gd name="connsiteY339" fmla="*/ 5466127 h 6858000"/>
              <a:gd name="connsiteX340" fmla="*/ 3498850 w 7472601"/>
              <a:gd name="connsiteY340" fmla="*/ 6661888 h 6858000"/>
              <a:gd name="connsiteX341" fmla="*/ 3399216 w 7472601"/>
              <a:gd name="connsiteY341" fmla="*/ 6858000 h 6858000"/>
              <a:gd name="connsiteX342" fmla="*/ 3303688 w 7472601"/>
              <a:gd name="connsiteY342" fmla="*/ 6858000 h 6858000"/>
              <a:gd name="connsiteX343" fmla="*/ 3391774 w 7472601"/>
              <a:gd name="connsiteY343" fmla="*/ 6697181 h 6858000"/>
              <a:gd name="connsiteX344" fmla="*/ 3735540 w 7472601"/>
              <a:gd name="connsiteY344" fmla="*/ 5546923 h 6858000"/>
              <a:gd name="connsiteX345" fmla="*/ 3729438 w 7472601"/>
              <a:gd name="connsiteY345" fmla="*/ 5569058 h 6858000"/>
              <a:gd name="connsiteX346" fmla="*/ 3707782 w 7472601"/>
              <a:gd name="connsiteY346" fmla="*/ 5644908 h 6858000"/>
              <a:gd name="connsiteX347" fmla="*/ 3583827 w 7472601"/>
              <a:gd name="connsiteY347" fmla="*/ 6039215 h 6858000"/>
              <a:gd name="connsiteX348" fmla="*/ 3547861 w 7472601"/>
              <a:gd name="connsiteY348" fmla="*/ 6129609 h 6858000"/>
              <a:gd name="connsiteX349" fmla="*/ 3490905 w 7472601"/>
              <a:gd name="connsiteY349" fmla="*/ 6277660 h 6858000"/>
              <a:gd name="connsiteX350" fmla="*/ 3455859 w 7472601"/>
              <a:gd name="connsiteY350" fmla="*/ 6391301 h 6858000"/>
              <a:gd name="connsiteX351" fmla="*/ 3429112 w 7472601"/>
              <a:gd name="connsiteY351" fmla="*/ 6479469 h 6858000"/>
              <a:gd name="connsiteX352" fmla="*/ 3304862 w 7472601"/>
              <a:gd name="connsiteY352" fmla="*/ 6796476 h 6858000"/>
              <a:gd name="connsiteX353" fmla="*/ 3276071 w 7472601"/>
              <a:gd name="connsiteY353" fmla="*/ 6858000 h 6858000"/>
              <a:gd name="connsiteX354" fmla="*/ 3240805 w 7472601"/>
              <a:gd name="connsiteY354" fmla="*/ 6858000 h 6858000"/>
              <a:gd name="connsiteX355" fmla="*/ 3275917 w 7472601"/>
              <a:gd name="connsiteY355" fmla="*/ 6783192 h 6858000"/>
              <a:gd name="connsiteX356" fmla="*/ 3399358 w 7472601"/>
              <a:gd name="connsiteY356" fmla="*/ 6469011 h 6858000"/>
              <a:gd name="connsiteX357" fmla="*/ 3425650 w 7472601"/>
              <a:gd name="connsiteY357" fmla="*/ 6381333 h 6858000"/>
              <a:gd name="connsiteX358" fmla="*/ 3460661 w 7472601"/>
              <a:gd name="connsiteY358" fmla="*/ 6266763 h 6858000"/>
              <a:gd name="connsiteX359" fmla="*/ 3518021 w 7472601"/>
              <a:gd name="connsiteY359" fmla="*/ 6117298 h 6858000"/>
              <a:gd name="connsiteX360" fmla="*/ 3554035 w 7472601"/>
              <a:gd name="connsiteY360" fmla="*/ 6027832 h 6858000"/>
              <a:gd name="connsiteX361" fmla="*/ 3677174 w 7472601"/>
              <a:gd name="connsiteY361" fmla="*/ 5636351 h 6858000"/>
              <a:gd name="connsiteX362" fmla="*/ 3698819 w 7472601"/>
              <a:gd name="connsiteY362" fmla="*/ 5560503 h 6858000"/>
              <a:gd name="connsiteX363" fmla="*/ 3702094 w 7472601"/>
              <a:gd name="connsiteY363" fmla="*/ 5549194 h 6858000"/>
              <a:gd name="connsiteX364" fmla="*/ 3398355 w 7472601"/>
              <a:gd name="connsiteY364" fmla="*/ 6094603 h 6858000"/>
              <a:gd name="connsiteX365" fmla="*/ 3193941 w 7472601"/>
              <a:gd name="connsiteY365" fmla="*/ 6798775 h 6858000"/>
              <a:gd name="connsiteX366" fmla="*/ 3184140 w 7472601"/>
              <a:gd name="connsiteY366" fmla="*/ 6858000 h 6858000"/>
              <a:gd name="connsiteX367" fmla="*/ 3099978 w 7472601"/>
              <a:gd name="connsiteY367" fmla="*/ 6858000 h 6858000"/>
              <a:gd name="connsiteX368" fmla="*/ 3101556 w 7472601"/>
              <a:gd name="connsiteY368" fmla="*/ 6843337 h 6858000"/>
              <a:gd name="connsiteX369" fmla="*/ 3370162 w 7472601"/>
              <a:gd name="connsiteY369" fmla="*/ 5785550 h 6858000"/>
              <a:gd name="connsiteX370" fmla="*/ 3746477 w 7472601"/>
              <a:gd name="connsiteY370" fmla="*/ 5377889 h 6858000"/>
              <a:gd name="connsiteX371" fmla="*/ 3863399 w 7472601"/>
              <a:gd name="connsiteY371" fmla="*/ 5087257 h 6858000"/>
              <a:gd name="connsiteX372" fmla="*/ 3968712 w 7472601"/>
              <a:gd name="connsiteY372" fmla="*/ 4913989 h 6858000"/>
              <a:gd name="connsiteX373" fmla="*/ 2792390 w 7472601"/>
              <a:gd name="connsiteY373" fmla="*/ 5382974 h 6858000"/>
              <a:gd name="connsiteX374" fmla="*/ 2714982 w 7472601"/>
              <a:gd name="connsiteY374" fmla="*/ 5427051 h 6858000"/>
              <a:gd name="connsiteX375" fmla="*/ 2813361 w 7472601"/>
              <a:gd name="connsiteY375" fmla="*/ 6023912 h 6858000"/>
              <a:gd name="connsiteX376" fmla="*/ 2688430 w 7472601"/>
              <a:gd name="connsiteY376" fmla="*/ 6801564 h 6858000"/>
              <a:gd name="connsiteX377" fmla="*/ 2629626 w 7472601"/>
              <a:gd name="connsiteY377" fmla="*/ 6763394 h 6858000"/>
              <a:gd name="connsiteX378" fmla="*/ 2565328 w 7472601"/>
              <a:gd name="connsiteY378" fmla="*/ 5516399 h 6858000"/>
              <a:gd name="connsiteX379" fmla="*/ 1922999 w 7472601"/>
              <a:gd name="connsiteY379" fmla="*/ 5980343 h 6858000"/>
              <a:gd name="connsiteX380" fmla="*/ 1950261 w 7472601"/>
              <a:gd name="connsiteY380" fmla="*/ 6405858 h 6858000"/>
              <a:gd name="connsiteX381" fmla="*/ 2365554 w 7472601"/>
              <a:gd name="connsiteY381" fmla="*/ 6759107 h 6858000"/>
              <a:gd name="connsiteX382" fmla="*/ 2424142 w 7472601"/>
              <a:gd name="connsiteY382" fmla="*/ 6858000 h 6858000"/>
              <a:gd name="connsiteX383" fmla="*/ 2395994 w 7472601"/>
              <a:gd name="connsiteY383" fmla="*/ 6858000 h 6858000"/>
              <a:gd name="connsiteX384" fmla="*/ 2392863 w 7472601"/>
              <a:gd name="connsiteY384" fmla="*/ 6852964 h 6858000"/>
              <a:gd name="connsiteX385" fmla="*/ 2017589 w 7472601"/>
              <a:gd name="connsiteY385" fmla="*/ 6493982 h 6858000"/>
              <a:gd name="connsiteX386" fmla="*/ 2147336 w 7472601"/>
              <a:gd name="connsiteY386" fmla="*/ 6594052 h 6858000"/>
              <a:gd name="connsiteX387" fmla="*/ 2207047 w 7472601"/>
              <a:gd name="connsiteY387" fmla="*/ 6654540 h 6858000"/>
              <a:gd name="connsiteX388" fmla="*/ 2299106 w 7472601"/>
              <a:gd name="connsiteY388" fmla="*/ 6778931 h 6858000"/>
              <a:gd name="connsiteX389" fmla="*/ 2314430 w 7472601"/>
              <a:gd name="connsiteY389" fmla="*/ 6801144 h 6858000"/>
              <a:gd name="connsiteX390" fmla="*/ 2352406 w 7472601"/>
              <a:gd name="connsiteY390" fmla="*/ 6858000 h 6858000"/>
              <a:gd name="connsiteX391" fmla="*/ 2314492 w 7472601"/>
              <a:gd name="connsiteY391" fmla="*/ 6858000 h 6858000"/>
              <a:gd name="connsiteX392" fmla="*/ 2288095 w 7472601"/>
              <a:gd name="connsiteY392" fmla="*/ 6818030 h 6858000"/>
              <a:gd name="connsiteX393" fmla="*/ 2272768 w 7472601"/>
              <a:gd name="connsiteY393" fmla="*/ 6795822 h 6858000"/>
              <a:gd name="connsiteX394" fmla="*/ 2182715 w 7472601"/>
              <a:gd name="connsiteY394" fmla="*/ 6675071 h 6858000"/>
              <a:gd name="connsiteX395" fmla="*/ 2032061 w 7472601"/>
              <a:gd name="connsiteY395" fmla="*/ 6541380 h 6858000"/>
              <a:gd name="connsiteX396" fmla="*/ 2257220 w 7472601"/>
              <a:gd name="connsiteY396" fmla="*/ 6826257 h 6858000"/>
              <a:gd name="connsiteX397" fmla="*/ 2281324 w 7472601"/>
              <a:gd name="connsiteY397" fmla="*/ 6858000 h 6858000"/>
              <a:gd name="connsiteX398" fmla="*/ 2242860 w 7472601"/>
              <a:gd name="connsiteY398" fmla="*/ 6858000 h 6858000"/>
              <a:gd name="connsiteX399" fmla="*/ 2232818 w 7472601"/>
              <a:gd name="connsiteY399" fmla="*/ 6844926 h 6858000"/>
              <a:gd name="connsiteX400" fmla="*/ 1990172 w 7472601"/>
              <a:gd name="connsiteY400" fmla="*/ 6542121 h 6858000"/>
              <a:gd name="connsiteX401" fmla="*/ 2124090 w 7472601"/>
              <a:gd name="connsiteY401" fmla="*/ 6761017 h 6858000"/>
              <a:gd name="connsiteX402" fmla="*/ 2200380 w 7472601"/>
              <a:gd name="connsiteY402" fmla="*/ 6858000 h 6858000"/>
              <a:gd name="connsiteX403" fmla="*/ 2147507 w 7472601"/>
              <a:gd name="connsiteY403" fmla="*/ 6858000 h 6858000"/>
              <a:gd name="connsiteX404" fmla="*/ 2070668 w 7472601"/>
              <a:gd name="connsiteY404" fmla="*/ 6761520 h 6858000"/>
              <a:gd name="connsiteX405" fmla="*/ 1975142 w 7472601"/>
              <a:gd name="connsiteY405" fmla="*/ 6585570 h 6858000"/>
              <a:gd name="connsiteX406" fmla="*/ 2050035 w 7472601"/>
              <a:gd name="connsiteY406" fmla="*/ 6813345 h 6858000"/>
              <a:gd name="connsiteX407" fmla="*/ 2063025 w 7472601"/>
              <a:gd name="connsiteY407" fmla="*/ 6858000 h 6858000"/>
              <a:gd name="connsiteX408" fmla="*/ 2021675 w 7472601"/>
              <a:gd name="connsiteY408" fmla="*/ 6858000 h 6858000"/>
              <a:gd name="connsiteX409" fmla="*/ 2019308 w 7472601"/>
              <a:gd name="connsiteY409" fmla="*/ 6847118 h 6858000"/>
              <a:gd name="connsiteX410" fmla="*/ 1938835 w 7472601"/>
              <a:gd name="connsiteY410" fmla="*/ 6551160 h 6858000"/>
              <a:gd name="connsiteX411" fmla="*/ 1953230 w 7472601"/>
              <a:gd name="connsiteY411" fmla="*/ 6759699 h 6858000"/>
              <a:gd name="connsiteX412" fmla="*/ 1956763 w 7472601"/>
              <a:gd name="connsiteY412" fmla="*/ 6778191 h 6858000"/>
              <a:gd name="connsiteX413" fmla="*/ 1967925 w 7472601"/>
              <a:gd name="connsiteY413" fmla="*/ 6858000 h 6858000"/>
              <a:gd name="connsiteX414" fmla="*/ 1936622 w 7472601"/>
              <a:gd name="connsiteY414" fmla="*/ 6858000 h 6858000"/>
              <a:gd name="connsiteX415" fmla="*/ 1926261 w 7472601"/>
              <a:gd name="connsiteY415" fmla="*/ 6784064 h 6858000"/>
              <a:gd name="connsiteX416" fmla="*/ 1922724 w 7472601"/>
              <a:gd name="connsiteY416" fmla="*/ 6765577 h 6858000"/>
              <a:gd name="connsiteX417" fmla="*/ 1904650 w 7472601"/>
              <a:gd name="connsiteY417" fmla="*/ 6639616 h 6858000"/>
              <a:gd name="connsiteX418" fmla="*/ 1885273 w 7472601"/>
              <a:gd name="connsiteY418" fmla="*/ 6858000 h 6858000"/>
              <a:gd name="connsiteX419" fmla="*/ 1854363 w 7472601"/>
              <a:gd name="connsiteY419" fmla="*/ 6858000 h 6858000"/>
              <a:gd name="connsiteX420" fmla="*/ 1880391 w 7472601"/>
              <a:gd name="connsiteY420" fmla="*/ 6603796 h 6858000"/>
              <a:gd name="connsiteX421" fmla="*/ 1818273 w 7472601"/>
              <a:gd name="connsiteY421" fmla="*/ 6715729 h 6858000"/>
              <a:gd name="connsiteX422" fmla="*/ 1794691 w 7472601"/>
              <a:gd name="connsiteY422" fmla="*/ 6843239 h 6858000"/>
              <a:gd name="connsiteX423" fmla="*/ 1794914 w 7472601"/>
              <a:gd name="connsiteY423" fmla="*/ 6858000 h 6858000"/>
              <a:gd name="connsiteX424" fmla="*/ 1746128 w 7472601"/>
              <a:gd name="connsiteY424" fmla="*/ 6858000 h 6858000"/>
              <a:gd name="connsiteX425" fmla="*/ 1753934 w 7472601"/>
              <a:gd name="connsiteY425" fmla="*/ 6724796 h 6858000"/>
              <a:gd name="connsiteX426" fmla="*/ 1792053 w 7472601"/>
              <a:gd name="connsiteY426" fmla="*/ 6572396 h 6858000"/>
              <a:gd name="connsiteX427" fmla="*/ 1862248 w 7472601"/>
              <a:gd name="connsiteY427" fmla="*/ 6266397 h 6858000"/>
              <a:gd name="connsiteX428" fmla="*/ 1862250 w 7472601"/>
              <a:gd name="connsiteY428" fmla="*/ 6033531 h 6858000"/>
              <a:gd name="connsiteX429" fmla="*/ 1211999 w 7472601"/>
              <a:gd name="connsiteY429" fmla="*/ 6683610 h 6858000"/>
              <a:gd name="connsiteX430" fmla="*/ 1213266 w 7472601"/>
              <a:gd name="connsiteY430" fmla="*/ 6691947 h 6858000"/>
              <a:gd name="connsiteX431" fmla="*/ 1203370 w 7472601"/>
              <a:gd name="connsiteY431" fmla="*/ 6850676 h 6858000"/>
              <a:gd name="connsiteX432" fmla="*/ 1203671 w 7472601"/>
              <a:gd name="connsiteY432" fmla="*/ 6858000 h 6858000"/>
              <a:gd name="connsiteX433" fmla="*/ 1143180 w 7472601"/>
              <a:gd name="connsiteY433" fmla="*/ 6858000 h 6858000"/>
              <a:gd name="connsiteX434" fmla="*/ 1142176 w 7472601"/>
              <a:gd name="connsiteY434" fmla="*/ 6766045 h 6858000"/>
              <a:gd name="connsiteX435" fmla="*/ 1067484 w 7472601"/>
              <a:gd name="connsiteY435" fmla="*/ 6858000 h 6858000"/>
              <a:gd name="connsiteX436" fmla="*/ 953928 w 7472601"/>
              <a:gd name="connsiteY436" fmla="*/ 6858000 h 6858000"/>
              <a:gd name="connsiteX437" fmla="*/ 959715 w 7472601"/>
              <a:gd name="connsiteY437" fmla="*/ 6850185 h 6858000"/>
              <a:gd name="connsiteX438" fmla="*/ 1483788 w 7472601"/>
              <a:gd name="connsiteY438" fmla="*/ 6259174 h 6858000"/>
              <a:gd name="connsiteX439" fmla="*/ 1100671 w 7472601"/>
              <a:gd name="connsiteY439" fmla="*/ 6252137 h 6858000"/>
              <a:gd name="connsiteX440" fmla="*/ 1090144 w 7472601"/>
              <a:gd name="connsiteY440" fmla="*/ 6256748 h 6858000"/>
              <a:gd name="connsiteX441" fmla="*/ 1095872 w 7472601"/>
              <a:gd name="connsiteY441" fmla="*/ 6271892 h 6858000"/>
              <a:gd name="connsiteX442" fmla="*/ 262785 w 7472601"/>
              <a:gd name="connsiteY442" fmla="*/ 6845450 h 6858000"/>
              <a:gd name="connsiteX443" fmla="*/ 209968 w 7472601"/>
              <a:gd name="connsiteY443" fmla="*/ 6770713 h 6858000"/>
              <a:gd name="connsiteX444" fmla="*/ 873460 w 7472601"/>
              <a:gd name="connsiteY444" fmla="*/ 6253768 h 6858000"/>
              <a:gd name="connsiteX445" fmla="*/ 192686 w 7472601"/>
              <a:gd name="connsiteY445" fmla="*/ 5849257 h 6858000"/>
              <a:gd name="connsiteX446" fmla="*/ 4696 w 7472601"/>
              <a:gd name="connsiteY446" fmla="*/ 5697668 h 6858000"/>
              <a:gd name="connsiteX447" fmla="*/ 0 w 7472601"/>
              <a:gd name="connsiteY447" fmla="*/ 5689984 h 6858000"/>
              <a:gd name="connsiteX448" fmla="*/ 0 w 7472601"/>
              <a:gd name="connsiteY448" fmla="*/ 5513472 h 6858000"/>
              <a:gd name="connsiteX449" fmla="*/ 174101 w 7472601"/>
              <a:gd name="connsiteY449" fmla="*/ 5620277 h 6858000"/>
              <a:gd name="connsiteX450" fmla="*/ 891800 w 7472601"/>
              <a:gd name="connsiteY450" fmla="*/ 6036935 h 6858000"/>
              <a:gd name="connsiteX451" fmla="*/ 1072219 w 7472601"/>
              <a:gd name="connsiteY451" fmla="*/ 6169443 h 6858000"/>
              <a:gd name="connsiteX452" fmla="*/ 1074117 w 7472601"/>
              <a:gd name="connsiteY452" fmla="*/ 6170301 h 6858000"/>
              <a:gd name="connsiteX453" fmla="*/ 1083114 w 7472601"/>
              <a:gd name="connsiteY453" fmla="*/ 6174131 h 6858000"/>
              <a:gd name="connsiteX454" fmla="*/ 1543010 w 7472601"/>
              <a:gd name="connsiteY454" fmla="*/ 6191140 h 6858000"/>
              <a:gd name="connsiteX455" fmla="*/ 1551080 w 7472601"/>
              <a:gd name="connsiteY455" fmla="*/ 6195006 h 6858000"/>
              <a:gd name="connsiteX456" fmla="*/ 2345443 w 7472601"/>
              <a:gd name="connsiteY456" fmla="*/ 5549882 h 6858000"/>
              <a:gd name="connsiteX457" fmla="*/ 1721499 w 7472601"/>
              <a:gd name="connsiteY457" fmla="*/ 5599969 h 6858000"/>
              <a:gd name="connsiteX458" fmla="*/ 767716 w 7472601"/>
              <a:gd name="connsiteY458" fmla="*/ 5472768 h 6858000"/>
              <a:gd name="connsiteX459" fmla="*/ 722147 w 7472601"/>
              <a:gd name="connsiteY459" fmla="*/ 5393091 h 6858000"/>
              <a:gd name="connsiteX460" fmla="*/ 1485552 w 7472601"/>
              <a:gd name="connsiteY460" fmla="*/ 5313202 h 6858000"/>
              <a:gd name="connsiteX461" fmla="*/ 2143004 w 7472601"/>
              <a:gd name="connsiteY461" fmla="*/ 5402420 h 6858000"/>
              <a:gd name="connsiteX462" fmla="*/ 1933391 w 7472601"/>
              <a:gd name="connsiteY462" fmla="*/ 5156971 h 6858000"/>
              <a:gd name="connsiteX463" fmla="*/ 1827118 w 7472601"/>
              <a:gd name="connsiteY463" fmla="*/ 4968410 h 6858000"/>
              <a:gd name="connsiteX464" fmla="*/ 1837349 w 7472601"/>
              <a:gd name="connsiteY464" fmla="*/ 4956357 h 6858000"/>
              <a:gd name="connsiteX465" fmla="*/ 2162835 w 7472601"/>
              <a:gd name="connsiteY465" fmla="*/ 5187853 h 6858000"/>
              <a:gd name="connsiteX466" fmla="*/ 2257167 w 7472601"/>
              <a:gd name="connsiteY466" fmla="*/ 5462123 h 6858000"/>
              <a:gd name="connsiteX467" fmla="*/ 2261598 w 7472601"/>
              <a:gd name="connsiteY467" fmla="*/ 5467998 h 6858000"/>
              <a:gd name="connsiteX468" fmla="*/ 2437177 w 7472601"/>
              <a:gd name="connsiteY468" fmla="*/ 5479608 h 6858000"/>
              <a:gd name="connsiteX469" fmla="*/ 2445247 w 7472601"/>
              <a:gd name="connsiteY469" fmla="*/ 5483476 h 6858000"/>
              <a:gd name="connsiteX470" fmla="*/ 2743626 w 7472601"/>
              <a:gd name="connsiteY470" fmla="*/ 5304819 h 6858000"/>
              <a:gd name="connsiteX471" fmla="*/ 3048102 w 7472601"/>
              <a:gd name="connsiteY471" fmla="*/ 5150595 h 6858000"/>
              <a:gd name="connsiteX472" fmla="*/ 1799414 w 7472601"/>
              <a:gd name="connsiteY472" fmla="*/ 4694732 h 6858000"/>
              <a:gd name="connsiteX473" fmla="*/ 1771735 w 7472601"/>
              <a:gd name="connsiteY473" fmla="*/ 4619929 h 6858000"/>
              <a:gd name="connsiteX474" fmla="*/ 3104273 w 7472601"/>
              <a:gd name="connsiteY474" fmla="*/ 5076159 h 6858000"/>
              <a:gd name="connsiteX475" fmla="*/ 3113245 w 7472601"/>
              <a:gd name="connsiteY475" fmla="*/ 5090705 h 6858000"/>
              <a:gd name="connsiteX476" fmla="*/ 3126294 w 7472601"/>
              <a:gd name="connsiteY476" fmla="*/ 5114400 h 6858000"/>
              <a:gd name="connsiteX477" fmla="*/ 3937433 w 7472601"/>
              <a:gd name="connsiteY477" fmla="*/ 4830473 h 6858000"/>
              <a:gd name="connsiteX478" fmla="*/ 3590475 w 7472601"/>
              <a:gd name="connsiteY478" fmla="*/ 4597974 h 6858000"/>
              <a:gd name="connsiteX479" fmla="*/ 3100264 w 7472601"/>
              <a:gd name="connsiteY479" fmla="*/ 4579845 h 6858000"/>
              <a:gd name="connsiteX480" fmla="*/ 2183576 w 7472601"/>
              <a:gd name="connsiteY480" fmla="*/ 4227150 h 6858000"/>
              <a:gd name="connsiteX481" fmla="*/ 2151029 w 7472601"/>
              <a:gd name="connsiteY481" fmla="*/ 4146947 h 6858000"/>
              <a:gd name="connsiteX482" fmla="*/ 3563434 w 7472601"/>
              <a:gd name="connsiteY482" fmla="*/ 4469115 h 6858000"/>
              <a:gd name="connsiteX483" fmla="*/ 3177952 w 7472601"/>
              <a:gd name="connsiteY483" fmla="*/ 3657386 h 6858000"/>
              <a:gd name="connsiteX484" fmla="*/ 3189263 w 7472601"/>
              <a:gd name="connsiteY484" fmla="*/ 3625726 h 6858000"/>
              <a:gd name="connsiteX485" fmla="*/ 3560912 w 7472601"/>
              <a:gd name="connsiteY485" fmla="*/ 4079863 h 6858000"/>
              <a:gd name="connsiteX486" fmla="*/ 3626636 w 7472601"/>
              <a:gd name="connsiteY486" fmla="*/ 4512230 h 6858000"/>
              <a:gd name="connsiteX487" fmla="*/ 3653088 w 7472601"/>
              <a:gd name="connsiteY487" fmla="*/ 4521417 h 6858000"/>
              <a:gd name="connsiteX488" fmla="*/ 3988128 w 7472601"/>
              <a:gd name="connsiteY488" fmla="*/ 4817267 h 6858000"/>
              <a:gd name="connsiteX489" fmla="*/ 4830582 w 7472601"/>
              <a:gd name="connsiteY489" fmla="*/ 4676000 h 6858000"/>
              <a:gd name="connsiteX490" fmla="*/ 4830100 w 7472601"/>
              <a:gd name="connsiteY490" fmla="*/ 4675554 h 6858000"/>
              <a:gd name="connsiteX491" fmla="*/ 4036318 w 7472601"/>
              <a:gd name="connsiteY491" fmla="*/ 4147013 h 6858000"/>
              <a:gd name="connsiteX492" fmla="*/ 3432098 w 7472601"/>
              <a:gd name="connsiteY492" fmla="*/ 3537312 h 6858000"/>
              <a:gd name="connsiteX493" fmla="*/ 3446761 w 7472601"/>
              <a:gd name="connsiteY493" fmla="*/ 3461278 h 6858000"/>
              <a:gd name="connsiteX494" fmla="*/ 4419733 w 7472601"/>
              <a:gd name="connsiteY494" fmla="*/ 3963555 h 6858000"/>
              <a:gd name="connsiteX495" fmla="*/ 4781371 w 7472601"/>
              <a:gd name="connsiteY495" fmla="*/ 4458604 h 6858000"/>
              <a:gd name="connsiteX496" fmla="*/ 4780440 w 7472601"/>
              <a:gd name="connsiteY496" fmla="*/ 4470290 h 6858000"/>
              <a:gd name="connsiteX497" fmla="*/ 4898954 w 7472601"/>
              <a:gd name="connsiteY497" fmla="*/ 4662092 h 6858000"/>
              <a:gd name="connsiteX498" fmla="*/ 4900699 w 7472601"/>
              <a:gd name="connsiteY498" fmla="*/ 4670867 h 6858000"/>
              <a:gd name="connsiteX499" fmla="*/ 5714511 w 7472601"/>
              <a:gd name="connsiteY499" fmla="*/ 4663483 h 6858000"/>
              <a:gd name="connsiteX500" fmla="*/ 5464793 w 7472601"/>
              <a:gd name="connsiteY500" fmla="*/ 4393556 h 6858000"/>
              <a:gd name="connsiteX501" fmla="*/ 5461897 w 7472601"/>
              <a:gd name="connsiteY501" fmla="*/ 4390879 h 6858000"/>
              <a:gd name="connsiteX502" fmla="*/ 4294126 w 7472601"/>
              <a:gd name="connsiteY502" fmla="*/ 3303048 h 6858000"/>
              <a:gd name="connsiteX503" fmla="*/ 4305321 w 7472601"/>
              <a:gd name="connsiteY503" fmla="*/ 3256953 h 6858000"/>
              <a:gd name="connsiteX504" fmla="*/ 4949299 w 7472601"/>
              <a:gd name="connsiteY504" fmla="*/ 3766336 h 6858000"/>
              <a:gd name="connsiteX505" fmla="*/ 5291452 w 7472601"/>
              <a:gd name="connsiteY505" fmla="*/ 4076801 h 6858000"/>
              <a:gd name="connsiteX506" fmla="*/ 5434998 w 7472601"/>
              <a:gd name="connsiteY506" fmla="*/ 4254100 h 6858000"/>
              <a:gd name="connsiteX507" fmla="*/ 5351015 w 7472601"/>
              <a:gd name="connsiteY507" fmla="*/ 3760989 h 6858000"/>
              <a:gd name="connsiteX508" fmla="*/ 5413780 w 7472601"/>
              <a:gd name="connsiteY508" fmla="*/ 2966265 h 6858000"/>
              <a:gd name="connsiteX509" fmla="*/ 5425627 w 7472601"/>
              <a:gd name="connsiteY509" fmla="*/ 2954192 h 6858000"/>
              <a:gd name="connsiteX510" fmla="*/ 6604735 w 7472601"/>
              <a:gd name="connsiteY510" fmla="*/ 2041381 h 6858000"/>
              <a:gd name="connsiteX511" fmla="*/ 7204487 w 7472601"/>
              <a:gd name="connsiteY511" fmla="*/ 2742112 h 6858000"/>
              <a:gd name="connsiteX512" fmla="*/ 7131592 w 7472601"/>
              <a:gd name="connsiteY512" fmla="*/ 2672096 h 6858000"/>
              <a:gd name="connsiteX513" fmla="*/ 6996344 w 7472601"/>
              <a:gd name="connsiteY513" fmla="*/ 2518310 h 6858000"/>
              <a:gd name="connsiteX514" fmla="*/ 6735495 w 7472601"/>
              <a:gd name="connsiteY514" fmla="*/ 2196890 h 6858000"/>
              <a:gd name="connsiteX515" fmla="*/ 6721901 w 7472601"/>
              <a:gd name="connsiteY515" fmla="*/ 2179274 h 6858000"/>
              <a:gd name="connsiteX516" fmla="*/ 6604735 w 7472601"/>
              <a:gd name="connsiteY516" fmla="*/ 2041381 h 6858000"/>
              <a:gd name="connsiteX517" fmla="*/ 6591670 w 7472601"/>
              <a:gd name="connsiteY517" fmla="*/ 1988277 h 6858000"/>
              <a:gd name="connsiteX518" fmla="*/ 6747349 w 7472601"/>
              <a:gd name="connsiteY518" fmla="*/ 2160069 h 6858000"/>
              <a:gd name="connsiteX519" fmla="*/ 6760943 w 7472601"/>
              <a:gd name="connsiteY519" fmla="*/ 2177686 h 6858000"/>
              <a:gd name="connsiteX520" fmla="*/ 7021065 w 7472601"/>
              <a:gd name="connsiteY520" fmla="*/ 2498102 h 6858000"/>
              <a:gd name="connsiteX521" fmla="*/ 7155223 w 7472601"/>
              <a:gd name="connsiteY521" fmla="*/ 2650386 h 6858000"/>
              <a:gd name="connsiteX522" fmla="*/ 7203167 w 7472601"/>
              <a:gd name="connsiteY522" fmla="*/ 2697288 h 6858000"/>
              <a:gd name="connsiteX523" fmla="*/ 6937703 w 7472601"/>
              <a:gd name="connsiteY523" fmla="*/ 2321981 h 6858000"/>
              <a:gd name="connsiteX524" fmla="*/ 6591670 w 7472601"/>
              <a:gd name="connsiteY524" fmla="*/ 1988277 h 6858000"/>
              <a:gd name="connsiteX525" fmla="*/ 5798671 w 7472601"/>
              <a:gd name="connsiteY525" fmla="*/ 1981601 h 6858000"/>
              <a:gd name="connsiteX526" fmla="*/ 5754709 w 7472601"/>
              <a:gd name="connsiteY526" fmla="*/ 2071454 h 6858000"/>
              <a:gd name="connsiteX527" fmla="*/ 5763044 w 7472601"/>
              <a:gd name="connsiteY527" fmla="*/ 2842206 h 6858000"/>
              <a:gd name="connsiteX528" fmla="*/ 5764974 w 7472601"/>
              <a:gd name="connsiteY528" fmla="*/ 2799609 h 6858000"/>
              <a:gd name="connsiteX529" fmla="*/ 5767665 w 7472601"/>
              <a:gd name="connsiteY529" fmla="*/ 2666409 h 6858000"/>
              <a:gd name="connsiteX530" fmla="*/ 5763055 w 7472601"/>
              <a:gd name="connsiteY530" fmla="*/ 2579705 h 6858000"/>
              <a:gd name="connsiteX531" fmla="*/ 5758079 w 7472601"/>
              <a:gd name="connsiteY531" fmla="*/ 2492508 h 6858000"/>
              <a:gd name="connsiteX532" fmla="*/ 5779325 w 7472601"/>
              <a:gd name="connsiteY532" fmla="*/ 2197069 h 6858000"/>
              <a:gd name="connsiteX533" fmla="*/ 5798671 w 7472601"/>
              <a:gd name="connsiteY533" fmla="*/ 1981601 h 6858000"/>
              <a:gd name="connsiteX534" fmla="*/ 5829202 w 7472601"/>
              <a:gd name="connsiteY534" fmla="*/ 1971679 h 6858000"/>
              <a:gd name="connsiteX535" fmla="*/ 5809558 w 7472601"/>
              <a:gd name="connsiteY535" fmla="*/ 2198043 h 6858000"/>
              <a:gd name="connsiteX536" fmla="*/ 5788653 w 7472601"/>
              <a:gd name="connsiteY536" fmla="*/ 2489430 h 6858000"/>
              <a:gd name="connsiteX537" fmla="*/ 5793439 w 7472601"/>
              <a:gd name="connsiteY537" fmla="*/ 2575235 h 6858000"/>
              <a:gd name="connsiteX538" fmla="*/ 5796837 w 7472601"/>
              <a:gd name="connsiteY538" fmla="*/ 2637633 h 6858000"/>
              <a:gd name="connsiteX539" fmla="*/ 5818614 w 7472601"/>
              <a:gd name="connsiteY539" fmla="*/ 2473055 h 6858000"/>
              <a:gd name="connsiteX540" fmla="*/ 5829202 w 7472601"/>
              <a:gd name="connsiteY540" fmla="*/ 1971679 h 6858000"/>
              <a:gd name="connsiteX541" fmla="*/ 5911389 w 7472601"/>
              <a:gd name="connsiteY541" fmla="*/ 1898371 h 6858000"/>
              <a:gd name="connsiteX542" fmla="*/ 6237627 w 7472601"/>
              <a:gd name="connsiteY542" fmla="*/ 2231921 h 6858000"/>
              <a:gd name="connsiteX543" fmla="*/ 5911389 w 7472601"/>
              <a:gd name="connsiteY543" fmla="*/ 1898371 h 6858000"/>
              <a:gd name="connsiteX544" fmla="*/ 6944437 w 7472601"/>
              <a:gd name="connsiteY544" fmla="*/ 1575402 h 6858000"/>
              <a:gd name="connsiteX545" fmla="*/ 6304730 w 7472601"/>
              <a:gd name="connsiteY545" fmla="*/ 1766654 h 6858000"/>
              <a:gd name="connsiteX546" fmla="*/ 6944437 w 7472601"/>
              <a:gd name="connsiteY546" fmla="*/ 1575402 h 6858000"/>
              <a:gd name="connsiteX547" fmla="*/ 7019523 w 7472601"/>
              <a:gd name="connsiteY547" fmla="*/ 1519450 h 6858000"/>
              <a:gd name="connsiteX548" fmla="*/ 6298091 w 7472601"/>
              <a:gd name="connsiteY548" fmla="*/ 1737122 h 6858000"/>
              <a:gd name="connsiteX549" fmla="*/ 7019523 w 7472601"/>
              <a:gd name="connsiteY549" fmla="*/ 1519450 h 6858000"/>
              <a:gd name="connsiteX550" fmla="*/ 2399523 w 7472601"/>
              <a:gd name="connsiteY550" fmla="*/ 1428234 h 6858000"/>
              <a:gd name="connsiteX551" fmla="*/ 2224982 w 7472601"/>
              <a:gd name="connsiteY551" fmla="*/ 1826201 h 6858000"/>
              <a:gd name="connsiteX552" fmla="*/ 2096099 w 7472601"/>
              <a:gd name="connsiteY552" fmla="*/ 2345900 h 6858000"/>
              <a:gd name="connsiteX553" fmla="*/ 2283317 w 7472601"/>
              <a:gd name="connsiteY553" fmla="*/ 1796925 h 6858000"/>
              <a:gd name="connsiteX554" fmla="*/ 2399523 w 7472601"/>
              <a:gd name="connsiteY554" fmla="*/ 1428234 h 6858000"/>
              <a:gd name="connsiteX555" fmla="*/ 2448558 w 7472601"/>
              <a:gd name="connsiteY555" fmla="*/ 1373435 h 6858000"/>
              <a:gd name="connsiteX556" fmla="*/ 2312521 w 7472601"/>
              <a:gd name="connsiteY556" fmla="*/ 1806140 h 6858000"/>
              <a:gd name="connsiteX557" fmla="*/ 2127533 w 7472601"/>
              <a:gd name="connsiteY557" fmla="*/ 2348380 h 6858000"/>
              <a:gd name="connsiteX558" fmla="*/ 2358080 w 7472601"/>
              <a:gd name="connsiteY558" fmla="*/ 1866134 h 6858000"/>
              <a:gd name="connsiteX559" fmla="*/ 2407436 w 7472601"/>
              <a:gd name="connsiteY559" fmla="*/ 1651070 h 6858000"/>
              <a:gd name="connsiteX560" fmla="*/ 2448558 w 7472601"/>
              <a:gd name="connsiteY560" fmla="*/ 1373435 h 6858000"/>
              <a:gd name="connsiteX561" fmla="*/ 278707 w 7472601"/>
              <a:gd name="connsiteY561" fmla="*/ 1352270 h 6858000"/>
              <a:gd name="connsiteX562" fmla="*/ 321570 w 7472601"/>
              <a:gd name="connsiteY562" fmla="*/ 1861610 h 6858000"/>
              <a:gd name="connsiteX563" fmla="*/ 294281 w 7472601"/>
              <a:gd name="connsiteY563" fmla="*/ 1440658 h 6858000"/>
              <a:gd name="connsiteX564" fmla="*/ 278707 w 7472601"/>
              <a:gd name="connsiteY564" fmla="*/ 1352270 h 6858000"/>
              <a:gd name="connsiteX565" fmla="*/ 1423821 w 7472601"/>
              <a:gd name="connsiteY565" fmla="*/ 1351958 h 6858000"/>
              <a:gd name="connsiteX566" fmla="*/ 1638521 w 7472601"/>
              <a:gd name="connsiteY566" fmla="*/ 1908470 h 6858000"/>
              <a:gd name="connsiteX567" fmla="*/ 1754199 w 7472601"/>
              <a:gd name="connsiteY567" fmla="*/ 2149284 h 6858000"/>
              <a:gd name="connsiteX568" fmla="*/ 1908359 w 7472601"/>
              <a:gd name="connsiteY568" fmla="*/ 2364988 h 6858000"/>
              <a:gd name="connsiteX569" fmla="*/ 1647661 w 7472601"/>
              <a:gd name="connsiteY569" fmla="*/ 1825945 h 6858000"/>
              <a:gd name="connsiteX570" fmla="*/ 1423821 w 7472601"/>
              <a:gd name="connsiteY570" fmla="*/ 1351958 h 6858000"/>
              <a:gd name="connsiteX571" fmla="*/ 1431890 w 7472601"/>
              <a:gd name="connsiteY571" fmla="*/ 1306475 h 6858000"/>
              <a:gd name="connsiteX572" fmla="*/ 1507597 w 7472601"/>
              <a:gd name="connsiteY572" fmla="*/ 1446132 h 6858000"/>
              <a:gd name="connsiteX573" fmla="*/ 1674586 w 7472601"/>
              <a:gd name="connsiteY573" fmla="*/ 1813832 h 6858000"/>
              <a:gd name="connsiteX574" fmla="*/ 1815950 w 7472601"/>
              <a:gd name="connsiteY574" fmla="*/ 2128564 h 6858000"/>
              <a:gd name="connsiteX575" fmla="*/ 1984242 w 7472601"/>
              <a:gd name="connsiteY575" fmla="*/ 2430829 h 6858000"/>
              <a:gd name="connsiteX576" fmla="*/ 2014023 w 7472601"/>
              <a:gd name="connsiteY576" fmla="*/ 2450995 h 6858000"/>
              <a:gd name="connsiteX577" fmla="*/ 1747337 w 7472601"/>
              <a:gd name="connsiteY577" fmla="*/ 1855264 h 6858000"/>
              <a:gd name="connsiteX578" fmla="*/ 1533749 w 7472601"/>
              <a:gd name="connsiteY578" fmla="*/ 1478656 h 6858000"/>
              <a:gd name="connsiteX579" fmla="*/ 1431890 w 7472601"/>
              <a:gd name="connsiteY579" fmla="*/ 1306475 h 6858000"/>
              <a:gd name="connsiteX580" fmla="*/ 5052692 w 7472601"/>
              <a:gd name="connsiteY580" fmla="*/ 1292994 h 6858000"/>
              <a:gd name="connsiteX581" fmla="*/ 5200661 w 7472601"/>
              <a:gd name="connsiteY581" fmla="*/ 1635186 h 6858000"/>
              <a:gd name="connsiteX582" fmla="*/ 5297138 w 7472601"/>
              <a:gd name="connsiteY582" fmla="*/ 1906351 h 6858000"/>
              <a:gd name="connsiteX583" fmla="*/ 5052692 w 7472601"/>
              <a:gd name="connsiteY583" fmla="*/ 1292994 h 6858000"/>
              <a:gd name="connsiteX584" fmla="*/ 5009948 w 7472601"/>
              <a:gd name="connsiteY584" fmla="*/ 1273619 h 6858000"/>
              <a:gd name="connsiteX585" fmla="*/ 5121777 w 7472601"/>
              <a:gd name="connsiteY585" fmla="*/ 1654213 h 6858000"/>
              <a:gd name="connsiteX586" fmla="*/ 5293545 w 7472601"/>
              <a:gd name="connsiteY586" fmla="*/ 2072247 h 6858000"/>
              <a:gd name="connsiteX587" fmla="*/ 5294042 w 7472601"/>
              <a:gd name="connsiteY587" fmla="*/ 2065019 h 6858000"/>
              <a:gd name="connsiteX588" fmla="*/ 5171936 w 7472601"/>
              <a:gd name="connsiteY588" fmla="*/ 1647613 h 6858000"/>
              <a:gd name="connsiteX589" fmla="*/ 5009948 w 7472601"/>
              <a:gd name="connsiteY589" fmla="*/ 1273619 h 6858000"/>
              <a:gd name="connsiteX590" fmla="*/ 655236 w 7472601"/>
              <a:gd name="connsiteY590" fmla="*/ 1268632 h 6858000"/>
              <a:gd name="connsiteX591" fmla="*/ 839521 w 7472601"/>
              <a:gd name="connsiteY591" fmla="*/ 1685315 h 6858000"/>
              <a:gd name="connsiteX592" fmla="*/ 1109416 w 7472601"/>
              <a:gd name="connsiteY592" fmla="*/ 2061663 h 6858000"/>
              <a:gd name="connsiteX593" fmla="*/ 1298300 w 7472601"/>
              <a:gd name="connsiteY593" fmla="*/ 2247742 h 6858000"/>
              <a:gd name="connsiteX594" fmla="*/ 1125871 w 7472601"/>
              <a:gd name="connsiteY594" fmla="*/ 1989513 h 6858000"/>
              <a:gd name="connsiteX595" fmla="*/ 981574 w 7472601"/>
              <a:gd name="connsiteY595" fmla="*/ 1783157 h 6858000"/>
              <a:gd name="connsiteX596" fmla="*/ 922198 w 7472601"/>
              <a:gd name="connsiteY596" fmla="*/ 1677437 h 6858000"/>
              <a:gd name="connsiteX597" fmla="*/ 869293 w 7472601"/>
              <a:gd name="connsiteY597" fmla="*/ 1583214 h 6858000"/>
              <a:gd name="connsiteX598" fmla="*/ 751431 w 7472601"/>
              <a:gd name="connsiteY598" fmla="*/ 1405731 h 6858000"/>
              <a:gd name="connsiteX599" fmla="*/ 655236 w 7472601"/>
              <a:gd name="connsiteY599" fmla="*/ 1268632 h 6858000"/>
              <a:gd name="connsiteX600" fmla="*/ 6516292 w 7472601"/>
              <a:gd name="connsiteY600" fmla="*/ 1263064 h 6858000"/>
              <a:gd name="connsiteX601" fmla="*/ 5736320 w 7472601"/>
              <a:gd name="connsiteY601" fmla="*/ 1501803 h 6858000"/>
              <a:gd name="connsiteX602" fmla="*/ 6516292 w 7472601"/>
              <a:gd name="connsiteY602" fmla="*/ 1263064 h 6858000"/>
              <a:gd name="connsiteX603" fmla="*/ 291466 w 7472601"/>
              <a:gd name="connsiteY603" fmla="*/ 1250369 h 6858000"/>
              <a:gd name="connsiteX604" fmla="*/ 323180 w 7472601"/>
              <a:gd name="connsiteY604" fmla="*/ 1435283 h 6858000"/>
              <a:gd name="connsiteX605" fmla="*/ 349381 w 7472601"/>
              <a:gd name="connsiteY605" fmla="*/ 1875041 h 6858000"/>
              <a:gd name="connsiteX606" fmla="*/ 374363 w 7472601"/>
              <a:gd name="connsiteY606" fmla="*/ 1506494 h 6858000"/>
              <a:gd name="connsiteX607" fmla="*/ 302168 w 7472601"/>
              <a:gd name="connsiteY607" fmla="*/ 1274495 h 6858000"/>
              <a:gd name="connsiteX608" fmla="*/ 291466 w 7472601"/>
              <a:gd name="connsiteY608" fmla="*/ 1250369 h 6858000"/>
              <a:gd name="connsiteX609" fmla="*/ 678222 w 7472601"/>
              <a:gd name="connsiteY609" fmla="*/ 1248670 h 6858000"/>
              <a:gd name="connsiteX610" fmla="*/ 775536 w 7472601"/>
              <a:gd name="connsiteY610" fmla="*/ 1388015 h 6858000"/>
              <a:gd name="connsiteX611" fmla="*/ 894529 w 7472601"/>
              <a:gd name="connsiteY611" fmla="*/ 1567739 h 6858000"/>
              <a:gd name="connsiteX612" fmla="*/ 948000 w 7472601"/>
              <a:gd name="connsiteY612" fmla="*/ 1663088 h 6858000"/>
              <a:gd name="connsiteX613" fmla="*/ 1006812 w 7472601"/>
              <a:gd name="connsiteY613" fmla="*/ 1767683 h 6858000"/>
              <a:gd name="connsiteX614" fmla="*/ 1149133 w 7472601"/>
              <a:gd name="connsiteY614" fmla="*/ 1971513 h 6858000"/>
              <a:gd name="connsiteX615" fmla="*/ 1333952 w 7472601"/>
              <a:gd name="connsiteY615" fmla="*/ 2251620 h 6858000"/>
              <a:gd name="connsiteX616" fmla="*/ 1337329 w 7472601"/>
              <a:gd name="connsiteY616" fmla="*/ 2258350 h 6858000"/>
              <a:gd name="connsiteX617" fmla="*/ 1014726 w 7472601"/>
              <a:gd name="connsiteY617" fmla="*/ 1615556 h 6858000"/>
              <a:gd name="connsiteX618" fmla="*/ 678222 w 7472601"/>
              <a:gd name="connsiteY618" fmla="*/ 1248670 h 6858000"/>
              <a:gd name="connsiteX619" fmla="*/ 6691602 w 7472601"/>
              <a:gd name="connsiteY619" fmla="*/ 1140573 h 6858000"/>
              <a:gd name="connsiteX620" fmla="*/ 6571100 w 7472601"/>
              <a:gd name="connsiteY620" fmla="*/ 1183662 h 6858000"/>
              <a:gd name="connsiteX621" fmla="*/ 6241687 w 7472601"/>
              <a:gd name="connsiteY621" fmla="*/ 1257600 h 6858000"/>
              <a:gd name="connsiteX622" fmla="*/ 5693009 w 7472601"/>
              <a:gd name="connsiteY622" fmla="*/ 1478256 h 6858000"/>
              <a:gd name="connsiteX623" fmla="*/ 6548420 w 7472601"/>
              <a:gd name="connsiteY623" fmla="*/ 1214599 h 6858000"/>
              <a:gd name="connsiteX624" fmla="*/ 6605473 w 7472601"/>
              <a:gd name="connsiteY624" fmla="*/ 1184686 h 6858000"/>
              <a:gd name="connsiteX625" fmla="*/ 6691602 w 7472601"/>
              <a:gd name="connsiteY625" fmla="*/ 1140573 h 6858000"/>
              <a:gd name="connsiteX626" fmla="*/ 4002475 w 7472601"/>
              <a:gd name="connsiteY626" fmla="*/ 1037802 h 6858000"/>
              <a:gd name="connsiteX627" fmla="*/ 4000324 w 7472601"/>
              <a:gd name="connsiteY627" fmla="*/ 1039362 h 6858000"/>
              <a:gd name="connsiteX628" fmla="*/ 4002862 w 7472601"/>
              <a:gd name="connsiteY628" fmla="*/ 1042866 h 6858000"/>
              <a:gd name="connsiteX629" fmla="*/ 4002475 w 7472601"/>
              <a:gd name="connsiteY629" fmla="*/ 1037802 h 6858000"/>
              <a:gd name="connsiteX630" fmla="*/ 506322 w 7472601"/>
              <a:gd name="connsiteY630" fmla="*/ 1020997 h 6858000"/>
              <a:gd name="connsiteX631" fmla="*/ 533068 w 7472601"/>
              <a:gd name="connsiteY631" fmla="*/ 1029409 h 6858000"/>
              <a:gd name="connsiteX632" fmla="*/ 1232525 w 7472601"/>
              <a:gd name="connsiteY632" fmla="*/ 1804675 h 6858000"/>
              <a:gd name="connsiteX633" fmla="*/ 1388858 w 7472601"/>
              <a:gd name="connsiteY633" fmla="*/ 2368011 h 6858000"/>
              <a:gd name="connsiteX634" fmla="*/ 1384098 w 7472601"/>
              <a:gd name="connsiteY634" fmla="*/ 2378125 h 6858000"/>
              <a:gd name="connsiteX635" fmla="*/ 1425393 w 7472601"/>
              <a:gd name="connsiteY635" fmla="*/ 2589124 h 6858000"/>
              <a:gd name="connsiteX636" fmla="*/ 1424001 w 7472601"/>
              <a:gd name="connsiteY636" fmla="*/ 2597541 h 6858000"/>
              <a:gd name="connsiteX637" fmla="*/ 2152729 w 7472601"/>
              <a:gd name="connsiteY637" fmla="*/ 2864487 h 6858000"/>
              <a:gd name="connsiteX638" fmla="*/ 2020609 w 7472601"/>
              <a:gd name="connsiteY638" fmla="*/ 2539671 h 6858000"/>
              <a:gd name="connsiteX639" fmla="*/ 2018920 w 7472601"/>
              <a:gd name="connsiteY639" fmla="*/ 2536309 h 6858000"/>
              <a:gd name="connsiteX640" fmla="*/ 1342441 w 7472601"/>
              <a:gd name="connsiteY640" fmla="*/ 1173017 h 6858000"/>
              <a:gd name="connsiteX641" fmla="*/ 1367925 w 7472601"/>
              <a:gd name="connsiteY641" fmla="*/ 1135648 h 6858000"/>
              <a:gd name="connsiteX642" fmla="*/ 1771401 w 7472601"/>
              <a:gd name="connsiteY642" fmla="*/ 1806673 h 6858000"/>
              <a:gd name="connsiteX643" fmla="*/ 1972385 w 7472601"/>
              <a:gd name="connsiteY643" fmla="*/ 2198735 h 6858000"/>
              <a:gd name="connsiteX644" fmla="*/ 2040892 w 7472601"/>
              <a:gd name="connsiteY644" fmla="*/ 2405205 h 6858000"/>
              <a:gd name="connsiteX645" fmla="*/ 2131689 w 7472601"/>
              <a:gd name="connsiteY645" fmla="*/ 1936926 h 6858000"/>
              <a:gd name="connsiteX646" fmla="*/ 2454820 w 7472601"/>
              <a:gd name="connsiteY646" fmla="*/ 1248808 h 6858000"/>
              <a:gd name="connsiteX647" fmla="*/ 2492512 w 7472601"/>
              <a:gd name="connsiteY647" fmla="*/ 1302920 h 6858000"/>
              <a:gd name="connsiteX648" fmla="*/ 2081216 w 7472601"/>
              <a:gd name="connsiteY648" fmla="*/ 2527513 h 6858000"/>
              <a:gd name="connsiteX649" fmla="*/ 2081211 w 7472601"/>
              <a:gd name="connsiteY649" fmla="*/ 2528916 h 6858000"/>
              <a:gd name="connsiteX650" fmla="*/ 2199067 w 7472601"/>
              <a:gd name="connsiteY650" fmla="*/ 2884061 h 6858000"/>
              <a:gd name="connsiteX651" fmla="*/ 3192586 w 7472601"/>
              <a:gd name="connsiteY651" fmla="*/ 3411496 h 6858000"/>
              <a:gd name="connsiteX652" fmla="*/ 3182620 w 7472601"/>
              <a:gd name="connsiteY652" fmla="*/ 3483279 h 6858000"/>
              <a:gd name="connsiteX653" fmla="*/ 2435119 w 7472601"/>
              <a:gd name="connsiteY653" fmla="*/ 3080173 h 6858000"/>
              <a:gd name="connsiteX654" fmla="*/ 2410152 w 7472601"/>
              <a:gd name="connsiteY654" fmla="*/ 3063751 h 6858000"/>
              <a:gd name="connsiteX655" fmla="*/ 2408099 w 7472601"/>
              <a:gd name="connsiteY655" fmla="*/ 3064403 h 6858000"/>
              <a:gd name="connsiteX656" fmla="*/ 2407218 w 7472601"/>
              <a:gd name="connsiteY656" fmla="*/ 3070324 h 6858000"/>
              <a:gd name="connsiteX657" fmla="*/ 2380138 w 7472601"/>
              <a:gd name="connsiteY657" fmla="*/ 3099341 h 6858000"/>
              <a:gd name="connsiteX658" fmla="*/ 1765923 w 7472601"/>
              <a:gd name="connsiteY658" fmla="*/ 3581043 h 6858000"/>
              <a:gd name="connsiteX659" fmla="*/ 1702258 w 7472601"/>
              <a:gd name="connsiteY659" fmla="*/ 3612286 h 6858000"/>
              <a:gd name="connsiteX660" fmla="*/ 1538370 w 7472601"/>
              <a:gd name="connsiteY660" fmla="*/ 3811804 h 6858000"/>
              <a:gd name="connsiteX661" fmla="*/ 542867 w 7472601"/>
              <a:gd name="connsiteY661" fmla="*/ 4944092 h 6858000"/>
              <a:gd name="connsiteX662" fmla="*/ 515800 w 7472601"/>
              <a:gd name="connsiteY662" fmla="*/ 4862180 h 6858000"/>
              <a:gd name="connsiteX663" fmla="*/ 909145 w 7472601"/>
              <a:gd name="connsiteY663" fmla="*/ 4199225 h 6858000"/>
              <a:gd name="connsiteX664" fmla="*/ 1214067 w 7472601"/>
              <a:gd name="connsiteY664" fmla="*/ 3908561 h 6858000"/>
              <a:gd name="connsiteX665" fmla="*/ 640967 w 7472601"/>
              <a:gd name="connsiteY665" fmla="*/ 4105601 h 6858000"/>
              <a:gd name="connsiteX666" fmla="*/ 112563 w 7472601"/>
              <a:gd name="connsiteY666" fmla="*/ 4396952 h 6858000"/>
              <a:gd name="connsiteX667" fmla="*/ 0 w 7472601"/>
              <a:gd name="connsiteY667" fmla="*/ 4466006 h 6858000"/>
              <a:gd name="connsiteX668" fmla="*/ 0 w 7472601"/>
              <a:gd name="connsiteY668" fmla="*/ 4233763 h 6858000"/>
              <a:gd name="connsiteX669" fmla="*/ 36881 w 7472601"/>
              <a:gd name="connsiteY669" fmla="*/ 4200118 h 6858000"/>
              <a:gd name="connsiteX670" fmla="*/ 910534 w 7472601"/>
              <a:gd name="connsiteY670" fmla="*/ 3629753 h 6858000"/>
              <a:gd name="connsiteX671" fmla="*/ 1578717 w 7472601"/>
              <a:gd name="connsiteY671" fmla="*/ 3575982 h 6858000"/>
              <a:gd name="connsiteX672" fmla="*/ 2338780 w 7472601"/>
              <a:gd name="connsiteY672" fmla="*/ 3033725 h 6858000"/>
              <a:gd name="connsiteX673" fmla="*/ 1807991 w 7472601"/>
              <a:gd name="connsiteY673" fmla="*/ 2807184 h 6858000"/>
              <a:gd name="connsiteX674" fmla="*/ 1416358 w 7472601"/>
              <a:gd name="connsiteY674" fmla="*/ 3112571 h 6858000"/>
              <a:gd name="connsiteX675" fmla="*/ 939066 w 7472601"/>
              <a:gd name="connsiteY675" fmla="*/ 3378798 h 6858000"/>
              <a:gd name="connsiteX676" fmla="*/ 115099 w 7472601"/>
              <a:gd name="connsiteY676" fmla="*/ 3607650 h 6858000"/>
              <a:gd name="connsiteX677" fmla="*/ 97284 w 7472601"/>
              <a:gd name="connsiteY677" fmla="*/ 3520393 h 6858000"/>
              <a:gd name="connsiteX678" fmla="*/ 922050 w 7472601"/>
              <a:gd name="connsiteY678" fmla="*/ 3074867 h 6858000"/>
              <a:gd name="connsiteX679" fmla="*/ 1405265 w 7472601"/>
              <a:gd name="connsiteY679" fmla="*/ 3016319 h 6858000"/>
              <a:gd name="connsiteX680" fmla="*/ 1407512 w 7472601"/>
              <a:gd name="connsiteY680" fmla="*/ 3018001 h 6858000"/>
              <a:gd name="connsiteX681" fmla="*/ 1726266 w 7472601"/>
              <a:gd name="connsiteY681" fmla="*/ 2777274 h 6858000"/>
              <a:gd name="connsiteX682" fmla="*/ 625390 w 7472601"/>
              <a:gd name="connsiteY682" fmla="*/ 2514541 h 6858000"/>
              <a:gd name="connsiteX683" fmla="*/ 619799 w 7472601"/>
              <a:gd name="connsiteY683" fmla="*/ 2527180 h 6858000"/>
              <a:gd name="connsiteX684" fmla="*/ 310030 w 7472601"/>
              <a:gd name="connsiteY684" fmla="*/ 2771818 h 6858000"/>
              <a:gd name="connsiteX685" fmla="*/ 173877 w 7472601"/>
              <a:gd name="connsiteY685" fmla="*/ 2937056 h 6858000"/>
              <a:gd name="connsiteX686" fmla="*/ 77889 w 7472601"/>
              <a:gd name="connsiteY686" fmla="*/ 3138440 h 6858000"/>
              <a:gd name="connsiteX687" fmla="*/ 0 w 7472601"/>
              <a:gd name="connsiteY687" fmla="*/ 3271395 h 6858000"/>
              <a:gd name="connsiteX688" fmla="*/ 0 w 7472601"/>
              <a:gd name="connsiteY688" fmla="*/ 3153002 h 6858000"/>
              <a:gd name="connsiteX689" fmla="*/ 2386 w 7472601"/>
              <a:gd name="connsiteY689" fmla="*/ 3149203 h 6858000"/>
              <a:gd name="connsiteX690" fmla="*/ 89753 w 7472601"/>
              <a:gd name="connsiteY690" fmla="*/ 2987702 h 6858000"/>
              <a:gd name="connsiteX691" fmla="*/ 76869 w 7472601"/>
              <a:gd name="connsiteY691" fmla="*/ 3005404 h 6858000"/>
              <a:gd name="connsiteX692" fmla="*/ 32049 w 7472601"/>
              <a:gd name="connsiteY692" fmla="*/ 3065814 h 6858000"/>
              <a:gd name="connsiteX693" fmla="*/ 0 w 7472601"/>
              <a:gd name="connsiteY693" fmla="*/ 3108744 h 6858000"/>
              <a:gd name="connsiteX694" fmla="*/ 0 w 7472601"/>
              <a:gd name="connsiteY694" fmla="*/ 3058059 h 6858000"/>
              <a:gd name="connsiteX695" fmla="*/ 7610 w 7472601"/>
              <a:gd name="connsiteY695" fmla="*/ 3047889 h 6858000"/>
              <a:gd name="connsiteX696" fmla="*/ 52419 w 7472601"/>
              <a:gd name="connsiteY696" fmla="*/ 2987479 h 6858000"/>
              <a:gd name="connsiteX697" fmla="*/ 59142 w 7472601"/>
              <a:gd name="connsiteY697" fmla="*/ 2978488 h 6858000"/>
              <a:gd name="connsiteX698" fmla="*/ 0 w 7472601"/>
              <a:gd name="connsiteY698" fmla="*/ 3015334 h 6858000"/>
              <a:gd name="connsiteX699" fmla="*/ 0 w 7472601"/>
              <a:gd name="connsiteY699" fmla="*/ 2914286 h 6858000"/>
              <a:gd name="connsiteX700" fmla="*/ 36383 w 7472601"/>
              <a:gd name="connsiteY700" fmla="*/ 2901128 h 6858000"/>
              <a:gd name="connsiteX701" fmla="*/ 156329 w 7472601"/>
              <a:gd name="connsiteY701" fmla="*/ 2840533 h 6858000"/>
              <a:gd name="connsiteX702" fmla="*/ 358355 w 7472601"/>
              <a:gd name="connsiteY702" fmla="*/ 2620471 h 6858000"/>
              <a:gd name="connsiteX703" fmla="*/ 510577 w 7472601"/>
              <a:gd name="connsiteY703" fmla="*/ 2501244 h 6858000"/>
              <a:gd name="connsiteX704" fmla="*/ 211967 w 7472601"/>
              <a:gd name="connsiteY704" fmla="*/ 2479171 h 6858000"/>
              <a:gd name="connsiteX705" fmla="*/ 0 w 7472601"/>
              <a:gd name="connsiteY705" fmla="*/ 2476398 h 6858000"/>
              <a:gd name="connsiteX706" fmla="*/ 0 w 7472601"/>
              <a:gd name="connsiteY706" fmla="*/ 2389189 h 6858000"/>
              <a:gd name="connsiteX707" fmla="*/ 103062 w 7472601"/>
              <a:gd name="connsiteY707" fmla="*/ 2389518 h 6858000"/>
              <a:gd name="connsiteX708" fmla="*/ 510734 w 7472601"/>
              <a:gd name="connsiteY708" fmla="*/ 2416201 h 6858000"/>
              <a:gd name="connsiteX709" fmla="*/ 279257 w 7472601"/>
              <a:gd name="connsiteY709" fmla="*/ 2092102 h 6858000"/>
              <a:gd name="connsiteX710" fmla="*/ 65265 w 7472601"/>
              <a:gd name="connsiteY710" fmla="*/ 2006049 h 6858000"/>
              <a:gd name="connsiteX711" fmla="*/ 0 w 7472601"/>
              <a:gd name="connsiteY711" fmla="*/ 1982532 h 6858000"/>
              <a:gd name="connsiteX712" fmla="*/ 0 w 7472601"/>
              <a:gd name="connsiteY712" fmla="*/ 1912789 h 6858000"/>
              <a:gd name="connsiteX713" fmla="*/ 97460 w 7472601"/>
              <a:gd name="connsiteY713" fmla="*/ 1953725 h 6858000"/>
              <a:gd name="connsiteX714" fmla="*/ 221272 w 7472601"/>
              <a:gd name="connsiteY714" fmla="*/ 1980766 h 6858000"/>
              <a:gd name="connsiteX715" fmla="*/ 116765 w 7472601"/>
              <a:gd name="connsiteY715" fmla="*/ 1911033 h 6858000"/>
              <a:gd name="connsiteX716" fmla="*/ 16405 w 7472601"/>
              <a:gd name="connsiteY716" fmla="*/ 1803412 h 6858000"/>
              <a:gd name="connsiteX717" fmla="*/ 0 w 7472601"/>
              <a:gd name="connsiteY717" fmla="*/ 1784777 h 6858000"/>
              <a:gd name="connsiteX718" fmla="*/ 0 w 7472601"/>
              <a:gd name="connsiteY718" fmla="*/ 1740082 h 6858000"/>
              <a:gd name="connsiteX719" fmla="*/ 39394 w 7472601"/>
              <a:gd name="connsiteY719" fmla="*/ 1784856 h 6858000"/>
              <a:gd name="connsiteX720" fmla="*/ 135813 w 7472601"/>
              <a:gd name="connsiteY720" fmla="*/ 1888838 h 6858000"/>
              <a:gd name="connsiteX721" fmla="*/ 242575 w 7472601"/>
              <a:gd name="connsiteY721" fmla="*/ 1958841 h 6858000"/>
              <a:gd name="connsiteX722" fmla="*/ 82197 w 7472601"/>
              <a:gd name="connsiteY722" fmla="*/ 1754826 h 6858000"/>
              <a:gd name="connsiteX723" fmla="*/ 0 w 7472601"/>
              <a:gd name="connsiteY723" fmla="*/ 1679650 h 6858000"/>
              <a:gd name="connsiteX724" fmla="*/ 0 w 7472601"/>
              <a:gd name="connsiteY724" fmla="*/ 1602463 h 6858000"/>
              <a:gd name="connsiteX725" fmla="*/ 84689 w 7472601"/>
              <a:gd name="connsiteY725" fmla="*/ 1677442 h 6858000"/>
              <a:gd name="connsiteX726" fmla="*/ 298437 w 7472601"/>
              <a:gd name="connsiteY726" fmla="*/ 1968019 h 6858000"/>
              <a:gd name="connsiteX727" fmla="*/ 227269 w 7472601"/>
              <a:gd name="connsiteY727" fmla="*/ 1114064 h 6858000"/>
              <a:gd name="connsiteX728" fmla="*/ 248003 w 7472601"/>
              <a:gd name="connsiteY728" fmla="*/ 1089613 h 6858000"/>
              <a:gd name="connsiteX729" fmla="*/ 427020 w 7472601"/>
              <a:gd name="connsiteY729" fmla="*/ 1619803 h 6858000"/>
              <a:gd name="connsiteX730" fmla="*/ 340345 w 7472601"/>
              <a:gd name="connsiteY730" fmla="*/ 2027739 h 6858000"/>
              <a:gd name="connsiteX731" fmla="*/ 360865 w 7472601"/>
              <a:gd name="connsiteY731" fmla="*/ 2044827 h 6858000"/>
              <a:gd name="connsiteX732" fmla="*/ 560414 w 7472601"/>
              <a:gd name="connsiteY732" fmla="*/ 2421457 h 6858000"/>
              <a:gd name="connsiteX733" fmla="*/ 1359703 w 7472601"/>
              <a:gd name="connsiteY733" fmla="*/ 2578554 h 6858000"/>
              <a:gd name="connsiteX734" fmla="*/ 1359422 w 7472601"/>
              <a:gd name="connsiteY734" fmla="*/ 2577994 h 6858000"/>
              <a:gd name="connsiteX735" fmla="*/ 828701 w 7472601"/>
              <a:gd name="connsiteY735" fmla="*/ 1839520 h 6858000"/>
              <a:gd name="connsiteX736" fmla="*/ 494427 w 7472601"/>
              <a:gd name="connsiteY736" fmla="*/ 1092333 h 6858000"/>
              <a:gd name="connsiteX737" fmla="*/ 506322 w 7472601"/>
              <a:gd name="connsiteY737" fmla="*/ 1020997 h 6858000"/>
              <a:gd name="connsiteX738" fmla="*/ 4570198 w 7472601"/>
              <a:gd name="connsiteY738" fmla="*/ 978081 h 6858000"/>
              <a:gd name="connsiteX739" fmla="*/ 4523691 w 7472601"/>
              <a:gd name="connsiteY739" fmla="*/ 1127776 h 6858000"/>
              <a:gd name="connsiteX740" fmla="*/ 4509875 w 7472601"/>
              <a:gd name="connsiteY740" fmla="*/ 1167552 h 6858000"/>
              <a:gd name="connsiteX741" fmla="*/ 4478168 w 7472601"/>
              <a:gd name="connsiteY741" fmla="*/ 1260735 h 6858000"/>
              <a:gd name="connsiteX742" fmla="*/ 4409309 w 7472601"/>
              <a:gd name="connsiteY742" fmla="*/ 1666996 h 6858000"/>
              <a:gd name="connsiteX743" fmla="*/ 4370031 w 7472601"/>
              <a:gd name="connsiteY743" fmla="*/ 1955666 h 6858000"/>
              <a:gd name="connsiteX744" fmla="*/ 4570198 w 7472601"/>
              <a:gd name="connsiteY744" fmla="*/ 978081 h 6858000"/>
              <a:gd name="connsiteX745" fmla="*/ 4557898 w 7472601"/>
              <a:gd name="connsiteY745" fmla="*/ 900011 h 6858000"/>
              <a:gd name="connsiteX746" fmla="*/ 4344840 w 7472601"/>
              <a:gd name="connsiteY746" fmla="*/ 1922038 h 6858000"/>
              <a:gd name="connsiteX747" fmla="*/ 4378710 w 7472601"/>
              <a:gd name="connsiteY747" fmla="*/ 1665516 h 6858000"/>
              <a:gd name="connsiteX748" fmla="*/ 4448798 w 7472601"/>
              <a:gd name="connsiteY748" fmla="*/ 1253024 h 6858000"/>
              <a:gd name="connsiteX749" fmla="*/ 4480315 w 7472601"/>
              <a:gd name="connsiteY749" fmla="*/ 1158454 h 6858000"/>
              <a:gd name="connsiteX750" fmla="*/ 4494133 w 7472601"/>
              <a:gd name="connsiteY750" fmla="*/ 1118676 h 6858000"/>
              <a:gd name="connsiteX751" fmla="*/ 4557898 w 7472601"/>
              <a:gd name="connsiteY751" fmla="*/ 900011 h 6858000"/>
              <a:gd name="connsiteX752" fmla="*/ 5870151 w 7472601"/>
              <a:gd name="connsiteY752" fmla="*/ 898890 h 6858000"/>
              <a:gd name="connsiteX753" fmla="*/ 5861335 w 7472601"/>
              <a:gd name="connsiteY753" fmla="*/ 899177 h 6858000"/>
              <a:gd name="connsiteX754" fmla="*/ 5843702 w 7472601"/>
              <a:gd name="connsiteY754" fmla="*/ 899748 h 6858000"/>
              <a:gd name="connsiteX755" fmla="*/ 5651107 w 7472601"/>
              <a:gd name="connsiteY755" fmla="*/ 920306 h 6858000"/>
              <a:gd name="connsiteX756" fmla="*/ 5459407 w 7472601"/>
              <a:gd name="connsiteY756" fmla="*/ 940975 h 6858000"/>
              <a:gd name="connsiteX757" fmla="*/ 5374846 w 7472601"/>
              <a:gd name="connsiteY757" fmla="*/ 941988 h 6858000"/>
              <a:gd name="connsiteX758" fmla="*/ 5256105 w 7472601"/>
              <a:gd name="connsiteY758" fmla="*/ 945632 h 6858000"/>
              <a:gd name="connsiteX759" fmla="*/ 5107071 w 7472601"/>
              <a:gd name="connsiteY759" fmla="*/ 969720 h 6858000"/>
              <a:gd name="connsiteX760" fmla="*/ 4998681 w 7472601"/>
              <a:gd name="connsiteY760" fmla="*/ 988771 h 6858000"/>
              <a:gd name="connsiteX761" fmla="*/ 5870151 w 7472601"/>
              <a:gd name="connsiteY761" fmla="*/ 898890 h 6858000"/>
              <a:gd name="connsiteX762" fmla="*/ 5504425 w 7472601"/>
              <a:gd name="connsiteY762" fmla="*/ 848067 h 6858000"/>
              <a:gd name="connsiteX763" fmla="*/ 4968849 w 7472601"/>
              <a:gd name="connsiteY763" fmla="*/ 962318 h 6858000"/>
              <a:gd name="connsiteX764" fmla="*/ 5104039 w 7472601"/>
              <a:gd name="connsiteY764" fmla="*/ 940634 h 6858000"/>
              <a:gd name="connsiteX765" fmla="*/ 5256311 w 7472601"/>
              <a:gd name="connsiteY765" fmla="*/ 916490 h 6858000"/>
              <a:gd name="connsiteX766" fmla="*/ 5377381 w 7472601"/>
              <a:gd name="connsiteY766" fmla="*/ 912671 h 6858000"/>
              <a:gd name="connsiteX767" fmla="*/ 5460148 w 7472601"/>
              <a:gd name="connsiteY767" fmla="*/ 911442 h 6858000"/>
              <a:gd name="connsiteX768" fmla="*/ 5648971 w 7472601"/>
              <a:gd name="connsiteY768" fmla="*/ 891331 h 6858000"/>
              <a:gd name="connsiteX769" fmla="*/ 5844807 w 7472601"/>
              <a:gd name="connsiteY769" fmla="*/ 870718 h 6858000"/>
              <a:gd name="connsiteX770" fmla="*/ 5862975 w 7472601"/>
              <a:gd name="connsiteY770" fmla="*/ 869756 h 6858000"/>
              <a:gd name="connsiteX771" fmla="*/ 5920887 w 7472601"/>
              <a:gd name="connsiteY771" fmla="*/ 865929 h 6858000"/>
              <a:gd name="connsiteX772" fmla="*/ 5504425 w 7472601"/>
              <a:gd name="connsiteY772" fmla="*/ 848067 h 6858000"/>
              <a:gd name="connsiteX773" fmla="*/ 3607114 w 7472601"/>
              <a:gd name="connsiteY773" fmla="*/ 467441 h 6858000"/>
              <a:gd name="connsiteX774" fmla="*/ 3296242 w 7472601"/>
              <a:gd name="connsiteY774" fmla="*/ 807991 h 6858000"/>
              <a:gd name="connsiteX775" fmla="*/ 3174674 w 7472601"/>
              <a:gd name="connsiteY775" fmla="*/ 919759 h 6858000"/>
              <a:gd name="connsiteX776" fmla="*/ 3042978 w 7472601"/>
              <a:gd name="connsiteY776" fmla="*/ 1054894 h 6858000"/>
              <a:gd name="connsiteX777" fmla="*/ 2968914 w 7472601"/>
              <a:gd name="connsiteY777" fmla="*/ 1133756 h 6858000"/>
              <a:gd name="connsiteX778" fmla="*/ 3103823 w 7472601"/>
              <a:gd name="connsiteY778" fmla="*/ 1026814 h 6858000"/>
              <a:gd name="connsiteX779" fmla="*/ 3607114 w 7472601"/>
              <a:gd name="connsiteY779" fmla="*/ 467441 h 6858000"/>
              <a:gd name="connsiteX780" fmla="*/ 3744487 w 7472601"/>
              <a:gd name="connsiteY780" fmla="*/ 383136 h 6858000"/>
              <a:gd name="connsiteX781" fmla="*/ 3970213 w 7472601"/>
              <a:gd name="connsiteY781" fmla="*/ 995559 h 6858000"/>
              <a:gd name="connsiteX782" fmla="*/ 3744487 w 7472601"/>
              <a:gd name="connsiteY782" fmla="*/ 383136 h 6858000"/>
              <a:gd name="connsiteX783" fmla="*/ 3624562 w 7472601"/>
              <a:gd name="connsiteY783" fmla="*/ 367041 h 6858000"/>
              <a:gd name="connsiteX784" fmla="*/ 3489712 w 7472601"/>
              <a:gd name="connsiteY784" fmla="*/ 485386 h 6858000"/>
              <a:gd name="connsiteX785" fmla="*/ 3182994 w 7472601"/>
              <a:gd name="connsiteY785" fmla="*/ 828265 h 6858000"/>
              <a:gd name="connsiteX786" fmla="*/ 2892114 w 7472601"/>
              <a:gd name="connsiteY786" fmla="*/ 1172635 h 6858000"/>
              <a:gd name="connsiteX787" fmla="*/ 3021459 w 7472601"/>
              <a:gd name="connsiteY787" fmla="*/ 1035385 h 6858000"/>
              <a:gd name="connsiteX788" fmla="*/ 3153873 w 7472601"/>
              <a:gd name="connsiteY788" fmla="*/ 898971 h 6858000"/>
              <a:gd name="connsiteX789" fmla="*/ 3276511 w 7472601"/>
              <a:gd name="connsiteY789" fmla="*/ 786423 h 6858000"/>
              <a:gd name="connsiteX790" fmla="*/ 3584154 w 7472601"/>
              <a:gd name="connsiteY790" fmla="*/ 448218 h 6858000"/>
              <a:gd name="connsiteX791" fmla="*/ 3624562 w 7472601"/>
              <a:gd name="connsiteY791" fmla="*/ 367041 h 6858000"/>
              <a:gd name="connsiteX792" fmla="*/ 3766672 w 7472601"/>
              <a:gd name="connsiteY792" fmla="*/ 359429 h 6858000"/>
              <a:gd name="connsiteX793" fmla="*/ 3996338 w 7472601"/>
              <a:gd name="connsiteY793" fmla="*/ 968237 h 6858000"/>
              <a:gd name="connsiteX794" fmla="*/ 3766672 w 7472601"/>
              <a:gd name="connsiteY794" fmla="*/ 359429 h 6858000"/>
              <a:gd name="connsiteX795" fmla="*/ 5805386 w 7472601"/>
              <a:gd name="connsiteY795" fmla="*/ 239240 h 6858000"/>
              <a:gd name="connsiteX796" fmla="*/ 5736947 w 7472601"/>
              <a:gd name="connsiteY796" fmla="*/ 261367 h 6858000"/>
              <a:gd name="connsiteX797" fmla="*/ 5427012 w 7472601"/>
              <a:gd name="connsiteY797" fmla="*/ 311272 h 6858000"/>
              <a:gd name="connsiteX798" fmla="*/ 5147818 w 7472601"/>
              <a:gd name="connsiteY798" fmla="*/ 322112 h 6858000"/>
              <a:gd name="connsiteX799" fmla="*/ 5060854 w 7472601"/>
              <a:gd name="connsiteY799" fmla="*/ 311882 h 6858000"/>
              <a:gd name="connsiteX800" fmla="*/ 4945989 w 7472601"/>
              <a:gd name="connsiteY800" fmla="*/ 300516 h 6858000"/>
              <a:gd name="connsiteX801" fmla="*/ 5410479 w 7472601"/>
              <a:gd name="connsiteY801" fmla="*/ 348434 h 6858000"/>
              <a:gd name="connsiteX802" fmla="*/ 5805386 w 7472601"/>
              <a:gd name="connsiteY802" fmla="*/ 239240 h 6858000"/>
              <a:gd name="connsiteX803" fmla="*/ 5905192 w 7472601"/>
              <a:gd name="connsiteY803" fmla="*/ 163079 h 6858000"/>
              <a:gd name="connsiteX804" fmla="*/ 5865655 w 7472601"/>
              <a:gd name="connsiteY804" fmla="*/ 171901 h 6858000"/>
              <a:gd name="connsiteX805" fmla="*/ 5259740 w 7472601"/>
              <a:gd name="connsiteY805" fmla="*/ 257013 h 6858000"/>
              <a:gd name="connsiteX806" fmla="*/ 5208466 w 7472601"/>
              <a:gd name="connsiteY806" fmla="*/ 257550 h 6858000"/>
              <a:gd name="connsiteX807" fmla="*/ 4980204 w 7472601"/>
              <a:gd name="connsiteY807" fmla="*/ 271903 h 6858000"/>
              <a:gd name="connsiteX808" fmla="*/ 5068068 w 7472601"/>
              <a:gd name="connsiteY808" fmla="*/ 282244 h 6858000"/>
              <a:gd name="connsiteX809" fmla="*/ 5153231 w 7472601"/>
              <a:gd name="connsiteY809" fmla="*/ 292240 h 6858000"/>
              <a:gd name="connsiteX810" fmla="*/ 5426491 w 7472601"/>
              <a:gd name="connsiteY810" fmla="*/ 281128 h 6858000"/>
              <a:gd name="connsiteX811" fmla="*/ 5731212 w 7472601"/>
              <a:gd name="connsiteY811" fmla="*/ 231951 h 6858000"/>
              <a:gd name="connsiteX812" fmla="*/ 5905192 w 7472601"/>
              <a:gd name="connsiteY812" fmla="*/ 163079 h 6858000"/>
              <a:gd name="connsiteX813" fmla="*/ 5944437 w 7472601"/>
              <a:gd name="connsiteY813" fmla="*/ 113829 h 6858000"/>
              <a:gd name="connsiteX814" fmla="*/ 5825032 w 7472601"/>
              <a:gd name="connsiteY814" fmla="*/ 146405 h 6858000"/>
              <a:gd name="connsiteX815" fmla="*/ 4955599 w 7472601"/>
              <a:gd name="connsiteY815" fmla="*/ 247008 h 6858000"/>
              <a:gd name="connsiteX816" fmla="*/ 5210104 w 7472601"/>
              <a:gd name="connsiteY816" fmla="*/ 228123 h 6858000"/>
              <a:gd name="connsiteX817" fmla="*/ 5261015 w 7472601"/>
              <a:gd name="connsiteY817" fmla="*/ 227087 h 6858000"/>
              <a:gd name="connsiteX818" fmla="*/ 5861181 w 7472601"/>
              <a:gd name="connsiteY818" fmla="*/ 143093 h 6858000"/>
              <a:gd name="connsiteX819" fmla="*/ 5961252 w 7472601"/>
              <a:gd name="connsiteY819" fmla="*/ 114820 h 6858000"/>
              <a:gd name="connsiteX820" fmla="*/ 5944437 w 7472601"/>
              <a:gd name="connsiteY820" fmla="*/ 113829 h 6858000"/>
              <a:gd name="connsiteX821" fmla="*/ 3882765 w 7472601"/>
              <a:gd name="connsiteY821" fmla="*/ 0 h 6858000"/>
              <a:gd name="connsiteX822" fmla="*/ 3995099 w 7472601"/>
              <a:gd name="connsiteY822" fmla="*/ 0 h 6858000"/>
              <a:gd name="connsiteX823" fmla="*/ 4163818 w 7472601"/>
              <a:gd name="connsiteY823" fmla="*/ 234104 h 6858000"/>
              <a:gd name="connsiteX824" fmla="*/ 4172099 w 7472601"/>
              <a:gd name="connsiteY824" fmla="*/ 234207 h 6858000"/>
              <a:gd name="connsiteX825" fmla="*/ 4784282 w 7472601"/>
              <a:gd name="connsiteY825" fmla="*/ 276561 h 6858000"/>
              <a:gd name="connsiteX826" fmla="*/ 4801687 w 7472601"/>
              <a:gd name="connsiteY826" fmla="*/ 267764 h 6858000"/>
              <a:gd name="connsiteX827" fmla="*/ 6082788 w 7472601"/>
              <a:gd name="connsiteY827" fmla="*/ 64119 h 6858000"/>
              <a:gd name="connsiteX828" fmla="*/ 6099442 w 7472601"/>
              <a:gd name="connsiteY828" fmla="*/ 82568 h 6858000"/>
              <a:gd name="connsiteX829" fmla="*/ 4804137 w 7472601"/>
              <a:gd name="connsiteY829" fmla="*/ 320931 h 6858000"/>
              <a:gd name="connsiteX830" fmla="*/ 4227047 w 7472601"/>
              <a:gd name="connsiteY830" fmla="*/ 313415 h 6858000"/>
              <a:gd name="connsiteX831" fmla="*/ 4346041 w 7472601"/>
              <a:gd name="connsiteY831" fmla="*/ 456086 h 6858000"/>
              <a:gd name="connsiteX832" fmla="*/ 4870967 w 7472601"/>
              <a:gd name="connsiteY832" fmla="*/ 963061 h 6858000"/>
              <a:gd name="connsiteX833" fmla="*/ 4889647 w 7472601"/>
              <a:gd name="connsiteY833" fmla="*/ 957147 h 6858000"/>
              <a:gd name="connsiteX834" fmla="*/ 5422504 w 7472601"/>
              <a:gd name="connsiteY834" fmla="*/ 805191 h 6858000"/>
              <a:gd name="connsiteX835" fmla="*/ 6087656 w 7472601"/>
              <a:gd name="connsiteY835" fmla="*/ 826703 h 6858000"/>
              <a:gd name="connsiteX836" fmla="*/ 6058717 w 7472601"/>
              <a:gd name="connsiteY836" fmla="*/ 865992 h 6858000"/>
              <a:gd name="connsiteX837" fmla="*/ 4974153 w 7472601"/>
              <a:gd name="connsiteY837" fmla="*/ 1045456 h 6858000"/>
              <a:gd name="connsiteX838" fmla="*/ 5627835 w 7472601"/>
              <a:gd name="connsiteY838" fmla="*/ 1472077 h 6858000"/>
              <a:gd name="connsiteX839" fmla="*/ 5629817 w 7472601"/>
              <a:gd name="connsiteY839" fmla="*/ 1471412 h 6858000"/>
              <a:gd name="connsiteX840" fmla="*/ 5634124 w 7472601"/>
              <a:gd name="connsiteY840" fmla="*/ 1470572 h 6858000"/>
              <a:gd name="connsiteX841" fmla="*/ 5755832 w 7472601"/>
              <a:gd name="connsiteY841" fmla="*/ 1383886 h 6858000"/>
              <a:gd name="connsiteX842" fmla="*/ 6014186 w 7472601"/>
              <a:gd name="connsiteY842" fmla="*/ 1279799 h 6858000"/>
              <a:gd name="connsiteX843" fmla="*/ 6901619 w 7472601"/>
              <a:gd name="connsiteY843" fmla="*/ 1047874 h 6858000"/>
              <a:gd name="connsiteX844" fmla="*/ 6931566 w 7472601"/>
              <a:gd name="connsiteY844" fmla="*/ 1062034 h 6858000"/>
              <a:gd name="connsiteX845" fmla="*/ 5790982 w 7472601"/>
              <a:gd name="connsiteY845" fmla="*/ 1561380 h 6858000"/>
              <a:gd name="connsiteX846" fmla="*/ 6188971 w 7472601"/>
              <a:gd name="connsiteY846" fmla="*/ 1755168 h 6858000"/>
              <a:gd name="connsiteX847" fmla="*/ 6202446 w 7472601"/>
              <a:gd name="connsiteY847" fmla="*/ 1752268 h 6858000"/>
              <a:gd name="connsiteX848" fmla="*/ 7179560 w 7472601"/>
              <a:gd name="connsiteY848" fmla="*/ 1467551 h 6858000"/>
              <a:gd name="connsiteX849" fmla="*/ 7158730 w 7472601"/>
              <a:gd name="connsiteY849" fmla="*/ 1507835 h 6858000"/>
              <a:gd name="connsiteX850" fmla="*/ 6326959 w 7472601"/>
              <a:gd name="connsiteY850" fmla="*/ 1817686 h 6858000"/>
              <a:gd name="connsiteX851" fmla="*/ 6537433 w 7472601"/>
              <a:gd name="connsiteY851" fmla="*/ 1907790 h 6858000"/>
              <a:gd name="connsiteX852" fmla="*/ 6550221 w 7472601"/>
              <a:gd name="connsiteY852" fmla="*/ 1910729 h 6858000"/>
              <a:gd name="connsiteX853" fmla="*/ 6964438 w 7472601"/>
              <a:gd name="connsiteY853" fmla="*/ 2209505 h 6858000"/>
              <a:gd name="connsiteX854" fmla="*/ 7367862 w 7472601"/>
              <a:gd name="connsiteY854" fmla="*/ 2806833 h 6858000"/>
              <a:gd name="connsiteX855" fmla="*/ 7364329 w 7472601"/>
              <a:gd name="connsiteY855" fmla="*/ 2826907 h 6858000"/>
              <a:gd name="connsiteX856" fmla="*/ 7290545 w 7472601"/>
              <a:gd name="connsiteY856" fmla="*/ 2850663 h 6858000"/>
              <a:gd name="connsiteX857" fmla="*/ 6472036 w 7472601"/>
              <a:gd name="connsiteY857" fmla="*/ 1959003 h 6858000"/>
              <a:gd name="connsiteX858" fmla="*/ 5792897 w 7472601"/>
              <a:gd name="connsiteY858" fmla="*/ 1647747 h 6858000"/>
              <a:gd name="connsiteX859" fmla="*/ 5842751 w 7472601"/>
              <a:gd name="connsiteY859" fmla="*/ 1816112 h 6858000"/>
              <a:gd name="connsiteX860" fmla="*/ 5847424 w 7472601"/>
              <a:gd name="connsiteY860" fmla="*/ 1815776 h 6858000"/>
              <a:gd name="connsiteX861" fmla="*/ 6399821 w 7472601"/>
              <a:gd name="connsiteY861" fmla="*/ 2344799 h 6858000"/>
              <a:gd name="connsiteX862" fmla="*/ 6323232 w 7472601"/>
              <a:gd name="connsiteY862" fmla="*/ 2389634 h 6858000"/>
              <a:gd name="connsiteX863" fmla="*/ 5942958 w 7472601"/>
              <a:gd name="connsiteY863" fmla="*/ 2077708 h 6858000"/>
              <a:gd name="connsiteX864" fmla="*/ 5921559 w 7472601"/>
              <a:gd name="connsiteY864" fmla="*/ 2378596 h 6858000"/>
              <a:gd name="connsiteX865" fmla="*/ 5817651 w 7472601"/>
              <a:gd name="connsiteY865" fmla="*/ 3023919 h 6858000"/>
              <a:gd name="connsiteX866" fmla="*/ 5729634 w 7472601"/>
              <a:gd name="connsiteY866" fmla="*/ 3051849 h 6858000"/>
              <a:gd name="connsiteX867" fmla="*/ 5611018 w 7472601"/>
              <a:gd name="connsiteY867" fmla="*/ 2316769 h 6858000"/>
              <a:gd name="connsiteX868" fmla="*/ 5687608 w 7472601"/>
              <a:gd name="connsiteY868" fmla="*/ 2039972 h 6858000"/>
              <a:gd name="connsiteX869" fmla="*/ 5657554 w 7472601"/>
              <a:gd name="connsiteY869" fmla="*/ 1576445 h 6858000"/>
              <a:gd name="connsiteX870" fmla="*/ 5150475 w 7472601"/>
              <a:gd name="connsiteY870" fmla="*/ 1274012 h 6858000"/>
              <a:gd name="connsiteX871" fmla="*/ 5349142 w 7472601"/>
              <a:gd name="connsiteY871" fmla="*/ 2204405 h 6858000"/>
              <a:gd name="connsiteX872" fmla="*/ 5262214 w 7472601"/>
              <a:gd name="connsiteY872" fmla="*/ 2233836 h 6858000"/>
              <a:gd name="connsiteX873" fmla="*/ 4981539 w 7472601"/>
              <a:gd name="connsiteY873" fmla="*/ 1542201 h 6858000"/>
              <a:gd name="connsiteX874" fmla="*/ 4958461 w 7472601"/>
              <a:gd name="connsiteY874" fmla="*/ 1136957 h 6858000"/>
              <a:gd name="connsiteX875" fmla="*/ 4655015 w 7472601"/>
              <a:gd name="connsiteY875" fmla="*/ 891426 h 6858000"/>
              <a:gd name="connsiteX876" fmla="*/ 4348002 w 7472601"/>
              <a:gd name="connsiteY876" fmla="*/ 2205895 h 6858000"/>
              <a:gd name="connsiteX877" fmla="*/ 4262250 w 7472601"/>
              <a:gd name="connsiteY877" fmla="*/ 2219972 h 6858000"/>
              <a:gd name="connsiteX878" fmla="*/ 4550611 w 7472601"/>
              <a:gd name="connsiteY878" fmla="*/ 817540 h 6858000"/>
              <a:gd name="connsiteX879" fmla="*/ 4564418 w 7472601"/>
              <a:gd name="connsiteY879" fmla="*/ 808293 h 6858000"/>
              <a:gd name="connsiteX880" fmla="*/ 4266388 w 7472601"/>
              <a:gd name="connsiteY880" fmla="*/ 500083 h 6858000"/>
              <a:gd name="connsiteX881" fmla="*/ 4032842 w 7472601"/>
              <a:gd name="connsiteY881" fmla="*/ 211809 h 6858000"/>
              <a:gd name="connsiteX882" fmla="*/ 3882765 w 7472601"/>
              <a:gd name="connsiteY882" fmla="*/ 0 h 6858000"/>
              <a:gd name="connsiteX883" fmla="*/ 3721337 w 7472601"/>
              <a:gd name="connsiteY883" fmla="*/ 0 h 6858000"/>
              <a:gd name="connsiteX884" fmla="*/ 3797544 w 7472601"/>
              <a:gd name="connsiteY884" fmla="*/ 0 h 6858000"/>
              <a:gd name="connsiteX885" fmla="*/ 3775734 w 7472601"/>
              <a:gd name="connsiteY885" fmla="*/ 95131 h 6858000"/>
              <a:gd name="connsiteX886" fmla="*/ 3724807 w 7472601"/>
              <a:gd name="connsiteY886" fmla="*/ 272257 h 6858000"/>
              <a:gd name="connsiteX887" fmla="*/ 3726844 w 7472601"/>
              <a:gd name="connsiteY887" fmla="*/ 282988 h 6858000"/>
              <a:gd name="connsiteX888" fmla="*/ 3742664 w 7472601"/>
              <a:gd name="connsiteY888" fmla="*/ 279918 h 6858000"/>
              <a:gd name="connsiteX889" fmla="*/ 4103910 w 7472601"/>
              <a:gd name="connsiteY889" fmla="*/ 1161917 h 6858000"/>
              <a:gd name="connsiteX890" fmla="*/ 4020269 w 7472601"/>
              <a:gd name="connsiteY890" fmla="*/ 1200406 h 6858000"/>
              <a:gd name="connsiteX891" fmla="*/ 3674882 w 7472601"/>
              <a:gd name="connsiteY891" fmla="*/ 488524 h 6858000"/>
              <a:gd name="connsiteX892" fmla="*/ 3132682 w 7472601"/>
              <a:gd name="connsiteY892" fmla="*/ 1072284 h 6858000"/>
              <a:gd name="connsiteX893" fmla="*/ 2716346 w 7472601"/>
              <a:gd name="connsiteY893" fmla="*/ 1276376 h 6858000"/>
              <a:gd name="connsiteX894" fmla="*/ 2716772 w 7472601"/>
              <a:gd name="connsiteY894" fmla="*/ 1255462 h 6858000"/>
              <a:gd name="connsiteX895" fmla="*/ 3471096 w 7472601"/>
              <a:gd name="connsiteY895" fmla="*/ 437072 h 6858000"/>
              <a:gd name="connsiteX896" fmla="*/ 3639057 w 7472601"/>
              <a:gd name="connsiteY896" fmla="*/ 286334 h 6858000"/>
              <a:gd name="connsiteX897" fmla="*/ 3640309 w 7472601"/>
              <a:gd name="connsiteY897" fmla="*/ 284664 h 6858000"/>
              <a:gd name="connsiteX898" fmla="*/ 3646022 w 7472601"/>
              <a:gd name="connsiteY898" fmla="*/ 276711 h 6858000"/>
              <a:gd name="connsiteX899" fmla="*/ 3707943 w 7472601"/>
              <a:gd name="connsiteY899" fmla="*/ 65958 h 6858000"/>
              <a:gd name="connsiteX900" fmla="*/ 3721337 w 7472601"/>
              <a:gd name="connsiteY900" fmla="*/ 0 h 6858000"/>
              <a:gd name="connsiteX901" fmla="*/ 2867960 w 7472601"/>
              <a:gd name="connsiteY901" fmla="*/ 0 h 6858000"/>
              <a:gd name="connsiteX902" fmla="*/ 2926351 w 7472601"/>
              <a:gd name="connsiteY902" fmla="*/ 0 h 6858000"/>
              <a:gd name="connsiteX903" fmla="*/ 2902823 w 7472601"/>
              <a:gd name="connsiteY903" fmla="*/ 262929 h 6858000"/>
              <a:gd name="connsiteX904" fmla="*/ 2940663 w 7472601"/>
              <a:gd name="connsiteY904" fmla="*/ 140884 h 6858000"/>
              <a:gd name="connsiteX905" fmla="*/ 2947039 w 7472601"/>
              <a:gd name="connsiteY905" fmla="*/ 122524 h 6858000"/>
              <a:gd name="connsiteX906" fmla="*/ 2984316 w 7472601"/>
              <a:gd name="connsiteY906" fmla="*/ 0 h 6858000"/>
              <a:gd name="connsiteX907" fmla="*/ 3016114 w 7472601"/>
              <a:gd name="connsiteY907" fmla="*/ 0 h 6858000"/>
              <a:gd name="connsiteX908" fmla="*/ 2979949 w 7472601"/>
              <a:gd name="connsiteY908" fmla="*/ 119274 h 6858000"/>
              <a:gd name="connsiteX909" fmla="*/ 3023879 w 7472601"/>
              <a:gd name="connsiteY909" fmla="*/ 0 h 6858000"/>
              <a:gd name="connsiteX910" fmla="*/ 3105400 w 7472601"/>
              <a:gd name="connsiteY910" fmla="*/ 0 h 6858000"/>
              <a:gd name="connsiteX911" fmla="*/ 3094669 w 7472601"/>
              <a:gd name="connsiteY911" fmla="*/ 30308 h 6858000"/>
              <a:gd name="connsiteX912" fmla="*/ 2901945 w 7472601"/>
              <a:gd name="connsiteY912" fmla="*/ 466538 h 6858000"/>
              <a:gd name="connsiteX913" fmla="*/ 2815209 w 7472601"/>
              <a:gd name="connsiteY913" fmla="*/ 497361 h 6858000"/>
              <a:gd name="connsiteX914" fmla="*/ 2844845 w 7472601"/>
              <a:gd name="connsiteY914" fmla="*/ 127638 h 6858000"/>
              <a:gd name="connsiteX915" fmla="*/ 2867960 w 7472601"/>
              <a:gd name="connsiteY915" fmla="*/ 0 h 6858000"/>
              <a:gd name="connsiteX916" fmla="*/ 1057230 w 7472601"/>
              <a:gd name="connsiteY916" fmla="*/ 0 h 6858000"/>
              <a:gd name="connsiteX917" fmla="*/ 1111003 w 7472601"/>
              <a:gd name="connsiteY917" fmla="*/ 0 h 6858000"/>
              <a:gd name="connsiteX918" fmla="*/ 1125553 w 7472601"/>
              <a:gd name="connsiteY918" fmla="*/ 52588 h 6858000"/>
              <a:gd name="connsiteX919" fmla="*/ 1304276 w 7472601"/>
              <a:gd name="connsiteY919" fmla="*/ 476275 h 6858000"/>
              <a:gd name="connsiteX920" fmla="*/ 1492066 w 7472601"/>
              <a:gd name="connsiteY920" fmla="*/ 886333 h 6858000"/>
              <a:gd name="connsiteX921" fmla="*/ 1423698 w 7472601"/>
              <a:gd name="connsiteY921" fmla="*/ 710817 h 6858000"/>
              <a:gd name="connsiteX922" fmla="*/ 1357609 w 7472601"/>
              <a:gd name="connsiteY922" fmla="*/ 532892 h 6858000"/>
              <a:gd name="connsiteX923" fmla="*/ 1309550 w 7472601"/>
              <a:gd name="connsiteY923" fmla="*/ 374031 h 6858000"/>
              <a:gd name="connsiteX924" fmla="*/ 1193673 w 7472601"/>
              <a:gd name="connsiteY924" fmla="*/ 49533 h 6858000"/>
              <a:gd name="connsiteX925" fmla="*/ 1164391 w 7472601"/>
              <a:gd name="connsiteY925" fmla="*/ 0 h 6858000"/>
              <a:gd name="connsiteX926" fmla="*/ 1200666 w 7472601"/>
              <a:gd name="connsiteY926" fmla="*/ 0 h 6858000"/>
              <a:gd name="connsiteX927" fmla="*/ 1223408 w 7472601"/>
              <a:gd name="connsiteY927" fmla="*/ 38996 h 6858000"/>
              <a:gd name="connsiteX928" fmla="*/ 1339635 w 7472601"/>
              <a:gd name="connsiteY928" fmla="*/ 365517 h 6858000"/>
              <a:gd name="connsiteX929" fmla="*/ 1387469 w 7472601"/>
              <a:gd name="connsiteY929" fmla="*/ 523079 h 6858000"/>
              <a:gd name="connsiteX930" fmla="*/ 1452685 w 7472601"/>
              <a:gd name="connsiteY930" fmla="*/ 699806 h 6858000"/>
              <a:gd name="connsiteX931" fmla="*/ 1492092 w 7472601"/>
              <a:gd name="connsiteY931" fmla="*/ 800424 h 6858000"/>
              <a:gd name="connsiteX932" fmla="*/ 1455302 w 7472601"/>
              <a:gd name="connsiteY932" fmla="*/ 632913 h 6858000"/>
              <a:gd name="connsiteX933" fmla="*/ 1222336 w 7472601"/>
              <a:gd name="connsiteY933" fmla="*/ 9480 h 6858000"/>
              <a:gd name="connsiteX934" fmla="*/ 1214634 w 7472601"/>
              <a:gd name="connsiteY934" fmla="*/ 0 h 6858000"/>
              <a:gd name="connsiteX935" fmla="*/ 1289827 w 7472601"/>
              <a:gd name="connsiteY935" fmla="*/ 0 h 6858000"/>
              <a:gd name="connsiteX936" fmla="*/ 1321076 w 7472601"/>
              <a:gd name="connsiteY936" fmla="*/ 59722 h 6858000"/>
              <a:gd name="connsiteX937" fmla="*/ 1512579 w 7472601"/>
              <a:gd name="connsiteY937" fmla="*/ 626441 h 6858000"/>
              <a:gd name="connsiteX938" fmla="*/ 1506076 w 7472601"/>
              <a:gd name="connsiteY938" fmla="*/ 1089289 h 6858000"/>
              <a:gd name="connsiteX939" fmla="*/ 1486346 w 7472601"/>
              <a:gd name="connsiteY939" fmla="*/ 1079919 h 6858000"/>
              <a:gd name="connsiteX940" fmla="*/ 1070511 w 7472601"/>
              <a:gd name="connsiteY940" fmla="*/ 48609 h 6858000"/>
              <a:gd name="connsiteX941" fmla="*/ 1057230 w 7472601"/>
              <a:gd name="connsiteY941" fmla="*/ 0 h 6858000"/>
              <a:gd name="connsiteX942" fmla="*/ 43151 w 7472601"/>
              <a:gd name="connsiteY942" fmla="*/ 0 h 6858000"/>
              <a:gd name="connsiteX943" fmla="*/ 95283 w 7472601"/>
              <a:gd name="connsiteY943" fmla="*/ 0 h 6858000"/>
              <a:gd name="connsiteX944" fmla="*/ 300708 w 7472601"/>
              <a:gd name="connsiteY944" fmla="*/ 154571 h 6858000"/>
              <a:gd name="connsiteX945" fmla="*/ 530414 w 7472601"/>
              <a:gd name="connsiteY945" fmla="*/ 354673 h 6858000"/>
              <a:gd name="connsiteX946" fmla="*/ 333785 w 7472601"/>
              <a:gd name="connsiteY946" fmla="*/ 161564 h 6858000"/>
              <a:gd name="connsiteX947" fmla="*/ 147005 w 7472601"/>
              <a:gd name="connsiteY947" fmla="*/ 0 h 6858000"/>
              <a:gd name="connsiteX948" fmla="*/ 272509 w 7472601"/>
              <a:gd name="connsiteY948" fmla="*/ 0 h 6858000"/>
              <a:gd name="connsiteX949" fmla="*/ 326276 w 7472601"/>
              <a:gd name="connsiteY949" fmla="*/ 45847 h 6858000"/>
              <a:gd name="connsiteX950" fmla="*/ 823759 w 7472601"/>
              <a:gd name="connsiteY950" fmla="*/ 574145 h 6858000"/>
              <a:gd name="connsiteX951" fmla="*/ 811254 w 7472601"/>
              <a:gd name="connsiteY951" fmla="*/ 665546 h 6858000"/>
              <a:gd name="connsiteX952" fmla="*/ 154042 w 7472601"/>
              <a:gd name="connsiteY952" fmla="*/ 261522 h 6858000"/>
              <a:gd name="connsiteX953" fmla="*/ 13550 w 7472601"/>
              <a:gd name="connsiteY953" fmla="*/ 158423 h 6858000"/>
              <a:gd name="connsiteX954" fmla="*/ 0 w 7472601"/>
              <a:gd name="connsiteY954" fmla="*/ 146618 h 6858000"/>
              <a:gd name="connsiteX955" fmla="*/ 0 w 7472601"/>
              <a:gd name="connsiteY955" fmla="*/ 59161 h 6858000"/>
              <a:gd name="connsiteX956" fmla="*/ 45427 w 7472601"/>
              <a:gd name="connsiteY956" fmla="*/ 101078 h 6858000"/>
              <a:gd name="connsiteX957" fmla="*/ 630103 w 7472601"/>
              <a:gd name="connsiteY957" fmla="*/ 485885 h 6858000"/>
              <a:gd name="connsiteX958" fmla="*/ 532040 w 7472601"/>
              <a:gd name="connsiteY958" fmla="*/ 399359 h 6858000"/>
              <a:gd name="connsiteX959" fmla="*/ 517618 w 7472601"/>
              <a:gd name="connsiteY959" fmla="*/ 385726 h 6858000"/>
              <a:gd name="connsiteX960" fmla="*/ 285074 w 7472601"/>
              <a:gd name="connsiteY960" fmla="*/ 182755 h 6858000"/>
              <a:gd name="connsiteX961" fmla="*/ 43151 w 7472601"/>
              <a:gd name="connsiteY961"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356878 w 7472601"/>
              <a:gd name="connsiteY76" fmla="*/ 5981332 h 6858000"/>
              <a:gd name="connsiteX77" fmla="*/ 7467600 w 7472601"/>
              <a:gd name="connsiteY77" fmla="*/ 6163634 h 6858000"/>
              <a:gd name="connsiteX78" fmla="*/ 7448321 w 7472601"/>
              <a:gd name="connsiteY78" fmla="*/ 6190991 h 6858000"/>
              <a:gd name="connsiteX79" fmla="*/ 7467600 w 7472601"/>
              <a:gd name="connsiteY79" fmla="*/ 6221686 h 6858000"/>
              <a:gd name="connsiteX80" fmla="*/ 7467600 w 7472601"/>
              <a:gd name="connsiteY80" fmla="*/ 6334256 h 6858000"/>
              <a:gd name="connsiteX81" fmla="*/ 7454976 w 7472601"/>
              <a:gd name="connsiteY81" fmla="*/ 6318297 h 6858000"/>
              <a:gd name="connsiteX82" fmla="*/ 1456157 w 7472601"/>
              <a:gd name="connsiteY82" fmla="*/ 5371404 h 6858000"/>
              <a:gd name="connsiteX83" fmla="*/ 1244432 w 7472601"/>
              <a:gd name="connsiteY83" fmla="*/ 5385601 h 6858000"/>
              <a:gd name="connsiteX84" fmla="*/ 973990 w 7472601"/>
              <a:gd name="connsiteY84" fmla="*/ 5424940 h 6858000"/>
              <a:gd name="connsiteX85" fmla="*/ 1103809 w 7472601"/>
              <a:gd name="connsiteY85" fmla="*/ 5433720 h 6858000"/>
              <a:gd name="connsiteX86" fmla="*/ 1123454 w 7472601"/>
              <a:gd name="connsiteY86" fmla="*/ 5435727 h 6858000"/>
              <a:gd name="connsiteX87" fmla="*/ 1737017 w 7472601"/>
              <a:gd name="connsiteY87" fmla="*/ 5452183 h 6858000"/>
              <a:gd name="connsiteX88" fmla="*/ 1824397 w 7472601"/>
              <a:gd name="connsiteY88" fmla="*/ 5447757 h 6858000"/>
              <a:gd name="connsiteX89" fmla="*/ 2070059 w 7472601"/>
              <a:gd name="connsiteY89" fmla="*/ 5441660 h 6858000"/>
              <a:gd name="connsiteX90" fmla="*/ 1456157 w 7472601"/>
              <a:gd name="connsiteY90" fmla="*/ 5371404 h 6858000"/>
              <a:gd name="connsiteX91" fmla="*/ 4988186 w 7472601"/>
              <a:gd name="connsiteY91" fmla="*/ 5216467 h 6858000"/>
              <a:gd name="connsiteX92" fmla="*/ 4777334 w 7472601"/>
              <a:gd name="connsiteY92" fmla="*/ 5406072 h 6858000"/>
              <a:gd name="connsiteX93" fmla="*/ 4718341 w 7472601"/>
              <a:gd name="connsiteY93" fmla="*/ 5468043 h 6858000"/>
              <a:gd name="connsiteX94" fmla="*/ 4604655 w 7472601"/>
              <a:gd name="connsiteY94" fmla="*/ 5583434 h 6858000"/>
              <a:gd name="connsiteX95" fmla="*/ 4565074 w 7472601"/>
              <a:gd name="connsiteY95" fmla="*/ 5618550 h 6858000"/>
              <a:gd name="connsiteX96" fmla="*/ 4988186 w 7472601"/>
              <a:gd name="connsiteY96" fmla="*/ 5216467 h 6858000"/>
              <a:gd name="connsiteX97" fmla="*/ 4978032 w 7472601"/>
              <a:gd name="connsiteY97" fmla="*/ 5183809 h 6858000"/>
              <a:gd name="connsiteX98" fmla="*/ 4463413 w 7472601"/>
              <a:gd name="connsiteY98" fmla="*/ 5615162 h 6858000"/>
              <a:gd name="connsiteX99" fmla="*/ 4358134 w 7472601"/>
              <a:gd name="connsiteY99" fmla="*/ 5742791 h 6858000"/>
              <a:gd name="connsiteX100" fmla="*/ 4376219 w 7472601"/>
              <a:gd name="connsiteY100" fmla="*/ 5729027 h 6858000"/>
              <a:gd name="connsiteX101" fmla="*/ 4582340 w 7472601"/>
              <a:gd name="connsiteY101" fmla="*/ 5561037 h 6858000"/>
              <a:gd name="connsiteX102" fmla="*/ 4694684 w 7472601"/>
              <a:gd name="connsiteY102" fmla="*/ 5447098 h 6858000"/>
              <a:gd name="connsiteX103" fmla="*/ 4754123 w 7472601"/>
              <a:gd name="connsiteY103" fmla="*/ 5384643 h 6858000"/>
              <a:gd name="connsiteX104" fmla="*/ 4978032 w 7472601"/>
              <a:gd name="connsiteY104" fmla="*/ 5183809 h 6858000"/>
              <a:gd name="connsiteX105" fmla="*/ 1903353 w 7472601"/>
              <a:gd name="connsiteY105" fmla="*/ 5044827 h 6858000"/>
              <a:gd name="connsiteX106" fmla="*/ 1936931 w 7472601"/>
              <a:gd name="connsiteY106" fmla="*/ 5093954 h 6858000"/>
              <a:gd name="connsiteX107" fmla="*/ 2195868 w 7472601"/>
              <a:gd name="connsiteY107" fmla="*/ 5396574 h 6858000"/>
              <a:gd name="connsiteX108" fmla="*/ 2088852 w 7472601"/>
              <a:gd name="connsiteY108" fmla="*/ 5166123 h 6858000"/>
              <a:gd name="connsiteX109" fmla="*/ 1958241 w 7472601"/>
              <a:gd name="connsiteY109" fmla="*/ 5067955 h 6858000"/>
              <a:gd name="connsiteX110" fmla="*/ 1903353 w 7472601"/>
              <a:gd name="connsiteY110" fmla="*/ 5044827 h 6858000"/>
              <a:gd name="connsiteX111" fmla="*/ 1979378 w 7472601"/>
              <a:gd name="connsiteY111" fmla="*/ 4769504 h 6858000"/>
              <a:gd name="connsiteX112" fmla="*/ 2882120 w 7472601"/>
              <a:gd name="connsiteY112" fmla="*/ 5064547 h 6858000"/>
              <a:gd name="connsiteX113" fmla="*/ 2793103 w 7472601"/>
              <a:gd name="connsiteY113" fmla="*/ 5039699 h 6858000"/>
              <a:gd name="connsiteX114" fmla="*/ 2770041 w 7472601"/>
              <a:gd name="connsiteY114" fmla="*/ 5033634 h 6858000"/>
              <a:gd name="connsiteX115" fmla="*/ 1979378 w 7472601"/>
              <a:gd name="connsiteY115" fmla="*/ 4769504 h 6858000"/>
              <a:gd name="connsiteX116" fmla="*/ 1927410 w 7472601"/>
              <a:gd name="connsiteY116" fmla="*/ 4716164 h 6858000"/>
              <a:gd name="connsiteX117" fmla="*/ 1959587 w 7472601"/>
              <a:gd name="connsiteY117" fmla="*/ 4728849 h 6858000"/>
              <a:gd name="connsiteX118" fmla="*/ 2777707 w 7472601"/>
              <a:gd name="connsiteY118" fmla="*/ 5003991 h 6858000"/>
              <a:gd name="connsiteX119" fmla="*/ 2800768 w 7472601"/>
              <a:gd name="connsiteY119" fmla="*/ 5010056 h 6858000"/>
              <a:gd name="connsiteX120" fmla="*/ 2879408 w 7472601"/>
              <a:gd name="connsiteY120" fmla="*/ 5031590 h 6858000"/>
              <a:gd name="connsiteX121" fmla="*/ 2862295 w 7472601"/>
              <a:gd name="connsiteY121" fmla="*/ 5022958 h 6858000"/>
              <a:gd name="connsiteX122" fmla="*/ 2813343 w 7472601"/>
              <a:gd name="connsiteY122" fmla="*/ 4998369 h 6858000"/>
              <a:gd name="connsiteX123" fmla="*/ 2646245 w 7472601"/>
              <a:gd name="connsiteY123" fmla="*/ 4930999 h 6858000"/>
              <a:gd name="connsiteX124" fmla="*/ 1999243 w 7472601"/>
              <a:gd name="connsiteY124" fmla="*/ 4730524 h 6858000"/>
              <a:gd name="connsiteX125" fmla="*/ 1979527 w 7472601"/>
              <a:gd name="connsiteY125" fmla="*/ 4726651 h 6858000"/>
              <a:gd name="connsiteX126" fmla="*/ 1927410 w 7472601"/>
              <a:gd name="connsiteY126" fmla="*/ 4716164 h 6858000"/>
              <a:gd name="connsiteX127" fmla="*/ 1997014 w 7472601"/>
              <a:gd name="connsiteY127" fmla="*/ 4698007 h 6858000"/>
              <a:gd name="connsiteX128" fmla="*/ 2005458 w 7472601"/>
              <a:gd name="connsiteY128" fmla="*/ 4699540 h 6858000"/>
              <a:gd name="connsiteX129" fmla="*/ 2657186 w 7472601"/>
              <a:gd name="connsiteY129" fmla="*/ 4901687 h 6858000"/>
              <a:gd name="connsiteX130" fmla="*/ 2826662 w 7472601"/>
              <a:gd name="connsiteY130" fmla="*/ 4970362 h 6858000"/>
              <a:gd name="connsiteX131" fmla="*/ 2876100 w 7472601"/>
              <a:gd name="connsiteY131" fmla="*/ 4995397 h 6858000"/>
              <a:gd name="connsiteX132" fmla="*/ 3042600 w 7472601"/>
              <a:gd name="connsiteY132" fmla="*/ 5059532 h 6858000"/>
              <a:gd name="connsiteX133" fmla="*/ 1997014 w 7472601"/>
              <a:gd name="connsiteY133" fmla="*/ 4698007 h 6858000"/>
              <a:gd name="connsiteX134" fmla="*/ 2305292 w 7472601"/>
              <a:gd name="connsiteY134" fmla="*/ 4219492 h 6858000"/>
              <a:gd name="connsiteX135" fmla="*/ 3360922 w 7472601"/>
              <a:gd name="connsiteY135" fmla="*/ 4529373 h 6858000"/>
              <a:gd name="connsiteX136" fmla="*/ 3492420 w 7472601"/>
              <a:gd name="connsiteY136" fmla="*/ 4510145 h 6858000"/>
              <a:gd name="connsiteX137" fmla="*/ 3364086 w 7472601"/>
              <a:gd name="connsiteY137" fmla="*/ 4480340 h 6858000"/>
              <a:gd name="connsiteX138" fmla="*/ 3225818 w 7472601"/>
              <a:gd name="connsiteY138" fmla="*/ 4411822 h 6858000"/>
              <a:gd name="connsiteX139" fmla="*/ 3129696 w 7472601"/>
              <a:gd name="connsiteY139" fmla="*/ 4360704 h 6858000"/>
              <a:gd name="connsiteX140" fmla="*/ 2814545 w 7472601"/>
              <a:gd name="connsiteY140" fmla="*/ 4282955 h 6858000"/>
              <a:gd name="connsiteX141" fmla="*/ 2305292 w 7472601"/>
              <a:gd name="connsiteY141" fmla="*/ 4219492 h 6858000"/>
              <a:gd name="connsiteX142" fmla="*/ 2626982 w 7472601"/>
              <a:gd name="connsiteY142" fmla="*/ 4206450 h 6858000"/>
              <a:gd name="connsiteX143" fmla="*/ 2490617 w 7472601"/>
              <a:gd name="connsiteY143" fmla="*/ 4206951 h 6858000"/>
              <a:gd name="connsiteX144" fmla="*/ 2819869 w 7472601"/>
              <a:gd name="connsiteY144" fmla="*/ 4252936 h 6858000"/>
              <a:gd name="connsiteX145" fmla="*/ 3143018 w 7472601"/>
              <a:gd name="connsiteY145" fmla="*/ 4332698 h 6858000"/>
              <a:gd name="connsiteX146" fmla="*/ 3241520 w 7472601"/>
              <a:gd name="connsiteY146" fmla="*/ 4385112 h 6858000"/>
              <a:gd name="connsiteX147" fmla="*/ 3374575 w 7472601"/>
              <a:gd name="connsiteY147" fmla="*/ 4451517 h 6858000"/>
              <a:gd name="connsiteX148" fmla="*/ 3505221 w 7472601"/>
              <a:gd name="connsiteY148" fmla="*/ 4480757 h 6858000"/>
              <a:gd name="connsiteX149" fmla="*/ 2626982 w 7472601"/>
              <a:gd name="connsiteY149" fmla="*/ 4206450 h 6858000"/>
              <a:gd name="connsiteX150" fmla="*/ 1310106 w 7472601"/>
              <a:gd name="connsiteY150" fmla="*/ 3943217 h 6858000"/>
              <a:gd name="connsiteX151" fmla="*/ 854994 w 7472601"/>
              <a:gd name="connsiteY151" fmla="*/ 4399136 h 6858000"/>
              <a:gd name="connsiteX152" fmla="*/ 742462 w 7472601"/>
              <a:gd name="connsiteY152" fmla="*/ 4594648 h 6858000"/>
              <a:gd name="connsiteX153" fmla="*/ 820602 w 7472601"/>
              <a:gd name="connsiteY153" fmla="*/ 4485915 h 6858000"/>
              <a:gd name="connsiteX154" fmla="*/ 878295 w 7472601"/>
              <a:gd name="connsiteY154" fmla="*/ 4403594 h 6858000"/>
              <a:gd name="connsiteX155" fmla="*/ 1240607 w 7472601"/>
              <a:gd name="connsiteY155" fmla="*/ 4010401 h 6858000"/>
              <a:gd name="connsiteX156" fmla="*/ 1310106 w 7472601"/>
              <a:gd name="connsiteY156" fmla="*/ 3943217 h 6858000"/>
              <a:gd name="connsiteX157" fmla="*/ 1423113 w 7472601"/>
              <a:gd name="connsiteY157" fmla="*/ 3874565 h 6858000"/>
              <a:gd name="connsiteX158" fmla="*/ 1260565 w 7472601"/>
              <a:gd name="connsiteY158" fmla="*/ 4031982 h 6858000"/>
              <a:gd name="connsiteX159" fmla="*/ 901900 w 7472601"/>
              <a:gd name="connsiteY159" fmla="*/ 4421236 h 6858000"/>
              <a:gd name="connsiteX160" fmla="*/ 845044 w 7472601"/>
              <a:gd name="connsiteY160" fmla="*/ 4502436 h 6858000"/>
              <a:gd name="connsiteX161" fmla="*/ 685926 w 7472601"/>
              <a:gd name="connsiteY161" fmla="*/ 4703069 h 6858000"/>
              <a:gd name="connsiteX162" fmla="*/ 684248 w 7472601"/>
              <a:gd name="connsiteY162" fmla="*/ 4706721 h 6858000"/>
              <a:gd name="connsiteX163" fmla="*/ 1423113 w 7472601"/>
              <a:gd name="connsiteY163" fmla="*/ 3874565 h 6858000"/>
              <a:gd name="connsiteX164" fmla="*/ 3316479 w 7472601"/>
              <a:gd name="connsiteY164" fmla="*/ 3872136 h 6858000"/>
              <a:gd name="connsiteX165" fmla="*/ 3546806 w 7472601"/>
              <a:gd name="connsiteY165" fmla="*/ 4356139 h 6858000"/>
              <a:gd name="connsiteX166" fmla="*/ 3364433 w 7472601"/>
              <a:gd name="connsiteY166" fmla="*/ 3953121 h 6858000"/>
              <a:gd name="connsiteX167" fmla="*/ 3316479 w 7472601"/>
              <a:gd name="connsiteY167" fmla="*/ 3872136 h 6858000"/>
              <a:gd name="connsiteX168" fmla="*/ 3291335 w 7472601"/>
              <a:gd name="connsiteY168" fmla="*/ 3767420 h 6858000"/>
              <a:gd name="connsiteX169" fmla="*/ 3390805 w 7472601"/>
              <a:gd name="connsiteY169" fmla="*/ 3937163 h 6858000"/>
              <a:gd name="connsiteX170" fmla="*/ 3579062 w 7472601"/>
              <a:gd name="connsiteY170" fmla="*/ 4359040 h 6858000"/>
              <a:gd name="connsiteX171" fmla="*/ 3467355 w 7472601"/>
              <a:gd name="connsiteY171" fmla="*/ 3988130 h 6858000"/>
              <a:gd name="connsiteX172" fmla="*/ 3310753 w 7472601"/>
              <a:gd name="connsiteY172" fmla="*/ 3787140 h 6858000"/>
              <a:gd name="connsiteX173" fmla="*/ 3291335 w 7472601"/>
              <a:gd name="connsiteY173" fmla="*/ 3767420 h 6858000"/>
              <a:gd name="connsiteX174" fmla="*/ 1635889 w 7472601"/>
              <a:gd name="connsiteY174" fmla="*/ 3709494 h 6858000"/>
              <a:gd name="connsiteX175" fmla="*/ 1634800 w 7472601"/>
              <a:gd name="connsiteY175" fmla="*/ 3731111 h 6858000"/>
              <a:gd name="connsiteX176" fmla="*/ 1635889 w 7472601"/>
              <a:gd name="connsiteY176" fmla="*/ 3709494 h 6858000"/>
              <a:gd name="connsiteX177" fmla="*/ 1510397 w 7472601"/>
              <a:gd name="connsiteY177" fmla="*/ 3684705 h 6858000"/>
              <a:gd name="connsiteX178" fmla="*/ 1146550 w 7472601"/>
              <a:gd name="connsiteY178" fmla="*/ 3802012 h 6858000"/>
              <a:gd name="connsiteX179" fmla="*/ 698834 w 7472601"/>
              <a:gd name="connsiteY179" fmla="*/ 3952272 h 6858000"/>
              <a:gd name="connsiteX180" fmla="*/ 34256 w 7472601"/>
              <a:gd name="connsiteY180" fmla="*/ 4347603 h 6858000"/>
              <a:gd name="connsiteX181" fmla="*/ 527241 w 7472601"/>
              <a:gd name="connsiteY181" fmla="*/ 4065078 h 6858000"/>
              <a:gd name="connsiteX182" fmla="*/ 1510397 w 7472601"/>
              <a:gd name="connsiteY182" fmla="*/ 3684705 h 6858000"/>
              <a:gd name="connsiteX183" fmla="*/ 1313114 w 7472601"/>
              <a:gd name="connsiteY183" fmla="*/ 3655216 h 6858000"/>
              <a:gd name="connsiteX184" fmla="*/ 1109304 w 7472601"/>
              <a:gd name="connsiteY184" fmla="*/ 3669030 h 6858000"/>
              <a:gd name="connsiteX185" fmla="*/ 8129 w 7472601"/>
              <a:gd name="connsiteY185" fmla="*/ 4330519 h 6858000"/>
              <a:gd name="connsiteX186" fmla="*/ 687572 w 7472601"/>
              <a:gd name="connsiteY186" fmla="*/ 3925629 h 6858000"/>
              <a:gd name="connsiteX187" fmla="*/ 1138365 w 7472601"/>
              <a:gd name="connsiteY187" fmla="*/ 3774515 h 6858000"/>
              <a:gd name="connsiteX188" fmla="*/ 1505579 w 7472601"/>
              <a:gd name="connsiteY188" fmla="*/ 3655526 h 6858000"/>
              <a:gd name="connsiteX189" fmla="*/ 1313114 w 7472601"/>
              <a:gd name="connsiteY189" fmla="*/ 3655216 h 6858000"/>
              <a:gd name="connsiteX190" fmla="*/ 3655073 w 7472601"/>
              <a:gd name="connsiteY190" fmla="*/ 3650884 h 6858000"/>
              <a:gd name="connsiteX191" fmla="*/ 3989938 w 7472601"/>
              <a:gd name="connsiteY191" fmla="*/ 3991685 h 6858000"/>
              <a:gd name="connsiteX192" fmla="*/ 4393907 w 7472601"/>
              <a:gd name="connsiteY192" fmla="*/ 4261258 h 6858000"/>
              <a:gd name="connsiteX193" fmla="*/ 4648051 w 7472601"/>
              <a:gd name="connsiteY193" fmla="*/ 4374051 h 6858000"/>
              <a:gd name="connsiteX194" fmla="*/ 4383389 w 7472601"/>
              <a:gd name="connsiteY194" fmla="*/ 4184369 h 6858000"/>
              <a:gd name="connsiteX195" fmla="*/ 4165508 w 7472601"/>
              <a:gd name="connsiteY195" fmla="*/ 4035196 h 6858000"/>
              <a:gd name="connsiteX196" fmla="*/ 4068162 w 7472601"/>
              <a:gd name="connsiteY196" fmla="*/ 3953394 h 6858000"/>
              <a:gd name="connsiteX197" fmla="*/ 3981416 w 7472601"/>
              <a:gd name="connsiteY197" fmla="*/ 3880482 h 6858000"/>
              <a:gd name="connsiteX198" fmla="*/ 3800147 w 7472601"/>
              <a:gd name="connsiteY198" fmla="*/ 3749872 h 6858000"/>
              <a:gd name="connsiteX199" fmla="*/ 3655073 w 7472601"/>
              <a:gd name="connsiteY199" fmla="*/ 3650884 h 6858000"/>
              <a:gd name="connsiteX200" fmla="*/ 3670252 w 7472601"/>
              <a:gd name="connsiteY200" fmla="*/ 3622798 h 6858000"/>
              <a:gd name="connsiteX201" fmla="*/ 3817258 w 7472601"/>
              <a:gd name="connsiteY201" fmla="*/ 3723577 h 6858000"/>
              <a:gd name="connsiteX202" fmla="*/ 4000461 w 7472601"/>
              <a:gd name="connsiteY202" fmla="*/ 3855966 h 6858000"/>
              <a:gd name="connsiteX203" fmla="*/ 4088180 w 7472601"/>
              <a:gd name="connsiteY203" fmla="*/ 3929774 h 6858000"/>
              <a:gd name="connsiteX204" fmla="*/ 4184555 w 7472601"/>
              <a:gd name="connsiteY204" fmla="*/ 4010683 h 6858000"/>
              <a:gd name="connsiteX205" fmla="*/ 4399563 w 7472601"/>
              <a:gd name="connsiteY205" fmla="*/ 4158106 h 6858000"/>
              <a:gd name="connsiteX206" fmla="*/ 4684469 w 7472601"/>
              <a:gd name="connsiteY206" fmla="*/ 4364680 h 6858000"/>
              <a:gd name="connsiteX207" fmla="*/ 4690271 w 7472601"/>
              <a:gd name="connsiteY207" fmla="*/ 4370034 h 6858000"/>
              <a:gd name="connsiteX208" fmla="*/ 4136093 w 7472601"/>
              <a:gd name="connsiteY208" fmla="*/ 3858466 h 6858000"/>
              <a:gd name="connsiteX209" fmla="*/ 3670252 w 7472601"/>
              <a:gd name="connsiteY209" fmla="*/ 3622798 h 6858000"/>
              <a:gd name="connsiteX210" fmla="*/ 4440129 w 7472601"/>
              <a:gd name="connsiteY210" fmla="*/ 3448571 h 6858000"/>
              <a:gd name="connsiteX211" fmla="*/ 4856525 w 7472601"/>
              <a:gd name="connsiteY211" fmla="*/ 3915351 h 6858000"/>
              <a:gd name="connsiteX212" fmla="*/ 5059055 w 7472601"/>
              <a:gd name="connsiteY212" fmla="*/ 4108918 h 6858000"/>
              <a:gd name="connsiteX213" fmla="*/ 5290070 w 7472601"/>
              <a:gd name="connsiteY213" fmla="*/ 4263619 h 6858000"/>
              <a:gd name="connsiteX214" fmla="*/ 4834991 w 7472601"/>
              <a:gd name="connsiteY214" fmla="*/ 3830985 h 6858000"/>
              <a:gd name="connsiteX215" fmla="*/ 4440129 w 7472601"/>
              <a:gd name="connsiteY215" fmla="*/ 3448571 h 6858000"/>
              <a:gd name="connsiteX216" fmla="*/ 4441737 w 7472601"/>
              <a:gd name="connsiteY216" fmla="*/ 3399734 h 6858000"/>
              <a:gd name="connsiteX217" fmla="*/ 4431236 w 7472601"/>
              <a:gd name="connsiteY217" fmla="*/ 3400954 h 6858000"/>
              <a:gd name="connsiteX218" fmla="*/ 4557150 w 7472601"/>
              <a:gd name="connsiteY218" fmla="*/ 3510023 h 6858000"/>
              <a:gd name="connsiteX219" fmla="*/ 4856936 w 7472601"/>
              <a:gd name="connsiteY219" fmla="*/ 3809146 h 6858000"/>
              <a:gd name="connsiteX220" fmla="*/ 5111996 w 7472601"/>
              <a:gd name="connsiteY220" fmla="*/ 4065759 h 6858000"/>
              <a:gd name="connsiteX221" fmla="*/ 5388878 w 7472601"/>
              <a:gd name="connsiteY221" fmla="*/ 4300185 h 6858000"/>
              <a:gd name="connsiteX222" fmla="*/ 5425556 w 7472601"/>
              <a:gd name="connsiteY222" fmla="*/ 4308967 h 6858000"/>
              <a:gd name="connsiteX223" fmla="*/ 4943646 w 7472601"/>
              <a:gd name="connsiteY223" fmla="*/ 3822916 h 6858000"/>
              <a:gd name="connsiteX224" fmla="*/ 4594837 w 7472601"/>
              <a:gd name="connsiteY224" fmla="*/ 3532274 h 6858000"/>
              <a:gd name="connsiteX225" fmla="*/ 4441737 w 7472601"/>
              <a:gd name="connsiteY225" fmla="*/ 3399734 h 6858000"/>
              <a:gd name="connsiteX226" fmla="*/ 5425834 w 7472601"/>
              <a:gd name="connsiteY226" fmla="*/ 3162785 h 6858000"/>
              <a:gd name="connsiteX227" fmla="*/ 5401644 w 7472601"/>
              <a:gd name="connsiteY227" fmla="*/ 3617847 h 6858000"/>
              <a:gd name="connsiteX228" fmla="*/ 5467256 w 7472601"/>
              <a:gd name="connsiteY228" fmla="*/ 4175494 h 6858000"/>
              <a:gd name="connsiteX229" fmla="*/ 5448069 w 7472601"/>
              <a:gd name="connsiteY229" fmla="*/ 3567554 h 6858000"/>
              <a:gd name="connsiteX230" fmla="*/ 5425834 w 7472601"/>
              <a:gd name="connsiteY230" fmla="*/ 3162785 h 6858000"/>
              <a:gd name="connsiteX231" fmla="*/ 1318687 w 7472601"/>
              <a:gd name="connsiteY231" fmla="*/ 3113840 h 6858000"/>
              <a:gd name="connsiteX232" fmla="*/ 1066793 w 7472601"/>
              <a:gd name="connsiteY232" fmla="*/ 3212171 h 6858000"/>
              <a:gd name="connsiteX233" fmla="*/ 993319 w 7472601"/>
              <a:gd name="connsiteY233" fmla="*/ 3247648 h 6858000"/>
              <a:gd name="connsiteX234" fmla="*/ 853081 w 7472601"/>
              <a:gd name="connsiteY234" fmla="*/ 3312410 h 6858000"/>
              <a:gd name="connsiteX235" fmla="*/ 805957 w 7472601"/>
              <a:gd name="connsiteY235" fmla="*/ 3330443 h 6858000"/>
              <a:gd name="connsiteX236" fmla="*/ 1318687 w 7472601"/>
              <a:gd name="connsiteY236" fmla="*/ 3113840 h 6858000"/>
              <a:gd name="connsiteX237" fmla="*/ 5453702 w 7472601"/>
              <a:gd name="connsiteY237" fmla="*/ 3090882 h 6858000"/>
              <a:gd name="connsiteX238" fmla="*/ 5480135 w 7472601"/>
              <a:gd name="connsiteY238" fmla="*/ 3565802 h 6858000"/>
              <a:gd name="connsiteX239" fmla="*/ 5499023 w 7472601"/>
              <a:gd name="connsiteY239" fmla="*/ 4166310 h 6858000"/>
              <a:gd name="connsiteX240" fmla="*/ 5547022 w 7472601"/>
              <a:gd name="connsiteY240" fmla="*/ 3607838 h 6858000"/>
              <a:gd name="connsiteX241" fmla="*/ 5515964 w 7472601"/>
              <a:gd name="connsiteY241" fmla="*/ 3378541 h 6858000"/>
              <a:gd name="connsiteX242" fmla="*/ 5453702 w 7472601"/>
              <a:gd name="connsiteY242" fmla="*/ 3090882 h 6858000"/>
              <a:gd name="connsiteX243" fmla="*/ 1238695 w 7472601"/>
              <a:gd name="connsiteY243" fmla="*/ 3076820 h 6858000"/>
              <a:gd name="connsiteX244" fmla="*/ 716371 w 7472601"/>
              <a:gd name="connsiteY244" fmla="*/ 3293249 h 6858000"/>
              <a:gd name="connsiteX245" fmla="*/ 579522 w 7472601"/>
              <a:gd name="connsiteY245" fmla="*/ 3371759 h 6858000"/>
              <a:gd name="connsiteX246" fmla="*/ 600288 w 7472601"/>
              <a:gd name="connsiteY246" fmla="*/ 3365555 h 6858000"/>
              <a:gd name="connsiteX247" fmla="*/ 840692 w 7472601"/>
              <a:gd name="connsiteY247" fmla="*/ 3284921 h 6858000"/>
              <a:gd name="connsiteX248" fmla="*/ 979248 w 7472601"/>
              <a:gd name="connsiteY248" fmla="*/ 3221003 h 6858000"/>
              <a:gd name="connsiteX249" fmla="*/ 1053282 w 7472601"/>
              <a:gd name="connsiteY249" fmla="*/ 3185247 h 6858000"/>
              <a:gd name="connsiteX250" fmla="*/ 1320603 w 7472601"/>
              <a:gd name="connsiteY250" fmla="*/ 3081281 h 6858000"/>
              <a:gd name="connsiteX251" fmla="*/ 1238695 w 7472601"/>
              <a:gd name="connsiteY251" fmla="*/ 3076820 h 6858000"/>
              <a:gd name="connsiteX252" fmla="*/ 5425627 w 7472601"/>
              <a:gd name="connsiteY252" fmla="*/ 2954192 h 6858000"/>
              <a:gd name="connsiteX253" fmla="*/ 5470770 w 7472601"/>
              <a:gd name="connsiteY253" fmla="*/ 3005435 h 6858000"/>
              <a:gd name="connsiteX254" fmla="*/ 5519779 w 7472601"/>
              <a:gd name="connsiteY254" fmla="*/ 4359223 h 6858000"/>
              <a:gd name="connsiteX255" fmla="*/ 5520293 w 7472601"/>
              <a:gd name="connsiteY255" fmla="*/ 4360602 h 6858000"/>
              <a:gd name="connsiteX256" fmla="*/ 5767221 w 7472601"/>
              <a:gd name="connsiteY256" fmla="*/ 4665564 h 6858000"/>
              <a:gd name="connsiteX257" fmla="*/ 6937169 w 7472601"/>
              <a:gd name="connsiteY257" fmla="*/ 4815941 h 6858000"/>
              <a:gd name="connsiteX258" fmla="*/ 6953922 w 7472601"/>
              <a:gd name="connsiteY258" fmla="*/ 4890068 h 6858000"/>
              <a:gd name="connsiteX259" fmla="*/ 6071359 w 7472601"/>
              <a:gd name="connsiteY259" fmla="*/ 4770770 h 6858000"/>
              <a:gd name="connsiteX260" fmla="*/ 6038839 w 7472601"/>
              <a:gd name="connsiteY260" fmla="*/ 4764474 h 6858000"/>
              <a:gd name="connsiteX261" fmla="*/ 6038706 w 7472601"/>
              <a:gd name="connsiteY261" fmla="*/ 4763847 h 6858000"/>
              <a:gd name="connsiteX262" fmla="*/ 6037784 w 7472601"/>
              <a:gd name="connsiteY262" fmla="*/ 4764270 h 6858000"/>
              <a:gd name="connsiteX263" fmla="*/ 6038839 w 7472601"/>
              <a:gd name="connsiteY263" fmla="*/ 4764474 h 6858000"/>
              <a:gd name="connsiteX264" fmla="*/ 6040338 w 7472601"/>
              <a:gd name="connsiteY264" fmla="*/ 4771418 h 6858000"/>
              <a:gd name="connsiteX265" fmla="*/ 6024488 w 7472601"/>
              <a:gd name="connsiteY265" fmla="*/ 4809903 h 6858000"/>
              <a:gd name="connsiteX266" fmla="*/ 5599771 w 7472601"/>
              <a:gd name="connsiteY266" fmla="*/ 5509652 h 6858000"/>
              <a:gd name="connsiteX267" fmla="*/ 5548843 w 7472601"/>
              <a:gd name="connsiteY267" fmla="*/ 5563845 h 6858000"/>
              <a:gd name="connsiteX268" fmla="*/ 5940952 w 7472601"/>
              <a:gd name="connsiteY268" fmla="*/ 6250028 h 6858000"/>
              <a:gd name="connsiteX269" fmla="*/ 6043441 w 7472601"/>
              <a:gd name="connsiteY269" fmla="*/ 6665847 h 6858000"/>
              <a:gd name="connsiteX270" fmla="*/ 6093432 w 7472601"/>
              <a:gd name="connsiteY270" fmla="*/ 6858000 h 6858000"/>
              <a:gd name="connsiteX271" fmla="*/ 6034344 w 7472601"/>
              <a:gd name="connsiteY271" fmla="*/ 6858000 h 6858000"/>
              <a:gd name="connsiteX272" fmla="*/ 6026679 w 7472601"/>
              <a:gd name="connsiteY272" fmla="*/ 6836959 h 6858000"/>
              <a:gd name="connsiteX273" fmla="*/ 5800441 w 7472601"/>
              <a:gd name="connsiteY273" fmla="*/ 6335286 h 6858000"/>
              <a:gd name="connsiteX274" fmla="*/ 5526562 w 7472601"/>
              <a:gd name="connsiteY274" fmla="*/ 5705388 h 6858000"/>
              <a:gd name="connsiteX275" fmla="*/ 5519640 w 7472601"/>
              <a:gd name="connsiteY275" fmla="*/ 5683774 h 6858000"/>
              <a:gd name="connsiteX276" fmla="*/ 5844559 w 7472601"/>
              <a:gd name="connsiteY276" fmla="*/ 6553349 h 6858000"/>
              <a:gd name="connsiteX277" fmla="*/ 5975994 w 7472601"/>
              <a:gd name="connsiteY277" fmla="*/ 6858000 h 6858000"/>
              <a:gd name="connsiteX278" fmla="*/ 5898547 w 7472601"/>
              <a:gd name="connsiteY278" fmla="*/ 6858000 h 6858000"/>
              <a:gd name="connsiteX279" fmla="*/ 5682041 w 7472601"/>
              <a:gd name="connsiteY279" fmla="*/ 6355860 h 6858000"/>
              <a:gd name="connsiteX280" fmla="*/ 5461758 w 7472601"/>
              <a:gd name="connsiteY280" fmla="*/ 5820220 h 6858000"/>
              <a:gd name="connsiteX281" fmla="*/ 5237282 w 7472601"/>
              <a:gd name="connsiteY281" fmla="*/ 6579086 h 6858000"/>
              <a:gd name="connsiteX282" fmla="*/ 5115009 w 7472601"/>
              <a:gd name="connsiteY282" fmla="*/ 6858000 h 6858000"/>
              <a:gd name="connsiteX283" fmla="*/ 5028074 w 7472601"/>
              <a:gd name="connsiteY283" fmla="*/ 6858000 h 6858000"/>
              <a:gd name="connsiteX284" fmla="*/ 5079508 w 7472601"/>
              <a:gd name="connsiteY284" fmla="*/ 6749074 h 6858000"/>
              <a:gd name="connsiteX285" fmla="*/ 5371846 w 7472601"/>
              <a:gd name="connsiteY285" fmla="*/ 5924413 h 6858000"/>
              <a:gd name="connsiteX286" fmla="*/ 5270512 w 7472601"/>
              <a:gd name="connsiteY286" fmla="*/ 6138975 h 6858000"/>
              <a:gd name="connsiteX287" fmla="*/ 5062409 w 7472601"/>
              <a:gd name="connsiteY287" fmla="*/ 6653544 h 6858000"/>
              <a:gd name="connsiteX288" fmla="*/ 5036628 w 7472601"/>
              <a:gd name="connsiteY288" fmla="*/ 6754247 h 6858000"/>
              <a:gd name="connsiteX289" fmla="*/ 5009112 w 7472601"/>
              <a:gd name="connsiteY289" fmla="*/ 6858000 h 6858000"/>
              <a:gd name="connsiteX290" fmla="*/ 4976679 w 7472601"/>
              <a:gd name="connsiteY290" fmla="*/ 6858000 h 6858000"/>
              <a:gd name="connsiteX291" fmla="*/ 5006537 w 7472601"/>
              <a:gd name="connsiteY291" fmla="*/ 6747068 h 6858000"/>
              <a:gd name="connsiteX292" fmla="*/ 5032723 w 7472601"/>
              <a:gd name="connsiteY292" fmla="*/ 6644957 h 6858000"/>
              <a:gd name="connsiteX293" fmla="*/ 5242949 w 7472601"/>
              <a:gd name="connsiteY293" fmla="*/ 6125175 h 6858000"/>
              <a:gd name="connsiteX294" fmla="*/ 5286321 w 7472601"/>
              <a:gd name="connsiteY294" fmla="*/ 6033555 h 6858000"/>
              <a:gd name="connsiteX295" fmla="*/ 5008210 w 7472601"/>
              <a:gd name="connsiteY295" fmla="*/ 6649194 h 6858000"/>
              <a:gd name="connsiteX296" fmla="*/ 4986321 w 7472601"/>
              <a:gd name="connsiteY296" fmla="*/ 6765687 h 6858000"/>
              <a:gd name="connsiteX297" fmla="*/ 4973474 w 7472601"/>
              <a:gd name="connsiteY297" fmla="*/ 6858000 h 6858000"/>
              <a:gd name="connsiteX298" fmla="*/ 4907178 w 7472601"/>
              <a:gd name="connsiteY298" fmla="*/ 6858000 h 6858000"/>
              <a:gd name="connsiteX299" fmla="*/ 4910810 w 7472601"/>
              <a:gd name="connsiteY299" fmla="*/ 6829660 h 6858000"/>
              <a:gd name="connsiteX300" fmla="*/ 4987461 w 7472601"/>
              <a:gd name="connsiteY300" fmla="*/ 6432994 h 6858000"/>
              <a:gd name="connsiteX301" fmla="*/ 5179262 w 7472601"/>
              <a:gd name="connsiteY301" fmla="*/ 6035044 h 6858000"/>
              <a:gd name="connsiteX302" fmla="*/ 4689678 w 7472601"/>
              <a:gd name="connsiteY302" fmla="*/ 6440241 h 6858000"/>
              <a:gd name="connsiteX303" fmla="*/ 4477543 w 7472601"/>
              <a:gd name="connsiteY303" fmla="*/ 6674836 h 6858000"/>
              <a:gd name="connsiteX304" fmla="*/ 4329957 w 7472601"/>
              <a:gd name="connsiteY304" fmla="*/ 6858000 h 6858000"/>
              <a:gd name="connsiteX305" fmla="*/ 4218595 w 7472601"/>
              <a:gd name="connsiteY305" fmla="*/ 6858000 h 6858000"/>
              <a:gd name="connsiteX306" fmla="*/ 4368888 w 7472601"/>
              <a:gd name="connsiteY306" fmla="*/ 6668412 h 6858000"/>
              <a:gd name="connsiteX307" fmla="*/ 4563091 w 7472601"/>
              <a:gd name="connsiteY307" fmla="*/ 6442508 h 6858000"/>
              <a:gd name="connsiteX308" fmla="*/ 5387324 w 7472601"/>
              <a:gd name="connsiteY308" fmla="*/ 5705830 h 6858000"/>
              <a:gd name="connsiteX309" fmla="*/ 5073620 w 7472601"/>
              <a:gd name="connsiteY309" fmla="*/ 5955437 h 6858000"/>
              <a:gd name="connsiteX310" fmla="*/ 4689789 w 7472601"/>
              <a:gd name="connsiteY310" fmla="*/ 6268382 h 6858000"/>
              <a:gd name="connsiteX311" fmla="*/ 4418722 w 7472601"/>
              <a:gd name="connsiteY311" fmla="*/ 6570886 h 6858000"/>
              <a:gd name="connsiteX312" fmla="*/ 4214944 w 7472601"/>
              <a:gd name="connsiteY312" fmla="*/ 6858000 h 6858000"/>
              <a:gd name="connsiteX313" fmla="*/ 4177898 w 7472601"/>
              <a:gd name="connsiteY313" fmla="*/ 6858000 h 6858000"/>
              <a:gd name="connsiteX314" fmla="*/ 4391597 w 7472601"/>
              <a:gd name="connsiteY314" fmla="*/ 6556370 h 6858000"/>
              <a:gd name="connsiteX315" fmla="*/ 4668889 w 7472601"/>
              <a:gd name="connsiteY315" fmla="*/ 6246399 h 6858000"/>
              <a:gd name="connsiteX316" fmla="*/ 5055427 w 7472601"/>
              <a:gd name="connsiteY316" fmla="*/ 5931476 h 6858000"/>
              <a:gd name="connsiteX317" fmla="*/ 5371814 w 7472601"/>
              <a:gd name="connsiteY317" fmla="*/ 5678975 h 6858000"/>
              <a:gd name="connsiteX318" fmla="*/ 4987918 w 7472601"/>
              <a:gd name="connsiteY318" fmla="*/ 5838701 h 6858000"/>
              <a:gd name="connsiteX319" fmla="*/ 4317146 w 7472601"/>
              <a:gd name="connsiteY319" fmla="*/ 6587716 h 6858000"/>
              <a:gd name="connsiteX320" fmla="*/ 4171627 w 7472601"/>
              <a:gd name="connsiteY320" fmla="*/ 6858000 h 6858000"/>
              <a:gd name="connsiteX321" fmla="*/ 4081585 w 7472601"/>
              <a:gd name="connsiteY321" fmla="*/ 6858000 h 6858000"/>
              <a:gd name="connsiteX322" fmla="*/ 4238603 w 7472601"/>
              <a:gd name="connsiteY322" fmla="*/ 6559341 h 6858000"/>
              <a:gd name="connsiteX323" fmla="*/ 4778333 w 7472601"/>
              <a:gd name="connsiteY323" fmla="*/ 5873626 h 6858000"/>
              <a:gd name="connsiteX324" fmla="*/ 5414185 w 7472601"/>
              <a:gd name="connsiteY324" fmla="*/ 5573882 h 6858000"/>
              <a:gd name="connsiteX325" fmla="*/ 5959648 w 7472601"/>
              <a:gd name="connsiteY325" fmla="*/ 4760797 h 6858000"/>
              <a:gd name="connsiteX326" fmla="*/ 5355019 w 7472601"/>
              <a:gd name="connsiteY326" fmla="*/ 4734672 h 6858000"/>
              <a:gd name="connsiteX327" fmla="*/ 5083565 w 7472601"/>
              <a:gd name="connsiteY327" fmla="*/ 5179121 h 6858000"/>
              <a:gd name="connsiteX328" fmla="*/ 4713577 w 7472601"/>
              <a:gd name="connsiteY328" fmla="*/ 5616803 h 6858000"/>
              <a:gd name="connsiteX329" fmla="*/ 3989559 w 7472601"/>
              <a:gd name="connsiteY329" fmla="*/ 6145945 h 6858000"/>
              <a:gd name="connsiteX330" fmla="*/ 3939824 w 7472601"/>
              <a:gd name="connsiteY330" fmla="*/ 6066900 h 6858000"/>
              <a:gd name="connsiteX331" fmla="*/ 4584537 w 7472601"/>
              <a:gd name="connsiteY331" fmla="*/ 5324826 h 6858000"/>
              <a:gd name="connsiteX332" fmla="*/ 5037105 w 7472601"/>
              <a:gd name="connsiteY332" fmla="*/ 5088765 h 6858000"/>
              <a:gd name="connsiteX333" fmla="*/ 5039930 w 7472601"/>
              <a:gd name="connsiteY333" fmla="*/ 5089585 h 6858000"/>
              <a:gd name="connsiteX334" fmla="*/ 5263764 w 7472601"/>
              <a:gd name="connsiteY334" fmla="*/ 4735525 h 6858000"/>
              <a:gd name="connsiteX335" fmla="*/ 4086300 w 7472601"/>
              <a:gd name="connsiteY335" fmla="*/ 4884599 h 6858000"/>
              <a:gd name="connsiteX336" fmla="*/ 4085485 w 7472601"/>
              <a:gd name="connsiteY336" fmla="*/ 4899070 h 6858000"/>
              <a:gd name="connsiteX337" fmla="*/ 3871915 w 7472601"/>
              <a:gd name="connsiteY337" fmla="*/ 5253645 h 6858000"/>
              <a:gd name="connsiteX338" fmla="*/ 3799374 w 7472601"/>
              <a:gd name="connsiteY338" fmla="*/ 5466127 h 6858000"/>
              <a:gd name="connsiteX339" fmla="*/ 3498850 w 7472601"/>
              <a:gd name="connsiteY339" fmla="*/ 6661888 h 6858000"/>
              <a:gd name="connsiteX340" fmla="*/ 3399216 w 7472601"/>
              <a:gd name="connsiteY340" fmla="*/ 6858000 h 6858000"/>
              <a:gd name="connsiteX341" fmla="*/ 3303688 w 7472601"/>
              <a:gd name="connsiteY341" fmla="*/ 6858000 h 6858000"/>
              <a:gd name="connsiteX342" fmla="*/ 3391774 w 7472601"/>
              <a:gd name="connsiteY342" fmla="*/ 6697181 h 6858000"/>
              <a:gd name="connsiteX343" fmla="*/ 3735540 w 7472601"/>
              <a:gd name="connsiteY343" fmla="*/ 5546923 h 6858000"/>
              <a:gd name="connsiteX344" fmla="*/ 3729438 w 7472601"/>
              <a:gd name="connsiteY344" fmla="*/ 5569058 h 6858000"/>
              <a:gd name="connsiteX345" fmla="*/ 3707782 w 7472601"/>
              <a:gd name="connsiteY345" fmla="*/ 5644908 h 6858000"/>
              <a:gd name="connsiteX346" fmla="*/ 3583827 w 7472601"/>
              <a:gd name="connsiteY346" fmla="*/ 6039215 h 6858000"/>
              <a:gd name="connsiteX347" fmla="*/ 3547861 w 7472601"/>
              <a:gd name="connsiteY347" fmla="*/ 6129609 h 6858000"/>
              <a:gd name="connsiteX348" fmla="*/ 3490905 w 7472601"/>
              <a:gd name="connsiteY348" fmla="*/ 6277660 h 6858000"/>
              <a:gd name="connsiteX349" fmla="*/ 3455859 w 7472601"/>
              <a:gd name="connsiteY349" fmla="*/ 6391301 h 6858000"/>
              <a:gd name="connsiteX350" fmla="*/ 3429112 w 7472601"/>
              <a:gd name="connsiteY350" fmla="*/ 6479469 h 6858000"/>
              <a:gd name="connsiteX351" fmla="*/ 3304862 w 7472601"/>
              <a:gd name="connsiteY351" fmla="*/ 6796476 h 6858000"/>
              <a:gd name="connsiteX352" fmla="*/ 3276071 w 7472601"/>
              <a:gd name="connsiteY352" fmla="*/ 6858000 h 6858000"/>
              <a:gd name="connsiteX353" fmla="*/ 3240805 w 7472601"/>
              <a:gd name="connsiteY353" fmla="*/ 6858000 h 6858000"/>
              <a:gd name="connsiteX354" fmla="*/ 3275917 w 7472601"/>
              <a:gd name="connsiteY354" fmla="*/ 6783192 h 6858000"/>
              <a:gd name="connsiteX355" fmla="*/ 3399358 w 7472601"/>
              <a:gd name="connsiteY355" fmla="*/ 6469011 h 6858000"/>
              <a:gd name="connsiteX356" fmla="*/ 3425650 w 7472601"/>
              <a:gd name="connsiteY356" fmla="*/ 6381333 h 6858000"/>
              <a:gd name="connsiteX357" fmla="*/ 3460661 w 7472601"/>
              <a:gd name="connsiteY357" fmla="*/ 6266763 h 6858000"/>
              <a:gd name="connsiteX358" fmla="*/ 3518021 w 7472601"/>
              <a:gd name="connsiteY358" fmla="*/ 6117298 h 6858000"/>
              <a:gd name="connsiteX359" fmla="*/ 3554035 w 7472601"/>
              <a:gd name="connsiteY359" fmla="*/ 6027832 h 6858000"/>
              <a:gd name="connsiteX360" fmla="*/ 3677174 w 7472601"/>
              <a:gd name="connsiteY360" fmla="*/ 5636351 h 6858000"/>
              <a:gd name="connsiteX361" fmla="*/ 3698819 w 7472601"/>
              <a:gd name="connsiteY361" fmla="*/ 5560503 h 6858000"/>
              <a:gd name="connsiteX362" fmla="*/ 3702094 w 7472601"/>
              <a:gd name="connsiteY362" fmla="*/ 5549194 h 6858000"/>
              <a:gd name="connsiteX363" fmla="*/ 3398355 w 7472601"/>
              <a:gd name="connsiteY363" fmla="*/ 6094603 h 6858000"/>
              <a:gd name="connsiteX364" fmla="*/ 3193941 w 7472601"/>
              <a:gd name="connsiteY364" fmla="*/ 6798775 h 6858000"/>
              <a:gd name="connsiteX365" fmla="*/ 3184140 w 7472601"/>
              <a:gd name="connsiteY365" fmla="*/ 6858000 h 6858000"/>
              <a:gd name="connsiteX366" fmla="*/ 3099978 w 7472601"/>
              <a:gd name="connsiteY366" fmla="*/ 6858000 h 6858000"/>
              <a:gd name="connsiteX367" fmla="*/ 3101556 w 7472601"/>
              <a:gd name="connsiteY367" fmla="*/ 6843337 h 6858000"/>
              <a:gd name="connsiteX368" fmla="*/ 3370162 w 7472601"/>
              <a:gd name="connsiteY368" fmla="*/ 5785550 h 6858000"/>
              <a:gd name="connsiteX369" fmla="*/ 3746477 w 7472601"/>
              <a:gd name="connsiteY369" fmla="*/ 5377889 h 6858000"/>
              <a:gd name="connsiteX370" fmla="*/ 3863399 w 7472601"/>
              <a:gd name="connsiteY370" fmla="*/ 5087257 h 6858000"/>
              <a:gd name="connsiteX371" fmla="*/ 3968712 w 7472601"/>
              <a:gd name="connsiteY371" fmla="*/ 4913989 h 6858000"/>
              <a:gd name="connsiteX372" fmla="*/ 2792390 w 7472601"/>
              <a:gd name="connsiteY372" fmla="*/ 5382974 h 6858000"/>
              <a:gd name="connsiteX373" fmla="*/ 2714982 w 7472601"/>
              <a:gd name="connsiteY373" fmla="*/ 5427051 h 6858000"/>
              <a:gd name="connsiteX374" fmla="*/ 2813361 w 7472601"/>
              <a:gd name="connsiteY374" fmla="*/ 6023912 h 6858000"/>
              <a:gd name="connsiteX375" fmla="*/ 2688430 w 7472601"/>
              <a:gd name="connsiteY375" fmla="*/ 6801564 h 6858000"/>
              <a:gd name="connsiteX376" fmla="*/ 2629626 w 7472601"/>
              <a:gd name="connsiteY376" fmla="*/ 6763394 h 6858000"/>
              <a:gd name="connsiteX377" fmla="*/ 2565328 w 7472601"/>
              <a:gd name="connsiteY377" fmla="*/ 5516399 h 6858000"/>
              <a:gd name="connsiteX378" fmla="*/ 1922999 w 7472601"/>
              <a:gd name="connsiteY378" fmla="*/ 5980343 h 6858000"/>
              <a:gd name="connsiteX379" fmla="*/ 1950261 w 7472601"/>
              <a:gd name="connsiteY379" fmla="*/ 6405858 h 6858000"/>
              <a:gd name="connsiteX380" fmla="*/ 2365554 w 7472601"/>
              <a:gd name="connsiteY380" fmla="*/ 6759107 h 6858000"/>
              <a:gd name="connsiteX381" fmla="*/ 2424142 w 7472601"/>
              <a:gd name="connsiteY381" fmla="*/ 6858000 h 6858000"/>
              <a:gd name="connsiteX382" fmla="*/ 2395994 w 7472601"/>
              <a:gd name="connsiteY382" fmla="*/ 6858000 h 6858000"/>
              <a:gd name="connsiteX383" fmla="*/ 2392863 w 7472601"/>
              <a:gd name="connsiteY383" fmla="*/ 6852964 h 6858000"/>
              <a:gd name="connsiteX384" fmla="*/ 2017589 w 7472601"/>
              <a:gd name="connsiteY384" fmla="*/ 6493982 h 6858000"/>
              <a:gd name="connsiteX385" fmla="*/ 2147336 w 7472601"/>
              <a:gd name="connsiteY385" fmla="*/ 6594052 h 6858000"/>
              <a:gd name="connsiteX386" fmla="*/ 2207047 w 7472601"/>
              <a:gd name="connsiteY386" fmla="*/ 6654540 h 6858000"/>
              <a:gd name="connsiteX387" fmla="*/ 2299106 w 7472601"/>
              <a:gd name="connsiteY387" fmla="*/ 6778931 h 6858000"/>
              <a:gd name="connsiteX388" fmla="*/ 2314430 w 7472601"/>
              <a:gd name="connsiteY388" fmla="*/ 6801144 h 6858000"/>
              <a:gd name="connsiteX389" fmla="*/ 2352406 w 7472601"/>
              <a:gd name="connsiteY389" fmla="*/ 6858000 h 6858000"/>
              <a:gd name="connsiteX390" fmla="*/ 2314492 w 7472601"/>
              <a:gd name="connsiteY390" fmla="*/ 6858000 h 6858000"/>
              <a:gd name="connsiteX391" fmla="*/ 2288095 w 7472601"/>
              <a:gd name="connsiteY391" fmla="*/ 6818030 h 6858000"/>
              <a:gd name="connsiteX392" fmla="*/ 2272768 w 7472601"/>
              <a:gd name="connsiteY392" fmla="*/ 6795822 h 6858000"/>
              <a:gd name="connsiteX393" fmla="*/ 2182715 w 7472601"/>
              <a:gd name="connsiteY393" fmla="*/ 6675071 h 6858000"/>
              <a:gd name="connsiteX394" fmla="*/ 2032061 w 7472601"/>
              <a:gd name="connsiteY394" fmla="*/ 6541380 h 6858000"/>
              <a:gd name="connsiteX395" fmla="*/ 2257220 w 7472601"/>
              <a:gd name="connsiteY395" fmla="*/ 6826257 h 6858000"/>
              <a:gd name="connsiteX396" fmla="*/ 2281324 w 7472601"/>
              <a:gd name="connsiteY396" fmla="*/ 6858000 h 6858000"/>
              <a:gd name="connsiteX397" fmla="*/ 2242860 w 7472601"/>
              <a:gd name="connsiteY397" fmla="*/ 6858000 h 6858000"/>
              <a:gd name="connsiteX398" fmla="*/ 2232818 w 7472601"/>
              <a:gd name="connsiteY398" fmla="*/ 6844926 h 6858000"/>
              <a:gd name="connsiteX399" fmla="*/ 1990172 w 7472601"/>
              <a:gd name="connsiteY399" fmla="*/ 6542121 h 6858000"/>
              <a:gd name="connsiteX400" fmla="*/ 2124090 w 7472601"/>
              <a:gd name="connsiteY400" fmla="*/ 6761017 h 6858000"/>
              <a:gd name="connsiteX401" fmla="*/ 2200380 w 7472601"/>
              <a:gd name="connsiteY401" fmla="*/ 6858000 h 6858000"/>
              <a:gd name="connsiteX402" fmla="*/ 2147507 w 7472601"/>
              <a:gd name="connsiteY402" fmla="*/ 6858000 h 6858000"/>
              <a:gd name="connsiteX403" fmla="*/ 2070668 w 7472601"/>
              <a:gd name="connsiteY403" fmla="*/ 6761520 h 6858000"/>
              <a:gd name="connsiteX404" fmla="*/ 1975142 w 7472601"/>
              <a:gd name="connsiteY404" fmla="*/ 6585570 h 6858000"/>
              <a:gd name="connsiteX405" fmla="*/ 2050035 w 7472601"/>
              <a:gd name="connsiteY405" fmla="*/ 6813345 h 6858000"/>
              <a:gd name="connsiteX406" fmla="*/ 2063025 w 7472601"/>
              <a:gd name="connsiteY406" fmla="*/ 6858000 h 6858000"/>
              <a:gd name="connsiteX407" fmla="*/ 2021675 w 7472601"/>
              <a:gd name="connsiteY407" fmla="*/ 6858000 h 6858000"/>
              <a:gd name="connsiteX408" fmla="*/ 2019308 w 7472601"/>
              <a:gd name="connsiteY408" fmla="*/ 6847118 h 6858000"/>
              <a:gd name="connsiteX409" fmla="*/ 1938835 w 7472601"/>
              <a:gd name="connsiteY409" fmla="*/ 6551160 h 6858000"/>
              <a:gd name="connsiteX410" fmla="*/ 1953230 w 7472601"/>
              <a:gd name="connsiteY410" fmla="*/ 6759699 h 6858000"/>
              <a:gd name="connsiteX411" fmla="*/ 1956763 w 7472601"/>
              <a:gd name="connsiteY411" fmla="*/ 6778191 h 6858000"/>
              <a:gd name="connsiteX412" fmla="*/ 1967925 w 7472601"/>
              <a:gd name="connsiteY412" fmla="*/ 6858000 h 6858000"/>
              <a:gd name="connsiteX413" fmla="*/ 1936622 w 7472601"/>
              <a:gd name="connsiteY413" fmla="*/ 6858000 h 6858000"/>
              <a:gd name="connsiteX414" fmla="*/ 1926261 w 7472601"/>
              <a:gd name="connsiteY414" fmla="*/ 6784064 h 6858000"/>
              <a:gd name="connsiteX415" fmla="*/ 1922724 w 7472601"/>
              <a:gd name="connsiteY415" fmla="*/ 6765577 h 6858000"/>
              <a:gd name="connsiteX416" fmla="*/ 1904650 w 7472601"/>
              <a:gd name="connsiteY416" fmla="*/ 6639616 h 6858000"/>
              <a:gd name="connsiteX417" fmla="*/ 1885273 w 7472601"/>
              <a:gd name="connsiteY417" fmla="*/ 6858000 h 6858000"/>
              <a:gd name="connsiteX418" fmla="*/ 1854363 w 7472601"/>
              <a:gd name="connsiteY418" fmla="*/ 6858000 h 6858000"/>
              <a:gd name="connsiteX419" fmla="*/ 1880391 w 7472601"/>
              <a:gd name="connsiteY419" fmla="*/ 6603796 h 6858000"/>
              <a:gd name="connsiteX420" fmla="*/ 1818273 w 7472601"/>
              <a:gd name="connsiteY420" fmla="*/ 6715729 h 6858000"/>
              <a:gd name="connsiteX421" fmla="*/ 1794691 w 7472601"/>
              <a:gd name="connsiteY421" fmla="*/ 6843239 h 6858000"/>
              <a:gd name="connsiteX422" fmla="*/ 1794914 w 7472601"/>
              <a:gd name="connsiteY422" fmla="*/ 6858000 h 6858000"/>
              <a:gd name="connsiteX423" fmla="*/ 1746128 w 7472601"/>
              <a:gd name="connsiteY423" fmla="*/ 6858000 h 6858000"/>
              <a:gd name="connsiteX424" fmla="*/ 1753934 w 7472601"/>
              <a:gd name="connsiteY424" fmla="*/ 6724796 h 6858000"/>
              <a:gd name="connsiteX425" fmla="*/ 1792053 w 7472601"/>
              <a:gd name="connsiteY425" fmla="*/ 6572396 h 6858000"/>
              <a:gd name="connsiteX426" fmla="*/ 1862248 w 7472601"/>
              <a:gd name="connsiteY426" fmla="*/ 6266397 h 6858000"/>
              <a:gd name="connsiteX427" fmla="*/ 1862250 w 7472601"/>
              <a:gd name="connsiteY427" fmla="*/ 6033531 h 6858000"/>
              <a:gd name="connsiteX428" fmla="*/ 1211999 w 7472601"/>
              <a:gd name="connsiteY428" fmla="*/ 6683610 h 6858000"/>
              <a:gd name="connsiteX429" fmla="*/ 1213266 w 7472601"/>
              <a:gd name="connsiteY429" fmla="*/ 6691947 h 6858000"/>
              <a:gd name="connsiteX430" fmla="*/ 1203370 w 7472601"/>
              <a:gd name="connsiteY430" fmla="*/ 6850676 h 6858000"/>
              <a:gd name="connsiteX431" fmla="*/ 1203671 w 7472601"/>
              <a:gd name="connsiteY431" fmla="*/ 6858000 h 6858000"/>
              <a:gd name="connsiteX432" fmla="*/ 1143180 w 7472601"/>
              <a:gd name="connsiteY432" fmla="*/ 6858000 h 6858000"/>
              <a:gd name="connsiteX433" fmla="*/ 1142176 w 7472601"/>
              <a:gd name="connsiteY433" fmla="*/ 6766045 h 6858000"/>
              <a:gd name="connsiteX434" fmla="*/ 1067484 w 7472601"/>
              <a:gd name="connsiteY434" fmla="*/ 6858000 h 6858000"/>
              <a:gd name="connsiteX435" fmla="*/ 953928 w 7472601"/>
              <a:gd name="connsiteY435" fmla="*/ 6858000 h 6858000"/>
              <a:gd name="connsiteX436" fmla="*/ 959715 w 7472601"/>
              <a:gd name="connsiteY436" fmla="*/ 6850185 h 6858000"/>
              <a:gd name="connsiteX437" fmla="*/ 1483788 w 7472601"/>
              <a:gd name="connsiteY437" fmla="*/ 6259174 h 6858000"/>
              <a:gd name="connsiteX438" fmla="*/ 1100671 w 7472601"/>
              <a:gd name="connsiteY438" fmla="*/ 6252137 h 6858000"/>
              <a:gd name="connsiteX439" fmla="*/ 1090144 w 7472601"/>
              <a:gd name="connsiteY439" fmla="*/ 6256748 h 6858000"/>
              <a:gd name="connsiteX440" fmla="*/ 1095872 w 7472601"/>
              <a:gd name="connsiteY440" fmla="*/ 6271892 h 6858000"/>
              <a:gd name="connsiteX441" fmla="*/ 262785 w 7472601"/>
              <a:gd name="connsiteY441" fmla="*/ 6845450 h 6858000"/>
              <a:gd name="connsiteX442" fmla="*/ 209968 w 7472601"/>
              <a:gd name="connsiteY442" fmla="*/ 6770713 h 6858000"/>
              <a:gd name="connsiteX443" fmla="*/ 873460 w 7472601"/>
              <a:gd name="connsiteY443" fmla="*/ 6253768 h 6858000"/>
              <a:gd name="connsiteX444" fmla="*/ 192686 w 7472601"/>
              <a:gd name="connsiteY444" fmla="*/ 5849257 h 6858000"/>
              <a:gd name="connsiteX445" fmla="*/ 4696 w 7472601"/>
              <a:gd name="connsiteY445" fmla="*/ 5697668 h 6858000"/>
              <a:gd name="connsiteX446" fmla="*/ 0 w 7472601"/>
              <a:gd name="connsiteY446" fmla="*/ 5689984 h 6858000"/>
              <a:gd name="connsiteX447" fmla="*/ 0 w 7472601"/>
              <a:gd name="connsiteY447" fmla="*/ 5513472 h 6858000"/>
              <a:gd name="connsiteX448" fmla="*/ 174101 w 7472601"/>
              <a:gd name="connsiteY448" fmla="*/ 5620277 h 6858000"/>
              <a:gd name="connsiteX449" fmla="*/ 891800 w 7472601"/>
              <a:gd name="connsiteY449" fmla="*/ 6036935 h 6858000"/>
              <a:gd name="connsiteX450" fmla="*/ 1072219 w 7472601"/>
              <a:gd name="connsiteY450" fmla="*/ 6169443 h 6858000"/>
              <a:gd name="connsiteX451" fmla="*/ 1074117 w 7472601"/>
              <a:gd name="connsiteY451" fmla="*/ 6170301 h 6858000"/>
              <a:gd name="connsiteX452" fmla="*/ 1083114 w 7472601"/>
              <a:gd name="connsiteY452" fmla="*/ 6174131 h 6858000"/>
              <a:gd name="connsiteX453" fmla="*/ 1543010 w 7472601"/>
              <a:gd name="connsiteY453" fmla="*/ 6191140 h 6858000"/>
              <a:gd name="connsiteX454" fmla="*/ 1551080 w 7472601"/>
              <a:gd name="connsiteY454" fmla="*/ 6195006 h 6858000"/>
              <a:gd name="connsiteX455" fmla="*/ 2345443 w 7472601"/>
              <a:gd name="connsiteY455" fmla="*/ 5549882 h 6858000"/>
              <a:gd name="connsiteX456" fmla="*/ 1721499 w 7472601"/>
              <a:gd name="connsiteY456" fmla="*/ 5599969 h 6858000"/>
              <a:gd name="connsiteX457" fmla="*/ 767716 w 7472601"/>
              <a:gd name="connsiteY457" fmla="*/ 5472768 h 6858000"/>
              <a:gd name="connsiteX458" fmla="*/ 722147 w 7472601"/>
              <a:gd name="connsiteY458" fmla="*/ 5393091 h 6858000"/>
              <a:gd name="connsiteX459" fmla="*/ 1485552 w 7472601"/>
              <a:gd name="connsiteY459" fmla="*/ 5313202 h 6858000"/>
              <a:gd name="connsiteX460" fmla="*/ 2143004 w 7472601"/>
              <a:gd name="connsiteY460" fmla="*/ 5402420 h 6858000"/>
              <a:gd name="connsiteX461" fmla="*/ 1933391 w 7472601"/>
              <a:gd name="connsiteY461" fmla="*/ 5156971 h 6858000"/>
              <a:gd name="connsiteX462" fmla="*/ 1827118 w 7472601"/>
              <a:gd name="connsiteY462" fmla="*/ 4968410 h 6858000"/>
              <a:gd name="connsiteX463" fmla="*/ 1837349 w 7472601"/>
              <a:gd name="connsiteY463" fmla="*/ 4956357 h 6858000"/>
              <a:gd name="connsiteX464" fmla="*/ 2162835 w 7472601"/>
              <a:gd name="connsiteY464" fmla="*/ 5187853 h 6858000"/>
              <a:gd name="connsiteX465" fmla="*/ 2257167 w 7472601"/>
              <a:gd name="connsiteY465" fmla="*/ 5462123 h 6858000"/>
              <a:gd name="connsiteX466" fmla="*/ 2261598 w 7472601"/>
              <a:gd name="connsiteY466" fmla="*/ 5467998 h 6858000"/>
              <a:gd name="connsiteX467" fmla="*/ 2437177 w 7472601"/>
              <a:gd name="connsiteY467" fmla="*/ 5479608 h 6858000"/>
              <a:gd name="connsiteX468" fmla="*/ 2445247 w 7472601"/>
              <a:gd name="connsiteY468" fmla="*/ 5483476 h 6858000"/>
              <a:gd name="connsiteX469" fmla="*/ 2743626 w 7472601"/>
              <a:gd name="connsiteY469" fmla="*/ 5304819 h 6858000"/>
              <a:gd name="connsiteX470" fmla="*/ 3048102 w 7472601"/>
              <a:gd name="connsiteY470" fmla="*/ 5150595 h 6858000"/>
              <a:gd name="connsiteX471" fmla="*/ 1799414 w 7472601"/>
              <a:gd name="connsiteY471" fmla="*/ 4694732 h 6858000"/>
              <a:gd name="connsiteX472" fmla="*/ 1771735 w 7472601"/>
              <a:gd name="connsiteY472" fmla="*/ 4619929 h 6858000"/>
              <a:gd name="connsiteX473" fmla="*/ 3104273 w 7472601"/>
              <a:gd name="connsiteY473" fmla="*/ 5076159 h 6858000"/>
              <a:gd name="connsiteX474" fmla="*/ 3113245 w 7472601"/>
              <a:gd name="connsiteY474" fmla="*/ 5090705 h 6858000"/>
              <a:gd name="connsiteX475" fmla="*/ 3126294 w 7472601"/>
              <a:gd name="connsiteY475" fmla="*/ 5114400 h 6858000"/>
              <a:gd name="connsiteX476" fmla="*/ 3937433 w 7472601"/>
              <a:gd name="connsiteY476" fmla="*/ 4830473 h 6858000"/>
              <a:gd name="connsiteX477" fmla="*/ 3590475 w 7472601"/>
              <a:gd name="connsiteY477" fmla="*/ 4597974 h 6858000"/>
              <a:gd name="connsiteX478" fmla="*/ 3100264 w 7472601"/>
              <a:gd name="connsiteY478" fmla="*/ 4579845 h 6858000"/>
              <a:gd name="connsiteX479" fmla="*/ 2183576 w 7472601"/>
              <a:gd name="connsiteY479" fmla="*/ 4227150 h 6858000"/>
              <a:gd name="connsiteX480" fmla="*/ 2151029 w 7472601"/>
              <a:gd name="connsiteY480" fmla="*/ 4146947 h 6858000"/>
              <a:gd name="connsiteX481" fmla="*/ 3563434 w 7472601"/>
              <a:gd name="connsiteY481" fmla="*/ 4469115 h 6858000"/>
              <a:gd name="connsiteX482" fmla="*/ 3177952 w 7472601"/>
              <a:gd name="connsiteY482" fmla="*/ 3657386 h 6858000"/>
              <a:gd name="connsiteX483" fmla="*/ 3189263 w 7472601"/>
              <a:gd name="connsiteY483" fmla="*/ 3625726 h 6858000"/>
              <a:gd name="connsiteX484" fmla="*/ 3560912 w 7472601"/>
              <a:gd name="connsiteY484" fmla="*/ 4079863 h 6858000"/>
              <a:gd name="connsiteX485" fmla="*/ 3626636 w 7472601"/>
              <a:gd name="connsiteY485" fmla="*/ 4512230 h 6858000"/>
              <a:gd name="connsiteX486" fmla="*/ 3653088 w 7472601"/>
              <a:gd name="connsiteY486" fmla="*/ 4521417 h 6858000"/>
              <a:gd name="connsiteX487" fmla="*/ 3988128 w 7472601"/>
              <a:gd name="connsiteY487" fmla="*/ 4817267 h 6858000"/>
              <a:gd name="connsiteX488" fmla="*/ 4830582 w 7472601"/>
              <a:gd name="connsiteY488" fmla="*/ 4676000 h 6858000"/>
              <a:gd name="connsiteX489" fmla="*/ 4830100 w 7472601"/>
              <a:gd name="connsiteY489" fmla="*/ 4675554 h 6858000"/>
              <a:gd name="connsiteX490" fmla="*/ 4036318 w 7472601"/>
              <a:gd name="connsiteY490" fmla="*/ 4147013 h 6858000"/>
              <a:gd name="connsiteX491" fmla="*/ 3432098 w 7472601"/>
              <a:gd name="connsiteY491" fmla="*/ 3537312 h 6858000"/>
              <a:gd name="connsiteX492" fmla="*/ 3446761 w 7472601"/>
              <a:gd name="connsiteY492" fmla="*/ 3461278 h 6858000"/>
              <a:gd name="connsiteX493" fmla="*/ 4419733 w 7472601"/>
              <a:gd name="connsiteY493" fmla="*/ 3963555 h 6858000"/>
              <a:gd name="connsiteX494" fmla="*/ 4781371 w 7472601"/>
              <a:gd name="connsiteY494" fmla="*/ 4458604 h 6858000"/>
              <a:gd name="connsiteX495" fmla="*/ 4780440 w 7472601"/>
              <a:gd name="connsiteY495" fmla="*/ 4470290 h 6858000"/>
              <a:gd name="connsiteX496" fmla="*/ 4898954 w 7472601"/>
              <a:gd name="connsiteY496" fmla="*/ 4662092 h 6858000"/>
              <a:gd name="connsiteX497" fmla="*/ 4900699 w 7472601"/>
              <a:gd name="connsiteY497" fmla="*/ 4670867 h 6858000"/>
              <a:gd name="connsiteX498" fmla="*/ 5714511 w 7472601"/>
              <a:gd name="connsiteY498" fmla="*/ 4663483 h 6858000"/>
              <a:gd name="connsiteX499" fmla="*/ 5464793 w 7472601"/>
              <a:gd name="connsiteY499" fmla="*/ 4393556 h 6858000"/>
              <a:gd name="connsiteX500" fmla="*/ 5461897 w 7472601"/>
              <a:gd name="connsiteY500" fmla="*/ 4390879 h 6858000"/>
              <a:gd name="connsiteX501" fmla="*/ 4294126 w 7472601"/>
              <a:gd name="connsiteY501" fmla="*/ 3303048 h 6858000"/>
              <a:gd name="connsiteX502" fmla="*/ 4305321 w 7472601"/>
              <a:gd name="connsiteY502" fmla="*/ 3256953 h 6858000"/>
              <a:gd name="connsiteX503" fmla="*/ 4949299 w 7472601"/>
              <a:gd name="connsiteY503" fmla="*/ 3766336 h 6858000"/>
              <a:gd name="connsiteX504" fmla="*/ 5291452 w 7472601"/>
              <a:gd name="connsiteY504" fmla="*/ 4076801 h 6858000"/>
              <a:gd name="connsiteX505" fmla="*/ 5434998 w 7472601"/>
              <a:gd name="connsiteY505" fmla="*/ 4254100 h 6858000"/>
              <a:gd name="connsiteX506" fmla="*/ 5351015 w 7472601"/>
              <a:gd name="connsiteY506" fmla="*/ 3760989 h 6858000"/>
              <a:gd name="connsiteX507" fmla="*/ 5413780 w 7472601"/>
              <a:gd name="connsiteY507" fmla="*/ 2966265 h 6858000"/>
              <a:gd name="connsiteX508" fmla="*/ 5425627 w 7472601"/>
              <a:gd name="connsiteY508" fmla="*/ 2954192 h 6858000"/>
              <a:gd name="connsiteX509" fmla="*/ 6604735 w 7472601"/>
              <a:gd name="connsiteY509" fmla="*/ 2041381 h 6858000"/>
              <a:gd name="connsiteX510" fmla="*/ 7204487 w 7472601"/>
              <a:gd name="connsiteY510" fmla="*/ 2742112 h 6858000"/>
              <a:gd name="connsiteX511" fmla="*/ 7131592 w 7472601"/>
              <a:gd name="connsiteY511" fmla="*/ 2672096 h 6858000"/>
              <a:gd name="connsiteX512" fmla="*/ 6996344 w 7472601"/>
              <a:gd name="connsiteY512" fmla="*/ 2518310 h 6858000"/>
              <a:gd name="connsiteX513" fmla="*/ 6735495 w 7472601"/>
              <a:gd name="connsiteY513" fmla="*/ 2196890 h 6858000"/>
              <a:gd name="connsiteX514" fmla="*/ 6721901 w 7472601"/>
              <a:gd name="connsiteY514" fmla="*/ 2179274 h 6858000"/>
              <a:gd name="connsiteX515" fmla="*/ 6604735 w 7472601"/>
              <a:gd name="connsiteY515" fmla="*/ 2041381 h 6858000"/>
              <a:gd name="connsiteX516" fmla="*/ 6591670 w 7472601"/>
              <a:gd name="connsiteY516" fmla="*/ 1988277 h 6858000"/>
              <a:gd name="connsiteX517" fmla="*/ 6747349 w 7472601"/>
              <a:gd name="connsiteY517" fmla="*/ 2160069 h 6858000"/>
              <a:gd name="connsiteX518" fmla="*/ 6760943 w 7472601"/>
              <a:gd name="connsiteY518" fmla="*/ 2177686 h 6858000"/>
              <a:gd name="connsiteX519" fmla="*/ 7021065 w 7472601"/>
              <a:gd name="connsiteY519" fmla="*/ 2498102 h 6858000"/>
              <a:gd name="connsiteX520" fmla="*/ 7155223 w 7472601"/>
              <a:gd name="connsiteY520" fmla="*/ 2650386 h 6858000"/>
              <a:gd name="connsiteX521" fmla="*/ 7203167 w 7472601"/>
              <a:gd name="connsiteY521" fmla="*/ 2697288 h 6858000"/>
              <a:gd name="connsiteX522" fmla="*/ 6937703 w 7472601"/>
              <a:gd name="connsiteY522" fmla="*/ 2321981 h 6858000"/>
              <a:gd name="connsiteX523" fmla="*/ 6591670 w 7472601"/>
              <a:gd name="connsiteY523" fmla="*/ 1988277 h 6858000"/>
              <a:gd name="connsiteX524" fmla="*/ 5798671 w 7472601"/>
              <a:gd name="connsiteY524" fmla="*/ 1981601 h 6858000"/>
              <a:gd name="connsiteX525" fmla="*/ 5754709 w 7472601"/>
              <a:gd name="connsiteY525" fmla="*/ 2071454 h 6858000"/>
              <a:gd name="connsiteX526" fmla="*/ 5763044 w 7472601"/>
              <a:gd name="connsiteY526" fmla="*/ 2842206 h 6858000"/>
              <a:gd name="connsiteX527" fmla="*/ 5764974 w 7472601"/>
              <a:gd name="connsiteY527" fmla="*/ 2799609 h 6858000"/>
              <a:gd name="connsiteX528" fmla="*/ 5767665 w 7472601"/>
              <a:gd name="connsiteY528" fmla="*/ 2666409 h 6858000"/>
              <a:gd name="connsiteX529" fmla="*/ 5763055 w 7472601"/>
              <a:gd name="connsiteY529" fmla="*/ 2579705 h 6858000"/>
              <a:gd name="connsiteX530" fmla="*/ 5758079 w 7472601"/>
              <a:gd name="connsiteY530" fmla="*/ 2492508 h 6858000"/>
              <a:gd name="connsiteX531" fmla="*/ 5779325 w 7472601"/>
              <a:gd name="connsiteY531" fmla="*/ 2197069 h 6858000"/>
              <a:gd name="connsiteX532" fmla="*/ 5798671 w 7472601"/>
              <a:gd name="connsiteY532" fmla="*/ 1981601 h 6858000"/>
              <a:gd name="connsiteX533" fmla="*/ 5829202 w 7472601"/>
              <a:gd name="connsiteY533" fmla="*/ 1971679 h 6858000"/>
              <a:gd name="connsiteX534" fmla="*/ 5809558 w 7472601"/>
              <a:gd name="connsiteY534" fmla="*/ 2198043 h 6858000"/>
              <a:gd name="connsiteX535" fmla="*/ 5788653 w 7472601"/>
              <a:gd name="connsiteY535" fmla="*/ 2489430 h 6858000"/>
              <a:gd name="connsiteX536" fmla="*/ 5793439 w 7472601"/>
              <a:gd name="connsiteY536" fmla="*/ 2575235 h 6858000"/>
              <a:gd name="connsiteX537" fmla="*/ 5796837 w 7472601"/>
              <a:gd name="connsiteY537" fmla="*/ 2637633 h 6858000"/>
              <a:gd name="connsiteX538" fmla="*/ 5818614 w 7472601"/>
              <a:gd name="connsiteY538" fmla="*/ 2473055 h 6858000"/>
              <a:gd name="connsiteX539" fmla="*/ 5829202 w 7472601"/>
              <a:gd name="connsiteY539" fmla="*/ 1971679 h 6858000"/>
              <a:gd name="connsiteX540" fmla="*/ 5911389 w 7472601"/>
              <a:gd name="connsiteY540" fmla="*/ 1898371 h 6858000"/>
              <a:gd name="connsiteX541" fmla="*/ 6237627 w 7472601"/>
              <a:gd name="connsiteY541" fmla="*/ 2231921 h 6858000"/>
              <a:gd name="connsiteX542" fmla="*/ 5911389 w 7472601"/>
              <a:gd name="connsiteY542" fmla="*/ 1898371 h 6858000"/>
              <a:gd name="connsiteX543" fmla="*/ 6944437 w 7472601"/>
              <a:gd name="connsiteY543" fmla="*/ 1575402 h 6858000"/>
              <a:gd name="connsiteX544" fmla="*/ 6304730 w 7472601"/>
              <a:gd name="connsiteY544" fmla="*/ 1766654 h 6858000"/>
              <a:gd name="connsiteX545" fmla="*/ 6944437 w 7472601"/>
              <a:gd name="connsiteY545" fmla="*/ 1575402 h 6858000"/>
              <a:gd name="connsiteX546" fmla="*/ 7019523 w 7472601"/>
              <a:gd name="connsiteY546" fmla="*/ 1519450 h 6858000"/>
              <a:gd name="connsiteX547" fmla="*/ 6298091 w 7472601"/>
              <a:gd name="connsiteY547" fmla="*/ 1737122 h 6858000"/>
              <a:gd name="connsiteX548" fmla="*/ 7019523 w 7472601"/>
              <a:gd name="connsiteY548" fmla="*/ 1519450 h 6858000"/>
              <a:gd name="connsiteX549" fmla="*/ 2399523 w 7472601"/>
              <a:gd name="connsiteY549" fmla="*/ 1428234 h 6858000"/>
              <a:gd name="connsiteX550" fmla="*/ 2224982 w 7472601"/>
              <a:gd name="connsiteY550" fmla="*/ 1826201 h 6858000"/>
              <a:gd name="connsiteX551" fmla="*/ 2096099 w 7472601"/>
              <a:gd name="connsiteY551" fmla="*/ 2345900 h 6858000"/>
              <a:gd name="connsiteX552" fmla="*/ 2283317 w 7472601"/>
              <a:gd name="connsiteY552" fmla="*/ 1796925 h 6858000"/>
              <a:gd name="connsiteX553" fmla="*/ 2399523 w 7472601"/>
              <a:gd name="connsiteY553" fmla="*/ 1428234 h 6858000"/>
              <a:gd name="connsiteX554" fmla="*/ 2448558 w 7472601"/>
              <a:gd name="connsiteY554" fmla="*/ 1373435 h 6858000"/>
              <a:gd name="connsiteX555" fmla="*/ 2312521 w 7472601"/>
              <a:gd name="connsiteY555" fmla="*/ 1806140 h 6858000"/>
              <a:gd name="connsiteX556" fmla="*/ 2127533 w 7472601"/>
              <a:gd name="connsiteY556" fmla="*/ 2348380 h 6858000"/>
              <a:gd name="connsiteX557" fmla="*/ 2358080 w 7472601"/>
              <a:gd name="connsiteY557" fmla="*/ 1866134 h 6858000"/>
              <a:gd name="connsiteX558" fmla="*/ 2407436 w 7472601"/>
              <a:gd name="connsiteY558" fmla="*/ 1651070 h 6858000"/>
              <a:gd name="connsiteX559" fmla="*/ 2448558 w 7472601"/>
              <a:gd name="connsiteY559" fmla="*/ 1373435 h 6858000"/>
              <a:gd name="connsiteX560" fmla="*/ 278707 w 7472601"/>
              <a:gd name="connsiteY560" fmla="*/ 1352270 h 6858000"/>
              <a:gd name="connsiteX561" fmla="*/ 321570 w 7472601"/>
              <a:gd name="connsiteY561" fmla="*/ 1861610 h 6858000"/>
              <a:gd name="connsiteX562" fmla="*/ 294281 w 7472601"/>
              <a:gd name="connsiteY562" fmla="*/ 1440658 h 6858000"/>
              <a:gd name="connsiteX563" fmla="*/ 278707 w 7472601"/>
              <a:gd name="connsiteY563" fmla="*/ 1352270 h 6858000"/>
              <a:gd name="connsiteX564" fmla="*/ 1423821 w 7472601"/>
              <a:gd name="connsiteY564" fmla="*/ 1351958 h 6858000"/>
              <a:gd name="connsiteX565" fmla="*/ 1638521 w 7472601"/>
              <a:gd name="connsiteY565" fmla="*/ 1908470 h 6858000"/>
              <a:gd name="connsiteX566" fmla="*/ 1754199 w 7472601"/>
              <a:gd name="connsiteY566" fmla="*/ 2149284 h 6858000"/>
              <a:gd name="connsiteX567" fmla="*/ 1908359 w 7472601"/>
              <a:gd name="connsiteY567" fmla="*/ 2364988 h 6858000"/>
              <a:gd name="connsiteX568" fmla="*/ 1647661 w 7472601"/>
              <a:gd name="connsiteY568" fmla="*/ 1825945 h 6858000"/>
              <a:gd name="connsiteX569" fmla="*/ 1423821 w 7472601"/>
              <a:gd name="connsiteY569" fmla="*/ 1351958 h 6858000"/>
              <a:gd name="connsiteX570" fmla="*/ 1431890 w 7472601"/>
              <a:gd name="connsiteY570" fmla="*/ 1306475 h 6858000"/>
              <a:gd name="connsiteX571" fmla="*/ 1507597 w 7472601"/>
              <a:gd name="connsiteY571" fmla="*/ 1446132 h 6858000"/>
              <a:gd name="connsiteX572" fmla="*/ 1674586 w 7472601"/>
              <a:gd name="connsiteY572" fmla="*/ 1813832 h 6858000"/>
              <a:gd name="connsiteX573" fmla="*/ 1815950 w 7472601"/>
              <a:gd name="connsiteY573" fmla="*/ 2128564 h 6858000"/>
              <a:gd name="connsiteX574" fmla="*/ 1984242 w 7472601"/>
              <a:gd name="connsiteY574" fmla="*/ 2430829 h 6858000"/>
              <a:gd name="connsiteX575" fmla="*/ 2014023 w 7472601"/>
              <a:gd name="connsiteY575" fmla="*/ 2450995 h 6858000"/>
              <a:gd name="connsiteX576" fmla="*/ 1747337 w 7472601"/>
              <a:gd name="connsiteY576" fmla="*/ 1855264 h 6858000"/>
              <a:gd name="connsiteX577" fmla="*/ 1533749 w 7472601"/>
              <a:gd name="connsiteY577" fmla="*/ 1478656 h 6858000"/>
              <a:gd name="connsiteX578" fmla="*/ 1431890 w 7472601"/>
              <a:gd name="connsiteY578" fmla="*/ 1306475 h 6858000"/>
              <a:gd name="connsiteX579" fmla="*/ 5052692 w 7472601"/>
              <a:gd name="connsiteY579" fmla="*/ 1292994 h 6858000"/>
              <a:gd name="connsiteX580" fmla="*/ 5200661 w 7472601"/>
              <a:gd name="connsiteY580" fmla="*/ 1635186 h 6858000"/>
              <a:gd name="connsiteX581" fmla="*/ 5297138 w 7472601"/>
              <a:gd name="connsiteY581" fmla="*/ 1906351 h 6858000"/>
              <a:gd name="connsiteX582" fmla="*/ 5052692 w 7472601"/>
              <a:gd name="connsiteY582" fmla="*/ 1292994 h 6858000"/>
              <a:gd name="connsiteX583" fmla="*/ 5009948 w 7472601"/>
              <a:gd name="connsiteY583" fmla="*/ 1273619 h 6858000"/>
              <a:gd name="connsiteX584" fmla="*/ 5121777 w 7472601"/>
              <a:gd name="connsiteY584" fmla="*/ 1654213 h 6858000"/>
              <a:gd name="connsiteX585" fmla="*/ 5293545 w 7472601"/>
              <a:gd name="connsiteY585" fmla="*/ 2072247 h 6858000"/>
              <a:gd name="connsiteX586" fmla="*/ 5294042 w 7472601"/>
              <a:gd name="connsiteY586" fmla="*/ 2065019 h 6858000"/>
              <a:gd name="connsiteX587" fmla="*/ 5171936 w 7472601"/>
              <a:gd name="connsiteY587" fmla="*/ 1647613 h 6858000"/>
              <a:gd name="connsiteX588" fmla="*/ 5009948 w 7472601"/>
              <a:gd name="connsiteY588" fmla="*/ 1273619 h 6858000"/>
              <a:gd name="connsiteX589" fmla="*/ 655236 w 7472601"/>
              <a:gd name="connsiteY589" fmla="*/ 1268632 h 6858000"/>
              <a:gd name="connsiteX590" fmla="*/ 839521 w 7472601"/>
              <a:gd name="connsiteY590" fmla="*/ 1685315 h 6858000"/>
              <a:gd name="connsiteX591" fmla="*/ 1109416 w 7472601"/>
              <a:gd name="connsiteY591" fmla="*/ 2061663 h 6858000"/>
              <a:gd name="connsiteX592" fmla="*/ 1298300 w 7472601"/>
              <a:gd name="connsiteY592" fmla="*/ 2247742 h 6858000"/>
              <a:gd name="connsiteX593" fmla="*/ 1125871 w 7472601"/>
              <a:gd name="connsiteY593" fmla="*/ 1989513 h 6858000"/>
              <a:gd name="connsiteX594" fmla="*/ 981574 w 7472601"/>
              <a:gd name="connsiteY594" fmla="*/ 1783157 h 6858000"/>
              <a:gd name="connsiteX595" fmla="*/ 922198 w 7472601"/>
              <a:gd name="connsiteY595" fmla="*/ 1677437 h 6858000"/>
              <a:gd name="connsiteX596" fmla="*/ 869293 w 7472601"/>
              <a:gd name="connsiteY596" fmla="*/ 1583214 h 6858000"/>
              <a:gd name="connsiteX597" fmla="*/ 751431 w 7472601"/>
              <a:gd name="connsiteY597" fmla="*/ 1405731 h 6858000"/>
              <a:gd name="connsiteX598" fmla="*/ 655236 w 7472601"/>
              <a:gd name="connsiteY598" fmla="*/ 1268632 h 6858000"/>
              <a:gd name="connsiteX599" fmla="*/ 6516292 w 7472601"/>
              <a:gd name="connsiteY599" fmla="*/ 1263064 h 6858000"/>
              <a:gd name="connsiteX600" fmla="*/ 5736320 w 7472601"/>
              <a:gd name="connsiteY600" fmla="*/ 1501803 h 6858000"/>
              <a:gd name="connsiteX601" fmla="*/ 6516292 w 7472601"/>
              <a:gd name="connsiteY601" fmla="*/ 1263064 h 6858000"/>
              <a:gd name="connsiteX602" fmla="*/ 291466 w 7472601"/>
              <a:gd name="connsiteY602" fmla="*/ 1250369 h 6858000"/>
              <a:gd name="connsiteX603" fmla="*/ 323180 w 7472601"/>
              <a:gd name="connsiteY603" fmla="*/ 1435283 h 6858000"/>
              <a:gd name="connsiteX604" fmla="*/ 349381 w 7472601"/>
              <a:gd name="connsiteY604" fmla="*/ 1875041 h 6858000"/>
              <a:gd name="connsiteX605" fmla="*/ 374363 w 7472601"/>
              <a:gd name="connsiteY605" fmla="*/ 1506494 h 6858000"/>
              <a:gd name="connsiteX606" fmla="*/ 302168 w 7472601"/>
              <a:gd name="connsiteY606" fmla="*/ 1274495 h 6858000"/>
              <a:gd name="connsiteX607" fmla="*/ 291466 w 7472601"/>
              <a:gd name="connsiteY607" fmla="*/ 1250369 h 6858000"/>
              <a:gd name="connsiteX608" fmla="*/ 678222 w 7472601"/>
              <a:gd name="connsiteY608" fmla="*/ 1248670 h 6858000"/>
              <a:gd name="connsiteX609" fmla="*/ 775536 w 7472601"/>
              <a:gd name="connsiteY609" fmla="*/ 1388015 h 6858000"/>
              <a:gd name="connsiteX610" fmla="*/ 894529 w 7472601"/>
              <a:gd name="connsiteY610" fmla="*/ 1567739 h 6858000"/>
              <a:gd name="connsiteX611" fmla="*/ 948000 w 7472601"/>
              <a:gd name="connsiteY611" fmla="*/ 1663088 h 6858000"/>
              <a:gd name="connsiteX612" fmla="*/ 1006812 w 7472601"/>
              <a:gd name="connsiteY612" fmla="*/ 1767683 h 6858000"/>
              <a:gd name="connsiteX613" fmla="*/ 1149133 w 7472601"/>
              <a:gd name="connsiteY613" fmla="*/ 1971513 h 6858000"/>
              <a:gd name="connsiteX614" fmla="*/ 1333952 w 7472601"/>
              <a:gd name="connsiteY614" fmla="*/ 2251620 h 6858000"/>
              <a:gd name="connsiteX615" fmla="*/ 1337329 w 7472601"/>
              <a:gd name="connsiteY615" fmla="*/ 2258350 h 6858000"/>
              <a:gd name="connsiteX616" fmla="*/ 1014726 w 7472601"/>
              <a:gd name="connsiteY616" fmla="*/ 1615556 h 6858000"/>
              <a:gd name="connsiteX617" fmla="*/ 678222 w 7472601"/>
              <a:gd name="connsiteY617" fmla="*/ 1248670 h 6858000"/>
              <a:gd name="connsiteX618" fmla="*/ 6691602 w 7472601"/>
              <a:gd name="connsiteY618" fmla="*/ 1140573 h 6858000"/>
              <a:gd name="connsiteX619" fmla="*/ 6571100 w 7472601"/>
              <a:gd name="connsiteY619" fmla="*/ 1183662 h 6858000"/>
              <a:gd name="connsiteX620" fmla="*/ 6241687 w 7472601"/>
              <a:gd name="connsiteY620" fmla="*/ 1257600 h 6858000"/>
              <a:gd name="connsiteX621" fmla="*/ 5693009 w 7472601"/>
              <a:gd name="connsiteY621" fmla="*/ 1478256 h 6858000"/>
              <a:gd name="connsiteX622" fmla="*/ 6548420 w 7472601"/>
              <a:gd name="connsiteY622" fmla="*/ 1214599 h 6858000"/>
              <a:gd name="connsiteX623" fmla="*/ 6605473 w 7472601"/>
              <a:gd name="connsiteY623" fmla="*/ 1184686 h 6858000"/>
              <a:gd name="connsiteX624" fmla="*/ 6691602 w 7472601"/>
              <a:gd name="connsiteY624" fmla="*/ 1140573 h 6858000"/>
              <a:gd name="connsiteX625" fmla="*/ 4002475 w 7472601"/>
              <a:gd name="connsiteY625" fmla="*/ 1037802 h 6858000"/>
              <a:gd name="connsiteX626" fmla="*/ 4000324 w 7472601"/>
              <a:gd name="connsiteY626" fmla="*/ 1039362 h 6858000"/>
              <a:gd name="connsiteX627" fmla="*/ 4002862 w 7472601"/>
              <a:gd name="connsiteY627" fmla="*/ 1042866 h 6858000"/>
              <a:gd name="connsiteX628" fmla="*/ 4002475 w 7472601"/>
              <a:gd name="connsiteY628" fmla="*/ 1037802 h 6858000"/>
              <a:gd name="connsiteX629" fmla="*/ 506322 w 7472601"/>
              <a:gd name="connsiteY629" fmla="*/ 1020997 h 6858000"/>
              <a:gd name="connsiteX630" fmla="*/ 533068 w 7472601"/>
              <a:gd name="connsiteY630" fmla="*/ 1029409 h 6858000"/>
              <a:gd name="connsiteX631" fmla="*/ 1232525 w 7472601"/>
              <a:gd name="connsiteY631" fmla="*/ 1804675 h 6858000"/>
              <a:gd name="connsiteX632" fmla="*/ 1388858 w 7472601"/>
              <a:gd name="connsiteY632" fmla="*/ 2368011 h 6858000"/>
              <a:gd name="connsiteX633" fmla="*/ 1384098 w 7472601"/>
              <a:gd name="connsiteY633" fmla="*/ 2378125 h 6858000"/>
              <a:gd name="connsiteX634" fmla="*/ 1425393 w 7472601"/>
              <a:gd name="connsiteY634" fmla="*/ 2589124 h 6858000"/>
              <a:gd name="connsiteX635" fmla="*/ 1424001 w 7472601"/>
              <a:gd name="connsiteY635" fmla="*/ 2597541 h 6858000"/>
              <a:gd name="connsiteX636" fmla="*/ 2152729 w 7472601"/>
              <a:gd name="connsiteY636" fmla="*/ 2864487 h 6858000"/>
              <a:gd name="connsiteX637" fmla="*/ 2020609 w 7472601"/>
              <a:gd name="connsiteY637" fmla="*/ 2539671 h 6858000"/>
              <a:gd name="connsiteX638" fmla="*/ 2018920 w 7472601"/>
              <a:gd name="connsiteY638" fmla="*/ 2536309 h 6858000"/>
              <a:gd name="connsiteX639" fmla="*/ 1342441 w 7472601"/>
              <a:gd name="connsiteY639" fmla="*/ 1173017 h 6858000"/>
              <a:gd name="connsiteX640" fmla="*/ 1367925 w 7472601"/>
              <a:gd name="connsiteY640" fmla="*/ 1135648 h 6858000"/>
              <a:gd name="connsiteX641" fmla="*/ 1771401 w 7472601"/>
              <a:gd name="connsiteY641" fmla="*/ 1806673 h 6858000"/>
              <a:gd name="connsiteX642" fmla="*/ 1972385 w 7472601"/>
              <a:gd name="connsiteY642" fmla="*/ 2198735 h 6858000"/>
              <a:gd name="connsiteX643" fmla="*/ 2040892 w 7472601"/>
              <a:gd name="connsiteY643" fmla="*/ 2405205 h 6858000"/>
              <a:gd name="connsiteX644" fmla="*/ 2131689 w 7472601"/>
              <a:gd name="connsiteY644" fmla="*/ 1936926 h 6858000"/>
              <a:gd name="connsiteX645" fmla="*/ 2454820 w 7472601"/>
              <a:gd name="connsiteY645" fmla="*/ 1248808 h 6858000"/>
              <a:gd name="connsiteX646" fmla="*/ 2492512 w 7472601"/>
              <a:gd name="connsiteY646" fmla="*/ 1302920 h 6858000"/>
              <a:gd name="connsiteX647" fmla="*/ 2081216 w 7472601"/>
              <a:gd name="connsiteY647" fmla="*/ 2527513 h 6858000"/>
              <a:gd name="connsiteX648" fmla="*/ 2081211 w 7472601"/>
              <a:gd name="connsiteY648" fmla="*/ 2528916 h 6858000"/>
              <a:gd name="connsiteX649" fmla="*/ 2199067 w 7472601"/>
              <a:gd name="connsiteY649" fmla="*/ 2884061 h 6858000"/>
              <a:gd name="connsiteX650" fmla="*/ 3192586 w 7472601"/>
              <a:gd name="connsiteY650" fmla="*/ 3411496 h 6858000"/>
              <a:gd name="connsiteX651" fmla="*/ 3182620 w 7472601"/>
              <a:gd name="connsiteY651" fmla="*/ 3483279 h 6858000"/>
              <a:gd name="connsiteX652" fmla="*/ 2435119 w 7472601"/>
              <a:gd name="connsiteY652" fmla="*/ 3080173 h 6858000"/>
              <a:gd name="connsiteX653" fmla="*/ 2410152 w 7472601"/>
              <a:gd name="connsiteY653" fmla="*/ 3063751 h 6858000"/>
              <a:gd name="connsiteX654" fmla="*/ 2408099 w 7472601"/>
              <a:gd name="connsiteY654" fmla="*/ 3064403 h 6858000"/>
              <a:gd name="connsiteX655" fmla="*/ 2407218 w 7472601"/>
              <a:gd name="connsiteY655" fmla="*/ 3070324 h 6858000"/>
              <a:gd name="connsiteX656" fmla="*/ 2380138 w 7472601"/>
              <a:gd name="connsiteY656" fmla="*/ 3099341 h 6858000"/>
              <a:gd name="connsiteX657" fmla="*/ 1765923 w 7472601"/>
              <a:gd name="connsiteY657" fmla="*/ 3581043 h 6858000"/>
              <a:gd name="connsiteX658" fmla="*/ 1702258 w 7472601"/>
              <a:gd name="connsiteY658" fmla="*/ 3612286 h 6858000"/>
              <a:gd name="connsiteX659" fmla="*/ 1538370 w 7472601"/>
              <a:gd name="connsiteY659" fmla="*/ 3811804 h 6858000"/>
              <a:gd name="connsiteX660" fmla="*/ 542867 w 7472601"/>
              <a:gd name="connsiteY660" fmla="*/ 4944092 h 6858000"/>
              <a:gd name="connsiteX661" fmla="*/ 515800 w 7472601"/>
              <a:gd name="connsiteY661" fmla="*/ 4862180 h 6858000"/>
              <a:gd name="connsiteX662" fmla="*/ 909145 w 7472601"/>
              <a:gd name="connsiteY662" fmla="*/ 4199225 h 6858000"/>
              <a:gd name="connsiteX663" fmla="*/ 1214067 w 7472601"/>
              <a:gd name="connsiteY663" fmla="*/ 3908561 h 6858000"/>
              <a:gd name="connsiteX664" fmla="*/ 640967 w 7472601"/>
              <a:gd name="connsiteY664" fmla="*/ 4105601 h 6858000"/>
              <a:gd name="connsiteX665" fmla="*/ 112563 w 7472601"/>
              <a:gd name="connsiteY665" fmla="*/ 4396952 h 6858000"/>
              <a:gd name="connsiteX666" fmla="*/ 0 w 7472601"/>
              <a:gd name="connsiteY666" fmla="*/ 4466006 h 6858000"/>
              <a:gd name="connsiteX667" fmla="*/ 0 w 7472601"/>
              <a:gd name="connsiteY667" fmla="*/ 4233763 h 6858000"/>
              <a:gd name="connsiteX668" fmla="*/ 36881 w 7472601"/>
              <a:gd name="connsiteY668" fmla="*/ 4200118 h 6858000"/>
              <a:gd name="connsiteX669" fmla="*/ 910534 w 7472601"/>
              <a:gd name="connsiteY669" fmla="*/ 3629753 h 6858000"/>
              <a:gd name="connsiteX670" fmla="*/ 1578717 w 7472601"/>
              <a:gd name="connsiteY670" fmla="*/ 3575982 h 6858000"/>
              <a:gd name="connsiteX671" fmla="*/ 2338780 w 7472601"/>
              <a:gd name="connsiteY671" fmla="*/ 3033725 h 6858000"/>
              <a:gd name="connsiteX672" fmla="*/ 1807991 w 7472601"/>
              <a:gd name="connsiteY672" fmla="*/ 2807184 h 6858000"/>
              <a:gd name="connsiteX673" fmla="*/ 1416358 w 7472601"/>
              <a:gd name="connsiteY673" fmla="*/ 3112571 h 6858000"/>
              <a:gd name="connsiteX674" fmla="*/ 939066 w 7472601"/>
              <a:gd name="connsiteY674" fmla="*/ 3378798 h 6858000"/>
              <a:gd name="connsiteX675" fmla="*/ 115099 w 7472601"/>
              <a:gd name="connsiteY675" fmla="*/ 3607650 h 6858000"/>
              <a:gd name="connsiteX676" fmla="*/ 97284 w 7472601"/>
              <a:gd name="connsiteY676" fmla="*/ 3520393 h 6858000"/>
              <a:gd name="connsiteX677" fmla="*/ 922050 w 7472601"/>
              <a:gd name="connsiteY677" fmla="*/ 3074867 h 6858000"/>
              <a:gd name="connsiteX678" fmla="*/ 1405265 w 7472601"/>
              <a:gd name="connsiteY678" fmla="*/ 3016319 h 6858000"/>
              <a:gd name="connsiteX679" fmla="*/ 1407512 w 7472601"/>
              <a:gd name="connsiteY679" fmla="*/ 3018001 h 6858000"/>
              <a:gd name="connsiteX680" fmla="*/ 1726266 w 7472601"/>
              <a:gd name="connsiteY680" fmla="*/ 2777274 h 6858000"/>
              <a:gd name="connsiteX681" fmla="*/ 625390 w 7472601"/>
              <a:gd name="connsiteY681" fmla="*/ 2514541 h 6858000"/>
              <a:gd name="connsiteX682" fmla="*/ 619799 w 7472601"/>
              <a:gd name="connsiteY682" fmla="*/ 2527180 h 6858000"/>
              <a:gd name="connsiteX683" fmla="*/ 310030 w 7472601"/>
              <a:gd name="connsiteY683" fmla="*/ 2771818 h 6858000"/>
              <a:gd name="connsiteX684" fmla="*/ 173877 w 7472601"/>
              <a:gd name="connsiteY684" fmla="*/ 2937056 h 6858000"/>
              <a:gd name="connsiteX685" fmla="*/ 77889 w 7472601"/>
              <a:gd name="connsiteY685" fmla="*/ 3138440 h 6858000"/>
              <a:gd name="connsiteX686" fmla="*/ 0 w 7472601"/>
              <a:gd name="connsiteY686" fmla="*/ 3271395 h 6858000"/>
              <a:gd name="connsiteX687" fmla="*/ 0 w 7472601"/>
              <a:gd name="connsiteY687" fmla="*/ 3153002 h 6858000"/>
              <a:gd name="connsiteX688" fmla="*/ 2386 w 7472601"/>
              <a:gd name="connsiteY688" fmla="*/ 3149203 h 6858000"/>
              <a:gd name="connsiteX689" fmla="*/ 89753 w 7472601"/>
              <a:gd name="connsiteY689" fmla="*/ 2987702 h 6858000"/>
              <a:gd name="connsiteX690" fmla="*/ 76869 w 7472601"/>
              <a:gd name="connsiteY690" fmla="*/ 3005404 h 6858000"/>
              <a:gd name="connsiteX691" fmla="*/ 32049 w 7472601"/>
              <a:gd name="connsiteY691" fmla="*/ 3065814 h 6858000"/>
              <a:gd name="connsiteX692" fmla="*/ 0 w 7472601"/>
              <a:gd name="connsiteY692" fmla="*/ 3108744 h 6858000"/>
              <a:gd name="connsiteX693" fmla="*/ 0 w 7472601"/>
              <a:gd name="connsiteY693" fmla="*/ 3058059 h 6858000"/>
              <a:gd name="connsiteX694" fmla="*/ 7610 w 7472601"/>
              <a:gd name="connsiteY694" fmla="*/ 3047889 h 6858000"/>
              <a:gd name="connsiteX695" fmla="*/ 52419 w 7472601"/>
              <a:gd name="connsiteY695" fmla="*/ 2987479 h 6858000"/>
              <a:gd name="connsiteX696" fmla="*/ 59142 w 7472601"/>
              <a:gd name="connsiteY696" fmla="*/ 2978488 h 6858000"/>
              <a:gd name="connsiteX697" fmla="*/ 0 w 7472601"/>
              <a:gd name="connsiteY697" fmla="*/ 3015334 h 6858000"/>
              <a:gd name="connsiteX698" fmla="*/ 0 w 7472601"/>
              <a:gd name="connsiteY698" fmla="*/ 2914286 h 6858000"/>
              <a:gd name="connsiteX699" fmla="*/ 36383 w 7472601"/>
              <a:gd name="connsiteY699" fmla="*/ 2901128 h 6858000"/>
              <a:gd name="connsiteX700" fmla="*/ 156329 w 7472601"/>
              <a:gd name="connsiteY700" fmla="*/ 2840533 h 6858000"/>
              <a:gd name="connsiteX701" fmla="*/ 358355 w 7472601"/>
              <a:gd name="connsiteY701" fmla="*/ 2620471 h 6858000"/>
              <a:gd name="connsiteX702" fmla="*/ 510577 w 7472601"/>
              <a:gd name="connsiteY702" fmla="*/ 2501244 h 6858000"/>
              <a:gd name="connsiteX703" fmla="*/ 211967 w 7472601"/>
              <a:gd name="connsiteY703" fmla="*/ 2479171 h 6858000"/>
              <a:gd name="connsiteX704" fmla="*/ 0 w 7472601"/>
              <a:gd name="connsiteY704" fmla="*/ 2476398 h 6858000"/>
              <a:gd name="connsiteX705" fmla="*/ 0 w 7472601"/>
              <a:gd name="connsiteY705" fmla="*/ 2389189 h 6858000"/>
              <a:gd name="connsiteX706" fmla="*/ 103062 w 7472601"/>
              <a:gd name="connsiteY706" fmla="*/ 2389518 h 6858000"/>
              <a:gd name="connsiteX707" fmla="*/ 510734 w 7472601"/>
              <a:gd name="connsiteY707" fmla="*/ 2416201 h 6858000"/>
              <a:gd name="connsiteX708" fmla="*/ 279257 w 7472601"/>
              <a:gd name="connsiteY708" fmla="*/ 2092102 h 6858000"/>
              <a:gd name="connsiteX709" fmla="*/ 65265 w 7472601"/>
              <a:gd name="connsiteY709" fmla="*/ 2006049 h 6858000"/>
              <a:gd name="connsiteX710" fmla="*/ 0 w 7472601"/>
              <a:gd name="connsiteY710" fmla="*/ 1982532 h 6858000"/>
              <a:gd name="connsiteX711" fmla="*/ 0 w 7472601"/>
              <a:gd name="connsiteY711" fmla="*/ 1912789 h 6858000"/>
              <a:gd name="connsiteX712" fmla="*/ 97460 w 7472601"/>
              <a:gd name="connsiteY712" fmla="*/ 1953725 h 6858000"/>
              <a:gd name="connsiteX713" fmla="*/ 221272 w 7472601"/>
              <a:gd name="connsiteY713" fmla="*/ 1980766 h 6858000"/>
              <a:gd name="connsiteX714" fmla="*/ 116765 w 7472601"/>
              <a:gd name="connsiteY714" fmla="*/ 1911033 h 6858000"/>
              <a:gd name="connsiteX715" fmla="*/ 16405 w 7472601"/>
              <a:gd name="connsiteY715" fmla="*/ 1803412 h 6858000"/>
              <a:gd name="connsiteX716" fmla="*/ 0 w 7472601"/>
              <a:gd name="connsiteY716" fmla="*/ 1784777 h 6858000"/>
              <a:gd name="connsiteX717" fmla="*/ 0 w 7472601"/>
              <a:gd name="connsiteY717" fmla="*/ 1740082 h 6858000"/>
              <a:gd name="connsiteX718" fmla="*/ 39394 w 7472601"/>
              <a:gd name="connsiteY718" fmla="*/ 1784856 h 6858000"/>
              <a:gd name="connsiteX719" fmla="*/ 135813 w 7472601"/>
              <a:gd name="connsiteY719" fmla="*/ 1888838 h 6858000"/>
              <a:gd name="connsiteX720" fmla="*/ 242575 w 7472601"/>
              <a:gd name="connsiteY720" fmla="*/ 1958841 h 6858000"/>
              <a:gd name="connsiteX721" fmla="*/ 82197 w 7472601"/>
              <a:gd name="connsiteY721" fmla="*/ 1754826 h 6858000"/>
              <a:gd name="connsiteX722" fmla="*/ 0 w 7472601"/>
              <a:gd name="connsiteY722" fmla="*/ 1679650 h 6858000"/>
              <a:gd name="connsiteX723" fmla="*/ 0 w 7472601"/>
              <a:gd name="connsiteY723" fmla="*/ 1602463 h 6858000"/>
              <a:gd name="connsiteX724" fmla="*/ 84689 w 7472601"/>
              <a:gd name="connsiteY724" fmla="*/ 1677442 h 6858000"/>
              <a:gd name="connsiteX725" fmla="*/ 298437 w 7472601"/>
              <a:gd name="connsiteY725" fmla="*/ 1968019 h 6858000"/>
              <a:gd name="connsiteX726" fmla="*/ 227269 w 7472601"/>
              <a:gd name="connsiteY726" fmla="*/ 1114064 h 6858000"/>
              <a:gd name="connsiteX727" fmla="*/ 248003 w 7472601"/>
              <a:gd name="connsiteY727" fmla="*/ 1089613 h 6858000"/>
              <a:gd name="connsiteX728" fmla="*/ 427020 w 7472601"/>
              <a:gd name="connsiteY728" fmla="*/ 1619803 h 6858000"/>
              <a:gd name="connsiteX729" fmla="*/ 340345 w 7472601"/>
              <a:gd name="connsiteY729" fmla="*/ 2027739 h 6858000"/>
              <a:gd name="connsiteX730" fmla="*/ 360865 w 7472601"/>
              <a:gd name="connsiteY730" fmla="*/ 2044827 h 6858000"/>
              <a:gd name="connsiteX731" fmla="*/ 560414 w 7472601"/>
              <a:gd name="connsiteY731" fmla="*/ 2421457 h 6858000"/>
              <a:gd name="connsiteX732" fmla="*/ 1359703 w 7472601"/>
              <a:gd name="connsiteY732" fmla="*/ 2578554 h 6858000"/>
              <a:gd name="connsiteX733" fmla="*/ 1359422 w 7472601"/>
              <a:gd name="connsiteY733" fmla="*/ 2577994 h 6858000"/>
              <a:gd name="connsiteX734" fmla="*/ 828701 w 7472601"/>
              <a:gd name="connsiteY734" fmla="*/ 1839520 h 6858000"/>
              <a:gd name="connsiteX735" fmla="*/ 494427 w 7472601"/>
              <a:gd name="connsiteY735" fmla="*/ 1092333 h 6858000"/>
              <a:gd name="connsiteX736" fmla="*/ 506322 w 7472601"/>
              <a:gd name="connsiteY736" fmla="*/ 1020997 h 6858000"/>
              <a:gd name="connsiteX737" fmla="*/ 4570198 w 7472601"/>
              <a:gd name="connsiteY737" fmla="*/ 978081 h 6858000"/>
              <a:gd name="connsiteX738" fmla="*/ 4523691 w 7472601"/>
              <a:gd name="connsiteY738" fmla="*/ 1127776 h 6858000"/>
              <a:gd name="connsiteX739" fmla="*/ 4509875 w 7472601"/>
              <a:gd name="connsiteY739" fmla="*/ 1167552 h 6858000"/>
              <a:gd name="connsiteX740" fmla="*/ 4478168 w 7472601"/>
              <a:gd name="connsiteY740" fmla="*/ 1260735 h 6858000"/>
              <a:gd name="connsiteX741" fmla="*/ 4409309 w 7472601"/>
              <a:gd name="connsiteY741" fmla="*/ 1666996 h 6858000"/>
              <a:gd name="connsiteX742" fmla="*/ 4370031 w 7472601"/>
              <a:gd name="connsiteY742" fmla="*/ 1955666 h 6858000"/>
              <a:gd name="connsiteX743" fmla="*/ 4570198 w 7472601"/>
              <a:gd name="connsiteY743" fmla="*/ 978081 h 6858000"/>
              <a:gd name="connsiteX744" fmla="*/ 4557898 w 7472601"/>
              <a:gd name="connsiteY744" fmla="*/ 900011 h 6858000"/>
              <a:gd name="connsiteX745" fmla="*/ 4344840 w 7472601"/>
              <a:gd name="connsiteY745" fmla="*/ 1922038 h 6858000"/>
              <a:gd name="connsiteX746" fmla="*/ 4378710 w 7472601"/>
              <a:gd name="connsiteY746" fmla="*/ 1665516 h 6858000"/>
              <a:gd name="connsiteX747" fmla="*/ 4448798 w 7472601"/>
              <a:gd name="connsiteY747" fmla="*/ 1253024 h 6858000"/>
              <a:gd name="connsiteX748" fmla="*/ 4480315 w 7472601"/>
              <a:gd name="connsiteY748" fmla="*/ 1158454 h 6858000"/>
              <a:gd name="connsiteX749" fmla="*/ 4494133 w 7472601"/>
              <a:gd name="connsiteY749" fmla="*/ 1118676 h 6858000"/>
              <a:gd name="connsiteX750" fmla="*/ 4557898 w 7472601"/>
              <a:gd name="connsiteY750" fmla="*/ 900011 h 6858000"/>
              <a:gd name="connsiteX751" fmla="*/ 5870151 w 7472601"/>
              <a:gd name="connsiteY751" fmla="*/ 898890 h 6858000"/>
              <a:gd name="connsiteX752" fmla="*/ 5861335 w 7472601"/>
              <a:gd name="connsiteY752" fmla="*/ 899177 h 6858000"/>
              <a:gd name="connsiteX753" fmla="*/ 5843702 w 7472601"/>
              <a:gd name="connsiteY753" fmla="*/ 899748 h 6858000"/>
              <a:gd name="connsiteX754" fmla="*/ 5651107 w 7472601"/>
              <a:gd name="connsiteY754" fmla="*/ 920306 h 6858000"/>
              <a:gd name="connsiteX755" fmla="*/ 5459407 w 7472601"/>
              <a:gd name="connsiteY755" fmla="*/ 940975 h 6858000"/>
              <a:gd name="connsiteX756" fmla="*/ 5374846 w 7472601"/>
              <a:gd name="connsiteY756" fmla="*/ 941988 h 6858000"/>
              <a:gd name="connsiteX757" fmla="*/ 5256105 w 7472601"/>
              <a:gd name="connsiteY757" fmla="*/ 945632 h 6858000"/>
              <a:gd name="connsiteX758" fmla="*/ 5107071 w 7472601"/>
              <a:gd name="connsiteY758" fmla="*/ 969720 h 6858000"/>
              <a:gd name="connsiteX759" fmla="*/ 4998681 w 7472601"/>
              <a:gd name="connsiteY759" fmla="*/ 988771 h 6858000"/>
              <a:gd name="connsiteX760" fmla="*/ 5870151 w 7472601"/>
              <a:gd name="connsiteY760" fmla="*/ 898890 h 6858000"/>
              <a:gd name="connsiteX761" fmla="*/ 5504425 w 7472601"/>
              <a:gd name="connsiteY761" fmla="*/ 848067 h 6858000"/>
              <a:gd name="connsiteX762" fmla="*/ 4968849 w 7472601"/>
              <a:gd name="connsiteY762" fmla="*/ 962318 h 6858000"/>
              <a:gd name="connsiteX763" fmla="*/ 5104039 w 7472601"/>
              <a:gd name="connsiteY763" fmla="*/ 940634 h 6858000"/>
              <a:gd name="connsiteX764" fmla="*/ 5256311 w 7472601"/>
              <a:gd name="connsiteY764" fmla="*/ 916490 h 6858000"/>
              <a:gd name="connsiteX765" fmla="*/ 5377381 w 7472601"/>
              <a:gd name="connsiteY765" fmla="*/ 912671 h 6858000"/>
              <a:gd name="connsiteX766" fmla="*/ 5460148 w 7472601"/>
              <a:gd name="connsiteY766" fmla="*/ 911442 h 6858000"/>
              <a:gd name="connsiteX767" fmla="*/ 5648971 w 7472601"/>
              <a:gd name="connsiteY767" fmla="*/ 891331 h 6858000"/>
              <a:gd name="connsiteX768" fmla="*/ 5844807 w 7472601"/>
              <a:gd name="connsiteY768" fmla="*/ 870718 h 6858000"/>
              <a:gd name="connsiteX769" fmla="*/ 5862975 w 7472601"/>
              <a:gd name="connsiteY769" fmla="*/ 869756 h 6858000"/>
              <a:gd name="connsiteX770" fmla="*/ 5920887 w 7472601"/>
              <a:gd name="connsiteY770" fmla="*/ 865929 h 6858000"/>
              <a:gd name="connsiteX771" fmla="*/ 5504425 w 7472601"/>
              <a:gd name="connsiteY771" fmla="*/ 848067 h 6858000"/>
              <a:gd name="connsiteX772" fmla="*/ 3607114 w 7472601"/>
              <a:gd name="connsiteY772" fmla="*/ 467441 h 6858000"/>
              <a:gd name="connsiteX773" fmla="*/ 3296242 w 7472601"/>
              <a:gd name="connsiteY773" fmla="*/ 807991 h 6858000"/>
              <a:gd name="connsiteX774" fmla="*/ 3174674 w 7472601"/>
              <a:gd name="connsiteY774" fmla="*/ 919759 h 6858000"/>
              <a:gd name="connsiteX775" fmla="*/ 3042978 w 7472601"/>
              <a:gd name="connsiteY775" fmla="*/ 1054894 h 6858000"/>
              <a:gd name="connsiteX776" fmla="*/ 2968914 w 7472601"/>
              <a:gd name="connsiteY776" fmla="*/ 1133756 h 6858000"/>
              <a:gd name="connsiteX777" fmla="*/ 3103823 w 7472601"/>
              <a:gd name="connsiteY777" fmla="*/ 1026814 h 6858000"/>
              <a:gd name="connsiteX778" fmla="*/ 3607114 w 7472601"/>
              <a:gd name="connsiteY778" fmla="*/ 467441 h 6858000"/>
              <a:gd name="connsiteX779" fmla="*/ 3744487 w 7472601"/>
              <a:gd name="connsiteY779" fmla="*/ 383136 h 6858000"/>
              <a:gd name="connsiteX780" fmla="*/ 3970213 w 7472601"/>
              <a:gd name="connsiteY780" fmla="*/ 995559 h 6858000"/>
              <a:gd name="connsiteX781" fmla="*/ 3744487 w 7472601"/>
              <a:gd name="connsiteY781" fmla="*/ 383136 h 6858000"/>
              <a:gd name="connsiteX782" fmla="*/ 3624562 w 7472601"/>
              <a:gd name="connsiteY782" fmla="*/ 367041 h 6858000"/>
              <a:gd name="connsiteX783" fmla="*/ 3489712 w 7472601"/>
              <a:gd name="connsiteY783" fmla="*/ 485386 h 6858000"/>
              <a:gd name="connsiteX784" fmla="*/ 3182994 w 7472601"/>
              <a:gd name="connsiteY784" fmla="*/ 828265 h 6858000"/>
              <a:gd name="connsiteX785" fmla="*/ 2892114 w 7472601"/>
              <a:gd name="connsiteY785" fmla="*/ 1172635 h 6858000"/>
              <a:gd name="connsiteX786" fmla="*/ 3021459 w 7472601"/>
              <a:gd name="connsiteY786" fmla="*/ 1035385 h 6858000"/>
              <a:gd name="connsiteX787" fmla="*/ 3153873 w 7472601"/>
              <a:gd name="connsiteY787" fmla="*/ 898971 h 6858000"/>
              <a:gd name="connsiteX788" fmla="*/ 3276511 w 7472601"/>
              <a:gd name="connsiteY788" fmla="*/ 786423 h 6858000"/>
              <a:gd name="connsiteX789" fmla="*/ 3584154 w 7472601"/>
              <a:gd name="connsiteY789" fmla="*/ 448218 h 6858000"/>
              <a:gd name="connsiteX790" fmla="*/ 3624562 w 7472601"/>
              <a:gd name="connsiteY790" fmla="*/ 367041 h 6858000"/>
              <a:gd name="connsiteX791" fmla="*/ 3766672 w 7472601"/>
              <a:gd name="connsiteY791" fmla="*/ 359429 h 6858000"/>
              <a:gd name="connsiteX792" fmla="*/ 3996338 w 7472601"/>
              <a:gd name="connsiteY792" fmla="*/ 968237 h 6858000"/>
              <a:gd name="connsiteX793" fmla="*/ 3766672 w 7472601"/>
              <a:gd name="connsiteY793" fmla="*/ 359429 h 6858000"/>
              <a:gd name="connsiteX794" fmla="*/ 5805386 w 7472601"/>
              <a:gd name="connsiteY794" fmla="*/ 239240 h 6858000"/>
              <a:gd name="connsiteX795" fmla="*/ 5736947 w 7472601"/>
              <a:gd name="connsiteY795" fmla="*/ 261367 h 6858000"/>
              <a:gd name="connsiteX796" fmla="*/ 5427012 w 7472601"/>
              <a:gd name="connsiteY796" fmla="*/ 311272 h 6858000"/>
              <a:gd name="connsiteX797" fmla="*/ 5147818 w 7472601"/>
              <a:gd name="connsiteY797" fmla="*/ 322112 h 6858000"/>
              <a:gd name="connsiteX798" fmla="*/ 5060854 w 7472601"/>
              <a:gd name="connsiteY798" fmla="*/ 311882 h 6858000"/>
              <a:gd name="connsiteX799" fmla="*/ 4945989 w 7472601"/>
              <a:gd name="connsiteY799" fmla="*/ 300516 h 6858000"/>
              <a:gd name="connsiteX800" fmla="*/ 5410479 w 7472601"/>
              <a:gd name="connsiteY800" fmla="*/ 348434 h 6858000"/>
              <a:gd name="connsiteX801" fmla="*/ 5805386 w 7472601"/>
              <a:gd name="connsiteY801" fmla="*/ 239240 h 6858000"/>
              <a:gd name="connsiteX802" fmla="*/ 5905192 w 7472601"/>
              <a:gd name="connsiteY802" fmla="*/ 163079 h 6858000"/>
              <a:gd name="connsiteX803" fmla="*/ 5865655 w 7472601"/>
              <a:gd name="connsiteY803" fmla="*/ 171901 h 6858000"/>
              <a:gd name="connsiteX804" fmla="*/ 5259740 w 7472601"/>
              <a:gd name="connsiteY804" fmla="*/ 257013 h 6858000"/>
              <a:gd name="connsiteX805" fmla="*/ 5208466 w 7472601"/>
              <a:gd name="connsiteY805" fmla="*/ 257550 h 6858000"/>
              <a:gd name="connsiteX806" fmla="*/ 4980204 w 7472601"/>
              <a:gd name="connsiteY806" fmla="*/ 271903 h 6858000"/>
              <a:gd name="connsiteX807" fmla="*/ 5068068 w 7472601"/>
              <a:gd name="connsiteY807" fmla="*/ 282244 h 6858000"/>
              <a:gd name="connsiteX808" fmla="*/ 5153231 w 7472601"/>
              <a:gd name="connsiteY808" fmla="*/ 292240 h 6858000"/>
              <a:gd name="connsiteX809" fmla="*/ 5426491 w 7472601"/>
              <a:gd name="connsiteY809" fmla="*/ 281128 h 6858000"/>
              <a:gd name="connsiteX810" fmla="*/ 5731212 w 7472601"/>
              <a:gd name="connsiteY810" fmla="*/ 231951 h 6858000"/>
              <a:gd name="connsiteX811" fmla="*/ 5905192 w 7472601"/>
              <a:gd name="connsiteY811" fmla="*/ 163079 h 6858000"/>
              <a:gd name="connsiteX812" fmla="*/ 5944437 w 7472601"/>
              <a:gd name="connsiteY812" fmla="*/ 113829 h 6858000"/>
              <a:gd name="connsiteX813" fmla="*/ 5825032 w 7472601"/>
              <a:gd name="connsiteY813" fmla="*/ 146405 h 6858000"/>
              <a:gd name="connsiteX814" fmla="*/ 4955599 w 7472601"/>
              <a:gd name="connsiteY814" fmla="*/ 247008 h 6858000"/>
              <a:gd name="connsiteX815" fmla="*/ 5210104 w 7472601"/>
              <a:gd name="connsiteY815" fmla="*/ 228123 h 6858000"/>
              <a:gd name="connsiteX816" fmla="*/ 5261015 w 7472601"/>
              <a:gd name="connsiteY816" fmla="*/ 227087 h 6858000"/>
              <a:gd name="connsiteX817" fmla="*/ 5861181 w 7472601"/>
              <a:gd name="connsiteY817" fmla="*/ 143093 h 6858000"/>
              <a:gd name="connsiteX818" fmla="*/ 5961252 w 7472601"/>
              <a:gd name="connsiteY818" fmla="*/ 114820 h 6858000"/>
              <a:gd name="connsiteX819" fmla="*/ 5944437 w 7472601"/>
              <a:gd name="connsiteY819" fmla="*/ 113829 h 6858000"/>
              <a:gd name="connsiteX820" fmla="*/ 3882765 w 7472601"/>
              <a:gd name="connsiteY820" fmla="*/ 0 h 6858000"/>
              <a:gd name="connsiteX821" fmla="*/ 3995099 w 7472601"/>
              <a:gd name="connsiteY821" fmla="*/ 0 h 6858000"/>
              <a:gd name="connsiteX822" fmla="*/ 4163818 w 7472601"/>
              <a:gd name="connsiteY822" fmla="*/ 234104 h 6858000"/>
              <a:gd name="connsiteX823" fmla="*/ 4172099 w 7472601"/>
              <a:gd name="connsiteY823" fmla="*/ 234207 h 6858000"/>
              <a:gd name="connsiteX824" fmla="*/ 4784282 w 7472601"/>
              <a:gd name="connsiteY824" fmla="*/ 276561 h 6858000"/>
              <a:gd name="connsiteX825" fmla="*/ 4801687 w 7472601"/>
              <a:gd name="connsiteY825" fmla="*/ 267764 h 6858000"/>
              <a:gd name="connsiteX826" fmla="*/ 6082788 w 7472601"/>
              <a:gd name="connsiteY826" fmla="*/ 64119 h 6858000"/>
              <a:gd name="connsiteX827" fmla="*/ 6099442 w 7472601"/>
              <a:gd name="connsiteY827" fmla="*/ 82568 h 6858000"/>
              <a:gd name="connsiteX828" fmla="*/ 4804137 w 7472601"/>
              <a:gd name="connsiteY828" fmla="*/ 320931 h 6858000"/>
              <a:gd name="connsiteX829" fmla="*/ 4227047 w 7472601"/>
              <a:gd name="connsiteY829" fmla="*/ 313415 h 6858000"/>
              <a:gd name="connsiteX830" fmla="*/ 4346041 w 7472601"/>
              <a:gd name="connsiteY830" fmla="*/ 456086 h 6858000"/>
              <a:gd name="connsiteX831" fmla="*/ 4870967 w 7472601"/>
              <a:gd name="connsiteY831" fmla="*/ 963061 h 6858000"/>
              <a:gd name="connsiteX832" fmla="*/ 4889647 w 7472601"/>
              <a:gd name="connsiteY832" fmla="*/ 957147 h 6858000"/>
              <a:gd name="connsiteX833" fmla="*/ 5422504 w 7472601"/>
              <a:gd name="connsiteY833" fmla="*/ 805191 h 6858000"/>
              <a:gd name="connsiteX834" fmla="*/ 6087656 w 7472601"/>
              <a:gd name="connsiteY834" fmla="*/ 826703 h 6858000"/>
              <a:gd name="connsiteX835" fmla="*/ 6058717 w 7472601"/>
              <a:gd name="connsiteY835" fmla="*/ 865992 h 6858000"/>
              <a:gd name="connsiteX836" fmla="*/ 4974153 w 7472601"/>
              <a:gd name="connsiteY836" fmla="*/ 1045456 h 6858000"/>
              <a:gd name="connsiteX837" fmla="*/ 5627835 w 7472601"/>
              <a:gd name="connsiteY837" fmla="*/ 1472077 h 6858000"/>
              <a:gd name="connsiteX838" fmla="*/ 5629817 w 7472601"/>
              <a:gd name="connsiteY838" fmla="*/ 1471412 h 6858000"/>
              <a:gd name="connsiteX839" fmla="*/ 5634124 w 7472601"/>
              <a:gd name="connsiteY839" fmla="*/ 1470572 h 6858000"/>
              <a:gd name="connsiteX840" fmla="*/ 5755832 w 7472601"/>
              <a:gd name="connsiteY840" fmla="*/ 1383886 h 6858000"/>
              <a:gd name="connsiteX841" fmla="*/ 6014186 w 7472601"/>
              <a:gd name="connsiteY841" fmla="*/ 1279799 h 6858000"/>
              <a:gd name="connsiteX842" fmla="*/ 6901619 w 7472601"/>
              <a:gd name="connsiteY842" fmla="*/ 1047874 h 6858000"/>
              <a:gd name="connsiteX843" fmla="*/ 6931566 w 7472601"/>
              <a:gd name="connsiteY843" fmla="*/ 1062034 h 6858000"/>
              <a:gd name="connsiteX844" fmla="*/ 5790982 w 7472601"/>
              <a:gd name="connsiteY844" fmla="*/ 1561380 h 6858000"/>
              <a:gd name="connsiteX845" fmla="*/ 6188971 w 7472601"/>
              <a:gd name="connsiteY845" fmla="*/ 1755168 h 6858000"/>
              <a:gd name="connsiteX846" fmla="*/ 6202446 w 7472601"/>
              <a:gd name="connsiteY846" fmla="*/ 1752268 h 6858000"/>
              <a:gd name="connsiteX847" fmla="*/ 7179560 w 7472601"/>
              <a:gd name="connsiteY847" fmla="*/ 1467551 h 6858000"/>
              <a:gd name="connsiteX848" fmla="*/ 7158730 w 7472601"/>
              <a:gd name="connsiteY848" fmla="*/ 1507835 h 6858000"/>
              <a:gd name="connsiteX849" fmla="*/ 6326959 w 7472601"/>
              <a:gd name="connsiteY849" fmla="*/ 1817686 h 6858000"/>
              <a:gd name="connsiteX850" fmla="*/ 6537433 w 7472601"/>
              <a:gd name="connsiteY850" fmla="*/ 1907790 h 6858000"/>
              <a:gd name="connsiteX851" fmla="*/ 6550221 w 7472601"/>
              <a:gd name="connsiteY851" fmla="*/ 1910729 h 6858000"/>
              <a:gd name="connsiteX852" fmla="*/ 6964438 w 7472601"/>
              <a:gd name="connsiteY852" fmla="*/ 2209505 h 6858000"/>
              <a:gd name="connsiteX853" fmla="*/ 7367862 w 7472601"/>
              <a:gd name="connsiteY853" fmla="*/ 2806833 h 6858000"/>
              <a:gd name="connsiteX854" fmla="*/ 7364329 w 7472601"/>
              <a:gd name="connsiteY854" fmla="*/ 2826907 h 6858000"/>
              <a:gd name="connsiteX855" fmla="*/ 7290545 w 7472601"/>
              <a:gd name="connsiteY855" fmla="*/ 2850663 h 6858000"/>
              <a:gd name="connsiteX856" fmla="*/ 6472036 w 7472601"/>
              <a:gd name="connsiteY856" fmla="*/ 1959003 h 6858000"/>
              <a:gd name="connsiteX857" fmla="*/ 5792897 w 7472601"/>
              <a:gd name="connsiteY857" fmla="*/ 1647747 h 6858000"/>
              <a:gd name="connsiteX858" fmla="*/ 5842751 w 7472601"/>
              <a:gd name="connsiteY858" fmla="*/ 1816112 h 6858000"/>
              <a:gd name="connsiteX859" fmla="*/ 5847424 w 7472601"/>
              <a:gd name="connsiteY859" fmla="*/ 1815776 h 6858000"/>
              <a:gd name="connsiteX860" fmla="*/ 6399821 w 7472601"/>
              <a:gd name="connsiteY860" fmla="*/ 2344799 h 6858000"/>
              <a:gd name="connsiteX861" fmla="*/ 6323232 w 7472601"/>
              <a:gd name="connsiteY861" fmla="*/ 2389634 h 6858000"/>
              <a:gd name="connsiteX862" fmla="*/ 5942958 w 7472601"/>
              <a:gd name="connsiteY862" fmla="*/ 2077708 h 6858000"/>
              <a:gd name="connsiteX863" fmla="*/ 5921559 w 7472601"/>
              <a:gd name="connsiteY863" fmla="*/ 2378596 h 6858000"/>
              <a:gd name="connsiteX864" fmla="*/ 5817651 w 7472601"/>
              <a:gd name="connsiteY864" fmla="*/ 3023919 h 6858000"/>
              <a:gd name="connsiteX865" fmla="*/ 5729634 w 7472601"/>
              <a:gd name="connsiteY865" fmla="*/ 3051849 h 6858000"/>
              <a:gd name="connsiteX866" fmla="*/ 5611018 w 7472601"/>
              <a:gd name="connsiteY866" fmla="*/ 2316769 h 6858000"/>
              <a:gd name="connsiteX867" fmla="*/ 5687608 w 7472601"/>
              <a:gd name="connsiteY867" fmla="*/ 2039972 h 6858000"/>
              <a:gd name="connsiteX868" fmla="*/ 5657554 w 7472601"/>
              <a:gd name="connsiteY868" fmla="*/ 1576445 h 6858000"/>
              <a:gd name="connsiteX869" fmla="*/ 5150475 w 7472601"/>
              <a:gd name="connsiteY869" fmla="*/ 1274012 h 6858000"/>
              <a:gd name="connsiteX870" fmla="*/ 5349142 w 7472601"/>
              <a:gd name="connsiteY870" fmla="*/ 2204405 h 6858000"/>
              <a:gd name="connsiteX871" fmla="*/ 5262214 w 7472601"/>
              <a:gd name="connsiteY871" fmla="*/ 2233836 h 6858000"/>
              <a:gd name="connsiteX872" fmla="*/ 4981539 w 7472601"/>
              <a:gd name="connsiteY872" fmla="*/ 1542201 h 6858000"/>
              <a:gd name="connsiteX873" fmla="*/ 4958461 w 7472601"/>
              <a:gd name="connsiteY873" fmla="*/ 1136957 h 6858000"/>
              <a:gd name="connsiteX874" fmla="*/ 4655015 w 7472601"/>
              <a:gd name="connsiteY874" fmla="*/ 891426 h 6858000"/>
              <a:gd name="connsiteX875" fmla="*/ 4348002 w 7472601"/>
              <a:gd name="connsiteY875" fmla="*/ 2205895 h 6858000"/>
              <a:gd name="connsiteX876" fmla="*/ 4262250 w 7472601"/>
              <a:gd name="connsiteY876" fmla="*/ 2219972 h 6858000"/>
              <a:gd name="connsiteX877" fmla="*/ 4550611 w 7472601"/>
              <a:gd name="connsiteY877" fmla="*/ 817540 h 6858000"/>
              <a:gd name="connsiteX878" fmla="*/ 4564418 w 7472601"/>
              <a:gd name="connsiteY878" fmla="*/ 808293 h 6858000"/>
              <a:gd name="connsiteX879" fmla="*/ 4266388 w 7472601"/>
              <a:gd name="connsiteY879" fmla="*/ 500083 h 6858000"/>
              <a:gd name="connsiteX880" fmla="*/ 4032842 w 7472601"/>
              <a:gd name="connsiteY880" fmla="*/ 211809 h 6858000"/>
              <a:gd name="connsiteX881" fmla="*/ 3882765 w 7472601"/>
              <a:gd name="connsiteY881" fmla="*/ 0 h 6858000"/>
              <a:gd name="connsiteX882" fmla="*/ 3721337 w 7472601"/>
              <a:gd name="connsiteY882" fmla="*/ 0 h 6858000"/>
              <a:gd name="connsiteX883" fmla="*/ 3797544 w 7472601"/>
              <a:gd name="connsiteY883" fmla="*/ 0 h 6858000"/>
              <a:gd name="connsiteX884" fmla="*/ 3775734 w 7472601"/>
              <a:gd name="connsiteY884" fmla="*/ 95131 h 6858000"/>
              <a:gd name="connsiteX885" fmla="*/ 3724807 w 7472601"/>
              <a:gd name="connsiteY885" fmla="*/ 272257 h 6858000"/>
              <a:gd name="connsiteX886" fmla="*/ 3726844 w 7472601"/>
              <a:gd name="connsiteY886" fmla="*/ 282988 h 6858000"/>
              <a:gd name="connsiteX887" fmla="*/ 3742664 w 7472601"/>
              <a:gd name="connsiteY887" fmla="*/ 279918 h 6858000"/>
              <a:gd name="connsiteX888" fmla="*/ 4103910 w 7472601"/>
              <a:gd name="connsiteY888" fmla="*/ 1161917 h 6858000"/>
              <a:gd name="connsiteX889" fmla="*/ 4020269 w 7472601"/>
              <a:gd name="connsiteY889" fmla="*/ 1200406 h 6858000"/>
              <a:gd name="connsiteX890" fmla="*/ 3674882 w 7472601"/>
              <a:gd name="connsiteY890" fmla="*/ 488524 h 6858000"/>
              <a:gd name="connsiteX891" fmla="*/ 3132682 w 7472601"/>
              <a:gd name="connsiteY891" fmla="*/ 1072284 h 6858000"/>
              <a:gd name="connsiteX892" fmla="*/ 2716346 w 7472601"/>
              <a:gd name="connsiteY892" fmla="*/ 1276376 h 6858000"/>
              <a:gd name="connsiteX893" fmla="*/ 2716772 w 7472601"/>
              <a:gd name="connsiteY893" fmla="*/ 1255462 h 6858000"/>
              <a:gd name="connsiteX894" fmla="*/ 3471096 w 7472601"/>
              <a:gd name="connsiteY894" fmla="*/ 437072 h 6858000"/>
              <a:gd name="connsiteX895" fmla="*/ 3639057 w 7472601"/>
              <a:gd name="connsiteY895" fmla="*/ 286334 h 6858000"/>
              <a:gd name="connsiteX896" fmla="*/ 3640309 w 7472601"/>
              <a:gd name="connsiteY896" fmla="*/ 284664 h 6858000"/>
              <a:gd name="connsiteX897" fmla="*/ 3646022 w 7472601"/>
              <a:gd name="connsiteY897" fmla="*/ 276711 h 6858000"/>
              <a:gd name="connsiteX898" fmla="*/ 3707943 w 7472601"/>
              <a:gd name="connsiteY898" fmla="*/ 65958 h 6858000"/>
              <a:gd name="connsiteX899" fmla="*/ 3721337 w 7472601"/>
              <a:gd name="connsiteY899" fmla="*/ 0 h 6858000"/>
              <a:gd name="connsiteX900" fmla="*/ 2867960 w 7472601"/>
              <a:gd name="connsiteY900" fmla="*/ 0 h 6858000"/>
              <a:gd name="connsiteX901" fmla="*/ 2926351 w 7472601"/>
              <a:gd name="connsiteY901" fmla="*/ 0 h 6858000"/>
              <a:gd name="connsiteX902" fmla="*/ 2902823 w 7472601"/>
              <a:gd name="connsiteY902" fmla="*/ 262929 h 6858000"/>
              <a:gd name="connsiteX903" fmla="*/ 2940663 w 7472601"/>
              <a:gd name="connsiteY903" fmla="*/ 140884 h 6858000"/>
              <a:gd name="connsiteX904" fmla="*/ 2947039 w 7472601"/>
              <a:gd name="connsiteY904" fmla="*/ 122524 h 6858000"/>
              <a:gd name="connsiteX905" fmla="*/ 2984316 w 7472601"/>
              <a:gd name="connsiteY905" fmla="*/ 0 h 6858000"/>
              <a:gd name="connsiteX906" fmla="*/ 3016114 w 7472601"/>
              <a:gd name="connsiteY906" fmla="*/ 0 h 6858000"/>
              <a:gd name="connsiteX907" fmla="*/ 2979949 w 7472601"/>
              <a:gd name="connsiteY907" fmla="*/ 119274 h 6858000"/>
              <a:gd name="connsiteX908" fmla="*/ 3023879 w 7472601"/>
              <a:gd name="connsiteY908" fmla="*/ 0 h 6858000"/>
              <a:gd name="connsiteX909" fmla="*/ 3105400 w 7472601"/>
              <a:gd name="connsiteY909" fmla="*/ 0 h 6858000"/>
              <a:gd name="connsiteX910" fmla="*/ 3094669 w 7472601"/>
              <a:gd name="connsiteY910" fmla="*/ 30308 h 6858000"/>
              <a:gd name="connsiteX911" fmla="*/ 2901945 w 7472601"/>
              <a:gd name="connsiteY911" fmla="*/ 466538 h 6858000"/>
              <a:gd name="connsiteX912" fmla="*/ 2815209 w 7472601"/>
              <a:gd name="connsiteY912" fmla="*/ 497361 h 6858000"/>
              <a:gd name="connsiteX913" fmla="*/ 2844845 w 7472601"/>
              <a:gd name="connsiteY913" fmla="*/ 127638 h 6858000"/>
              <a:gd name="connsiteX914" fmla="*/ 2867960 w 7472601"/>
              <a:gd name="connsiteY914" fmla="*/ 0 h 6858000"/>
              <a:gd name="connsiteX915" fmla="*/ 1057230 w 7472601"/>
              <a:gd name="connsiteY915" fmla="*/ 0 h 6858000"/>
              <a:gd name="connsiteX916" fmla="*/ 1111003 w 7472601"/>
              <a:gd name="connsiteY916" fmla="*/ 0 h 6858000"/>
              <a:gd name="connsiteX917" fmla="*/ 1125553 w 7472601"/>
              <a:gd name="connsiteY917" fmla="*/ 52588 h 6858000"/>
              <a:gd name="connsiteX918" fmla="*/ 1304276 w 7472601"/>
              <a:gd name="connsiteY918" fmla="*/ 476275 h 6858000"/>
              <a:gd name="connsiteX919" fmla="*/ 1492066 w 7472601"/>
              <a:gd name="connsiteY919" fmla="*/ 886333 h 6858000"/>
              <a:gd name="connsiteX920" fmla="*/ 1423698 w 7472601"/>
              <a:gd name="connsiteY920" fmla="*/ 710817 h 6858000"/>
              <a:gd name="connsiteX921" fmla="*/ 1357609 w 7472601"/>
              <a:gd name="connsiteY921" fmla="*/ 532892 h 6858000"/>
              <a:gd name="connsiteX922" fmla="*/ 1309550 w 7472601"/>
              <a:gd name="connsiteY922" fmla="*/ 374031 h 6858000"/>
              <a:gd name="connsiteX923" fmla="*/ 1193673 w 7472601"/>
              <a:gd name="connsiteY923" fmla="*/ 49533 h 6858000"/>
              <a:gd name="connsiteX924" fmla="*/ 1164391 w 7472601"/>
              <a:gd name="connsiteY924" fmla="*/ 0 h 6858000"/>
              <a:gd name="connsiteX925" fmla="*/ 1200666 w 7472601"/>
              <a:gd name="connsiteY925" fmla="*/ 0 h 6858000"/>
              <a:gd name="connsiteX926" fmla="*/ 1223408 w 7472601"/>
              <a:gd name="connsiteY926" fmla="*/ 38996 h 6858000"/>
              <a:gd name="connsiteX927" fmla="*/ 1339635 w 7472601"/>
              <a:gd name="connsiteY927" fmla="*/ 365517 h 6858000"/>
              <a:gd name="connsiteX928" fmla="*/ 1387469 w 7472601"/>
              <a:gd name="connsiteY928" fmla="*/ 523079 h 6858000"/>
              <a:gd name="connsiteX929" fmla="*/ 1452685 w 7472601"/>
              <a:gd name="connsiteY929" fmla="*/ 699806 h 6858000"/>
              <a:gd name="connsiteX930" fmla="*/ 1492092 w 7472601"/>
              <a:gd name="connsiteY930" fmla="*/ 800424 h 6858000"/>
              <a:gd name="connsiteX931" fmla="*/ 1455302 w 7472601"/>
              <a:gd name="connsiteY931" fmla="*/ 632913 h 6858000"/>
              <a:gd name="connsiteX932" fmla="*/ 1222336 w 7472601"/>
              <a:gd name="connsiteY932" fmla="*/ 9480 h 6858000"/>
              <a:gd name="connsiteX933" fmla="*/ 1214634 w 7472601"/>
              <a:gd name="connsiteY933" fmla="*/ 0 h 6858000"/>
              <a:gd name="connsiteX934" fmla="*/ 1289827 w 7472601"/>
              <a:gd name="connsiteY934" fmla="*/ 0 h 6858000"/>
              <a:gd name="connsiteX935" fmla="*/ 1321076 w 7472601"/>
              <a:gd name="connsiteY935" fmla="*/ 59722 h 6858000"/>
              <a:gd name="connsiteX936" fmla="*/ 1512579 w 7472601"/>
              <a:gd name="connsiteY936" fmla="*/ 626441 h 6858000"/>
              <a:gd name="connsiteX937" fmla="*/ 1506076 w 7472601"/>
              <a:gd name="connsiteY937" fmla="*/ 1089289 h 6858000"/>
              <a:gd name="connsiteX938" fmla="*/ 1486346 w 7472601"/>
              <a:gd name="connsiteY938" fmla="*/ 1079919 h 6858000"/>
              <a:gd name="connsiteX939" fmla="*/ 1070511 w 7472601"/>
              <a:gd name="connsiteY939" fmla="*/ 48609 h 6858000"/>
              <a:gd name="connsiteX940" fmla="*/ 1057230 w 7472601"/>
              <a:gd name="connsiteY940" fmla="*/ 0 h 6858000"/>
              <a:gd name="connsiteX941" fmla="*/ 43151 w 7472601"/>
              <a:gd name="connsiteY941" fmla="*/ 0 h 6858000"/>
              <a:gd name="connsiteX942" fmla="*/ 95283 w 7472601"/>
              <a:gd name="connsiteY942" fmla="*/ 0 h 6858000"/>
              <a:gd name="connsiteX943" fmla="*/ 300708 w 7472601"/>
              <a:gd name="connsiteY943" fmla="*/ 154571 h 6858000"/>
              <a:gd name="connsiteX944" fmla="*/ 530414 w 7472601"/>
              <a:gd name="connsiteY944" fmla="*/ 354673 h 6858000"/>
              <a:gd name="connsiteX945" fmla="*/ 333785 w 7472601"/>
              <a:gd name="connsiteY945" fmla="*/ 161564 h 6858000"/>
              <a:gd name="connsiteX946" fmla="*/ 147005 w 7472601"/>
              <a:gd name="connsiteY946" fmla="*/ 0 h 6858000"/>
              <a:gd name="connsiteX947" fmla="*/ 272509 w 7472601"/>
              <a:gd name="connsiteY947" fmla="*/ 0 h 6858000"/>
              <a:gd name="connsiteX948" fmla="*/ 326276 w 7472601"/>
              <a:gd name="connsiteY948" fmla="*/ 45847 h 6858000"/>
              <a:gd name="connsiteX949" fmla="*/ 823759 w 7472601"/>
              <a:gd name="connsiteY949" fmla="*/ 574145 h 6858000"/>
              <a:gd name="connsiteX950" fmla="*/ 811254 w 7472601"/>
              <a:gd name="connsiteY950" fmla="*/ 665546 h 6858000"/>
              <a:gd name="connsiteX951" fmla="*/ 154042 w 7472601"/>
              <a:gd name="connsiteY951" fmla="*/ 261522 h 6858000"/>
              <a:gd name="connsiteX952" fmla="*/ 13550 w 7472601"/>
              <a:gd name="connsiteY952" fmla="*/ 158423 h 6858000"/>
              <a:gd name="connsiteX953" fmla="*/ 0 w 7472601"/>
              <a:gd name="connsiteY953" fmla="*/ 146618 h 6858000"/>
              <a:gd name="connsiteX954" fmla="*/ 0 w 7472601"/>
              <a:gd name="connsiteY954" fmla="*/ 59161 h 6858000"/>
              <a:gd name="connsiteX955" fmla="*/ 45427 w 7472601"/>
              <a:gd name="connsiteY955" fmla="*/ 101078 h 6858000"/>
              <a:gd name="connsiteX956" fmla="*/ 630103 w 7472601"/>
              <a:gd name="connsiteY956" fmla="*/ 485885 h 6858000"/>
              <a:gd name="connsiteX957" fmla="*/ 532040 w 7472601"/>
              <a:gd name="connsiteY957" fmla="*/ 399359 h 6858000"/>
              <a:gd name="connsiteX958" fmla="*/ 517618 w 7472601"/>
              <a:gd name="connsiteY958" fmla="*/ 385726 h 6858000"/>
              <a:gd name="connsiteX959" fmla="*/ 285074 w 7472601"/>
              <a:gd name="connsiteY959" fmla="*/ 182755 h 6858000"/>
              <a:gd name="connsiteX960" fmla="*/ 43151 w 7472601"/>
              <a:gd name="connsiteY960" fmla="*/ 0 h 6858000"/>
              <a:gd name="connsiteX0" fmla="*/ 369702 w 7472601"/>
              <a:gd name="connsiteY0" fmla="*/ 6712169 h 6858000"/>
              <a:gd name="connsiteX1" fmla="*/ 366575 w 7472601"/>
              <a:gd name="connsiteY1" fmla="*/ 6715556 h 6858000"/>
              <a:gd name="connsiteX2" fmla="*/ 371637 w 7472601"/>
              <a:gd name="connsiteY2" fmla="*/ 6713954 h 6858000"/>
              <a:gd name="connsiteX3" fmla="*/ 369702 w 7472601"/>
              <a:gd name="connsiteY3" fmla="*/ 6712169 h 6858000"/>
              <a:gd name="connsiteX4" fmla="*/ 7088673 w 7472601"/>
              <a:gd name="connsiteY4" fmla="*/ 6610396 h 6858000"/>
              <a:gd name="connsiteX5" fmla="*/ 7440138 w 7472601"/>
              <a:gd name="connsiteY5" fmla="*/ 6622648 h 6858000"/>
              <a:gd name="connsiteX6" fmla="*/ 7467600 w 7472601"/>
              <a:gd name="connsiteY6" fmla="*/ 6628217 h 6858000"/>
              <a:gd name="connsiteX7" fmla="*/ 7467600 w 7472601"/>
              <a:gd name="connsiteY7" fmla="*/ 6668575 h 6858000"/>
              <a:gd name="connsiteX8" fmla="*/ 7392322 w 7472601"/>
              <a:gd name="connsiteY8" fmla="*/ 6658238 h 6858000"/>
              <a:gd name="connsiteX9" fmla="*/ 7467600 w 7472601"/>
              <a:gd name="connsiteY9" fmla="*/ 6683873 h 6858000"/>
              <a:gd name="connsiteX10" fmla="*/ 7467600 w 7472601"/>
              <a:gd name="connsiteY10" fmla="*/ 6714215 h 6858000"/>
              <a:gd name="connsiteX11" fmla="*/ 7447383 w 7472601"/>
              <a:gd name="connsiteY11" fmla="*/ 6707202 h 6858000"/>
              <a:gd name="connsiteX12" fmla="*/ 7289862 w 7472601"/>
              <a:gd name="connsiteY12" fmla="*/ 6659827 h 6858000"/>
              <a:gd name="connsiteX13" fmla="*/ 7434024 w 7472601"/>
              <a:gd name="connsiteY13" fmla="*/ 6722130 h 6858000"/>
              <a:gd name="connsiteX14" fmla="*/ 7467600 w 7472601"/>
              <a:gd name="connsiteY14" fmla="*/ 6736157 h 6858000"/>
              <a:gd name="connsiteX15" fmla="*/ 7467600 w 7472601"/>
              <a:gd name="connsiteY15" fmla="*/ 6767913 h 6858000"/>
              <a:gd name="connsiteX16" fmla="*/ 7392158 w 7472601"/>
              <a:gd name="connsiteY16" fmla="*/ 6771365 h 6858000"/>
              <a:gd name="connsiteX17" fmla="*/ 7467600 w 7472601"/>
              <a:gd name="connsiteY17" fmla="*/ 6805948 h 6858000"/>
              <a:gd name="connsiteX18" fmla="*/ 7467600 w 7472601"/>
              <a:gd name="connsiteY18" fmla="*/ 6831490 h 6858000"/>
              <a:gd name="connsiteX19" fmla="*/ 7410696 w 7472601"/>
              <a:gd name="connsiteY19" fmla="*/ 6803861 h 6858000"/>
              <a:gd name="connsiteX20" fmla="*/ 7088673 w 7472601"/>
              <a:gd name="connsiteY20" fmla="*/ 6610396 h 6858000"/>
              <a:gd name="connsiteX21" fmla="*/ 1019354 w 7472601"/>
              <a:gd name="connsiteY21" fmla="*/ 6315006 h 6858000"/>
              <a:gd name="connsiteX22" fmla="*/ 441046 w 7472601"/>
              <a:gd name="connsiteY22" fmla="*/ 6691153 h 6858000"/>
              <a:gd name="connsiteX23" fmla="*/ 1019354 w 7472601"/>
              <a:gd name="connsiteY23" fmla="*/ 6315006 h 6858000"/>
              <a:gd name="connsiteX24" fmla="*/ 991680 w 7472601"/>
              <a:gd name="connsiteY24" fmla="*/ 6298413 h 6858000"/>
              <a:gd name="connsiteX25" fmla="*/ 409060 w 7472601"/>
              <a:gd name="connsiteY25" fmla="*/ 6671470 h 6858000"/>
              <a:gd name="connsiteX26" fmla="*/ 991680 w 7472601"/>
              <a:gd name="connsiteY26" fmla="*/ 6298413 h 6858000"/>
              <a:gd name="connsiteX27" fmla="*/ 103333 w 7472601"/>
              <a:gd name="connsiteY27" fmla="*/ 5699602 h 6858000"/>
              <a:gd name="connsiteX28" fmla="*/ 233938 w 7472601"/>
              <a:gd name="connsiteY28" fmla="*/ 5809416 h 6858000"/>
              <a:gd name="connsiteX29" fmla="*/ 883580 w 7472601"/>
              <a:gd name="connsiteY29" fmla="*/ 6180710 h 6858000"/>
              <a:gd name="connsiteX30" fmla="*/ 487337 w 7472601"/>
              <a:gd name="connsiteY30" fmla="*/ 5950182 h 6858000"/>
              <a:gd name="connsiteX31" fmla="*/ 354051 w 7472601"/>
              <a:gd name="connsiteY31" fmla="*/ 5854912 h 6858000"/>
              <a:gd name="connsiteX32" fmla="*/ 195436 w 7472601"/>
              <a:gd name="connsiteY32" fmla="*/ 5755068 h 6858000"/>
              <a:gd name="connsiteX33" fmla="*/ 103333 w 7472601"/>
              <a:gd name="connsiteY33" fmla="*/ 5699602 h 6858000"/>
              <a:gd name="connsiteX34" fmla="*/ 5539432 w 7472601"/>
              <a:gd name="connsiteY34" fmla="*/ 5642928 h 6858000"/>
              <a:gd name="connsiteX35" fmla="*/ 5555462 w 7472601"/>
              <a:gd name="connsiteY35" fmla="*/ 5694454 h 6858000"/>
              <a:gd name="connsiteX36" fmla="*/ 5828270 w 7472601"/>
              <a:gd name="connsiteY36" fmla="*/ 6320663 h 6858000"/>
              <a:gd name="connsiteX37" fmla="*/ 5947416 w 7472601"/>
              <a:gd name="connsiteY37" fmla="*/ 6574846 h 6858000"/>
              <a:gd name="connsiteX38" fmla="*/ 5539432 w 7472601"/>
              <a:gd name="connsiteY38" fmla="*/ 5642928 h 6858000"/>
              <a:gd name="connsiteX39" fmla="*/ 51253 w 7472601"/>
              <a:gd name="connsiteY39" fmla="*/ 5631825 h 6858000"/>
              <a:gd name="connsiteX40" fmla="*/ 211622 w 7472601"/>
              <a:gd name="connsiteY40" fmla="*/ 5728803 h 6858000"/>
              <a:gd name="connsiteX41" fmla="*/ 371652 w 7472601"/>
              <a:gd name="connsiteY41" fmla="*/ 5829062 h 6858000"/>
              <a:gd name="connsiteX42" fmla="*/ 505903 w 7472601"/>
              <a:gd name="connsiteY42" fmla="*/ 5925221 h 6858000"/>
              <a:gd name="connsiteX43" fmla="*/ 899240 w 7472601"/>
              <a:gd name="connsiteY43" fmla="*/ 6153068 h 6858000"/>
              <a:gd name="connsiteX44" fmla="*/ 988114 w 7472601"/>
              <a:gd name="connsiteY44" fmla="*/ 6174204 h 6858000"/>
              <a:gd name="connsiteX45" fmla="*/ 845971 w 7472601"/>
              <a:gd name="connsiteY45" fmla="*/ 6067177 h 6858000"/>
              <a:gd name="connsiteX46" fmla="*/ 448057 w 7472601"/>
              <a:gd name="connsiteY46" fmla="*/ 5841376 h 6858000"/>
              <a:gd name="connsiteX47" fmla="*/ 51253 w 7472601"/>
              <a:gd name="connsiteY47" fmla="*/ 5631825 h 6858000"/>
              <a:gd name="connsiteX48" fmla="*/ 2606687 w 7472601"/>
              <a:gd name="connsiteY48" fmla="*/ 5630718 h 6858000"/>
              <a:gd name="connsiteX49" fmla="*/ 2645658 w 7472601"/>
              <a:gd name="connsiteY49" fmla="*/ 6640259 h 6858000"/>
              <a:gd name="connsiteX50" fmla="*/ 2606687 w 7472601"/>
              <a:gd name="connsiteY50" fmla="*/ 5630718 h 6858000"/>
              <a:gd name="connsiteX51" fmla="*/ 3642057 w 7472601"/>
              <a:gd name="connsiteY51" fmla="*/ 5573487 h 6858000"/>
              <a:gd name="connsiteX52" fmla="*/ 3632981 w 7472601"/>
              <a:gd name="connsiteY52" fmla="*/ 5579437 h 6858000"/>
              <a:gd name="connsiteX53" fmla="*/ 3382436 w 7472601"/>
              <a:gd name="connsiteY53" fmla="*/ 5952726 h 6858000"/>
              <a:gd name="connsiteX54" fmla="*/ 3191929 w 7472601"/>
              <a:gd name="connsiteY54" fmla="*/ 6662669 h 6858000"/>
              <a:gd name="connsiteX55" fmla="*/ 3369898 w 7472601"/>
              <a:gd name="connsiteY55" fmla="*/ 6081771 h 6858000"/>
              <a:gd name="connsiteX56" fmla="*/ 3642057 w 7472601"/>
              <a:gd name="connsiteY56" fmla="*/ 5573487 h 6858000"/>
              <a:gd name="connsiteX57" fmla="*/ 2650666 w 7472601"/>
              <a:gd name="connsiteY57" fmla="*/ 5530686 h 6858000"/>
              <a:gd name="connsiteX58" fmla="*/ 2650249 w 7472601"/>
              <a:gd name="connsiteY58" fmla="*/ 5532101 h 6858000"/>
              <a:gd name="connsiteX59" fmla="*/ 2663808 w 7472601"/>
              <a:gd name="connsiteY59" fmla="*/ 6535215 h 6858000"/>
              <a:gd name="connsiteX60" fmla="*/ 2665418 w 7472601"/>
              <a:gd name="connsiteY60" fmla="*/ 6132756 h 6858000"/>
              <a:gd name="connsiteX61" fmla="*/ 2650666 w 7472601"/>
              <a:gd name="connsiteY61" fmla="*/ 5530686 h 6858000"/>
              <a:gd name="connsiteX62" fmla="*/ 2680277 w 7472601"/>
              <a:gd name="connsiteY62" fmla="*/ 5479204 h 6858000"/>
              <a:gd name="connsiteX63" fmla="*/ 2678972 w 7472601"/>
              <a:gd name="connsiteY63" fmla="*/ 5481582 h 6858000"/>
              <a:gd name="connsiteX64" fmla="*/ 2696666 w 7472601"/>
              <a:gd name="connsiteY64" fmla="*/ 6133836 h 6858000"/>
              <a:gd name="connsiteX65" fmla="*/ 2695769 w 7472601"/>
              <a:gd name="connsiteY65" fmla="*/ 6390955 h 6858000"/>
              <a:gd name="connsiteX66" fmla="*/ 2739893 w 7472601"/>
              <a:gd name="connsiteY66" fmla="*/ 6108357 h 6858000"/>
              <a:gd name="connsiteX67" fmla="*/ 2680277 w 7472601"/>
              <a:gd name="connsiteY67" fmla="*/ 5479204 h 6858000"/>
              <a:gd name="connsiteX68" fmla="*/ 1132195 w 7472601"/>
              <a:gd name="connsiteY68" fmla="*/ 5467980 h 6858000"/>
              <a:gd name="connsiteX69" fmla="*/ 1679056 w 7472601"/>
              <a:gd name="connsiteY69" fmla="*/ 5516907 h 6858000"/>
              <a:gd name="connsiteX70" fmla="*/ 2128648 w 7472601"/>
              <a:gd name="connsiteY70" fmla="*/ 5474249 h 6858000"/>
              <a:gd name="connsiteX71" fmla="*/ 1825619 w 7472601"/>
              <a:gd name="connsiteY71" fmla="*/ 5478447 h 6858000"/>
              <a:gd name="connsiteX72" fmla="*/ 1737798 w 7472601"/>
              <a:gd name="connsiteY72" fmla="*/ 5483353 h 6858000"/>
              <a:gd name="connsiteX73" fmla="*/ 1132195 w 7472601"/>
              <a:gd name="connsiteY73" fmla="*/ 5467980 h 6858000"/>
              <a:gd name="connsiteX74" fmla="*/ 7454976 w 7472601"/>
              <a:gd name="connsiteY74" fmla="*/ 6318297 h 6858000"/>
              <a:gd name="connsiteX75" fmla="*/ 7467600 w 7472601"/>
              <a:gd name="connsiteY75" fmla="*/ 6012219 h 6858000"/>
              <a:gd name="connsiteX76" fmla="*/ 7467600 w 7472601"/>
              <a:gd name="connsiteY76" fmla="*/ 6163634 h 6858000"/>
              <a:gd name="connsiteX77" fmla="*/ 7448321 w 7472601"/>
              <a:gd name="connsiteY77" fmla="*/ 6190991 h 6858000"/>
              <a:gd name="connsiteX78" fmla="*/ 7467600 w 7472601"/>
              <a:gd name="connsiteY78" fmla="*/ 6221686 h 6858000"/>
              <a:gd name="connsiteX79" fmla="*/ 7467600 w 7472601"/>
              <a:gd name="connsiteY79" fmla="*/ 6334256 h 6858000"/>
              <a:gd name="connsiteX80" fmla="*/ 7454976 w 7472601"/>
              <a:gd name="connsiteY80" fmla="*/ 6318297 h 6858000"/>
              <a:gd name="connsiteX81" fmla="*/ 1456157 w 7472601"/>
              <a:gd name="connsiteY81" fmla="*/ 5371404 h 6858000"/>
              <a:gd name="connsiteX82" fmla="*/ 1244432 w 7472601"/>
              <a:gd name="connsiteY82" fmla="*/ 5385601 h 6858000"/>
              <a:gd name="connsiteX83" fmla="*/ 973990 w 7472601"/>
              <a:gd name="connsiteY83" fmla="*/ 5424940 h 6858000"/>
              <a:gd name="connsiteX84" fmla="*/ 1103809 w 7472601"/>
              <a:gd name="connsiteY84" fmla="*/ 5433720 h 6858000"/>
              <a:gd name="connsiteX85" fmla="*/ 1123454 w 7472601"/>
              <a:gd name="connsiteY85" fmla="*/ 5435727 h 6858000"/>
              <a:gd name="connsiteX86" fmla="*/ 1737017 w 7472601"/>
              <a:gd name="connsiteY86" fmla="*/ 5452183 h 6858000"/>
              <a:gd name="connsiteX87" fmla="*/ 1824397 w 7472601"/>
              <a:gd name="connsiteY87" fmla="*/ 5447757 h 6858000"/>
              <a:gd name="connsiteX88" fmla="*/ 2070059 w 7472601"/>
              <a:gd name="connsiteY88" fmla="*/ 5441660 h 6858000"/>
              <a:gd name="connsiteX89" fmla="*/ 1456157 w 7472601"/>
              <a:gd name="connsiteY89" fmla="*/ 5371404 h 6858000"/>
              <a:gd name="connsiteX90" fmla="*/ 4988186 w 7472601"/>
              <a:gd name="connsiteY90" fmla="*/ 5216467 h 6858000"/>
              <a:gd name="connsiteX91" fmla="*/ 4777334 w 7472601"/>
              <a:gd name="connsiteY91" fmla="*/ 5406072 h 6858000"/>
              <a:gd name="connsiteX92" fmla="*/ 4718341 w 7472601"/>
              <a:gd name="connsiteY92" fmla="*/ 5468043 h 6858000"/>
              <a:gd name="connsiteX93" fmla="*/ 4604655 w 7472601"/>
              <a:gd name="connsiteY93" fmla="*/ 5583434 h 6858000"/>
              <a:gd name="connsiteX94" fmla="*/ 4565074 w 7472601"/>
              <a:gd name="connsiteY94" fmla="*/ 5618550 h 6858000"/>
              <a:gd name="connsiteX95" fmla="*/ 4988186 w 7472601"/>
              <a:gd name="connsiteY95" fmla="*/ 5216467 h 6858000"/>
              <a:gd name="connsiteX96" fmla="*/ 4978032 w 7472601"/>
              <a:gd name="connsiteY96" fmla="*/ 5183809 h 6858000"/>
              <a:gd name="connsiteX97" fmla="*/ 4463413 w 7472601"/>
              <a:gd name="connsiteY97" fmla="*/ 5615162 h 6858000"/>
              <a:gd name="connsiteX98" fmla="*/ 4358134 w 7472601"/>
              <a:gd name="connsiteY98" fmla="*/ 5742791 h 6858000"/>
              <a:gd name="connsiteX99" fmla="*/ 4376219 w 7472601"/>
              <a:gd name="connsiteY99" fmla="*/ 5729027 h 6858000"/>
              <a:gd name="connsiteX100" fmla="*/ 4582340 w 7472601"/>
              <a:gd name="connsiteY100" fmla="*/ 5561037 h 6858000"/>
              <a:gd name="connsiteX101" fmla="*/ 4694684 w 7472601"/>
              <a:gd name="connsiteY101" fmla="*/ 5447098 h 6858000"/>
              <a:gd name="connsiteX102" fmla="*/ 4754123 w 7472601"/>
              <a:gd name="connsiteY102" fmla="*/ 5384643 h 6858000"/>
              <a:gd name="connsiteX103" fmla="*/ 4978032 w 7472601"/>
              <a:gd name="connsiteY103" fmla="*/ 5183809 h 6858000"/>
              <a:gd name="connsiteX104" fmla="*/ 1903353 w 7472601"/>
              <a:gd name="connsiteY104" fmla="*/ 5044827 h 6858000"/>
              <a:gd name="connsiteX105" fmla="*/ 1936931 w 7472601"/>
              <a:gd name="connsiteY105" fmla="*/ 5093954 h 6858000"/>
              <a:gd name="connsiteX106" fmla="*/ 2195868 w 7472601"/>
              <a:gd name="connsiteY106" fmla="*/ 5396574 h 6858000"/>
              <a:gd name="connsiteX107" fmla="*/ 2088852 w 7472601"/>
              <a:gd name="connsiteY107" fmla="*/ 5166123 h 6858000"/>
              <a:gd name="connsiteX108" fmla="*/ 1958241 w 7472601"/>
              <a:gd name="connsiteY108" fmla="*/ 5067955 h 6858000"/>
              <a:gd name="connsiteX109" fmla="*/ 1903353 w 7472601"/>
              <a:gd name="connsiteY109" fmla="*/ 5044827 h 6858000"/>
              <a:gd name="connsiteX110" fmla="*/ 1979378 w 7472601"/>
              <a:gd name="connsiteY110" fmla="*/ 4769504 h 6858000"/>
              <a:gd name="connsiteX111" fmla="*/ 2882120 w 7472601"/>
              <a:gd name="connsiteY111" fmla="*/ 5064547 h 6858000"/>
              <a:gd name="connsiteX112" fmla="*/ 2793103 w 7472601"/>
              <a:gd name="connsiteY112" fmla="*/ 5039699 h 6858000"/>
              <a:gd name="connsiteX113" fmla="*/ 2770041 w 7472601"/>
              <a:gd name="connsiteY113" fmla="*/ 5033634 h 6858000"/>
              <a:gd name="connsiteX114" fmla="*/ 1979378 w 7472601"/>
              <a:gd name="connsiteY114" fmla="*/ 4769504 h 6858000"/>
              <a:gd name="connsiteX115" fmla="*/ 1927410 w 7472601"/>
              <a:gd name="connsiteY115" fmla="*/ 4716164 h 6858000"/>
              <a:gd name="connsiteX116" fmla="*/ 1959587 w 7472601"/>
              <a:gd name="connsiteY116" fmla="*/ 4728849 h 6858000"/>
              <a:gd name="connsiteX117" fmla="*/ 2777707 w 7472601"/>
              <a:gd name="connsiteY117" fmla="*/ 5003991 h 6858000"/>
              <a:gd name="connsiteX118" fmla="*/ 2800768 w 7472601"/>
              <a:gd name="connsiteY118" fmla="*/ 5010056 h 6858000"/>
              <a:gd name="connsiteX119" fmla="*/ 2879408 w 7472601"/>
              <a:gd name="connsiteY119" fmla="*/ 5031590 h 6858000"/>
              <a:gd name="connsiteX120" fmla="*/ 2862295 w 7472601"/>
              <a:gd name="connsiteY120" fmla="*/ 5022958 h 6858000"/>
              <a:gd name="connsiteX121" fmla="*/ 2813343 w 7472601"/>
              <a:gd name="connsiteY121" fmla="*/ 4998369 h 6858000"/>
              <a:gd name="connsiteX122" fmla="*/ 2646245 w 7472601"/>
              <a:gd name="connsiteY122" fmla="*/ 4930999 h 6858000"/>
              <a:gd name="connsiteX123" fmla="*/ 1999243 w 7472601"/>
              <a:gd name="connsiteY123" fmla="*/ 4730524 h 6858000"/>
              <a:gd name="connsiteX124" fmla="*/ 1979527 w 7472601"/>
              <a:gd name="connsiteY124" fmla="*/ 4726651 h 6858000"/>
              <a:gd name="connsiteX125" fmla="*/ 1927410 w 7472601"/>
              <a:gd name="connsiteY125" fmla="*/ 4716164 h 6858000"/>
              <a:gd name="connsiteX126" fmla="*/ 1997014 w 7472601"/>
              <a:gd name="connsiteY126" fmla="*/ 4698007 h 6858000"/>
              <a:gd name="connsiteX127" fmla="*/ 2005458 w 7472601"/>
              <a:gd name="connsiteY127" fmla="*/ 4699540 h 6858000"/>
              <a:gd name="connsiteX128" fmla="*/ 2657186 w 7472601"/>
              <a:gd name="connsiteY128" fmla="*/ 4901687 h 6858000"/>
              <a:gd name="connsiteX129" fmla="*/ 2826662 w 7472601"/>
              <a:gd name="connsiteY129" fmla="*/ 4970362 h 6858000"/>
              <a:gd name="connsiteX130" fmla="*/ 2876100 w 7472601"/>
              <a:gd name="connsiteY130" fmla="*/ 4995397 h 6858000"/>
              <a:gd name="connsiteX131" fmla="*/ 3042600 w 7472601"/>
              <a:gd name="connsiteY131" fmla="*/ 5059532 h 6858000"/>
              <a:gd name="connsiteX132" fmla="*/ 1997014 w 7472601"/>
              <a:gd name="connsiteY132" fmla="*/ 4698007 h 6858000"/>
              <a:gd name="connsiteX133" fmla="*/ 2305292 w 7472601"/>
              <a:gd name="connsiteY133" fmla="*/ 4219492 h 6858000"/>
              <a:gd name="connsiteX134" fmla="*/ 3360922 w 7472601"/>
              <a:gd name="connsiteY134" fmla="*/ 4529373 h 6858000"/>
              <a:gd name="connsiteX135" fmla="*/ 3492420 w 7472601"/>
              <a:gd name="connsiteY135" fmla="*/ 4510145 h 6858000"/>
              <a:gd name="connsiteX136" fmla="*/ 3364086 w 7472601"/>
              <a:gd name="connsiteY136" fmla="*/ 4480340 h 6858000"/>
              <a:gd name="connsiteX137" fmla="*/ 3225818 w 7472601"/>
              <a:gd name="connsiteY137" fmla="*/ 4411822 h 6858000"/>
              <a:gd name="connsiteX138" fmla="*/ 3129696 w 7472601"/>
              <a:gd name="connsiteY138" fmla="*/ 4360704 h 6858000"/>
              <a:gd name="connsiteX139" fmla="*/ 2814545 w 7472601"/>
              <a:gd name="connsiteY139" fmla="*/ 4282955 h 6858000"/>
              <a:gd name="connsiteX140" fmla="*/ 2305292 w 7472601"/>
              <a:gd name="connsiteY140" fmla="*/ 4219492 h 6858000"/>
              <a:gd name="connsiteX141" fmla="*/ 2626982 w 7472601"/>
              <a:gd name="connsiteY141" fmla="*/ 4206450 h 6858000"/>
              <a:gd name="connsiteX142" fmla="*/ 2490617 w 7472601"/>
              <a:gd name="connsiteY142" fmla="*/ 4206951 h 6858000"/>
              <a:gd name="connsiteX143" fmla="*/ 2819869 w 7472601"/>
              <a:gd name="connsiteY143" fmla="*/ 4252936 h 6858000"/>
              <a:gd name="connsiteX144" fmla="*/ 3143018 w 7472601"/>
              <a:gd name="connsiteY144" fmla="*/ 4332698 h 6858000"/>
              <a:gd name="connsiteX145" fmla="*/ 3241520 w 7472601"/>
              <a:gd name="connsiteY145" fmla="*/ 4385112 h 6858000"/>
              <a:gd name="connsiteX146" fmla="*/ 3374575 w 7472601"/>
              <a:gd name="connsiteY146" fmla="*/ 4451517 h 6858000"/>
              <a:gd name="connsiteX147" fmla="*/ 3505221 w 7472601"/>
              <a:gd name="connsiteY147" fmla="*/ 4480757 h 6858000"/>
              <a:gd name="connsiteX148" fmla="*/ 2626982 w 7472601"/>
              <a:gd name="connsiteY148" fmla="*/ 4206450 h 6858000"/>
              <a:gd name="connsiteX149" fmla="*/ 1310106 w 7472601"/>
              <a:gd name="connsiteY149" fmla="*/ 3943217 h 6858000"/>
              <a:gd name="connsiteX150" fmla="*/ 854994 w 7472601"/>
              <a:gd name="connsiteY150" fmla="*/ 4399136 h 6858000"/>
              <a:gd name="connsiteX151" fmla="*/ 742462 w 7472601"/>
              <a:gd name="connsiteY151" fmla="*/ 4594648 h 6858000"/>
              <a:gd name="connsiteX152" fmla="*/ 820602 w 7472601"/>
              <a:gd name="connsiteY152" fmla="*/ 4485915 h 6858000"/>
              <a:gd name="connsiteX153" fmla="*/ 878295 w 7472601"/>
              <a:gd name="connsiteY153" fmla="*/ 4403594 h 6858000"/>
              <a:gd name="connsiteX154" fmla="*/ 1240607 w 7472601"/>
              <a:gd name="connsiteY154" fmla="*/ 4010401 h 6858000"/>
              <a:gd name="connsiteX155" fmla="*/ 1310106 w 7472601"/>
              <a:gd name="connsiteY155" fmla="*/ 3943217 h 6858000"/>
              <a:gd name="connsiteX156" fmla="*/ 1423113 w 7472601"/>
              <a:gd name="connsiteY156" fmla="*/ 3874565 h 6858000"/>
              <a:gd name="connsiteX157" fmla="*/ 1260565 w 7472601"/>
              <a:gd name="connsiteY157" fmla="*/ 4031982 h 6858000"/>
              <a:gd name="connsiteX158" fmla="*/ 901900 w 7472601"/>
              <a:gd name="connsiteY158" fmla="*/ 4421236 h 6858000"/>
              <a:gd name="connsiteX159" fmla="*/ 845044 w 7472601"/>
              <a:gd name="connsiteY159" fmla="*/ 4502436 h 6858000"/>
              <a:gd name="connsiteX160" fmla="*/ 685926 w 7472601"/>
              <a:gd name="connsiteY160" fmla="*/ 4703069 h 6858000"/>
              <a:gd name="connsiteX161" fmla="*/ 684248 w 7472601"/>
              <a:gd name="connsiteY161" fmla="*/ 4706721 h 6858000"/>
              <a:gd name="connsiteX162" fmla="*/ 1423113 w 7472601"/>
              <a:gd name="connsiteY162" fmla="*/ 3874565 h 6858000"/>
              <a:gd name="connsiteX163" fmla="*/ 3316479 w 7472601"/>
              <a:gd name="connsiteY163" fmla="*/ 3872136 h 6858000"/>
              <a:gd name="connsiteX164" fmla="*/ 3546806 w 7472601"/>
              <a:gd name="connsiteY164" fmla="*/ 4356139 h 6858000"/>
              <a:gd name="connsiteX165" fmla="*/ 3364433 w 7472601"/>
              <a:gd name="connsiteY165" fmla="*/ 3953121 h 6858000"/>
              <a:gd name="connsiteX166" fmla="*/ 3316479 w 7472601"/>
              <a:gd name="connsiteY166" fmla="*/ 3872136 h 6858000"/>
              <a:gd name="connsiteX167" fmla="*/ 3291335 w 7472601"/>
              <a:gd name="connsiteY167" fmla="*/ 3767420 h 6858000"/>
              <a:gd name="connsiteX168" fmla="*/ 3390805 w 7472601"/>
              <a:gd name="connsiteY168" fmla="*/ 3937163 h 6858000"/>
              <a:gd name="connsiteX169" fmla="*/ 3579062 w 7472601"/>
              <a:gd name="connsiteY169" fmla="*/ 4359040 h 6858000"/>
              <a:gd name="connsiteX170" fmla="*/ 3467355 w 7472601"/>
              <a:gd name="connsiteY170" fmla="*/ 3988130 h 6858000"/>
              <a:gd name="connsiteX171" fmla="*/ 3310753 w 7472601"/>
              <a:gd name="connsiteY171" fmla="*/ 3787140 h 6858000"/>
              <a:gd name="connsiteX172" fmla="*/ 3291335 w 7472601"/>
              <a:gd name="connsiteY172" fmla="*/ 3767420 h 6858000"/>
              <a:gd name="connsiteX173" fmla="*/ 1635889 w 7472601"/>
              <a:gd name="connsiteY173" fmla="*/ 3709494 h 6858000"/>
              <a:gd name="connsiteX174" fmla="*/ 1634800 w 7472601"/>
              <a:gd name="connsiteY174" fmla="*/ 3731111 h 6858000"/>
              <a:gd name="connsiteX175" fmla="*/ 1635889 w 7472601"/>
              <a:gd name="connsiteY175" fmla="*/ 3709494 h 6858000"/>
              <a:gd name="connsiteX176" fmla="*/ 1510397 w 7472601"/>
              <a:gd name="connsiteY176" fmla="*/ 3684705 h 6858000"/>
              <a:gd name="connsiteX177" fmla="*/ 1146550 w 7472601"/>
              <a:gd name="connsiteY177" fmla="*/ 3802012 h 6858000"/>
              <a:gd name="connsiteX178" fmla="*/ 698834 w 7472601"/>
              <a:gd name="connsiteY178" fmla="*/ 3952272 h 6858000"/>
              <a:gd name="connsiteX179" fmla="*/ 34256 w 7472601"/>
              <a:gd name="connsiteY179" fmla="*/ 4347603 h 6858000"/>
              <a:gd name="connsiteX180" fmla="*/ 527241 w 7472601"/>
              <a:gd name="connsiteY180" fmla="*/ 4065078 h 6858000"/>
              <a:gd name="connsiteX181" fmla="*/ 1510397 w 7472601"/>
              <a:gd name="connsiteY181" fmla="*/ 3684705 h 6858000"/>
              <a:gd name="connsiteX182" fmla="*/ 1313114 w 7472601"/>
              <a:gd name="connsiteY182" fmla="*/ 3655216 h 6858000"/>
              <a:gd name="connsiteX183" fmla="*/ 1109304 w 7472601"/>
              <a:gd name="connsiteY183" fmla="*/ 3669030 h 6858000"/>
              <a:gd name="connsiteX184" fmla="*/ 8129 w 7472601"/>
              <a:gd name="connsiteY184" fmla="*/ 4330519 h 6858000"/>
              <a:gd name="connsiteX185" fmla="*/ 687572 w 7472601"/>
              <a:gd name="connsiteY185" fmla="*/ 3925629 h 6858000"/>
              <a:gd name="connsiteX186" fmla="*/ 1138365 w 7472601"/>
              <a:gd name="connsiteY186" fmla="*/ 3774515 h 6858000"/>
              <a:gd name="connsiteX187" fmla="*/ 1505579 w 7472601"/>
              <a:gd name="connsiteY187" fmla="*/ 3655526 h 6858000"/>
              <a:gd name="connsiteX188" fmla="*/ 1313114 w 7472601"/>
              <a:gd name="connsiteY188" fmla="*/ 3655216 h 6858000"/>
              <a:gd name="connsiteX189" fmla="*/ 3655073 w 7472601"/>
              <a:gd name="connsiteY189" fmla="*/ 3650884 h 6858000"/>
              <a:gd name="connsiteX190" fmla="*/ 3989938 w 7472601"/>
              <a:gd name="connsiteY190" fmla="*/ 3991685 h 6858000"/>
              <a:gd name="connsiteX191" fmla="*/ 4393907 w 7472601"/>
              <a:gd name="connsiteY191" fmla="*/ 4261258 h 6858000"/>
              <a:gd name="connsiteX192" fmla="*/ 4648051 w 7472601"/>
              <a:gd name="connsiteY192" fmla="*/ 4374051 h 6858000"/>
              <a:gd name="connsiteX193" fmla="*/ 4383389 w 7472601"/>
              <a:gd name="connsiteY193" fmla="*/ 4184369 h 6858000"/>
              <a:gd name="connsiteX194" fmla="*/ 4165508 w 7472601"/>
              <a:gd name="connsiteY194" fmla="*/ 4035196 h 6858000"/>
              <a:gd name="connsiteX195" fmla="*/ 4068162 w 7472601"/>
              <a:gd name="connsiteY195" fmla="*/ 3953394 h 6858000"/>
              <a:gd name="connsiteX196" fmla="*/ 3981416 w 7472601"/>
              <a:gd name="connsiteY196" fmla="*/ 3880482 h 6858000"/>
              <a:gd name="connsiteX197" fmla="*/ 3800147 w 7472601"/>
              <a:gd name="connsiteY197" fmla="*/ 3749872 h 6858000"/>
              <a:gd name="connsiteX198" fmla="*/ 3655073 w 7472601"/>
              <a:gd name="connsiteY198" fmla="*/ 3650884 h 6858000"/>
              <a:gd name="connsiteX199" fmla="*/ 3670252 w 7472601"/>
              <a:gd name="connsiteY199" fmla="*/ 3622798 h 6858000"/>
              <a:gd name="connsiteX200" fmla="*/ 3817258 w 7472601"/>
              <a:gd name="connsiteY200" fmla="*/ 3723577 h 6858000"/>
              <a:gd name="connsiteX201" fmla="*/ 4000461 w 7472601"/>
              <a:gd name="connsiteY201" fmla="*/ 3855966 h 6858000"/>
              <a:gd name="connsiteX202" fmla="*/ 4088180 w 7472601"/>
              <a:gd name="connsiteY202" fmla="*/ 3929774 h 6858000"/>
              <a:gd name="connsiteX203" fmla="*/ 4184555 w 7472601"/>
              <a:gd name="connsiteY203" fmla="*/ 4010683 h 6858000"/>
              <a:gd name="connsiteX204" fmla="*/ 4399563 w 7472601"/>
              <a:gd name="connsiteY204" fmla="*/ 4158106 h 6858000"/>
              <a:gd name="connsiteX205" fmla="*/ 4684469 w 7472601"/>
              <a:gd name="connsiteY205" fmla="*/ 4364680 h 6858000"/>
              <a:gd name="connsiteX206" fmla="*/ 4690271 w 7472601"/>
              <a:gd name="connsiteY206" fmla="*/ 4370034 h 6858000"/>
              <a:gd name="connsiteX207" fmla="*/ 4136093 w 7472601"/>
              <a:gd name="connsiteY207" fmla="*/ 3858466 h 6858000"/>
              <a:gd name="connsiteX208" fmla="*/ 3670252 w 7472601"/>
              <a:gd name="connsiteY208" fmla="*/ 3622798 h 6858000"/>
              <a:gd name="connsiteX209" fmla="*/ 4440129 w 7472601"/>
              <a:gd name="connsiteY209" fmla="*/ 3448571 h 6858000"/>
              <a:gd name="connsiteX210" fmla="*/ 4856525 w 7472601"/>
              <a:gd name="connsiteY210" fmla="*/ 3915351 h 6858000"/>
              <a:gd name="connsiteX211" fmla="*/ 5059055 w 7472601"/>
              <a:gd name="connsiteY211" fmla="*/ 4108918 h 6858000"/>
              <a:gd name="connsiteX212" fmla="*/ 5290070 w 7472601"/>
              <a:gd name="connsiteY212" fmla="*/ 4263619 h 6858000"/>
              <a:gd name="connsiteX213" fmla="*/ 4834991 w 7472601"/>
              <a:gd name="connsiteY213" fmla="*/ 3830985 h 6858000"/>
              <a:gd name="connsiteX214" fmla="*/ 4440129 w 7472601"/>
              <a:gd name="connsiteY214" fmla="*/ 3448571 h 6858000"/>
              <a:gd name="connsiteX215" fmla="*/ 4441737 w 7472601"/>
              <a:gd name="connsiteY215" fmla="*/ 3399734 h 6858000"/>
              <a:gd name="connsiteX216" fmla="*/ 4431236 w 7472601"/>
              <a:gd name="connsiteY216" fmla="*/ 3400954 h 6858000"/>
              <a:gd name="connsiteX217" fmla="*/ 4557150 w 7472601"/>
              <a:gd name="connsiteY217" fmla="*/ 3510023 h 6858000"/>
              <a:gd name="connsiteX218" fmla="*/ 4856936 w 7472601"/>
              <a:gd name="connsiteY218" fmla="*/ 3809146 h 6858000"/>
              <a:gd name="connsiteX219" fmla="*/ 5111996 w 7472601"/>
              <a:gd name="connsiteY219" fmla="*/ 4065759 h 6858000"/>
              <a:gd name="connsiteX220" fmla="*/ 5388878 w 7472601"/>
              <a:gd name="connsiteY220" fmla="*/ 4300185 h 6858000"/>
              <a:gd name="connsiteX221" fmla="*/ 5425556 w 7472601"/>
              <a:gd name="connsiteY221" fmla="*/ 4308967 h 6858000"/>
              <a:gd name="connsiteX222" fmla="*/ 4943646 w 7472601"/>
              <a:gd name="connsiteY222" fmla="*/ 3822916 h 6858000"/>
              <a:gd name="connsiteX223" fmla="*/ 4594837 w 7472601"/>
              <a:gd name="connsiteY223" fmla="*/ 3532274 h 6858000"/>
              <a:gd name="connsiteX224" fmla="*/ 4441737 w 7472601"/>
              <a:gd name="connsiteY224" fmla="*/ 3399734 h 6858000"/>
              <a:gd name="connsiteX225" fmla="*/ 5425834 w 7472601"/>
              <a:gd name="connsiteY225" fmla="*/ 3162785 h 6858000"/>
              <a:gd name="connsiteX226" fmla="*/ 5401644 w 7472601"/>
              <a:gd name="connsiteY226" fmla="*/ 3617847 h 6858000"/>
              <a:gd name="connsiteX227" fmla="*/ 5467256 w 7472601"/>
              <a:gd name="connsiteY227" fmla="*/ 4175494 h 6858000"/>
              <a:gd name="connsiteX228" fmla="*/ 5448069 w 7472601"/>
              <a:gd name="connsiteY228" fmla="*/ 3567554 h 6858000"/>
              <a:gd name="connsiteX229" fmla="*/ 5425834 w 7472601"/>
              <a:gd name="connsiteY229" fmla="*/ 3162785 h 6858000"/>
              <a:gd name="connsiteX230" fmla="*/ 1318687 w 7472601"/>
              <a:gd name="connsiteY230" fmla="*/ 3113840 h 6858000"/>
              <a:gd name="connsiteX231" fmla="*/ 1066793 w 7472601"/>
              <a:gd name="connsiteY231" fmla="*/ 3212171 h 6858000"/>
              <a:gd name="connsiteX232" fmla="*/ 993319 w 7472601"/>
              <a:gd name="connsiteY232" fmla="*/ 3247648 h 6858000"/>
              <a:gd name="connsiteX233" fmla="*/ 853081 w 7472601"/>
              <a:gd name="connsiteY233" fmla="*/ 3312410 h 6858000"/>
              <a:gd name="connsiteX234" fmla="*/ 805957 w 7472601"/>
              <a:gd name="connsiteY234" fmla="*/ 3330443 h 6858000"/>
              <a:gd name="connsiteX235" fmla="*/ 1318687 w 7472601"/>
              <a:gd name="connsiteY235" fmla="*/ 3113840 h 6858000"/>
              <a:gd name="connsiteX236" fmla="*/ 5453702 w 7472601"/>
              <a:gd name="connsiteY236" fmla="*/ 3090882 h 6858000"/>
              <a:gd name="connsiteX237" fmla="*/ 5480135 w 7472601"/>
              <a:gd name="connsiteY237" fmla="*/ 3565802 h 6858000"/>
              <a:gd name="connsiteX238" fmla="*/ 5499023 w 7472601"/>
              <a:gd name="connsiteY238" fmla="*/ 4166310 h 6858000"/>
              <a:gd name="connsiteX239" fmla="*/ 5547022 w 7472601"/>
              <a:gd name="connsiteY239" fmla="*/ 3607838 h 6858000"/>
              <a:gd name="connsiteX240" fmla="*/ 5515964 w 7472601"/>
              <a:gd name="connsiteY240" fmla="*/ 3378541 h 6858000"/>
              <a:gd name="connsiteX241" fmla="*/ 5453702 w 7472601"/>
              <a:gd name="connsiteY241" fmla="*/ 3090882 h 6858000"/>
              <a:gd name="connsiteX242" fmla="*/ 1238695 w 7472601"/>
              <a:gd name="connsiteY242" fmla="*/ 3076820 h 6858000"/>
              <a:gd name="connsiteX243" fmla="*/ 716371 w 7472601"/>
              <a:gd name="connsiteY243" fmla="*/ 3293249 h 6858000"/>
              <a:gd name="connsiteX244" fmla="*/ 579522 w 7472601"/>
              <a:gd name="connsiteY244" fmla="*/ 3371759 h 6858000"/>
              <a:gd name="connsiteX245" fmla="*/ 600288 w 7472601"/>
              <a:gd name="connsiteY245" fmla="*/ 3365555 h 6858000"/>
              <a:gd name="connsiteX246" fmla="*/ 840692 w 7472601"/>
              <a:gd name="connsiteY246" fmla="*/ 3284921 h 6858000"/>
              <a:gd name="connsiteX247" fmla="*/ 979248 w 7472601"/>
              <a:gd name="connsiteY247" fmla="*/ 3221003 h 6858000"/>
              <a:gd name="connsiteX248" fmla="*/ 1053282 w 7472601"/>
              <a:gd name="connsiteY248" fmla="*/ 3185247 h 6858000"/>
              <a:gd name="connsiteX249" fmla="*/ 1320603 w 7472601"/>
              <a:gd name="connsiteY249" fmla="*/ 3081281 h 6858000"/>
              <a:gd name="connsiteX250" fmla="*/ 1238695 w 7472601"/>
              <a:gd name="connsiteY250" fmla="*/ 3076820 h 6858000"/>
              <a:gd name="connsiteX251" fmla="*/ 5425627 w 7472601"/>
              <a:gd name="connsiteY251" fmla="*/ 2954192 h 6858000"/>
              <a:gd name="connsiteX252" fmla="*/ 5470770 w 7472601"/>
              <a:gd name="connsiteY252" fmla="*/ 3005435 h 6858000"/>
              <a:gd name="connsiteX253" fmla="*/ 5519779 w 7472601"/>
              <a:gd name="connsiteY253" fmla="*/ 4359223 h 6858000"/>
              <a:gd name="connsiteX254" fmla="*/ 5520293 w 7472601"/>
              <a:gd name="connsiteY254" fmla="*/ 4360602 h 6858000"/>
              <a:gd name="connsiteX255" fmla="*/ 5767221 w 7472601"/>
              <a:gd name="connsiteY255" fmla="*/ 4665564 h 6858000"/>
              <a:gd name="connsiteX256" fmla="*/ 6937169 w 7472601"/>
              <a:gd name="connsiteY256" fmla="*/ 4815941 h 6858000"/>
              <a:gd name="connsiteX257" fmla="*/ 6953922 w 7472601"/>
              <a:gd name="connsiteY257" fmla="*/ 4890068 h 6858000"/>
              <a:gd name="connsiteX258" fmla="*/ 6071359 w 7472601"/>
              <a:gd name="connsiteY258" fmla="*/ 4770770 h 6858000"/>
              <a:gd name="connsiteX259" fmla="*/ 6038839 w 7472601"/>
              <a:gd name="connsiteY259" fmla="*/ 4764474 h 6858000"/>
              <a:gd name="connsiteX260" fmla="*/ 6038706 w 7472601"/>
              <a:gd name="connsiteY260" fmla="*/ 4763847 h 6858000"/>
              <a:gd name="connsiteX261" fmla="*/ 6037784 w 7472601"/>
              <a:gd name="connsiteY261" fmla="*/ 4764270 h 6858000"/>
              <a:gd name="connsiteX262" fmla="*/ 6038839 w 7472601"/>
              <a:gd name="connsiteY262" fmla="*/ 4764474 h 6858000"/>
              <a:gd name="connsiteX263" fmla="*/ 6040338 w 7472601"/>
              <a:gd name="connsiteY263" fmla="*/ 4771418 h 6858000"/>
              <a:gd name="connsiteX264" fmla="*/ 6024488 w 7472601"/>
              <a:gd name="connsiteY264" fmla="*/ 4809903 h 6858000"/>
              <a:gd name="connsiteX265" fmla="*/ 5599771 w 7472601"/>
              <a:gd name="connsiteY265" fmla="*/ 5509652 h 6858000"/>
              <a:gd name="connsiteX266" fmla="*/ 5548843 w 7472601"/>
              <a:gd name="connsiteY266" fmla="*/ 5563845 h 6858000"/>
              <a:gd name="connsiteX267" fmla="*/ 5940952 w 7472601"/>
              <a:gd name="connsiteY267" fmla="*/ 6250028 h 6858000"/>
              <a:gd name="connsiteX268" fmla="*/ 6043441 w 7472601"/>
              <a:gd name="connsiteY268" fmla="*/ 6665847 h 6858000"/>
              <a:gd name="connsiteX269" fmla="*/ 6093432 w 7472601"/>
              <a:gd name="connsiteY269" fmla="*/ 6858000 h 6858000"/>
              <a:gd name="connsiteX270" fmla="*/ 6034344 w 7472601"/>
              <a:gd name="connsiteY270" fmla="*/ 6858000 h 6858000"/>
              <a:gd name="connsiteX271" fmla="*/ 6026679 w 7472601"/>
              <a:gd name="connsiteY271" fmla="*/ 6836959 h 6858000"/>
              <a:gd name="connsiteX272" fmla="*/ 5800441 w 7472601"/>
              <a:gd name="connsiteY272" fmla="*/ 6335286 h 6858000"/>
              <a:gd name="connsiteX273" fmla="*/ 5526562 w 7472601"/>
              <a:gd name="connsiteY273" fmla="*/ 5705388 h 6858000"/>
              <a:gd name="connsiteX274" fmla="*/ 5519640 w 7472601"/>
              <a:gd name="connsiteY274" fmla="*/ 5683774 h 6858000"/>
              <a:gd name="connsiteX275" fmla="*/ 5844559 w 7472601"/>
              <a:gd name="connsiteY275" fmla="*/ 6553349 h 6858000"/>
              <a:gd name="connsiteX276" fmla="*/ 5975994 w 7472601"/>
              <a:gd name="connsiteY276" fmla="*/ 6858000 h 6858000"/>
              <a:gd name="connsiteX277" fmla="*/ 5898547 w 7472601"/>
              <a:gd name="connsiteY277" fmla="*/ 6858000 h 6858000"/>
              <a:gd name="connsiteX278" fmla="*/ 5682041 w 7472601"/>
              <a:gd name="connsiteY278" fmla="*/ 6355860 h 6858000"/>
              <a:gd name="connsiteX279" fmla="*/ 5461758 w 7472601"/>
              <a:gd name="connsiteY279" fmla="*/ 5820220 h 6858000"/>
              <a:gd name="connsiteX280" fmla="*/ 5237282 w 7472601"/>
              <a:gd name="connsiteY280" fmla="*/ 6579086 h 6858000"/>
              <a:gd name="connsiteX281" fmla="*/ 5115009 w 7472601"/>
              <a:gd name="connsiteY281" fmla="*/ 6858000 h 6858000"/>
              <a:gd name="connsiteX282" fmla="*/ 5028074 w 7472601"/>
              <a:gd name="connsiteY282" fmla="*/ 6858000 h 6858000"/>
              <a:gd name="connsiteX283" fmla="*/ 5079508 w 7472601"/>
              <a:gd name="connsiteY283" fmla="*/ 6749074 h 6858000"/>
              <a:gd name="connsiteX284" fmla="*/ 5371846 w 7472601"/>
              <a:gd name="connsiteY284" fmla="*/ 5924413 h 6858000"/>
              <a:gd name="connsiteX285" fmla="*/ 5270512 w 7472601"/>
              <a:gd name="connsiteY285" fmla="*/ 6138975 h 6858000"/>
              <a:gd name="connsiteX286" fmla="*/ 5062409 w 7472601"/>
              <a:gd name="connsiteY286" fmla="*/ 6653544 h 6858000"/>
              <a:gd name="connsiteX287" fmla="*/ 5036628 w 7472601"/>
              <a:gd name="connsiteY287" fmla="*/ 6754247 h 6858000"/>
              <a:gd name="connsiteX288" fmla="*/ 5009112 w 7472601"/>
              <a:gd name="connsiteY288" fmla="*/ 6858000 h 6858000"/>
              <a:gd name="connsiteX289" fmla="*/ 4976679 w 7472601"/>
              <a:gd name="connsiteY289" fmla="*/ 6858000 h 6858000"/>
              <a:gd name="connsiteX290" fmla="*/ 5006537 w 7472601"/>
              <a:gd name="connsiteY290" fmla="*/ 6747068 h 6858000"/>
              <a:gd name="connsiteX291" fmla="*/ 5032723 w 7472601"/>
              <a:gd name="connsiteY291" fmla="*/ 6644957 h 6858000"/>
              <a:gd name="connsiteX292" fmla="*/ 5242949 w 7472601"/>
              <a:gd name="connsiteY292" fmla="*/ 6125175 h 6858000"/>
              <a:gd name="connsiteX293" fmla="*/ 5286321 w 7472601"/>
              <a:gd name="connsiteY293" fmla="*/ 6033555 h 6858000"/>
              <a:gd name="connsiteX294" fmla="*/ 5008210 w 7472601"/>
              <a:gd name="connsiteY294" fmla="*/ 6649194 h 6858000"/>
              <a:gd name="connsiteX295" fmla="*/ 4986321 w 7472601"/>
              <a:gd name="connsiteY295" fmla="*/ 6765687 h 6858000"/>
              <a:gd name="connsiteX296" fmla="*/ 4973474 w 7472601"/>
              <a:gd name="connsiteY296" fmla="*/ 6858000 h 6858000"/>
              <a:gd name="connsiteX297" fmla="*/ 4907178 w 7472601"/>
              <a:gd name="connsiteY297" fmla="*/ 6858000 h 6858000"/>
              <a:gd name="connsiteX298" fmla="*/ 4910810 w 7472601"/>
              <a:gd name="connsiteY298" fmla="*/ 6829660 h 6858000"/>
              <a:gd name="connsiteX299" fmla="*/ 4987461 w 7472601"/>
              <a:gd name="connsiteY299" fmla="*/ 6432994 h 6858000"/>
              <a:gd name="connsiteX300" fmla="*/ 5179262 w 7472601"/>
              <a:gd name="connsiteY300" fmla="*/ 6035044 h 6858000"/>
              <a:gd name="connsiteX301" fmla="*/ 4689678 w 7472601"/>
              <a:gd name="connsiteY301" fmla="*/ 6440241 h 6858000"/>
              <a:gd name="connsiteX302" fmla="*/ 4477543 w 7472601"/>
              <a:gd name="connsiteY302" fmla="*/ 6674836 h 6858000"/>
              <a:gd name="connsiteX303" fmla="*/ 4329957 w 7472601"/>
              <a:gd name="connsiteY303" fmla="*/ 6858000 h 6858000"/>
              <a:gd name="connsiteX304" fmla="*/ 4218595 w 7472601"/>
              <a:gd name="connsiteY304" fmla="*/ 6858000 h 6858000"/>
              <a:gd name="connsiteX305" fmla="*/ 4368888 w 7472601"/>
              <a:gd name="connsiteY305" fmla="*/ 6668412 h 6858000"/>
              <a:gd name="connsiteX306" fmla="*/ 4563091 w 7472601"/>
              <a:gd name="connsiteY306" fmla="*/ 6442508 h 6858000"/>
              <a:gd name="connsiteX307" fmla="*/ 5387324 w 7472601"/>
              <a:gd name="connsiteY307" fmla="*/ 5705830 h 6858000"/>
              <a:gd name="connsiteX308" fmla="*/ 5073620 w 7472601"/>
              <a:gd name="connsiteY308" fmla="*/ 5955437 h 6858000"/>
              <a:gd name="connsiteX309" fmla="*/ 4689789 w 7472601"/>
              <a:gd name="connsiteY309" fmla="*/ 6268382 h 6858000"/>
              <a:gd name="connsiteX310" fmla="*/ 4418722 w 7472601"/>
              <a:gd name="connsiteY310" fmla="*/ 6570886 h 6858000"/>
              <a:gd name="connsiteX311" fmla="*/ 4214944 w 7472601"/>
              <a:gd name="connsiteY311" fmla="*/ 6858000 h 6858000"/>
              <a:gd name="connsiteX312" fmla="*/ 4177898 w 7472601"/>
              <a:gd name="connsiteY312" fmla="*/ 6858000 h 6858000"/>
              <a:gd name="connsiteX313" fmla="*/ 4391597 w 7472601"/>
              <a:gd name="connsiteY313" fmla="*/ 6556370 h 6858000"/>
              <a:gd name="connsiteX314" fmla="*/ 4668889 w 7472601"/>
              <a:gd name="connsiteY314" fmla="*/ 6246399 h 6858000"/>
              <a:gd name="connsiteX315" fmla="*/ 5055427 w 7472601"/>
              <a:gd name="connsiteY315" fmla="*/ 5931476 h 6858000"/>
              <a:gd name="connsiteX316" fmla="*/ 5371814 w 7472601"/>
              <a:gd name="connsiteY316" fmla="*/ 5678975 h 6858000"/>
              <a:gd name="connsiteX317" fmla="*/ 4987918 w 7472601"/>
              <a:gd name="connsiteY317" fmla="*/ 5838701 h 6858000"/>
              <a:gd name="connsiteX318" fmla="*/ 4317146 w 7472601"/>
              <a:gd name="connsiteY318" fmla="*/ 6587716 h 6858000"/>
              <a:gd name="connsiteX319" fmla="*/ 4171627 w 7472601"/>
              <a:gd name="connsiteY319" fmla="*/ 6858000 h 6858000"/>
              <a:gd name="connsiteX320" fmla="*/ 4081585 w 7472601"/>
              <a:gd name="connsiteY320" fmla="*/ 6858000 h 6858000"/>
              <a:gd name="connsiteX321" fmla="*/ 4238603 w 7472601"/>
              <a:gd name="connsiteY321" fmla="*/ 6559341 h 6858000"/>
              <a:gd name="connsiteX322" fmla="*/ 4778333 w 7472601"/>
              <a:gd name="connsiteY322" fmla="*/ 5873626 h 6858000"/>
              <a:gd name="connsiteX323" fmla="*/ 5414185 w 7472601"/>
              <a:gd name="connsiteY323" fmla="*/ 5573882 h 6858000"/>
              <a:gd name="connsiteX324" fmla="*/ 5959648 w 7472601"/>
              <a:gd name="connsiteY324" fmla="*/ 4760797 h 6858000"/>
              <a:gd name="connsiteX325" fmla="*/ 5355019 w 7472601"/>
              <a:gd name="connsiteY325" fmla="*/ 4734672 h 6858000"/>
              <a:gd name="connsiteX326" fmla="*/ 5083565 w 7472601"/>
              <a:gd name="connsiteY326" fmla="*/ 5179121 h 6858000"/>
              <a:gd name="connsiteX327" fmla="*/ 4713577 w 7472601"/>
              <a:gd name="connsiteY327" fmla="*/ 5616803 h 6858000"/>
              <a:gd name="connsiteX328" fmla="*/ 3989559 w 7472601"/>
              <a:gd name="connsiteY328" fmla="*/ 6145945 h 6858000"/>
              <a:gd name="connsiteX329" fmla="*/ 3939824 w 7472601"/>
              <a:gd name="connsiteY329" fmla="*/ 6066900 h 6858000"/>
              <a:gd name="connsiteX330" fmla="*/ 4584537 w 7472601"/>
              <a:gd name="connsiteY330" fmla="*/ 5324826 h 6858000"/>
              <a:gd name="connsiteX331" fmla="*/ 5037105 w 7472601"/>
              <a:gd name="connsiteY331" fmla="*/ 5088765 h 6858000"/>
              <a:gd name="connsiteX332" fmla="*/ 5039930 w 7472601"/>
              <a:gd name="connsiteY332" fmla="*/ 5089585 h 6858000"/>
              <a:gd name="connsiteX333" fmla="*/ 5263764 w 7472601"/>
              <a:gd name="connsiteY333" fmla="*/ 4735525 h 6858000"/>
              <a:gd name="connsiteX334" fmla="*/ 4086300 w 7472601"/>
              <a:gd name="connsiteY334" fmla="*/ 4884599 h 6858000"/>
              <a:gd name="connsiteX335" fmla="*/ 4085485 w 7472601"/>
              <a:gd name="connsiteY335" fmla="*/ 4899070 h 6858000"/>
              <a:gd name="connsiteX336" fmla="*/ 3871915 w 7472601"/>
              <a:gd name="connsiteY336" fmla="*/ 5253645 h 6858000"/>
              <a:gd name="connsiteX337" fmla="*/ 3799374 w 7472601"/>
              <a:gd name="connsiteY337" fmla="*/ 5466127 h 6858000"/>
              <a:gd name="connsiteX338" fmla="*/ 3498850 w 7472601"/>
              <a:gd name="connsiteY338" fmla="*/ 6661888 h 6858000"/>
              <a:gd name="connsiteX339" fmla="*/ 3399216 w 7472601"/>
              <a:gd name="connsiteY339" fmla="*/ 6858000 h 6858000"/>
              <a:gd name="connsiteX340" fmla="*/ 3303688 w 7472601"/>
              <a:gd name="connsiteY340" fmla="*/ 6858000 h 6858000"/>
              <a:gd name="connsiteX341" fmla="*/ 3391774 w 7472601"/>
              <a:gd name="connsiteY341" fmla="*/ 6697181 h 6858000"/>
              <a:gd name="connsiteX342" fmla="*/ 3735540 w 7472601"/>
              <a:gd name="connsiteY342" fmla="*/ 5546923 h 6858000"/>
              <a:gd name="connsiteX343" fmla="*/ 3729438 w 7472601"/>
              <a:gd name="connsiteY343" fmla="*/ 5569058 h 6858000"/>
              <a:gd name="connsiteX344" fmla="*/ 3707782 w 7472601"/>
              <a:gd name="connsiteY344" fmla="*/ 5644908 h 6858000"/>
              <a:gd name="connsiteX345" fmla="*/ 3583827 w 7472601"/>
              <a:gd name="connsiteY345" fmla="*/ 6039215 h 6858000"/>
              <a:gd name="connsiteX346" fmla="*/ 3547861 w 7472601"/>
              <a:gd name="connsiteY346" fmla="*/ 6129609 h 6858000"/>
              <a:gd name="connsiteX347" fmla="*/ 3490905 w 7472601"/>
              <a:gd name="connsiteY347" fmla="*/ 6277660 h 6858000"/>
              <a:gd name="connsiteX348" fmla="*/ 3455859 w 7472601"/>
              <a:gd name="connsiteY348" fmla="*/ 6391301 h 6858000"/>
              <a:gd name="connsiteX349" fmla="*/ 3429112 w 7472601"/>
              <a:gd name="connsiteY349" fmla="*/ 6479469 h 6858000"/>
              <a:gd name="connsiteX350" fmla="*/ 3304862 w 7472601"/>
              <a:gd name="connsiteY350" fmla="*/ 6796476 h 6858000"/>
              <a:gd name="connsiteX351" fmla="*/ 3276071 w 7472601"/>
              <a:gd name="connsiteY351" fmla="*/ 6858000 h 6858000"/>
              <a:gd name="connsiteX352" fmla="*/ 3240805 w 7472601"/>
              <a:gd name="connsiteY352" fmla="*/ 6858000 h 6858000"/>
              <a:gd name="connsiteX353" fmla="*/ 3275917 w 7472601"/>
              <a:gd name="connsiteY353" fmla="*/ 6783192 h 6858000"/>
              <a:gd name="connsiteX354" fmla="*/ 3399358 w 7472601"/>
              <a:gd name="connsiteY354" fmla="*/ 6469011 h 6858000"/>
              <a:gd name="connsiteX355" fmla="*/ 3425650 w 7472601"/>
              <a:gd name="connsiteY355" fmla="*/ 6381333 h 6858000"/>
              <a:gd name="connsiteX356" fmla="*/ 3460661 w 7472601"/>
              <a:gd name="connsiteY356" fmla="*/ 6266763 h 6858000"/>
              <a:gd name="connsiteX357" fmla="*/ 3518021 w 7472601"/>
              <a:gd name="connsiteY357" fmla="*/ 6117298 h 6858000"/>
              <a:gd name="connsiteX358" fmla="*/ 3554035 w 7472601"/>
              <a:gd name="connsiteY358" fmla="*/ 6027832 h 6858000"/>
              <a:gd name="connsiteX359" fmla="*/ 3677174 w 7472601"/>
              <a:gd name="connsiteY359" fmla="*/ 5636351 h 6858000"/>
              <a:gd name="connsiteX360" fmla="*/ 3698819 w 7472601"/>
              <a:gd name="connsiteY360" fmla="*/ 5560503 h 6858000"/>
              <a:gd name="connsiteX361" fmla="*/ 3702094 w 7472601"/>
              <a:gd name="connsiteY361" fmla="*/ 5549194 h 6858000"/>
              <a:gd name="connsiteX362" fmla="*/ 3398355 w 7472601"/>
              <a:gd name="connsiteY362" fmla="*/ 6094603 h 6858000"/>
              <a:gd name="connsiteX363" fmla="*/ 3193941 w 7472601"/>
              <a:gd name="connsiteY363" fmla="*/ 6798775 h 6858000"/>
              <a:gd name="connsiteX364" fmla="*/ 3184140 w 7472601"/>
              <a:gd name="connsiteY364" fmla="*/ 6858000 h 6858000"/>
              <a:gd name="connsiteX365" fmla="*/ 3099978 w 7472601"/>
              <a:gd name="connsiteY365" fmla="*/ 6858000 h 6858000"/>
              <a:gd name="connsiteX366" fmla="*/ 3101556 w 7472601"/>
              <a:gd name="connsiteY366" fmla="*/ 6843337 h 6858000"/>
              <a:gd name="connsiteX367" fmla="*/ 3370162 w 7472601"/>
              <a:gd name="connsiteY367" fmla="*/ 5785550 h 6858000"/>
              <a:gd name="connsiteX368" fmla="*/ 3746477 w 7472601"/>
              <a:gd name="connsiteY368" fmla="*/ 5377889 h 6858000"/>
              <a:gd name="connsiteX369" fmla="*/ 3863399 w 7472601"/>
              <a:gd name="connsiteY369" fmla="*/ 5087257 h 6858000"/>
              <a:gd name="connsiteX370" fmla="*/ 3968712 w 7472601"/>
              <a:gd name="connsiteY370" fmla="*/ 4913989 h 6858000"/>
              <a:gd name="connsiteX371" fmla="*/ 2792390 w 7472601"/>
              <a:gd name="connsiteY371" fmla="*/ 5382974 h 6858000"/>
              <a:gd name="connsiteX372" fmla="*/ 2714982 w 7472601"/>
              <a:gd name="connsiteY372" fmla="*/ 5427051 h 6858000"/>
              <a:gd name="connsiteX373" fmla="*/ 2813361 w 7472601"/>
              <a:gd name="connsiteY373" fmla="*/ 6023912 h 6858000"/>
              <a:gd name="connsiteX374" fmla="*/ 2688430 w 7472601"/>
              <a:gd name="connsiteY374" fmla="*/ 6801564 h 6858000"/>
              <a:gd name="connsiteX375" fmla="*/ 2629626 w 7472601"/>
              <a:gd name="connsiteY375" fmla="*/ 6763394 h 6858000"/>
              <a:gd name="connsiteX376" fmla="*/ 2565328 w 7472601"/>
              <a:gd name="connsiteY376" fmla="*/ 5516399 h 6858000"/>
              <a:gd name="connsiteX377" fmla="*/ 1922999 w 7472601"/>
              <a:gd name="connsiteY377" fmla="*/ 5980343 h 6858000"/>
              <a:gd name="connsiteX378" fmla="*/ 1950261 w 7472601"/>
              <a:gd name="connsiteY378" fmla="*/ 6405858 h 6858000"/>
              <a:gd name="connsiteX379" fmla="*/ 2365554 w 7472601"/>
              <a:gd name="connsiteY379" fmla="*/ 6759107 h 6858000"/>
              <a:gd name="connsiteX380" fmla="*/ 2424142 w 7472601"/>
              <a:gd name="connsiteY380" fmla="*/ 6858000 h 6858000"/>
              <a:gd name="connsiteX381" fmla="*/ 2395994 w 7472601"/>
              <a:gd name="connsiteY381" fmla="*/ 6858000 h 6858000"/>
              <a:gd name="connsiteX382" fmla="*/ 2392863 w 7472601"/>
              <a:gd name="connsiteY382" fmla="*/ 6852964 h 6858000"/>
              <a:gd name="connsiteX383" fmla="*/ 2017589 w 7472601"/>
              <a:gd name="connsiteY383" fmla="*/ 6493982 h 6858000"/>
              <a:gd name="connsiteX384" fmla="*/ 2147336 w 7472601"/>
              <a:gd name="connsiteY384" fmla="*/ 6594052 h 6858000"/>
              <a:gd name="connsiteX385" fmla="*/ 2207047 w 7472601"/>
              <a:gd name="connsiteY385" fmla="*/ 6654540 h 6858000"/>
              <a:gd name="connsiteX386" fmla="*/ 2299106 w 7472601"/>
              <a:gd name="connsiteY386" fmla="*/ 6778931 h 6858000"/>
              <a:gd name="connsiteX387" fmla="*/ 2314430 w 7472601"/>
              <a:gd name="connsiteY387" fmla="*/ 6801144 h 6858000"/>
              <a:gd name="connsiteX388" fmla="*/ 2352406 w 7472601"/>
              <a:gd name="connsiteY388" fmla="*/ 6858000 h 6858000"/>
              <a:gd name="connsiteX389" fmla="*/ 2314492 w 7472601"/>
              <a:gd name="connsiteY389" fmla="*/ 6858000 h 6858000"/>
              <a:gd name="connsiteX390" fmla="*/ 2288095 w 7472601"/>
              <a:gd name="connsiteY390" fmla="*/ 6818030 h 6858000"/>
              <a:gd name="connsiteX391" fmla="*/ 2272768 w 7472601"/>
              <a:gd name="connsiteY391" fmla="*/ 6795822 h 6858000"/>
              <a:gd name="connsiteX392" fmla="*/ 2182715 w 7472601"/>
              <a:gd name="connsiteY392" fmla="*/ 6675071 h 6858000"/>
              <a:gd name="connsiteX393" fmla="*/ 2032061 w 7472601"/>
              <a:gd name="connsiteY393" fmla="*/ 6541380 h 6858000"/>
              <a:gd name="connsiteX394" fmla="*/ 2257220 w 7472601"/>
              <a:gd name="connsiteY394" fmla="*/ 6826257 h 6858000"/>
              <a:gd name="connsiteX395" fmla="*/ 2281324 w 7472601"/>
              <a:gd name="connsiteY395" fmla="*/ 6858000 h 6858000"/>
              <a:gd name="connsiteX396" fmla="*/ 2242860 w 7472601"/>
              <a:gd name="connsiteY396" fmla="*/ 6858000 h 6858000"/>
              <a:gd name="connsiteX397" fmla="*/ 2232818 w 7472601"/>
              <a:gd name="connsiteY397" fmla="*/ 6844926 h 6858000"/>
              <a:gd name="connsiteX398" fmla="*/ 1990172 w 7472601"/>
              <a:gd name="connsiteY398" fmla="*/ 6542121 h 6858000"/>
              <a:gd name="connsiteX399" fmla="*/ 2124090 w 7472601"/>
              <a:gd name="connsiteY399" fmla="*/ 6761017 h 6858000"/>
              <a:gd name="connsiteX400" fmla="*/ 2200380 w 7472601"/>
              <a:gd name="connsiteY400" fmla="*/ 6858000 h 6858000"/>
              <a:gd name="connsiteX401" fmla="*/ 2147507 w 7472601"/>
              <a:gd name="connsiteY401" fmla="*/ 6858000 h 6858000"/>
              <a:gd name="connsiteX402" fmla="*/ 2070668 w 7472601"/>
              <a:gd name="connsiteY402" fmla="*/ 6761520 h 6858000"/>
              <a:gd name="connsiteX403" fmla="*/ 1975142 w 7472601"/>
              <a:gd name="connsiteY403" fmla="*/ 6585570 h 6858000"/>
              <a:gd name="connsiteX404" fmla="*/ 2050035 w 7472601"/>
              <a:gd name="connsiteY404" fmla="*/ 6813345 h 6858000"/>
              <a:gd name="connsiteX405" fmla="*/ 2063025 w 7472601"/>
              <a:gd name="connsiteY405" fmla="*/ 6858000 h 6858000"/>
              <a:gd name="connsiteX406" fmla="*/ 2021675 w 7472601"/>
              <a:gd name="connsiteY406" fmla="*/ 6858000 h 6858000"/>
              <a:gd name="connsiteX407" fmla="*/ 2019308 w 7472601"/>
              <a:gd name="connsiteY407" fmla="*/ 6847118 h 6858000"/>
              <a:gd name="connsiteX408" fmla="*/ 1938835 w 7472601"/>
              <a:gd name="connsiteY408" fmla="*/ 6551160 h 6858000"/>
              <a:gd name="connsiteX409" fmla="*/ 1953230 w 7472601"/>
              <a:gd name="connsiteY409" fmla="*/ 6759699 h 6858000"/>
              <a:gd name="connsiteX410" fmla="*/ 1956763 w 7472601"/>
              <a:gd name="connsiteY410" fmla="*/ 6778191 h 6858000"/>
              <a:gd name="connsiteX411" fmla="*/ 1967925 w 7472601"/>
              <a:gd name="connsiteY411" fmla="*/ 6858000 h 6858000"/>
              <a:gd name="connsiteX412" fmla="*/ 1936622 w 7472601"/>
              <a:gd name="connsiteY412" fmla="*/ 6858000 h 6858000"/>
              <a:gd name="connsiteX413" fmla="*/ 1926261 w 7472601"/>
              <a:gd name="connsiteY413" fmla="*/ 6784064 h 6858000"/>
              <a:gd name="connsiteX414" fmla="*/ 1922724 w 7472601"/>
              <a:gd name="connsiteY414" fmla="*/ 6765577 h 6858000"/>
              <a:gd name="connsiteX415" fmla="*/ 1904650 w 7472601"/>
              <a:gd name="connsiteY415" fmla="*/ 6639616 h 6858000"/>
              <a:gd name="connsiteX416" fmla="*/ 1885273 w 7472601"/>
              <a:gd name="connsiteY416" fmla="*/ 6858000 h 6858000"/>
              <a:gd name="connsiteX417" fmla="*/ 1854363 w 7472601"/>
              <a:gd name="connsiteY417" fmla="*/ 6858000 h 6858000"/>
              <a:gd name="connsiteX418" fmla="*/ 1880391 w 7472601"/>
              <a:gd name="connsiteY418" fmla="*/ 6603796 h 6858000"/>
              <a:gd name="connsiteX419" fmla="*/ 1818273 w 7472601"/>
              <a:gd name="connsiteY419" fmla="*/ 6715729 h 6858000"/>
              <a:gd name="connsiteX420" fmla="*/ 1794691 w 7472601"/>
              <a:gd name="connsiteY420" fmla="*/ 6843239 h 6858000"/>
              <a:gd name="connsiteX421" fmla="*/ 1794914 w 7472601"/>
              <a:gd name="connsiteY421" fmla="*/ 6858000 h 6858000"/>
              <a:gd name="connsiteX422" fmla="*/ 1746128 w 7472601"/>
              <a:gd name="connsiteY422" fmla="*/ 6858000 h 6858000"/>
              <a:gd name="connsiteX423" fmla="*/ 1753934 w 7472601"/>
              <a:gd name="connsiteY423" fmla="*/ 6724796 h 6858000"/>
              <a:gd name="connsiteX424" fmla="*/ 1792053 w 7472601"/>
              <a:gd name="connsiteY424" fmla="*/ 6572396 h 6858000"/>
              <a:gd name="connsiteX425" fmla="*/ 1862248 w 7472601"/>
              <a:gd name="connsiteY425" fmla="*/ 6266397 h 6858000"/>
              <a:gd name="connsiteX426" fmla="*/ 1862250 w 7472601"/>
              <a:gd name="connsiteY426" fmla="*/ 6033531 h 6858000"/>
              <a:gd name="connsiteX427" fmla="*/ 1211999 w 7472601"/>
              <a:gd name="connsiteY427" fmla="*/ 6683610 h 6858000"/>
              <a:gd name="connsiteX428" fmla="*/ 1213266 w 7472601"/>
              <a:gd name="connsiteY428" fmla="*/ 6691947 h 6858000"/>
              <a:gd name="connsiteX429" fmla="*/ 1203370 w 7472601"/>
              <a:gd name="connsiteY429" fmla="*/ 6850676 h 6858000"/>
              <a:gd name="connsiteX430" fmla="*/ 1203671 w 7472601"/>
              <a:gd name="connsiteY430" fmla="*/ 6858000 h 6858000"/>
              <a:gd name="connsiteX431" fmla="*/ 1143180 w 7472601"/>
              <a:gd name="connsiteY431" fmla="*/ 6858000 h 6858000"/>
              <a:gd name="connsiteX432" fmla="*/ 1142176 w 7472601"/>
              <a:gd name="connsiteY432" fmla="*/ 6766045 h 6858000"/>
              <a:gd name="connsiteX433" fmla="*/ 1067484 w 7472601"/>
              <a:gd name="connsiteY433" fmla="*/ 6858000 h 6858000"/>
              <a:gd name="connsiteX434" fmla="*/ 953928 w 7472601"/>
              <a:gd name="connsiteY434" fmla="*/ 6858000 h 6858000"/>
              <a:gd name="connsiteX435" fmla="*/ 959715 w 7472601"/>
              <a:gd name="connsiteY435" fmla="*/ 6850185 h 6858000"/>
              <a:gd name="connsiteX436" fmla="*/ 1483788 w 7472601"/>
              <a:gd name="connsiteY436" fmla="*/ 6259174 h 6858000"/>
              <a:gd name="connsiteX437" fmla="*/ 1100671 w 7472601"/>
              <a:gd name="connsiteY437" fmla="*/ 6252137 h 6858000"/>
              <a:gd name="connsiteX438" fmla="*/ 1090144 w 7472601"/>
              <a:gd name="connsiteY438" fmla="*/ 6256748 h 6858000"/>
              <a:gd name="connsiteX439" fmla="*/ 1095872 w 7472601"/>
              <a:gd name="connsiteY439" fmla="*/ 6271892 h 6858000"/>
              <a:gd name="connsiteX440" fmla="*/ 262785 w 7472601"/>
              <a:gd name="connsiteY440" fmla="*/ 6845450 h 6858000"/>
              <a:gd name="connsiteX441" fmla="*/ 209968 w 7472601"/>
              <a:gd name="connsiteY441" fmla="*/ 6770713 h 6858000"/>
              <a:gd name="connsiteX442" fmla="*/ 873460 w 7472601"/>
              <a:gd name="connsiteY442" fmla="*/ 6253768 h 6858000"/>
              <a:gd name="connsiteX443" fmla="*/ 192686 w 7472601"/>
              <a:gd name="connsiteY443" fmla="*/ 5849257 h 6858000"/>
              <a:gd name="connsiteX444" fmla="*/ 4696 w 7472601"/>
              <a:gd name="connsiteY444" fmla="*/ 5697668 h 6858000"/>
              <a:gd name="connsiteX445" fmla="*/ 0 w 7472601"/>
              <a:gd name="connsiteY445" fmla="*/ 5689984 h 6858000"/>
              <a:gd name="connsiteX446" fmla="*/ 0 w 7472601"/>
              <a:gd name="connsiteY446" fmla="*/ 5513472 h 6858000"/>
              <a:gd name="connsiteX447" fmla="*/ 174101 w 7472601"/>
              <a:gd name="connsiteY447" fmla="*/ 5620277 h 6858000"/>
              <a:gd name="connsiteX448" fmla="*/ 891800 w 7472601"/>
              <a:gd name="connsiteY448" fmla="*/ 6036935 h 6858000"/>
              <a:gd name="connsiteX449" fmla="*/ 1072219 w 7472601"/>
              <a:gd name="connsiteY449" fmla="*/ 6169443 h 6858000"/>
              <a:gd name="connsiteX450" fmla="*/ 1074117 w 7472601"/>
              <a:gd name="connsiteY450" fmla="*/ 6170301 h 6858000"/>
              <a:gd name="connsiteX451" fmla="*/ 1083114 w 7472601"/>
              <a:gd name="connsiteY451" fmla="*/ 6174131 h 6858000"/>
              <a:gd name="connsiteX452" fmla="*/ 1543010 w 7472601"/>
              <a:gd name="connsiteY452" fmla="*/ 6191140 h 6858000"/>
              <a:gd name="connsiteX453" fmla="*/ 1551080 w 7472601"/>
              <a:gd name="connsiteY453" fmla="*/ 6195006 h 6858000"/>
              <a:gd name="connsiteX454" fmla="*/ 2345443 w 7472601"/>
              <a:gd name="connsiteY454" fmla="*/ 5549882 h 6858000"/>
              <a:gd name="connsiteX455" fmla="*/ 1721499 w 7472601"/>
              <a:gd name="connsiteY455" fmla="*/ 5599969 h 6858000"/>
              <a:gd name="connsiteX456" fmla="*/ 767716 w 7472601"/>
              <a:gd name="connsiteY456" fmla="*/ 5472768 h 6858000"/>
              <a:gd name="connsiteX457" fmla="*/ 722147 w 7472601"/>
              <a:gd name="connsiteY457" fmla="*/ 5393091 h 6858000"/>
              <a:gd name="connsiteX458" fmla="*/ 1485552 w 7472601"/>
              <a:gd name="connsiteY458" fmla="*/ 5313202 h 6858000"/>
              <a:gd name="connsiteX459" fmla="*/ 2143004 w 7472601"/>
              <a:gd name="connsiteY459" fmla="*/ 5402420 h 6858000"/>
              <a:gd name="connsiteX460" fmla="*/ 1933391 w 7472601"/>
              <a:gd name="connsiteY460" fmla="*/ 5156971 h 6858000"/>
              <a:gd name="connsiteX461" fmla="*/ 1827118 w 7472601"/>
              <a:gd name="connsiteY461" fmla="*/ 4968410 h 6858000"/>
              <a:gd name="connsiteX462" fmla="*/ 1837349 w 7472601"/>
              <a:gd name="connsiteY462" fmla="*/ 4956357 h 6858000"/>
              <a:gd name="connsiteX463" fmla="*/ 2162835 w 7472601"/>
              <a:gd name="connsiteY463" fmla="*/ 5187853 h 6858000"/>
              <a:gd name="connsiteX464" fmla="*/ 2257167 w 7472601"/>
              <a:gd name="connsiteY464" fmla="*/ 5462123 h 6858000"/>
              <a:gd name="connsiteX465" fmla="*/ 2261598 w 7472601"/>
              <a:gd name="connsiteY465" fmla="*/ 5467998 h 6858000"/>
              <a:gd name="connsiteX466" fmla="*/ 2437177 w 7472601"/>
              <a:gd name="connsiteY466" fmla="*/ 5479608 h 6858000"/>
              <a:gd name="connsiteX467" fmla="*/ 2445247 w 7472601"/>
              <a:gd name="connsiteY467" fmla="*/ 5483476 h 6858000"/>
              <a:gd name="connsiteX468" fmla="*/ 2743626 w 7472601"/>
              <a:gd name="connsiteY468" fmla="*/ 5304819 h 6858000"/>
              <a:gd name="connsiteX469" fmla="*/ 3048102 w 7472601"/>
              <a:gd name="connsiteY469" fmla="*/ 5150595 h 6858000"/>
              <a:gd name="connsiteX470" fmla="*/ 1799414 w 7472601"/>
              <a:gd name="connsiteY470" fmla="*/ 4694732 h 6858000"/>
              <a:gd name="connsiteX471" fmla="*/ 1771735 w 7472601"/>
              <a:gd name="connsiteY471" fmla="*/ 4619929 h 6858000"/>
              <a:gd name="connsiteX472" fmla="*/ 3104273 w 7472601"/>
              <a:gd name="connsiteY472" fmla="*/ 5076159 h 6858000"/>
              <a:gd name="connsiteX473" fmla="*/ 3113245 w 7472601"/>
              <a:gd name="connsiteY473" fmla="*/ 5090705 h 6858000"/>
              <a:gd name="connsiteX474" fmla="*/ 3126294 w 7472601"/>
              <a:gd name="connsiteY474" fmla="*/ 5114400 h 6858000"/>
              <a:gd name="connsiteX475" fmla="*/ 3937433 w 7472601"/>
              <a:gd name="connsiteY475" fmla="*/ 4830473 h 6858000"/>
              <a:gd name="connsiteX476" fmla="*/ 3590475 w 7472601"/>
              <a:gd name="connsiteY476" fmla="*/ 4597974 h 6858000"/>
              <a:gd name="connsiteX477" fmla="*/ 3100264 w 7472601"/>
              <a:gd name="connsiteY477" fmla="*/ 4579845 h 6858000"/>
              <a:gd name="connsiteX478" fmla="*/ 2183576 w 7472601"/>
              <a:gd name="connsiteY478" fmla="*/ 4227150 h 6858000"/>
              <a:gd name="connsiteX479" fmla="*/ 2151029 w 7472601"/>
              <a:gd name="connsiteY479" fmla="*/ 4146947 h 6858000"/>
              <a:gd name="connsiteX480" fmla="*/ 3563434 w 7472601"/>
              <a:gd name="connsiteY480" fmla="*/ 4469115 h 6858000"/>
              <a:gd name="connsiteX481" fmla="*/ 3177952 w 7472601"/>
              <a:gd name="connsiteY481" fmla="*/ 3657386 h 6858000"/>
              <a:gd name="connsiteX482" fmla="*/ 3189263 w 7472601"/>
              <a:gd name="connsiteY482" fmla="*/ 3625726 h 6858000"/>
              <a:gd name="connsiteX483" fmla="*/ 3560912 w 7472601"/>
              <a:gd name="connsiteY483" fmla="*/ 4079863 h 6858000"/>
              <a:gd name="connsiteX484" fmla="*/ 3626636 w 7472601"/>
              <a:gd name="connsiteY484" fmla="*/ 4512230 h 6858000"/>
              <a:gd name="connsiteX485" fmla="*/ 3653088 w 7472601"/>
              <a:gd name="connsiteY485" fmla="*/ 4521417 h 6858000"/>
              <a:gd name="connsiteX486" fmla="*/ 3988128 w 7472601"/>
              <a:gd name="connsiteY486" fmla="*/ 4817267 h 6858000"/>
              <a:gd name="connsiteX487" fmla="*/ 4830582 w 7472601"/>
              <a:gd name="connsiteY487" fmla="*/ 4676000 h 6858000"/>
              <a:gd name="connsiteX488" fmla="*/ 4830100 w 7472601"/>
              <a:gd name="connsiteY488" fmla="*/ 4675554 h 6858000"/>
              <a:gd name="connsiteX489" fmla="*/ 4036318 w 7472601"/>
              <a:gd name="connsiteY489" fmla="*/ 4147013 h 6858000"/>
              <a:gd name="connsiteX490" fmla="*/ 3432098 w 7472601"/>
              <a:gd name="connsiteY490" fmla="*/ 3537312 h 6858000"/>
              <a:gd name="connsiteX491" fmla="*/ 3446761 w 7472601"/>
              <a:gd name="connsiteY491" fmla="*/ 3461278 h 6858000"/>
              <a:gd name="connsiteX492" fmla="*/ 4419733 w 7472601"/>
              <a:gd name="connsiteY492" fmla="*/ 3963555 h 6858000"/>
              <a:gd name="connsiteX493" fmla="*/ 4781371 w 7472601"/>
              <a:gd name="connsiteY493" fmla="*/ 4458604 h 6858000"/>
              <a:gd name="connsiteX494" fmla="*/ 4780440 w 7472601"/>
              <a:gd name="connsiteY494" fmla="*/ 4470290 h 6858000"/>
              <a:gd name="connsiteX495" fmla="*/ 4898954 w 7472601"/>
              <a:gd name="connsiteY495" fmla="*/ 4662092 h 6858000"/>
              <a:gd name="connsiteX496" fmla="*/ 4900699 w 7472601"/>
              <a:gd name="connsiteY496" fmla="*/ 4670867 h 6858000"/>
              <a:gd name="connsiteX497" fmla="*/ 5714511 w 7472601"/>
              <a:gd name="connsiteY497" fmla="*/ 4663483 h 6858000"/>
              <a:gd name="connsiteX498" fmla="*/ 5464793 w 7472601"/>
              <a:gd name="connsiteY498" fmla="*/ 4393556 h 6858000"/>
              <a:gd name="connsiteX499" fmla="*/ 5461897 w 7472601"/>
              <a:gd name="connsiteY499" fmla="*/ 4390879 h 6858000"/>
              <a:gd name="connsiteX500" fmla="*/ 4294126 w 7472601"/>
              <a:gd name="connsiteY500" fmla="*/ 3303048 h 6858000"/>
              <a:gd name="connsiteX501" fmla="*/ 4305321 w 7472601"/>
              <a:gd name="connsiteY501" fmla="*/ 3256953 h 6858000"/>
              <a:gd name="connsiteX502" fmla="*/ 4949299 w 7472601"/>
              <a:gd name="connsiteY502" fmla="*/ 3766336 h 6858000"/>
              <a:gd name="connsiteX503" fmla="*/ 5291452 w 7472601"/>
              <a:gd name="connsiteY503" fmla="*/ 4076801 h 6858000"/>
              <a:gd name="connsiteX504" fmla="*/ 5434998 w 7472601"/>
              <a:gd name="connsiteY504" fmla="*/ 4254100 h 6858000"/>
              <a:gd name="connsiteX505" fmla="*/ 5351015 w 7472601"/>
              <a:gd name="connsiteY505" fmla="*/ 3760989 h 6858000"/>
              <a:gd name="connsiteX506" fmla="*/ 5413780 w 7472601"/>
              <a:gd name="connsiteY506" fmla="*/ 2966265 h 6858000"/>
              <a:gd name="connsiteX507" fmla="*/ 5425627 w 7472601"/>
              <a:gd name="connsiteY507" fmla="*/ 2954192 h 6858000"/>
              <a:gd name="connsiteX508" fmla="*/ 6604735 w 7472601"/>
              <a:gd name="connsiteY508" fmla="*/ 2041381 h 6858000"/>
              <a:gd name="connsiteX509" fmla="*/ 7204487 w 7472601"/>
              <a:gd name="connsiteY509" fmla="*/ 2742112 h 6858000"/>
              <a:gd name="connsiteX510" fmla="*/ 7131592 w 7472601"/>
              <a:gd name="connsiteY510" fmla="*/ 2672096 h 6858000"/>
              <a:gd name="connsiteX511" fmla="*/ 6996344 w 7472601"/>
              <a:gd name="connsiteY511" fmla="*/ 2518310 h 6858000"/>
              <a:gd name="connsiteX512" fmla="*/ 6735495 w 7472601"/>
              <a:gd name="connsiteY512" fmla="*/ 2196890 h 6858000"/>
              <a:gd name="connsiteX513" fmla="*/ 6721901 w 7472601"/>
              <a:gd name="connsiteY513" fmla="*/ 2179274 h 6858000"/>
              <a:gd name="connsiteX514" fmla="*/ 6604735 w 7472601"/>
              <a:gd name="connsiteY514" fmla="*/ 2041381 h 6858000"/>
              <a:gd name="connsiteX515" fmla="*/ 6591670 w 7472601"/>
              <a:gd name="connsiteY515" fmla="*/ 1988277 h 6858000"/>
              <a:gd name="connsiteX516" fmla="*/ 6747349 w 7472601"/>
              <a:gd name="connsiteY516" fmla="*/ 2160069 h 6858000"/>
              <a:gd name="connsiteX517" fmla="*/ 6760943 w 7472601"/>
              <a:gd name="connsiteY517" fmla="*/ 2177686 h 6858000"/>
              <a:gd name="connsiteX518" fmla="*/ 7021065 w 7472601"/>
              <a:gd name="connsiteY518" fmla="*/ 2498102 h 6858000"/>
              <a:gd name="connsiteX519" fmla="*/ 7155223 w 7472601"/>
              <a:gd name="connsiteY519" fmla="*/ 2650386 h 6858000"/>
              <a:gd name="connsiteX520" fmla="*/ 7203167 w 7472601"/>
              <a:gd name="connsiteY520" fmla="*/ 2697288 h 6858000"/>
              <a:gd name="connsiteX521" fmla="*/ 6937703 w 7472601"/>
              <a:gd name="connsiteY521" fmla="*/ 2321981 h 6858000"/>
              <a:gd name="connsiteX522" fmla="*/ 6591670 w 7472601"/>
              <a:gd name="connsiteY522" fmla="*/ 1988277 h 6858000"/>
              <a:gd name="connsiteX523" fmla="*/ 5798671 w 7472601"/>
              <a:gd name="connsiteY523" fmla="*/ 1981601 h 6858000"/>
              <a:gd name="connsiteX524" fmla="*/ 5754709 w 7472601"/>
              <a:gd name="connsiteY524" fmla="*/ 2071454 h 6858000"/>
              <a:gd name="connsiteX525" fmla="*/ 5763044 w 7472601"/>
              <a:gd name="connsiteY525" fmla="*/ 2842206 h 6858000"/>
              <a:gd name="connsiteX526" fmla="*/ 5764974 w 7472601"/>
              <a:gd name="connsiteY526" fmla="*/ 2799609 h 6858000"/>
              <a:gd name="connsiteX527" fmla="*/ 5767665 w 7472601"/>
              <a:gd name="connsiteY527" fmla="*/ 2666409 h 6858000"/>
              <a:gd name="connsiteX528" fmla="*/ 5763055 w 7472601"/>
              <a:gd name="connsiteY528" fmla="*/ 2579705 h 6858000"/>
              <a:gd name="connsiteX529" fmla="*/ 5758079 w 7472601"/>
              <a:gd name="connsiteY529" fmla="*/ 2492508 h 6858000"/>
              <a:gd name="connsiteX530" fmla="*/ 5779325 w 7472601"/>
              <a:gd name="connsiteY530" fmla="*/ 2197069 h 6858000"/>
              <a:gd name="connsiteX531" fmla="*/ 5798671 w 7472601"/>
              <a:gd name="connsiteY531" fmla="*/ 1981601 h 6858000"/>
              <a:gd name="connsiteX532" fmla="*/ 5829202 w 7472601"/>
              <a:gd name="connsiteY532" fmla="*/ 1971679 h 6858000"/>
              <a:gd name="connsiteX533" fmla="*/ 5809558 w 7472601"/>
              <a:gd name="connsiteY533" fmla="*/ 2198043 h 6858000"/>
              <a:gd name="connsiteX534" fmla="*/ 5788653 w 7472601"/>
              <a:gd name="connsiteY534" fmla="*/ 2489430 h 6858000"/>
              <a:gd name="connsiteX535" fmla="*/ 5793439 w 7472601"/>
              <a:gd name="connsiteY535" fmla="*/ 2575235 h 6858000"/>
              <a:gd name="connsiteX536" fmla="*/ 5796837 w 7472601"/>
              <a:gd name="connsiteY536" fmla="*/ 2637633 h 6858000"/>
              <a:gd name="connsiteX537" fmla="*/ 5818614 w 7472601"/>
              <a:gd name="connsiteY537" fmla="*/ 2473055 h 6858000"/>
              <a:gd name="connsiteX538" fmla="*/ 5829202 w 7472601"/>
              <a:gd name="connsiteY538" fmla="*/ 1971679 h 6858000"/>
              <a:gd name="connsiteX539" fmla="*/ 5911389 w 7472601"/>
              <a:gd name="connsiteY539" fmla="*/ 1898371 h 6858000"/>
              <a:gd name="connsiteX540" fmla="*/ 6237627 w 7472601"/>
              <a:gd name="connsiteY540" fmla="*/ 2231921 h 6858000"/>
              <a:gd name="connsiteX541" fmla="*/ 5911389 w 7472601"/>
              <a:gd name="connsiteY541" fmla="*/ 1898371 h 6858000"/>
              <a:gd name="connsiteX542" fmla="*/ 6944437 w 7472601"/>
              <a:gd name="connsiteY542" fmla="*/ 1575402 h 6858000"/>
              <a:gd name="connsiteX543" fmla="*/ 6304730 w 7472601"/>
              <a:gd name="connsiteY543" fmla="*/ 1766654 h 6858000"/>
              <a:gd name="connsiteX544" fmla="*/ 6944437 w 7472601"/>
              <a:gd name="connsiteY544" fmla="*/ 1575402 h 6858000"/>
              <a:gd name="connsiteX545" fmla="*/ 7019523 w 7472601"/>
              <a:gd name="connsiteY545" fmla="*/ 1519450 h 6858000"/>
              <a:gd name="connsiteX546" fmla="*/ 6298091 w 7472601"/>
              <a:gd name="connsiteY546" fmla="*/ 1737122 h 6858000"/>
              <a:gd name="connsiteX547" fmla="*/ 7019523 w 7472601"/>
              <a:gd name="connsiteY547" fmla="*/ 1519450 h 6858000"/>
              <a:gd name="connsiteX548" fmla="*/ 2399523 w 7472601"/>
              <a:gd name="connsiteY548" fmla="*/ 1428234 h 6858000"/>
              <a:gd name="connsiteX549" fmla="*/ 2224982 w 7472601"/>
              <a:gd name="connsiteY549" fmla="*/ 1826201 h 6858000"/>
              <a:gd name="connsiteX550" fmla="*/ 2096099 w 7472601"/>
              <a:gd name="connsiteY550" fmla="*/ 2345900 h 6858000"/>
              <a:gd name="connsiteX551" fmla="*/ 2283317 w 7472601"/>
              <a:gd name="connsiteY551" fmla="*/ 1796925 h 6858000"/>
              <a:gd name="connsiteX552" fmla="*/ 2399523 w 7472601"/>
              <a:gd name="connsiteY552" fmla="*/ 1428234 h 6858000"/>
              <a:gd name="connsiteX553" fmla="*/ 2448558 w 7472601"/>
              <a:gd name="connsiteY553" fmla="*/ 1373435 h 6858000"/>
              <a:gd name="connsiteX554" fmla="*/ 2312521 w 7472601"/>
              <a:gd name="connsiteY554" fmla="*/ 1806140 h 6858000"/>
              <a:gd name="connsiteX555" fmla="*/ 2127533 w 7472601"/>
              <a:gd name="connsiteY555" fmla="*/ 2348380 h 6858000"/>
              <a:gd name="connsiteX556" fmla="*/ 2358080 w 7472601"/>
              <a:gd name="connsiteY556" fmla="*/ 1866134 h 6858000"/>
              <a:gd name="connsiteX557" fmla="*/ 2407436 w 7472601"/>
              <a:gd name="connsiteY557" fmla="*/ 1651070 h 6858000"/>
              <a:gd name="connsiteX558" fmla="*/ 2448558 w 7472601"/>
              <a:gd name="connsiteY558" fmla="*/ 1373435 h 6858000"/>
              <a:gd name="connsiteX559" fmla="*/ 278707 w 7472601"/>
              <a:gd name="connsiteY559" fmla="*/ 1352270 h 6858000"/>
              <a:gd name="connsiteX560" fmla="*/ 321570 w 7472601"/>
              <a:gd name="connsiteY560" fmla="*/ 1861610 h 6858000"/>
              <a:gd name="connsiteX561" fmla="*/ 294281 w 7472601"/>
              <a:gd name="connsiteY561" fmla="*/ 1440658 h 6858000"/>
              <a:gd name="connsiteX562" fmla="*/ 278707 w 7472601"/>
              <a:gd name="connsiteY562" fmla="*/ 1352270 h 6858000"/>
              <a:gd name="connsiteX563" fmla="*/ 1423821 w 7472601"/>
              <a:gd name="connsiteY563" fmla="*/ 1351958 h 6858000"/>
              <a:gd name="connsiteX564" fmla="*/ 1638521 w 7472601"/>
              <a:gd name="connsiteY564" fmla="*/ 1908470 h 6858000"/>
              <a:gd name="connsiteX565" fmla="*/ 1754199 w 7472601"/>
              <a:gd name="connsiteY565" fmla="*/ 2149284 h 6858000"/>
              <a:gd name="connsiteX566" fmla="*/ 1908359 w 7472601"/>
              <a:gd name="connsiteY566" fmla="*/ 2364988 h 6858000"/>
              <a:gd name="connsiteX567" fmla="*/ 1647661 w 7472601"/>
              <a:gd name="connsiteY567" fmla="*/ 1825945 h 6858000"/>
              <a:gd name="connsiteX568" fmla="*/ 1423821 w 7472601"/>
              <a:gd name="connsiteY568" fmla="*/ 1351958 h 6858000"/>
              <a:gd name="connsiteX569" fmla="*/ 1431890 w 7472601"/>
              <a:gd name="connsiteY569" fmla="*/ 1306475 h 6858000"/>
              <a:gd name="connsiteX570" fmla="*/ 1507597 w 7472601"/>
              <a:gd name="connsiteY570" fmla="*/ 1446132 h 6858000"/>
              <a:gd name="connsiteX571" fmla="*/ 1674586 w 7472601"/>
              <a:gd name="connsiteY571" fmla="*/ 1813832 h 6858000"/>
              <a:gd name="connsiteX572" fmla="*/ 1815950 w 7472601"/>
              <a:gd name="connsiteY572" fmla="*/ 2128564 h 6858000"/>
              <a:gd name="connsiteX573" fmla="*/ 1984242 w 7472601"/>
              <a:gd name="connsiteY573" fmla="*/ 2430829 h 6858000"/>
              <a:gd name="connsiteX574" fmla="*/ 2014023 w 7472601"/>
              <a:gd name="connsiteY574" fmla="*/ 2450995 h 6858000"/>
              <a:gd name="connsiteX575" fmla="*/ 1747337 w 7472601"/>
              <a:gd name="connsiteY575" fmla="*/ 1855264 h 6858000"/>
              <a:gd name="connsiteX576" fmla="*/ 1533749 w 7472601"/>
              <a:gd name="connsiteY576" fmla="*/ 1478656 h 6858000"/>
              <a:gd name="connsiteX577" fmla="*/ 1431890 w 7472601"/>
              <a:gd name="connsiteY577" fmla="*/ 1306475 h 6858000"/>
              <a:gd name="connsiteX578" fmla="*/ 5052692 w 7472601"/>
              <a:gd name="connsiteY578" fmla="*/ 1292994 h 6858000"/>
              <a:gd name="connsiteX579" fmla="*/ 5200661 w 7472601"/>
              <a:gd name="connsiteY579" fmla="*/ 1635186 h 6858000"/>
              <a:gd name="connsiteX580" fmla="*/ 5297138 w 7472601"/>
              <a:gd name="connsiteY580" fmla="*/ 1906351 h 6858000"/>
              <a:gd name="connsiteX581" fmla="*/ 5052692 w 7472601"/>
              <a:gd name="connsiteY581" fmla="*/ 1292994 h 6858000"/>
              <a:gd name="connsiteX582" fmla="*/ 5009948 w 7472601"/>
              <a:gd name="connsiteY582" fmla="*/ 1273619 h 6858000"/>
              <a:gd name="connsiteX583" fmla="*/ 5121777 w 7472601"/>
              <a:gd name="connsiteY583" fmla="*/ 1654213 h 6858000"/>
              <a:gd name="connsiteX584" fmla="*/ 5293545 w 7472601"/>
              <a:gd name="connsiteY584" fmla="*/ 2072247 h 6858000"/>
              <a:gd name="connsiteX585" fmla="*/ 5294042 w 7472601"/>
              <a:gd name="connsiteY585" fmla="*/ 2065019 h 6858000"/>
              <a:gd name="connsiteX586" fmla="*/ 5171936 w 7472601"/>
              <a:gd name="connsiteY586" fmla="*/ 1647613 h 6858000"/>
              <a:gd name="connsiteX587" fmla="*/ 5009948 w 7472601"/>
              <a:gd name="connsiteY587" fmla="*/ 1273619 h 6858000"/>
              <a:gd name="connsiteX588" fmla="*/ 655236 w 7472601"/>
              <a:gd name="connsiteY588" fmla="*/ 1268632 h 6858000"/>
              <a:gd name="connsiteX589" fmla="*/ 839521 w 7472601"/>
              <a:gd name="connsiteY589" fmla="*/ 1685315 h 6858000"/>
              <a:gd name="connsiteX590" fmla="*/ 1109416 w 7472601"/>
              <a:gd name="connsiteY590" fmla="*/ 2061663 h 6858000"/>
              <a:gd name="connsiteX591" fmla="*/ 1298300 w 7472601"/>
              <a:gd name="connsiteY591" fmla="*/ 2247742 h 6858000"/>
              <a:gd name="connsiteX592" fmla="*/ 1125871 w 7472601"/>
              <a:gd name="connsiteY592" fmla="*/ 1989513 h 6858000"/>
              <a:gd name="connsiteX593" fmla="*/ 981574 w 7472601"/>
              <a:gd name="connsiteY593" fmla="*/ 1783157 h 6858000"/>
              <a:gd name="connsiteX594" fmla="*/ 922198 w 7472601"/>
              <a:gd name="connsiteY594" fmla="*/ 1677437 h 6858000"/>
              <a:gd name="connsiteX595" fmla="*/ 869293 w 7472601"/>
              <a:gd name="connsiteY595" fmla="*/ 1583214 h 6858000"/>
              <a:gd name="connsiteX596" fmla="*/ 751431 w 7472601"/>
              <a:gd name="connsiteY596" fmla="*/ 1405731 h 6858000"/>
              <a:gd name="connsiteX597" fmla="*/ 655236 w 7472601"/>
              <a:gd name="connsiteY597" fmla="*/ 1268632 h 6858000"/>
              <a:gd name="connsiteX598" fmla="*/ 6516292 w 7472601"/>
              <a:gd name="connsiteY598" fmla="*/ 1263064 h 6858000"/>
              <a:gd name="connsiteX599" fmla="*/ 5736320 w 7472601"/>
              <a:gd name="connsiteY599" fmla="*/ 1501803 h 6858000"/>
              <a:gd name="connsiteX600" fmla="*/ 6516292 w 7472601"/>
              <a:gd name="connsiteY600" fmla="*/ 1263064 h 6858000"/>
              <a:gd name="connsiteX601" fmla="*/ 291466 w 7472601"/>
              <a:gd name="connsiteY601" fmla="*/ 1250369 h 6858000"/>
              <a:gd name="connsiteX602" fmla="*/ 323180 w 7472601"/>
              <a:gd name="connsiteY602" fmla="*/ 1435283 h 6858000"/>
              <a:gd name="connsiteX603" fmla="*/ 349381 w 7472601"/>
              <a:gd name="connsiteY603" fmla="*/ 1875041 h 6858000"/>
              <a:gd name="connsiteX604" fmla="*/ 374363 w 7472601"/>
              <a:gd name="connsiteY604" fmla="*/ 1506494 h 6858000"/>
              <a:gd name="connsiteX605" fmla="*/ 302168 w 7472601"/>
              <a:gd name="connsiteY605" fmla="*/ 1274495 h 6858000"/>
              <a:gd name="connsiteX606" fmla="*/ 291466 w 7472601"/>
              <a:gd name="connsiteY606" fmla="*/ 1250369 h 6858000"/>
              <a:gd name="connsiteX607" fmla="*/ 678222 w 7472601"/>
              <a:gd name="connsiteY607" fmla="*/ 1248670 h 6858000"/>
              <a:gd name="connsiteX608" fmla="*/ 775536 w 7472601"/>
              <a:gd name="connsiteY608" fmla="*/ 1388015 h 6858000"/>
              <a:gd name="connsiteX609" fmla="*/ 894529 w 7472601"/>
              <a:gd name="connsiteY609" fmla="*/ 1567739 h 6858000"/>
              <a:gd name="connsiteX610" fmla="*/ 948000 w 7472601"/>
              <a:gd name="connsiteY610" fmla="*/ 1663088 h 6858000"/>
              <a:gd name="connsiteX611" fmla="*/ 1006812 w 7472601"/>
              <a:gd name="connsiteY611" fmla="*/ 1767683 h 6858000"/>
              <a:gd name="connsiteX612" fmla="*/ 1149133 w 7472601"/>
              <a:gd name="connsiteY612" fmla="*/ 1971513 h 6858000"/>
              <a:gd name="connsiteX613" fmla="*/ 1333952 w 7472601"/>
              <a:gd name="connsiteY613" fmla="*/ 2251620 h 6858000"/>
              <a:gd name="connsiteX614" fmla="*/ 1337329 w 7472601"/>
              <a:gd name="connsiteY614" fmla="*/ 2258350 h 6858000"/>
              <a:gd name="connsiteX615" fmla="*/ 1014726 w 7472601"/>
              <a:gd name="connsiteY615" fmla="*/ 1615556 h 6858000"/>
              <a:gd name="connsiteX616" fmla="*/ 678222 w 7472601"/>
              <a:gd name="connsiteY616" fmla="*/ 1248670 h 6858000"/>
              <a:gd name="connsiteX617" fmla="*/ 6691602 w 7472601"/>
              <a:gd name="connsiteY617" fmla="*/ 1140573 h 6858000"/>
              <a:gd name="connsiteX618" fmla="*/ 6571100 w 7472601"/>
              <a:gd name="connsiteY618" fmla="*/ 1183662 h 6858000"/>
              <a:gd name="connsiteX619" fmla="*/ 6241687 w 7472601"/>
              <a:gd name="connsiteY619" fmla="*/ 1257600 h 6858000"/>
              <a:gd name="connsiteX620" fmla="*/ 5693009 w 7472601"/>
              <a:gd name="connsiteY620" fmla="*/ 1478256 h 6858000"/>
              <a:gd name="connsiteX621" fmla="*/ 6548420 w 7472601"/>
              <a:gd name="connsiteY621" fmla="*/ 1214599 h 6858000"/>
              <a:gd name="connsiteX622" fmla="*/ 6605473 w 7472601"/>
              <a:gd name="connsiteY622" fmla="*/ 1184686 h 6858000"/>
              <a:gd name="connsiteX623" fmla="*/ 6691602 w 7472601"/>
              <a:gd name="connsiteY623" fmla="*/ 1140573 h 6858000"/>
              <a:gd name="connsiteX624" fmla="*/ 4002475 w 7472601"/>
              <a:gd name="connsiteY624" fmla="*/ 1037802 h 6858000"/>
              <a:gd name="connsiteX625" fmla="*/ 4000324 w 7472601"/>
              <a:gd name="connsiteY625" fmla="*/ 1039362 h 6858000"/>
              <a:gd name="connsiteX626" fmla="*/ 4002862 w 7472601"/>
              <a:gd name="connsiteY626" fmla="*/ 1042866 h 6858000"/>
              <a:gd name="connsiteX627" fmla="*/ 4002475 w 7472601"/>
              <a:gd name="connsiteY627" fmla="*/ 1037802 h 6858000"/>
              <a:gd name="connsiteX628" fmla="*/ 506322 w 7472601"/>
              <a:gd name="connsiteY628" fmla="*/ 1020997 h 6858000"/>
              <a:gd name="connsiteX629" fmla="*/ 533068 w 7472601"/>
              <a:gd name="connsiteY629" fmla="*/ 1029409 h 6858000"/>
              <a:gd name="connsiteX630" fmla="*/ 1232525 w 7472601"/>
              <a:gd name="connsiteY630" fmla="*/ 1804675 h 6858000"/>
              <a:gd name="connsiteX631" fmla="*/ 1388858 w 7472601"/>
              <a:gd name="connsiteY631" fmla="*/ 2368011 h 6858000"/>
              <a:gd name="connsiteX632" fmla="*/ 1384098 w 7472601"/>
              <a:gd name="connsiteY632" fmla="*/ 2378125 h 6858000"/>
              <a:gd name="connsiteX633" fmla="*/ 1425393 w 7472601"/>
              <a:gd name="connsiteY633" fmla="*/ 2589124 h 6858000"/>
              <a:gd name="connsiteX634" fmla="*/ 1424001 w 7472601"/>
              <a:gd name="connsiteY634" fmla="*/ 2597541 h 6858000"/>
              <a:gd name="connsiteX635" fmla="*/ 2152729 w 7472601"/>
              <a:gd name="connsiteY635" fmla="*/ 2864487 h 6858000"/>
              <a:gd name="connsiteX636" fmla="*/ 2020609 w 7472601"/>
              <a:gd name="connsiteY636" fmla="*/ 2539671 h 6858000"/>
              <a:gd name="connsiteX637" fmla="*/ 2018920 w 7472601"/>
              <a:gd name="connsiteY637" fmla="*/ 2536309 h 6858000"/>
              <a:gd name="connsiteX638" fmla="*/ 1342441 w 7472601"/>
              <a:gd name="connsiteY638" fmla="*/ 1173017 h 6858000"/>
              <a:gd name="connsiteX639" fmla="*/ 1367925 w 7472601"/>
              <a:gd name="connsiteY639" fmla="*/ 1135648 h 6858000"/>
              <a:gd name="connsiteX640" fmla="*/ 1771401 w 7472601"/>
              <a:gd name="connsiteY640" fmla="*/ 1806673 h 6858000"/>
              <a:gd name="connsiteX641" fmla="*/ 1972385 w 7472601"/>
              <a:gd name="connsiteY641" fmla="*/ 2198735 h 6858000"/>
              <a:gd name="connsiteX642" fmla="*/ 2040892 w 7472601"/>
              <a:gd name="connsiteY642" fmla="*/ 2405205 h 6858000"/>
              <a:gd name="connsiteX643" fmla="*/ 2131689 w 7472601"/>
              <a:gd name="connsiteY643" fmla="*/ 1936926 h 6858000"/>
              <a:gd name="connsiteX644" fmla="*/ 2454820 w 7472601"/>
              <a:gd name="connsiteY644" fmla="*/ 1248808 h 6858000"/>
              <a:gd name="connsiteX645" fmla="*/ 2492512 w 7472601"/>
              <a:gd name="connsiteY645" fmla="*/ 1302920 h 6858000"/>
              <a:gd name="connsiteX646" fmla="*/ 2081216 w 7472601"/>
              <a:gd name="connsiteY646" fmla="*/ 2527513 h 6858000"/>
              <a:gd name="connsiteX647" fmla="*/ 2081211 w 7472601"/>
              <a:gd name="connsiteY647" fmla="*/ 2528916 h 6858000"/>
              <a:gd name="connsiteX648" fmla="*/ 2199067 w 7472601"/>
              <a:gd name="connsiteY648" fmla="*/ 2884061 h 6858000"/>
              <a:gd name="connsiteX649" fmla="*/ 3192586 w 7472601"/>
              <a:gd name="connsiteY649" fmla="*/ 3411496 h 6858000"/>
              <a:gd name="connsiteX650" fmla="*/ 3182620 w 7472601"/>
              <a:gd name="connsiteY650" fmla="*/ 3483279 h 6858000"/>
              <a:gd name="connsiteX651" fmla="*/ 2435119 w 7472601"/>
              <a:gd name="connsiteY651" fmla="*/ 3080173 h 6858000"/>
              <a:gd name="connsiteX652" fmla="*/ 2410152 w 7472601"/>
              <a:gd name="connsiteY652" fmla="*/ 3063751 h 6858000"/>
              <a:gd name="connsiteX653" fmla="*/ 2408099 w 7472601"/>
              <a:gd name="connsiteY653" fmla="*/ 3064403 h 6858000"/>
              <a:gd name="connsiteX654" fmla="*/ 2407218 w 7472601"/>
              <a:gd name="connsiteY654" fmla="*/ 3070324 h 6858000"/>
              <a:gd name="connsiteX655" fmla="*/ 2380138 w 7472601"/>
              <a:gd name="connsiteY655" fmla="*/ 3099341 h 6858000"/>
              <a:gd name="connsiteX656" fmla="*/ 1765923 w 7472601"/>
              <a:gd name="connsiteY656" fmla="*/ 3581043 h 6858000"/>
              <a:gd name="connsiteX657" fmla="*/ 1702258 w 7472601"/>
              <a:gd name="connsiteY657" fmla="*/ 3612286 h 6858000"/>
              <a:gd name="connsiteX658" fmla="*/ 1538370 w 7472601"/>
              <a:gd name="connsiteY658" fmla="*/ 3811804 h 6858000"/>
              <a:gd name="connsiteX659" fmla="*/ 542867 w 7472601"/>
              <a:gd name="connsiteY659" fmla="*/ 4944092 h 6858000"/>
              <a:gd name="connsiteX660" fmla="*/ 515800 w 7472601"/>
              <a:gd name="connsiteY660" fmla="*/ 4862180 h 6858000"/>
              <a:gd name="connsiteX661" fmla="*/ 909145 w 7472601"/>
              <a:gd name="connsiteY661" fmla="*/ 4199225 h 6858000"/>
              <a:gd name="connsiteX662" fmla="*/ 1214067 w 7472601"/>
              <a:gd name="connsiteY662" fmla="*/ 3908561 h 6858000"/>
              <a:gd name="connsiteX663" fmla="*/ 640967 w 7472601"/>
              <a:gd name="connsiteY663" fmla="*/ 4105601 h 6858000"/>
              <a:gd name="connsiteX664" fmla="*/ 112563 w 7472601"/>
              <a:gd name="connsiteY664" fmla="*/ 4396952 h 6858000"/>
              <a:gd name="connsiteX665" fmla="*/ 0 w 7472601"/>
              <a:gd name="connsiteY665" fmla="*/ 4466006 h 6858000"/>
              <a:gd name="connsiteX666" fmla="*/ 0 w 7472601"/>
              <a:gd name="connsiteY666" fmla="*/ 4233763 h 6858000"/>
              <a:gd name="connsiteX667" fmla="*/ 36881 w 7472601"/>
              <a:gd name="connsiteY667" fmla="*/ 4200118 h 6858000"/>
              <a:gd name="connsiteX668" fmla="*/ 910534 w 7472601"/>
              <a:gd name="connsiteY668" fmla="*/ 3629753 h 6858000"/>
              <a:gd name="connsiteX669" fmla="*/ 1578717 w 7472601"/>
              <a:gd name="connsiteY669" fmla="*/ 3575982 h 6858000"/>
              <a:gd name="connsiteX670" fmla="*/ 2338780 w 7472601"/>
              <a:gd name="connsiteY670" fmla="*/ 3033725 h 6858000"/>
              <a:gd name="connsiteX671" fmla="*/ 1807991 w 7472601"/>
              <a:gd name="connsiteY671" fmla="*/ 2807184 h 6858000"/>
              <a:gd name="connsiteX672" fmla="*/ 1416358 w 7472601"/>
              <a:gd name="connsiteY672" fmla="*/ 3112571 h 6858000"/>
              <a:gd name="connsiteX673" fmla="*/ 939066 w 7472601"/>
              <a:gd name="connsiteY673" fmla="*/ 3378798 h 6858000"/>
              <a:gd name="connsiteX674" fmla="*/ 115099 w 7472601"/>
              <a:gd name="connsiteY674" fmla="*/ 3607650 h 6858000"/>
              <a:gd name="connsiteX675" fmla="*/ 97284 w 7472601"/>
              <a:gd name="connsiteY675" fmla="*/ 3520393 h 6858000"/>
              <a:gd name="connsiteX676" fmla="*/ 922050 w 7472601"/>
              <a:gd name="connsiteY676" fmla="*/ 3074867 h 6858000"/>
              <a:gd name="connsiteX677" fmla="*/ 1405265 w 7472601"/>
              <a:gd name="connsiteY677" fmla="*/ 3016319 h 6858000"/>
              <a:gd name="connsiteX678" fmla="*/ 1407512 w 7472601"/>
              <a:gd name="connsiteY678" fmla="*/ 3018001 h 6858000"/>
              <a:gd name="connsiteX679" fmla="*/ 1726266 w 7472601"/>
              <a:gd name="connsiteY679" fmla="*/ 2777274 h 6858000"/>
              <a:gd name="connsiteX680" fmla="*/ 625390 w 7472601"/>
              <a:gd name="connsiteY680" fmla="*/ 2514541 h 6858000"/>
              <a:gd name="connsiteX681" fmla="*/ 619799 w 7472601"/>
              <a:gd name="connsiteY681" fmla="*/ 2527180 h 6858000"/>
              <a:gd name="connsiteX682" fmla="*/ 310030 w 7472601"/>
              <a:gd name="connsiteY682" fmla="*/ 2771818 h 6858000"/>
              <a:gd name="connsiteX683" fmla="*/ 173877 w 7472601"/>
              <a:gd name="connsiteY683" fmla="*/ 2937056 h 6858000"/>
              <a:gd name="connsiteX684" fmla="*/ 77889 w 7472601"/>
              <a:gd name="connsiteY684" fmla="*/ 3138440 h 6858000"/>
              <a:gd name="connsiteX685" fmla="*/ 0 w 7472601"/>
              <a:gd name="connsiteY685" fmla="*/ 3271395 h 6858000"/>
              <a:gd name="connsiteX686" fmla="*/ 0 w 7472601"/>
              <a:gd name="connsiteY686" fmla="*/ 3153002 h 6858000"/>
              <a:gd name="connsiteX687" fmla="*/ 2386 w 7472601"/>
              <a:gd name="connsiteY687" fmla="*/ 3149203 h 6858000"/>
              <a:gd name="connsiteX688" fmla="*/ 89753 w 7472601"/>
              <a:gd name="connsiteY688" fmla="*/ 2987702 h 6858000"/>
              <a:gd name="connsiteX689" fmla="*/ 76869 w 7472601"/>
              <a:gd name="connsiteY689" fmla="*/ 3005404 h 6858000"/>
              <a:gd name="connsiteX690" fmla="*/ 32049 w 7472601"/>
              <a:gd name="connsiteY690" fmla="*/ 3065814 h 6858000"/>
              <a:gd name="connsiteX691" fmla="*/ 0 w 7472601"/>
              <a:gd name="connsiteY691" fmla="*/ 3108744 h 6858000"/>
              <a:gd name="connsiteX692" fmla="*/ 0 w 7472601"/>
              <a:gd name="connsiteY692" fmla="*/ 3058059 h 6858000"/>
              <a:gd name="connsiteX693" fmla="*/ 7610 w 7472601"/>
              <a:gd name="connsiteY693" fmla="*/ 3047889 h 6858000"/>
              <a:gd name="connsiteX694" fmla="*/ 52419 w 7472601"/>
              <a:gd name="connsiteY694" fmla="*/ 2987479 h 6858000"/>
              <a:gd name="connsiteX695" fmla="*/ 59142 w 7472601"/>
              <a:gd name="connsiteY695" fmla="*/ 2978488 h 6858000"/>
              <a:gd name="connsiteX696" fmla="*/ 0 w 7472601"/>
              <a:gd name="connsiteY696" fmla="*/ 3015334 h 6858000"/>
              <a:gd name="connsiteX697" fmla="*/ 0 w 7472601"/>
              <a:gd name="connsiteY697" fmla="*/ 2914286 h 6858000"/>
              <a:gd name="connsiteX698" fmla="*/ 36383 w 7472601"/>
              <a:gd name="connsiteY698" fmla="*/ 2901128 h 6858000"/>
              <a:gd name="connsiteX699" fmla="*/ 156329 w 7472601"/>
              <a:gd name="connsiteY699" fmla="*/ 2840533 h 6858000"/>
              <a:gd name="connsiteX700" fmla="*/ 358355 w 7472601"/>
              <a:gd name="connsiteY700" fmla="*/ 2620471 h 6858000"/>
              <a:gd name="connsiteX701" fmla="*/ 510577 w 7472601"/>
              <a:gd name="connsiteY701" fmla="*/ 2501244 h 6858000"/>
              <a:gd name="connsiteX702" fmla="*/ 211967 w 7472601"/>
              <a:gd name="connsiteY702" fmla="*/ 2479171 h 6858000"/>
              <a:gd name="connsiteX703" fmla="*/ 0 w 7472601"/>
              <a:gd name="connsiteY703" fmla="*/ 2476398 h 6858000"/>
              <a:gd name="connsiteX704" fmla="*/ 0 w 7472601"/>
              <a:gd name="connsiteY704" fmla="*/ 2389189 h 6858000"/>
              <a:gd name="connsiteX705" fmla="*/ 103062 w 7472601"/>
              <a:gd name="connsiteY705" fmla="*/ 2389518 h 6858000"/>
              <a:gd name="connsiteX706" fmla="*/ 510734 w 7472601"/>
              <a:gd name="connsiteY706" fmla="*/ 2416201 h 6858000"/>
              <a:gd name="connsiteX707" fmla="*/ 279257 w 7472601"/>
              <a:gd name="connsiteY707" fmla="*/ 2092102 h 6858000"/>
              <a:gd name="connsiteX708" fmla="*/ 65265 w 7472601"/>
              <a:gd name="connsiteY708" fmla="*/ 2006049 h 6858000"/>
              <a:gd name="connsiteX709" fmla="*/ 0 w 7472601"/>
              <a:gd name="connsiteY709" fmla="*/ 1982532 h 6858000"/>
              <a:gd name="connsiteX710" fmla="*/ 0 w 7472601"/>
              <a:gd name="connsiteY710" fmla="*/ 1912789 h 6858000"/>
              <a:gd name="connsiteX711" fmla="*/ 97460 w 7472601"/>
              <a:gd name="connsiteY711" fmla="*/ 1953725 h 6858000"/>
              <a:gd name="connsiteX712" fmla="*/ 221272 w 7472601"/>
              <a:gd name="connsiteY712" fmla="*/ 1980766 h 6858000"/>
              <a:gd name="connsiteX713" fmla="*/ 116765 w 7472601"/>
              <a:gd name="connsiteY713" fmla="*/ 1911033 h 6858000"/>
              <a:gd name="connsiteX714" fmla="*/ 16405 w 7472601"/>
              <a:gd name="connsiteY714" fmla="*/ 1803412 h 6858000"/>
              <a:gd name="connsiteX715" fmla="*/ 0 w 7472601"/>
              <a:gd name="connsiteY715" fmla="*/ 1784777 h 6858000"/>
              <a:gd name="connsiteX716" fmla="*/ 0 w 7472601"/>
              <a:gd name="connsiteY716" fmla="*/ 1740082 h 6858000"/>
              <a:gd name="connsiteX717" fmla="*/ 39394 w 7472601"/>
              <a:gd name="connsiteY717" fmla="*/ 1784856 h 6858000"/>
              <a:gd name="connsiteX718" fmla="*/ 135813 w 7472601"/>
              <a:gd name="connsiteY718" fmla="*/ 1888838 h 6858000"/>
              <a:gd name="connsiteX719" fmla="*/ 242575 w 7472601"/>
              <a:gd name="connsiteY719" fmla="*/ 1958841 h 6858000"/>
              <a:gd name="connsiteX720" fmla="*/ 82197 w 7472601"/>
              <a:gd name="connsiteY720" fmla="*/ 1754826 h 6858000"/>
              <a:gd name="connsiteX721" fmla="*/ 0 w 7472601"/>
              <a:gd name="connsiteY721" fmla="*/ 1679650 h 6858000"/>
              <a:gd name="connsiteX722" fmla="*/ 0 w 7472601"/>
              <a:gd name="connsiteY722" fmla="*/ 1602463 h 6858000"/>
              <a:gd name="connsiteX723" fmla="*/ 84689 w 7472601"/>
              <a:gd name="connsiteY723" fmla="*/ 1677442 h 6858000"/>
              <a:gd name="connsiteX724" fmla="*/ 298437 w 7472601"/>
              <a:gd name="connsiteY724" fmla="*/ 1968019 h 6858000"/>
              <a:gd name="connsiteX725" fmla="*/ 227269 w 7472601"/>
              <a:gd name="connsiteY725" fmla="*/ 1114064 h 6858000"/>
              <a:gd name="connsiteX726" fmla="*/ 248003 w 7472601"/>
              <a:gd name="connsiteY726" fmla="*/ 1089613 h 6858000"/>
              <a:gd name="connsiteX727" fmla="*/ 427020 w 7472601"/>
              <a:gd name="connsiteY727" fmla="*/ 1619803 h 6858000"/>
              <a:gd name="connsiteX728" fmla="*/ 340345 w 7472601"/>
              <a:gd name="connsiteY728" fmla="*/ 2027739 h 6858000"/>
              <a:gd name="connsiteX729" fmla="*/ 360865 w 7472601"/>
              <a:gd name="connsiteY729" fmla="*/ 2044827 h 6858000"/>
              <a:gd name="connsiteX730" fmla="*/ 560414 w 7472601"/>
              <a:gd name="connsiteY730" fmla="*/ 2421457 h 6858000"/>
              <a:gd name="connsiteX731" fmla="*/ 1359703 w 7472601"/>
              <a:gd name="connsiteY731" fmla="*/ 2578554 h 6858000"/>
              <a:gd name="connsiteX732" fmla="*/ 1359422 w 7472601"/>
              <a:gd name="connsiteY732" fmla="*/ 2577994 h 6858000"/>
              <a:gd name="connsiteX733" fmla="*/ 828701 w 7472601"/>
              <a:gd name="connsiteY733" fmla="*/ 1839520 h 6858000"/>
              <a:gd name="connsiteX734" fmla="*/ 494427 w 7472601"/>
              <a:gd name="connsiteY734" fmla="*/ 1092333 h 6858000"/>
              <a:gd name="connsiteX735" fmla="*/ 506322 w 7472601"/>
              <a:gd name="connsiteY735" fmla="*/ 1020997 h 6858000"/>
              <a:gd name="connsiteX736" fmla="*/ 4570198 w 7472601"/>
              <a:gd name="connsiteY736" fmla="*/ 978081 h 6858000"/>
              <a:gd name="connsiteX737" fmla="*/ 4523691 w 7472601"/>
              <a:gd name="connsiteY737" fmla="*/ 1127776 h 6858000"/>
              <a:gd name="connsiteX738" fmla="*/ 4509875 w 7472601"/>
              <a:gd name="connsiteY738" fmla="*/ 1167552 h 6858000"/>
              <a:gd name="connsiteX739" fmla="*/ 4478168 w 7472601"/>
              <a:gd name="connsiteY739" fmla="*/ 1260735 h 6858000"/>
              <a:gd name="connsiteX740" fmla="*/ 4409309 w 7472601"/>
              <a:gd name="connsiteY740" fmla="*/ 1666996 h 6858000"/>
              <a:gd name="connsiteX741" fmla="*/ 4370031 w 7472601"/>
              <a:gd name="connsiteY741" fmla="*/ 1955666 h 6858000"/>
              <a:gd name="connsiteX742" fmla="*/ 4570198 w 7472601"/>
              <a:gd name="connsiteY742" fmla="*/ 978081 h 6858000"/>
              <a:gd name="connsiteX743" fmla="*/ 4557898 w 7472601"/>
              <a:gd name="connsiteY743" fmla="*/ 900011 h 6858000"/>
              <a:gd name="connsiteX744" fmla="*/ 4344840 w 7472601"/>
              <a:gd name="connsiteY744" fmla="*/ 1922038 h 6858000"/>
              <a:gd name="connsiteX745" fmla="*/ 4378710 w 7472601"/>
              <a:gd name="connsiteY745" fmla="*/ 1665516 h 6858000"/>
              <a:gd name="connsiteX746" fmla="*/ 4448798 w 7472601"/>
              <a:gd name="connsiteY746" fmla="*/ 1253024 h 6858000"/>
              <a:gd name="connsiteX747" fmla="*/ 4480315 w 7472601"/>
              <a:gd name="connsiteY747" fmla="*/ 1158454 h 6858000"/>
              <a:gd name="connsiteX748" fmla="*/ 4494133 w 7472601"/>
              <a:gd name="connsiteY748" fmla="*/ 1118676 h 6858000"/>
              <a:gd name="connsiteX749" fmla="*/ 4557898 w 7472601"/>
              <a:gd name="connsiteY749" fmla="*/ 900011 h 6858000"/>
              <a:gd name="connsiteX750" fmla="*/ 5870151 w 7472601"/>
              <a:gd name="connsiteY750" fmla="*/ 898890 h 6858000"/>
              <a:gd name="connsiteX751" fmla="*/ 5861335 w 7472601"/>
              <a:gd name="connsiteY751" fmla="*/ 899177 h 6858000"/>
              <a:gd name="connsiteX752" fmla="*/ 5843702 w 7472601"/>
              <a:gd name="connsiteY752" fmla="*/ 899748 h 6858000"/>
              <a:gd name="connsiteX753" fmla="*/ 5651107 w 7472601"/>
              <a:gd name="connsiteY753" fmla="*/ 920306 h 6858000"/>
              <a:gd name="connsiteX754" fmla="*/ 5459407 w 7472601"/>
              <a:gd name="connsiteY754" fmla="*/ 940975 h 6858000"/>
              <a:gd name="connsiteX755" fmla="*/ 5374846 w 7472601"/>
              <a:gd name="connsiteY755" fmla="*/ 941988 h 6858000"/>
              <a:gd name="connsiteX756" fmla="*/ 5256105 w 7472601"/>
              <a:gd name="connsiteY756" fmla="*/ 945632 h 6858000"/>
              <a:gd name="connsiteX757" fmla="*/ 5107071 w 7472601"/>
              <a:gd name="connsiteY757" fmla="*/ 969720 h 6858000"/>
              <a:gd name="connsiteX758" fmla="*/ 4998681 w 7472601"/>
              <a:gd name="connsiteY758" fmla="*/ 988771 h 6858000"/>
              <a:gd name="connsiteX759" fmla="*/ 5870151 w 7472601"/>
              <a:gd name="connsiteY759" fmla="*/ 898890 h 6858000"/>
              <a:gd name="connsiteX760" fmla="*/ 5504425 w 7472601"/>
              <a:gd name="connsiteY760" fmla="*/ 848067 h 6858000"/>
              <a:gd name="connsiteX761" fmla="*/ 4968849 w 7472601"/>
              <a:gd name="connsiteY761" fmla="*/ 962318 h 6858000"/>
              <a:gd name="connsiteX762" fmla="*/ 5104039 w 7472601"/>
              <a:gd name="connsiteY762" fmla="*/ 940634 h 6858000"/>
              <a:gd name="connsiteX763" fmla="*/ 5256311 w 7472601"/>
              <a:gd name="connsiteY763" fmla="*/ 916490 h 6858000"/>
              <a:gd name="connsiteX764" fmla="*/ 5377381 w 7472601"/>
              <a:gd name="connsiteY764" fmla="*/ 912671 h 6858000"/>
              <a:gd name="connsiteX765" fmla="*/ 5460148 w 7472601"/>
              <a:gd name="connsiteY765" fmla="*/ 911442 h 6858000"/>
              <a:gd name="connsiteX766" fmla="*/ 5648971 w 7472601"/>
              <a:gd name="connsiteY766" fmla="*/ 891331 h 6858000"/>
              <a:gd name="connsiteX767" fmla="*/ 5844807 w 7472601"/>
              <a:gd name="connsiteY767" fmla="*/ 870718 h 6858000"/>
              <a:gd name="connsiteX768" fmla="*/ 5862975 w 7472601"/>
              <a:gd name="connsiteY768" fmla="*/ 869756 h 6858000"/>
              <a:gd name="connsiteX769" fmla="*/ 5920887 w 7472601"/>
              <a:gd name="connsiteY769" fmla="*/ 865929 h 6858000"/>
              <a:gd name="connsiteX770" fmla="*/ 5504425 w 7472601"/>
              <a:gd name="connsiteY770" fmla="*/ 848067 h 6858000"/>
              <a:gd name="connsiteX771" fmla="*/ 3607114 w 7472601"/>
              <a:gd name="connsiteY771" fmla="*/ 467441 h 6858000"/>
              <a:gd name="connsiteX772" fmla="*/ 3296242 w 7472601"/>
              <a:gd name="connsiteY772" fmla="*/ 807991 h 6858000"/>
              <a:gd name="connsiteX773" fmla="*/ 3174674 w 7472601"/>
              <a:gd name="connsiteY773" fmla="*/ 919759 h 6858000"/>
              <a:gd name="connsiteX774" fmla="*/ 3042978 w 7472601"/>
              <a:gd name="connsiteY774" fmla="*/ 1054894 h 6858000"/>
              <a:gd name="connsiteX775" fmla="*/ 2968914 w 7472601"/>
              <a:gd name="connsiteY775" fmla="*/ 1133756 h 6858000"/>
              <a:gd name="connsiteX776" fmla="*/ 3103823 w 7472601"/>
              <a:gd name="connsiteY776" fmla="*/ 1026814 h 6858000"/>
              <a:gd name="connsiteX777" fmla="*/ 3607114 w 7472601"/>
              <a:gd name="connsiteY777" fmla="*/ 467441 h 6858000"/>
              <a:gd name="connsiteX778" fmla="*/ 3744487 w 7472601"/>
              <a:gd name="connsiteY778" fmla="*/ 383136 h 6858000"/>
              <a:gd name="connsiteX779" fmla="*/ 3970213 w 7472601"/>
              <a:gd name="connsiteY779" fmla="*/ 995559 h 6858000"/>
              <a:gd name="connsiteX780" fmla="*/ 3744487 w 7472601"/>
              <a:gd name="connsiteY780" fmla="*/ 383136 h 6858000"/>
              <a:gd name="connsiteX781" fmla="*/ 3624562 w 7472601"/>
              <a:gd name="connsiteY781" fmla="*/ 367041 h 6858000"/>
              <a:gd name="connsiteX782" fmla="*/ 3489712 w 7472601"/>
              <a:gd name="connsiteY782" fmla="*/ 485386 h 6858000"/>
              <a:gd name="connsiteX783" fmla="*/ 3182994 w 7472601"/>
              <a:gd name="connsiteY783" fmla="*/ 828265 h 6858000"/>
              <a:gd name="connsiteX784" fmla="*/ 2892114 w 7472601"/>
              <a:gd name="connsiteY784" fmla="*/ 1172635 h 6858000"/>
              <a:gd name="connsiteX785" fmla="*/ 3021459 w 7472601"/>
              <a:gd name="connsiteY785" fmla="*/ 1035385 h 6858000"/>
              <a:gd name="connsiteX786" fmla="*/ 3153873 w 7472601"/>
              <a:gd name="connsiteY786" fmla="*/ 898971 h 6858000"/>
              <a:gd name="connsiteX787" fmla="*/ 3276511 w 7472601"/>
              <a:gd name="connsiteY787" fmla="*/ 786423 h 6858000"/>
              <a:gd name="connsiteX788" fmla="*/ 3584154 w 7472601"/>
              <a:gd name="connsiteY788" fmla="*/ 448218 h 6858000"/>
              <a:gd name="connsiteX789" fmla="*/ 3624562 w 7472601"/>
              <a:gd name="connsiteY789" fmla="*/ 367041 h 6858000"/>
              <a:gd name="connsiteX790" fmla="*/ 3766672 w 7472601"/>
              <a:gd name="connsiteY790" fmla="*/ 359429 h 6858000"/>
              <a:gd name="connsiteX791" fmla="*/ 3996338 w 7472601"/>
              <a:gd name="connsiteY791" fmla="*/ 968237 h 6858000"/>
              <a:gd name="connsiteX792" fmla="*/ 3766672 w 7472601"/>
              <a:gd name="connsiteY792" fmla="*/ 359429 h 6858000"/>
              <a:gd name="connsiteX793" fmla="*/ 5805386 w 7472601"/>
              <a:gd name="connsiteY793" fmla="*/ 239240 h 6858000"/>
              <a:gd name="connsiteX794" fmla="*/ 5736947 w 7472601"/>
              <a:gd name="connsiteY794" fmla="*/ 261367 h 6858000"/>
              <a:gd name="connsiteX795" fmla="*/ 5427012 w 7472601"/>
              <a:gd name="connsiteY795" fmla="*/ 311272 h 6858000"/>
              <a:gd name="connsiteX796" fmla="*/ 5147818 w 7472601"/>
              <a:gd name="connsiteY796" fmla="*/ 322112 h 6858000"/>
              <a:gd name="connsiteX797" fmla="*/ 5060854 w 7472601"/>
              <a:gd name="connsiteY797" fmla="*/ 311882 h 6858000"/>
              <a:gd name="connsiteX798" fmla="*/ 4945989 w 7472601"/>
              <a:gd name="connsiteY798" fmla="*/ 300516 h 6858000"/>
              <a:gd name="connsiteX799" fmla="*/ 5410479 w 7472601"/>
              <a:gd name="connsiteY799" fmla="*/ 348434 h 6858000"/>
              <a:gd name="connsiteX800" fmla="*/ 5805386 w 7472601"/>
              <a:gd name="connsiteY800" fmla="*/ 239240 h 6858000"/>
              <a:gd name="connsiteX801" fmla="*/ 5905192 w 7472601"/>
              <a:gd name="connsiteY801" fmla="*/ 163079 h 6858000"/>
              <a:gd name="connsiteX802" fmla="*/ 5865655 w 7472601"/>
              <a:gd name="connsiteY802" fmla="*/ 171901 h 6858000"/>
              <a:gd name="connsiteX803" fmla="*/ 5259740 w 7472601"/>
              <a:gd name="connsiteY803" fmla="*/ 257013 h 6858000"/>
              <a:gd name="connsiteX804" fmla="*/ 5208466 w 7472601"/>
              <a:gd name="connsiteY804" fmla="*/ 257550 h 6858000"/>
              <a:gd name="connsiteX805" fmla="*/ 4980204 w 7472601"/>
              <a:gd name="connsiteY805" fmla="*/ 271903 h 6858000"/>
              <a:gd name="connsiteX806" fmla="*/ 5068068 w 7472601"/>
              <a:gd name="connsiteY806" fmla="*/ 282244 h 6858000"/>
              <a:gd name="connsiteX807" fmla="*/ 5153231 w 7472601"/>
              <a:gd name="connsiteY807" fmla="*/ 292240 h 6858000"/>
              <a:gd name="connsiteX808" fmla="*/ 5426491 w 7472601"/>
              <a:gd name="connsiteY808" fmla="*/ 281128 h 6858000"/>
              <a:gd name="connsiteX809" fmla="*/ 5731212 w 7472601"/>
              <a:gd name="connsiteY809" fmla="*/ 231951 h 6858000"/>
              <a:gd name="connsiteX810" fmla="*/ 5905192 w 7472601"/>
              <a:gd name="connsiteY810" fmla="*/ 163079 h 6858000"/>
              <a:gd name="connsiteX811" fmla="*/ 5944437 w 7472601"/>
              <a:gd name="connsiteY811" fmla="*/ 113829 h 6858000"/>
              <a:gd name="connsiteX812" fmla="*/ 5825032 w 7472601"/>
              <a:gd name="connsiteY812" fmla="*/ 146405 h 6858000"/>
              <a:gd name="connsiteX813" fmla="*/ 4955599 w 7472601"/>
              <a:gd name="connsiteY813" fmla="*/ 247008 h 6858000"/>
              <a:gd name="connsiteX814" fmla="*/ 5210104 w 7472601"/>
              <a:gd name="connsiteY814" fmla="*/ 228123 h 6858000"/>
              <a:gd name="connsiteX815" fmla="*/ 5261015 w 7472601"/>
              <a:gd name="connsiteY815" fmla="*/ 227087 h 6858000"/>
              <a:gd name="connsiteX816" fmla="*/ 5861181 w 7472601"/>
              <a:gd name="connsiteY816" fmla="*/ 143093 h 6858000"/>
              <a:gd name="connsiteX817" fmla="*/ 5961252 w 7472601"/>
              <a:gd name="connsiteY817" fmla="*/ 114820 h 6858000"/>
              <a:gd name="connsiteX818" fmla="*/ 5944437 w 7472601"/>
              <a:gd name="connsiteY818" fmla="*/ 113829 h 6858000"/>
              <a:gd name="connsiteX819" fmla="*/ 3882765 w 7472601"/>
              <a:gd name="connsiteY819" fmla="*/ 0 h 6858000"/>
              <a:gd name="connsiteX820" fmla="*/ 3995099 w 7472601"/>
              <a:gd name="connsiteY820" fmla="*/ 0 h 6858000"/>
              <a:gd name="connsiteX821" fmla="*/ 4163818 w 7472601"/>
              <a:gd name="connsiteY821" fmla="*/ 234104 h 6858000"/>
              <a:gd name="connsiteX822" fmla="*/ 4172099 w 7472601"/>
              <a:gd name="connsiteY822" fmla="*/ 234207 h 6858000"/>
              <a:gd name="connsiteX823" fmla="*/ 4784282 w 7472601"/>
              <a:gd name="connsiteY823" fmla="*/ 276561 h 6858000"/>
              <a:gd name="connsiteX824" fmla="*/ 4801687 w 7472601"/>
              <a:gd name="connsiteY824" fmla="*/ 267764 h 6858000"/>
              <a:gd name="connsiteX825" fmla="*/ 6082788 w 7472601"/>
              <a:gd name="connsiteY825" fmla="*/ 64119 h 6858000"/>
              <a:gd name="connsiteX826" fmla="*/ 6099442 w 7472601"/>
              <a:gd name="connsiteY826" fmla="*/ 82568 h 6858000"/>
              <a:gd name="connsiteX827" fmla="*/ 4804137 w 7472601"/>
              <a:gd name="connsiteY827" fmla="*/ 320931 h 6858000"/>
              <a:gd name="connsiteX828" fmla="*/ 4227047 w 7472601"/>
              <a:gd name="connsiteY828" fmla="*/ 313415 h 6858000"/>
              <a:gd name="connsiteX829" fmla="*/ 4346041 w 7472601"/>
              <a:gd name="connsiteY829" fmla="*/ 456086 h 6858000"/>
              <a:gd name="connsiteX830" fmla="*/ 4870967 w 7472601"/>
              <a:gd name="connsiteY830" fmla="*/ 963061 h 6858000"/>
              <a:gd name="connsiteX831" fmla="*/ 4889647 w 7472601"/>
              <a:gd name="connsiteY831" fmla="*/ 957147 h 6858000"/>
              <a:gd name="connsiteX832" fmla="*/ 5422504 w 7472601"/>
              <a:gd name="connsiteY832" fmla="*/ 805191 h 6858000"/>
              <a:gd name="connsiteX833" fmla="*/ 6087656 w 7472601"/>
              <a:gd name="connsiteY833" fmla="*/ 826703 h 6858000"/>
              <a:gd name="connsiteX834" fmla="*/ 6058717 w 7472601"/>
              <a:gd name="connsiteY834" fmla="*/ 865992 h 6858000"/>
              <a:gd name="connsiteX835" fmla="*/ 4974153 w 7472601"/>
              <a:gd name="connsiteY835" fmla="*/ 1045456 h 6858000"/>
              <a:gd name="connsiteX836" fmla="*/ 5627835 w 7472601"/>
              <a:gd name="connsiteY836" fmla="*/ 1472077 h 6858000"/>
              <a:gd name="connsiteX837" fmla="*/ 5629817 w 7472601"/>
              <a:gd name="connsiteY837" fmla="*/ 1471412 h 6858000"/>
              <a:gd name="connsiteX838" fmla="*/ 5634124 w 7472601"/>
              <a:gd name="connsiteY838" fmla="*/ 1470572 h 6858000"/>
              <a:gd name="connsiteX839" fmla="*/ 5755832 w 7472601"/>
              <a:gd name="connsiteY839" fmla="*/ 1383886 h 6858000"/>
              <a:gd name="connsiteX840" fmla="*/ 6014186 w 7472601"/>
              <a:gd name="connsiteY840" fmla="*/ 1279799 h 6858000"/>
              <a:gd name="connsiteX841" fmla="*/ 6901619 w 7472601"/>
              <a:gd name="connsiteY841" fmla="*/ 1047874 h 6858000"/>
              <a:gd name="connsiteX842" fmla="*/ 6931566 w 7472601"/>
              <a:gd name="connsiteY842" fmla="*/ 1062034 h 6858000"/>
              <a:gd name="connsiteX843" fmla="*/ 5790982 w 7472601"/>
              <a:gd name="connsiteY843" fmla="*/ 1561380 h 6858000"/>
              <a:gd name="connsiteX844" fmla="*/ 6188971 w 7472601"/>
              <a:gd name="connsiteY844" fmla="*/ 1755168 h 6858000"/>
              <a:gd name="connsiteX845" fmla="*/ 6202446 w 7472601"/>
              <a:gd name="connsiteY845" fmla="*/ 1752268 h 6858000"/>
              <a:gd name="connsiteX846" fmla="*/ 7179560 w 7472601"/>
              <a:gd name="connsiteY846" fmla="*/ 1467551 h 6858000"/>
              <a:gd name="connsiteX847" fmla="*/ 7158730 w 7472601"/>
              <a:gd name="connsiteY847" fmla="*/ 1507835 h 6858000"/>
              <a:gd name="connsiteX848" fmla="*/ 6326959 w 7472601"/>
              <a:gd name="connsiteY848" fmla="*/ 1817686 h 6858000"/>
              <a:gd name="connsiteX849" fmla="*/ 6537433 w 7472601"/>
              <a:gd name="connsiteY849" fmla="*/ 1907790 h 6858000"/>
              <a:gd name="connsiteX850" fmla="*/ 6550221 w 7472601"/>
              <a:gd name="connsiteY850" fmla="*/ 1910729 h 6858000"/>
              <a:gd name="connsiteX851" fmla="*/ 6964438 w 7472601"/>
              <a:gd name="connsiteY851" fmla="*/ 2209505 h 6858000"/>
              <a:gd name="connsiteX852" fmla="*/ 7367862 w 7472601"/>
              <a:gd name="connsiteY852" fmla="*/ 2806833 h 6858000"/>
              <a:gd name="connsiteX853" fmla="*/ 7364329 w 7472601"/>
              <a:gd name="connsiteY853" fmla="*/ 2826907 h 6858000"/>
              <a:gd name="connsiteX854" fmla="*/ 7290545 w 7472601"/>
              <a:gd name="connsiteY854" fmla="*/ 2850663 h 6858000"/>
              <a:gd name="connsiteX855" fmla="*/ 6472036 w 7472601"/>
              <a:gd name="connsiteY855" fmla="*/ 1959003 h 6858000"/>
              <a:gd name="connsiteX856" fmla="*/ 5792897 w 7472601"/>
              <a:gd name="connsiteY856" fmla="*/ 1647747 h 6858000"/>
              <a:gd name="connsiteX857" fmla="*/ 5842751 w 7472601"/>
              <a:gd name="connsiteY857" fmla="*/ 1816112 h 6858000"/>
              <a:gd name="connsiteX858" fmla="*/ 5847424 w 7472601"/>
              <a:gd name="connsiteY858" fmla="*/ 1815776 h 6858000"/>
              <a:gd name="connsiteX859" fmla="*/ 6399821 w 7472601"/>
              <a:gd name="connsiteY859" fmla="*/ 2344799 h 6858000"/>
              <a:gd name="connsiteX860" fmla="*/ 6323232 w 7472601"/>
              <a:gd name="connsiteY860" fmla="*/ 2389634 h 6858000"/>
              <a:gd name="connsiteX861" fmla="*/ 5942958 w 7472601"/>
              <a:gd name="connsiteY861" fmla="*/ 2077708 h 6858000"/>
              <a:gd name="connsiteX862" fmla="*/ 5921559 w 7472601"/>
              <a:gd name="connsiteY862" fmla="*/ 2378596 h 6858000"/>
              <a:gd name="connsiteX863" fmla="*/ 5817651 w 7472601"/>
              <a:gd name="connsiteY863" fmla="*/ 3023919 h 6858000"/>
              <a:gd name="connsiteX864" fmla="*/ 5729634 w 7472601"/>
              <a:gd name="connsiteY864" fmla="*/ 3051849 h 6858000"/>
              <a:gd name="connsiteX865" fmla="*/ 5611018 w 7472601"/>
              <a:gd name="connsiteY865" fmla="*/ 2316769 h 6858000"/>
              <a:gd name="connsiteX866" fmla="*/ 5687608 w 7472601"/>
              <a:gd name="connsiteY866" fmla="*/ 2039972 h 6858000"/>
              <a:gd name="connsiteX867" fmla="*/ 5657554 w 7472601"/>
              <a:gd name="connsiteY867" fmla="*/ 1576445 h 6858000"/>
              <a:gd name="connsiteX868" fmla="*/ 5150475 w 7472601"/>
              <a:gd name="connsiteY868" fmla="*/ 1274012 h 6858000"/>
              <a:gd name="connsiteX869" fmla="*/ 5349142 w 7472601"/>
              <a:gd name="connsiteY869" fmla="*/ 2204405 h 6858000"/>
              <a:gd name="connsiteX870" fmla="*/ 5262214 w 7472601"/>
              <a:gd name="connsiteY870" fmla="*/ 2233836 h 6858000"/>
              <a:gd name="connsiteX871" fmla="*/ 4981539 w 7472601"/>
              <a:gd name="connsiteY871" fmla="*/ 1542201 h 6858000"/>
              <a:gd name="connsiteX872" fmla="*/ 4958461 w 7472601"/>
              <a:gd name="connsiteY872" fmla="*/ 1136957 h 6858000"/>
              <a:gd name="connsiteX873" fmla="*/ 4655015 w 7472601"/>
              <a:gd name="connsiteY873" fmla="*/ 891426 h 6858000"/>
              <a:gd name="connsiteX874" fmla="*/ 4348002 w 7472601"/>
              <a:gd name="connsiteY874" fmla="*/ 2205895 h 6858000"/>
              <a:gd name="connsiteX875" fmla="*/ 4262250 w 7472601"/>
              <a:gd name="connsiteY875" fmla="*/ 2219972 h 6858000"/>
              <a:gd name="connsiteX876" fmla="*/ 4550611 w 7472601"/>
              <a:gd name="connsiteY876" fmla="*/ 817540 h 6858000"/>
              <a:gd name="connsiteX877" fmla="*/ 4564418 w 7472601"/>
              <a:gd name="connsiteY877" fmla="*/ 808293 h 6858000"/>
              <a:gd name="connsiteX878" fmla="*/ 4266388 w 7472601"/>
              <a:gd name="connsiteY878" fmla="*/ 500083 h 6858000"/>
              <a:gd name="connsiteX879" fmla="*/ 4032842 w 7472601"/>
              <a:gd name="connsiteY879" fmla="*/ 211809 h 6858000"/>
              <a:gd name="connsiteX880" fmla="*/ 3882765 w 7472601"/>
              <a:gd name="connsiteY880" fmla="*/ 0 h 6858000"/>
              <a:gd name="connsiteX881" fmla="*/ 3721337 w 7472601"/>
              <a:gd name="connsiteY881" fmla="*/ 0 h 6858000"/>
              <a:gd name="connsiteX882" fmla="*/ 3797544 w 7472601"/>
              <a:gd name="connsiteY882" fmla="*/ 0 h 6858000"/>
              <a:gd name="connsiteX883" fmla="*/ 3775734 w 7472601"/>
              <a:gd name="connsiteY883" fmla="*/ 95131 h 6858000"/>
              <a:gd name="connsiteX884" fmla="*/ 3724807 w 7472601"/>
              <a:gd name="connsiteY884" fmla="*/ 272257 h 6858000"/>
              <a:gd name="connsiteX885" fmla="*/ 3726844 w 7472601"/>
              <a:gd name="connsiteY885" fmla="*/ 282988 h 6858000"/>
              <a:gd name="connsiteX886" fmla="*/ 3742664 w 7472601"/>
              <a:gd name="connsiteY886" fmla="*/ 279918 h 6858000"/>
              <a:gd name="connsiteX887" fmla="*/ 4103910 w 7472601"/>
              <a:gd name="connsiteY887" fmla="*/ 1161917 h 6858000"/>
              <a:gd name="connsiteX888" fmla="*/ 4020269 w 7472601"/>
              <a:gd name="connsiteY888" fmla="*/ 1200406 h 6858000"/>
              <a:gd name="connsiteX889" fmla="*/ 3674882 w 7472601"/>
              <a:gd name="connsiteY889" fmla="*/ 488524 h 6858000"/>
              <a:gd name="connsiteX890" fmla="*/ 3132682 w 7472601"/>
              <a:gd name="connsiteY890" fmla="*/ 1072284 h 6858000"/>
              <a:gd name="connsiteX891" fmla="*/ 2716346 w 7472601"/>
              <a:gd name="connsiteY891" fmla="*/ 1276376 h 6858000"/>
              <a:gd name="connsiteX892" fmla="*/ 2716772 w 7472601"/>
              <a:gd name="connsiteY892" fmla="*/ 1255462 h 6858000"/>
              <a:gd name="connsiteX893" fmla="*/ 3471096 w 7472601"/>
              <a:gd name="connsiteY893" fmla="*/ 437072 h 6858000"/>
              <a:gd name="connsiteX894" fmla="*/ 3639057 w 7472601"/>
              <a:gd name="connsiteY894" fmla="*/ 286334 h 6858000"/>
              <a:gd name="connsiteX895" fmla="*/ 3640309 w 7472601"/>
              <a:gd name="connsiteY895" fmla="*/ 284664 h 6858000"/>
              <a:gd name="connsiteX896" fmla="*/ 3646022 w 7472601"/>
              <a:gd name="connsiteY896" fmla="*/ 276711 h 6858000"/>
              <a:gd name="connsiteX897" fmla="*/ 3707943 w 7472601"/>
              <a:gd name="connsiteY897" fmla="*/ 65958 h 6858000"/>
              <a:gd name="connsiteX898" fmla="*/ 3721337 w 7472601"/>
              <a:gd name="connsiteY898" fmla="*/ 0 h 6858000"/>
              <a:gd name="connsiteX899" fmla="*/ 2867960 w 7472601"/>
              <a:gd name="connsiteY899" fmla="*/ 0 h 6858000"/>
              <a:gd name="connsiteX900" fmla="*/ 2926351 w 7472601"/>
              <a:gd name="connsiteY900" fmla="*/ 0 h 6858000"/>
              <a:gd name="connsiteX901" fmla="*/ 2902823 w 7472601"/>
              <a:gd name="connsiteY901" fmla="*/ 262929 h 6858000"/>
              <a:gd name="connsiteX902" fmla="*/ 2940663 w 7472601"/>
              <a:gd name="connsiteY902" fmla="*/ 140884 h 6858000"/>
              <a:gd name="connsiteX903" fmla="*/ 2947039 w 7472601"/>
              <a:gd name="connsiteY903" fmla="*/ 122524 h 6858000"/>
              <a:gd name="connsiteX904" fmla="*/ 2984316 w 7472601"/>
              <a:gd name="connsiteY904" fmla="*/ 0 h 6858000"/>
              <a:gd name="connsiteX905" fmla="*/ 3016114 w 7472601"/>
              <a:gd name="connsiteY905" fmla="*/ 0 h 6858000"/>
              <a:gd name="connsiteX906" fmla="*/ 2979949 w 7472601"/>
              <a:gd name="connsiteY906" fmla="*/ 119274 h 6858000"/>
              <a:gd name="connsiteX907" fmla="*/ 3023879 w 7472601"/>
              <a:gd name="connsiteY907" fmla="*/ 0 h 6858000"/>
              <a:gd name="connsiteX908" fmla="*/ 3105400 w 7472601"/>
              <a:gd name="connsiteY908" fmla="*/ 0 h 6858000"/>
              <a:gd name="connsiteX909" fmla="*/ 3094669 w 7472601"/>
              <a:gd name="connsiteY909" fmla="*/ 30308 h 6858000"/>
              <a:gd name="connsiteX910" fmla="*/ 2901945 w 7472601"/>
              <a:gd name="connsiteY910" fmla="*/ 466538 h 6858000"/>
              <a:gd name="connsiteX911" fmla="*/ 2815209 w 7472601"/>
              <a:gd name="connsiteY911" fmla="*/ 497361 h 6858000"/>
              <a:gd name="connsiteX912" fmla="*/ 2844845 w 7472601"/>
              <a:gd name="connsiteY912" fmla="*/ 127638 h 6858000"/>
              <a:gd name="connsiteX913" fmla="*/ 2867960 w 7472601"/>
              <a:gd name="connsiteY913" fmla="*/ 0 h 6858000"/>
              <a:gd name="connsiteX914" fmla="*/ 1057230 w 7472601"/>
              <a:gd name="connsiteY914" fmla="*/ 0 h 6858000"/>
              <a:gd name="connsiteX915" fmla="*/ 1111003 w 7472601"/>
              <a:gd name="connsiteY915" fmla="*/ 0 h 6858000"/>
              <a:gd name="connsiteX916" fmla="*/ 1125553 w 7472601"/>
              <a:gd name="connsiteY916" fmla="*/ 52588 h 6858000"/>
              <a:gd name="connsiteX917" fmla="*/ 1304276 w 7472601"/>
              <a:gd name="connsiteY917" fmla="*/ 476275 h 6858000"/>
              <a:gd name="connsiteX918" fmla="*/ 1492066 w 7472601"/>
              <a:gd name="connsiteY918" fmla="*/ 886333 h 6858000"/>
              <a:gd name="connsiteX919" fmla="*/ 1423698 w 7472601"/>
              <a:gd name="connsiteY919" fmla="*/ 710817 h 6858000"/>
              <a:gd name="connsiteX920" fmla="*/ 1357609 w 7472601"/>
              <a:gd name="connsiteY920" fmla="*/ 532892 h 6858000"/>
              <a:gd name="connsiteX921" fmla="*/ 1309550 w 7472601"/>
              <a:gd name="connsiteY921" fmla="*/ 374031 h 6858000"/>
              <a:gd name="connsiteX922" fmla="*/ 1193673 w 7472601"/>
              <a:gd name="connsiteY922" fmla="*/ 49533 h 6858000"/>
              <a:gd name="connsiteX923" fmla="*/ 1164391 w 7472601"/>
              <a:gd name="connsiteY923" fmla="*/ 0 h 6858000"/>
              <a:gd name="connsiteX924" fmla="*/ 1200666 w 7472601"/>
              <a:gd name="connsiteY924" fmla="*/ 0 h 6858000"/>
              <a:gd name="connsiteX925" fmla="*/ 1223408 w 7472601"/>
              <a:gd name="connsiteY925" fmla="*/ 38996 h 6858000"/>
              <a:gd name="connsiteX926" fmla="*/ 1339635 w 7472601"/>
              <a:gd name="connsiteY926" fmla="*/ 365517 h 6858000"/>
              <a:gd name="connsiteX927" fmla="*/ 1387469 w 7472601"/>
              <a:gd name="connsiteY927" fmla="*/ 523079 h 6858000"/>
              <a:gd name="connsiteX928" fmla="*/ 1452685 w 7472601"/>
              <a:gd name="connsiteY928" fmla="*/ 699806 h 6858000"/>
              <a:gd name="connsiteX929" fmla="*/ 1492092 w 7472601"/>
              <a:gd name="connsiteY929" fmla="*/ 800424 h 6858000"/>
              <a:gd name="connsiteX930" fmla="*/ 1455302 w 7472601"/>
              <a:gd name="connsiteY930" fmla="*/ 632913 h 6858000"/>
              <a:gd name="connsiteX931" fmla="*/ 1222336 w 7472601"/>
              <a:gd name="connsiteY931" fmla="*/ 9480 h 6858000"/>
              <a:gd name="connsiteX932" fmla="*/ 1214634 w 7472601"/>
              <a:gd name="connsiteY932" fmla="*/ 0 h 6858000"/>
              <a:gd name="connsiteX933" fmla="*/ 1289827 w 7472601"/>
              <a:gd name="connsiteY933" fmla="*/ 0 h 6858000"/>
              <a:gd name="connsiteX934" fmla="*/ 1321076 w 7472601"/>
              <a:gd name="connsiteY934" fmla="*/ 59722 h 6858000"/>
              <a:gd name="connsiteX935" fmla="*/ 1512579 w 7472601"/>
              <a:gd name="connsiteY935" fmla="*/ 626441 h 6858000"/>
              <a:gd name="connsiteX936" fmla="*/ 1506076 w 7472601"/>
              <a:gd name="connsiteY936" fmla="*/ 1089289 h 6858000"/>
              <a:gd name="connsiteX937" fmla="*/ 1486346 w 7472601"/>
              <a:gd name="connsiteY937" fmla="*/ 1079919 h 6858000"/>
              <a:gd name="connsiteX938" fmla="*/ 1070511 w 7472601"/>
              <a:gd name="connsiteY938" fmla="*/ 48609 h 6858000"/>
              <a:gd name="connsiteX939" fmla="*/ 1057230 w 7472601"/>
              <a:gd name="connsiteY939" fmla="*/ 0 h 6858000"/>
              <a:gd name="connsiteX940" fmla="*/ 43151 w 7472601"/>
              <a:gd name="connsiteY940" fmla="*/ 0 h 6858000"/>
              <a:gd name="connsiteX941" fmla="*/ 95283 w 7472601"/>
              <a:gd name="connsiteY941" fmla="*/ 0 h 6858000"/>
              <a:gd name="connsiteX942" fmla="*/ 300708 w 7472601"/>
              <a:gd name="connsiteY942" fmla="*/ 154571 h 6858000"/>
              <a:gd name="connsiteX943" fmla="*/ 530414 w 7472601"/>
              <a:gd name="connsiteY943" fmla="*/ 354673 h 6858000"/>
              <a:gd name="connsiteX944" fmla="*/ 333785 w 7472601"/>
              <a:gd name="connsiteY944" fmla="*/ 161564 h 6858000"/>
              <a:gd name="connsiteX945" fmla="*/ 147005 w 7472601"/>
              <a:gd name="connsiteY945" fmla="*/ 0 h 6858000"/>
              <a:gd name="connsiteX946" fmla="*/ 272509 w 7472601"/>
              <a:gd name="connsiteY946" fmla="*/ 0 h 6858000"/>
              <a:gd name="connsiteX947" fmla="*/ 326276 w 7472601"/>
              <a:gd name="connsiteY947" fmla="*/ 45847 h 6858000"/>
              <a:gd name="connsiteX948" fmla="*/ 823759 w 7472601"/>
              <a:gd name="connsiteY948" fmla="*/ 574145 h 6858000"/>
              <a:gd name="connsiteX949" fmla="*/ 811254 w 7472601"/>
              <a:gd name="connsiteY949" fmla="*/ 665546 h 6858000"/>
              <a:gd name="connsiteX950" fmla="*/ 154042 w 7472601"/>
              <a:gd name="connsiteY950" fmla="*/ 261522 h 6858000"/>
              <a:gd name="connsiteX951" fmla="*/ 13550 w 7472601"/>
              <a:gd name="connsiteY951" fmla="*/ 158423 h 6858000"/>
              <a:gd name="connsiteX952" fmla="*/ 0 w 7472601"/>
              <a:gd name="connsiteY952" fmla="*/ 146618 h 6858000"/>
              <a:gd name="connsiteX953" fmla="*/ 0 w 7472601"/>
              <a:gd name="connsiteY953" fmla="*/ 59161 h 6858000"/>
              <a:gd name="connsiteX954" fmla="*/ 45427 w 7472601"/>
              <a:gd name="connsiteY954" fmla="*/ 101078 h 6858000"/>
              <a:gd name="connsiteX955" fmla="*/ 630103 w 7472601"/>
              <a:gd name="connsiteY955" fmla="*/ 485885 h 6858000"/>
              <a:gd name="connsiteX956" fmla="*/ 532040 w 7472601"/>
              <a:gd name="connsiteY956" fmla="*/ 399359 h 6858000"/>
              <a:gd name="connsiteX957" fmla="*/ 517618 w 7472601"/>
              <a:gd name="connsiteY957" fmla="*/ 385726 h 6858000"/>
              <a:gd name="connsiteX958" fmla="*/ 285074 w 7472601"/>
              <a:gd name="connsiteY958" fmla="*/ 182755 h 6858000"/>
              <a:gd name="connsiteX959" fmla="*/ 43151 w 7472601"/>
              <a:gd name="connsiteY959"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221686 h 6858000"/>
              <a:gd name="connsiteX78" fmla="*/ 7467600 w 7467663"/>
              <a:gd name="connsiteY78" fmla="*/ 6334256 h 6858000"/>
              <a:gd name="connsiteX79" fmla="*/ 7454976 w 7467663"/>
              <a:gd name="connsiteY79" fmla="*/ 6318297 h 6858000"/>
              <a:gd name="connsiteX80" fmla="*/ 1456157 w 7467663"/>
              <a:gd name="connsiteY80" fmla="*/ 5371404 h 6858000"/>
              <a:gd name="connsiteX81" fmla="*/ 1244432 w 7467663"/>
              <a:gd name="connsiteY81" fmla="*/ 5385601 h 6858000"/>
              <a:gd name="connsiteX82" fmla="*/ 973990 w 7467663"/>
              <a:gd name="connsiteY82" fmla="*/ 5424940 h 6858000"/>
              <a:gd name="connsiteX83" fmla="*/ 1103809 w 7467663"/>
              <a:gd name="connsiteY83" fmla="*/ 5433720 h 6858000"/>
              <a:gd name="connsiteX84" fmla="*/ 1123454 w 7467663"/>
              <a:gd name="connsiteY84" fmla="*/ 5435727 h 6858000"/>
              <a:gd name="connsiteX85" fmla="*/ 1737017 w 7467663"/>
              <a:gd name="connsiteY85" fmla="*/ 5452183 h 6858000"/>
              <a:gd name="connsiteX86" fmla="*/ 1824397 w 7467663"/>
              <a:gd name="connsiteY86" fmla="*/ 5447757 h 6858000"/>
              <a:gd name="connsiteX87" fmla="*/ 2070059 w 7467663"/>
              <a:gd name="connsiteY87" fmla="*/ 5441660 h 6858000"/>
              <a:gd name="connsiteX88" fmla="*/ 1456157 w 7467663"/>
              <a:gd name="connsiteY88" fmla="*/ 5371404 h 6858000"/>
              <a:gd name="connsiteX89" fmla="*/ 4988186 w 7467663"/>
              <a:gd name="connsiteY89" fmla="*/ 5216467 h 6858000"/>
              <a:gd name="connsiteX90" fmla="*/ 4777334 w 7467663"/>
              <a:gd name="connsiteY90" fmla="*/ 5406072 h 6858000"/>
              <a:gd name="connsiteX91" fmla="*/ 4718341 w 7467663"/>
              <a:gd name="connsiteY91" fmla="*/ 5468043 h 6858000"/>
              <a:gd name="connsiteX92" fmla="*/ 4604655 w 7467663"/>
              <a:gd name="connsiteY92" fmla="*/ 5583434 h 6858000"/>
              <a:gd name="connsiteX93" fmla="*/ 4565074 w 7467663"/>
              <a:gd name="connsiteY93" fmla="*/ 5618550 h 6858000"/>
              <a:gd name="connsiteX94" fmla="*/ 4988186 w 7467663"/>
              <a:gd name="connsiteY94" fmla="*/ 5216467 h 6858000"/>
              <a:gd name="connsiteX95" fmla="*/ 4978032 w 7467663"/>
              <a:gd name="connsiteY95" fmla="*/ 5183809 h 6858000"/>
              <a:gd name="connsiteX96" fmla="*/ 4463413 w 7467663"/>
              <a:gd name="connsiteY96" fmla="*/ 5615162 h 6858000"/>
              <a:gd name="connsiteX97" fmla="*/ 4358134 w 7467663"/>
              <a:gd name="connsiteY97" fmla="*/ 5742791 h 6858000"/>
              <a:gd name="connsiteX98" fmla="*/ 4376219 w 7467663"/>
              <a:gd name="connsiteY98" fmla="*/ 5729027 h 6858000"/>
              <a:gd name="connsiteX99" fmla="*/ 4582340 w 7467663"/>
              <a:gd name="connsiteY99" fmla="*/ 5561037 h 6858000"/>
              <a:gd name="connsiteX100" fmla="*/ 4694684 w 7467663"/>
              <a:gd name="connsiteY100" fmla="*/ 5447098 h 6858000"/>
              <a:gd name="connsiteX101" fmla="*/ 4754123 w 7467663"/>
              <a:gd name="connsiteY101" fmla="*/ 5384643 h 6858000"/>
              <a:gd name="connsiteX102" fmla="*/ 4978032 w 7467663"/>
              <a:gd name="connsiteY102" fmla="*/ 5183809 h 6858000"/>
              <a:gd name="connsiteX103" fmla="*/ 1903353 w 7467663"/>
              <a:gd name="connsiteY103" fmla="*/ 5044827 h 6858000"/>
              <a:gd name="connsiteX104" fmla="*/ 1936931 w 7467663"/>
              <a:gd name="connsiteY104" fmla="*/ 5093954 h 6858000"/>
              <a:gd name="connsiteX105" fmla="*/ 2195868 w 7467663"/>
              <a:gd name="connsiteY105" fmla="*/ 5396574 h 6858000"/>
              <a:gd name="connsiteX106" fmla="*/ 2088852 w 7467663"/>
              <a:gd name="connsiteY106" fmla="*/ 5166123 h 6858000"/>
              <a:gd name="connsiteX107" fmla="*/ 1958241 w 7467663"/>
              <a:gd name="connsiteY107" fmla="*/ 5067955 h 6858000"/>
              <a:gd name="connsiteX108" fmla="*/ 1903353 w 7467663"/>
              <a:gd name="connsiteY108" fmla="*/ 5044827 h 6858000"/>
              <a:gd name="connsiteX109" fmla="*/ 1979378 w 7467663"/>
              <a:gd name="connsiteY109" fmla="*/ 4769504 h 6858000"/>
              <a:gd name="connsiteX110" fmla="*/ 2882120 w 7467663"/>
              <a:gd name="connsiteY110" fmla="*/ 5064547 h 6858000"/>
              <a:gd name="connsiteX111" fmla="*/ 2793103 w 7467663"/>
              <a:gd name="connsiteY111" fmla="*/ 5039699 h 6858000"/>
              <a:gd name="connsiteX112" fmla="*/ 2770041 w 7467663"/>
              <a:gd name="connsiteY112" fmla="*/ 5033634 h 6858000"/>
              <a:gd name="connsiteX113" fmla="*/ 1979378 w 7467663"/>
              <a:gd name="connsiteY113" fmla="*/ 4769504 h 6858000"/>
              <a:gd name="connsiteX114" fmla="*/ 1927410 w 7467663"/>
              <a:gd name="connsiteY114" fmla="*/ 4716164 h 6858000"/>
              <a:gd name="connsiteX115" fmla="*/ 1959587 w 7467663"/>
              <a:gd name="connsiteY115" fmla="*/ 4728849 h 6858000"/>
              <a:gd name="connsiteX116" fmla="*/ 2777707 w 7467663"/>
              <a:gd name="connsiteY116" fmla="*/ 5003991 h 6858000"/>
              <a:gd name="connsiteX117" fmla="*/ 2800768 w 7467663"/>
              <a:gd name="connsiteY117" fmla="*/ 5010056 h 6858000"/>
              <a:gd name="connsiteX118" fmla="*/ 2879408 w 7467663"/>
              <a:gd name="connsiteY118" fmla="*/ 5031590 h 6858000"/>
              <a:gd name="connsiteX119" fmla="*/ 2862295 w 7467663"/>
              <a:gd name="connsiteY119" fmla="*/ 5022958 h 6858000"/>
              <a:gd name="connsiteX120" fmla="*/ 2813343 w 7467663"/>
              <a:gd name="connsiteY120" fmla="*/ 4998369 h 6858000"/>
              <a:gd name="connsiteX121" fmla="*/ 2646245 w 7467663"/>
              <a:gd name="connsiteY121" fmla="*/ 4930999 h 6858000"/>
              <a:gd name="connsiteX122" fmla="*/ 1999243 w 7467663"/>
              <a:gd name="connsiteY122" fmla="*/ 4730524 h 6858000"/>
              <a:gd name="connsiteX123" fmla="*/ 1979527 w 7467663"/>
              <a:gd name="connsiteY123" fmla="*/ 4726651 h 6858000"/>
              <a:gd name="connsiteX124" fmla="*/ 1927410 w 7467663"/>
              <a:gd name="connsiteY124" fmla="*/ 4716164 h 6858000"/>
              <a:gd name="connsiteX125" fmla="*/ 1997014 w 7467663"/>
              <a:gd name="connsiteY125" fmla="*/ 4698007 h 6858000"/>
              <a:gd name="connsiteX126" fmla="*/ 2005458 w 7467663"/>
              <a:gd name="connsiteY126" fmla="*/ 4699540 h 6858000"/>
              <a:gd name="connsiteX127" fmla="*/ 2657186 w 7467663"/>
              <a:gd name="connsiteY127" fmla="*/ 4901687 h 6858000"/>
              <a:gd name="connsiteX128" fmla="*/ 2826662 w 7467663"/>
              <a:gd name="connsiteY128" fmla="*/ 4970362 h 6858000"/>
              <a:gd name="connsiteX129" fmla="*/ 2876100 w 7467663"/>
              <a:gd name="connsiteY129" fmla="*/ 4995397 h 6858000"/>
              <a:gd name="connsiteX130" fmla="*/ 3042600 w 7467663"/>
              <a:gd name="connsiteY130" fmla="*/ 5059532 h 6858000"/>
              <a:gd name="connsiteX131" fmla="*/ 1997014 w 7467663"/>
              <a:gd name="connsiteY131" fmla="*/ 4698007 h 6858000"/>
              <a:gd name="connsiteX132" fmla="*/ 2305292 w 7467663"/>
              <a:gd name="connsiteY132" fmla="*/ 4219492 h 6858000"/>
              <a:gd name="connsiteX133" fmla="*/ 3360922 w 7467663"/>
              <a:gd name="connsiteY133" fmla="*/ 4529373 h 6858000"/>
              <a:gd name="connsiteX134" fmla="*/ 3492420 w 7467663"/>
              <a:gd name="connsiteY134" fmla="*/ 4510145 h 6858000"/>
              <a:gd name="connsiteX135" fmla="*/ 3364086 w 7467663"/>
              <a:gd name="connsiteY135" fmla="*/ 4480340 h 6858000"/>
              <a:gd name="connsiteX136" fmla="*/ 3225818 w 7467663"/>
              <a:gd name="connsiteY136" fmla="*/ 4411822 h 6858000"/>
              <a:gd name="connsiteX137" fmla="*/ 3129696 w 7467663"/>
              <a:gd name="connsiteY137" fmla="*/ 4360704 h 6858000"/>
              <a:gd name="connsiteX138" fmla="*/ 2814545 w 7467663"/>
              <a:gd name="connsiteY138" fmla="*/ 4282955 h 6858000"/>
              <a:gd name="connsiteX139" fmla="*/ 2305292 w 7467663"/>
              <a:gd name="connsiteY139" fmla="*/ 4219492 h 6858000"/>
              <a:gd name="connsiteX140" fmla="*/ 2626982 w 7467663"/>
              <a:gd name="connsiteY140" fmla="*/ 4206450 h 6858000"/>
              <a:gd name="connsiteX141" fmla="*/ 2490617 w 7467663"/>
              <a:gd name="connsiteY141" fmla="*/ 4206951 h 6858000"/>
              <a:gd name="connsiteX142" fmla="*/ 2819869 w 7467663"/>
              <a:gd name="connsiteY142" fmla="*/ 4252936 h 6858000"/>
              <a:gd name="connsiteX143" fmla="*/ 3143018 w 7467663"/>
              <a:gd name="connsiteY143" fmla="*/ 4332698 h 6858000"/>
              <a:gd name="connsiteX144" fmla="*/ 3241520 w 7467663"/>
              <a:gd name="connsiteY144" fmla="*/ 4385112 h 6858000"/>
              <a:gd name="connsiteX145" fmla="*/ 3374575 w 7467663"/>
              <a:gd name="connsiteY145" fmla="*/ 4451517 h 6858000"/>
              <a:gd name="connsiteX146" fmla="*/ 3505221 w 7467663"/>
              <a:gd name="connsiteY146" fmla="*/ 4480757 h 6858000"/>
              <a:gd name="connsiteX147" fmla="*/ 2626982 w 7467663"/>
              <a:gd name="connsiteY147" fmla="*/ 4206450 h 6858000"/>
              <a:gd name="connsiteX148" fmla="*/ 1310106 w 7467663"/>
              <a:gd name="connsiteY148" fmla="*/ 3943217 h 6858000"/>
              <a:gd name="connsiteX149" fmla="*/ 854994 w 7467663"/>
              <a:gd name="connsiteY149" fmla="*/ 4399136 h 6858000"/>
              <a:gd name="connsiteX150" fmla="*/ 742462 w 7467663"/>
              <a:gd name="connsiteY150" fmla="*/ 4594648 h 6858000"/>
              <a:gd name="connsiteX151" fmla="*/ 820602 w 7467663"/>
              <a:gd name="connsiteY151" fmla="*/ 4485915 h 6858000"/>
              <a:gd name="connsiteX152" fmla="*/ 878295 w 7467663"/>
              <a:gd name="connsiteY152" fmla="*/ 4403594 h 6858000"/>
              <a:gd name="connsiteX153" fmla="*/ 1240607 w 7467663"/>
              <a:gd name="connsiteY153" fmla="*/ 4010401 h 6858000"/>
              <a:gd name="connsiteX154" fmla="*/ 1310106 w 7467663"/>
              <a:gd name="connsiteY154" fmla="*/ 3943217 h 6858000"/>
              <a:gd name="connsiteX155" fmla="*/ 1423113 w 7467663"/>
              <a:gd name="connsiteY155" fmla="*/ 3874565 h 6858000"/>
              <a:gd name="connsiteX156" fmla="*/ 1260565 w 7467663"/>
              <a:gd name="connsiteY156" fmla="*/ 4031982 h 6858000"/>
              <a:gd name="connsiteX157" fmla="*/ 901900 w 7467663"/>
              <a:gd name="connsiteY157" fmla="*/ 4421236 h 6858000"/>
              <a:gd name="connsiteX158" fmla="*/ 845044 w 7467663"/>
              <a:gd name="connsiteY158" fmla="*/ 4502436 h 6858000"/>
              <a:gd name="connsiteX159" fmla="*/ 685926 w 7467663"/>
              <a:gd name="connsiteY159" fmla="*/ 4703069 h 6858000"/>
              <a:gd name="connsiteX160" fmla="*/ 684248 w 7467663"/>
              <a:gd name="connsiteY160" fmla="*/ 4706721 h 6858000"/>
              <a:gd name="connsiteX161" fmla="*/ 1423113 w 7467663"/>
              <a:gd name="connsiteY161" fmla="*/ 3874565 h 6858000"/>
              <a:gd name="connsiteX162" fmla="*/ 3316479 w 7467663"/>
              <a:gd name="connsiteY162" fmla="*/ 3872136 h 6858000"/>
              <a:gd name="connsiteX163" fmla="*/ 3546806 w 7467663"/>
              <a:gd name="connsiteY163" fmla="*/ 4356139 h 6858000"/>
              <a:gd name="connsiteX164" fmla="*/ 3364433 w 7467663"/>
              <a:gd name="connsiteY164" fmla="*/ 3953121 h 6858000"/>
              <a:gd name="connsiteX165" fmla="*/ 3316479 w 7467663"/>
              <a:gd name="connsiteY165" fmla="*/ 3872136 h 6858000"/>
              <a:gd name="connsiteX166" fmla="*/ 3291335 w 7467663"/>
              <a:gd name="connsiteY166" fmla="*/ 3767420 h 6858000"/>
              <a:gd name="connsiteX167" fmla="*/ 3390805 w 7467663"/>
              <a:gd name="connsiteY167" fmla="*/ 3937163 h 6858000"/>
              <a:gd name="connsiteX168" fmla="*/ 3579062 w 7467663"/>
              <a:gd name="connsiteY168" fmla="*/ 4359040 h 6858000"/>
              <a:gd name="connsiteX169" fmla="*/ 3467355 w 7467663"/>
              <a:gd name="connsiteY169" fmla="*/ 3988130 h 6858000"/>
              <a:gd name="connsiteX170" fmla="*/ 3310753 w 7467663"/>
              <a:gd name="connsiteY170" fmla="*/ 3787140 h 6858000"/>
              <a:gd name="connsiteX171" fmla="*/ 3291335 w 7467663"/>
              <a:gd name="connsiteY171" fmla="*/ 3767420 h 6858000"/>
              <a:gd name="connsiteX172" fmla="*/ 1635889 w 7467663"/>
              <a:gd name="connsiteY172" fmla="*/ 3709494 h 6858000"/>
              <a:gd name="connsiteX173" fmla="*/ 1634800 w 7467663"/>
              <a:gd name="connsiteY173" fmla="*/ 3731111 h 6858000"/>
              <a:gd name="connsiteX174" fmla="*/ 1635889 w 7467663"/>
              <a:gd name="connsiteY174" fmla="*/ 3709494 h 6858000"/>
              <a:gd name="connsiteX175" fmla="*/ 1510397 w 7467663"/>
              <a:gd name="connsiteY175" fmla="*/ 3684705 h 6858000"/>
              <a:gd name="connsiteX176" fmla="*/ 1146550 w 7467663"/>
              <a:gd name="connsiteY176" fmla="*/ 3802012 h 6858000"/>
              <a:gd name="connsiteX177" fmla="*/ 698834 w 7467663"/>
              <a:gd name="connsiteY177" fmla="*/ 3952272 h 6858000"/>
              <a:gd name="connsiteX178" fmla="*/ 34256 w 7467663"/>
              <a:gd name="connsiteY178" fmla="*/ 4347603 h 6858000"/>
              <a:gd name="connsiteX179" fmla="*/ 527241 w 7467663"/>
              <a:gd name="connsiteY179" fmla="*/ 4065078 h 6858000"/>
              <a:gd name="connsiteX180" fmla="*/ 1510397 w 7467663"/>
              <a:gd name="connsiteY180" fmla="*/ 3684705 h 6858000"/>
              <a:gd name="connsiteX181" fmla="*/ 1313114 w 7467663"/>
              <a:gd name="connsiteY181" fmla="*/ 3655216 h 6858000"/>
              <a:gd name="connsiteX182" fmla="*/ 1109304 w 7467663"/>
              <a:gd name="connsiteY182" fmla="*/ 3669030 h 6858000"/>
              <a:gd name="connsiteX183" fmla="*/ 8129 w 7467663"/>
              <a:gd name="connsiteY183" fmla="*/ 4330519 h 6858000"/>
              <a:gd name="connsiteX184" fmla="*/ 687572 w 7467663"/>
              <a:gd name="connsiteY184" fmla="*/ 3925629 h 6858000"/>
              <a:gd name="connsiteX185" fmla="*/ 1138365 w 7467663"/>
              <a:gd name="connsiteY185" fmla="*/ 3774515 h 6858000"/>
              <a:gd name="connsiteX186" fmla="*/ 1505579 w 7467663"/>
              <a:gd name="connsiteY186" fmla="*/ 3655526 h 6858000"/>
              <a:gd name="connsiteX187" fmla="*/ 1313114 w 7467663"/>
              <a:gd name="connsiteY187" fmla="*/ 3655216 h 6858000"/>
              <a:gd name="connsiteX188" fmla="*/ 3655073 w 7467663"/>
              <a:gd name="connsiteY188" fmla="*/ 3650884 h 6858000"/>
              <a:gd name="connsiteX189" fmla="*/ 3989938 w 7467663"/>
              <a:gd name="connsiteY189" fmla="*/ 3991685 h 6858000"/>
              <a:gd name="connsiteX190" fmla="*/ 4393907 w 7467663"/>
              <a:gd name="connsiteY190" fmla="*/ 4261258 h 6858000"/>
              <a:gd name="connsiteX191" fmla="*/ 4648051 w 7467663"/>
              <a:gd name="connsiteY191" fmla="*/ 4374051 h 6858000"/>
              <a:gd name="connsiteX192" fmla="*/ 4383389 w 7467663"/>
              <a:gd name="connsiteY192" fmla="*/ 4184369 h 6858000"/>
              <a:gd name="connsiteX193" fmla="*/ 4165508 w 7467663"/>
              <a:gd name="connsiteY193" fmla="*/ 4035196 h 6858000"/>
              <a:gd name="connsiteX194" fmla="*/ 4068162 w 7467663"/>
              <a:gd name="connsiteY194" fmla="*/ 3953394 h 6858000"/>
              <a:gd name="connsiteX195" fmla="*/ 3981416 w 7467663"/>
              <a:gd name="connsiteY195" fmla="*/ 3880482 h 6858000"/>
              <a:gd name="connsiteX196" fmla="*/ 3800147 w 7467663"/>
              <a:gd name="connsiteY196" fmla="*/ 3749872 h 6858000"/>
              <a:gd name="connsiteX197" fmla="*/ 3655073 w 7467663"/>
              <a:gd name="connsiteY197" fmla="*/ 3650884 h 6858000"/>
              <a:gd name="connsiteX198" fmla="*/ 3670252 w 7467663"/>
              <a:gd name="connsiteY198" fmla="*/ 3622798 h 6858000"/>
              <a:gd name="connsiteX199" fmla="*/ 3817258 w 7467663"/>
              <a:gd name="connsiteY199" fmla="*/ 3723577 h 6858000"/>
              <a:gd name="connsiteX200" fmla="*/ 4000461 w 7467663"/>
              <a:gd name="connsiteY200" fmla="*/ 3855966 h 6858000"/>
              <a:gd name="connsiteX201" fmla="*/ 4088180 w 7467663"/>
              <a:gd name="connsiteY201" fmla="*/ 3929774 h 6858000"/>
              <a:gd name="connsiteX202" fmla="*/ 4184555 w 7467663"/>
              <a:gd name="connsiteY202" fmla="*/ 4010683 h 6858000"/>
              <a:gd name="connsiteX203" fmla="*/ 4399563 w 7467663"/>
              <a:gd name="connsiteY203" fmla="*/ 4158106 h 6858000"/>
              <a:gd name="connsiteX204" fmla="*/ 4684469 w 7467663"/>
              <a:gd name="connsiteY204" fmla="*/ 4364680 h 6858000"/>
              <a:gd name="connsiteX205" fmla="*/ 4690271 w 7467663"/>
              <a:gd name="connsiteY205" fmla="*/ 4370034 h 6858000"/>
              <a:gd name="connsiteX206" fmla="*/ 4136093 w 7467663"/>
              <a:gd name="connsiteY206" fmla="*/ 3858466 h 6858000"/>
              <a:gd name="connsiteX207" fmla="*/ 3670252 w 7467663"/>
              <a:gd name="connsiteY207" fmla="*/ 3622798 h 6858000"/>
              <a:gd name="connsiteX208" fmla="*/ 4440129 w 7467663"/>
              <a:gd name="connsiteY208" fmla="*/ 3448571 h 6858000"/>
              <a:gd name="connsiteX209" fmla="*/ 4856525 w 7467663"/>
              <a:gd name="connsiteY209" fmla="*/ 3915351 h 6858000"/>
              <a:gd name="connsiteX210" fmla="*/ 5059055 w 7467663"/>
              <a:gd name="connsiteY210" fmla="*/ 4108918 h 6858000"/>
              <a:gd name="connsiteX211" fmla="*/ 5290070 w 7467663"/>
              <a:gd name="connsiteY211" fmla="*/ 4263619 h 6858000"/>
              <a:gd name="connsiteX212" fmla="*/ 4834991 w 7467663"/>
              <a:gd name="connsiteY212" fmla="*/ 3830985 h 6858000"/>
              <a:gd name="connsiteX213" fmla="*/ 4440129 w 7467663"/>
              <a:gd name="connsiteY213" fmla="*/ 3448571 h 6858000"/>
              <a:gd name="connsiteX214" fmla="*/ 4441737 w 7467663"/>
              <a:gd name="connsiteY214" fmla="*/ 3399734 h 6858000"/>
              <a:gd name="connsiteX215" fmla="*/ 4431236 w 7467663"/>
              <a:gd name="connsiteY215" fmla="*/ 3400954 h 6858000"/>
              <a:gd name="connsiteX216" fmla="*/ 4557150 w 7467663"/>
              <a:gd name="connsiteY216" fmla="*/ 3510023 h 6858000"/>
              <a:gd name="connsiteX217" fmla="*/ 4856936 w 7467663"/>
              <a:gd name="connsiteY217" fmla="*/ 3809146 h 6858000"/>
              <a:gd name="connsiteX218" fmla="*/ 5111996 w 7467663"/>
              <a:gd name="connsiteY218" fmla="*/ 4065759 h 6858000"/>
              <a:gd name="connsiteX219" fmla="*/ 5388878 w 7467663"/>
              <a:gd name="connsiteY219" fmla="*/ 4300185 h 6858000"/>
              <a:gd name="connsiteX220" fmla="*/ 5425556 w 7467663"/>
              <a:gd name="connsiteY220" fmla="*/ 4308967 h 6858000"/>
              <a:gd name="connsiteX221" fmla="*/ 4943646 w 7467663"/>
              <a:gd name="connsiteY221" fmla="*/ 3822916 h 6858000"/>
              <a:gd name="connsiteX222" fmla="*/ 4594837 w 7467663"/>
              <a:gd name="connsiteY222" fmla="*/ 3532274 h 6858000"/>
              <a:gd name="connsiteX223" fmla="*/ 4441737 w 7467663"/>
              <a:gd name="connsiteY223" fmla="*/ 3399734 h 6858000"/>
              <a:gd name="connsiteX224" fmla="*/ 5425834 w 7467663"/>
              <a:gd name="connsiteY224" fmla="*/ 3162785 h 6858000"/>
              <a:gd name="connsiteX225" fmla="*/ 5401644 w 7467663"/>
              <a:gd name="connsiteY225" fmla="*/ 3617847 h 6858000"/>
              <a:gd name="connsiteX226" fmla="*/ 5467256 w 7467663"/>
              <a:gd name="connsiteY226" fmla="*/ 4175494 h 6858000"/>
              <a:gd name="connsiteX227" fmla="*/ 5448069 w 7467663"/>
              <a:gd name="connsiteY227" fmla="*/ 3567554 h 6858000"/>
              <a:gd name="connsiteX228" fmla="*/ 5425834 w 7467663"/>
              <a:gd name="connsiteY228" fmla="*/ 3162785 h 6858000"/>
              <a:gd name="connsiteX229" fmla="*/ 1318687 w 7467663"/>
              <a:gd name="connsiteY229" fmla="*/ 3113840 h 6858000"/>
              <a:gd name="connsiteX230" fmla="*/ 1066793 w 7467663"/>
              <a:gd name="connsiteY230" fmla="*/ 3212171 h 6858000"/>
              <a:gd name="connsiteX231" fmla="*/ 993319 w 7467663"/>
              <a:gd name="connsiteY231" fmla="*/ 3247648 h 6858000"/>
              <a:gd name="connsiteX232" fmla="*/ 853081 w 7467663"/>
              <a:gd name="connsiteY232" fmla="*/ 3312410 h 6858000"/>
              <a:gd name="connsiteX233" fmla="*/ 805957 w 7467663"/>
              <a:gd name="connsiteY233" fmla="*/ 3330443 h 6858000"/>
              <a:gd name="connsiteX234" fmla="*/ 1318687 w 7467663"/>
              <a:gd name="connsiteY234" fmla="*/ 3113840 h 6858000"/>
              <a:gd name="connsiteX235" fmla="*/ 5453702 w 7467663"/>
              <a:gd name="connsiteY235" fmla="*/ 3090882 h 6858000"/>
              <a:gd name="connsiteX236" fmla="*/ 5480135 w 7467663"/>
              <a:gd name="connsiteY236" fmla="*/ 3565802 h 6858000"/>
              <a:gd name="connsiteX237" fmla="*/ 5499023 w 7467663"/>
              <a:gd name="connsiteY237" fmla="*/ 4166310 h 6858000"/>
              <a:gd name="connsiteX238" fmla="*/ 5547022 w 7467663"/>
              <a:gd name="connsiteY238" fmla="*/ 3607838 h 6858000"/>
              <a:gd name="connsiteX239" fmla="*/ 5515964 w 7467663"/>
              <a:gd name="connsiteY239" fmla="*/ 3378541 h 6858000"/>
              <a:gd name="connsiteX240" fmla="*/ 5453702 w 7467663"/>
              <a:gd name="connsiteY240" fmla="*/ 3090882 h 6858000"/>
              <a:gd name="connsiteX241" fmla="*/ 1238695 w 7467663"/>
              <a:gd name="connsiteY241" fmla="*/ 3076820 h 6858000"/>
              <a:gd name="connsiteX242" fmla="*/ 716371 w 7467663"/>
              <a:gd name="connsiteY242" fmla="*/ 3293249 h 6858000"/>
              <a:gd name="connsiteX243" fmla="*/ 579522 w 7467663"/>
              <a:gd name="connsiteY243" fmla="*/ 3371759 h 6858000"/>
              <a:gd name="connsiteX244" fmla="*/ 600288 w 7467663"/>
              <a:gd name="connsiteY244" fmla="*/ 3365555 h 6858000"/>
              <a:gd name="connsiteX245" fmla="*/ 840692 w 7467663"/>
              <a:gd name="connsiteY245" fmla="*/ 3284921 h 6858000"/>
              <a:gd name="connsiteX246" fmla="*/ 979248 w 7467663"/>
              <a:gd name="connsiteY246" fmla="*/ 3221003 h 6858000"/>
              <a:gd name="connsiteX247" fmla="*/ 1053282 w 7467663"/>
              <a:gd name="connsiteY247" fmla="*/ 3185247 h 6858000"/>
              <a:gd name="connsiteX248" fmla="*/ 1320603 w 7467663"/>
              <a:gd name="connsiteY248" fmla="*/ 3081281 h 6858000"/>
              <a:gd name="connsiteX249" fmla="*/ 1238695 w 7467663"/>
              <a:gd name="connsiteY249" fmla="*/ 3076820 h 6858000"/>
              <a:gd name="connsiteX250" fmla="*/ 5425627 w 7467663"/>
              <a:gd name="connsiteY250" fmla="*/ 2954192 h 6858000"/>
              <a:gd name="connsiteX251" fmla="*/ 5470770 w 7467663"/>
              <a:gd name="connsiteY251" fmla="*/ 3005435 h 6858000"/>
              <a:gd name="connsiteX252" fmla="*/ 5519779 w 7467663"/>
              <a:gd name="connsiteY252" fmla="*/ 4359223 h 6858000"/>
              <a:gd name="connsiteX253" fmla="*/ 5520293 w 7467663"/>
              <a:gd name="connsiteY253" fmla="*/ 4360602 h 6858000"/>
              <a:gd name="connsiteX254" fmla="*/ 5767221 w 7467663"/>
              <a:gd name="connsiteY254" fmla="*/ 4665564 h 6858000"/>
              <a:gd name="connsiteX255" fmla="*/ 6937169 w 7467663"/>
              <a:gd name="connsiteY255" fmla="*/ 4815941 h 6858000"/>
              <a:gd name="connsiteX256" fmla="*/ 6953922 w 7467663"/>
              <a:gd name="connsiteY256" fmla="*/ 4890068 h 6858000"/>
              <a:gd name="connsiteX257" fmla="*/ 6071359 w 7467663"/>
              <a:gd name="connsiteY257" fmla="*/ 4770770 h 6858000"/>
              <a:gd name="connsiteX258" fmla="*/ 6038839 w 7467663"/>
              <a:gd name="connsiteY258" fmla="*/ 4764474 h 6858000"/>
              <a:gd name="connsiteX259" fmla="*/ 6038706 w 7467663"/>
              <a:gd name="connsiteY259" fmla="*/ 4763847 h 6858000"/>
              <a:gd name="connsiteX260" fmla="*/ 6037784 w 7467663"/>
              <a:gd name="connsiteY260" fmla="*/ 4764270 h 6858000"/>
              <a:gd name="connsiteX261" fmla="*/ 6038839 w 7467663"/>
              <a:gd name="connsiteY261" fmla="*/ 4764474 h 6858000"/>
              <a:gd name="connsiteX262" fmla="*/ 6040338 w 7467663"/>
              <a:gd name="connsiteY262" fmla="*/ 4771418 h 6858000"/>
              <a:gd name="connsiteX263" fmla="*/ 6024488 w 7467663"/>
              <a:gd name="connsiteY263" fmla="*/ 4809903 h 6858000"/>
              <a:gd name="connsiteX264" fmla="*/ 5599771 w 7467663"/>
              <a:gd name="connsiteY264" fmla="*/ 5509652 h 6858000"/>
              <a:gd name="connsiteX265" fmla="*/ 5548843 w 7467663"/>
              <a:gd name="connsiteY265" fmla="*/ 5563845 h 6858000"/>
              <a:gd name="connsiteX266" fmla="*/ 5940952 w 7467663"/>
              <a:gd name="connsiteY266" fmla="*/ 6250028 h 6858000"/>
              <a:gd name="connsiteX267" fmla="*/ 6043441 w 7467663"/>
              <a:gd name="connsiteY267" fmla="*/ 6665847 h 6858000"/>
              <a:gd name="connsiteX268" fmla="*/ 6093432 w 7467663"/>
              <a:gd name="connsiteY268" fmla="*/ 6858000 h 6858000"/>
              <a:gd name="connsiteX269" fmla="*/ 6034344 w 7467663"/>
              <a:gd name="connsiteY269" fmla="*/ 6858000 h 6858000"/>
              <a:gd name="connsiteX270" fmla="*/ 6026679 w 7467663"/>
              <a:gd name="connsiteY270" fmla="*/ 6836959 h 6858000"/>
              <a:gd name="connsiteX271" fmla="*/ 5800441 w 7467663"/>
              <a:gd name="connsiteY271" fmla="*/ 6335286 h 6858000"/>
              <a:gd name="connsiteX272" fmla="*/ 5526562 w 7467663"/>
              <a:gd name="connsiteY272" fmla="*/ 5705388 h 6858000"/>
              <a:gd name="connsiteX273" fmla="*/ 5519640 w 7467663"/>
              <a:gd name="connsiteY273" fmla="*/ 5683774 h 6858000"/>
              <a:gd name="connsiteX274" fmla="*/ 5844559 w 7467663"/>
              <a:gd name="connsiteY274" fmla="*/ 6553349 h 6858000"/>
              <a:gd name="connsiteX275" fmla="*/ 5975994 w 7467663"/>
              <a:gd name="connsiteY275" fmla="*/ 6858000 h 6858000"/>
              <a:gd name="connsiteX276" fmla="*/ 5898547 w 7467663"/>
              <a:gd name="connsiteY276" fmla="*/ 6858000 h 6858000"/>
              <a:gd name="connsiteX277" fmla="*/ 5682041 w 7467663"/>
              <a:gd name="connsiteY277" fmla="*/ 6355860 h 6858000"/>
              <a:gd name="connsiteX278" fmla="*/ 5461758 w 7467663"/>
              <a:gd name="connsiteY278" fmla="*/ 5820220 h 6858000"/>
              <a:gd name="connsiteX279" fmla="*/ 5237282 w 7467663"/>
              <a:gd name="connsiteY279" fmla="*/ 6579086 h 6858000"/>
              <a:gd name="connsiteX280" fmla="*/ 5115009 w 7467663"/>
              <a:gd name="connsiteY280" fmla="*/ 6858000 h 6858000"/>
              <a:gd name="connsiteX281" fmla="*/ 5028074 w 7467663"/>
              <a:gd name="connsiteY281" fmla="*/ 6858000 h 6858000"/>
              <a:gd name="connsiteX282" fmla="*/ 5079508 w 7467663"/>
              <a:gd name="connsiteY282" fmla="*/ 6749074 h 6858000"/>
              <a:gd name="connsiteX283" fmla="*/ 5371846 w 7467663"/>
              <a:gd name="connsiteY283" fmla="*/ 5924413 h 6858000"/>
              <a:gd name="connsiteX284" fmla="*/ 5270512 w 7467663"/>
              <a:gd name="connsiteY284" fmla="*/ 6138975 h 6858000"/>
              <a:gd name="connsiteX285" fmla="*/ 5062409 w 7467663"/>
              <a:gd name="connsiteY285" fmla="*/ 6653544 h 6858000"/>
              <a:gd name="connsiteX286" fmla="*/ 5036628 w 7467663"/>
              <a:gd name="connsiteY286" fmla="*/ 6754247 h 6858000"/>
              <a:gd name="connsiteX287" fmla="*/ 5009112 w 7467663"/>
              <a:gd name="connsiteY287" fmla="*/ 6858000 h 6858000"/>
              <a:gd name="connsiteX288" fmla="*/ 4976679 w 7467663"/>
              <a:gd name="connsiteY288" fmla="*/ 6858000 h 6858000"/>
              <a:gd name="connsiteX289" fmla="*/ 5006537 w 7467663"/>
              <a:gd name="connsiteY289" fmla="*/ 6747068 h 6858000"/>
              <a:gd name="connsiteX290" fmla="*/ 5032723 w 7467663"/>
              <a:gd name="connsiteY290" fmla="*/ 6644957 h 6858000"/>
              <a:gd name="connsiteX291" fmla="*/ 5242949 w 7467663"/>
              <a:gd name="connsiteY291" fmla="*/ 6125175 h 6858000"/>
              <a:gd name="connsiteX292" fmla="*/ 5286321 w 7467663"/>
              <a:gd name="connsiteY292" fmla="*/ 6033555 h 6858000"/>
              <a:gd name="connsiteX293" fmla="*/ 5008210 w 7467663"/>
              <a:gd name="connsiteY293" fmla="*/ 6649194 h 6858000"/>
              <a:gd name="connsiteX294" fmla="*/ 4986321 w 7467663"/>
              <a:gd name="connsiteY294" fmla="*/ 6765687 h 6858000"/>
              <a:gd name="connsiteX295" fmla="*/ 4973474 w 7467663"/>
              <a:gd name="connsiteY295" fmla="*/ 6858000 h 6858000"/>
              <a:gd name="connsiteX296" fmla="*/ 4907178 w 7467663"/>
              <a:gd name="connsiteY296" fmla="*/ 6858000 h 6858000"/>
              <a:gd name="connsiteX297" fmla="*/ 4910810 w 7467663"/>
              <a:gd name="connsiteY297" fmla="*/ 6829660 h 6858000"/>
              <a:gd name="connsiteX298" fmla="*/ 4987461 w 7467663"/>
              <a:gd name="connsiteY298" fmla="*/ 6432994 h 6858000"/>
              <a:gd name="connsiteX299" fmla="*/ 5179262 w 7467663"/>
              <a:gd name="connsiteY299" fmla="*/ 6035044 h 6858000"/>
              <a:gd name="connsiteX300" fmla="*/ 4689678 w 7467663"/>
              <a:gd name="connsiteY300" fmla="*/ 6440241 h 6858000"/>
              <a:gd name="connsiteX301" fmla="*/ 4477543 w 7467663"/>
              <a:gd name="connsiteY301" fmla="*/ 6674836 h 6858000"/>
              <a:gd name="connsiteX302" fmla="*/ 4329957 w 7467663"/>
              <a:gd name="connsiteY302" fmla="*/ 6858000 h 6858000"/>
              <a:gd name="connsiteX303" fmla="*/ 4218595 w 7467663"/>
              <a:gd name="connsiteY303" fmla="*/ 6858000 h 6858000"/>
              <a:gd name="connsiteX304" fmla="*/ 4368888 w 7467663"/>
              <a:gd name="connsiteY304" fmla="*/ 6668412 h 6858000"/>
              <a:gd name="connsiteX305" fmla="*/ 4563091 w 7467663"/>
              <a:gd name="connsiteY305" fmla="*/ 6442508 h 6858000"/>
              <a:gd name="connsiteX306" fmla="*/ 5387324 w 7467663"/>
              <a:gd name="connsiteY306" fmla="*/ 5705830 h 6858000"/>
              <a:gd name="connsiteX307" fmla="*/ 5073620 w 7467663"/>
              <a:gd name="connsiteY307" fmla="*/ 5955437 h 6858000"/>
              <a:gd name="connsiteX308" fmla="*/ 4689789 w 7467663"/>
              <a:gd name="connsiteY308" fmla="*/ 6268382 h 6858000"/>
              <a:gd name="connsiteX309" fmla="*/ 4418722 w 7467663"/>
              <a:gd name="connsiteY309" fmla="*/ 6570886 h 6858000"/>
              <a:gd name="connsiteX310" fmla="*/ 4214944 w 7467663"/>
              <a:gd name="connsiteY310" fmla="*/ 6858000 h 6858000"/>
              <a:gd name="connsiteX311" fmla="*/ 4177898 w 7467663"/>
              <a:gd name="connsiteY311" fmla="*/ 6858000 h 6858000"/>
              <a:gd name="connsiteX312" fmla="*/ 4391597 w 7467663"/>
              <a:gd name="connsiteY312" fmla="*/ 6556370 h 6858000"/>
              <a:gd name="connsiteX313" fmla="*/ 4668889 w 7467663"/>
              <a:gd name="connsiteY313" fmla="*/ 6246399 h 6858000"/>
              <a:gd name="connsiteX314" fmla="*/ 5055427 w 7467663"/>
              <a:gd name="connsiteY314" fmla="*/ 5931476 h 6858000"/>
              <a:gd name="connsiteX315" fmla="*/ 5371814 w 7467663"/>
              <a:gd name="connsiteY315" fmla="*/ 5678975 h 6858000"/>
              <a:gd name="connsiteX316" fmla="*/ 4987918 w 7467663"/>
              <a:gd name="connsiteY316" fmla="*/ 5838701 h 6858000"/>
              <a:gd name="connsiteX317" fmla="*/ 4317146 w 7467663"/>
              <a:gd name="connsiteY317" fmla="*/ 6587716 h 6858000"/>
              <a:gd name="connsiteX318" fmla="*/ 4171627 w 7467663"/>
              <a:gd name="connsiteY318" fmla="*/ 6858000 h 6858000"/>
              <a:gd name="connsiteX319" fmla="*/ 4081585 w 7467663"/>
              <a:gd name="connsiteY319" fmla="*/ 6858000 h 6858000"/>
              <a:gd name="connsiteX320" fmla="*/ 4238603 w 7467663"/>
              <a:gd name="connsiteY320" fmla="*/ 6559341 h 6858000"/>
              <a:gd name="connsiteX321" fmla="*/ 4778333 w 7467663"/>
              <a:gd name="connsiteY321" fmla="*/ 5873626 h 6858000"/>
              <a:gd name="connsiteX322" fmla="*/ 5414185 w 7467663"/>
              <a:gd name="connsiteY322" fmla="*/ 5573882 h 6858000"/>
              <a:gd name="connsiteX323" fmla="*/ 5959648 w 7467663"/>
              <a:gd name="connsiteY323" fmla="*/ 4760797 h 6858000"/>
              <a:gd name="connsiteX324" fmla="*/ 5355019 w 7467663"/>
              <a:gd name="connsiteY324" fmla="*/ 4734672 h 6858000"/>
              <a:gd name="connsiteX325" fmla="*/ 5083565 w 7467663"/>
              <a:gd name="connsiteY325" fmla="*/ 5179121 h 6858000"/>
              <a:gd name="connsiteX326" fmla="*/ 4713577 w 7467663"/>
              <a:gd name="connsiteY326" fmla="*/ 5616803 h 6858000"/>
              <a:gd name="connsiteX327" fmla="*/ 3989559 w 7467663"/>
              <a:gd name="connsiteY327" fmla="*/ 6145945 h 6858000"/>
              <a:gd name="connsiteX328" fmla="*/ 3939824 w 7467663"/>
              <a:gd name="connsiteY328" fmla="*/ 6066900 h 6858000"/>
              <a:gd name="connsiteX329" fmla="*/ 4584537 w 7467663"/>
              <a:gd name="connsiteY329" fmla="*/ 5324826 h 6858000"/>
              <a:gd name="connsiteX330" fmla="*/ 5037105 w 7467663"/>
              <a:gd name="connsiteY330" fmla="*/ 5088765 h 6858000"/>
              <a:gd name="connsiteX331" fmla="*/ 5039930 w 7467663"/>
              <a:gd name="connsiteY331" fmla="*/ 5089585 h 6858000"/>
              <a:gd name="connsiteX332" fmla="*/ 5263764 w 7467663"/>
              <a:gd name="connsiteY332" fmla="*/ 4735525 h 6858000"/>
              <a:gd name="connsiteX333" fmla="*/ 4086300 w 7467663"/>
              <a:gd name="connsiteY333" fmla="*/ 4884599 h 6858000"/>
              <a:gd name="connsiteX334" fmla="*/ 4085485 w 7467663"/>
              <a:gd name="connsiteY334" fmla="*/ 4899070 h 6858000"/>
              <a:gd name="connsiteX335" fmla="*/ 3871915 w 7467663"/>
              <a:gd name="connsiteY335" fmla="*/ 5253645 h 6858000"/>
              <a:gd name="connsiteX336" fmla="*/ 3799374 w 7467663"/>
              <a:gd name="connsiteY336" fmla="*/ 5466127 h 6858000"/>
              <a:gd name="connsiteX337" fmla="*/ 3498850 w 7467663"/>
              <a:gd name="connsiteY337" fmla="*/ 6661888 h 6858000"/>
              <a:gd name="connsiteX338" fmla="*/ 3399216 w 7467663"/>
              <a:gd name="connsiteY338" fmla="*/ 6858000 h 6858000"/>
              <a:gd name="connsiteX339" fmla="*/ 3303688 w 7467663"/>
              <a:gd name="connsiteY339" fmla="*/ 6858000 h 6858000"/>
              <a:gd name="connsiteX340" fmla="*/ 3391774 w 7467663"/>
              <a:gd name="connsiteY340" fmla="*/ 6697181 h 6858000"/>
              <a:gd name="connsiteX341" fmla="*/ 3735540 w 7467663"/>
              <a:gd name="connsiteY341" fmla="*/ 5546923 h 6858000"/>
              <a:gd name="connsiteX342" fmla="*/ 3729438 w 7467663"/>
              <a:gd name="connsiteY342" fmla="*/ 5569058 h 6858000"/>
              <a:gd name="connsiteX343" fmla="*/ 3707782 w 7467663"/>
              <a:gd name="connsiteY343" fmla="*/ 5644908 h 6858000"/>
              <a:gd name="connsiteX344" fmla="*/ 3583827 w 7467663"/>
              <a:gd name="connsiteY344" fmla="*/ 6039215 h 6858000"/>
              <a:gd name="connsiteX345" fmla="*/ 3547861 w 7467663"/>
              <a:gd name="connsiteY345" fmla="*/ 6129609 h 6858000"/>
              <a:gd name="connsiteX346" fmla="*/ 3490905 w 7467663"/>
              <a:gd name="connsiteY346" fmla="*/ 6277660 h 6858000"/>
              <a:gd name="connsiteX347" fmla="*/ 3455859 w 7467663"/>
              <a:gd name="connsiteY347" fmla="*/ 6391301 h 6858000"/>
              <a:gd name="connsiteX348" fmla="*/ 3429112 w 7467663"/>
              <a:gd name="connsiteY348" fmla="*/ 6479469 h 6858000"/>
              <a:gd name="connsiteX349" fmla="*/ 3304862 w 7467663"/>
              <a:gd name="connsiteY349" fmla="*/ 6796476 h 6858000"/>
              <a:gd name="connsiteX350" fmla="*/ 3276071 w 7467663"/>
              <a:gd name="connsiteY350" fmla="*/ 6858000 h 6858000"/>
              <a:gd name="connsiteX351" fmla="*/ 3240805 w 7467663"/>
              <a:gd name="connsiteY351" fmla="*/ 6858000 h 6858000"/>
              <a:gd name="connsiteX352" fmla="*/ 3275917 w 7467663"/>
              <a:gd name="connsiteY352" fmla="*/ 6783192 h 6858000"/>
              <a:gd name="connsiteX353" fmla="*/ 3399358 w 7467663"/>
              <a:gd name="connsiteY353" fmla="*/ 6469011 h 6858000"/>
              <a:gd name="connsiteX354" fmla="*/ 3425650 w 7467663"/>
              <a:gd name="connsiteY354" fmla="*/ 6381333 h 6858000"/>
              <a:gd name="connsiteX355" fmla="*/ 3460661 w 7467663"/>
              <a:gd name="connsiteY355" fmla="*/ 6266763 h 6858000"/>
              <a:gd name="connsiteX356" fmla="*/ 3518021 w 7467663"/>
              <a:gd name="connsiteY356" fmla="*/ 6117298 h 6858000"/>
              <a:gd name="connsiteX357" fmla="*/ 3554035 w 7467663"/>
              <a:gd name="connsiteY357" fmla="*/ 6027832 h 6858000"/>
              <a:gd name="connsiteX358" fmla="*/ 3677174 w 7467663"/>
              <a:gd name="connsiteY358" fmla="*/ 5636351 h 6858000"/>
              <a:gd name="connsiteX359" fmla="*/ 3698819 w 7467663"/>
              <a:gd name="connsiteY359" fmla="*/ 5560503 h 6858000"/>
              <a:gd name="connsiteX360" fmla="*/ 3702094 w 7467663"/>
              <a:gd name="connsiteY360" fmla="*/ 5549194 h 6858000"/>
              <a:gd name="connsiteX361" fmla="*/ 3398355 w 7467663"/>
              <a:gd name="connsiteY361" fmla="*/ 6094603 h 6858000"/>
              <a:gd name="connsiteX362" fmla="*/ 3193941 w 7467663"/>
              <a:gd name="connsiteY362" fmla="*/ 6798775 h 6858000"/>
              <a:gd name="connsiteX363" fmla="*/ 3184140 w 7467663"/>
              <a:gd name="connsiteY363" fmla="*/ 6858000 h 6858000"/>
              <a:gd name="connsiteX364" fmla="*/ 3099978 w 7467663"/>
              <a:gd name="connsiteY364" fmla="*/ 6858000 h 6858000"/>
              <a:gd name="connsiteX365" fmla="*/ 3101556 w 7467663"/>
              <a:gd name="connsiteY365" fmla="*/ 6843337 h 6858000"/>
              <a:gd name="connsiteX366" fmla="*/ 3370162 w 7467663"/>
              <a:gd name="connsiteY366" fmla="*/ 5785550 h 6858000"/>
              <a:gd name="connsiteX367" fmla="*/ 3746477 w 7467663"/>
              <a:gd name="connsiteY367" fmla="*/ 5377889 h 6858000"/>
              <a:gd name="connsiteX368" fmla="*/ 3863399 w 7467663"/>
              <a:gd name="connsiteY368" fmla="*/ 5087257 h 6858000"/>
              <a:gd name="connsiteX369" fmla="*/ 3968712 w 7467663"/>
              <a:gd name="connsiteY369" fmla="*/ 4913989 h 6858000"/>
              <a:gd name="connsiteX370" fmla="*/ 2792390 w 7467663"/>
              <a:gd name="connsiteY370" fmla="*/ 5382974 h 6858000"/>
              <a:gd name="connsiteX371" fmla="*/ 2714982 w 7467663"/>
              <a:gd name="connsiteY371" fmla="*/ 5427051 h 6858000"/>
              <a:gd name="connsiteX372" fmla="*/ 2813361 w 7467663"/>
              <a:gd name="connsiteY372" fmla="*/ 6023912 h 6858000"/>
              <a:gd name="connsiteX373" fmla="*/ 2688430 w 7467663"/>
              <a:gd name="connsiteY373" fmla="*/ 6801564 h 6858000"/>
              <a:gd name="connsiteX374" fmla="*/ 2629626 w 7467663"/>
              <a:gd name="connsiteY374" fmla="*/ 6763394 h 6858000"/>
              <a:gd name="connsiteX375" fmla="*/ 2565328 w 7467663"/>
              <a:gd name="connsiteY375" fmla="*/ 5516399 h 6858000"/>
              <a:gd name="connsiteX376" fmla="*/ 1922999 w 7467663"/>
              <a:gd name="connsiteY376" fmla="*/ 5980343 h 6858000"/>
              <a:gd name="connsiteX377" fmla="*/ 1950261 w 7467663"/>
              <a:gd name="connsiteY377" fmla="*/ 6405858 h 6858000"/>
              <a:gd name="connsiteX378" fmla="*/ 2365554 w 7467663"/>
              <a:gd name="connsiteY378" fmla="*/ 6759107 h 6858000"/>
              <a:gd name="connsiteX379" fmla="*/ 2424142 w 7467663"/>
              <a:gd name="connsiteY379" fmla="*/ 6858000 h 6858000"/>
              <a:gd name="connsiteX380" fmla="*/ 2395994 w 7467663"/>
              <a:gd name="connsiteY380" fmla="*/ 6858000 h 6858000"/>
              <a:gd name="connsiteX381" fmla="*/ 2392863 w 7467663"/>
              <a:gd name="connsiteY381" fmla="*/ 6852964 h 6858000"/>
              <a:gd name="connsiteX382" fmla="*/ 2017589 w 7467663"/>
              <a:gd name="connsiteY382" fmla="*/ 6493982 h 6858000"/>
              <a:gd name="connsiteX383" fmla="*/ 2147336 w 7467663"/>
              <a:gd name="connsiteY383" fmla="*/ 6594052 h 6858000"/>
              <a:gd name="connsiteX384" fmla="*/ 2207047 w 7467663"/>
              <a:gd name="connsiteY384" fmla="*/ 6654540 h 6858000"/>
              <a:gd name="connsiteX385" fmla="*/ 2299106 w 7467663"/>
              <a:gd name="connsiteY385" fmla="*/ 6778931 h 6858000"/>
              <a:gd name="connsiteX386" fmla="*/ 2314430 w 7467663"/>
              <a:gd name="connsiteY386" fmla="*/ 6801144 h 6858000"/>
              <a:gd name="connsiteX387" fmla="*/ 2352406 w 7467663"/>
              <a:gd name="connsiteY387" fmla="*/ 6858000 h 6858000"/>
              <a:gd name="connsiteX388" fmla="*/ 2314492 w 7467663"/>
              <a:gd name="connsiteY388" fmla="*/ 6858000 h 6858000"/>
              <a:gd name="connsiteX389" fmla="*/ 2288095 w 7467663"/>
              <a:gd name="connsiteY389" fmla="*/ 6818030 h 6858000"/>
              <a:gd name="connsiteX390" fmla="*/ 2272768 w 7467663"/>
              <a:gd name="connsiteY390" fmla="*/ 6795822 h 6858000"/>
              <a:gd name="connsiteX391" fmla="*/ 2182715 w 7467663"/>
              <a:gd name="connsiteY391" fmla="*/ 6675071 h 6858000"/>
              <a:gd name="connsiteX392" fmla="*/ 2032061 w 7467663"/>
              <a:gd name="connsiteY392" fmla="*/ 6541380 h 6858000"/>
              <a:gd name="connsiteX393" fmla="*/ 2257220 w 7467663"/>
              <a:gd name="connsiteY393" fmla="*/ 6826257 h 6858000"/>
              <a:gd name="connsiteX394" fmla="*/ 2281324 w 7467663"/>
              <a:gd name="connsiteY394" fmla="*/ 6858000 h 6858000"/>
              <a:gd name="connsiteX395" fmla="*/ 2242860 w 7467663"/>
              <a:gd name="connsiteY395" fmla="*/ 6858000 h 6858000"/>
              <a:gd name="connsiteX396" fmla="*/ 2232818 w 7467663"/>
              <a:gd name="connsiteY396" fmla="*/ 6844926 h 6858000"/>
              <a:gd name="connsiteX397" fmla="*/ 1990172 w 7467663"/>
              <a:gd name="connsiteY397" fmla="*/ 6542121 h 6858000"/>
              <a:gd name="connsiteX398" fmla="*/ 2124090 w 7467663"/>
              <a:gd name="connsiteY398" fmla="*/ 6761017 h 6858000"/>
              <a:gd name="connsiteX399" fmla="*/ 2200380 w 7467663"/>
              <a:gd name="connsiteY399" fmla="*/ 6858000 h 6858000"/>
              <a:gd name="connsiteX400" fmla="*/ 2147507 w 7467663"/>
              <a:gd name="connsiteY400" fmla="*/ 6858000 h 6858000"/>
              <a:gd name="connsiteX401" fmla="*/ 2070668 w 7467663"/>
              <a:gd name="connsiteY401" fmla="*/ 6761520 h 6858000"/>
              <a:gd name="connsiteX402" fmla="*/ 1975142 w 7467663"/>
              <a:gd name="connsiteY402" fmla="*/ 6585570 h 6858000"/>
              <a:gd name="connsiteX403" fmla="*/ 2050035 w 7467663"/>
              <a:gd name="connsiteY403" fmla="*/ 6813345 h 6858000"/>
              <a:gd name="connsiteX404" fmla="*/ 2063025 w 7467663"/>
              <a:gd name="connsiteY404" fmla="*/ 6858000 h 6858000"/>
              <a:gd name="connsiteX405" fmla="*/ 2021675 w 7467663"/>
              <a:gd name="connsiteY405" fmla="*/ 6858000 h 6858000"/>
              <a:gd name="connsiteX406" fmla="*/ 2019308 w 7467663"/>
              <a:gd name="connsiteY406" fmla="*/ 6847118 h 6858000"/>
              <a:gd name="connsiteX407" fmla="*/ 1938835 w 7467663"/>
              <a:gd name="connsiteY407" fmla="*/ 6551160 h 6858000"/>
              <a:gd name="connsiteX408" fmla="*/ 1953230 w 7467663"/>
              <a:gd name="connsiteY408" fmla="*/ 6759699 h 6858000"/>
              <a:gd name="connsiteX409" fmla="*/ 1956763 w 7467663"/>
              <a:gd name="connsiteY409" fmla="*/ 6778191 h 6858000"/>
              <a:gd name="connsiteX410" fmla="*/ 1967925 w 7467663"/>
              <a:gd name="connsiteY410" fmla="*/ 6858000 h 6858000"/>
              <a:gd name="connsiteX411" fmla="*/ 1936622 w 7467663"/>
              <a:gd name="connsiteY411" fmla="*/ 6858000 h 6858000"/>
              <a:gd name="connsiteX412" fmla="*/ 1926261 w 7467663"/>
              <a:gd name="connsiteY412" fmla="*/ 6784064 h 6858000"/>
              <a:gd name="connsiteX413" fmla="*/ 1922724 w 7467663"/>
              <a:gd name="connsiteY413" fmla="*/ 6765577 h 6858000"/>
              <a:gd name="connsiteX414" fmla="*/ 1904650 w 7467663"/>
              <a:gd name="connsiteY414" fmla="*/ 6639616 h 6858000"/>
              <a:gd name="connsiteX415" fmla="*/ 1885273 w 7467663"/>
              <a:gd name="connsiteY415" fmla="*/ 6858000 h 6858000"/>
              <a:gd name="connsiteX416" fmla="*/ 1854363 w 7467663"/>
              <a:gd name="connsiteY416" fmla="*/ 6858000 h 6858000"/>
              <a:gd name="connsiteX417" fmla="*/ 1880391 w 7467663"/>
              <a:gd name="connsiteY417" fmla="*/ 6603796 h 6858000"/>
              <a:gd name="connsiteX418" fmla="*/ 1818273 w 7467663"/>
              <a:gd name="connsiteY418" fmla="*/ 6715729 h 6858000"/>
              <a:gd name="connsiteX419" fmla="*/ 1794691 w 7467663"/>
              <a:gd name="connsiteY419" fmla="*/ 6843239 h 6858000"/>
              <a:gd name="connsiteX420" fmla="*/ 1794914 w 7467663"/>
              <a:gd name="connsiteY420" fmla="*/ 6858000 h 6858000"/>
              <a:gd name="connsiteX421" fmla="*/ 1746128 w 7467663"/>
              <a:gd name="connsiteY421" fmla="*/ 6858000 h 6858000"/>
              <a:gd name="connsiteX422" fmla="*/ 1753934 w 7467663"/>
              <a:gd name="connsiteY422" fmla="*/ 6724796 h 6858000"/>
              <a:gd name="connsiteX423" fmla="*/ 1792053 w 7467663"/>
              <a:gd name="connsiteY423" fmla="*/ 6572396 h 6858000"/>
              <a:gd name="connsiteX424" fmla="*/ 1862248 w 7467663"/>
              <a:gd name="connsiteY424" fmla="*/ 6266397 h 6858000"/>
              <a:gd name="connsiteX425" fmla="*/ 1862250 w 7467663"/>
              <a:gd name="connsiteY425" fmla="*/ 6033531 h 6858000"/>
              <a:gd name="connsiteX426" fmla="*/ 1211999 w 7467663"/>
              <a:gd name="connsiteY426" fmla="*/ 6683610 h 6858000"/>
              <a:gd name="connsiteX427" fmla="*/ 1213266 w 7467663"/>
              <a:gd name="connsiteY427" fmla="*/ 6691947 h 6858000"/>
              <a:gd name="connsiteX428" fmla="*/ 1203370 w 7467663"/>
              <a:gd name="connsiteY428" fmla="*/ 6850676 h 6858000"/>
              <a:gd name="connsiteX429" fmla="*/ 1203671 w 7467663"/>
              <a:gd name="connsiteY429" fmla="*/ 6858000 h 6858000"/>
              <a:gd name="connsiteX430" fmla="*/ 1143180 w 7467663"/>
              <a:gd name="connsiteY430" fmla="*/ 6858000 h 6858000"/>
              <a:gd name="connsiteX431" fmla="*/ 1142176 w 7467663"/>
              <a:gd name="connsiteY431" fmla="*/ 6766045 h 6858000"/>
              <a:gd name="connsiteX432" fmla="*/ 1067484 w 7467663"/>
              <a:gd name="connsiteY432" fmla="*/ 6858000 h 6858000"/>
              <a:gd name="connsiteX433" fmla="*/ 953928 w 7467663"/>
              <a:gd name="connsiteY433" fmla="*/ 6858000 h 6858000"/>
              <a:gd name="connsiteX434" fmla="*/ 959715 w 7467663"/>
              <a:gd name="connsiteY434" fmla="*/ 6850185 h 6858000"/>
              <a:gd name="connsiteX435" fmla="*/ 1483788 w 7467663"/>
              <a:gd name="connsiteY435" fmla="*/ 6259174 h 6858000"/>
              <a:gd name="connsiteX436" fmla="*/ 1100671 w 7467663"/>
              <a:gd name="connsiteY436" fmla="*/ 6252137 h 6858000"/>
              <a:gd name="connsiteX437" fmla="*/ 1090144 w 7467663"/>
              <a:gd name="connsiteY437" fmla="*/ 6256748 h 6858000"/>
              <a:gd name="connsiteX438" fmla="*/ 1095872 w 7467663"/>
              <a:gd name="connsiteY438" fmla="*/ 6271892 h 6858000"/>
              <a:gd name="connsiteX439" fmla="*/ 262785 w 7467663"/>
              <a:gd name="connsiteY439" fmla="*/ 6845450 h 6858000"/>
              <a:gd name="connsiteX440" fmla="*/ 209968 w 7467663"/>
              <a:gd name="connsiteY440" fmla="*/ 6770713 h 6858000"/>
              <a:gd name="connsiteX441" fmla="*/ 873460 w 7467663"/>
              <a:gd name="connsiteY441" fmla="*/ 6253768 h 6858000"/>
              <a:gd name="connsiteX442" fmla="*/ 192686 w 7467663"/>
              <a:gd name="connsiteY442" fmla="*/ 5849257 h 6858000"/>
              <a:gd name="connsiteX443" fmla="*/ 4696 w 7467663"/>
              <a:gd name="connsiteY443" fmla="*/ 5697668 h 6858000"/>
              <a:gd name="connsiteX444" fmla="*/ 0 w 7467663"/>
              <a:gd name="connsiteY444" fmla="*/ 5689984 h 6858000"/>
              <a:gd name="connsiteX445" fmla="*/ 0 w 7467663"/>
              <a:gd name="connsiteY445" fmla="*/ 5513472 h 6858000"/>
              <a:gd name="connsiteX446" fmla="*/ 174101 w 7467663"/>
              <a:gd name="connsiteY446" fmla="*/ 5620277 h 6858000"/>
              <a:gd name="connsiteX447" fmla="*/ 891800 w 7467663"/>
              <a:gd name="connsiteY447" fmla="*/ 6036935 h 6858000"/>
              <a:gd name="connsiteX448" fmla="*/ 1072219 w 7467663"/>
              <a:gd name="connsiteY448" fmla="*/ 6169443 h 6858000"/>
              <a:gd name="connsiteX449" fmla="*/ 1074117 w 7467663"/>
              <a:gd name="connsiteY449" fmla="*/ 6170301 h 6858000"/>
              <a:gd name="connsiteX450" fmla="*/ 1083114 w 7467663"/>
              <a:gd name="connsiteY450" fmla="*/ 6174131 h 6858000"/>
              <a:gd name="connsiteX451" fmla="*/ 1543010 w 7467663"/>
              <a:gd name="connsiteY451" fmla="*/ 6191140 h 6858000"/>
              <a:gd name="connsiteX452" fmla="*/ 1551080 w 7467663"/>
              <a:gd name="connsiteY452" fmla="*/ 6195006 h 6858000"/>
              <a:gd name="connsiteX453" fmla="*/ 2345443 w 7467663"/>
              <a:gd name="connsiteY453" fmla="*/ 5549882 h 6858000"/>
              <a:gd name="connsiteX454" fmla="*/ 1721499 w 7467663"/>
              <a:gd name="connsiteY454" fmla="*/ 5599969 h 6858000"/>
              <a:gd name="connsiteX455" fmla="*/ 767716 w 7467663"/>
              <a:gd name="connsiteY455" fmla="*/ 5472768 h 6858000"/>
              <a:gd name="connsiteX456" fmla="*/ 722147 w 7467663"/>
              <a:gd name="connsiteY456" fmla="*/ 5393091 h 6858000"/>
              <a:gd name="connsiteX457" fmla="*/ 1485552 w 7467663"/>
              <a:gd name="connsiteY457" fmla="*/ 5313202 h 6858000"/>
              <a:gd name="connsiteX458" fmla="*/ 2143004 w 7467663"/>
              <a:gd name="connsiteY458" fmla="*/ 5402420 h 6858000"/>
              <a:gd name="connsiteX459" fmla="*/ 1933391 w 7467663"/>
              <a:gd name="connsiteY459" fmla="*/ 5156971 h 6858000"/>
              <a:gd name="connsiteX460" fmla="*/ 1827118 w 7467663"/>
              <a:gd name="connsiteY460" fmla="*/ 4968410 h 6858000"/>
              <a:gd name="connsiteX461" fmla="*/ 1837349 w 7467663"/>
              <a:gd name="connsiteY461" fmla="*/ 4956357 h 6858000"/>
              <a:gd name="connsiteX462" fmla="*/ 2162835 w 7467663"/>
              <a:gd name="connsiteY462" fmla="*/ 5187853 h 6858000"/>
              <a:gd name="connsiteX463" fmla="*/ 2257167 w 7467663"/>
              <a:gd name="connsiteY463" fmla="*/ 5462123 h 6858000"/>
              <a:gd name="connsiteX464" fmla="*/ 2261598 w 7467663"/>
              <a:gd name="connsiteY464" fmla="*/ 5467998 h 6858000"/>
              <a:gd name="connsiteX465" fmla="*/ 2437177 w 7467663"/>
              <a:gd name="connsiteY465" fmla="*/ 5479608 h 6858000"/>
              <a:gd name="connsiteX466" fmla="*/ 2445247 w 7467663"/>
              <a:gd name="connsiteY466" fmla="*/ 5483476 h 6858000"/>
              <a:gd name="connsiteX467" fmla="*/ 2743626 w 7467663"/>
              <a:gd name="connsiteY467" fmla="*/ 5304819 h 6858000"/>
              <a:gd name="connsiteX468" fmla="*/ 3048102 w 7467663"/>
              <a:gd name="connsiteY468" fmla="*/ 5150595 h 6858000"/>
              <a:gd name="connsiteX469" fmla="*/ 1799414 w 7467663"/>
              <a:gd name="connsiteY469" fmla="*/ 4694732 h 6858000"/>
              <a:gd name="connsiteX470" fmla="*/ 1771735 w 7467663"/>
              <a:gd name="connsiteY470" fmla="*/ 4619929 h 6858000"/>
              <a:gd name="connsiteX471" fmla="*/ 3104273 w 7467663"/>
              <a:gd name="connsiteY471" fmla="*/ 5076159 h 6858000"/>
              <a:gd name="connsiteX472" fmla="*/ 3113245 w 7467663"/>
              <a:gd name="connsiteY472" fmla="*/ 5090705 h 6858000"/>
              <a:gd name="connsiteX473" fmla="*/ 3126294 w 7467663"/>
              <a:gd name="connsiteY473" fmla="*/ 5114400 h 6858000"/>
              <a:gd name="connsiteX474" fmla="*/ 3937433 w 7467663"/>
              <a:gd name="connsiteY474" fmla="*/ 4830473 h 6858000"/>
              <a:gd name="connsiteX475" fmla="*/ 3590475 w 7467663"/>
              <a:gd name="connsiteY475" fmla="*/ 4597974 h 6858000"/>
              <a:gd name="connsiteX476" fmla="*/ 3100264 w 7467663"/>
              <a:gd name="connsiteY476" fmla="*/ 4579845 h 6858000"/>
              <a:gd name="connsiteX477" fmla="*/ 2183576 w 7467663"/>
              <a:gd name="connsiteY477" fmla="*/ 4227150 h 6858000"/>
              <a:gd name="connsiteX478" fmla="*/ 2151029 w 7467663"/>
              <a:gd name="connsiteY478" fmla="*/ 4146947 h 6858000"/>
              <a:gd name="connsiteX479" fmla="*/ 3563434 w 7467663"/>
              <a:gd name="connsiteY479" fmla="*/ 4469115 h 6858000"/>
              <a:gd name="connsiteX480" fmla="*/ 3177952 w 7467663"/>
              <a:gd name="connsiteY480" fmla="*/ 3657386 h 6858000"/>
              <a:gd name="connsiteX481" fmla="*/ 3189263 w 7467663"/>
              <a:gd name="connsiteY481" fmla="*/ 3625726 h 6858000"/>
              <a:gd name="connsiteX482" fmla="*/ 3560912 w 7467663"/>
              <a:gd name="connsiteY482" fmla="*/ 4079863 h 6858000"/>
              <a:gd name="connsiteX483" fmla="*/ 3626636 w 7467663"/>
              <a:gd name="connsiteY483" fmla="*/ 4512230 h 6858000"/>
              <a:gd name="connsiteX484" fmla="*/ 3653088 w 7467663"/>
              <a:gd name="connsiteY484" fmla="*/ 4521417 h 6858000"/>
              <a:gd name="connsiteX485" fmla="*/ 3988128 w 7467663"/>
              <a:gd name="connsiteY485" fmla="*/ 4817267 h 6858000"/>
              <a:gd name="connsiteX486" fmla="*/ 4830582 w 7467663"/>
              <a:gd name="connsiteY486" fmla="*/ 4676000 h 6858000"/>
              <a:gd name="connsiteX487" fmla="*/ 4830100 w 7467663"/>
              <a:gd name="connsiteY487" fmla="*/ 4675554 h 6858000"/>
              <a:gd name="connsiteX488" fmla="*/ 4036318 w 7467663"/>
              <a:gd name="connsiteY488" fmla="*/ 4147013 h 6858000"/>
              <a:gd name="connsiteX489" fmla="*/ 3432098 w 7467663"/>
              <a:gd name="connsiteY489" fmla="*/ 3537312 h 6858000"/>
              <a:gd name="connsiteX490" fmla="*/ 3446761 w 7467663"/>
              <a:gd name="connsiteY490" fmla="*/ 3461278 h 6858000"/>
              <a:gd name="connsiteX491" fmla="*/ 4419733 w 7467663"/>
              <a:gd name="connsiteY491" fmla="*/ 3963555 h 6858000"/>
              <a:gd name="connsiteX492" fmla="*/ 4781371 w 7467663"/>
              <a:gd name="connsiteY492" fmla="*/ 4458604 h 6858000"/>
              <a:gd name="connsiteX493" fmla="*/ 4780440 w 7467663"/>
              <a:gd name="connsiteY493" fmla="*/ 4470290 h 6858000"/>
              <a:gd name="connsiteX494" fmla="*/ 4898954 w 7467663"/>
              <a:gd name="connsiteY494" fmla="*/ 4662092 h 6858000"/>
              <a:gd name="connsiteX495" fmla="*/ 4900699 w 7467663"/>
              <a:gd name="connsiteY495" fmla="*/ 4670867 h 6858000"/>
              <a:gd name="connsiteX496" fmla="*/ 5714511 w 7467663"/>
              <a:gd name="connsiteY496" fmla="*/ 4663483 h 6858000"/>
              <a:gd name="connsiteX497" fmla="*/ 5464793 w 7467663"/>
              <a:gd name="connsiteY497" fmla="*/ 4393556 h 6858000"/>
              <a:gd name="connsiteX498" fmla="*/ 5461897 w 7467663"/>
              <a:gd name="connsiteY498" fmla="*/ 4390879 h 6858000"/>
              <a:gd name="connsiteX499" fmla="*/ 4294126 w 7467663"/>
              <a:gd name="connsiteY499" fmla="*/ 3303048 h 6858000"/>
              <a:gd name="connsiteX500" fmla="*/ 4305321 w 7467663"/>
              <a:gd name="connsiteY500" fmla="*/ 3256953 h 6858000"/>
              <a:gd name="connsiteX501" fmla="*/ 4949299 w 7467663"/>
              <a:gd name="connsiteY501" fmla="*/ 3766336 h 6858000"/>
              <a:gd name="connsiteX502" fmla="*/ 5291452 w 7467663"/>
              <a:gd name="connsiteY502" fmla="*/ 4076801 h 6858000"/>
              <a:gd name="connsiteX503" fmla="*/ 5434998 w 7467663"/>
              <a:gd name="connsiteY503" fmla="*/ 4254100 h 6858000"/>
              <a:gd name="connsiteX504" fmla="*/ 5351015 w 7467663"/>
              <a:gd name="connsiteY504" fmla="*/ 3760989 h 6858000"/>
              <a:gd name="connsiteX505" fmla="*/ 5413780 w 7467663"/>
              <a:gd name="connsiteY505" fmla="*/ 2966265 h 6858000"/>
              <a:gd name="connsiteX506" fmla="*/ 5425627 w 7467663"/>
              <a:gd name="connsiteY506" fmla="*/ 2954192 h 6858000"/>
              <a:gd name="connsiteX507" fmla="*/ 6604735 w 7467663"/>
              <a:gd name="connsiteY507" fmla="*/ 2041381 h 6858000"/>
              <a:gd name="connsiteX508" fmla="*/ 7204487 w 7467663"/>
              <a:gd name="connsiteY508" fmla="*/ 2742112 h 6858000"/>
              <a:gd name="connsiteX509" fmla="*/ 7131592 w 7467663"/>
              <a:gd name="connsiteY509" fmla="*/ 2672096 h 6858000"/>
              <a:gd name="connsiteX510" fmla="*/ 6996344 w 7467663"/>
              <a:gd name="connsiteY510" fmla="*/ 2518310 h 6858000"/>
              <a:gd name="connsiteX511" fmla="*/ 6735495 w 7467663"/>
              <a:gd name="connsiteY511" fmla="*/ 2196890 h 6858000"/>
              <a:gd name="connsiteX512" fmla="*/ 6721901 w 7467663"/>
              <a:gd name="connsiteY512" fmla="*/ 2179274 h 6858000"/>
              <a:gd name="connsiteX513" fmla="*/ 6604735 w 7467663"/>
              <a:gd name="connsiteY513" fmla="*/ 2041381 h 6858000"/>
              <a:gd name="connsiteX514" fmla="*/ 6591670 w 7467663"/>
              <a:gd name="connsiteY514" fmla="*/ 1988277 h 6858000"/>
              <a:gd name="connsiteX515" fmla="*/ 6747349 w 7467663"/>
              <a:gd name="connsiteY515" fmla="*/ 2160069 h 6858000"/>
              <a:gd name="connsiteX516" fmla="*/ 6760943 w 7467663"/>
              <a:gd name="connsiteY516" fmla="*/ 2177686 h 6858000"/>
              <a:gd name="connsiteX517" fmla="*/ 7021065 w 7467663"/>
              <a:gd name="connsiteY517" fmla="*/ 2498102 h 6858000"/>
              <a:gd name="connsiteX518" fmla="*/ 7155223 w 7467663"/>
              <a:gd name="connsiteY518" fmla="*/ 2650386 h 6858000"/>
              <a:gd name="connsiteX519" fmla="*/ 7203167 w 7467663"/>
              <a:gd name="connsiteY519" fmla="*/ 2697288 h 6858000"/>
              <a:gd name="connsiteX520" fmla="*/ 6937703 w 7467663"/>
              <a:gd name="connsiteY520" fmla="*/ 2321981 h 6858000"/>
              <a:gd name="connsiteX521" fmla="*/ 6591670 w 7467663"/>
              <a:gd name="connsiteY521" fmla="*/ 1988277 h 6858000"/>
              <a:gd name="connsiteX522" fmla="*/ 5798671 w 7467663"/>
              <a:gd name="connsiteY522" fmla="*/ 1981601 h 6858000"/>
              <a:gd name="connsiteX523" fmla="*/ 5754709 w 7467663"/>
              <a:gd name="connsiteY523" fmla="*/ 2071454 h 6858000"/>
              <a:gd name="connsiteX524" fmla="*/ 5763044 w 7467663"/>
              <a:gd name="connsiteY524" fmla="*/ 2842206 h 6858000"/>
              <a:gd name="connsiteX525" fmla="*/ 5764974 w 7467663"/>
              <a:gd name="connsiteY525" fmla="*/ 2799609 h 6858000"/>
              <a:gd name="connsiteX526" fmla="*/ 5767665 w 7467663"/>
              <a:gd name="connsiteY526" fmla="*/ 2666409 h 6858000"/>
              <a:gd name="connsiteX527" fmla="*/ 5763055 w 7467663"/>
              <a:gd name="connsiteY527" fmla="*/ 2579705 h 6858000"/>
              <a:gd name="connsiteX528" fmla="*/ 5758079 w 7467663"/>
              <a:gd name="connsiteY528" fmla="*/ 2492508 h 6858000"/>
              <a:gd name="connsiteX529" fmla="*/ 5779325 w 7467663"/>
              <a:gd name="connsiteY529" fmla="*/ 2197069 h 6858000"/>
              <a:gd name="connsiteX530" fmla="*/ 5798671 w 7467663"/>
              <a:gd name="connsiteY530" fmla="*/ 1981601 h 6858000"/>
              <a:gd name="connsiteX531" fmla="*/ 5829202 w 7467663"/>
              <a:gd name="connsiteY531" fmla="*/ 1971679 h 6858000"/>
              <a:gd name="connsiteX532" fmla="*/ 5809558 w 7467663"/>
              <a:gd name="connsiteY532" fmla="*/ 2198043 h 6858000"/>
              <a:gd name="connsiteX533" fmla="*/ 5788653 w 7467663"/>
              <a:gd name="connsiteY533" fmla="*/ 2489430 h 6858000"/>
              <a:gd name="connsiteX534" fmla="*/ 5793439 w 7467663"/>
              <a:gd name="connsiteY534" fmla="*/ 2575235 h 6858000"/>
              <a:gd name="connsiteX535" fmla="*/ 5796837 w 7467663"/>
              <a:gd name="connsiteY535" fmla="*/ 2637633 h 6858000"/>
              <a:gd name="connsiteX536" fmla="*/ 5818614 w 7467663"/>
              <a:gd name="connsiteY536" fmla="*/ 2473055 h 6858000"/>
              <a:gd name="connsiteX537" fmla="*/ 5829202 w 7467663"/>
              <a:gd name="connsiteY537" fmla="*/ 1971679 h 6858000"/>
              <a:gd name="connsiteX538" fmla="*/ 5911389 w 7467663"/>
              <a:gd name="connsiteY538" fmla="*/ 1898371 h 6858000"/>
              <a:gd name="connsiteX539" fmla="*/ 6237627 w 7467663"/>
              <a:gd name="connsiteY539" fmla="*/ 2231921 h 6858000"/>
              <a:gd name="connsiteX540" fmla="*/ 5911389 w 7467663"/>
              <a:gd name="connsiteY540" fmla="*/ 1898371 h 6858000"/>
              <a:gd name="connsiteX541" fmla="*/ 6944437 w 7467663"/>
              <a:gd name="connsiteY541" fmla="*/ 1575402 h 6858000"/>
              <a:gd name="connsiteX542" fmla="*/ 6304730 w 7467663"/>
              <a:gd name="connsiteY542" fmla="*/ 1766654 h 6858000"/>
              <a:gd name="connsiteX543" fmla="*/ 6944437 w 7467663"/>
              <a:gd name="connsiteY543" fmla="*/ 1575402 h 6858000"/>
              <a:gd name="connsiteX544" fmla="*/ 7019523 w 7467663"/>
              <a:gd name="connsiteY544" fmla="*/ 1519450 h 6858000"/>
              <a:gd name="connsiteX545" fmla="*/ 6298091 w 7467663"/>
              <a:gd name="connsiteY545" fmla="*/ 1737122 h 6858000"/>
              <a:gd name="connsiteX546" fmla="*/ 7019523 w 7467663"/>
              <a:gd name="connsiteY546" fmla="*/ 1519450 h 6858000"/>
              <a:gd name="connsiteX547" fmla="*/ 2399523 w 7467663"/>
              <a:gd name="connsiteY547" fmla="*/ 1428234 h 6858000"/>
              <a:gd name="connsiteX548" fmla="*/ 2224982 w 7467663"/>
              <a:gd name="connsiteY548" fmla="*/ 1826201 h 6858000"/>
              <a:gd name="connsiteX549" fmla="*/ 2096099 w 7467663"/>
              <a:gd name="connsiteY549" fmla="*/ 2345900 h 6858000"/>
              <a:gd name="connsiteX550" fmla="*/ 2283317 w 7467663"/>
              <a:gd name="connsiteY550" fmla="*/ 1796925 h 6858000"/>
              <a:gd name="connsiteX551" fmla="*/ 2399523 w 7467663"/>
              <a:gd name="connsiteY551" fmla="*/ 1428234 h 6858000"/>
              <a:gd name="connsiteX552" fmla="*/ 2448558 w 7467663"/>
              <a:gd name="connsiteY552" fmla="*/ 1373435 h 6858000"/>
              <a:gd name="connsiteX553" fmla="*/ 2312521 w 7467663"/>
              <a:gd name="connsiteY553" fmla="*/ 1806140 h 6858000"/>
              <a:gd name="connsiteX554" fmla="*/ 2127533 w 7467663"/>
              <a:gd name="connsiteY554" fmla="*/ 2348380 h 6858000"/>
              <a:gd name="connsiteX555" fmla="*/ 2358080 w 7467663"/>
              <a:gd name="connsiteY555" fmla="*/ 1866134 h 6858000"/>
              <a:gd name="connsiteX556" fmla="*/ 2407436 w 7467663"/>
              <a:gd name="connsiteY556" fmla="*/ 1651070 h 6858000"/>
              <a:gd name="connsiteX557" fmla="*/ 2448558 w 7467663"/>
              <a:gd name="connsiteY557" fmla="*/ 1373435 h 6858000"/>
              <a:gd name="connsiteX558" fmla="*/ 278707 w 7467663"/>
              <a:gd name="connsiteY558" fmla="*/ 1352270 h 6858000"/>
              <a:gd name="connsiteX559" fmla="*/ 321570 w 7467663"/>
              <a:gd name="connsiteY559" fmla="*/ 1861610 h 6858000"/>
              <a:gd name="connsiteX560" fmla="*/ 294281 w 7467663"/>
              <a:gd name="connsiteY560" fmla="*/ 1440658 h 6858000"/>
              <a:gd name="connsiteX561" fmla="*/ 278707 w 7467663"/>
              <a:gd name="connsiteY561" fmla="*/ 1352270 h 6858000"/>
              <a:gd name="connsiteX562" fmla="*/ 1423821 w 7467663"/>
              <a:gd name="connsiteY562" fmla="*/ 1351958 h 6858000"/>
              <a:gd name="connsiteX563" fmla="*/ 1638521 w 7467663"/>
              <a:gd name="connsiteY563" fmla="*/ 1908470 h 6858000"/>
              <a:gd name="connsiteX564" fmla="*/ 1754199 w 7467663"/>
              <a:gd name="connsiteY564" fmla="*/ 2149284 h 6858000"/>
              <a:gd name="connsiteX565" fmla="*/ 1908359 w 7467663"/>
              <a:gd name="connsiteY565" fmla="*/ 2364988 h 6858000"/>
              <a:gd name="connsiteX566" fmla="*/ 1647661 w 7467663"/>
              <a:gd name="connsiteY566" fmla="*/ 1825945 h 6858000"/>
              <a:gd name="connsiteX567" fmla="*/ 1423821 w 7467663"/>
              <a:gd name="connsiteY567" fmla="*/ 1351958 h 6858000"/>
              <a:gd name="connsiteX568" fmla="*/ 1431890 w 7467663"/>
              <a:gd name="connsiteY568" fmla="*/ 1306475 h 6858000"/>
              <a:gd name="connsiteX569" fmla="*/ 1507597 w 7467663"/>
              <a:gd name="connsiteY569" fmla="*/ 1446132 h 6858000"/>
              <a:gd name="connsiteX570" fmla="*/ 1674586 w 7467663"/>
              <a:gd name="connsiteY570" fmla="*/ 1813832 h 6858000"/>
              <a:gd name="connsiteX571" fmla="*/ 1815950 w 7467663"/>
              <a:gd name="connsiteY571" fmla="*/ 2128564 h 6858000"/>
              <a:gd name="connsiteX572" fmla="*/ 1984242 w 7467663"/>
              <a:gd name="connsiteY572" fmla="*/ 2430829 h 6858000"/>
              <a:gd name="connsiteX573" fmla="*/ 2014023 w 7467663"/>
              <a:gd name="connsiteY573" fmla="*/ 2450995 h 6858000"/>
              <a:gd name="connsiteX574" fmla="*/ 1747337 w 7467663"/>
              <a:gd name="connsiteY574" fmla="*/ 1855264 h 6858000"/>
              <a:gd name="connsiteX575" fmla="*/ 1533749 w 7467663"/>
              <a:gd name="connsiteY575" fmla="*/ 1478656 h 6858000"/>
              <a:gd name="connsiteX576" fmla="*/ 1431890 w 7467663"/>
              <a:gd name="connsiteY576" fmla="*/ 1306475 h 6858000"/>
              <a:gd name="connsiteX577" fmla="*/ 5052692 w 7467663"/>
              <a:gd name="connsiteY577" fmla="*/ 1292994 h 6858000"/>
              <a:gd name="connsiteX578" fmla="*/ 5200661 w 7467663"/>
              <a:gd name="connsiteY578" fmla="*/ 1635186 h 6858000"/>
              <a:gd name="connsiteX579" fmla="*/ 5297138 w 7467663"/>
              <a:gd name="connsiteY579" fmla="*/ 1906351 h 6858000"/>
              <a:gd name="connsiteX580" fmla="*/ 5052692 w 7467663"/>
              <a:gd name="connsiteY580" fmla="*/ 1292994 h 6858000"/>
              <a:gd name="connsiteX581" fmla="*/ 5009948 w 7467663"/>
              <a:gd name="connsiteY581" fmla="*/ 1273619 h 6858000"/>
              <a:gd name="connsiteX582" fmla="*/ 5121777 w 7467663"/>
              <a:gd name="connsiteY582" fmla="*/ 1654213 h 6858000"/>
              <a:gd name="connsiteX583" fmla="*/ 5293545 w 7467663"/>
              <a:gd name="connsiteY583" fmla="*/ 2072247 h 6858000"/>
              <a:gd name="connsiteX584" fmla="*/ 5294042 w 7467663"/>
              <a:gd name="connsiteY584" fmla="*/ 2065019 h 6858000"/>
              <a:gd name="connsiteX585" fmla="*/ 5171936 w 7467663"/>
              <a:gd name="connsiteY585" fmla="*/ 1647613 h 6858000"/>
              <a:gd name="connsiteX586" fmla="*/ 5009948 w 7467663"/>
              <a:gd name="connsiteY586" fmla="*/ 1273619 h 6858000"/>
              <a:gd name="connsiteX587" fmla="*/ 655236 w 7467663"/>
              <a:gd name="connsiteY587" fmla="*/ 1268632 h 6858000"/>
              <a:gd name="connsiteX588" fmla="*/ 839521 w 7467663"/>
              <a:gd name="connsiteY588" fmla="*/ 1685315 h 6858000"/>
              <a:gd name="connsiteX589" fmla="*/ 1109416 w 7467663"/>
              <a:gd name="connsiteY589" fmla="*/ 2061663 h 6858000"/>
              <a:gd name="connsiteX590" fmla="*/ 1298300 w 7467663"/>
              <a:gd name="connsiteY590" fmla="*/ 2247742 h 6858000"/>
              <a:gd name="connsiteX591" fmla="*/ 1125871 w 7467663"/>
              <a:gd name="connsiteY591" fmla="*/ 1989513 h 6858000"/>
              <a:gd name="connsiteX592" fmla="*/ 981574 w 7467663"/>
              <a:gd name="connsiteY592" fmla="*/ 1783157 h 6858000"/>
              <a:gd name="connsiteX593" fmla="*/ 922198 w 7467663"/>
              <a:gd name="connsiteY593" fmla="*/ 1677437 h 6858000"/>
              <a:gd name="connsiteX594" fmla="*/ 869293 w 7467663"/>
              <a:gd name="connsiteY594" fmla="*/ 1583214 h 6858000"/>
              <a:gd name="connsiteX595" fmla="*/ 751431 w 7467663"/>
              <a:gd name="connsiteY595" fmla="*/ 1405731 h 6858000"/>
              <a:gd name="connsiteX596" fmla="*/ 655236 w 7467663"/>
              <a:gd name="connsiteY596" fmla="*/ 1268632 h 6858000"/>
              <a:gd name="connsiteX597" fmla="*/ 6516292 w 7467663"/>
              <a:gd name="connsiteY597" fmla="*/ 1263064 h 6858000"/>
              <a:gd name="connsiteX598" fmla="*/ 5736320 w 7467663"/>
              <a:gd name="connsiteY598" fmla="*/ 1501803 h 6858000"/>
              <a:gd name="connsiteX599" fmla="*/ 6516292 w 7467663"/>
              <a:gd name="connsiteY599" fmla="*/ 1263064 h 6858000"/>
              <a:gd name="connsiteX600" fmla="*/ 291466 w 7467663"/>
              <a:gd name="connsiteY600" fmla="*/ 1250369 h 6858000"/>
              <a:gd name="connsiteX601" fmla="*/ 323180 w 7467663"/>
              <a:gd name="connsiteY601" fmla="*/ 1435283 h 6858000"/>
              <a:gd name="connsiteX602" fmla="*/ 349381 w 7467663"/>
              <a:gd name="connsiteY602" fmla="*/ 1875041 h 6858000"/>
              <a:gd name="connsiteX603" fmla="*/ 374363 w 7467663"/>
              <a:gd name="connsiteY603" fmla="*/ 1506494 h 6858000"/>
              <a:gd name="connsiteX604" fmla="*/ 302168 w 7467663"/>
              <a:gd name="connsiteY604" fmla="*/ 1274495 h 6858000"/>
              <a:gd name="connsiteX605" fmla="*/ 291466 w 7467663"/>
              <a:gd name="connsiteY605" fmla="*/ 1250369 h 6858000"/>
              <a:gd name="connsiteX606" fmla="*/ 678222 w 7467663"/>
              <a:gd name="connsiteY606" fmla="*/ 1248670 h 6858000"/>
              <a:gd name="connsiteX607" fmla="*/ 775536 w 7467663"/>
              <a:gd name="connsiteY607" fmla="*/ 1388015 h 6858000"/>
              <a:gd name="connsiteX608" fmla="*/ 894529 w 7467663"/>
              <a:gd name="connsiteY608" fmla="*/ 1567739 h 6858000"/>
              <a:gd name="connsiteX609" fmla="*/ 948000 w 7467663"/>
              <a:gd name="connsiteY609" fmla="*/ 1663088 h 6858000"/>
              <a:gd name="connsiteX610" fmla="*/ 1006812 w 7467663"/>
              <a:gd name="connsiteY610" fmla="*/ 1767683 h 6858000"/>
              <a:gd name="connsiteX611" fmla="*/ 1149133 w 7467663"/>
              <a:gd name="connsiteY611" fmla="*/ 1971513 h 6858000"/>
              <a:gd name="connsiteX612" fmla="*/ 1333952 w 7467663"/>
              <a:gd name="connsiteY612" fmla="*/ 2251620 h 6858000"/>
              <a:gd name="connsiteX613" fmla="*/ 1337329 w 7467663"/>
              <a:gd name="connsiteY613" fmla="*/ 2258350 h 6858000"/>
              <a:gd name="connsiteX614" fmla="*/ 1014726 w 7467663"/>
              <a:gd name="connsiteY614" fmla="*/ 1615556 h 6858000"/>
              <a:gd name="connsiteX615" fmla="*/ 678222 w 7467663"/>
              <a:gd name="connsiteY615" fmla="*/ 1248670 h 6858000"/>
              <a:gd name="connsiteX616" fmla="*/ 6691602 w 7467663"/>
              <a:gd name="connsiteY616" fmla="*/ 1140573 h 6858000"/>
              <a:gd name="connsiteX617" fmla="*/ 6571100 w 7467663"/>
              <a:gd name="connsiteY617" fmla="*/ 1183662 h 6858000"/>
              <a:gd name="connsiteX618" fmla="*/ 6241687 w 7467663"/>
              <a:gd name="connsiteY618" fmla="*/ 1257600 h 6858000"/>
              <a:gd name="connsiteX619" fmla="*/ 5693009 w 7467663"/>
              <a:gd name="connsiteY619" fmla="*/ 1478256 h 6858000"/>
              <a:gd name="connsiteX620" fmla="*/ 6548420 w 7467663"/>
              <a:gd name="connsiteY620" fmla="*/ 1214599 h 6858000"/>
              <a:gd name="connsiteX621" fmla="*/ 6605473 w 7467663"/>
              <a:gd name="connsiteY621" fmla="*/ 1184686 h 6858000"/>
              <a:gd name="connsiteX622" fmla="*/ 6691602 w 7467663"/>
              <a:gd name="connsiteY622" fmla="*/ 1140573 h 6858000"/>
              <a:gd name="connsiteX623" fmla="*/ 4002475 w 7467663"/>
              <a:gd name="connsiteY623" fmla="*/ 1037802 h 6858000"/>
              <a:gd name="connsiteX624" fmla="*/ 4000324 w 7467663"/>
              <a:gd name="connsiteY624" fmla="*/ 1039362 h 6858000"/>
              <a:gd name="connsiteX625" fmla="*/ 4002862 w 7467663"/>
              <a:gd name="connsiteY625" fmla="*/ 1042866 h 6858000"/>
              <a:gd name="connsiteX626" fmla="*/ 4002475 w 7467663"/>
              <a:gd name="connsiteY626" fmla="*/ 1037802 h 6858000"/>
              <a:gd name="connsiteX627" fmla="*/ 506322 w 7467663"/>
              <a:gd name="connsiteY627" fmla="*/ 1020997 h 6858000"/>
              <a:gd name="connsiteX628" fmla="*/ 533068 w 7467663"/>
              <a:gd name="connsiteY628" fmla="*/ 1029409 h 6858000"/>
              <a:gd name="connsiteX629" fmla="*/ 1232525 w 7467663"/>
              <a:gd name="connsiteY629" fmla="*/ 1804675 h 6858000"/>
              <a:gd name="connsiteX630" fmla="*/ 1388858 w 7467663"/>
              <a:gd name="connsiteY630" fmla="*/ 2368011 h 6858000"/>
              <a:gd name="connsiteX631" fmla="*/ 1384098 w 7467663"/>
              <a:gd name="connsiteY631" fmla="*/ 2378125 h 6858000"/>
              <a:gd name="connsiteX632" fmla="*/ 1425393 w 7467663"/>
              <a:gd name="connsiteY632" fmla="*/ 2589124 h 6858000"/>
              <a:gd name="connsiteX633" fmla="*/ 1424001 w 7467663"/>
              <a:gd name="connsiteY633" fmla="*/ 2597541 h 6858000"/>
              <a:gd name="connsiteX634" fmla="*/ 2152729 w 7467663"/>
              <a:gd name="connsiteY634" fmla="*/ 2864487 h 6858000"/>
              <a:gd name="connsiteX635" fmla="*/ 2020609 w 7467663"/>
              <a:gd name="connsiteY635" fmla="*/ 2539671 h 6858000"/>
              <a:gd name="connsiteX636" fmla="*/ 2018920 w 7467663"/>
              <a:gd name="connsiteY636" fmla="*/ 2536309 h 6858000"/>
              <a:gd name="connsiteX637" fmla="*/ 1342441 w 7467663"/>
              <a:gd name="connsiteY637" fmla="*/ 1173017 h 6858000"/>
              <a:gd name="connsiteX638" fmla="*/ 1367925 w 7467663"/>
              <a:gd name="connsiteY638" fmla="*/ 1135648 h 6858000"/>
              <a:gd name="connsiteX639" fmla="*/ 1771401 w 7467663"/>
              <a:gd name="connsiteY639" fmla="*/ 1806673 h 6858000"/>
              <a:gd name="connsiteX640" fmla="*/ 1972385 w 7467663"/>
              <a:gd name="connsiteY640" fmla="*/ 2198735 h 6858000"/>
              <a:gd name="connsiteX641" fmla="*/ 2040892 w 7467663"/>
              <a:gd name="connsiteY641" fmla="*/ 2405205 h 6858000"/>
              <a:gd name="connsiteX642" fmla="*/ 2131689 w 7467663"/>
              <a:gd name="connsiteY642" fmla="*/ 1936926 h 6858000"/>
              <a:gd name="connsiteX643" fmla="*/ 2454820 w 7467663"/>
              <a:gd name="connsiteY643" fmla="*/ 1248808 h 6858000"/>
              <a:gd name="connsiteX644" fmla="*/ 2492512 w 7467663"/>
              <a:gd name="connsiteY644" fmla="*/ 1302920 h 6858000"/>
              <a:gd name="connsiteX645" fmla="*/ 2081216 w 7467663"/>
              <a:gd name="connsiteY645" fmla="*/ 2527513 h 6858000"/>
              <a:gd name="connsiteX646" fmla="*/ 2081211 w 7467663"/>
              <a:gd name="connsiteY646" fmla="*/ 2528916 h 6858000"/>
              <a:gd name="connsiteX647" fmla="*/ 2199067 w 7467663"/>
              <a:gd name="connsiteY647" fmla="*/ 2884061 h 6858000"/>
              <a:gd name="connsiteX648" fmla="*/ 3192586 w 7467663"/>
              <a:gd name="connsiteY648" fmla="*/ 3411496 h 6858000"/>
              <a:gd name="connsiteX649" fmla="*/ 3182620 w 7467663"/>
              <a:gd name="connsiteY649" fmla="*/ 3483279 h 6858000"/>
              <a:gd name="connsiteX650" fmla="*/ 2435119 w 7467663"/>
              <a:gd name="connsiteY650" fmla="*/ 3080173 h 6858000"/>
              <a:gd name="connsiteX651" fmla="*/ 2410152 w 7467663"/>
              <a:gd name="connsiteY651" fmla="*/ 3063751 h 6858000"/>
              <a:gd name="connsiteX652" fmla="*/ 2408099 w 7467663"/>
              <a:gd name="connsiteY652" fmla="*/ 3064403 h 6858000"/>
              <a:gd name="connsiteX653" fmla="*/ 2407218 w 7467663"/>
              <a:gd name="connsiteY653" fmla="*/ 3070324 h 6858000"/>
              <a:gd name="connsiteX654" fmla="*/ 2380138 w 7467663"/>
              <a:gd name="connsiteY654" fmla="*/ 3099341 h 6858000"/>
              <a:gd name="connsiteX655" fmla="*/ 1765923 w 7467663"/>
              <a:gd name="connsiteY655" fmla="*/ 3581043 h 6858000"/>
              <a:gd name="connsiteX656" fmla="*/ 1702258 w 7467663"/>
              <a:gd name="connsiteY656" fmla="*/ 3612286 h 6858000"/>
              <a:gd name="connsiteX657" fmla="*/ 1538370 w 7467663"/>
              <a:gd name="connsiteY657" fmla="*/ 3811804 h 6858000"/>
              <a:gd name="connsiteX658" fmla="*/ 542867 w 7467663"/>
              <a:gd name="connsiteY658" fmla="*/ 4944092 h 6858000"/>
              <a:gd name="connsiteX659" fmla="*/ 515800 w 7467663"/>
              <a:gd name="connsiteY659" fmla="*/ 4862180 h 6858000"/>
              <a:gd name="connsiteX660" fmla="*/ 909145 w 7467663"/>
              <a:gd name="connsiteY660" fmla="*/ 4199225 h 6858000"/>
              <a:gd name="connsiteX661" fmla="*/ 1214067 w 7467663"/>
              <a:gd name="connsiteY661" fmla="*/ 3908561 h 6858000"/>
              <a:gd name="connsiteX662" fmla="*/ 640967 w 7467663"/>
              <a:gd name="connsiteY662" fmla="*/ 4105601 h 6858000"/>
              <a:gd name="connsiteX663" fmla="*/ 112563 w 7467663"/>
              <a:gd name="connsiteY663" fmla="*/ 4396952 h 6858000"/>
              <a:gd name="connsiteX664" fmla="*/ 0 w 7467663"/>
              <a:gd name="connsiteY664" fmla="*/ 4466006 h 6858000"/>
              <a:gd name="connsiteX665" fmla="*/ 0 w 7467663"/>
              <a:gd name="connsiteY665" fmla="*/ 4233763 h 6858000"/>
              <a:gd name="connsiteX666" fmla="*/ 36881 w 7467663"/>
              <a:gd name="connsiteY666" fmla="*/ 4200118 h 6858000"/>
              <a:gd name="connsiteX667" fmla="*/ 910534 w 7467663"/>
              <a:gd name="connsiteY667" fmla="*/ 3629753 h 6858000"/>
              <a:gd name="connsiteX668" fmla="*/ 1578717 w 7467663"/>
              <a:gd name="connsiteY668" fmla="*/ 3575982 h 6858000"/>
              <a:gd name="connsiteX669" fmla="*/ 2338780 w 7467663"/>
              <a:gd name="connsiteY669" fmla="*/ 3033725 h 6858000"/>
              <a:gd name="connsiteX670" fmla="*/ 1807991 w 7467663"/>
              <a:gd name="connsiteY670" fmla="*/ 2807184 h 6858000"/>
              <a:gd name="connsiteX671" fmla="*/ 1416358 w 7467663"/>
              <a:gd name="connsiteY671" fmla="*/ 3112571 h 6858000"/>
              <a:gd name="connsiteX672" fmla="*/ 939066 w 7467663"/>
              <a:gd name="connsiteY672" fmla="*/ 3378798 h 6858000"/>
              <a:gd name="connsiteX673" fmla="*/ 115099 w 7467663"/>
              <a:gd name="connsiteY673" fmla="*/ 3607650 h 6858000"/>
              <a:gd name="connsiteX674" fmla="*/ 97284 w 7467663"/>
              <a:gd name="connsiteY674" fmla="*/ 3520393 h 6858000"/>
              <a:gd name="connsiteX675" fmla="*/ 922050 w 7467663"/>
              <a:gd name="connsiteY675" fmla="*/ 3074867 h 6858000"/>
              <a:gd name="connsiteX676" fmla="*/ 1405265 w 7467663"/>
              <a:gd name="connsiteY676" fmla="*/ 3016319 h 6858000"/>
              <a:gd name="connsiteX677" fmla="*/ 1407512 w 7467663"/>
              <a:gd name="connsiteY677" fmla="*/ 3018001 h 6858000"/>
              <a:gd name="connsiteX678" fmla="*/ 1726266 w 7467663"/>
              <a:gd name="connsiteY678" fmla="*/ 2777274 h 6858000"/>
              <a:gd name="connsiteX679" fmla="*/ 625390 w 7467663"/>
              <a:gd name="connsiteY679" fmla="*/ 2514541 h 6858000"/>
              <a:gd name="connsiteX680" fmla="*/ 619799 w 7467663"/>
              <a:gd name="connsiteY680" fmla="*/ 2527180 h 6858000"/>
              <a:gd name="connsiteX681" fmla="*/ 310030 w 7467663"/>
              <a:gd name="connsiteY681" fmla="*/ 2771818 h 6858000"/>
              <a:gd name="connsiteX682" fmla="*/ 173877 w 7467663"/>
              <a:gd name="connsiteY682" fmla="*/ 2937056 h 6858000"/>
              <a:gd name="connsiteX683" fmla="*/ 77889 w 7467663"/>
              <a:gd name="connsiteY683" fmla="*/ 3138440 h 6858000"/>
              <a:gd name="connsiteX684" fmla="*/ 0 w 7467663"/>
              <a:gd name="connsiteY684" fmla="*/ 3271395 h 6858000"/>
              <a:gd name="connsiteX685" fmla="*/ 0 w 7467663"/>
              <a:gd name="connsiteY685" fmla="*/ 3153002 h 6858000"/>
              <a:gd name="connsiteX686" fmla="*/ 2386 w 7467663"/>
              <a:gd name="connsiteY686" fmla="*/ 3149203 h 6858000"/>
              <a:gd name="connsiteX687" fmla="*/ 89753 w 7467663"/>
              <a:gd name="connsiteY687" fmla="*/ 2987702 h 6858000"/>
              <a:gd name="connsiteX688" fmla="*/ 76869 w 7467663"/>
              <a:gd name="connsiteY688" fmla="*/ 3005404 h 6858000"/>
              <a:gd name="connsiteX689" fmla="*/ 32049 w 7467663"/>
              <a:gd name="connsiteY689" fmla="*/ 3065814 h 6858000"/>
              <a:gd name="connsiteX690" fmla="*/ 0 w 7467663"/>
              <a:gd name="connsiteY690" fmla="*/ 3108744 h 6858000"/>
              <a:gd name="connsiteX691" fmla="*/ 0 w 7467663"/>
              <a:gd name="connsiteY691" fmla="*/ 3058059 h 6858000"/>
              <a:gd name="connsiteX692" fmla="*/ 7610 w 7467663"/>
              <a:gd name="connsiteY692" fmla="*/ 3047889 h 6858000"/>
              <a:gd name="connsiteX693" fmla="*/ 52419 w 7467663"/>
              <a:gd name="connsiteY693" fmla="*/ 2987479 h 6858000"/>
              <a:gd name="connsiteX694" fmla="*/ 59142 w 7467663"/>
              <a:gd name="connsiteY694" fmla="*/ 2978488 h 6858000"/>
              <a:gd name="connsiteX695" fmla="*/ 0 w 7467663"/>
              <a:gd name="connsiteY695" fmla="*/ 3015334 h 6858000"/>
              <a:gd name="connsiteX696" fmla="*/ 0 w 7467663"/>
              <a:gd name="connsiteY696" fmla="*/ 2914286 h 6858000"/>
              <a:gd name="connsiteX697" fmla="*/ 36383 w 7467663"/>
              <a:gd name="connsiteY697" fmla="*/ 2901128 h 6858000"/>
              <a:gd name="connsiteX698" fmla="*/ 156329 w 7467663"/>
              <a:gd name="connsiteY698" fmla="*/ 2840533 h 6858000"/>
              <a:gd name="connsiteX699" fmla="*/ 358355 w 7467663"/>
              <a:gd name="connsiteY699" fmla="*/ 2620471 h 6858000"/>
              <a:gd name="connsiteX700" fmla="*/ 510577 w 7467663"/>
              <a:gd name="connsiteY700" fmla="*/ 2501244 h 6858000"/>
              <a:gd name="connsiteX701" fmla="*/ 211967 w 7467663"/>
              <a:gd name="connsiteY701" fmla="*/ 2479171 h 6858000"/>
              <a:gd name="connsiteX702" fmla="*/ 0 w 7467663"/>
              <a:gd name="connsiteY702" fmla="*/ 2476398 h 6858000"/>
              <a:gd name="connsiteX703" fmla="*/ 0 w 7467663"/>
              <a:gd name="connsiteY703" fmla="*/ 2389189 h 6858000"/>
              <a:gd name="connsiteX704" fmla="*/ 103062 w 7467663"/>
              <a:gd name="connsiteY704" fmla="*/ 2389518 h 6858000"/>
              <a:gd name="connsiteX705" fmla="*/ 510734 w 7467663"/>
              <a:gd name="connsiteY705" fmla="*/ 2416201 h 6858000"/>
              <a:gd name="connsiteX706" fmla="*/ 279257 w 7467663"/>
              <a:gd name="connsiteY706" fmla="*/ 2092102 h 6858000"/>
              <a:gd name="connsiteX707" fmla="*/ 65265 w 7467663"/>
              <a:gd name="connsiteY707" fmla="*/ 2006049 h 6858000"/>
              <a:gd name="connsiteX708" fmla="*/ 0 w 7467663"/>
              <a:gd name="connsiteY708" fmla="*/ 1982532 h 6858000"/>
              <a:gd name="connsiteX709" fmla="*/ 0 w 7467663"/>
              <a:gd name="connsiteY709" fmla="*/ 1912789 h 6858000"/>
              <a:gd name="connsiteX710" fmla="*/ 97460 w 7467663"/>
              <a:gd name="connsiteY710" fmla="*/ 1953725 h 6858000"/>
              <a:gd name="connsiteX711" fmla="*/ 221272 w 7467663"/>
              <a:gd name="connsiteY711" fmla="*/ 1980766 h 6858000"/>
              <a:gd name="connsiteX712" fmla="*/ 116765 w 7467663"/>
              <a:gd name="connsiteY712" fmla="*/ 1911033 h 6858000"/>
              <a:gd name="connsiteX713" fmla="*/ 16405 w 7467663"/>
              <a:gd name="connsiteY713" fmla="*/ 1803412 h 6858000"/>
              <a:gd name="connsiteX714" fmla="*/ 0 w 7467663"/>
              <a:gd name="connsiteY714" fmla="*/ 1784777 h 6858000"/>
              <a:gd name="connsiteX715" fmla="*/ 0 w 7467663"/>
              <a:gd name="connsiteY715" fmla="*/ 1740082 h 6858000"/>
              <a:gd name="connsiteX716" fmla="*/ 39394 w 7467663"/>
              <a:gd name="connsiteY716" fmla="*/ 1784856 h 6858000"/>
              <a:gd name="connsiteX717" fmla="*/ 135813 w 7467663"/>
              <a:gd name="connsiteY717" fmla="*/ 1888838 h 6858000"/>
              <a:gd name="connsiteX718" fmla="*/ 242575 w 7467663"/>
              <a:gd name="connsiteY718" fmla="*/ 1958841 h 6858000"/>
              <a:gd name="connsiteX719" fmla="*/ 82197 w 7467663"/>
              <a:gd name="connsiteY719" fmla="*/ 1754826 h 6858000"/>
              <a:gd name="connsiteX720" fmla="*/ 0 w 7467663"/>
              <a:gd name="connsiteY720" fmla="*/ 1679650 h 6858000"/>
              <a:gd name="connsiteX721" fmla="*/ 0 w 7467663"/>
              <a:gd name="connsiteY721" fmla="*/ 1602463 h 6858000"/>
              <a:gd name="connsiteX722" fmla="*/ 84689 w 7467663"/>
              <a:gd name="connsiteY722" fmla="*/ 1677442 h 6858000"/>
              <a:gd name="connsiteX723" fmla="*/ 298437 w 7467663"/>
              <a:gd name="connsiteY723" fmla="*/ 1968019 h 6858000"/>
              <a:gd name="connsiteX724" fmla="*/ 227269 w 7467663"/>
              <a:gd name="connsiteY724" fmla="*/ 1114064 h 6858000"/>
              <a:gd name="connsiteX725" fmla="*/ 248003 w 7467663"/>
              <a:gd name="connsiteY725" fmla="*/ 1089613 h 6858000"/>
              <a:gd name="connsiteX726" fmla="*/ 427020 w 7467663"/>
              <a:gd name="connsiteY726" fmla="*/ 1619803 h 6858000"/>
              <a:gd name="connsiteX727" fmla="*/ 340345 w 7467663"/>
              <a:gd name="connsiteY727" fmla="*/ 2027739 h 6858000"/>
              <a:gd name="connsiteX728" fmla="*/ 360865 w 7467663"/>
              <a:gd name="connsiteY728" fmla="*/ 2044827 h 6858000"/>
              <a:gd name="connsiteX729" fmla="*/ 560414 w 7467663"/>
              <a:gd name="connsiteY729" fmla="*/ 2421457 h 6858000"/>
              <a:gd name="connsiteX730" fmla="*/ 1359703 w 7467663"/>
              <a:gd name="connsiteY730" fmla="*/ 2578554 h 6858000"/>
              <a:gd name="connsiteX731" fmla="*/ 1359422 w 7467663"/>
              <a:gd name="connsiteY731" fmla="*/ 2577994 h 6858000"/>
              <a:gd name="connsiteX732" fmla="*/ 828701 w 7467663"/>
              <a:gd name="connsiteY732" fmla="*/ 1839520 h 6858000"/>
              <a:gd name="connsiteX733" fmla="*/ 494427 w 7467663"/>
              <a:gd name="connsiteY733" fmla="*/ 1092333 h 6858000"/>
              <a:gd name="connsiteX734" fmla="*/ 506322 w 7467663"/>
              <a:gd name="connsiteY734" fmla="*/ 1020997 h 6858000"/>
              <a:gd name="connsiteX735" fmla="*/ 4570198 w 7467663"/>
              <a:gd name="connsiteY735" fmla="*/ 978081 h 6858000"/>
              <a:gd name="connsiteX736" fmla="*/ 4523691 w 7467663"/>
              <a:gd name="connsiteY736" fmla="*/ 1127776 h 6858000"/>
              <a:gd name="connsiteX737" fmla="*/ 4509875 w 7467663"/>
              <a:gd name="connsiteY737" fmla="*/ 1167552 h 6858000"/>
              <a:gd name="connsiteX738" fmla="*/ 4478168 w 7467663"/>
              <a:gd name="connsiteY738" fmla="*/ 1260735 h 6858000"/>
              <a:gd name="connsiteX739" fmla="*/ 4409309 w 7467663"/>
              <a:gd name="connsiteY739" fmla="*/ 1666996 h 6858000"/>
              <a:gd name="connsiteX740" fmla="*/ 4370031 w 7467663"/>
              <a:gd name="connsiteY740" fmla="*/ 1955666 h 6858000"/>
              <a:gd name="connsiteX741" fmla="*/ 4570198 w 7467663"/>
              <a:gd name="connsiteY741" fmla="*/ 978081 h 6858000"/>
              <a:gd name="connsiteX742" fmla="*/ 4557898 w 7467663"/>
              <a:gd name="connsiteY742" fmla="*/ 900011 h 6858000"/>
              <a:gd name="connsiteX743" fmla="*/ 4344840 w 7467663"/>
              <a:gd name="connsiteY743" fmla="*/ 1922038 h 6858000"/>
              <a:gd name="connsiteX744" fmla="*/ 4378710 w 7467663"/>
              <a:gd name="connsiteY744" fmla="*/ 1665516 h 6858000"/>
              <a:gd name="connsiteX745" fmla="*/ 4448798 w 7467663"/>
              <a:gd name="connsiteY745" fmla="*/ 1253024 h 6858000"/>
              <a:gd name="connsiteX746" fmla="*/ 4480315 w 7467663"/>
              <a:gd name="connsiteY746" fmla="*/ 1158454 h 6858000"/>
              <a:gd name="connsiteX747" fmla="*/ 4494133 w 7467663"/>
              <a:gd name="connsiteY747" fmla="*/ 1118676 h 6858000"/>
              <a:gd name="connsiteX748" fmla="*/ 4557898 w 7467663"/>
              <a:gd name="connsiteY748" fmla="*/ 900011 h 6858000"/>
              <a:gd name="connsiteX749" fmla="*/ 5870151 w 7467663"/>
              <a:gd name="connsiteY749" fmla="*/ 898890 h 6858000"/>
              <a:gd name="connsiteX750" fmla="*/ 5861335 w 7467663"/>
              <a:gd name="connsiteY750" fmla="*/ 899177 h 6858000"/>
              <a:gd name="connsiteX751" fmla="*/ 5843702 w 7467663"/>
              <a:gd name="connsiteY751" fmla="*/ 899748 h 6858000"/>
              <a:gd name="connsiteX752" fmla="*/ 5651107 w 7467663"/>
              <a:gd name="connsiteY752" fmla="*/ 920306 h 6858000"/>
              <a:gd name="connsiteX753" fmla="*/ 5459407 w 7467663"/>
              <a:gd name="connsiteY753" fmla="*/ 940975 h 6858000"/>
              <a:gd name="connsiteX754" fmla="*/ 5374846 w 7467663"/>
              <a:gd name="connsiteY754" fmla="*/ 941988 h 6858000"/>
              <a:gd name="connsiteX755" fmla="*/ 5256105 w 7467663"/>
              <a:gd name="connsiteY755" fmla="*/ 945632 h 6858000"/>
              <a:gd name="connsiteX756" fmla="*/ 5107071 w 7467663"/>
              <a:gd name="connsiteY756" fmla="*/ 969720 h 6858000"/>
              <a:gd name="connsiteX757" fmla="*/ 4998681 w 7467663"/>
              <a:gd name="connsiteY757" fmla="*/ 988771 h 6858000"/>
              <a:gd name="connsiteX758" fmla="*/ 5870151 w 7467663"/>
              <a:gd name="connsiteY758" fmla="*/ 898890 h 6858000"/>
              <a:gd name="connsiteX759" fmla="*/ 5504425 w 7467663"/>
              <a:gd name="connsiteY759" fmla="*/ 848067 h 6858000"/>
              <a:gd name="connsiteX760" fmla="*/ 4968849 w 7467663"/>
              <a:gd name="connsiteY760" fmla="*/ 962318 h 6858000"/>
              <a:gd name="connsiteX761" fmla="*/ 5104039 w 7467663"/>
              <a:gd name="connsiteY761" fmla="*/ 940634 h 6858000"/>
              <a:gd name="connsiteX762" fmla="*/ 5256311 w 7467663"/>
              <a:gd name="connsiteY762" fmla="*/ 916490 h 6858000"/>
              <a:gd name="connsiteX763" fmla="*/ 5377381 w 7467663"/>
              <a:gd name="connsiteY763" fmla="*/ 912671 h 6858000"/>
              <a:gd name="connsiteX764" fmla="*/ 5460148 w 7467663"/>
              <a:gd name="connsiteY764" fmla="*/ 911442 h 6858000"/>
              <a:gd name="connsiteX765" fmla="*/ 5648971 w 7467663"/>
              <a:gd name="connsiteY765" fmla="*/ 891331 h 6858000"/>
              <a:gd name="connsiteX766" fmla="*/ 5844807 w 7467663"/>
              <a:gd name="connsiteY766" fmla="*/ 870718 h 6858000"/>
              <a:gd name="connsiteX767" fmla="*/ 5862975 w 7467663"/>
              <a:gd name="connsiteY767" fmla="*/ 869756 h 6858000"/>
              <a:gd name="connsiteX768" fmla="*/ 5920887 w 7467663"/>
              <a:gd name="connsiteY768" fmla="*/ 865929 h 6858000"/>
              <a:gd name="connsiteX769" fmla="*/ 5504425 w 7467663"/>
              <a:gd name="connsiteY769" fmla="*/ 848067 h 6858000"/>
              <a:gd name="connsiteX770" fmla="*/ 3607114 w 7467663"/>
              <a:gd name="connsiteY770" fmla="*/ 467441 h 6858000"/>
              <a:gd name="connsiteX771" fmla="*/ 3296242 w 7467663"/>
              <a:gd name="connsiteY771" fmla="*/ 807991 h 6858000"/>
              <a:gd name="connsiteX772" fmla="*/ 3174674 w 7467663"/>
              <a:gd name="connsiteY772" fmla="*/ 919759 h 6858000"/>
              <a:gd name="connsiteX773" fmla="*/ 3042978 w 7467663"/>
              <a:gd name="connsiteY773" fmla="*/ 1054894 h 6858000"/>
              <a:gd name="connsiteX774" fmla="*/ 2968914 w 7467663"/>
              <a:gd name="connsiteY774" fmla="*/ 1133756 h 6858000"/>
              <a:gd name="connsiteX775" fmla="*/ 3103823 w 7467663"/>
              <a:gd name="connsiteY775" fmla="*/ 1026814 h 6858000"/>
              <a:gd name="connsiteX776" fmla="*/ 3607114 w 7467663"/>
              <a:gd name="connsiteY776" fmla="*/ 467441 h 6858000"/>
              <a:gd name="connsiteX777" fmla="*/ 3744487 w 7467663"/>
              <a:gd name="connsiteY777" fmla="*/ 383136 h 6858000"/>
              <a:gd name="connsiteX778" fmla="*/ 3970213 w 7467663"/>
              <a:gd name="connsiteY778" fmla="*/ 995559 h 6858000"/>
              <a:gd name="connsiteX779" fmla="*/ 3744487 w 7467663"/>
              <a:gd name="connsiteY779" fmla="*/ 383136 h 6858000"/>
              <a:gd name="connsiteX780" fmla="*/ 3624562 w 7467663"/>
              <a:gd name="connsiteY780" fmla="*/ 367041 h 6858000"/>
              <a:gd name="connsiteX781" fmla="*/ 3489712 w 7467663"/>
              <a:gd name="connsiteY781" fmla="*/ 485386 h 6858000"/>
              <a:gd name="connsiteX782" fmla="*/ 3182994 w 7467663"/>
              <a:gd name="connsiteY782" fmla="*/ 828265 h 6858000"/>
              <a:gd name="connsiteX783" fmla="*/ 2892114 w 7467663"/>
              <a:gd name="connsiteY783" fmla="*/ 1172635 h 6858000"/>
              <a:gd name="connsiteX784" fmla="*/ 3021459 w 7467663"/>
              <a:gd name="connsiteY784" fmla="*/ 1035385 h 6858000"/>
              <a:gd name="connsiteX785" fmla="*/ 3153873 w 7467663"/>
              <a:gd name="connsiteY785" fmla="*/ 898971 h 6858000"/>
              <a:gd name="connsiteX786" fmla="*/ 3276511 w 7467663"/>
              <a:gd name="connsiteY786" fmla="*/ 786423 h 6858000"/>
              <a:gd name="connsiteX787" fmla="*/ 3584154 w 7467663"/>
              <a:gd name="connsiteY787" fmla="*/ 448218 h 6858000"/>
              <a:gd name="connsiteX788" fmla="*/ 3624562 w 7467663"/>
              <a:gd name="connsiteY788" fmla="*/ 367041 h 6858000"/>
              <a:gd name="connsiteX789" fmla="*/ 3766672 w 7467663"/>
              <a:gd name="connsiteY789" fmla="*/ 359429 h 6858000"/>
              <a:gd name="connsiteX790" fmla="*/ 3996338 w 7467663"/>
              <a:gd name="connsiteY790" fmla="*/ 968237 h 6858000"/>
              <a:gd name="connsiteX791" fmla="*/ 3766672 w 7467663"/>
              <a:gd name="connsiteY791" fmla="*/ 359429 h 6858000"/>
              <a:gd name="connsiteX792" fmla="*/ 5805386 w 7467663"/>
              <a:gd name="connsiteY792" fmla="*/ 239240 h 6858000"/>
              <a:gd name="connsiteX793" fmla="*/ 5736947 w 7467663"/>
              <a:gd name="connsiteY793" fmla="*/ 261367 h 6858000"/>
              <a:gd name="connsiteX794" fmla="*/ 5427012 w 7467663"/>
              <a:gd name="connsiteY794" fmla="*/ 311272 h 6858000"/>
              <a:gd name="connsiteX795" fmla="*/ 5147818 w 7467663"/>
              <a:gd name="connsiteY795" fmla="*/ 322112 h 6858000"/>
              <a:gd name="connsiteX796" fmla="*/ 5060854 w 7467663"/>
              <a:gd name="connsiteY796" fmla="*/ 311882 h 6858000"/>
              <a:gd name="connsiteX797" fmla="*/ 4945989 w 7467663"/>
              <a:gd name="connsiteY797" fmla="*/ 300516 h 6858000"/>
              <a:gd name="connsiteX798" fmla="*/ 5410479 w 7467663"/>
              <a:gd name="connsiteY798" fmla="*/ 348434 h 6858000"/>
              <a:gd name="connsiteX799" fmla="*/ 5805386 w 7467663"/>
              <a:gd name="connsiteY799" fmla="*/ 239240 h 6858000"/>
              <a:gd name="connsiteX800" fmla="*/ 5905192 w 7467663"/>
              <a:gd name="connsiteY800" fmla="*/ 163079 h 6858000"/>
              <a:gd name="connsiteX801" fmla="*/ 5865655 w 7467663"/>
              <a:gd name="connsiteY801" fmla="*/ 171901 h 6858000"/>
              <a:gd name="connsiteX802" fmla="*/ 5259740 w 7467663"/>
              <a:gd name="connsiteY802" fmla="*/ 257013 h 6858000"/>
              <a:gd name="connsiteX803" fmla="*/ 5208466 w 7467663"/>
              <a:gd name="connsiteY803" fmla="*/ 257550 h 6858000"/>
              <a:gd name="connsiteX804" fmla="*/ 4980204 w 7467663"/>
              <a:gd name="connsiteY804" fmla="*/ 271903 h 6858000"/>
              <a:gd name="connsiteX805" fmla="*/ 5068068 w 7467663"/>
              <a:gd name="connsiteY805" fmla="*/ 282244 h 6858000"/>
              <a:gd name="connsiteX806" fmla="*/ 5153231 w 7467663"/>
              <a:gd name="connsiteY806" fmla="*/ 292240 h 6858000"/>
              <a:gd name="connsiteX807" fmla="*/ 5426491 w 7467663"/>
              <a:gd name="connsiteY807" fmla="*/ 281128 h 6858000"/>
              <a:gd name="connsiteX808" fmla="*/ 5731212 w 7467663"/>
              <a:gd name="connsiteY808" fmla="*/ 231951 h 6858000"/>
              <a:gd name="connsiteX809" fmla="*/ 5905192 w 7467663"/>
              <a:gd name="connsiteY809" fmla="*/ 163079 h 6858000"/>
              <a:gd name="connsiteX810" fmla="*/ 5944437 w 7467663"/>
              <a:gd name="connsiteY810" fmla="*/ 113829 h 6858000"/>
              <a:gd name="connsiteX811" fmla="*/ 5825032 w 7467663"/>
              <a:gd name="connsiteY811" fmla="*/ 146405 h 6858000"/>
              <a:gd name="connsiteX812" fmla="*/ 4955599 w 7467663"/>
              <a:gd name="connsiteY812" fmla="*/ 247008 h 6858000"/>
              <a:gd name="connsiteX813" fmla="*/ 5210104 w 7467663"/>
              <a:gd name="connsiteY813" fmla="*/ 228123 h 6858000"/>
              <a:gd name="connsiteX814" fmla="*/ 5261015 w 7467663"/>
              <a:gd name="connsiteY814" fmla="*/ 227087 h 6858000"/>
              <a:gd name="connsiteX815" fmla="*/ 5861181 w 7467663"/>
              <a:gd name="connsiteY815" fmla="*/ 143093 h 6858000"/>
              <a:gd name="connsiteX816" fmla="*/ 5961252 w 7467663"/>
              <a:gd name="connsiteY816" fmla="*/ 114820 h 6858000"/>
              <a:gd name="connsiteX817" fmla="*/ 5944437 w 7467663"/>
              <a:gd name="connsiteY817" fmla="*/ 113829 h 6858000"/>
              <a:gd name="connsiteX818" fmla="*/ 3882765 w 7467663"/>
              <a:gd name="connsiteY818" fmla="*/ 0 h 6858000"/>
              <a:gd name="connsiteX819" fmla="*/ 3995099 w 7467663"/>
              <a:gd name="connsiteY819" fmla="*/ 0 h 6858000"/>
              <a:gd name="connsiteX820" fmla="*/ 4163818 w 7467663"/>
              <a:gd name="connsiteY820" fmla="*/ 234104 h 6858000"/>
              <a:gd name="connsiteX821" fmla="*/ 4172099 w 7467663"/>
              <a:gd name="connsiteY821" fmla="*/ 234207 h 6858000"/>
              <a:gd name="connsiteX822" fmla="*/ 4784282 w 7467663"/>
              <a:gd name="connsiteY822" fmla="*/ 276561 h 6858000"/>
              <a:gd name="connsiteX823" fmla="*/ 4801687 w 7467663"/>
              <a:gd name="connsiteY823" fmla="*/ 267764 h 6858000"/>
              <a:gd name="connsiteX824" fmla="*/ 6082788 w 7467663"/>
              <a:gd name="connsiteY824" fmla="*/ 64119 h 6858000"/>
              <a:gd name="connsiteX825" fmla="*/ 6099442 w 7467663"/>
              <a:gd name="connsiteY825" fmla="*/ 82568 h 6858000"/>
              <a:gd name="connsiteX826" fmla="*/ 4804137 w 7467663"/>
              <a:gd name="connsiteY826" fmla="*/ 320931 h 6858000"/>
              <a:gd name="connsiteX827" fmla="*/ 4227047 w 7467663"/>
              <a:gd name="connsiteY827" fmla="*/ 313415 h 6858000"/>
              <a:gd name="connsiteX828" fmla="*/ 4346041 w 7467663"/>
              <a:gd name="connsiteY828" fmla="*/ 456086 h 6858000"/>
              <a:gd name="connsiteX829" fmla="*/ 4870967 w 7467663"/>
              <a:gd name="connsiteY829" fmla="*/ 963061 h 6858000"/>
              <a:gd name="connsiteX830" fmla="*/ 4889647 w 7467663"/>
              <a:gd name="connsiteY830" fmla="*/ 957147 h 6858000"/>
              <a:gd name="connsiteX831" fmla="*/ 5422504 w 7467663"/>
              <a:gd name="connsiteY831" fmla="*/ 805191 h 6858000"/>
              <a:gd name="connsiteX832" fmla="*/ 6087656 w 7467663"/>
              <a:gd name="connsiteY832" fmla="*/ 826703 h 6858000"/>
              <a:gd name="connsiteX833" fmla="*/ 6058717 w 7467663"/>
              <a:gd name="connsiteY833" fmla="*/ 865992 h 6858000"/>
              <a:gd name="connsiteX834" fmla="*/ 4974153 w 7467663"/>
              <a:gd name="connsiteY834" fmla="*/ 1045456 h 6858000"/>
              <a:gd name="connsiteX835" fmla="*/ 5627835 w 7467663"/>
              <a:gd name="connsiteY835" fmla="*/ 1472077 h 6858000"/>
              <a:gd name="connsiteX836" fmla="*/ 5629817 w 7467663"/>
              <a:gd name="connsiteY836" fmla="*/ 1471412 h 6858000"/>
              <a:gd name="connsiteX837" fmla="*/ 5634124 w 7467663"/>
              <a:gd name="connsiteY837" fmla="*/ 1470572 h 6858000"/>
              <a:gd name="connsiteX838" fmla="*/ 5755832 w 7467663"/>
              <a:gd name="connsiteY838" fmla="*/ 1383886 h 6858000"/>
              <a:gd name="connsiteX839" fmla="*/ 6014186 w 7467663"/>
              <a:gd name="connsiteY839" fmla="*/ 1279799 h 6858000"/>
              <a:gd name="connsiteX840" fmla="*/ 6901619 w 7467663"/>
              <a:gd name="connsiteY840" fmla="*/ 1047874 h 6858000"/>
              <a:gd name="connsiteX841" fmla="*/ 6931566 w 7467663"/>
              <a:gd name="connsiteY841" fmla="*/ 1062034 h 6858000"/>
              <a:gd name="connsiteX842" fmla="*/ 5790982 w 7467663"/>
              <a:gd name="connsiteY842" fmla="*/ 1561380 h 6858000"/>
              <a:gd name="connsiteX843" fmla="*/ 6188971 w 7467663"/>
              <a:gd name="connsiteY843" fmla="*/ 1755168 h 6858000"/>
              <a:gd name="connsiteX844" fmla="*/ 6202446 w 7467663"/>
              <a:gd name="connsiteY844" fmla="*/ 1752268 h 6858000"/>
              <a:gd name="connsiteX845" fmla="*/ 7179560 w 7467663"/>
              <a:gd name="connsiteY845" fmla="*/ 1467551 h 6858000"/>
              <a:gd name="connsiteX846" fmla="*/ 7158730 w 7467663"/>
              <a:gd name="connsiteY846" fmla="*/ 1507835 h 6858000"/>
              <a:gd name="connsiteX847" fmla="*/ 6326959 w 7467663"/>
              <a:gd name="connsiteY847" fmla="*/ 1817686 h 6858000"/>
              <a:gd name="connsiteX848" fmla="*/ 6537433 w 7467663"/>
              <a:gd name="connsiteY848" fmla="*/ 1907790 h 6858000"/>
              <a:gd name="connsiteX849" fmla="*/ 6550221 w 7467663"/>
              <a:gd name="connsiteY849" fmla="*/ 1910729 h 6858000"/>
              <a:gd name="connsiteX850" fmla="*/ 6964438 w 7467663"/>
              <a:gd name="connsiteY850" fmla="*/ 2209505 h 6858000"/>
              <a:gd name="connsiteX851" fmla="*/ 7367862 w 7467663"/>
              <a:gd name="connsiteY851" fmla="*/ 2806833 h 6858000"/>
              <a:gd name="connsiteX852" fmla="*/ 7364329 w 7467663"/>
              <a:gd name="connsiteY852" fmla="*/ 2826907 h 6858000"/>
              <a:gd name="connsiteX853" fmla="*/ 7290545 w 7467663"/>
              <a:gd name="connsiteY853" fmla="*/ 2850663 h 6858000"/>
              <a:gd name="connsiteX854" fmla="*/ 6472036 w 7467663"/>
              <a:gd name="connsiteY854" fmla="*/ 1959003 h 6858000"/>
              <a:gd name="connsiteX855" fmla="*/ 5792897 w 7467663"/>
              <a:gd name="connsiteY855" fmla="*/ 1647747 h 6858000"/>
              <a:gd name="connsiteX856" fmla="*/ 5842751 w 7467663"/>
              <a:gd name="connsiteY856" fmla="*/ 1816112 h 6858000"/>
              <a:gd name="connsiteX857" fmla="*/ 5847424 w 7467663"/>
              <a:gd name="connsiteY857" fmla="*/ 1815776 h 6858000"/>
              <a:gd name="connsiteX858" fmla="*/ 6399821 w 7467663"/>
              <a:gd name="connsiteY858" fmla="*/ 2344799 h 6858000"/>
              <a:gd name="connsiteX859" fmla="*/ 6323232 w 7467663"/>
              <a:gd name="connsiteY859" fmla="*/ 2389634 h 6858000"/>
              <a:gd name="connsiteX860" fmla="*/ 5942958 w 7467663"/>
              <a:gd name="connsiteY860" fmla="*/ 2077708 h 6858000"/>
              <a:gd name="connsiteX861" fmla="*/ 5921559 w 7467663"/>
              <a:gd name="connsiteY861" fmla="*/ 2378596 h 6858000"/>
              <a:gd name="connsiteX862" fmla="*/ 5817651 w 7467663"/>
              <a:gd name="connsiteY862" fmla="*/ 3023919 h 6858000"/>
              <a:gd name="connsiteX863" fmla="*/ 5729634 w 7467663"/>
              <a:gd name="connsiteY863" fmla="*/ 3051849 h 6858000"/>
              <a:gd name="connsiteX864" fmla="*/ 5611018 w 7467663"/>
              <a:gd name="connsiteY864" fmla="*/ 2316769 h 6858000"/>
              <a:gd name="connsiteX865" fmla="*/ 5687608 w 7467663"/>
              <a:gd name="connsiteY865" fmla="*/ 2039972 h 6858000"/>
              <a:gd name="connsiteX866" fmla="*/ 5657554 w 7467663"/>
              <a:gd name="connsiteY866" fmla="*/ 1576445 h 6858000"/>
              <a:gd name="connsiteX867" fmla="*/ 5150475 w 7467663"/>
              <a:gd name="connsiteY867" fmla="*/ 1274012 h 6858000"/>
              <a:gd name="connsiteX868" fmla="*/ 5349142 w 7467663"/>
              <a:gd name="connsiteY868" fmla="*/ 2204405 h 6858000"/>
              <a:gd name="connsiteX869" fmla="*/ 5262214 w 7467663"/>
              <a:gd name="connsiteY869" fmla="*/ 2233836 h 6858000"/>
              <a:gd name="connsiteX870" fmla="*/ 4981539 w 7467663"/>
              <a:gd name="connsiteY870" fmla="*/ 1542201 h 6858000"/>
              <a:gd name="connsiteX871" fmla="*/ 4958461 w 7467663"/>
              <a:gd name="connsiteY871" fmla="*/ 1136957 h 6858000"/>
              <a:gd name="connsiteX872" fmla="*/ 4655015 w 7467663"/>
              <a:gd name="connsiteY872" fmla="*/ 891426 h 6858000"/>
              <a:gd name="connsiteX873" fmla="*/ 4348002 w 7467663"/>
              <a:gd name="connsiteY873" fmla="*/ 2205895 h 6858000"/>
              <a:gd name="connsiteX874" fmla="*/ 4262250 w 7467663"/>
              <a:gd name="connsiteY874" fmla="*/ 2219972 h 6858000"/>
              <a:gd name="connsiteX875" fmla="*/ 4550611 w 7467663"/>
              <a:gd name="connsiteY875" fmla="*/ 817540 h 6858000"/>
              <a:gd name="connsiteX876" fmla="*/ 4564418 w 7467663"/>
              <a:gd name="connsiteY876" fmla="*/ 808293 h 6858000"/>
              <a:gd name="connsiteX877" fmla="*/ 4266388 w 7467663"/>
              <a:gd name="connsiteY877" fmla="*/ 500083 h 6858000"/>
              <a:gd name="connsiteX878" fmla="*/ 4032842 w 7467663"/>
              <a:gd name="connsiteY878" fmla="*/ 211809 h 6858000"/>
              <a:gd name="connsiteX879" fmla="*/ 3882765 w 7467663"/>
              <a:gd name="connsiteY879" fmla="*/ 0 h 6858000"/>
              <a:gd name="connsiteX880" fmla="*/ 3721337 w 7467663"/>
              <a:gd name="connsiteY880" fmla="*/ 0 h 6858000"/>
              <a:gd name="connsiteX881" fmla="*/ 3797544 w 7467663"/>
              <a:gd name="connsiteY881" fmla="*/ 0 h 6858000"/>
              <a:gd name="connsiteX882" fmla="*/ 3775734 w 7467663"/>
              <a:gd name="connsiteY882" fmla="*/ 95131 h 6858000"/>
              <a:gd name="connsiteX883" fmla="*/ 3724807 w 7467663"/>
              <a:gd name="connsiteY883" fmla="*/ 272257 h 6858000"/>
              <a:gd name="connsiteX884" fmla="*/ 3726844 w 7467663"/>
              <a:gd name="connsiteY884" fmla="*/ 282988 h 6858000"/>
              <a:gd name="connsiteX885" fmla="*/ 3742664 w 7467663"/>
              <a:gd name="connsiteY885" fmla="*/ 279918 h 6858000"/>
              <a:gd name="connsiteX886" fmla="*/ 4103910 w 7467663"/>
              <a:gd name="connsiteY886" fmla="*/ 1161917 h 6858000"/>
              <a:gd name="connsiteX887" fmla="*/ 4020269 w 7467663"/>
              <a:gd name="connsiteY887" fmla="*/ 1200406 h 6858000"/>
              <a:gd name="connsiteX888" fmla="*/ 3674882 w 7467663"/>
              <a:gd name="connsiteY888" fmla="*/ 488524 h 6858000"/>
              <a:gd name="connsiteX889" fmla="*/ 3132682 w 7467663"/>
              <a:gd name="connsiteY889" fmla="*/ 1072284 h 6858000"/>
              <a:gd name="connsiteX890" fmla="*/ 2716346 w 7467663"/>
              <a:gd name="connsiteY890" fmla="*/ 1276376 h 6858000"/>
              <a:gd name="connsiteX891" fmla="*/ 2716772 w 7467663"/>
              <a:gd name="connsiteY891" fmla="*/ 1255462 h 6858000"/>
              <a:gd name="connsiteX892" fmla="*/ 3471096 w 7467663"/>
              <a:gd name="connsiteY892" fmla="*/ 437072 h 6858000"/>
              <a:gd name="connsiteX893" fmla="*/ 3639057 w 7467663"/>
              <a:gd name="connsiteY893" fmla="*/ 286334 h 6858000"/>
              <a:gd name="connsiteX894" fmla="*/ 3640309 w 7467663"/>
              <a:gd name="connsiteY894" fmla="*/ 284664 h 6858000"/>
              <a:gd name="connsiteX895" fmla="*/ 3646022 w 7467663"/>
              <a:gd name="connsiteY895" fmla="*/ 276711 h 6858000"/>
              <a:gd name="connsiteX896" fmla="*/ 3707943 w 7467663"/>
              <a:gd name="connsiteY896" fmla="*/ 65958 h 6858000"/>
              <a:gd name="connsiteX897" fmla="*/ 3721337 w 7467663"/>
              <a:gd name="connsiteY897" fmla="*/ 0 h 6858000"/>
              <a:gd name="connsiteX898" fmla="*/ 2867960 w 7467663"/>
              <a:gd name="connsiteY898" fmla="*/ 0 h 6858000"/>
              <a:gd name="connsiteX899" fmla="*/ 2926351 w 7467663"/>
              <a:gd name="connsiteY899" fmla="*/ 0 h 6858000"/>
              <a:gd name="connsiteX900" fmla="*/ 2902823 w 7467663"/>
              <a:gd name="connsiteY900" fmla="*/ 262929 h 6858000"/>
              <a:gd name="connsiteX901" fmla="*/ 2940663 w 7467663"/>
              <a:gd name="connsiteY901" fmla="*/ 140884 h 6858000"/>
              <a:gd name="connsiteX902" fmla="*/ 2947039 w 7467663"/>
              <a:gd name="connsiteY902" fmla="*/ 122524 h 6858000"/>
              <a:gd name="connsiteX903" fmla="*/ 2984316 w 7467663"/>
              <a:gd name="connsiteY903" fmla="*/ 0 h 6858000"/>
              <a:gd name="connsiteX904" fmla="*/ 3016114 w 7467663"/>
              <a:gd name="connsiteY904" fmla="*/ 0 h 6858000"/>
              <a:gd name="connsiteX905" fmla="*/ 2979949 w 7467663"/>
              <a:gd name="connsiteY905" fmla="*/ 119274 h 6858000"/>
              <a:gd name="connsiteX906" fmla="*/ 3023879 w 7467663"/>
              <a:gd name="connsiteY906" fmla="*/ 0 h 6858000"/>
              <a:gd name="connsiteX907" fmla="*/ 3105400 w 7467663"/>
              <a:gd name="connsiteY907" fmla="*/ 0 h 6858000"/>
              <a:gd name="connsiteX908" fmla="*/ 3094669 w 7467663"/>
              <a:gd name="connsiteY908" fmla="*/ 30308 h 6858000"/>
              <a:gd name="connsiteX909" fmla="*/ 2901945 w 7467663"/>
              <a:gd name="connsiteY909" fmla="*/ 466538 h 6858000"/>
              <a:gd name="connsiteX910" fmla="*/ 2815209 w 7467663"/>
              <a:gd name="connsiteY910" fmla="*/ 497361 h 6858000"/>
              <a:gd name="connsiteX911" fmla="*/ 2844845 w 7467663"/>
              <a:gd name="connsiteY911" fmla="*/ 127638 h 6858000"/>
              <a:gd name="connsiteX912" fmla="*/ 2867960 w 7467663"/>
              <a:gd name="connsiteY912" fmla="*/ 0 h 6858000"/>
              <a:gd name="connsiteX913" fmla="*/ 1057230 w 7467663"/>
              <a:gd name="connsiteY913" fmla="*/ 0 h 6858000"/>
              <a:gd name="connsiteX914" fmla="*/ 1111003 w 7467663"/>
              <a:gd name="connsiteY914" fmla="*/ 0 h 6858000"/>
              <a:gd name="connsiteX915" fmla="*/ 1125553 w 7467663"/>
              <a:gd name="connsiteY915" fmla="*/ 52588 h 6858000"/>
              <a:gd name="connsiteX916" fmla="*/ 1304276 w 7467663"/>
              <a:gd name="connsiteY916" fmla="*/ 476275 h 6858000"/>
              <a:gd name="connsiteX917" fmla="*/ 1492066 w 7467663"/>
              <a:gd name="connsiteY917" fmla="*/ 886333 h 6858000"/>
              <a:gd name="connsiteX918" fmla="*/ 1423698 w 7467663"/>
              <a:gd name="connsiteY918" fmla="*/ 710817 h 6858000"/>
              <a:gd name="connsiteX919" fmla="*/ 1357609 w 7467663"/>
              <a:gd name="connsiteY919" fmla="*/ 532892 h 6858000"/>
              <a:gd name="connsiteX920" fmla="*/ 1309550 w 7467663"/>
              <a:gd name="connsiteY920" fmla="*/ 374031 h 6858000"/>
              <a:gd name="connsiteX921" fmla="*/ 1193673 w 7467663"/>
              <a:gd name="connsiteY921" fmla="*/ 49533 h 6858000"/>
              <a:gd name="connsiteX922" fmla="*/ 1164391 w 7467663"/>
              <a:gd name="connsiteY922" fmla="*/ 0 h 6858000"/>
              <a:gd name="connsiteX923" fmla="*/ 1200666 w 7467663"/>
              <a:gd name="connsiteY923" fmla="*/ 0 h 6858000"/>
              <a:gd name="connsiteX924" fmla="*/ 1223408 w 7467663"/>
              <a:gd name="connsiteY924" fmla="*/ 38996 h 6858000"/>
              <a:gd name="connsiteX925" fmla="*/ 1339635 w 7467663"/>
              <a:gd name="connsiteY925" fmla="*/ 365517 h 6858000"/>
              <a:gd name="connsiteX926" fmla="*/ 1387469 w 7467663"/>
              <a:gd name="connsiteY926" fmla="*/ 523079 h 6858000"/>
              <a:gd name="connsiteX927" fmla="*/ 1452685 w 7467663"/>
              <a:gd name="connsiteY927" fmla="*/ 699806 h 6858000"/>
              <a:gd name="connsiteX928" fmla="*/ 1492092 w 7467663"/>
              <a:gd name="connsiteY928" fmla="*/ 800424 h 6858000"/>
              <a:gd name="connsiteX929" fmla="*/ 1455302 w 7467663"/>
              <a:gd name="connsiteY929" fmla="*/ 632913 h 6858000"/>
              <a:gd name="connsiteX930" fmla="*/ 1222336 w 7467663"/>
              <a:gd name="connsiteY930" fmla="*/ 9480 h 6858000"/>
              <a:gd name="connsiteX931" fmla="*/ 1214634 w 7467663"/>
              <a:gd name="connsiteY931" fmla="*/ 0 h 6858000"/>
              <a:gd name="connsiteX932" fmla="*/ 1289827 w 7467663"/>
              <a:gd name="connsiteY932" fmla="*/ 0 h 6858000"/>
              <a:gd name="connsiteX933" fmla="*/ 1321076 w 7467663"/>
              <a:gd name="connsiteY933" fmla="*/ 59722 h 6858000"/>
              <a:gd name="connsiteX934" fmla="*/ 1512579 w 7467663"/>
              <a:gd name="connsiteY934" fmla="*/ 626441 h 6858000"/>
              <a:gd name="connsiteX935" fmla="*/ 1506076 w 7467663"/>
              <a:gd name="connsiteY935" fmla="*/ 1089289 h 6858000"/>
              <a:gd name="connsiteX936" fmla="*/ 1486346 w 7467663"/>
              <a:gd name="connsiteY936" fmla="*/ 1079919 h 6858000"/>
              <a:gd name="connsiteX937" fmla="*/ 1070511 w 7467663"/>
              <a:gd name="connsiteY937" fmla="*/ 48609 h 6858000"/>
              <a:gd name="connsiteX938" fmla="*/ 1057230 w 7467663"/>
              <a:gd name="connsiteY938" fmla="*/ 0 h 6858000"/>
              <a:gd name="connsiteX939" fmla="*/ 43151 w 7467663"/>
              <a:gd name="connsiteY939" fmla="*/ 0 h 6858000"/>
              <a:gd name="connsiteX940" fmla="*/ 95283 w 7467663"/>
              <a:gd name="connsiteY940" fmla="*/ 0 h 6858000"/>
              <a:gd name="connsiteX941" fmla="*/ 300708 w 7467663"/>
              <a:gd name="connsiteY941" fmla="*/ 154571 h 6858000"/>
              <a:gd name="connsiteX942" fmla="*/ 530414 w 7467663"/>
              <a:gd name="connsiteY942" fmla="*/ 354673 h 6858000"/>
              <a:gd name="connsiteX943" fmla="*/ 333785 w 7467663"/>
              <a:gd name="connsiteY943" fmla="*/ 161564 h 6858000"/>
              <a:gd name="connsiteX944" fmla="*/ 147005 w 7467663"/>
              <a:gd name="connsiteY944" fmla="*/ 0 h 6858000"/>
              <a:gd name="connsiteX945" fmla="*/ 272509 w 7467663"/>
              <a:gd name="connsiteY945" fmla="*/ 0 h 6858000"/>
              <a:gd name="connsiteX946" fmla="*/ 326276 w 7467663"/>
              <a:gd name="connsiteY946" fmla="*/ 45847 h 6858000"/>
              <a:gd name="connsiteX947" fmla="*/ 823759 w 7467663"/>
              <a:gd name="connsiteY947" fmla="*/ 574145 h 6858000"/>
              <a:gd name="connsiteX948" fmla="*/ 811254 w 7467663"/>
              <a:gd name="connsiteY948" fmla="*/ 665546 h 6858000"/>
              <a:gd name="connsiteX949" fmla="*/ 154042 w 7467663"/>
              <a:gd name="connsiteY949" fmla="*/ 261522 h 6858000"/>
              <a:gd name="connsiteX950" fmla="*/ 13550 w 7467663"/>
              <a:gd name="connsiteY950" fmla="*/ 158423 h 6858000"/>
              <a:gd name="connsiteX951" fmla="*/ 0 w 7467663"/>
              <a:gd name="connsiteY951" fmla="*/ 146618 h 6858000"/>
              <a:gd name="connsiteX952" fmla="*/ 0 w 7467663"/>
              <a:gd name="connsiteY952" fmla="*/ 59161 h 6858000"/>
              <a:gd name="connsiteX953" fmla="*/ 45427 w 7467663"/>
              <a:gd name="connsiteY953" fmla="*/ 101078 h 6858000"/>
              <a:gd name="connsiteX954" fmla="*/ 630103 w 7467663"/>
              <a:gd name="connsiteY954" fmla="*/ 485885 h 6858000"/>
              <a:gd name="connsiteX955" fmla="*/ 532040 w 7467663"/>
              <a:gd name="connsiteY955" fmla="*/ 399359 h 6858000"/>
              <a:gd name="connsiteX956" fmla="*/ 517618 w 7467663"/>
              <a:gd name="connsiteY956" fmla="*/ 385726 h 6858000"/>
              <a:gd name="connsiteX957" fmla="*/ 285074 w 7467663"/>
              <a:gd name="connsiteY957" fmla="*/ 182755 h 6858000"/>
              <a:gd name="connsiteX958" fmla="*/ 43151 w 7467663"/>
              <a:gd name="connsiteY958"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48321 w 7467663"/>
              <a:gd name="connsiteY76" fmla="*/ 6190991 h 6858000"/>
              <a:gd name="connsiteX77" fmla="*/ 7467600 w 7467663"/>
              <a:gd name="connsiteY77" fmla="*/ 6334256 h 6858000"/>
              <a:gd name="connsiteX78" fmla="*/ 7454976 w 7467663"/>
              <a:gd name="connsiteY78" fmla="*/ 6318297 h 6858000"/>
              <a:gd name="connsiteX79" fmla="*/ 1456157 w 7467663"/>
              <a:gd name="connsiteY79" fmla="*/ 5371404 h 6858000"/>
              <a:gd name="connsiteX80" fmla="*/ 1244432 w 7467663"/>
              <a:gd name="connsiteY80" fmla="*/ 5385601 h 6858000"/>
              <a:gd name="connsiteX81" fmla="*/ 973990 w 7467663"/>
              <a:gd name="connsiteY81" fmla="*/ 5424940 h 6858000"/>
              <a:gd name="connsiteX82" fmla="*/ 1103809 w 7467663"/>
              <a:gd name="connsiteY82" fmla="*/ 5433720 h 6858000"/>
              <a:gd name="connsiteX83" fmla="*/ 1123454 w 7467663"/>
              <a:gd name="connsiteY83" fmla="*/ 5435727 h 6858000"/>
              <a:gd name="connsiteX84" fmla="*/ 1737017 w 7467663"/>
              <a:gd name="connsiteY84" fmla="*/ 5452183 h 6858000"/>
              <a:gd name="connsiteX85" fmla="*/ 1824397 w 7467663"/>
              <a:gd name="connsiteY85" fmla="*/ 5447757 h 6858000"/>
              <a:gd name="connsiteX86" fmla="*/ 2070059 w 7467663"/>
              <a:gd name="connsiteY86" fmla="*/ 5441660 h 6858000"/>
              <a:gd name="connsiteX87" fmla="*/ 1456157 w 7467663"/>
              <a:gd name="connsiteY87" fmla="*/ 5371404 h 6858000"/>
              <a:gd name="connsiteX88" fmla="*/ 4988186 w 7467663"/>
              <a:gd name="connsiteY88" fmla="*/ 5216467 h 6858000"/>
              <a:gd name="connsiteX89" fmla="*/ 4777334 w 7467663"/>
              <a:gd name="connsiteY89" fmla="*/ 5406072 h 6858000"/>
              <a:gd name="connsiteX90" fmla="*/ 4718341 w 7467663"/>
              <a:gd name="connsiteY90" fmla="*/ 5468043 h 6858000"/>
              <a:gd name="connsiteX91" fmla="*/ 4604655 w 7467663"/>
              <a:gd name="connsiteY91" fmla="*/ 5583434 h 6858000"/>
              <a:gd name="connsiteX92" fmla="*/ 4565074 w 7467663"/>
              <a:gd name="connsiteY92" fmla="*/ 5618550 h 6858000"/>
              <a:gd name="connsiteX93" fmla="*/ 4988186 w 7467663"/>
              <a:gd name="connsiteY93" fmla="*/ 5216467 h 6858000"/>
              <a:gd name="connsiteX94" fmla="*/ 4978032 w 7467663"/>
              <a:gd name="connsiteY94" fmla="*/ 5183809 h 6858000"/>
              <a:gd name="connsiteX95" fmla="*/ 4463413 w 7467663"/>
              <a:gd name="connsiteY95" fmla="*/ 5615162 h 6858000"/>
              <a:gd name="connsiteX96" fmla="*/ 4358134 w 7467663"/>
              <a:gd name="connsiteY96" fmla="*/ 5742791 h 6858000"/>
              <a:gd name="connsiteX97" fmla="*/ 4376219 w 7467663"/>
              <a:gd name="connsiteY97" fmla="*/ 5729027 h 6858000"/>
              <a:gd name="connsiteX98" fmla="*/ 4582340 w 7467663"/>
              <a:gd name="connsiteY98" fmla="*/ 5561037 h 6858000"/>
              <a:gd name="connsiteX99" fmla="*/ 4694684 w 7467663"/>
              <a:gd name="connsiteY99" fmla="*/ 5447098 h 6858000"/>
              <a:gd name="connsiteX100" fmla="*/ 4754123 w 7467663"/>
              <a:gd name="connsiteY100" fmla="*/ 5384643 h 6858000"/>
              <a:gd name="connsiteX101" fmla="*/ 4978032 w 7467663"/>
              <a:gd name="connsiteY101" fmla="*/ 5183809 h 6858000"/>
              <a:gd name="connsiteX102" fmla="*/ 1903353 w 7467663"/>
              <a:gd name="connsiteY102" fmla="*/ 5044827 h 6858000"/>
              <a:gd name="connsiteX103" fmla="*/ 1936931 w 7467663"/>
              <a:gd name="connsiteY103" fmla="*/ 5093954 h 6858000"/>
              <a:gd name="connsiteX104" fmla="*/ 2195868 w 7467663"/>
              <a:gd name="connsiteY104" fmla="*/ 5396574 h 6858000"/>
              <a:gd name="connsiteX105" fmla="*/ 2088852 w 7467663"/>
              <a:gd name="connsiteY105" fmla="*/ 5166123 h 6858000"/>
              <a:gd name="connsiteX106" fmla="*/ 1958241 w 7467663"/>
              <a:gd name="connsiteY106" fmla="*/ 5067955 h 6858000"/>
              <a:gd name="connsiteX107" fmla="*/ 1903353 w 7467663"/>
              <a:gd name="connsiteY107" fmla="*/ 5044827 h 6858000"/>
              <a:gd name="connsiteX108" fmla="*/ 1979378 w 7467663"/>
              <a:gd name="connsiteY108" fmla="*/ 4769504 h 6858000"/>
              <a:gd name="connsiteX109" fmla="*/ 2882120 w 7467663"/>
              <a:gd name="connsiteY109" fmla="*/ 5064547 h 6858000"/>
              <a:gd name="connsiteX110" fmla="*/ 2793103 w 7467663"/>
              <a:gd name="connsiteY110" fmla="*/ 5039699 h 6858000"/>
              <a:gd name="connsiteX111" fmla="*/ 2770041 w 7467663"/>
              <a:gd name="connsiteY111" fmla="*/ 5033634 h 6858000"/>
              <a:gd name="connsiteX112" fmla="*/ 1979378 w 7467663"/>
              <a:gd name="connsiteY112" fmla="*/ 4769504 h 6858000"/>
              <a:gd name="connsiteX113" fmla="*/ 1927410 w 7467663"/>
              <a:gd name="connsiteY113" fmla="*/ 4716164 h 6858000"/>
              <a:gd name="connsiteX114" fmla="*/ 1959587 w 7467663"/>
              <a:gd name="connsiteY114" fmla="*/ 4728849 h 6858000"/>
              <a:gd name="connsiteX115" fmla="*/ 2777707 w 7467663"/>
              <a:gd name="connsiteY115" fmla="*/ 5003991 h 6858000"/>
              <a:gd name="connsiteX116" fmla="*/ 2800768 w 7467663"/>
              <a:gd name="connsiteY116" fmla="*/ 5010056 h 6858000"/>
              <a:gd name="connsiteX117" fmla="*/ 2879408 w 7467663"/>
              <a:gd name="connsiteY117" fmla="*/ 5031590 h 6858000"/>
              <a:gd name="connsiteX118" fmla="*/ 2862295 w 7467663"/>
              <a:gd name="connsiteY118" fmla="*/ 5022958 h 6858000"/>
              <a:gd name="connsiteX119" fmla="*/ 2813343 w 7467663"/>
              <a:gd name="connsiteY119" fmla="*/ 4998369 h 6858000"/>
              <a:gd name="connsiteX120" fmla="*/ 2646245 w 7467663"/>
              <a:gd name="connsiteY120" fmla="*/ 4930999 h 6858000"/>
              <a:gd name="connsiteX121" fmla="*/ 1999243 w 7467663"/>
              <a:gd name="connsiteY121" fmla="*/ 4730524 h 6858000"/>
              <a:gd name="connsiteX122" fmla="*/ 1979527 w 7467663"/>
              <a:gd name="connsiteY122" fmla="*/ 4726651 h 6858000"/>
              <a:gd name="connsiteX123" fmla="*/ 1927410 w 7467663"/>
              <a:gd name="connsiteY123" fmla="*/ 4716164 h 6858000"/>
              <a:gd name="connsiteX124" fmla="*/ 1997014 w 7467663"/>
              <a:gd name="connsiteY124" fmla="*/ 4698007 h 6858000"/>
              <a:gd name="connsiteX125" fmla="*/ 2005458 w 7467663"/>
              <a:gd name="connsiteY125" fmla="*/ 4699540 h 6858000"/>
              <a:gd name="connsiteX126" fmla="*/ 2657186 w 7467663"/>
              <a:gd name="connsiteY126" fmla="*/ 4901687 h 6858000"/>
              <a:gd name="connsiteX127" fmla="*/ 2826662 w 7467663"/>
              <a:gd name="connsiteY127" fmla="*/ 4970362 h 6858000"/>
              <a:gd name="connsiteX128" fmla="*/ 2876100 w 7467663"/>
              <a:gd name="connsiteY128" fmla="*/ 4995397 h 6858000"/>
              <a:gd name="connsiteX129" fmla="*/ 3042600 w 7467663"/>
              <a:gd name="connsiteY129" fmla="*/ 5059532 h 6858000"/>
              <a:gd name="connsiteX130" fmla="*/ 1997014 w 7467663"/>
              <a:gd name="connsiteY130" fmla="*/ 4698007 h 6858000"/>
              <a:gd name="connsiteX131" fmla="*/ 2305292 w 7467663"/>
              <a:gd name="connsiteY131" fmla="*/ 4219492 h 6858000"/>
              <a:gd name="connsiteX132" fmla="*/ 3360922 w 7467663"/>
              <a:gd name="connsiteY132" fmla="*/ 4529373 h 6858000"/>
              <a:gd name="connsiteX133" fmla="*/ 3492420 w 7467663"/>
              <a:gd name="connsiteY133" fmla="*/ 4510145 h 6858000"/>
              <a:gd name="connsiteX134" fmla="*/ 3364086 w 7467663"/>
              <a:gd name="connsiteY134" fmla="*/ 4480340 h 6858000"/>
              <a:gd name="connsiteX135" fmla="*/ 3225818 w 7467663"/>
              <a:gd name="connsiteY135" fmla="*/ 4411822 h 6858000"/>
              <a:gd name="connsiteX136" fmla="*/ 3129696 w 7467663"/>
              <a:gd name="connsiteY136" fmla="*/ 4360704 h 6858000"/>
              <a:gd name="connsiteX137" fmla="*/ 2814545 w 7467663"/>
              <a:gd name="connsiteY137" fmla="*/ 4282955 h 6858000"/>
              <a:gd name="connsiteX138" fmla="*/ 2305292 w 7467663"/>
              <a:gd name="connsiteY138" fmla="*/ 4219492 h 6858000"/>
              <a:gd name="connsiteX139" fmla="*/ 2626982 w 7467663"/>
              <a:gd name="connsiteY139" fmla="*/ 4206450 h 6858000"/>
              <a:gd name="connsiteX140" fmla="*/ 2490617 w 7467663"/>
              <a:gd name="connsiteY140" fmla="*/ 4206951 h 6858000"/>
              <a:gd name="connsiteX141" fmla="*/ 2819869 w 7467663"/>
              <a:gd name="connsiteY141" fmla="*/ 4252936 h 6858000"/>
              <a:gd name="connsiteX142" fmla="*/ 3143018 w 7467663"/>
              <a:gd name="connsiteY142" fmla="*/ 4332698 h 6858000"/>
              <a:gd name="connsiteX143" fmla="*/ 3241520 w 7467663"/>
              <a:gd name="connsiteY143" fmla="*/ 4385112 h 6858000"/>
              <a:gd name="connsiteX144" fmla="*/ 3374575 w 7467663"/>
              <a:gd name="connsiteY144" fmla="*/ 4451517 h 6858000"/>
              <a:gd name="connsiteX145" fmla="*/ 3505221 w 7467663"/>
              <a:gd name="connsiteY145" fmla="*/ 4480757 h 6858000"/>
              <a:gd name="connsiteX146" fmla="*/ 2626982 w 7467663"/>
              <a:gd name="connsiteY146" fmla="*/ 4206450 h 6858000"/>
              <a:gd name="connsiteX147" fmla="*/ 1310106 w 7467663"/>
              <a:gd name="connsiteY147" fmla="*/ 3943217 h 6858000"/>
              <a:gd name="connsiteX148" fmla="*/ 854994 w 7467663"/>
              <a:gd name="connsiteY148" fmla="*/ 4399136 h 6858000"/>
              <a:gd name="connsiteX149" fmla="*/ 742462 w 7467663"/>
              <a:gd name="connsiteY149" fmla="*/ 4594648 h 6858000"/>
              <a:gd name="connsiteX150" fmla="*/ 820602 w 7467663"/>
              <a:gd name="connsiteY150" fmla="*/ 4485915 h 6858000"/>
              <a:gd name="connsiteX151" fmla="*/ 878295 w 7467663"/>
              <a:gd name="connsiteY151" fmla="*/ 4403594 h 6858000"/>
              <a:gd name="connsiteX152" fmla="*/ 1240607 w 7467663"/>
              <a:gd name="connsiteY152" fmla="*/ 4010401 h 6858000"/>
              <a:gd name="connsiteX153" fmla="*/ 1310106 w 7467663"/>
              <a:gd name="connsiteY153" fmla="*/ 3943217 h 6858000"/>
              <a:gd name="connsiteX154" fmla="*/ 1423113 w 7467663"/>
              <a:gd name="connsiteY154" fmla="*/ 3874565 h 6858000"/>
              <a:gd name="connsiteX155" fmla="*/ 1260565 w 7467663"/>
              <a:gd name="connsiteY155" fmla="*/ 4031982 h 6858000"/>
              <a:gd name="connsiteX156" fmla="*/ 901900 w 7467663"/>
              <a:gd name="connsiteY156" fmla="*/ 4421236 h 6858000"/>
              <a:gd name="connsiteX157" fmla="*/ 845044 w 7467663"/>
              <a:gd name="connsiteY157" fmla="*/ 4502436 h 6858000"/>
              <a:gd name="connsiteX158" fmla="*/ 685926 w 7467663"/>
              <a:gd name="connsiteY158" fmla="*/ 4703069 h 6858000"/>
              <a:gd name="connsiteX159" fmla="*/ 684248 w 7467663"/>
              <a:gd name="connsiteY159" fmla="*/ 4706721 h 6858000"/>
              <a:gd name="connsiteX160" fmla="*/ 1423113 w 7467663"/>
              <a:gd name="connsiteY160" fmla="*/ 3874565 h 6858000"/>
              <a:gd name="connsiteX161" fmla="*/ 3316479 w 7467663"/>
              <a:gd name="connsiteY161" fmla="*/ 3872136 h 6858000"/>
              <a:gd name="connsiteX162" fmla="*/ 3546806 w 7467663"/>
              <a:gd name="connsiteY162" fmla="*/ 4356139 h 6858000"/>
              <a:gd name="connsiteX163" fmla="*/ 3364433 w 7467663"/>
              <a:gd name="connsiteY163" fmla="*/ 3953121 h 6858000"/>
              <a:gd name="connsiteX164" fmla="*/ 3316479 w 7467663"/>
              <a:gd name="connsiteY164" fmla="*/ 3872136 h 6858000"/>
              <a:gd name="connsiteX165" fmla="*/ 3291335 w 7467663"/>
              <a:gd name="connsiteY165" fmla="*/ 3767420 h 6858000"/>
              <a:gd name="connsiteX166" fmla="*/ 3390805 w 7467663"/>
              <a:gd name="connsiteY166" fmla="*/ 3937163 h 6858000"/>
              <a:gd name="connsiteX167" fmla="*/ 3579062 w 7467663"/>
              <a:gd name="connsiteY167" fmla="*/ 4359040 h 6858000"/>
              <a:gd name="connsiteX168" fmla="*/ 3467355 w 7467663"/>
              <a:gd name="connsiteY168" fmla="*/ 3988130 h 6858000"/>
              <a:gd name="connsiteX169" fmla="*/ 3310753 w 7467663"/>
              <a:gd name="connsiteY169" fmla="*/ 3787140 h 6858000"/>
              <a:gd name="connsiteX170" fmla="*/ 3291335 w 7467663"/>
              <a:gd name="connsiteY170" fmla="*/ 3767420 h 6858000"/>
              <a:gd name="connsiteX171" fmla="*/ 1635889 w 7467663"/>
              <a:gd name="connsiteY171" fmla="*/ 3709494 h 6858000"/>
              <a:gd name="connsiteX172" fmla="*/ 1634800 w 7467663"/>
              <a:gd name="connsiteY172" fmla="*/ 3731111 h 6858000"/>
              <a:gd name="connsiteX173" fmla="*/ 1635889 w 7467663"/>
              <a:gd name="connsiteY173" fmla="*/ 3709494 h 6858000"/>
              <a:gd name="connsiteX174" fmla="*/ 1510397 w 7467663"/>
              <a:gd name="connsiteY174" fmla="*/ 3684705 h 6858000"/>
              <a:gd name="connsiteX175" fmla="*/ 1146550 w 7467663"/>
              <a:gd name="connsiteY175" fmla="*/ 3802012 h 6858000"/>
              <a:gd name="connsiteX176" fmla="*/ 698834 w 7467663"/>
              <a:gd name="connsiteY176" fmla="*/ 3952272 h 6858000"/>
              <a:gd name="connsiteX177" fmla="*/ 34256 w 7467663"/>
              <a:gd name="connsiteY177" fmla="*/ 4347603 h 6858000"/>
              <a:gd name="connsiteX178" fmla="*/ 527241 w 7467663"/>
              <a:gd name="connsiteY178" fmla="*/ 4065078 h 6858000"/>
              <a:gd name="connsiteX179" fmla="*/ 1510397 w 7467663"/>
              <a:gd name="connsiteY179" fmla="*/ 3684705 h 6858000"/>
              <a:gd name="connsiteX180" fmla="*/ 1313114 w 7467663"/>
              <a:gd name="connsiteY180" fmla="*/ 3655216 h 6858000"/>
              <a:gd name="connsiteX181" fmla="*/ 1109304 w 7467663"/>
              <a:gd name="connsiteY181" fmla="*/ 3669030 h 6858000"/>
              <a:gd name="connsiteX182" fmla="*/ 8129 w 7467663"/>
              <a:gd name="connsiteY182" fmla="*/ 4330519 h 6858000"/>
              <a:gd name="connsiteX183" fmla="*/ 687572 w 7467663"/>
              <a:gd name="connsiteY183" fmla="*/ 3925629 h 6858000"/>
              <a:gd name="connsiteX184" fmla="*/ 1138365 w 7467663"/>
              <a:gd name="connsiteY184" fmla="*/ 3774515 h 6858000"/>
              <a:gd name="connsiteX185" fmla="*/ 1505579 w 7467663"/>
              <a:gd name="connsiteY185" fmla="*/ 3655526 h 6858000"/>
              <a:gd name="connsiteX186" fmla="*/ 1313114 w 7467663"/>
              <a:gd name="connsiteY186" fmla="*/ 3655216 h 6858000"/>
              <a:gd name="connsiteX187" fmla="*/ 3655073 w 7467663"/>
              <a:gd name="connsiteY187" fmla="*/ 3650884 h 6858000"/>
              <a:gd name="connsiteX188" fmla="*/ 3989938 w 7467663"/>
              <a:gd name="connsiteY188" fmla="*/ 3991685 h 6858000"/>
              <a:gd name="connsiteX189" fmla="*/ 4393907 w 7467663"/>
              <a:gd name="connsiteY189" fmla="*/ 4261258 h 6858000"/>
              <a:gd name="connsiteX190" fmla="*/ 4648051 w 7467663"/>
              <a:gd name="connsiteY190" fmla="*/ 4374051 h 6858000"/>
              <a:gd name="connsiteX191" fmla="*/ 4383389 w 7467663"/>
              <a:gd name="connsiteY191" fmla="*/ 4184369 h 6858000"/>
              <a:gd name="connsiteX192" fmla="*/ 4165508 w 7467663"/>
              <a:gd name="connsiteY192" fmla="*/ 4035196 h 6858000"/>
              <a:gd name="connsiteX193" fmla="*/ 4068162 w 7467663"/>
              <a:gd name="connsiteY193" fmla="*/ 3953394 h 6858000"/>
              <a:gd name="connsiteX194" fmla="*/ 3981416 w 7467663"/>
              <a:gd name="connsiteY194" fmla="*/ 3880482 h 6858000"/>
              <a:gd name="connsiteX195" fmla="*/ 3800147 w 7467663"/>
              <a:gd name="connsiteY195" fmla="*/ 3749872 h 6858000"/>
              <a:gd name="connsiteX196" fmla="*/ 3655073 w 7467663"/>
              <a:gd name="connsiteY196" fmla="*/ 3650884 h 6858000"/>
              <a:gd name="connsiteX197" fmla="*/ 3670252 w 7467663"/>
              <a:gd name="connsiteY197" fmla="*/ 3622798 h 6858000"/>
              <a:gd name="connsiteX198" fmla="*/ 3817258 w 7467663"/>
              <a:gd name="connsiteY198" fmla="*/ 3723577 h 6858000"/>
              <a:gd name="connsiteX199" fmla="*/ 4000461 w 7467663"/>
              <a:gd name="connsiteY199" fmla="*/ 3855966 h 6858000"/>
              <a:gd name="connsiteX200" fmla="*/ 4088180 w 7467663"/>
              <a:gd name="connsiteY200" fmla="*/ 3929774 h 6858000"/>
              <a:gd name="connsiteX201" fmla="*/ 4184555 w 7467663"/>
              <a:gd name="connsiteY201" fmla="*/ 4010683 h 6858000"/>
              <a:gd name="connsiteX202" fmla="*/ 4399563 w 7467663"/>
              <a:gd name="connsiteY202" fmla="*/ 4158106 h 6858000"/>
              <a:gd name="connsiteX203" fmla="*/ 4684469 w 7467663"/>
              <a:gd name="connsiteY203" fmla="*/ 4364680 h 6858000"/>
              <a:gd name="connsiteX204" fmla="*/ 4690271 w 7467663"/>
              <a:gd name="connsiteY204" fmla="*/ 4370034 h 6858000"/>
              <a:gd name="connsiteX205" fmla="*/ 4136093 w 7467663"/>
              <a:gd name="connsiteY205" fmla="*/ 3858466 h 6858000"/>
              <a:gd name="connsiteX206" fmla="*/ 3670252 w 7467663"/>
              <a:gd name="connsiteY206" fmla="*/ 3622798 h 6858000"/>
              <a:gd name="connsiteX207" fmla="*/ 4440129 w 7467663"/>
              <a:gd name="connsiteY207" fmla="*/ 3448571 h 6858000"/>
              <a:gd name="connsiteX208" fmla="*/ 4856525 w 7467663"/>
              <a:gd name="connsiteY208" fmla="*/ 3915351 h 6858000"/>
              <a:gd name="connsiteX209" fmla="*/ 5059055 w 7467663"/>
              <a:gd name="connsiteY209" fmla="*/ 4108918 h 6858000"/>
              <a:gd name="connsiteX210" fmla="*/ 5290070 w 7467663"/>
              <a:gd name="connsiteY210" fmla="*/ 4263619 h 6858000"/>
              <a:gd name="connsiteX211" fmla="*/ 4834991 w 7467663"/>
              <a:gd name="connsiteY211" fmla="*/ 3830985 h 6858000"/>
              <a:gd name="connsiteX212" fmla="*/ 4440129 w 7467663"/>
              <a:gd name="connsiteY212" fmla="*/ 3448571 h 6858000"/>
              <a:gd name="connsiteX213" fmla="*/ 4441737 w 7467663"/>
              <a:gd name="connsiteY213" fmla="*/ 3399734 h 6858000"/>
              <a:gd name="connsiteX214" fmla="*/ 4431236 w 7467663"/>
              <a:gd name="connsiteY214" fmla="*/ 3400954 h 6858000"/>
              <a:gd name="connsiteX215" fmla="*/ 4557150 w 7467663"/>
              <a:gd name="connsiteY215" fmla="*/ 3510023 h 6858000"/>
              <a:gd name="connsiteX216" fmla="*/ 4856936 w 7467663"/>
              <a:gd name="connsiteY216" fmla="*/ 3809146 h 6858000"/>
              <a:gd name="connsiteX217" fmla="*/ 5111996 w 7467663"/>
              <a:gd name="connsiteY217" fmla="*/ 4065759 h 6858000"/>
              <a:gd name="connsiteX218" fmla="*/ 5388878 w 7467663"/>
              <a:gd name="connsiteY218" fmla="*/ 4300185 h 6858000"/>
              <a:gd name="connsiteX219" fmla="*/ 5425556 w 7467663"/>
              <a:gd name="connsiteY219" fmla="*/ 4308967 h 6858000"/>
              <a:gd name="connsiteX220" fmla="*/ 4943646 w 7467663"/>
              <a:gd name="connsiteY220" fmla="*/ 3822916 h 6858000"/>
              <a:gd name="connsiteX221" fmla="*/ 4594837 w 7467663"/>
              <a:gd name="connsiteY221" fmla="*/ 3532274 h 6858000"/>
              <a:gd name="connsiteX222" fmla="*/ 4441737 w 7467663"/>
              <a:gd name="connsiteY222" fmla="*/ 3399734 h 6858000"/>
              <a:gd name="connsiteX223" fmla="*/ 5425834 w 7467663"/>
              <a:gd name="connsiteY223" fmla="*/ 3162785 h 6858000"/>
              <a:gd name="connsiteX224" fmla="*/ 5401644 w 7467663"/>
              <a:gd name="connsiteY224" fmla="*/ 3617847 h 6858000"/>
              <a:gd name="connsiteX225" fmla="*/ 5467256 w 7467663"/>
              <a:gd name="connsiteY225" fmla="*/ 4175494 h 6858000"/>
              <a:gd name="connsiteX226" fmla="*/ 5448069 w 7467663"/>
              <a:gd name="connsiteY226" fmla="*/ 3567554 h 6858000"/>
              <a:gd name="connsiteX227" fmla="*/ 5425834 w 7467663"/>
              <a:gd name="connsiteY227" fmla="*/ 3162785 h 6858000"/>
              <a:gd name="connsiteX228" fmla="*/ 1318687 w 7467663"/>
              <a:gd name="connsiteY228" fmla="*/ 3113840 h 6858000"/>
              <a:gd name="connsiteX229" fmla="*/ 1066793 w 7467663"/>
              <a:gd name="connsiteY229" fmla="*/ 3212171 h 6858000"/>
              <a:gd name="connsiteX230" fmla="*/ 993319 w 7467663"/>
              <a:gd name="connsiteY230" fmla="*/ 3247648 h 6858000"/>
              <a:gd name="connsiteX231" fmla="*/ 853081 w 7467663"/>
              <a:gd name="connsiteY231" fmla="*/ 3312410 h 6858000"/>
              <a:gd name="connsiteX232" fmla="*/ 805957 w 7467663"/>
              <a:gd name="connsiteY232" fmla="*/ 3330443 h 6858000"/>
              <a:gd name="connsiteX233" fmla="*/ 1318687 w 7467663"/>
              <a:gd name="connsiteY233" fmla="*/ 3113840 h 6858000"/>
              <a:gd name="connsiteX234" fmla="*/ 5453702 w 7467663"/>
              <a:gd name="connsiteY234" fmla="*/ 3090882 h 6858000"/>
              <a:gd name="connsiteX235" fmla="*/ 5480135 w 7467663"/>
              <a:gd name="connsiteY235" fmla="*/ 3565802 h 6858000"/>
              <a:gd name="connsiteX236" fmla="*/ 5499023 w 7467663"/>
              <a:gd name="connsiteY236" fmla="*/ 4166310 h 6858000"/>
              <a:gd name="connsiteX237" fmla="*/ 5547022 w 7467663"/>
              <a:gd name="connsiteY237" fmla="*/ 3607838 h 6858000"/>
              <a:gd name="connsiteX238" fmla="*/ 5515964 w 7467663"/>
              <a:gd name="connsiteY238" fmla="*/ 3378541 h 6858000"/>
              <a:gd name="connsiteX239" fmla="*/ 5453702 w 7467663"/>
              <a:gd name="connsiteY239" fmla="*/ 3090882 h 6858000"/>
              <a:gd name="connsiteX240" fmla="*/ 1238695 w 7467663"/>
              <a:gd name="connsiteY240" fmla="*/ 3076820 h 6858000"/>
              <a:gd name="connsiteX241" fmla="*/ 716371 w 7467663"/>
              <a:gd name="connsiteY241" fmla="*/ 3293249 h 6858000"/>
              <a:gd name="connsiteX242" fmla="*/ 579522 w 7467663"/>
              <a:gd name="connsiteY242" fmla="*/ 3371759 h 6858000"/>
              <a:gd name="connsiteX243" fmla="*/ 600288 w 7467663"/>
              <a:gd name="connsiteY243" fmla="*/ 3365555 h 6858000"/>
              <a:gd name="connsiteX244" fmla="*/ 840692 w 7467663"/>
              <a:gd name="connsiteY244" fmla="*/ 3284921 h 6858000"/>
              <a:gd name="connsiteX245" fmla="*/ 979248 w 7467663"/>
              <a:gd name="connsiteY245" fmla="*/ 3221003 h 6858000"/>
              <a:gd name="connsiteX246" fmla="*/ 1053282 w 7467663"/>
              <a:gd name="connsiteY246" fmla="*/ 3185247 h 6858000"/>
              <a:gd name="connsiteX247" fmla="*/ 1320603 w 7467663"/>
              <a:gd name="connsiteY247" fmla="*/ 3081281 h 6858000"/>
              <a:gd name="connsiteX248" fmla="*/ 1238695 w 7467663"/>
              <a:gd name="connsiteY248" fmla="*/ 3076820 h 6858000"/>
              <a:gd name="connsiteX249" fmla="*/ 5425627 w 7467663"/>
              <a:gd name="connsiteY249" fmla="*/ 2954192 h 6858000"/>
              <a:gd name="connsiteX250" fmla="*/ 5470770 w 7467663"/>
              <a:gd name="connsiteY250" fmla="*/ 3005435 h 6858000"/>
              <a:gd name="connsiteX251" fmla="*/ 5519779 w 7467663"/>
              <a:gd name="connsiteY251" fmla="*/ 4359223 h 6858000"/>
              <a:gd name="connsiteX252" fmla="*/ 5520293 w 7467663"/>
              <a:gd name="connsiteY252" fmla="*/ 4360602 h 6858000"/>
              <a:gd name="connsiteX253" fmla="*/ 5767221 w 7467663"/>
              <a:gd name="connsiteY253" fmla="*/ 4665564 h 6858000"/>
              <a:gd name="connsiteX254" fmla="*/ 6937169 w 7467663"/>
              <a:gd name="connsiteY254" fmla="*/ 4815941 h 6858000"/>
              <a:gd name="connsiteX255" fmla="*/ 6953922 w 7467663"/>
              <a:gd name="connsiteY255" fmla="*/ 4890068 h 6858000"/>
              <a:gd name="connsiteX256" fmla="*/ 6071359 w 7467663"/>
              <a:gd name="connsiteY256" fmla="*/ 4770770 h 6858000"/>
              <a:gd name="connsiteX257" fmla="*/ 6038839 w 7467663"/>
              <a:gd name="connsiteY257" fmla="*/ 4764474 h 6858000"/>
              <a:gd name="connsiteX258" fmla="*/ 6038706 w 7467663"/>
              <a:gd name="connsiteY258" fmla="*/ 4763847 h 6858000"/>
              <a:gd name="connsiteX259" fmla="*/ 6037784 w 7467663"/>
              <a:gd name="connsiteY259" fmla="*/ 4764270 h 6858000"/>
              <a:gd name="connsiteX260" fmla="*/ 6038839 w 7467663"/>
              <a:gd name="connsiteY260" fmla="*/ 4764474 h 6858000"/>
              <a:gd name="connsiteX261" fmla="*/ 6040338 w 7467663"/>
              <a:gd name="connsiteY261" fmla="*/ 4771418 h 6858000"/>
              <a:gd name="connsiteX262" fmla="*/ 6024488 w 7467663"/>
              <a:gd name="connsiteY262" fmla="*/ 4809903 h 6858000"/>
              <a:gd name="connsiteX263" fmla="*/ 5599771 w 7467663"/>
              <a:gd name="connsiteY263" fmla="*/ 5509652 h 6858000"/>
              <a:gd name="connsiteX264" fmla="*/ 5548843 w 7467663"/>
              <a:gd name="connsiteY264" fmla="*/ 5563845 h 6858000"/>
              <a:gd name="connsiteX265" fmla="*/ 5940952 w 7467663"/>
              <a:gd name="connsiteY265" fmla="*/ 6250028 h 6858000"/>
              <a:gd name="connsiteX266" fmla="*/ 6043441 w 7467663"/>
              <a:gd name="connsiteY266" fmla="*/ 6665847 h 6858000"/>
              <a:gd name="connsiteX267" fmla="*/ 6093432 w 7467663"/>
              <a:gd name="connsiteY267" fmla="*/ 6858000 h 6858000"/>
              <a:gd name="connsiteX268" fmla="*/ 6034344 w 7467663"/>
              <a:gd name="connsiteY268" fmla="*/ 6858000 h 6858000"/>
              <a:gd name="connsiteX269" fmla="*/ 6026679 w 7467663"/>
              <a:gd name="connsiteY269" fmla="*/ 6836959 h 6858000"/>
              <a:gd name="connsiteX270" fmla="*/ 5800441 w 7467663"/>
              <a:gd name="connsiteY270" fmla="*/ 6335286 h 6858000"/>
              <a:gd name="connsiteX271" fmla="*/ 5526562 w 7467663"/>
              <a:gd name="connsiteY271" fmla="*/ 5705388 h 6858000"/>
              <a:gd name="connsiteX272" fmla="*/ 5519640 w 7467663"/>
              <a:gd name="connsiteY272" fmla="*/ 5683774 h 6858000"/>
              <a:gd name="connsiteX273" fmla="*/ 5844559 w 7467663"/>
              <a:gd name="connsiteY273" fmla="*/ 6553349 h 6858000"/>
              <a:gd name="connsiteX274" fmla="*/ 5975994 w 7467663"/>
              <a:gd name="connsiteY274" fmla="*/ 6858000 h 6858000"/>
              <a:gd name="connsiteX275" fmla="*/ 5898547 w 7467663"/>
              <a:gd name="connsiteY275" fmla="*/ 6858000 h 6858000"/>
              <a:gd name="connsiteX276" fmla="*/ 5682041 w 7467663"/>
              <a:gd name="connsiteY276" fmla="*/ 6355860 h 6858000"/>
              <a:gd name="connsiteX277" fmla="*/ 5461758 w 7467663"/>
              <a:gd name="connsiteY277" fmla="*/ 5820220 h 6858000"/>
              <a:gd name="connsiteX278" fmla="*/ 5237282 w 7467663"/>
              <a:gd name="connsiteY278" fmla="*/ 6579086 h 6858000"/>
              <a:gd name="connsiteX279" fmla="*/ 5115009 w 7467663"/>
              <a:gd name="connsiteY279" fmla="*/ 6858000 h 6858000"/>
              <a:gd name="connsiteX280" fmla="*/ 5028074 w 7467663"/>
              <a:gd name="connsiteY280" fmla="*/ 6858000 h 6858000"/>
              <a:gd name="connsiteX281" fmla="*/ 5079508 w 7467663"/>
              <a:gd name="connsiteY281" fmla="*/ 6749074 h 6858000"/>
              <a:gd name="connsiteX282" fmla="*/ 5371846 w 7467663"/>
              <a:gd name="connsiteY282" fmla="*/ 5924413 h 6858000"/>
              <a:gd name="connsiteX283" fmla="*/ 5270512 w 7467663"/>
              <a:gd name="connsiteY283" fmla="*/ 6138975 h 6858000"/>
              <a:gd name="connsiteX284" fmla="*/ 5062409 w 7467663"/>
              <a:gd name="connsiteY284" fmla="*/ 6653544 h 6858000"/>
              <a:gd name="connsiteX285" fmla="*/ 5036628 w 7467663"/>
              <a:gd name="connsiteY285" fmla="*/ 6754247 h 6858000"/>
              <a:gd name="connsiteX286" fmla="*/ 5009112 w 7467663"/>
              <a:gd name="connsiteY286" fmla="*/ 6858000 h 6858000"/>
              <a:gd name="connsiteX287" fmla="*/ 4976679 w 7467663"/>
              <a:gd name="connsiteY287" fmla="*/ 6858000 h 6858000"/>
              <a:gd name="connsiteX288" fmla="*/ 5006537 w 7467663"/>
              <a:gd name="connsiteY288" fmla="*/ 6747068 h 6858000"/>
              <a:gd name="connsiteX289" fmla="*/ 5032723 w 7467663"/>
              <a:gd name="connsiteY289" fmla="*/ 6644957 h 6858000"/>
              <a:gd name="connsiteX290" fmla="*/ 5242949 w 7467663"/>
              <a:gd name="connsiteY290" fmla="*/ 6125175 h 6858000"/>
              <a:gd name="connsiteX291" fmla="*/ 5286321 w 7467663"/>
              <a:gd name="connsiteY291" fmla="*/ 6033555 h 6858000"/>
              <a:gd name="connsiteX292" fmla="*/ 5008210 w 7467663"/>
              <a:gd name="connsiteY292" fmla="*/ 6649194 h 6858000"/>
              <a:gd name="connsiteX293" fmla="*/ 4986321 w 7467663"/>
              <a:gd name="connsiteY293" fmla="*/ 6765687 h 6858000"/>
              <a:gd name="connsiteX294" fmla="*/ 4973474 w 7467663"/>
              <a:gd name="connsiteY294" fmla="*/ 6858000 h 6858000"/>
              <a:gd name="connsiteX295" fmla="*/ 4907178 w 7467663"/>
              <a:gd name="connsiteY295" fmla="*/ 6858000 h 6858000"/>
              <a:gd name="connsiteX296" fmla="*/ 4910810 w 7467663"/>
              <a:gd name="connsiteY296" fmla="*/ 6829660 h 6858000"/>
              <a:gd name="connsiteX297" fmla="*/ 4987461 w 7467663"/>
              <a:gd name="connsiteY297" fmla="*/ 6432994 h 6858000"/>
              <a:gd name="connsiteX298" fmla="*/ 5179262 w 7467663"/>
              <a:gd name="connsiteY298" fmla="*/ 6035044 h 6858000"/>
              <a:gd name="connsiteX299" fmla="*/ 4689678 w 7467663"/>
              <a:gd name="connsiteY299" fmla="*/ 6440241 h 6858000"/>
              <a:gd name="connsiteX300" fmla="*/ 4477543 w 7467663"/>
              <a:gd name="connsiteY300" fmla="*/ 6674836 h 6858000"/>
              <a:gd name="connsiteX301" fmla="*/ 4329957 w 7467663"/>
              <a:gd name="connsiteY301" fmla="*/ 6858000 h 6858000"/>
              <a:gd name="connsiteX302" fmla="*/ 4218595 w 7467663"/>
              <a:gd name="connsiteY302" fmla="*/ 6858000 h 6858000"/>
              <a:gd name="connsiteX303" fmla="*/ 4368888 w 7467663"/>
              <a:gd name="connsiteY303" fmla="*/ 6668412 h 6858000"/>
              <a:gd name="connsiteX304" fmla="*/ 4563091 w 7467663"/>
              <a:gd name="connsiteY304" fmla="*/ 6442508 h 6858000"/>
              <a:gd name="connsiteX305" fmla="*/ 5387324 w 7467663"/>
              <a:gd name="connsiteY305" fmla="*/ 5705830 h 6858000"/>
              <a:gd name="connsiteX306" fmla="*/ 5073620 w 7467663"/>
              <a:gd name="connsiteY306" fmla="*/ 5955437 h 6858000"/>
              <a:gd name="connsiteX307" fmla="*/ 4689789 w 7467663"/>
              <a:gd name="connsiteY307" fmla="*/ 6268382 h 6858000"/>
              <a:gd name="connsiteX308" fmla="*/ 4418722 w 7467663"/>
              <a:gd name="connsiteY308" fmla="*/ 6570886 h 6858000"/>
              <a:gd name="connsiteX309" fmla="*/ 4214944 w 7467663"/>
              <a:gd name="connsiteY309" fmla="*/ 6858000 h 6858000"/>
              <a:gd name="connsiteX310" fmla="*/ 4177898 w 7467663"/>
              <a:gd name="connsiteY310" fmla="*/ 6858000 h 6858000"/>
              <a:gd name="connsiteX311" fmla="*/ 4391597 w 7467663"/>
              <a:gd name="connsiteY311" fmla="*/ 6556370 h 6858000"/>
              <a:gd name="connsiteX312" fmla="*/ 4668889 w 7467663"/>
              <a:gd name="connsiteY312" fmla="*/ 6246399 h 6858000"/>
              <a:gd name="connsiteX313" fmla="*/ 5055427 w 7467663"/>
              <a:gd name="connsiteY313" fmla="*/ 5931476 h 6858000"/>
              <a:gd name="connsiteX314" fmla="*/ 5371814 w 7467663"/>
              <a:gd name="connsiteY314" fmla="*/ 5678975 h 6858000"/>
              <a:gd name="connsiteX315" fmla="*/ 4987918 w 7467663"/>
              <a:gd name="connsiteY315" fmla="*/ 5838701 h 6858000"/>
              <a:gd name="connsiteX316" fmla="*/ 4317146 w 7467663"/>
              <a:gd name="connsiteY316" fmla="*/ 6587716 h 6858000"/>
              <a:gd name="connsiteX317" fmla="*/ 4171627 w 7467663"/>
              <a:gd name="connsiteY317" fmla="*/ 6858000 h 6858000"/>
              <a:gd name="connsiteX318" fmla="*/ 4081585 w 7467663"/>
              <a:gd name="connsiteY318" fmla="*/ 6858000 h 6858000"/>
              <a:gd name="connsiteX319" fmla="*/ 4238603 w 7467663"/>
              <a:gd name="connsiteY319" fmla="*/ 6559341 h 6858000"/>
              <a:gd name="connsiteX320" fmla="*/ 4778333 w 7467663"/>
              <a:gd name="connsiteY320" fmla="*/ 5873626 h 6858000"/>
              <a:gd name="connsiteX321" fmla="*/ 5414185 w 7467663"/>
              <a:gd name="connsiteY321" fmla="*/ 5573882 h 6858000"/>
              <a:gd name="connsiteX322" fmla="*/ 5959648 w 7467663"/>
              <a:gd name="connsiteY322" fmla="*/ 4760797 h 6858000"/>
              <a:gd name="connsiteX323" fmla="*/ 5355019 w 7467663"/>
              <a:gd name="connsiteY323" fmla="*/ 4734672 h 6858000"/>
              <a:gd name="connsiteX324" fmla="*/ 5083565 w 7467663"/>
              <a:gd name="connsiteY324" fmla="*/ 5179121 h 6858000"/>
              <a:gd name="connsiteX325" fmla="*/ 4713577 w 7467663"/>
              <a:gd name="connsiteY325" fmla="*/ 5616803 h 6858000"/>
              <a:gd name="connsiteX326" fmla="*/ 3989559 w 7467663"/>
              <a:gd name="connsiteY326" fmla="*/ 6145945 h 6858000"/>
              <a:gd name="connsiteX327" fmla="*/ 3939824 w 7467663"/>
              <a:gd name="connsiteY327" fmla="*/ 6066900 h 6858000"/>
              <a:gd name="connsiteX328" fmla="*/ 4584537 w 7467663"/>
              <a:gd name="connsiteY328" fmla="*/ 5324826 h 6858000"/>
              <a:gd name="connsiteX329" fmla="*/ 5037105 w 7467663"/>
              <a:gd name="connsiteY329" fmla="*/ 5088765 h 6858000"/>
              <a:gd name="connsiteX330" fmla="*/ 5039930 w 7467663"/>
              <a:gd name="connsiteY330" fmla="*/ 5089585 h 6858000"/>
              <a:gd name="connsiteX331" fmla="*/ 5263764 w 7467663"/>
              <a:gd name="connsiteY331" fmla="*/ 4735525 h 6858000"/>
              <a:gd name="connsiteX332" fmla="*/ 4086300 w 7467663"/>
              <a:gd name="connsiteY332" fmla="*/ 4884599 h 6858000"/>
              <a:gd name="connsiteX333" fmla="*/ 4085485 w 7467663"/>
              <a:gd name="connsiteY333" fmla="*/ 4899070 h 6858000"/>
              <a:gd name="connsiteX334" fmla="*/ 3871915 w 7467663"/>
              <a:gd name="connsiteY334" fmla="*/ 5253645 h 6858000"/>
              <a:gd name="connsiteX335" fmla="*/ 3799374 w 7467663"/>
              <a:gd name="connsiteY335" fmla="*/ 5466127 h 6858000"/>
              <a:gd name="connsiteX336" fmla="*/ 3498850 w 7467663"/>
              <a:gd name="connsiteY336" fmla="*/ 6661888 h 6858000"/>
              <a:gd name="connsiteX337" fmla="*/ 3399216 w 7467663"/>
              <a:gd name="connsiteY337" fmla="*/ 6858000 h 6858000"/>
              <a:gd name="connsiteX338" fmla="*/ 3303688 w 7467663"/>
              <a:gd name="connsiteY338" fmla="*/ 6858000 h 6858000"/>
              <a:gd name="connsiteX339" fmla="*/ 3391774 w 7467663"/>
              <a:gd name="connsiteY339" fmla="*/ 6697181 h 6858000"/>
              <a:gd name="connsiteX340" fmla="*/ 3735540 w 7467663"/>
              <a:gd name="connsiteY340" fmla="*/ 5546923 h 6858000"/>
              <a:gd name="connsiteX341" fmla="*/ 3729438 w 7467663"/>
              <a:gd name="connsiteY341" fmla="*/ 5569058 h 6858000"/>
              <a:gd name="connsiteX342" fmla="*/ 3707782 w 7467663"/>
              <a:gd name="connsiteY342" fmla="*/ 5644908 h 6858000"/>
              <a:gd name="connsiteX343" fmla="*/ 3583827 w 7467663"/>
              <a:gd name="connsiteY343" fmla="*/ 6039215 h 6858000"/>
              <a:gd name="connsiteX344" fmla="*/ 3547861 w 7467663"/>
              <a:gd name="connsiteY344" fmla="*/ 6129609 h 6858000"/>
              <a:gd name="connsiteX345" fmla="*/ 3490905 w 7467663"/>
              <a:gd name="connsiteY345" fmla="*/ 6277660 h 6858000"/>
              <a:gd name="connsiteX346" fmla="*/ 3455859 w 7467663"/>
              <a:gd name="connsiteY346" fmla="*/ 6391301 h 6858000"/>
              <a:gd name="connsiteX347" fmla="*/ 3429112 w 7467663"/>
              <a:gd name="connsiteY347" fmla="*/ 6479469 h 6858000"/>
              <a:gd name="connsiteX348" fmla="*/ 3304862 w 7467663"/>
              <a:gd name="connsiteY348" fmla="*/ 6796476 h 6858000"/>
              <a:gd name="connsiteX349" fmla="*/ 3276071 w 7467663"/>
              <a:gd name="connsiteY349" fmla="*/ 6858000 h 6858000"/>
              <a:gd name="connsiteX350" fmla="*/ 3240805 w 7467663"/>
              <a:gd name="connsiteY350" fmla="*/ 6858000 h 6858000"/>
              <a:gd name="connsiteX351" fmla="*/ 3275917 w 7467663"/>
              <a:gd name="connsiteY351" fmla="*/ 6783192 h 6858000"/>
              <a:gd name="connsiteX352" fmla="*/ 3399358 w 7467663"/>
              <a:gd name="connsiteY352" fmla="*/ 6469011 h 6858000"/>
              <a:gd name="connsiteX353" fmla="*/ 3425650 w 7467663"/>
              <a:gd name="connsiteY353" fmla="*/ 6381333 h 6858000"/>
              <a:gd name="connsiteX354" fmla="*/ 3460661 w 7467663"/>
              <a:gd name="connsiteY354" fmla="*/ 6266763 h 6858000"/>
              <a:gd name="connsiteX355" fmla="*/ 3518021 w 7467663"/>
              <a:gd name="connsiteY355" fmla="*/ 6117298 h 6858000"/>
              <a:gd name="connsiteX356" fmla="*/ 3554035 w 7467663"/>
              <a:gd name="connsiteY356" fmla="*/ 6027832 h 6858000"/>
              <a:gd name="connsiteX357" fmla="*/ 3677174 w 7467663"/>
              <a:gd name="connsiteY357" fmla="*/ 5636351 h 6858000"/>
              <a:gd name="connsiteX358" fmla="*/ 3698819 w 7467663"/>
              <a:gd name="connsiteY358" fmla="*/ 5560503 h 6858000"/>
              <a:gd name="connsiteX359" fmla="*/ 3702094 w 7467663"/>
              <a:gd name="connsiteY359" fmla="*/ 5549194 h 6858000"/>
              <a:gd name="connsiteX360" fmla="*/ 3398355 w 7467663"/>
              <a:gd name="connsiteY360" fmla="*/ 6094603 h 6858000"/>
              <a:gd name="connsiteX361" fmla="*/ 3193941 w 7467663"/>
              <a:gd name="connsiteY361" fmla="*/ 6798775 h 6858000"/>
              <a:gd name="connsiteX362" fmla="*/ 3184140 w 7467663"/>
              <a:gd name="connsiteY362" fmla="*/ 6858000 h 6858000"/>
              <a:gd name="connsiteX363" fmla="*/ 3099978 w 7467663"/>
              <a:gd name="connsiteY363" fmla="*/ 6858000 h 6858000"/>
              <a:gd name="connsiteX364" fmla="*/ 3101556 w 7467663"/>
              <a:gd name="connsiteY364" fmla="*/ 6843337 h 6858000"/>
              <a:gd name="connsiteX365" fmla="*/ 3370162 w 7467663"/>
              <a:gd name="connsiteY365" fmla="*/ 5785550 h 6858000"/>
              <a:gd name="connsiteX366" fmla="*/ 3746477 w 7467663"/>
              <a:gd name="connsiteY366" fmla="*/ 5377889 h 6858000"/>
              <a:gd name="connsiteX367" fmla="*/ 3863399 w 7467663"/>
              <a:gd name="connsiteY367" fmla="*/ 5087257 h 6858000"/>
              <a:gd name="connsiteX368" fmla="*/ 3968712 w 7467663"/>
              <a:gd name="connsiteY368" fmla="*/ 4913989 h 6858000"/>
              <a:gd name="connsiteX369" fmla="*/ 2792390 w 7467663"/>
              <a:gd name="connsiteY369" fmla="*/ 5382974 h 6858000"/>
              <a:gd name="connsiteX370" fmla="*/ 2714982 w 7467663"/>
              <a:gd name="connsiteY370" fmla="*/ 5427051 h 6858000"/>
              <a:gd name="connsiteX371" fmla="*/ 2813361 w 7467663"/>
              <a:gd name="connsiteY371" fmla="*/ 6023912 h 6858000"/>
              <a:gd name="connsiteX372" fmla="*/ 2688430 w 7467663"/>
              <a:gd name="connsiteY372" fmla="*/ 6801564 h 6858000"/>
              <a:gd name="connsiteX373" fmla="*/ 2629626 w 7467663"/>
              <a:gd name="connsiteY373" fmla="*/ 6763394 h 6858000"/>
              <a:gd name="connsiteX374" fmla="*/ 2565328 w 7467663"/>
              <a:gd name="connsiteY374" fmla="*/ 5516399 h 6858000"/>
              <a:gd name="connsiteX375" fmla="*/ 1922999 w 7467663"/>
              <a:gd name="connsiteY375" fmla="*/ 5980343 h 6858000"/>
              <a:gd name="connsiteX376" fmla="*/ 1950261 w 7467663"/>
              <a:gd name="connsiteY376" fmla="*/ 6405858 h 6858000"/>
              <a:gd name="connsiteX377" fmla="*/ 2365554 w 7467663"/>
              <a:gd name="connsiteY377" fmla="*/ 6759107 h 6858000"/>
              <a:gd name="connsiteX378" fmla="*/ 2424142 w 7467663"/>
              <a:gd name="connsiteY378" fmla="*/ 6858000 h 6858000"/>
              <a:gd name="connsiteX379" fmla="*/ 2395994 w 7467663"/>
              <a:gd name="connsiteY379" fmla="*/ 6858000 h 6858000"/>
              <a:gd name="connsiteX380" fmla="*/ 2392863 w 7467663"/>
              <a:gd name="connsiteY380" fmla="*/ 6852964 h 6858000"/>
              <a:gd name="connsiteX381" fmla="*/ 2017589 w 7467663"/>
              <a:gd name="connsiteY381" fmla="*/ 6493982 h 6858000"/>
              <a:gd name="connsiteX382" fmla="*/ 2147336 w 7467663"/>
              <a:gd name="connsiteY382" fmla="*/ 6594052 h 6858000"/>
              <a:gd name="connsiteX383" fmla="*/ 2207047 w 7467663"/>
              <a:gd name="connsiteY383" fmla="*/ 6654540 h 6858000"/>
              <a:gd name="connsiteX384" fmla="*/ 2299106 w 7467663"/>
              <a:gd name="connsiteY384" fmla="*/ 6778931 h 6858000"/>
              <a:gd name="connsiteX385" fmla="*/ 2314430 w 7467663"/>
              <a:gd name="connsiteY385" fmla="*/ 6801144 h 6858000"/>
              <a:gd name="connsiteX386" fmla="*/ 2352406 w 7467663"/>
              <a:gd name="connsiteY386" fmla="*/ 6858000 h 6858000"/>
              <a:gd name="connsiteX387" fmla="*/ 2314492 w 7467663"/>
              <a:gd name="connsiteY387" fmla="*/ 6858000 h 6858000"/>
              <a:gd name="connsiteX388" fmla="*/ 2288095 w 7467663"/>
              <a:gd name="connsiteY388" fmla="*/ 6818030 h 6858000"/>
              <a:gd name="connsiteX389" fmla="*/ 2272768 w 7467663"/>
              <a:gd name="connsiteY389" fmla="*/ 6795822 h 6858000"/>
              <a:gd name="connsiteX390" fmla="*/ 2182715 w 7467663"/>
              <a:gd name="connsiteY390" fmla="*/ 6675071 h 6858000"/>
              <a:gd name="connsiteX391" fmla="*/ 2032061 w 7467663"/>
              <a:gd name="connsiteY391" fmla="*/ 6541380 h 6858000"/>
              <a:gd name="connsiteX392" fmla="*/ 2257220 w 7467663"/>
              <a:gd name="connsiteY392" fmla="*/ 6826257 h 6858000"/>
              <a:gd name="connsiteX393" fmla="*/ 2281324 w 7467663"/>
              <a:gd name="connsiteY393" fmla="*/ 6858000 h 6858000"/>
              <a:gd name="connsiteX394" fmla="*/ 2242860 w 7467663"/>
              <a:gd name="connsiteY394" fmla="*/ 6858000 h 6858000"/>
              <a:gd name="connsiteX395" fmla="*/ 2232818 w 7467663"/>
              <a:gd name="connsiteY395" fmla="*/ 6844926 h 6858000"/>
              <a:gd name="connsiteX396" fmla="*/ 1990172 w 7467663"/>
              <a:gd name="connsiteY396" fmla="*/ 6542121 h 6858000"/>
              <a:gd name="connsiteX397" fmla="*/ 2124090 w 7467663"/>
              <a:gd name="connsiteY397" fmla="*/ 6761017 h 6858000"/>
              <a:gd name="connsiteX398" fmla="*/ 2200380 w 7467663"/>
              <a:gd name="connsiteY398" fmla="*/ 6858000 h 6858000"/>
              <a:gd name="connsiteX399" fmla="*/ 2147507 w 7467663"/>
              <a:gd name="connsiteY399" fmla="*/ 6858000 h 6858000"/>
              <a:gd name="connsiteX400" fmla="*/ 2070668 w 7467663"/>
              <a:gd name="connsiteY400" fmla="*/ 6761520 h 6858000"/>
              <a:gd name="connsiteX401" fmla="*/ 1975142 w 7467663"/>
              <a:gd name="connsiteY401" fmla="*/ 6585570 h 6858000"/>
              <a:gd name="connsiteX402" fmla="*/ 2050035 w 7467663"/>
              <a:gd name="connsiteY402" fmla="*/ 6813345 h 6858000"/>
              <a:gd name="connsiteX403" fmla="*/ 2063025 w 7467663"/>
              <a:gd name="connsiteY403" fmla="*/ 6858000 h 6858000"/>
              <a:gd name="connsiteX404" fmla="*/ 2021675 w 7467663"/>
              <a:gd name="connsiteY404" fmla="*/ 6858000 h 6858000"/>
              <a:gd name="connsiteX405" fmla="*/ 2019308 w 7467663"/>
              <a:gd name="connsiteY405" fmla="*/ 6847118 h 6858000"/>
              <a:gd name="connsiteX406" fmla="*/ 1938835 w 7467663"/>
              <a:gd name="connsiteY406" fmla="*/ 6551160 h 6858000"/>
              <a:gd name="connsiteX407" fmla="*/ 1953230 w 7467663"/>
              <a:gd name="connsiteY407" fmla="*/ 6759699 h 6858000"/>
              <a:gd name="connsiteX408" fmla="*/ 1956763 w 7467663"/>
              <a:gd name="connsiteY408" fmla="*/ 6778191 h 6858000"/>
              <a:gd name="connsiteX409" fmla="*/ 1967925 w 7467663"/>
              <a:gd name="connsiteY409" fmla="*/ 6858000 h 6858000"/>
              <a:gd name="connsiteX410" fmla="*/ 1936622 w 7467663"/>
              <a:gd name="connsiteY410" fmla="*/ 6858000 h 6858000"/>
              <a:gd name="connsiteX411" fmla="*/ 1926261 w 7467663"/>
              <a:gd name="connsiteY411" fmla="*/ 6784064 h 6858000"/>
              <a:gd name="connsiteX412" fmla="*/ 1922724 w 7467663"/>
              <a:gd name="connsiteY412" fmla="*/ 6765577 h 6858000"/>
              <a:gd name="connsiteX413" fmla="*/ 1904650 w 7467663"/>
              <a:gd name="connsiteY413" fmla="*/ 6639616 h 6858000"/>
              <a:gd name="connsiteX414" fmla="*/ 1885273 w 7467663"/>
              <a:gd name="connsiteY414" fmla="*/ 6858000 h 6858000"/>
              <a:gd name="connsiteX415" fmla="*/ 1854363 w 7467663"/>
              <a:gd name="connsiteY415" fmla="*/ 6858000 h 6858000"/>
              <a:gd name="connsiteX416" fmla="*/ 1880391 w 7467663"/>
              <a:gd name="connsiteY416" fmla="*/ 6603796 h 6858000"/>
              <a:gd name="connsiteX417" fmla="*/ 1818273 w 7467663"/>
              <a:gd name="connsiteY417" fmla="*/ 6715729 h 6858000"/>
              <a:gd name="connsiteX418" fmla="*/ 1794691 w 7467663"/>
              <a:gd name="connsiteY418" fmla="*/ 6843239 h 6858000"/>
              <a:gd name="connsiteX419" fmla="*/ 1794914 w 7467663"/>
              <a:gd name="connsiteY419" fmla="*/ 6858000 h 6858000"/>
              <a:gd name="connsiteX420" fmla="*/ 1746128 w 7467663"/>
              <a:gd name="connsiteY420" fmla="*/ 6858000 h 6858000"/>
              <a:gd name="connsiteX421" fmla="*/ 1753934 w 7467663"/>
              <a:gd name="connsiteY421" fmla="*/ 6724796 h 6858000"/>
              <a:gd name="connsiteX422" fmla="*/ 1792053 w 7467663"/>
              <a:gd name="connsiteY422" fmla="*/ 6572396 h 6858000"/>
              <a:gd name="connsiteX423" fmla="*/ 1862248 w 7467663"/>
              <a:gd name="connsiteY423" fmla="*/ 6266397 h 6858000"/>
              <a:gd name="connsiteX424" fmla="*/ 1862250 w 7467663"/>
              <a:gd name="connsiteY424" fmla="*/ 6033531 h 6858000"/>
              <a:gd name="connsiteX425" fmla="*/ 1211999 w 7467663"/>
              <a:gd name="connsiteY425" fmla="*/ 6683610 h 6858000"/>
              <a:gd name="connsiteX426" fmla="*/ 1213266 w 7467663"/>
              <a:gd name="connsiteY426" fmla="*/ 6691947 h 6858000"/>
              <a:gd name="connsiteX427" fmla="*/ 1203370 w 7467663"/>
              <a:gd name="connsiteY427" fmla="*/ 6850676 h 6858000"/>
              <a:gd name="connsiteX428" fmla="*/ 1203671 w 7467663"/>
              <a:gd name="connsiteY428" fmla="*/ 6858000 h 6858000"/>
              <a:gd name="connsiteX429" fmla="*/ 1143180 w 7467663"/>
              <a:gd name="connsiteY429" fmla="*/ 6858000 h 6858000"/>
              <a:gd name="connsiteX430" fmla="*/ 1142176 w 7467663"/>
              <a:gd name="connsiteY430" fmla="*/ 6766045 h 6858000"/>
              <a:gd name="connsiteX431" fmla="*/ 1067484 w 7467663"/>
              <a:gd name="connsiteY431" fmla="*/ 6858000 h 6858000"/>
              <a:gd name="connsiteX432" fmla="*/ 953928 w 7467663"/>
              <a:gd name="connsiteY432" fmla="*/ 6858000 h 6858000"/>
              <a:gd name="connsiteX433" fmla="*/ 959715 w 7467663"/>
              <a:gd name="connsiteY433" fmla="*/ 6850185 h 6858000"/>
              <a:gd name="connsiteX434" fmla="*/ 1483788 w 7467663"/>
              <a:gd name="connsiteY434" fmla="*/ 6259174 h 6858000"/>
              <a:gd name="connsiteX435" fmla="*/ 1100671 w 7467663"/>
              <a:gd name="connsiteY435" fmla="*/ 6252137 h 6858000"/>
              <a:gd name="connsiteX436" fmla="*/ 1090144 w 7467663"/>
              <a:gd name="connsiteY436" fmla="*/ 6256748 h 6858000"/>
              <a:gd name="connsiteX437" fmla="*/ 1095872 w 7467663"/>
              <a:gd name="connsiteY437" fmla="*/ 6271892 h 6858000"/>
              <a:gd name="connsiteX438" fmla="*/ 262785 w 7467663"/>
              <a:gd name="connsiteY438" fmla="*/ 6845450 h 6858000"/>
              <a:gd name="connsiteX439" fmla="*/ 209968 w 7467663"/>
              <a:gd name="connsiteY439" fmla="*/ 6770713 h 6858000"/>
              <a:gd name="connsiteX440" fmla="*/ 873460 w 7467663"/>
              <a:gd name="connsiteY440" fmla="*/ 6253768 h 6858000"/>
              <a:gd name="connsiteX441" fmla="*/ 192686 w 7467663"/>
              <a:gd name="connsiteY441" fmla="*/ 5849257 h 6858000"/>
              <a:gd name="connsiteX442" fmla="*/ 4696 w 7467663"/>
              <a:gd name="connsiteY442" fmla="*/ 5697668 h 6858000"/>
              <a:gd name="connsiteX443" fmla="*/ 0 w 7467663"/>
              <a:gd name="connsiteY443" fmla="*/ 5689984 h 6858000"/>
              <a:gd name="connsiteX444" fmla="*/ 0 w 7467663"/>
              <a:gd name="connsiteY444" fmla="*/ 5513472 h 6858000"/>
              <a:gd name="connsiteX445" fmla="*/ 174101 w 7467663"/>
              <a:gd name="connsiteY445" fmla="*/ 5620277 h 6858000"/>
              <a:gd name="connsiteX446" fmla="*/ 891800 w 7467663"/>
              <a:gd name="connsiteY446" fmla="*/ 6036935 h 6858000"/>
              <a:gd name="connsiteX447" fmla="*/ 1072219 w 7467663"/>
              <a:gd name="connsiteY447" fmla="*/ 6169443 h 6858000"/>
              <a:gd name="connsiteX448" fmla="*/ 1074117 w 7467663"/>
              <a:gd name="connsiteY448" fmla="*/ 6170301 h 6858000"/>
              <a:gd name="connsiteX449" fmla="*/ 1083114 w 7467663"/>
              <a:gd name="connsiteY449" fmla="*/ 6174131 h 6858000"/>
              <a:gd name="connsiteX450" fmla="*/ 1543010 w 7467663"/>
              <a:gd name="connsiteY450" fmla="*/ 6191140 h 6858000"/>
              <a:gd name="connsiteX451" fmla="*/ 1551080 w 7467663"/>
              <a:gd name="connsiteY451" fmla="*/ 6195006 h 6858000"/>
              <a:gd name="connsiteX452" fmla="*/ 2345443 w 7467663"/>
              <a:gd name="connsiteY452" fmla="*/ 5549882 h 6858000"/>
              <a:gd name="connsiteX453" fmla="*/ 1721499 w 7467663"/>
              <a:gd name="connsiteY453" fmla="*/ 5599969 h 6858000"/>
              <a:gd name="connsiteX454" fmla="*/ 767716 w 7467663"/>
              <a:gd name="connsiteY454" fmla="*/ 5472768 h 6858000"/>
              <a:gd name="connsiteX455" fmla="*/ 722147 w 7467663"/>
              <a:gd name="connsiteY455" fmla="*/ 5393091 h 6858000"/>
              <a:gd name="connsiteX456" fmla="*/ 1485552 w 7467663"/>
              <a:gd name="connsiteY456" fmla="*/ 5313202 h 6858000"/>
              <a:gd name="connsiteX457" fmla="*/ 2143004 w 7467663"/>
              <a:gd name="connsiteY457" fmla="*/ 5402420 h 6858000"/>
              <a:gd name="connsiteX458" fmla="*/ 1933391 w 7467663"/>
              <a:gd name="connsiteY458" fmla="*/ 5156971 h 6858000"/>
              <a:gd name="connsiteX459" fmla="*/ 1827118 w 7467663"/>
              <a:gd name="connsiteY459" fmla="*/ 4968410 h 6858000"/>
              <a:gd name="connsiteX460" fmla="*/ 1837349 w 7467663"/>
              <a:gd name="connsiteY460" fmla="*/ 4956357 h 6858000"/>
              <a:gd name="connsiteX461" fmla="*/ 2162835 w 7467663"/>
              <a:gd name="connsiteY461" fmla="*/ 5187853 h 6858000"/>
              <a:gd name="connsiteX462" fmla="*/ 2257167 w 7467663"/>
              <a:gd name="connsiteY462" fmla="*/ 5462123 h 6858000"/>
              <a:gd name="connsiteX463" fmla="*/ 2261598 w 7467663"/>
              <a:gd name="connsiteY463" fmla="*/ 5467998 h 6858000"/>
              <a:gd name="connsiteX464" fmla="*/ 2437177 w 7467663"/>
              <a:gd name="connsiteY464" fmla="*/ 5479608 h 6858000"/>
              <a:gd name="connsiteX465" fmla="*/ 2445247 w 7467663"/>
              <a:gd name="connsiteY465" fmla="*/ 5483476 h 6858000"/>
              <a:gd name="connsiteX466" fmla="*/ 2743626 w 7467663"/>
              <a:gd name="connsiteY466" fmla="*/ 5304819 h 6858000"/>
              <a:gd name="connsiteX467" fmla="*/ 3048102 w 7467663"/>
              <a:gd name="connsiteY467" fmla="*/ 5150595 h 6858000"/>
              <a:gd name="connsiteX468" fmla="*/ 1799414 w 7467663"/>
              <a:gd name="connsiteY468" fmla="*/ 4694732 h 6858000"/>
              <a:gd name="connsiteX469" fmla="*/ 1771735 w 7467663"/>
              <a:gd name="connsiteY469" fmla="*/ 4619929 h 6858000"/>
              <a:gd name="connsiteX470" fmla="*/ 3104273 w 7467663"/>
              <a:gd name="connsiteY470" fmla="*/ 5076159 h 6858000"/>
              <a:gd name="connsiteX471" fmla="*/ 3113245 w 7467663"/>
              <a:gd name="connsiteY471" fmla="*/ 5090705 h 6858000"/>
              <a:gd name="connsiteX472" fmla="*/ 3126294 w 7467663"/>
              <a:gd name="connsiteY472" fmla="*/ 5114400 h 6858000"/>
              <a:gd name="connsiteX473" fmla="*/ 3937433 w 7467663"/>
              <a:gd name="connsiteY473" fmla="*/ 4830473 h 6858000"/>
              <a:gd name="connsiteX474" fmla="*/ 3590475 w 7467663"/>
              <a:gd name="connsiteY474" fmla="*/ 4597974 h 6858000"/>
              <a:gd name="connsiteX475" fmla="*/ 3100264 w 7467663"/>
              <a:gd name="connsiteY475" fmla="*/ 4579845 h 6858000"/>
              <a:gd name="connsiteX476" fmla="*/ 2183576 w 7467663"/>
              <a:gd name="connsiteY476" fmla="*/ 4227150 h 6858000"/>
              <a:gd name="connsiteX477" fmla="*/ 2151029 w 7467663"/>
              <a:gd name="connsiteY477" fmla="*/ 4146947 h 6858000"/>
              <a:gd name="connsiteX478" fmla="*/ 3563434 w 7467663"/>
              <a:gd name="connsiteY478" fmla="*/ 4469115 h 6858000"/>
              <a:gd name="connsiteX479" fmla="*/ 3177952 w 7467663"/>
              <a:gd name="connsiteY479" fmla="*/ 3657386 h 6858000"/>
              <a:gd name="connsiteX480" fmla="*/ 3189263 w 7467663"/>
              <a:gd name="connsiteY480" fmla="*/ 3625726 h 6858000"/>
              <a:gd name="connsiteX481" fmla="*/ 3560912 w 7467663"/>
              <a:gd name="connsiteY481" fmla="*/ 4079863 h 6858000"/>
              <a:gd name="connsiteX482" fmla="*/ 3626636 w 7467663"/>
              <a:gd name="connsiteY482" fmla="*/ 4512230 h 6858000"/>
              <a:gd name="connsiteX483" fmla="*/ 3653088 w 7467663"/>
              <a:gd name="connsiteY483" fmla="*/ 4521417 h 6858000"/>
              <a:gd name="connsiteX484" fmla="*/ 3988128 w 7467663"/>
              <a:gd name="connsiteY484" fmla="*/ 4817267 h 6858000"/>
              <a:gd name="connsiteX485" fmla="*/ 4830582 w 7467663"/>
              <a:gd name="connsiteY485" fmla="*/ 4676000 h 6858000"/>
              <a:gd name="connsiteX486" fmla="*/ 4830100 w 7467663"/>
              <a:gd name="connsiteY486" fmla="*/ 4675554 h 6858000"/>
              <a:gd name="connsiteX487" fmla="*/ 4036318 w 7467663"/>
              <a:gd name="connsiteY487" fmla="*/ 4147013 h 6858000"/>
              <a:gd name="connsiteX488" fmla="*/ 3432098 w 7467663"/>
              <a:gd name="connsiteY488" fmla="*/ 3537312 h 6858000"/>
              <a:gd name="connsiteX489" fmla="*/ 3446761 w 7467663"/>
              <a:gd name="connsiteY489" fmla="*/ 3461278 h 6858000"/>
              <a:gd name="connsiteX490" fmla="*/ 4419733 w 7467663"/>
              <a:gd name="connsiteY490" fmla="*/ 3963555 h 6858000"/>
              <a:gd name="connsiteX491" fmla="*/ 4781371 w 7467663"/>
              <a:gd name="connsiteY491" fmla="*/ 4458604 h 6858000"/>
              <a:gd name="connsiteX492" fmla="*/ 4780440 w 7467663"/>
              <a:gd name="connsiteY492" fmla="*/ 4470290 h 6858000"/>
              <a:gd name="connsiteX493" fmla="*/ 4898954 w 7467663"/>
              <a:gd name="connsiteY493" fmla="*/ 4662092 h 6858000"/>
              <a:gd name="connsiteX494" fmla="*/ 4900699 w 7467663"/>
              <a:gd name="connsiteY494" fmla="*/ 4670867 h 6858000"/>
              <a:gd name="connsiteX495" fmla="*/ 5714511 w 7467663"/>
              <a:gd name="connsiteY495" fmla="*/ 4663483 h 6858000"/>
              <a:gd name="connsiteX496" fmla="*/ 5464793 w 7467663"/>
              <a:gd name="connsiteY496" fmla="*/ 4393556 h 6858000"/>
              <a:gd name="connsiteX497" fmla="*/ 5461897 w 7467663"/>
              <a:gd name="connsiteY497" fmla="*/ 4390879 h 6858000"/>
              <a:gd name="connsiteX498" fmla="*/ 4294126 w 7467663"/>
              <a:gd name="connsiteY498" fmla="*/ 3303048 h 6858000"/>
              <a:gd name="connsiteX499" fmla="*/ 4305321 w 7467663"/>
              <a:gd name="connsiteY499" fmla="*/ 3256953 h 6858000"/>
              <a:gd name="connsiteX500" fmla="*/ 4949299 w 7467663"/>
              <a:gd name="connsiteY500" fmla="*/ 3766336 h 6858000"/>
              <a:gd name="connsiteX501" fmla="*/ 5291452 w 7467663"/>
              <a:gd name="connsiteY501" fmla="*/ 4076801 h 6858000"/>
              <a:gd name="connsiteX502" fmla="*/ 5434998 w 7467663"/>
              <a:gd name="connsiteY502" fmla="*/ 4254100 h 6858000"/>
              <a:gd name="connsiteX503" fmla="*/ 5351015 w 7467663"/>
              <a:gd name="connsiteY503" fmla="*/ 3760989 h 6858000"/>
              <a:gd name="connsiteX504" fmla="*/ 5413780 w 7467663"/>
              <a:gd name="connsiteY504" fmla="*/ 2966265 h 6858000"/>
              <a:gd name="connsiteX505" fmla="*/ 5425627 w 7467663"/>
              <a:gd name="connsiteY505" fmla="*/ 2954192 h 6858000"/>
              <a:gd name="connsiteX506" fmla="*/ 6604735 w 7467663"/>
              <a:gd name="connsiteY506" fmla="*/ 2041381 h 6858000"/>
              <a:gd name="connsiteX507" fmla="*/ 7204487 w 7467663"/>
              <a:gd name="connsiteY507" fmla="*/ 2742112 h 6858000"/>
              <a:gd name="connsiteX508" fmla="*/ 7131592 w 7467663"/>
              <a:gd name="connsiteY508" fmla="*/ 2672096 h 6858000"/>
              <a:gd name="connsiteX509" fmla="*/ 6996344 w 7467663"/>
              <a:gd name="connsiteY509" fmla="*/ 2518310 h 6858000"/>
              <a:gd name="connsiteX510" fmla="*/ 6735495 w 7467663"/>
              <a:gd name="connsiteY510" fmla="*/ 2196890 h 6858000"/>
              <a:gd name="connsiteX511" fmla="*/ 6721901 w 7467663"/>
              <a:gd name="connsiteY511" fmla="*/ 2179274 h 6858000"/>
              <a:gd name="connsiteX512" fmla="*/ 6604735 w 7467663"/>
              <a:gd name="connsiteY512" fmla="*/ 2041381 h 6858000"/>
              <a:gd name="connsiteX513" fmla="*/ 6591670 w 7467663"/>
              <a:gd name="connsiteY513" fmla="*/ 1988277 h 6858000"/>
              <a:gd name="connsiteX514" fmla="*/ 6747349 w 7467663"/>
              <a:gd name="connsiteY514" fmla="*/ 2160069 h 6858000"/>
              <a:gd name="connsiteX515" fmla="*/ 6760943 w 7467663"/>
              <a:gd name="connsiteY515" fmla="*/ 2177686 h 6858000"/>
              <a:gd name="connsiteX516" fmla="*/ 7021065 w 7467663"/>
              <a:gd name="connsiteY516" fmla="*/ 2498102 h 6858000"/>
              <a:gd name="connsiteX517" fmla="*/ 7155223 w 7467663"/>
              <a:gd name="connsiteY517" fmla="*/ 2650386 h 6858000"/>
              <a:gd name="connsiteX518" fmla="*/ 7203167 w 7467663"/>
              <a:gd name="connsiteY518" fmla="*/ 2697288 h 6858000"/>
              <a:gd name="connsiteX519" fmla="*/ 6937703 w 7467663"/>
              <a:gd name="connsiteY519" fmla="*/ 2321981 h 6858000"/>
              <a:gd name="connsiteX520" fmla="*/ 6591670 w 7467663"/>
              <a:gd name="connsiteY520" fmla="*/ 1988277 h 6858000"/>
              <a:gd name="connsiteX521" fmla="*/ 5798671 w 7467663"/>
              <a:gd name="connsiteY521" fmla="*/ 1981601 h 6858000"/>
              <a:gd name="connsiteX522" fmla="*/ 5754709 w 7467663"/>
              <a:gd name="connsiteY522" fmla="*/ 2071454 h 6858000"/>
              <a:gd name="connsiteX523" fmla="*/ 5763044 w 7467663"/>
              <a:gd name="connsiteY523" fmla="*/ 2842206 h 6858000"/>
              <a:gd name="connsiteX524" fmla="*/ 5764974 w 7467663"/>
              <a:gd name="connsiteY524" fmla="*/ 2799609 h 6858000"/>
              <a:gd name="connsiteX525" fmla="*/ 5767665 w 7467663"/>
              <a:gd name="connsiteY525" fmla="*/ 2666409 h 6858000"/>
              <a:gd name="connsiteX526" fmla="*/ 5763055 w 7467663"/>
              <a:gd name="connsiteY526" fmla="*/ 2579705 h 6858000"/>
              <a:gd name="connsiteX527" fmla="*/ 5758079 w 7467663"/>
              <a:gd name="connsiteY527" fmla="*/ 2492508 h 6858000"/>
              <a:gd name="connsiteX528" fmla="*/ 5779325 w 7467663"/>
              <a:gd name="connsiteY528" fmla="*/ 2197069 h 6858000"/>
              <a:gd name="connsiteX529" fmla="*/ 5798671 w 7467663"/>
              <a:gd name="connsiteY529" fmla="*/ 1981601 h 6858000"/>
              <a:gd name="connsiteX530" fmla="*/ 5829202 w 7467663"/>
              <a:gd name="connsiteY530" fmla="*/ 1971679 h 6858000"/>
              <a:gd name="connsiteX531" fmla="*/ 5809558 w 7467663"/>
              <a:gd name="connsiteY531" fmla="*/ 2198043 h 6858000"/>
              <a:gd name="connsiteX532" fmla="*/ 5788653 w 7467663"/>
              <a:gd name="connsiteY532" fmla="*/ 2489430 h 6858000"/>
              <a:gd name="connsiteX533" fmla="*/ 5793439 w 7467663"/>
              <a:gd name="connsiteY533" fmla="*/ 2575235 h 6858000"/>
              <a:gd name="connsiteX534" fmla="*/ 5796837 w 7467663"/>
              <a:gd name="connsiteY534" fmla="*/ 2637633 h 6858000"/>
              <a:gd name="connsiteX535" fmla="*/ 5818614 w 7467663"/>
              <a:gd name="connsiteY535" fmla="*/ 2473055 h 6858000"/>
              <a:gd name="connsiteX536" fmla="*/ 5829202 w 7467663"/>
              <a:gd name="connsiteY536" fmla="*/ 1971679 h 6858000"/>
              <a:gd name="connsiteX537" fmla="*/ 5911389 w 7467663"/>
              <a:gd name="connsiteY537" fmla="*/ 1898371 h 6858000"/>
              <a:gd name="connsiteX538" fmla="*/ 6237627 w 7467663"/>
              <a:gd name="connsiteY538" fmla="*/ 2231921 h 6858000"/>
              <a:gd name="connsiteX539" fmla="*/ 5911389 w 7467663"/>
              <a:gd name="connsiteY539" fmla="*/ 1898371 h 6858000"/>
              <a:gd name="connsiteX540" fmla="*/ 6944437 w 7467663"/>
              <a:gd name="connsiteY540" fmla="*/ 1575402 h 6858000"/>
              <a:gd name="connsiteX541" fmla="*/ 6304730 w 7467663"/>
              <a:gd name="connsiteY541" fmla="*/ 1766654 h 6858000"/>
              <a:gd name="connsiteX542" fmla="*/ 6944437 w 7467663"/>
              <a:gd name="connsiteY542" fmla="*/ 1575402 h 6858000"/>
              <a:gd name="connsiteX543" fmla="*/ 7019523 w 7467663"/>
              <a:gd name="connsiteY543" fmla="*/ 1519450 h 6858000"/>
              <a:gd name="connsiteX544" fmla="*/ 6298091 w 7467663"/>
              <a:gd name="connsiteY544" fmla="*/ 1737122 h 6858000"/>
              <a:gd name="connsiteX545" fmla="*/ 7019523 w 7467663"/>
              <a:gd name="connsiteY545" fmla="*/ 1519450 h 6858000"/>
              <a:gd name="connsiteX546" fmla="*/ 2399523 w 7467663"/>
              <a:gd name="connsiteY546" fmla="*/ 1428234 h 6858000"/>
              <a:gd name="connsiteX547" fmla="*/ 2224982 w 7467663"/>
              <a:gd name="connsiteY547" fmla="*/ 1826201 h 6858000"/>
              <a:gd name="connsiteX548" fmla="*/ 2096099 w 7467663"/>
              <a:gd name="connsiteY548" fmla="*/ 2345900 h 6858000"/>
              <a:gd name="connsiteX549" fmla="*/ 2283317 w 7467663"/>
              <a:gd name="connsiteY549" fmla="*/ 1796925 h 6858000"/>
              <a:gd name="connsiteX550" fmla="*/ 2399523 w 7467663"/>
              <a:gd name="connsiteY550" fmla="*/ 1428234 h 6858000"/>
              <a:gd name="connsiteX551" fmla="*/ 2448558 w 7467663"/>
              <a:gd name="connsiteY551" fmla="*/ 1373435 h 6858000"/>
              <a:gd name="connsiteX552" fmla="*/ 2312521 w 7467663"/>
              <a:gd name="connsiteY552" fmla="*/ 1806140 h 6858000"/>
              <a:gd name="connsiteX553" fmla="*/ 2127533 w 7467663"/>
              <a:gd name="connsiteY553" fmla="*/ 2348380 h 6858000"/>
              <a:gd name="connsiteX554" fmla="*/ 2358080 w 7467663"/>
              <a:gd name="connsiteY554" fmla="*/ 1866134 h 6858000"/>
              <a:gd name="connsiteX555" fmla="*/ 2407436 w 7467663"/>
              <a:gd name="connsiteY555" fmla="*/ 1651070 h 6858000"/>
              <a:gd name="connsiteX556" fmla="*/ 2448558 w 7467663"/>
              <a:gd name="connsiteY556" fmla="*/ 1373435 h 6858000"/>
              <a:gd name="connsiteX557" fmla="*/ 278707 w 7467663"/>
              <a:gd name="connsiteY557" fmla="*/ 1352270 h 6858000"/>
              <a:gd name="connsiteX558" fmla="*/ 321570 w 7467663"/>
              <a:gd name="connsiteY558" fmla="*/ 1861610 h 6858000"/>
              <a:gd name="connsiteX559" fmla="*/ 294281 w 7467663"/>
              <a:gd name="connsiteY559" fmla="*/ 1440658 h 6858000"/>
              <a:gd name="connsiteX560" fmla="*/ 278707 w 7467663"/>
              <a:gd name="connsiteY560" fmla="*/ 1352270 h 6858000"/>
              <a:gd name="connsiteX561" fmla="*/ 1423821 w 7467663"/>
              <a:gd name="connsiteY561" fmla="*/ 1351958 h 6858000"/>
              <a:gd name="connsiteX562" fmla="*/ 1638521 w 7467663"/>
              <a:gd name="connsiteY562" fmla="*/ 1908470 h 6858000"/>
              <a:gd name="connsiteX563" fmla="*/ 1754199 w 7467663"/>
              <a:gd name="connsiteY563" fmla="*/ 2149284 h 6858000"/>
              <a:gd name="connsiteX564" fmla="*/ 1908359 w 7467663"/>
              <a:gd name="connsiteY564" fmla="*/ 2364988 h 6858000"/>
              <a:gd name="connsiteX565" fmla="*/ 1647661 w 7467663"/>
              <a:gd name="connsiteY565" fmla="*/ 1825945 h 6858000"/>
              <a:gd name="connsiteX566" fmla="*/ 1423821 w 7467663"/>
              <a:gd name="connsiteY566" fmla="*/ 1351958 h 6858000"/>
              <a:gd name="connsiteX567" fmla="*/ 1431890 w 7467663"/>
              <a:gd name="connsiteY567" fmla="*/ 1306475 h 6858000"/>
              <a:gd name="connsiteX568" fmla="*/ 1507597 w 7467663"/>
              <a:gd name="connsiteY568" fmla="*/ 1446132 h 6858000"/>
              <a:gd name="connsiteX569" fmla="*/ 1674586 w 7467663"/>
              <a:gd name="connsiteY569" fmla="*/ 1813832 h 6858000"/>
              <a:gd name="connsiteX570" fmla="*/ 1815950 w 7467663"/>
              <a:gd name="connsiteY570" fmla="*/ 2128564 h 6858000"/>
              <a:gd name="connsiteX571" fmla="*/ 1984242 w 7467663"/>
              <a:gd name="connsiteY571" fmla="*/ 2430829 h 6858000"/>
              <a:gd name="connsiteX572" fmla="*/ 2014023 w 7467663"/>
              <a:gd name="connsiteY572" fmla="*/ 2450995 h 6858000"/>
              <a:gd name="connsiteX573" fmla="*/ 1747337 w 7467663"/>
              <a:gd name="connsiteY573" fmla="*/ 1855264 h 6858000"/>
              <a:gd name="connsiteX574" fmla="*/ 1533749 w 7467663"/>
              <a:gd name="connsiteY574" fmla="*/ 1478656 h 6858000"/>
              <a:gd name="connsiteX575" fmla="*/ 1431890 w 7467663"/>
              <a:gd name="connsiteY575" fmla="*/ 1306475 h 6858000"/>
              <a:gd name="connsiteX576" fmla="*/ 5052692 w 7467663"/>
              <a:gd name="connsiteY576" fmla="*/ 1292994 h 6858000"/>
              <a:gd name="connsiteX577" fmla="*/ 5200661 w 7467663"/>
              <a:gd name="connsiteY577" fmla="*/ 1635186 h 6858000"/>
              <a:gd name="connsiteX578" fmla="*/ 5297138 w 7467663"/>
              <a:gd name="connsiteY578" fmla="*/ 1906351 h 6858000"/>
              <a:gd name="connsiteX579" fmla="*/ 5052692 w 7467663"/>
              <a:gd name="connsiteY579" fmla="*/ 1292994 h 6858000"/>
              <a:gd name="connsiteX580" fmla="*/ 5009948 w 7467663"/>
              <a:gd name="connsiteY580" fmla="*/ 1273619 h 6858000"/>
              <a:gd name="connsiteX581" fmla="*/ 5121777 w 7467663"/>
              <a:gd name="connsiteY581" fmla="*/ 1654213 h 6858000"/>
              <a:gd name="connsiteX582" fmla="*/ 5293545 w 7467663"/>
              <a:gd name="connsiteY582" fmla="*/ 2072247 h 6858000"/>
              <a:gd name="connsiteX583" fmla="*/ 5294042 w 7467663"/>
              <a:gd name="connsiteY583" fmla="*/ 2065019 h 6858000"/>
              <a:gd name="connsiteX584" fmla="*/ 5171936 w 7467663"/>
              <a:gd name="connsiteY584" fmla="*/ 1647613 h 6858000"/>
              <a:gd name="connsiteX585" fmla="*/ 5009948 w 7467663"/>
              <a:gd name="connsiteY585" fmla="*/ 1273619 h 6858000"/>
              <a:gd name="connsiteX586" fmla="*/ 655236 w 7467663"/>
              <a:gd name="connsiteY586" fmla="*/ 1268632 h 6858000"/>
              <a:gd name="connsiteX587" fmla="*/ 839521 w 7467663"/>
              <a:gd name="connsiteY587" fmla="*/ 1685315 h 6858000"/>
              <a:gd name="connsiteX588" fmla="*/ 1109416 w 7467663"/>
              <a:gd name="connsiteY588" fmla="*/ 2061663 h 6858000"/>
              <a:gd name="connsiteX589" fmla="*/ 1298300 w 7467663"/>
              <a:gd name="connsiteY589" fmla="*/ 2247742 h 6858000"/>
              <a:gd name="connsiteX590" fmla="*/ 1125871 w 7467663"/>
              <a:gd name="connsiteY590" fmla="*/ 1989513 h 6858000"/>
              <a:gd name="connsiteX591" fmla="*/ 981574 w 7467663"/>
              <a:gd name="connsiteY591" fmla="*/ 1783157 h 6858000"/>
              <a:gd name="connsiteX592" fmla="*/ 922198 w 7467663"/>
              <a:gd name="connsiteY592" fmla="*/ 1677437 h 6858000"/>
              <a:gd name="connsiteX593" fmla="*/ 869293 w 7467663"/>
              <a:gd name="connsiteY593" fmla="*/ 1583214 h 6858000"/>
              <a:gd name="connsiteX594" fmla="*/ 751431 w 7467663"/>
              <a:gd name="connsiteY594" fmla="*/ 1405731 h 6858000"/>
              <a:gd name="connsiteX595" fmla="*/ 655236 w 7467663"/>
              <a:gd name="connsiteY595" fmla="*/ 1268632 h 6858000"/>
              <a:gd name="connsiteX596" fmla="*/ 6516292 w 7467663"/>
              <a:gd name="connsiteY596" fmla="*/ 1263064 h 6858000"/>
              <a:gd name="connsiteX597" fmla="*/ 5736320 w 7467663"/>
              <a:gd name="connsiteY597" fmla="*/ 1501803 h 6858000"/>
              <a:gd name="connsiteX598" fmla="*/ 6516292 w 7467663"/>
              <a:gd name="connsiteY598" fmla="*/ 1263064 h 6858000"/>
              <a:gd name="connsiteX599" fmla="*/ 291466 w 7467663"/>
              <a:gd name="connsiteY599" fmla="*/ 1250369 h 6858000"/>
              <a:gd name="connsiteX600" fmla="*/ 323180 w 7467663"/>
              <a:gd name="connsiteY600" fmla="*/ 1435283 h 6858000"/>
              <a:gd name="connsiteX601" fmla="*/ 349381 w 7467663"/>
              <a:gd name="connsiteY601" fmla="*/ 1875041 h 6858000"/>
              <a:gd name="connsiteX602" fmla="*/ 374363 w 7467663"/>
              <a:gd name="connsiteY602" fmla="*/ 1506494 h 6858000"/>
              <a:gd name="connsiteX603" fmla="*/ 302168 w 7467663"/>
              <a:gd name="connsiteY603" fmla="*/ 1274495 h 6858000"/>
              <a:gd name="connsiteX604" fmla="*/ 291466 w 7467663"/>
              <a:gd name="connsiteY604" fmla="*/ 1250369 h 6858000"/>
              <a:gd name="connsiteX605" fmla="*/ 678222 w 7467663"/>
              <a:gd name="connsiteY605" fmla="*/ 1248670 h 6858000"/>
              <a:gd name="connsiteX606" fmla="*/ 775536 w 7467663"/>
              <a:gd name="connsiteY606" fmla="*/ 1388015 h 6858000"/>
              <a:gd name="connsiteX607" fmla="*/ 894529 w 7467663"/>
              <a:gd name="connsiteY607" fmla="*/ 1567739 h 6858000"/>
              <a:gd name="connsiteX608" fmla="*/ 948000 w 7467663"/>
              <a:gd name="connsiteY608" fmla="*/ 1663088 h 6858000"/>
              <a:gd name="connsiteX609" fmla="*/ 1006812 w 7467663"/>
              <a:gd name="connsiteY609" fmla="*/ 1767683 h 6858000"/>
              <a:gd name="connsiteX610" fmla="*/ 1149133 w 7467663"/>
              <a:gd name="connsiteY610" fmla="*/ 1971513 h 6858000"/>
              <a:gd name="connsiteX611" fmla="*/ 1333952 w 7467663"/>
              <a:gd name="connsiteY611" fmla="*/ 2251620 h 6858000"/>
              <a:gd name="connsiteX612" fmla="*/ 1337329 w 7467663"/>
              <a:gd name="connsiteY612" fmla="*/ 2258350 h 6858000"/>
              <a:gd name="connsiteX613" fmla="*/ 1014726 w 7467663"/>
              <a:gd name="connsiteY613" fmla="*/ 1615556 h 6858000"/>
              <a:gd name="connsiteX614" fmla="*/ 678222 w 7467663"/>
              <a:gd name="connsiteY614" fmla="*/ 1248670 h 6858000"/>
              <a:gd name="connsiteX615" fmla="*/ 6691602 w 7467663"/>
              <a:gd name="connsiteY615" fmla="*/ 1140573 h 6858000"/>
              <a:gd name="connsiteX616" fmla="*/ 6571100 w 7467663"/>
              <a:gd name="connsiteY616" fmla="*/ 1183662 h 6858000"/>
              <a:gd name="connsiteX617" fmla="*/ 6241687 w 7467663"/>
              <a:gd name="connsiteY617" fmla="*/ 1257600 h 6858000"/>
              <a:gd name="connsiteX618" fmla="*/ 5693009 w 7467663"/>
              <a:gd name="connsiteY618" fmla="*/ 1478256 h 6858000"/>
              <a:gd name="connsiteX619" fmla="*/ 6548420 w 7467663"/>
              <a:gd name="connsiteY619" fmla="*/ 1214599 h 6858000"/>
              <a:gd name="connsiteX620" fmla="*/ 6605473 w 7467663"/>
              <a:gd name="connsiteY620" fmla="*/ 1184686 h 6858000"/>
              <a:gd name="connsiteX621" fmla="*/ 6691602 w 7467663"/>
              <a:gd name="connsiteY621" fmla="*/ 1140573 h 6858000"/>
              <a:gd name="connsiteX622" fmla="*/ 4002475 w 7467663"/>
              <a:gd name="connsiteY622" fmla="*/ 1037802 h 6858000"/>
              <a:gd name="connsiteX623" fmla="*/ 4000324 w 7467663"/>
              <a:gd name="connsiteY623" fmla="*/ 1039362 h 6858000"/>
              <a:gd name="connsiteX624" fmla="*/ 4002862 w 7467663"/>
              <a:gd name="connsiteY624" fmla="*/ 1042866 h 6858000"/>
              <a:gd name="connsiteX625" fmla="*/ 4002475 w 7467663"/>
              <a:gd name="connsiteY625" fmla="*/ 1037802 h 6858000"/>
              <a:gd name="connsiteX626" fmla="*/ 506322 w 7467663"/>
              <a:gd name="connsiteY626" fmla="*/ 1020997 h 6858000"/>
              <a:gd name="connsiteX627" fmla="*/ 533068 w 7467663"/>
              <a:gd name="connsiteY627" fmla="*/ 1029409 h 6858000"/>
              <a:gd name="connsiteX628" fmla="*/ 1232525 w 7467663"/>
              <a:gd name="connsiteY628" fmla="*/ 1804675 h 6858000"/>
              <a:gd name="connsiteX629" fmla="*/ 1388858 w 7467663"/>
              <a:gd name="connsiteY629" fmla="*/ 2368011 h 6858000"/>
              <a:gd name="connsiteX630" fmla="*/ 1384098 w 7467663"/>
              <a:gd name="connsiteY630" fmla="*/ 2378125 h 6858000"/>
              <a:gd name="connsiteX631" fmla="*/ 1425393 w 7467663"/>
              <a:gd name="connsiteY631" fmla="*/ 2589124 h 6858000"/>
              <a:gd name="connsiteX632" fmla="*/ 1424001 w 7467663"/>
              <a:gd name="connsiteY632" fmla="*/ 2597541 h 6858000"/>
              <a:gd name="connsiteX633" fmla="*/ 2152729 w 7467663"/>
              <a:gd name="connsiteY633" fmla="*/ 2864487 h 6858000"/>
              <a:gd name="connsiteX634" fmla="*/ 2020609 w 7467663"/>
              <a:gd name="connsiteY634" fmla="*/ 2539671 h 6858000"/>
              <a:gd name="connsiteX635" fmla="*/ 2018920 w 7467663"/>
              <a:gd name="connsiteY635" fmla="*/ 2536309 h 6858000"/>
              <a:gd name="connsiteX636" fmla="*/ 1342441 w 7467663"/>
              <a:gd name="connsiteY636" fmla="*/ 1173017 h 6858000"/>
              <a:gd name="connsiteX637" fmla="*/ 1367925 w 7467663"/>
              <a:gd name="connsiteY637" fmla="*/ 1135648 h 6858000"/>
              <a:gd name="connsiteX638" fmla="*/ 1771401 w 7467663"/>
              <a:gd name="connsiteY638" fmla="*/ 1806673 h 6858000"/>
              <a:gd name="connsiteX639" fmla="*/ 1972385 w 7467663"/>
              <a:gd name="connsiteY639" fmla="*/ 2198735 h 6858000"/>
              <a:gd name="connsiteX640" fmla="*/ 2040892 w 7467663"/>
              <a:gd name="connsiteY640" fmla="*/ 2405205 h 6858000"/>
              <a:gd name="connsiteX641" fmla="*/ 2131689 w 7467663"/>
              <a:gd name="connsiteY641" fmla="*/ 1936926 h 6858000"/>
              <a:gd name="connsiteX642" fmla="*/ 2454820 w 7467663"/>
              <a:gd name="connsiteY642" fmla="*/ 1248808 h 6858000"/>
              <a:gd name="connsiteX643" fmla="*/ 2492512 w 7467663"/>
              <a:gd name="connsiteY643" fmla="*/ 1302920 h 6858000"/>
              <a:gd name="connsiteX644" fmla="*/ 2081216 w 7467663"/>
              <a:gd name="connsiteY644" fmla="*/ 2527513 h 6858000"/>
              <a:gd name="connsiteX645" fmla="*/ 2081211 w 7467663"/>
              <a:gd name="connsiteY645" fmla="*/ 2528916 h 6858000"/>
              <a:gd name="connsiteX646" fmla="*/ 2199067 w 7467663"/>
              <a:gd name="connsiteY646" fmla="*/ 2884061 h 6858000"/>
              <a:gd name="connsiteX647" fmla="*/ 3192586 w 7467663"/>
              <a:gd name="connsiteY647" fmla="*/ 3411496 h 6858000"/>
              <a:gd name="connsiteX648" fmla="*/ 3182620 w 7467663"/>
              <a:gd name="connsiteY648" fmla="*/ 3483279 h 6858000"/>
              <a:gd name="connsiteX649" fmla="*/ 2435119 w 7467663"/>
              <a:gd name="connsiteY649" fmla="*/ 3080173 h 6858000"/>
              <a:gd name="connsiteX650" fmla="*/ 2410152 w 7467663"/>
              <a:gd name="connsiteY650" fmla="*/ 3063751 h 6858000"/>
              <a:gd name="connsiteX651" fmla="*/ 2408099 w 7467663"/>
              <a:gd name="connsiteY651" fmla="*/ 3064403 h 6858000"/>
              <a:gd name="connsiteX652" fmla="*/ 2407218 w 7467663"/>
              <a:gd name="connsiteY652" fmla="*/ 3070324 h 6858000"/>
              <a:gd name="connsiteX653" fmla="*/ 2380138 w 7467663"/>
              <a:gd name="connsiteY653" fmla="*/ 3099341 h 6858000"/>
              <a:gd name="connsiteX654" fmla="*/ 1765923 w 7467663"/>
              <a:gd name="connsiteY654" fmla="*/ 3581043 h 6858000"/>
              <a:gd name="connsiteX655" fmla="*/ 1702258 w 7467663"/>
              <a:gd name="connsiteY655" fmla="*/ 3612286 h 6858000"/>
              <a:gd name="connsiteX656" fmla="*/ 1538370 w 7467663"/>
              <a:gd name="connsiteY656" fmla="*/ 3811804 h 6858000"/>
              <a:gd name="connsiteX657" fmla="*/ 542867 w 7467663"/>
              <a:gd name="connsiteY657" fmla="*/ 4944092 h 6858000"/>
              <a:gd name="connsiteX658" fmla="*/ 515800 w 7467663"/>
              <a:gd name="connsiteY658" fmla="*/ 4862180 h 6858000"/>
              <a:gd name="connsiteX659" fmla="*/ 909145 w 7467663"/>
              <a:gd name="connsiteY659" fmla="*/ 4199225 h 6858000"/>
              <a:gd name="connsiteX660" fmla="*/ 1214067 w 7467663"/>
              <a:gd name="connsiteY660" fmla="*/ 3908561 h 6858000"/>
              <a:gd name="connsiteX661" fmla="*/ 640967 w 7467663"/>
              <a:gd name="connsiteY661" fmla="*/ 4105601 h 6858000"/>
              <a:gd name="connsiteX662" fmla="*/ 112563 w 7467663"/>
              <a:gd name="connsiteY662" fmla="*/ 4396952 h 6858000"/>
              <a:gd name="connsiteX663" fmla="*/ 0 w 7467663"/>
              <a:gd name="connsiteY663" fmla="*/ 4466006 h 6858000"/>
              <a:gd name="connsiteX664" fmla="*/ 0 w 7467663"/>
              <a:gd name="connsiteY664" fmla="*/ 4233763 h 6858000"/>
              <a:gd name="connsiteX665" fmla="*/ 36881 w 7467663"/>
              <a:gd name="connsiteY665" fmla="*/ 4200118 h 6858000"/>
              <a:gd name="connsiteX666" fmla="*/ 910534 w 7467663"/>
              <a:gd name="connsiteY666" fmla="*/ 3629753 h 6858000"/>
              <a:gd name="connsiteX667" fmla="*/ 1578717 w 7467663"/>
              <a:gd name="connsiteY667" fmla="*/ 3575982 h 6858000"/>
              <a:gd name="connsiteX668" fmla="*/ 2338780 w 7467663"/>
              <a:gd name="connsiteY668" fmla="*/ 3033725 h 6858000"/>
              <a:gd name="connsiteX669" fmla="*/ 1807991 w 7467663"/>
              <a:gd name="connsiteY669" fmla="*/ 2807184 h 6858000"/>
              <a:gd name="connsiteX670" fmla="*/ 1416358 w 7467663"/>
              <a:gd name="connsiteY670" fmla="*/ 3112571 h 6858000"/>
              <a:gd name="connsiteX671" fmla="*/ 939066 w 7467663"/>
              <a:gd name="connsiteY671" fmla="*/ 3378798 h 6858000"/>
              <a:gd name="connsiteX672" fmla="*/ 115099 w 7467663"/>
              <a:gd name="connsiteY672" fmla="*/ 3607650 h 6858000"/>
              <a:gd name="connsiteX673" fmla="*/ 97284 w 7467663"/>
              <a:gd name="connsiteY673" fmla="*/ 3520393 h 6858000"/>
              <a:gd name="connsiteX674" fmla="*/ 922050 w 7467663"/>
              <a:gd name="connsiteY674" fmla="*/ 3074867 h 6858000"/>
              <a:gd name="connsiteX675" fmla="*/ 1405265 w 7467663"/>
              <a:gd name="connsiteY675" fmla="*/ 3016319 h 6858000"/>
              <a:gd name="connsiteX676" fmla="*/ 1407512 w 7467663"/>
              <a:gd name="connsiteY676" fmla="*/ 3018001 h 6858000"/>
              <a:gd name="connsiteX677" fmla="*/ 1726266 w 7467663"/>
              <a:gd name="connsiteY677" fmla="*/ 2777274 h 6858000"/>
              <a:gd name="connsiteX678" fmla="*/ 625390 w 7467663"/>
              <a:gd name="connsiteY678" fmla="*/ 2514541 h 6858000"/>
              <a:gd name="connsiteX679" fmla="*/ 619799 w 7467663"/>
              <a:gd name="connsiteY679" fmla="*/ 2527180 h 6858000"/>
              <a:gd name="connsiteX680" fmla="*/ 310030 w 7467663"/>
              <a:gd name="connsiteY680" fmla="*/ 2771818 h 6858000"/>
              <a:gd name="connsiteX681" fmla="*/ 173877 w 7467663"/>
              <a:gd name="connsiteY681" fmla="*/ 2937056 h 6858000"/>
              <a:gd name="connsiteX682" fmla="*/ 77889 w 7467663"/>
              <a:gd name="connsiteY682" fmla="*/ 3138440 h 6858000"/>
              <a:gd name="connsiteX683" fmla="*/ 0 w 7467663"/>
              <a:gd name="connsiteY683" fmla="*/ 3271395 h 6858000"/>
              <a:gd name="connsiteX684" fmla="*/ 0 w 7467663"/>
              <a:gd name="connsiteY684" fmla="*/ 3153002 h 6858000"/>
              <a:gd name="connsiteX685" fmla="*/ 2386 w 7467663"/>
              <a:gd name="connsiteY685" fmla="*/ 3149203 h 6858000"/>
              <a:gd name="connsiteX686" fmla="*/ 89753 w 7467663"/>
              <a:gd name="connsiteY686" fmla="*/ 2987702 h 6858000"/>
              <a:gd name="connsiteX687" fmla="*/ 76869 w 7467663"/>
              <a:gd name="connsiteY687" fmla="*/ 3005404 h 6858000"/>
              <a:gd name="connsiteX688" fmla="*/ 32049 w 7467663"/>
              <a:gd name="connsiteY688" fmla="*/ 3065814 h 6858000"/>
              <a:gd name="connsiteX689" fmla="*/ 0 w 7467663"/>
              <a:gd name="connsiteY689" fmla="*/ 3108744 h 6858000"/>
              <a:gd name="connsiteX690" fmla="*/ 0 w 7467663"/>
              <a:gd name="connsiteY690" fmla="*/ 3058059 h 6858000"/>
              <a:gd name="connsiteX691" fmla="*/ 7610 w 7467663"/>
              <a:gd name="connsiteY691" fmla="*/ 3047889 h 6858000"/>
              <a:gd name="connsiteX692" fmla="*/ 52419 w 7467663"/>
              <a:gd name="connsiteY692" fmla="*/ 2987479 h 6858000"/>
              <a:gd name="connsiteX693" fmla="*/ 59142 w 7467663"/>
              <a:gd name="connsiteY693" fmla="*/ 2978488 h 6858000"/>
              <a:gd name="connsiteX694" fmla="*/ 0 w 7467663"/>
              <a:gd name="connsiteY694" fmla="*/ 3015334 h 6858000"/>
              <a:gd name="connsiteX695" fmla="*/ 0 w 7467663"/>
              <a:gd name="connsiteY695" fmla="*/ 2914286 h 6858000"/>
              <a:gd name="connsiteX696" fmla="*/ 36383 w 7467663"/>
              <a:gd name="connsiteY696" fmla="*/ 2901128 h 6858000"/>
              <a:gd name="connsiteX697" fmla="*/ 156329 w 7467663"/>
              <a:gd name="connsiteY697" fmla="*/ 2840533 h 6858000"/>
              <a:gd name="connsiteX698" fmla="*/ 358355 w 7467663"/>
              <a:gd name="connsiteY698" fmla="*/ 2620471 h 6858000"/>
              <a:gd name="connsiteX699" fmla="*/ 510577 w 7467663"/>
              <a:gd name="connsiteY699" fmla="*/ 2501244 h 6858000"/>
              <a:gd name="connsiteX700" fmla="*/ 211967 w 7467663"/>
              <a:gd name="connsiteY700" fmla="*/ 2479171 h 6858000"/>
              <a:gd name="connsiteX701" fmla="*/ 0 w 7467663"/>
              <a:gd name="connsiteY701" fmla="*/ 2476398 h 6858000"/>
              <a:gd name="connsiteX702" fmla="*/ 0 w 7467663"/>
              <a:gd name="connsiteY702" fmla="*/ 2389189 h 6858000"/>
              <a:gd name="connsiteX703" fmla="*/ 103062 w 7467663"/>
              <a:gd name="connsiteY703" fmla="*/ 2389518 h 6858000"/>
              <a:gd name="connsiteX704" fmla="*/ 510734 w 7467663"/>
              <a:gd name="connsiteY704" fmla="*/ 2416201 h 6858000"/>
              <a:gd name="connsiteX705" fmla="*/ 279257 w 7467663"/>
              <a:gd name="connsiteY705" fmla="*/ 2092102 h 6858000"/>
              <a:gd name="connsiteX706" fmla="*/ 65265 w 7467663"/>
              <a:gd name="connsiteY706" fmla="*/ 2006049 h 6858000"/>
              <a:gd name="connsiteX707" fmla="*/ 0 w 7467663"/>
              <a:gd name="connsiteY707" fmla="*/ 1982532 h 6858000"/>
              <a:gd name="connsiteX708" fmla="*/ 0 w 7467663"/>
              <a:gd name="connsiteY708" fmla="*/ 1912789 h 6858000"/>
              <a:gd name="connsiteX709" fmla="*/ 97460 w 7467663"/>
              <a:gd name="connsiteY709" fmla="*/ 1953725 h 6858000"/>
              <a:gd name="connsiteX710" fmla="*/ 221272 w 7467663"/>
              <a:gd name="connsiteY710" fmla="*/ 1980766 h 6858000"/>
              <a:gd name="connsiteX711" fmla="*/ 116765 w 7467663"/>
              <a:gd name="connsiteY711" fmla="*/ 1911033 h 6858000"/>
              <a:gd name="connsiteX712" fmla="*/ 16405 w 7467663"/>
              <a:gd name="connsiteY712" fmla="*/ 1803412 h 6858000"/>
              <a:gd name="connsiteX713" fmla="*/ 0 w 7467663"/>
              <a:gd name="connsiteY713" fmla="*/ 1784777 h 6858000"/>
              <a:gd name="connsiteX714" fmla="*/ 0 w 7467663"/>
              <a:gd name="connsiteY714" fmla="*/ 1740082 h 6858000"/>
              <a:gd name="connsiteX715" fmla="*/ 39394 w 7467663"/>
              <a:gd name="connsiteY715" fmla="*/ 1784856 h 6858000"/>
              <a:gd name="connsiteX716" fmla="*/ 135813 w 7467663"/>
              <a:gd name="connsiteY716" fmla="*/ 1888838 h 6858000"/>
              <a:gd name="connsiteX717" fmla="*/ 242575 w 7467663"/>
              <a:gd name="connsiteY717" fmla="*/ 1958841 h 6858000"/>
              <a:gd name="connsiteX718" fmla="*/ 82197 w 7467663"/>
              <a:gd name="connsiteY718" fmla="*/ 1754826 h 6858000"/>
              <a:gd name="connsiteX719" fmla="*/ 0 w 7467663"/>
              <a:gd name="connsiteY719" fmla="*/ 1679650 h 6858000"/>
              <a:gd name="connsiteX720" fmla="*/ 0 w 7467663"/>
              <a:gd name="connsiteY720" fmla="*/ 1602463 h 6858000"/>
              <a:gd name="connsiteX721" fmla="*/ 84689 w 7467663"/>
              <a:gd name="connsiteY721" fmla="*/ 1677442 h 6858000"/>
              <a:gd name="connsiteX722" fmla="*/ 298437 w 7467663"/>
              <a:gd name="connsiteY722" fmla="*/ 1968019 h 6858000"/>
              <a:gd name="connsiteX723" fmla="*/ 227269 w 7467663"/>
              <a:gd name="connsiteY723" fmla="*/ 1114064 h 6858000"/>
              <a:gd name="connsiteX724" fmla="*/ 248003 w 7467663"/>
              <a:gd name="connsiteY724" fmla="*/ 1089613 h 6858000"/>
              <a:gd name="connsiteX725" fmla="*/ 427020 w 7467663"/>
              <a:gd name="connsiteY725" fmla="*/ 1619803 h 6858000"/>
              <a:gd name="connsiteX726" fmla="*/ 340345 w 7467663"/>
              <a:gd name="connsiteY726" fmla="*/ 2027739 h 6858000"/>
              <a:gd name="connsiteX727" fmla="*/ 360865 w 7467663"/>
              <a:gd name="connsiteY727" fmla="*/ 2044827 h 6858000"/>
              <a:gd name="connsiteX728" fmla="*/ 560414 w 7467663"/>
              <a:gd name="connsiteY728" fmla="*/ 2421457 h 6858000"/>
              <a:gd name="connsiteX729" fmla="*/ 1359703 w 7467663"/>
              <a:gd name="connsiteY729" fmla="*/ 2578554 h 6858000"/>
              <a:gd name="connsiteX730" fmla="*/ 1359422 w 7467663"/>
              <a:gd name="connsiteY730" fmla="*/ 2577994 h 6858000"/>
              <a:gd name="connsiteX731" fmla="*/ 828701 w 7467663"/>
              <a:gd name="connsiteY731" fmla="*/ 1839520 h 6858000"/>
              <a:gd name="connsiteX732" fmla="*/ 494427 w 7467663"/>
              <a:gd name="connsiteY732" fmla="*/ 1092333 h 6858000"/>
              <a:gd name="connsiteX733" fmla="*/ 506322 w 7467663"/>
              <a:gd name="connsiteY733" fmla="*/ 1020997 h 6858000"/>
              <a:gd name="connsiteX734" fmla="*/ 4570198 w 7467663"/>
              <a:gd name="connsiteY734" fmla="*/ 978081 h 6858000"/>
              <a:gd name="connsiteX735" fmla="*/ 4523691 w 7467663"/>
              <a:gd name="connsiteY735" fmla="*/ 1127776 h 6858000"/>
              <a:gd name="connsiteX736" fmla="*/ 4509875 w 7467663"/>
              <a:gd name="connsiteY736" fmla="*/ 1167552 h 6858000"/>
              <a:gd name="connsiteX737" fmla="*/ 4478168 w 7467663"/>
              <a:gd name="connsiteY737" fmla="*/ 1260735 h 6858000"/>
              <a:gd name="connsiteX738" fmla="*/ 4409309 w 7467663"/>
              <a:gd name="connsiteY738" fmla="*/ 1666996 h 6858000"/>
              <a:gd name="connsiteX739" fmla="*/ 4370031 w 7467663"/>
              <a:gd name="connsiteY739" fmla="*/ 1955666 h 6858000"/>
              <a:gd name="connsiteX740" fmla="*/ 4570198 w 7467663"/>
              <a:gd name="connsiteY740" fmla="*/ 978081 h 6858000"/>
              <a:gd name="connsiteX741" fmla="*/ 4557898 w 7467663"/>
              <a:gd name="connsiteY741" fmla="*/ 900011 h 6858000"/>
              <a:gd name="connsiteX742" fmla="*/ 4344840 w 7467663"/>
              <a:gd name="connsiteY742" fmla="*/ 1922038 h 6858000"/>
              <a:gd name="connsiteX743" fmla="*/ 4378710 w 7467663"/>
              <a:gd name="connsiteY743" fmla="*/ 1665516 h 6858000"/>
              <a:gd name="connsiteX744" fmla="*/ 4448798 w 7467663"/>
              <a:gd name="connsiteY744" fmla="*/ 1253024 h 6858000"/>
              <a:gd name="connsiteX745" fmla="*/ 4480315 w 7467663"/>
              <a:gd name="connsiteY745" fmla="*/ 1158454 h 6858000"/>
              <a:gd name="connsiteX746" fmla="*/ 4494133 w 7467663"/>
              <a:gd name="connsiteY746" fmla="*/ 1118676 h 6858000"/>
              <a:gd name="connsiteX747" fmla="*/ 4557898 w 7467663"/>
              <a:gd name="connsiteY747" fmla="*/ 900011 h 6858000"/>
              <a:gd name="connsiteX748" fmla="*/ 5870151 w 7467663"/>
              <a:gd name="connsiteY748" fmla="*/ 898890 h 6858000"/>
              <a:gd name="connsiteX749" fmla="*/ 5861335 w 7467663"/>
              <a:gd name="connsiteY749" fmla="*/ 899177 h 6858000"/>
              <a:gd name="connsiteX750" fmla="*/ 5843702 w 7467663"/>
              <a:gd name="connsiteY750" fmla="*/ 899748 h 6858000"/>
              <a:gd name="connsiteX751" fmla="*/ 5651107 w 7467663"/>
              <a:gd name="connsiteY751" fmla="*/ 920306 h 6858000"/>
              <a:gd name="connsiteX752" fmla="*/ 5459407 w 7467663"/>
              <a:gd name="connsiteY752" fmla="*/ 940975 h 6858000"/>
              <a:gd name="connsiteX753" fmla="*/ 5374846 w 7467663"/>
              <a:gd name="connsiteY753" fmla="*/ 941988 h 6858000"/>
              <a:gd name="connsiteX754" fmla="*/ 5256105 w 7467663"/>
              <a:gd name="connsiteY754" fmla="*/ 945632 h 6858000"/>
              <a:gd name="connsiteX755" fmla="*/ 5107071 w 7467663"/>
              <a:gd name="connsiteY755" fmla="*/ 969720 h 6858000"/>
              <a:gd name="connsiteX756" fmla="*/ 4998681 w 7467663"/>
              <a:gd name="connsiteY756" fmla="*/ 988771 h 6858000"/>
              <a:gd name="connsiteX757" fmla="*/ 5870151 w 7467663"/>
              <a:gd name="connsiteY757" fmla="*/ 898890 h 6858000"/>
              <a:gd name="connsiteX758" fmla="*/ 5504425 w 7467663"/>
              <a:gd name="connsiteY758" fmla="*/ 848067 h 6858000"/>
              <a:gd name="connsiteX759" fmla="*/ 4968849 w 7467663"/>
              <a:gd name="connsiteY759" fmla="*/ 962318 h 6858000"/>
              <a:gd name="connsiteX760" fmla="*/ 5104039 w 7467663"/>
              <a:gd name="connsiteY760" fmla="*/ 940634 h 6858000"/>
              <a:gd name="connsiteX761" fmla="*/ 5256311 w 7467663"/>
              <a:gd name="connsiteY761" fmla="*/ 916490 h 6858000"/>
              <a:gd name="connsiteX762" fmla="*/ 5377381 w 7467663"/>
              <a:gd name="connsiteY762" fmla="*/ 912671 h 6858000"/>
              <a:gd name="connsiteX763" fmla="*/ 5460148 w 7467663"/>
              <a:gd name="connsiteY763" fmla="*/ 911442 h 6858000"/>
              <a:gd name="connsiteX764" fmla="*/ 5648971 w 7467663"/>
              <a:gd name="connsiteY764" fmla="*/ 891331 h 6858000"/>
              <a:gd name="connsiteX765" fmla="*/ 5844807 w 7467663"/>
              <a:gd name="connsiteY765" fmla="*/ 870718 h 6858000"/>
              <a:gd name="connsiteX766" fmla="*/ 5862975 w 7467663"/>
              <a:gd name="connsiteY766" fmla="*/ 869756 h 6858000"/>
              <a:gd name="connsiteX767" fmla="*/ 5920887 w 7467663"/>
              <a:gd name="connsiteY767" fmla="*/ 865929 h 6858000"/>
              <a:gd name="connsiteX768" fmla="*/ 5504425 w 7467663"/>
              <a:gd name="connsiteY768" fmla="*/ 848067 h 6858000"/>
              <a:gd name="connsiteX769" fmla="*/ 3607114 w 7467663"/>
              <a:gd name="connsiteY769" fmla="*/ 467441 h 6858000"/>
              <a:gd name="connsiteX770" fmla="*/ 3296242 w 7467663"/>
              <a:gd name="connsiteY770" fmla="*/ 807991 h 6858000"/>
              <a:gd name="connsiteX771" fmla="*/ 3174674 w 7467663"/>
              <a:gd name="connsiteY771" fmla="*/ 919759 h 6858000"/>
              <a:gd name="connsiteX772" fmla="*/ 3042978 w 7467663"/>
              <a:gd name="connsiteY772" fmla="*/ 1054894 h 6858000"/>
              <a:gd name="connsiteX773" fmla="*/ 2968914 w 7467663"/>
              <a:gd name="connsiteY773" fmla="*/ 1133756 h 6858000"/>
              <a:gd name="connsiteX774" fmla="*/ 3103823 w 7467663"/>
              <a:gd name="connsiteY774" fmla="*/ 1026814 h 6858000"/>
              <a:gd name="connsiteX775" fmla="*/ 3607114 w 7467663"/>
              <a:gd name="connsiteY775" fmla="*/ 467441 h 6858000"/>
              <a:gd name="connsiteX776" fmla="*/ 3744487 w 7467663"/>
              <a:gd name="connsiteY776" fmla="*/ 383136 h 6858000"/>
              <a:gd name="connsiteX777" fmla="*/ 3970213 w 7467663"/>
              <a:gd name="connsiteY777" fmla="*/ 995559 h 6858000"/>
              <a:gd name="connsiteX778" fmla="*/ 3744487 w 7467663"/>
              <a:gd name="connsiteY778" fmla="*/ 383136 h 6858000"/>
              <a:gd name="connsiteX779" fmla="*/ 3624562 w 7467663"/>
              <a:gd name="connsiteY779" fmla="*/ 367041 h 6858000"/>
              <a:gd name="connsiteX780" fmla="*/ 3489712 w 7467663"/>
              <a:gd name="connsiteY780" fmla="*/ 485386 h 6858000"/>
              <a:gd name="connsiteX781" fmla="*/ 3182994 w 7467663"/>
              <a:gd name="connsiteY781" fmla="*/ 828265 h 6858000"/>
              <a:gd name="connsiteX782" fmla="*/ 2892114 w 7467663"/>
              <a:gd name="connsiteY782" fmla="*/ 1172635 h 6858000"/>
              <a:gd name="connsiteX783" fmla="*/ 3021459 w 7467663"/>
              <a:gd name="connsiteY783" fmla="*/ 1035385 h 6858000"/>
              <a:gd name="connsiteX784" fmla="*/ 3153873 w 7467663"/>
              <a:gd name="connsiteY784" fmla="*/ 898971 h 6858000"/>
              <a:gd name="connsiteX785" fmla="*/ 3276511 w 7467663"/>
              <a:gd name="connsiteY785" fmla="*/ 786423 h 6858000"/>
              <a:gd name="connsiteX786" fmla="*/ 3584154 w 7467663"/>
              <a:gd name="connsiteY786" fmla="*/ 448218 h 6858000"/>
              <a:gd name="connsiteX787" fmla="*/ 3624562 w 7467663"/>
              <a:gd name="connsiteY787" fmla="*/ 367041 h 6858000"/>
              <a:gd name="connsiteX788" fmla="*/ 3766672 w 7467663"/>
              <a:gd name="connsiteY788" fmla="*/ 359429 h 6858000"/>
              <a:gd name="connsiteX789" fmla="*/ 3996338 w 7467663"/>
              <a:gd name="connsiteY789" fmla="*/ 968237 h 6858000"/>
              <a:gd name="connsiteX790" fmla="*/ 3766672 w 7467663"/>
              <a:gd name="connsiteY790" fmla="*/ 359429 h 6858000"/>
              <a:gd name="connsiteX791" fmla="*/ 5805386 w 7467663"/>
              <a:gd name="connsiteY791" fmla="*/ 239240 h 6858000"/>
              <a:gd name="connsiteX792" fmla="*/ 5736947 w 7467663"/>
              <a:gd name="connsiteY792" fmla="*/ 261367 h 6858000"/>
              <a:gd name="connsiteX793" fmla="*/ 5427012 w 7467663"/>
              <a:gd name="connsiteY793" fmla="*/ 311272 h 6858000"/>
              <a:gd name="connsiteX794" fmla="*/ 5147818 w 7467663"/>
              <a:gd name="connsiteY794" fmla="*/ 322112 h 6858000"/>
              <a:gd name="connsiteX795" fmla="*/ 5060854 w 7467663"/>
              <a:gd name="connsiteY795" fmla="*/ 311882 h 6858000"/>
              <a:gd name="connsiteX796" fmla="*/ 4945989 w 7467663"/>
              <a:gd name="connsiteY796" fmla="*/ 300516 h 6858000"/>
              <a:gd name="connsiteX797" fmla="*/ 5410479 w 7467663"/>
              <a:gd name="connsiteY797" fmla="*/ 348434 h 6858000"/>
              <a:gd name="connsiteX798" fmla="*/ 5805386 w 7467663"/>
              <a:gd name="connsiteY798" fmla="*/ 239240 h 6858000"/>
              <a:gd name="connsiteX799" fmla="*/ 5905192 w 7467663"/>
              <a:gd name="connsiteY799" fmla="*/ 163079 h 6858000"/>
              <a:gd name="connsiteX800" fmla="*/ 5865655 w 7467663"/>
              <a:gd name="connsiteY800" fmla="*/ 171901 h 6858000"/>
              <a:gd name="connsiteX801" fmla="*/ 5259740 w 7467663"/>
              <a:gd name="connsiteY801" fmla="*/ 257013 h 6858000"/>
              <a:gd name="connsiteX802" fmla="*/ 5208466 w 7467663"/>
              <a:gd name="connsiteY802" fmla="*/ 257550 h 6858000"/>
              <a:gd name="connsiteX803" fmla="*/ 4980204 w 7467663"/>
              <a:gd name="connsiteY803" fmla="*/ 271903 h 6858000"/>
              <a:gd name="connsiteX804" fmla="*/ 5068068 w 7467663"/>
              <a:gd name="connsiteY804" fmla="*/ 282244 h 6858000"/>
              <a:gd name="connsiteX805" fmla="*/ 5153231 w 7467663"/>
              <a:gd name="connsiteY805" fmla="*/ 292240 h 6858000"/>
              <a:gd name="connsiteX806" fmla="*/ 5426491 w 7467663"/>
              <a:gd name="connsiteY806" fmla="*/ 281128 h 6858000"/>
              <a:gd name="connsiteX807" fmla="*/ 5731212 w 7467663"/>
              <a:gd name="connsiteY807" fmla="*/ 231951 h 6858000"/>
              <a:gd name="connsiteX808" fmla="*/ 5905192 w 7467663"/>
              <a:gd name="connsiteY808" fmla="*/ 163079 h 6858000"/>
              <a:gd name="connsiteX809" fmla="*/ 5944437 w 7467663"/>
              <a:gd name="connsiteY809" fmla="*/ 113829 h 6858000"/>
              <a:gd name="connsiteX810" fmla="*/ 5825032 w 7467663"/>
              <a:gd name="connsiteY810" fmla="*/ 146405 h 6858000"/>
              <a:gd name="connsiteX811" fmla="*/ 4955599 w 7467663"/>
              <a:gd name="connsiteY811" fmla="*/ 247008 h 6858000"/>
              <a:gd name="connsiteX812" fmla="*/ 5210104 w 7467663"/>
              <a:gd name="connsiteY812" fmla="*/ 228123 h 6858000"/>
              <a:gd name="connsiteX813" fmla="*/ 5261015 w 7467663"/>
              <a:gd name="connsiteY813" fmla="*/ 227087 h 6858000"/>
              <a:gd name="connsiteX814" fmla="*/ 5861181 w 7467663"/>
              <a:gd name="connsiteY814" fmla="*/ 143093 h 6858000"/>
              <a:gd name="connsiteX815" fmla="*/ 5961252 w 7467663"/>
              <a:gd name="connsiteY815" fmla="*/ 114820 h 6858000"/>
              <a:gd name="connsiteX816" fmla="*/ 5944437 w 7467663"/>
              <a:gd name="connsiteY816" fmla="*/ 113829 h 6858000"/>
              <a:gd name="connsiteX817" fmla="*/ 3882765 w 7467663"/>
              <a:gd name="connsiteY817" fmla="*/ 0 h 6858000"/>
              <a:gd name="connsiteX818" fmla="*/ 3995099 w 7467663"/>
              <a:gd name="connsiteY818" fmla="*/ 0 h 6858000"/>
              <a:gd name="connsiteX819" fmla="*/ 4163818 w 7467663"/>
              <a:gd name="connsiteY819" fmla="*/ 234104 h 6858000"/>
              <a:gd name="connsiteX820" fmla="*/ 4172099 w 7467663"/>
              <a:gd name="connsiteY820" fmla="*/ 234207 h 6858000"/>
              <a:gd name="connsiteX821" fmla="*/ 4784282 w 7467663"/>
              <a:gd name="connsiteY821" fmla="*/ 276561 h 6858000"/>
              <a:gd name="connsiteX822" fmla="*/ 4801687 w 7467663"/>
              <a:gd name="connsiteY822" fmla="*/ 267764 h 6858000"/>
              <a:gd name="connsiteX823" fmla="*/ 6082788 w 7467663"/>
              <a:gd name="connsiteY823" fmla="*/ 64119 h 6858000"/>
              <a:gd name="connsiteX824" fmla="*/ 6099442 w 7467663"/>
              <a:gd name="connsiteY824" fmla="*/ 82568 h 6858000"/>
              <a:gd name="connsiteX825" fmla="*/ 4804137 w 7467663"/>
              <a:gd name="connsiteY825" fmla="*/ 320931 h 6858000"/>
              <a:gd name="connsiteX826" fmla="*/ 4227047 w 7467663"/>
              <a:gd name="connsiteY826" fmla="*/ 313415 h 6858000"/>
              <a:gd name="connsiteX827" fmla="*/ 4346041 w 7467663"/>
              <a:gd name="connsiteY827" fmla="*/ 456086 h 6858000"/>
              <a:gd name="connsiteX828" fmla="*/ 4870967 w 7467663"/>
              <a:gd name="connsiteY828" fmla="*/ 963061 h 6858000"/>
              <a:gd name="connsiteX829" fmla="*/ 4889647 w 7467663"/>
              <a:gd name="connsiteY829" fmla="*/ 957147 h 6858000"/>
              <a:gd name="connsiteX830" fmla="*/ 5422504 w 7467663"/>
              <a:gd name="connsiteY830" fmla="*/ 805191 h 6858000"/>
              <a:gd name="connsiteX831" fmla="*/ 6087656 w 7467663"/>
              <a:gd name="connsiteY831" fmla="*/ 826703 h 6858000"/>
              <a:gd name="connsiteX832" fmla="*/ 6058717 w 7467663"/>
              <a:gd name="connsiteY832" fmla="*/ 865992 h 6858000"/>
              <a:gd name="connsiteX833" fmla="*/ 4974153 w 7467663"/>
              <a:gd name="connsiteY833" fmla="*/ 1045456 h 6858000"/>
              <a:gd name="connsiteX834" fmla="*/ 5627835 w 7467663"/>
              <a:gd name="connsiteY834" fmla="*/ 1472077 h 6858000"/>
              <a:gd name="connsiteX835" fmla="*/ 5629817 w 7467663"/>
              <a:gd name="connsiteY835" fmla="*/ 1471412 h 6858000"/>
              <a:gd name="connsiteX836" fmla="*/ 5634124 w 7467663"/>
              <a:gd name="connsiteY836" fmla="*/ 1470572 h 6858000"/>
              <a:gd name="connsiteX837" fmla="*/ 5755832 w 7467663"/>
              <a:gd name="connsiteY837" fmla="*/ 1383886 h 6858000"/>
              <a:gd name="connsiteX838" fmla="*/ 6014186 w 7467663"/>
              <a:gd name="connsiteY838" fmla="*/ 1279799 h 6858000"/>
              <a:gd name="connsiteX839" fmla="*/ 6901619 w 7467663"/>
              <a:gd name="connsiteY839" fmla="*/ 1047874 h 6858000"/>
              <a:gd name="connsiteX840" fmla="*/ 6931566 w 7467663"/>
              <a:gd name="connsiteY840" fmla="*/ 1062034 h 6858000"/>
              <a:gd name="connsiteX841" fmla="*/ 5790982 w 7467663"/>
              <a:gd name="connsiteY841" fmla="*/ 1561380 h 6858000"/>
              <a:gd name="connsiteX842" fmla="*/ 6188971 w 7467663"/>
              <a:gd name="connsiteY842" fmla="*/ 1755168 h 6858000"/>
              <a:gd name="connsiteX843" fmla="*/ 6202446 w 7467663"/>
              <a:gd name="connsiteY843" fmla="*/ 1752268 h 6858000"/>
              <a:gd name="connsiteX844" fmla="*/ 7179560 w 7467663"/>
              <a:gd name="connsiteY844" fmla="*/ 1467551 h 6858000"/>
              <a:gd name="connsiteX845" fmla="*/ 7158730 w 7467663"/>
              <a:gd name="connsiteY845" fmla="*/ 1507835 h 6858000"/>
              <a:gd name="connsiteX846" fmla="*/ 6326959 w 7467663"/>
              <a:gd name="connsiteY846" fmla="*/ 1817686 h 6858000"/>
              <a:gd name="connsiteX847" fmla="*/ 6537433 w 7467663"/>
              <a:gd name="connsiteY847" fmla="*/ 1907790 h 6858000"/>
              <a:gd name="connsiteX848" fmla="*/ 6550221 w 7467663"/>
              <a:gd name="connsiteY848" fmla="*/ 1910729 h 6858000"/>
              <a:gd name="connsiteX849" fmla="*/ 6964438 w 7467663"/>
              <a:gd name="connsiteY849" fmla="*/ 2209505 h 6858000"/>
              <a:gd name="connsiteX850" fmla="*/ 7367862 w 7467663"/>
              <a:gd name="connsiteY850" fmla="*/ 2806833 h 6858000"/>
              <a:gd name="connsiteX851" fmla="*/ 7364329 w 7467663"/>
              <a:gd name="connsiteY851" fmla="*/ 2826907 h 6858000"/>
              <a:gd name="connsiteX852" fmla="*/ 7290545 w 7467663"/>
              <a:gd name="connsiteY852" fmla="*/ 2850663 h 6858000"/>
              <a:gd name="connsiteX853" fmla="*/ 6472036 w 7467663"/>
              <a:gd name="connsiteY853" fmla="*/ 1959003 h 6858000"/>
              <a:gd name="connsiteX854" fmla="*/ 5792897 w 7467663"/>
              <a:gd name="connsiteY854" fmla="*/ 1647747 h 6858000"/>
              <a:gd name="connsiteX855" fmla="*/ 5842751 w 7467663"/>
              <a:gd name="connsiteY855" fmla="*/ 1816112 h 6858000"/>
              <a:gd name="connsiteX856" fmla="*/ 5847424 w 7467663"/>
              <a:gd name="connsiteY856" fmla="*/ 1815776 h 6858000"/>
              <a:gd name="connsiteX857" fmla="*/ 6399821 w 7467663"/>
              <a:gd name="connsiteY857" fmla="*/ 2344799 h 6858000"/>
              <a:gd name="connsiteX858" fmla="*/ 6323232 w 7467663"/>
              <a:gd name="connsiteY858" fmla="*/ 2389634 h 6858000"/>
              <a:gd name="connsiteX859" fmla="*/ 5942958 w 7467663"/>
              <a:gd name="connsiteY859" fmla="*/ 2077708 h 6858000"/>
              <a:gd name="connsiteX860" fmla="*/ 5921559 w 7467663"/>
              <a:gd name="connsiteY860" fmla="*/ 2378596 h 6858000"/>
              <a:gd name="connsiteX861" fmla="*/ 5817651 w 7467663"/>
              <a:gd name="connsiteY861" fmla="*/ 3023919 h 6858000"/>
              <a:gd name="connsiteX862" fmla="*/ 5729634 w 7467663"/>
              <a:gd name="connsiteY862" fmla="*/ 3051849 h 6858000"/>
              <a:gd name="connsiteX863" fmla="*/ 5611018 w 7467663"/>
              <a:gd name="connsiteY863" fmla="*/ 2316769 h 6858000"/>
              <a:gd name="connsiteX864" fmla="*/ 5687608 w 7467663"/>
              <a:gd name="connsiteY864" fmla="*/ 2039972 h 6858000"/>
              <a:gd name="connsiteX865" fmla="*/ 5657554 w 7467663"/>
              <a:gd name="connsiteY865" fmla="*/ 1576445 h 6858000"/>
              <a:gd name="connsiteX866" fmla="*/ 5150475 w 7467663"/>
              <a:gd name="connsiteY866" fmla="*/ 1274012 h 6858000"/>
              <a:gd name="connsiteX867" fmla="*/ 5349142 w 7467663"/>
              <a:gd name="connsiteY867" fmla="*/ 2204405 h 6858000"/>
              <a:gd name="connsiteX868" fmla="*/ 5262214 w 7467663"/>
              <a:gd name="connsiteY868" fmla="*/ 2233836 h 6858000"/>
              <a:gd name="connsiteX869" fmla="*/ 4981539 w 7467663"/>
              <a:gd name="connsiteY869" fmla="*/ 1542201 h 6858000"/>
              <a:gd name="connsiteX870" fmla="*/ 4958461 w 7467663"/>
              <a:gd name="connsiteY870" fmla="*/ 1136957 h 6858000"/>
              <a:gd name="connsiteX871" fmla="*/ 4655015 w 7467663"/>
              <a:gd name="connsiteY871" fmla="*/ 891426 h 6858000"/>
              <a:gd name="connsiteX872" fmla="*/ 4348002 w 7467663"/>
              <a:gd name="connsiteY872" fmla="*/ 2205895 h 6858000"/>
              <a:gd name="connsiteX873" fmla="*/ 4262250 w 7467663"/>
              <a:gd name="connsiteY873" fmla="*/ 2219972 h 6858000"/>
              <a:gd name="connsiteX874" fmla="*/ 4550611 w 7467663"/>
              <a:gd name="connsiteY874" fmla="*/ 817540 h 6858000"/>
              <a:gd name="connsiteX875" fmla="*/ 4564418 w 7467663"/>
              <a:gd name="connsiteY875" fmla="*/ 808293 h 6858000"/>
              <a:gd name="connsiteX876" fmla="*/ 4266388 w 7467663"/>
              <a:gd name="connsiteY876" fmla="*/ 500083 h 6858000"/>
              <a:gd name="connsiteX877" fmla="*/ 4032842 w 7467663"/>
              <a:gd name="connsiteY877" fmla="*/ 211809 h 6858000"/>
              <a:gd name="connsiteX878" fmla="*/ 3882765 w 7467663"/>
              <a:gd name="connsiteY878" fmla="*/ 0 h 6858000"/>
              <a:gd name="connsiteX879" fmla="*/ 3721337 w 7467663"/>
              <a:gd name="connsiteY879" fmla="*/ 0 h 6858000"/>
              <a:gd name="connsiteX880" fmla="*/ 3797544 w 7467663"/>
              <a:gd name="connsiteY880" fmla="*/ 0 h 6858000"/>
              <a:gd name="connsiteX881" fmla="*/ 3775734 w 7467663"/>
              <a:gd name="connsiteY881" fmla="*/ 95131 h 6858000"/>
              <a:gd name="connsiteX882" fmla="*/ 3724807 w 7467663"/>
              <a:gd name="connsiteY882" fmla="*/ 272257 h 6858000"/>
              <a:gd name="connsiteX883" fmla="*/ 3726844 w 7467663"/>
              <a:gd name="connsiteY883" fmla="*/ 282988 h 6858000"/>
              <a:gd name="connsiteX884" fmla="*/ 3742664 w 7467663"/>
              <a:gd name="connsiteY884" fmla="*/ 279918 h 6858000"/>
              <a:gd name="connsiteX885" fmla="*/ 4103910 w 7467663"/>
              <a:gd name="connsiteY885" fmla="*/ 1161917 h 6858000"/>
              <a:gd name="connsiteX886" fmla="*/ 4020269 w 7467663"/>
              <a:gd name="connsiteY886" fmla="*/ 1200406 h 6858000"/>
              <a:gd name="connsiteX887" fmla="*/ 3674882 w 7467663"/>
              <a:gd name="connsiteY887" fmla="*/ 488524 h 6858000"/>
              <a:gd name="connsiteX888" fmla="*/ 3132682 w 7467663"/>
              <a:gd name="connsiteY888" fmla="*/ 1072284 h 6858000"/>
              <a:gd name="connsiteX889" fmla="*/ 2716346 w 7467663"/>
              <a:gd name="connsiteY889" fmla="*/ 1276376 h 6858000"/>
              <a:gd name="connsiteX890" fmla="*/ 2716772 w 7467663"/>
              <a:gd name="connsiteY890" fmla="*/ 1255462 h 6858000"/>
              <a:gd name="connsiteX891" fmla="*/ 3471096 w 7467663"/>
              <a:gd name="connsiteY891" fmla="*/ 437072 h 6858000"/>
              <a:gd name="connsiteX892" fmla="*/ 3639057 w 7467663"/>
              <a:gd name="connsiteY892" fmla="*/ 286334 h 6858000"/>
              <a:gd name="connsiteX893" fmla="*/ 3640309 w 7467663"/>
              <a:gd name="connsiteY893" fmla="*/ 284664 h 6858000"/>
              <a:gd name="connsiteX894" fmla="*/ 3646022 w 7467663"/>
              <a:gd name="connsiteY894" fmla="*/ 276711 h 6858000"/>
              <a:gd name="connsiteX895" fmla="*/ 3707943 w 7467663"/>
              <a:gd name="connsiteY895" fmla="*/ 65958 h 6858000"/>
              <a:gd name="connsiteX896" fmla="*/ 3721337 w 7467663"/>
              <a:gd name="connsiteY896" fmla="*/ 0 h 6858000"/>
              <a:gd name="connsiteX897" fmla="*/ 2867960 w 7467663"/>
              <a:gd name="connsiteY897" fmla="*/ 0 h 6858000"/>
              <a:gd name="connsiteX898" fmla="*/ 2926351 w 7467663"/>
              <a:gd name="connsiteY898" fmla="*/ 0 h 6858000"/>
              <a:gd name="connsiteX899" fmla="*/ 2902823 w 7467663"/>
              <a:gd name="connsiteY899" fmla="*/ 262929 h 6858000"/>
              <a:gd name="connsiteX900" fmla="*/ 2940663 w 7467663"/>
              <a:gd name="connsiteY900" fmla="*/ 140884 h 6858000"/>
              <a:gd name="connsiteX901" fmla="*/ 2947039 w 7467663"/>
              <a:gd name="connsiteY901" fmla="*/ 122524 h 6858000"/>
              <a:gd name="connsiteX902" fmla="*/ 2984316 w 7467663"/>
              <a:gd name="connsiteY902" fmla="*/ 0 h 6858000"/>
              <a:gd name="connsiteX903" fmla="*/ 3016114 w 7467663"/>
              <a:gd name="connsiteY903" fmla="*/ 0 h 6858000"/>
              <a:gd name="connsiteX904" fmla="*/ 2979949 w 7467663"/>
              <a:gd name="connsiteY904" fmla="*/ 119274 h 6858000"/>
              <a:gd name="connsiteX905" fmla="*/ 3023879 w 7467663"/>
              <a:gd name="connsiteY905" fmla="*/ 0 h 6858000"/>
              <a:gd name="connsiteX906" fmla="*/ 3105400 w 7467663"/>
              <a:gd name="connsiteY906" fmla="*/ 0 h 6858000"/>
              <a:gd name="connsiteX907" fmla="*/ 3094669 w 7467663"/>
              <a:gd name="connsiteY907" fmla="*/ 30308 h 6858000"/>
              <a:gd name="connsiteX908" fmla="*/ 2901945 w 7467663"/>
              <a:gd name="connsiteY908" fmla="*/ 466538 h 6858000"/>
              <a:gd name="connsiteX909" fmla="*/ 2815209 w 7467663"/>
              <a:gd name="connsiteY909" fmla="*/ 497361 h 6858000"/>
              <a:gd name="connsiteX910" fmla="*/ 2844845 w 7467663"/>
              <a:gd name="connsiteY910" fmla="*/ 127638 h 6858000"/>
              <a:gd name="connsiteX911" fmla="*/ 2867960 w 7467663"/>
              <a:gd name="connsiteY911" fmla="*/ 0 h 6858000"/>
              <a:gd name="connsiteX912" fmla="*/ 1057230 w 7467663"/>
              <a:gd name="connsiteY912" fmla="*/ 0 h 6858000"/>
              <a:gd name="connsiteX913" fmla="*/ 1111003 w 7467663"/>
              <a:gd name="connsiteY913" fmla="*/ 0 h 6858000"/>
              <a:gd name="connsiteX914" fmla="*/ 1125553 w 7467663"/>
              <a:gd name="connsiteY914" fmla="*/ 52588 h 6858000"/>
              <a:gd name="connsiteX915" fmla="*/ 1304276 w 7467663"/>
              <a:gd name="connsiteY915" fmla="*/ 476275 h 6858000"/>
              <a:gd name="connsiteX916" fmla="*/ 1492066 w 7467663"/>
              <a:gd name="connsiteY916" fmla="*/ 886333 h 6858000"/>
              <a:gd name="connsiteX917" fmla="*/ 1423698 w 7467663"/>
              <a:gd name="connsiteY917" fmla="*/ 710817 h 6858000"/>
              <a:gd name="connsiteX918" fmla="*/ 1357609 w 7467663"/>
              <a:gd name="connsiteY918" fmla="*/ 532892 h 6858000"/>
              <a:gd name="connsiteX919" fmla="*/ 1309550 w 7467663"/>
              <a:gd name="connsiteY919" fmla="*/ 374031 h 6858000"/>
              <a:gd name="connsiteX920" fmla="*/ 1193673 w 7467663"/>
              <a:gd name="connsiteY920" fmla="*/ 49533 h 6858000"/>
              <a:gd name="connsiteX921" fmla="*/ 1164391 w 7467663"/>
              <a:gd name="connsiteY921" fmla="*/ 0 h 6858000"/>
              <a:gd name="connsiteX922" fmla="*/ 1200666 w 7467663"/>
              <a:gd name="connsiteY922" fmla="*/ 0 h 6858000"/>
              <a:gd name="connsiteX923" fmla="*/ 1223408 w 7467663"/>
              <a:gd name="connsiteY923" fmla="*/ 38996 h 6858000"/>
              <a:gd name="connsiteX924" fmla="*/ 1339635 w 7467663"/>
              <a:gd name="connsiteY924" fmla="*/ 365517 h 6858000"/>
              <a:gd name="connsiteX925" fmla="*/ 1387469 w 7467663"/>
              <a:gd name="connsiteY925" fmla="*/ 523079 h 6858000"/>
              <a:gd name="connsiteX926" fmla="*/ 1452685 w 7467663"/>
              <a:gd name="connsiteY926" fmla="*/ 699806 h 6858000"/>
              <a:gd name="connsiteX927" fmla="*/ 1492092 w 7467663"/>
              <a:gd name="connsiteY927" fmla="*/ 800424 h 6858000"/>
              <a:gd name="connsiteX928" fmla="*/ 1455302 w 7467663"/>
              <a:gd name="connsiteY928" fmla="*/ 632913 h 6858000"/>
              <a:gd name="connsiteX929" fmla="*/ 1222336 w 7467663"/>
              <a:gd name="connsiteY929" fmla="*/ 9480 h 6858000"/>
              <a:gd name="connsiteX930" fmla="*/ 1214634 w 7467663"/>
              <a:gd name="connsiteY930" fmla="*/ 0 h 6858000"/>
              <a:gd name="connsiteX931" fmla="*/ 1289827 w 7467663"/>
              <a:gd name="connsiteY931" fmla="*/ 0 h 6858000"/>
              <a:gd name="connsiteX932" fmla="*/ 1321076 w 7467663"/>
              <a:gd name="connsiteY932" fmla="*/ 59722 h 6858000"/>
              <a:gd name="connsiteX933" fmla="*/ 1512579 w 7467663"/>
              <a:gd name="connsiteY933" fmla="*/ 626441 h 6858000"/>
              <a:gd name="connsiteX934" fmla="*/ 1506076 w 7467663"/>
              <a:gd name="connsiteY934" fmla="*/ 1089289 h 6858000"/>
              <a:gd name="connsiteX935" fmla="*/ 1486346 w 7467663"/>
              <a:gd name="connsiteY935" fmla="*/ 1079919 h 6858000"/>
              <a:gd name="connsiteX936" fmla="*/ 1070511 w 7467663"/>
              <a:gd name="connsiteY936" fmla="*/ 48609 h 6858000"/>
              <a:gd name="connsiteX937" fmla="*/ 1057230 w 7467663"/>
              <a:gd name="connsiteY937" fmla="*/ 0 h 6858000"/>
              <a:gd name="connsiteX938" fmla="*/ 43151 w 7467663"/>
              <a:gd name="connsiteY938" fmla="*/ 0 h 6858000"/>
              <a:gd name="connsiteX939" fmla="*/ 95283 w 7467663"/>
              <a:gd name="connsiteY939" fmla="*/ 0 h 6858000"/>
              <a:gd name="connsiteX940" fmla="*/ 300708 w 7467663"/>
              <a:gd name="connsiteY940" fmla="*/ 154571 h 6858000"/>
              <a:gd name="connsiteX941" fmla="*/ 530414 w 7467663"/>
              <a:gd name="connsiteY941" fmla="*/ 354673 h 6858000"/>
              <a:gd name="connsiteX942" fmla="*/ 333785 w 7467663"/>
              <a:gd name="connsiteY942" fmla="*/ 161564 h 6858000"/>
              <a:gd name="connsiteX943" fmla="*/ 147005 w 7467663"/>
              <a:gd name="connsiteY943" fmla="*/ 0 h 6858000"/>
              <a:gd name="connsiteX944" fmla="*/ 272509 w 7467663"/>
              <a:gd name="connsiteY944" fmla="*/ 0 h 6858000"/>
              <a:gd name="connsiteX945" fmla="*/ 326276 w 7467663"/>
              <a:gd name="connsiteY945" fmla="*/ 45847 h 6858000"/>
              <a:gd name="connsiteX946" fmla="*/ 823759 w 7467663"/>
              <a:gd name="connsiteY946" fmla="*/ 574145 h 6858000"/>
              <a:gd name="connsiteX947" fmla="*/ 811254 w 7467663"/>
              <a:gd name="connsiteY947" fmla="*/ 665546 h 6858000"/>
              <a:gd name="connsiteX948" fmla="*/ 154042 w 7467663"/>
              <a:gd name="connsiteY948" fmla="*/ 261522 h 6858000"/>
              <a:gd name="connsiteX949" fmla="*/ 13550 w 7467663"/>
              <a:gd name="connsiteY949" fmla="*/ 158423 h 6858000"/>
              <a:gd name="connsiteX950" fmla="*/ 0 w 7467663"/>
              <a:gd name="connsiteY950" fmla="*/ 146618 h 6858000"/>
              <a:gd name="connsiteX951" fmla="*/ 0 w 7467663"/>
              <a:gd name="connsiteY951" fmla="*/ 59161 h 6858000"/>
              <a:gd name="connsiteX952" fmla="*/ 45427 w 7467663"/>
              <a:gd name="connsiteY952" fmla="*/ 101078 h 6858000"/>
              <a:gd name="connsiteX953" fmla="*/ 630103 w 7467663"/>
              <a:gd name="connsiteY953" fmla="*/ 485885 h 6858000"/>
              <a:gd name="connsiteX954" fmla="*/ 532040 w 7467663"/>
              <a:gd name="connsiteY954" fmla="*/ 399359 h 6858000"/>
              <a:gd name="connsiteX955" fmla="*/ 517618 w 7467663"/>
              <a:gd name="connsiteY955" fmla="*/ 385726 h 6858000"/>
              <a:gd name="connsiteX956" fmla="*/ 285074 w 7467663"/>
              <a:gd name="connsiteY956" fmla="*/ 182755 h 6858000"/>
              <a:gd name="connsiteX957" fmla="*/ 43151 w 7467663"/>
              <a:gd name="connsiteY957" fmla="*/ 0 h 6858000"/>
              <a:gd name="connsiteX0" fmla="*/ 369702 w 7467663"/>
              <a:gd name="connsiteY0" fmla="*/ 6712169 h 6858000"/>
              <a:gd name="connsiteX1" fmla="*/ 366575 w 7467663"/>
              <a:gd name="connsiteY1" fmla="*/ 6715556 h 6858000"/>
              <a:gd name="connsiteX2" fmla="*/ 371637 w 7467663"/>
              <a:gd name="connsiteY2" fmla="*/ 6713954 h 6858000"/>
              <a:gd name="connsiteX3" fmla="*/ 369702 w 7467663"/>
              <a:gd name="connsiteY3" fmla="*/ 6712169 h 6858000"/>
              <a:gd name="connsiteX4" fmla="*/ 7088673 w 7467663"/>
              <a:gd name="connsiteY4" fmla="*/ 6610396 h 6858000"/>
              <a:gd name="connsiteX5" fmla="*/ 7440138 w 7467663"/>
              <a:gd name="connsiteY5" fmla="*/ 6622648 h 6858000"/>
              <a:gd name="connsiteX6" fmla="*/ 7467600 w 7467663"/>
              <a:gd name="connsiteY6" fmla="*/ 6628217 h 6858000"/>
              <a:gd name="connsiteX7" fmla="*/ 7467600 w 7467663"/>
              <a:gd name="connsiteY7" fmla="*/ 6668575 h 6858000"/>
              <a:gd name="connsiteX8" fmla="*/ 7392322 w 7467663"/>
              <a:gd name="connsiteY8" fmla="*/ 6658238 h 6858000"/>
              <a:gd name="connsiteX9" fmla="*/ 7467600 w 7467663"/>
              <a:gd name="connsiteY9" fmla="*/ 6683873 h 6858000"/>
              <a:gd name="connsiteX10" fmla="*/ 7467600 w 7467663"/>
              <a:gd name="connsiteY10" fmla="*/ 6714215 h 6858000"/>
              <a:gd name="connsiteX11" fmla="*/ 7447383 w 7467663"/>
              <a:gd name="connsiteY11" fmla="*/ 6707202 h 6858000"/>
              <a:gd name="connsiteX12" fmla="*/ 7289862 w 7467663"/>
              <a:gd name="connsiteY12" fmla="*/ 6659827 h 6858000"/>
              <a:gd name="connsiteX13" fmla="*/ 7434024 w 7467663"/>
              <a:gd name="connsiteY13" fmla="*/ 6722130 h 6858000"/>
              <a:gd name="connsiteX14" fmla="*/ 7467600 w 7467663"/>
              <a:gd name="connsiteY14" fmla="*/ 6736157 h 6858000"/>
              <a:gd name="connsiteX15" fmla="*/ 7467600 w 7467663"/>
              <a:gd name="connsiteY15" fmla="*/ 6767913 h 6858000"/>
              <a:gd name="connsiteX16" fmla="*/ 7392158 w 7467663"/>
              <a:gd name="connsiteY16" fmla="*/ 6771365 h 6858000"/>
              <a:gd name="connsiteX17" fmla="*/ 7467600 w 7467663"/>
              <a:gd name="connsiteY17" fmla="*/ 6805948 h 6858000"/>
              <a:gd name="connsiteX18" fmla="*/ 7467600 w 7467663"/>
              <a:gd name="connsiteY18" fmla="*/ 6831490 h 6858000"/>
              <a:gd name="connsiteX19" fmla="*/ 7410696 w 7467663"/>
              <a:gd name="connsiteY19" fmla="*/ 6803861 h 6858000"/>
              <a:gd name="connsiteX20" fmla="*/ 7088673 w 7467663"/>
              <a:gd name="connsiteY20" fmla="*/ 6610396 h 6858000"/>
              <a:gd name="connsiteX21" fmla="*/ 1019354 w 7467663"/>
              <a:gd name="connsiteY21" fmla="*/ 6315006 h 6858000"/>
              <a:gd name="connsiteX22" fmla="*/ 441046 w 7467663"/>
              <a:gd name="connsiteY22" fmla="*/ 6691153 h 6858000"/>
              <a:gd name="connsiteX23" fmla="*/ 1019354 w 7467663"/>
              <a:gd name="connsiteY23" fmla="*/ 6315006 h 6858000"/>
              <a:gd name="connsiteX24" fmla="*/ 991680 w 7467663"/>
              <a:gd name="connsiteY24" fmla="*/ 6298413 h 6858000"/>
              <a:gd name="connsiteX25" fmla="*/ 409060 w 7467663"/>
              <a:gd name="connsiteY25" fmla="*/ 6671470 h 6858000"/>
              <a:gd name="connsiteX26" fmla="*/ 991680 w 7467663"/>
              <a:gd name="connsiteY26" fmla="*/ 6298413 h 6858000"/>
              <a:gd name="connsiteX27" fmla="*/ 103333 w 7467663"/>
              <a:gd name="connsiteY27" fmla="*/ 5699602 h 6858000"/>
              <a:gd name="connsiteX28" fmla="*/ 233938 w 7467663"/>
              <a:gd name="connsiteY28" fmla="*/ 5809416 h 6858000"/>
              <a:gd name="connsiteX29" fmla="*/ 883580 w 7467663"/>
              <a:gd name="connsiteY29" fmla="*/ 6180710 h 6858000"/>
              <a:gd name="connsiteX30" fmla="*/ 487337 w 7467663"/>
              <a:gd name="connsiteY30" fmla="*/ 5950182 h 6858000"/>
              <a:gd name="connsiteX31" fmla="*/ 354051 w 7467663"/>
              <a:gd name="connsiteY31" fmla="*/ 5854912 h 6858000"/>
              <a:gd name="connsiteX32" fmla="*/ 195436 w 7467663"/>
              <a:gd name="connsiteY32" fmla="*/ 5755068 h 6858000"/>
              <a:gd name="connsiteX33" fmla="*/ 103333 w 7467663"/>
              <a:gd name="connsiteY33" fmla="*/ 5699602 h 6858000"/>
              <a:gd name="connsiteX34" fmla="*/ 5539432 w 7467663"/>
              <a:gd name="connsiteY34" fmla="*/ 5642928 h 6858000"/>
              <a:gd name="connsiteX35" fmla="*/ 5555462 w 7467663"/>
              <a:gd name="connsiteY35" fmla="*/ 5694454 h 6858000"/>
              <a:gd name="connsiteX36" fmla="*/ 5828270 w 7467663"/>
              <a:gd name="connsiteY36" fmla="*/ 6320663 h 6858000"/>
              <a:gd name="connsiteX37" fmla="*/ 5947416 w 7467663"/>
              <a:gd name="connsiteY37" fmla="*/ 6574846 h 6858000"/>
              <a:gd name="connsiteX38" fmla="*/ 5539432 w 7467663"/>
              <a:gd name="connsiteY38" fmla="*/ 5642928 h 6858000"/>
              <a:gd name="connsiteX39" fmla="*/ 51253 w 7467663"/>
              <a:gd name="connsiteY39" fmla="*/ 5631825 h 6858000"/>
              <a:gd name="connsiteX40" fmla="*/ 211622 w 7467663"/>
              <a:gd name="connsiteY40" fmla="*/ 5728803 h 6858000"/>
              <a:gd name="connsiteX41" fmla="*/ 371652 w 7467663"/>
              <a:gd name="connsiteY41" fmla="*/ 5829062 h 6858000"/>
              <a:gd name="connsiteX42" fmla="*/ 505903 w 7467663"/>
              <a:gd name="connsiteY42" fmla="*/ 5925221 h 6858000"/>
              <a:gd name="connsiteX43" fmla="*/ 899240 w 7467663"/>
              <a:gd name="connsiteY43" fmla="*/ 6153068 h 6858000"/>
              <a:gd name="connsiteX44" fmla="*/ 988114 w 7467663"/>
              <a:gd name="connsiteY44" fmla="*/ 6174204 h 6858000"/>
              <a:gd name="connsiteX45" fmla="*/ 845971 w 7467663"/>
              <a:gd name="connsiteY45" fmla="*/ 6067177 h 6858000"/>
              <a:gd name="connsiteX46" fmla="*/ 448057 w 7467663"/>
              <a:gd name="connsiteY46" fmla="*/ 5841376 h 6858000"/>
              <a:gd name="connsiteX47" fmla="*/ 51253 w 7467663"/>
              <a:gd name="connsiteY47" fmla="*/ 5631825 h 6858000"/>
              <a:gd name="connsiteX48" fmla="*/ 2606687 w 7467663"/>
              <a:gd name="connsiteY48" fmla="*/ 5630718 h 6858000"/>
              <a:gd name="connsiteX49" fmla="*/ 2645658 w 7467663"/>
              <a:gd name="connsiteY49" fmla="*/ 6640259 h 6858000"/>
              <a:gd name="connsiteX50" fmla="*/ 2606687 w 7467663"/>
              <a:gd name="connsiteY50" fmla="*/ 5630718 h 6858000"/>
              <a:gd name="connsiteX51" fmla="*/ 3642057 w 7467663"/>
              <a:gd name="connsiteY51" fmla="*/ 5573487 h 6858000"/>
              <a:gd name="connsiteX52" fmla="*/ 3632981 w 7467663"/>
              <a:gd name="connsiteY52" fmla="*/ 5579437 h 6858000"/>
              <a:gd name="connsiteX53" fmla="*/ 3382436 w 7467663"/>
              <a:gd name="connsiteY53" fmla="*/ 5952726 h 6858000"/>
              <a:gd name="connsiteX54" fmla="*/ 3191929 w 7467663"/>
              <a:gd name="connsiteY54" fmla="*/ 6662669 h 6858000"/>
              <a:gd name="connsiteX55" fmla="*/ 3369898 w 7467663"/>
              <a:gd name="connsiteY55" fmla="*/ 6081771 h 6858000"/>
              <a:gd name="connsiteX56" fmla="*/ 3642057 w 7467663"/>
              <a:gd name="connsiteY56" fmla="*/ 5573487 h 6858000"/>
              <a:gd name="connsiteX57" fmla="*/ 2650666 w 7467663"/>
              <a:gd name="connsiteY57" fmla="*/ 5530686 h 6858000"/>
              <a:gd name="connsiteX58" fmla="*/ 2650249 w 7467663"/>
              <a:gd name="connsiteY58" fmla="*/ 5532101 h 6858000"/>
              <a:gd name="connsiteX59" fmla="*/ 2663808 w 7467663"/>
              <a:gd name="connsiteY59" fmla="*/ 6535215 h 6858000"/>
              <a:gd name="connsiteX60" fmla="*/ 2665418 w 7467663"/>
              <a:gd name="connsiteY60" fmla="*/ 6132756 h 6858000"/>
              <a:gd name="connsiteX61" fmla="*/ 2650666 w 7467663"/>
              <a:gd name="connsiteY61" fmla="*/ 5530686 h 6858000"/>
              <a:gd name="connsiteX62" fmla="*/ 2680277 w 7467663"/>
              <a:gd name="connsiteY62" fmla="*/ 5479204 h 6858000"/>
              <a:gd name="connsiteX63" fmla="*/ 2678972 w 7467663"/>
              <a:gd name="connsiteY63" fmla="*/ 5481582 h 6858000"/>
              <a:gd name="connsiteX64" fmla="*/ 2696666 w 7467663"/>
              <a:gd name="connsiteY64" fmla="*/ 6133836 h 6858000"/>
              <a:gd name="connsiteX65" fmla="*/ 2695769 w 7467663"/>
              <a:gd name="connsiteY65" fmla="*/ 6390955 h 6858000"/>
              <a:gd name="connsiteX66" fmla="*/ 2739893 w 7467663"/>
              <a:gd name="connsiteY66" fmla="*/ 6108357 h 6858000"/>
              <a:gd name="connsiteX67" fmla="*/ 2680277 w 7467663"/>
              <a:gd name="connsiteY67" fmla="*/ 5479204 h 6858000"/>
              <a:gd name="connsiteX68" fmla="*/ 1132195 w 7467663"/>
              <a:gd name="connsiteY68" fmla="*/ 5467980 h 6858000"/>
              <a:gd name="connsiteX69" fmla="*/ 1679056 w 7467663"/>
              <a:gd name="connsiteY69" fmla="*/ 5516907 h 6858000"/>
              <a:gd name="connsiteX70" fmla="*/ 2128648 w 7467663"/>
              <a:gd name="connsiteY70" fmla="*/ 5474249 h 6858000"/>
              <a:gd name="connsiteX71" fmla="*/ 1825619 w 7467663"/>
              <a:gd name="connsiteY71" fmla="*/ 5478447 h 6858000"/>
              <a:gd name="connsiteX72" fmla="*/ 1737798 w 7467663"/>
              <a:gd name="connsiteY72" fmla="*/ 5483353 h 6858000"/>
              <a:gd name="connsiteX73" fmla="*/ 1132195 w 7467663"/>
              <a:gd name="connsiteY73" fmla="*/ 5467980 h 6858000"/>
              <a:gd name="connsiteX74" fmla="*/ 7454976 w 7467663"/>
              <a:gd name="connsiteY74" fmla="*/ 6318297 h 6858000"/>
              <a:gd name="connsiteX75" fmla="*/ 7467600 w 7467663"/>
              <a:gd name="connsiteY75" fmla="*/ 6163634 h 6858000"/>
              <a:gd name="connsiteX76" fmla="*/ 7467600 w 7467663"/>
              <a:gd name="connsiteY76" fmla="*/ 6334256 h 6858000"/>
              <a:gd name="connsiteX77" fmla="*/ 7454976 w 7467663"/>
              <a:gd name="connsiteY77" fmla="*/ 6318297 h 6858000"/>
              <a:gd name="connsiteX78" fmla="*/ 1456157 w 7467663"/>
              <a:gd name="connsiteY78" fmla="*/ 5371404 h 6858000"/>
              <a:gd name="connsiteX79" fmla="*/ 1244432 w 7467663"/>
              <a:gd name="connsiteY79" fmla="*/ 5385601 h 6858000"/>
              <a:gd name="connsiteX80" fmla="*/ 973990 w 7467663"/>
              <a:gd name="connsiteY80" fmla="*/ 5424940 h 6858000"/>
              <a:gd name="connsiteX81" fmla="*/ 1103809 w 7467663"/>
              <a:gd name="connsiteY81" fmla="*/ 5433720 h 6858000"/>
              <a:gd name="connsiteX82" fmla="*/ 1123454 w 7467663"/>
              <a:gd name="connsiteY82" fmla="*/ 5435727 h 6858000"/>
              <a:gd name="connsiteX83" fmla="*/ 1737017 w 7467663"/>
              <a:gd name="connsiteY83" fmla="*/ 5452183 h 6858000"/>
              <a:gd name="connsiteX84" fmla="*/ 1824397 w 7467663"/>
              <a:gd name="connsiteY84" fmla="*/ 5447757 h 6858000"/>
              <a:gd name="connsiteX85" fmla="*/ 2070059 w 7467663"/>
              <a:gd name="connsiteY85" fmla="*/ 5441660 h 6858000"/>
              <a:gd name="connsiteX86" fmla="*/ 1456157 w 7467663"/>
              <a:gd name="connsiteY86" fmla="*/ 5371404 h 6858000"/>
              <a:gd name="connsiteX87" fmla="*/ 4988186 w 7467663"/>
              <a:gd name="connsiteY87" fmla="*/ 5216467 h 6858000"/>
              <a:gd name="connsiteX88" fmla="*/ 4777334 w 7467663"/>
              <a:gd name="connsiteY88" fmla="*/ 5406072 h 6858000"/>
              <a:gd name="connsiteX89" fmla="*/ 4718341 w 7467663"/>
              <a:gd name="connsiteY89" fmla="*/ 5468043 h 6858000"/>
              <a:gd name="connsiteX90" fmla="*/ 4604655 w 7467663"/>
              <a:gd name="connsiteY90" fmla="*/ 5583434 h 6858000"/>
              <a:gd name="connsiteX91" fmla="*/ 4565074 w 7467663"/>
              <a:gd name="connsiteY91" fmla="*/ 5618550 h 6858000"/>
              <a:gd name="connsiteX92" fmla="*/ 4988186 w 7467663"/>
              <a:gd name="connsiteY92" fmla="*/ 5216467 h 6858000"/>
              <a:gd name="connsiteX93" fmla="*/ 4978032 w 7467663"/>
              <a:gd name="connsiteY93" fmla="*/ 5183809 h 6858000"/>
              <a:gd name="connsiteX94" fmla="*/ 4463413 w 7467663"/>
              <a:gd name="connsiteY94" fmla="*/ 5615162 h 6858000"/>
              <a:gd name="connsiteX95" fmla="*/ 4358134 w 7467663"/>
              <a:gd name="connsiteY95" fmla="*/ 5742791 h 6858000"/>
              <a:gd name="connsiteX96" fmla="*/ 4376219 w 7467663"/>
              <a:gd name="connsiteY96" fmla="*/ 5729027 h 6858000"/>
              <a:gd name="connsiteX97" fmla="*/ 4582340 w 7467663"/>
              <a:gd name="connsiteY97" fmla="*/ 5561037 h 6858000"/>
              <a:gd name="connsiteX98" fmla="*/ 4694684 w 7467663"/>
              <a:gd name="connsiteY98" fmla="*/ 5447098 h 6858000"/>
              <a:gd name="connsiteX99" fmla="*/ 4754123 w 7467663"/>
              <a:gd name="connsiteY99" fmla="*/ 5384643 h 6858000"/>
              <a:gd name="connsiteX100" fmla="*/ 4978032 w 7467663"/>
              <a:gd name="connsiteY100" fmla="*/ 5183809 h 6858000"/>
              <a:gd name="connsiteX101" fmla="*/ 1903353 w 7467663"/>
              <a:gd name="connsiteY101" fmla="*/ 5044827 h 6858000"/>
              <a:gd name="connsiteX102" fmla="*/ 1936931 w 7467663"/>
              <a:gd name="connsiteY102" fmla="*/ 5093954 h 6858000"/>
              <a:gd name="connsiteX103" fmla="*/ 2195868 w 7467663"/>
              <a:gd name="connsiteY103" fmla="*/ 5396574 h 6858000"/>
              <a:gd name="connsiteX104" fmla="*/ 2088852 w 7467663"/>
              <a:gd name="connsiteY104" fmla="*/ 5166123 h 6858000"/>
              <a:gd name="connsiteX105" fmla="*/ 1958241 w 7467663"/>
              <a:gd name="connsiteY105" fmla="*/ 5067955 h 6858000"/>
              <a:gd name="connsiteX106" fmla="*/ 1903353 w 7467663"/>
              <a:gd name="connsiteY106" fmla="*/ 5044827 h 6858000"/>
              <a:gd name="connsiteX107" fmla="*/ 1979378 w 7467663"/>
              <a:gd name="connsiteY107" fmla="*/ 4769504 h 6858000"/>
              <a:gd name="connsiteX108" fmla="*/ 2882120 w 7467663"/>
              <a:gd name="connsiteY108" fmla="*/ 5064547 h 6858000"/>
              <a:gd name="connsiteX109" fmla="*/ 2793103 w 7467663"/>
              <a:gd name="connsiteY109" fmla="*/ 5039699 h 6858000"/>
              <a:gd name="connsiteX110" fmla="*/ 2770041 w 7467663"/>
              <a:gd name="connsiteY110" fmla="*/ 5033634 h 6858000"/>
              <a:gd name="connsiteX111" fmla="*/ 1979378 w 7467663"/>
              <a:gd name="connsiteY111" fmla="*/ 4769504 h 6858000"/>
              <a:gd name="connsiteX112" fmla="*/ 1927410 w 7467663"/>
              <a:gd name="connsiteY112" fmla="*/ 4716164 h 6858000"/>
              <a:gd name="connsiteX113" fmla="*/ 1959587 w 7467663"/>
              <a:gd name="connsiteY113" fmla="*/ 4728849 h 6858000"/>
              <a:gd name="connsiteX114" fmla="*/ 2777707 w 7467663"/>
              <a:gd name="connsiteY114" fmla="*/ 5003991 h 6858000"/>
              <a:gd name="connsiteX115" fmla="*/ 2800768 w 7467663"/>
              <a:gd name="connsiteY115" fmla="*/ 5010056 h 6858000"/>
              <a:gd name="connsiteX116" fmla="*/ 2879408 w 7467663"/>
              <a:gd name="connsiteY116" fmla="*/ 5031590 h 6858000"/>
              <a:gd name="connsiteX117" fmla="*/ 2862295 w 7467663"/>
              <a:gd name="connsiteY117" fmla="*/ 5022958 h 6858000"/>
              <a:gd name="connsiteX118" fmla="*/ 2813343 w 7467663"/>
              <a:gd name="connsiteY118" fmla="*/ 4998369 h 6858000"/>
              <a:gd name="connsiteX119" fmla="*/ 2646245 w 7467663"/>
              <a:gd name="connsiteY119" fmla="*/ 4930999 h 6858000"/>
              <a:gd name="connsiteX120" fmla="*/ 1999243 w 7467663"/>
              <a:gd name="connsiteY120" fmla="*/ 4730524 h 6858000"/>
              <a:gd name="connsiteX121" fmla="*/ 1979527 w 7467663"/>
              <a:gd name="connsiteY121" fmla="*/ 4726651 h 6858000"/>
              <a:gd name="connsiteX122" fmla="*/ 1927410 w 7467663"/>
              <a:gd name="connsiteY122" fmla="*/ 4716164 h 6858000"/>
              <a:gd name="connsiteX123" fmla="*/ 1997014 w 7467663"/>
              <a:gd name="connsiteY123" fmla="*/ 4698007 h 6858000"/>
              <a:gd name="connsiteX124" fmla="*/ 2005458 w 7467663"/>
              <a:gd name="connsiteY124" fmla="*/ 4699540 h 6858000"/>
              <a:gd name="connsiteX125" fmla="*/ 2657186 w 7467663"/>
              <a:gd name="connsiteY125" fmla="*/ 4901687 h 6858000"/>
              <a:gd name="connsiteX126" fmla="*/ 2826662 w 7467663"/>
              <a:gd name="connsiteY126" fmla="*/ 4970362 h 6858000"/>
              <a:gd name="connsiteX127" fmla="*/ 2876100 w 7467663"/>
              <a:gd name="connsiteY127" fmla="*/ 4995397 h 6858000"/>
              <a:gd name="connsiteX128" fmla="*/ 3042600 w 7467663"/>
              <a:gd name="connsiteY128" fmla="*/ 5059532 h 6858000"/>
              <a:gd name="connsiteX129" fmla="*/ 1997014 w 7467663"/>
              <a:gd name="connsiteY129" fmla="*/ 4698007 h 6858000"/>
              <a:gd name="connsiteX130" fmla="*/ 2305292 w 7467663"/>
              <a:gd name="connsiteY130" fmla="*/ 4219492 h 6858000"/>
              <a:gd name="connsiteX131" fmla="*/ 3360922 w 7467663"/>
              <a:gd name="connsiteY131" fmla="*/ 4529373 h 6858000"/>
              <a:gd name="connsiteX132" fmla="*/ 3492420 w 7467663"/>
              <a:gd name="connsiteY132" fmla="*/ 4510145 h 6858000"/>
              <a:gd name="connsiteX133" fmla="*/ 3364086 w 7467663"/>
              <a:gd name="connsiteY133" fmla="*/ 4480340 h 6858000"/>
              <a:gd name="connsiteX134" fmla="*/ 3225818 w 7467663"/>
              <a:gd name="connsiteY134" fmla="*/ 4411822 h 6858000"/>
              <a:gd name="connsiteX135" fmla="*/ 3129696 w 7467663"/>
              <a:gd name="connsiteY135" fmla="*/ 4360704 h 6858000"/>
              <a:gd name="connsiteX136" fmla="*/ 2814545 w 7467663"/>
              <a:gd name="connsiteY136" fmla="*/ 4282955 h 6858000"/>
              <a:gd name="connsiteX137" fmla="*/ 2305292 w 7467663"/>
              <a:gd name="connsiteY137" fmla="*/ 4219492 h 6858000"/>
              <a:gd name="connsiteX138" fmla="*/ 2626982 w 7467663"/>
              <a:gd name="connsiteY138" fmla="*/ 4206450 h 6858000"/>
              <a:gd name="connsiteX139" fmla="*/ 2490617 w 7467663"/>
              <a:gd name="connsiteY139" fmla="*/ 4206951 h 6858000"/>
              <a:gd name="connsiteX140" fmla="*/ 2819869 w 7467663"/>
              <a:gd name="connsiteY140" fmla="*/ 4252936 h 6858000"/>
              <a:gd name="connsiteX141" fmla="*/ 3143018 w 7467663"/>
              <a:gd name="connsiteY141" fmla="*/ 4332698 h 6858000"/>
              <a:gd name="connsiteX142" fmla="*/ 3241520 w 7467663"/>
              <a:gd name="connsiteY142" fmla="*/ 4385112 h 6858000"/>
              <a:gd name="connsiteX143" fmla="*/ 3374575 w 7467663"/>
              <a:gd name="connsiteY143" fmla="*/ 4451517 h 6858000"/>
              <a:gd name="connsiteX144" fmla="*/ 3505221 w 7467663"/>
              <a:gd name="connsiteY144" fmla="*/ 4480757 h 6858000"/>
              <a:gd name="connsiteX145" fmla="*/ 2626982 w 7467663"/>
              <a:gd name="connsiteY145" fmla="*/ 4206450 h 6858000"/>
              <a:gd name="connsiteX146" fmla="*/ 1310106 w 7467663"/>
              <a:gd name="connsiteY146" fmla="*/ 3943217 h 6858000"/>
              <a:gd name="connsiteX147" fmla="*/ 854994 w 7467663"/>
              <a:gd name="connsiteY147" fmla="*/ 4399136 h 6858000"/>
              <a:gd name="connsiteX148" fmla="*/ 742462 w 7467663"/>
              <a:gd name="connsiteY148" fmla="*/ 4594648 h 6858000"/>
              <a:gd name="connsiteX149" fmla="*/ 820602 w 7467663"/>
              <a:gd name="connsiteY149" fmla="*/ 4485915 h 6858000"/>
              <a:gd name="connsiteX150" fmla="*/ 878295 w 7467663"/>
              <a:gd name="connsiteY150" fmla="*/ 4403594 h 6858000"/>
              <a:gd name="connsiteX151" fmla="*/ 1240607 w 7467663"/>
              <a:gd name="connsiteY151" fmla="*/ 4010401 h 6858000"/>
              <a:gd name="connsiteX152" fmla="*/ 1310106 w 7467663"/>
              <a:gd name="connsiteY152" fmla="*/ 3943217 h 6858000"/>
              <a:gd name="connsiteX153" fmla="*/ 1423113 w 7467663"/>
              <a:gd name="connsiteY153" fmla="*/ 3874565 h 6858000"/>
              <a:gd name="connsiteX154" fmla="*/ 1260565 w 7467663"/>
              <a:gd name="connsiteY154" fmla="*/ 4031982 h 6858000"/>
              <a:gd name="connsiteX155" fmla="*/ 901900 w 7467663"/>
              <a:gd name="connsiteY155" fmla="*/ 4421236 h 6858000"/>
              <a:gd name="connsiteX156" fmla="*/ 845044 w 7467663"/>
              <a:gd name="connsiteY156" fmla="*/ 4502436 h 6858000"/>
              <a:gd name="connsiteX157" fmla="*/ 685926 w 7467663"/>
              <a:gd name="connsiteY157" fmla="*/ 4703069 h 6858000"/>
              <a:gd name="connsiteX158" fmla="*/ 684248 w 7467663"/>
              <a:gd name="connsiteY158" fmla="*/ 4706721 h 6858000"/>
              <a:gd name="connsiteX159" fmla="*/ 1423113 w 7467663"/>
              <a:gd name="connsiteY159" fmla="*/ 3874565 h 6858000"/>
              <a:gd name="connsiteX160" fmla="*/ 3316479 w 7467663"/>
              <a:gd name="connsiteY160" fmla="*/ 3872136 h 6858000"/>
              <a:gd name="connsiteX161" fmla="*/ 3546806 w 7467663"/>
              <a:gd name="connsiteY161" fmla="*/ 4356139 h 6858000"/>
              <a:gd name="connsiteX162" fmla="*/ 3364433 w 7467663"/>
              <a:gd name="connsiteY162" fmla="*/ 3953121 h 6858000"/>
              <a:gd name="connsiteX163" fmla="*/ 3316479 w 7467663"/>
              <a:gd name="connsiteY163" fmla="*/ 3872136 h 6858000"/>
              <a:gd name="connsiteX164" fmla="*/ 3291335 w 7467663"/>
              <a:gd name="connsiteY164" fmla="*/ 3767420 h 6858000"/>
              <a:gd name="connsiteX165" fmla="*/ 3390805 w 7467663"/>
              <a:gd name="connsiteY165" fmla="*/ 3937163 h 6858000"/>
              <a:gd name="connsiteX166" fmla="*/ 3579062 w 7467663"/>
              <a:gd name="connsiteY166" fmla="*/ 4359040 h 6858000"/>
              <a:gd name="connsiteX167" fmla="*/ 3467355 w 7467663"/>
              <a:gd name="connsiteY167" fmla="*/ 3988130 h 6858000"/>
              <a:gd name="connsiteX168" fmla="*/ 3310753 w 7467663"/>
              <a:gd name="connsiteY168" fmla="*/ 3787140 h 6858000"/>
              <a:gd name="connsiteX169" fmla="*/ 3291335 w 7467663"/>
              <a:gd name="connsiteY169" fmla="*/ 3767420 h 6858000"/>
              <a:gd name="connsiteX170" fmla="*/ 1635889 w 7467663"/>
              <a:gd name="connsiteY170" fmla="*/ 3709494 h 6858000"/>
              <a:gd name="connsiteX171" fmla="*/ 1634800 w 7467663"/>
              <a:gd name="connsiteY171" fmla="*/ 3731111 h 6858000"/>
              <a:gd name="connsiteX172" fmla="*/ 1635889 w 7467663"/>
              <a:gd name="connsiteY172" fmla="*/ 3709494 h 6858000"/>
              <a:gd name="connsiteX173" fmla="*/ 1510397 w 7467663"/>
              <a:gd name="connsiteY173" fmla="*/ 3684705 h 6858000"/>
              <a:gd name="connsiteX174" fmla="*/ 1146550 w 7467663"/>
              <a:gd name="connsiteY174" fmla="*/ 3802012 h 6858000"/>
              <a:gd name="connsiteX175" fmla="*/ 698834 w 7467663"/>
              <a:gd name="connsiteY175" fmla="*/ 3952272 h 6858000"/>
              <a:gd name="connsiteX176" fmla="*/ 34256 w 7467663"/>
              <a:gd name="connsiteY176" fmla="*/ 4347603 h 6858000"/>
              <a:gd name="connsiteX177" fmla="*/ 527241 w 7467663"/>
              <a:gd name="connsiteY177" fmla="*/ 4065078 h 6858000"/>
              <a:gd name="connsiteX178" fmla="*/ 1510397 w 7467663"/>
              <a:gd name="connsiteY178" fmla="*/ 3684705 h 6858000"/>
              <a:gd name="connsiteX179" fmla="*/ 1313114 w 7467663"/>
              <a:gd name="connsiteY179" fmla="*/ 3655216 h 6858000"/>
              <a:gd name="connsiteX180" fmla="*/ 1109304 w 7467663"/>
              <a:gd name="connsiteY180" fmla="*/ 3669030 h 6858000"/>
              <a:gd name="connsiteX181" fmla="*/ 8129 w 7467663"/>
              <a:gd name="connsiteY181" fmla="*/ 4330519 h 6858000"/>
              <a:gd name="connsiteX182" fmla="*/ 687572 w 7467663"/>
              <a:gd name="connsiteY182" fmla="*/ 3925629 h 6858000"/>
              <a:gd name="connsiteX183" fmla="*/ 1138365 w 7467663"/>
              <a:gd name="connsiteY183" fmla="*/ 3774515 h 6858000"/>
              <a:gd name="connsiteX184" fmla="*/ 1505579 w 7467663"/>
              <a:gd name="connsiteY184" fmla="*/ 3655526 h 6858000"/>
              <a:gd name="connsiteX185" fmla="*/ 1313114 w 7467663"/>
              <a:gd name="connsiteY185" fmla="*/ 3655216 h 6858000"/>
              <a:gd name="connsiteX186" fmla="*/ 3655073 w 7467663"/>
              <a:gd name="connsiteY186" fmla="*/ 3650884 h 6858000"/>
              <a:gd name="connsiteX187" fmla="*/ 3989938 w 7467663"/>
              <a:gd name="connsiteY187" fmla="*/ 3991685 h 6858000"/>
              <a:gd name="connsiteX188" fmla="*/ 4393907 w 7467663"/>
              <a:gd name="connsiteY188" fmla="*/ 4261258 h 6858000"/>
              <a:gd name="connsiteX189" fmla="*/ 4648051 w 7467663"/>
              <a:gd name="connsiteY189" fmla="*/ 4374051 h 6858000"/>
              <a:gd name="connsiteX190" fmla="*/ 4383389 w 7467663"/>
              <a:gd name="connsiteY190" fmla="*/ 4184369 h 6858000"/>
              <a:gd name="connsiteX191" fmla="*/ 4165508 w 7467663"/>
              <a:gd name="connsiteY191" fmla="*/ 4035196 h 6858000"/>
              <a:gd name="connsiteX192" fmla="*/ 4068162 w 7467663"/>
              <a:gd name="connsiteY192" fmla="*/ 3953394 h 6858000"/>
              <a:gd name="connsiteX193" fmla="*/ 3981416 w 7467663"/>
              <a:gd name="connsiteY193" fmla="*/ 3880482 h 6858000"/>
              <a:gd name="connsiteX194" fmla="*/ 3800147 w 7467663"/>
              <a:gd name="connsiteY194" fmla="*/ 3749872 h 6858000"/>
              <a:gd name="connsiteX195" fmla="*/ 3655073 w 7467663"/>
              <a:gd name="connsiteY195" fmla="*/ 3650884 h 6858000"/>
              <a:gd name="connsiteX196" fmla="*/ 3670252 w 7467663"/>
              <a:gd name="connsiteY196" fmla="*/ 3622798 h 6858000"/>
              <a:gd name="connsiteX197" fmla="*/ 3817258 w 7467663"/>
              <a:gd name="connsiteY197" fmla="*/ 3723577 h 6858000"/>
              <a:gd name="connsiteX198" fmla="*/ 4000461 w 7467663"/>
              <a:gd name="connsiteY198" fmla="*/ 3855966 h 6858000"/>
              <a:gd name="connsiteX199" fmla="*/ 4088180 w 7467663"/>
              <a:gd name="connsiteY199" fmla="*/ 3929774 h 6858000"/>
              <a:gd name="connsiteX200" fmla="*/ 4184555 w 7467663"/>
              <a:gd name="connsiteY200" fmla="*/ 4010683 h 6858000"/>
              <a:gd name="connsiteX201" fmla="*/ 4399563 w 7467663"/>
              <a:gd name="connsiteY201" fmla="*/ 4158106 h 6858000"/>
              <a:gd name="connsiteX202" fmla="*/ 4684469 w 7467663"/>
              <a:gd name="connsiteY202" fmla="*/ 4364680 h 6858000"/>
              <a:gd name="connsiteX203" fmla="*/ 4690271 w 7467663"/>
              <a:gd name="connsiteY203" fmla="*/ 4370034 h 6858000"/>
              <a:gd name="connsiteX204" fmla="*/ 4136093 w 7467663"/>
              <a:gd name="connsiteY204" fmla="*/ 3858466 h 6858000"/>
              <a:gd name="connsiteX205" fmla="*/ 3670252 w 7467663"/>
              <a:gd name="connsiteY205" fmla="*/ 3622798 h 6858000"/>
              <a:gd name="connsiteX206" fmla="*/ 4440129 w 7467663"/>
              <a:gd name="connsiteY206" fmla="*/ 3448571 h 6858000"/>
              <a:gd name="connsiteX207" fmla="*/ 4856525 w 7467663"/>
              <a:gd name="connsiteY207" fmla="*/ 3915351 h 6858000"/>
              <a:gd name="connsiteX208" fmla="*/ 5059055 w 7467663"/>
              <a:gd name="connsiteY208" fmla="*/ 4108918 h 6858000"/>
              <a:gd name="connsiteX209" fmla="*/ 5290070 w 7467663"/>
              <a:gd name="connsiteY209" fmla="*/ 4263619 h 6858000"/>
              <a:gd name="connsiteX210" fmla="*/ 4834991 w 7467663"/>
              <a:gd name="connsiteY210" fmla="*/ 3830985 h 6858000"/>
              <a:gd name="connsiteX211" fmla="*/ 4440129 w 7467663"/>
              <a:gd name="connsiteY211" fmla="*/ 3448571 h 6858000"/>
              <a:gd name="connsiteX212" fmla="*/ 4441737 w 7467663"/>
              <a:gd name="connsiteY212" fmla="*/ 3399734 h 6858000"/>
              <a:gd name="connsiteX213" fmla="*/ 4431236 w 7467663"/>
              <a:gd name="connsiteY213" fmla="*/ 3400954 h 6858000"/>
              <a:gd name="connsiteX214" fmla="*/ 4557150 w 7467663"/>
              <a:gd name="connsiteY214" fmla="*/ 3510023 h 6858000"/>
              <a:gd name="connsiteX215" fmla="*/ 4856936 w 7467663"/>
              <a:gd name="connsiteY215" fmla="*/ 3809146 h 6858000"/>
              <a:gd name="connsiteX216" fmla="*/ 5111996 w 7467663"/>
              <a:gd name="connsiteY216" fmla="*/ 4065759 h 6858000"/>
              <a:gd name="connsiteX217" fmla="*/ 5388878 w 7467663"/>
              <a:gd name="connsiteY217" fmla="*/ 4300185 h 6858000"/>
              <a:gd name="connsiteX218" fmla="*/ 5425556 w 7467663"/>
              <a:gd name="connsiteY218" fmla="*/ 4308967 h 6858000"/>
              <a:gd name="connsiteX219" fmla="*/ 4943646 w 7467663"/>
              <a:gd name="connsiteY219" fmla="*/ 3822916 h 6858000"/>
              <a:gd name="connsiteX220" fmla="*/ 4594837 w 7467663"/>
              <a:gd name="connsiteY220" fmla="*/ 3532274 h 6858000"/>
              <a:gd name="connsiteX221" fmla="*/ 4441737 w 7467663"/>
              <a:gd name="connsiteY221" fmla="*/ 3399734 h 6858000"/>
              <a:gd name="connsiteX222" fmla="*/ 5425834 w 7467663"/>
              <a:gd name="connsiteY222" fmla="*/ 3162785 h 6858000"/>
              <a:gd name="connsiteX223" fmla="*/ 5401644 w 7467663"/>
              <a:gd name="connsiteY223" fmla="*/ 3617847 h 6858000"/>
              <a:gd name="connsiteX224" fmla="*/ 5467256 w 7467663"/>
              <a:gd name="connsiteY224" fmla="*/ 4175494 h 6858000"/>
              <a:gd name="connsiteX225" fmla="*/ 5448069 w 7467663"/>
              <a:gd name="connsiteY225" fmla="*/ 3567554 h 6858000"/>
              <a:gd name="connsiteX226" fmla="*/ 5425834 w 7467663"/>
              <a:gd name="connsiteY226" fmla="*/ 3162785 h 6858000"/>
              <a:gd name="connsiteX227" fmla="*/ 1318687 w 7467663"/>
              <a:gd name="connsiteY227" fmla="*/ 3113840 h 6858000"/>
              <a:gd name="connsiteX228" fmla="*/ 1066793 w 7467663"/>
              <a:gd name="connsiteY228" fmla="*/ 3212171 h 6858000"/>
              <a:gd name="connsiteX229" fmla="*/ 993319 w 7467663"/>
              <a:gd name="connsiteY229" fmla="*/ 3247648 h 6858000"/>
              <a:gd name="connsiteX230" fmla="*/ 853081 w 7467663"/>
              <a:gd name="connsiteY230" fmla="*/ 3312410 h 6858000"/>
              <a:gd name="connsiteX231" fmla="*/ 805957 w 7467663"/>
              <a:gd name="connsiteY231" fmla="*/ 3330443 h 6858000"/>
              <a:gd name="connsiteX232" fmla="*/ 1318687 w 7467663"/>
              <a:gd name="connsiteY232" fmla="*/ 3113840 h 6858000"/>
              <a:gd name="connsiteX233" fmla="*/ 5453702 w 7467663"/>
              <a:gd name="connsiteY233" fmla="*/ 3090882 h 6858000"/>
              <a:gd name="connsiteX234" fmla="*/ 5480135 w 7467663"/>
              <a:gd name="connsiteY234" fmla="*/ 3565802 h 6858000"/>
              <a:gd name="connsiteX235" fmla="*/ 5499023 w 7467663"/>
              <a:gd name="connsiteY235" fmla="*/ 4166310 h 6858000"/>
              <a:gd name="connsiteX236" fmla="*/ 5547022 w 7467663"/>
              <a:gd name="connsiteY236" fmla="*/ 3607838 h 6858000"/>
              <a:gd name="connsiteX237" fmla="*/ 5515964 w 7467663"/>
              <a:gd name="connsiteY237" fmla="*/ 3378541 h 6858000"/>
              <a:gd name="connsiteX238" fmla="*/ 5453702 w 7467663"/>
              <a:gd name="connsiteY238" fmla="*/ 3090882 h 6858000"/>
              <a:gd name="connsiteX239" fmla="*/ 1238695 w 7467663"/>
              <a:gd name="connsiteY239" fmla="*/ 3076820 h 6858000"/>
              <a:gd name="connsiteX240" fmla="*/ 716371 w 7467663"/>
              <a:gd name="connsiteY240" fmla="*/ 3293249 h 6858000"/>
              <a:gd name="connsiteX241" fmla="*/ 579522 w 7467663"/>
              <a:gd name="connsiteY241" fmla="*/ 3371759 h 6858000"/>
              <a:gd name="connsiteX242" fmla="*/ 600288 w 7467663"/>
              <a:gd name="connsiteY242" fmla="*/ 3365555 h 6858000"/>
              <a:gd name="connsiteX243" fmla="*/ 840692 w 7467663"/>
              <a:gd name="connsiteY243" fmla="*/ 3284921 h 6858000"/>
              <a:gd name="connsiteX244" fmla="*/ 979248 w 7467663"/>
              <a:gd name="connsiteY244" fmla="*/ 3221003 h 6858000"/>
              <a:gd name="connsiteX245" fmla="*/ 1053282 w 7467663"/>
              <a:gd name="connsiteY245" fmla="*/ 3185247 h 6858000"/>
              <a:gd name="connsiteX246" fmla="*/ 1320603 w 7467663"/>
              <a:gd name="connsiteY246" fmla="*/ 3081281 h 6858000"/>
              <a:gd name="connsiteX247" fmla="*/ 1238695 w 7467663"/>
              <a:gd name="connsiteY247" fmla="*/ 3076820 h 6858000"/>
              <a:gd name="connsiteX248" fmla="*/ 5425627 w 7467663"/>
              <a:gd name="connsiteY248" fmla="*/ 2954192 h 6858000"/>
              <a:gd name="connsiteX249" fmla="*/ 5470770 w 7467663"/>
              <a:gd name="connsiteY249" fmla="*/ 3005435 h 6858000"/>
              <a:gd name="connsiteX250" fmla="*/ 5519779 w 7467663"/>
              <a:gd name="connsiteY250" fmla="*/ 4359223 h 6858000"/>
              <a:gd name="connsiteX251" fmla="*/ 5520293 w 7467663"/>
              <a:gd name="connsiteY251" fmla="*/ 4360602 h 6858000"/>
              <a:gd name="connsiteX252" fmla="*/ 5767221 w 7467663"/>
              <a:gd name="connsiteY252" fmla="*/ 4665564 h 6858000"/>
              <a:gd name="connsiteX253" fmla="*/ 6937169 w 7467663"/>
              <a:gd name="connsiteY253" fmla="*/ 4815941 h 6858000"/>
              <a:gd name="connsiteX254" fmla="*/ 6953922 w 7467663"/>
              <a:gd name="connsiteY254" fmla="*/ 4890068 h 6858000"/>
              <a:gd name="connsiteX255" fmla="*/ 6071359 w 7467663"/>
              <a:gd name="connsiteY255" fmla="*/ 4770770 h 6858000"/>
              <a:gd name="connsiteX256" fmla="*/ 6038839 w 7467663"/>
              <a:gd name="connsiteY256" fmla="*/ 4764474 h 6858000"/>
              <a:gd name="connsiteX257" fmla="*/ 6038706 w 7467663"/>
              <a:gd name="connsiteY257" fmla="*/ 4763847 h 6858000"/>
              <a:gd name="connsiteX258" fmla="*/ 6037784 w 7467663"/>
              <a:gd name="connsiteY258" fmla="*/ 4764270 h 6858000"/>
              <a:gd name="connsiteX259" fmla="*/ 6038839 w 7467663"/>
              <a:gd name="connsiteY259" fmla="*/ 4764474 h 6858000"/>
              <a:gd name="connsiteX260" fmla="*/ 6040338 w 7467663"/>
              <a:gd name="connsiteY260" fmla="*/ 4771418 h 6858000"/>
              <a:gd name="connsiteX261" fmla="*/ 6024488 w 7467663"/>
              <a:gd name="connsiteY261" fmla="*/ 4809903 h 6858000"/>
              <a:gd name="connsiteX262" fmla="*/ 5599771 w 7467663"/>
              <a:gd name="connsiteY262" fmla="*/ 5509652 h 6858000"/>
              <a:gd name="connsiteX263" fmla="*/ 5548843 w 7467663"/>
              <a:gd name="connsiteY263" fmla="*/ 5563845 h 6858000"/>
              <a:gd name="connsiteX264" fmla="*/ 5940952 w 7467663"/>
              <a:gd name="connsiteY264" fmla="*/ 6250028 h 6858000"/>
              <a:gd name="connsiteX265" fmla="*/ 6043441 w 7467663"/>
              <a:gd name="connsiteY265" fmla="*/ 6665847 h 6858000"/>
              <a:gd name="connsiteX266" fmla="*/ 6093432 w 7467663"/>
              <a:gd name="connsiteY266" fmla="*/ 6858000 h 6858000"/>
              <a:gd name="connsiteX267" fmla="*/ 6034344 w 7467663"/>
              <a:gd name="connsiteY267" fmla="*/ 6858000 h 6858000"/>
              <a:gd name="connsiteX268" fmla="*/ 6026679 w 7467663"/>
              <a:gd name="connsiteY268" fmla="*/ 6836959 h 6858000"/>
              <a:gd name="connsiteX269" fmla="*/ 5800441 w 7467663"/>
              <a:gd name="connsiteY269" fmla="*/ 6335286 h 6858000"/>
              <a:gd name="connsiteX270" fmla="*/ 5526562 w 7467663"/>
              <a:gd name="connsiteY270" fmla="*/ 5705388 h 6858000"/>
              <a:gd name="connsiteX271" fmla="*/ 5519640 w 7467663"/>
              <a:gd name="connsiteY271" fmla="*/ 5683774 h 6858000"/>
              <a:gd name="connsiteX272" fmla="*/ 5844559 w 7467663"/>
              <a:gd name="connsiteY272" fmla="*/ 6553349 h 6858000"/>
              <a:gd name="connsiteX273" fmla="*/ 5975994 w 7467663"/>
              <a:gd name="connsiteY273" fmla="*/ 6858000 h 6858000"/>
              <a:gd name="connsiteX274" fmla="*/ 5898547 w 7467663"/>
              <a:gd name="connsiteY274" fmla="*/ 6858000 h 6858000"/>
              <a:gd name="connsiteX275" fmla="*/ 5682041 w 7467663"/>
              <a:gd name="connsiteY275" fmla="*/ 6355860 h 6858000"/>
              <a:gd name="connsiteX276" fmla="*/ 5461758 w 7467663"/>
              <a:gd name="connsiteY276" fmla="*/ 5820220 h 6858000"/>
              <a:gd name="connsiteX277" fmla="*/ 5237282 w 7467663"/>
              <a:gd name="connsiteY277" fmla="*/ 6579086 h 6858000"/>
              <a:gd name="connsiteX278" fmla="*/ 5115009 w 7467663"/>
              <a:gd name="connsiteY278" fmla="*/ 6858000 h 6858000"/>
              <a:gd name="connsiteX279" fmla="*/ 5028074 w 7467663"/>
              <a:gd name="connsiteY279" fmla="*/ 6858000 h 6858000"/>
              <a:gd name="connsiteX280" fmla="*/ 5079508 w 7467663"/>
              <a:gd name="connsiteY280" fmla="*/ 6749074 h 6858000"/>
              <a:gd name="connsiteX281" fmla="*/ 5371846 w 7467663"/>
              <a:gd name="connsiteY281" fmla="*/ 5924413 h 6858000"/>
              <a:gd name="connsiteX282" fmla="*/ 5270512 w 7467663"/>
              <a:gd name="connsiteY282" fmla="*/ 6138975 h 6858000"/>
              <a:gd name="connsiteX283" fmla="*/ 5062409 w 7467663"/>
              <a:gd name="connsiteY283" fmla="*/ 6653544 h 6858000"/>
              <a:gd name="connsiteX284" fmla="*/ 5036628 w 7467663"/>
              <a:gd name="connsiteY284" fmla="*/ 6754247 h 6858000"/>
              <a:gd name="connsiteX285" fmla="*/ 5009112 w 7467663"/>
              <a:gd name="connsiteY285" fmla="*/ 6858000 h 6858000"/>
              <a:gd name="connsiteX286" fmla="*/ 4976679 w 7467663"/>
              <a:gd name="connsiteY286" fmla="*/ 6858000 h 6858000"/>
              <a:gd name="connsiteX287" fmla="*/ 5006537 w 7467663"/>
              <a:gd name="connsiteY287" fmla="*/ 6747068 h 6858000"/>
              <a:gd name="connsiteX288" fmla="*/ 5032723 w 7467663"/>
              <a:gd name="connsiteY288" fmla="*/ 6644957 h 6858000"/>
              <a:gd name="connsiteX289" fmla="*/ 5242949 w 7467663"/>
              <a:gd name="connsiteY289" fmla="*/ 6125175 h 6858000"/>
              <a:gd name="connsiteX290" fmla="*/ 5286321 w 7467663"/>
              <a:gd name="connsiteY290" fmla="*/ 6033555 h 6858000"/>
              <a:gd name="connsiteX291" fmla="*/ 5008210 w 7467663"/>
              <a:gd name="connsiteY291" fmla="*/ 6649194 h 6858000"/>
              <a:gd name="connsiteX292" fmla="*/ 4986321 w 7467663"/>
              <a:gd name="connsiteY292" fmla="*/ 6765687 h 6858000"/>
              <a:gd name="connsiteX293" fmla="*/ 4973474 w 7467663"/>
              <a:gd name="connsiteY293" fmla="*/ 6858000 h 6858000"/>
              <a:gd name="connsiteX294" fmla="*/ 4907178 w 7467663"/>
              <a:gd name="connsiteY294" fmla="*/ 6858000 h 6858000"/>
              <a:gd name="connsiteX295" fmla="*/ 4910810 w 7467663"/>
              <a:gd name="connsiteY295" fmla="*/ 6829660 h 6858000"/>
              <a:gd name="connsiteX296" fmla="*/ 4987461 w 7467663"/>
              <a:gd name="connsiteY296" fmla="*/ 6432994 h 6858000"/>
              <a:gd name="connsiteX297" fmla="*/ 5179262 w 7467663"/>
              <a:gd name="connsiteY297" fmla="*/ 6035044 h 6858000"/>
              <a:gd name="connsiteX298" fmla="*/ 4689678 w 7467663"/>
              <a:gd name="connsiteY298" fmla="*/ 6440241 h 6858000"/>
              <a:gd name="connsiteX299" fmla="*/ 4477543 w 7467663"/>
              <a:gd name="connsiteY299" fmla="*/ 6674836 h 6858000"/>
              <a:gd name="connsiteX300" fmla="*/ 4329957 w 7467663"/>
              <a:gd name="connsiteY300" fmla="*/ 6858000 h 6858000"/>
              <a:gd name="connsiteX301" fmla="*/ 4218595 w 7467663"/>
              <a:gd name="connsiteY301" fmla="*/ 6858000 h 6858000"/>
              <a:gd name="connsiteX302" fmla="*/ 4368888 w 7467663"/>
              <a:gd name="connsiteY302" fmla="*/ 6668412 h 6858000"/>
              <a:gd name="connsiteX303" fmla="*/ 4563091 w 7467663"/>
              <a:gd name="connsiteY303" fmla="*/ 6442508 h 6858000"/>
              <a:gd name="connsiteX304" fmla="*/ 5387324 w 7467663"/>
              <a:gd name="connsiteY304" fmla="*/ 5705830 h 6858000"/>
              <a:gd name="connsiteX305" fmla="*/ 5073620 w 7467663"/>
              <a:gd name="connsiteY305" fmla="*/ 5955437 h 6858000"/>
              <a:gd name="connsiteX306" fmla="*/ 4689789 w 7467663"/>
              <a:gd name="connsiteY306" fmla="*/ 6268382 h 6858000"/>
              <a:gd name="connsiteX307" fmla="*/ 4418722 w 7467663"/>
              <a:gd name="connsiteY307" fmla="*/ 6570886 h 6858000"/>
              <a:gd name="connsiteX308" fmla="*/ 4214944 w 7467663"/>
              <a:gd name="connsiteY308" fmla="*/ 6858000 h 6858000"/>
              <a:gd name="connsiteX309" fmla="*/ 4177898 w 7467663"/>
              <a:gd name="connsiteY309" fmla="*/ 6858000 h 6858000"/>
              <a:gd name="connsiteX310" fmla="*/ 4391597 w 7467663"/>
              <a:gd name="connsiteY310" fmla="*/ 6556370 h 6858000"/>
              <a:gd name="connsiteX311" fmla="*/ 4668889 w 7467663"/>
              <a:gd name="connsiteY311" fmla="*/ 6246399 h 6858000"/>
              <a:gd name="connsiteX312" fmla="*/ 5055427 w 7467663"/>
              <a:gd name="connsiteY312" fmla="*/ 5931476 h 6858000"/>
              <a:gd name="connsiteX313" fmla="*/ 5371814 w 7467663"/>
              <a:gd name="connsiteY313" fmla="*/ 5678975 h 6858000"/>
              <a:gd name="connsiteX314" fmla="*/ 4987918 w 7467663"/>
              <a:gd name="connsiteY314" fmla="*/ 5838701 h 6858000"/>
              <a:gd name="connsiteX315" fmla="*/ 4317146 w 7467663"/>
              <a:gd name="connsiteY315" fmla="*/ 6587716 h 6858000"/>
              <a:gd name="connsiteX316" fmla="*/ 4171627 w 7467663"/>
              <a:gd name="connsiteY316" fmla="*/ 6858000 h 6858000"/>
              <a:gd name="connsiteX317" fmla="*/ 4081585 w 7467663"/>
              <a:gd name="connsiteY317" fmla="*/ 6858000 h 6858000"/>
              <a:gd name="connsiteX318" fmla="*/ 4238603 w 7467663"/>
              <a:gd name="connsiteY318" fmla="*/ 6559341 h 6858000"/>
              <a:gd name="connsiteX319" fmla="*/ 4778333 w 7467663"/>
              <a:gd name="connsiteY319" fmla="*/ 5873626 h 6858000"/>
              <a:gd name="connsiteX320" fmla="*/ 5414185 w 7467663"/>
              <a:gd name="connsiteY320" fmla="*/ 5573882 h 6858000"/>
              <a:gd name="connsiteX321" fmla="*/ 5959648 w 7467663"/>
              <a:gd name="connsiteY321" fmla="*/ 4760797 h 6858000"/>
              <a:gd name="connsiteX322" fmla="*/ 5355019 w 7467663"/>
              <a:gd name="connsiteY322" fmla="*/ 4734672 h 6858000"/>
              <a:gd name="connsiteX323" fmla="*/ 5083565 w 7467663"/>
              <a:gd name="connsiteY323" fmla="*/ 5179121 h 6858000"/>
              <a:gd name="connsiteX324" fmla="*/ 4713577 w 7467663"/>
              <a:gd name="connsiteY324" fmla="*/ 5616803 h 6858000"/>
              <a:gd name="connsiteX325" fmla="*/ 3989559 w 7467663"/>
              <a:gd name="connsiteY325" fmla="*/ 6145945 h 6858000"/>
              <a:gd name="connsiteX326" fmla="*/ 3939824 w 7467663"/>
              <a:gd name="connsiteY326" fmla="*/ 6066900 h 6858000"/>
              <a:gd name="connsiteX327" fmla="*/ 4584537 w 7467663"/>
              <a:gd name="connsiteY327" fmla="*/ 5324826 h 6858000"/>
              <a:gd name="connsiteX328" fmla="*/ 5037105 w 7467663"/>
              <a:gd name="connsiteY328" fmla="*/ 5088765 h 6858000"/>
              <a:gd name="connsiteX329" fmla="*/ 5039930 w 7467663"/>
              <a:gd name="connsiteY329" fmla="*/ 5089585 h 6858000"/>
              <a:gd name="connsiteX330" fmla="*/ 5263764 w 7467663"/>
              <a:gd name="connsiteY330" fmla="*/ 4735525 h 6858000"/>
              <a:gd name="connsiteX331" fmla="*/ 4086300 w 7467663"/>
              <a:gd name="connsiteY331" fmla="*/ 4884599 h 6858000"/>
              <a:gd name="connsiteX332" fmla="*/ 4085485 w 7467663"/>
              <a:gd name="connsiteY332" fmla="*/ 4899070 h 6858000"/>
              <a:gd name="connsiteX333" fmla="*/ 3871915 w 7467663"/>
              <a:gd name="connsiteY333" fmla="*/ 5253645 h 6858000"/>
              <a:gd name="connsiteX334" fmla="*/ 3799374 w 7467663"/>
              <a:gd name="connsiteY334" fmla="*/ 5466127 h 6858000"/>
              <a:gd name="connsiteX335" fmla="*/ 3498850 w 7467663"/>
              <a:gd name="connsiteY335" fmla="*/ 6661888 h 6858000"/>
              <a:gd name="connsiteX336" fmla="*/ 3399216 w 7467663"/>
              <a:gd name="connsiteY336" fmla="*/ 6858000 h 6858000"/>
              <a:gd name="connsiteX337" fmla="*/ 3303688 w 7467663"/>
              <a:gd name="connsiteY337" fmla="*/ 6858000 h 6858000"/>
              <a:gd name="connsiteX338" fmla="*/ 3391774 w 7467663"/>
              <a:gd name="connsiteY338" fmla="*/ 6697181 h 6858000"/>
              <a:gd name="connsiteX339" fmla="*/ 3735540 w 7467663"/>
              <a:gd name="connsiteY339" fmla="*/ 5546923 h 6858000"/>
              <a:gd name="connsiteX340" fmla="*/ 3729438 w 7467663"/>
              <a:gd name="connsiteY340" fmla="*/ 5569058 h 6858000"/>
              <a:gd name="connsiteX341" fmla="*/ 3707782 w 7467663"/>
              <a:gd name="connsiteY341" fmla="*/ 5644908 h 6858000"/>
              <a:gd name="connsiteX342" fmla="*/ 3583827 w 7467663"/>
              <a:gd name="connsiteY342" fmla="*/ 6039215 h 6858000"/>
              <a:gd name="connsiteX343" fmla="*/ 3547861 w 7467663"/>
              <a:gd name="connsiteY343" fmla="*/ 6129609 h 6858000"/>
              <a:gd name="connsiteX344" fmla="*/ 3490905 w 7467663"/>
              <a:gd name="connsiteY344" fmla="*/ 6277660 h 6858000"/>
              <a:gd name="connsiteX345" fmla="*/ 3455859 w 7467663"/>
              <a:gd name="connsiteY345" fmla="*/ 6391301 h 6858000"/>
              <a:gd name="connsiteX346" fmla="*/ 3429112 w 7467663"/>
              <a:gd name="connsiteY346" fmla="*/ 6479469 h 6858000"/>
              <a:gd name="connsiteX347" fmla="*/ 3304862 w 7467663"/>
              <a:gd name="connsiteY347" fmla="*/ 6796476 h 6858000"/>
              <a:gd name="connsiteX348" fmla="*/ 3276071 w 7467663"/>
              <a:gd name="connsiteY348" fmla="*/ 6858000 h 6858000"/>
              <a:gd name="connsiteX349" fmla="*/ 3240805 w 7467663"/>
              <a:gd name="connsiteY349" fmla="*/ 6858000 h 6858000"/>
              <a:gd name="connsiteX350" fmla="*/ 3275917 w 7467663"/>
              <a:gd name="connsiteY350" fmla="*/ 6783192 h 6858000"/>
              <a:gd name="connsiteX351" fmla="*/ 3399358 w 7467663"/>
              <a:gd name="connsiteY351" fmla="*/ 6469011 h 6858000"/>
              <a:gd name="connsiteX352" fmla="*/ 3425650 w 7467663"/>
              <a:gd name="connsiteY352" fmla="*/ 6381333 h 6858000"/>
              <a:gd name="connsiteX353" fmla="*/ 3460661 w 7467663"/>
              <a:gd name="connsiteY353" fmla="*/ 6266763 h 6858000"/>
              <a:gd name="connsiteX354" fmla="*/ 3518021 w 7467663"/>
              <a:gd name="connsiteY354" fmla="*/ 6117298 h 6858000"/>
              <a:gd name="connsiteX355" fmla="*/ 3554035 w 7467663"/>
              <a:gd name="connsiteY355" fmla="*/ 6027832 h 6858000"/>
              <a:gd name="connsiteX356" fmla="*/ 3677174 w 7467663"/>
              <a:gd name="connsiteY356" fmla="*/ 5636351 h 6858000"/>
              <a:gd name="connsiteX357" fmla="*/ 3698819 w 7467663"/>
              <a:gd name="connsiteY357" fmla="*/ 5560503 h 6858000"/>
              <a:gd name="connsiteX358" fmla="*/ 3702094 w 7467663"/>
              <a:gd name="connsiteY358" fmla="*/ 5549194 h 6858000"/>
              <a:gd name="connsiteX359" fmla="*/ 3398355 w 7467663"/>
              <a:gd name="connsiteY359" fmla="*/ 6094603 h 6858000"/>
              <a:gd name="connsiteX360" fmla="*/ 3193941 w 7467663"/>
              <a:gd name="connsiteY360" fmla="*/ 6798775 h 6858000"/>
              <a:gd name="connsiteX361" fmla="*/ 3184140 w 7467663"/>
              <a:gd name="connsiteY361" fmla="*/ 6858000 h 6858000"/>
              <a:gd name="connsiteX362" fmla="*/ 3099978 w 7467663"/>
              <a:gd name="connsiteY362" fmla="*/ 6858000 h 6858000"/>
              <a:gd name="connsiteX363" fmla="*/ 3101556 w 7467663"/>
              <a:gd name="connsiteY363" fmla="*/ 6843337 h 6858000"/>
              <a:gd name="connsiteX364" fmla="*/ 3370162 w 7467663"/>
              <a:gd name="connsiteY364" fmla="*/ 5785550 h 6858000"/>
              <a:gd name="connsiteX365" fmla="*/ 3746477 w 7467663"/>
              <a:gd name="connsiteY365" fmla="*/ 5377889 h 6858000"/>
              <a:gd name="connsiteX366" fmla="*/ 3863399 w 7467663"/>
              <a:gd name="connsiteY366" fmla="*/ 5087257 h 6858000"/>
              <a:gd name="connsiteX367" fmla="*/ 3968712 w 7467663"/>
              <a:gd name="connsiteY367" fmla="*/ 4913989 h 6858000"/>
              <a:gd name="connsiteX368" fmla="*/ 2792390 w 7467663"/>
              <a:gd name="connsiteY368" fmla="*/ 5382974 h 6858000"/>
              <a:gd name="connsiteX369" fmla="*/ 2714982 w 7467663"/>
              <a:gd name="connsiteY369" fmla="*/ 5427051 h 6858000"/>
              <a:gd name="connsiteX370" fmla="*/ 2813361 w 7467663"/>
              <a:gd name="connsiteY370" fmla="*/ 6023912 h 6858000"/>
              <a:gd name="connsiteX371" fmla="*/ 2688430 w 7467663"/>
              <a:gd name="connsiteY371" fmla="*/ 6801564 h 6858000"/>
              <a:gd name="connsiteX372" fmla="*/ 2629626 w 7467663"/>
              <a:gd name="connsiteY372" fmla="*/ 6763394 h 6858000"/>
              <a:gd name="connsiteX373" fmla="*/ 2565328 w 7467663"/>
              <a:gd name="connsiteY373" fmla="*/ 5516399 h 6858000"/>
              <a:gd name="connsiteX374" fmla="*/ 1922999 w 7467663"/>
              <a:gd name="connsiteY374" fmla="*/ 5980343 h 6858000"/>
              <a:gd name="connsiteX375" fmla="*/ 1950261 w 7467663"/>
              <a:gd name="connsiteY375" fmla="*/ 6405858 h 6858000"/>
              <a:gd name="connsiteX376" fmla="*/ 2365554 w 7467663"/>
              <a:gd name="connsiteY376" fmla="*/ 6759107 h 6858000"/>
              <a:gd name="connsiteX377" fmla="*/ 2424142 w 7467663"/>
              <a:gd name="connsiteY377" fmla="*/ 6858000 h 6858000"/>
              <a:gd name="connsiteX378" fmla="*/ 2395994 w 7467663"/>
              <a:gd name="connsiteY378" fmla="*/ 6858000 h 6858000"/>
              <a:gd name="connsiteX379" fmla="*/ 2392863 w 7467663"/>
              <a:gd name="connsiteY379" fmla="*/ 6852964 h 6858000"/>
              <a:gd name="connsiteX380" fmla="*/ 2017589 w 7467663"/>
              <a:gd name="connsiteY380" fmla="*/ 6493982 h 6858000"/>
              <a:gd name="connsiteX381" fmla="*/ 2147336 w 7467663"/>
              <a:gd name="connsiteY381" fmla="*/ 6594052 h 6858000"/>
              <a:gd name="connsiteX382" fmla="*/ 2207047 w 7467663"/>
              <a:gd name="connsiteY382" fmla="*/ 6654540 h 6858000"/>
              <a:gd name="connsiteX383" fmla="*/ 2299106 w 7467663"/>
              <a:gd name="connsiteY383" fmla="*/ 6778931 h 6858000"/>
              <a:gd name="connsiteX384" fmla="*/ 2314430 w 7467663"/>
              <a:gd name="connsiteY384" fmla="*/ 6801144 h 6858000"/>
              <a:gd name="connsiteX385" fmla="*/ 2352406 w 7467663"/>
              <a:gd name="connsiteY385" fmla="*/ 6858000 h 6858000"/>
              <a:gd name="connsiteX386" fmla="*/ 2314492 w 7467663"/>
              <a:gd name="connsiteY386" fmla="*/ 6858000 h 6858000"/>
              <a:gd name="connsiteX387" fmla="*/ 2288095 w 7467663"/>
              <a:gd name="connsiteY387" fmla="*/ 6818030 h 6858000"/>
              <a:gd name="connsiteX388" fmla="*/ 2272768 w 7467663"/>
              <a:gd name="connsiteY388" fmla="*/ 6795822 h 6858000"/>
              <a:gd name="connsiteX389" fmla="*/ 2182715 w 7467663"/>
              <a:gd name="connsiteY389" fmla="*/ 6675071 h 6858000"/>
              <a:gd name="connsiteX390" fmla="*/ 2032061 w 7467663"/>
              <a:gd name="connsiteY390" fmla="*/ 6541380 h 6858000"/>
              <a:gd name="connsiteX391" fmla="*/ 2257220 w 7467663"/>
              <a:gd name="connsiteY391" fmla="*/ 6826257 h 6858000"/>
              <a:gd name="connsiteX392" fmla="*/ 2281324 w 7467663"/>
              <a:gd name="connsiteY392" fmla="*/ 6858000 h 6858000"/>
              <a:gd name="connsiteX393" fmla="*/ 2242860 w 7467663"/>
              <a:gd name="connsiteY393" fmla="*/ 6858000 h 6858000"/>
              <a:gd name="connsiteX394" fmla="*/ 2232818 w 7467663"/>
              <a:gd name="connsiteY394" fmla="*/ 6844926 h 6858000"/>
              <a:gd name="connsiteX395" fmla="*/ 1990172 w 7467663"/>
              <a:gd name="connsiteY395" fmla="*/ 6542121 h 6858000"/>
              <a:gd name="connsiteX396" fmla="*/ 2124090 w 7467663"/>
              <a:gd name="connsiteY396" fmla="*/ 6761017 h 6858000"/>
              <a:gd name="connsiteX397" fmla="*/ 2200380 w 7467663"/>
              <a:gd name="connsiteY397" fmla="*/ 6858000 h 6858000"/>
              <a:gd name="connsiteX398" fmla="*/ 2147507 w 7467663"/>
              <a:gd name="connsiteY398" fmla="*/ 6858000 h 6858000"/>
              <a:gd name="connsiteX399" fmla="*/ 2070668 w 7467663"/>
              <a:gd name="connsiteY399" fmla="*/ 6761520 h 6858000"/>
              <a:gd name="connsiteX400" fmla="*/ 1975142 w 7467663"/>
              <a:gd name="connsiteY400" fmla="*/ 6585570 h 6858000"/>
              <a:gd name="connsiteX401" fmla="*/ 2050035 w 7467663"/>
              <a:gd name="connsiteY401" fmla="*/ 6813345 h 6858000"/>
              <a:gd name="connsiteX402" fmla="*/ 2063025 w 7467663"/>
              <a:gd name="connsiteY402" fmla="*/ 6858000 h 6858000"/>
              <a:gd name="connsiteX403" fmla="*/ 2021675 w 7467663"/>
              <a:gd name="connsiteY403" fmla="*/ 6858000 h 6858000"/>
              <a:gd name="connsiteX404" fmla="*/ 2019308 w 7467663"/>
              <a:gd name="connsiteY404" fmla="*/ 6847118 h 6858000"/>
              <a:gd name="connsiteX405" fmla="*/ 1938835 w 7467663"/>
              <a:gd name="connsiteY405" fmla="*/ 6551160 h 6858000"/>
              <a:gd name="connsiteX406" fmla="*/ 1953230 w 7467663"/>
              <a:gd name="connsiteY406" fmla="*/ 6759699 h 6858000"/>
              <a:gd name="connsiteX407" fmla="*/ 1956763 w 7467663"/>
              <a:gd name="connsiteY407" fmla="*/ 6778191 h 6858000"/>
              <a:gd name="connsiteX408" fmla="*/ 1967925 w 7467663"/>
              <a:gd name="connsiteY408" fmla="*/ 6858000 h 6858000"/>
              <a:gd name="connsiteX409" fmla="*/ 1936622 w 7467663"/>
              <a:gd name="connsiteY409" fmla="*/ 6858000 h 6858000"/>
              <a:gd name="connsiteX410" fmla="*/ 1926261 w 7467663"/>
              <a:gd name="connsiteY410" fmla="*/ 6784064 h 6858000"/>
              <a:gd name="connsiteX411" fmla="*/ 1922724 w 7467663"/>
              <a:gd name="connsiteY411" fmla="*/ 6765577 h 6858000"/>
              <a:gd name="connsiteX412" fmla="*/ 1904650 w 7467663"/>
              <a:gd name="connsiteY412" fmla="*/ 6639616 h 6858000"/>
              <a:gd name="connsiteX413" fmla="*/ 1885273 w 7467663"/>
              <a:gd name="connsiteY413" fmla="*/ 6858000 h 6858000"/>
              <a:gd name="connsiteX414" fmla="*/ 1854363 w 7467663"/>
              <a:gd name="connsiteY414" fmla="*/ 6858000 h 6858000"/>
              <a:gd name="connsiteX415" fmla="*/ 1880391 w 7467663"/>
              <a:gd name="connsiteY415" fmla="*/ 6603796 h 6858000"/>
              <a:gd name="connsiteX416" fmla="*/ 1818273 w 7467663"/>
              <a:gd name="connsiteY416" fmla="*/ 6715729 h 6858000"/>
              <a:gd name="connsiteX417" fmla="*/ 1794691 w 7467663"/>
              <a:gd name="connsiteY417" fmla="*/ 6843239 h 6858000"/>
              <a:gd name="connsiteX418" fmla="*/ 1794914 w 7467663"/>
              <a:gd name="connsiteY418" fmla="*/ 6858000 h 6858000"/>
              <a:gd name="connsiteX419" fmla="*/ 1746128 w 7467663"/>
              <a:gd name="connsiteY419" fmla="*/ 6858000 h 6858000"/>
              <a:gd name="connsiteX420" fmla="*/ 1753934 w 7467663"/>
              <a:gd name="connsiteY420" fmla="*/ 6724796 h 6858000"/>
              <a:gd name="connsiteX421" fmla="*/ 1792053 w 7467663"/>
              <a:gd name="connsiteY421" fmla="*/ 6572396 h 6858000"/>
              <a:gd name="connsiteX422" fmla="*/ 1862248 w 7467663"/>
              <a:gd name="connsiteY422" fmla="*/ 6266397 h 6858000"/>
              <a:gd name="connsiteX423" fmla="*/ 1862250 w 7467663"/>
              <a:gd name="connsiteY423" fmla="*/ 6033531 h 6858000"/>
              <a:gd name="connsiteX424" fmla="*/ 1211999 w 7467663"/>
              <a:gd name="connsiteY424" fmla="*/ 6683610 h 6858000"/>
              <a:gd name="connsiteX425" fmla="*/ 1213266 w 7467663"/>
              <a:gd name="connsiteY425" fmla="*/ 6691947 h 6858000"/>
              <a:gd name="connsiteX426" fmla="*/ 1203370 w 7467663"/>
              <a:gd name="connsiteY426" fmla="*/ 6850676 h 6858000"/>
              <a:gd name="connsiteX427" fmla="*/ 1203671 w 7467663"/>
              <a:gd name="connsiteY427" fmla="*/ 6858000 h 6858000"/>
              <a:gd name="connsiteX428" fmla="*/ 1143180 w 7467663"/>
              <a:gd name="connsiteY428" fmla="*/ 6858000 h 6858000"/>
              <a:gd name="connsiteX429" fmla="*/ 1142176 w 7467663"/>
              <a:gd name="connsiteY429" fmla="*/ 6766045 h 6858000"/>
              <a:gd name="connsiteX430" fmla="*/ 1067484 w 7467663"/>
              <a:gd name="connsiteY430" fmla="*/ 6858000 h 6858000"/>
              <a:gd name="connsiteX431" fmla="*/ 953928 w 7467663"/>
              <a:gd name="connsiteY431" fmla="*/ 6858000 h 6858000"/>
              <a:gd name="connsiteX432" fmla="*/ 959715 w 7467663"/>
              <a:gd name="connsiteY432" fmla="*/ 6850185 h 6858000"/>
              <a:gd name="connsiteX433" fmla="*/ 1483788 w 7467663"/>
              <a:gd name="connsiteY433" fmla="*/ 6259174 h 6858000"/>
              <a:gd name="connsiteX434" fmla="*/ 1100671 w 7467663"/>
              <a:gd name="connsiteY434" fmla="*/ 6252137 h 6858000"/>
              <a:gd name="connsiteX435" fmla="*/ 1090144 w 7467663"/>
              <a:gd name="connsiteY435" fmla="*/ 6256748 h 6858000"/>
              <a:gd name="connsiteX436" fmla="*/ 1095872 w 7467663"/>
              <a:gd name="connsiteY436" fmla="*/ 6271892 h 6858000"/>
              <a:gd name="connsiteX437" fmla="*/ 262785 w 7467663"/>
              <a:gd name="connsiteY437" fmla="*/ 6845450 h 6858000"/>
              <a:gd name="connsiteX438" fmla="*/ 209968 w 7467663"/>
              <a:gd name="connsiteY438" fmla="*/ 6770713 h 6858000"/>
              <a:gd name="connsiteX439" fmla="*/ 873460 w 7467663"/>
              <a:gd name="connsiteY439" fmla="*/ 6253768 h 6858000"/>
              <a:gd name="connsiteX440" fmla="*/ 192686 w 7467663"/>
              <a:gd name="connsiteY440" fmla="*/ 5849257 h 6858000"/>
              <a:gd name="connsiteX441" fmla="*/ 4696 w 7467663"/>
              <a:gd name="connsiteY441" fmla="*/ 5697668 h 6858000"/>
              <a:gd name="connsiteX442" fmla="*/ 0 w 7467663"/>
              <a:gd name="connsiteY442" fmla="*/ 5689984 h 6858000"/>
              <a:gd name="connsiteX443" fmla="*/ 0 w 7467663"/>
              <a:gd name="connsiteY443" fmla="*/ 5513472 h 6858000"/>
              <a:gd name="connsiteX444" fmla="*/ 174101 w 7467663"/>
              <a:gd name="connsiteY444" fmla="*/ 5620277 h 6858000"/>
              <a:gd name="connsiteX445" fmla="*/ 891800 w 7467663"/>
              <a:gd name="connsiteY445" fmla="*/ 6036935 h 6858000"/>
              <a:gd name="connsiteX446" fmla="*/ 1072219 w 7467663"/>
              <a:gd name="connsiteY446" fmla="*/ 6169443 h 6858000"/>
              <a:gd name="connsiteX447" fmla="*/ 1074117 w 7467663"/>
              <a:gd name="connsiteY447" fmla="*/ 6170301 h 6858000"/>
              <a:gd name="connsiteX448" fmla="*/ 1083114 w 7467663"/>
              <a:gd name="connsiteY448" fmla="*/ 6174131 h 6858000"/>
              <a:gd name="connsiteX449" fmla="*/ 1543010 w 7467663"/>
              <a:gd name="connsiteY449" fmla="*/ 6191140 h 6858000"/>
              <a:gd name="connsiteX450" fmla="*/ 1551080 w 7467663"/>
              <a:gd name="connsiteY450" fmla="*/ 6195006 h 6858000"/>
              <a:gd name="connsiteX451" fmla="*/ 2345443 w 7467663"/>
              <a:gd name="connsiteY451" fmla="*/ 5549882 h 6858000"/>
              <a:gd name="connsiteX452" fmla="*/ 1721499 w 7467663"/>
              <a:gd name="connsiteY452" fmla="*/ 5599969 h 6858000"/>
              <a:gd name="connsiteX453" fmla="*/ 767716 w 7467663"/>
              <a:gd name="connsiteY453" fmla="*/ 5472768 h 6858000"/>
              <a:gd name="connsiteX454" fmla="*/ 722147 w 7467663"/>
              <a:gd name="connsiteY454" fmla="*/ 5393091 h 6858000"/>
              <a:gd name="connsiteX455" fmla="*/ 1485552 w 7467663"/>
              <a:gd name="connsiteY455" fmla="*/ 5313202 h 6858000"/>
              <a:gd name="connsiteX456" fmla="*/ 2143004 w 7467663"/>
              <a:gd name="connsiteY456" fmla="*/ 5402420 h 6858000"/>
              <a:gd name="connsiteX457" fmla="*/ 1933391 w 7467663"/>
              <a:gd name="connsiteY457" fmla="*/ 5156971 h 6858000"/>
              <a:gd name="connsiteX458" fmla="*/ 1827118 w 7467663"/>
              <a:gd name="connsiteY458" fmla="*/ 4968410 h 6858000"/>
              <a:gd name="connsiteX459" fmla="*/ 1837349 w 7467663"/>
              <a:gd name="connsiteY459" fmla="*/ 4956357 h 6858000"/>
              <a:gd name="connsiteX460" fmla="*/ 2162835 w 7467663"/>
              <a:gd name="connsiteY460" fmla="*/ 5187853 h 6858000"/>
              <a:gd name="connsiteX461" fmla="*/ 2257167 w 7467663"/>
              <a:gd name="connsiteY461" fmla="*/ 5462123 h 6858000"/>
              <a:gd name="connsiteX462" fmla="*/ 2261598 w 7467663"/>
              <a:gd name="connsiteY462" fmla="*/ 5467998 h 6858000"/>
              <a:gd name="connsiteX463" fmla="*/ 2437177 w 7467663"/>
              <a:gd name="connsiteY463" fmla="*/ 5479608 h 6858000"/>
              <a:gd name="connsiteX464" fmla="*/ 2445247 w 7467663"/>
              <a:gd name="connsiteY464" fmla="*/ 5483476 h 6858000"/>
              <a:gd name="connsiteX465" fmla="*/ 2743626 w 7467663"/>
              <a:gd name="connsiteY465" fmla="*/ 5304819 h 6858000"/>
              <a:gd name="connsiteX466" fmla="*/ 3048102 w 7467663"/>
              <a:gd name="connsiteY466" fmla="*/ 5150595 h 6858000"/>
              <a:gd name="connsiteX467" fmla="*/ 1799414 w 7467663"/>
              <a:gd name="connsiteY467" fmla="*/ 4694732 h 6858000"/>
              <a:gd name="connsiteX468" fmla="*/ 1771735 w 7467663"/>
              <a:gd name="connsiteY468" fmla="*/ 4619929 h 6858000"/>
              <a:gd name="connsiteX469" fmla="*/ 3104273 w 7467663"/>
              <a:gd name="connsiteY469" fmla="*/ 5076159 h 6858000"/>
              <a:gd name="connsiteX470" fmla="*/ 3113245 w 7467663"/>
              <a:gd name="connsiteY470" fmla="*/ 5090705 h 6858000"/>
              <a:gd name="connsiteX471" fmla="*/ 3126294 w 7467663"/>
              <a:gd name="connsiteY471" fmla="*/ 5114400 h 6858000"/>
              <a:gd name="connsiteX472" fmla="*/ 3937433 w 7467663"/>
              <a:gd name="connsiteY472" fmla="*/ 4830473 h 6858000"/>
              <a:gd name="connsiteX473" fmla="*/ 3590475 w 7467663"/>
              <a:gd name="connsiteY473" fmla="*/ 4597974 h 6858000"/>
              <a:gd name="connsiteX474" fmla="*/ 3100264 w 7467663"/>
              <a:gd name="connsiteY474" fmla="*/ 4579845 h 6858000"/>
              <a:gd name="connsiteX475" fmla="*/ 2183576 w 7467663"/>
              <a:gd name="connsiteY475" fmla="*/ 4227150 h 6858000"/>
              <a:gd name="connsiteX476" fmla="*/ 2151029 w 7467663"/>
              <a:gd name="connsiteY476" fmla="*/ 4146947 h 6858000"/>
              <a:gd name="connsiteX477" fmla="*/ 3563434 w 7467663"/>
              <a:gd name="connsiteY477" fmla="*/ 4469115 h 6858000"/>
              <a:gd name="connsiteX478" fmla="*/ 3177952 w 7467663"/>
              <a:gd name="connsiteY478" fmla="*/ 3657386 h 6858000"/>
              <a:gd name="connsiteX479" fmla="*/ 3189263 w 7467663"/>
              <a:gd name="connsiteY479" fmla="*/ 3625726 h 6858000"/>
              <a:gd name="connsiteX480" fmla="*/ 3560912 w 7467663"/>
              <a:gd name="connsiteY480" fmla="*/ 4079863 h 6858000"/>
              <a:gd name="connsiteX481" fmla="*/ 3626636 w 7467663"/>
              <a:gd name="connsiteY481" fmla="*/ 4512230 h 6858000"/>
              <a:gd name="connsiteX482" fmla="*/ 3653088 w 7467663"/>
              <a:gd name="connsiteY482" fmla="*/ 4521417 h 6858000"/>
              <a:gd name="connsiteX483" fmla="*/ 3988128 w 7467663"/>
              <a:gd name="connsiteY483" fmla="*/ 4817267 h 6858000"/>
              <a:gd name="connsiteX484" fmla="*/ 4830582 w 7467663"/>
              <a:gd name="connsiteY484" fmla="*/ 4676000 h 6858000"/>
              <a:gd name="connsiteX485" fmla="*/ 4830100 w 7467663"/>
              <a:gd name="connsiteY485" fmla="*/ 4675554 h 6858000"/>
              <a:gd name="connsiteX486" fmla="*/ 4036318 w 7467663"/>
              <a:gd name="connsiteY486" fmla="*/ 4147013 h 6858000"/>
              <a:gd name="connsiteX487" fmla="*/ 3432098 w 7467663"/>
              <a:gd name="connsiteY487" fmla="*/ 3537312 h 6858000"/>
              <a:gd name="connsiteX488" fmla="*/ 3446761 w 7467663"/>
              <a:gd name="connsiteY488" fmla="*/ 3461278 h 6858000"/>
              <a:gd name="connsiteX489" fmla="*/ 4419733 w 7467663"/>
              <a:gd name="connsiteY489" fmla="*/ 3963555 h 6858000"/>
              <a:gd name="connsiteX490" fmla="*/ 4781371 w 7467663"/>
              <a:gd name="connsiteY490" fmla="*/ 4458604 h 6858000"/>
              <a:gd name="connsiteX491" fmla="*/ 4780440 w 7467663"/>
              <a:gd name="connsiteY491" fmla="*/ 4470290 h 6858000"/>
              <a:gd name="connsiteX492" fmla="*/ 4898954 w 7467663"/>
              <a:gd name="connsiteY492" fmla="*/ 4662092 h 6858000"/>
              <a:gd name="connsiteX493" fmla="*/ 4900699 w 7467663"/>
              <a:gd name="connsiteY493" fmla="*/ 4670867 h 6858000"/>
              <a:gd name="connsiteX494" fmla="*/ 5714511 w 7467663"/>
              <a:gd name="connsiteY494" fmla="*/ 4663483 h 6858000"/>
              <a:gd name="connsiteX495" fmla="*/ 5464793 w 7467663"/>
              <a:gd name="connsiteY495" fmla="*/ 4393556 h 6858000"/>
              <a:gd name="connsiteX496" fmla="*/ 5461897 w 7467663"/>
              <a:gd name="connsiteY496" fmla="*/ 4390879 h 6858000"/>
              <a:gd name="connsiteX497" fmla="*/ 4294126 w 7467663"/>
              <a:gd name="connsiteY497" fmla="*/ 3303048 h 6858000"/>
              <a:gd name="connsiteX498" fmla="*/ 4305321 w 7467663"/>
              <a:gd name="connsiteY498" fmla="*/ 3256953 h 6858000"/>
              <a:gd name="connsiteX499" fmla="*/ 4949299 w 7467663"/>
              <a:gd name="connsiteY499" fmla="*/ 3766336 h 6858000"/>
              <a:gd name="connsiteX500" fmla="*/ 5291452 w 7467663"/>
              <a:gd name="connsiteY500" fmla="*/ 4076801 h 6858000"/>
              <a:gd name="connsiteX501" fmla="*/ 5434998 w 7467663"/>
              <a:gd name="connsiteY501" fmla="*/ 4254100 h 6858000"/>
              <a:gd name="connsiteX502" fmla="*/ 5351015 w 7467663"/>
              <a:gd name="connsiteY502" fmla="*/ 3760989 h 6858000"/>
              <a:gd name="connsiteX503" fmla="*/ 5413780 w 7467663"/>
              <a:gd name="connsiteY503" fmla="*/ 2966265 h 6858000"/>
              <a:gd name="connsiteX504" fmla="*/ 5425627 w 7467663"/>
              <a:gd name="connsiteY504" fmla="*/ 2954192 h 6858000"/>
              <a:gd name="connsiteX505" fmla="*/ 6604735 w 7467663"/>
              <a:gd name="connsiteY505" fmla="*/ 2041381 h 6858000"/>
              <a:gd name="connsiteX506" fmla="*/ 7204487 w 7467663"/>
              <a:gd name="connsiteY506" fmla="*/ 2742112 h 6858000"/>
              <a:gd name="connsiteX507" fmla="*/ 7131592 w 7467663"/>
              <a:gd name="connsiteY507" fmla="*/ 2672096 h 6858000"/>
              <a:gd name="connsiteX508" fmla="*/ 6996344 w 7467663"/>
              <a:gd name="connsiteY508" fmla="*/ 2518310 h 6858000"/>
              <a:gd name="connsiteX509" fmla="*/ 6735495 w 7467663"/>
              <a:gd name="connsiteY509" fmla="*/ 2196890 h 6858000"/>
              <a:gd name="connsiteX510" fmla="*/ 6721901 w 7467663"/>
              <a:gd name="connsiteY510" fmla="*/ 2179274 h 6858000"/>
              <a:gd name="connsiteX511" fmla="*/ 6604735 w 7467663"/>
              <a:gd name="connsiteY511" fmla="*/ 2041381 h 6858000"/>
              <a:gd name="connsiteX512" fmla="*/ 6591670 w 7467663"/>
              <a:gd name="connsiteY512" fmla="*/ 1988277 h 6858000"/>
              <a:gd name="connsiteX513" fmla="*/ 6747349 w 7467663"/>
              <a:gd name="connsiteY513" fmla="*/ 2160069 h 6858000"/>
              <a:gd name="connsiteX514" fmla="*/ 6760943 w 7467663"/>
              <a:gd name="connsiteY514" fmla="*/ 2177686 h 6858000"/>
              <a:gd name="connsiteX515" fmla="*/ 7021065 w 7467663"/>
              <a:gd name="connsiteY515" fmla="*/ 2498102 h 6858000"/>
              <a:gd name="connsiteX516" fmla="*/ 7155223 w 7467663"/>
              <a:gd name="connsiteY516" fmla="*/ 2650386 h 6858000"/>
              <a:gd name="connsiteX517" fmla="*/ 7203167 w 7467663"/>
              <a:gd name="connsiteY517" fmla="*/ 2697288 h 6858000"/>
              <a:gd name="connsiteX518" fmla="*/ 6937703 w 7467663"/>
              <a:gd name="connsiteY518" fmla="*/ 2321981 h 6858000"/>
              <a:gd name="connsiteX519" fmla="*/ 6591670 w 7467663"/>
              <a:gd name="connsiteY519" fmla="*/ 1988277 h 6858000"/>
              <a:gd name="connsiteX520" fmla="*/ 5798671 w 7467663"/>
              <a:gd name="connsiteY520" fmla="*/ 1981601 h 6858000"/>
              <a:gd name="connsiteX521" fmla="*/ 5754709 w 7467663"/>
              <a:gd name="connsiteY521" fmla="*/ 2071454 h 6858000"/>
              <a:gd name="connsiteX522" fmla="*/ 5763044 w 7467663"/>
              <a:gd name="connsiteY522" fmla="*/ 2842206 h 6858000"/>
              <a:gd name="connsiteX523" fmla="*/ 5764974 w 7467663"/>
              <a:gd name="connsiteY523" fmla="*/ 2799609 h 6858000"/>
              <a:gd name="connsiteX524" fmla="*/ 5767665 w 7467663"/>
              <a:gd name="connsiteY524" fmla="*/ 2666409 h 6858000"/>
              <a:gd name="connsiteX525" fmla="*/ 5763055 w 7467663"/>
              <a:gd name="connsiteY525" fmla="*/ 2579705 h 6858000"/>
              <a:gd name="connsiteX526" fmla="*/ 5758079 w 7467663"/>
              <a:gd name="connsiteY526" fmla="*/ 2492508 h 6858000"/>
              <a:gd name="connsiteX527" fmla="*/ 5779325 w 7467663"/>
              <a:gd name="connsiteY527" fmla="*/ 2197069 h 6858000"/>
              <a:gd name="connsiteX528" fmla="*/ 5798671 w 7467663"/>
              <a:gd name="connsiteY528" fmla="*/ 1981601 h 6858000"/>
              <a:gd name="connsiteX529" fmla="*/ 5829202 w 7467663"/>
              <a:gd name="connsiteY529" fmla="*/ 1971679 h 6858000"/>
              <a:gd name="connsiteX530" fmla="*/ 5809558 w 7467663"/>
              <a:gd name="connsiteY530" fmla="*/ 2198043 h 6858000"/>
              <a:gd name="connsiteX531" fmla="*/ 5788653 w 7467663"/>
              <a:gd name="connsiteY531" fmla="*/ 2489430 h 6858000"/>
              <a:gd name="connsiteX532" fmla="*/ 5793439 w 7467663"/>
              <a:gd name="connsiteY532" fmla="*/ 2575235 h 6858000"/>
              <a:gd name="connsiteX533" fmla="*/ 5796837 w 7467663"/>
              <a:gd name="connsiteY533" fmla="*/ 2637633 h 6858000"/>
              <a:gd name="connsiteX534" fmla="*/ 5818614 w 7467663"/>
              <a:gd name="connsiteY534" fmla="*/ 2473055 h 6858000"/>
              <a:gd name="connsiteX535" fmla="*/ 5829202 w 7467663"/>
              <a:gd name="connsiteY535" fmla="*/ 1971679 h 6858000"/>
              <a:gd name="connsiteX536" fmla="*/ 5911389 w 7467663"/>
              <a:gd name="connsiteY536" fmla="*/ 1898371 h 6858000"/>
              <a:gd name="connsiteX537" fmla="*/ 6237627 w 7467663"/>
              <a:gd name="connsiteY537" fmla="*/ 2231921 h 6858000"/>
              <a:gd name="connsiteX538" fmla="*/ 5911389 w 7467663"/>
              <a:gd name="connsiteY538" fmla="*/ 1898371 h 6858000"/>
              <a:gd name="connsiteX539" fmla="*/ 6944437 w 7467663"/>
              <a:gd name="connsiteY539" fmla="*/ 1575402 h 6858000"/>
              <a:gd name="connsiteX540" fmla="*/ 6304730 w 7467663"/>
              <a:gd name="connsiteY540" fmla="*/ 1766654 h 6858000"/>
              <a:gd name="connsiteX541" fmla="*/ 6944437 w 7467663"/>
              <a:gd name="connsiteY541" fmla="*/ 1575402 h 6858000"/>
              <a:gd name="connsiteX542" fmla="*/ 7019523 w 7467663"/>
              <a:gd name="connsiteY542" fmla="*/ 1519450 h 6858000"/>
              <a:gd name="connsiteX543" fmla="*/ 6298091 w 7467663"/>
              <a:gd name="connsiteY543" fmla="*/ 1737122 h 6858000"/>
              <a:gd name="connsiteX544" fmla="*/ 7019523 w 7467663"/>
              <a:gd name="connsiteY544" fmla="*/ 1519450 h 6858000"/>
              <a:gd name="connsiteX545" fmla="*/ 2399523 w 7467663"/>
              <a:gd name="connsiteY545" fmla="*/ 1428234 h 6858000"/>
              <a:gd name="connsiteX546" fmla="*/ 2224982 w 7467663"/>
              <a:gd name="connsiteY546" fmla="*/ 1826201 h 6858000"/>
              <a:gd name="connsiteX547" fmla="*/ 2096099 w 7467663"/>
              <a:gd name="connsiteY547" fmla="*/ 2345900 h 6858000"/>
              <a:gd name="connsiteX548" fmla="*/ 2283317 w 7467663"/>
              <a:gd name="connsiteY548" fmla="*/ 1796925 h 6858000"/>
              <a:gd name="connsiteX549" fmla="*/ 2399523 w 7467663"/>
              <a:gd name="connsiteY549" fmla="*/ 1428234 h 6858000"/>
              <a:gd name="connsiteX550" fmla="*/ 2448558 w 7467663"/>
              <a:gd name="connsiteY550" fmla="*/ 1373435 h 6858000"/>
              <a:gd name="connsiteX551" fmla="*/ 2312521 w 7467663"/>
              <a:gd name="connsiteY551" fmla="*/ 1806140 h 6858000"/>
              <a:gd name="connsiteX552" fmla="*/ 2127533 w 7467663"/>
              <a:gd name="connsiteY552" fmla="*/ 2348380 h 6858000"/>
              <a:gd name="connsiteX553" fmla="*/ 2358080 w 7467663"/>
              <a:gd name="connsiteY553" fmla="*/ 1866134 h 6858000"/>
              <a:gd name="connsiteX554" fmla="*/ 2407436 w 7467663"/>
              <a:gd name="connsiteY554" fmla="*/ 1651070 h 6858000"/>
              <a:gd name="connsiteX555" fmla="*/ 2448558 w 7467663"/>
              <a:gd name="connsiteY555" fmla="*/ 1373435 h 6858000"/>
              <a:gd name="connsiteX556" fmla="*/ 278707 w 7467663"/>
              <a:gd name="connsiteY556" fmla="*/ 1352270 h 6858000"/>
              <a:gd name="connsiteX557" fmla="*/ 321570 w 7467663"/>
              <a:gd name="connsiteY557" fmla="*/ 1861610 h 6858000"/>
              <a:gd name="connsiteX558" fmla="*/ 294281 w 7467663"/>
              <a:gd name="connsiteY558" fmla="*/ 1440658 h 6858000"/>
              <a:gd name="connsiteX559" fmla="*/ 278707 w 7467663"/>
              <a:gd name="connsiteY559" fmla="*/ 1352270 h 6858000"/>
              <a:gd name="connsiteX560" fmla="*/ 1423821 w 7467663"/>
              <a:gd name="connsiteY560" fmla="*/ 1351958 h 6858000"/>
              <a:gd name="connsiteX561" fmla="*/ 1638521 w 7467663"/>
              <a:gd name="connsiteY561" fmla="*/ 1908470 h 6858000"/>
              <a:gd name="connsiteX562" fmla="*/ 1754199 w 7467663"/>
              <a:gd name="connsiteY562" fmla="*/ 2149284 h 6858000"/>
              <a:gd name="connsiteX563" fmla="*/ 1908359 w 7467663"/>
              <a:gd name="connsiteY563" fmla="*/ 2364988 h 6858000"/>
              <a:gd name="connsiteX564" fmla="*/ 1647661 w 7467663"/>
              <a:gd name="connsiteY564" fmla="*/ 1825945 h 6858000"/>
              <a:gd name="connsiteX565" fmla="*/ 1423821 w 7467663"/>
              <a:gd name="connsiteY565" fmla="*/ 1351958 h 6858000"/>
              <a:gd name="connsiteX566" fmla="*/ 1431890 w 7467663"/>
              <a:gd name="connsiteY566" fmla="*/ 1306475 h 6858000"/>
              <a:gd name="connsiteX567" fmla="*/ 1507597 w 7467663"/>
              <a:gd name="connsiteY567" fmla="*/ 1446132 h 6858000"/>
              <a:gd name="connsiteX568" fmla="*/ 1674586 w 7467663"/>
              <a:gd name="connsiteY568" fmla="*/ 1813832 h 6858000"/>
              <a:gd name="connsiteX569" fmla="*/ 1815950 w 7467663"/>
              <a:gd name="connsiteY569" fmla="*/ 2128564 h 6858000"/>
              <a:gd name="connsiteX570" fmla="*/ 1984242 w 7467663"/>
              <a:gd name="connsiteY570" fmla="*/ 2430829 h 6858000"/>
              <a:gd name="connsiteX571" fmla="*/ 2014023 w 7467663"/>
              <a:gd name="connsiteY571" fmla="*/ 2450995 h 6858000"/>
              <a:gd name="connsiteX572" fmla="*/ 1747337 w 7467663"/>
              <a:gd name="connsiteY572" fmla="*/ 1855264 h 6858000"/>
              <a:gd name="connsiteX573" fmla="*/ 1533749 w 7467663"/>
              <a:gd name="connsiteY573" fmla="*/ 1478656 h 6858000"/>
              <a:gd name="connsiteX574" fmla="*/ 1431890 w 7467663"/>
              <a:gd name="connsiteY574" fmla="*/ 1306475 h 6858000"/>
              <a:gd name="connsiteX575" fmla="*/ 5052692 w 7467663"/>
              <a:gd name="connsiteY575" fmla="*/ 1292994 h 6858000"/>
              <a:gd name="connsiteX576" fmla="*/ 5200661 w 7467663"/>
              <a:gd name="connsiteY576" fmla="*/ 1635186 h 6858000"/>
              <a:gd name="connsiteX577" fmla="*/ 5297138 w 7467663"/>
              <a:gd name="connsiteY577" fmla="*/ 1906351 h 6858000"/>
              <a:gd name="connsiteX578" fmla="*/ 5052692 w 7467663"/>
              <a:gd name="connsiteY578" fmla="*/ 1292994 h 6858000"/>
              <a:gd name="connsiteX579" fmla="*/ 5009948 w 7467663"/>
              <a:gd name="connsiteY579" fmla="*/ 1273619 h 6858000"/>
              <a:gd name="connsiteX580" fmla="*/ 5121777 w 7467663"/>
              <a:gd name="connsiteY580" fmla="*/ 1654213 h 6858000"/>
              <a:gd name="connsiteX581" fmla="*/ 5293545 w 7467663"/>
              <a:gd name="connsiteY581" fmla="*/ 2072247 h 6858000"/>
              <a:gd name="connsiteX582" fmla="*/ 5294042 w 7467663"/>
              <a:gd name="connsiteY582" fmla="*/ 2065019 h 6858000"/>
              <a:gd name="connsiteX583" fmla="*/ 5171936 w 7467663"/>
              <a:gd name="connsiteY583" fmla="*/ 1647613 h 6858000"/>
              <a:gd name="connsiteX584" fmla="*/ 5009948 w 7467663"/>
              <a:gd name="connsiteY584" fmla="*/ 1273619 h 6858000"/>
              <a:gd name="connsiteX585" fmla="*/ 655236 w 7467663"/>
              <a:gd name="connsiteY585" fmla="*/ 1268632 h 6858000"/>
              <a:gd name="connsiteX586" fmla="*/ 839521 w 7467663"/>
              <a:gd name="connsiteY586" fmla="*/ 1685315 h 6858000"/>
              <a:gd name="connsiteX587" fmla="*/ 1109416 w 7467663"/>
              <a:gd name="connsiteY587" fmla="*/ 2061663 h 6858000"/>
              <a:gd name="connsiteX588" fmla="*/ 1298300 w 7467663"/>
              <a:gd name="connsiteY588" fmla="*/ 2247742 h 6858000"/>
              <a:gd name="connsiteX589" fmla="*/ 1125871 w 7467663"/>
              <a:gd name="connsiteY589" fmla="*/ 1989513 h 6858000"/>
              <a:gd name="connsiteX590" fmla="*/ 981574 w 7467663"/>
              <a:gd name="connsiteY590" fmla="*/ 1783157 h 6858000"/>
              <a:gd name="connsiteX591" fmla="*/ 922198 w 7467663"/>
              <a:gd name="connsiteY591" fmla="*/ 1677437 h 6858000"/>
              <a:gd name="connsiteX592" fmla="*/ 869293 w 7467663"/>
              <a:gd name="connsiteY592" fmla="*/ 1583214 h 6858000"/>
              <a:gd name="connsiteX593" fmla="*/ 751431 w 7467663"/>
              <a:gd name="connsiteY593" fmla="*/ 1405731 h 6858000"/>
              <a:gd name="connsiteX594" fmla="*/ 655236 w 7467663"/>
              <a:gd name="connsiteY594" fmla="*/ 1268632 h 6858000"/>
              <a:gd name="connsiteX595" fmla="*/ 6516292 w 7467663"/>
              <a:gd name="connsiteY595" fmla="*/ 1263064 h 6858000"/>
              <a:gd name="connsiteX596" fmla="*/ 5736320 w 7467663"/>
              <a:gd name="connsiteY596" fmla="*/ 1501803 h 6858000"/>
              <a:gd name="connsiteX597" fmla="*/ 6516292 w 7467663"/>
              <a:gd name="connsiteY597" fmla="*/ 1263064 h 6858000"/>
              <a:gd name="connsiteX598" fmla="*/ 291466 w 7467663"/>
              <a:gd name="connsiteY598" fmla="*/ 1250369 h 6858000"/>
              <a:gd name="connsiteX599" fmla="*/ 323180 w 7467663"/>
              <a:gd name="connsiteY599" fmla="*/ 1435283 h 6858000"/>
              <a:gd name="connsiteX600" fmla="*/ 349381 w 7467663"/>
              <a:gd name="connsiteY600" fmla="*/ 1875041 h 6858000"/>
              <a:gd name="connsiteX601" fmla="*/ 374363 w 7467663"/>
              <a:gd name="connsiteY601" fmla="*/ 1506494 h 6858000"/>
              <a:gd name="connsiteX602" fmla="*/ 302168 w 7467663"/>
              <a:gd name="connsiteY602" fmla="*/ 1274495 h 6858000"/>
              <a:gd name="connsiteX603" fmla="*/ 291466 w 7467663"/>
              <a:gd name="connsiteY603" fmla="*/ 1250369 h 6858000"/>
              <a:gd name="connsiteX604" fmla="*/ 678222 w 7467663"/>
              <a:gd name="connsiteY604" fmla="*/ 1248670 h 6858000"/>
              <a:gd name="connsiteX605" fmla="*/ 775536 w 7467663"/>
              <a:gd name="connsiteY605" fmla="*/ 1388015 h 6858000"/>
              <a:gd name="connsiteX606" fmla="*/ 894529 w 7467663"/>
              <a:gd name="connsiteY606" fmla="*/ 1567739 h 6858000"/>
              <a:gd name="connsiteX607" fmla="*/ 948000 w 7467663"/>
              <a:gd name="connsiteY607" fmla="*/ 1663088 h 6858000"/>
              <a:gd name="connsiteX608" fmla="*/ 1006812 w 7467663"/>
              <a:gd name="connsiteY608" fmla="*/ 1767683 h 6858000"/>
              <a:gd name="connsiteX609" fmla="*/ 1149133 w 7467663"/>
              <a:gd name="connsiteY609" fmla="*/ 1971513 h 6858000"/>
              <a:gd name="connsiteX610" fmla="*/ 1333952 w 7467663"/>
              <a:gd name="connsiteY610" fmla="*/ 2251620 h 6858000"/>
              <a:gd name="connsiteX611" fmla="*/ 1337329 w 7467663"/>
              <a:gd name="connsiteY611" fmla="*/ 2258350 h 6858000"/>
              <a:gd name="connsiteX612" fmla="*/ 1014726 w 7467663"/>
              <a:gd name="connsiteY612" fmla="*/ 1615556 h 6858000"/>
              <a:gd name="connsiteX613" fmla="*/ 678222 w 7467663"/>
              <a:gd name="connsiteY613" fmla="*/ 1248670 h 6858000"/>
              <a:gd name="connsiteX614" fmla="*/ 6691602 w 7467663"/>
              <a:gd name="connsiteY614" fmla="*/ 1140573 h 6858000"/>
              <a:gd name="connsiteX615" fmla="*/ 6571100 w 7467663"/>
              <a:gd name="connsiteY615" fmla="*/ 1183662 h 6858000"/>
              <a:gd name="connsiteX616" fmla="*/ 6241687 w 7467663"/>
              <a:gd name="connsiteY616" fmla="*/ 1257600 h 6858000"/>
              <a:gd name="connsiteX617" fmla="*/ 5693009 w 7467663"/>
              <a:gd name="connsiteY617" fmla="*/ 1478256 h 6858000"/>
              <a:gd name="connsiteX618" fmla="*/ 6548420 w 7467663"/>
              <a:gd name="connsiteY618" fmla="*/ 1214599 h 6858000"/>
              <a:gd name="connsiteX619" fmla="*/ 6605473 w 7467663"/>
              <a:gd name="connsiteY619" fmla="*/ 1184686 h 6858000"/>
              <a:gd name="connsiteX620" fmla="*/ 6691602 w 7467663"/>
              <a:gd name="connsiteY620" fmla="*/ 1140573 h 6858000"/>
              <a:gd name="connsiteX621" fmla="*/ 4002475 w 7467663"/>
              <a:gd name="connsiteY621" fmla="*/ 1037802 h 6858000"/>
              <a:gd name="connsiteX622" fmla="*/ 4000324 w 7467663"/>
              <a:gd name="connsiteY622" fmla="*/ 1039362 h 6858000"/>
              <a:gd name="connsiteX623" fmla="*/ 4002862 w 7467663"/>
              <a:gd name="connsiteY623" fmla="*/ 1042866 h 6858000"/>
              <a:gd name="connsiteX624" fmla="*/ 4002475 w 7467663"/>
              <a:gd name="connsiteY624" fmla="*/ 1037802 h 6858000"/>
              <a:gd name="connsiteX625" fmla="*/ 506322 w 7467663"/>
              <a:gd name="connsiteY625" fmla="*/ 1020997 h 6858000"/>
              <a:gd name="connsiteX626" fmla="*/ 533068 w 7467663"/>
              <a:gd name="connsiteY626" fmla="*/ 1029409 h 6858000"/>
              <a:gd name="connsiteX627" fmla="*/ 1232525 w 7467663"/>
              <a:gd name="connsiteY627" fmla="*/ 1804675 h 6858000"/>
              <a:gd name="connsiteX628" fmla="*/ 1388858 w 7467663"/>
              <a:gd name="connsiteY628" fmla="*/ 2368011 h 6858000"/>
              <a:gd name="connsiteX629" fmla="*/ 1384098 w 7467663"/>
              <a:gd name="connsiteY629" fmla="*/ 2378125 h 6858000"/>
              <a:gd name="connsiteX630" fmla="*/ 1425393 w 7467663"/>
              <a:gd name="connsiteY630" fmla="*/ 2589124 h 6858000"/>
              <a:gd name="connsiteX631" fmla="*/ 1424001 w 7467663"/>
              <a:gd name="connsiteY631" fmla="*/ 2597541 h 6858000"/>
              <a:gd name="connsiteX632" fmla="*/ 2152729 w 7467663"/>
              <a:gd name="connsiteY632" fmla="*/ 2864487 h 6858000"/>
              <a:gd name="connsiteX633" fmla="*/ 2020609 w 7467663"/>
              <a:gd name="connsiteY633" fmla="*/ 2539671 h 6858000"/>
              <a:gd name="connsiteX634" fmla="*/ 2018920 w 7467663"/>
              <a:gd name="connsiteY634" fmla="*/ 2536309 h 6858000"/>
              <a:gd name="connsiteX635" fmla="*/ 1342441 w 7467663"/>
              <a:gd name="connsiteY635" fmla="*/ 1173017 h 6858000"/>
              <a:gd name="connsiteX636" fmla="*/ 1367925 w 7467663"/>
              <a:gd name="connsiteY636" fmla="*/ 1135648 h 6858000"/>
              <a:gd name="connsiteX637" fmla="*/ 1771401 w 7467663"/>
              <a:gd name="connsiteY637" fmla="*/ 1806673 h 6858000"/>
              <a:gd name="connsiteX638" fmla="*/ 1972385 w 7467663"/>
              <a:gd name="connsiteY638" fmla="*/ 2198735 h 6858000"/>
              <a:gd name="connsiteX639" fmla="*/ 2040892 w 7467663"/>
              <a:gd name="connsiteY639" fmla="*/ 2405205 h 6858000"/>
              <a:gd name="connsiteX640" fmla="*/ 2131689 w 7467663"/>
              <a:gd name="connsiteY640" fmla="*/ 1936926 h 6858000"/>
              <a:gd name="connsiteX641" fmla="*/ 2454820 w 7467663"/>
              <a:gd name="connsiteY641" fmla="*/ 1248808 h 6858000"/>
              <a:gd name="connsiteX642" fmla="*/ 2492512 w 7467663"/>
              <a:gd name="connsiteY642" fmla="*/ 1302920 h 6858000"/>
              <a:gd name="connsiteX643" fmla="*/ 2081216 w 7467663"/>
              <a:gd name="connsiteY643" fmla="*/ 2527513 h 6858000"/>
              <a:gd name="connsiteX644" fmla="*/ 2081211 w 7467663"/>
              <a:gd name="connsiteY644" fmla="*/ 2528916 h 6858000"/>
              <a:gd name="connsiteX645" fmla="*/ 2199067 w 7467663"/>
              <a:gd name="connsiteY645" fmla="*/ 2884061 h 6858000"/>
              <a:gd name="connsiteX646" fmla="*/ 3192586 w 7467663"/>
              <a:gd name="connsiteY646" fmla="*/ 3411496 h 6858000"/>
              <a:gd name="connsiteX647" fmla="*/ 3182620 w 7467663"/>
              <a:gd name="connsiteY647" fmla="*/ 3483279 h 6858000"/>
              <a:gd name="connsiteX648" fmla="*/ 2435119 w 7467663"/>
              <a:gd name="connsiteY648" fmla="*/ 3080173 h 6858000"/>
              <a:gd name="connsiteX649" fmla="*/ 2410152 w 7467663"/>
              <a:gd name="connsiteY649" fmla="*/ 3063751 h 6858000"/>
              <a:gd name="connsiteX650" fmla="*/ 2408099 w 7467663"/>
              <a:gd name="connsiteY650" fmla="*/ 3064403 h 6858000"/>
              <a:gd name="connsiteX651" fmla="*/ 2407218 w 7467663"/>
              <a:gd name="connsiteY651" fmla="*/ 3070324 h 6858000"/>
              <a:gd name="connsiteX652" fmla="*/ 2380138 w 7467663"/>
              <a:gd name="connsiteY652" fmla="*/ 3099341 h 6858000"/>
              <a:gd name="connsiteX653" fmla="*/ 1765923 w 7467663"/>
              <a:gd name="connsiteY653" fmla="*/ 3581043 h 6858000"/>
              <a:gd name="connsiteX654" fmla="*/ 1702258 w 7467663"/>
              <a:gd name="connsiteY654" fmla="*/ 3612286 h 6858000"/>
              <a:gd name="connsiteX655" fmla="*/ 1538370 w 7467663"/>
              <a:gd name="connsiteY655" fmla="*/ 3811804 h 6858000"/>
              <a:gd name="connsiteX656" fmla="*/ 542867 w 7467663"/>
              <a:gd name="connsiteY656" fmla="*/ 4944092 h 6858000"/>
              <a:gd name="connsiteX657" fmla="*/ 515800 w 7467663"/>
              <a:gd name="connsiteY657" fmla="*/ 4862180 h 6858000"/>
              <a:gd name="connsiteX658" fmla="*/ 909145 w 7467663"/>
              <a:gd name="connsiteY658" fmla="*/ 4199225 h 6858000"/>
              <a:gd name="connsiteX659" fmla="*/ 1214067 w 7467663"/>
              <a:gd name="connsiteY659" fmla="*/ 3908561 h 6858000"/>
              <a:gd name="connsiteX660" fmla="*/ 640967 w 7467663"/>
              <a:gd name="connsiteY660" fmla="*/ 4105601 h 6858000"/>
              <a:gd name="connsiteX661" fmla="*/ 112563 w 7467663"/>
              <a:gd name="connsiteY661" fmla="*/ 4396952 h 6858000"/>
              <a:gd name="connsiteX662" fmla="*/ 0 w 7467663"/>
              <a:gd name="connsiteY662" fmla="*/ 4466006 h 6858000"/>
              <a:gd name="connsiteX663" fmla="*/ 0 w 7467663"/>
              <a:gd name="connsiteY663" fmla="*/ 4233763 h 6858000"/>
              <a:gd name="connsiteX664" fmla="*/ 36881 w 7467663"/>
              <a:gd name="connsiteY664" fmla="*/ 4200118 h 6858000"/>
              <a:gd name="connsiteX665" fmla="*/ 910534 w 7467663"/>
              <a:gd name="connsiteY665" fmla="*/ 3629753 h 6858000"/>
              <a:gd name="connsiteX666" fmla="*/ 1578717 w 7467663"/>
              <a:gd name="connsiteY666" fmla="*/ 3575982 h 6858000"/>
              <a:gd name="connsiteX667" fmla="*/ 2338780 w 7467663"/>
              <a:gd name="connsiteY667" fmla="*/ 3033725 h 6858000"/>
              <a:gd name="connsiteX668" fmla="*/ 1807991 w 7467663"/>
              <a:gd name="connsiteY668" fmla="*/ 2807184 h 6858000"/>
              <a:gd name="connsiteX669" fmla="*/ 1416358 w 7467663"/>
              <a:gd name="connsiteY669" fmla="*/ 3112571 h 6858000"/>
              <a:gd name="connsiteX670" fmla="*/ 939066 w 7467663"/>
              <a:gd name="connsiteY670" fmla="*/ 3378798 h 6858000"/>
              <a:gd name="connsiteX671" fmla="*/ 115099 w 7467663"/>
              <a:gd name="connsiteY671" fmla="*/ 3607650 h 6858000"/>
              <a:gd name="connsiteX672" fmla="*/ 97284 w 7467663"/>
              <a:gd name="connsiteY672" fmla="*/ 3520393 h 6858000"/>
              <a:gd name="connsiteX673" fmla="*/ 922050 w 7467663"/>
              <a:gd name="connsiteY673" fmla="*/ 3074867 h 6858000"/>
              <a:gd name="connsiteX674" fmla="*/ 1405265 w 7467663"/>
              <a:gd name="connsiteY674" fmla="*/ 3016319 h 6858000"/>
              <a:gd name="connsiteX675" fmla="*/ 1407512 w 7467663"/>
              <a:gd name="connsiteY675" fmla="*/ 3018001 h 6858000"/>
              <a:gd name="connsiteX676" fmla="*/ 1726266 w 7467663"/>
              <a:gd name="connsiteY676" fmla="*/ 2777274 h 6858000"/>
              <a:gd name="connsiteX677" fmla="*/ 625390 w 7467663"/>
              <a:gd name="connsiteY677" fmla="*/ 2514541 h 6858000"/>
              <a:gd name="connsiteX678" fmla="*/ 619799 w 7467663"/>
              <a:gd name="connsiteY678" fmla="*/ 2527180 h 6858000"/>
              <a:gd name="connsiteX679" fmla="*/ 310030 w 7467663"/>
              <a:gd name="connsiteY679" fmla="*/ 2771818 h 6858000"/>
              <a:gd name="connsiteX680" fmla="*/ 173877 w 7467663"/>
              <a:gd name="connsiteY680" fmla="*/ 2937056 h 6858000"/>
              <a:gd name="connsiteX681" fmla="*/ 77889 w 7467663"/>
              <a:gd name="connsiteY681" fmla="*/ 3138440 h 6858000"/>
              <a:gd name="connsiteX682" fmla="*/ 0 w 7467663"/>
              <a:gd name="connsiteY682" fmla="*/ 3271395 h 6858000"/>
              <a:gd name="connsiteX683" fmla="*/ 0 w 7467663"/>
              <a:gd name="connsiteY683" fmla="*/ 3153002 h 6858000"/>
              <a:gd name="connsiteX684" fmla="*/ 2386 w 7467663"/>
              <a:gd name="connsiteY684" fmla="*/ 3149203 h 6858000"/>
              <a:gd name="connsiteX685" fmla="*/ 89753 w 7467663"/>
              <a:gd name="connsiteY685" fmla="*/ 2987702 h 6858000"/>
              <a:gd name="connsiteX686" fmla="*/ 76869 w 7467663"/>
              <a:gd name="connsiteY686" fmla="*/ 3005404 h 6858000"/>
              <a:gd name="connsiteX687" fmla="*/ 32049 w 7467663"/>
              <a:gd name="connsiteY687" fmla="*/ 3065814 h 6858000"/>
              <a:gd name="connsiteX688" fmla="*/ 0 w 7467663"/>
              <a:gd name="connsiteY688" fmla="*/ 3108744 h 6858000"/>
              <a:gd name="connsiteX689" fmla="*/ 0 w 7467663"/>
              <a:gd name="connsiteY689" fmla="*/ 3058059 h 6858000"/>
              <a:gd name="connsiteX690" fmla="*/ 7610 w 7467663"/>
              <a:gd name="connsiteY690" fmla="*/ 3047889 h 6858000"/>
              <a:gd name="connsiteX691" fmla="*/ 52419 w 7467663"/>
              <a:gd name="connsiteY691" fmla="*/ 2987479 h 6858000"/>
              <a:gd name="connsiteX692" fmla="*/ 59142 w 7467663"/>
              <a:gd name="connsiteY692" fmla="*/ 2978488 h 6858000"/>
              <a:gd name="connsiteX693" fmla="*/ 0 w 7467663"/>
              <a:gd name="connsiteY693" fmla="*/ 3015334 h 6858000"/>
              <a:gd name="connsiteX694" fmla="*/ 0 w 7467663"/>
              <a:gd name="connsiteY694" fmla="*/ 2914286 h 6858000"/>
              <a:gd name="connsiteX695" fmla="*/ 36383 w 7467663"/>
              <a:gd name="connsiteY695" fmla="*/ 2901128 h 6858000"/>
              <a:gd name="connsiteX696" fmla="*/ 156329 w 7467663"/>
              <a:gd name="connsiteY696" fmla="*/ 2840533 h 6858000"/>
              <a:gd name="connsiteX697" fmla="*/ 358355 w 7467663"/>
              <a:gd name="connsiteY697" fmla="*/ 2620471 h 6858000"/>
              <a:gd name="connsiteX698" fmla="*/ 510577 w 7467663"/>
              <a:gd name="connsiteY698" fmla="*/ 2501244 h 6858000"/>
              <a:gd name="connsiteX699" fmla="*/ 211967 w 7467663"/>
              <a:gd name="connsiteY699" fmla="*/ 2479171 h 6858000"/>
              <a:gd name="connsiteX700" fmla="*/ 0 w 7467663"/>
              <a:gd name="connsiteY700" fmla="*/ 2476398 h 6858000"/>
              <a:gd name="connsiteX701" fmla="*/ 0 w 7467663"/>
              <a:gd name="connsiteY701" fmla="*/ 2389189 h 6858000"/>
              <a:gd name="connsiteX702" fmla="*/ 103062 w 7467663"/>
              <a:gd name="connsiteY702" fmla="*/ 2389518 h 6858000"/>
              <a:gd name="connsiteX703" fmla="*/ 510734 w 7467663"/>
              <a:gd name="connsiteY703" fmla="*/ 2416201 h 6858000"/>
              <a:gd name="connsiteX704" fmla="*/ 279257 w 7467663"/>
              <a:gd name="connsiteY704" fmla="*/ 2092102 h 6858000"/>
              <a:gd name="connsiteX705" fmla="*/ 65265 w 7467663"/>
              <a:gd name="connsiteY705" fmla="*/ 2006049 h 6858000"/>
              <a:gd name="connsiteX706" fmla="*/ 0 w 7467663"/>
              <a:gd name="connsiteY706" fmla="*/ 1982532 h 6858000"/>
              <a:gd name="connsiteX707" fmla="*/ 0 w 7467663"/>
              <a:gd name="connsiteY707" fmla="*/ 1912789 h 6858000"/>
              <a:gd name="connsiteX708" fmla="*/ 97460 w 7467663"/>
              <a:gd name="connsiteY708" fmla="*/ 1953725 h 6858000"/>
              <a:gd name="connsiteX709" fmla="*/ 221272 w 7467663"/>
              <a:gd name="connsiteY709" fmla="*/ 1980766 h 6858000"/>
              <a:gd name="connsiteX710" fmla="*/ 116765 w 7467663"/>
              <a:gd name="connsiteY710" fmla="*/ 1911033 h 6858000"/>
              <a:gd name="connsiteX711" fmla="*/ 16405 w 7467663"/>
              <a:gd name="connsiteY711" fmla="*/ 1803412 h 6858000"/>
              <a:gd name="connsiteX712" fmla="*/ 0 w 7467663"/>
              <a:gd name="connsiteY712" fmla="*/ 1784777 h 6858000"/>
              <a:gd name="connsiteX713" fmla="*/ 0 w 7467663"/>
              <a:gd name="connsiteY713" fmla="*/ 1740082 h 6858000"/>
              <a:gd name="connsiteX714" fmla="*/ 39394 w 7467663"/>
              <a:gd name="connsiteY714" fmla="*/ 1784856 h 6858000"/>
              <a:gd name="connsiteX715" fmla="*/ 135813 w 7467663"/>
              <a:gd name="connsiteY715" fmla="*/ 1888838 h 6858000"/>
              <a:gd name="connsiteX716" fmla="*/ 242575 w 7467663"/>
              <a:gd name="connsiteY716" fmla="*/ 1958841 h 6858000"/>
              <a:gd name="connsiteX717" fmla="*/ 82197 w 7467663"/>
              <a:gd name="connsiteY717" fmla="*/ 1754826 h 6858000"/>
              <a:gd name="connsiteX718" fmla="*/ 0 w 7467663"/>
              <a:gd name="connsiteY718" fmla="*/ 1679650 h 6858000"/>
              <a:gd name="connsiteX719" fmla="*/ 0 w 7467663"/>
              <a:gd name="connsiteY719" fmla="*/ 1602463 h 6858000"/>
              <a:gd name="connsiteX720" fmla="*/ 84689 w 7467663"/>
              <a:gd name="connsiteY720" fmla="*/ 1677442 h 6858000"/>
              <a:gd name="connsiteX721" fmla="*/ 298437 w 7467663"/>
              <a:gd name="connsiteY721" fmla="*/ 1968019 h 6858000"/>
              <a:gd name="connsiteX722" fmla="*/ 227269 w 7467663"/>
              <a:gd name="connsiteY722" fmla="*/ 1114064 h 6858000"/>
              <a:gd name="connsiteX723" fmla="*/ 248003 w 7467663"/>
              <a:gd name="connsiteY723" fmla="*/ 1089613 h 6858000"/>
              <a:gd name="connsiteX724" fmla="*/ 427020 w 7467663"/>
              <a:gd name="connsiteY724" fmla="*/ 1619803 h 6858000"/>
              <a:gd name="connsiteX725" fmla="*/ 340345 w 7467663"/>
              <a:gd name="connsiteY725" fmla="*/ 2027739 h 6858000"/>
              <a:gd name="connsiteX726" fmla="*/ 360865 w 7467663"/>
              <a:gd name="connsiteY726" fmla="*/ 2044827 h 6858000"/>
              <a:gd name="connsiteX727" fmla="*/ 560414 w 7467663"/>
              <a:gd name="connsiteY727" fmla="*/ 2421457 h 6858000"/>
              <a:gd name="connsiteX728" fmla="*/ 1359703 w 7467663"/>
              <a:gd name="connsiteY728" fmla="*/ 2578554 h 6858000"/>
              <a:gd name="connsiteX729" fmla="*/ 1359422 w 7467663"/>
              <a:gd name="connsiteY729" fmla="*/ 2577994 h 6858000"/>
              <a:gd name="connsiteX730" fmla="*/ 828701 w 7467663"/>
              <a:gd name="connsiteY730" fmla="*/ 1839520 h 6858000"/>
              <a:gd name="connsiteX731" fmla="*/ 494427 w 7467663"/>
              <a:gd name="connsiteY731" fmla="*/ 1092333 h 6858000"/>
              <a:gd name="connsiteX732" fmla="*/ 506322 w 7467663"/>
              <a:gd name="connsiteY732" fmla="*/ 1020997 h 6858000"/>
              <a:gd name="connsiteX733" fmla="*/ 4570198 w 7467663"/>
              <a:gd name="connsiteY733" fmla="*/ 978081 h 6858000"/>
              <a:gd name="connsiteX734" fmla="*/ 4523691 w 7467663"/>
              <a:gd name="connsiteY734" fmla="*/ 1127776 h 6858000"/>
              <a:gd name="connsiteX735" fmla="*/ 4509875 w 7467663"/>
              <a:gd name="connsiteY735" fmla="*/ 1167552 h 6858000"/>
              <a:gd name="connsiteX736" fmla="*/ 4478168 w 7467663"/>
              <a:gd name="connsiteY736" fmla="*/ 1260735 h 6858000"/>
              <a:gd name="connsiteX737" fmla="*/ 4409309 w 7467663"/>
              <a:gd name="connsiteY737" fmla="*/ 1666996 h 6858000"/>
              <a:gd name="connsiteX738" fmla="*/ 4370031 w 7467663"/>
              <a:gd name="connsiteY738" fmla="*/ 1955666 h 6858000"/>
              <a:gd name="connsiteX739" fmla="*/ 4570198 w 7467663"/>
              <a:gd name="connsiteY739" fmla="*/ 978081 h 6858000"/>
              <a:gd name="connsiteX740" fmla="*/ 4557898 w 7467663"/>
              <a:gd name="connsiteY740" fmla="*/ 900011 h 6858000"/>
              <a:gd name="connsiteX741" fmla="*/ 4344840 w 7467663"/>
              <a:gd name="connsiteY741" fmla="*/ 1922038 h 6858000"/>
              <a:gd name="connsiteX742" fmla="*/ 4378710 w 7467663"/>
              <a:gd name="connsiteY742" fmla="*/ 1665516 h 6858000"/>
              <a:gd name="connsiteX743" fmla="*/ 4448798 w 7467663"/>
              <a:gd name="connsiteY743" fmla="*/ 1253024 h 6858000"/>
              <a:gd name="connsiteX744" fmla="*/ 4480315 w 7467663"/>
              <a:gd name="connsiteY744" fmla="*/ 1158454 h 6858000"/>
              <a:gd name="connsiteX745" fmla="*/ 4494133 w 7467663"/>
              <a:gd name="connsiteY745" fmla="*/ 1118676 h 6858000"/>
              <a:gd name="connsiteX746" fmla="*/ 4557898 w 7467663"/>
              <a:gd name="connsiteY746" fmla="*/ 900011 h 6858000"/>
              <a:gd name="connsiteX747" fmla="*/ 5870151 w 7467663"/>
              <a:gd name="connsiteY747" fmla="*/ 898890 h 6858000"/>
              <a:gd name="connsiteX748" fmla="*/ 5861335 w 7467663"/>
              <a:gd name="connsiteY748" fmla="*/ 899177 h 6858000"/>
              <a:gd name="connsiteX749" fmla="*/ 5843702 w 7467663"/>
              <a:gd name="connsiteY749" fmla="*/ 899748 h 6858000"/>
              <a:gd name="connsiteX750" fmla="*/ 5651107 w 7467663"/>
              <a:gd name="connsiteY750" fmla="*/ 920306 h 6858000"/>
              <a:gd name="connsiteX751" fmla="*/ 5459407 w 7467663"/>
              <a:gd name="connsiteY751" fmla="*/ 940975 h 6858000"/>
              <a:gd name="connsiteX752" fmla="*/ 5374846 w 7467663"/>
              <a:gd name="connsiteY752" fmla="*/ 941988 h 6858000"/>
              <a:gd name="connsiteX753" fmla="*/ 5256105 w 7467663"/>
              <a:gd name="connsiteY753" fmla="*/ 945632 h 6858000"/>
              <a:gd name="connsiteX754" fmla="*/ 5107071 w 7467663"/>
              <a:gd name="connsiteY754" fmla="*/ 969720 h 6858000"/>
              <a:gd name="connsiteX755" fmla="*/ 4998681 w 7467663"/>
              <a:gd name="connsiteY755" fmla="*/ 988771 h 6858000"/>
              <a:gd name="connsiteX756" fmla="*/ 5870151 w 7467663"/>
              <a:gd name="connsiteY756" fmla="*/ 898890 h 6858000"/>
              <a:gd name="connsiteX757" fmla="*/ 5504425 w 7467663"/>
              <a:gd name="connsiteY757" fmla="*/ 848067 h 6858000"/>
              <a:gd name="connsiteX758" fmla="*/ 4968849 w 7467663"/>
              <a:gd name="connsiteY758" fmla="*/ 962318 h 6858000"/>
              <a:gd name="connsiteX759" fmla="*/ 5104039 w 7467663"/>
              <a:gd name="connsiteY759" fmla="*/ 940634 h 6858000"/>
              <a:gd name="connsiteX760" fmla="*/ 5256311 w 7467663"/>
              <a:gd name="connsiteY760" fmla="*/ 916490 h 6858000"/>
              <a:gd name="connsiteX761" fmla="*/ 5377381 w 7467663"/>
              <a:gd name="connsiteY761" fmla="*/ 912671 h 6858000"/>
              <a:gd name="connsiteX762" fmla="*/ 5460148 w 7467663"/>
              <a:gd name="connsiteY762" fmla="*/ 911442 h 6858000"/>
              <a:gd name="connsiteX763" fmla="*/ 5648971 w 7467663"/>
              <a:gd name="connsiteY763" fmla="*/ 891331 h 6858000"/>
              <a:gd name="connsiteX764" fmla="*/ 5844807 w 7467663"/>
              <a:gd name="connsiteY764" fmla="*/ 870718 h 6858000"/>
              <a:gd name="connsiteX765" fmla="*/ 5862975 w 7467663"/>
              <a:gd name="connsiteY765" fmla="*/ 869756 h 6858000"/>
              <a:gd name="connsiteX766" fmla="*/ 5920887 w 7467663"/>
              <a:gd name="connsiteY766" fmla="*/ 865929 h 6858000"/>
              <a:gd name="connsiteX767" fmla="*/ 5504425 w 7467663"/>
              <a:gd name="connsiteY767" fmla="*/ 848067 h 6858000"/>
              <a:gd name="connsiteX768" fmla="*/ 3607114 w 7467663"/>
              <a:gd name="connsiteY768" fmla="*/ 467441 h 6858000"/>
              <a:gd name="connsiteX769" fmla="*/ 3296242 w 7467663"/>
              <a:gd name="connsiteY769" fmla="*/ 807991 h 6858000"/>
              <a:gd name="connsiteX770" fmla="*/ 3174674 w 7467663"/>
              <a:gd name="connsiteY770" fmla="*/ 919759 h 6858000"/>
              <a:gd name="connsiteX771" fmla="*/ 3042978 w 7467663"/>
              <a:gd name="connsiteY771" fmla="*/ 1054894 h 6858000"/>
              <a:gd name="connsiteX772" fmla="*/ 2968914 w 7467663"/>
              <a:gd name="connsiteY772" fmla="*/ 1133756 h 6858000"/>
              <a:gd name="connsiteX773" fmla="*/ 3103823 w 7467663"/>
              <a:gd name="connsiteY773" fmla="*/ 1026814 h 6858000"/>
              <a:gd name="connsiteX774" fmla="*/ 3607114 w 7467663"/>
              <a:gd name="connsiteY774" fmla="*/ 467441 h 6858000"/>
              <a:gd name="connsiteX775" fmla="*/ 3744487 w 7467663"/>
              <a:gd name="connsiteY775" fmla="*/ 383136 h 6858000"/>
              <a:gd name="connsiteX776" fmla="*/ 3970213 w 7467663"/>
              <a:gd name="connsiteY776" fmla="*/ 995559 h 6858000"/>
              <a:gd name="connsiteX777" fmla="*/ 3744487 w 7467663"/>
              <a:gd name="connsiteY777" fmla="*/ 383136 h 6858000"/>
              <a:gd name="connsiteX778" fmla="*/ 3624562 w 7467663"/>
              <a:gd name="connsiteY778" fmla="*/ 367041 h 6858000"/>
              <a:gd name="connsiteX779" fmla="*/ 3489712 w 7467663"/>
              <a:gd name="connsiteY779" fmla="*/ 485386 h 6858000"/>
              <a:gd name="connsiteX780" fmla="*/ 3182994 w 7467663"/>
              <a:gd name="connsiteY780" fmla="*/ 828265 h 6858000"/>
              <a:gd name="connsiteX781" fmla="*/ 2892114 w 7467663"/>
              <a:gd name="connsiteY781" fmla="*/ 1172635 h 6858000"/>
              <a:gd name="connsiteX782" fmla="*/ 3021459 w 7467663"/>
              <a:gd name="connsiteY782" fmla="*/ 1035385 h 6858000"/>
              <a:gd name="connsiteX783" fmla="*/ 3153873 w 7467663"/>
              <a:gd name="connsiteY783" fmla="*/ 898971 h 6858000"/>
              <a:gd name="connsiteX784" fmla="*/ 3276511 w 7467663"/>
              <a:gd name="connsiteY784" fmla="*/ 786423 h 6858000"/>
              <a:gd name="connsiteX785" fmla="*/ 3584154 w 7467663"/>
              <a:gd name="connsiteY785" fmla="*/ 448218 h 6858000"/>
              <a:gd name="connsiteX786" fmla="*/ 3624562 w 7467663"/>
              <a:gd name="connsiteY786" fmla="*/ 367041 h 6858000"/>
              <a:gd name="connsiteX787" fmla="*/ 3766672 w 7467663"/>
              <a:gd name="connsiteY787" fmla="*/ 359429 h 6858000"/>
              <a:gd name="connsiteX788" fmla="*/ 3996338 w 7467663"/>
              <a:gd name="connsiteY788" fmla="*/ 968237 h 6858000"/>
              <a:gd name="connsiteX789" fmla="*/ 3766672 w 7467663"/>
              <a:gd name="connsiteY789" fmla="*/ 359429 h 6858000"/>
              <a:gd name="connsiteX790" fmla="*/ 5805386 w 7467663"/>
              <a:gd name="connsiteY790" fmla="*/ 239240 h 6858000"/>
              <a:gd name="connsiteX791" fmla="*/ 5736947 w 7467663"/>
              <a:gd name="connsiteY791" fmla="*/ 261367 h 6858000"/>
              <a:gd name="connsiteX792" fmla="*/ 5427012 w 7467663"/>
              <a:gd name="connsiteY792" fmla="*/ 311272 h 6858000"/>
              <a:gd name="connsiteX793" fmla="*/ 5147818 w 7467663"/>
              <a:gd name="connsiteY793" fmla="*/ 322112 h 6858000"/>
              <a:gd name="connsiteX794" fmla="*/ 5060854 w 7467663"/>
              <a:gd name="connsiteY794" fmla="*/ 311882 h 6858000"/>
              <a:gd name="connsiteX795" fmla="*/ 4945989 w 7467663"/>
              <a:gd name="connsiteY795" fmla="*/ 300516 h 6858000"/>
              <a:gd name="connsiteX796" fmla="*/ 5410479 w 7467663"/>
              <a:gd name="connsiteY796" fmla="*/ 348434 h 6858000"/>
              <a:gd name="connsiteX797" fmla="*/ 5805386 w 7467663"/>
              <a:gd name="connsiteY797" fmla="*/ 239240 h 6858000"/>
              <a:gd name="connsiteX798" fmla="*/ 5905192 w 7467663"/>
              <a:gd name="connsiteY798" fmla="*/ 163079 h 6858000"/>
              <a:gd name="connsiteX799" fmla="*/ 5865655 w 7467663"/>
              <a:gd name="connsiteY799" fmla="*/ 171901 h 6858000"/>
              <a:gd name="connsiteX800" fmla="*/ 5259740 w 7467663"/>
              <a:gd name="connsiteY800" fmla="*/ 257013 h 6858000"/>
              <a:gd name="connsiteX801" fmla="*/ 5208466 w 7467663"/>
              <a:gd name="connsiteY801" fmla="*/ 257550 h 6858000"/>
              <a:gd name="connsiteX802" fmla="*/ 4980204 w 7467663"/>
              <a:gd name="connsiteY802" fmla="*/ 271903 h 6858000"/>
              <a:gd name="connsiteX803" fmla="*/ 5068068 w 7467663"/>
              <a:gd name="connsiteY803" fmla="*/ 282244 h 6858000"/>
              <a:gd name="connsiteX804" fmla="*/ 5153231 w 7467663"/>
              <a:gd name="connsiteY804" fmla="*/ 292240 h 6858000"/>
              <a:gd name="connsiteX805" fmla="*/ 5426491 w 7467663"/>
              <a:gd name="connsiteY805" fmla="*/ 281128 h 6858000"/>
              <a:gd name="connsiteX806" fmla="*/ 5731212 w 7467663"/>
              <a:gd name="connsiteY806" fmla="*/ 231951 h 6858000"/>
              <a:gd name="connsiteX807" fmla="*/ 5905192 w 7467663"/>
              <a:gd name="connsiteY807" fmla="*/ 163079 h 6858000"/>
              <a:gd name="connsiteX808" fmla="*/ 5944437 w 7467663"/>
              <a:gd name="connsiteY808" fmla="*/ 113829 h 6858000"/>
              <a:gd name="connsiteX809" fmla="*/ 5825032 w 7467663"/>
              <a:gd name="connsiteY809" fmla="*/ 146405 h 6858000"/>
              <a:gd name="connsiteX810" fmla="*/ 4955599 w 7467663"/>
              <a:gd name="connsiteY810" fmla="*/ 247008 h 6858000"/>
              <a:gd name="connsiteX811" fmla="*/ 5210104 w 7467663"/>
              <a:gd name="connsiteY811" fmla="*/ 228123 h 6858000"/>
              <a:gd name="connsiteX812" fmla="*/ 5261015 w 7467663"/>
              <a:gd name="connsiteY812" fmla="*/ 227087 h 6858000"/>
              <a:gd name="connsiteX813" fmla="*/ 5861181 w 7467663"/>
              <a:gd name="connsiteY813" fmla="*/ 143093 h 6858000"/>
              <a:gd name="connsiteX814" fmla="*/ 5961252 w 7467663"/>
              <a:gd name="connsiteY814" fmla="*/ 114820 h 6858000"/>
              <a:gd name="connsiteX815" fmla="*/ 5944437 w 7467663"/>
              <a:gd name="connsiteY815" fmla="*/ 113829 h 6858000"/>
              <a:gd name="connsiteX816" fmla="*/ 3882765 w 7467663"/>
              <a:gd name="connsiteY816" fmla="*/ 0 h 6858000"/>
              <a:gd name="connsiteX817" fmla="*/ 3995099 w 7467663"/>
              <a:gd name="connsiteY817" fmla="*/ 0 h 6858000"/>
              <a:gd name="connsiteX818" fmla="*/ 4163818 w 7467663"/>
              <a:gd name="connsiteY818" fmla="*/ 234104 h 6858000"/>
              <a:gd name="connsiteX819" fmla="*/ 4172099 w 7467663"/>
              <a:gd name="connsiteY819" fmla="*/ 234207 h 6858000"/>
              <a:gd name="connsiteX820" fmla="*/ 4784282 w 7467663"/>
              <a:gd name="connsiteY820" fmla="*/ 276561 h 6858000"/>
              <a:gd name="connsiteX821" fmla="*/ 4801687 w 7467663"/>
              <a:gd name="connsiteY821" fmla="*/ 267764 h 6858000"/>
              <a:gd name="connsiteX822" fmla="*/ 6082788 w 7467663"/>
              <a:gd name="connsiteY822" fmla="*/ 64119 h 6858000"/>
              <a:gd name="connsiteX823" fmla="*/ 6099442 w 7467663"/>
              <a:gd name="connsiteY823" fmla="*/ 82568 h 6858000"/>
              <a:gd name="connsiteX824" fmla="*/ 4804137 w 7467663"/>
              <a:gd name="connsiteY824" fmla="*/ 320931 h 6858000"/>
              <a:gd name="connsiteX825" fmla="*/ 4227047 w 7467663"/>
              <a:gd name="connsiteY825" fmla="*/ 313415 h 6858000"/>
              <a:gd name="connsiteX826" fmla="*/ 4346041 w 7467663"/>
              <a:gd name="connsiteY826" fmla="*/ 456086 h 6858000"/>
              <a:gd name="connsiteX827" fmla="*/ 4870967 w 7467663"/>
              <a:gd name="connsiteY827" fmla="*/ 963061 h 6858000"/>
              <a:gd name="connsiteX828" fmla="*/ 4889647 w 7467663"/>
              <a:gd name="connsiteY828" fmla="*/ 957147 h 6858000"/>
              <a:gd name="connsiteX829" fmla="*/ 5422504 w 7467663"/>
              <a:gd name="connsiteY829" fmla="*/ 805191 h 6858000"/>
              <a:gd name="connsiteX830" fmla="*/ 6087656 w 7467663"/>
              <a:gd name="connsiteY830" fmla="*/ 826703 h 6858000"/>
              <a:gd name="connsiteX831" fmla="*/ 6058717 w 7467663"/>
              <a:gd name="connsiteY831" fmla="*/ 865992 h 6858000"/>
              <a:gd name="connsiteX832" fmla="*/ 4974153 w 7467663"/>
              <a:gd name="connsiteY832" fmla="*/ 1045456 h 6858000"/>
              <a:gd name="connsiteX833" fmla="*/ 5627835 w 7467663"/>
              <a:gd name="connsiteY833" fmla="*/ 1472077 h 6858000"/>
              <a:gd name="connsiteX834" fmla="*/ 5629817 w 7467663"/>
              <a:gd name="connsiteY834" fmla="*/ 1471412 h 6858000"/>
              <a:gd name="connsiteX835" fmla="*/ 5634124 w 7467663"/>
              <a:gd name="connsiteY835" fmla="*/ 1470572 h 6858000"/>
              <a:gd name="connsiteX836" fmla="*/ 5755832 w 7467663"/>
              <a:gd name="connsiteY836" fmla="*/ 1383886 h 6858000"/>
              <a:gd name="connsiteX837" fmla="*/ 6014186 w 7467663"/>
              <a:gd name="connsiteY837" fmla="*/ 1279799 h 6858000"/>
              <a:gd name="connsiteX838" fmla="*/ 6901619 w 7467663"/>
              <a:gd name="connsiteY838" fmla="*/ 1047874 h 6858000"/>
              <a:gd name="connsiteX839" fmla="*/ 6931566 w 7467663"/>
              <a:gd name="connsiteY839" fmla="*/ 1062034 h 6858000"/>
              <a:gd name="connsiteX840" fmla="*/ 5790982 w 7467663"/>
              <a:gd name="connsiteY840" fmla="*/ 1561380 h 6858000"/>
              <a:gd name="connsiteX841" fmla="*/ 6188971 w 7467663"/>
              <a:gd name="connsiteY841" fmla="*/ 1755168 h 6858000"/>
              <a:gd name="connsiteX842" fmla="*/ 6202446 w 7467663"/>
              <a:gd name="connsiteY842" fmla="*/ 1752268 h 6858000"/>
              <a:gd name="connsiteX843" fmla="*/ 7179560 w 7467663"/>
              <a:gd name="connsiteY843" fmla="*/ 1467551 h 6858000"/>
              <a:gd name="connsiteX844" fmla="*/ 7158730 w 7467663"/>
              <a:gd name="connsiteY844" fmla="*/ 1507835 h 6858000"/>
              <a:gd name="connsiteX845" fmla="*/ 6326959 w 7467663"/>
              <a:gd name="connsiteY845" fmla="*/ 1817686 h 6858000"/>
              <a:gd name="connsiteX846" fmla="*/ 6537433 w 7467663"/>
              <a:gd name="connsiteY846" fmla="*/ 1907790 h 6858000"/>
              <a:gd name="connsiteX847" fmla="*/ 6550221 w 7467663"/>
              <a:gd name="connsiteY847" fmla="*/ 1910729 h 6858000"/>
              <a:gd name="connsiteX848" fmla="*/ 6964438 w 7467663"/>
              <a:gd name="connsiteY848" fmla="*/ 2209505 h 6858000"/>
              <a:gd name="connsiteX849" fmla="*/ 7367862 w 7467663"/>
              <a:gd name="connsiteY849" fmla="*/ 2806833 h 6858000"/>
              <a:gd name="connsiteX850" fmla="*/ 7364329 w 7467663"/>
              <a:gd name="connsiteY850" fmla="*/ 2826907 h 6858000"/>
              <a:gd name="connsiteX851" fmla="*/ 7290545 w 7467663"/>
              <a:gd name="connsiteY851" fmla="*/ 2850663 h 6858000"/>
              <a:gd name="connsiteX852" fmla="*/ 6472036 w 7467663"/>
              <a:gd name="connsiteY852" fmla="*/ 1959003 h 6858000"/>
              <a:gd name="connsiteX853" fmla="*/ 5792897 w 7467663"/>
              <a:gd name="connsiteY853" fmla="*/ 1647747 h 6858000"/>
              <a:gd name="connsiteX854" fmla="*/ 5842751 w 7467663"/>
              <a:gd name="connsiteY854" fmla="*/ 1816112 h 6858000"/>
              <a:gd name="connsiteX855" fmla="*/ 5847424 w 7467663"/>
              <a:gd name="connsiteY855" fmla="*/ 1815776 h 6858000"/>
              <a:gd name="connsiteX856" fmla="*/ 6399821 w 7467663"/>
              <a:gd name="connsiteY856" fmla="*/ 2344799 h 6858000"/>
              <a:gd name="connsiteX857" fmla="*/ 6323232 w 7467663"/>
              <a:gd name="connsiteY857" fmla="*/ 2389634 h 6858000"/>
              <a:gd name="connsiteX858" fmla="*/ 5942958 w 7467663"/>
              <a:gd name="connsiteY858" fmla="*/ 2077708 h 6858000"/>
              <a:gd name="connsiteX859" fmla="*/ 5921559 w 7467663"/>
              <a:gd name="connsiteY859" fmla="*/ 2378596 h 6858000"/>
              <a:gd name="connsiteX860" fmla="*/ 5817651 w 7467663"/>
              <a:gd name="connsiteY860" fmla="*/ 3023919 h 6858000"/>
              <a:gd name="connsiteX861" fmla="*/ 5729634 w 7467663"/>
              <a:gd name="connsiteY861" fmla="*/ 3051849 h 6858000"/>
              <a:gd name="connsiteX862" fmla="*/ 5611018 w 7467663"/>
              <a:gd name="connsiteY862" fmla="*/ 2316769 h 6858000"/>
              <a:gd name="connsiteX863" fmla="*/ 5687608 w 7467663"/>
              <a:gd name="connsiteY863" fmla="*/ 2039972 h 6858000"/>
              <a:gd name="connsiteX864" fmla="*/ 5657554 w 7467663"/>
              <a:gd name="connsiteY864" fmla="*/ 1576445 h 6858000"/>
              <a:gd name="connsiteX865" fmla="*/ 5150475 w 7467663"/>
              <a:gd name="connsiteY865" fmla="*/ 1274012 h 6858000"/>
              <a:gd name="connsiteX866" fmla="*/ 5349142 w 7467663"/>
              <a:gd name="connsiteY866" fmla="*/ 2204405 h 6858000"/>
              <a:gd name="connsiteX867" fmla="*/ 5262214 w 7467663"/>
              <a:gd name="connsiteY867" fmla="*/ 2233836 h 6858000"/>
              <a:gd name="connsiteX868" fmla="*/ 4981539 w 7467663"/>
              <a:gd name="connsiteY868" fmla="*/ 1542201 h 6858000"/>
              <a:gd name="connsiteX869" fmla="*/ 4958461 w 7467663"/>
              <a:gd name="connsiteY869" fmla="*/ 1136957 h 6858000"/>
              <a:gd name="connsiteX870" fmla="*/ 4655015 w 7467663"/>
              <a:gd name="connsiteY870" fmla="*/ 891426 h 6858000"/>
              <a:gd name="connsiteX871" fmla="*/ 4348002 w 7467663"/>
              <a:gd name="connsiteY871" fmla="*/ 2205895 h 6858000"/>
              <a:gd name="connsiteX872" fmla="*/ 4262250 w 7467663"/>
              <a:gd name="connsiteY872" fmla="*/ 2219972 h 6858000"/>
              <a:gd name="connsiteX873" fmla="*/ 4550611 w 7467663"/>
              <a:gd name="connsiteY873" fmla="*/ 817540 h 6858000"/>
              <a:gd name="connsiteX874" fmla="*/ 4564418 w 7467663"/>
              <a:gd name="connsiteY874" fmla="*/ 808293 h 6858000"/>
              <a:gd name="connsiteX875" fmla="*/ 4266388 w 7467663"/>
              <a:gd name="connsiteY875" fmla="*/ 500083 h 6858000"/>
              <a:gd name="connsiteX876" fmla="*/ 4032842 w 7467663"/>
              <a:gd name="connsiteY876" fmla="*/ 211809 h 6858000"/>
              <a:gd name="connsiteX877" fmla="*/ 3882765 w 7467663"/>
              <a:gd name="connsiteY877" fmla="*/ 0 h 6858000"/>
              <a:gd name="connsiteX878" fmla="*/ 3721337 w 7467663"/>
              <a:gd name="connsiteY878" fmla="*/ 0 h 6858000"/>
              <a:gd name="connsiteX879" fmla="*/ 3797544 w 7467663"/>
              <a:gd name="connsiteY879" fmla="*/ 0 h 6858000"/>
              <a:gd name="connsiteX880" fmla="*/ 3775734 w 7467663"/>
              <a:gd name="connsiteY880" fmla="*/ 95131 h 6858000"/>
              <a:gd name="connsiteX881" fmla="*/ 3724807 w 7467663"/>
              <a:gd name="connsiteY881" fmla="*/ 272257 h 6858000"/>
              <a:gd name="connsiteX882" fmla="*/ 3726844 w 7467663"/>
              <a:gd name="connsiteY882" fmla="*/ 282988 h 6858000"/>
              <a:gd name="connsiteX883" fmla="*/ 3742664 w 7467663"/>
              <a:gd name="connsiteY883" fmla="*/ 279918 h 6858000"/>
              <a:gd name="connsiteX884" fmla="*/ 4103910 w 7467663"/>
              <a:gd name="connsiteY884" fmla="*/ 1161917 h 6858000"/>
              <a:gd name="connsiteX885" fmla="*/ 4020269 w 7467663"/>
              <a:gd name="connsiteY885" fmla="*/ 1200406 h 6858000"/>
              <a:gd name="connsiteX886" fmla="*/ 3674882 w 7467663"/>
              <a:gd name="connsiteY886" fmla="*/ 488524 h 6858000"/>
              <a:gd name="connsiteX887" fmla="*/ 3132682 w 7467663"/>
              <a:gd name="connsiteY887" fmla="*/ 1072284 h 6858000"/>
              <a:gd name="connsiteX888" fmla="*/ 2716346 w 7467663"/>
              <a:gd name="connsiteY888" fmla="*/ 1276376 h 6858000"/>
              <a:gd name="connsiteX889" fmla="*/ 2716772 w 7467663"/>
              <a:gd name="connsiteY889" fmla="*/ 1255462 h 6858000"/>
              <a:gd name="connsiteX890" fmla="*/ 3471096 w 7467663"/>
              <a:gd name="connsiteY890" fmla="*/ 437072 h 6858000"/>
              <a:gd name="connsiteX891" fmla="*/ 3639057 w 7467663"/>
              <a:gd name="connsiteY891" fmla="*/ 286334 h 6858000"/>
              <a:gd name="connsiteX892" fmla="*/ 3640309 w 7467663"/>
              <a:gd name="connsiteY892" fmla="*/ 284664 h 6858000"/>
              <a:gd name="connsiteX893" fmla="*/ 3646022 w 7467663"/>
              <a:gd name="connsiteY893" fmla="*/ 276711 h 6858000"/>
              <a:gd name="connsiteX894" fmla="*/ 3707943 w 7467663"/>
              <a:gd name="connsiteY894" fmla="*/ 65958 h 6858000"/>
              <a:gd name="connsiteX895" fmla="*/ 3721337 w 7467663"/>
              <a:gd name="connsiteY895" fmla="*/ 0 h 6858000"/>
              <a:gd name="connsiteX896" fmla="*/ 2867960 w 7467663"/>
              <a:gd name="connsiteY896" fmla="*/ 0 h 6858000"/>
              <a:gd name="connsiteX897" fmla="*/ 2926351 w 7467663"/>
              <a:gd name="connsiteY897" fmla="*/ 0 h 6858000"/>
              <a:gd name="connsiteX898" fmla="*/ 2902823 w 7467663"/>
              <a:gd name="connsiteY898" fmla="*/ 262929 h 6858000"/>
              <a:gd name="connsiteX899" fmla="*/ 2940663 w 7467663"/>
              <a:gd name="connsiteY899" fmla="*/ 140884 h 6858000"/>
              <a:gd name="connsiteX900" fmla="*/ 2947039 w 7467663"/>
              <a:gd name="connsiteY900" fmla="*/ 122524 h 6858000"/>
              <a:gd name="connsiteX901" fmla="*/ 2984316 w 7467663"/>
              <a:gd name="connsiteY901" fmla="*/ 0 h 6858000"/>
              <a:gd name="connsiteX902" fmla="*/ 3016114 w 7467663"/>
              <a:gd name="connsiteY902" fmla="*/ 0 h 6858000"/>
              <a:gd name="connsiteX903" fmla="*/ 2979949 w 7467663"/>
              <a:gd name="connsiteY903" fmla="*/ 119274 h 6858000"/>
              <a:gd name="connsiteX904" fmla="*/ 3023879 w 7467663"/>
              <a:gd name="connsiteY904" fmla="*/ 0 h 6858000"/>
              <a:gd name="connsiteX905" fmla="*/ 3105400 w 7467663"/>
              <a:gd name="connsiteY905" fmla="*/ 0 h 6858000"/>
              <a:gd name="connsiteX906" fmla="*/ 3094669 w 7467663"/>
              <a:gd name="connsiteY906" fmla="*/ 30308 h 6858000"/>
              <a:gd name="connsiteX907" fmla="*/ 2901945 w 7467663"/>
              <a:gd name="connsiteY907" fmla="*/ 466538 h 6858000"/>
              <a:gd name="connsiteX908" fmla="*/ 2815209 w 7467663"/>
              <a:gd name="connsiteY908" fmla="*/ 497361 h 6858000"/>
              <a:gd name="connsiteX909" fmla="*/ 2844845 w 7467663"/>
              <a:gd name="connsiteY909" fmla="*/ 127638 h 6858000"/>
              <a:gd name="connsiteX910" fmla="*/ 2867960 w 7467663"/>
              <a:gd name="connsiteY910" fmla="*/ 0 h 6858000"/>
              <a:gd name="connsiteX911" fmla="*/ 1057230 w 7467663"/>
              <a:gd name="connsiteY911" fmla="*/ 0 h 6858000"/>
              <a:gd name="connsiteX912" fmla="*/ 1111003 w 7467663"/>
              <a:gd name="connsiteY912" fmla="*/ 0 h 6858000"/>
              <a:gd name="connsiteX913" fmla="*/ 1125553 w 7467663"/>
              <a:gd name="connsiteY913" fmla="*/ 52588 h 6858000"/>
              <a:gd name="connsiteX914" fmla="*/ 1304276 w 7467663"/>
              <a:gd name="connsiteY914" fmla="*/ 476275 h 6858000"/>
              <a:gd name="connsiteX915" fmla="*/ 1492066 w 7467663"/>
              <a:gd name="connsiteY915" fmla="*/ 886333 h 6858000"/>
              <a:gd name="connsiteX916" fmla="*/ 1423698 w 7467663"/>
              <a:gd name="connsiteY916" fmla="*/ 710817 h 6858000"/>
              <a:gd name="connsiteX917" fmla="*/ 1357609 w 7467663"/>
              <a:gd name="connsiteY917" fmla="*/ 532892 h 6858000"/>
              <a:gd name="connsiteX918" fmla="*/ 1309550 w 7467663"/>
              <a:gd name="connsiteY918" fmla="*/ 374031 h 6858000"/>
              <a:gd name="connsiteX919" fmla="*/ 1193673 w 7467663"/>
              <a:gd name="connsiteY919" fmla="*/ 49533 h 6858000"/>
              <a:gd name="connsiteX920" fmla="*/ 1164391 w 7467663"/>
              <a:gd name="connsiteY920" fmla="*/ 0 h 6858000"/>
              <a:gd name="connsiteX921" fmla="*/ 1200666 w 7467663"/>
              <a:gd name="connsiteY921" fmla="*/ 0 h 6858000"/>
              <a:gd name="connsiteX922" fmla="*/ 1223408 w 7467663"/>
              <a:gd name="connsiteY922" fmla="*/ 38996 h 6858000"/>
              <a:gd name="connsiteX923" fmla="*/ 1339635 w 7467663"/>
              <a:gd name="connsiteY923" fmla="*/ 365517 h 6858000"/>
              <a:gd name="connsiteX924" fmla="*/ 1387469 w 7467663"/>
              <a:gd name="connsiteY924" fmla="*/ 523079 h 6858000"/>
              <a:gd name="connsiteX925" fmla="*/ 1452685 w 7467663"/>
              <a:gd name="connsiteY925" fmla="*/ 699806 h 6858000"/>
              <a:gd name="connsiteX926" fmla="*/ 1492092 w 7467663"/>
              <a:gd name="connsiteY926" fmla="*/ 800424 h 6858000"/>
              <a:gd name="connsiteX927" fmla="*/ 1455302 w 7467663"/>
              <a:gd name="connsiteY927" fmla="*/ 632913 h 6858000"/>
              <a:gd name="connsiteX928" fmla="*/ 1222336 w 7467663"/>
              <a:gd name="connsiteY928" fmla="*/ 9480 h 6858000"/>
              <a:gd name="connsiteX929" fmla="*/ 1214634 w 7467663"/>
              <a:gd name="connsiteY929" fmla="*/ 0 h 6858000"/>
              <a:gd name="connsiteX930" fmla="*/ 1289827 w 7467663"/>
              <a:gd name="connsiteY930" fmla="*/ 0 h 6858000"/>
              <a:gd name="connsiteX931" fmla="*/ 1321076 w 7467663"/>
              <a:gd name="connsiteY931" fmla="*/ 59722 h 6858000"/>
              <a:gd name="connsiteX932" fmla="*/ 1512579 w 7467663"/>
              <a:gd name="connsiteY932" fmla="*/ 626441 h 6858000"/>
              <a:gd name="connsiteX933" fmla="*/ 1506076 w 7467663"/>
              <a:gd name="connsiteY933" fmla="*/ 1089289 h 6858000"/>
              <a:gd name="connsiteX934" fmla="*/ 1486346 w 7467663"/>
              <a:gd name="connsiteY934" fmla="*/ 1079919 h 6858000"/>
              <a:gd name="connsiteX935" fmla="*/ 1070511 w 7467663"/>
              <a:gd name="connsiteY935" fmla="*/ 48609 h 6858000"/>
              <a:gd name="connsiteX936" fmla="*/ 1057230 w 7467663"/>
              <a:gd name="connsiteY936" fmla="*/ 0 h 6858000"/>
              <a:gd name="connsiteX937" fmla="*/ 43151 w 7467663"/>
              <a:gd name="connsiteY937" fmla="*/ 0 h 6858000"/>
              <a:gd name="connsiteX938" fmla="*/ 95283 w 7467663"/>
              <a:gd name="connsiteY938" fmla="*/ 0 h 6858000"/>
              <a:gd name="connsiteX939" fmla="*/ 300708 w 7467663"/>
              <a:gd name="connsiteY939" fmla="*/ 154571 h 6858000"/>
              <a:gd name="connsiteX940" fmla="*/ 530414 w 7467663"/>
              <a:gd name="connsiteY940" fmla="*/ 354673 h 6858000"/>
              <a:gd name="connsiteX941" fmla="*/ 333785 w 7467663"/>
              <a:gd name="connsiteY941" fmla="*/ 161564 h 6858000"/>
              <a:gd name="connsiteX942" fmla="*/ 147005 w 7467663"/>
              <a:gd name="connsiteY942" fmla="*/ 0 h 6858000"/>
              <a:gd name="connsiteX943" fmla="*/ 272509 w 7467663"/>
              <a:gd name="connsiteY943" fmla="*/ 0 h 6858000"/>
              <a:gd name="connsiteX944" fmla="*/ 326276 w 7467663"/>
              <a:gd name="connsiteY944" fmla="*/ 45847 h 6858000"/>
              <a:gd name="connsiteX945" fmla="*/ 823759 w 7467663"/>
              <a:gd name="connsiteY945" fmla="*/ 574145 h 6858000"/>
              <a:gd name="connsiteX946" fmla="*/ 811254 w 7467663"/>
              <a:gd name="connsiteY946" fmla="*/ 665546 h 6858000"/>
              <a:gd name="connsiteX947" fmla="*/ 154042 w 7467663"/>
              <a:gd name="connsiteY947" fmla="*/ 261522 h 6858000"/>
              <a:gd name="connsiteX948" fmla="*/ 13550 w 7467663"/>
              <a:gd name="connsiteY948" fmla="*/ 158423 h 6858000"/>
              <a:gd name="connsiteX949" fmla="*/ 0 w 7467663"/>
              <a:gd name="connsiteY949" fmla="*/ 146618 h 6858000"/>
              <a:gd name="connsiteX950" fmla="*/ 0 w 7467663"/>
              <a:gd name="connsiteY950" fmla="*/ 59161 h 6858000"/>
              <a:gd name="connsiteX951" fmla="*/ 45427 w 7467663"/>
              <a:gd name="connsiteY951" fmla="*/ 101078 h 6858000"/>
              <a:gd name="connsiteX952" fmla="*/ 630103 w 7467663"/>
              <a:gd name="connsiteY952" fmla="*/ 485885 h 6858000"/>
              <a:gd name="connsiteX953" fmla="*/ 532040 w 7467663"/>
              <a:gd name="connsiteY953" fmla="*/ 399359 h 6858000"/>
              <a:gd name="connsiteX954" fmla="*/ 517618 w 7467663"/>
              <a:gd name="connsiteY954" fmla="*/ 385726 h 6858000"/>
              <a:gd name="connsiteX955" fmla="*/ 285074 w 7467663"/>
              <a:gd name="connsiteY955" fmla="*/ 182755 h 6858000"/>
              <a:gd name="connsiteX956" fmla="*/ 43151 w 7467663"/>
              <a:gd name="connsiteY95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7454976 w 7467600"/>
              <a:gd name="connsiteY74" fmla="*/ 6318297 h 6858000"/>
              <a:gd name="connsiteX75" fmla="*/ 7467600 w 7467600"/>
              <a:gd name="connsiteY75" fmla="*/ 6334256 h 6858000"/>
              <a:gd name="connsiteX76" fmla="*/ 7454976 w 7467600"/>
              <a:gd name="connsiteY76" fmla="*/ 6318297 h 6858000"/>
              <a:gd name="connsiteX77" fmla="*/ 1456157 w 7467600"/>
              <a:gd name="connsiteY77" fmla="*/ 5371404 h 6858000"/>
              <a:gd name="connsiteX78" fmla="*/ 1244432 w 7467600"/>
              <a:gd name="connsiteY78" fmla="*/ 5385601 h 6858000"/>
              <a:gd name="connsiteX79" fmla="*/ 973990 w 7467600"/>
              <a:gd name="connsiteY79" fmla="*/ 5424940 h 6858000"/>
              <a:gd name="connsiteX80" fmla="*/ 1103809 w 7467600"/>
              <a:gd name="connsiteY80" fmla="*/ 5433720 h 6858000"/>
              <a:gd name="connsiteX81" fmla="*/ 1123454 w 7467600"/>
              <a:gd name="connsiteY81" fmla="*/ 5435727 h 6858000"/>
              <a:gd name="connsiteX82" fmla="*/ 1737017 w 7467600"/>
              <a:gd name="connsiteY82" fmla="*/ 5452183 h 6858000"/>
              <a:gd name="connsiteX83" fmla="*/ 1824397 w 7467600"/>
              <a:gd name="connsiteY83" fmla="*/ 5447757 h 6858000"/>
              <a:gd name="connsiteX84" fmla="*/ 2070059 w 7467600"/>
              <a:gd name="connsiteY84" fmla="*/ 5441660 h 6858000"/>
              <a:gd name="connsiteX85" fmla="*/ 1456157 w 7467600"/>
              <a:gd name="connsiteY85" fmla="*/ 5371404 h 6858000"/>
              <a:gd name="connsiteX86" fmla="*/ 4988186 w 7467600"/>
              <a:gd name="connsiteY86" fmla="*/ 5216467 h 6858000"/>
              <a:gd name="connsiteX87" fmla="*/ 4777334 w 7467600"/>
              <a:gd name="connsiteY87" fmla="*/ 5406072 h 6858000"/>
              <a:gd name="connsiteX88" fmla="*/ 4718341 w 7467600"/>
              <a:gd name="connsiteY88" fmla="*/ 5468043 h 6858000"/>
              <a:gd name="connsiteX89" fmla="*/ 4604655 w 7467600"/>
              <a:gd name="connsiteY89" fmla="*/ 5583434 h 6858000"/>
              <a:gd name="connsiteX90" fmla="*/ 4565074 w 7467600"/>
              <a:gd name="connsiteY90" fmla="*/ 5618550 h 6858000"/>
              <a:gd name="connsiteX91" fmla="*/ 4988186 w 7467600"/>
              <a:gd name="connsiteY91" fmla="*/ 5216467 h 6858000"/>
              <a:gd name="connsiteX92" fmla="*/ 4978032 w 7467600"/>
              <a:gd name="connsiteY92" fmla="*/ 5183809 h 6858000"/>
              <a:gd name="connsiteX93" fmla="*/ 4463413 w 7467600"/>
              <a:gd name="connsiteY93" fmla="*/ 5615162 h 6858000"/>
              <a:gd name="connsiteX94" fmla="*/ 4358134 w 7467600"/>
              <a:gd name="connsiteY94" fmla="*/ 5742791 h 6858000"/>
              <a:gd name="connsiteX95" fmla="*/ 4376219 w 7467600"/>
              <a:gd name="connsiteY95" fmla="*/ 5729027 h 6858000"/>
              <a:gd name="connsiteX96" fmla="*/ 4582340 w 7467600"/>
              <a:gd name="connsiteY96" fmla="*/ 5561037 h 6858000"/>
              <a:gd name="connsiteX97" fmla="*/ 4694684 w 7467600"/>
              <a:gd name="connsiteY97" fmla="*/ 5447098 h 6858000"/>
              <a:gd name="connsiteX98" fmla="*/ 4754123 w 7467600"/>
              <a:gd name="connsiteY98" fmla="*/ 5384643 h 6858000"/>
              <a:gd name="connsiteX99" fmla="*/ 4978032 w 7467600"/>
              <a:gd name="connsiteY99" fmla="*/ 5183809 h 6858000"/>
              <a:gd name="connsiteX100" fmla="*/ 1903353 w 7467600"/>
              <a:gd name="connsiteY100" fmla="*/ 5044827 h 6858000"/>
              <a:gd name="connsiteX101" fmla="*/ 1936931 w 7467600"/>
              <a:gd name="connsiteY101" fmla="*/ 5093954 h 6858000"/>
              <a:gd name="connsiteX102" fmla="*/ 2195868 w 7467600"/>
              <a:gd name="connsiteY102" fmla="*/ 5396574 h 6858000"/>
              <a:gd name="connsiteX103" fmla="*/ 2088852 w 7467600"/>
              <a:gd name="connsiteY103" fmla="*/ 5166123 h 6858000"/>
              <a:gd name="connsiteX104" fmla="*/ 1958241 w 7467600"/>
              <a:gd name="connsiteY104" fmla="*/ 5067955 h 6858000"/>
              <a:gd name="connsiteX105" fmla="*/ 1903353 w 7467600"/>
              <a:gd name="connsiteY105" fmla="*/ 5044827 h 6858000"/>
              <a:gd name="connsiteX106" fmla="*/ 1979378 w 7467600"/>
              <a:gd name="connsiteY106" fmla="*/ 4769504 h 6858000"/>
              <a:gd name="connsiteX107" fmla="*/ 2882120 w 7467600"/>
              <a:gd name="connsiteY107" fmla="*/ 5064547 h 6858000"/>
              <a:gd name="connsiteX108" fmla="*/ 2793103 w 7467600"/>
              <a:gd name="connsiteY108" fmla="*/ 5039699 h 6858000"/>
              <a:gd name="connsiteX109" fmla="*/ 2770041 w 7467600"/>
              <a:gd name="connsiteY109" fmla="*/ 5033634 h 6858000"/>
              <a:gd name="connsiteX110" fmla="*/ 1979378 w 7467600"/>
              <a:gd name="connsiteY110" fmla="*/ 4769504 h 6858000"/>
              <a:gd name="connsiteX111" fmla="*/ 1927410 w 7467600"/>
              <a:gd name="connsiteY111" fmla="*/ 4716164 h 6858000"/>
              <a:gd name="connsiteX112" fmla="*/ 1959587 w 7467600"/>
              <a:gd name="connsiteY112" fmla="*/ 4728849 h 6858000"/>
              <a:gd name="connsiteX113" fmla="*/ 2777707 w 7467600"/>
              <a:gd name="connsiteY113" fmla="*/ 5003991 h 6858000"/>
              <a:gd name="connsiteX114" fmla="*/ 2800768 w 7467600"/>
              <a:gd name="connsiteY114" fmla="*/ 5010056 h 6858000"/>
              <a:gd name="connsiteX115" fmla="*/ 2879408 w 7467600"/>
              <a:gd name="connsiteY115" fmla="*/ 5031590 h 6858000"/>
              <a:gd name="connsiteX116" fmla="*/ 2862295 w 7467600"/>
              <a:gd name="connsiteY116" fmla="*/ 5022958 h 6858000"/>
              <a:gd name="connsiteX117" fmla="*/ 2813343 w 7467600"/>
              <a:gd name="connsiteY117" fmla="*/ 4998369 h 6858000"/>
              <a:gd name="connsiteX118" fmla="*/ 2646245 w 7467600"/>
              <a:gd name="connsiteY118" fmla="*/ 4930999 h 6858000"/>
              <a:gd name="connsiteX119" fmla="*/ 1999243 w 7467600"/>
              <a:gd name="connsiteY119" fmla="*/ 4730524 h 6858000"/>
              <a:gd name="connsiteX120" fmla="*/ 1979527 w 7467600"/>
              <a:gd name="connsiteY120" fmla="*/ 4726651 h 6858000"/>
              <a:gd name="connsiteX121" fmla="*/ 1927410 w 7467600"/>
              <a:gd name="connsiteY121" fmla="*/ 4716164 h 6858000"/>
              <a:gd name="connsiteX122" fmla="*/ 1997014 w 7467600"/>
              <a:gd name="connsiteY122" fmla="*/ 4698007 h 6858000"/>
              <a:gd name="connsiteX123" fmla="*/ 2005458 w 7467600"/>
              <a:gd name="connsiteY123" fmla="*/ 4699540 h 6858000"/>
              <a:gd name="connsiteX124" fmla="*/ 2657186 w 7467600"/>
              <a:gd name="connsiteY124" fmla="*/ 4901687 h 6858000"/>
              <a:gd name="connsiteX125" fmla="*/ 2826662 w 7467600"/>
              <a:gd name="connsiteY125" fmla="*/ 4970362 h 6858000"/>
              <a:gd name="connsiteX126" fmla="*/ 2876100 w 7467600"/>
              <a:gd name="connsiteY126" fmla="*/ 4995397 h 6858000"/>
              <a:gd name="connsiteX127" fmla="*/ 3042600 w 7467600"/>
              <a:gd name="connsiteY127" fmla="*/ 5059532 h 6858000"/>
              <a:gd name="connsiteX128" fmla="*/ 1997014 w 7467600"/>
              <a:gd name="connsiteY128" fmla="*/ 4698007 h 6858000"/>
              <a:gd name="connsiteX129" fmla="*/ 2305292 w 7467600"/>
              <a:gd name="connsiteY129" fmla="*/ 4219492 h 6858000"/>
              <a:gd name="connsiteX130" fmla="*/ 3360922 w 7467600"/>
              <a:gd name="connsiteY130" fmla="*/ 4529373 h 6858000"/>
              <a:gd name="connsiteX131" fmla="*/ 3492420 w 7467600"/>
              <a:gd name="connsiteY131" fmla="*/ 4510145 h 6858000"/>
              <a:gd name="connsiteX132" fmla="*/ 3364086 w 7467600"/>
              <a:gd name="connsiteY132" fmla="*/ 4480340 h 6858000"/>
              <a:gd name="connsiteX133" fmla="*/ 3225818 w 7467600"/>
              <a:gd name="connsiteY133" fmla="*/ 4411822 h 6858000"/>
              <a:gd name="connsiteX134" fmla="*/ 3129696 w 7467600"/>
              <a:gd name="connsiteY134" fmla="*/ 4360704 h 6858000"/>
              <a:gd name="connsiteX135" fmla="*/ 2814545 w 7467600"/>
              <a:gd name="connsiteY135" fmla="*/ 4282955 h 6858000"/>
              <a:gd name="connsiteX136" fmla="*/ 2305292 w 7467600"/>
              <a:gd name="connsiteY136" fmla="*/ 4219492 h 6858000"/>
              <a:gd name="connsiteX137" fmla="*/ 2626982 w 7467600"/>
              <a:gd name="connsiteY137" fmla="*/ 4206450 h 6858000"/>
              <a:gd name="connsiteX138" fmla="*/ 2490617 w 7467600"/>
              <a:gd name="connsiteY138" fmla="*/ 4206951 h 6858000"/>
              <a:gd name="connsiteX139" fmla="*/ 2819869 w 7467600"/>
              <a:gd name="connsiteY139" fmla="*/ 4252936 h 6858000"/>
              <a:gd name="connsiteX140" fmla="*/ 3143018 w 7467600"/>
              <a:gd name="connsiteY140" fmla="*/ 4332698 h 6858000"/>
              <a:gd name="connsiteX141" fmla="*/ 3241520 w 7467600"/>
              <a:gd name="connsiteY141" fmla="*/ 4385112 h 6858000"/>
              <a:gd name="connsiteX142" fmla="*/ 3374575 w 7467600"/>
              <a:gd name="connsiteY142" fmla="*/ 4451517 h 6858000"/>
              <a:gd name="connsiteX143" fmla="*/ 3505221 w 7467600"/>
              <a:gd name="connsiteY143" fmla="*/ 4480757 h 6858000"/>
              <a:gd name="connsiteX144" fmla="*/ 2626982 w 7467600"/>
              <a:gd name="connsiteY144" fmla="*/ 4206450 h 6858000"/>
              <a:gd name="connsiteX145" fmla="*/ 1310106 w 7467600"/>
              <a:gd name="connsiteY145" fmla="*/ 3943217 h 6858000"/>
              <a:gd name="connsiteX146" fmla="*/ 854994 w 7467600"/>
              <a:gd name="connsiteY146" fmla="*/ 4399136 h 6858000"/>
              <a:gd name="connsiteX147" fmla="*/ 742462 w 7467600"/>
              <a:gd name="connsiteY147" fmla="*/ 4594648 h 6858000"/>
              <a:gd name="connsiteX148" fmla="*/ 820602 w 7467600"/>
              <a:gd name="connsiteY148" fmla="*/ 4485915 h 6858000"/>
              <a:gd name="connsiteX149" fmla="*/ 878295 w 7467600"/>
              <a:gd name="connsiteY149" fmla="*/ 4403594 h 6858000"/>
              <a:gd name="connsiteX150" fmla="*/ 1240607 w 7467600"/>
              <a:gd name="connsiteY150" fmla="*/ 4010401 h 6858000"/>
              <a:gd name="connsiteX151" fmla="*/ 1310106 w 7467600"/>
              <a:gd name="connsiteY151" fmla="*/ 3943217 h 6858000"/>
              <a:gd name="connsiteX152" fmla="*/ 1423113 w 7467600"/>
              <a:gd name="connsiteY152" fmla="*/ 3874565 h 6858000"/>
              <a:gd name="connsiteX153" fmla="*/ 1260565 w 7467600"/>
              <a:gd name="connsiteY153" fmla="*/ 4031982 h 6858000"/>
              <a:gd name="connsiteX154" fmla="*/ 901900 w 7467600"/>
              <a:gd name="connsiteY154" fmla="*/ 4421236 h 6858000"/>
              <a:gd name="connsiteX155" fmla="*/ 845044 w 7467600"/>
              <a:gd name="connsiteY155" fmla="*/ 4502436 h 6858000"/>
              <a:gd name="connsiteX156" fmla="*/ 685926 w 7467600"/>
              <a:gd name="connsiteY156" fmla="*/ 4703069 h 6858000"/>
              <a:gd name="connsiteX157" fmla="*/ 684248 w 7467600"/>
              <a:gd name="connsiteY157" fmla="*/ 4706721 h 6858000"/>
              <a:gd name="connsiteX158" fmla="*/ 1423113 w 7467600"/>
              <a:gd name="connsiteY158" fmla="*/ 3874565 h 6858000"/>
              <a:gd name="connsiteX159" fmla="*/ 3316479 w 7467600"/>
              <a:gd name="connsiteY159" fmla="*/ 3872136 h 6858000"/>
              <a:gd name="connsiteX160" fmla="*/ 3546806 w 7467600"/>
              <a:gd name="connsiteY160" fmla="*/ 4356139 h 6858000"/>
              <a:gd name="connsiteX161" fmla="*/ 3364433 w 7467600"/>
              <a:gd name="connsiteY161" fmla="*/ 3953121 h 6858000"/>
              <a:gd name="connsiteX162" fmla="*/ 3316479 w 7467600"/>
              <a:gd name="connsiteY162" fmla="*/ 3872136 h 6858000"/>
              <a:gd name="connsiteX163" fmla="*/ 3291335 w 7467600"/>
              <a:gd name="connsiteY163" fmla="*/ 3767420 h 6858000"/>
              <a:gd name="connsiteX164" fmla="*/ 3390805 w 7467600"/>
              <a:gd name="connsiteY164" fmla="*/ 3937163 h 6858000"/>
              <a:gd name="connsiteX165" fmla="*/ 3579062 w 7467600"/>
              <a:gd name="connsiteY165" fmla="*/ 4359040 h 6858000"/>
              <a:gd name="connsiteX166" fmla="*/ 3467355 w 7467600"/>
              <a:gd name="connsiteY166" fmla="*/ 3988130 h 6858000"/>
              <a:gd name="connsiteX167" fmla="*/ 3310753 w 7467600"/>
              <a:gd name="connsiteY167" fmla="*/ 3787140 h 6858000"/>
              <a:gd name="connsiteX168" fmla="*/ 3291335 w 7467600"/>
              <a:gd name="connsiteY168" fmla="*/ 3767420 h 6858000"/>
              <a:gd name="connsiteX169" fmla="*/ 1635889 w 7467600"/>
              <a:gd name="connsiteY169" fmla="*/ 3709494 h 6858000"/>
              <a:gd name="connsiteX170" fmla="*/ 1634800 w 7467600"/>
              <a:gd name="connsiteY170" fmla="*/ 3731111 h 6858000"/>
              <a:gd name="connsiteX171" fmla="*/ 1635889 w 7467600"/>
              <a:gd name="connsiteY171" fmla="*/ 3709494 h 6858000"/>
              <a:gd name="connsiteX172" fmla="*/ 1510397 w 7467600"/>
              <a:gd name="connsiteY172" fmla="*/ 3684705 h 6858000"/>
              <a:gd name="connsiteX173" fmla="*/ 1146550 w 7467600"/>
              <a:gd name="connsiteY173" fmla="*/ 3802012 h 6858000"/>
              <a:gd name="connsiteX174" fmla="*/ 698834 w 7467600"/>
              <a:gd name="connsiteY174" fmla="*/ 3952272 h 6858000"/>
              <a:gd name="connsiteX175" fmla="*/ 34256 w 7467600"/>
              <a:gd name="connsiteY175" fmla="*/ 4347603 h 6858000"/>
              <a:gd name="connsiteX176" fmla="*/ 527241 w 7467600"/>
              <a:gd name="connsiteY176" fmla="*/ 4065078 h 6858000"/>
              <a:gd name="connsiteX177" fmla="*/ 1510397 w 7467600"/>
              <a:gd name="connsiteY177" fmla="*/ 3684705 h 6858000"/>
              <a:gd name="connsiteX178" fmla="*/ 1313114 w 7467600"/>
              <a:gd name="connsiteY178" fmla="*/ 3655216 h 6858000"/>
              <a:gd name="connsiteX179" fmla="*/ 1109304 w 7467600"/>
              <a:gd name="connsiteY179" fmla="*/ 3669030 h 6858000"/>
              <a:gd name="connsiteX180" fmla="*/ 8129 w 7467600"/>
              <a:gd name="connsiteY180" fmla="*/ 4330519 h 6858000"/>
              <a:gd name="connsiteX181" fmla="*/ 687572 w 7467600"/>
              <a:gd name="connsiteY181" fmla="*/ 3925629 h 6858000"/>
              <a:gd name="connsiteX182" fmla="*/ 1138365 w 7467600"/>
              <a:gd name="connsiteY182" fmla="*/ 3774515 h 6858000"/>
              <a:gd name="connsiteX183" fmla="*/ 1505579 w 7467600"/>
              <a:gd name="connsiteY183" fmla="*/ 3655526 h 6858000"/>
              <a:gd name="connsiteX184" fmla="*/ 1313114 w 7467600"/>
              <a:gd name="connsiteY184" fmla="*/ 3655216 h 6858000"/>
              <a:gd name="connsiteX185" fmla="*/ 3655073 w 7467600"/>
              <a:gd name="connsiteY185" fmla="*/ 3650884 h 6858000"/>
              <a:gd name="connsiteX186" fmla="*/ 3989938 w 7467600"/>
              <a:gd name="connsiteY186" fmla="*/ 3991685 h 6858000"/>
              <a:gd name="connsiteX187" fmla="*/ 4393907 w 7467600"/>
              <a:gd name="connsiteY187" fmla="*/ 4261258 h 6858000"/>
              <a:gd name="connsiteX188" fmla="*/ 4648051 w 7467600"/>
              <a:gd name="connsiteY188" fmla="*/ 4374051 h 6858000"/>
              <a:gd name="connsiteX189" fmla="*/ 4383389 w 7467600"/>
              <a:gd name="connsiteY189" fmla="*/ 4184369 h 6858000"/>
              <a:gd name="connsiteX190" fmla="*/ 4165508 w 7467600"/>
              <a:gd name="connsiteY190" fmla="*/ 4035196 h 6858000"/>
              <a:gd name="connsiteX191" fmla="*/ 4068162 w 7467600"/>
              <a:gd name="connsiteY191" fmla="*/ 3953394 h 6858000"/>
              <a:gd name="connsiteX192" fmla="*/ 3981416 w 7467600"/>
              <a:gd name="connsiteY192" fmla="*/ 3880482 h 6858000"/>
              <a:gd name="connsiteX193" fmla="*/ 3800147 w 7467600"/>
              <a:gd name="connsiteY193" fmla="*/ 3749872 h 6858000"/>
              <a:gd name="connsiteX194" fmla="*/ 3655073 w 7467600"/>
              <a:gd name="connsiteY194" fmla="*/ 3650884 h 6858000"/>
              <a:gd name="connsiteX195" fmla="*/ 3670252 w 7467600"/>
              <a:gd name="connsiteY195" fmla="*/ 3622798 h 6858000"/>
              <a:gd name="connsiteX196" fmla="*/ 3817258 w 7467600"/>
              <a:gd name="connsiteY196" fmla="*/ 3723577 h 6858000"/>
              <a:gd name="connsiteX197" fmla="*/ 4000461 w 7467600"/>
              <a:gd name="connsiteY197" fmla="*/ 3855966 h 6858000"/>
              <a:gd name="connsiteX198" fmla="*/ 4088180 w 7467600"/>
              <a:gd name="connsiteY198" fmla="*/ 3929774 h 6858000"/>
              <a:gd name="connsiteX199" fmla="*/ 4184555 w 7467600"/>
              <a:gd name="connsiteY199" fmla="*/ 4010683 h 6858000"/>
              <a:gd name="connsiteX200" fmla="*/ 4399563 w 7467600"/>
              <a:gd name="connsiteY200" fmla="*/ 4158106 h 6858000"/>
              <a:gd name="connsiteX201" fmla="*/ 4684469 w 7467600"/>
              <a:gd name="connsiteY201" fmla="*/ 4364680 h 6858000"/>
              <a:gd name="connsiteX202" fmla="*/ 4690271 w 7467600"/>
              <a:gd name="connsiteY202" fmla="*/ 4370034 h 6858000"/>
              <a:gd name="connsiteX203" fmla="*/ 4136093 w 7467600"/>
              <a:gd name="connsiteY203" fmla="*/ 3858466 h 6858000"/>
              <a:gd name="connsiteX204" fmla="*/ 3670252 w 7467600"/>
              <a:gd name="connsiteY204" fmla="*/ 3622798 h 6858000"/>
              <a:gd name="connsiteX205" fmla="*/ 4440129 w 7467600"/>
              <a:gd name="connsiteY205" fmla="*/ 3448571 h 6858000"/>
              <a:gd name="connsiteX206" fmla="*/ 4856525 w 7467600"/>
              <a:gd name="connsiteY206" fmla="*/ 3915351 h 6858000"/>
              <a:gd name="connsiteX207" fmla="*/ 5059055 w 7467600"/>
              <a:gd name="connsiteY207" fmla="*/ 4108918 h 6858000"/>
              <a:gd name="connsiteX208" fmla="*/ 5290070 w 7467600"/>
              <a:gd name="connsiteY208" fmla="*/ 4263619 h 6858000"/>
              <a:gd name="connsiteX209" fmla="*/ 4834991 w 7467600"/>
              <a:gd name="connsiteY209" fmla="*/ 3830985 h 6858000"/>
              <a:gd name="connsiteX210" fmla="*/ 4440129 w 7467600"/>
              <a:gd name="connsiteY210" fmla="*/ 3448571 h 6858000"/>
              <a:gd name="connsiteX211" fmla="*/ 4441737 w 7467600"/>
              <a:gd name="connsiteY211" fmla="*/ 3399734 h 6858000"/>
              <a:gd name="connsiteX212" fmla="*/ 4431236 w 7467600"/>
              <a:gd name="connsiteY212" fmla="*/ 3400954 h 6858000"/>
              <a:gd name="connsiteX213" fmla="*/ 4557150 w 7467600"/>
              <a:gd name="connsiteY213" fmla="*/ 3510023 h 6858000"/>
              <a:gd name="connsiteX214" fmla="*/ 4856936 w 7467600"/>
              <a:gd name="connsiteY214" fmla="*/ 3809146 h 6858000"/>
              <a:gd name="connsiteX215" fmla="*/ 5111996 w 7467600"/>
              <a:gd name="connsiteY215" fmla="*/ 4065759 h 6858000"/>
              <a:gd name="connsiteX216" fmla="*/ 5388878 w 7467600"/>
              <a:gd name="connsiteY216" fmla="*/ 4300185 h 6858000"/>
              <a:gd name="connsiteX217" fmla="*/ 5425556 w 7467600"/>
              <a:gd name="connsiteY217" fmla="*/ 4308967 h 6858000"/>
              <a:gd name="connsiteX218" fmla="*/ 4943646 w 7467600"/>
              <a:gd name="connsiteY218" fmla="*/ 3822916 h 6858000"/>
              <a:gd name="connsiteX219" fmla="*/ 4594837 w 7467600"/>
              <a:gd name="connsiteY219" fmla="*/ 3532274 h 6858000"/>
              <a:gd name="connsiteX220" fmla="*/ 4441737 w 7467600"/>
              <a:gd name="connsiteY220" fmla="*/ 3399734 h 6858000"/>
              <a:gd name="connsiteX221" fmla="*/ 5425834 w 7467600"/>
              <a:gd name="connsiteY221" fmla="*/ 3162785 h 6858000"/>
              <a:gd name="connsiteX222" fmla="*/ 5401644 w 7467600"/>
              <a:gd name="connsiteY222" fmla="*/ 3617847 h 6858000"/>
              <a:gd name="connsiteX223" fmla="*/ 5467256 w 7467600"/>
              <a:gd name="connsiteY223" fmla="*/ 4175494 h 6858000"/>
              <a:gd name="connsiteX224" fmla="*/ 5448069 w 7467600"/>
              <a:gd name="connsiteY224" fmla="*/ 3567554 h 6858000"/>
              <a:gd name="connsiteX225" fmla="*/ 5425834 w 7467600"/>
              <a:gd name="connsiteY225" fmla="*/ 3162785 h 6858000"/>
              <a:gd name="connsiteX226" fmla="*/ 1318687 w 7467600"/>
              <a:gd name="connsiteY226" fmla="*/ 3113840 h 6858000"/>
              <a:gd name="connsiteX227" fmla="*/ 1066793 w 7467600"/>
              <a:gd name="connsiteY227" fmla="*/ 3212171 h 6858000"/>
              <a:gd name="connsiteX228" fmla="*/ 993319 w 7467600"/>
              <a:gd name="connsiteY228" fmla="*/ 3247648 h 6858000"/>
              <a:gd name="connsiteX229" fmla="*/ 853081 w 7467600"/>
              <a:gd name="connsiteY229" fmla="*/ 3312410 h 6858000"/>
              <a:gd name="connsiteX230" fmla="*/ 805957 w 7467600"/>
              <a:gd name="connsiteY230" fmla="*/ 3330443 h 6858000"/>
              <a:gd name="connsiteX231" fmla="*/ 1318687 w 7467600"/>
              <a:gd name="connsiteY231" fmla="*/ 3113840 h 6858000"/>
              <a:gd name="connsiteX232" fmla="*/ 5453702 w 7467600"/>
              <a:gd name="connsiteY232" fmla="*/ 3090882 h 6858000"/>
              <a:gd name="connsiteX233" fmla="*/ 5480135 w 7467600"/>
              <a:gd name="connsiteY233" fmla="*/ 3565802 h 6858000"/>
              <a:gd name="connsiteX234" fmla="*/ 5499023 w 7467600"/>
              <a:gd name="connsiteY234" fmla="*/ 4166310 h 6858000"/>
              <a:gd name="connsiteX235" fmla="*/ 5547022 w 7467600"/>
              <a:gd name="connsiteY235" fmla="*/ 3607838 h 6858000"/>
              <a:gd name="connsiteX236" fmla="*/ 5515964 w 7467600"/>
              <a:gd name="connsiteY236" fmla="*/ 3378541 h 6858000"/>
              <a:gd name="connsiteX237" fmla="*/ 5453702 w 7467600"/>
              <a:gd name="connsiteY237" fmla="*/ 3090882 h 6858000"/>
              <a:gd name="connsiteX238" fmla="*/ 1238695 w 7467600"/>
              <a:gd name="connsiteY238" fmla="*/ 3076820 h 6858000"/>
              <a:gd name="connsiteX239" fmla="*/ 716371 w 7467600"/>
              <a:gd name="connsiteY239" fmla="*/ 3293249 h 6858000"/>
              <a:gd name="connsiteX240" fmla="*/ 579522 w 7467600"/>
              <a:gd name="connsiteY240" fmla="*/ 3371759 h 6858000"/>
              <a:gd name="connsiteX241" fmla="*/ 600288 w 7467600"/>
              <a:gd name="connsiteY241" fmla="*/ 3365555 h 6858000"/>
              <a:gd name="connsiteX242" fmla="*/ 840692 w 7467600"/>
              <a:gd name="connsiteY242" fmla="*/ 3284921 h 6858000"/>
              <a:gd name="connsiteX243" fmla="*/ 979248 w 7467600"/>
              <a:gd name="connsiteY243" fmla="*/ 3221003 h 6858000"/>
              <a:gd name="connsiteX244" fmla="*/ 1053282 w 7467600"/>
              <a:gd name="connsiteY244" fmla="*/ 3185247 h 6858000"/>
              <a:gd name="connsiteX245" fmla="*/ 1320603 w 7467600"/>
              <a:gd name="connsiteY245" fmla="*/ 3081281 h 6858000"/>
              <a:gd name="connsiteX246" fmla="*/ 1238695 w 7467600"/>
              <a:gd name="connsiteY246" fmla="*/ 3076820 h 6858000"/>
              <a:gd name="connsiteX247" fmla="*/ 5425627 w 7467600"/>
              <a:gd name="connsiteY247" fmla="*/ 2954192 h 6858000"/>
              <a:gd name="connsiteX248" fmla="*/ 5470770 w 7467600"/>
              <a:gd name="connsiteY248" fmla="*/ 3005435 h 6858000"/>
              <a:gd name="connsiteX249" fmla="*/ 5519779 w 7467600"/>
              <a:gd name="connsiteY249" fmla="*/ 4359223 h 6858000"/>
              <a:gd name="connsiteX250" fmla="*/ 5520293 w 7467600"/>
              <a:gd name="connsiteY250" fmla="*/ 4360602 h 6858000"/>
              <a:gd name="connsiteX251" fmla="*/ 5767221 w 7467600"/>
              <a:gd name="connsiteY251" fmla="*/ 4665564 h 6858000"/>
              <a:gd name="connsiteX252" fmla="*/ 6937169 w 7467600"/>
              <a:gd name="connsiteY252" fmla="*/ 4815941 h 6858000"/>
              <a:gd name="connsiteX253" fmla="*/ 6953922 w 7467600"/>
              <a:gd name="connsiteY253" fmla="*/ 4890068 h 6858000"/>
              <a:gd name="connsiteX254" fmla="*/ 6071359 w 7467600"/>
              <a:gd name="connsiteY254" fmla="*/ 4770770 h 6858000"/>
              <a:gd name="connsiteX255" fmla="*/ 6038839 w 7467600"/>
              <a:gd name="connsiteY255" fmla="*/ 4764474 h 6858000"/>
              <a:gd name="connsiteX256" fmla="*/ 6038706 w 7467600"/>
              <a:gd name="connsiteY256" fmla="*/ 4763847 h 6858000"/>
              <a:gd name="connsiteX257" fmla="*/ 6037784 w 7467600"/>
              <a:gd name="connsiteY257" fmla="*/ 4764270 h 6858000"/>
              <a:gd name="connsiteX258" fmla="*/ 6038839 w 7467600"/>
              <a:gd name="connsiteY258" fmla="*/ 4764474 h 6858000"/>
              <a:gd name="connsiteX259" fmla="*/ 6040338 w 7467600"/>
              <a:gd name="connsiteY259" fmla="*/ 4771418 h 6858000"/>
              <a:gd name="connsiteX260" fmla="*/ 6024488 w 7467600"/>
              <a:gd name="connsiteY260" fmla="*/ 4809903 h 6858000"/>
              <a:gd name="connsiteX261" fmla="*/ 5599771 w 7467600"/>
              <a:gd name="connsiteY261" fmla="*/ 5509652 h 6858000"/>
              <a:gd name="connsiteX262" fmla="*/ 5548843 w 7467600"/>
              <a:gd name="connsiteY262" fmla="*/ 5563845 h 6858000"/>
              <a:gd name="connsiteX263" fmla="*/ 5940952 w 7467600"/>
              <a:gd name="connsiteY263" fmla="*/ 6250028 h 6858000"/>
              <a:gd name="connsiteX264" fmla="*/ 6043441 w 7467600"/>
              <a:gd name="connsiteY264" fmla="*/ 6665847 h 6858000"/>
              <a:gd name="connsiteX265" fmla="*/ 6093432 w 7467600"/>
              <a:gd name="connsiteY265" fmla="*/ 6858000 h 6858000"/>
              <a:gd name="connsiteX266" fmla="*/ 6034344 w 7467600"/>
              <a:gd name="connsiteY266" fmla="*/ 6858000 h 6858000"/>
              <a:gd name="connsiteX267" fmla="*/ 6026679 w 7467600"/>
              <a:gd name="connsiteY267" fmla="*/ 6836959 h 6858000"/>
              <a:gd name="connsiteX268" fmla="*/ 5800441 w 7467600"/>
              <a:gd name="connsiteY268" fmla="*/ 6335286 h 6858000"/>
              <a:gd name="connsiteX269" fmla="*/ 5526562 w 7467600"/>
              <a:gd name="connsiteY269" fmla="*/ 5705388 h 6858000"/>
              <a:gd name="connsiteX270" fmla="*/ 5519640 w 7467600"/>
              <a:gd name="connsiteY270" fmla="*/ 5683774 h 6858000"/>
              <a:gd name="connsiteX271" fmla="*/ 5844559 w 7467600"/>
              <a:gd name="connsiteY271" fmla="*/ 6553349 h 6858000"/>
              <a:gd name="connsiteX272" fmla="*/ 5975994 w 7467600"/>
              <a:gd name="connsiteY272" fmla="*/ 6858000 h 6858000"/>
              <a:gd name="connsiteX273" fmla="*/ 5898547 w 7467600"/>
              <a:gd name="connsiteY273" fmla="*/ 6858000 h 6858000"/>
              <a:gd name="connsiteX274" fmla="*/ 5682041 w 7467600"/>
              <a:gd name="connsiteY274" fmla="*/ 6355860 h 6858000"/>
              <a:gd name="connsiteX275" fmla="*/ 5461758 w 7467600"/>
              <a:gd name="connsiteY275" fmla="*/ 5820220 h 6858000"/>
              <a:gd name="connsiteX276" fmla="*/ 5237282 w 7467600"/>
              <a:gd name="connsiteY276" fmla="*/ 6579086 h 6858000"/>
              <a:gd name="connsiteX277" fmla="*/ 5115009 w 7467600"/>
              <a:gd name="connsiteY277" fmla="*/ 6858000 h 6858000"/>
              <a:gd name="connsiteX278" fmla="*/ 5028074 w 7467600"/>
              <a:gd name="connsiteY278" fmla="*/ 6858000 h 6858000"/>
              <a:gd name="connsiteX279" fmla="*/ 5079508 w 7467600"/>
              <a:gd name="connsiteY279" fmla="*/ 6749074 h 6858000"/>
              <a:gd name="connsiteX280" fmla="*/ 5371846 w 7467600"/>
              <a:gd name="connsiteY280" fmla="*/ 5924413 h 6858000"/>
              <a:gd name="connsiteX281" fmla="*/ 5270512 w 7467600"/>
              <a:gd name="connsiteY281" fmla="*/ 6138975 h 6858000"/>
              <a:gd name="connsiteX282" fmla="*/ 5062409 w 7467600"/>
              <a:gd name="connsiteY282" fmla="*/ 6653544 h 6858000"/>
              <a:gd name="connsiteX283" fmla="*/ 5036628 w 7467600"/>
              <a:gd name="connsiteY283" fmla="*/ 6754247 h 6858000"/>
              <a:gd name="connsiteX284" fmla="*/ 5009112 w 7467600"/>
              <a:gd name="connsiteY284" fmla="*/ 6858000 h 6858000"/>
              <a:gd name="connsiteX285" fmla="*/ 4976679 w 7467600"/>
              <a:gd name="connsiteY285" fmla="*/ 6858000 h 6858000"/>
              <a:gd name="connsiteX286" fmla="*/ 5006537 w 7467600"/>
              <a:gd name="connsiteY286" fmla="*/ 6747068 h 6858000"/>
              <a:gd name="connsiteX287" fmla="*/ 5032723 w 7467600"/>
              <a:gd name="connsiteY287" fmla="*/ 6644957 h 6858000"/>
              <a:gd name="connsiteX288" fmla="*/ 5242949 w 7467600"/>
              <a:gd name="connsiteY288" fmla="*/ 6125175 h 6858000"/>
              <a:gd name="connsiteX289" fmla="*/ 5286321 w 7467600"/>
              <a:gd name="connsiteY289" fmla="*/ 6033555 h 6858000"/>
              <a:gd name="connsiteX290" fmla="*/ 5008210 w 7467600"/>
              <a:gd name="connsiteY290" fmla="*/ 6649194 h 6858000"/>
              <a:gd name="connsiteX291" fmla="*/ 4986321 w 7467600"/>
              <a:gd name="connsiteY291" fmla="*/ 6765687 h 6858000"/>
              <a:gd name="connsiteX292" fmla="*/ 4973474 w 7467600"/>
              <a:gd name="connsiteY292" fmla="*/ 6858000 h 6858000"/>
              <a:gd name="connsiteX293" fmla="*/ 4907178 w 7467600"/>
              <a:gd name="connsiteY293" fmla="*/ 6858000 h 6858000"/>
              <a:gd name="connsiteX294" fmla="*/ 4910810 w 7467600"/>
              <a:gd name="connsiteY294" fmla="*/ 6829660 h 6858000"/>
              <a:gd name="connsiteX295" fmla="*/ 4987461 w 7467600"/>
              <a:gd name="connsiteY295" fmla="*/ 6432994 h 6858000"/>
              <a:gd name="connsiteX296" fmla="*/ 5179262 w 7467600"/>
              <a:gd name="connsiteY296" fmla="*/ 6035044 h 6858000"/>
              <a:gd name="connsiteX297" fmla="*/ 4689678 w 7467600"/>
              <a:gd name="connsiteY297" fmla="*/ 6440241 h 6858000"/>
              <a:gd name="connsiteX298" fmla="*/ 4477543 w 7467600"/>
              <a:gd name="connsiteY298" fmla="*/ 6674836 h 6858000"/>
              <a:gd name="connsiteX299" fmla="*/ 4329957 w 7467600"/>
              <a:gd name="connsiteY299" fmla="*/ 6858000 h 6858000"/>
              <a:gd name="connsiteX300" fmla="*/ 4218595 w 7467600"/>
              <a:gd name="connsiteY300" fmla="*/ 6858000 h 6858000"/>
              <a:gd name="connsiteX301" fmla="*/ 4368888 w 7467600"/>
              <a:gd name="connsiteY301" fmla="*/ 6668412 h 6858000"/>
              <a:gd name="connsiteX302" fmla="*/ 4563091 w 7467600"/>
              <a:gd name="connsiteY302" fmla="*/ 6442508 h 6858000"/>
              <a:gd name="connsiteX303" fmla="*/ 5387324 w 7467600"/>
              <a:gd name="connsiteY303" fmla="*/ 5705830 h 6858000"/>
              <a:gd name="connsiteX304" fmla="*/ 5073620 w 7467600"/>
              <a:gd name="connsiteY304" fmla="*/ 5955437 h 6858000"/>
              <a:gd name="connsiteX305" fmla="*/ 4689789 w 7467600"/>
              <a:gd name="connsiteY305" fmla="*/ 6268382 h 6858000"/>
              <a:gd name="connsiteX306" fmla="*/ 4418722 w 7467600"/>
              <a:gd name="connsiteY306" fmla="*/ 6570886 h 6858000"/>
              <a:gd name="connsiteX307" fmla="*/ 4214944 w 7467600"/>
              <a:gd name="connsiteY307" fmla="*/ 6858000 h 6858000"/>
              <a:gd name="connsiteX308" fmla="*/ 4177898 w 7467600"/>
              <a:gd name="connsiteY308" fmla="*/ 6858000 h 6858000"/>
              <a:gd name="connsiteX309" fmla="*/ 4391597 w 7467600"/>
              <a:gd name="connsiteY309" fmla="*/ 6556370 h 6858000"/>
              <a:gd name="connsiteX310" fmla="*/ 4668889 w 7467600"/>
              <a:gd name="connsiteY310" fmla="*/ 6246399 h 6858000"/>
              <a:gd name="connsiteX311" fmla="*/ 5055427 w 7467600"/>
              <a:gd name="connsiteY311" fmla="*/ 5931476 h 6858000"/>
              <a:gd name="connsiteX312" fmla="*/ 5371814 w 7467600"/>
              <a:gd name="connsiteY312" fmla="*/ 5678975 h 6858000"/>
              <a:gd name="connsiteX313" fmla="*/ 4987918 w 7467600"/>
              <a:gd name="connsiteY313" fmla="*/ 5838701 h 6858000"/>
              <a:gd name="connsiteX314" fmla="*/ 4317146 w 7467600"/>
              <a:gd name="connsiteY314" fmla="*/ 6587716 h 6858000"/>
              <a:gd name="connsiteX315" fmla="*/ 4171627 w 7467600"/>
              <a:gd name="connsiteY315" fmla="*/ 6858000 h 6858000"/>
              <a:gd name="connsiteX316" fmla="*/ 4081585 w 7467600"/>
              <a:gd name="connsiteY316" fmla="*/ 6858000 h 6858000"/>
              <a:gd name="connsiteX317" fmla="*/ 4238603 w 7467600"/>
              <a:gd name="connsiteY317" fmla="*/ 6559341 h 6858000"/>
              <a:gd name="connsiteX318" fmla="*/ 4778333 w 7467600"/>
              <a:gd name="connsiteY318" fmla="*/ 5873626 h 6858000"/>
              <a:gd name="connsiteX319" fmla="*/ 5414185 w 7467600"/>
              <a:gd name="connsiteY319" fmla="*/ 5573882 h 6858000"/>
              <a:gd name="connsiteX320" fmla="*/ 5959648 w 7467600"/>
              <a:gd name="connsiteY320" fmla="*/ 4760797 h 6858000"/>
              <a:gd name="connsiteX321" fmla="*/ 5355019 w 7467600"/>
              <a:gd name="connsiteY321" fmla="*/ 4734672 h 6858000"/>
              <a:gd name="connsiteX322" fmla="*/ 5083565 w 7467600"/>
              <a:gd name="connsiteY322" fmla="*/ 5179121 h 6858000"/>
              <a:gd name="connsiteX323" fmla="*/ 4713577 w 7467600"/>
              <a:gd name="connsiteY323" fmla="*/ 5616803 h 6858000"/>
              <a:gd name="connsiteX324" fmla="*/ 3989559 w 7467600"/>
              <a:gd name="connsiteY324" fmla="*/ 6145945 h 6858000"/>
              <a:gd name="connsiteX325" fmla="*/ 3939824 w 7467600"/>
              <a:gd name="connsiteY325" fmla="*/ 6066900 h 6858000"/>
              <a:gd name="connsiteX326" fmla="*/ 4584537 w 7467600"/>
              <a:gd name="connsiteY326" fmla="*/ 5324826 h 6858000"/>
              <a:gd name="connsiteX327" fmla="*/ 5037105 w 7467600"/>
              <a:gd name="connsiteY327" fmla="*/ 5088765 h 6858000"/>
              <a:gd name="connsiteX328" fmla="*/ 5039930 w 7467600"/>
              <a:gd name="connsiteY328" fmla="*/ 5089585 h 6858000"/>
              <a:gd name="connsiteX329" fmla="*/ 5263764 w 7467600"/>
              <a:gd name="connsiteY329" fmla="*/ 4735525 h 6858000"/>
              <a:gd name="connsiteX330" fmla="*/ 4086300 w 7467600"/>
              <a:gd name="connsiteY330" fmla="*/ 4884599 h 6858000"/>
              <a:gd name="connsiteX331" fmla="*/ 4085485 w 7467600"/>
              <a:gd name="connsiteY331" fmla="*/ 4899070 h 6858000"/>
              <a:gd name="connsiteX332" fmla="*/ 3871915 w 7467600"/>
              <a:gd name="connsiteY332" fmla="*/ 5253645 h 6858000"/>
              <a:gd name="connsiteX333" fmla="*/ 3799374 w 7467600"/>
              <a:gd name="connsiteY333" fmla="*/ 5466127 h 6858000"/>
              <a:gd name="connsiteX334" fmla="*/ 3498850 w 7467600"/>
              <a:gd name="connsiteY334" fmla="*/ 6661888 h 6858000"/>
              <a:gd name="connsiteX335" fmla="*/ 3399216 w 7467600"/>
              <a:gd name="connsiteY335" fmla="*/ 6858000 h 6858000"/>
              <a:gd name="connsiteX336" fmla="*/ 3303688 w 7467600"/>
              <a:gd name="connsiteY336" fmla="*/ 6858000 h 6858000"/>
              <a:gd name="connsiteX337" fmla="*/ 3391774 w 7467600"/>
              <a:gd name="connsiteY337" fmla="*/ 6697181 h 6858000"/>
              <a:gd name="connsiteX338" fmla="*/ 3735540 w 7467600"/>
              <a:gd name="connsiteY338" fmla="*/ 5546923 h 6858000"/>
              <a:gd name="connsiteX339" fmla="*/ 3729438 w 7467600"/>
              <a:gd name="connsiteY339" fmla="*/ 5569058 h 6858000"/>
              <a:gd name="connsiteX340" fmla="*/ 3707782 w 7467600"/>
              <a:gd name="connsiteY340" fmla="*/ 5644908 h 6858000"/>
              <a:gd name="connsiteX341" fmla="*/ 3583827 w 7467600"/>
              <a:gd name="connsiteY341" fmla="*/ 6039215 h 6858000"/>
              <a:gd name="connsiteX342" fmla="*/ 3547861 w 7467600"/>
              <a:gd name="connsiteY342" fmla="*/ 6129609 h 6858000"/>
              <a:gd name="connsiteX343" fmla="*/ 3490905 w 7467600"/>
              <a:gd name="connsiteY343" fmla="*/ 6277660 h 6858000"/>
              <a:gd name="connsiteX344" fmla="*/ 3455859 w 7467600"/>
              <a:gd name="connsiteY344" fmla="*/ 6391301 h 6858000"/>
              <a:gd name="connsiteX345" fmla="*/ 3429112 w 7467600"/>
              <a:gd name="connsiteY345" fmla="*/ 6479469 h 6858000"/>
              <a:gd name="connsiteX346" fmla="*/ 3304862 w 7467600"/>
              <a:gd name="connsiteY346" fmla="*/ 6796476 h 6858000"/>
              <a:gd name="connsiteX347" fmla="*/ 3276071 w 7467600"/>
              <a:gd name="connsiteY347" fmla="*/ 6858000 h 6858000"/>
              <a:gd name="connsiteX348" fmla="*/ 3240805 w 7467600"/>
              <a:gd name="connsiteY348" fmla="*/ 6858000 h 6858000"/>
              <a:gd name="connsiteX349" fmla="*/ 3275917 w 7467600"/>
              <a:gd name="connsiteY349" fmla="*/ 6783192 h 6858000"/>
              <a:gd name="connsiteX350" fmla="*/ 3399358 w 7467600"/>
              <a:gd name="connsiteY350" fmla="*/ 6469011 h 6858000"/>
              <a:gd name="connsiteX351" fmla="*/ 3425650 w 7467600"/>
              <a:gd name="connsiteY351" fmla="*/ 6381333 h 6858000"/>
              <a:gd name="connsiteX352" fmla="*/ 3460661 w 7467600"/>
              <a:gd name="connsiteY352" fmla="*/ 6266763 h 6858000"/>
              <a:gd name="connsiteX353" fmla="*/ 3518021 w 7467600"/>
              <a:gd name="connsiteY353" fmla="*/ 6117298 h 6858000"/>
              <a:gd name="connsiteX354" fmla="*/ 3554035 w 7467600"/>
              <a:gd name="connsiteY354" fmla="*/ 6027832 h 6858000"/>
              <a:gd name="connsiteX355" fmla="*/ 3677174 w 7467600"/>
              <a:gd name="connsiteY355" fmla="*/ 5636351 h 6858000"/>
              <a:gd name="connsiteX356" fmla="*/ 3698819 w 7467600"/>
              <a:gd name="connsiteY356" fmla="*/ 5560503 h 6858000"/>
              <a:gd name="connsiteX357" fmla="*/ 3702094 w 7467600"/>
              <a:gd name="connsiteY357" fmla="*/ 5549194 h 6858000"/>
              <a:gd name="connsiteX358" fmla="*/ 3398355 w 7467600"/>
              <a:gd name="connsiteY358" fmla="*/ 6094603 h 6858000"/>
              <a:gd name="connsiteX359" fmla="*/ 3193941 w 7467600"/>
              <a:gd name="connsiteY359" fmla="*/ 6798775 h 6858000"/>
              <a:gd name="connsiteX360" fmla="*/ 3184140 w 7467600"/>
              <a:gd name="connsiteY360" fmla="*/ 6858000 h 6858000"/>
              <a:gd name="connsiteX361" fmla="*/ 3099978 w 7467600"/>
              <a:gd name="connsiteY361" fmla="*/ 6858000 h 6858000"/>
              <a:gd name="connsiteX362" fmla="*/ 3101556 w 7467600"/>
              <a:gd name="connsiteY362" fmla="*/ 6843337 h 6858000"/>
              <a:gd name="connsiteX363" fmla="*/ 3370162 w 7467600"/>
              <a:gd name="connsiteY363" fmla="*/ 5785550 h 6858000"/>
              <a:gd name="connsiteX364" fmla="*/ 3746477 w 7467600"/>
              <a:gd name="connsiteY364" fmla="*/ 5377889 h 6858000"/>
              <a:gd name="connsiteX365" fmla="*/ 3863399 w 7467600"/>
              <a:gd name="connsiteY365" fmla="*/ 5087257 h 6858000"/>
              <a:gd name="connsiteX366" fmla="*/ 3968712 w 7467600"/>
              <a:gd name="connsiteY366" fmla="*/ 4913989 h 6858000"/>
              <a:gd name="connsiteX367" fmla="*/ 2792390 w 7467600"/>
              <a:gd name="connsiteY367" fmla="*/ 5382974 h 6858000"/>
              <a:gd name="connsiteX368" fmla="*/ 2714982 w 7467600"/>
              <a:gd name="connsiteY368" fmla="*/ 5427051 h 6858000"/>
              <a:gd name="connsiteX369" fmla="*/ 2813361 w 7467600"/>
              <a:gd name="connsiteY369" fmla="*/ 6023912 h 6858000"/>
              <a:gd name="connsiteX370" fmla="*/ 2688430 w 7467600"/>
              <a:gd name="connsiteY370" fmla="*/ 6801564 h 6858000"/>
              <a:gd name="connsiteX371" fmla="*/ 2629626 w 7467600"/>
              <a:gd name="connsiteY371" fmla="*/ 6763394 h 6858000"/>
              <a:gd name="connsiteX372" fmla="*/ 2565328 w 7467600"/>
              <a:gd name="connsiteY372" fmla="*/ 5516399 h 6858000"/>
              <a:gd name="connsiteX373" fmla="*/ 1922999 w 7467600"/>
              <a:gd name="connsiteY373" fmla="*/ 5980343 h 6858000"/>
              <a:gd name="connsiteX374" fmla="*/ 1950261 w 7467600"/>
              <a:gd name="connsiteY374" fmla="*/ 6405858 h 6858000"/>
              <a:gd name="connsiteX375" fmla="*/ 2365554 w 7467600"/>
              <a:gd name="connsiteY375" fmla="*/ 6759107 h 6858000"/>
              <a:gd name="connsiteX376" fmla="*/ 2424142 w 7467600"/>
              <a:gd name="connsiteY376" fmla="*/ 6858000 h 6858000"/>
              <a:gd name="connsiteX377" fmla="*/ 2395994 w 7467600"/>
              <a:gd name="connsiteY377" fmla="*/ 6858000 h 6858000"/>
              <a:gd name="connsiteX378" fmla="*/ 2392863 w 7467600"/>
              <a:gd name="connsiteY378" fmla="*/ 6852964 h 6858000"/>
              <a:gd name="connsiteX379" fmla="*/ 2017589 w 7467600"/>
              <a:gd name="connsiteY379" fmla="*/ 6493982 h 6858000"/>
              <a:gd name="connsiteX380" fmla="*/ 2147336 w 7467600"/>
              <a:gd name="connsiteY380" fmla="*/ 6594052 h 6858000"/>
              <a:gd name="connsiteX381" fmla="*/ 2207047 w 7467600"/>
              <a:gd name="connsiteY381" fmla="*/ 6654540 h 6858000"/>
              <a:gd name="connsiteX382" fmla="*/ 2299106 w 7467600"/>
              <a:gd name="connsiteY382" fmla="*/ 6778931 h 6858000"/>
              <a:gd name="connsiteX383" fmla="*/ 2314430 w 7467600"/>
              <a:gd name="connsiteY383" fmla="*/ 6801144 h 6858000"/>
              <a:gd name="connsiteX384" fmla="*/ 2352406 w 7467600"/>
              <a:gd name="connsiteY384" fmla="*/ 6858000 h 6858000"/>
              <a:gd name="connsiteX385" fmla="*/ 2314492 w 7467600"/>
              <a:gd name="connsiteY385" fmla="*/ 6858000 h 6858000"/>
              <a:gd name="connsiteX386" fmla="*/ 2288095 w 7467600"/>
              <a:gd name="connsiteY386" fmla="*/ 6818030 h 6858000"/>
              <a:gd name="connsiteX387" fmla="*/ 2272768 w 7467600"/>
              <a:gd name="connsiteY387" fmla="*/ 6795822 h 6858000"/>
              <a:gd name="connsiteX388" fmla="*/ 2182715 w 7467600"/>
              <a:gd name="connsiteY388" fmla="*/ 6675071 h 6858000"/>
              <a:gd name="connsiteX389" fmla="*/ 2032061 w 7467600"/>
              <a:gd name="connsiteY389" fmla="*/ 6541380 h 6858000"/>
              <a:gd name="connsiteX390" fmla="*/ 2257220 w 7467600"/>
              <a:gd name="connsiteY390" fmla="*/ 6826257 h 6858000"/>
              <a:gd name="connsiteX391" fmla="*/ 2281324 w 7467600"/>
              <a:gd name="connsiteY391" fmla="*/ 6858000 h 6858000"/>
              <a:gd name="connsiteX392" fmla="*/ 2242860 w 7467600"/>
              <a:gd name="connsiteY392" fmla="*/ 6858000 h 6858000"/>
              <a:gd name="connsiteX393" fmla="*/ 2232818 w 7467600"/>
              <a:gd name="connsiteY393" fmla="*/ 6844926 h 6858000"/>
              <a:gd name="connsiteX394" fmla="*/ 1990172 w 7467600"/>
              <a:gd name="connsiteY394" fmla="*/ 6542121 h 6858000"/>
              <a:gd name="connsiteX395" fmla="*/ 2124090 w 7467600"/>
              <a:gd name="connsiteY395" fmla="*/ 6761017 h 6858000"/>
              <a:gd name="connsiteX396" fmla="*/ 2200380 w 7467600"/>
              <a:gd name="connsiteY396" fmla="*/ 6858000 h 6858000"/>
              <a:gd name="connsiteX397" fmla="*/ 2147507 w 7467600"/>
              <a:gd name="connsiteY397" fmla="*/ 6858000 h 6858000"/>
              <a:gd name="connsiteX398" fmla="*/ 2070668 w 7467600"/>
              <a:gd name="connsiteY398" fmla="*/ 6761520 h 6858000"/>
              <a:gd name="connsiteX399" fmla="*/ 1975142 w 7467600"/>
              <a:gd name="connsiteY399" fmla="*/ 6585570 h 6858000"/>
              <a:gd name="connsiteX400" fmla="*/ 2050035 w 7467600"/>
              <a:gd name="connsiteY400" fmla="*/ 6813345 h 6858000"/>
              <a:gd name="connsiteX401" fmla="*/ 2063025 w 7467600"/>
              <a:gd name="connsiteY401" fmla="*/ 6858000 h 6858000"/>
              <a:gd name="connsiteX402" fmla="*/ 2021675 w 7467600"/>
              <a:gd name="connsiteY402" fmla="*/ 6858000 h 6858000"/>
              <a:gd name="connsiteX403" fmla="*/ 2019308 w 7467600"/>
              <a:gd name="connsiteY403" fmla="*/ 6847118 h 6858000"/>
              <a:gd name="connsiteX404" fmla="*/ 1938835 w 7467600"/>
              <a:gd name="connsiteY404" fmla="*/ 6551160 h 6858000"/>
              <a:gd name="connsiteX405" fmla="*/ 1953230 w 7467600"/>
              <a:gd name="connsiteY405" fmla="*/ 6759699 h 6858000"/>
              <a:gd name="connsiteX406" fmla="*/ 1956763 w 7467600"/>
              <a:gd name="connsiteY406" fmla="*/ 6778191 h 6858000"/>
              <a:gd name="connsiteX407" fmla="*/ 1967925 w 7467600"/>
              <a:gd name="connsiteY407" fmla="*/ 6858000 h 6858000"/>
              <a:gd name="connsiteX408" fmla="*/ 1936622 w 7467600"/>
              <a:gd name="connsiteY408" fmla="*/ 6858000 h 6858000"/>
              <a:gd name="connsiteX409" fmla="*/ 1926261 w 7467600"/>
              <a:gd name="connsiteY409" fmla="*/ 6784064 h 6858000"/>
              <a:gd name="connsiteX410" fmla="*/ 1922724 w 7467600"/>
              <a:gd name="connsiteY410" fmla="*/ 6765577 h 6858000"/>
              <a:gd name="connsiteX411" fmla="*/ 1904650 w 7467600"/>
              <a:gd name="connsiteY411" fmla="*/ 6639616 h 6858000"/>
              <a:gd name="connsiteX412" fmla="*/ 1885273 w 7467600"/>
              <a:gd name="connsiteY412" fmla="*/ 6858000 h 6858000"/>
              <a:gd name="connsiteX413" fmla="*/ 1854363 w 7467600"/>
              <a:gd name="connsiteY413" fmla="*/ 6858000 h 6858000"/>
              <a:gd name="connsiteX414" fmla="*/ 1880391 w 7467600"/>
              <a:gd name="connsiteY414" fmla="*/ 6603796 h 6858000"/>
              <a:gd name="connsiteX415" fmla="*/ 1818273 w 7467600"/>
              <a:gd name="connsiteY415" fmla="*/ 6715729 h 6858000"/>
              <a:gd name="connsiteX416" fmla="*/ 1794691 w 7467600"/>
              <a:gd name="connsiteY416" fmla="*/ 6843239 h 6858000"/>
              <a:gd name="connsiteX417" fmla="*/ 1794914 w 7467600"/>
              <a:gd name="connsiteY417" fmla="*/ 6858000 h 6858000"/>
              <a:gd name="connsiteX418" fmla="*/ 1746128 w 7467600"/>
              <a:gd name="connsiteY418" fmla="*/ 6858000 h 6858000"/>
              <a:gd name="connsiteX419" fmla="*/ 1753934 w 7467600"/>
              <a:gd name="connsiteY419" fmla="*/ 6724796 h 6858000"/>
              <a:gd name="connsiteX420" fmla="*/ 1792053 w 7467600"/>
              <a:gd name="connsiteY420" fmla="*/ 6572396 h 6858000"/>
              <a:gd name="connsiteX421" fmla="*/ 1862248 w 7467600"/>
              <a:gd name="connsiteY421" fmla="*/ 6266397 h 6858000"/>
              <a:gd name="connsiteX422" fmla="*/ 1862250 w 7467600"/>
              <a:gd name="connsiteY422" fmla="*/ 6033531 h 6858000"/>
              <a:gd name="connsiteX423" fmla="*/ 1211999 w 7467600"/>
              <a:gd name="connsiteY423" fmla="*/ 6683610 h 6858000"/>
              <a:gd name="connsiteX424" fmla="*/ 1213266 w 7467600"/>
              <a:gd name="connsiteY424" fmla="*/ 6691947 h 6858000"/>
              <a:gd name="connsiteX425" fmla="*/ 1203370 w 7467600"/>
              <a:gd name="connsiteY425" fmla="*/ 6850676 h 6858000"/>
              <a:gd name="connsiteX426" fmla="*/ 1203671 w 7467600"/>
              <a:gd name="connsiteY426" fmla="*/ 6858000 h 6858000"/>
              <a:gd name="connsiteX427" fmla="*/ 1143180 w 7467600"/>
              <a:gd name="connsiteY427" fmla="*/ 6858000 h 6858000"/>
              <a:gd name="connsiteX428" fmla="*/ 1142176 w 7467600"/>
              <a:gd name="connsiteY428" fmla="*/ 6766045 h 6858000"/>
              <a:gd name="connsiteX429" fmla="*/ 1067484 w 7467600"/>
              <a:gd name="connsiteY429" fmla="*/ 6858000 h 6858000"/>
              <a:gd name="connsiteX430" fmla="*/ 953928 w 7467600"/>
              <a:gd name="connsiteY430" fmla="*/ 6858000 h 6858000"/>
              <a:gd name="connsiteX431" fmla="*/ 959715 w 7467600"/>
              <a:gd name="connsiteY431" fmla="*/ 6850185 h 6858000"/>
              <a:gd name="connsiteX432" fmla="*/ 1483788 w 7467600"/>
              <a:gd name="connsiteY432" fmla="*/ 6259174 h 6858000"/>
              <a:gd name="connsiteX433" fmla="*/ 1100671 w 7467600"/>
              <a:gd name="connsiteY433" fmla="*/ 6252137 h 6858000"/>
              <a:gd name="connsiteX434" fmla="*/ 1090144 w 7467600"/>
              <a:gd name="connsiteY434" fmla="*/ 6256748 h 6858000"/>
              <a:gd name="connsiteX435" fmla="*/ 1095872 w 7467600"/>
              <a:gd name="connsiteY435" fmla="*/ 6271892 h 6858000"/>
              <a:gd name="connsiteX436" fmla="*/ 262785 w 7467600"/>
              <a:gd name="connsiteY436" fmla="*/ 6845450 h 6858000"/>
              <a:gd name="connsiteX437" fmla="*/ 209968 w 7467600"/>
              <a:gd name="connsiteY437" fmla="*/ 6770713 h 6858000"/>
              <a:gd name="connsiteX438" fmla="*/ 873460 w 7467600"/>
              <a:gd name="connsiteY438" fmla="*/ 6253768 h 6858000"/>
              <a:gd name="connsiteX439" fmla="*/ 192686 w 7467600"/>
              <a:gd name="connsiteY439" fmla="*/ 5849257 h 6858000"/>
              <a:gd name="connsiteX440" fmla="*/ 4696 w 7467600"/>
              <a:gd name="connsiteY440" fmla="*/ 5697668 h 6858000"/>
              <a:gd name="connsiteX441" fmla="*/ 0 w 7467600"/>
              <a:gd name="connsiteY441" fmla="*/ 5689984 h 6858000"/>
              <a:gd name="connsiteX442" fmla="*/ 0 w 7467600"/>
              <a:gd name="connsiteY442" fmla="*/ 5513472 h 6858000"/>
              <a:gd name="connsiteX443" fmla="*/ 174101 w 7467600"/>
              <a:gd name="connsiteY443" fmla="*/ 5620277 h 6858000"/>
              <a:gd name="connsiteX444" fmla="*/ 891800 w 7467600"/>
              <a:gd name="connsiteY444" fmla="*/ 6036935 h 6858000"/>
              <a:gd name="connsiteX445" fmla="*/ 1072219 w 7467600"/>
              <a:gd name="connsiteY445" fmla="*/ 6169443 h 6858000"/>
              <a:gd name="connsiteX446" fmla="*/ 1074117 w 7467600"/>
              <a:gd name="connsiteY446" fmla="*/ 6170301 h 6858000"/>
              <a:gd name="connsiteX447" fmla="*/ 1083114 w 7467600"/>
              <a:gd name="connsiteY447" fmla="*/ 6174131 h 6858000"/>
              <a:gd name="connsiteX448" fmla="*/ 1543010 w 7467600"/>
              <a:gd name="connsiteY448" fmla="*/ 6191140 h 6858000"/>
              <a:gd name="connsiteX449" fmla="*/ 1551080 w 7467600"/>
              <a:gd name="connsiteY449" fmla="*/ 6195006 h 6858000"/>
              <a:gd name="connsiteX450" fmla="*/ 2345443 w 7467600"/>
              <a:gd name="connsiteY450" fmla="*/ 5549882 h 6858000"/>
              <a:gd name="connsiteX451" fmla="*/ 1721499 w 7467600"/>
              <a:gd name="connsiteY451" fmla="*/ 5599969 h 6858000"/>
              <a:gd name="connsiteX452" fmla="*/ 767716 w 7467600"/>
              <a:gd name="connsiteY452" fmla="*/ 5472768 h 6858000"/>
              <a:gd name="connsiteX453" fmla="*/ 722147 w 7467600"/>
              <a:gd name="connsiteY453" fmla="*/ 5393091 h 6858000"/>
              <a:gd name="connsiteX454" fmla="*/ 1485552 w 7467600"/>
              <a:gd name="connsiteY454" fmla="*/ 5313202 h 6858000"/>
              <a:gd name="connsiteX455" fmla="*/ 2143004 w 7467600"/>
              <a:gd name="connsiteY455" fmla="*/ 5402420 h 6858000"/>
              <a:gd name="connsiteX456" fmla="*/ 1933391 w 7467600"/>
              <a:gd name="connsiteY456" fmla="*/ 5156971 h 6858000"/>
              <a:gd name="connsiteX457" fmla="*/ 1827118 w 7467600"/>
              <a:gd name="connsiteY457" fmla="*/ 4968410 h 6858000"/>
              <a:gd name="connsiteX458" fmla="*/ 1837349 w 7467600"/>
              <a:gd name="connsiteY458" fmla="*/ 4956357 h 6858000"/>
              <a:gd name="connsiteX459" fmla="*/ 2162835 w 7467600"/>
              <a:gd name="connsiteY459" fmla="*/ 5187853 h 6858000"/>
              <a:gd name="connsiteX460" fmla="*/ 2257167 w 7467600"/>
              <a:gd name="connsiteY460" fmla="*/ 5462123 h 6858000"/>
              <a:gd name="connsiteX461" fmla="*/ 2261598 w 7467600"/>
              <a:gd name="connsiteY461" fmla="*/ 5467998 h 6858000"/>
              <a:gd name="connsiteX462" fmla="*/ 2437177 w 7467600"/>
              <a:gd name="connsiteY462" fmla="*/ 5479608 h 6858000"/>
              <a:gd name="connsiteX463" fmla="*/ 2445247 w 7467600"/>
              <a:gd name="connsiteY463" fmla="*/ 5483476 h 6858000"/>
              <a:gd name="connsiteX464" fmla="*/ 2743626 w 7467600"/>
              <a:gd name="connsiteY464" fmla="*/ 5304819 h 6858000"/>
              <a:gd name="connsiteX465" fmla="*/ 3048102 w 7467600"/>
              <a:gd name="connsiteY465" fmla="*/ 5150595 h 6858000"/>
              <a:gd name="connsiteX466" fmla="*/ 1799414 w 7467600"/>
              <a:gd name="connsiteY466" fmla="*/ 4694732 h 6858000"/>
              <a:gd name="connsiteX467" fmla="*/ 1771735 w 7467600"/>
              <a:gd name="connsiteY467" fmla="*/ 4619929 h 6858000"/>
              <a:gd name="connsiteX468" fmla="*/ 3104273 w 7467600"/>
              <a:gd name="connsiteY468" fmla="*/ 5076159 h 6858000"/>
              <a:gd name="connsiteX469" fmla="*/ 3113245 w 7467600"/>
              <a:gd name="connsiteY469" fmla="*/ 5090705 h 6858000"/>
              <a:gd name="connsiteX470" fmla="*/ 3126294 w 7467600"/>
              <a:gd name="connsiteY470" fmla="*/ 5114400 h 6858000"/>
              <a:gd name="connsiteX471" fmla="*/ 3937433 w 7467600"/>
              <a:gd name="connsiteY471" fmla="*/ 4830473 h 6858000"/>
              <a:gd name="connsiteX472" fmla="*/ 3590475 w 7467600"/>
              <a:gd name="connsiteY472" fmla="*/ 4597974 h 6858000"/>
              <a:gd name="connsiteX473" fmla="*/ 3100264 w 7467600"/>
              <a:gd name="connsiteY473" fmla="*/ 4579845 h 6858000"/>
              <a:gd name="connsiteX474" fmla="*/ 2183576 w 7467600"/>
              <a:gd name="connsiteY474" fmla="*/ 4227150 h 6858000"/>
              <a:gd name="connsiteX475" fmla="*/ 2151029 w 7467600"/>
              <a:gd name="connsiteY475" fmla="*/ 4146947 h 6858000"/>
              <a:gd name="connsiteX476" fmla="*/ 3563434 w 7467600"/>
              <a:gd name="connsiteY476" fmla="*/ 4469115 h 6858000"/>
              <a:gd name="connsiteX477" fmla="*/ 3177952 w 7467600"/>
              <a:gd name="connsiteY477" fmla="*/ 3657386 h 6858000"/>
              <a:gd name="connsiteX478" fmla="*/ 3189263 w 7467600"/>
              <a:gd name="connsiteY478" fmla="*/ 3625726 h 6858000"/>
              <a:gd name="connsiteX479" fmla="*/ 3560912 w 7467600"/>
              <a:gd name="connsiteY479" fmla="*/ 4079863 h 6858000"/>
              <a:gd name="connsiteX480" fmla="*/ 3626636 w 7467600"/>
              <a:gd name="connsiteY480" fmla="*/ 4512230 h 6858000"/>
              <a:gd name="connsiteX481" fmla="*/ 3653088 w 7467600"/>
              <a:gd name="connsiteY481" fmla="*/ 4521417 h 6858000"/>
              <a:gd name="connsiteX482" fmla="*/ 3988128 w 7467600"/>
              <a:gd name="connsiteY482" fmla="*/ 4817267 h 6858000"/>
              <a:gd name="connsiteX483" fmla="*/ 4830582 w 7467600"/>
              <a:gd name="connsiteY483" fmla="*/ 4676000 h 6858000"/>
              <a:gd name="connsiteX484" fmla="*/ 4830100 w 7467600"/>
              <a:gd name="connsiteY484" fmla="*/ 4675554 h 6858000"/>
              <a:gd name="connsiteX485" fmla="*/ 4036318 w 7467600"/>
              <a:gd name="connsiteY485" fmla="*/ 4147013 h 6858000"/>
              <a:gd name="connsiteX486" fmla="*/ 3432098 w 7467600"/>
              <a:gd name="connsiteY486" fmla="*/ 3537312 h 6858000"/>
              <a:gd name="connsiteX487" fmla="*/ 3446761 w 7467600"/>
              <a:gd name="connsiteY487" fmla="*/ 3461278 h 6858000"/>
              <a:gd name="connsiteX488" fmla="*/ 4419733 w 7467600"/>
              <a:gd name="connsiteY488" fmla="*/ 3963555 h 6858000"/>
              <a:gd name="connsiteX489" fmla="*/ 4781371 w 7467600"/>
              <a:gd name="connsiteY489" fmla="*/ 4458604 h 6858000"/>
              <a:gd name="connsiteX490" fmla="*/ 4780440 w 7467600"/>
              <a:gd name="connsiteY490" fmla="*/ 4470290 h 6858000"/>
              <a:gd name="connsiteX491" fmla="*/ 4898954 w 7467600"/>
              <a:gd name="connsiteY491" fmla="*/ 4662092 h 6858000"/>
              <a:gd name="connsiteX492" fmla="*/ 4900699 w 7467600"/>
              <a:gd name="connsiteY492" fmla="*/ 4670867 h 6858000"/>
              <a:gd name="connsiteX493" fmla="*/ 5714511 w 7467600"/>
              <a:gd name="connsiteY493" fmla="*/ 4663483 h 6858000"/>
              <a:gd name="connsiteX494" fmla="*/ 5464793 w 7467600"/>
              <a:gd name="connsiteY494" fmla="*/ 4393556 h 6858000"/>
              <a:gd name="connsiteX495" fmla="*/ 5461897 w 7467600"/>
              <a:gd name="connsiteY495" fmla="*/ 4390879 h 6858000"/>
              <a:gd name="connsiteX496" fmla="*/ 4294126 w 7467600"/>
              <a:gd name="connsiteY496" fmla="*/ 3303048 h 6858000"/>
              <a:gd name="connsiteX497" fmla="*/ 4305321 w 7467600"/>
              <a:gd name="connsiteY497" fmla="*/ 3256953 h 6858000"/>
              <a:gd name="connsiteX498" fmla="*/ 4949299 w 7467600"/>
              <a:gd name="connsiteY498" fmla="*/ 3766336 h 6858000"/>
              <a:gd name="connsiteX499" fmla="*/ 5291452 w 7467600"/>
              <a:gd name="connsiteY499" fmla="*/ 4076801 h 6858000"/>
              <a:gd name="connsiteX500" fmla="*/ 5434998 w 7467600"/>
              <a:gd name="connsiteY500" fmla="*/ 4254100 h 6858000"/>
              <a:gd name="connsiteX501" fmla="*/ 5351015 w 7467600"/>
              <a:gd name="connsiteY501" fmla="*/ 3760989 h 6858000"/>
              <a:gd name="connsiteX502" fmla="*/ 5413780 w 7467600"/>
              <a:gd name="connsiteY502" fmla="*/ 2966265 h 6858000"/>
              <a:gd name="connsiteX503" fmla="*/ 5425627 w 7467600"/>
              <a:gd name="connsiteY503" fmla="*/ 2954192 h 6858000"/>
              <a:gd name="connsiteX504" fmla="*/ 6604735 w 7467600"/>
              <a:gd name="connsiteY504" fmla="*/ 2041381 h 6858000"/>
              <a:gd name="connsiteX505" fmla="*/ 7204487 w 7467600"/>
              <a:gd name="connsiteY505" fmla="*/ 2742112 h 6858000"/>
              <a:gd name="connsiteX506" fmla="*/ 7131592 w 7467600"/>
              <a:gd name="connsiteY506" fmla="*/ 2672096 h 6858000"/>
              <a:gd name="connsiteX507" fmla="*/ 6996344 w 7467600"/>
              <a:gd name="connsiteY507" fmla="*/ 2518310 h 6858000"/>
              <a:gd name="connsiteX508" fmla="*/ 6735495 w 7467600"/>
              <a:gd name="connsiteY508" fmla="*/ 2196890 h 6858000"/>
              <a:gd name="connsiteX509" fmla="*/ 6721901 w 7467600"/>
              <a:gd name="connsiteY509" fmla="*/ 2179274 h 6858000"/>
              <a:gd name="connsiteX510" fmla="*/ 6604735 w 7467600"/>
              <a:gd name="connsiteY510" fmla="*/ 2041381 h 6858000"/>
              <a:gd name="connsiteX511" fmla="*/ 6591670 w 7467600"/>
              <a:gd name="connsiteY511" fmla="*/ 1988277 h 6858000"/>
              <a:gd name="connsiteX512" fmla="*/ 6747349 w 7467600"/>
              <a:gd name="connsiteY512" fmla="*/ 2160069 h 6858000"/>
              <a:gd name="connsiteX513" fmla="*/ 6760943 w 7467600"/>
              <a:gd name="connsiteY513" fmla="*/ 2177686 h 6858000"/>
              <a:gd name="connsiteX514" fmla="*/ 7021065 w 7467600"/>
              <a:gd name="connsiteY514" fmla="*/ 2498102 h 6858000"/>
              <a:gd name="connsiteX515" fmla="*/ 7155223 w 7467600"/>
              <a:gd name="connsiteY515" fmla="*/ 2650386 h 6858000"/>
              <a:gd name="connsiteX516" fmla="*/ 7203167 w 7467600"/>
              <a:gd name="connsiteY516" fmla="*/ 2697288 h 6858000"/>
              <a:gd name="connsiteX517" fmla="*/ 6937703 w 7467600"/>
              <a:gd name="connsiteY517" fmla="*/ 2321981 h 6858000"/>
              <a:gd name="connsiteX518" fmla="*/ 6591670 w 7467600"/>
              <a:gd name="connsiteY518" fmla="*/ 1988277 h 6858000"/>
              <a:gd name="connsiteX519" fmla="*/ 5798671 w 7467600"/>
              <a:gd name="connsiteY519" fmla="*/ 1981601 h 6858000"/>
              <a:gd name="connsiteX520" fmla="*/ 5754709 w 7467600"/>
              <a:gd name="connsiteY520" fmla="*/ 2071454 h 6858000"/>
              <a:gd name="connsiteX521" fmla="*/ 5763044 w 7467600"/>
              <a:gd name="connsiteY521" fmla="*/ 2842206 h 6858000"/>
              <a:gd name="connsiteX522" fmla="*/ 5764974 w 7467600"/>
              <a:gd name="connsiteY522" fmla="*/ 2799609 h 6858000"/>
              <a:gd name="connsiteX523" fmla="*/ 5767665 w 7467600"/>
              <a:gd name="connsiteY523" fmla="*/ 2666409 h 6858000"/>
              <a:gd name="connsiteX524" fmla="*/ 5763055 w 7467600"/>
              <a:gd name="connsiteY524" fmla="*/ 2579705 h 6858000"/>
              <a:gd name="connsiteX525" fmla="*/ 5758079 w 7467600"/>
              <a:gd name="connsiteY525" fmla="*/ 2492508 h 6858000"/>
              <a:gd name="connsiteX526" fmla="*/ 5779325 w 7467600"/>
              <a:gd name="connsiteY526" fmla="*/ 2197069 h 6858000"/>
              <a:gd name="connsiteX527" fmla="*/ 5798671 w 7467600"/>
              <a:gd name="connsiteY527" fmla="*/ 1981601 h 6858000"/>
              <a:gd name="connsiteX528" fmla="*/ 5829202 w 7467600"/>
              <a:gd name="connsiteY528" fmla="*/ 1971679 h 6858000"/>
              <a:gd name="connsiteX529" fmla="*/ 5809558 w 7467600"/>
              <a:gd name="connsiteY529" fmla="*/ 2198043 h 6858000"/>
              <a:gd name="connsiteX530" fmla="*/ 5788653 w 7467600"/>
              <a:gd name="connsiteY530" fmla="*/ 2489430 h 6858000"/>
              <a:gd name="connsiteX531" fmla="*/ 5793439 w 7467600"/>
              <a:gd name="connsiteY531" fmla="*/ 2575235 h 6858000"/>
              <a:gd name="connsiteX532" fmla="*/ 5796837 w 7467600"/>
              <a:gd name="connsiteY532" fmla="*/ 2637633 h 6858000"/>
              <a:gd name="connsiteX533" fmla="*/ 5818614 w 7467600"/>
              <a:gd name="connsiteY533" fmla="*/ 2473055 h 6858000"/>
              <a:gd name="connsiteX534" fmla="*/ 5829202 w 7467600"/>
              <a:gd name="connsiteY534" fmla="*/ 1971679 h 6858000"/>
              <a:gd name="connsiteX535" fmla="*/ 5911389 w 7467600"/>
              <a:gd name="connsiteY535" fmla="*/ 1898371 h 6858000"/>
              <a:gd name="connsiteX536" fmla="*/ 6237627 w 7467600"/>
              <a:gd name="connsiteY536" fmla="*/ 2231921 h 6858000"/>
              <a:gd name="connsiteX537" fmla="*/ 5911389 w 7467600"/>
              <a:gd name="connsiteY537" fmla="*/ 1898371 h 6858000"/>
              <a:gd name="connsiteX538" fmla="*/ 6944437 w 7467600"/>
              <a:gd name="connsiteY538" fmla="*/ 1575402 h 6858000"/>
              <a:gd name="connsiteX539" fmla="*/ 6304730 w 7467600"/>
              <a:gd name="connsiteY539" fmla="*/ 1766654 h 6858000"/>
              <a:gd name="connsiteX540" fmla="*/ 6944437 w 7467600"/>
              <a:gd name="connsiteY540" fmla="*/ 1575402 h 6858000"/>
              <a:gd name="connsiteX541" fmla="*/ 7019523 w 7467600"/>
              <a:gd name="connsiteY541" fmla="*/ 1519450 h 6858000"/>
              <a:gd name="connsiteX542" fmla="*/ 6298091 w 7467600"/>
              <a:gd name="connsiteY542" fmla="*/ 1737122 h 6858000"/>
              <a:gd name="connsiteX543" fmla="*/ 7019523 w 7467600"/>
              <a:gd name="connsiteY543" fmla="*/ 1519450 h 6858000"/>
              <a:gd name="connsiteX544" fmla="*/ 2399523 w 7467600"/>
              <a:gd name="connsiteY544" fmla="*/ 1428234 h 6858000"/>
              <a:gd name="connsiteX545" fmla="*/ 2224982 w 7467600"/>
              <a:gd name="connsiteY545" fmla="*/ 1826201 h 6858000"/>
              <a:gd name="connsiteX546" fmla="*/ 2096099 w 7467600"/>
              <a:gd name="connsiteY546" fmla="*/ 2345900 h 6858000"/>
              <a:gd name="connsiteX547" fmla="*/ 2283317 w 7467600"/>
              <a:gd name="connsiteY547" fmla="*/ 1796925 h 6858000"/>
              <a:gd name="connsiteX548" fmla="*/ 2399523 w 7467600"/>
              <a:gd name="connsiteY548" fmla="*/ 1428234 h 6858000"/>
              <a:gd name="connsiteX549" fmla="*/ 2448558 w 7467600"/>
              <a:gd name="connsiteY549" fmla="*/ 1373435 h 6858000"/>
              <a:gd name="connsiteX550" fmla="*/ 2312521 w 7467600"/>
              <a:gd name="connsiteY550" fmla="*/ 1806140 h 6858000"/>
              <a:gd name="connsiteX551" fmla="*/ 2127533 w 7467600"/>
              <a:gd name="connsiteY551" fmla="*/ 2348380 h 6858000"/>
              <a:gd name="connsiteX552" fmla="*/ 2358080 w 7467600"/>
              <a:gd name="connsiteY552" fmla="*/ 1866134 h 6858000"/>
              <a:gd name="connsiteX553" fmla="*/ 2407436 w 7467600"/>
              <a:gd name="connsiteY553" fmla="*/ 1651070 h 6858000"/>
              <a:gd name="connsiteX554" fmla="*/ 2448558 w 7467600"/>
              <a:gd name="connsiteY554" fmla="*/ 1373435 h 6858000"/>
              <a:gd name="connsiteX555" fmla="*/ 278707 w 7467600"/>
              <a:gd name="connsiteY555" fmla="*/ 1352270 h 6858000"/>
              <a:gd name="connsiteX556" fmla="*/ 321570 w 7467600"/>
              <a:gd name="connsiteY556" fmla="*/ 1861610 h 6858000"/>
              <a:gd name="connsiteX557" fmla="*/ 294281 w 7467600"/>
              <a:gd name="connsiteY557" fmla="*/ 1440658 h 6858000"/>
              <a:gd name="connsiteX558" fmla="*/ 278707 w 7467600"/>
              <a:gd name="connsiteY558" fmla="*/ 1352270 h 6858000"/>
              <a:gd name="connsiteX559" fmla="*/ 1423821 w 7467600"/>
              <a:gd name="connsiteY559" fmla="*/ 1351958 h 6858000"/>
              <a:gd name="connsiteX560" fmla="*/ 1638521 w 7467600"/>
              <a:gd name="connsiteY560" fmla="*/ 1908470 h 6858000"/>
              <a:gd name="connsiteX561" fmla="*/ 1754199 w 7467600"/>
              <a:gd name="connsiteY561" fmla="*/ 2149284 h 6858000"/>
              <a:gd name="connsiteX562" fmla="*/ 1908359 w 7467600"/>
              <a:gd name="connsiteY562" fmla="*/ 2364988 h 6858000"/>
              <a:gd name="connsiteX563" fmla="*/ 1647661 w 7467600"/>
              <a:gd name="connsiteY563" fmla="*/ 1825945 h 6858000"/>
              <a:gd name="connsiteX564" fmla="*/ 1423821 w 7467600"/>
              <a:gd name="connsiteY564" fmla="*/ 1351958 h 6858000"/>
              <a:gd name="connsiteX565" fmla="*/ 1431890 w 7467600"/>
              <a:gd name="connsiteY565" fmla="*/ 1306475 h 6858000"/>
              <a:gd name="connsiteX566" fmla="*/ 1507597 w 7467600"/>
              <a:gd name="connsiteY566" fmla="*/ 1446132 h 6858000"/>
              <a:gd name="connsiteX567" fmla="*/ 1674586 w 7467600"/>
              <a:gd name="connsiteY567" fmla="*/ 1813832 h 6858000"/>
              <a:gd name="connsiteX568" fmla="*/ 1815950 w 7467600"/>
              <a:gd name="connsiteY568" fmla="*/ 2128564 h 6858000"/>
              <a:gd name="connsiteX569" fmla="*/ 1984242 w 7467600"/>
              <a:gd name="connsiteY569" fmla="*/ 2430829 h 6858000"/>
              <a:gd name="connsiteX570" fmla="*/ 2014023 w 7467600"/>
              <a:gd name="connsiteY570" fmla="*/ 2450995 h 6858000"/>
              <a:gd name="connsiteX571" fmla="*/ 1747337 w 7467600"/>
              <a:gd name="connsiteY571" fmla="*/ 1855264 h 6858000"/>
              <a:gd name="connsiteX572" fmla="*/ 1533749 w 7467600"/>
              <a:gd name="connsiteY572" fmla="*/ 1478656 h 6858000"/>
              <a:gd name="connsiteX573" fmla="*/ 1431890 w 7467600"/>
              <a:gd name="connsiteY573" fmla="*/ 1306475 h 6858000"/>
              <a:gd name="connsiteX574" fmla="*/ 5052692 w 7467600"/>
              <a:gd name="connsiteY574" fmla="*/ 1292994 h 6858000"/>
              <a:gd name="connsiteX575" fmla="*/ 5200661 w 7467600"/>
              <a:gd name="connsiteY575" fmla="*/ 1635186 h 6858000"/>
              <a:gd name="connsiteX576" fmla="*/ 5297138 w 7467600"/>
              <a:gd name="connsiteY576" fmla="*/ 1906351 h 6858000"/>
              <a:gd name="connsiteX577" fmla="*/ 5052692 w 7467600"/>
              <a:gd name="connsiteY577" fmla="*/ 1292994 h 6858000"/>
              <a:gd name="connsiteX578" fmla="*/ 5009948 w 7467600"/>
              <a:gd name="connsiteY578" fmla="*/ 1273619 h 6858000"/>
              <a:gd name="connsiteX579" fmla="*/ 5121777 w 7467600"/>
              <a:gd name="connsiteY579" fmla="*/ 1654213 h 6858000"/>
              <a:gd name="connsiteX580" fmla="*/ 5293545 w 7467600"/>
              <a:gd name="connsiteY580" fmla="*/ 2072247 h 6858000"/>
              <a:gd name="connsiteX581" fmla="*/ 5294042 w 7467600"/>
              <a:gd name="connsiteY581" fmla="*/ 2065019 h 6858000"/>
              <a:gd name="connsiteX582" fmla="*/ 5171936 w 7467600"/>
              <a:gd name="connsiteY582" fmla="*/ 1647613 h 6858000"/>
              <a:gd name="connsiteX583" fmla="*/ 5009948 w 7467600"/>
              <a:gd name="connsiteY583" fmla="*/ 1273619 h 6858000"/>
              <a:gd name="connsiteX584" fmla="*/ 655236 w 7467600"/>
              <a:gd name="connsiteY584" fmla="*/ 1268632 h 6858000"/>
              <a:gd name="connsiteX585" fmla="*/ 839521 w 7467600"/>
              <a:gd name="connsiteY585" fmla="*/ 1685315 h 6858000"/>
              <a:gd name="connsiteX586" fmla="*/ 1109416 w 7467600"/>
              <a:gd name="connsiteY586" fmla="*/ 2061663 h 6858000"/>
              <a:gd name="connsiteX587" fmla="*/ 1298300 w 7467600"/>
              <a:gd name="connsiteY587" fmla="*/ 2247742 h 6858000"/>
              <a:gd name="connsiteX588" fmla="*/ 1125871 w 7467600"/>
              <a:gd name="connsiteY588" fmla="*/ 1989513 h 6858000"/>
              <a:gd name="connsiteX589" fmla="*/ 981574 w 7467600"/>
              <a:gd name="connsiteY589" fmla="*/ 1783157 h 6858000"/>
              <a:gd name="connsiteX590" fmla="*/ 922198 w 7467600"/>
              <a:gd name="connsiteY590" fmla="*/ 1677437 h 6858000"/>
              <a:gd name="connsiteX591" fmla="*/ 869293 w 7467600"/>
              <a:gd name="connsiteY591" fmla="*/ 1583214 h 6858000"/>
              <a:gd name="connsiteX592" fmla="*/ 751431 w 7467600"/>
              <a:gd name="connsiteY592" fmla="*/ 1405731 h 6858000"/>
              <a:gd name="connsiteX593" fmla="*/ 655236 w 7467600"/>
              <a:gd name="connsiteY593" fmla="*/ 1268632 h 6858000"/>
              <a:gd name="connsiteX594" fmla="*/ 6516292 w 7467600"/>
              <a:gd name="connsiteY594" fmla="*/ 1263064 h 6858000"/>
              <a:gd name="connsiteX595" fmla="*/ 5736320 w 7467600"/>
              <a:gd name="connsiteY595" fmla="*/ 1501803 h 6858000"/>
              <a:gd name="connsiteX596" fmla="*/ 6516292 w 7467600"/>
              <a:gd name="connsiteY596" fmla="*/ 1263064 h 6858000"/>
              <a:gd name="connsiteX597" fmla="*/ 291466 w 7467600"/>
              <a:gd name="connsiteY597" fmla="*/ 1250369 h 6858000"/>
              <a:gd name="connsiteX598" fmla="*/ 323180 w 7467600"/>
              <a:gd name="connsiteY598" fmla="*/ 1435283 h 6858000"/>
              <a:gd name="connsiteX599" fmla="*/ 349381 w 7467600"/>
              <a:gd name="connsiteY599" fmla="*/ 1875041 h 6858000"/>
              <a:gd name="connsiteX600" fmla="*/ 374363 w 7467600"/>
              <a:gd name="connsiteY600" fmla="*/ 1506494 h 6858000"/>
              <a:gd name="connsiteX601" fmla="*/ 302168 w 7467600"/>
              <a:gd name="connsiteY601" fmla="*/ 1274495 h 6858000"/>
              <a:gd name="connsiteX602" fmla="*/ 291466 w 7467600"/>
              <a:gd name="connsiteY602" fmla="*/ 1250369 h 6858000"/>
              <a:gd name="connsiteX603" fmla="*/ 678222 w 7467600"/>
              <a:gd name="connsiteY603" fmla="*/ 1248670 h 6858000"/>
              <a:gd name="connsiteX604" fmla="*/ 775536 w 7467600"/>
              <a:gd name="connsiteY604" fmla="*/ 1388015 h 6858000"/>
              <a:gd name="connsiteX605" fmla="*/ 894529 w 7467600"/>
              <a:gd name="connsiteY605" fmla="*/ 1567739 h 6858000"/>
              <a:gd name="connsiteX606" fmla="*/ 948000 w 7467600"/>
              <a:gd name="connsiteY606" fmla="*/ 1663088 h 6858000"/>
              <a:gd name="connsiteX607" fmla="*/ 1006812 w 7467600"/>
              <a:gd name="connsiteY607" fmla="*/ 1767683 h 6858000"/>
              <a:gd name="connsiteX608" fmla="*/ 1149133 w 7467600"/>
              <a:gd name="connsiteY608" fmla="*/ 1971513 h 6858000"/>
              <a:gd name="connsiteX609" fmla="*/ 1333952 w 7467600"/>
              <a:gd name="connsiteY609" fmla="*/ 2251620 h 6858000"/>
              <a:gd name="connsiteX610" fmla="*/ 1337329 w 7467600"/>
              <a:gd name="connsiteY610" fmla="*/ 2258350 h 6858000"/>
              <a:gd name="connsiteX611" fmla="*/ 1014726 w 7467600"/>
              <a:gd name="connsiteY611" fmla="*/ 1615556 h 6858000"/>
              <a:gd name="connsiteX612" fmla="*/ 678222 w 7467600"/>
              <a:gd name="connsiteY612" fmla="*/ 1248670 h 6858000"/>
              <a:gd name="connsiteX613" fmla="*/ 6691602 w 7467600"/>
              <a:gd name="connsiteY613" fmla="*/ 1140573 h 6858000"/>
              <a:gd name="connsiteX614" fmla="*/ 6571100 w 7467600"/>
              <a:gd name="connsiteY614" fmla="*/ 1183662 h 6858000"/>
              <a:gd name="connsiteX615" fmla="*/ 6241687 w 7467600"/>
              <a:gd name="connsiteY615" fmla="*/ 1257600 h 6858000"/>
              <a:gd name="connsiteX616" fmla="*/ 5693009 w 7467600"/>
              <a:gd name="connsiteY616" fmla="*/ 1478256 h 6858000"/>
              <a:gd name="connsiteX617" fmla="*/ 6548420 w 7467600"/>
              <a:gd name="connsiteY617" fmla="*/ 1214599 h 6858000"/>
              <a:gd name="connsiteX618" fmla="*/ 6605473 w 7467600"/>
              <a:gd name="connsiteY618" fmla="*/ 1184686 h 6858000"/>
              <a:gd name="connsiteX619" fmla="*/ 6691602 w 7467600"/>
              <a:gd name="connsiteY619" fmla="*/ 1140573 h 6858000"/>
              <a:gd name="connsiteX620" fmla="*/ 4002475 w 7467600"/>
              <a:gd name="connsiteY620" fmla="*/ 1037802 h 6858000"/>
              <a:gd name="connsiteX621" fmla="*/ 4000324 w 7467600"/>
              <a:gd name="connsiteY621" fmla="*/ 1039362 h 6858000"/>
              <a:gd name="connsiteX622" fmla="*/ 4002862 w 7467600"/>
              <a:gd name="connsiteY622" fmla="*/ 1042866 h 6858000"/>
              <a:gd name="connsiteX623" fmla="*/ 4002475 w 7467600"/>
              <a:gd name="connsiteY623" fmla="*/ 1037802 h 6858000"/>
              <a:gd name="connsiteX624" fmla="*/ 506322 w 7467600"/>
              <a:gd name="connsiteY624" fmla="*/ 1020997 h 6858000"/>
              <a:gd name="connsiteX625" fmla="*/ 533068 w 7467600"/>
              <a:gd name="connsiteY625" fmla="*/ 1029409 h 6858000"/>
              <a:gd name="connsiteX626" fmla="*/ 1232525 w 7467600"/>
              <a:gd name="connsiteY626" fmla="*/ 1804675 h 6858000"/>
              <a:gd name="connsiteX627" fmla="*/ 1388858 w 7467600"/>
              <a:gd name="connsiteY627" fmla="*/ 2368011 h 6858000"/>
              <a:gd name="connsiteX628" fmla="*/ 1384098 w 7467600"/>
              <a:gd name="connsiteY628" fmla="*/ 2378125 h 6858000"/>
              <a:gd name="connsiteX629" fmla="*/ 1425393 w 7467600"/>
              <a:gd name="connsiteY629" fmla="*/ 2589124 h 6858000"/>
              <a:gd name="connsiteX630" fmla="*/ 1424001 w 7467600"/>
              <a:gd name="connsiteY630" fmla="*/ 2597541 h 6858000"/>
              <a:gd name="connsiteX631" fmla="*/ 2152729 w 7467600"/>
              <a:gd name="connsiteY631" fmla="*/ 2864487 h 6858000"/>
              <a:gd name="connsiteX632" fmla="*/ 2020609 w 7467600"/>
              <a:gd name="connsiteY632" fmla="*/ 2539671 h 6858000"/>
              <a:gd name="connsiteX633" fmla="*/ 2018920 w 7467600"/>
              <a:gd name="connsiteY633" fmla="*/ 2536309 h 6858000"/>
              <a:gd name="connsiteX634" fmla="*/ 1342441 w 7467600"/>
              <a:gd name="connsiteY634" fmla="*/ 1173017 h 6858000"/>
              <a:gd name="connsiteX635" fmla="*/ 1367925 w 7467600"/>
              <a:gd name="connsiteY635" fmla="*/ 1135648 h 6858000"/>
              <a:gd name="connsiteX636" fmla="*/ 1771401 w 7467600"/>
              <a:gd name="connsiteY636" fmla="*/ 1806673 h 6858000"/>
              <a:gd name="connsiteX637" fmla="*/ 1972385 w 7467600"/>
              <a:gd name="connsiteY637" fmla="*/ 2198735 h 6858000"/>
              <a:gd name="connsiteX638" fmla="*/ 2040892 w 7467600"/>
              <a:gd name="connsiteY638" fmla="*/ 2405205 h 6858000"/>
              <a:gd name="connsiteX639" fmla="*/ 2131689 w 7467600"/>
              <a:gd name="connsiteY639" fmla="*/ 1936926 h 6858000"/>
              <a:gd name="connsiteX640" fmla="*/ 2454820 w 7467600"/>
              <a:gd name="connsiteY640" fmla="*/ 1248808 h 6858000"/>
              <a:gd name="connsiteX641" fmla="*/ 2492512 w 7467600"/>
              <a:gd name="connsiteY641" fmla="*/ 1302920 h 6858000"/>
              <a:gd name="connsiteX642" fmla="*/ 2081216 w 7467600"/>
              <a:gd name="connsiteY642" fmla="*/ 2527513 h 6858000"/>
              <a:gd name="connsiteX643" fmla="*/ 2081211 w 7467600"/>
              <a:gd name="connsiteY643" fmla="*/ 2528916 h 6858000"/>
              <a:gd name="connsiteX644" fmla="*/ 2199067 w 7467600"/>
              <a:gd name="connsiteY644" fmla="*/ 2884061 h 6858000"/>
              <a:gd name="connsiteX645" fmla="*/ 3192586 w 7467600"/>
              <a:gd name="connsiteY645" fmla="*/ 3411496 h 6858000"/>
              <a:gd name="connsiteX646" fmla="*/ 3182620 w 7467600"/>
              <a:gd name="connsiteY646" fmla="*/ 3483279 h 6858000"/>
              <a:gd name="connsiteX647" fmla="*/ 2435119 w 7467600"/>
              <a:gd name="connsiteY647" fmla="*/ 3080173 h 6858000"/>
              <a:gd name="connsiteX648" fmla="*/ 2410152 w 7467600"/>
              <a:gd name="connsiteY648" fmla="*/ 3063751 h 6858000"/>
              <a:gd name="connsiteX649" fmla="*/ 2408099 w 7467600"/>
              <a:gd name="connsiteY649" fmla="*/ 3064403 h 6858000"/>
              <a:gd name="connsiteX650" fmla="*/ 2407218 w 7467600"/>
              <a:gd name="connsiteY650" fmla="*/ 3070324 h 6858000"/>
              <a:gd name="connsiteX651" fmla="*/ 2380138 w 7467600"/>
              <a:gd name="connsiteY651" fmla="*/ 3099341 h 6858000"/>
              <a:gd name="connsiteX652" fmla="*/ 1765923 w 7467600"/>
              <a:gd name="connsiteY652" fmla="*/ 3581043 h 6858000"/>
              <a:gd name="connsiteX653" fmla="*/ 1702258 w 7467600"/>
              <a:gd name="connsiteY653" fmla="*/ 3612286 h 6858000"/>
              <a:gd name="connsiteX654" fmla="*/ 1538370 w 7467600"/>
              <a:gd name="connsiteY654" fmla="*/ 3811804 h 6858000"/>
              <a:gd name="connsiteX655" fmla="*/ 542867 w 7467600"/>
              <a:gd name="connsiteY655" fmla="*/ 4944092 h 6858000"/>
              <a:gd name="connsiteX656" fmla="*/ 515800 w 7467600"/>
              <a:gd name="connsiteY656" fmla="*/ 4862180 h 6858000"/>
              <a:gd name="connsiteX657" fmla="*/ 909145 w 7467600"/>
              <a:gd name="connsiteY657" fmla="*/ 4199225 h 6858000"/>
              <a:gd name="connsiteX658" fmla="*/ 1214067 w 7467600"/>
              <a:gd name="connsiteY658" fmla="*/ 3908561 h 6858000"/>
              <a:gd name="connsiteX659" fmla="*/ 640967 w 7467600"/>
              <a:gd name="connsiteY659" fmla="*/ 4105601 h 6858000"/>
              <a:gd name="connsiteX660" fmla="*/ 112563 w 7467600"/>
              <a:gd name="connsiteY660" fmla="*/ 4396952 h 6858000"/>
              <a:gd name="connsiteX661" fmla="*/ 0 w 7467600"/>
              <a:gd name="connsiteY661" fmla="*/ 4466006 h 6858000"/>
              <a:gd name="connsiteX662" fmla="*/ 0 w 7467600"/>
              <a:gd name="connsiteY662" fmla="*/ 4233763 h 6858000"/>
              <a:gd name="connsiteX663" fmla="*/ 36881 w 7467600"/>
              <a:gd name="connsiteY663" fmla="*/ 4200118 h 6858000"/>
              <a:gd name="connsiteX664" fmla="*/ 910534 w 7467600"/>
              <a:gd name="connsiteY664" fmla="*/ 3629753 h 6858000"/>
              <a:gd name="connsiteX665" fmla="*/ 1578717 w 7467600"/>
              <a:gd name="connsiteY665" fmla="*/ 3575982 h 6858000"/>
              <a:gd name="connsiteX666" fmla="*/ 2338780 w 7467600"/>
              <a:gd name="connsiteY666" fmla="*/ 3033725 h 6858000"/>
              <a:gd name="connsiteX667" fmla="*/ 1807991 w 7467600"/>
              <a:gd name="connsiteY667" fmla="*/ 2807184 h 6858000"/>
              <a:gd name="connsiteX668" fmla="*/ 1416358 w 7467600"/>
              <a:gd name="connsiteY668" fmla="*/ 3112571 h 6858000"/>
              <a:gd name="connsiteX669" fmla="*/ 939066 w 7467600"/>
              <a:gd name="connsiteY669" fmla="*/ 3378798 h 6858000"/>
              <a:gd name="connsiteX670" fmla="*/ 115099 w 7467600"/>
              <a:gd name="connsiteY670" fmla="*/ 3607650 h 6858000"/>
              <a:gd name="connsiteX671" fmla="*/ 97284 w 7467600"/>
              <a:gd name="connsiteY671" fmla="*/ 3520393 h 6858000"/>
              <a:gd name="connsiteX672" fmla="*/ 922050 w 7467600"/>
              <a:gd name="connsiteY672" fmla="*/ 3074867 h 6858000"/>
              <a:gd name="connsiteX673" fmla="*/ 1405265 w 7467600"/>
              <a:gd name="connsiteY673" fmla="*/ 3016319 h 6858000"/>
              <a:gd name="connsiteX674" fmla="*/ 1407512 w 7467600"/>
              <a:gd name="connsiteY674" fmla="*/ 3018001 h 6858000"/>
              <a:gd name="connsiteX675" fmla="*/ 1726266 w 7467600"/>
              <a:gd name="connsiteY675" fmla="*/ 2777274 h 6858000"/>
              <a:gd name="connsiteX676" fmla="*/ 625390 w 7467600"/>
              <a:gd name="connsiteY676" fmla="*/ 2514541 h 6858000"/>
              <a:gd name="connsiteX677" fmla="*/ 619799 w 7467600"/>
              <a:gd name="connsiteY677" fmla="*/ 2527180 h 6858000"/>
              <a:gd name="connsiteX678" fmla="*/ 310030 w 7467600"/>
              <a:gd name="connsiteY678" fmla="*/ 2771818 h 6858000"/>
              <a:gd name="connsiteX679" fmla="*/ 173877 w 7467600"/>
              <a:gd name="connsiteY679" fmla="*/ 2937056 h 6858000"/>
              <a:gd name="connsiteX680" fmla="*/ 77889 w 7467600"/>
              <a:gd name="connsiteY680" fmla="*/ 3138440 h 6858000"/>
              <a:gd name="connsiteX681" fmla="*/ 0 w 7467600"/>
              <a:gd name="connsiteY681" fmla="*/ 3271395 h 6858000"/>
              <a:gd name="connsiteX682" fmla="*/ 0 w 7467600"/>
              <a:gd name="connsiteY682" fmla="*/ 3153002 h 6858000"/>
              <a:gd name="connsiteX683" fmla="*/ 2386 w 7467600"/>
              <a:gd name="connsiteY683" fmla="*/ 3149203 h 6858000"/>
              <a:gd name="connsiteX684" fmla="*/ 89753 w 7467600"/>
              <a:gd name="connsiteY684" fmla="*/ 2987702 h 6858000"/>
              <a:gd name="connsiteX685" fmla="*/ 76869 w 7467600"/>
              <a:gd name="connsiteY685" fmla="*/ 3005404 h 6858000"/>
              <a:gd name="connsiteX686" fmla="*/ 32049 w 7467600"/>
              <a:gd name="connsiteY686" fmla="*/ 3065814 h 6858000"/>
              <a:gd name="connsiteX687" fmla="*/ 0 w 7467600"/>
              <a:gd name="connsiteY687" fmla="*/ 3108744 h 6858000"/>
              <a:gd name="connsiteX688" fmla="*/ 0 w 7467600"/>
              <a:gd name="connsiteY688" fmla="*/ 3058059 h 6858000"/>
              <a:gd name="connsiteX689" fmla="*/ 7610 w 7467600"/>
              <a:gd name="connsiteY689" fmla="*/ 3047889 h 6858000"/>
              <a:gd name="connsiteX690" fmla="*/ 52419 w 7467600"/>
              <a:gd name="connsiteY690" fmla="*/ 2987479 h 6858000"/>
              <a:gd name="connsiteX691" fmla="*/ 59142 w 7467600"/>
              <a:gd name="connsiteY691" fmla="*/ 2978488 h 6858000"/>
              <a:gd name="connsiteX692" fmla="*/ 0 w 7467600"/>
              <a:gd name="connsiteY692" fmla="*/ 3015334 h 6858000"/>
              <a:gd name="connsiteX693" fmla="*/ 0 w 7467600"/>
              <a:gd name="connsiteY693" fmla="*/ 2914286 h 6858000"/>
              <a:gd name="connsiteX694" fmla="*/ 36383 w 7467600"/>
              <a:gd name="connsiteY694" fmla="*/ 2901128 h 6858000"/>
              <a:gd name="connsiteX695" fmla="*/ 156329 w 7467600"/>
              <a:gd name="connsiteY695" fmla="*/ 2840533 h 6858000"/>
              <a:gd name="connsiteX696" fmla="*/ 358355 w 7467600"/>
              <a:gd name="connsiteY696" fmla="*/ 2620471 h 6858000"/>
              <a:gd name="connsiteX697" fmla="*/ 510577 w 7467600"/>
              <a:gd name="connsiteY697" fmla="*/ 2501244 h 6858000"/>
              <a:gd name="connsiteX698" fmla="*/ 211967 w 7467600"/>
              <a:gd name="connsiteY698" fmla="*/ 2479171 h 6858000"/>
              <a:gd name="connsiteX699" fmla="*/ 0 w 7467600"/>
              <a:gd name="connsiteY699" fmla="*/ 2476398 h 6858000"/>
              <a:gd name="connsiteX700" fmla="*/ 0 w 7467600"/>
              <a:gd name="connsiteY700" fmla="*/ 2389189 h 6858000"/>
              <a:gd name="connsiteX701" fmla="*/ 103062 w 7467600"/>
              <a:gd name="connsiteY701" fmla="*/ 2389518 h 6858000"/>
              <a:gd name="connsiteX702" fmla="*/ 510734 w 7467600"/>
              <a:gd name="connsiteY702" fmla="*/ 2416201 h 6858000"/>
              <a:gd name="connsiteX703" fmla="*/ 279257 w 7467600"/>
              <a:gd name="connsiteY703" fmla="*/ 2092102 h 6858000"/>
              <a:gd name="connsiteX704" fmla="*/ 65265 w 7467600"/>
              <a:gd name="connsiteY704" fmla="*/ 2006049 h 6858000"/>
              <a:gd name="connsiteX705" fmla="*/ 0 w 7467600"/>
              <a:gd name="connsiteY705" fmla="*/ 1982532 h 6858000"/>
              <a:gd name="connsiteX706" fmla="*/ 0 w 7467600"/>
              <a:gd name="connsiteY706" fmla="*/ 1912789 h 6858000"/>
              <a:gd name="connsiteX707" fmla="*/ 97460 w 7467600"/>
              <a:gd name="connsiteY707" fmla="*/ 1953725 h 6858000"/>
              <a:gd name="connsiteX708" fmla="*/ 221272 w 7467600"/>
              <a:gd name="connsiteY708" fmla="*/ 1980766 h 6858000"/>
              <a:gd name="connsiteX709" fmla="*/ 116765 w 7467600"/>
              <a:gd name="connsiteY709" fmla="*/ 1911033 h 6858000"/>
              <a:gd name="connsiteX710" fmla="*/ 16405 w 7467600"/>
              <a:gd name="connsiteY710" fmla="*/ 1803412 h 6858000"/>
              <a:gd name="connsiteX711" fmla="*/ 0 w 7467600"/>
              <a:gd name="connsiteY711" fmla="*/ 1784777 h 6858000"/>
              <a:gd name="connsiteX712" fmla="*/ 0 w 7467600"/>
              <a:gd name="connsiteY712" fmla="*/ 1740082 h 6858000"/>
              <a:gd name="connsiteX713" fmla="*/ 39394 w 7467600"/>
              <a:gd name="connsiteY713" fmla="*/ 1784856 h 6858000"/>
              <a:gd name="connsiteX714" fmla="*/ 135813 w 7467600"/>
              <a:gd name="connsiteY714" fmla="*/ 1888838 h 6858000"/>
              <a:gd name="connsiteX715" fmla="*/ 242575 w 7467600"/>
              <a:gd name="connsiteY715" fmla="*/ 1958841 h 6858000"/>
              <a:gd name="connsiteX716" fmla="*/ 82197 w 7467600"/>
              <a:gd name="connsiteY716" fmla="*/ 1754826 h 6858000"/>
              <a:gd name="connsiteX717" fmla="*/ 0 w 7467600"/>
              <a:gd name="connsiteY717" fmla="*/ 1679650 h 6858000"/>
              <a:gd name="connsiteX718" fmla="*/ 0 w 7467600"/>
              <a:gd name="connsiteY718" fmla="*/ 1602463 h 6858000"/>
              <a:gd name="connsiteX719" fmla="*/ 84689 w 7467600"/>
              <a:gd name="connsiteY719" fmla="*/ 1677442 h 6858000"/>
              <a:gd name="connsiteX720" fmla="*/ 298437 w 7467600"/>
              <a:gd name="connsiteY720" fmla="*/ 1968019 h 6858000"/>
              <a:gd name="connsiteX721" fmla="*/ 227269 w 7467600"/>
              <a:gd name="connsiteY721" fmla="*/ 1114064 h 6858000"/>
              <a:gd name="connsiteX722" fmla="*/ 248003 w 7467600"/>
              <a:gd name="connsiteY722" fmla="*/ 1089613 h 6858000"/>
              <a:gd name="connsiteX723" fmla="*/ 427020 w 7467600"/>
              <a:gd name="connsiteY723" fmla="*/ 1619803 h 6858000"/>
              <a:gd name="connsiteX724" fmla="*/ 340345 w 7467600"/>
              <a:gd name="connsiteY724" fmla="*/ 2027739 h 6858000"/>
              <a:gd name="connsiteX725" fmla="*/ 360865 w 7467600"/>
              <a:gd name="connsiteY725" fmla="*/ 2044827 h 6858000"/>
              <a:gd name="connsiteX726" fmla="*/ 560414 w 7467600"/>
              <a:gd name="connsiteY726" fmla="*/ 2421457 h 6858000"/>
              <a:gd name="connsiteX727" fmla="*/ 1359703 w 7467600"/>
              <a:gd name="connsiteY727" fmla="*/ 2578554 h 6858000"/>
              <a:gd name="connsiteX728" fmla="*/ 1359422 w 7467600"/>
              <a:gd name="connsiteY728" fmla="*/ 2577994 h 6858000"/>
              <a:gd name="connsiteX729" fmla="*/ 828701 w 7467600"/>
              <a:gd name="connsiteY729" fmla="*/ 1839520 h 6858000"/>
              <a:gd name="connsiteX730" fmla="*/ 494427 w 7467600"/>
              <a:gd name="connsiteY730" fmla="*/ 1092333 h 6858000"/>
              <a:gd name="connsiteX731" fmla="*/ 506322 w 7467600"/>
              <a:gd name="connsiteY731" fmla="*/ 1020997 h 6858000"/>
              <a:gd name="connsiteX732" fmla="*/ 4570198 w 7467600"/>
              <a:gd name="connsiteY732" fmla="*/ 978081 h 6858000"/>
              <a:gd name="connsiteX733" fmla="*/ 4523691 w 7467600"/>
              <a:gd name="connsiteY733" fmla="*/ 1127776 h 6858000"/>
              <a:gd name="connsiteX734" fmla="*/ 4509875 w 7467600"/>
              <a:gd name="connsiteY734" fmla="*/ 1167552 h 6858000"/>
              <a:gd name="connsiteX735" fmla="*/ 4478168 w 7467600"/>
              <a:gd name="connsiteY735" fmla="*/ 1260735 h 6858000"/>
              <a:gd name="connsiteX736" fmla="*/ 4409309 w 7467600"/>
              <a:gd name="connsiteY736" fmla="*/ 1666996 h 6858000"/>
              <a:gd name="connsiteX737" fmla="*/ 4370031 w 7467600"/>
              <a:gd name="connsiteY737" fmla="*/ 1955666 h 6858000"/>
              <a:gd name="connsiteX738" fmla="*/ 4570198 w 7467600"/>
              <a:gd name="connsiteY738" fmla="*/ 978081 h 6858000"/>
              <a:gd name="connsiteX739" fmla="*/ 4557898 w 7467600"/>
              <a:gd name="connsiteY739" fmla="*/ 900011 h 6858000"/>
              <a:gd name="connsiteX740" fmla="*/ 4344840 w 7467600"/>
              <a:gd name="connsiteY740" fmla="*/ 1922038 h 6858000"/>
              <a:gd name="connsiteX741" fmla="*/ 4378710 w 7467600"/>
              <a:gd name="connsiteY741" fmla="*/ 1665516 h 6858000"/>
              <a:gd name="connsiteX742" fmla="*/ 4448798 w 7467600"/>
              <a:gd name="connsiteY742" fmla="*/ 1253024 h 6858000"/>
              <a:gd name="connsiteX743" fmla="*/ 4480315 w 7467600"/>
              <a:gd name="connsiteY743" fmla="*/ 1158454 h 6858000"/>
              <a:gd name="connsiteX744" fmla="*/ 4494133 w 7467600"/>
              <a:gd name="connsiteY744" fmla="*/ 1118676 h 6858000"/>
              <a:gd name="connsiteX745" fmla="*/ 4557898 w 7467600"/>
              <a:gd name="connsiteY745" fmla="*/ 900011 h 6858000"/>
              <a:gd name="connsiteX746" fmla="*/ 5870151 w 7467600"/>
              <a:gd name="connsiteY746" fmla="*/ 898890 h 6858000"/>
              <a:gd name="connsiteX747" fmla="*/ 5861335 w 7467600"/>
              <a:gd name="connsiteY747" fmla="*/ 899177 h 6858000"/>
              <a:gd name="connsiteX748" fmla="*/ 5843702 w 7467600"/>
              <a:gd name="connsiteY748" fmla="*/ 899748 h 6858000"/>
              <a:gd name="connsiteX749" fmla="*/ 5651107 w 7467600"/>
              <a:gd name="connsiteY749" fmla="*/ 920306 h 6858000"/>
              <a:gd name="connsiteX750" fmla="*/ 5459407 w 7467600"/>
              <a:gd name="connsiteY750" fmla="*/ 940975 h 6858000"/>
              <a:gd name="connsiteX751" fmla="*/ 5374846 w 7467600"/>
              <a:gd name="connsiteY751" fmla="*/ 941988 h 6858000"/>
              <a:gd name="connsiteX752" fmla="*/ 5256105 w 7467600"/>
              <a:gd name="connsiteY752" fmla="*/ 945632 h 6858000"/>
              <a:gd name="connsiteX753" fmla="*/ 5107071 w 7467600"/>
              <a:gd name="connsiteY753" fmla="*/ 969720 h 6858000"/>
              <a:gd name="connsiteX754" fmla="*/ 4998681 w 7467600"/>
              <a:gd name="connsiteY754" fmla="*/ 988771 h 6858000"/>
              <a:gd name="connsiteX755" fmla="*/ 5870151 w 7467600"/>
              <a:gd name="connsiteY755" fmla="*/ 898890 h 6858000"/>
              <a:gd name="connsiteX756" fmla="*/ 5504425 w 7467600"/>
              <a:gd name="connsiteY756" fmla="*/ 848067 h 6858000"/>
              <a:gd name="connsiteX757" fmla="*/ 4968849 w 7467600"/>
              <a:gd name="connsiteY757" fmla="*/ 962318 h 6858000"/>
              <a:gd name="connsiteX758" fmla="*/ 5104039 w 7467600"/>
              <a:gd name="connsiteY758" fmla="*/ 940634 h 6858000"/>
              <a:gd name="connsiteX759" fmla="*/ 5256311 w 7467600"/>
              <a:gd name="connsiteY759" fmla="*/ 916490 h 6858000"/>
              <a:gd name="connsiteX760" fmla="*/ 5377381 w 7467600"/>
              <a:gd name="connsiteY760" fmla="*/ 912671 h 6858000"/>
              <a:gd name="connsiteX761" fmla="*/ 5460148 w 7467600"/>
              <a:gd name="connsiteY761" fmla="*/ 911442 h 6858000"/>
              <a:gd name="connsiteX762" fmla="*/ 5648971 w 7467600"/>
              <a:gd name="connsiteY762" fmla="*/ 891331 h 6858000"/>
              <a:gd name="connsiteX763" fmla="*/ 5844807 w 7467600"/>
              <a:gd name="connsiteY763" fmla="*/ 870718 h 6858000"/>
              <a:gd name="connsiteX764" fmla="*/ 5862975 w 7467600"/>
              <a:gd name="connsiteY764" fmla="*/ 869756 h 6858000"/>
              <a:gd name="connsiteX765" fmla="*/ 5920887 w 7467600"/>
              <a:gd name="connsiteY765" fmla="*/ 865929 h 6858000"/>
              <a:gd name="connsiteX766" fmla="*/ 5504425 w 7467600"/>
              <a:gd name="connsiteY766" fmla="*/ 848067 h 6858000"/>
              <a:gd name="connsiteX767" fmla="*/ 3607114 w 7467600"/>
              <a:gd name="connsiteY767" fmla="*/ 467441 h 6858000"/>
              <a:gd name="connsiteX768" fmla="*/ 3296242 w 7467600"/>
              <a:gd name="connsiteY768" fmla="*/ 807991 h 6858000"/>
              <a:gd name="connsiteX769" fmla="*/ 3174674 w 7467600"/>
              <a:gd name="connsiteY769" fmla="*/ 919759 h 6858000"/>
              <a:gd name="connsiteX770" fmla="*/ 3042978 w 7467600"/>
              <a:gd name="connsiteY770" fmla="*/ 1054894 h 6858000"/>
              <a:gd name="connsiteX771" fmla="*/ 2968914 w 7467600"/>
              <a:gd name="connsiteY771" fmla="*/ 1133756 h 6858000"/>
              <a:gd name="connsiteX772" fmla="*/ 3103823 w 7467600"/>
              <a:gd name="connsiteY772" fmla="*/ 1026814 h 6858000"/>
              <a:gd name="connsiteX773" fmla="*/ 3607114 w 7467600"/>
              <a:gd name="connsiteY773" fmla="*/ 467441 h 6858000"/>
              <a:gd name="connsiteX774" fmla="*/ 3744487 w 7467600"/>
              <a:gd name="connsiteY774" fmla="*/ 383136 h 6858000"/>
              <a:gd name="connsiteX775" fmla="*/ 3970213 w 7467600"/>
              <a:gd name="connsiteY775" fmla="*/ 995559 h 6858000"/>
              <a:gd name="connsiteX776" fmla="*/ 3744487 w 7467600"/>
              <a:gd name="connsiteY776" fmla="*/ 383136 h 6858000"/>
              <a:gd name="connsiteX777" fmla="*/ 3624562 w 7467600"/>
              <a:gd name="connsiteY777" fmla="*/ 367041 h 6858000"/>
              <a:gd name="connsiteX778" fmla="*/ 3489712 w 7467600"/>
              <a:gd name="connsiteY778" fmla="*/ 485386 h 6858000"/>
              <a:gd name="connsiteX779" fmla="*/ 3182994 w 7467600"/>
              <a:gd name="connsiteY779" fmla="*/ 828265 h 6858000"/>
              <a:gd name="connsiteX780" fmla="*/ 2892114 w 7467600"/>
              <a:gd name="connsiteY780" fmla="*/ 1172635 h 6858000"/>
              <a:gd name="connsiteX781" fmla="*/ 3021459 w 7467600"/>
              <a:gd name="connsiteY781" fmla="*/ 1035385 h 6858000"/>
              <a:gd name="connsiteX782" fmla="*/ 3153873 w 7467600"/>
              <a:gd name="connsiteY782" fmla="*/ 898971 h 6858000"/>
              <a:gd name="connsiteX783" fmla="*/ 3276511 w 7467600"/>
              <a:gd name="connsiteY783" fmla="*/ 786423 h 6858000"/>
              <a:gd name="connsiteX784" fmla="*/ 3584154 w 7467600"/>
              <a:gd name="connsiteY784" fmla="*/ 448218 h 6858000"/>
              <a:gd name="connsiteX785" fmla="*/ 3624562 w 7467600"/>
              <a:gd name="connsiteY785" fmla="*/ 367041 h 6858000"/>
              <a:gd name="connsiteX786" fmla="*/ 3766672 w 7467600"/>
              <a:gd name="connsiteY786" fmla="*/ 359429 h 6858000"/>
              <a:gd name="connsiteX787" fmla="*/ 3996338 w 7467600"/>
              <a:gd name="connsiteY787" fmla="*/ 968237 h 6858000"/>
              <a:gd name="connsiteX788" fmla="*/ 3766672 w 7467600"/>
              <a:gd name="connsiteY788" fmla="*/ 359429 h 6858000"/>
              <a:gd name="connsiteX789" fmla="*/ 5805386 w 7467600"/>
              <a:gd name="connsiteY789" fmla="*/ 239240 h 6858000"/>
              <a:gd name="connsiteX790" fmla="*/ 5736947 w 7467600"/>
              <a:gd name="connsiteY790" fmla="*/ 261367 h 6858000"/>
              <a:gd name="connsiteX791" fmla="*/ 5427012 w 7467600"/>
              <a:gd name="connsiteY791" fmla="*/ 311272 h 6858000"/>
              <a:gd name="connsiteX792" fmla="*/ 5147818 w 7467600"/>
              <a:gd name="connsiteY792" fmla="*/ 322112 h 6858000"/>
              <a:gd name="connsiteX793" fmla="*/ 5060854 w 7467600"/>
              <a:gd name="connsiteY793" fmla="*/ 311882 h 6858000"/>
              <a:gd name="connsiteX794" fmla="*/ 4945989 w 7467600"/>
              <a:gd name="connsiteY794" fmla="*/ 300516 h 6858000"/>
              <a:gd name="connsiteX795" fmla="*/ 5410479 w 7467600"/>
              <a:gd name="connsiteY795" fmla="*/ 348434 h 6858000"/>
              <a:gd name="connsiteX796" fmla="*/ 5805386 w 7467600"/>
              <a:gd name="connsiteY796" fmla="*/ 239240 h 6858000"/>
              <a:gd name="connsiteX797" fmla="*/ 5905192 w 7467600"/>
              <a:gd name="connsiteY797" fmla="*/ 163079 h 6858000"/>
              <a:gd name="connsiteX798" fmla="*/ 5865655 w 7467600"/>
              <a:gd name="connsiteY798" fmla="*/ 171901 h 6858000"/>
              <a:gd name="connsiteX799" fmla="*/ 5259740 w 7467600"/>
              <a:gd name="connsiteY799" fmla="*/ 257013 h 6858000"/>
              <a:gd name="connsiteX800" fmla="*/ 5208466 w 7467600"/>
              <a:gd name="connsiteY800" fmla="*/ 257550 h 6858000"/>
              <a:gd name="connsiteX801" fmla="*/ 4980204 w 7467600"/>
              <a:gd name="connsiteY801" fmla="*/ 271903 h 6858000"/>
              <a:gd name="connsiteX802" fmla="*/ 5068068 w 7467600"/>
              <a:gd name="connsiteY802" fmla="*/ 282244 h 6858000"/>
              <a:gd name="connsiteX803" fmla="*/ 5153231 w 7467600"/>
              <a:gd name="connsiteY803" fmla="*/ 292240 h 6858000"/>
              <a:gd name="connsiteX804" fmla="*/ 5426491 w 7467600"/>
              <a:gd name="connsiteY804" fmla="*/ 281128 h 6858000"/>
              <a:gd name="connsiteX805" fmla="*/ 5731212 w 7467600"/>
              <a:gd name="connsiteY805" fmla="*/ 231951 h 6858000"/>
              <a:gd name="connsiteX806" fmla="*/ 5905192 w 7467600"/>
              <a:gd name="connsiteY806" fmla="*/ 163079 h 6858000"/>
              <a:gd name="connsiteX807" fmla="*/ 5944437 w 7467600"/>
              <a:gd name="connsiteY807" fmla="*/ 113829 h 6858000"/>
              <a:gd name="connsiteX808" fmla="*/ 5825032 w 7467600"/>
              <a:gd name="connsiteY808" fmla="*/ 146405 h 6858000"/>
              <a:gd name="connsiteX809" fmla="*/ 4955599 w 7467600"/>
              <a:gd name="connsiteY809" fmla="*/ 247008 h 6858000"/>
              <a:gd name="connsiteX810" fmla="*/ 5210104 w 7467600"/>
              <a:gd name="connsiteY810" fmla="*/ 228123 h 6858000"/>
              <a:gd name="connsiteX811" fmla="*/ 5261015 w 7467600"/>
              <a:gd name="connsiteY811" fmla="*/ 227087 h 6858000"/>
              <a:gd name="connsiteX812" fmla="*/ 5861181 w 7467600"/>
              <a:gd name="connsiteY812" fmla="*/ 143093 h 6858000"/>
              <a:gd name="connsiteX813" fmla="*/ 5961252 w 7467600"/>
              <a:gd name="connsiteY813" fmla="*/ 114820 h 6858000"/>
              <a:gd name="connsiteX814" fmla="*/ 5944437 w 7467600"/>
              <a:gd name="connsiteY814" fmla="*/ 113829 h 6858000"/>
              <a:gd name="connsiteX815" fmla="*/ 3882765 w 7467600"/>
              <a:gd name="connsiteY815" fmla="*/ 0 h 6858000"/>
              <a:gd name="connsiteX816" fmla="*/ 3995099 w 7467600"/>
              <a:gd name="connsiteY816" fmla="*/ 0 h 6858000"/>
              <a:gd name="connsiteX817" fmla="*/ 4163818 w 7467600"/>
              <a:gd name="connsiteY817" fmla="*/ 234104 h 6858000"/>
              <a:gd name="connsiteX818" fmla="*/ 4172099 w 7467600"/>
              <a:gd name="connsiteY818" fmla="*/ 234207 h 6858000"/>
              <a:gd name="connsiteX819" fmla="*/ 4784282 w 7467600"/>
              <a:gd name="connsiteY819" fmla="*/ 276561 h 6858000"/>
              <a:gd name="connsiteX820" fmla="*/ 4801687 w 7467600"/>
              <a:gd name="connsiteY820" fmla="*/ 267764 h 6858000"/>
              <a:gd name="connsiteX821" fmla="*/ 6082788 w 7467600"/>
              <a:gd name="connsiteY821" fmla="*/ 64119 h 6858000"/>
              <a:gd name="connsiteX822" fmla="*/ 6099442 w 7467600"/>
              <a:gd name="connsiteY822" fmla="*/ 82568 h 6858000"/>
              <a:gd name="connsiteX823" fmla="*/ 4804137 w 7467600"/>
              <a:gd name="connsiteY823" fmla="*/ 320931 h 6858000"/>
              <a:gd name="connsiteX824" fmla="*/ 4227047 w 7467600"/>
              <a:gd name="connsiteY824" fmla="*/ 313415 h 6858000"/>
              <a:gd name="connsiteX825" fmla="*/ 4346041 w 7467600"/>
              <a:gd name="connsiteY825" fmla="*/ 456086 h 6858000"/>
              <a:gd name="connsiteX826" fmla="*/ 4870967 w 7467600"/>
              <a:gd name="connsiteY826" fmla="*/ 963061 h 6858000"/>
              <a:gd name="connsiteX827" fmla="*/ 4889647 w 7467600"/>
              <a:gd name="connsiteY827" fmla="*/ 957147 h 6858000"/>
              <a:gd name="connsiteX828" fmla="*/ 5422504 w 7467600"/>
              <a:gd name="connsiteY828" fmla="*/ 805191 h 6858000"/>
              <a:gd name="connsiteX829" fmla="*/ 6087656 w 7467600"/>
              <a:gd name="connsiteY829" fmla="*/ 826703 h 6858000"/>
              <a:gd name="connsiteX830" fmla="*/ 6058717 w 7467600"/>
              <a:gd name="connsiteY830" fmla="*/ 865992 h 6858000"/>
              <a:gd name="connsiteX831" fmla="*/ 4974153 w 7467600"/>
              <a:gd name="connsiteY831" fmla="*/ 1045456 h 6858000"/>
              <a:gd name="connsiteX832" fmla="*/ 5627835 w 7467600"/>
              <a:gd name="connsiteY832" fmla="*/ 1472077 h 6858000"/>
              <a:gd name="connsiteX833" fmla="*/ 5629817 w 7467600"/>
              <a:gd name="connsiteY833" fmla="*/ 1471412 h 6858000"/>
              <a:gd name="connsiteX834" fmla="*/ 5634124 w 7467600"/>
              <a:gd name="connsiteY834" fmla="*/ 1470572 h 6858000"/>
              <a:gd name="connsiteX835" fmla="*/ 5755832 w 7467600"/>
              <a:gd name="connsiteY835" fmla="*/ 1383886 h 6858000"/>
              <a:gd name="connsiteX836" fmla="*/ 6014186 w 7467600"/>
              <a:gd name="connsiteY836" fmla="*/ 1279799 h 6858000"/>
              <a:gd name="connsiteX837" fmla="*/ 6901619 w 7467600"/>
              <a:gd name="connsiteY837" fmla="*/ 1047874 h 6858000"/>
              <a:gd name="connsiteX838" fmla="*/ 6931566 w 7467600"/>
              <a:gd name="connsiteY838" fmla="*/ 1062034 h 6858000"/>
              <a:gd name="connsiteX839" fmla="*/ 5790982 w 7467600"/>
              <a:gd name="connsiteY839" fmla="*/ 1561380 h 6858000"/>
              <a:gd name="connsiteX840" fmla="*/ 6188971 w 7467600"/>
              <a:gd name="connsiteY840" fmla="*/ 1755168 h 6858000"/>
              <a:gd name="connsiteX841" fmla="*/ 6202446 w 7467600"/>
              <a:gd name="connsiteY841" fmla="*/ 1752268 h 6858000"/>
              <a:gd name="connsiteX842" fmla="*/ 7179560 w 7467600"/>
              <a:gd name="connsiteY842" fmla="*/ 1467551 h 6858000"/>
              <a:gd name="connsiteX843" fmla="*/ 7158730 w 7467600"/>
              <a:gd name="connsiteY843" fmla="*/ 1507835 h 6858000"/>
              <a:gd name="connsiteX844" fmla="*/ 6326959 w 7467600"/>
              <a:gd name="connsiteY844" fmla="*/ 1817686 h 6858000"/>
              <a:gd name="connsiteX845" fmla="*/ 6537433 w 7467600"/>
              <a:gd name="connsiteY845" fmla="*/ 1907790 h 6858000"/>
              <a:gd name="connsiteX846" fmla="*/ 6550221 w 7467600"/>
              <a:gd name="connsiteY846" fmla="*/ 1910729 h 6858000"/>
              <a:gd name="connsiteX847" fmla="*/ 6964438 w 7467600"/>
              <a:gd name="connsiteY847" fmla="*/ 2209505 h 6858000"/>
              <a:gd name="connsiteX848" fmla="*/ 7367862 w 7467600"/>
              <a:gd name="connsiteY848" fmla="*/ 2806833 h 6858000"/>
              <a:gd name="connsiteX849" fmla="*/ 7364329 w 7467600"/>
              <a:gd name="connsiteY849" fmla="*/ 2826907 h 6858000"/>
              <a:gd name="connsiteX850" fmla="*/ 7290545 w 7467600"/>
              <a:gd name="connsiteY850" fmla="*/ 2850663 h 6858000"/>
              <a:gd name="connsiteX851" fmla="*/ 6472036 w 7467600"/>
              <a:gd name="connsiteY851" fmla="*/ 1959003 h 6858000"/>
              <a:gd name="connsiteX852" fmla="*/ 5792897 w 7467600"/>
              <a:gd name="connsiteY852" fmla="*/ 1647747 h 6858000"/>
              <a:gd name="connsiteX853" fmla="*/ 5842751 w 7467600"/>
              <a:gd name="connsiteY853" fmla="*/ 1816112 h 6858000"/>
              <a:gd name="connsiteX854" fmla="*/ 5847424 w 7467600"/>
              <a:gd name="connsiteY854" fmla="*/ 1815776 h 6858000"/>
              <a:gd name="connsiteX855" fmla="*/ 6399821 w 7467600"/>
              <a:gd name="connsiteY855" fmla="*/ 2344799 h 6858000"/>
              <a:gd name="connsiteX856" fmla="*/ 6323232 w 7467600"/>
              <a:gd name="connsiteY856" fmla="*/ 2389634 h 6858000"/>
              <a:gd name="connsiteX857" fmla="*/ 5942958 w 7467600"/>
              <a:gd name="connsiteY857" fmla="*/ 2077708 h 6858000"/>
              <a:gd name="connsiteX858" fmla="*/ 5921559 w 7467600"/>
              <a:gd name="connsiteY858" fmla="*/ 2378596 h 6858000"/>
              <a:gd name="connsiteX859" fmla="*/ 5817651 w 7467600"/>
              <a:gd name="connsiteY859" fmla="*/ 3023919 h 6858000"/>
              <a:gd name="connsiteX860" fmla="*/ 5729634 w 7467600"/>
              <a:gd name="connsiteY860" fmla="*/ 3051849 h 6858000"/>
              <a:gd name="connsiteX861" fmla="*/ 5611018 w 7467600"/>
              <a:gd name="connsiteY861" fmla="*/ 2316769 h 6858000"/>
              <a:gd name="connsiteX862" fmla="*/ 5687608 w 7467600"/>
              <a:gd name="connsiteY862" fmla="*/ 2039972 h 6858000"/>
              <a:gd name="connsiteX863" fmla="*/ 5657554 w 7467600"/>
              <a:gd name="connsiteY863" fmla="*/ 1576445 h 6858000"/>
              <a:gd name="connsiteX864" fmla="*/ 5150475 w 7467600"/>
              <a:gd name="connsiteY864" fmla="*/ 1274012 h 6858000"/>
              <a:gd name="connsiteX865" fmla="*/ 5349142 w 7467600"/>
              <a:gd name="connsiteY865" fmla="*/ 2204405 h 6858000"/>
              <a:gd name="connsiteX866" fmla="*/ 5262214 w 7467600"/>
              <a:gd name="connsiteY866" fmla="*/ 2233836 h 6858000"/>
              <a:gd name="connsiteX867" fmla="*/ 4981539 w 7467600"/>
              <a:gd name="connsiteY867" fmla="*/ 1542201 h 6858000"/>
              <a:gd name="connsiteX868" fmla="*/ 4958461 w 7467600"/>
              <a:gd name="connsiteY868" fmla="*/ 1136957 h 6858000"/>
              <a:gd name="connsiteX869" fmla="*/ 4655015 w 7467600"/>
              <a:gd name="connsiteY869" fmla="*/ 891426 h 6858000"/>
              <a:gd name="connsiteX870" fmla="*/ 4348002 w 7467600"/>
              <a:gd name="connsiteY870" fmla="*/ 2205895 h 6858000"/>
              <a:gd name="connsiteX871" fmla="*/ 4262250 w 7467600"/>
              <a:gd name="connsiteY871" fmla="*/ 2219972 h 6858000"/>
              <a:gd name="connsiteX872" fmla="*/ 4550611 w 7467600"/>
              <a:gd name="connsiteY872" fmla="*/ 817540 h 6858000"/>
              <a:gd name="connsiteX873" fmla="*/ 4564418 w 7467600"/>
              <a:gd name="connsiteY873" fmla="*/ 808293 h 6858000"/>
              <a:gd name="connsiteX874" fmla="*/ 4266388 w 7467600"/>
              <a:gd name="connsiteY874" fmla="*/ 500083 h 6858000"/>
              <a:gd name="connsiteX875" fmla="*/ 4032842 w 7467600"/>
              <a:gd name="connsiteY875" fmla="*/ 211809 h 6858000"/>
              <a:gd name="connsiteX876" fmla="*/ 3882765 w 7467600"/>
              <a:gd name="connsiteY876" fmla="*/ 0 h 6858000"/>
              <a:gd name="connsiteX877" fmla="*/ 3721337 w 7467600"/>
              <a:gd name="connsiteY877" fmla="*/ 0 h 6858000"/>
              <a:gd name="connsiteX878" fmla="*/ 3797544 w 7467600"/>
              <a:gd name="connsiteY878" fmla="*/ 0 h 6858000"/>
              <a:gd name="connsiteX879" fmla="*/ 3775734 w 7467600"/>
              <a:gd name="connsiteY879" fmla="*/ 95131 h 6858000"/>
              <a:gd name="connsiteX880" fmla="*/ 3724807 w 7467600"/>
              <a:gd name="connsiteY880" fmla="*/ 272257 h 6858000"/>
              <a:gd name="connsiteX881" fmla="*/ 3726844 w 7467600"/>
              <a:gd name="connsiteY881" fmla="*/ 282988 h 6858000"/>
              <a:gd name="connsiteX882" fmla="*/ 3742664 w 7467600"/>
              <a:gd name="connsiteY882" fmla="*/ 279918 h 6858000"/>
              <a:gd name="connsiteX883" fmla="*/ 4103910 w 7467600"/>
              <a:gd name="connsiteY883" fmla="*/ 1161917 h 6858000"/>
              <a:gd name="connsiteX884" fmla="*/ 4020269 w 7467600"/>
              <a:gd name="connsiteY884" fmla="*/ 1200406 h 6858000"/>
              <a:gd name="connsiteX885" fmla="*/ 3674882 w 7467600"/>
              <a:gd name="connsiteY885" fmla="*/ 488524 h 6858000"/>
              <a:gd name="connsiteX886" fmla="*/ 3132682 w 7467600"/>
              <a:gd name="connsiteY886" fmla="*/ 1072284 h 6858000"/>
              <a:gd name="connsiteX887" fmla="*/ 2716346 w 7467600"/>
              <a:gd name="connsiteY887" fmla="*/ 1276376 h 6858000"/>
              <a:gd name="connsiteX888" fmla="*/ 2716772 w 7467600"/>
              <a:gd name="connsiteY888" fmla="*/ 1255462 h 6858000"/>
              <a:gd name="connsiteX889" fmla="*/ 3471096 w 7467600"/>
              <a:gd name="connsiteY889" fmla="*/ 437072 h 6858000"/>
              <a:gd name="connsiteX890" fmla="*/ 3639057 w 7467600"/>
              <a:gd name="connsiteY890" fmla="*/ 286334 h 6858000"/>
              <a:gd name="connsiteX891" fmla="*/ 3640309 w 7467600"/>
              <a:gd name="connsiteY891" fmla="*/ 284664 h 6858000"/>
              <a:gd name="connsiteX892" fmla="*/ 3646022 w 7467600"/>
              <a:gd name="connsiteY892" fmla="*/ 276711 h 6858000"/>
              <a:gd name="connsiteX893" fmla="*/ 3707943 w 7467600"/>
              <a:gd name="connsiteY893" fmla="*/ 65958 h 6858000"/>
              <a:gd name="connsiteX894" fmla="*/ 3721337 w 7467600"/>
              <a:gd name="connsiteY894" fmla="*/ 0 h 6858000"/>
              <a:gd name="connsiteX895" fmla="*/ 2867960 w 7467600"/>
              <a:gd name="connsiteY895" fmla="*/ 0 h 6858000"/>
              <a:gd name="connsiteX896" fmla="*/ 2926351 w 7467600"/>
              <a:gd name="connsiteY896" fmla="*/ 0 h 6858000"/>
              <a:gd name="connsiteX897" fmla="*/ 2902823 w 7467600"/>
              <a:gd name="connsiteY897" fmla="*/ 262929 h 6858000"/>
              <a:gd name="connsiteX898" fmla="*/ 2940663 w 7467600"/>
              <a:gd name="connsiteY898" fmla="*/ 140884 h 6858000"/>
              <a:gd name="connsiteX899" fmla="*/ 2947039 w 7467600"/>
              <a:gd name="connsiteY899" fmla="*/ 122524 h 6858000"/>
              <a:gd name="connsiteX900" fmla="*/ 2984316 w 7467600"/>
              <a:gd name="connsiteY900" fmla="*/ 0 h 6858000"/>
              <a:gd name="connsiteX901" fmla="*/ 3016114 w 7467600"/>
              <a:gd name="connsiteY901" fmla="*/ 0 h 6858000"/>
              <a:gd name="connsiteX902" fmla="*/ 2979949 w 7467600"/>
              <a:gd name="connsiteY902" fmla="*/ 119274 h 6858000"/>
              <a:gd name="connsiteX903" fmla="*/ 3023879 w 7467600"/>
              <a:gd name="connsiteY903" fmla="*/ 0 h 6858000"/>
              <a:gd name="connsiteX904" fmla="*/ 3105400 w 7467600"/>
              <a:gd name="connsiteY904" fmla="*/ 0 h 6858000"/>
              <a:gd name="connsiteX905" fmla="*/ 3094669 w 7467600"/>
              <a:gd name="connsiteY905" fmla="*/ 30308 h 6858000"/>
              <a:gd name="connsiteX906" fmla="*/ 2901945 w 7467600"/>
              <a:gd name="connsiteY906" fmla="*/ 466538 h 6858000"/>
              <a:gd name="connsiteX907" fmla="*/ 2815209 w 7467600"/>
              <a:gd name="connsiteY907" fmla="*/ 497361 h 6858000"/>
              <a:gd name="connsiteX908" fmla="*/ 2844845 w 7467600"/>
              <a:gd name="connsiteY908" fmla="*/ 127638 h 6858000"/>
              <a:gd name="connsiteX909" fmla="*/ 2867960 w 7467600"/>
              <a:gd name="connsiteY909" fmla="*/ 0 h 6858000"/>
              <a:gd name="connsiteX910" fmla="*/ 1057230 w 7467600"/>
              <a:gd name="connsiteY910" fmla="*/ 0 h 6858000"/>
              <a:gd name="connsiteX911" fmla="*/ 1111003 w 7467600"/>
              <a:gd name="connsiteY911" fmla="*/ 0 h 6858000"/>
              <a:gd name="connsiteX912" fmla="*/ 1125553 w 7467600"/>
              <a:gd name="connsiteY912" fmla="*/ 52588 h 6858000"/>
              <a:gd name="connsiteX913" fmla="*/ 1304276 w 7467600"/>
              <a:gd name="connsiteY913" fmla="*/ 476275 h 6858000"/>
              <a:gd name="connsiteX914" fmla="*/ 1492066 w 7467600"/>
              <a:gd name="connsiteY914" fmla="*/ 886333 h 6858000"/>
              <a:gd name="connsiteX915" fmla="*/ 1423698 w 7467600"/>
              <a:gd name="connsiteY915" fmla="*/ 710817 h 6858000"/>
              <a:gd name="connsiteX916" fmla="*/ 1357609 w 7467600"/>
              <a:gd name="connsiteY916" fmla="*/ 532892 h 6858000"/>
              <a:gd name="connsiteX917" fmla="*/ 1309550 w 7467600"/>
              <a:gd name="connsiteY917" fmla="*/ 374031 h 6858000"/>
              <a:gd name="connsiteX918" fmla="*/ 1193673 w 7467600"/>
              <a:gd name="connsiteY918" fmla="*/ 49533 h 6858000"/>
              <a:gd name="connsiteX919" fmla="*/ 1164391 w 7467600"/>
              <a:gd name="connsiteY919" fmla="*/ 0 h 6858000"/>
              <a:gd name="connsiteX920" fmla="*/ 1200666 w 7467600"/>
              <a:gd name="connsiteY920" fmla="*/ 0 h 6858000"/>
              <a:gd name="connsiteX921" fmla="*/ 1223408 w 7467600"/>
              <a:gd name="connsiteY921" fmla="*/ 38996 h 6858000"/>
              <a:gd name="connsiteX922" fmla="*/ 1339635 w 7467600"/>
              <a:gd name="connsiteY922" fmla="*/ 365517 h 6858000"/>
              <a:gd name="connsiteX923" fmla="*/ 1387469 w 7467600"/>
              <a:gd name="connsiteY923" fmla="*/ 523079 h 6858000"/>
              <a:gd name="connsiteX924" fmla="*/ 1452685 w 7467600"/>
              <a:gd name="connsiteY924" fmla="*/ 699806 h 6858000"/>
              <a:gd name="connsiteX925" fmla="*/ 1492092 w 7467600"/>
              <a:gd name="connsiteY925" fmla="*/ 800424 h 6858000"/>
              <a:gd name="connsiteX926" fmla="*/ 1455302 w 7467600"/>
              <a:gd name="connsiteY926" fmla="*/ 632913 h 6858000"/>
              <a:gd name="connsiteX927" fmla="*/ 1222336 w 7467600"/>
              <a:gd name="connsiteY927" fmla="*/ 9480 h 6858000"/>
              <a:gd name="connsiteX928" fmla="*/ 1214634 w 7467600"/>
              <a:gd name="connsiteY928" fmla="*/ 0 h 6858000"/>
              <a:gd name="connsiteX929" fmla="*/ 1289827 w 7467600"/>
              <a:gd name="connsiteY929" fmla="*/ 0 h 6858000"/>
              <a:gd name="connsiteX930" fmla="*/ 1321076 w 7467600"/>
              <a:gd name="connsiteY930" fmla="*/ 59722 h 6858000"/>
              <a:gd name="connsiteX931" fmla="*/ 1512579 w 7467600"/>
              <a:gd name="connsiteY931" fmla="*/ 626441 h 6858000"/>
              <a:gd name="connsiteX932" fmla="*/ 1506076 w 7467600"/>
              <a:gd name="connsiteY932" fmla="*/ 1089289 h 6858000"/>
              <a:gd name="connsiteX933" fmla="*/ 1486346 w 7467600"/>
              <a:gd name="connsiteY933" fmla="*/ 1079919 h 6858000"/>
              <a:gd name="connsiteX934" fmla="*/ 1070511 w 7467600"/>
              <a:gd name="connsiteY934" fmla="*/ 48609 h 6858000"/>
              <a:gd name="connsiteX935" fmla="*/ 1057230 w 7467600"/>
              <a:gd name="connsiteY935" fmla="*/ 0 h 6858000"/>
              <a:gd name="connsiteX936" fmla="*/ 43151 w 7467600"/>
              <a:gd name="connsiteY936" fmla="*/ 0 h 6858000"/>
              <a:gd name="connsiteX937" fmla="*/ 95283 w 7467600"/>
              <a:gd name="connsiteY937" fmla="*/ 0 h 6858000"/>
              <a:gd name="connsiteX938" fmla="*/ 300708 w 7467600"/>
              <a:gd name="connsiteY938" fmla="*/ 154571 h 6858000"/>
              <a:gd name="connsiteX939" fmla="*/ 530414 w 7467600"/>
              <a:gd name="connsiteY939" fmla="*/ 354673 h 6858000"/>
              <a:gd name="connsiteX940" fmla="*/ 333785 w 7467600"/>
              <a:gd name="connsiteY940" fmla="*/ 161564 h 6858000"/>
              <a:gd name="connsiteX941" fmla="*/ 147005 w 7467600"/>
              <a:gd name="connsiteY941" fmla="*/ 0 h 6858000"/>
              <a:gd name="connsiteX942" fmla="*/ 272509 w 7467600"/>
              <a:gd name="connsiteY942" fmla="*/ 0 h 6858000"/>
              <a:gd name="connsiteX943" fmla="*/ 326276 w 7467600"/>
              <a:gd name="connsiteY943" fmla="*/ 45847 h 6858000"/>
              <a:gd name="connsiteX944" fmla="*/ 823759 w 7467600"/>
              <a:gd name="connsiteY944" fmla="*/ 574145 h 6858000"/>
              <a:gd name="connsiteX945" fmla="*/ 811254 w 7467600"/>
              <a:gd name="connsiteY945" fmla="*/ 665546 h 6858000"/>
              <a:gd name="connsiteX946" fmla="*/ 154042 w 7467600"/>
              <a:gd name="connsiteY946" fmla="*/ 261522 h 6858000"/>
              <a:gd name="connsiteX947" fmla="*/ 13550 w 7467600"/>
              <a:gd name="connsiteY947" fmla="*/ 158423 h 6858000"/>
              <a:gd name="connsiteX948" fmla="*/ 0 w 7467600"/>
              <a:gd name="connsiteY948" fmla="*/ 146618 h 6858000"/>
              <a:gd name="connsiteX949" fmla="*/ 0 w 7467600"/>
              <a:gd name="connsiteY949" fmla="*/ 59161 h 6858000"/>
              <a:gd name="connsiteX950" fmla="*/ 45427 w 7467600"/>
              <a:gd name="connsiteY950" fmla="*/ 101078 h 6858000"/>
              <a:gd name="connsiteX951" fmla="*/ 630103 w 7467600"/>
              <a:gd name="connsiteY951" fmla="*/ 485885 h 6858000"/>
              <a:gd name="connsiteX952" fmla="*/ 532040 w 7467600"/>
              <a:gd name="connsiteY952" fmla="*/ 399359 h 6858000"/>
              <a:gd name="connsiteX953" fmla="*/ 517618 w 7467600"/>
              <a:gd name="connsiteY953" fmla="*/ 385726 h 6858000"/>
              <a:gd name="connsiteX954" fmla="*/ 285074 w 7467600"/>
              <a:gd name="connsiteY954" fmla="*/ 182755 h 6858000"/>
              <a:gd name="connsiteX955" fmla="*/ 43151 w 7467600"/>
              <a:gd name="connsiteY95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088673 w 7467600"/>
              <a:gd name="connsiteY4" fmla="*/ 6610396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7088673 w 7467600"/>
              <a:gd name="connsiteY20" fmla="*/ 6610396 h 6858000"/>
              <a:gd name="connsiteX21" fmla="*/ 1019354 w 7467600"/>
              <a:gd name="connsiteY21" fmla="*/ 6315006 h 6858000"/>
              <a:gd name="connsiteX22" fmla="*/ 441046 w 7467600"/>
              <a:gd name="connsiteY22" fmla="*/ 6691153 h 6858000"/>
              <a:gd name="connsiteX23" fmla="*/ 1019354 w 7467600"/>
              <a:gd name="connsiteY23" fmla="*/ 6315006 h 6858000"/>
              <a:gd name="connsiteX24" fmla="*/ 991680 w 7467600"/>
              <a:gd name="connsiteY24" fmla="*/ 6298413 h 6858000"/>
              <a:gd name="connsiteX25" fmla="*/ 409060 w 7467600"/>
              <a:gd name="connsiteY25" fmla="*/ 6671470 h 6858000"/>
              <a:gd name="connsiteX26" fmla="*/ 991680 w 7467600"/>
              <a:gd name="connsiteY26" fmla="*/ 6298413 h 6858000"/>
              <a:gd name="connsiteX27" fmla="*/ 103333 w 7467600"/>
              <a:gd name="connsiteY27" fmla="*/ 5699602 h 6858000"/>
              <a:gd name="connsiteX28" fmla="*/ 233938 w 7467600"/>
              <a:gd name="connsiteY28" fmla="*/ 5809416 h 6858000"/>
              <a:gd name="connsiteX29" fmla="*/ 883580 w 7467600"/>
              <a:gd name="connsiteY29" fmla="*/ 6180710 h 6858000"/>
              <a:gd name="connsiteX30" fmla="*/ 487337 w 7467600"/>
              <a:gd name="connsiteY30" fmla="*/ 5950182 h 6858000"/>
              <a:gd name="connsiteX31" fmla="*/ 354051 w 7467600"/>
              <a:gd name="connsiteY31" fmla="*/ 5854912 h 6858000"/>
              <a:gd name="connsiteX32" fmla="*/ 195436 w 7467600"/>
              <a:gd name="connsiteY32" fmla="*/ 5755068 h 6858000"/>
              <a:gd name="connsiteX33" fmla="*/ 103333 w 7467600"/>
              <a:gd name="connsiteY33" fmla="*/ 5699602 h 6858000"/>
              <a:gd name="connsiteX34" fmla="*/ 5539432 w 7467600"/>
              <a:gd name="connsiteY34" fmla="*/ 5642928 h 6858000"/>
              <a:gd name="connsiteX35" fmla="*/ 5555462 w 7467600"/>
              <a:gd name="connsiteY35" fmla="*/ 5694454 h 6858000"/>
              <a:gd name="connsiteX36" fmla="*/ 5828270 w 7467600"/>
              <a:gd name="connsiteY36" fmla="*/ 6320663 h 6858000"/>
              <a:gd name="connsiteX37" fmla="*/ 5947416 w 7467600"/>
              <a:gd name="connsiteY37" fmla="*/ 6574846 h 6858000"/>
              <a:gd name="connsiteX38" fmla="*/ 5539432 w 7467600"/>
              <a:gd name="connsiteY38" fmla="*/ 5642928 h 6858000"/>
              <a:gd name="connsiteX39" fmla="*/ 51253 w 7467600"/>
              <a:gd name="connsiteY39" fmla="*/ 5631825 h 6858000"/>
              <a:gd name="connsiteX40" fmla="*/ 211622 w 7467600"/>
              <a:gd name="connsiteY40" fmla="*/ 5728803 h 6858000"/>
              <a:gd name="connsiteX41" fmla="*/ 371652 w 7467600"/>
              <a:gd name="connsiteY41" fmla="*/ 5829062 h 6858000"/>
              <a:gd name="connsiteX42" fmla="*/ 505903 w 7467600"/>
              <a:gd name="connsiteY42" fmla="*/ 5925221 h 6858000"/>
              <a:gd name="connsiteX43" fmla="*/ 899240 w 7467600"/>
              <a:gd name="connsiteY43" fmla="*/ 6153068 h 6858000"/>
              <a:gd name="connsiteX44" fmla="*/ 988114 w 7467600"/>
              <a:gd name="connsiteY44" fmla="*/ 6174204 h 6858000"/>
              <a:gd name="connsiteX45" fmla="*/ 845971 w 7467600"/>
              <a:gd name="connsiteY45" fmla="*/ 6067177 h 6858000"/>
              <a:gd name="connsiteX46" fmla="*/ 448057 w 7467600"/>
              <a:gd name="connsiteY46" fmla="*/ 5841376 h 6858000"/>
              <a:gd name="connsiteX47" fmla="*/ 51253 w 7467600"/>
              <a:gd name="connsiteY47" fmla="*/ 5631825 h 6858000"/>
              <a:gd name="connsiteX48" fmla="*/ 2606687 w 7467600"/>
              <a:gd name="connsiteY48" fmla="*/ 5630718 h 6858000"/>
              <a:gd name="connsiteX49" fmla="*/ 2645658 w 7467600"/>
              <a:gd name="connsiteY49" fmla="*/ 6640259 h 6858000"/>
              <a:gd name="connsiteX50" fmla="*/ 2606687 w 7467600"/>
              <a:gd name="connsiteY50" fmla="*/ 5630718 h 6858000"/>
              <a:gd name="connsiteX51" fmla="*/ 3642057 w 7467600"/>
              <a:gd name="connsiteY51" fmla="*/ 5573487 h 6858000"/>
              <a:gd name="connsiteX52" fmla="*/ 3632981 w 7467600"/>
              <a:gd name="connsiteY52" fmla="*/ 5579437 h 6858000"/>
              <a:gd name="connsiteX53" fmla="*/ 3382436 w 7467600"/>
              <a:gd name="connsiteY53" fmla="*/ 5952726 h 6858000"/>
              <a:gd name="connsiteX54" fmla="*/ 3191929 w 7467600"/>
              <a:gd name="connsiteY54" fmla="*/ 6662669 h 6858000"/>
              <a:gd name="connsiteX55" fmla="*/ 3369898 w 7467600"/>
              <a:gd name="connsiteY55" fmla="*/ 6081771 h 6858000"/>
              <a:gd name="connsiteX56" fmla="*/ 3642057 w 7467600"/>
              <a:gd name="connsiteY56" fmla="*/ 5573487 h 6858000"/>
              <a:gd name="connsiteX57" fmla="*/ 2650666 w 7467600"/>
              <a:gd name="connsiteY57" fmla="*/ 5530686 h 6858000"/>
              <a:gd name="connsiteX58" fmla="*/ 2650249 w 7467600"/>
              <a:gd name="connsiteY58" fmla="*/ 5532101 h 6858000"/>
              <a:gd name="connsiteX59" fmla="*/ 2663808 w 7467600"/>
              <a:gd name="connsiteY59" fmla="*/ 6535215 h 6858000"/>
              <a:gd name="connsiteX60" fmla="*/ 2665418 w 7467600"/>
              <a:gd name="connsiteY60" fmla="*/ 6132756 h 6858000"/>
              <a:gd name="connsiteX61" fmla="*/ 2650666 w 7467600"/>
              <a:gd name="connsiteY61" fmla="*/ 5530686 h 6858000"/>
              <a:gd name="connsiteX62" fmla="*/ 2680277 w 7467600"/>
              <a:gd name="connsiteY62" fmla="*/ 5479204 h 6858000"/>
              <a:gd name="connsiteX63" fmla="*/ 2678972 w 7467600"/>
              <a:gd name="connsiteY63" fmla="*/ 5481582 h 6858000"/>
              <a:gd name="connsiteX64" fmla="*/ 2696666 w 7467600"/>
              <a:gd name="connsiteY64" fmla="*/ 6133836 h 6858000"/>
              <a:gd name="connsiteX65" fmla="*/ 2695769 w 7467600"/>
              <a:gd name="connsiteY65" fmla="*/ 6390955 h 6858000"/>
              <a:gd name="connsiteX66" fmla="*/ 2739893 w 7467600"/>
              <a:gd name="connsiteY66" fmla="*/ 6108357 h 6858000"/>
              <a:gd name="connsiteX67" fmla="*/ 2680277 w 7467600"/>
              <a:gd name="connsiteY67" fmla="*/ 5479204 h 6858000"/>
              <a:gd name="connsiteX68" fmla="*/ 1132195 w 7467600"/>
              <a:gd name="connsiteY68" fmla="*/ 5467980 h 6858000"/>
              <a:gd name="connsiteX69" fmla="*/ 1679056 w 7467600"/>
              <a:gd name="connsiteY69" fmla="*/ 5516907 h 6858000"/>
              <a:gd name="connsiteX70" fmla="*/ 2128648 w 7467600"/>
              <a:gd name="connsiteY70" fmla="*/ 5474249 h 6858000"/>
              <a:gd name="connsiteX71" fmla="*/ 1825619 w 7467600"/>
              <a:gd name="connsiteY71" fmla="*/ 5478447 h 6858000"/>
              <a:gd name="connsiteX72" fmla="*/ 1737798 w 7467600"/>
              <a:gd name="connsiteY72" fmla="*/ 5483353 h 6858000"/>
              <a:gd name="connsiteX73" fmla="*/ 1132195 w 7467600"/>
              <a:gd name="connsiteY73" fmla="*/ 5467980 h 6858000"/>
              <a:gd name="connsiteX74" fmla="*/ 1456157 w 7467600"/>
              <a:gd name="connsiteY74" fmla="*/ 5371404 h 6858000"/>
              <a:gd name="connsiteX75" fmla="*/ 1244432 w 7467600"/>
              <a:gd name="connsiteY75" fmla="*/ 5385601 h 6858000"/>
              <a:gd name="connsiteX76" fmla="*/ 973990 w 7467600"/>
              <a:gd name="connsiteY76" fmla="*/ 5424940 h 6858000"/>
              <a:gd name="connsiteX77" fmla="*/ 1103809 w 7467600"/>
              <a:gd name="connsiteY77" fmla="*/ 5433720 h 6858000"/>
              <a:gd name="connsiteX78" fmla="*/ 1123454 w 7467600"/>
              <a:gd name="connsiteY78" fmla="*/ 5435727 h 6858000"/>
              <a:gd name="connsiteX79" fmla="*/ 1737017 w 7467600"/>
              <a:gd name="connsiteY79" fmla="*/ 5452183 h 6858000"/>
              <a:gd name="connsiteX80" fmla="*/ 1824397 w 7467600"/>
              <a:gd name="connsiteY80" fmla="*/ 5447757 h 6858000"/>
              <a:gd name="connsiteX81" fmla="*/ 2070059 w 7467600"/>
              <a:gd name="connsiteY81" fmla="*/ 5441660 h 6858000"/>
              <a:gd name="connsiteX82" fmla="*/ 1456157 w 7467600"/>
              <a:gd name="connsiteY82" fmla="*/ 5371404 h 6858000"/>
              <a:gd name="connsiteX83" fmla="*/ 4988186 w 7467600"/>
              <a:gd name="connsiteY83" fmla="*/ 5216467 h 6858000"/>
              <a:gd name="connsiteX84" fmla="*/ 4777334 w 7467600"/>
              <a:gd name="connsiteY84" fmla="*/ 5406072 h 6858000"/>
              <a:gd name="connsiteX85" fmla="*/ 4718341 w 7467600"/>
              <a:gd name="connsiteY85" fmla="*/ 5468043 h 6858000"/>
              <a:gd name="connsiteX86" fmla="*/ 4604655 w 7467600"/>
              <a:gd name="connsiteY86" fmla="*/ 5583434 h 6858000"/>
              <a:gd name="connsiteX87" fmla="*/ 4565074 w 7467600"/>
              <a:gd name="connsiteY87" fmla="*/ 5618550 h 6858000"/>
              <a:gd name="connsiteX88" fmla="*/ 4988186 w 7467600"/>
              <a:gd name="connsiteY88" fmla="*/ 5216467 h 6858000"/>
              <a:gd name="connsiteX89" fmla="*/ 4978032 w 7467600"/>
              <a:gd name="connsiteY89" fmla="*/ 5183809 h 6858000"/>
              <a:gd name="connsiteX90" fmla="*/ 4463413 w 7467600"/>
              <a:gd name="connsiteY90" fmla="*/ 5615162 h 6858000"/>
              <a:gd name="connsiteX91" fmla="*/ 4358134 w 7467600"/>
              <a:gd name="connsiteY91" fmla="*/ 5742791 h 6858000"/>
              <a:gd name="connsiteX92" fmla="*/ 4376219 w 7467600"/>
              <a:gd name="connsiteY92" fmla="*/ 5729027 h 6858000"/>
              <a:gd name="connsiteX93" fmla="*/ 4582340 w 7467600"/>
              <a:gd name="connsiteY93" fmla="*/ 5561037 h 6858000"/>
              <a:gd name="connsiteX94" fmla="*/ 4694684 w 7467600"/>
              <a:gd name="connsiteY94" fmla="*/ 5447098 h 6858000"/>
              <a:gd name="connsiteX95" fmla="*/ 4754123 w 7467600"/>
              <a:gd name="connsiteY95" fmla="*/ 5384643 h 6858000"/>
              <a:gd name="connsiteX96" fmla="*/ 4978032 w 7467600"/>
              <a:gd name="connsiteY96" fmla="*/ 5183809 h 6858000"/>
              <a:gd name="connsiteX97" fmla="*/ 1903353 w 7467600"/>
              <a:gd name="connsiteY97" fmla="*/ 5044827 h 6858000"/>
              <a:gd name="connsiteX98" fmla="*/ 1936931 w 7467600"/>
              <a:gd name="connsiteY98" fmla="*/ 5093954 h 6858000"/>
              <a:gd name="connsiteX99" fmla="*/ 2195868 w 7467600"/>
              <a:gd name="connsiteY99" fmla="*/ 5396574 h 6858000"/>
              <a:gd name="connsiteX100" fmla="*/ 2088852 w 7467600"/>
              <a:gd name="connsiteY100" fmla="*/ 5166123 h 6858000"/>
              <a:gd name="connsiteX101" fmla="*/ 1958241 w 7467600"/>
              <a:gd name="connsiteY101" fmla="*/ 5067955 h 6858000"/>
              <a:gd name="connsiteX102" fmla="*/ 1903353 w 7467600"/>
              <a:gd name="connsiteY102" fmla="*/ 5044827 h 6858000"/>
              <a:gd name="connsiteX103" fmla="*/ 1979378 w 7467600"/>
              <a:gd name="connsiteY103" fmla="*/ 4769504 h 6858000"/>
              <a:gd name="connsiteX104" fmla="*/ 2882120 w 7467600"/>
              <a:gd name="connsiteY104" fmla="*/ 5064547 h 6858000"/>
              <a:gd name="connsiteX105" fmla="*/ 2793103 w 7467600"/>
              <a:gd name="connsiteY105" fmla="*/ 5039699 h 6858000"/>
              <a:gd name="connsiteX106" fmla="*/ 2770041 w 7467600"/>
              <a:gd name="connsiteY106" fmla="*/ 5033634 h 6858000"/>
              <a:gd name="connsiteX107" fmla="*/ 1979378 w 7467600"/>
              <a:gd name="connsiteY107" fmla="*/ 4769504 h 6858000"/>
              <a:gd name="connsiteX108" fmla="*/ 1927410 w 7467600"/>
              <a:gd name="connsiteY108" fmla="*/ 4716164 h 6858000"/>
              <a:gd name="connsiteX109" fmla="*/ 1959587 w 7467600"/>
              <a:gd name="connsiteY109" fmla="*/ 4728849 h 6858000"/>
              <a:gd name="connsiteX110" fmla="*/ 2777707 w 7467600"/>
              <a:gd name="connsiteY110" fmla="*/ 5003991 h 6858000"/>
              <a:gd name="connsiteX111" fmla="*/ 2800768 w 7467600"/>
              <a:gd name="connsiteY111" fmla="*/ 5010056 h 6858000"/>
              <a:gd name="connsiteX112" fmla="*/ 2879408 w 7467600"/>
              <a:gd name="connsiteY112" fmla="*/ 5031590 h 6858000"/>
              <a:gd name="connsiteX113" fmla="*/ 2862295 w 7467600"/>
              <a:gd name="connsiteY113" fmla="*/ 5022958 h 6858000"/>
              <a:gd name="connsiteX114" fmla="*/ 2813343 w 7467600"/>
              <a:gd name="connsiteY114" fmla="*/ 4998369 h 6858000"/>
              <a:gd name="connsiteX115" fmla="*/ 2646245 w 7467600"/>
              <a:gd name="connsiteY115" fmla="*/ 4930999 h 6858000"/>
              <a:gd name="connsiteX116" fmla="*/ 1999243 w 7467600"/>
              <a:gd name="connsiteY116" fmla="*/ 4730524 h 6858000"/>
              <a:gd name="connsiteX117" fmla="*/ 1979527 w 7467600"/>
              <a:gd name="connsiteY117" fmla="*/ 4726651 h 6858000"/>
              <a:gd name="connsiteX118" fmla="*/ 1927410 w 7467600"/>
              <a:gd name="connsiteY118" fmla="*/ 4716164 h 6858000"/>
              <a:gd name="connsiteX119" fmla="*/ 1997014 w 7467600"/>
              <a:gd name="connsiteY119" fmla="*/ 4698007 h 6858000"/>
              <a:gd name="connsiteX120" fmla="*/ 2005458 w 7467600"/>
              <a:gd name="connsiteY120" fmla="*/ 4699540 h 6858000"/>
              <a:gd name="connsiteX121" fmla="*/ 2657186 w 7467600"/>
              <a:gd name="connsiteY121" fmla="*/ 4901687 h 6858000"/>
              <a:gd name="connsiteX122" fmla="*/ 2826662 w 7467600"/>
              <a:gd name="connsiteY122" fmla="*/ 4970362 h 6858000"/>
              <a:gd name="connsiteX123" fmla="*/ 2876100 w 7467600"/>
              <a:gd name="connsiteY123" fmla="*/ 4995397 h 6858000"/>
              <a:gd name="connsiteX124" fmla="*/ 3042600 w 7467600"/>
              <a:gd name="connsiteY124" fmla="*/ 5059532 h 6858000"/>
              <a:gd name="connsiteX125" fmla="*/ 1997014 w 7467600"/>
              <a:gd name="connsiteY125" fmla="*/ 4698007 h 6858000"/>
              <a:gd name="connsiteX126" fmla="*/ 2305292 w 7467600"/>
              <a:gd name="connsiteY126" fmla="*/ 4219492 h 6858000"/>
              <a:gd name="connsiteX127" fmla="*/ 3360922 w 7467600"/>
              <a:gd name="connsiteY127" fmla="*/ 4529373 h 6858000"/>
              <a:gd name="connsiteX128" fmla="*/ 3492420 w 7467600"/>
              <a:gd name="connsiteY128" fmla="*/ 4510145 h 6858000"/>
              <a:gd name="connsiteX129" fmla="*/ 3364086 w 7467600"/>
              <a:gd name="connsiteY129" fmla="*/ 4480340 h 6858000"/>
              <a:gd name="connsiteX130" fmla="*/ 3225818 w 7467600"/>
              <a:gd name="connsiteY130" fmla="*/ 4411822 h 6858000"/>
              <a:gd name="connsiteX131" fmla="*/ 3129696 w 7467600"/>
              <a:gd name="connsiteY131" fmla="*/ 4360704 h 6858000"/>
              <a:gd name="connsiteX132" fmla="*/ 2814545 w 7467600"/>
              <a:gd name="connsiteY132" fmla="*/ 4282955 h 6858000"/>
              <a:gd name="connsiteX133" fmla="*/ 2305292 w 7467600"/>
              <a:gd name="connsiteY133" fmla="*/ 4219492 h 6858000"/>
              <a:gd name="connsiteX134" fmla="*/ 2626982 w 7467600"/>
              <a:gd name="connsiteY134" fmla="*/ 4206450 h 6858000"/>
              <a:gd name="connsiteX135" fmla="*/ 2490617 w 7467600"/>
              <a:gd name="connsiteY135" fmla="*/ 4206951 h 6858000"/>
              <a:gd name="connsiteX136" fmla="*/ 2819869 w 7467600"/>
              <a:gd name="connsiteY136" fmla="*/ 4252936 h 6858000"/>
              <a:gd name="connsiteX137" fmla="*/ 3143018 w 7467600"/>
              <a:gd name="connsiteY137" fmla="*/ 4332698 h 6858000"/>
              <a:gd name="connsiteX138" fmla="*/ 3241520 w 7467600"/>
              <a:gd name="connsiteY138" fmla="*/ 4385112 h 6858000"/>
              <a:gd name="connsiteX139" fmla="*/ 3374575 w 7467600"/>
              <a:gd name="connsiteY139" fmla="*/ 4451517 h 6858000"/>
              <a:gd name="connsiteX140" fmla="*/ 3505221 w 7467600"/>
              <a:gd name="connsiteY140" fmla="*/ 4480757 h 6858000"/>
              <a:gd name="connsiteX141" fmla="*/ 2626982 w 7467600"/>
              <a:gd name="connsiteY141" fmla="*/ 4206450 h 6858000"/>
              <a:gd name="connsiteX142" fmla="*/ 1310106 w 7467600"/>
              <a:gd name="connsiteY142" fmla="*/ 3943217 h 6858000"/>
              <a:gd name="connsiteX143" fmla="*/ 854994 w 7467600"/>
              <a:gd name="connsiteY143" fmla="*/ 4399136 h 6858000"/>
              <a:gd name="connsiteX144" fmla="*/ 742462 w 7467600"/>
              <a:gd name="connsiteY144" fmla="*/ 4594648 h 6858000"/>
              <a:gd name="connsiteX145" fmla="*/ 820602 w 7467600"/>
              <a:gd name="connsiteY145" fmla="*/ 4485915 h 6858000"/>
              <a:gd name="connsiteX146" fmla="*/ 878295 w 7467600"/>
              <a:gd name="connsiteY146" fmla="*/ 4403594 h 6858000"/>
              <a:gd name="connsiteX147" fmla="*/ 1240607 w 7467600"/>
              <a:gd name="connsiteY147" fmla="*/ 4010401 h 6858000"/>
              <a:gd name="connsiteX148" fmla="*/ 1310106 w 7467600"/>
              <a:gd name="connsiteY148" fmla="*/ 3943217 h 6858000"/>
              <a:gd name="connsiteX149" fmla="*/ 1423113 w 7467600"/>
              <a:gd name="connsiteY149" fmla="*/ 3874565 h 6858000"/>
              <a:gd name="connsiteX150" fmla="*/ 1260565 w 7467600"/>
              <a:gd name="connsiteY150" fmla="*/ 4031982 h 6858000"/>
              <a:gd name="connsiteX151" fmla="*/ 901900 w 7467600"/>
              <a:gd name="connsiteY151" fmla="*/ 4421236 h 6858000"/>
              <a:gd name="connsiteX152" fmla="*/ 845044 w 7467600"/>
              <a:gd name="connsiteY152" fmla="*/ 4502436 h 6858000"/>
              <a:gd name="connsiteX153" fmla="*/ 685926 w 7467600"/>
              <a:gd name="connsiteY153" fmla="*/ 4703069 h 6858000"/>
              <a:gd name="connsiteX154" fmla="*/ 684248 w 7467600"/>
              <a:gd name="connsiteY154" fmla="*/ 4706721 h 6858000"/>
              <a:gd name="connsiteX155" fmla="*/ 1423113 w 7467600"/>
              <a:gd name="connsiteY155" fmla="*/ 3874565 h 6858000"/>
              <a:gd name="connsiteX156" fmla="*/ 3316479 w 7467600"/>
              <a:gd name="connsiteY156" fmla="*/ 3872136 h 6858000"/>
              <a:gd name="connsiteX157" fmla="*/ 3546806 w 7467600"/>
              <a:gd name="connsiteY157" fmla="*/ 4356139 h 6858000"/>
              <a:gd name="connsiteX158" fmla="*/ 3364433 w 7467600"/>
              <a:gd name="connsiteY158" fmla="*/ 3953121 h 6858000"/>
              <a:gd name="connsiteX159" fmla="*/ 3316479 w 7467600"/>
              <a:gd name="connsiteY159" fmla="*/ 3872136 h 6858000"/>
              <a:gd name="connsiteX160" fmla="*/ 3291335 w 7467600"/>
              <a:gd name="connsiteY160" fmla="*/ 3767420 h 6858000"/>
              <a:gd name="connsiteX161" fmla="*/ 3390805 w 7467600"/>
              <a:gd name="connsiteY161" fmla="*/ 3937163 h 6858000"/>
              <a:gd name="connsiteX162" fmla="*/ 3579062 w 7467600"/>
              <a:gd name="connsiteY162" fmla="*/ 4359040 h 6858000"/>
              <a:gd name="connsiteX163" fmla="*/ 3467355 w 7467600"/>
              <a:gd name="connsiteY163" fmla="*/ 3988130 h 6858000"/>
              <a:gd name="connsiteX164" fmla="*/ 3310753 w 7467600"/>
              <a:gd name="connsiteY164" fmla="*/ 3787140 h 6858000"/>
              <a:gd name="connsiteX165" fmla="*/ 3291335 w 7467600"/>
              <a:gd name="connsiteY165" fmla="*/ 3767420 h 6858000"/>
              <a:gd name="connsiteX166" fmla="*/ 1635889 w 7467600"/>
              <a:gd name="connsiteY166" fmla="*/ 3709494 h 6858000"/>
              <a:gd name="connsiteX167" fmla="*/ 1634800 w 7467600"/>
              <a:gd name="connsiteY167" fmla="*/ 3731111 h 6858000"/>
              <a:gd name="connsiteX168" fmla="*/ 1635889 w 7467600"/>
              <a:gd name="connsiteY168" fmla="*/ 3709494 h 6858000"/>
              <a:gd name="connsiteX169" fmla="*/ 1510397 w 7467600"/>
              <a:gd name="connsiteY169" fmla="*/ 3684705 h 6858000"/>
              <a:gd name="connsiteX170" fmla="*/ 1146550 w 7467600"/>
              <a:gd name="connsiteY170" fmla="*/ 3802012 h 6858000"/>
              <a:gd name="connsiteX171" fmla="*/ 698834 w 7467600"/>
              <a:gd name="connsiteY171" fmla="*/ 3952272 h 6858000"/>
              <a:gd name="connsiteX172" fmla="*/ 34256 w 7467600"/>
              <a:gd name="connsiteY172" fmla="*/ 4347603 h 6858000"/>
              <a:gd name="connsiteX173" fmla="*/ 527241 w 7467600"/>
              <a:gd name="connsiteY173" fmla="*/ 4065078 h 6858000"/>
              <a:gd name="connsiteX174" fmla="*/ 1510397 w 7467600"/>
              <a:gd name="connsiteY174" fmla="*/ 3684705 h 6858000"/>
              <a:gd name="connsiteX175" fmla="*/ 1313114 w 7467600"/>
              <a:gd name="connsiteY175" fmla="*/ 3655216 h 6858000"/>
              <a:gd name="connsiteX176" fmla="*/ 1109304 w 7467600"/>
              <a:gd name="connsiteY176" fmla="*/ 3669030 h 6858000"/>
              <a:gd name="connsiteX177" fmla="*/ 8129 w 7467600"/>
              <a:gd name="connsiteY177" fmla="*/ 4330519 h 6858000"/>
              <a:gd name="connsiteX178" fmla="*/ 687572 w 7467600"/>
              <a:gd name="connsiteY178" fmla="*/ 3925629 h 6858000"/>
              <a:gd name="connsiteX179" fmla="*/ 1138365 w 7467600"/>
              <a:gd name="connsiteY179" fmla="*/ 3774515 h 6858000"/>
              <a:gd name="connsiteX180" fmla="*/ 1505579 w 7467600"/>
              <a:gd name="connsiteY180" fmla="*/ 3655526 h 6858000"/>
              <a:gd name="connsiteX181" fmla="*/ 1313114 w 7467600"/>
              <a:gd name="connsiteY181" fmla="*/ 3655216 h 6858000"/>
              <a:gd name="connsiteX182" fmla="*/ 3655073 w 7467600"/>
              <a:gd name="connsiteY182" fmla="*/ 3650884 h 6858000"/>
              <a:gd name="connsiteX183" fmla="*/ 3989938 w 7467600"/>
              <a:gd name="connsiteY183" fmla="*/ 3991685 h 6858000"/>
              <a:gd name="connsiteX184" fmla="*/ 4393907 w 7467600"/>
              <a:gd name="connsiteY184" fmla="*/ 4261258 h 6858000"/>
              <a:gd name="connsiteX185" fmla="*/ 4648051 w 7467600"/>
              <a:gd name="connsiteY185" fmla="*/ 4374051 h 6858000"/>
              <a:gd name="connsiteX186" fmla="*/ 4383389 w 7467600"/>
              <a:gd name="connsiteY186" fmla="*/ 4184369 h 6858000"/>
              <a:gd name="connsiteX187" fmla="*/ 4165508 w 7467600"/>
              <a:gd name="connsiteY187" fmla="*/ 4035196 h 6858000"/>
              <a:gd name="connsiteX188" fmla="*/ 4068162 w 7467600"/>
              <a:gd name="connsiteY188" fmla="*/ 3953394 h 6858000"/>
              <a:gd name="connsiteX189" fmla="*/ 3981416 w 7467600"/>
              <a:gd name="connsiteY189" fmla="*/ 3880482 h 6858000"/>
              <a:gd name="connsiteX190" fmla="*/ 3800147 w 7467600"/>
              <a:gd name="connsiteY190" fmla="*/ 3749872 h 6858000"/>
              <a:gd name="connsiteX191" fmla="*/ 3655073 w 7467600"/>
              <a:gd name="connsiteY191" fmla="*/ 3650884 h 6858000"/>
              <a:gd name="connsiteX192" fmla="*/ 3670252 w 7467600"/>
              <a:gd name="connsiteY192" fmla="*/ 3622798 h 6858000"/>
              <a:gd name="connsiteX193" fmla="*/ 3817258 w 7467600"/>
              <a:gd name="connsiteY193" fmla="*/ 3723577 h 6858000"/>
              <a:gd name="connsiteX194" fmla="*/ 4000461 w 7467600"/>
              <a:gd name="connsiteY194" fmla="*/ 3855966 h 6858000"/>
              <a:gd name="connsiteX195" fmla="*/ 4088180 w 7467600"/>
              <a:gd name="connsiteY195" fmla="*/ 3929774 h 6858000"/>
              <a:gd name="connsiteX196" fmla="*/ 4184555 w 7467600"/>
              <a:gd name="connsiteY196" fmla="*/ 4010683 h 6858000"/>
              <a:gd name="connsiteX197" fmla="*/ 4399563 w 7467600"/>
              <a:gd name="connsiteY197" fmla="*/ 4158106 h 6858000"/>
              <a:gd name="connsiteX198" fmla="*/ 4684469 w 7467600"/>
              <a:gd name="connsiteY198" fmla="*/ 4364680 h 6858000"/>
              <a:gd name="connsiteX199" fmla="*/ 4690271 w 7467600"/>
              <a:gd name="connsiteY199" fmla="*/ 4370034 h 6858000"/>
              <a:gd name="connsiteX200" fmla="*/ 4136093 w 7467600"/>
              <a:gd name="connsiteY200" fmla="*/ 3858466 h 6858000"/>
              <a:gd name="connsiteX201" fmla="*/ 3670252 w 7467600"/>
              <a:gd name="connsiteY201" fmla="*/ 3622798 h 6858000"/>
              <a:gd name="connsiteX202" fmla="*/ 4440129 w 7467600"/>
              <a:gd name="connsiteY202" fmla="*/ 3448571 h 6858000"/>
              <a:gd name="connsiteX203" fmla="*/ 4856525 w 7467600"/>
              <a:gd name="connsiteY203" fmla="*/ 3915351 h 6858000"/>
              <a:gd name="connsiteX204" fmla="*/ 5059055 w 7467600"/>
              <a:gd name="connsiteY204" fmla="*/ 4108918 h 6858000"/>
              <a:gd name="connsiteX205" fmla="*/ 5290070 w 7467600"/>
              <a:gd name="connsiteY205" fmla="*/ 4263619 h 6858000"/>
              <a:gd name="connsiteX206" fmla="*/ 4834991 w 7467600"/>
              <a:gd name="connsiteY206" fmla="*/ 3830985 h 6858000"/>
              <a:gd name="connsiteX207" fmla="*/ 4440129 w 7467600"/>
              <a:gd name="connsiteY207" fmla="*/ 3448571 h 6858000"/>
              <a:gd name="connsiteX208" fmla="*/ 4441737 w 7467600"/>
              <a:gd name="connsiteY208" fmla="*/ 3399734 h 6858000"/>
              <a:gd name="connsiteX209" fmla="*/ 4431236 w 7467600"/>
              <a:gd name="connsiteY209" fmla="*/ 3400954 h 6858000"/>
              <a:gd name="connsiteX210" fmla="*/ 4557150 w 7467600"/>
              <a:gd name="connsiteY210" fmla="*/ 3510023 h 6858000"/>
              <a:gd name="connsiteX211" fmla="*/ 4856936 w 7467600"/>
              <a:gd name="connsiteY211" fmla="*/ 3809146 h 6858000"/>
              <a:gd name="connsiteX212" fmla="*/ 5111996 w 7467600"/>
              <a:gd name="connsiteY212" fmla="*/ 4065759 h 6858000"/>
              <a:gd name="connsiteX213" fmla="*/ 5388878 w 7467600"/>
              <a:gd name="connsiteY213" fmla="*/ 4300185 h 6858000"/>
              <a:gd name="connsiteX214" fmla="*/ 5425556 w 7467600"/>
              <a:gd name="connsiteY214" fmla="*/ 4308967 h 6858000"/>
              <a:gd name="connsiteX215" fmla="*/ 4943646 w 7467600"/>
              <a:gd name="connsiteY215" fmla="*/ 3822916 h 6858000"/>
              <a:gd name="connsiteX216" fmla="*/ 4594837 w 7467600"/>
              <a:gd name="connsiteY216" fmla="*/ 3532274 h 6858000"/>
              <a:gd name="connsiteX217" fmla="*/ 4441737 w 7467600"/>
              <a:gd name="connsiteY217" fmla="*/ 3399734 h 6858000"/>
              <a:gd name="connsiteX218" fmla="*/ 5425834 w 7467600"/>
              <a:gd name="connsiteY218" fmla="*/ 3162785 h 6858000"/>
              <a:gd name="connsiteX219" fmla="*/ 5401644 w 7467600"/>
              <a:gd name="connsiteY219" fmla="*/ 3617847 h 6858000"/>
              <a:gd name="connsiteX220" fmla="*/ 5467256 w 7467600"/>
              <a:gd name="connsiteY220" fmla="*/ 4175494 h 6858000"/>
              <a:gd name="connsiteX221" fmla="*/ 5448069 w 7467600"/>
              <a:gd name="connsiteY221" fmla="*/ 3567554 h 6858000"/>
              <a:gd name="connsiteX222" fmla="*/ 5425834 w 7467600"/>
              <a:gd name="connsiteY222" fmla="*/ 3162785 h 6858000"/>
              <a:gd name="connsiteX223" fmla="*/ 1318687 w 7467600"/>
              <a:gd name="connsiteY223" fmla="*/ 3113840 h 6858000"/>
              <a:gd name="connsiteX224" fmla="*/ 1066793 w 7467600"/>
              <a:gd name="connsiteY224" fmla="*/ 3212171 h 6858000"/>
              <a:gd name="connsiteX225" fmla="*/ 993319 w 7467600"/>
              <a:gd name="connsiteY225" fmla="*/ 3247648 h 6858000"/>
              <a:gd name="connsiteX226" fmla="*/ 853081 w 7467600"/>
              <a:gd name="connsiteY226" fmla="*/ 3312410 h 6858000"/>
              <a:gd name="connsiteX227" fmla="*/ 805957 w 7467600"/>
              <a:gd name="connsiteY227" fmla="*/ 3330443 h 6858000"/>
              <a:gd name="connsiteX228" fmla="*/ 1318687 w 7467600"/>
              <a:gd name="connsiteY228" fmla="*/ 3113840 h 6858000"/>
              <a:gd name="connsiteX229" fmla="*/ 5453702 w 7467600"/>
              <a:gd name="connsiteY229" fmla="*/ 3090882 h 6858000"/>
              <a:gd name="connsiteX230" fmla="*/ 5480135 w 7467600"/>
              <a:gd name="connsiteY230" fmla="*/ 3565802 h 6858000"/>
              <a:gd name="connsiteX231" fmla="*/ 5499023 w 7467600"/>
              <a:gd name="connsiteY231" fmla="*/ 4166310 h 6858000"/>
              <a:gd name="connsiteX232" fmla="*/ 5547022 w 7467600"/>
              <a:gd name="connsiteY232" fmla="*/ 3607838 h 6858000"/>
              <a:gd name="connsiteX233" fmla="*/ 5515964 w 7467600"/>
              <a:gd name="connsiteY233" fmla="*/ 3378541 h 6858000"/>
              <a:gd name="connsiteX234" fmla="*/ 5453702 w 7467600"/>
              <a:gd name="connsiteY234" fmla="*/ 3090882 h 6858000"/>
              <a:gd name="connsiteX235" fmla="*/ 1238695 w 7467600"/>
              <a:gd name="connsiteY235" fmla="*/ 3076820 h 6858000"/>
              <a:gd name="connsiteX236" fmla="*/ 716371 w 7467600"/>
              <a:gd name="connsiteY236" fmla="*/ 3293249 h 6858000"/>
              <a:gd name="connsiteX237" fmla="*/ 579522 w 7467600"/>
              <a:gd name="connsiteY237" fmla="*/ 3371759 h 6858000"/>
              <a:gd name="connsiteX238" fmla="*/ 600288 w 7467600"/>
              <a:gd name="connsiteY238" fmla="*/ 3365555 h 6858000"/>
              <a:gd name="connsiteX239" fmla="*/ 840692 w 7467600"/>
              <a:gd name="connsiteY239" fmla="*/ 3284921 h 6858000"/>
              <a:gd name="connsiteX240" fmla="*/ 979248 w 7467600"/>
              <a:gd name="connsiteY240" fmla="*/ 3221003 h 6858000"/>
              <a:gd name="connsiteX241" fmla="*/ 1053282 w 7467600"/>
              <a:gd name="connsiteY241" fmla="*/ 3185247 h 6858000"/>
              <a:gd name="connsiteX242" fmla="*/ 1320603 w 7467600"/>
              <a:gd name="connsiteY242" fmla="*/ 3081281 h 6858000"/>
              <a:gd name="connsiteX243" fmla="*/ 1238695 w 7467600"/>
              <a:gd name="connsiteY243" fmla="*/ 3076820 h 6858000"/>
              <a:gd name="connsiteX244" fmla="*/ 5425627 w 7467600"/>
              <a:gd name="connsiteY244" fmla="*/ 2954192 h 6858000"/>
              <a:gd name="connsiteX245" fmla="*/ 5470770 w 7467600"/>
              <a:gd name="connsiteY245" fmla="*/ 3005435 h 6858000"/>
              <a:gd name="connsiteX246" fmla="*/ 5519779 w 7467600"/>
              <a:gd name="connsiteY246" fmla="*/ 4359223 h 6858000"/>
              <a:gd name="connsiteX247" fmla="*/ 5520293 w 7467600"/>
              <a:gd name="connsiteY247" fmla="*/ 4360602 h 6858000"/>
              <a:gd name="connsiteX248" fmla="*/ 5767221 w 7467600"/>
              <a:gd name="connsiteY248" fmla="*/ 4665564 h 6858000"/>
              <a:gd name="connsiteX249" fmla="*/ 6937169 w 7467600"/>
              <a:gd name="connsiteY249" fmla="*/ 4815941 h 6858000"/>
              <a:gd name="connsiteX250" fmla="*/ 6953922 w 7467600"/>
              <a:gd name="connsiteY250" fmla="*/ 4890068 h 6858000"/>
              <a:gd name="connsiteX251" fmla="*/ 6071359 w 7467600"/>
              <a:gd name="connsiteY251" fmla="*/ 4770770 h 6858000"/>
              <a:gd name="connsiteX252" fmla="*/ 6038839 w 7467600"/>
              <a:gd name="connsiteY252" fmla="*/ 4764474 h 6858000"/>
              <a:gd name="connsiteX253" fmla="*/ 6038706 w 7467600"/>
              <a:gd name="connsiteY253" fmla="*/ 4763847 h 6858000"/>
              <a:gd name="connsiteX254" fmla="*/ 6037784 w 7467600"/>
              <a:gd name="connsiteY254" fmla="*/ 4764270 h 6858000"/>
              <a:gd name="connsiteX255" fmla="*/ 6038839 w 7467600"/>
              <a:gd name="connsiteY255" fmla="*/ 4764474 h 6858000"/>
              <a:gd name="connsiteX256" fmla="*/ 6040338 w 7467600"/>
              <a:gd name="connsiteY256" fmla="*/ 4771418 h 6858000"/>
              <a:gd name="connsiteX257" fmla="*/ 6024488 w 7467600"/>
              <a:gd name="connsiteY257" fmla="*/ 4809903 h 6858000"/>
              <a:gd name="connsiteX258" fmla="*/ 5599771 w 7467600"/>
              <a:gd name="connsiteY258" fmla="*/ 5509652 h 6858000"/>
              <a:gd name="connsiteX259" fmla="*/ 5548843 w 7467600"/>
              <a:gd name="connsiteY259" fmla="*/ 5563845 h 6858000"/>
              <a:gd name="connsiteX260" fmla="*/ 5940952 w 7467600"/>
              <a:gd name="connsiteY260" fmla="*/ 6250028 h 6858000"/>
              <a:gd name="connsiteX261" fmla="*/ 6043441 w 7467600"/>
              <a:gd name="connsiteY261" fmla="*/ 6665847 h 6858000"/>
              <a:gd name="connsiteX262" fmla="*/ 6093432 w 7467600"/>
              <a:gd name="connsiteY262" fmla="*/ 6858000 h 6858000"/>
              <a:gd name="connsiteX263" fmla="*/ 6034344 w 7467600"/>
              <a:gd name="connsiteY263" fmla="*/ 6858000 h 6858000"/>
              <a:gd name="connsiteX264" fmla="*/ 6026679 w 7467600"/>
              <a:gd name="connsiteY264" fmla="*/ 6836959 h 6858000"/>
              <a:gd name="connsiteX265" fmla="*/ 5800441 w 7467600"/>
              <a:gd name="connsiteY265" fmla="*/ 6335286 h 6858000"/>
              <a:gd name="connsiteX266" fmla="*/ 5526562 w 7467600"/>
              <a:gd name="connsiteY266" fmla="*/ 5705388 h 6858000"/>
              <a:gd name="connsiteX267" fmla="*/ 5519640 w 7467600"/>
              <a:gd name="connsiteY267" fmla="*/ 5683774 h 6858000"/>
              <a:gd name="connsiteX268" fmla="*/ 5844559 w 7467600"/>
              <a:gd name="connsiteY268" fmla="*/ 6553349 h 6858000"/>
              <a:gd name="connsiteX269" fmla="*/ 5975994 w 7467600"/>
              <a:gd name="connsiteY269" fmla="*/ 6858000 h 6858000"/>
              <a:gd name="connsiteX270" fmla="*/ 5898547 w 7467600"/>
              <a:gd name="connsiteY270" fmla="*/ 6858000 h 6858000"/>
              <a:gd name="connsiteX271" fmla="*/ 5682041 w 7467600"/>
              <a:gd name="connsiteY271" fmla="*/ 6355860 h 6858000"/>
              <a:gd name="connsiteX272" fmla="*/ 5461758 w 7467600"/>
              <a:gd name="connsiteY272" fmla="*/ 5820220 h 6858000"/>
              <a:gd name="connsiteX273" fmla="*/ 5237282 w 7467600"/>
              <a:gd name="connsiteY273" fmla="*/ 6579086 h 6858000"/>
              <a:gd name="connsiteX274" fmla="*/ 5115009 w 7467600"/>
              <a:gd name="connsiteY274" fmla="*/ 6858000 h 6858000"/>
              <a:gd name="connsiteX275" fmla="*/ 5028074 w 7467600"/>
              <a:gd name="connsiteY275" fmla="*/ 6858000 h 6858000"/>
              <a:gd name="connsiteX276" fmla="*/ 5079508 w 7467600"/>
              <a:gd name="connsiteY276" fmla="*/ 6749074 h 6858000"/>
              <a:gd name="connsiteX277" fmla="*/ 5371846 w 7467600"/>
              <a:gd name="connsiteY277" fmla="*/ 5924413 h 6858000"/>
              <a:gd name="connsiteX278" fmla="*/ 5270512 w 7467600"/>
              <a:gd name="connsiteY278" fmla="*/ 6138975 h 6858000"/>
              <a:gd name="connsiteX279" fmla="*/ 5062409 w 7467600"/>
              <a:gd name="connsiteY279" fmla="*/ 6653544 h 6858000"/>
              <a:gd name="connsiteX280" fmla="*/ 5036628 w 7467600"/>
              <a:gd name="connsiteY280" fmla="*/ 6754247 h 6858000"/>
              <a:gd name="connsiteX281" fmla="*/ 5009112 w 7467600"/>
              <a:gd name="connsiteY281" fmla="*/ 6858000 h 6858000"/>
              <a:gd name="connsiteX282" fmla="*/ 4976679 w 7467600"/>
              <a:gd name="connsiteY282" fmla="*/ 6858000 h 6858000"/>
              <a:gd name="connsiteX283" fmla="*/ 5006537 w 7467600"/>
              <a:gd name="connsiteY283" fmla="*/ 6747068 h 6858000"/>
              <a:gd name="connsiteX284" fmla="*/ 5032723 w 7467600"/>
              <a:gd name="connsiteY284" fmla="*/ 6644957 h 6858000"/>
              <a:gd name="connsiteX285" fmla="*/ 5242949 w 7467600"/>
              <a:gd name="connsiteY285" fmla="*/ 6125175 h 6858000"/>
              <a:gd name="connsiteX286" fmla="*/ 5286321 w 7467600"/>
              <a:gd name="connsiteY286" fmla="*/ 6033555 h 6858000"/>
              <a:gd name="connsiteX287" fmla="*/ 5008210 w 7467600"/>
              <a:gd name="connsiteY287" fmla="*/ 6649194 h 6858000"/>
              <a:gd name="connsiteX288" fmla="*/ 4986321 w 7467600"/>
              <a:gd name="connsiteY288" fmla="*/ 6765687 h 6858000"/>
              <a:gd name="connsiteX289" fmla="*/ 4973474 w 7467600"/>
              <a:gd name="connsiteY289" fmla="*/ 6858000 h 6858000"/>
              <a:gd name="connsiteX290" fmla="*/ 4907178 w 7467600"/>
              <a:gd name="connsiteY290" fmla="*/ 6858000 h 6858000"/>
              <a:gd name="connsiteX291" fmla="*/ 4910810 w 7467600"/>
              <a:gd name="connsiteY291" fmla="*/ 6829660 h 6858000"/>
              <a:gd name="connsiteX292" fmla="*/ 4987461 w 7467600"/>
              <a:gd name="connsiteY292" fmla="*/ 6432994 h 6858000"/>
              <a:gd name="connsiteX293" fmla="*/ 5179262 w 7467600"/>
              <a:gd name="connsiteY293" fmla="*/ 6035044 h 6858000"/>
              <a:gd name="connsiteX294" fmla="*/ 4689678 w 7467600"/>
              <a:gd name="connsiteY294" fmla="*/ 6440241 h 6858000"/>
              <a:gd name="connsiteX295" fmla="*/ 4477543 w 7467600"/>
              <a:gd name="connsiteY295" fmla="*/ 6674836 h 6858000"/>
              <a:gd name="connsiteX296" fmla="*/ 4329957 w 7467600"/>
              <a:gd name="connsiteY296" fmla="*/ 6858000 h 6858000"/>
              <a:gd name="connsiteX297" fmla="*/ 4218595 w 7467600"/>
              <a:gd name="connsiteY297" fmla="*/ 6858000 h 6858000"/>
              <a:gd name="connsiteX298" fmla="*/ 4368888 w 7467600"/>
              <a:gd name="connsiteY298" fmla="*/ 6668412 h 6858000"/>
              <a:gd name="connsiteX299" fmla="*/ 4563091 w 7467600"/>
              <a:gd name="connsiteY299" fmla="*/ 6442508 h 6858000"/>
              <a:gd name="connsiteX300" fmla="*/ 5387324 w 7467600"/>
              <a:gd name="connsiteY300" fmla="*/ 5705830 h 6858000"/>
              <a:gd name="connsiteX301" fmla="*/ 5073620 w 7467600"/>
              <a:gd name="connsiteY301" fmla="*/ 5955437 h 6858000"/>
              <a:gd name="connsiteX302" fmla="*/ 4689789 w 7467600"/>
              <a:gd name="connsiteY302" fmla="*/ 6268382 h 6858000"/>
              <a:gd name="connsiteX303" fmla="*/ 4418722 w 7467600"/>
              <a:gd name="connsiteY303" fmla="*/ 6570886 h 6858000"/>
              <a:gd name="connsiteX304" fmla="*/ 4214944 w 7467600"/>
              <a:gd name="connsiteY304" fmla="*/ 6858000 h 6858000"/>
              <a:gd name="connsiteX305" fmla="*/ 4177898 w 7467600"/>
              <a:gd name="connsiteY305" fmla="*/ 6858000 h 6858000"/>
              <a:gd name="connsiteX306" fmla="*/ 4391597 w 7467600"/>
              <a:gd name="connsiteY306" fmla="*/ 6556370 h 6858000"/>
              <a:gd name="connsiteX307" fmla="*/ 4668889 w 7467600"/>
              <a:gd name="connsiteY307" fmla="*/ 6246399 h 6858000"/>
              <a:gd name="connsiteX308" fmla="*/ 5055427 w 7467600"/>
              <a:gd name="connsiteY308" fmla="*/ 5931476 h 6858000"/>
              <a:gd name="connsiteX309" fmla="*/ 5371814 w 7467600"/>
              <a:gd name="connsiteY309" fmla="*/ 5678975 h 6858000"/>
              <a:gd name="connsiteX310" fmla="*/ 4987918 w 7467600"/>
              <a:gd name="connsiteY310" fmla="*/ 5838701 h 6858000"/>
              <a:gd name="connsiteX311" fmla="*/ 4317146 w 7467600"/>
              <a:gd name="connsiteY311" fmla="*/ 6587716 h 6858000"/>
              <a:gd name="connsiteX312" fmla="*/ 4171627 w 7467600"/>
              <a:gd name="connsiteY312" fmla="*/ 6858000 h 6858000"/>
              <a:gd name="connsiteX313" fmla="*/ 4081585 w 7467600"/>
              <a:gd name="connsiteY313" fmla="*/ 6858000 h 6858000"/>
              <a:gd name="connsiteX314" fmla="*/ 4238603 w 7467600"/>
              <a:gd name="connsiteY314" fmla="*/ 6559341 h 6858000"/>
              <a:gd name="connsiteX315" fmla="*/ 4778333 w 7467600"/>
              <a:gd name="connsiteY315" fmla="*/ 5873626 h 6858000"/>
              <a:gd name="connsiteX316" fmla="*/ 5414185 w 7467600"/>
              <a:gd name="connsiteY316" fmla="*/ 5573882 h 6858000"/>
              <a:gd name="connsiteX317" fmla="*/ 5959648 w 7467600"/>
              <a:gd name="connsiteY317" fmla="*/ 4760797 h 6858000"/>
              <a:gd name="connsiteX318" fmla="*/ 5355019 w 7467600"/>
              <a:gd name="connsiteY318" fmla="*/ 4734672 h 6858000"/>
              <a:gd name="connsiteX319" fmla="*/ 5083565 w 7467600"/>
              <a:gd name="connsiteY319" fmla="*/ 5179121 h 6858000"/>
              <a:gd name="connsiteX320" fmla="*/ 4713577 w 7467600"/>
              <a:gd name="connsiteY320" fmla="*/ 5616803 h 6858000"/>
              <a:gd name="connsiteX321" fmla="*/ 3989559 w 7467600"/>
              <a:gd name="connsiteY321" fmla="*/ 6145945 h 6858000"/>
              <a:gd name="connsiteX322" fmla="*/ 3939824 w 7467600"/>
              <a:gd name="connsiteY322" fmla="*/ 6066900 h 6858000"/>
              <a:gd name="connsiteX323" fmla="*/ 4584537 w 7467600"/>
              <a:gd name="connsiteY323" fmla="*/ 5324826 h 6858000"/>
              <a:gd name="connsiteX324" fmla="*/ 5037105 w 7467600"/>
              <a:gd name="connsiteY324" fmla="*/ 5088765 h 6858000"/>
              <a:gd name="connsiteX325" fmla="*/ 5039930 w 7467600"/>
              <a:gd name="connsiteY325" fmla="*/ 5089585 h 6858000"/>
              <a:gd name="connsiteX326" fmla="*/ 5263764 w 7467600"/>
              <a:gd name="connsiteY326" fmla="*/ 4735525 h 6858000"/>
              <a:gd name="connsiteX327" fmla="*/ 4086300 w 7467600"/>
              <a:gd name="connsiteY327" fmla="*/ 4884599 h 6858000"/>
              <a:gd name="connsiteX328" fmla="*/ 4085485 w 7467600"/>
              <a:gd name="connsiteY328" fmla="*/ 4899070 h 6858000"/>
              <a:gd name="connsiteX329" fmla="*/ 3871915 w 7467600"/>
              <a:gd name="connsiteY329" fmla="*/ 5253645 h 6858000"/>
              <a:gd name="connsiteX330" fmla="*/ 3799374 w 7467600"/>
              <a:gd name="connsiteY330" fmla="*/ 5466127 h 6858000"/>
              <a:gd name="connsiteX331" fmla="*/ 3498850 w 7467600"/>
              <a:gd name="connsiteY331" fmla="*/ 6661888 h 6858000"/>
              <a:gd name="connsiteX332" fmla="*/ 3399216 w 7467600"/>
              <a:gd name="connsiteY332" fmla="*/ 6858000 h 6858000"/>
              <a:gd name="connsiteX333" fmla="*/ 3303688 w 7467600"/>
              <a:gd name="connsiteY333" fmla="*/ 6858000 h 6858000"/>
              <a:gd name="connsiteX334" fmla="*/ 3391774 w 7467600"/>
              <a:gd name="connsiteY334" fmla="*/ 6697181 h 6858000"/>
              <a:gd name="connsiteX335" fmla="*/ 3735540 w 7467600"/>
              <a:gd name="connsiteY335" fmla="*/ 5546923 h 6858000"/>
              <a:gd name="connsiteX336" fmla="*/ 3729438 w 7467600"/>
              <a:gd name="connsiteY336" fmla="*/ 5569058 h 6858000"/>
              <a:gd name="connsiteX337" fmla="*/ 3707782 w 7467600"/>
              <a:gd name="connsiteY337" fmla="*/ 5644908 h 6858000"/>
              <a:gd name="connsiteX338" fmla="*/ 3583827 w 7467600"/>
              <a:gd name="connsiteY338" fmla="*/ 6039215 h 6858000"/>
              <a:gd name="connsiteX339" fmla="*/ 3547861 w 7467600"/>
              <a:gd name="connsiteY339" fmla="*/ 6129609 h 6858000"/>
              <a:gd name="connsiteX340" fmla="*/ 3490905 w 7467600"/>
              <a:gd name="connsiteY340" fmla="*/ 6277660 h 6858000"/>
              <a:gd name="connsiteX341" fmla="*/ 3455859 w 7467600"/>
              <a:gd name="connsiteY341" fmla="*/ 6391301 h 6858000"/>
              <a:gd name="connsiteX342" fmla="*/ 3429112 w 7467600"/>
              <a:gd name="connsiteY342" fmla="*/ 6479469 h 6858000"/>
              <a:gd name="connsiteX343" fmla="*/ 3304862 w 7467600"/>
              <a:gd name="connsiteY343" fmla="*/ 6796476 h 6858000"/>
              <a:gd name="connsiteX344" fmla="*/ 3276071 w 7467600"/>
              <a:gd name="connsiteY344" fmla="*/ 6858000 h 6858000"/>
              <a:gd name="connsiteX345" fmla="*/ 3240805 w 7467600"/>
              <a:gd name="connsiteY345" fmla="*/ 6858000 h 6858000"/>
              <a:gd name="connsiteX346" fmla="*/ 3275917 w 7467600"/>
              <a:gd name="connsiteY346" fmla="*/ 6783192 h 6858000"/>
              <a:gd name="connsiteX347" fmla="*/ 3399358 w 7467600"/>
              <a:gd name="connsiteY347" fmla="*/ 6469011 h 6858000"/>
              <a:gd name="connsiteX348" fmla="*/ 3425650 w 7467600"/>
              <a:gd name="connsiteY348" fmla="*/ 6381333 h 6858000"/>
              <a:gd name="connsiteX349" fmla="*/ 3460661 w 7467600"/>
              <a:gd name="connsiteY349" fmla="*/ 6266763 h 6858000"/>
              <a:gd name="connsiteX350" fmla="*/ 3518021 w 7467600"/>
              <a:gd name="connsiteY350" fmla="*/ 6117298 h 6858000"/>
              <a:gd name="connsiteX351" fmla="*/ 3554035 w 7467600"/>
              <a:gd name="connsiteY351" fmla="*/ 6027832 h 6858000"/>
              <a:gd name="connsiteX352" fmla="*/ 3677174 w 7467600"/>
              <a:gd name="connsiteY352" fmla="*/ 5636351 h 6858000"/>
              <a:gd name="connsiteX353" fmla="*/ 3698819 w 7467600"/>
              <a:gd name="connsiteY353" fmla="*/ 5560503 h 6858000"/>
              <a:gd name="connsiteX354" fmla="*/ 3702094 w 7467600"/>
              <a:gd name="connsiteY354" fmla="*/ 5549194 h 6858000"/>
              <a:gd name="connsiteX355" fmla="*/ 3398355 w 7467600"/>
              <a:gd name="connsiteY355" fmla="*/ 6094603 h 6858000"/>
              <a:gd name="connsiteX356" fmla="*/ 3193941 w 7467600"/>
              <a:gd name="connsiteY356" fmla="*/ 6798775 h 6858000"/>
              <a:gd name="connsiteX357" fmla="*/ 3184140 w 7467600"/>
              <a:gd name="connsiteY357" fmla="*/ 6858000 h 6858000"/>
              <a:gd name="connsiteX358" fmla="*/ 3099978 w 7467600"/>
              <a:gd name="connsiteY358" fmla="*/ 6858000 h 6858000"/>
              <a:gd name="connsiteX359" fmla="*/ 3101556 w 7467600"/>
              <a:gd name="connsiteY359" fmla="*/ 6843337 h 6858000"/>
              <a:gd name="connsiteX360" fmla="*/ 3370162 w 7467600"/>
              <a:gd name="connsiteY360" fmla="*/ 5785550 h 6858000"/>
              <a:gd name="connsiteX361" fmla="*/ 3746477 w 7467600"/>
              <a:gd name="connsiteY361" fmla="*/ 5377889 h 6858000"/>
              <a:gd name="connsiteX362" fmla="*/ 3863399 w 7467600"/>
              <a:gd name="connsiteY362" fmla="*/ 5087257 h 6858000"/>
              <a:gd name="connsiteX363" fmla="*/ 3968712 w 7467600"/>
              <a:gd name="connsiteY363" fmla="*/ 4913989 h 6858000"/>
              <a:gd name="connsiteX364" fmla="*/ 2792390 w 7467600"/>
              <a:gd name="connsiteY364" fmla="*/ 5382974 h 6858000"/>
              <a:gd name="connsiteX365" fmla="*/ 2714982 w 7467600"/>
              <a:gd name="connsiteY365" fmla="*/ 5427051 h 6858000"/>
              <a:gd name="connsiteX366" fmla="*/ 2813361 w 7467600"/>
              <a:gd name="connsiteY366" fmla="*/ 6023912 h 6858000"/>
              <a:gd name="connsiteX367" fmla="*/ 2688430 w 7467600"/>
              <a:gd name="connsiteY367" fmla="*/ 6801564 h 6858000"/>
              <a:gd name="connsiteX368" fmla="*/ 2629626 w 7467600"/>
              <a:gd name="connsiteY368" fmla="*/ 6763394 h 6858000"/>
              <a:gd name="connsiteX369" fmla="*/ 2565328 w 7467600"/>
              <a:gd name="connsiteY369" fmla="*/ 5516399 h 6858000"/>
              <a:gd name="connsiteX370" fmla="*/ 1922999 w 7467600"/>
              <a:gd name="connsiteY370" fmla="*/ 5980343 h 6858000"/>
              <a:gd name="connsiteX371" fmla="*/ 1950261 w 7467600"/>
              <a:gd name="connsiteY371" fmla="*/ 6405858 h 6858000"/>
              <a:gd name="connsiteX372" fmla="*/ 2365554 w 7467600"/>
              <a:gd name="connsiteY372" fmla="*/ 6759107 h 6858000"/>
              <a:gd name="connsiteX373" fmla="*/ 2424142 w 7467600"/>
              <a:gd name="connsiteY373" fmla="*/ 6858000 h 6858000"/>
              <a:gd name="connsiteX374" fmla="*/ 2395994 w 7467600"/>
              <a:gd name="connsiteY374" fmla="*/ 6858000 h 6858000"/>
              <a:gd name="connsiteX375" fmla="*/ 2392863 w 7467600"/>
              <a:gd name="connsiteY375" fmla="*/ 6852964 h 6858000"/>
              <a:gd name="connsiteX376" fmla="*/ 2017589 w 7467600"/>
              <a:gd name="connsiteY376" fmla="*/ 6493982 h 6858000"/>
              <a:gd name="connsiteX377" fmla="*/ 2147336 w 7467600"/>
              <a:gd name="connsiteY377" fmla="*/ 6594052 h 6858000"/>
              <a:gd name="connsiteX378" fmla="*/ 2207047 w 7467600"/>
              <a:gd name="connsiteY378" fmla="*/ 6654540 h 6858000"/>
              <a:gd name="connsiteX379" fmla="*/ 2299106 w 7467600"/>
              <a:gd name="connsiteY379" fmla="*/ 6778931 h 6858000"/>
              <a:gd name="connsiteX380" fmla="*/ 2314430 w 7467600"/>
              <a:gd name="connsiteY380" fmla="*/ 6801144 h 6858000"/>
              <a:gd name="connsiteX381" fmla="*/ 2352406 w 7467600"/>
              <a:gd name="connsiteY381" fmla="*/ 6858000 h 6858000"/>
              <a:gd name="connsiteX382" fmla="*/ 2314492 w 7467600"/>
              <a:gd name="connsiteY382" fmla="*/ 6858000 h 6858000"/>
              <a:gd name="connsiteX383" fmla="*/ 2288095 w 7467600"/>
              <a:gd name="connsiteY383" fmla="*/ 6818030 h 6858000"/>
              <a:gd name="connsiteX384" fmla="*/ 2272768 w 7467600"/>
              <a:gd name="connsiteY384" fmla="*/ 6795822 h 6858000"/>
              <a:gd name="connsiteX385" fmla="*/ 2182715 w 7467600"/>
              <a:gd name="connsiteY385" fmla="*/ 6675071 h 6858000"/>
              <a:gd name="connsiteX386" fmla="*/ 2032061 w 7467600"/>
              <a:gd name="connsiteY386" fmla="*/ 6541380 h 6858000"/>
              <a:gd name="connsiteX387" fmla="*/ 2257220 w 7467600"/>
              <a:gd name="connsiteY387" fmla="*/ 6826257 h 6858000"/>
              <a:gd name="connsiteX388" fmla="*/ 2281324 w 7467600"/>
              <a:gd name="connsiteY388" fmla="*/ 6858000 h 6858000"/>
              <a:gd name="connsiteX389" fmla="*/ 2242860 w 7467600"/>
              <a:gd name="connsiteY389" fmla="*/ 6858000 h 6858000"/>
              <a:gd name="connsiteX390" fmla="*/ 2232818 w 7467600"/>
              <a:gd name="connsiteY390" fmla="*/ 6844926 h 6858000"/>
              <a:gd name="connsiteX391" fmla="*/ 1990172 w 7467600"/>
              <a:gd name="connsiteY391" fmla="*/ 6542121 h 6858000"/>
              <a:gd name="connsiteX392" fmla="*/ 2124090 w 7467600"/>
              <a:gd name="connsiteY392" fmla="*/ 6761017 h 6858000"/>
              <a:gd name="connsiteX393" fmla="*/ 2200380 w 7467600"/>
              <a:gd name="connsiteY393" fmla="*/ 6858000 h 6858000"/>
              <a:gd name="connsiteX394" fmla="*/ 2147507 w 7467600"/>
              <a:gd name="connsiteY394" fmla="*/ 6858000 h 6858000"/>
              <a:gd name="connsiteX395" fmla="*/ 2070668 w 7467600"/>
              <a:gd name="connsiteY395" fmla="*/ 6761520 h 6858000"/>
              <a:gd name="connsiteX396" fmla="*/ 1975142 w 7467600"/>
              <a:gd name="connsiteY396" fmla="*/ 6585570 h 6858000"/>
              <a:gd name="connsiteX397" fmla="*/ 2050035 w 7467600"/>
              <a:gd name="connsiteY397" fmla="*/ 6813345 h 6858000"/>
              <a:gd name="connsiteX398" fmla="*/ 2063025 w 7467600"/>
              <a:gd name="connsiteY398" fmla="*/ 6858000 h 6858000"/>
              <a:gd name="connsiteX399" fmla="*/ 2021675 w 7467600"/>
              <a:gd name="connsiteY399" fmla="*/ 6858000 h 6858000"/>
              <a:gd name="connsiteX400" fmla="*/ 2019308 w 7467600"/>
              <a:gd name="connsiteY400" fmla="*/ 6847118 h 6858000"/>
              <a:gd name="connsiteX401" fmla="*/ 1938835 w 7467600"/>
              <a:gd name="connsiteY401" fmla="*/ 6551160 h 6858000"/>
              <a:gd name="connsiteX402" fmla="*/ 1953230 w 7467600"/>
              <a:gd name="connsiteY402" fmla="*/ 6759699 h 6858000"/>
              <a:gd name="connsiteX403" fmla="*/ 1956763 w 7467600"/>
              <a:gd name="connsiteY403" fmla="*/ 6778191 h 6858000"/>
              <a:gd name="connsiteX404" fmla="*/ 1967925 w 7467600"/>
              <a:gd name="connsiteY404" fmla="*/ 6858000 h 6858000"/>
              <a:gd name="connsiteX405" fmla="*/ 1936622 w 7467600"/>
              <a:gd name="connsiteY405" fmla="*/ 6858000 h 6858000"/>
              <a:gd name="connsiteX406" fmla="*/ 1926261 w 7467600"/>
              <a:gd name="connsiteY406" fmla="*/ 6784064 h 6858000"/>
              <a:gd name="connsiteX407" fmla="*/ 1922724 w 7467600"/>
              <a:gd name="connsiteY407" fmla="*/ 6765577 h 6858000"/>
              <a:gd name="connsiteX408" fmla="*/ 1904650 w 7467600"/>
              <a:gd name="connsiteY408" fmla="*/ 6639616 h 6858000"/>
              <a:gd name="connsiteX409" fmla="*/ 1885273 w 7467600"/>
              <a:gd name="connsiteY409" fmla="*/ 6858000 h 6858000"/>
              <a:gd name="connsiteX410" fmla="*/ 1854363 w 7467600"/>
              <a:gd name="connsiteY410" fmla="*/ 6858000 h 6858000"/>
              <a:gd name="connsiteX411" fmla="*/ 1880391 w 7467600"/>
              <a:gd name="connsiteY411" fmla="*/ 6603796 h 6858000"/>
              <a:gd name="connsiteX412" fmla="*/ 1818273 w 7467600"/>
              <a:gd name="connsiteY412" fmla="*/ 6715729 h 6858000"/>
              <a:gd name="connsiteX413" fmla="*/ 1794691 w 7467600"/>
              <a:gd name="connsiteY413" fmla="*/ 6843239 h 6858000"/>
              <a:gd name="connsiteX414" fmla="*/ 1794914 w 7467600"/>
              <a:gd name="connsiteY414" fmla="*/ 6858000 h 6858000"/>
              <a:gd name="connsiteX415" fmla="*/ 1746128 w 7467600"/>
              <a:gd name="connsiteY415" fmla="*/ 6858000 h 6858000"/>
              <a:gd name="connsiteX416" fmla="*/ 1753934 w 7467600"/>
              <a:gd name="connsiteY416" fmla="*/ 6724796 h 6858000"/>
              <a:gd name="connsiteX417" fmla="*/ 1792053 w 7467600"/>
              <a:gd name="connsiteY417" fmla="*/ 6572396 h 6858000"/>
              <a:gd name="connsiteX418" fmla="*/ 1862248 w 7467600"/>
              <a:gd name="connsiteY418" fmla="*/ 6266397 h 6858000"/>
              <a:gd name="connsiteX419" fmla="*/ 1862250 w 7467600"/>
              <a:gd name="connsiteY419" fmla="*/ 6033531 h 6858000"/>
              <a:gd name="connsiteX420" fmla="*/ 1211999 w 7467600"/>
              <a:gd name="connsiteY420" fmla="*/ 6683610 h 6858000"/>
              <a:gd name="connsiteX421" fmla="*/ 1213266 w 7467600"/>
              <a:gd name="connsiteY421" fmla="*/ 6691947 h 6858000"/>
              <a:gd name="connsiteX422" fmla="*/ 1203370 w 7467600"/>
              <a:gd name="connsiteY422" fmla="*/ 6850676 h 6858000"/>
              <a:gd name="connsiteX423" fmla="*/ 1203671 w 7467600"/>
              <a:gd name="connsiteY423" fmla="*/ 6858000 h 6858000"/>
              <a:gd name="connsiteX424" fmla="*/ 1143180 w 7467600"/>
              <a:gd name="connsiteY424" fmla="*/ 6858000 h 6858000"/>
              <a:gd name="connsiteX425" fmla="*/ 1142176 w 7467600"/>
              <a:gd name="connsiteY425" fmla="*/ 6766045 h 6858000"/>
              <a:gd name="connsiteX426" fmla="*/ 1067484 w 7467600"/>
              <a:gd name="connsiteY426" fmla="*/ 6858000 h 6858000"/>
              <a:gd name="connsiteX427" fmla="*/ 953928 w 7467600"/>
              <a:gd name="connsiteY427" fmla="*/ 6858000 h 6858000"/>
              <a:gd name="connsiteX428" fmla="*/ 959715 w 7467600"/>
              <a:gd name="connsiteY428" fmla="*/ 6850185 h 6858000"/>
              <a:gd name="connsiteX429" fmla="*/ 1483788 w 7467600"/>
              <a:gd name="connsiteY429" fmla="*/ 6259174 h 6858000"/>
              <a:gd name="connsiteX430" fmla="*/ 1100671 w 7467600"/>
              <a:gd name="connsiteY430" fmla="*/ 6252137 h 6858000"/>
              <a:gd name="connsiteX431" fmla="*/ 1090144 w 7467600"/>
              <a:gd name="connsiteY431" fmla="*/ 6256748 h 6858000"/>
              <a:gd name="connsiteX432" fmla="*/ 1095872 w 7467600"/>
              <a:gd name="connsiteY432" fmla="*/ 6271892 h 6858000"/>
              <a:gd name="connsiteX433" fmla="*/ 262785 w 7467600"/>
              <a:gd name="connsiteY433" fmla="*/ 6845450 h 6858000"/>
              <a:gd name="connsiteX434" fmla="*/ 209968 w 7467600"/>
              <a:gd name="connsiteY434" fmla="*/ 6770713 h 6858000"/>
              <a:gd name="connsiteX435" fmla="*/ 873460 w 7467600"/>
              <a:gd name="connsiteY435" fmla="*/ 6253768 h 6858000"/>
              <a:gd name="connsiteX436" fmla="*/ 192686 w 7467600"/>
              <a:gd name="connsiteY436" fmla="*/ 5849257 h 6858000"/>
              <a:gd name="connsiteX437" fmla="*/ 4696 w 7467600"/>
              <a:gd name="connsiteY437" fmla="*/ 5697668 h 6858000"/>
              <a:gd name="connsiteX438" fmla="*/ 0 w 7467600"/>
              <a:gd name="connsiteY438" fmla="*/ 5689984 h 6858000"/>
              <a:gd name="connsiteX439" fmla="*/ 0 w 7467600"/>
              <a:gd name="connsiteY439" fmla="*/ 5513472 h 6858000"/>
              <a:gd name="connsiteX440" fmla="*/ 174101 w 7467600"/>
              <a:gd name="connsiteY440" fmla="*/ 5620277 h 6858000"/>
              <a:gd name="connsiteX441" fmla="*/ 891800 w 7467600"/>
              <a:gd name="connsiteY441" fmla="*/ 6036935 h 6858000"/>
              <a:gd name="connsiteX442" fmla="*/ 1072219 w 7467600"/>
              <a:gd name="connsiteY442" fmla="*/ 6169443 h 6858000"/>
              <a:gd name="connsiteX443" fmla="*/ 1074117 w 7467600"/>
              <a:gd name="connsiteY443" fmla="*/ 6170301 h 6858000"/>
              <a:gd name="connsiteX444" fmla="*/ 1083114 w 7467600"/>
              <a:gd name="connsiteY444" fmla="*/ 6174131 h 6858000"/>
              <a:gd name="connsiteX445" fmla="*/ 1543010 w 7467600"/>
              <a:gd name="connsiteY445" fmla="*/ 6191140 h 6858000"/>
              <a:gd name="connsiteX446" fmla="*/ 1551080 w 7467600"/>
              <a:gd name="connsiteY446" fmla="*/ 6195006 h 6858000"/>
              <a:gd name="connsiteX447" fmla="*/ 2345443 w 7467600"/>
              <a:gd name="connsiteY447" fmla="*/ 5549882 h 6858000"/>
              <a:gd name="connsiteX448" fmla="*/ 1721499 w 7467600"/>
              <a:gd name="connsiteY448" fmla="*/ 5599969 h 6858000"/>
              <a:gd name="connsiteX449" fmla="*/ 767716 w 7467600"/>
              <a:gd name="connsiteY449" fmla="*/ 5472768 h 6858000"/>
              <a:gd name="connsiteX450" fmla="*/ 722147 w 7467600"/>
              <a:gd name="connsiteY450" fmla="*/ 5393091 h 6858000"/>
              <a:gd name="connsiteX451" fmla="*/ 1485552 w 7467600"/>
              <a:gd name="connsiteY451" fmla="*/ 5313202 h 6858000"/>
              <a:gd name="connsiteX452" fmla="*/ 2143004 w 7467600"/>
              <a:gd name="connsiteY452" fmla="*/ 5402420 h 6858000"/>
              <a:gd name="connsiteX453" fmla="*/ 1933391 w 7467600"/>
              <a:gd name="connsiteY453" fmla="*/ 5156971 h 6858000"/>
              <a:gd name="connsiteX454" fmla="*/ 1827118 w 7467600"/>
              <a:gd name="connsiteY454" fmla="*/ 4968410 h 6858000"/>
              <a:gd name="connsiteX455" fmla="*/ 1837349 w 7467600"/>
              <a:gd name="connsiteY455" fmla="*/ 4956357 h 6858000"/>
              <a:gd name="connsiteX456" fmla="*/ 2162835 w 7467600"/>
              <a:gd name="connsiteY456" fmla="*/ 5187853 h 6858000"/>
              <a:gd name="connsiteX457" fmla="*/ 2257167 w 7467600"/>
              <a:gd name="connsiteY457" fmla="*/ 5462123 h 6858000"/>
              <a:gd name="connsiteX458" fmla="*/ 2261598 w 7467600"/>
              <a:gd name="connsiteY458" fmla="*/ 5467998 h 6858000"/>
              <a:gd name="connsiteX459" fmla="*/ 2437177 w 7467600"/>
              <a:gd name="connsiteY459" fmla="*/ 5479608 h 6858000"/>
              <a:gd name="connsiteX460" fmla="*/ 2445247 w 7467600"/>
              <a:gd name="connsiteY460" fmla="*/ 5483476 h 6858000"/>
              <a:gd name="connsiteX461" fmla="*/ 2743626 w 7467600"/>
              <a:gd name="connsiteY461" fmla="*/ 5304819 h 6858000"/>
              <a:gd name="connsiteX462" fmla="*/ 3048102 w 7467600"/>
              <a:gd name="connsiteY462" fmla="*/ 5150595 h 6858000"/>
              <a:gd name="connsiteX463" fmla="*/ 1799414 w 7467600"/>
              <a:gd name="connsiteY463" fmla="*/ 4694732 h 6858000"/>
              <a:gd name="connsiteX464" fmla="*/ 1771735 w 7467600"/>
              <a:gd name="connsiteY464" fmla="*/ 4619929 h 6858000"/>
              <a:gd name="connsiteX465" fmla="*/ 3104273 w 7467600"/>
              <a:gd name="connsiteY465" fmla="*/ 5076159 h 6858000"/>
              <a:gd name="connsiteX466" fmla="*/ 3113245 w 7467600"/>
              <a:gd name="connsiteY466" fmla="*/ 5090705 h 6858000"/>
              <a:gd name="connsiteX467" fmla="*/ 3126294 w 7467600"/>
              <a:gd name="connsiteY467" fmla="*/ 5114400 h 6858000"/>
              <a:gd name="connsiteX468" fmla="*/ 3937433 w 7467600"/>
              <a:gd name="connsiteY468" fmla="*/ 4830473 h 6858000"/>
              <a:gd name="connsiteX469" fmla="*/ 3590475 w 7467600"/>
              <a:gd name="connsiteY469" fmla="*/ 4597974 h 6858000"/>
              <a:gd name="connsiteX470" fmla="*/ 3100264 w 7467600"/>
              <a:gd name="connsiteY470" fmla="*/ 4579845 h 6858000"/>
              <a:gd name="connsiteX471" fmla="*/ 2183576 w 7467600"/>
              <a:gd name="connsiteY471" fmla="*/ 4227150 h 6858000"/>
              <a:gd name="connsiteX472" fmla="*/ 2151029 w 7467600"/>
              <a:gd name="connsiteY472" fmla="*/ 4146947 h 6858000"/>
              <a:gd name="connsiteX473" fmla="*/ 3563434 w 7467600"/>
              <a:gd name="connsiteY473" fmla="*/ 4469115 h 6858000"/>
              <a:gd name="connsiteX474" fmla="*/ 3177952 w 7467600"/>
              <a:gd name="connsiteY474" fmla="*/ 3657386 h 6858000"/>
              <a:gd name="connsiteX475" fmla="*/ 3189263 w 7467600"/>
              <a:gd name="connsiteY475" fmla="*/ 3625726 h 6858000"/>
              <a:gd name="connsiteX476" fmla="*/ 3560912 w 7467600"/>
              <a:gd name="connsiteY476" fmla="*/ 4079863 h 6858000"/>
              <a:gd name="connsiteX477" fmla="*/ 3626636 w 7467600"/>
              <a:gd name="connsiteY477" fmla="*/ 4512230 h 6858000"/>
              <a:gd name="connsiteX478" fmla="*/ 3653088 w 7467600"/>
              <a:gd name="connsiteY478" fmla="*/ 4521417 h 6858000"/>
              <a:gd name="connsiteX479" fmla="*/ 3988128 w 7467600"/>
              <a:gd name="connsiteY479" fmla="*/ 4817267 h 6858000"/>
              <a:gd name="connsiteX480" fmla="*/ 4830582 w 7467600"/>
              <a:gd name="connsiteY480" fmla="*/ 4676000 h 6858000"/>
              <a:gd name="connsiteX481" fmla="*/ 4830100 w 7467600"/>
              <a:gd name="connsiteY481" fmla="*/ 4675554 h 6858000"/>
              <a:gd name="connsiteX482" fmla="*/ 4036318 w 7467600"/>
              <a:gd name="connsiteY482" fmla="*/ 4147013 h 6858000"/>
              <a:gd name="connsiteX483" fmla="*/ 3432098 w 7467600"/>
              <a:gd name="connsiteY483" fmla="*/ 3537312 h 6858000"/>
              <a:gd name="connsiteX484" fmla="*/ 3446761 w 7467600"/>
              <a:gd name="connsiteY484" fmla="*/ 3461278 h 6858000"/>
              <a:gd name="connsiteX485" fmla="*/ 4419733 w 7467600"/>
              <a:gd name="connsiteY485" fmla="*/ 3963555 h 6858000"/>
              <a:gd name="connsiteX486" fmla="*/ 4781371 w 7467600"/>
              <a:gd name="connsiteY486" fmla="*/ 4458604 h 6858000"/>
              <a:gd name="connsiteX487" fmla="*/ 4780440 w 7467600"/>
              <a:gd name="connsiteY487" fmla="*/ 4470290 h 6858000"/>
              <a:gd name="connsiteX488" fmla="*/ 4898954 w 7467600"/>
              <a:gd name="connsiteY488" fmla="*/ 4662092 h 6858000"/>
              <a:gd name="connsiteX489" fmla="*/ 4900699 w 7467600"/>
              <a:gd name="connsiteY489" fmla="*/ 4670867 h 6858000"/>
              <a:gd name="connsiteX490" fmla="*/ 5714511 w 7467600"/>
              <a:gd name="connsiteY490" fmla="*/ 4663483 h 6858000"/>
              <a:gd name="connsiteX491" fmla="*/ 5464793 w 7467600"/>
              <a:gd name="connsiteY491" fmla="*/ 4393556 h 6858000"/>
              <a:gd name="connsiteX492" fmla="*/ 5461897 w 7467600"/>
              <a:gd name="connsiteY492" fmla="*/ 4390879 h 6858000"/>
              <a:gd name="connsiteX493" fmla="*/ 4294126 w 7467600"/>
              <a:gd name="connsiteY493" fmla="*/ 3303048 h 6858000"/>
              <a:gd name="connsiteX494" fmla="*/ 4305321 w 7467600"/>
              <a:gd name="connsiteY494" fmla="*/ 3256953 h 6858000"/>
              <a:gd name="connsiteX495" fmla="*/ 4949299 w 7467600"/>
              <a:gd name="connsiteY495" fmla="*/ 3766336 h 6858000"/>
              <a:gd name="connsiteX496" fmla="*/ 5291452 w 7467600"/>
              <a:gd name="connsiteY496" fmla="*/ 4076801 h 6858000"/>
              <a:gd name="connsiteX497" fmla="*/ 5434998 w 7467600"/>
              <a:gd name="connsiteY497" fmla="*/ 4254100 h 6858000"/>
              <a:gd name="connsiteX498" fmla="*/ 5351015 w 7467600"/>
              <a:gd name="connsiteY498" fmla="*/ 3760989 h 6858000"/>
              <a:gd name="connsiteX499" fmla="*/ 5413780 w 7467600"/>
              <a:gd name="connsiteY499" fmla="*/ 2966265 h 6858000"/>
              <a:gd name="connsiteX500" fmla="*/ 5425627 w 7467600"/>
              <a:gd name="connsiteY500" fmla="*/ 2954192 h 6858000"/>
              <a:gd name="connsiteX501" fmla="*/ 6604735 w 7467600"/>
              <a:gd name="connsiteY501" fmla="*/ 2041381 h 6858000"/>
              <a:gd name="connsiteX502" fmla="*/ 7204487 w 7467600"/>
              <a:gd name="connsiteY502" fmla="*/ 2742112 h 6858000"/>
              <a:gd name="connsiteX503" fmla="*/ 7131592 w 7467600"/>
              <a:gd name="connsiteY503" fmla="*/ 2672096 h 6858000"/>
              <a:gd name="connsiteX504" fmla="*/ 6996344 w 7467600"/>
              <a:gd name="connsiteY504" fmla="*/ 2518310 h 6858000"/>
              <a:gd name="connsiteX505" fmla="*/ 6735495 w 7467600"/>
              <a:gd name="connsiteY505" fmla="*/ 2196890 h 6858000"/>
              <a:gd name="connsiteX506" fmla="*/ 6721901 w 7467600"/>
              <a:gd name="connsiteY506" fmla="*/ 2179274 h 6858000"/>
              <a:gd name="connsiteX507" fmla="*/ 6604735 w 7467600"/>
              <a:gd name="connsiteY507" fmla="*/ 2041381 h 6858000"/>
              <a:gd name="connsiteX508" fmla="*/ 6591670 w 7467600"/>
              <a:gd name="connsiteY508" fmla="*/ 1988277 h 6858000"/>
              <a:gd name="connsiteX509" fmla="*/ 6747349 w 7467600"/>
              <a:gd name="connsiteY509" fmla="*/ 2160069 h 6858000"/>
              <a:gd name="connsiteX510" fmla="*/ 6760943 w 7467600"/>
              <a:gd name="connsiteY510" fmla="*/ 2177686 h 6858000"/>
              <a:gd name="connsiteX511" fmla="*/ 7021065 w 7467600"/>
              <a:gd name="connsiteY511" fmla="*/ 2498102 h 6858000"/>
              <a:gd name="connsiteX512" fmla="*/ 7155223 w 7467600"/>
              <a:gd name="connsiteY512" fmla="*/ 2650386 h 6858000"/>
              <a:gd name="connsiteX513" fmla="*/ 7203167 w 7467600"/>
              <a:gd name="connsiteY513" fmla="*/ 2697288 h 6858000"/>
              <a:gd name="connsiteX514" fmla="*/ 6937703 w 7467600"/>
              <a:gd name="connsiteY514" fmla="*/ 2321981 h 6858000"/>
              <a:gd name="connsiteX515" fmla="*/ 6591670 w 7467600"/>
              <a:gd name="connsiteY515" fmla="*/ 1988277 h 6858000"/>
              <a:gd name="connsiteX516" fmla="*/ 5798671 w 7467600"/>
              <a:gd name="connsiteY516" fmla="*/ 1981601 h 6858000"/>
              <a:gd name="connsiteX517" fmla="*/ 5754709 w 7467600"/>
              <a:gd name="connsiteY517" fmla="*/ 2071454 h 6858000"/>
              <a:gd name="connsiteX518" fmla="*/ 5763044 w 7467600"/>
              <a:gd name="connsiteY518" fmla="*/ 2842206 h 6858000"/>
              <a:gd name="connsiteX519" fmla="*/ 5764974 w 7467600"/>
              <a:gd name="connsiteY519" fmla="*/ 2799609 h 6858000"/>
              <a:gd name="connsiteX520" fmla="*/ 5767665 w 7467600"/>
              <a:gd name="connsiteY520" fmla="*/ 2666409 h 6858000"/>
              <a:gd name="connsiteX521" fmla="*/ 5763055 w 7467600"/>
              <a:gd name="connsiteY521" fmla="*/ 2579705 h 6858000"/>
              <a:gd name="connsiteX522" fmla="*/ 5758079 w 7467600"/>
              <a:gd name="connsiteY522" fmla="*/ 2492508 h 6858000"/>
              <a:gd name="connsiteX523" fmla="*/ 5779325 w 7467600"/>
              <a:gd name="connsiteY523" fmla="*/ 2197069 h 6858000"/>
              <a:gd name="connsiteX524" fmla="*/ 5798671 w 7467600"/>
              <a:gd name="connsiteY524" fmla="*/ 1981601 h 6858000"/>
              <a:gd name="connsiteX525" fmla="*/ 5829202 w 7467600"/>
              <a:gd name="connsiteY525" fmla="*/ 1971679 h 6858000"/>
              <a:gd name="connsiteX526" fmla="*/ 5809558 w 7467600"/>
              <a:gd name="connsiteY526" fmla="*/ 2198043 h 6858000"/>
              <a:gd name="connsiteX527" fmla="*/ 5788653 w 7467600"/>
              <a:gd name="connsiteY527" fmla="*/ 2489430 h 6858000"/>
              <a:gd name="connsiteX528" fmla="*/ 5793439 w 7467600"/>
              <a:gd name="connsiteY528" fmla="*/ 2575235 h 6858000"/>
              <a:gd name="connsiteX529" fmla="*/ 5796837 w 7467600"/>
              <a:gd name="connsiteY529" fmla="*/ 2637633 h 6858000"/>
              <a:gd name="connsiteX530" fmla="*/ 5818614 w 7467600"/>
              <a:gd name="connsiteY530" fmla="*/ 2473055 h 6858000"/>
              <a:gd name="connsiteX531" fmla="*/ 5829202 w 7467600"/>
              <a:gd name="connsiteY531" fmla="*/ 1971679 h 6858000"/>
              <a:gd name="connsiteX532" fmla="*/ 5911389 w 7467600"/>
              <a:gd name="connsiteY532" fmla="*/ 1898371 h 6858000"/>
              <a:gd name="connsiteX533" fmla="*/ 6237627 w 7467600"/>
              <a:gd name="connsiteY533" fmla="*/ 2231921 h 6858000"/>
              <a:gd name="connsiteX534" fmla="*/ 5911389 w 7467600"/>
              <a:gd name="connsiteY534" fmla="*/ 1898371 h 6858000"/>
              <a:gd name="connsiteX535" fmla="*/ 6944437 w 7467600"/>
              <a:gd name="connsiteY535" fmla="*/ 1575402 h 6858000"/>
              <a:gd name="connsiteX536" fmla="*/ 6304730 w 7467600"/>
              <a:gd name="connsiteY536" fmla="*/ 1766654 h 6858000"/>
              <a:gd name="connsiteX537" fmla="*/ 6944437 w 7467600"/>
              <a:gd name="connsiteY537" fmla="*/ 1575402 h 6858000"/>
              <a:gd name="connsiteX538" fmla="*/ 7019523 w 7467600"/>
              <a:gd name="connsiteY538" fmla="*/ 1519450 h 6858000"/>
              <a:gd name="connsiteX539" fmla="*/ 6298091 w 7467600"/>
              <a:gd name="connsiteY539" fmla="*/ 1737122 h 6858000"/>
              <a:gd name="connsiteX540" fmla="*/ 7019523 w 7467600"/>
              <a:gd name="connsiteY540" fmla="*/ 1519450 h 6858000"/>
              <a:gd name="connsiteX541" fmla="*/ 2399523 w 7467600"/>
              <a:gd name="connsiteY541" fmla="*/ 1428234 h 6858000"/>
              <a:gd name="connsiteX542" fmla="*/ 2224982 w 7467600"/>
              <a:gd name="connsiteY542" fmla="*/ 1826201 h 6858000"/>
              <a:gd name="connsiteX543" fmla="*/ 2096099 w 7467600"/>
              <a:gd name="connsiteY543" fmla="*/ 2345900 h 6858000"/>
              <a:gd name="connsiteX544" fmla="*/ 2283317 w 7467600"/>
              <a:gd name="connsiteY544" fmla="*/ 1796925 h 6858000"/>
              <a:gd name="connsiteX545" fmla="*/ 2399523 w 7467600"/>
              <a:gd name="connsiteY545" fmla="*/ 1428234 h 6858000"/>
              <a:gd name="connsiteX546" fmla="*/ 2448558 w 7467600"/>
              <a:gd name="connsiteY546" fmla="*/ 1373435 h 6858000"/>
              <a:gd name="connsiteX547" fmla="*/ 2312521 w 7467600"/>
              <a:gd name="connsiteY547" fmla="*/ 1806140 h 6858000"/>
              <a:gd name="connsiteX548" fmla="*/ 2127533 w 7467600"/>
              <a:gd name="connsiteY548" fmla="*/ 2348380 h 6858000"/>
              <a:gd name="connsiteX549" fmla="*/ 2358080 w 7467600"/>
              <a:gd name="connsiteY549" fmla="*/ 1866134 h 6858000"/>
              <a:gd name="connsiteX550" fmla="*/ 2407436 w 7467600"/>
              <a:gd name="connsiteY550" fmla="*/ 1651070 h 6858000"/>
              <a:gd name="connsiteX551" fmla="*/ 2448558 w 7467600"/>
              <a:gd name="connsiteY551" fmla="*/ 1373435 h 6858000"/>
              <a:gd name="connsiteX552" fmla="*/ 278707 w 7467600"/>
              <a:gd name="connsiteY552" fmla="*/ 1352270 h 6858000"/>
              <a:gd name="connsiteX553" fmla="*/ 321570 w 7467600"/>
              <a:gd name="connsiteY553" fmla="*/ 1861610 h 6858000"/>
              <a:gd name="connsiteX554" fmla="*/ 294281 w 7467600"/>
              <a:gd name="connsiteY554" fmla="*/ 1440658 h 6858000"/>
              <a:gd name="connsiteX555" fmla="*/ 278707 w 7467600"/>
              <a:gd name="connsiteY555" fmla="*/ 1352270 h 6858000"/>
              <a:gd name="connsiteX556" fmla="*/ 1423821 w 7467600"/>
              <a:gd name="connsiteY556" fmla="*/ 1351958 h 6858000"/>
              <a:gd name="connsiteX557" fmla="*/ 1638521 w 7467600"/>
              <a:gd name="connsiteY557" fmla="*/ 1908470 h 6858000"/>
              <a:gd name="connsiteX558" fmla="*/ 1754199 w 7467600"/>
              <a:gd name="connsiteY558" fmla="*/ 2149284 h 6858000"/>
              <a:gd name="connsiteX559" fmla="*/ 1908359 w 7467600"/>
              <a:gd name="connsiteY559" fmla="*/ 2364988 h 6858000"/>
              <a:gd name="connsiteX560" fmla="*/ 1647661 w 7467600"/>
              <a:gd name="connsiteY560" fmla="*/ 1825945 h 6858000"/>
              <a:gd name="connsiteX561" fmla="*/ 1423821 w 7467600"/>
              <a:gd name="connsiteY561" fmla="*/ 1351958 h 6858000"/>
              <a:gd name="connsiteX562" fmla="*/ 1431890 w 7467600"/>
              <a:gd name="connsiteY562" fmla="*/ 1306475 h 6858000"/>
              <a:gd name="connsiteX563" fmla="*/ 1507597 w 7467600"/>
              <a:gd name="connsiteY563" fmla="*/ 1446132 h 6858000"/>
              <a:gd name="connsiteX564" fmla="*/ 1674586 w 7467600"/>
              <a:gd name="connsiteY564" fmla="*/ 1813832 h 6858000"/>
              <a:gd name="connsiteX565" fmla="*/ 1815950 w 7467600"/>
              <a:gd name="connsiteY565" fmla="*/ 2128564 h 6858000"/>
              <a:gd name="connsiteX566" fmla="*/ 1984242 w 7467600"/>
              <a:gd name="connsiteY566" fmla="*/ 2430829 h 6858000"/>
              <a:gd name="connsiteX567" fmla="*/ 2014023 w 7467600"/>
              <a:gd name="connsiteY567" fmla="*/ 2450995 h 6858000"/>
              <a:gd name="connsiteX568" fmla="*/ 1747337 w 7467600"/>
              <a:gd name="connsiteY568" fmla="*/ 1855264 h 6858000"/>
              <a:gd name="connsiteX569" fmla="*/ 1533749 w 7467600"/>
              <a:gd name="connsiteY569" fmla="*/ 1478656 h 6858000"/>
              <a:gd name="connsiteX570" fmla="*/ 1431890 w 7467600"/>
              <a:gd name="connsiteY570" fmla="*/ 1306475 h 6858000"/>
              <a:gd name="connsiteX571" fmla="*/ 5052692 w 7467600"/>
              <a:gd name="connsiteY571" fmla="*/ 1292994 h 6858000"/>
              <a:gd name="connsiteX572" fmla="*/ 5200661 w 7467600"/>
              <a:gd name="connsiteY572" fmla="*/ 1635186 h 6858000"/>
              <a:gd name="connsiteX573" fmla="*/ 5297138 w 7467600"/>
              <a:gd name="connsiteY573" fmla="*/ 1906351 h 6858000"/>
              <a:gd name="connsiteX574" fmla="*/ 5052692 w 7467600"/>
              <a:gd name="connsiteY574" fmla="*/ 1292994 h 6858000"/>
              <a:gd name="connsiteX575" fmla="*/ 5009948 w 7467600"/>
              <a:gd name="connsiteY575" fmla="*/ 1273619 h 6858000"/>
              <a:gd name="connsiteX576" fmla="*/ 5121777 w 7467600"/>
              <a:gd name="connsiteY576" fmla="*/ 1654213 h 6858000"/>
              <a:gd name="connsiteX577" fmla="*/ 5293545 w 7467600"/>
              <a:gd name="connsiteY577" fmla="*/ 2072247 h 6858000"/>
              <a:gd name="connsiteX578" fmla="*/ 5294042 w 7467600"/>
              <a:gd name="connsiteY578" fmla="*/ 2065019 h 6858000"/>
              <a:gd name="connsiteX579" fmla="*/ 5171936 w 7467600"/>
              <a:gd name="connsiteY579" fmla="*/ 1647613 h 6858000"/>
              <a:gd name="connsiteX580" fmla="*/ 5009948 w 7467600"/>
              <a:gd name="connsiteY580" fmla="*/ 1273619 h 6858000"/>
              <a:gd name="connsiteX581" fmla="*/ 655236 w 7467600"/>
              <a:gd name="connsiteY581" fmla="*/ 1268632 h 6858000"/>
              <a:gd name="connsiteX582" fmla="*/ 839521 w 7467600"/>
              <a:gd name="connsiteY582" fmla="*/ 1685315 h 6858000"/>
              <a:gd name="connsiteX583" fmla="*/ 1109416 w 7467600"/>
              <a:gd name="connsiteY583" fmla="*/ 2061663 h 6858000"/>
              <a:gd name="connsiteX584" fmla="*/ 1298300 w 7467600"/>
              <a:gd name="connsiteY584" fmla="*/ 2247742 h 6858000"/>
              <a:gd name="connsiteX585" fmla="*/ 1125871 w 7467600"/>
              <a:gd name="connsiteY585" fmla="*/ 1989513 h 6858000"/>
              <a:gd name="connsiteX586" fmla="*/ 981574 w 7467600"/>
              <a:gd name="connsiteY586" fmla="*/ 1783157 h 6858000"/>
              <a:gd name="connsiteX587" fmla="*/ 922198 w 7467600"/>
              <a:gd name="connsiteY587" fmla="*/ 1677437 h 6858000"/>
              <a:gd name="connsiteX588" fmla="*/ 869293 w 7467600"/>
              <a:gd name="connsiteY588" fmla="*/ 1583214 h 6858000"/>
              <a:gd name="connsiteX589" fmla="*/ 751431 w 7467600"/>
              <a:gd name="connsiteY589" fmla="*/ 1405731 h 6858000"/>
              <a:gd name="connsiteX590" fmla="*/ 655236 w 7467600"/>
              <a:gd name="connsiteY590" fmla="*/ 1268632 h 6858000"/>
              <a:gd name="connsiteX591" fmla="*/ 6516292 w 7467600"/>
              <a:gd name="connsiteY591" fmla="*/ 1263064 h 6858000"/>
              <a:gd name="connsiteX592" fmla="*/ 5736320 w 7467600"/>
              <a:gd name="connsiteY592" fmla="*/ 1501803 h 6858000"/>
              <a:gd name="connsiteX593" fmla="*/ 6516292 w 7467600"/>
              <a:gd name="connsiteY593" fmla="*/ 1263064 h 6858000"/>
              <a:gd name="connsiteX594" fmla="*/ 291466 w 7467600"/>
              <a:gd name="connsiteY594" fmla="*/ 1250369 h 6858000"/>
              <a:gd name="connsiteX595" fmla="*/ 323180 w 7467600"/>
              <a:gd name="connsiteY595" fmla="*/ 1435283 h 6858000"/>
              <a:gd name="connsiteX596" fmla="*/ 349381 w 7467600"/>
              <a:gd name="connsiteY596" fmla="*/ 1875041 h 6858000"/>
              <a:gd name="connsiteX597" fmla="*/ 374363 w 7467600"/>
              <a:gd name="connsiteY597" fmla="*/ 1506494 h 6858000"/>
              <a:gd name="connsiteX598" fmla="*/ 302168 w 7467600"/>
              <a:gd name="connsiteY598" fmla="*/ 1274495 h 6858000"/>
              <a:gd name="connsiteX599" fmla="*/ 291466 w 7467600"/>
              <a:gd name="connsiteY599" fmla="*/ 1250369 h 6858000"/>
              <a:gd name="connsiteX600" fmla="*/ 678222 w 7467600"/>
              <a:gd name="connsiteY600" fmla="*/ 1248670 h 6858000"/>
              <a:gd name="connsiteX601" fmla="*/ 775536 w 7467600"/>
              <a:gd name="connsiteY601" fmla="*/ 1388015 h 6858000"/>
              <a:gd name="connsiteX602" fmla="*/ 894529 w 7467600"/>
              <a:gd name="connsiteY602" fmla="*/ 1567739 h 6858000"/>
              <a:gd name="connsiteX603" fmla="*/ 948000 w 7467600"/>
              <a:gd name="connsiteY603" fmla="*/ 1663088 h 6858000"/>
              <a:gd name="connsiteX604" fmla="*/ 1006812 w 7467600"/>
              <a:gd name="connsiteY604" fmla="*/ 1767683 h 6858000"/>
              <a:gd name="connsiteX605" fmla="*/ 1149133 w 7467600"/>
              <a:gd name="connsiteY605" fmla="*/ 1971513 h 6858000"/>
              <a:gd name="connsiteX606" fmla="*/ 1333952 w 7467600"/>
              <a:gd name="connsiteY606" fmla="*/ 2251620 h 6858000"/>
              <a:gd name="connsiteX607" fmla="*/ 1337329 w 7467600"/>
              <a:gd name="connsiteY607" fmla="*/ 2258350 h 6858000"/>
              <a:gd name="connsiteX608" fmla="*/ 1014726 w 7467600"/>
              <a:gd name="connsiteY608" fmla="*/ 1615556 h 6858000"/>
              <a:gd name="connsiteX609" fmla="*/ 678222 w 7467600"/>
              <a:gd name="connsiteY609" fmla="*/ 1248670 h 6858000"/>
              <a:gd name="connsiteX610" fmla="*/ 6691602 w 7467600"/>
              <a:gd name="connsiteY610" fmla="*/ 1140573 h 6858000"/>
              <a:gd name="connsiteX611" fmla="*/ 6571100 w 7467600"/>
              <a:gd name="connsiteY611" fmla="*/ 1183662 h 6858000"/>
              <a:gd name="connsiteX612" fmla="*/ 6241687 w 7467600"/>
              <a:gd name="connsiteY612" fmla="*/ 1257600 h 6858000"/>
              <a:gd name="connsiteX613" fmla="*/ 5693009 w 7467600"/>
              <a:gd name="connsiteY613" fmla="*/ 1478256 h 6858000"/>
              <a:gd name="connsiteX614" fmla="*/ 6548420 w 7467600"/>
              <a:gd name="connsiteY614" fmla="*/ 1214599 h 6858000"/>
              <a:gd name="connsiteX615" fmla="*/ 6605473 w 7467600"/>
              <a:gd name="connsiteY615" fmla="*/ 1184686 h 6858000"/>
              <a:gd name="connsiteX616" fmla="*/ 6691602 w 7467600"/>
              <a:gd name="connsiteY616" fmla="*/ 1140573 h 6858000"/>
              <a:gd name="connsiteX617" fmla="*/ 4002475 w 7467600"/>
              <a:gd name="connsiteY617" fmla="*/ 1037802 h 6858000"/>
              <a:gd name="connsiteX618" fmla="*/ 4000324 w 7467600"/>
              <a:gd name="connsiteY618" fmla="*/ 1039362 h 6858000"/>
              <a:gd name="connsiteX619" fmla="*/ 4002862 w 7467600"/>
              <a:gd name="connsiteY619" fmla="*/ 1042866 h 6858000"/>
              <a:gd name="connsiteX620" fmla="*/ 4002475 w 7467600"/>
              <a:gd name="connsiteY620" fmla="*/ 1037802 h 6858000"/>
              <a:gd name="connsiteX621" fmla="*/ 506322 w 7467600"/>
              <a:gd name="connsiteY621" fmla="*/ 1020997 h 6858000"/>
              <a:gd name="connsiteX622" fmla="*/ 533068 w 7467600"/>
              <a:gd name="connsiteY622" fmla="*/ 1029409 h 6858000"/>
              <a:gd name="connsiteX623" fmla="*/ 1232525 w 7467600"/>
              <a:gd name="connsiteY623" fmla="*/ 1804675 h 6858000"/>
              <a:gd name="connsiteX624" fmla="*/ 1388858 w 7467600"/>
              <a:gd name="connsiteY624" fmla="*/ 2368011 h 6858000"/>
              <a:gd name="connsiteX625" fmla="*/ 1384098 w 7467600"/>
              <a:gd name="connsiteY625" fmla="*/ 2378125 h 6858000"/>
              <a:gd name="connsiteX626" fmla="*/ 1425393 w 7467600"/>
              <a:gd name="connsiteY626" fmla="*/ 2589124 h 6858000"/>
              <a:gd name="connsiteX627" fmla="*/ 1424001 w 7467600"/>
              <a:gd name="connsiteY627" fmla="*/ 2597541 h 6858000"/>
              <a:gd name="connsiteX628" fmla="*/ 2152729 w 7467600"/>
              <a:gd name="connsiteY628" fmla="*/ 2864487 h 6858000"/>
              <a:gd name="connsiteX629" fmla="*/ 2020609 w 7467600"/>
              <a:gd name="connsiteY629" fmla="*/ 2539671 h 6858000"/>
              <a:gd name="connsiteX630" fmla="*/ 2018920 w 7467600"/>
              <a:gd name="connsiteY630" fmla="*/ 2536309 h 6858000"/>
              <a:gd name="connsiteX631" fmla="*/ 1342441 w 7467600"/>
              <a:gd name="connsiteY631" fmla="*/ 1173017 h 6858000"/>
              <a:gd name="connsiteX632" fmla="*/ 1367925 w 7467600"/>
              <a:gd name="connsiteY632" fmla="*/ 1135648 h 6858000"/>
              <a:gd name="connsiteX633" fmla="*/ 1771401 w 7467600"/>
              <a:gd name="connsiteY633" fmla="*/ 1806673 h 6858000"/>
              <a:gd name="connsiteX634" fmla="*/ 1972385 w 7467600"/>
              <a:gd name="connsiteY634" fmla="*/ 2198735 h 6858000"/>
              <a:gd name="connsiteX635" fmla="*/ 2040892 w 7467600"/>
              <a:gd name="connsiteY635" fmla="*/ 2405205 h 6858000"/>
              <a:gd name="connsiteX636" fmla="*/ 2131689 w 7467600"/>
              <a:gd name="connsiteY636" fmla="*/ 1936926 h 6858000"/>
              <a:gd name="connsiteX637" fmla="*/ 2454820 w 7467600"/>
              <a:gd name="connsiteY637" fmla="*/ 1248808 h 6858000"/>
              <a:gd name="connsiteX638" fmla="*/ 2492512 w 7467600"/>
              <a:gd name="connsiteY638" fmla="*/ 1302920 h 6858000"/>
              <a:gd name="connsiteX639" fmla="*/ 2081216 w 7467600"/>
              <a:gd name="connsiteY639" fmla="*/ 2527513 h 6858000"/>
              <a:gd name="connsiteX640" fmla="*/ 2081211 w 7467600"/>
              <a:gd name="connsiteY640" fmla="*/ 2528916 h 6858000"/>
              <a:gd name="connsiteX641" fmla="*/ 2199067 w 7467600"/>
              <a:gd name="connsiteY641" fmla="*/ 2884061 h 6858000"/>
              <a:gd name="connsiteX642" fmla="*/ 3192586 w 7467600"/>
              <a:gd name="connsiteY642" fmla="*/ 3411496 h 6858000"/>
              <a:gd name="connsiteX643" fmla="*/ 3182620 w 7467600"/>
              <a:gd name="connsiteY643" fmla="*/ 3483279 h 6858000"/>
              <a:gd name="connsiteX644" fmla="*/ 2435119 w 7467600"/>
              <a:gd name="connsiteY644" fmla="*/ 3080173 h 6858000"/>
              <a:gd name="connsiteX645" fmla="*/ 2410152 w 7467600"/>
              <a:gd name="connsiteY645" fmla="*/ 3063751 h 6858000"/>
              <a:gd name="connsiteX646" fmla="*/ 2408099 w 7467600"/>
              <a:gd name="connsiteY646" fmla="*/ 3064403 h 6858000"/>
              <a:gd name="connsiteX647" fmla="*/ 2407218 w 7467600"/>
              <a:gd name="connsiteY647" fmla="*/ 3070324 h 6858000"/>
              <a:gd name="connsiteX648" fmla="*/ 2380138 w 7467600"/>
              <a:gd name="connsiteY648" fmla="*/ 3099341 h 6858000"/>
              <a:gd name="connsiteX649" fmla="*/ 1765923 w 7467600"/>
              <a:gd name="connsiteY649" fmla="*/ 3581043 h 6858000"/>
              <a:gd name="connsiteX650" fmla="*/ 1702258 w 7467600"/>
              <a:gd name="connsiteY650" fmla="*/ 3612286 h 6858000"/>
              <a:gd name="connsiteX651" fmla="*/ 1538370 w 7467600"/>
              <a:gd name="connsiteY651" fmla="*/ 3811804 h 6858000"/>
              <a:gd name="connsiteX652" fmla="*/ 542867 w 7467600"/>
              <a:gd name="connsiteY652" fmla="*/ 4944092 h 6858000"/>
              <a:gd name="connsiteX653" fmla="*/ 515800 w 7467600"/>
              <a:gd name="connsiteY653" fmla="*/ 4862180 h 6858000"/>
              <a:gd name="connsiteX654" fmla="*/ 909145 w 7467600"/>
              <a:gd name="connsiteY654" fmla="*/ 4199225 h 6858000"/>
              <a:gd name="connsiteX655" fmla="*/ 1214067 w 7467600"/>
              <a:gd name="connsiteY655" fmla="*/ 3908561 h 6858000"/>
              <a:gd name="connsiteX656" fmla="*/ 640967 w 7467600"/>
              <a:gd name="connsiteY656" fmla="*/ 4105601 h 6858000"/>
              <a:gd name="connsiteX657" fmla="*/ 112563 w 7467600"/>
              <a:gd name="connsiteY657" fmla="*/ 4396952 h 6858000"/>
              <a:gd name="connsiteX658" fmla="*/ 0 w 7467600"/>
              <a:gd name="connsiteY658" fmla="*/ 4466006 h 6858000"/>
              <a:gd name="connsiteX659" fmla="*/ 0 w 7467600"/>
              <a:gd name="connsiteY659" fmla="*/ 4233763 h 6858000"/>
              <a:gd name="connsiteX660" fmla="*/ 36881 w 7467600"/>
              <a:gd name="connsiteY660" fmla="*/ 4200118 h 6858000"/>
              <a:gd name="connsiteX661" fmla="*/ 910534 w 7467600"/>
              <a:gd name="connsiteY661" fmla="*/ 3629753 h 6858000"/>
              <a:gd name="connsiteX662" fmla="*/ 1578717 w 7467600"/>
              <a:gd name="connsiteY662" fmla="*/ 3575982 h 6858000"/>
              <a:gd name="connsiteX663" fmla="*/ 2338780 w 7467600"/>
              <a:gd name="connsiteY663" fmla="*/ 3033725 h 6858000"/>
              <a:gd name="connsiteX664" fmla="*/ 1807991 w 7467600"/>
              <a:gd name="connsiteY664" fmla="*/ 2807184 h 6858000"/>
              <a:gd name="connsiteX665" fmla="*/ 1416358 w 7467600"/>
              <a:gd name="connsiteY665" fmla="*/ 3112571 h 6858000"/>
              <a:gd name="connsiteX666" fmla="*/ 939066 w 7467600"/>
              <a:gd name="connsiteY666" fmla="*/ 3378798 h 6858000"/>
              <a:gd name="connsiteX667" fmla="*/ 115099 w 7467600"/>
              <a:gd name="connsiteY667" fmla="*/ 3607650 h 6858000"/>
              <a:gd name="connsiteX668" fmla="*/ 97284 w 7467600"/>
              <a:gd name="connsiteY668" fmla="*/ 3520393 h 6858000"/>
              <a:gd name="connsiteX669" fmla="*/ 922050 w 7467600"/>
              <a:gd name="connsiteY669" fmla="*/ 3074867 h 6858000"/>
              <a:gd name="connsiteX670" fmla="*/ 1405265 w 7467600"/>
              <a:gd name="connsiteY670" fmla="*/ 3016319 h 6858000"/>
              <a:gd name="connsiteX671" fmla="*/ 1407512 w 7467600"/>
              <a:gd name="connsiteY671" fmla="*/ 3018001 h 6858000"/>
              <a:gd name="connsiteX672" fmla="*/ 1726266 w 7467600"/>
              <a:gd name="connsiteY672" fmla="*/ 2777274 h 6858000"/>
              <a:gd name="connsiteX673" fmla="*/ 625390 w 7467600"/>
              <a:gd name="connsiteY673" fmla="*/ 2514541 h 6858000"/>
              <a:gd name="connsiteX674" fmla="*/ 619799 w 7467600"/>
              <a:gd name="connsiteY674" fmla="*/ 2527180 h 6858000"/>
              <a:gd name="connsiteX675" fmla="*/ 310030 w 7467600"/>
              <a:gd name="connsiteY675" fmla="*/ 2771818 h 6858000"/>
              <a:gd name="connsiteX676" fmla="*/ 173877 w 7467600"/>
              <a:gd name="connsiteY676" fmla="*/ 2937056 h 6858000"/>
              <a:gd name="connsiteX677" fmla="*/ 77889 w 7467600"/>
              <a:gd name="connsiteY677" fmla="*/ 3138440 h 6858000"/>
              <a:gd name="connsiteX678" fmla="*/ 0 w 7467600"/>
              <a:gd name="connsiteY678" fmla="*/ 3271395 h 6858000"/>
              <a:gd name="connsiteX679" fmla="*/ 0 w 7467600"/>
              <a:gd name="connsiteY679" fmla="*/ 3153002 h 6858000"/>
              <a:gd name="connsiteX680" fmla="*/ 2386 w 7467600"/>
              <a:gd name="connsiteY680" fmla="*/ 3149203 h 6858000"/>
              <a:gd name="connsiteX681" fmla="*/ 89753 w 7467600"/>
              <a:gd name="connsiteY681" fmla="*/ 2987702 h 6858000"/>
              <a:gd name="connsiteX682" fmla="*/ 76869 w 7467600"/>
              <a:gd name="connsiteY682" fmla="*/ 3005404 h 6858000"/>
              <a:gd name="connsiteX683" fmla="*/ 32049 w 7467600"/>
              <a:gd name="connsiteY683" fmla="*/ 3065814 h 6858000"/>
              <a:gd name="connsiteX684" fmla="*/ 0 w 7467600"/>
              <a:gd name="connsiteY684" fmla="*/ 3108744 h 6858000"/>
              <a:gd name="connsiteX685" fmla="*/ 0 w 7467600"/>
              <a:gd name="connsiteY685" fmla="*/ 3058059 h 6858000"/>
              <a:gd name="connsiteX686" fmla="*/ 7610 w 7467600"/>
              <a:gd name="connsiteY686" fmla="*/ 3047889 h 6858000"/>
              <a:gd name="connsiteX687" fmla="*/ 52419 w 7467600"/>
              <a:gd name="connsiteY687" fmla="*/ 2987479 h 6858000"/>
              <a:gd name="connsiteX688" fmla="*/ 59142 w 7467600"/>
              <a:gd name="connsiteY688" fmla="*/ 2978488 h 6858000"/>
              <a:gd name="connsiteX689" fmla="*/ 0 w 7467600"/>
              <a:gd name="connsiteY689" fmla="*/ 3015334 h 6858000"/>
              <a:gd name="connsiteX690" fmla="*/ 0 w 7467600"/>
              <a:gd name="connsiteY690" fmla="*/ 2914286 h 6858000"/>
              <a:gd name="connsiteX691" fmla="*/ 36383 w 7467600"/>
              <a:gd name="connsiteY691" fmla="*/ 2901128 h 6858000"/>
              <a:gd name="connsiteX692" fmla="*/ 156329 w 7467600"/>
              <a:gd name="connsiteY692" fmla="*/ 2840533 h 6858000"/>
              <a:gd name="connsiteX693" fmla="*/ 358355 w 7467600"/>
              <a:gd name="connsiteY693" fmla="*/ 2620471 h 6858000"/>
              <a:gd name="connsiteX694" fmla="*/ 510577 w 7467600"/>
              <a:gd name="connsiteY694" fmla="*/ 2501244 h 6858000"/>
              <a:gd name="connsiteX695" fmla="*/ 211967 w 7467600"/>
              <a:gd name="connsiteY695" fmla="*/ 2479171 h 6858000"/>
              <a:gd name="connsiteX696" fmla="*/ 0 w 7467600"/>
              <a:gd name="connsiteY696" fmla="*/ 2476398 h 6858000"/>
              <a:gd name="connsiteX697" fmla="*/ 0 w 7467600"/>
              <a:gd name="connsiteY697" fmla="*/ 2389189 h 6858000"/>
              <a:gd name="connsiteX698" fmla="*/ 103062 w 7467600"/>
              <a:gd name="connsiteY698" fmla="*/ 2389518 h 6858000"/>
              <a:gd name="connsiteX699" fmla="*/ 510734 w 7467600"/>
              <a:gd name="connsiteY699" fmla="*/ 2416201 h 6858000"/>
              <a:gd name="connsiteX700" fmla="*/ 279257 w 7467600"/>
              <a:gd name="connsiteY700" fmla="*/ 2092102 h 6858000"/>
              <a:gd name="connsiteX701" fmla="*/ 65265 w 7467600"/>
              <a:gd name="connsiteY701" fmla="*/ 2006049 h 6858000"/>
              <a:gd name="connsiteX702" fmla="*/ 0 w 7467600"/>
              <a:gd name="connsiteY702" fmla="*/ 1982532 h 6858000"/>
              <a:gd name="connsiteX703" fmla="*/ 0 w 7467600"/>
              <a:gd name="connsiteY703" fmla="*/ 1912789 h 6858000"/>
              <a:gd name="connsiteX704" fmla="*/ 97460 w 7467600"/>
              <a:gd name="connsiteY704" fmla="*/ 1953725 h 6858000"/>
              <a:gd name="connsiteX705" fmla="*/ 221272 w 7467600"/>
              <a:gd name="connsiteY705" fmla="*/ 1980766 h 6858000"/>
              <a:gd name="connsiteX706" fmla="*/ 116765 w 7467600"/>
              <a:gd name="connsiteY706" fmla="*/ 1911033 h 6858000"/>
              <a:gd name="connsiteX707" fmla="*/ 16405 w 7467600"/>
              <a:gd name="connsiteY707" fmla="*/ 1803412 h 6858000"/>
              <a:gd name="connsiteX708" fmla="*/ 0 w 7467600"/>
              <a:gd name="connsiteY708" fmla="*/ 1784777 h 6858000"/>
              <a:gd name="connsiteX709" fmla="*/ 0 w 7467600"/>
              <a:gd name="connsiteY709" fmla="*/ 1740082 h 6858000"/>
              <a:gd name="connsiteX710" fmla="*/ 39394 w 7467600"/>
              <a:gd name="connsiteY710" fmla="*/ 1784856 h 6858000"/>
              <a:gd name="connsiteX711" fmla="*/ 135813 w 7467600"/>
              <a:gd name="connsiteY711" fmla="*/ 1888838 h 6858000"/>
              <a:gd name="connsiteX712" fmla="*/ 242575 w 7467600"/>
              <a:gd name="connsiteY712" fmla="*/ 1958841 h 6858000"/>
              <a:gd name="connsiteX713" fmla="*/ 82197 w 7467600"/>
              <a:gd name="connsiteY713" fmla="*/ 1754826 h 6858000"/>
              <a:gd name="connsiteX714" fmla="*/ 0 w 7467600"/>
              <a:gd name="connsiteY714" fmla="*/ 1679650 h 6858000"/>
              <a:gd name="connsiteX715" fmla="*/ 0 w 7467600"/>
              <a:gd name="connsiteY715" fmla="*/ 1602463 h 6858000"/>
              <a:gd name="connsiteX716" fmla="*/ 84689 w 7467600"/>
              <a:gd name="connsiteY716" fmla="*/ 1677442 h 6858000"/>
              <a:gd name="connsiteX717" fmla="*/ 298437 w 7467600"/>
              <a:gd name="connsiteY717" fmla="*/ 1968019 h 6858000"/>
              <a:gd name="connsiteX718" fmla="*/ 227269 w 7467600"/>
              <a:gd name="connsiteY718" fmla="*/ 1114064 h 6858000"/>
              <a:gd name="connsiteX719" fmla="*/ 248003 w 7467600"/>
              <a:gd name="connsiteY719" fmla="*/ 1089613 h 6858000"/>
              <a:gd name="connsiteX720" fmla="*/ 427020 w 7467600"/>
              <a:gd name="connsiteY720" fmla="*/ 1619803 h 6858000"/>
              <a:gd name="connsiteX721" fmla="*/ 340345 w 7467600"/>
              <a:gd name="connsiteY721" fmla="*/ 2027739 h 6858000"/>
              <a:gd name="connsiteX722" fmla="*/ 360865 w 7467600"/>
              <a:gd name="connsiteY722" fmla="*/ 2044827 h 6858000"/>
              <a:gd name="connsiteX723" fmla="*/ 560414 w 7467600"/>
              <a:gd name="connsiteY723" fmla="*/ 2421457 h 6858000"/>
              <a:gd name="connsiteX724" fmla="*/ 1359703 w 7467600"/>
              <a:gd name="connsiteY724" fmla="*/ 2578554 h 6858000"/>
              <a:gd name="connsiteX725" fmla="*/ 1359422 w 7467600"/>
              <a:gd name="connsiteY725" fmla="*/ 2577994 h 6858000"/>
              <a:gd name="connsiteX726" fmla="*/ 828701 w 7467600"/>
              <a:gd name="connsiteY726" fmla="*/ 1839520 h 6858000"/>
              <a:gd name="connsiteX727" fmla="*/ 494427 w 7467600"/>
              <a:gd name="connsiteY727" fmla="*/ 1092333 h 6858000"/>
              <a:gd name="connsiteX728" fmla="*/ 506322 w 7467600"/>
              <a:gd name="connsiteY728" fmla="*/ 1020997 h 6858000"/>
              <a:gd name="connsiteX729" fmla="*/ 4570198 w 7467600"/>
              <a:gd name="connsiteY729" fmla="*/ 978081 h 6858000"/>
              <a:gd name="connsiteX730" fmla="*/ 4523691 w 7467600"/>
              <a:gd name="connsiteY730" fmla="*/ 1127776 h 6858000"/>
              <a:gd name="connsiteX731" fmla="*/ 4509875 w 7467600"/>
              <a:gd name="connsiteY731" fmla="*/ 1167552 h 6858000"/>
              <a:gd name="connsiteX732" fmla="*/ 4478168 w 7467600"/>
              <a:gd name="connsiteY732" fmla="*/ 1260735 h 6858000"/>
              <a:gd name="connsiteX733" fmla="*/ 4409309 w 7467600"/>
              <a:gd name="connsiteY733" fmla="*/ 1666996 h 6858000"/>
              <a:gd name="connsiteX734" fmla="*/ 4370031 w 7467600"/>
              <a:gd name="connsiteY734" fmla="*/ 1955666 h 6858000"/>
              <a:gd name="connsiteX735" fmla="*/ 4570198 w 7467600"/>
              <a:gd name="connsiteY735" fmla="*/ 978081 h 6858000"/>
              <a:gd name="connsiteX736" fmla="*/ 4557898 w 7467600"/>
              <a:gd name="connsiteY736" fmla="*/ 900011 h 6858000"/>
              <a:gd name="connsiteX737" fmla="*/ 4344840 w 7467600"/>
              <a:gd name="connsiteY737" fmla="*/ 1922038 h 6858000"/>
              <a:gd name="connsiteX738" fmla="*/ 4378710 w 7467600"/>
              <a:gd name="connsiteY738" fmla="*/ 1665516 h 6858000"/>
              <a:gd name="connsiteX739" fmla="*/ 4448798 w 7467600"/>
              <a:gd name="connsiteY739" fmla="*/ 1253024 h 6858000"/>
              <a:gd name="connsiteX740" fmla="*/ 4480315 w 7467600"/>
              <a:gd name="connsiteY740" fmla="*/ 1158454 h 6858000"/>
              <a:gd name="connsiteX741" fmla="*/ 4494133 w 7467600"/>
              <a:gd name="connsiteY741" fmla="*/ 1118676 h 6858000"/>
              <a:gd name="connsiteX742" fmla="*/ 4557898 w 7467600"/>
              <a:gd name="connsiteY742" fmla="*/ 900011 h 6858000"/>
              <a:gd name="connsiteX743" fmla="*/ 5870151 w 7467600"/>
              <a:gd name="connsiteY743" fmla="*/ 898890 h 6858000"/>
              <a:gd name="connsiteX744" fmla="*/ 5861335 w 7467600"/>
              <a:gd name="connsiteY744" fmla="*/ 899177 h 6858000"/>
              <a:gd name="connsiteX745" fmla="*/ 5843702 w 7467600"/>
              <a:gd name="connsiteY745" fmla="*/ 899748 h 6858000"/>
              <a:gd name="connsiteX746" fmla="*/ 5651107 w 7467600"/>
              <a:gd name="connsiteY746" fmla="*/ 920306 h 6858000"/>
              <a:gd name="connsiteX747" fmla="*/ 5459407 w 7467600"/>
              <a:gd name="connsiteY747" fmla="*/ 940975 h 6858000"/>
              <a:gd name="connsiteX748" fmla="*/ 5374846 w 7467600"/>
              <a:gd name="connsiteY748" fmla="*/ 941988 h 6858000"/>
              <a:gd name="connsiteX749" fmla="*/ 5256105 w 7467600"/>
              <a:gd name="connsiteY749" fmla="*/ 945632 h 6858000"/>
              <a:gd name="connsiteX750" fmla="*/ 5107071 w 7467600"/>
              <a:gd name="connsiteY750" fmla="*/ 969720 h 6858000"/>
              <a:gd name="connsiteX751" fmla="*/ 4998681 w 7467600"/>
              <a:gd name="connsiteY751" fmla="*/ 988771 h 6858000"/>
              <a:gd name="connsiteX752" fmla="*/ 5870151 w 7467600"/>
              <a:gd name="connsiteY752" fmla="*/ 898890 h 6858000"/>
              <a:gd name="connsiteX753" fmla="*/ 5504425 w 7467600"/>
              <a:gd name="connsiteY753" fmla="*/ 848067 h 6858000"/>
              <a:gd name="connsiteX754" fmla="*/ 4968849 w 7467600"/>
              <a:gd name="connsiteY754" fmla="*/ 962318 h 6858000"/>
              <a:gd name="connsiteX755" fmla="*/ 5104039 w 7467600"/>
              <a:gd name="connsiteY755" fmla="*/ 940634 h 6858000"/>
              <a:gd name="connsiteX756" fmla="*/ 5256311 w 7467600"/>
              <a:gd name="connsiteY756" fmla="*/ 916490 h 6858000"/>
              <a:gd name="connsiteX757" fmla="*/ 5377381 w 7467600"/>
              <a:gd name="connsiteY757" fmla="*/ 912671 h 6858000"/>
              <a:gd name="connsiteX758" fmla="*/ 5460148 w 7467600"/>
              <a:gd name="connsiteY758" fmla="*/ 911442 h 6858000"/>
              <a:gd name="connsiteX759" fmla="*/ 5648971 w 7467600"/>
              <a:gd name="connsiteY759" fmla="*/ 891331 h 6858000"/>
              <a:gd name="connsiteX760" fmla="*/ 5844807 w 7467600"/>
              <a:gd name="connsiteY760" fmla="*/ 870718 h 6858000"/>
              <a:gd name="connsiteX761" fmla="*/ 5862975 w 7467600"/>
              <a:gd name="connsiteY761" fmla="*/ 869756 h 6858000"/>
              <a:gd name="connsiteX762" fmla="*/ 5920887 w 7467600"/>
              <a:gd name="connsiteY762" fmla="*/ 865929 h 6858000"/>
              <a:gd name="connsiteX763" fmla="*/ 5504425 w 7467600"/>
              <a:gd name="connsiteY763" fmla="*/ 848067 h 6858000"/>
              <a:gd name="connsiteX764" fmla="*/ 3607114 w 7467600"/>
              <a:gd name="connsiteY764" fmla="*/ 467441 h 6858000"/>
              <a:gd name="connsiteX765" fmla="*/ 3296242 w 7467600"/>
              <a:gd name="connsiteY765" fmla="*/ 807991 h 6858000"/>
              <a:gd name="connsiteX766" fmla="*/ 3174674 w 7467600"/>
              <a:gd name="connsiteY766" fmla="*/ 919759 h 6858000"/>
              <a:gd name="connsiteX767" fmla="*/ 3042978 w 7467600"/>
              <a:gd name="connsiteY767" fmla="*/ 1054894 h 6858000"/>
              <a:gd name="connsiteX768" fmla="*/ 2968914 w 7467600"/>
              <a:gd name="connsiteY768" fmla="*/ 1133756 h 6858000"/>
              <a:gd name="connsiteX769" fmla="*/ 3103823 w 7467600"/>
              <a:gd name="connsiteY769" fmla="*/ 1026814 h 6858000"/>
              <a:gd name="connsiteX770" fmla="*/ 3607114 w 7467600"/>
              <a:gd name="connsiteY770" fmla="*/ 467441 h 6858000"/>
              <a:gd name="connsiteX771" fmla="*/ 3744487 w 7467600"/>
              <a:gd name="connsiteY771" fmla="*/ 383136 h 6858000"/>
              <a:gd name="connsiteX772" fmla="*/ 3970213 w 7467600"/>
              <a:gd name="connsiteY772" fmla="*/ 995559 h 6858000"/>
              <a:gd name="connsiteX773" fmla="*/ 3744487 w 7467600"/>
              <a:gd name="connsiteY773" fmla="*/ 383136 h 6858000"/>
              <a:gd name="connsiteX774" fmla="*/ 3624562 w 7467600"/>
              <a:gd name="connsiteY774" fmla="*/ 367041 h 6858000"/>
              <a:gd name="connsiteX775" fmla="*/ 3489712 w 7467600"/>
              <a:gd name="connsiteY775" fmla="*/ 485386 h 6858000"/>
              <a:gd name="connsiteX776" fmla="*/ 3182994 w 7467600"/>
              <a:gd name="connsiteY776" fmla="*/ 828265 h 6858000"/>
              <a:gd name="connsiteX777" fmla="*/ 2892114 w 7467600"/>
              <a:gd name="connsiteY777" fmla="*/ 1172635 h 6858000"/>
              <a:gd name="connsiteX778" fmla="*/ 3021459 w 7467600"/>
              <a:gd name="connsiteY778" fmla="*/ 1035385 h 6858000"/>
              <a:gd name="connsiteX779" fmla="*/ 3153873 w 7467600"/>
              <a:gd name="connsiteY779" fmla="*/ 898971 h 6858000"/>
              <a:gd name="connsiteX780" fmla="*/ 3276511 w 7467600"/>
              <a:gd name="connsiteY780" fmla="*/ 786423 h 6858000"/>
              <a:gd name="connsiteX781" fmla="*/ 3584154 w 7467600"/>
              <a:gd name="connsiteY781" fmla="*/ 448218 h 6858000"/>
              <a:gd name="connsiteX782" fmla="*/ 3624562 w 7467600"/>
              <a:gd name="connsiteY782" fmla="*/ 367041 h 6858000"/>
              <a:gd name="connsiteX783" fmla="*/ 3766672 w 7467600"/>
              <a:gd name="connsiteY783" fmla="*/ 359429 h 6858000"/>
              <a:gd name="connsiteX784" fmla="*/ 3996338 w 7467600"/>
              <a:gd name="connsiteY784" fmla="*/ 968237 h 6858000"/>
              <a:gd name="connsiteX785" fmla="*/ 3766672 w 7467600"/>
              <a:gd name="connsiteY785" fmla="*/ 359429 h 6858000"/>
              <a:gd name="connsiteX786" fmla="*/ 5805386 w 7467600"/>
              <a:gd name="connsiteY786" fmla="*/ 239240 h 6858000"/>
              <a:gd name="connsiteX787" fmla="*/ 5736947 w 7467600"/>
              <a:gd name="connsiteY787" fmla="*/ 261367 h 6858000"/>
              <a:gd name="connsiteX788" fmla="*/ 5427012 w 7467600"/>
              <a:gd name="connsiteY788" fmla="*/ 311272 h 6858000"/>
              <a:gd name="connsiteX789" fmla="*/ 5147818 w 7467600"/>
              <a:gd name="connsiteY789" fmla="*/ 322112 h 6858000"/>
              <a:gd name="connsiteX790" fmla="*/ 5060854 w 7467600"/>
              <a:gd name="connsiteY790" fmla="*/ 311882 h 6858000"/>
              <a:gd name="connsiteX791" fmla="*/ 4945989 w 7467600"/>
              <a:gd name="connsiteY791" fmla="*/ 300516 h 6858000"/>
              <a:gd name="connsiteX792" fmla="*/ 5410479 w 7467600"/>
              <a:gd name="connsiteY792" fmla="*/ 348434 h 6858000"/>
              <a:gd name="connsiteX793" fmla="*/ 5805386 w 7467600"/>
              <a:gd name="connsiteY793" fmla="*/ 239240 h 6858000"/>
              <a:gd name="connsiteX794" fmla="*/ 5905192 w 7467600"/>
              <a:gd name="connsiteY794" fmla="*/ 163079 h 6858000"/>
              <a:gd name="connsiteX795" fmla="*/ 5865655 w 7467600"/>
              <a:gd name="connsiteY795" fmla="*/ 171901 h 6858000"/>
              <a:gd name="connsiteX796" fmla="*/ 5259740 w 7467600"/>
              <a:gd name="connsiteY796" fmla="*/ 257013 h 6858000"/>
              <a:gd name="connsiteX797" fmla="*/ 5208466 w 7467600"/>
              <a:gd name="connsiteY797" fmla="*/ 257550 h 6858000"/>
              <a:gd name="connsiteX798" fmla="*/ 4980204 w 7467600"/>
              <a:gd name="connsiteY798" fmla="*/ 271903 h 6858000"/>
              <a:gd name="connsiteX799" fmla="*/ 5068068 w 7467600"/>
              <a:gd name="connsiteY799" fmla="*/ 282244 h 6858000"/>
              <a:gd name="connsiteX800" fmla="*/ 5153231 w 7467600"/>
              <a:gd name="connsiteY800" fmla="*/ 292240 h 6858000"/>
              <a:gd name="connsiteX801" fmla="*/ 5426491 w 7467600"/>
              <a:gd name="connsiteY801" fmla="*/ 281128 h 6858000"/>
              <a:gd name="connsiteX802" fmla="*/ 5731212 w 7467600"/>
              <a:gd name="connsiteY802" fmla="*/ 231951 h 6858000"/>
              <a:gd name="connsiteX803" fmla="*/ 5905192 w 7467600"/>
              <a:gd name="connsiteY803" fmla="*/ 163079 h 6858000"/>
              <a:gd name="connsiteX804" fmla="*/ 5944437 w 7467600"/>
              <a:gd name="connsiteY804" fmla="*/ 113829 h 6858000"/>
              <a:gd name="connsiteX805" fmla="*/ 5825032 w 7467600"/>
              <a:gd name="connsiteY805" fmla="*/ 146405 h 6858000"/>
              <a:gd name="connsiteX806" fmla="*/ 4955599 w 7467600"/>
              <a:gd name="connsiteY806" fmla="*/ 247008 h 6858000"/>
              <a:gd name="connsiteX807" fmla="*/ 5210104 w 7467600"/>
              <a:gd name="connsiteY807" fmla="*/ 228123 h 6858000"/>
              <a:gd name="connsiteX808" fmla="*/ 5261015 w 7467600"/>
              <a:gd name="connsiteY808" fmla="*/ 227087 h 6858000"/>
              <a:gd name="connsiteX809" fmla="*/ 5861181 w 7467600"/>
              <a:gd name="connsiteY809" fmla="*/ 143093 h 6858000"/>
              <a:gd name="connsiteX810" fmla="*/ 5961252 w 7467600"/>
              <a:gd name="connsiteY810" fmla="*/ 114820 h 6858000"/>
              <a:gd name="connsiteX811" fmla="*/ 5944437 w 7467600"/>
              <a:gd name="connsiteY811" fmla="*/ 113829 h 6858000"/>
              <a:gd name="connsiteX812" fmla="*/ 3882765 w 7467600"/>
              <a:gd name="connsiteY812" fmla="*/ 0 h 6858000"/>
              <a:gd name="connsiteX813" fmla="*/ 3995099 w 7467600"/>
              <a:gd name="connsiteY813" fmla="*/ 0 h 6858000"/>
              <a:gd name="connsiteX814" fmla="*/ 4163818 w 7467600"/>
              <a:gd name="connsiteY814" fmla="*/ 234104 h 6858000"/>
              <a:gd name="connsiteX815" fmla="*/ 4172099 w 7467600"/>
              <a:gd name="connsiteY815" fmla="*/ 234207 h 6858000"/>
              <a:gd name="connsiteX816" fmla="*/ 4784282 w 7467600"/>
              <a:gd name="connsiteY816" fmla="*/ 276561 h 6858000"/>
              <a:gd name="connsiteX817" fmla="*/ 4801687 w 7467600"/>
              <a:gd name="connsiteY817" fmla="*/ 267764 h 6858000"/>
              <a:gd name="connsiteX818" fmla="*/ 6082788 w 7467600"/>
              <a:gd name="connsiteY818" fmla="*/ 64119 h 6858000"/>
              <a:gd name="connsiteX819" fmla="*/ 6099442 w 7467600"/>
              <a:gd name="connsiteY819" fmla="*/ 82568 h 6858000"/>
              <a:gd name="connsiteX820" fmla="*/ 4804137 w 7467600"/>
              <a:gd name="connsiteY820" fmla="*/ 320931 h 6858000"/>
              <a:gd name="connsiteX821" fmla="*/ 4227047 w 7467600"/>
              <a:gd name="connsiteY821" fmla="*/ 313415 h 6858000"/>
              <a:gd name="connsiteX822" fmla="*/ 4346041 w 7467600"/>
              <a:gd name="connsiteY822" fmla="*/ 456086 h 6858000"/>
              <a:gd name="connsiteX823" fmla="*/ 4870967 w 7467600"/>
              <a:gd name="connsiteY823" fmla="*/ 963061 h 6858000"/>
              <a:gd name="connsiteX824" fmla="*/ 4889647 w 7467600"/>
              <a:gd name="connsiteY824" fmla="*/ 957147 h 6858000"/>
              <a:gd name="connsiteX825" fmla="*/ 5422504 w 7467600"/>
              <a:gd name="connsiteY825" fmla="*/ 805191 h 6858000"/>
              <a:gd name="connsiteX826" fmla="*/ 6087656 w 7467600"/>
              <a:gd name="connsiteY826" fmla="*/ 826703 h 6858000"/>
              <a:gd name="connsiteX827" fmla="*/ 6058717 w 7467600"/>
              <a:gd name="connsiteY827" fmla="*/ 865992 h 6858000"/>
              <a:gd name="connsiteX828" fmla="*/ 4974153 w 7467600"/>
              <a:gd name="connsiteY828" fmla="*/ 1045456 h 6858000"/>
              <a:gd name="connsiteX829" fmla="*/ 5627835 w 7467600"/>
              <a:gd name="connsiteY829" fmla="*/ 1472077 h 6858000"/>
              <a:gd name="connsiteX830" fmla="*/ 5629817 w 7467600"/>
              <a:gd name="connsiteY830" fmla="*/ 1471412 h 6858000"/>
              <a:gd name="connsiteX831" fmla="*/ 5634124 w 7467600"/>
              <a:gd name="connsiteY831" fmla="*/ 1470572 h 6858000"/>
              <a:gd name="connsiteX832" fmla="*/ 5755832 w 7467600"/>
              <a:gd name="connsiteY832" fmla="*/ 1383886 h 6858000"/>
              <a:gd name="connsiteX833" fmla="*/ 6014186 w 7467600"/>
              <a:gd name="connsiteY833" fmla="*/ 1279799 h 6858000"/>
              <a:gd name="connsiteX834" fmla="*/ 6901619 w 7467600"/>
              <a:gd name="connsiteY834" fmla="*/ 1047874 h 6858000"/>
              <a:gd name="connsiteX835" fmla="*/ 6931566 w 7467600"/>
              <a:gd name="connsiteY835" fmla="*/ 1062034 h 6858000"/>
              <a:gd name="connsiteX836" fmla="*/ 5790982 w 7467600"/>
              <a:gd name="connsiteY836" fmla="*/ 1561380 h 6858000"/>
              <a:gd name="connsiteX837" fmla="*/ 6188971 w 7467600"/>
              <a:gd name="connsiteY837" fmla="*/ 1755168 h 6858000"/>
              <a:gd name="connsiteX838" fmla="*/ 6202446 w 7467600"/>
              <a:gd name="connsiteY838" fmla="*/ 1752268 h 6858000"/>
              <a:gd name="connsiteX839" fmla="*/ 7179560 w 7467600"/>
              <a:gd name="connsiteY839" fmla="*/ 1467551 h 6858000"/>
              <a:gd name="connsiteX840" fmla="*/ 7158730 w 7467600"/>
              <a:gd name="connsiteY840" fmla="*/ 1507835 h 6858000"/>
              <a:gd name="connsiteX841" fmla="*/ 6326959 w 7467600"/>
              <a:gd name="connsiteY841" fmla="*/ 1817686 h 6858000"/>
              <a:gd name="connsiteX842" fmla="*/ 6537433 w 7467600"/>
              <a:gd name="connsiteY842" fmla="*/ 1907790 h 6858000"/>
              <a:gd name="connsiteX843" fmla="*/ 6550221 w 7467600"/>
              <a:gd name="connsiteY843" fmla="*/ 1910729 h 6858000"/>
              <a:gd name="connsiteX844" fmla="*/ 6964438 w 7467600"/>
              <a:gd name="connsiteY844" fmla="*/ 2209505 h 6858000"/>
              <a:gd name="connsiteX845" fmla="*/ 7367862 w 7467600"/>
              <a:gd name="connsiteY845" fmla="*/ 2806833 h 6858000"/>
              <a:gd name="connsiteX846" fmla="*/ 7364329 w 7467600"/>
              <a:gd name="connsiteY846" fmla="*/ 2826907 h 6858000"/>
              <a:gd name="connsiteX847" fmla="*/ 7290545 w 7467600"/>
              <a:gd name="connsiteY847" fmla="*/ 2850663 h 6858000"/>
              <a:gd name="connsiteX848" fmla="*/ 6472036 w 7467600"/>
              <a:gd name="connsiteY848" fmla="*/ 1959003 h 6858000"/>
              <a:gd name="connsiteX849" fmla="*/ 5792897 w 7467600"/>
              <a:gd name="connsiteY849" fmla="*/ 1647747 h 6858000"/>
              <a:gd name="connsiteX850" fmla="*/ 5842751 w 7467600"/>
              <a:gd name="connsiteY850" fmla="*/ 1816112 h 6858000"/>
              <a:gd name="connsiteX851" fmla="*/ 5847424 w 7467600"/>
              <a:gd name="connsiteY851" fmla="*/ 1815776 h 6858000"/>
              <a:gd name="connsiteX852" fmla="*/ 6399821 w 7467600"/>
              <a:gd name="connsiteY852" fmla="*/ 2344799 h 6858000"/>
              <a:gd name="connsiteX853" fmla="*/ 6323232 w 7467600"/>
              <a:gd name="connsiteY853" fmla="*/ 2389634 h 6858000"/>
              <a:gd name="connsiteX854" fmla="*/ 5942958 w 7467600"/>
              <a:gd name="connsiteY854" fmla="*/ 2077708 h 6858000"/>
              <a:gd name="connsiteX855" fmla="*/ 5921559 w 7467600"/>
              <a:gd name="connsiteY855" fmla="*/ 2378596 h 6858000"/>
              <a:gd name="connsiteX856" fmla="*/ 5817651 w 7467600"/>
              <a:gd name="connsiteY856" fmla="*/ 3023919 h 6858000"/>
              <a:gd name="connsiteX857" fmla="*/ 5729634 w 7467600"/>
              <a:gd name="connsiteY857" fmla="*/ 3051849 h 6858000"/>
              <a:gd name="connsiteX858" fmla="*/ 5611018 w 7467600"/>
              <a:gd name="connsiteY858" fmla="*/ 2316769 h 6858000"/>
              <a:gd name="connsiteX859" fmla="*/ 5687608 w 7467600"/>
              <a:gd name="connsiteY859" fmla="*/ 2039972 h 6858000"/>
              <a:gd name="connsiteX860" fmla="*/ 5657554 w 7467600"/>
              <a:gd name="connsiteY860" fmla="*/ 1576445 h 6858000"/>
              <a:gd name="connsiteX861" fmla="*/ 5150475 w 7467600"/>
              <a:gd name="connsiteY861" fmla="*/ 1274012 h 6858000"/>
              <a:gd name="connsiteX862" fmla="*/ 5349142 w 7467600"/>
              <a:gd name="connsiteY862" fmla="*/ 2204405 h 6858000"/>
              <a:gd name="connsiteX863" fmla="*/ 5262214 w 7467600"/>
              <a:gd name="connsiteY863" fmla="*/ 2233836 h 6858000"/>
              <a:gd name="connsiteX864" fmla="*/ 4981539 w 7467600"/>
              <a:gd name="connsiteY864" fmla="*/ 1542201 h 6858000"/>
              <a:gd name="connsiteX865" fmla="*/ 4958461 w 7467600"/>
              <a:gd name="connsiteY865" fmla="*/ 1136957 h 6858000"/>
              <a:gd name="connsiteX866" fmla="*/ 4655015 w 7467600"/>
              <a:gd name="connsiteY866" fmla="*/ 891426 h 6858000"/>
              <a:gd name="connsiteX867" fmla="*/ 4348002 w 7467600"/>
              <a:gd name="connsiteY867" fmla="*/ 2205895 h 6858000"/>
              <a:gd name="connsiteX868" fmla="*/ 4262250 w 7467600"/>
              <a:gd name="connsiteY868" fmla="*/ 2219972 h 6858000"/>
              <a:gd name="connsiteX869" fmla="*/ 4550611 w 7467600"/>
              <a:gd name="connsiteY869" fmla="*/ 817540 h 6858000"/>
              <a:gd name="connsiteX870" fmla="*/ 4564418 w 7467600"/>
              <a:gd name="connsiteY870" fmla="*/ 808293 h 6858000"/>
              <a:gd name="connsiteX871" fmla="*/ 4266388 w 7467600"/>
              <a:gd name="connsiteY871" fmla="*/ 500083 h 6858000"/>
              <a:gd name="connsiteX872" fmla="*/ 4032842 w 7467600"/>
              <a:gd name="connsiteY872" fmla="*/ 211809 h 6858000"/>
              <a:gd name="connsiteX873" fmla="*/ 3882765 w 7467600"/>
              <a:gd name="connsiteY873" fmla="*/ 0 h 6858000"/>
              <a:gd name="connsiteX874" fmla="*/ 3721337 w 7467600"/>
              <a:gd name="connsiteY874" fmla="*/ 0 h 6858000"/>
              <a:gd name="connsiteX875" fmla="*/ 3797544 w 7467600"/>
              <a:gd name="connsiteY875" fmla="*/ 0 h 6858000"/>
              <a:gd name="connsiteX876" fmla="*/ 3775734 w 7467600"/>
              <a:gd name="connsiteY876" fmla="*/ 95131 h 6858000"/>
              <a:gd name="connsiteX877" fmla="*/ 3724807 w 7467600"/>
              <a:gd name="connsiteY877" fmla="*/ 272257 h 6858000"/>
              <a:gd name="connsiteX878" fmla="*/ 3726844 w 7467600"/>
              <a:gd name="connsiteY878" fmla="*/ 282988 h 6858000"/>
              <a:gd name="connsiteX879" fmla="*/ 3742664 w 7467600"/>
              <a:gd name="connsiteY879" fmla="*/ 279918 h 6858000"/>
              <a:gd name="connsiteX880" fmla="*/ 4103910 w 7467600"/>
              <a:gd name="connsiteY880" fmla="*/ 1161917 h 6858000"/>
              <a:gd name="connsiteX881" fmla="*/ 4020269 w 7467600"/>
              <a:gd name="connsiteY881" fmla="*/ 1200406 h 6858000"/>
              <a:gd name="connsiteX882" fmla="*/ 3674882 w 7467600"/>
              <a:gd name="connsiteY882" fmla="*/ 488524 h 6858000"/>
              <a:gd name="connsiteX883" fmla="*/ 3132682 w 7467600"/>
              <a:gd name="connsiteY883" fmla="*/ 1072284 h 6858000"/>
              <a:gd name="connsiteX884" fmla="*/ 2716346 w 7467600"/>
              <a:gd name="connsiteY884" fmla="*/ 1276376 h 6858000"/>
              <a:gd name="connsiteX885" fmla="*/ 2716772 w 7467600"/>
              <a:gd name="connsiteY885" fmla="*/ 1255462 h 6858000"/>
              <a:gd name="connsiteX886" fmla="*/ 3471096 w 7467600"/>
              <a:gd name="connsiteY886" fmla="*/ 437072 h 6858000"/>
              <a:gd name="connsiteX887" fmla="*/ 3639057 w 7467600"/>
              <a:gd name="connsiteY887" fmla="*/ 286334 h 6858000"/>
              <a:gd name="connsiteX888" fmla="*/ 3640309 w 7467600"/>
              <a:gd name="connsiteY888" fmla="*/ 284664 h 6858000"/>
              <a:gd name="connsiteX889" fmla="*/ 3646022 w 7467600"/>
              <a:gd name="connsiteY889" fmla="*/ 276711 h 6858000"/>
              <a:gd name="connsiteX890" fmla="*/ 3707943 w 7467600"/>
              <a:gd name="connsiteY890" fmla="*/ 65958 h 6858000"/>
              <a:gd name="connsiteX891" fmla="*/ 3721337 w 7467600"/>
              <a:gd name="connsiteY891" fmla="*/ 0 h 6858000"/>
              <a:gd name="connsiteX892" fmla="*/ 2867960 w 7467600"/>
              <a:gd name="connsiteY892" fmla="*/ 0 h 6858000"/>
              <a:gd name="connsiteX893" fmla="*/ 2926351 w 7467600"/>
              <a:gd name="connsiteY893" fmla="*/ 0 h 6858000"/>
              <a:gd name="connsiteX894" fmla="*/ 2902823 w 7467600"/>
              <a:gd name="connsiteY894" fmla="*/ 262929 h 6858000"/>
              <a:gd name="connsiteX895" fmla="*/ 2940663 w 7467600"/>
              <a:gd name="connsiteY895" fmla="*/ 140884 h 6858000"/>
              <a:gd name="connsiteX896" fmla="*/ 2947039 w 7467600"/>
              <a:gd name="connsiteY896" fmla="*/ 122524 h 6858000"/>
              <a:gd name="connsiteX897" fmla="*/ 2984316 w 7467600"/>
              <a:gd name="connsiteY897" fmla="*/ 0 h 6858000"/>
              <a:gd name="connsiteX898" fmla="*/ 3016114 w 7467600"/>
              <a:gd name="connsiteY898" fmla="*/ 0 h 6858000"/>
              <a:gd name="connsiteX899" fmla="*/ 2979949 w 7467600"/>
              <a:gd name="connsiteY899" fmla="*/ 119274 h 6858000"/>
              <a:gd name="connsiteX900" fmla="*/ 3023879 w 7467600"/>
              <a:gd name="connsiteY900" fmla="*/ 0 h 6858000"/>
              <a:gd name="connsiteX901" fmla="*/ 3105400 w 7467600"/>
              <a:gd name="connsiteY901" fmla="*/ 0 h 6858000"/>
              <a:gd name="connsiteX902" fmla="*/ 3094669 w 7467600"/>
              <a:gd name="connsiteY902" fmla="*/ 30308 h 6858000"/>
              <a:gd name="connsiteX903" fmla="*/ 2901945 w 7467600"/>
              <a:gd name="connsiteY903" fmla="*/ 466538 h 6858000"/>
              <a:gd name="connsiteX904" fmla="*/ 2815209 w 7467600"/>
              <a:gd name="connsiteY904" fmla="*/ 497361 h 6858000"/>
              <a:gd name="connsiteX905" fmla="*/ 2844845 w 7467600"/>
              <a:gd name="connsiteY905" fmla="*/ 127638 h 6858000"/>
              <a:gd name="connsiteX906" fmla="*/ 2867960 w 7467600"/>
              <a:gd name="connsiteY906" fmla="*/ 0 h 6858000"/>
              <a:gd name="connsiteX907" fmla="*/ 1057230 w 7467600"/>
              <a:gd name="connsiteY907" fmla="*/ 0 h 6858000"/>
              <a:gd name="connsiteX908" fmla="*/ 1111003 w 7467600"/>
              <a:gd name="connsiteY908" fmla="*/ 0 h 6858000"/>
              <a:gd name="connsiteX909" fmla="*/ 1125553 w 7467600"/>
              <a:gd name="connsiteY909" fmla="*/ 52588 h 6858000"/>
              <a:gd name="connsiteX910" fmla="*/ 1304276 w 7467600"/>
              <a:gd name="connsiteY910" fmla="*/ 476275 h 6858000"/>
              <a:gd name="connsiteX911" fmla="*/ 1492066 w 7467600"/>
              <a:gd name="connsiteY911" fmla="*/ 886333 h 6858000"/>
              <a:gd name="connsiteX912" fmla="*/ 1423698 w 7467600"/>
              <a:gd name="connsiteY912" fmla="*/ 710817 h 6858000"/>
              <a:gd name="connsiteX913" fmla="*/ 1357609 w 7467600"/>
              <a:gd name="connsiteY913" fmla="*/ 532892 h 6858000"/>
              <a:gd name="connsiteX914" fmla="*/ 1309550 w 7467600"/>
              <a:gd name="connsiteY914" fmla="*/ 374031 h 6858000"/>
              <a:gd name="connsiteX915" fmla="*/ 1193673 w 7467600"/>
              <a:gd name="connsiteY915" fmla="*/ 49533 h 6858000"/>
              <a:gd name="connsiteX916" fmla="*/ 1164391 w 7467600"/>
              <a:gd name="connsiteY916" fmla="*/ 0 h 6858000"/>
              <a:gd name="connsiteX917" fmla="*/ 1200666 w 7467600"/>
              <a:gd name="connsiteY917" fmla="*/ 0 h 6858000"/>
              <a:gd name="connsiteX918" fmla="*/ 1223408 w 7467600"/>
              <a:gd name="connsiteY918" fmla="*/ 38996 h 6858000"/>
              <a:gd name="connsiteX919" fmla="*/ 1339635 w 7467600"/>
              <a:gd name="connsiteY919" fmla="*/ 365517 h 6858000"/>
              <a:gd name="connsiteX920" fmla="*/ 1387469 w 7467600"/>
              <a:gd name="connsiteY920" fmla="*/ 523079 h 6858000"/>
              <a:gd name="connsiteX921" fmla="*/ 1452685 w 7467600"/>
              <a:gd name="connsiteY921" fmla="*/ 699806 h 6858000"/>
              <a:gd name="connsiteX922" fmla="*/ 1492092 w 7467600"/>
              <a:gd name="connsiteY922" fmla="*/ 800424 h 6858000"/>
              <a:gd name="connsiteX923" fmla="*/ 1455302 w 7467600"/>
              <a:gd name="connsiteY923" fmla="*/ 632913 h 6858000"/>
              <a:gd name="connsiteX924" fmla="*/ 1222336 w 7467600"/>
              <a:gd name="connsiteY924" fmla="*/ 9480 h 6858000"/>
              <a:gd name="connsiteX925" fmla="*/ 1214634 w 7467600"/>
              <a:gd name="connsiteY925" fmla="*/ 0 h 6858000"/>
              <a:gd name="connsiteX926" fmla="*/ 1289827 w 7467600"/>
              <a:gd name="connsiteY926" fmla="*/ 0 h 6858000"/>
              <a:gd name="connsiteX927" fmla="*/ 1321076 w 7467600"/>
              <a:gd name="connsiteY927" fmla="*/ 59722 h 6858000"/>
              <a:gd name="connsiteX928" fmla="*/ 1512579 w 7467600"/>
              <a:gd name="connsiteY928" fmla="*/ 626441 h 6858000"/>
              <a:gd name="connsiteX929" fmla="*/ 1506076 w 7467600"/>
              <a:gd name="connsiteY929" fmla="*/ 1089289 h 6858000"/>
              <a:gd name="connsiteX930" fmla="*/ 1486346 w 7467600"/>
              <a:gd name="connsiteY930" fmla="*/ 1079919 h 6858000"/>
              <a:gd name="connsiteX931" fmla="*/ 1070511 w 7467600"/>
              <a:gd name="connsiteY931" fmla="*/ 48609 h 6858000"/>
              <a:gd name="connsiteX932" fmla="*/ 1057230 w 7467600"/>
              <a:gd name="connsiteY932" fmla="*/ 0 h 6858000"/>
              <a:gd name="connsiteX933" fmla="*/ 43151 w 7467600"/>
              <a:gd name="connsiteY933" fmla="*/ 0 h 6858000"/>
              <a:gd name="connsiteX934" fmla="*/ 95283 w 7467600"/>
              <a:gd name="connsiteY934" fmla="*/ 0 h 6858000"/>
              <a:gd name="connsiteX935" fmla="*/ 300708 w 7467600"/>
              <a:gd name="connsiteY935" fmla="*/ 154571 h 6858000"/>
              <a:gd name="connsiteX936" fmla="*/ 530414 w 7467600"/>
              <a:gd name="connsiteY936" fmla="*/ 354673 h 6858000"/>
              <a:gd name="connsiteX937" fmla="*/ 333785 w 7467600"/>
              <a:gd name="connsiteY937" fmla="*/ 161564 h 6858000"/>
              <a:gd name="connsiteX938" fmla="*/ 147005 w 7467600"/>
              <a:gd name="connsiteY938" fmla="*/ 0 h 6858000"/>
              <a:gd name="connsiteX939" fmla="*/ 272509 w 7467600"/>
              <a:gd name="connsiteY939" fmla="*/ 0 h 6858000"/>
              <a:gd name="connsiteX940" fmla="*/ 326276 w 7467600"/>
              <a:gd name="connsiteY940" fmla="*/ 45847 h 6858000"/>
              <a:gd name="connsiteX941" fmla="*/ 823759 w 7467600"/>
              <a:gd name="connsiteY941" fmla="*/ 574145 h 6858000"/>
              <a:gd name="connsiteX942" fmla="*/ 811254 w 7467600"/>
              <a:gd name="connsiteY942" fmla="*/ 665546 h 6858000"/>
              <a:gd name="connsiteX943" fmla="*/ 154042 w 7467600"/>
              <a:gd name="connsiteY943" fmla="*/ 261522 h 6858000"/>
              <a:gd name="connsiteX944" fmla="*/ 13550 w 7467600"/>
              <a:gd name="connsiteY944" fmla="*/ 158423 h 6858000"/>
              <a:gd name="connsiteX945" fmla="*/ 0 w 7467600"/>
              <a:gd name="connsiteY945" fmla="*/ 146618 h 6858000"/>
              <a:gd name="connsiteX946" fmla="*/ 0 w 7467600"/>
              <a:gd name="connsiteY946" fmla="*/ 59161 h 6858000"/>
              <a:gd name="connsiteX947" fmla="*/ 45427 w 7467600"/>
              <a:gd name="connsiteY947" fmla="*/ 101078 h 6858000"/>
              <a:gd name="connsiteX948" fmla="*/ 630103 w 7467600"/>
              <a:gd name="connsiteY948" fmla="*/ 485885 h 6858000"/>
              <a:gd name="connsiteX949" fmla="*/ 532040 w 7467600"/>
              <a:gd name="connsiteY949" fmla="*/ 399359 h 6858000"/>
              <a:gd name="connsiteX950" fmla="*/ 517618 w 7467600"/>
              <a:gd name="connsiteY950" fmla="*/ 385726 h 6858000"/>
              <a:gd name="connsiteX951" fmla="*/ 285074 w 7467600"/>
              <a:gd name="connsiteY951" fmla="*/ 182755 h 6858000"/>
              <a:gd name="connsiteX952" fmla="*/ 43151 w 7467600"/>
              <a:gd name="connsiteY95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392158 w 7467600"/>
              <a:gd name="connsiteY16" fmla="*/ 6771365 h 6858000"/>
              <a:gd name="connsiteX17" fmla="*/ 7467600 w 7467600"/>
              <a:gd name="connsiteY17" fmla="*/ 6805948 h 6858000"/>
              <a:gd name="connsiteX18" fmla="*/ 7467600 w 7467600"/>
              <a:gd name="connsiteY18" fmla="*/ 6831490 h 6858000"/>
              <a:gd name="connsiteX19" fmla="*/ 7410696 w 7467600"/>
              <a:gd name="connsiteY19" fmla="*/ 6803861 h 6858000"/>
              <a:gd name="connsiteX20" fmla="*/ 1019354 w 7467600"/>
              <a:gd name="connsiteY20" fmla="*/ 6315006 h 6858000"/>
              <a:gd name="connsiteX21" fmla="*/ 441046 w 7467600"/>
              <a:gd name="connsiteY21" fmla="*/ 6691153 h 6858000"/>
              <a:gd name="connsiteX22" fmla="*/ 1019354 w 7467600"/>
              <a:gd name="connsiteY22" fmla="*/ 6315006 h 6858000"/>
              <a:gd name="connsiteX23" fmla="*/ 991680 w 7467600"/>
              <a:gd name="connsiteY23" fmla="*/ 6298413 h 6858000"/>
              <a:gd name="connsiteX24" fmla="*/ 409060 w 7467600"/>
              <a:gd name="connsiteY24" fmla="*/ 6671470 h 6858000"/>
              <a:gd name="connsiteX25" fmla="*/ 991680 w 7467600"/>
              <a:gd name="connsiteY25" fmla="*/ 6298413 h 6858000"/>
              <a:gd name="connsiteX26" fmla="*/ 103333 w 7467600"/>
              <a:gd name="connsiteY26" fmla="*/ 5699602 h 6858000"/>
              <a:gd name="connsiteX27" fmla="*/ 233938 w 7467600"/>
              <a:gd name="connsiteY27" fmla="*/ 5809416 h 6858000"/>
              <a:gd name="connsiteX28" fmla="*/ 883580 w 7467600"/>
              <a:gd name="connsiteY28" fmla="*/ 6180710 h 6858000"/>
              <a:gd name="connsiteX29" fmla="*/ 487337 w 7467600"/>
              <a:gd name="connsiteY29" fmla="*/ 5950182 h 6858000"/>
              <a:gd name="connsiteX30" fmla="*/ 354051 w 7467600"/>
              <a:gd name="connsiteY30" fmla="*/ 5854912 h 6858000"/>
              <a:gd name="connsiteX31" fmla="*/ 195436 w 7467600"/>
              <a:gd name="connsiteY31" fmla="*/ 5755068 h 6858000"/>
              <a:gd name="connsiteX32" fmla="*/ 103333 w 7467600"/>
              <a:gd name="connsiteY32" fmla="*/ 5699602 h 6858000"/>
              <a:gd name="connsiteX33" fmla="*/ 5539432 w 7467600"/>
              <a:gd name="connsiteY33" fmla="*/ 5642928 h 6858000"/>
              <a:gd name="connsiteX34" fmla="*/ 5555462 w 7467600"/>
              <a:gd name="connsiteY34" fmla="*/ 5694454 h 6858000"/>
              <a:gd name="connsiteX35" fmla="*/ 5828270 w 7467600"/>
              <a:gd name="connsiteY35" fmla="*/ 6320663 h 6858000"/>
              <a:gd name="connsiteX36" fmla="*/ 5947416 w 7467600"/>
              <a:gd name="connsiteY36" fmla="*/ 6574846 h 6858000"/>
              <a:gd name="connsiteX37" fmla="*/ 5539432 w 7467600"/>
              <a:gd name="connsiteY37" fmla="*/ 5642928 h 6858000"/>
              <a:gd name="connsiteX38" fmla="*/ 51253 w 7467600"/>
              <a:gd name="connsiteY38" fmla="*/ 5631825 h 6858000"/>
              <a:gd name="connsiteX39" fmla="*/ 211622 w 7467600"/>
              <a:gd name="connsiteY39" fmla="*/ 5728803 h 6858000"/>
              <a:gd name="connsiteX40" fmla="*/ 371652 w 7467600"/>
              <a:gd name="connsiteY40" fmla="*/ 5829062 h 6858000"/>
              <a:gd name="connsiteX41" fmla="*/ 505903 w 7467600"/>
              <a:gd name="connsiteY41" fmla="*/ 5925221 h 6858000"/>
              <a:gd name="connsiteX42" fmla="*/ 899240 w 7467600"/>
              <a:gd name="connsiteY42" fmla="*/ 6153068 h 6858000"/>
              <a:gd name="connsiteX43" fmla="*/ 988114 w 7467600"/>
              <a:gd name="connsiteY43" fmla="*/ 6174204 h 6858000"/>
              <a:gd name="connsiteX44" fmla="*/ 845971 w 7467600"/>
              <a:gd name="connsiteY44" fmla="*/ 6067177 h 6858000"/>
              <a:gd name="connsiteX45" fmla="*/ 448057 w 7467600"/>
              <a:gd name="connsiteY45" fmla="*/ 5841376 h 6858000"/>
              <a:gd name="connsiteX46" fmla="*/ 51253 w 7467600"/>
              <a:gd name="connsiteY46" fmla="*/ 5631825 h 6858000"/>
              <a:gd name="connsiteX47" fmla="*/ 2606687 w 7467600"/>
              <a:gd name="connsiteY47" fmla="*/ 5630718 h 6858000"/>
              <a:gd name="connsiteX48" fmla="*/ 2645658 w 7467600"/>
              <a:gd name="connsiteY48" fmla="*/ 6640259 h 6858000"/>
              <a:gd name="connsiteX49" fmla="*/ 2606687 w 7467600"/>
              <a:gd name="connsiteY49" fmla="*/ 5630718 h 6858000"/>
              <a:gd name="connsiteX50" fmla="*/ 3642057 w 7467600"/>
              <a:gd name="connsiteY50" fmla="*/ 5573487 h 6858000"/>
              <a:gd name="connsiteX51" fmla="*/ 3632981 w 7467600"/>
              <a:gd name="connsiteY51" fmla="*/ 5579437 h 6858000"/>
              <a:gd name="connsiteX52" fmla="*/ 3382436 w 7467600"/>
              <a:gd name="connsiteY52" fmla="*/ 5952726 h 6858000"/>
              <a:gd name="connsiteX53" fmla="*/ 3191929 w 7467600"/>
              <a:gd name="connsiteY53" fmla="*/ 6662669 h 6858000"/>
              <a:gd name="connsiteX54" fmla="*/ 3369898 w 7467600"/>
              <a:gd name="connsiteY54" fmla="*/ 6081771 h 6858000"/>
              <a:gd name="connsiteX55" fmla="*/ 3642057 w 7467600"/>
              <a:gd name="connsiteY55" fmla="*/ 5573487 h 6858000"/>
              <a:gd name="connsiteX56" fmla="*/ 2650666 w 7467600"/>
              <a:gd name="connsiteY56" fmla="*/ 5530686 h 6858000"/>
              <a:gd name="connsiteX57" fmla="*/ 2650249 w 7467600"/>
              <a:gd name="connsiteY57" fmla="*/ 5532101 h 6858000"/>
              <a:gd name="connsiteX58" fmla="*/ 2663808 w 7467600"/>
              <a:gd name="connsiteY58" fmla="*/ 6535215 h 6858000"/>
              <a:gd name="connsiteX59" fmla="*/ 2665418 w 7467600"/>
              <a:gd name="connsiteY59" fmla="*/ 6132756 h 6858000"/>
              <a:gd name="connsiteX60" fmla="*/ 2650666 w 7467600"/>
              <a:gd name="connsiteY60" fmla="*/ 5530686 h 6858000"/>
              <a:gd name="connsiteX61" fmla="*/ 2680277 w 7467600"/>
              <a:gd name="connsiteY61" fmla="*/ 5479204 h 6858000"/>
              <a:gd name="connsiteX62" fmla="*/ 2678972 w 7467600"/>
              <a:gd name="connsiteY62" fmla="*/ 5481582 h 6858000"/>
              <a:gd name="connsiteX63" fmla="*/ 2696666 w 7467600"/>
              <a:gd name="connsiteY63" fmla="*/ 6133836 h 6858000"/>
              <a:gd name="connsiteX64" fmla="*/ 2695769 w 7467600"/>
              <a:gd name="connsiteY64" fmla="*/ 6390955 h 6858000"/>
              <a:gd name="connsiteX65" fmla="*/ 2739893 w 7467600"/>
              <a:gd name="connsiteY65" fmla="*/ 6108357 h 6858000"/>
              <a:gd name="connsiteX66" fmla="*/ 2680277 w 7467600"/>
              <a:gd name="connsiteY66" fmla="*/ 5479204 h 6858000"/>
              <a:gd name="connsiteX67" fmla="*/ 1132195 w 7467600"/>
              <a:gd name="connsiteY67" fmla="*/ 5467980 h 6858000"/>
              <a:gd name="connsiteX68" fmla="*/ 1679056 w 7467600"/>
              <a:gd name="connsiteY68" fmla="*/ 5516907 h 6858000"/>
              <a:gd name="connsiteX69" fmla="*/ 2128648 w 7467600"/>
              <a:gd name="connsiteY69" fmla="*/ 5474249 h 6858000"/>
              <a:gd name="connsiteX70" fmla="*/ 1825619 w 7467600"/>
              <a:gd name="connsiteY70" fmla="*/ 5478447 h 6858000"/>
              <a:gd name="connsiteX71" fmla="*/ 1737798 w 7467600"/>
              <a:gd name="connsiteY71" fmla="*/ 5483353 h 6858000"/>
              <a:gd name="connsiteX72" fmla="*/ 1132195 w 7467600"/>
              <a:gd name="connsiteY72" fmla="*/ 5467980 h 6858000"/>
              <a:gd name="connsiteX73" fmla="*/ 1456157 w 7467600"/>
              <a:gd name="connsiteY73" fmla="*/ 5371404 h 6858000"/>
              <a:gd name="connsiteX74" fmla="*/ 1244432 w 7467600"/>
              <a:gd name="connsiteY74" fmla="*/ 5385601 h 6858000"/>
              <a:gd name="connsiteX75" fmla="*/ 973990 w 7467600"/>
              <a:gd name="connsiteY75" fmla="*/ 5424940 h 6858000"/>
              <a:gd name="connsiteX76" fmla="*/ 1103809 w 7467600"/>
              <a:gd name="connsiteY76" fmla="*/ 5433720 h 6858000"/>
              <a:gd name="connsiteX77" fmla="*/ 1123454 w 7467600"/>
              <a:gd name="connsiteY77" fmla="*/ 5435727 h 6858000"/>
              <a:gd name="connsiteX78" fmla="*/ 1737017 w 7467600"/>
              <a:gd name="connsiteY78" fmla="*/ 5452183 h 6858000"/>
              <a:gd name="connsiteX79" fmla="*/ 1824397 w 7467600"/>
              <a:gd name="connsiteY79" fmla="*/ 5447757 h 6858000"/>
              <a:gd name="connsiteX80" fmla="*/ 2070059 w 7467600"/>
              <a:gd name="connsiteY80" fmla="*/ 5441660 h 6858000"/>
              <a:gd name="connsiteX81" fmla="*/ 1456157 w 7467600"/>
              <a:gd name="connsiteY81" fmla="*/ 5371404 h 6858000"/>
              <a:gd name="connsiteX82" fmla="*/ 4988186 w 7467600"/>
              <a:gd name="connsiteY82" fmla="*/ 5216467 h 6858000"/>
              <a:gd name="connsiteX83" fmla="*/ 4777334 w 7467600"/>
              <a:gd name="connsiteY83" fmla="*/ 5406072 h 6858000"/>
              <a:gd name="connsiteX84" fmla="*/ 4718341 w 7467600"/>
              <a:gd name="connsiteY84" fmla="*/ 5468043 h 6858000"/>
              <a:gd name="connsiteX85" fmla="*/ 4604655 w 7467600"/>
              <a:gd name="connsiteY85" fmla="*/ 5583434 h 6858000"/>
              <a:gd name="connsiteX86" fmla="*/ 4565074 w 7467600"/>
              <a:gd name="connsiteY86" fmla="*/ 5618550 h 6858000"/>
              <a:gd name="connsiteX87" fmla="*/ 4988186 w 7467600"/>
              <a:gd name="connsiteY87" fmla="*/ 5216467 h 6858000"/>
              <a:gd name="connsiteX88" fmla="*/ 4978032 w 7467600"/>
              <a:gd name="connsiteY88" fmla="*/ 5183809 h 6858000"/>
              <a:gd name="connsiteX89" fmla="*/ 4463413 w 7467600"/>
              <a:gd name="connsiteY89" fmla="*/ 5615162 h 6858000"/>
              <a:gd name="connsiteX90" fmla="*/ 4358134 w 7467600"/>
              <a:gd name="connsiteY90" fmla="*/ 5742791 h 6858000"/>
              <a:gd name="connsiteX91" fmla="*/ 4376219 w 7467600"/>
              <a:gd name="connsiteY91" fmla="*/ 5729027 h 6858000"/>
              <a:gd name="connsiteX92" fmla="*/ 4582340 w 7467600"/>
              <a:gd name="connsiteY92" fmla="*/ 5561037 h 6858000"/>
              <a:gd name="connsiteX93" fmla="*/ 4694684 w 7467600"/>
              <a:gd name="connsiteY93" fmla="*/ 5447098 h 6858000"/>
              <a:gd name="connsiteX94" fmla="*/ 4754123 w 7467600"/>
              <a:gd name="connsiteY94" fmla="*/ 5384643 h 6858000"/>
              <a:gd name="connsiteX95" fmla="*/ 4978032 w 7467600"/>
              <a:gd name="connsiteY95" fmla="*/ 5183809 h 6858000"/>
              <a:gd name="connsiteX96" fmla="*/ 1903353 w 7467600"/>
              <a:gd name="connsiteY96" fmla="*/ 5044827 h 6858000"/>
              <a:gd name="connsiteX97" fmla="*/ 1936931 w 7467600"/>
              <a:gd name="connsiteY97" fmla="*/ 5093954 h 6858000"/>
              <a:gd name="connsiteX98" fmla="*/ 2195868 w 7467600"/>
              <a:gd name="connsiteY98" fmla="*/ 5396574 h 6858000"/>
              <a:gd name="connsiteX99" fmla="*/ 2088852 w 7467600"/>
              <a:gd name="connsiteY99" fmla="*/ 5166123 h 6858000"/>
              <a:gd name="connsiteX100" fmla="*/ 1958241 w 7467600"/>
              <a:gd name="connsiteY100" fmla="*/ 5067955 h 6858000"/>
              <a:gd name="connsiteX101" fmla="*/ 1903353 w 7467600"/>
              <a:gd name="connsiteY101" fmla="*/ 5044827 h 6858000"/>
              <a:gd name="connsiteX102" fmla="*/ 1979378 w 7467600"/>
              <a:gd name="connsiteY102" fmla="*/ 4769504 h 6858000"/>
              <a:gd name="connsiteX103" fmla="*/ 2882120 w 7467600"/>
              <a:gd name="connsiteY103" fmla="*/ 5064547 h 6858000"/>
              <a:gd name="connsiteX104" fmla="*/ 2793103 w 7467600"/>
              <a:gd name="connsiteY104" fmla="*/ 5039699 h 6858000"/>
              <a:gd name="connsiteX105" fmla="*/ 2770041 w 7467600"/>
              <a:gd name="connsiteY105" fmla="*/ 5033634 h 6858000"/>
              <a:gd name="connsiteX106" fmla="*/ 1979378 w 7467600"/>
              <a:gd name="connsiteY106" fmla="*/ 4769504 h 6858000"/>
              <a:gd name="connsiteX107" fmla="*/ 1927410 w 7467600"/>
              <a:gd name="connsiteY107" fmla="*/ 4716164 h 6858000"/>
              <a:gd name="connsiteX108" fmla="*/ 1959587 w 7467600"/>
              <a:gd name="connsiteY108" fmla="*/ 4728849 h 6858000"/>
              <a:gd name="connsiteX109" fmla="*/ 2777707 w 7467600"/>
              <a:gd name="connsiteY109" fmla="*/ 5003991 h 6858000"/>
              <a:gd name="connsiteX110" fmla="*/ 2800768 w 7467600"/>
              <a:gd name="connsiteY110" fmla="*/ 5010056 h 6858000"/>
              <a:gd name="connsiteX111" fmla="*/ 2879408 w 7467600"/>
              <a:gd name="connsiteY111" fmla="*/ 5031590 h 6858000"/>
              <a:gd name="connsiteX112" fmla="*/ 2862295 w 7467600"/>
              <a:gd name="connsiteY112" fmla="*/ 5022958 h 6858000"/>
              <a:gd name="connsiteX113" fmla="*/ 2813343 w 7467600"/>
              <a:gd name="connsiteY113" fmla="*/ 4998369 h 6858000"/>
              <a:gd name="connsiteX114" fmla="*/ 2646245 w 7467600"/>
              <a:gd name="connsiteY114" fmla="*/ 4930999 h 6858000"/>
              <a:gd name="connsiteX115" fmla="*/ 1999243 w 7467600"/>
              <a:gd name="connsiteY115" fmla="*/ 4730524 h 6858000"/>
              <a:gd name="connsiteX116" fmla="*/ 1979527 w 7467600"/>
              <a:gd name="connsiteY116" fmla="*/ 4726651 h 6858000"/>
              <a:gd name="connsiteX117" fmla="*/ 1927410 w 7467600"/>
              <a:gd name="connsiteY117" fmla="*/ 4716164 h 6858000"/>
              <a:gd name="connsiteX118" fmla="*/ 1997014 w 7467600"/>
              <a:gd name="connsiteY118" fmla="*/ 4698007 h 6858000"/>
              <a:gd name="connsiteX119" fmla="*/ 2005458 w 7467600"/>
              <a:gd name="connsiteY119" fmla="*/ 4699540 h 6858000"/>
              <a:gd name="connsiteX120" fmla="*/ 2657186 w 7467600"/>
              <a:gd name="connsiteY120" fmla="*/ 4901687 h 6858000"/>
              <a:gd name="connsiteX121" fmla="*/ 2826662 w 7467600"/>
              <a:gd name="connsiteY121" fmla="*/ 4970362 h 6858000"/>
              <a:gd name="connsiteX122" fmla="*/ 2876100 w 7467600"/>
              <a:gd name="connsiteY122" fmla="*/ 4995397 h 6858000"/>
              <a:gd name="connsiteX123" fmla="*/ 3042600 w 7467600"/>
              <a:gd name="connsiteY123" fmla="*/ 5059532 h 6858000"/>
              <a:gd name="connsiteX124" fmla="*/ 1997014 w 7467600"/>
              <a:gd name="connsiteY124" fmla="*/ 4698007 h 6858000"/>
              <a:gd name="connsiteX125" fmla="*/ 2305292 w 7467600"/>
              <a:gd name="connsiteY125" fmla="*/ 4219492 h 6858000"/>
              <a:gd name="connsiteX126" fmla="*/ 3360922 w 7467600"/>
              <a:gd name="connsiteY126" fmla="*/ 4529373 h 6858000"/>
              <a:gd name="connsiteX127" fmla="*/ 3492420 w 7467600"/>
              <a:gd name="connsiteY127" fmla="*/ 4510145 h 6858000"/>
              <a:gd name="connsiteX128" fmla="*/ 3364086 w 7467600"/>
              <a:gd name="connsiteY128" fmla="*/ 4480340 h 6858000"/>
              <a:gd name="connsiteX129" fmla="*/ 3225818 w 7467600"/>
              <a:gd name="connsiteY129" fmla="*/ 4411822 h 6858000"/>
              <a:gd name="connsiteX130" fmla="*/ 3129696 w 7467600"/>
              <a:gd name="connsiteY130" fmla="*/ 4360704 h 6858000"/>
              <a:gd name="connsiteX131" fmla="*/ 2814545 w 7467600"/>
              <a:gd name="connsiteY131" fmla="*/ 4282955 h 6858000"/>
              <a:gd name="connsiteX132" fmla="*/ 2305292 w 7467600"/>
              <a:gd name="connsiteY132" fmla="*/ 4219492 h 6858000"/>
              <a:gd name="connsiteX133" fmla="*/ 2626982 w 7467600"/>
              <a:gd name="connsiteY133" fmla="*/ 4206450 h 6858000"/>
              <a:gd name="connsiteX134" fmla="*/ 2490617 w 7467600"/>
              <a:gd name="connsiteY134" fmla="*/ 4206951 h 6858000"/>
              <a:gd name="connsiteX135" fmla="*/ 2819869 w 7467600"/>
              <a:gd name="connsiteY135" fmla="*/ 4252936 h 6858000"/>
              <a:gd name="connsiteX136" fmla="*/ 3143018 w 7467600"/>
              <a:gd name="connsiteY136" fmla="*/ 4332698 h 6858000"/>
              <a:gd name="connsiteX137" fmla="*/ 3241520 w 7467600"/>
              <a:gd name="connsiteY137" fmla="*/ 4385112 h 6858000"/>
              <a:gd name="connsiteX138" fmla="*/ 3374575 w 7467600"/>
              <a:gd name="connsiteY138" fmla="*/ 4451517 h 6858000"/>
              <a:gd name="connsiteX139" fmla="*/ 3505221 w 7467600"/>
              <a:gd name="connsiteY139" fmla="*/ 4480757 h 6858000"/>
              <a:gd name="connsiteX140" fmla="*/ 2626982 w 7467600"/>
              <a:gd name="connsiteY140" fmla="*/ 4206450 h 6858000"/>
              <a:gd name="connsiteX141" fmla="*/ 1310106 w 7467600"/>
              <a:gd name="connsiteY141" fmla="*/ 3943217 h 6858000"/>
              <a:gd name="connsiteX142" fmla="*/ 854994 w 7467600"/>
              <a:gd name="connsiteY142" fmla="*/ 4399136 h 6858000"/>
              <a:gd name="connsiteX143" fmla="*/ 742462 w 7467600"/>
              <a:gd name="connsiteY143" fmla="*/ 4594648 h 6858000"/>
              <a:gd name="connsiteX144" fmla="*/ 820602 w 7467600"/>
              <a:gd name="connsiteY144" fmla="*/ 4485915 h 6858000"/>
              <a:gd name="connsiteX145" fmla="*/ 878295 w 7467600"/>
              <a:gd name="connsiteY145" fmla="*/ 4403594 h 6858000"/>
              <a:gd name="connsiteX146" fmla="*/ 1240607 w 7467600"/>
              <a:gd name="connsiteY146" fmla="*/ 4010401 h 6858000"/>
              <a:gd name="connsiteX147" fmla="*/ 1310106 w 7467600"/>
              <a:gd name="connsiteY147" fmla="*/ 3943217 h 6858000"/>
              <a:gd name="connsiteX148" fmla="*/ 1423113 w 7467600"/>
              <a:gd name="connsiteY148" fmla="*/ 3874565 h 6858000"/>
              <a:gd name="connsiteX149" fmla="*/ 1260565 w 7467600"/>
              <a:gd name="connsiteY149" fmla="*/ 4031982 h 6858000"/>
              <a:gd name="connsiteX150" fmla="*/ 901900 w 7467600"/>
              <a:gd name="connsiteY150" fmla="*/ 4421236 h 6858000"/>
              <a:gd name="connsiteX151" fmla="*/ 845044 w 7467600"/>
              <a:gd name="connsiteY151" fmla="*/ 4502436 h 6858000"/>
              <a:gd name="connsiteX152" fmla="*/ 685926 w 7467600"/>
              <a:gd name="connsiteY152" fmla="*/ 4703069 h 6858000"/>
              <a:gd name="connsiteX153" fmla="*/ 684248 w 7467600"/>
              <a:gd name="connsiteY153" fmla="*/ 4706721 h 6858000"/>
              <a:gd name="connsiteX154" fmla="*/ 1423113 w 7467600"/>
              <a:gd name="connsiteY154" fmla="*/ 3874565 h 6858000"/>
              <a:gd name="connsiteX155" fmla="*/ 3316479 w 7467600"/>
              <a:gd name="connsiteY155" fmla="*/ 3872136 h 6858000"/>
              <a:gd name="connsiteX156" fmla="*/ 3546806 w 7467600"/>
              <a:gd name="connsiteY156" fmla="*/ 4356139 h 6858000"/>
              <a:gd name="connsiteX157" fmla="*/ 3364433 w 7467600"/>
              <a:gd name="connsiteY157" fmla="*/ 3953121 h 6858000"/>
              <a:gd name="connsiteX158" fmla="*/ 3316479 w 7467600"/>
              <a:gd name="connsiteY158" fmla="*/ 3872136 h 6858000"/>
              <a:gd name="connsiteX159" fmla="*/ 3291335 w 7467600"/>
              <a:gd name="connsiteY159" fmla="*/ 3767420 h 6858000"/>
              <a:gd name="connsiteX160" fmla="*/ 3390805 w 7467600"/>
              <a:gd name="connsiteY160" fmla="*/ 3937163 h 6858000"/>
              <a:gd name="connsiteX161" fmla="*/ 3579062 w 7467600"/>
              <a:gd name="connsiteY161" fmla="*/ 4359040 h 6858000"/>
              <a:gd name="connsiteX162" fmla="*/ 3467355 w 7467600"/>
              <a:gd name="connsiteY162" fmla="*/ 3988130 h 6858000"/>
              <a:gd name="connsiteX163" fmla="*/ 3310753 w 7467600"/>
              <a:gd name="connsiteY163" fmla="*/ 3787140 h 6858000"/>
              <a:gd name="connsiteX164" fmla="*/ 3291335 w 7467600"/>
              <a:gd name="connsiteY164" fmla="*/ 3767420 h 6858000"/>
              <a:gd name="connsiteX165" fmla="*/ 1635889 w 7467600"/>
              <a:gd name="connsiteY165" fmla="*/ 3709494 h 6858000"/>
              <a:gd name="connsiteX166" fmla="*/ 1634800 w 7467600"/>
              <a:gd name="connsiteY166" fmla="*/ 3731111 h 6858000"/>
              <a:gd name="connsiteX167" fmla="*/ 1635889 w 7467600"/>
              <a:gd name="connsiteY167" fmla="*/ 3709494 h 6858000"/>
              <a:gd name="connsiteX168" fmla="*/ 1510397 w 7467600"/>
              <a:gd name="connsiteY168" fmla="*/ 3684705 h 6858000"/>
              <a:gd name="connsiteX169" fmla="*/ 1146550 w 7467600"/>
              <a:gd name="connsiteY169" fmla="*/ 3802012 h 6858000"/>
              <a:gd name="connsiteX170" fmla="*/ 698834 w 7467600"/>
              <a:gd name="connsiteY170" fmla="*/ 3952272 h 6858000"/>
              <a:gd name="connsiteX171" fmla="*/ 34256 w 7467600"/>
              <a:gd name="connsiteY171" fmla="*/ 4347603 h 6858000"/>
              <a:gd name="connsiteX172" fmla="*/ 527241 w 7467600"/>
              <a:gd name="connsiteY172" fmla="*/ 4065078 h 6858000"/>
              <a:gd name="connsiteX173" fmla="*/ 1510397 w 7467600"/>
              <a:gd name="connsiteY173" fmla="*/ 3684705 h 6858000"/>
              <a:gd name="connsiteX174" fmla="*/ 1313114 w 7467600"/>
              <a:gd name="connsiteY174" fmla="*/ 3655216 h 6858000"/>
              <a:gd name="connsiteX175" fmla="*/ 1109304 w 7467600"/>
              <a:gd name="connsiteY175" fmla="*/ 3669030 h 6858000"/>
              <a:gd name="connsiteX176" fmla="*/ 8129 w 7467600"/>
              <a:gd name="connsiteY176" fmla="*/ 4330519 h 6858000"/>
              <a:gd name="connsiteX177" fmla="*/ 687572 w 7467600"/>
              <a:gd name="connsiteY177" fmla="*/ 3925629 h 6858000"/>
              <a:gd name="connsiteX178" fmla="*/ 1138365 w 7467600"/>
              <a:gd name="connsiteY178" fmla="*/ 3774515 h 6858000"/>
              <a:gd name="connsiteX179" fmla="*/ 1505579 w 7467600"/>
              <a:gd name="connsiteY179" fmla="*/ 3655526 h 6858000"/>
              <a:gd name="connsiteX180" fmla="*/ 1313114 w 7467600"/>
              <a:gd name="connsiteY180" fmla="*/ 3655216 h 6858000"/>
              <a:gd name="connsiteX181" fmla="*/ 3655073 w 7467600"/>
              <a:gd name="connsiteY181" fmla="*/ 3650884 h 6858000"/>
              <a:gd name="connsiteX182" fmla="*/ 3989938 w 7467600"/>
              <a:gd name="connsiteY182" fmla="*/ 3991685 h 6858000"/>
              <a:gd name="connsiteX183" fmla="*/ 4393907 w 7467600"/>
              <a:gd name="connsiteY183" fmla="*/ 4261258 h 6858000"/>
              <a:gd name="connsiteX184" fmla="*/ 4648051 w 7467600"/>
              <a:gd name="connsiteY184" fmla="*/ 4374051 h 6858000"/>
              <a:gd name="connsiteX185" fmla="*/ 4383389 w 7467600"/>
              <a:gd name="connsiteY185" fmla="*/ 4184369 h 6858000"/>
              <a:gd name="connsiteX186" fmla="*/ 4165508 w 7467600"/>
              <a:gd name="connsiteY186" fmla="*/ 4035196 h 6858000"/>
              <a:gd name="connsiteX187" fmla="*/ 4068162 w 7467600"/>
              <a:gd name="connsiteY187" fmla="*/ 3953394 h 6858000"/>
              <a:gd name="connsiteX188" fmla="*/ 3981416 w 7467600"/>
              <a:gd name="connsiteY188" fmla="*/ 3880482 h 6858000"/>
              <a:gd name="connsiteX189" fmla="*/ 3800147 w 7467600"/>
              <a:gd name="connsiteY189" fmla="*/ 3749872 h 6858000"/>
              <a:gd name="connsiteX190" fmla="*/ 3655073 w 7467600"/>
              <a:gd name="connsiteY190" fmla="*/ 3650884 h 6858000"/>
              <a:gd name="connsiteX191" fmla="*/ 3670252 w 7467600"/>
              <a:gd name="connsiteY191" fmla="*/ 3622798 h 6858000"/>
              <a:gd name="connsiteX192" fmla="*/ 3817258 w 7467600"/>
              <a:gd name="connsiteY192" fmla="*/ 3723577 h 6858000"/>
              <a:gd name="connsiteX193" fmla="*/ 4000461 w 7467600"/>
              <a:gd name="connsiteY193" fmla="*/ 3855966 h 6858000"/>
              <a:gd name="connsiteX194" fmla="*/ 4088180 w 7467600"/>
              <a:gd name="connsiteY194" fmla="*/ 3929774 h 6858000"/>
              <a:gd name="connsiteX195" fmla="*/ 4184555 w 7467600"/>
              <a:gd name="connsiteY195" fmla="*/ 4010683 h 6858000"/>
              <a:gd name="connsiteX196" fmla="*/ 4399563 w 7467600"/>
              <a:gd name="connsiteY196" fmla="*/ 4158106 h 6858000"/>
              <a:gd name="connsiteX197" fmla="*/ 4684469 w 7467600"/>
              <a:gd name="connsiteY197" fmla="*/ 4364680 h 6858000"/>
              <a:gd name="connsiteX198" fmla="*/ 4690271 w 7467600"/>
              <a:gd name="connsiteY198" fmla="*/ 4370034 h 6858000"/>
              <a:gd name="connsiteX199" fmla="*/ 4136093 w 7467600"/>
              <a:gd name="connsiteY199" fmla="*/ 3858466 h 6858000"/>
              <a:gd name="connsiteX200" fmla="*/ 3670252 w 7467600"/>
              <a:gd name="connsiteY200" fmla="*/ 3622798 h 6858000"/>
              <a:gd name="connsiteX201" fmla="*/ 4440129 w 7467600"/>
              <a:gd name="connsiteY201" fmla="*/ 3448571 h 6858000"/>
              <a:gd name="connsiteX202" fmla="*/ 4856525 w 7467600"/>
              <a:gd name="connsiteY202" fmla="*/ 3915351 h 6858000"/>
              <a:gd name="connsiteX203" fmla="*/ 5059055 w 7467600"/>
              <a:gd name="connsiteY203" fmla="*/ 4108918 h 6858000"/>
              <a:gd name="connsiteX204" fmla="*/ 5290070 w 7467600"/>
              <a:gd name="connsiteY204" fmla="*/ 4263619 h 6858000"/>
              <a:gd name="connsiteX205" fmla="*/ 4834991 w 7467600"/>
              <a:gd name="connsiteY205" fmla="*/ 3830985 h 6858000"/>
              <a:gd name="connsiteX206" fmla="*/ 4440129 w 7467600"/>
              <a:gd name="connsiteY206" fmla="*/ 3448571 h 6858000"/>
              <a:gd name="connsiteX207" fmla="*/ 4441737 w 7467600"/>
              <a:gd name="connsiteY207" fmla="*/ 3399734 h 6858000"/>
              <a:gd name="connsiteX208" fmla="*/ 4431236 w 7467600"/>
              <a:gd name="connsiteY208" fmla="*/ 3400954 h 6858000"/>
              <a:gd name="connsiteX209" fmla="*/ 4557150 w 7467600"/>
              <a:gd name="connsiteY209" fmla="*/ 3510023 h 6858000"/>
              <a:gd name="connsiteX210" fmla="*/ 4856936 w 7467600"/>
              <a:gd name="connsiteY210" fmla="*/ 3809146 h 6858000"/>
              <a:gd name="connsiteX211" fmla="*/ 5111996 w 7467600"/>
              <a:gd name="connsiteY211" fmla="*/ 4065759 h 6858000"/>
              <a:gd name="connsiteX212" fmla="*/ 5388878 w 7467600"/>
              <a:gd name="connsiteY212" fmla="*/ 4300185 h 6858000"/>
              <a:gd name="connsiteX213" fmla="*/ 5425556 w 7467600"/>
              <a:gd name="connsiteY213" fmla="*/ 4308967 h 6858000"/>
              <a:gd name="connsiteX214" fmla="*/ 4943646 w 7467600"/>
              <a:gd name="connsiteY214" fmla="*/ 3822916 h 6858000"/>
              <a:gd name="connsiteX215" fmla="*/ 4594837 w 7467600"/>
              <a:gd name="connsiteY215" fmla="*/ 3532274 h 6858000"/>
              <a:gd name="connsiteX216" fmla="*/ 4441737 w 7467600"/>
              <a:gd name="connsiteY216" fmla="*/ 3399734 h 6858000"/>
              <a:gd name="connsiteX217" fmla="*/ 5425834 w 7467600"/>
              <a:gd name="connsiteY217" fmla="*/ 3162785 h 6858000"/>
              <a:gd name="connsiteX218" fmla="*/ 5401644 w 7467600"/>
              <a:gd name="connsiteY218" fmla="*/ 3617847 h 6858000"/>
              <a:gd name="connsiteX219" fmla="*/ 5467256 w 7467600"/>
              <a:gd name="connsiteY219" fmla="*/ 4175494 h 6858000"/>
              <a:gd name="connsiteX220" fmla="*/ 5448069 w 7467600"/>
              <a:gd name="connsiteY220" fmla="*/ 3567554 h 6858000"/>
              <a:gd name="connsiteX221" fmla="*/ 5425834 w 7467600"/>
              <a:gd name="connsiteY221" fmla="*/ 3162785 h 6858000"/>
              <a:gd name="connsiteX222" fmla="*/ 1318687 w 7467600"/>
              <a:gd name="connsiteY222" fmla="*/ 3113840 h 6858000"/>
              <a:gd name="connsiteX223" fmla="*/ 1066793 w 7467600"/>
              <a:gd name="connsiteY223" fmla="*/ 3212171 h 6858000"/>
              <a:gd name="connsiteX224" fmla="*/ 993319 w 7467600"/>
              <a:gd name="connsiteY224" fmla="*/ 3247648 h 6858000"/>
              <a:gd name="connsiteX225" fmla="*/ 853081 w 7467600"/>
              <a:gd name="connsiteY225" fmla="*/ 3312410 h 6858000"/>
              <a:gd name="connsiteX226" fmla="*/ 805957 w 7467600"/>
              <a:gd name="connsiteY226" fmla="*/ 3330443 h 6858000"/>
              <a:gd name="connsiteX227" fmla="*/ 1318687 w 7467600"/>
              <a:gd name="connsiteY227" fmla="*/ 3113840 h 6858000"/>
              <a:gd name="connsiteX228" fmla="*/ 5453702 w 7467600"/>
              <a:gd name="connsiteY228" fmla="*/ 3090882 h 6858000"/>
              <a:gd name="connsiteX229" fmla="*/ 5480135 w 7467600"/>
              <a:gd name="connsiteY229" fmla="*/ 3565802 h 6858000"/>
              <a:gd name="connsiteX230" fmla="*/ 5499023 w 7467600"/>
              <a:gd name="connsiteY230" fmla="*/ 4166310 h 6858000"/>
              <a:gd name="connsiteX231" fmla="*/ 5547022 w 7467600"/>
              <a:gd name="connsiteY231" fmla="*/ 3607838 h 6858000"/>
              <a:gd name="connsiteX232" fmla="*/ 5515964 w 7467600"/>
              <a:gd name="connsiteY232" fmla="*/ 3378541 h 6858000"/>
              <a:gd name="connsiteX233" fmla="*/ 5453702 w 7467600"/>
              <a:gd name="connsiteY233" fmla="*/ 3090882 h 6858000"/>
              <a:gd name="connsiteX234" fmla="*/ 1238695 w 7467600"/>
              <a:gd name="connsiteY234" fmla="*/ 3076820 h 6858000"/>
              <a:gd name="connsiteX235" fmla="*/ 716371 w 7467600"/>
              <a:gd name="connsiteY235" fmla="*/ 3293249 h 6858000"/>
              <a:gd name="connsiteX236" fmla="*/ 579522 w 7467600"/>
              <a:gd name="connsiteY236" fmla="*/ 3371759 h 6858000"/>
              <a:gd name="connsiteX237" fmla="*/ 600288 w 7467600"/>
              <a:gd name="connsiteY237" fmla="*/ 3365555 h 6858000"/>
              <a:gd name="connsiteX238" fmla="*/ 840692 w 7467600"/>
              <a:gd name="connsiteY238" fmla="*/ 3284921 h 6858000"/>
              <a:gd name="connsiteX239" fmla="*/ 979248 w 7467600"/>
              <a:gd name="connsiteY239" fmla="*/ 3221003 h 6858000"/>
              <a:gd name="connsiteX240" fmla="*/ 1053282 w 7467600"/>
              <a:gd name="connsiteY240" fmla="*/ 3185247 h 6858000"/>
              <a:gd name="connsiteX241" fmla="*/ 1320603 w 7467600"/>
              <a:gd name="connsiteY241" fmla="*/ 3081281 h 6858000"/>
              <a:gd name="connsiteX242" fmla="*/ 1238695 w 7467600"/>
              <a:gd name="connsiteY242" fmla="*/ 3076820 h 6858000"/>
              <a:gd name="connsiteX243" fmla="*/ 5425627 w 7467600"/>
              <a:gd name="connsiteY243" fmla="*/ 2954192 h 6858000"/>
              <a:gd name="connsiteX244" fmla="*/ 5470770 w 7467600"/>
              <a:gd name="connsiteY244" fmla="*/ 3005435 h 6858000"/>
              <a:gd name="connsiteX245" fmla="*/ 5519779 w 7467600"/>
              <a:gd name="connsiteY245" fmla="*/ 4359223 h 6858000"/>
              <a:gd name="connsiteX246" fmla="*/ 5520293 w 7467600"/>
              <a:gd name="connsiteY246" fmla="*/ 4360602 h 6858000"/>
              <a:gd name="connsiteX247" fmla="*/ 5767221 w 7467600"/>
              <a:gd name="connsiteY247" fmla="*/ 4665564 h 6858000"/>
              <a:gd name="connsiteX248" fmla="*/ 6937169 w 7467600"/>
              <a:gd name="connsiteY248" fmla="*/ 4815941 h 6858000"/>
              <a:gd name="connsiteX249" fmla="*/ 6953922 w 7467600"/>
              <a:gd name="connsiteY249" fmla="*/ 4890068 h 6858000"/>
              <a:gd name="connsiteX250" fmla="*/ 6071359 w 7467600"/>
              <a:gd name="connsiteY250" fmla="*/ 4770770 h 6858000"/>
              <a:gd name="connsiteX251" fmla="*/ 6038839 w 7467600"/>
              <a:gd name="connsiteY251" fmla="*/ 4764474 h 6858000"/>
              <a:gd name="connsiteX252" fmla="*/ 6038706 w 7467600"/>
              <a:gd name="connsiteY252" fmla="*/ 4763847 h 6858000"/>
              <a:gd name="connsiteX253" fmla="*/ 6037784 w 7467600"/>
              <a:gd name="connsiteY253" fmla="*/ 4764270 h 6858000"/>
              <a:gd name="connsiteX254" fmla="*/ 6038839 w 7467600"/>
              <a:gd name="connsiteY254" fmla="*/ 4764474 h 6858000"/>
              <a:gd name="connsiteX255" fmla="*/ 6040338 w 7467600"/>
              <a:gd name="connsiteY255" fmla="*/ 4771418 h 6858000"/>
              <a:gd name="connsiteX256" fmla="*/ 6024488 w 7467600"/>
              <a:gd name="connsiteY256" fmla="*/ 4809903 h 6858000"/>
              <a:gd name="connsiteX257" fmla="*/ 5599771 w 7467600"/>
              <a:gd name="connsiteY257" fmla="*/ 5509652 h 6858000"/>
              <a:gd name="connsiteX258" fmla="*/ 5548843 w 7467600"/>
              <a:gd name="connsiteY258" fmla="*/ 5563845 h 6858000"/>
              <a:gd name="connsiteX259" fmla="*/ 5940952 w 7467600"/>
              <a:gd name="connsiteY259" fmla="*/ 6250028 h 6858000"/>
              <a:gd name="connsiteX260" fmla="*/ 6043441 w 7467600"/>
              <a:gd name="connsiteY260" fmla="*/ 6665847 h 6858000"/>
              <a:gd name="connsiteX261" fmla="*/ 6093432 w 7467600"/>
              <a:gd name="connsiteY261" fmla="*/ 6858000 h 6858000"/>
              <a:gd name="connsiteX262" fmla="*/ 6034344 w 7467600"/>
              <a:gd name="connsiteY262" fmla="*/ 6858000 h 6858000"/>
              <a:gd name="connsiteX263" fmla="*/ 6026679 w 7467600"/>
              <a:gd name="connsiteY263" fmla="*/ 6836959 h 6858000"/>
              <a:gd name="connsiteX264" fmla="*/ 5800441 w 7467600"/>
              <a:gd name="connsiteY264" fmla="*/ 6335286 h 6858000"/>
              <a:gd name="connsiteX265" fmla="*/ 5526562 w 7467600"/>
              <a:gd name="connsiteY265" fmla="*/ 5705388 h 6858000"/>
              <a:gd name="connsiteX266" fmla="*/ 5519640 w 7467600"/>
              <a:gd name="connsiteY266" fmla="*/ 5683774 h 6858000"/>
              <a:gd name="connsiteX267" fmla="*/ 5844559 w 7467600"/>
              <a:gd name="connsiteY267" fmla="*/ 6553349 h 6858000"/>
              <a:gd name="connsiteX268" fmla="*/ 5975994 w 7467600"/>
              <a:gd name="connsiteY268" fmla="*/ 6858000 h 6858000"/>
              <a:gd name="connsiteX269" fmla="*/ 5898547 w 7467600"/>
              <a:gd name="connsiteY269" fmla="*/ 6858000 h 6858000"/>
              <a:gd name="connsiteX270" fmla="*/ 5682041 w 7467600"/>
              <a:gd name="connsiteY270" fmla="*/ 6355860 h 6858000"/>
              <a:gd name="connsiteX271" fmla="*/ 5461758 w 7467600"/>
              <a:gd name="connsiteY271" fmla="*/ 5820220 h 6858000"/>
              <a:gd name="connsiteX272" fmla="*/ 5237282 w 7467600"/>
              <a:gd name="connsiteY272" fmla="*/ 6579086 h 6858000"/>
              <a:gd name="connsiteX273" fmla="*/ 5115009 w 7467600"/>
              <a:gd name="connsiteY273" fmla="*/ 6858000 h 6858000"/>
              <a:gd name="connsiteX274" fmla="*/ 5028074 w 7467600"/>
              <a:gd name="connsiteY274" fmla="*/ 6858000 h 6858000"/>
              <a:gd name="connsiteX275" fmla="*/ 5079508 w 7467600"/>
              <a:gd name="connsiteY275" fmla="*/ 6749074 h 6858000"/>
              <a:gd name="connsiteX276" fmla="*/ 5371846 w 7467600"/>
              <a:gd name="connsiteY276" fmla="*/ 5924413 h 6858000"/>
              <a:gd name="connsiteX277" fmla="*/ 5270512 w 7467600"/>
              <a:gd name="connsiteY277" fmla="*/ 6138975 h 6858000"/>
              <a:gd name="connsiteX278" fmla="*/ 5062409 w 7467600"/>
              <a:gd name="connsiteY278" fmla="*/ 6653544 h 6858000"/>
              <a:gd name="connsiteX279" fmla="*/ 5036628 w 7467600"/>
              <a:gd name="connsiteY279" fmla="*/ 6754247 h 6858000"/>
              <a:gd name="connsiteX280" fmla="*/ 5009112 w 7467600"/>
              <a:gd name="connsiteY280" fmla="*/ 6858000 h 6858000"/>
              <a:gd name="connsiteX281" fmla="*/ 4976679 w 7467600"/>
              <a:gd name="connsiteY281" fmla="*/ 6858000 h 6858000"/>
              <a:gd name="connsiteX282" fmla="*/ 5006537 w 7467600"/>
              <a:gd name="connsiteY282" fmla="*/ 6747068 h 6858000"/>
              <a:gd name="connsiteX283" fmla="*/ 5032723 w 7467600"/>
              <a:gd name="connsiteY283" fmla="*/ 6644957 h 6858000"/>
              <a:gd name="connsiteX284" fmla="*/ 5242949 w 7467600"/>
              <a:gd name="connsiteY284" fmla="*/ 6125175 h 6858000"/>
              <a:gd name="connsiteX285" fmla="*/ 5286321 w 7467600"/>
              <a:gd name="connsiteY285" fmla="*/ 6033555 h 6858000"/>
              <a:gd name="connsiteX286" fmla="*/ 5008210 w 7467600"/>
              <a:gd name="connsiteY286" fmla="*/ 6649194 h 6858000"/>
              <a:gd name="connsiteX287" fmla="*/ 4986321 w 7467600"/>
              <a:gd name="connsiteY287" fmla="*/ 6765687 h 6858000"/>
              <a:gd name="connsiteX288" fmla="*/ 4973474 w 7467600"/>
              <a:gd name="connsiteY288" fmla="*/ 6858000 h 6858000"/>
              <a:gd name="connsiteX289" fmla="*/ 4907178 w 7467600"/>
              <a:gd name="connsiteY289" fmla="*/ 6858000 h 6858000"/>
              <a:gd name="connsiteX290" fmla="*/ 4910810 w 7467600"/>
              <a:gd name="connsiteY290" fmla="*/ 6829660 h 6858000"/>
              <a:gd name="connsiteX291" fmla="*/ 4987461 w 7467600"/>
              <a:gd name="connsiteY291" fmla="*/ 6432994 h 6858000"/>
              <a:gd name="connsiteX292" fmla="*/ 5179262 w 7467600"/>
              <a:gd name="connsiteY292" fmla="*/ 6035044 h 6858000"/>
              <a:gd name="connsiteX293" fmla="*/ 4689678 w 7467600"/>
              <a:gd name="connsiteY293" fmla="*/ 6440241 h 6858000"/>
              <a:gd name="connsiteX294" fmla="*/ 4477543 w 7467600"/>
              <a:gd name="connsiteY294" fmla="*/ 6674836 h 6858000"/>
              <a:gd name="connsiteX295" fmla="*/ 4329957 w 7467600"/>
              <a:gd name="connsiteY295" fmla="*/ 6858000 h 6858000"/>
              <a:gd name="connsiteX296" fmla="*/ 4218595 w 7467600"/>
              <a:gd name="connsiteY296" fmla="*/ 6858000 h 6858000"/>
              <a:gd name="connsiteX297" fmla="*/ 4368888 w 7467600"/>
              <a:gd name="connsiteY297" fmla="*/ 6668412 h 6858000"/>
              <a:gd name="connsiteX298" fmla="*/ 4563091 w 7467600"/>
              <a:gd name="connsiteY298" fmla="*/ 6442508 h 6858000"/>
              <a:gd name="connsiteX299" fmla="*/ 5387324 w 7467600"/>
              <a:gd name="connsiteY299" fmla="*/ 5705830 h 6858000"/>
              <a:gd name="connsiteX300" fmla="*/ 5073620 w 7467600"/>
              <a:gd name="connsiteY300" fmla="*/ 5955437 h 6858000"/>
              <a:gd name="connsiteX301" fmla="*/ 4689789 w 7467600"/>
              <a:gd name="connsiteY301" fmla="*/ 6268382 h 6858000"/>
              <a:gd name="connsiteX302" fmla="*/ 4418722 w 7467600"/>
              <a:gd name="connsiteY302" fmla="*/ 6570886 h 6858000"/>
              <a:gd name="connsiteX303" fmla="*/ 4214944 w 7467600"/>
              <a:gd name="connsiteY303" fmla="*/ 6858000 h 6858000"/>
              <a:gd name="connsiteX304" fmla="*/ 4177898 w 7467600"/>
              <a:gd name="connsiteY304" fmla="*/ 6858000 h 6858000"/>
              <a:gd name="connsiteX305" fmla="*/ 4391597 w 7467600"/>
              <a:gd name="connsiteY305" fmla="*/ 6556370 h 6858000"/>
              <a:gd name="connsiteX306" fmla="*/ 4668889 w 7467600"/>
              <a:gd name="connsiteY306" fmla="*/ 6246399 h 6858000"/>
              <a:gd name="connsiteX307" fmla="*/ 5055427 w 7467600"/>
              <a:gd name="connsiteY307" fmla="*/ 5931476 h 6858000"/>
              <a:gd name="connsiteX308" fmla="*/ 5371814 w 7467600"/>
              <a:gd name="connsiteY308" fmla="*/ 5678975 h 6858000"/>
              <a:gd name="connsiteX309" fmla="*/ 4987918 w 7467600"/>
              <a:gd name="connsiteY309" fmla="*/ 5838701 h 6858000"/>
              <a:gd name="connsiteX310" fmla="*/ 4317146 w 7467600"/>
              <a:gd name="connsiteY310" fmla="*/ 6587716 h 6858000"/>
              <a:gd name="connsiteX311" fmla="*/ 4171627 w 7467600"/>
              <a:gd name="connsiteY311" fmla="*/ 6858000 h 6858000"/>
              <a:gd name="connsiteX312" fmla="*/ 4081585 w 7467600"/>
              <a:gd name="connsiteY312" fmla="*/ 6858000 h 6858000"/>
              <a:gd name="connsiteX313" fmla="*/ 4238603 w 7467600"/>
              <a:gd name="connsiteY313" fmla="*/ 6559341 h 6858000"/>
              <a:gd name="connsiteX314" fmla="*/ 4778333 w 7467600"/>
              <a:gd name="connsiteY314" fmla="*/ 5873626 h 6858000"/>
              <a:gd name="connsiteX315" fmla="*/ 5414185 w 7467600"/>
              <a:gd name="connsiteY315" fmla="*/ 5573882 h 6858000"/>
              <a:gd name="connsiteX316" fmla="*/ 5959648 w 7467600"/>
              <a:gd name="connsiteY316" fmla="*/ 4760797 h 6858000"/>
              <a:gd name="connsiteX317" fmla="*/ 5355019 w 7467600"/>
              <a:gd name="connsiteY317" fmla="*/ 4734672 h 6858000"/>
              <a:gd name="connsiteX318" fmla="*/ 5083565 w 7467600"/>
              <a:gd name="connsiteY318" fmla="*/ 5179121 h 6858000"/>
              <a:gd name="connsiteX319" fmla="*/ 4713577 w 7467600"/>
              <a:gd name="connsiteY319" fmla="*/ 5616803 h 6858000"/>
              <a:gd name="connsiteX320" fmla="*/ 3989559 w 7467600"/>
              <a:gd name="connsiteY320" fmla="*/ 6145945 h 6858000"/>
              <a:gd name="connsiteX321" fmla="*/ 3939824 w 7467600"/>
              <a:gd name="connsiteY321" fmla="*/ 6066900 h 6858000"/>
              <a:gd name="connsiteX322" fmla="*/ 4584537 w 7467600"/>
              <a:gd name="connsiteY322" fmla="*/ 5324826 h 6858000"/>
              <a:gd name="connsiteX323" fmla="*/ 5037105 w 7467600"/>
              <a:gd name="connsiteY323" fmla="*/ 5088765 h 6858000"/>
              <a:gd name="connsiteX324" fmla="*/ 5039930 w 7467600"/>
              <a:gd name="connsiteY324" fmla="*/ 5089585 h 6858000"/>
              <a:gd name="connsiteX325" fmla="*/ 5263764 w 7467600"/>
              <a:gd name="connsiteY325" fmla="*/ 4735525 h 6858000"/>
              <a:gd name="connsiteX326" fmla="*/ 4086300 w 7467600"/>
              <a:gd name="connsiteY326" fmla="*/ 4884599 h 6858000"/>
              <a:gd name="connsiteX327" fmla="*/ 4085485 w 7467600"/>
              <a:gd name="connsiteY327" fmla="*/ 4899070 h 6858000"/>
              <a:gd name="connsiteX328" fmla="*/ 3871915 w 7467600"/>
              <a:gd name="connsiteY328" fmla="*/ 5253645 h 6858000"/>
              <a:gd name="connsiteX329" fmla="*/ 3799374 w 7467600"/>
              <a:gd name="connsiteY329" fmla="*/ 5466127 h 6858000"/>
              <a:gd name="connsiteX330" fmla="*/ 3498850 w 7467600"/>
              <a:gd name="connsiteY330" fmla="*/ 6661888 h 6858000"/>
              <a:gd name="connsiteX331" fmla="*/ 3399216 w 7467600"/>
              <a:gd name="connsiteY331" fmla="*/ 6858000 h 6858000"/>
              <a:gd name="connsiteX332" fmla="*/ 3303688 w 7467600"/>
              <a:gd name="connsiteY332" fmla="*/ 6858000 h 6858000"/>
              <a:gd name="connsiteX333" fmla="*/ 3391774 w 7467600"/>
              <a:gd name="connsiteY333" fmla="*/ 6697181 h 6858000"/>
              <a:gd name="connsiteX334" fmla="*/ 3735540 w 7467600"/>
              <a:gd name="connsiteY334" fmla="*/ 5546923 h 6858000"/>
              <a:gd name="connsiteX335" fmla="*/ 3729438 w 7467600"/>
              <a:gd name="connsiteY335" fmla="*/ 5569058 h 6858000"/>
              <a:gd name="connsiteX336" fmla="*/ 3707782 w 7467600"/>
              <a:gd name="connsiteY336" fmla="*/ 5644908 h 6858000"/>
              <a:gd name="connsiteX337" fmla="*/ 3583827 w 7467600"/>
              <a:gd name="connsiteY337" fmla="*/ 6039215 h 6858000"/>
              <a:gd name="connsiteX338" fmla="*/ 3547861 w 7467600"/>
              <a:gd name="connsiteY338" fmla="*/ 6129609 h 6858000"/>
              <a:gd name="connsiteX339" fmla="*/ 3490905 w 7467600"/>
              <a:gd name="connsiteY339" fmla="*/ 6277660 h 6858000"/>
              <a:gd name="connsiteX340" fmla="*/ 3455859 w 7467600"/>
              <a:gd name="connsiteY340" fmla="*/ 6391301 h 6858000"/>
              <a:gd name="connsiteX341" fmla="*/ 3429112 w 7467600"/>
              <a:gd name="connsiteY341" fmla="*/ 6479469 h 6858000"/>
              <a:gd name="connsiteX342" fmla="*/ 3304862 w 7467600"/>
              <a:gd name="connsiteY342" fmla="*/ 6796476 h 6858000"/>
              <a:gd name="connsiteX343" fmla="*/ 3276071 w 7467600"/>
              <a:gd name="connsiteY343" fmla="*/ 6858000 h 6858000"/>
              <a:gd name="connsiteX344" fmla="*/ 3240805 w 7467600"/>
              <a:gd name="connsiteY344" fmla="*/ 6858000 h 6858000"/>
              <a:gd name="connsiteX345" fmla="*/ 3275917 w 7467600"/>
              <a:gd name="connsiteY345" fmla="*/ 6783192 h 6858000"/>
              <a:gd name="connsiteX346" fmla="*/ 3399358 w 7467600"/>
              <a:gd name="connsiteY346" fmla="*/ 6469011 h 6858000"/>
              <a:gd name="connsiteX347" fmla="*/ 3425650 w 7467600"/>
              <a:gd name="connsiteY347" fmla="*/ 6381333 h 6858000"/>
              <a:gd name="connsiteX348" fmla="*/ 3460661 w 7467600"/>
              <a:gd name="connsiteY348" fmla="*/ 6266763 h 6858000"/>
              <a:gd name="connsiteX349" fmla="*/ 3518021 w 7467600"/>
              <a:gd name="connsiteY349" fmla="*/ 6117298 h 6858000"/>
              <a:gd name="connsiteX350" fmla="*/ 3554035 w 7467600"/>
              <a:gd name="connsiteY350" fmla="*/ 6027832 h 6858000"/>
              <a:gd name="connsiteX351" fmla="*/ 3677174 w 7467600"/>
              <a:gd name="connsiteY351" fmla="*/ 5636351 h 6858000"/>
              <a:gd name="connsiteX352" fmla="*/ 3698819 w 7467600"/>
              <a:gd name="connsiteY352" fmla="*/ 5560503 h 6858000"/>
              <a:gd name="connsiteX353" fmla="*/ 3702094 w 7467600"/>
              <a:gd name="connsiteY353" fmla="*/ 5549194 h 6858000"/>
              <a:gd name="connsiteX354" fmla="*/ 3398355 w 7467600"/>
              <a:gd name="connsiteY354" fmla="*/ 6094603 h 6858000"/>
              <a:gd name="connsiteX355" fmla="*/ 3193941 w 7467600"/>
              <a:gd name="connsiteY355" fmla="*/ 6798775 h 6858000"/>
              <a:gd name="connsiteX356" fmla="*/ 3184140 w 7467600"/>
              <a:gd name="connsiteY356" fmla="*/ 6858000 h 6858000"/>
              <a:gd name="connsiteX357" fmla="*/ 3099978 w 7467600"/>
              <a:gd name="connsiteY357" fmla="*/ 6858000 h 6858000"/>
              <a:gd name="connsiteX358" fmla="*/ 3101556 w 7467600"/>
              <a:gd name="connsiteY358" fmla="*/ 6843337 h 6858000"/>
              <a:gd name="connsiteX359" fmla="*/ 3370162 w 7467600"/>
              <a:gd name="connsiteY359" fmla="*/ 5785550 h 6858000"/>
              <a:gd name="connsiteX360" fmla="*/ 3746477 w 7467600"/>
              <a:gd name="connsiteY360" fmla="*/ 5377889 h 6858000"/>
              <a:gd name="connsiteX361" fmla="*/ 3863399 w 7467600"/>
              <a:gd name="connsiteY361" fmla="*/ 5087257 h 6858000"/>
              <a:gd name="connsiteX362" fmla="*/ 3968712 w 7467600"/>
              <a:gd name="connsiteY362" fmla="*/ 4913989 h 6858000"/>
              <a:gd name="connsiteX363" fmla="*/ 2792390 w 7467600"/>
              <a:gd name="connsiteY363" fmla="*/ 5382974 h 6858000"/>
              <a:gd name="connsiteX364" fmla="*/ 2714982 w 7467600"/>
              <a:gd name="connsiteY364" fmla="*/ 5427051 h 6858000"/>
              <a:gd name="connsiteX365" fmla="*/ 2813361 w 7467600"/>
              <a:gd name="connsiteY365" fmla="*/ 6023912 h 6858000"/>
              <a:gd name="connsiteX366" fmla="*/ 2688430 w 7467600"/>
              <a:gd name="connsiteY366" fmla="*/ 6801564 h 6858000"/>
              <a:gd name="connsiteX367" fmla="*/ 2629626 w 7467600"/>
              <a:gd name="connsiteY367" fmla="*/ 6763394 h 6858000"/>
              <a:gd name="connsiteX368" fmla="*/ 2565328 w 7467600"/>
              <a:gd name="connsiteY368" fmla="*/ 5516399 h 6858000"/>
              <a:gd name="connsiteX369" fmla="*/ 1922999 w 7467600"/>
              <a:gd name="connsiteY369" fmla="*/ 5980343 h 6858000"/>
              <a:gd name="connsiteX370" fmla="*/ 1950261 w 7467600"/>
              <a:gd name="connsiteY370" fmla="*/ 6405858 h 6858000"/>
              <a:gd name="connsiteX371" fmla="*/ 2365554 w 7467600"/>
              <a:gd name="connsiteY371" fmla="*/ 6759107 h 6858000"/>
              <a:gd name="connsiteX372" fmla="*/ 2424142 w 7467600"/>
              <a:gd name="connsiteY372" fmla="*/ 6858000 h 6858000"/>
              <a:gd name="connsiteX373" fmla="*/ 2395994 w 7467600"/>
              <a:gd name="connsiteY373" fmla="*/ 6858000 h 6858000"/>
              <a:gd name="connsiteX374" fmla="*/ 2392863 w 7467600"/>
              <a:gd name="connsiteY374" fmla="*/ 6852964 h 6858000"/>
              <a:gd name="connsiteX375" fmla="*/ 2017589 w 7467600"/>
              <a:gd name="connsiteY375" fmla="*/ 6493982 h 6858000"/>
              <a:gd name="connsiteX376" fmla="*/ 2147336 w 7467600"/>
              <a:gd name="connsiteY376" fmla="*/ 6594052 h 6858000"/>
              <a:gd name="connsiteX377" fmla="*/ 2207047 w 7467600"/>
              <a:gd name="connsiteY377" fmla="*/ 6654540 h 6858000"/>
              <a:gd name="connsiteX378" fmla="*/ 2299106 w 7467600"/>
              <a:gd name="connsiteY378" fmla="*/ 6778931 h 6858000"/>
              <a:gd name="connsiteX379" fmla="*/ 2314430 w 7467600"/>
              <a:gd name="connsiteY379" fmla="*/ 6801144 h 6858000"/>
              <a:gd name="connsiteX380" fmla="*/ 2352406 w 7467600"/>
              <a:gd name="connsiteY380" fmla="*/ 6858000 h 6858000"/>
              <a:gd name="connsiteX381" fmla="*/ 2314492 w 7467600"/>
              <a:gd name="connsiteY381" fmla="*/ 6858000 h 6858000"/>
              <a:gd name="connsiteX382" fmla="*/ 2288095 w 7467600"/>
              <a:gd name="connsiteY382" fmla="*/ 6818030 h 6858000"/>
              <a:gd name="connsiteX383" fmla="*/ 2272768 w 7467600"/>
              <a:gd name="connsiteY383" fmla="*/ 6795822 h 6858000"/>
              <a:gd name="connsiteX384" fmla="*/ 2182715 w 7467600"/>
              <a:gd name="connsiteY384" fmla="*/ 6675071 h 6858000"/>
              <a:gd name="connsiteX385" fmla="*/ 2032061 w 7467600"/>
              <a:gd name="connsiteY385" fmla="*/ 6541380 h 6858000"/>
              <a:gd name="connsiteX386" fmla="*/ 2257220 w 7467600"/>
              <a:gd name="connsiteY386" fmla="*/ 6826257 h 6858000"/>
              <a:gd name="connsiteX387" fmla="*/ 2281324 w 7467600"/>
              <a:gd name="connsiteY387" fmla="*/ 6858000 h 6858000"/>
              <a:gd name="connsiteX388" fmla="*/ 2242860 w 7467600"/>
              <a:gd name="connsiteY388" fmla="*/ 6858000 h 6858000"/>
              <a:gd name="connsiteX389" fmla="*/ 2232818 w 7467600"/>
              <a:gd name="connsiteY389" fmla="*/ 6844926 h 6858000"/>
              <a:gd name="connsiteX390" fmla="*/ 1990172 w 7467600"/>
              <a:gd name="connsiteY390" fmla="*/ 6542121 h 6858000"/>
              <a:gd name="connsiteX391" fmla="*/ 2124090 w 7467600"/>
              <a:gd name="connsiteY391" fmla="*/ 6761017 h 6858000"/>
              <a:gd name="connsiteX392" fmla="*/ 2200380 w 7467600"/>
              <a:gd name="connsiteY392" fmla="*/ 6858000 h 6858000"/>
              <a:gd name="connsiteX393" fmla="*/ 2147507 w 7467600"/>
              <a:gd name="connsiteY393" fmla="*/ 6858000 h 6858000"/>
              <a:gd name="connsiteX394" fmla="*/ 2070668 w 7467600"/>
              <a:gd name="connsiteY394" fmla="*/ 6761520 h 6858000"/>
              <a:gd name="connsiteX395" fmla="*/ 1975142 w 7467600"/>
              <a:gd name="connsiteY395" fmla="*/ 6585570 h 6858000"/>
              <a:gd name="connsiteX396" fmla="*/ 2050035 w 7467600"/>
              <a:gd name="connsiteY396" fmla="*/ 6813345 h 6858000"/>
              <a:gd name="connsiteX397" fmla="*/ 2063025 w 7467600"/>
              <a:gd name="connsiteY397" fmla="*/ 6858000 h 6858000"/>
              <a:gd name="connsiteX398" fmla="*/ 2021675 w 7467600"/>
              <a:gd name="connsiteY398" fmla="*/ 6858000 h 6858000"/>
              <a:gd name="connsiteX399" fmla="*/ 2019308 w 7467600"/>
              <a:gd name="connsiteY399" fmla="*/ 6847118 h 6858000"/>
              <a:gd name="connsiteX400" fmla="*/ 1938835 w 7467600"/>
              <a:gd name="connsiteY400" fmla="*/ 6551160 h 6858000"/>
              <a:gd name="connsiteX401" fmla="*/ 1953230 w 7467600"/>
              <a:gd name="connsiteY401" fmla="*/ 6759699 h 6858000"/>
              <a:gd name="connsiteX402" fmla="*/ 1956763 w 7467600"/>
              <a:gd name="connsiteY402" fmla="*/ 6778191 h 6858000"/>
              <a:gd name="connsiteX403" fmla="*/ 1967925 w 7467600"/>
              <a:gd name="connsiteY403" fmla="*/ 6858000 h 6858000"/>
              <a:gd name="connsiteX404" fmla="*/ 1936622 w 7467600"/>
              <a:gd name="connsiteY404" fmla="*/ 6858000 h 6858000"/>
              <a:gd name="connsiteX405" fmla="*/ 1926261 w 7467600"/>
              <a:gd name="connsiteY405" fmla="*/ 6784064 h 6858000"/>
              <a:gd name="connsiteX406" fmla="*/ 1922724 w 7467600"/>
              <a:gd name="connsiteY406" fmla="*/ 6765577 h 6858000"/>
              <a:gd name="connsiteX407" fmla="*/ 1904650 w 7467600"/>
              <a:gd name="connsiteY407" fmla="*/ 6639616 h 6858000"/>
              <a:gd name="connsiteX408" fmla="*/ 1885273 w 7467600"/>
              <a:gd name="connsiteY408" fmla="*/ 6858000 h 6858000"/>
              <a:gd name="connsiteX409" fmla="*/ 1854363 w 7467600"/>
              <a:gd name="connsiteY409" fmla="*/ 6858000 h 6858000"/>
              <a:gd name="connsiteX410" fmla="*/ 1880391 w 7467600"/>
              <a:gd name="connsiteY410" fmla="*/ 6603796 h 6858000"/>
              <a:gd name="connsiteX411" fmla="*/ 1818273 w 7467600"/>
              <a:gd name="connsiteY411" fmla="*/ 6715729 h 6858000"/>
              <a:gd name="connsiteX412" fmla="*/ 1794691 w 7467600"/>
              <a:gd name="connsiteY412" fmla="*/ 6843239 h 6858000"/>
              <a:gd name="connsiteX413" fmla="*/ 1794914 w 7467600"/>
              <a:gd name="connsiteY413" fmla="*/ 6858000 h 6858000"/>
              <a:gd name="connsiteX414" fmla="*/ 1746128 w 7467600"/>
              <a:gd name="connsiteY414" fmla="*/ 6858000 h 6858000"/>
              <a:gd name="connsiteX415" fmla="*/ 1753934 w 7467600"/>
              <a:gd name="connsiteY415" fmla="*/ 6724796 h 6858000"/>
              <a:gd name="connsiteX416" fmla="*/ 1792053 w 7467600"/>
              <a:gd name="connsiteY416" fmla="*/ 6572396 h 6858000"/>
              <a:gd name="connsiteX417" fmla="*/ 1862248 w 7467600"/>
              <a:gd name="connsiteY417" fmla="*/ 6266397 h 6858000"/>
              <a:gd name="connsiteX418" fmla="*/ 1862250 w 7467600"/>
              <a:gd name="connsiteY418" fmla="*/ 6033531 h 6858000"/>
              <a:gd name="connsiteX419" fmla="*/ 1211999 w 7467600"/>
              <a:gd name="connsiteY419" fmla="*/ 6683610 h 6858000"/>
              <a:gd name="connsiteX420" fmla="*/ 1213266 w 7467600"/>
              <a:gd name="connsiteY420" fmla="*/ 6691947 h 6858000"/>
              <a:gd name="connsiteX421" fmla="*/ 1203370 w 7467600"/>
              <a:gd name="connsiteY421" fmla="*/ 6850676 h 6858000"/>
              <a:gd name="connsiteX422" fmla="*/ 1203671 w 7467600"/>
              <a:gd name="connsiteY422" fmla="*/ 6858000 h 6858000"/>
              <a:gd name="connsiteX423" fmla="*/ 1143180 w 7467600"/>
              <a:gd name="connsiteY423" fmla="*/ 6858000 h 6858000"/>
              <a:gd name="connsiteX424" fmla="*/ 1142176 w 7467600"/>
              <a:gd name="connsiteY424" fmla="*/ 6766045 h 6858000"/>
              <a:gd name="connsiteX425" fmla="*/ 1067484 w 7467600"/>
              <a:gd name="connsiteY425" fmla="*/ 6858000 h 6858000"/>
              <a:gd name="connsiteX426" fmla="*/ 953928 w 7467600"/>
              <a:gd name="connsiteY426" fmla="*/ 6858000 h 6858000"/>
              <a:gd name="connsiteX427" fmla="*/ 959715 w 7467600"/>
              <a:gd name="connsiteY427" fmla="*/ 6850185 h 6858000"/>
              <a:gd name="connsiteX428" fmla="*/ 1483788 w 7467600"/>
              <a:gd name="connsiteY428" fmla="*/ 6259174 h 6858000"/>
              <a:gd name="connsiteX429" fmla="*/ 1100671 w 7467600"/>
              <a:gd name="connsiteY429" fmla="*/ 6252137 h 6858000"/>
              <a:gd name="connsiteX430" fmla="*/ 1090144 w 7467600"/>
              <a:gd name="connsiteY430" fmla="*/ 6256748 h 6858000"/>
              <a:gd name="connsiteX431" fmla="*/ 1095872 w 7467600"/>
              <a:gd name="connsiteY431" fmla="*/ 6271892 h 6858000"/>
              <a:gd name="connsiteX432" fmla="*/ 262785 w 7467600"/>
              <a:gd name="connsiteY432" fmla="*/ 6845450 h 6858000"/>
              <a:gd name="connsiteX433" fmla="*/ 209968 w 7467600"/>
              <a:gd name="connsiteY433" fmla="*/ 6770713 h 6858000"/>
              <a:gd name="connsiteX434" fmla="*/ 873460 w 7467600"/>
              <a:gd name="connsiteY434" fmla="*/ 6253768 h 6858000"/>
              <a:gd name="connsiteX435" fmla="*/ 192686 w 7467600"/>
              <a:gd name="connsiteY435" fmla="*/ 5849257 h 6858000"/>
              <a:gd name="connsiteX436" fmla="*/ 4696 w 7467600"/>
              <a:gd name="connsiteY436" fmla="*/ 5697668 h 6858000"/>
              <a:gd name="connsiteX437" fmla="*/ 0 w 7467600"/>
              <a:gd name="connsiteY437" fmla="*/ 5689984 h 6858000"/>
              <a:gd name="connsiteX438" fmla="*/ 0 w 7467600"/>
              <a:gd name="connsiteY438" fmla="*/ 5513472 h 6858000"/>
              <a:gd name="connsiteX439" fmla="*/ 174101 w 7467600"/>
              <a:gd name="connsiteY439" fmla="*/ 5620277 h 6858000"/>
              <a:gd name="connsiteX440" fmla="*/ 891800 w 7467600"/>
              <a:gd name="connsiteY440" fmla="*/ 6036935 h 6858000"/>
              <a:gd name="connsiteX441" fmla="*/ 1072219 w 7467600"/>
              <a:gd name="connsiteY441" fmla="*/ 6169443 h 6858000"/>
              <a:gd name="connsiteX442" fmla="*/ 1074117 w 7467600"/>
              <a:gd name="connsiteY442" fmla="*/ 6170301 h 6858000"/>
              <a:gd name="connsiteX443" fmla="*/ 1083114 w 7467600"/>
              <a:gd name="connsiteY443" fmla="*/ 6174131 h 6858000"/>
              <a:gd name="connsiteX444" fmla="*/ 1543010 w 7467600"/>
              <a:gd name="connsiteY444" fmla="*/ 6191140 h 6858000"/>
              <a:gd name="connsiteX445" fmla="*/ 1551080 w 7467600"/>
              <a:gd name="connsiteY445" fmla="*/ 6195006 h 6858000"/>
              <a:gd name="connsiteX446" fmla="*/ 2345443 w 7467600"/>
              <a:gd name="connsiteY446" fmla="*/ 5549882 h 6858000"/>
              <a:gd name="connsiteX447" fmla="*/ 1721499 w 7467600"/>
              <a:gd name="connsiteY447" fmla="*/ 5599969 h 6858000"/>
              <a:gd name="connsiteX448" fmla="*/ 767716 w 7467600"/>
              <a:gd name="connsiteY448" fmla="*/ 5472768 h 6858000"/>
              <a:gd name="connsiteX449" fmla="*/ 722147 w 7467600"/>
              <a:gd name="connsiteY449" fmla="*/ 5393091 h 6858000"/>
              <a:gd name="connsiteX450" fmla="*/ 1485552 w 7467600"/>
              <a:gd name="connsiteY450" fmla="*/ 5313202 h 6858000"/>
              <a:gd name="connsiteX451" fmla="*/ 2143004 w 7467600"/>
              <a:gd name="connsiteY451" fmla="*/ 5402420 h 6858000"/>
              <a:gd name="connsiteX452" fmla="*/ 1933391 w 7467600"/>
              <a:gd name="connsiteY452" fmla="*/ 5156971 h 6858000"/>
              <a:gd name="connsiteX453" fmla="*/ 1827118 w 7467600"/>
              <a:gd name="connsiteY453" fmla="*/ 4968410 h 6858000"/>
              <a:gd name="connsiteX454" fmla="*/ 1837349 w 7467600"/>
              <a:gd name="connsiteY454" fmla="*/ 4956357 h 6858000"/>
              <a:gd name="connsiteX455" fmla="*/ 2162835 w 7467600"/>
              <a:gd name="connsiteY455" fmla="*/ 5187853 h 6858000"/>
              <a:gd name="connsiteX456" fmla="*/ 2257167 w 7467600"/>
              <a:gd name="connsiteY456" fmla="*/ 5462123 h 6858000"/>
              <a:gd name="connsiteX457" fmla="*/ 2261598 w 7467600"/>
              <a:gd name="connsiteY457" fmla="*/ 5467998 h 6858000"/>
              <a:gd name="connsiteX458" fmla="*/ 2437177 w 7467600"/>
              <a:gd name="connsiteY458" fmla="*/ 5479608 h 6858000"/>
              <a:gd name="connsiteX459" fmla="*/ 2445247 w 7467600"/>
              <a:gd name="connsiteY459" fmla="*/ 5483476 h 6858000"/>
              <a:gd name="connsiteX460" fmla="*/ 2743626 w 7467600"/>
              <a:gd name="connsiteY460" fmla="*/ 5304819 h 6858000"/>
              <a:gd name="connsiteX461" fmla="*/ 3048102 w 7467600"/>
              <a:gd name="connsiteY461" fmla="*/ 5150595 h 6858000"/>
              <a:gd name="connsiteX462" fmla="*/ 1799414 w 7467600"/>
              <a:gd name="connsiteY462" fmla="*/ 4694732 h 6858000"/>
              <a:gd name="connsiteX463" fmla="*/ 1771735 w 7467600"/>
              <a:gd name="connsiteY463" fmla="*/ 4619929 h 6858000"/>
              <a:gd name="connsiteX464" fmla="*/ 3104273 w 7467600"/>
              <a:gd name="connsiteY464" fmla="*/ 5076159 h 6858000"/>
              <a:gd name="connsiteX465" fmla="*/ 3113245 w 7467600"/>
              <a:gd name="connsiteY465" fmla="*/ 5090705 h 6858000"/>
              <a:gd name="connsiteX466" fmla="*/ 3126294 w 7467600"/>
              <a:gd name="connsiteY466" fmla="*/ 5114400 h 6858000"/>
              <a:gd name="connsiteX467" fmla="*/ 3937433 w 7467600"/>
              <a:gd name="connsiteY467" fmla="*/ 4830473 h 6858000"/>
              <a:gd name="connsiteX468" fmla="*/ 3590475 w 7467600"/>
              <a:gd name="connsiteY468" fmla="*/ 4597974 h 6858000"/>
              <a:gd name="connsiteX469" fmla="*/ 3100264 w 7467600"/>
              <a:gd name="connsiteY469" fmla="*/ 4579845 h 6858000"/>
              <a:gd name="connsiteX470" fmla="*/ 2183576 w 7467600"/>
              <a:gd name="connsiteY470" fmla="*/ 4227150 h 6858000"/>
              <a:gd name="connsiteX471" fmla="*/ 2151029 w 7467600"/>
              <a:gd name="connsiteY471" fmla="*/ 4146947 h 6858000"/>
              <a:gd name="connsiteX472" fmla="*/ 3563434 w 7467600"/>
              <a:gd name="connsiteY472" fmla="*/ 4469115 h 6858000"/>
              <a:gd name="connsiteX473" fmla="*/ 3177952 w 7467600"/>
              <a:gd name="connsiteY473" fmla="*/ 3657386 h 6858000"/>
              <a:gd name="connsiteX474" fmla="*/ 3189263 w 7467600"/>
              <a:gd name="connsiteY474" fmla="*/ 3625726 h 6858000"/>
              <a:gd name="connsiteX475" fmla="*/ 3560912 w 7467600"/>
              <a:gd name="connsiteY475" fmla="*/ 4079863 h 6858000"/>
              <a:gd name="connsiteX476" fmla="*/ 3626636 w 7467600"/>
              <a:gd name="connsiteY476" fmla="*/ 4512230 h 6858000"/>
              <a:gd name="connsiteX477" fmla="*/ 3653088 w 7467600"/>
              <a:gd name="connsiteY477" fmla="*/ 4521417 h 6858000"/>
              <a:gd name="connsiteX478" fmla="*/ 3988128 w 7467600"/>
              <a:gd name="connsiteY478" fmla="*/ 4817267 h 6858000"/>
              <a:gd name="connsiteX479" fmla="*/ 4830582 w 7467600"/>
              <a:gd name="connsiteY479" fmla="*/ 4676000 h 6858000"/>
              <a:gd name="connsiteX480" fmla="*/ 4830100 w 7467600"/>
              <a:gd name="connsiteY480" fmla="*/ 4675554 h 6858000"/>
              <a:gd name="connsiteX481" fmla="*/ 4036318 w 7467600"/>
              <a:gd name="connsiteY481" fmla="*/ 4147013 h 6858000"/>
              <a:gd name="connsiteX482" fmla="*/ 3432098 w 7467600"/>
              <a:gd name="connsiteY482" fmla="*/ 3537312 h 6858000"/>
              <a:gd name="connsiteX483" fmla="*/ 3446761 w 7467600"/>
              <a:gd name="connsiteY483" fmla="*/ 3461278 h 6858000"/>
              <a:gd name="connsiteX484" fmla="*/ 4419733 w 7467600"/>
              <a:gd name="connsiteY484" fmla="*/ 3963555 h 6858000"/>
              <a:gd name="connsiteX485" fmla="*/ 4781371 w 7467600"/>
              <a:gd name="connsiteY485" fmla="*/ 4458604 h 6858000"/>
              <a:gd name="connsiteX486" fmla="*/ 4780440 w 7467600"/>
              <a:gd name="connsiteY486" fmla="*/ 4470290 h 6858000"/>
              <a:gd name="connsiteX487" fmla="*/ 4898954 w 7467600"/>
              <a:gd name="connsiteY487" fmla="*/ 4662092 h 6858000"/>
              <a:gd name="connsiteX488" fmla="*/ 4900699 w 7467600"/>
              <a:gd name="connsiteY488" fmla="*/ 4670867 h 6858000"/>
              <a:gd name="connsiteX489" fmla="*/ 5714511 w 7467600"/>
              <a:gd name="connsiteY489" fmla="*/ 4663483 h 6858000"/>
              <a:gd name="connsiteX490" fmla="*/ 5464793 w 7467600"/>
              <a:gd name="connsiteY490" fmla="*/ 4393556 h 6858000"/>
              <a:gd name="connsiteX491" fmla="*/ 5461897 w 7467600"/>
              <a:gd name="connsiteY491" fmla="*/ 4390879 h 6858000"/>
              <a:gd name="connsiteX492" fmla="*/ 4294126 w 7467600"/>
              <a:gd name="connsiteY492" fmla="*/ 3303048 h 6858000"/>
              <a:gd name="connsiteX493" fmla="*/ 4305321 w 7467600"/>
              <a:gd name="connsiteY493" fmla="*/ 3256953 h 6858000"/>
              <a:gd name="connsiteX494" fmla="*/ 4949299 w 7467600"/>
              <a:gd name="connsiteY494" fmla="*/ 3766336 h 6858000"/>
              <a:gd name="connsiteX495" fmla="*/ 5291452 w 7467600"/>
              <a:gd name="connsiteY495" fmla="*/ 4076801 h 6858000"/>
              <a:gd name="connsiteX496" fmla="*/ 5434998 w 7467600"/>
              <a:gd name="connsiteY496" fmla="*/ 4254100 h 6858000"/>
              <a:gd name="connsiteX497" fmla="*/ 5351015 w 7467600"/>
              <a:gd name="connsiteY497" fmla="*/ 3760989 h 6858000"/>
              <a:gd name="connsiteX498" fmla="*/ 5413780 w 7467600"/>
              <a:gd name="connsiteY498" fmla="*/ 2966265 h 6858000"/>
              <a:gd name="connsiteX499" fmla="*/ 5425627 w 7467600"/>
              <a:gd name="connsiteY499" fmla="*/ 2954192 h 6858000"/>
              <a:gd name="connsiteX500" fmla="*/ 6604735 w 7467600"/>
              <a:gd name="connsiteY500" fmla="*/ 2041381 h 6858000"/>
              <a:gd name="connsiteX501" fmla="*/ 7204487 w 7467600"/>
              <a:gd name="connsiteY501" fmla="*/ 2742112 h 6858000"/>
              <a:gd name="connsiteX502" fmla="*/ 7131592 w 7467600"/>
              <a:gd name="connsiteY502" fmla="*/ 2672096 h 6858000"/>
              <a:gd name="connsiteX503" fmla="*/ 6996344 w 7467600"/>
              <a:gd name="connsiteY503" fmla="*/ 2518310 h 6858000"/>
              <a:gd name="connsiteX504" fmla="*/ 6735495 w 7467600"/>
              <a:gd name="connsiteY504" fmla="*/ 2196890 h 6858000"/>
              <a:gd name="connsiteX505" fmla="*/ 6721901 w 7467600"/>
              <a:gd name="connsiteY505" fmla="*/ 2179274 h 6858000"/>
              <a:gd name="connsiteX506" fmla="*/ 6604735 w 7467600"/>
              <a:gd name="connsiteY506" fmla="*/ 2041381 h 6858000"/>
              <a:gd name="connsiteX507" fmla="*/ 6591670 w 7467600"/>
              <a:gd name="connsiteY507" fmla="*/ 1988277 h 6858000"/>
              <a:gd name="connsiteX508" fmla="*/ 6747349 w 7467600"/>
              <a:gd name="connsiteY508" fmla="*/ 2160069 h 6858000"/>
              <a:gd name="connsiteX509" fmla="*/ 6760943 w 7467600"/>
              <a:gd name="connsiteY509" fmla="*/ 2177686 h 6858000"/>
              <a:gd name="connsiteX510" fmla="*/ 7021065 w 7467600"/>
              <a:gd name="connsiteY510" fmla="*/ 2498102 h 6858000"/>
              <a:gd name="connsiteX511" fmla="*/ 7155223 w 7467600"/>
              <a:gd name="connsiteY511" fmla="*/ 2650386 h 6858000"/>
              <a:gd name="connsiteX512" fmla="*/ 7203167 w 7467600"/>
              <a:gd name="connsiteY512" fmla="*/ 2697288 h 6858000"/>
              <a:gd name="connsiteX513" fmla="*/ 6937703 w 7467600"/>
              <a:gd name="connsiteY513" fmla="*/ 2321981 h 6858000"/>
              <a:gd name="connsiteX514" fmla="*/ 6591670 w 7467600"/>
              <a:gd name="connsiteY514" fmla="*/ 1988277 h 6858000"/>
              <a:gd name="connsiteX515" fmla="*/ 5798671 w 7467600"/>
              <a:gd name="connsiteY515" fmla="*/ 1981601 h 6858000"/>
              <a:gd name="connsiteX516" fmla="*/ 5754709 w 7467600"/>
              <a:gd name="connsiteY516" fmla="*/ 2071454 h 6858000"/>
              <a:gd name="connsiteX517" fmla="*/ 5763044 w 7467600"/>
              <a:gd name="connsiteY517" fmla="*/ 2842206 h 6858000"/>
              <a:gd name="connsiteX518" fmla="*/ 5764974 w 7467600"/>
              <a:gd name="connsiteY518" fmla="*/ 2799609 h 6858000"/>
              <a:gd name="connsiteX519" fmla="*/ 5767665 w 7467600"/>
              <a:gd name="connsiteY519" fmla="*/ 2666409 h 6858000"/>
              <a:gd name="connsiteX520" fmla="*/ 5763055 w 7467600"/>
              <a:gd name="connsiteY520" fmla="*/ 2579705 h 6858000"/>
              <a:gd name="connsiteX521" fmla="*/ 5758079 w 7467600"/>
              <a:gd name="connsiteY521" fmla="*/ 2492508 h 6858000"/>
              <a:gd name="connsiteX522" fmla="*/ 5779325 w 7467600"/>
              <a:gd name="connsiteY522" fmla="*/ 2197069 h 6858000"/>
              <a:gd name="connsiteX523" fmla="*/ 5798671 w 7467600"/>
              <a:gd name="connsiteY523" fmla="*/ 1981601 h 6858000"/>
              <a:gd name="connsiteX524" fmla="*/ 5829202 w 7467600"/>
              <a:gd name="connsiteY524" fmla="*/ 1971679 h 6858000"/>
              <a:gd name="connsiteX525" fmla="*/ 5809558 w 7467600"/>
              <a:gd name="connsiteY525" fmla="*/ 2198043 h 6858000"/>
              <a:gd name="connsiteX526" fmla="*/ 5788653 w 7467600"/>
              <a:gd name="connsiteY526" fmla="*/ 2489430 h 6858000"/>
              <a:gd name="connsiteX527" fmla="*/ 5793439 w 7467600"/>
              <a:gd name="connsiteY527" fmla="*/ 2575235 h 6858000"/>
              <a:gd name="connsiteX528" fmla="*/ 5796837 w 7467600"/>
              <a:gd name="connsiteY528" fmla="*/ 2637633 h 6858000"/>
              <a:gd name="connsiteX529" fmla="*/ 5818614 w 7467600"/>
              <a:gd name="connsiteY529" fmla="*/ 2473055 h 6858000"/>
              <a:gd name="connsiteX530" fmla="*/ 5829202 w 7467600"/>
              <a:gd name="connsiteY530" fmla="*/ 1971679 h 6858000"/>
              <a:gd name="connsiteX531" fmla="*/ 5911389 w 7467600"/>
              <a:gd name="connsiteY531" fmla="*/ 1898371 h 6858000"/>
              <a:gd name="connsiteX532" fmla="*/ 6237627 w 7467600"/>
              <a:gd name="connsiteY532" fmla="*/ 2231921 h 6858000"/>
              <a:gd name="connsiteX533" fmla="*/ 5911389 w 7467600"/>
              <a:gd name="connsiteY533" fmla="*/ 1898371 h 6858000"/>
              <a:gd name="connsiteX534" fmla="*/ 6944437 w 7467600"/>
              <a:gd name="connsiteY534" fmla="*/ 1575402 h 6858000"/>
              <a:gd name="connsiteX535" fmla="*/ 6304730 w 7467600"/>
              <a:gd name="connsiteY535" fmla="*/ 1766654 h 6858000"/>
              <a:gd name="connsiteX536" fmla="*/ 6944437 w 7467600"/>
              <a:gd name="connsiteY536" fmla="*/ 1575402 h 6858000"/>
              <a:gd name="connsiteX537" fmla="*/ 7019523 w 7467600"/>
              <a:gd name="connsiteY537" fmla="*/ 1519450 h 6858000"/>
              <a:gd name="connsiteX538" fmla="*/ 6298091 w 7467600"/>
              <a:gd name="connsiteY538" fmla="*/ 1737122 h 6858000"/>
              <a:gd name="connsiteX539" fmla="*/ 7019523 w 7467600"/>
              <a:gd name="connsiteY539" fmla="*/ 1519450 h 6858000"/>
              <a:gd name="connsiteX540" fmla="*/ 2399523 w 7467600"/>
              <a:gd name="connsiteY540" fmla="*/ 1428234 h 6858000"/>
              <a:gd name="connsiteX541" fmla="*/ 2224982 w 7467600"/>
              <a:gd name="connsiteY541" fmla="*/ 1826201 h 6858000"/>
              <a:gd name="connsiteX542" fmla="*/ 2096099 w 7467600"/>
              <a:gd name="connsiteY542" fmla="*/ 2345900 h 6858000"/>
              <a:gd name="connsiteX543" fmla="*/ 2283317 w 7467600"/>
              <a:gd name="connsiteY543" fmla="*/ 1796925 h 6858000"/>
              <a:gd name="connsiteX544" fmla="*/ 2399523 w 7467600"/>
              <a:gd name="connsiteY544" fmla="*/ 1428234 h 6858000"/>
              <a:gd name="connsiteX545" fmla="*/ 2448558 w 7467600"/>
              <a:gd name="connsiteY545" fmla="*/ 1373435 h 6858000"/>
              <a:gd name="connsiteX546" fmla="*/ 2312521 w 7467600"/>
              <a:gd name="connsiteY546" fmla="*/ 1806140 h 6858000"/>
              <a:gd name="connsiteX547" fmla="*/ 2127533 w 7467600"/>
              <a:gd name="connsiteY547" fmla="*/ 2348380 h 6858000"/>
              <a:gd name="connsiteX548" fmla="*/ 2358080 w 7467600"/>
              <a:gd name="connsiteY548" fmla="*/ 1866134 h 6858000"/>
              <a:gd name="connsiteX549" fmla="*/ 2407436 w 7467600"/>
              <a:gd name="connsiteY549" fmla="*/ 1651070 h 6858000"/>
              <a:gd name="connsiteX550" fmla="*/ 2448558 w 7467600"/>
              <a:gd name="connsiteY550" fmla="*/ 1373435 h 6858000"/>
              <a:gd name="connsiteX551" fmla="*/ 278707 w 7467600"/>
              <a:gd name="connsiteY551" fmla="*/ 1352270 h 6858000"/>
              <a:gd name="connsiteX552" fmla="*/ 321570 w 7467600"/>
              <a:gd name="connsiteY552" fmla="*/ 1861610 h 6858000"/>
              <a:gd name="connsiteX553" fmla="*/ 294281 w 7467600"/>
              <a:gd name="connsiteY553" fmla="*/ 1440658 h 6858000"/>
              <a:gd name="connsiteX554" fmla="*/ 278707 w 7467600"/>
              <a:gd name="connsiteY554" fmla="*/ 1352270 h 6858000"/>
              <a:gd name="connsiteX555" fmla="*/ 1423821 w 7467600"/>
              <a:gd name="connsiteY555" fmla="*/ 1351958 h 6858000"/>
              <a:gd name="connsiteX556" fmla="*/ 1638521 w 7467600"/>
              <a:gd name="connsiteY556" fmla="*/ 1908470 h 6858000"/>
              <a:gd name="connsiteX557" fmla="*/ 1754199 w 7467600"/>
              <a:gd name="connsiteY557" fmla="*/ 2149284 h 6858000"/>
              <a:gd name="connsiteX558" fmla="*/ 1908359 w 7467600"/>
              <a:gd name="connsiteY558" fmla="*/ 2364988 h 6858000"/>
              <a:gd name="connsiteX559" fmla="*/ 1647661 w 7467600"/>
              <a:gd name="connsiteY559" fmla="*/ 1825945 h 6858000"/>
              <a:gd name="connsiteX560" fmla="*/ 1423821 w 7467600"/>
              <a:gd name="connsiteY560" fmla="*/ 1351958 h 6858000"/>
              <a:gd name="connsiteX561" fmla="*/ 1431890 w 7467600"/>
              <a:gd name="connsiteY561" fmla="*/ 1306475 h 6858000"/>
              <a:gd name="connsiteX562" fmla="*/ 1507597 w 7467600"/>
              <a:gd name="connsiteY562" fmla="*/ 1446132 h 6858000"/>
              <a:gd name="connsiteX563" fmla="*/ 1674586 w 7467600"/>
              <a:gd name="connsiteY563" fmla="*/ 1813832 h 6858000"/>
              <a:gd name="connsiteX564" fmla="*/ 1815950 w 7467600"/>
              <a:gd name="connsiteY564" fmla="*/ 2128564 h 6858000"/>
              <a:gd name="connsiteX565" fmla="*/ 1984242 w 7467600"/>
              <a:gd name="connsiteY565" fmla="*/ 2430829 h 6858000"/>
              <a:gd name="connsiteX566" fmla="*/ 2014023 w 7467600"/>
              <a:gd name="connsiteY566" fmla="*/ 2450995 h 6858000"/>
              <a:gd name="connsiteX567" fmla="*/ 1747337 w 7467600"/>
              <a:gd name="connsiteY567" fmla="*/ 1855264 h 6858000"/>
              <a:gd name="connsiteX568" fmla="*/ 1533749 w 7467600"/>
              <a:gd name="connsiteY568" fmla="*/ 1478656 h 6858000"/>
              <a:gd name="connsiteX569" fmla="*/ 1431890 w 7467600"/>
              <a:gd name="connsiteY569" fmla="*/ 1306475 h 6858000"/>
              <a:gd name="connsiteX570" fmla="*/ 5052692 w 7467600"/>
              <a:gd name="connsiteY570" fmla="*/ 1292994 h 6858000"/>
              <a:gd name="connsiteX571" fmla="*/ 5200661 w 7467600"/>
              <a:gd name="connsiteY571" fmla="*/ 1635186 h 6858000"/>
              <a:gd name="connsiteX572" fmla="*/ 5297138 w 7467600"/>
              <a:gd name="connsiteY572" fmla="*/ 1906351 h 6858000"/>
              <a:gd name="connsiteX573" fmla="*/ 5052692 w 7467600"/>
              <a:gd name="connsiteY573" fmla="*/ 1292994 h 6858000"/>
              <a:gd name="connsiteX574" fmla="*/ 5009948 w 7467600"/>
              <a:gd name="connsiteY574" fmla="*/ 1273619 h 6858000"/>
              <a:gd name="connsiteX575" fmla="*/ 5121777 w 7467600"/>
              <a:gd name="connsiteY575" fmla="*/ 1654213 h 6858000"/>
              <a:gd name="connsiteX576" fmla="*/ 5293545 w 7467600"/>
              <a:gd name="connsiteY576" fmla="*/ 2072247 h 6858000"/>
              <a:gd name="connsiteX577" fmla="*/ 5294042 w 7467600"/>
              <a:gd name="connsiteY577" fmla="*/ 2065019 h 6858000"/>
              <a:gd name="connsiteX578" fmla="*/ 5171936 w 7467600"/>
              <a:gd name="connsiteY578" fmla="*/ 1647613 h 6858000"/>
              <a:gd name="connsiteX579" fmla="*/ 5009948 w 7467600"/>
              <a:gd name="connsiteY579" fmla="*/ 1273619 h 6858000"/>
              <a:gd name="connsiteX580" fmla="*/ 655236 w 7467600"/>
              <a:gd name="connsiteY580" fmla="*/ 1268632 h 6858000"/>
              <a:gd name="connsiteX581" fmla="*/ 839521 w 7467600"/>
              <a:gd name="connsiteY581" fmla="*/ 1685315 h 6858000"/>
              <a:gd name="connsiteX582" fmla="*/ 1109416 w 7467600"/>
              <a:gd name="connsiteY582" fmla="*/ 2061663 h 6858000"/>
              <a:gd name="connsiteX583" fmla="*/ 1298300 w 7467600"/>
              <a:gd name="connsiteY583" fmla="*/ 2247742 h 6858000"/>
              <a:gd name="connsiteX584" fmla="*/ 1125871 w 7467600"/>
              <a:gd name="connsiteY584" fmla="*/ 1989513 h 6858000"/>
              <a:gd name="connsiteX585" fmla="*/ 981574 w 7467600"/>
              <a:gd name="connsiteY585" fmla="*/ 1783157 h 6858000"/>
              <a:gd name="connsiteX586" fmla="*/ 922198 w 7467600"/>
              <a:gd name="connsiteY586" fmla="*/ 1677437 h 6858000"/>
              <a:gd name="connsiteX587" fmla="*/ 869293 w 7467600"/>
              <a:gd name="connsiteY587" fmla="*/ 1583214 h 6858000"/>
              <a:gd name="connsiteX588" fmla="*/ 751431 w 7467600"/>
              <a:gd name="connsiteY588" fmla="*/ 1405731 h 6858000"/>
              <a:gd name="connsiteX589" fmla="*/ 655236 w 7467600"/>
              <a:gd name="connsiteY589" fmla="*/ 1268632 h 6858000"/>
              <a:gd name="connsiteX590" fmla="*/ 6516292 w 7467600"/>
              <a:gd name="connsiteY590" fmla="*/ 1263064 h 6858000"/>
              <a:gd name="connsiteX591" fmla="*/ 5736320 w 7467600"/>
              <a:gd name="connsiteY591" fmla="*/ 1501803 h 6858000"/>
              <a:gd name="connsiteX592" fmla="*/ 6516292 w 7467600"/>
              <a:gd name="connsiteY592" fmla="*/ 1263064 h 6858000"/>
              <a:gd name="connsiteX593" fmla="*/ 291466 w 7467600"/>
              <a:gd name="connsiteY593" fmla="*/ 1250369 h 6858000"/>
              <a:gd name="connsiteX594" fmla="*/ 323180 w 7467600"/>
              <a:gd name="connsiteY594" fmla="*/ 1435283 h 6858000"/>
              <a:gd name="connsiteX595" fmla="*/ 349381 w 7467600"/>
              <a:gd name="connsiteY595" fmla="*/ 1875041 h 6858000"/>
              <a:gd name="connsiteX596" fmla="*/ 374363 w 7467600"/>
              <a:gd name="connsiteY596" fmla="*/ 1506494 h 6858000"/>
              <a:gd name="connsiteX597" fmla="*/ 302168 w 7467600"/>
              <a:gd name="connsiteY597" fmla="*/ 1274495 h 6858000"/>
              <a:gd name="connsiteX598" fmla="*/ 291466 w 7467600"/>
              <a:gd name="connsiteY598" fmla="*/ 1250369 h 6858000"/>
              <a:gd name="connsiteX599" fmla="*/ 678222 w 7467600"/>
              <a:gd name="connsiteY599" fmla="*/ 1248670 h 6858000"/>
              <a:gd name="connsiteX600" fmla="*/ 775536 w 7467600"/>
              <a:gd name="connsiteY600" fmla="*/ 1388015 h 6858000"/>
              <a:gd name="connsiteX601" fmla="*/ 894529 w 7467600"/>
              <a:gd name="connsiteY601" fmla="*/ 1567739 h 6858000"/>
              <a:gd name="connsiteX602" fmla="*/ 948000 w 7467600"/>
              <a:gd name="connsiteY602" fmla="*/ 1663088 h 6858000"/>
              <a:gd name="connsiteX603" fmla="*/ 1006812 w 7467600"/>
              <a:gd name="connsiteY603" fmla="*/ 1767683 h 6858000"/>
              <a:gd name="connsiteX604" fmla="*/ 1149133 w 7467600"/>
              <a:gd name="connsiteY604" fmla="*/ 1971513 h 6858000"/>
              <a:gd name="connsiteX605" fmla="*/ 1333952 w 7467600"/>
              <a:gd name="connsiteY605" fmla="*/ 2251620 h 6858000"/>
              <a:gd name="connsiteX606" fmla="*/ 1337329 w 7467600"/>
              <a:gd name="connsiteY606" fmla="*/ 2258350 h 6858000"/>
              <a:gd name="connsiteX607" fmla="*/ 1014726 w 7467600"/>
              <a:gd name="connsiteY607" fmla="*/ 1615556 h 6858000"/>
              <a:gd name="connsiteX608" fmla="*/ 678222 w 7467600"/>
              <a:gd name="connsiteY608" fmla="*/ 1248670 h 6858000"/>
              <a:gd name="connsiteX609" fmla="*/ 6691602 w 7467600"/>
              <a:gd name="connsiteY609" fmla="*/ 1140573 h 6858000"/>
              <a:gd name="connsiteX610" fmla="*/ 6571100 w 7467600"/>
              <a:gd name="connsiteY610" fmla="*/ 1183662 h 6858000"/>
              <a:gd name="connsiteX611" fmla="*/ 6241687 w 7467600"/>
              <a:gd name="connsiteY611" fmla="*/ 1257600 h 6858000"/>
              <a:gd name="connsiteX612" fmla="*/ 5693009 w 7467600"/>
              <a:gd name="connsiteY612" fmla="*/ 1478256 h 6858000"/>
              <a:gd name="connsiteX613" fmla="*/ 6548420 w 7467600"/>
              <a:gd name="connsiteY613" fmla="*/ 1214599 h 6858000"/>
              <a:gd name="connsiteX614" fmla="*/ 6605473 w 7467600"/>
              <a:gd name="connsiteY614" fmla="*/ 1184686 h 6858000"/>
              <a:gd name="connsiteX615" fmla="*/ 6691602 w 7467600"/>
              <a:gd name="connsiteY615" fmla="*/ 1140573 h 6858000"/>
              <a:gd name="connsiteX616" fmla="*/ 4002475 w 7467600"/>
              <a:gd name="connsiteY616" fmla="*/ 1037802 h 6858000"/>
              <a:gd name="connsiteX617" fmla="*/ 4000324 w 7467600"/>
              <a:gd name="connsiteY617" fmla="*/ 1039362 h 6858000"/>
              <a:gd name="connsiteX618" fmla="*/ 4002862 w 7467600"/>
              <a:gd name="connsiteY618" fmla="*/ 1042866 h 6858000"/>
              <a:gd name="connsiteX619" fmla="*/ 4002475 w 7467600"/>
              <a:gd name="connsiteY619" fmla="*/ 1037802 h 6858000"/>
              <a:gd name="connsiteX620" fmla="*/ 506322 w 7467600"/>
              <a:gd name="connsiteY620" fmla="*/ 1020997 h 6858000"/>
              <a:gd name="connsiteX621" fmla="*/ 533068 w 7467600"/>
              <a:gd name="connsiteY621" fmla="*/ 1029409 h 6858000"/>
              <a:gd name="connsiteX622" fmla="*/ 1232525 w 7467600"/>
              <a:gd name="connsiteY622" fmla="*/ 1804675 h 6858000"/>
              <a:gd name="connsiteX623" fmla="*/ 1388858 w 7467600"/>
              <a:gd name="connsiteY623" fmla="*/ 2368011 h 6858000"/>
              <a:gd name="connsiteX624" fmla="*/ 1384098 w 7467600"/>
              <a:gd name="connsiteY624" fmla="*/ 2378125 h 6858000"/>
              <a:gd name="connsiteX625" fmla="*/ 1425393 w 7467600"/>
              <a:gd name="connsiteY625" fmla="*/ 2589124 h 6858000"/>
              <a:gd name="connsiteX626" fmla="*/ 1424001 w 7467600"/>
              <a:gd name="connsiteY626" fmla="*/ 2597541 h 6858000"/>
              <a:gd name="connsiteX627" fmla="*/ 2152729 w 7467600"/>
              <a:gd name="connsiteY627" fmla="*/ 2864487 h 6858000"/>
              <a:gd name="connsiteX628" fmla="*/ 2020609 w 7467600"/>
              <a:gd name="connsiteY628" fmla="*/ 2539671 h 6858000"/>
              <a:gd name="connsiteX629" fmla="*/ 2018920 w 7467600"/>
              <a:gd name="connsiteY629" fmla="*/ 2536309 h 6858000"/>
              <a:gd name="connsiteX630" fmla="*/ 1342441 w 7467600"/>
              <a:gd name="connsiteY630" fmla="*/ 1173017 h 6858000"/>
              <a:gd name="connsiteX631" fmla="*/ 1367925 w 7467600"/>
              <a:gd name="connsiteY631" fmla="*/ 1135648 h 6858000"/>
              <a:gd name="connsiteX632" fmla="*/ 1771401 w 7467600"/>
              <a:gd name="connsiteY632" fmla="*/ 1806673 h 6858000"/>
              <a:gd name="connsiteX633" fmla="*/ 1972385 w 7467600"/>
              <a:gd name="connsiteY633" fmla="*/ 2198735 h 6858000"/>
              <a:gd name="connsiteX634" fmla="*/ 2040892 w 7467600"/>
              <a:gd name="connsiteY634" fmla="*/ 2405205 h 6858000"/>
              <a:gd name="connsiteX635" fmla="*/ 2131689 w 7467600"/>
              <a:gd name="connsiteY635" fmla="*/ 1936926 h 6858000"/>
              <a:gd name="connsiteX636" fmla="*/ 2454820 w 7467600"/>
              <a:gd name="connsiteY636" fmla="*/ 1248808 h 6858000"/>
              <a:gd name="connsiteX637" fmla="*/ 2492512 w 7467600"/>
              <a:gd name="connsiteY637" fmla="*/ 1302920 h 6858000"/>
              <a:gd name="connsiteX638" fmla="*/ 2081216 w 7467600"/>
              <a:gd name="connsiteY638" fmla="*/ 2527513 h 6858000"/>
              <a:gd name="connsiteX639" fmla="*/ 2081211 w 7467600"/>
              <a:gd name="connsiteY639" fmla="*/ 2528916 h 6858000"/>
              <a:gd name="connsiteX640" fmla="*/ 2199067 w 7467600"/>
              <a:gd name="connsiteY640" fmla="*/ 2884061 h 6858000"/>
              <a:gd name="connsiteX641" fmla="*/ 3192586 w 7467600"/>
              <a:gd name="connsiteY641" fmla="*/ 3411496 h 6858000"/>
              <a:gd name="connsiteX642" fmla="*/ 3182620 w 7467600"/>
              <a:gd name="connsiteY642" fmla="*/ 3483279 h 6858000"/>
              <a:gd name="connsiteX643" fmla="*/ 2435119 w 7467600"/>
              <a:gd name="connsiteY643" fmla="*/ 3080173 h 6858000"/>
              <a:gd name="connsiteX644" fmla="*/ 2410152 w 7467600"/>
              <a:gd name="connsiteY644" fmla="*/ 3063751 h 6858000"/>
              <a:gd name="connsiteX645" fmla="*/ 2408099 w 7467600"/>
              <a:gd name="connsiteY645" fmla="*/ 3064403 h 6858000"/>
              <a:gd name="connsiteX646" fmla="*/ 2407218 w 7467600"/>
              <a:gd name="connsiteY646" fmla="*/ 3070324 h 6858000"/>
              <a:gd name="connsiteX647" fmla="*/ 2380138 w 7467600"/>
              <a:gd name="connsiteY647" fmla="*/ 3099341 h 6858000"/>
              <a:gd name="connsiteX648" fmla="*/ 1765923 w 7467600"/>
              <a:gd name="connsiteY648" fmla="*/ 3581043 h 6858000"/>
              <a:gd name="connsiteX649" fmla="*/ 1702258 w 7467600"/>
              <a:gd name="connsiteY649" fmla="*/ 3612286 h 6858000"/>
              <a:gd name="connsiteX650" fmla="*/ 1538370 w 7467600"/>
              <a:gd name="connsiteY650" fmla="*/ 3811804 h 6858000"/>
              <a:gd name="connsiteX651" fmla="*/ 542867 w 7467600"/>
              <a:gd name="connsiteY651" fmla="*/ 4944092 h 6858000"/>
              <a:gd name="connsiteX652" fmla="*/ 515800 w 7467600"/>
              <a:gd name="connsiteY652" fmla="*/ 4862180 h 6858000"/>
              <a:gd name="connsiteX653" fmla="*/ 909145 w 7467600"/>
              <a:gd name="connsiteY653" fmla="*/ 4199225 h 6858000"/>
              <a:gd name="connsiteX654" fmla="*/ 1214067 w 7467600"/>
              <a:gd name="connsiteY654" fmla="*/ 3908561 h 6858000"/>
              <a:gd name="connsiteX655" fmla="*/ 640967 w 7467600"/>
              <a:gd name="connsiteY655" fmla="*/ 4105601 h 6858000"/>
              <a:gd name="connsiteX656" fmla="*/ 112563 w 7467600"/>
              <a:gd name="connsiteY656" fmla="*/ 4396952 h 6858000"/>
              <a:gd name="connsiteX657" fmla="*/ 0 w 7467600"/>
              <a:gd name="connsiteY657" fmla="*/ 4466006 h 6858000"/>
              <a:gd name="connsiteX658" fmla="*/ 0 w 7467600"/>
              <a:gd name="connsiteY658" fmla="*/ 4233763 h 6858000"/>
              <a:gd name="connsiteX659" fmla="*/ 36881 w 7467600"/>
              <a:gd name="connsiteY659" fmla="*/ 4200118 h 6858000"/>
              <a:gd name="connsiteX660" fmla="*/ 910534 w 7467600"/>
              <a:gd name="connsiteY660" fmla="*/ 3629753 h 6858000"/>
              <a:gd name="connsiteX661" fmla="*/ 1578717 w 7467600"/>
              <a:gd name="connsiteY661" fmla="*/ 3575982 h 6858000"/>
              <a:gd name="connsiteX662" fmla="*/ 2338780 w 7467600"/>
              <a:gd name="connsiteY662" fmla="*/ 3033725 h 6858000"/>
              <a:gd name="connsiteX663" fmla="*/ 1807991 w 7467600"/>
              <a:gd name="connsiteY663" fmla="*/ 2807184 h 6858000"/>
              <a:gd name="connsiteX664" fmla="*/ 1416358 w 7467600"/>
              <a:gd name="connsiteY664" fmla="*/ 3112571 h 6858000"/>
              <a:gd name="connsiteX665" fmla="*/ 939066 w 7467600"/>
              <a:gd name="connsiteY665" fmla="*/ 3378798 h 6858000"/>
              <a:gd name="connsiteX666" fmla="*/ 115099 w 7467600"/>
              <a:gd name="connsiteY666" fmla="*/ 3607650 h 6858000"/>
              <a:gd name="connsiteX667" fmla="*/ 97284 w 7467600"/>
              <a:gd name="connsiteY667" fmla="*/ 3520393 h 6858000"/>
              <a:gd name="connsiteX668" fmla="*/ 922050 w 7467600"/>
              <a:gd name="connsiteY668" fmla="*/ 3074867 h 6858000"/>
              <a:gd name="connsiteX669" fmla="*/ 1405265 w 7467600"/>
              <a:gd name="connsiteY669" fmla="*/ 3016319 h 6858000"/>
              <a:gd name="connsiteX670" fmla="*/ 1407512 w 7467600"/>
              <a:gd name="connsiteY670" fmla="*/ 3018001 h 6858000"/>
              <a:gd name="connsiteX671" fmla="*/ 1726266 w 7467600"/>
              <a:gd name="connsiteY671" fmla="*/ 2777274 h 6858000"/>
              <a:gd name="connsiteX672" fmla="*/ 625390 w 7467600"/>
              <a:gd name="connsiteY672" fmla="*/ 2514541 h 6858000"/>
              <a:gd name="connsiteX673" fmla="*/ 619799 w 7467600"/>
              <a:gd name="connsiteY673" fmla="*/ 2527180 h 6858000"/>
              <a:gd name="connsiteX674" fmla="*/ 310030 w 7467600"/>
              <a:gd name="connsiteY674" fmla="*/ 2771818 h 6858000"/>
              <a:gd name="connsiteX675" fmla="*/ 173877 w 7467600"/>
              <a:gd name="connsiteY675" fmla="*/ 2937056 h 6858000"/>
              <a:gd name="connsiteX676" fmla="*/ 77889 w 7467600"/>
              <a:gd name="connsiteY676" fmla="*/ 3138440 h 6858000"/>
              <a:gd name="connsiteX677" fmla="*/ 0 w 7467600"/>
              <a:gd name="connsiteY677" fmla="*/ 3271395 h 6858000"/>
              <a:gd name="connsiteX678" fmla="*/ 0 w 7467600"/>
              <a:gd name="connsiteY678" fmla="*/ 3153002 h 6858000"/>
              <a:gd name="connsiteX679" fmla="*/ 2386 w 7467600"/>
              <a:gd name="connsiteY679" fmla="*/ 3149203 h 6858000"/>
              <a:gd name="connsiteX680" fmla="*/ 89753 w 7467600"/>
              <a:gd name="connsiteY680" fmla="*/ 2987702 h 6858000"/>
              <a:gd name="connsiteX681" fmla="*/ 76869 w 7467600"/>
              <a:gd name="connsiteY681" fmla="*/ 3005404 h 6858000"/>
              <a:gd name="connsiteX682" fmla="*/ 32049 w 7467600"/>
              <a:gd name="connsiteY682" fmla="*/ 3065814 h 6858000"/>
              <a:gd name="connsiteX683" fmla="*/ 0 w 7467600"/>
              <a:gd name="connsiteY683" fmla="*/ 3108744 h 6858000"/>
              <a:gd name="connsiteX684" fmla="*/ 0 w 7467600"/>
              <a:gd name="connsiteY684" fmla="*/ 3058059 h 6858000"/>
              <a:gd name="connsiteX685" fmla="*/ 7610 w 7467600"/>
              <a:gd name="connsiteY685" fmla="*/ 3047889 h 6858000"/>
              <a:gd name="connsiteX686" fmla="*/ 52419 w 7467600"/>
              <a:gd name="connsiteY686" fmla="*/ 2987479 h 6858000"/>
              <a:gd name="connsiteX687" fmla="*/ 59142 w 7467600"/>
              <a:gd name="connsiteY687" fmla="*/ 2978488 h 6858000"/>
              <a:gd name="connsiteX688" fmla="*/ 0 w 7467600"/>
              <a:gd name="connsiteY688" fmla="*/ 3015334 h 6858000"/>
              <a:gd name="connsiteX689" fmla="*/ 0 w 7467600"/>
              <a:gd name="connsiteY689" fmla="*/ 2914286 h 6858000"/>
              <a:gd name="connsiteX690" fmla="*/ 36383 w 7467600"/>
              <a:gd name="connsiteY690" fmla="*/ 2901128 h 6858000"/>
              <a:gd name="connsiteX691" fmla="*/ 156329 w 7467600"/>
              <a:gd name="connsiteY691" fmla="*/ 2840533 h 6858000"/>
              <a:gd name="connsiteX692" fmla="*/ 358355 w 7467600"/>
              <a:gd name="connsiteY692" fmla="*/ 2620471 h 6858000"/>
              <a:gd name="connsiteX693" fmla="*/ 510577 w 7467600"/>
              <a:gd name="connsiteY693" fmla="*/ 2501244 h 6858000"/>
              <a:gd name="connsiteX694" fmla="*/ 211967 w 7467600"/>
              <a:gd name="connsiteY694" fmla="*/ 2479171 h 6858000"/>
              <a:gd name="connsiteX695" fmla="*/ 0 w 7467600"/>
              <a:gd name="connsiteY695" fmla="*/ 2476398 h 6858000"/>
              <a:gd name="connsiteX696" fmla="*/ 0 w 7467600"/>
              <a:gd name="connsiteY696" fmla="*/ 2389189 h 6858000"/>
              <a:gd name="connsiteX697" fmla="*/ 103062 w 7467600"/>
              <a:gd name="connsiteY697" fmla="*/ 2389518 h 6858000"/>
              <a:gd name="connsiteX698" fmla="*/ 510734 w 7467600"/>
              <a:gd name="connsiteY698" fmla="*/ 2416201 h 6858000"/>
              <a:gd name="connsiteX699" fmla="*/ 279257 w 7467600"/>
              <a:gd name="connsiteY699" fmla="*/ 2092102 h 6858000"/>
              <a:gd name="connsiteX700" fmla="*/ 65265 w 7467600"/>
              <a:gd name="connsiteY700" fmla="*/ 2006049 h 6858000"/>
              <a:gd name="connsiteX701" fmla="*/ 0 w 7467600"/>
              <a:gd name="connsiteY701" fmla="*/ 1982532 h 6858000"/>
              <a:gd name="connsiteX702" fmla="*/ 0 w 7467600"/>
              <a:gd name="connsiteY702" fmla="*/ 1912789 h 6858000"/>
              <a:gd name="connsiteX703" fmla="*/ 97460 w 7467600"/>
              <a:gd name="connsiteY703" fmla="*/ 1953725 h 6858000"/>
              <a:gd name="connsiteX704" fmla="*/ 221272 w 7467600"/>
              <a:gd name="connsiteY704" fmla="*/ 1980766 h 6858000"/>
              <a:gd name="connsiteX705" fmla="*/ 116765 w 7467600"/>
              <a:gd name="connsiteY705" fmla="*/ 1911033 h 6858000"/>
              <a:gd name="connsiteX706" fmla="*/ 16405 w 7467600"/>
              <a:gd name="connsiteY706" fmla="*/ 1803412 h 6858000"/>
              <a:gd name="connsiteX707" fmla="*/ 0 w 7467600"/>
              <a:gd name="connsiteY707" fmla="*/ 1784777 h 6858000"/>
              <a:gd name="connsiteX708" fmla="*/ 0 w 7467600"/>
              <a:gd name="connsiteY708" fmla="*/ 1740082 h 6858000"/>
              <a:gd name="connsiteX709" fmla="*/ 39394 w 7467600"/>
              <a:gd name="connsiteY709" fmla="*/ 1784856 h 6858000"/>
              <a:gd name="connsiteX710" fmla="*/ 135813 w 7467600"/>
              <a:gd name="connsiteY710" fmla="*/ 1888838 h 6858000"/>
              <a:gd name="connsiteX711" fmla="*/ 242575 w 7467600"/>
              <a:gd name="connsiteY711" fmla="*/ 1958841 h 6858000"/>
              <a:gd name="connsiteX712" fmla="*/ 82197 w 7467600"/>
              <a:gd name="connsiteY712" fmla="*/ 1754826 h 6858000"/>
              <a:gd name="connsiteX713" fmla="*/ 0 w 7467600"/>
              <a:gd name="connsiteY713" fmla="*/ 1679650 h 6858000"/>
              <a:gd name="connsiteX714" fmla="*/ 0 w 7467600"/>
              <a:gd name="connsiteY714" fmla="*/ 1602463 h 6858000"/>
              <a:gd name="connsiteX715" fmla="*/ 84689 w 7467600"/>
              <a:gd name="connsiteY715" fmla="*/ 1677442 h 6858000"/>
              <a:gd name="connsiteX716" fmla="*/ 298437 w 7467600"/>
              <a:gd name="connsiteY716" fmla="*/ 1968019 h 6858000"/>
              <a:gd name="connsiteX717" fmla="*/ 227269 w 7467600"/>
              <a:gd name="connsiteY717" fmla="*/ 1114064 h 6858000"/>
              <a:gd name="connsiteX718" fmla="*/ 248003 w 7467600"/>
              <a:gd name="connsiteY718" fmla="*/ 1089613 h 6858000"/>
              <a:gd name="connsiteX719" fmla="*/ 427020 w 7467600"/>
              <a:gd name="connsiteY719" fmla="*/ 1619803 h 6858000"/>
              <a:gd name="connsiteX720" fmla="*/ 340345 w 7467600"/>
              <a:gd name="connsiteY720" fmla="*/ 2027739 h 6858000"/>
              <a:gd name="connsiteX721" fmla="*/ 360865 w 7467600"/>
              <a:gd name="connsiteY721" fmla="*/ 2044827 h 6858000"/>
              <a:gd name="connsiteX722" fmla="*/ 560414 w 7467600"/>
              <a:gd name="connsiteY722" fmla="*/ 2421457 h 6858000"/>
              <a:gd name="connsiteX723" fmla="*/ 1359703 w 7467600"/>
              <a:gd name="connsiteY723" fmla="*/ 2578554 h 6858000"/>
              <a:gd name="connsiteX724" fmla="*/ 1359422 w 7467600"/>
              <a:gd name="connsiteY724" fmla="*/ 2577994 h 6858000"/>
              <a:gd name="connsiteX725" fmla="*/ 828701 w 7467600"/>
              <a:gd name="connsiteY725" fmla="*/ 1839520 h 6858000"/>
              <a:gd name="connsiteX726" fmla="*/ 494427 w 7467600"/>
              <a:gd name="connsiteY726" fmla="*/ 1092333 h 6858000"/>
              <a:gd name="connsiteX727" fmla="*/ 506322 w 7467600"/>
              <a:gd name="connsiteY727" fmla="*/ 1020997 h 6858000"/>
              <a:gd name="connsiteX728" fmla="*/ 4570198 w 7467600"/>
              <a:gd name="connsiteY728" fmla="*/ 978081 h 6858000"/>
              <a:gd name="connsiteX729" fmla="*/ 4523691 w 7467600"/>
              <a:gd name="connsiteY729" fmla="*/ 1127776 h 6858000"/>
              <a:gd name="connsiteX730" fmla="*/ 4509875 w 7467600"/>
              <a:gd name="connsiteY730" fmla="*/ 1167552 h 6858000"/>
              <a:gd name="connsiteX731" fmla="*/ 4478168 w 7467600"/>
              <a:gd name="connsiteY731" fmla="*/ 1260735 h 6858000"/>
              <a:gd name="connsiteX732" fmla="*/ 4409309 w 7467600"/>
              <a:gd name="connsiteY732" fmla="*/ 1666996 h 6858000"/>
              <a:gd name="connsiteX733" fmla="*/ 4370031 w 7467600"/>
              <a:gd name="connsiteY733" fmla="*/ 1955666 h 6858000"/>
              <a:gd name="connsiteX734" fmla="*/ 4570198 w 7467600"/>
              <a:gd name="connsiteY734" fmla="*/ 978081 h 6858000"/>
              <a:gd name="connsiteX735" fmla="*/ 4557898 w 7467600"/>
              <a:gd name="connsiteY735" fmla="*/ 900011 h 6858000"/>
              <a:gd name="connsiteX736" fmla="*/ 4344840 w 7467600"/>
              <a:gd name="connsiteY736" fmla="*/ 1922038 h 6858000"/>
              <a:gd name="connsiteX737" fmla="*/ 4378710 w 7467600"/>
              <a:gd name="connsiteY737" fmla="*/ 1665516 h 6858000"/>
              <a:gd name="connsiteX738" fmla="*/ 4448798 w 7467600"/>
              <a:gd name="connsiteY738" fmla="*/ 1253024 h 6858000"/>
              <a:gd name="connsiteX739" fmla="*/ 4480315 w 7467600"/>
              <a:gd name="connsiteY739" fmla="*/ 1158454 h 6858000"/>
              <a:gd name="connsiteX740" fmla="*/ 4494133 w 7467600"/>
              <a:gd name="connsiteY740" fmla="*/ 1118676 h 6858000"/>
              <a:gd name="connsiteX741" fmla="*/ 4557898 w 7467600"/>
              <a:gd name="connsiteY741" fmla="*/ 900011 h 6858000"/>
              <a:gd name="connsiteX742" fmla="*/ 5870151 w 7467600"/>
              <a:gd name="connsiteY742" fmla="*/ 898890 h 6858000"/>
              <a:gd name="connsiteX743" fmla="*/ 5861335 w 7467600"/>
              <a:gd name="connsiteY743" fmla="*/ 899177 h 6858000"/>
              <a:gd name="connsiteX744" fmla="*/ 5843702 w 7467600"/>
              <a:gd name="connsiteY744" fmla="*/ 899748 h 6858000"/>
              <a:gd name="connsiteX745" fmla="*/ 5651107 w 7467600"/>
              <a:gd name="connsiteY745" fmla="*/ 920306 h 6858000"/>
              <a:gd name="connsiteX746" fmla="*/ 5459407 w 7467600"/>
              <a:gd name="connsiteY746" fmla="*/ 940975 h 6858000"/>
              <a:gd name="connsiteX747" fmla="*/ 5374846 w 7467600"/>
              <a:gd name="connsiteY747" fmla="*/ 941988 h 6858000"/>
              <a:gd name="connsiteX748" fmla="*/ 5256105 w 7467600"/>
              <a:gd name="connsiteY748" fmla="*/ 945632 h 6858000"/>
              <a:gd name="connsiteX749" fmla="*/ 5107071 w 7467600"/>
              <a:gd name="connsiteY749" fmla="*/ 969720 h 6858000"/>
              <a:gd name="connsiteX750" fmla="*/ 4998681 w 7467600"/>
              <a:gd name="connsiteY750" fmla="*/ 988771 h 6858000"/>
              <a:gd name="connsiteX751" fmla="*/ 5870151 w 7467600"/>
              <a:gd name="connsiteY751" fmla="*/ 898890 h 6858000"/>
              <a:gd name="connsiteX752" fmla="*/ 5504425 w 7467600"/>
              <a:gd name="connsiteY752" fmla="*/ 848067 h 6858000"/>
              <a:gd name="connsiteX753" fmla="*/ 4968849 w 7467600"/>
              <a:gd name="connsiteY753" fmla="*/ 962318 h 6858000"/>
              <a:gd name="connsiteX754" fmla="*/ 5104039 w 7467600"/>
              <a:gd name="connsiteY754" fmla="*/ 940634 h 6858000"/>
              <a:gd name="connsiteX755" fmla="*/ 5256311 w 7467600"/>
              <a:gd name="connsiteY755" fmla="*/ 916490 h 6858000"/>
              <a:gd name="connsiteX756" fmla="*/ 5377381 w 7467600"/>
              <a:gd name="connsiteY756" fmla="*/ 912671 h 6858000"/>
              <a:gd name="connsiteX757" fmla="*/ 5460148 w 7467600"/>
              <a:gd name="connsiteY757" fmla="*/ 911442 h 6858000"/>
              <a:gd name="connsiteX758" fmla="*/ 5648971 w 7467600"/>
              <a:gd name="connsiteY758" fmla="*/ 891331 h 6858000"/>
              <a:gd name="connsiteX759" fmla="*/ 5844807 w 7467600"/>
              <a:gd name="connsiteY759" fmla="*/ 870718 h 6858000"/>
              <a:gd name="connsiteX760" fmla="*/ 5862975 w 7467600"/>
              <a:gd name="connsiteY760" fmla="*/ 869756 h 6858000"/>
              <a:gd name="connsiteX761" fmla="*/ 5920887 w 7467600"/>
              <a:gd name="connsiteY761" fmla="*/ 865929 h 6858000"/>
              <a:gd name="connsiteX762" fmla="*/ 5504425 w 7467600"/>
              <a:gd name="connsiteY762" fmla="*/ 848067 h 6858000"/>
              <a:gd name="connsiteX763" fmla="*/ 3607114 w 7467600"/>
              <a:gd name="connsiteY763" fmla="*/ 467441 h 6858000"/>
              <a:gd name="connsiteX764" fmla="*/ 3296242 w 7467600"/>
              <a:gd name="connsiteY764" fmla="*/ 807991 h 6858000"/>
              <a:gd name="connsiteX765" fmla="*/ 3174674 w 7467600"/>
              <a:gd name="connsiteY765" fmla="*/ 919759 h 6858000"/>
              <a:gd name="connsiteX766" fmla="*/ 3042978 w 7467600"/>
              <a:gd name="connsiteY766" fmla="*/ 1054894 h 6858000"/>
              <a:gd name="connsiteX767" fmla="*/ 2968914 w 7467600"/>
              <a:gd name="connsiteY767" fmla="*/ 1133756 h 6858000"/>
              <a:gd name="connsiteX768" fmla="*/ 3103823 w 7467600"/>
              <a:gd name="connsiteY768" fmla="*/ 1026814 h 6858000"/>
              <a:gd name="connsiteX769" fmla="*/ 3607114 w 7467600"/>
              <a:gd name="connsiteY769" fmla="*/ 467441 h 6858000"/>
              <a:gd name="connsiteX770" fmla="*/ 3744487 w 7467600"/>
              <a:gd name="connsiteY770" fmla="*/ 383136 h 6858000"/>
              <a:gd name="connsiteX771" fmla="*/ 3970213 w 7467600"/>
              <a:gd name="connsiteY771" fmla="*/ 995559 h 6858000"/>
              <a:gd name="connsiteX772" fmla="*/ 3744487 w 7467600"/>
              <a:gd name="connsiteY772" fmla="*/ 383136 h 6858000"/>
              <a:gd name="connsiteX773" fmla="*/ 3624562 w 7467600"/>
              <a:gd name="connsiteY773" fmla="*/ 367041 h 6858000"/>
              <a:gd name="connsiteX774" fmla="*/ 3489712 w 7467600"/>
              <a:gd name="connsiteY774" fmla="*/ 485386 h 6858000"/>
              <a:gd name="connsiteX775" fmla="*/ 3182994 w 7467600"/>
              <a:gd name="connsiteY775" fmla="*/ 828265 h 6858000"/>
              <a:gd name="connsiteX776" fmla="*/ 2892114 w 7467600"/>
              <a:gd name="connsiteY776" fmla="*/ 1172635 h 6858000"/>
              <a:gd name="connsiteX777" fmla="*/ 3021459 w 7467600"/>
              <a:gd name="connsiteY777" fmla="*/ 1035385 h 6858000"/>
              <a:gd name="connsiteX778" fmla="*/ 3153873 w 7467600"/>
              <a:gd name="connsiteY778" fmla="*/ 898971 h 6858000"/>
              <a:gd name="connsiteX779" fmla="*/ 3276511 w 7467600"/>
              <a:gd name="connsiteY779" fmla="*/ 786423 h 6858000"/>
              <a:gd name="connsiteX780" fmla="*/ 3584154 w 7467600"/>
              <a:gd name="connsiteY780" fmla="*/ 448218 h 6858000"/>
              <a:gd name="connsiteX781" fmla="*/ 3624562 w 7467600"/>
              <a:gd name="connsiteY781" fmla="*/ 367041 h 6858000"/>
              <a:gd name="connsiteX782" fmla="*/ 3766672 w 7467600"/>
              <a:gd name="connsiteY782" fmla="*/ 359429 h 6858000"/>
              <a:gd name="connsiteX783" fmla="*/ 3996338 w 7467600"/>
              <a:gd name="connsiteY783" fmla="*/ 968237 h 6858000"/>
              <a:gd name="connsiteX784" fmla="*/ 3766672 w 7467600"/>
              <a:gd name="connsiteY784" fmla="*/ 359429 h 6858000"/>
              <a:gd name="connsiteX785" fmla="*/ 5805386 w 7467600"/>
              <a:gd name="connsiteY785" fmla="*/ 239240 h 6858000"/>
              <a:gd name="connsiteX786" fmla="*/ 5736947 w 7467600"/>
              <a:gd name="connsiteY786" fmla="*/ 261367 h 6858000"/>
              <a:gd name="connsiteX787" fmla="*/ 5427012 w 7467600"/>
              <a:gd name="connsiteY787" fmla="*/ 311272 h 6858000"/>
              <a:gd name="connsiteX788" fmla="*/ 5147818 w 7467600"/>
              <a:gd name="connsiteY788" fmla="*/ 322112 h 6858000"/>
              <a:gd name="connsiteX789" fmla="*/ 5060854 w 7467600"/>
              <a:gd name="connsiteY789" fmla="*/ 311882 h 6858000"/>
              <a:gd name="connsiteX790" fmla="*/ 4945989 w 7467600"/>
              <a:gd name="connsiteY790" fmla="*/ 300516 h 6858000"/>
              <a:gd name="connsiteX791" fmla="*/ 5410479 w 7467600"/>
              <a:gd name="connsiteY791" fmla="*/ 348434 h 6858000"/>
              <a:gd name="connsiteX792" fmla="*/ 5805386 w 7467600"/>
              <a:gd name="connsiteY792" fmla="*/ 239240 h 6858000"/>
              <a:gd name="connsiteX793" fmla="*/ 5905192 w 7467600"/>
              <a:gd name="connsiteY793" fmla="*/ 163079 h 6858000"/>
              <a:gd name="connsiteX794" fmla="*/ 5865655 w 7467600"/>
              <a:gd name="connsiteY794" fmla="*/ 171901 h 6858000"/>
              <a:gd name="connsiteX795" fmla="*/ 5259740 w 7467600"/>
              <a:gd name="connsiteY795" fmla="*/ 257013 h 6858000"/>
              <a:gd name="connsiteX796" fmla="*/ 5208466 w 7467600"/>
              <a:gd name="connsiteY796" fmla="*/ 257550 h 6858000"/>
              <a:gd name="connsiteX797" fmla="*/ 4980204 w 7467600"/>
              <a:gd name="connsiteY797" fmla="*/ 271903 h 6858000"/>
              <a:gd name="connsiteX798" fmla="*/ 5068068 w 7467600"/>
              <a:gd name="connsiteY798" fmla="*/ 282244 h 6858000"/>
              <a:gd name="connsiteX799" fmla="*/ 5153231 w 7467600"/>
              <a:gd name="connsiteY799" fmla="*/ 292240 h 6858000"/>
              <a:gd name="connsiteX800" fmla="*/ 5426491 w 7467600"/>
              <a:gd name="connsiteY800" fmla="*/ 281128 h 6858000"/>
              <a:gd name="connsiteX801" fmla="*/ 5731212 w 7467600"/>
              <a:gd name="connsiteY801" fmla="*/ 231951 h 6858000"/>
              <a:gd name="connsiteX802" fmla="*/ 5905192 w 7467600"/>
              <a:gd name="connsiteY802" fmla="*/ 163079 h 6858000"/>
              <a:gd name="connsiteX803" fmla="*/ 5944437 w 7467600"/>
              <a:gd name="connsiteY803" fmla="*/ 113829 h 6858000"/>
              <a:gd name="connsiteX804" fmla="*/ 5825032 w 7467600"/>
              <a:gd name="connsiteY804" fmla="*/ 146405 h 6858000"/>
              <a:gd name="connsiteX805" fmla="*/ 4955599 w 7467600"/>
              <a:gd name="connsiteY805" fmla="*/ 247008 h 6858000"/>
              <a:gd name="connsiteX806" fmla="*/ 5210104 w 7467600"/>
              <a:gd name="connsiteY806" fmla="*/ 228123 h 6858000"/>
              <a:gd name="connsiteX807" fmla="*/ 5261015 w 7467600"/>
              <a:gd name="connsiteY807" fmla="*/ 227087 h 6858000"/>
              <a:gd name="connsiteX808" fmla="*/ 5861181 w 7467600"/>
              <a:gd name="connsiteY808" fmla="*/ 143093 h 6858000"/>
              <a:gd name="connsiteX809" fmla="*/ 5961252 w 7467600"/>
              <a:gd name="connsiteY809" fmla="*/ 114820 h 6858000"/>
              <a:gd name="connsiteX810" fmla="*/ 5944437 w 7467600"/>
              <a:gd name="connsiteY810" fmla="*/ 113829 h 6858000"/>
              <a:gd name="connsiteX811" fmla="*/ 3882765 w 7467600"/>
              <a:gd name="connsiteY811" fmla="*/ 0 h 6858000"/>
              <a:gd name="connsiteX812" fmla="*/ 3995099 w 7467600"/>
              <a:gd name="connsiteY812" fmla="*/ 0 h 6858000"/>
              <a:gd name="connsiteX813" fmla="*/ 4163818 w 7467600"/>
              <a:gd name="connsiteY813" fmla="*/ 234104 h 6858000"/>
              <a:gd name="connsiteX814" fmla="*/ 4172099 w 7467600"/>
              <a:gd name="connsiteY814" fmla="*/ 234207 h 6858000"/>
              <a:gd name="connsiteX815" fmla="*/ 4784282 w 7467600"/>
              <a:gd name="connsiteY815" fmla="*/ 276561 h 6858000"/>
              <a:gd name="connsiteX816" fmla="*/ 4801687 w 7467600"/>
              <a:gd name="connsiteY816" fmla="*/ 267764 h 6858000"/>
              <a:gd name="connsiteX817" fmla="*/ 6082788 w 7467600"/>
              <a:gd name="connsiteY817" fmla="*/ 64119 h 6858000"/>
              <a:gd name="connsiteX818" fmla="*/ 6099442 w 7467600"/>
              <a:gd name="connsiteY818" fmla="*/ 82568 h 6858000"/>
              <a:gd name="connsiteX819" fmla="*/ 4804137 w 7467600"/>
              <a:gd name="connsiteY819" fmla="*/ 320931 h 6858000"/>
              <a:gd name="connsiteX820" fmla="*/ 4227047 w 7467600"/>
              <a:gd name="connsiteY820" fmla="*/ 313415 h 6858000"/>
              <a:gd name="connsiteX821" fmla="*/ 4346041 w 7467600"/>
              <a:gd name="connsiteY821" fmla="*/ 456086 h 6858000"/>
              <a:gd name="connsiteX822" fmla="*/ 4870967 w 7467600"/>
              <a:gd name="connsiteY822" fmla="*/ 963061 h 6858000"/>
              <a:gd name="connsiteX823" fmla="*/ 4889647 w 7467600"/>
              <a:gd name="connsiteY823" fmla="*/ 957147 h 6858000"/>
              <a:gd name="connsiteX824" fmla="*/ 5422504 w 7467600"/>
              <a:gd name="connsiteY824" fmla="*/ 805191 h 6858000"/>
              <a:gd name="connsiteX825" fmla="*/ 6087656 w 7467600"/>
              <a:gd name="connsiteY825" fmla="*/ 826703 h 6858000"/>
              <a:gd name="connsiteX826" fmla="*/ 6058717 w 7467600"/>
              <a:gd name="connsiteY826" fmla="*/ 865992 h 6858000"/>
              <a:gd name="connsiteX827" fmla="*/ 4974153 w 7467600"/>
              <a:gd name="connsiteY827" fmla="*/ 1045456 h 6858000"/>
              <a:gd name="connsiteX828" fmla="*/ 5627835 w 7467600"/>
              <a:gd name="connsiteY828" fmla="*/ 1472077 h 6858000"/>
              <a:gd name="connsiteX829" fmla="*/ 5629817 w 7467600"/>
              <a:gd name="connsiteY829" fmla="*/ 1471412 h 6858000"/>
              <a:gd name="connsiteX830" fmla="*/ 5634124 w 7467600"/>
              <a:gd name="connsiteY830" fmla="*/ 1470572 h 6858000"/>
              <a:gd name="connsiteX831" fmla="*/ 5755832 w 7467600"/>
              <a:gd name="connsiteY831" fmla="*/ 1383886 h 6858000"/>
              <a:gd name="connsiteX832" fmla="*/ 6014186 w 7467600"/>
              <a:gd name="connsiteY832" fmla="*/ 1279799 h 6858000"/>
              <a:gd name="connsiteX833" fmla="*/ 6901619 w 7467600"/>
              <a:gd name="connsiteY833" fmla="*/ 1047874 h 6858000"/>
              <a:gd name="connsiteX834" fmla="*/ 6931566 w 7467600"/>
              <a:gd name="connsiteY834" fmla="*/ 1062034 h 6858000"/>
              <a:gd name="connsiteX835" fmla="*/ 5790982 w 7467600"/>
              <a:gd name="connsiteY835" fmla="*/ 1561380 h 6858000"/>
              <a:gd name="connsiteX836" fmla="*/ 6188971 w 7467600"/>
              <a:gd name="connsiteY836" fmla="*/ 1755168 h 6858000"/>
              <a:gd name="connsiteX837" fmla="*/ 6202446 w 7467600"/>
              <a:gd name="connsiteY837" fmla="*/ 1752268 h 6858000"/>
              <a:gd name="connsiteX838" fmla="*/ 7179560 w 7467600"/>
              <a:gd name="connsiteY838" fmla="*/ 1467551 h 6858000"/>
              <a:gd name="connsiteX839" fmla="*/ 7158730 w 7467600"/>
              <a:gd name="connsiteY839" fmla="*/ 1507835 h 6858000"/>
              <a:gd name="connsiteX840" fmla="*/ 6326959 w 7467600"/>
              <a:gd name="connsiteY840" fmla="*/ 1817686 h 6858000"/>
              <a:gd name="connsiteX841" fmla="*/ 6537433 w 7467600"/>
              <a:gd name="connsiteY841" fmla="*/ 1907790 h 6858000"/>
              <a:gd name="connsiteX842" fmla="*/ 6550221 w 7467600"/>
              <a:gd name="connsiteY842" fmla="*/ 1910729 h 6858000"/>
              <a:gd name="connsiteX843" fmla="*/ 6964438 w 7467600"/>
              <a:gd name="connsiteY843" fmla="*/ 2209505 h 6858000"/>
              <a:gd name="connsiteX844" fmla="*/ 7367862 w 7467600"/>
              <a:gd name="connsiteY844" fmla="*/ 2806833 h 6858000"/>
              <a:gd name="connsiteX845" fmla="*/ 7364329 w 7467600"/>
              <a:gd name="connsiteY845" fmla="*/ 2826907 h 6858000"/>
              <a:gd name="connsiteX846" fmla="*/ 7290545 w 7467600"/>
              <a:gd name="connsiteY846" fmla="*/ 2850663 h 6858000"/>
              <a:gd name="connsiteX847" fmla="*/ 6472036 w 7467600"/>
              <a:gd name="connsiteY847" fmla="*/ 1959003 h 6858000"/>
              <a:gd name="connsiteX848" fmla="*/ 5792897 w 7467600"/>
              <a:gd name="connsiteY848" fmla="*/ 1647747 h 6858000"/>
              <a:gd name="connsiteX849" fmla="*/ 5842751 w 7467600"/>
              <a:gd name="connsiteY849" fmla="*/ 1816112 h 6858000"/>
              <a:gd name="connsiteX850" fmla="*/ 5847424 w 7467600"/>
              <a:gd name="connsiteY850" fmla="*/ 1815776 h 6858000"/>
              <a:gd name="connsiteX851" fmla="*/ 6399821 w 7467600"/>
              <a:gd name="connsiteY851" fmla="*/ 2344799 h 6858000"/>
              <a:gd name="connsiteX852" fmla="*/ 6323232 w 7467600"/>
              <a:gd name="connsiteY852" fmla="*/ 2389634 h 6858000"/>
              <a:gd name="connsiteX853" fmla="*/ 5942958 w 7467600"/>
              <a:gd name="connsiteY853" fmla="*/ 2077708 h 6858000"/>
              <a:gd name="connsiteX854" fmla="*/ 5921559 w 7467600"/>
              <a:gd name="connsiteY854" fmla="*/ 2378596 h 6858000"/>
              <a:gd name="connsiteX855" fmla="*/ 5817651 w 7467600"/>
              <a:gd name="connsiteY855" fmla="*/ 3023919 h 6858000"/>
              <a:gd name="connsiteX856" fmla="*/ 5729634 w 7467600"/>
              <a:gd name="connsiteY856" fmla="*/ 3051849 h 6858000"/>
              <a:gd name="connsiteX857" fmla="*/ 5611018 w 7467600"/>
              <a:gd name="connsiteY857" fmla="*/ 2316769 h 6858000"/>
              <a:gd name="connsiteX858" fmla="*/ 5687608 w 7467600"/>
              <a:gd name="connsiteY858" fmla="*/ 2039972 h 6858000"/>
              <a:gd name="connsiteX859" fmla="*/ 5657554 w 7467600"/>
              <a:gd name="connsiteY859" fmla="*/ 1576445 h 6858000"/>
              <a:gd name="connsiteX860" fmla="*/ 5150475 w 7467600"/>
              <a:gd name="connsiteY860" fmla="*/ 1274012 h 6858000"/>
              <a:gd name="connsiteX861" fmla="*/ 5349142 w 7467600"/>
              <a:gd name="connsiteY861" fmla="*/ 2204405 h 6858000"/>
              <a:gd name="connsiteX862" fmla="*/ 5262214 w 7467600"/>
              <a:gd name="connsiteY862" fmla="*/ 2233836 h 6858000"/>
              <a:gd name="connsiteX863" fmla="*/ 4981539 w 7467600"/>
              <a:gd name="connsiteY863" fmla="*/ 1542201 h 6858000"/>
              <a:gd name="connsiteX864" fmla="*/ 4958461 w 7467600"/>
              <a:gd name="connsiteY864" fmla="*/ 1136957 h 6858000"/>
              <a:gd name="connsiteX865" fmla="*/ 4655015 w 7467600"/>
              <a:gd name="connsiteY865" fmla="*/ 891426 h 6858000"/>
              <a:gd name="connsiteX866" fmla="*/ 4348002 w 7467600"/>
              <a:gd name="connsiteY866" fmla="*/ 2205895 h 6858000"/>
              <a:gd name="connsiteX867" fmla="*/ 4262250 w 7467600"/>
              <a:gd name="connsiteY867" fmla="*/ 2219972 h 6858000"/>
              <a:gd name="connsiteX868" fmla="*/ 4550611 w 7467600"/>
              <a:gd name="connsiteY868" fmla="*/ 817540 h 6858000"/>
              <a:gd name="connsiteX869" fmla="*/ 4564418 w 7467600"/>
              <a:gd name="connsiteY869" fmla="*/ 808293 h 6858000"/>
              <a:gd name="connsiteX870" fmla="*/ 4266388 w 7467600"/>
              <a:gd name="connsiteY870" fmla="*/ 500083 h 6858000"/>
              <a:gd name="connsiteX871" fmla="*/ 4032842 w 7467600"/>
              <a:gd name="connsiteY871" fmla="*/ 211809 h 6858000"/>
              <a:gd name="connsiteX872" fmla="*/ 3882765 w 7467600"/>
              <a:gd name="connsiteY872" fmla="*/ 0 h 6858000"/>
              <a:gd name="connsiteX873" fmla="*/ 3721337 w 7467600"/>
              <a:gd name="connsiteY873" fmla="*/ 0 h 6858000"/>
              <a:gd name="connsiteX874" fmla="*/ 3797544 w 7467600"/>
              <a:gd name="connsiteY874" fmla="*/ 0 h 6858000"/>
              <a:gd name="connsiteX875" fmla="*/ 3775734 w 7467600"/>
              <a:gd name="connsiteY875" fmla="*/ 95131 h 6858000"/>
              <a:gd name="connsiteX876" fmla="*/ 3724807 w 7467600"/>
              <a:gd name="connsiteY876" fmla="*/ 272257 h 6858000"/>
              <a:gd name="connsiteX877" fmla="*/ 3726844 w 7467600"/>
              <a:gd name="connsiteY877" fmla="*/ 282988 h 6858000"/>
              <a:gd name="connsiteX878" fmla="*/ 3742664 w 7467600"/>
              <a:gd name="connsiteY878" fmla="*/ 279918 h 6858000"/>
              <a:gd name="connsiteX879" fmla="*/ 4103910 w 7467600"/>
              <a:gd name="connsiteY879" fmla="*/ 1161917 h 6858000"/>
              <a:gd name="connsiteX880" fmla="*/ 4020269 w 7467600"/>
              <a:gd name="connsiteY880" fmla="*/ 1200406 h 6858000"/>
              <a:gd name="connsiteX881" fmla="*/ 3674882 w 7467600"/>
              <a:gd name="connsiteY881" fmla="*/ 488524 h 6858000"/>
              <a:gd name="connsiteX882" fmla="*/ 3132682 w 7467600"/>
              <a:gd name="connsiteY882" fmla="*/ 1072284 h 6858000"/>
              <a:gd name="connsiteX883" fmla="*/ 2716346 w 7467600"/>
              <a:gd name="connsiteY883" fmla="*/ 1276376 h 6858000"/>
              <a:gd name="connsiteX884" fmla="*/ 2716772 w 7467600"/>
              <a:gd name="connsiteY884" fmla="*/ 1255462 h 6858000"/>
              <a:gd name="connsiteX885" fmla="*/ 3471096 w 7467600"/>
              <a:gd name="connsiteY885" fmla="*/ 437072 h 6858000"/>
              <a:gd name="connsiteX886" fmla="*/ 3639057 w 7467600"/>
              <a:gd name="connsiteY886" fmla="*/ 286334 h 6858000"/>
              <a:gd name="connsiteX887" fmla="*/ 3640309 w 7467600"/>
              <a:gd name="connsiteY887" fmla="*/ 284664 h 6858000"/>
              <a:gd name="connsiteX888" fmla="*/ 3646022 w 7467600"/>
              <a:gd name="connsiteY888" fmla="*/ 276711 h 6858000"/>
              <a:gd name="connsiteX889" fmla="*/ 3707943 w 7467600"/>
              <a:gd name="connsiteY889" fmla="*/ 65958 h 6858000"/>
              <a:gd name="connsiteX890" fmla="*/ 3721337 w 7467600"/>
              <a:gd name="connsiteY890" fmla="*/ 0 h 6858000"/>
              <a:gd name="connsiteX891" fmla="*/ 2867960 w 7467600"/>
              <a:gd name="connsiteY891" fmla="*/ 0 h 6858000"/>
              <a:gd name="connsiteX892" fmla="*/ 2926351 w 7467600"/>
              <a:gd name="connsiteY892" fmla="*/ 0 h 6858000"/>
              <a:gd name="connsiteX893" fmla="*/ 2902823 w 7467600"/>
              <a:gd name="connsiteY893" fmla="*/ 262929 h 6858000"/>
              <a:gd name="connsiteX894" fmla="*/ 2940663 w 7467600"/>
              <a:gd name="connsiteY894" fmla="*/ 140884 h 6858000"/>
              <a:gd name="connsiteX895" fmla="*/ 2947039 w 7467600"/>
              <a:gd name="connsiteY895" fmla="*/ 122524 h 6858000"/>
              <a:gd name="connsiteX896" fmla="*/ 2984316 w 7467600"/>
              <a:gd name="connsiteY896" fmla="*/ 0 h 6858000"/>
              <a:gd name="connsiteX897" fmla="*/ 3016114 w 7467600"/>
              <a:gd name="connsiteY897" fmla="*/ 0 h 6858000"/>
              <a:gd name="connsiteX898" fmla="*/ 2979949 w 7467600"/>
              <a:gd name="connsiteY898" fmla="*/ 119274 h 6858000"/>
              <a:gd name="connsiteX899" fmla="*/ 3023879 w 7467600"/>
              <a:gd name="connsiteY899" fmla="*/ 0 h 6858000"/>
              <a:gd name="connsiteX900" fmla="*/ 3105400 w 7467600"/>
              <a:gd name="connsiteY900" fmla="*/ 0 h 6858000"/>
              <a:gd name="connsiteX901" fmla="*/ 3094669 w 7467600"/>
              <a:gd name="connsiteY901" fmla="*/ 30308 h 6858000"/>
              <a:gd name="connsiteX902" fmla="*/ 2901945 w 7467600"/>
              <a:gd name="connsiteY902" fmla="*/ 466538 h 6858000"/>
              <a:gd name="connsiteX903" fmla="*/ 2815209 w 7467600"/>
              <a:gd name="connsiteY903" fmla="*/ 497361 h 6858000"/>
              <a:gd name="connsiteX904" fmla="*/ 2844845 w 7467600"/>
              <a:gd name="connsiteY904" fmla="*/ 127638 h 6858000"/>
              <a:gd name="connsiteX905" fmla="*/ 2867960 w 7467600"/>
              <a:gd name="connsiteY905" fmla="*/ 0 h 6858000"/>
              <a:gd name="connsiteX906" fmla="*/ 1057230 w 7467600"/>
              <a:gd name="connsiteY906" fmla="*/ 0 h 6858000"/>
              <a:gd name="connsiteX907" fmla="*/ 1111003 w 7467600"/>
              <a:gd name="connsiteY907" fmla="*/ 0 h 6858000"/>
              <a:gd name="connsiteX908" fmla="*/ 1125553 w 7467600"/>
              <a:gd name="connsiteY908" fmla="*/ 52588 h 6858000"/>
              <a:gd name="connsiteX909" fmla="*/ 1304276 w 7467600"/>
              <a:gd name="connsiteY909" fmla="*/ 476275 h 6858000"/>
              <a:gd name="connsiteX910" fmla="*/ 1492066 w 7467600"/>
              <a:gd name="connsiteY910" fmla="*/ 886333 h 6858000"/>
              <a:gd name="connsiteX911" fmla="*/ 1423698 w 7467600"/>
              <a:gd name="connsiteY911" fmla="*/ 710817 h 6858000"/>
              <a:gd name="connsiteX912" fmla="*/ 1357609 w 7467600"/>
              <a:gd name="connsiteY912" fmla="*/ 532892 h 6858000"/>
              <a:gd name="connsiteX913" fmla="*/ 1309550 w 7467600"/>
              <a:gd name="connsiteY913" fmla="*/ 374031 h 6858000"/>
              <a:gd name="connsiteX914" fmla="*/ 1193673 w 7467600"/>
              <a:gd name="connsiteY914" fmla="*/ 49533 h 6858000"/>
              <a:gd name="connsiteX915" fmla="*/ 1164391 w 7467600"/>
              <a:gd name="connsiteY915" fmla="*/ 0 h 6858000"/>
              <a:gd name="connsiteX916" fmla="*/ 1200666 w 7467600"/>
              <a:gd name="connsiteY916" fmla="*/ 0 h 6858000"/>
              <a:gd name="connsiteX917" fmla="*/ 1223408 w 7467600"/>
              <a:gd name="connsiteY917" fmla="*/ 38996 h 6858000"/>
              <a:gd name="connsiteX918" fmla="*/ 1339635 w 7467600"/>
              <a:gd name="connsiteY918" fmla="*/ 365517 h 6858000"/>
              <a:gd name="connsiteX919" fmla="*/ 1387469 w 7467600"/>
              <a:gd name="connsiteY919" fmla="*/ 523079 h 6858000"/>
              <a:gd name="connsiteX920" fmla="*/ 1452685 w 7467600"/>
              <a:gd name="connsiteY920" fmla="*/ 699806 h 6858000"/>
              <a:gd name="connsiteX921" fmla="*/ 1492092 w 7467600"/>
              <a:gd name="connsiteY921" fmla="*/ 800424 h 6858000"/>
              <a:gd name="connsiteX922" fmla="*/ 1455302 w 7467600"/>
              <a:gd name="connsiteY922" fmla="*/ 632913 h 6858000"/>
              <a:gd name="connsiteX923" fmla="*/ 1222336 w 7467600"/>
              <a:gd name="connsiteY923" fmla="*/ 9480 h 6858000"/>
              <a:gd name="connsiteX924" fmla="*/ 1214634 w 7467600"/>
              <a:gd name="connsiteY924" fmla="*/ 0 h 6858000"/>
              <a:gd name="connsiteX925" fmla="*/ 1289827 w 7467600"/>
              <a:gd name="connsiteY925" fmla="*/ 0 h 6858000"/>
              <a:gd name="connsiteX926" fmla="*/ 1321076 w 7467600"/>
              <a:gd name="connsiteY926" fmla="*/ 59722 h 6858000"/>
              <a:gd name="connsiteX927" fmla="*/ 1512579 w 7467600"/>
              <a:gd name="connsiteY927" fmla="*/ 626441 h 6858000"/>
              <a:gd name="connsiteX928" fmla="*/ 1506076 w 7467600"/>
              <a:gd name="connsiteY928" fmla="*/ 1089289 h 6858000"/>
              <a:gd name="connsiteX929" fmla="*/ 1486346 w 7467600"/>
              <a:gd name="connsiteY929" fmla="*/ 1079919 h 6858000"/>
              <a:gd name="connsiteX930" fmla="*/ 1070511 w 7467600"/>
              <a:gd name="connsiteY930" fmla="*/ 48609 h 6858000"/>
              <a:gd name="connsiteX931" fmla="*/ 1057230 w 7467600"/>
              <a:gd name="connsiteY931" fmla="*/ 0 h 6858000"/>
              <a:gd name="connsiteX932" fmla="*/ 43151 w 7467600"/>
              <a:gd name="connsiteY932" fmla="*/ 0 h 6858000"/>
              <a:gd name="connsiteX933" fmla="*/ 95283 w 7467600"/>
              <a:gd name="connsiteY933" fmla="*/ 0 h 6858000"/>
              <a:gd name="connsiteX934" fmla="*/ 300708 w 7467600"/>
              <a:gd name="connsiteY934" fmla="*/ 154571 h 6858000"/>
              <a:gd name="connsiteX935" fmla="*/ 530414 w 7467600"/>
              <a:gd name="connsiteY935" fmla="*/ 354673 h 6858000"/>
              <a:gd name="connsiteX936" fmla="*/ 333785 w 7467600"/>
              <a:gd name="connsiteY936" fmla="*/ 161564 h 6858000"/>
              <a:gd name="connsiteX937" fmla="*/ 147005 w 7467600"/>
              <a:gd name="connsiteY937" fmla="*/ 0 h 6858000"/>
              <a:gd name="connsiteX938" fmla="*/ 272509 w 7467600"/>
              <a:gd name="connsiteY938" fmla="*/ 0 h 6858000"/>
              <a:gd name="connsiteX939" fmla="*/ 326276 w 7467600"/>
              <a:gd name="connsiteY939" fmla="*/ 45847 h 6858000"/>
              <a:gd name="connsiteX940" fmla="*/ 823759 w 7467600"/>
              <a:gd name="connsiteY940" fmla="*/ 574145 h 6858000"/>
              <a:gd name="connsiteX941" fmla="*/ 811254 w 7467600"/>
              <a:gd name="connsiteY941" fmla="*/ 665546 h 6858000"/>
              <a:gd name="connsiteX942" fmla="*/ 154042 w 7467600"/>
              <a:gd name="connsiteY942" fmla="*/ 261522 h 6858000"/>
              <a:gd name="connsiteX943" fmla="*/ 13550 w 7467600"/>
              <a:gd name="connsiteY943" fmla="*/ 158423 h 6858000"/>
              <a:gd name="connsiteX944" fmla="*/ 0 w 7467600"/>
              <a:gd name="connsiteY944" fmla="*/ 146618 h 6858000"/>
              <a:gd name="connsiteX945" fmla="*/ 0 w 7467600"/>
              <a:gd name="connsiteY945" fmla="*/ 59161 h 6858000"/>
              <a:gd name="connsiteX946" fmla="*/ 45427 w 7467600"/>
              <a:gd name="connsiteY946" fmla="*/ 101078 h 6858000"/>
              <a:gd name="connsiteX947" fmla="*/ 630103 w 7467600"/>
              <a:gd name="connsiteY947" fmla="*/ 485885 h 6858000"/>
              <a:gd name="connsiteX948" fmla="*/ 532040 w 7467600"/>
              <a:gd name="connsiteY948" fmla="*/ 399359 h 6858000"/>
              <a:gd name="connsiteX949" fmla="*/ 517618 w 7467600"/>
              <a:gd name="connsiteY949" fmla="*/ 385726 h 6858000"/>
              <a:gd name="connsiteX950" fmla="*/ 285074 w 7467600"/>
              <a:gd name="connsiteY950" fmla="*/ 182755 h 6858000"/>
              <a:gd name="connsiteX951" fmla="*/ 43151 w 7467600"/>
              <a:gd name="connsiteY95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10696 w 7467600"/>
              <a:gd name="connsiteY4" fmla="*/ 6803861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7410696 w 7467600"/>
              <a:gd name="connsiteY18" fmla="*/ 6803861 h 6858000"/>
              <a:gd name="connsiteX19" fmla="*/ 1019354 w 7467600"/>
              <a:gd name="connsiteY19" fmla="*/ 6315006 h 6858000"/>
              <a:gd name="connsiteX20" fmla="*/ 441046 w 7467600"/>
              <a:gd name="connsiteY20" fmla="*/ 6691153 h 6858000"/>
              <a:gd name="connsiteX21" fmla="*/ 1019354 w 7467600"/>
              <a:gd name="connsiteY21" fmla="*/ 6315006 h 6858000"/>
              <a:gd name="connsiteX22" fmla="*/ 991680 w 7467600"/>
              <a:gd name="connsiteY22" fmla="*/ 6298413 h 6858000"/>
              <a:gd name="connsiteX23" fmla="*/ 409060 w 7467600"/>
              <a:gd name="connsiteY23" fmla="*/ 6671470 h 6858000"/>
              <a:gd name="connsiteX24" fmla="*/ 991680 w 7467600"/>
              <a:gd name="connsiteY24" fmla="*/ 6298413 h 6858000"/>
              <a:gd name="connsiteX25" fmla="*/ 103333 w 7467600"/>
              <a:gd name="connsiteY25" fmla="*/ 5699602 h 6858000"/>
              <a:gd name="connsiteX26" fmla="*/ 233938 w 7467600"/>
              <a:gd name="connsiteY26" fmla="*/ 5809416 h 6858000"/>
              <a:gd name="connsiteX27" fmla="*/ 883580 w 7467600"/>
              <a:gd name="connsiteY27" fmla="*/ 6180710 h 6858000"/>
              <a:gd name="connsiteX28" fmla="*/ 487337 w 7467600"/>
              <a:gd name="connsiteY28" fmla="*/ 5950182 h 6858000"/>
              <a:gd name="connsiteX29" fmla="*/ 354051 w 7467600"/>
              <a:gd name="connsiteY29" fmla="*/ 5854912 h 6858000"/>
              <a:gd name="connsiteX30" fmla="*/ 195436 w 7467600"/>
              <a:gd name="connsiteY30" fmla="*/ 5755068 h 6858000"/>
              <a:gd name="connsiteX31" fmla="*/ 103333 w 7467600"/>
              <a:gd name="connsiteY31" fmla="*/ 5699602 h 6858000"/>
              <a:gd name="connsiteX32" fmla="*/ 5539432 w 7467600"/>
              <a:gd name="connsiteY32" fmla="*/ 5642928 h 6858000"/>
              <a:gd name="connsiteX33" fmla="*/ 5555462 w 7467600"/>
              <a:gd name="connsiteY33" fmla="*/ 5694454 h 6858000"/>
              <a:gd name="connsiteX34" fmla="*/ 5828270 w 7467600"/>
              <a:gd name="connsiteY34" fmla="*/ 6320663 h 6858000"/>
              <a:gd name="connsiteX35" fmla="*/ 5947416 w 7467600"/>
              <a:gd name="connsiteY35" fmla="*/ 6574846 h 6858000"/>
              <a:gd name="connsiteX36" fmla="*/ 5539432 w 7467600"/>
              <a:gd name="connsiteY36" fmla="*/ 5642928 h 6858000"/>
              <a:gd name="connsiteX37" fmla="*/ 51253 w 7467600"/>
              <a:gd name="connsiteY37" fmla="*/ 5631825 h 6858000"/>
              <a:gd name="connsiteX38" fmla="*/ 211622 w 7467600"/>
              <a:gd name="connsiteY38" fmla="*/ 5728803 h 6858000"/>
              <a:gd name="connsiteX39" fmla="*/ 371652 w 7467600"/>
              <a:gd name="connsiteY39" fmla="*/ 5829062 h 6858000"/>
              <a:gd name="connsiteX40" fmla="*/ 505903 w 7467600"/>
              <a:gd name="connsiteY40" fmla="*/ 5925221 h 6858000"/>
              <a:gd name="connsiteX41" fmla="*/ 899240 w 7467600"/>
              <a:gd name="connsiteY41" fmla="*/ 6153068 h 6858000"/>
              <a:gd name="connsiteX42" fmla="*/ 988114 w 7467600"/>
              <a:gd name="connsiteY42" fmla="*/ 6174204 h 6858000"/>
              <a:gd name="connsiteX43" fmla="*/ 845971 w 7467600"/>
              <a:gd name="connsiteY43" fmla="*/ 6067177 h 6858000"/>
              <a:gd name="connsiteX44" fmla="*/ 448057 w 7467600"/>
              <a:gd name="connsiteY44" fmla="*/ 5841376 h 6858000"/>
              <a:gd name="connsiteX45" fmla="*/ 51253 w 7467600"/>
              <a:gd name="connsiteY45" fmla="*/ 5631825 h 6858000"/>
              <a:gd name="connsiteX46" fmla="*/ 2606687 w 7467600"/>
              <a:gd name="connsiteY46" fmla="*/ 5630718 h 6858000"/>
              <a:gd name="connsiteX47" fmla="*/ 2645658 w 7467600"/>
              <a:gd name="connsiteY47" fmla="*/ 6640259 h 6858000"/>
              <a:gd name="connsiteX48" fmla="*/ 2606687 w 7467600"/>
              <a:gd name="connsiteY48" fmla="*/ 5630718 h 6858000"/>
              <a:gd name="connsiteX49" fmla="*/ 3642057 w 7467600"/>
              <a:gd name="connsiteY49" fmla="*/ 5573487 h 6858000"/>
              <a:gd name="connsiteX50" fmla="*/ 3632981 w 7467600"/>
              <a:gd name="connsiteY50" fmla="*/ 5579437 h 6858000"/>
              <a:gd name="connsiteX51" fmla="*/ 3382436 w 7467600"/>
              <a:gd name="connsiteY51" fmla="*/ 5952726 h 6858000"/>
              <a:gd name="connsiteX52" fmla="*/ 3191929 w 7467600"/>
              <a:gd name="connsiteY52" fmla="*/ 6662669 h 6858000"/>
              <a:gd name="connsiteX53" fmla="*/ 3369898 w 7467600"/>
              <a:gd name="connsiteY53" fmla="*/ 6081771 h 6858000"/>
              <a:gd name="connsiteX54" fmla="*/ 3642057 w 7467600"/>
              <a:gd name="connsiteY54" fmla="*/ 5573487 h 6858000"/>
              <a:gd name="connsiteX55" fmla="*/ 2650666 w 7467600"/>
              <a:gd name="connsiteY55" fmla="*/ 5530686 h 6858000"/>
              <a:gd name="connsiteX56" fmla="*/ 2650249 w 7467600"/>
              <a:gd name="connsiteY56" fmla="*/ 5532101 h 6858000"/>
              <a:gd name="connsiteX57" fmla="*/ 2663808 w 7467600"/>
              <a:gd name="connsiteY57" fmla="*/ 6535215 h 6858000"/>
              <a:gd name="connsiteX58" fmla="*/ 2665418 w 7467600"/>
              <a:gd name="connsiteY58" fmla="*/ 6132756 h 6858000"/>
              <a:gd name="connsiteX59" fmla="*/ 2650666 w 7467600"/>
              <a:gd name="connsiteY59" fmla="*/ 5530686 h 6858000"/>
              <a:gd name="connsiteX60" fmla="*/ 2680277 w 7467600"/>
              <a:gd name="connsiteY60" fmla="*/ 5479204 h 6858000"/>
              <a:gd name="connsiteX61" fmla="*/ 2678972 w 7467600"/>
              <a:gd name="connsiteY61" fmla="*/ 5481582 h 6858000"/>
              <a:gd name="connsiteX62" fmla="*/ 2696666 w 7467600"/>
              <a:gd name="connsiteY62" fmla="*/ 6133836 h 6858000"/>
              <a:gd name="connsiteX63" fmla="*/ 2695769 w 7467600"/>
              <a:gd name="connsiteY63" fmla="*/ 6390955 h 6858000"/>
              <a:gd name="connsiteX64" fmla="*/ 2739893 w 7467600"/>
              <a:gd name="connsiteY64" fmla="*/ 6108357 h 6858000"/>
              <a:gd name="connsiteX65" fmla="*/ 2680277 w 7467600"/>
              <a:gd name="connsiteY65" fmla="*/ 5479204 h 6858000"/>
              <a:gd name="connsiteX66" fmla="*/ 1132195 w 7467600"/>
              <a:gd name="connsiteY66" fmla="*/ 5467980 h 6858000"/>
              <a:gd name="connsiteX67" fmla="*/ 1679056 w 7467600"/>
              <a:gd name="connsiteY67" fmla="*/ 5516907 h 6858000"/>
              <a:gd name="connsiteX68" fmla="*/ 2128648 w 7467600"/>
              <a:gd name="connsiteY68" fmla="*/ 5474249 h 6858000"/>
              <a:gd name="connsiteX69" fmla="*/ 1825619 w 7467600"/>
              <a:gd name="connsiteY69" fmla="*/ 5478447 h 6858000"/>
              <a:gd name="connsiteX70" fmla="*/ 1737798 w 7467600"/>
              <a:gd name="connsiteY70" fmla="*/ 5483353 h 6858000"/>
              <a:gd name="connsiteX71" fmla="*/ 1132195 w 7467600"/>
              <a:gd name="connsiteY71" fmla="*/ 5467980 h 6858000"/>
              <a:gd name="connsiteX72" fmla="*/ 1456157 w 7467600"/>
              <a:gd name="connsiteY72" fmla="*/ 5371404 h 6858000"/>
              <a:gd name="connsiteX73" fmla="*/ 1244432 w 7467600"/>
              <a:gd name="connsiteY73" fmla="*/ 5385601 h 6858000"/>
              <a:gd name="connsiteX74" fmla="*/ 973990 w 7467600"/>
              <a:gd name="connsiteY74" fmla="*/ 5424940 h 6858000"/>
              <a:gd name="connsiteX75" fmla="*/ 1103809 w 7467600"/>
              <a:gd name="connsiteY75" fmla="*/ 5433720 h 6858000"/>
              <a:gd name="connsiteX76" fmla="*/ 1123454 w 7467600"/>
              <a:gd name="connsiteY76" fmla="*/ 5435727 h 6858000"/>
              <a:gd name="connsiteX77" fmla="*/ 1737017 w 7467600"/>
              <a:gd name="connsiteY77" fmla="*/ 5452183 h 6858000"/>
              <a:gd name="connsiteX78" fmla="*/ 1824397 w 7467600"/>
              <a:gd name="connsiteY78" fmla="*/ 5447757 h 6858000"/>
              <a:gd name="connsiteX79" fmla="*/ 2070059 w 7467600"/>
              <a:gd name="connsiteY79" fmla="*/ 5441660 h 6858000"/>
              <a:gd name="connsiteX80" fmla="*/ 1456157 w 7467600"/>
              <a:gd name="connsiteY80" fmla="*/ 5371404 h 6858000"/>
              <a:gd name="connsiteX81" fmla="*/ 4988186 w 7467600"/>
              <a:gd name="connsiteY81" fmla="*/ 5216467 h 6858000"/>
              <a:gd name="connsiteX82" fmla="*/ 4777334 w 7467600"/>
              <a:gd name="connsiteY82" fmla="*/ 5406072 h 6858000"/>
              <a:gd name="connsiteX83" fmla="*/ 4718341 w 7467600"/>
              <a:gd name="connsiteY83" fmla="*/ 5468043 h 6858000"/>
              <a:gd name="connsiteX84" fmla="*/ 4604655 w 7467600"/>
              <a:gd name="connsiteY84" fmla="*/ 5583434 h 6858000"/>
              <a:gd name="connsiteX85" fmla="*/ 4565074 w 7467600"/>
              <a:gd name="connsiteY85" fmla="*/ 5618550 h 6858000"/>
              <a:gd name="connsiteX86" fmla="*/ 4988186 w 7467600"/>
              <a:gd name="connsiteY86" fmla="*/ 5216467 h 6858000"/>
              <a:gd name="connsiteX87" fmla="*/ 4978032 w 7467600"/>
              <a:gd name="connsiteY87" fmla="*/ 5183809 h 6858000"/>
              <a:gd name="connsiteX88" fmla="*/ 4463413 w 7467600"/>
              <a:gd name="connsiteY88" fmla="*/ 5615162 h 6858000"/>
              <a:gd name="connsiteX89" fmla="*/ 4358134 w 7467600"/>
              <a:gd name="connsiteY89" fmla="*/ 5742791 h 6858000"/>
              <a:gd name="connsiteX90" fmla="*/ 4376219 w 7467600"/>
              <a:gd name="connsiteY90" fmla="*/ 5729027 h 6858000"/>
              <a:gd name="connsiteX91" fmla="*/ 4582340 w 7467600"/>
              <a:gd name="connsiteY91" fmla="*/ 5561037 h 6858000"/>
              <a:gd name="connsiteX92" fmla="*/ 4694684 w 7467600"/>
              <a:gd name="connsiteY92" fmla="*/ 5447098 h 6858000"/>
              <a:gd name="connsiteX93" fmla="*/ 4754123 w 7467600"/>
              <a:gd name="connsiteY93" fmla="*/ 5384643 h 6858000"/>
              <a:gd name="connsiteX94" fmla="*/ 4978032 w 7467600"/>
              <a:gd name="connsiteY94" fmla="*/ 5183809 h 6858000"/>
              <a:gd name="connsiteX95" fmla="*/ 1903353 w 7467600"/>
              <a:gd name="connsiteY95" fmla="*/ 5044827 h 6858000"/>
              <a:gd name="connsiteX96" fmla="*/ 1936931 w 7467600"/>
              <a:gd name="connsiteY96" fmla="*/ 5093954 h 6858000"/>
              <a:gd name="connsiteX97" fmla="*/ 2195868 w 7467600"/>
              <a:gd name="connsiteY97" fmla="*/ 5396574 h 6858000"/>
              <a:gd name="connsiteX98" fmla="*/ 2088852 w 7467600"/>
              <a:gd name="connsiteY98" fmla="*/ 5166123 h 6858000"/>
              <a:gd name="connsiteX99" fmla="*/ 1958241 w 7467600"/>
              <a:gd name="connsiteY99" fmla="*/ 5067955 h 6858000"/>
              <a:gd name="connsiteX100" fmla="*/ 1903353 w 7467600"/>
              <a:gd name="connsiteY100" fmla="*/ 5044827 h 6858000"/>
              <a:gd name="connsiteX101" fmla="*/ 1979378 w 7467600"/>
              <a:gd name="connsiteY101" fmla="*/ 4769504 h 6858000"/>
              <a:gd name="connsiteX102" fmla="*/ 2882120 w 7467600"/>
              <a:gd name="connsiteY102" fmla="*/ 5064547 h 6858000"/>
              <a:gd name="connsiteX103" fmla="*/ 2793103 w 7467600"/>
              <a:gd name="connsiteY103" fmla="*/ 5039699 h 6858000"/>
              <a:gd name="connsiteX104" fmla="*/ 2770041 w 7467600"/>
              <a:gd name="connsiteY104" fmla="*/ 5033634 h 6858000"/>
              <a:gd name="connsiteX105" fmla="*/ 1979378 w 7467600"/>
              <a:gd name="connsiteY105" fmla="*/ 4769504 h 6858000"/>
              <a:gd name="connsiteX106" fmla="*/ 1927410 w 7467600"/>
              <a:gd name="connsiteY106" fmla="*/ 4716164 h 6858000"/>
              <a:gd name="connsiteX107" fmla="*/ 1959587 w 7467600"/>
              <a:gd name="connsiteY107" fmla="*/ 4728849 h 6858000"/>
              <a:gd name="connsiteX108" fmla="*/ 2777707 w 7467600"/>
              <a:gd name="connsiteY108" fmla="*/ 5003991 h 6858000"/>
              <a:gd name="connsiteX109" fmla="*/ 2800768 w 7467600"/>
              <a:gd name="connsiteY109" fmla="*/ 5010056 h 6858000"/>
              <a:gd name="connsiteX110" fmla="*/ 2879408 w 7467600"/>
              <a:gd name="connsiteY110" fmla="*/ 5031590 h 6858000"/>
              <a:gd name="connsiteX111" fmla="*/ 2862295 w 7467600"/>
              <a:gd name="connsiteY111" fmla="*/ 5022958 h 6858000"/>
              <a:gd name="connsiteX112" fmla="*/ 2813343 w 7467600"/>
              <a:gd name="connsiteY112" fmla="*/ 4998369 h 6858000"/>
              <a:gd name="connsiteX113" fmla="*/ 2646245 w 7467600"/>
              <a:gd name="connsiteY113" fmla="*/ 4930999 h 6858000"/>
              <a:gd name="connsiteX114" fmla="*/ 1999243 w 7467600"/>
              <a:gd name="connsiteY114" fmla="*/ 4730524 h 6858000"/>
              <a:gd name="connsiteX115" fmla="*/ 1979527 w 7467600"/>
              <a:gd name="connsiteY115" fmla="*/ 4726651 h 6858000"/>
              <a:gd name="connsiteX116" fmla="*/ 1927410 w 7467600"/>
              <a:gd name="connsiteY116" fmla="*/ 4716164 h 6858000"/>
              <a:gd name="connsiteX117" fmla="*/ 1997014 w 7467600"/>
              <a:gd name="connsiteY117" fmla="*/ 4698007 h 6858000"/>
              <a:gd name="connsiteX118" fmla="*/ 2005458 w 7467600"/>
              <a:gd name="connsiteY118" fmla="*/ 4699540 h 6858000"/>
              <a:gd name="connsiteX119" fmla="*/ 2657186 w 7467600"/>
              <a:gd name="connsiteY119" fmla="*/ 4901687 h 6858000"/>
              <a:gd name="connsiteX120" fmla="*/ 2826662 w 7467600"/>
              <a:gd name="connsiteY120" fmla="*/ 4970362 h 6858000"/>
              <a:gd name="connsiteX121" fmla="*/ 2876100 w 7467600"/>
              <a:gd name="connsiteY121" fmla="*/ 4995397 h 6858000"/>
              <a:gd name="connsiteX122" fmla="*/ 3042600 w 7467600"/>
              <a:gd name="connsiteY122" fmla="*/ 5059532 h 6858000"/>
              <a:gd name="connsiteX123" fmla="*/ 1997014 w 7467600"/>
              <a:gd name="connsiteY123" fmla="*/ 4698007 h 6858000"/>
              <a:gd name="connsiteX124" fmla="*/ 2305292 w 7467600"/>
              <a:gd name="connsiteY124" fmla="*/ 4219492 h 6858000"/>
              <a:gd name="connsiteX125" fmla="*/ 3360922 w 7467600"/>
              <a:gd name="connsiteY125" fmla="*/ 4529373 h 6858000"/>
              <a:gd name="connsiteX126" fmla="*/ 3492420 w 7467600"/>
              <a:gd name="connsiteY126" fmla="*/ 4510145 h 6858000"/>
              <a:gd name="connsiteX127" fmla="*/ 3364086 w 7467600"/>
              <a:gd name="connsiteY127" fmla="*/ 4480340 h 6858000"/>
              <a:gd name="connsiteX128" fmla="*/ 3225818 w 7467600"/>
              <a:gd name="connsiteY128" fmla="*/ 4411822 h 6858000"/>
              <a:gd name="connsiteX129" fmla="*/ 3129696 w 7467600"/>
              <a:gd name="connsiteY129" fmla="*/ 4360704 h 6858000"/>
              <a:gd name="connsiteX130" fmla="*/ 2814545 w 7467600"/>
              <a:gd name="connsiteY130" fmla="*/ 4282955 h 6858000"/>
              <a:gd name="connsiteX131" fmla="*/ 2305292 w 7467600"/>
              <a:gd name="connsiteY131" fmla="*/ 4219492 h 6858000"/>
              <a:gd name="connsiteX132" fmla="*/ 2626982 w 7467600"/>
              <a:gd name="connsiteY132" fmla="*/ 4206450 h 6858000"/>
              <a:gd name="connsiteX133" fmla="*/ 2490617 w 7467600"/>
              <a:gd name="connsiteY133" fmla="*/ 4206951 h 6858000"/>
              <a:gd name="connsiteX134" fmla="*/ 2819869 w 7467600"/>
              <a:gd name="connsiteY134" fmla="*/ 4252936 h 6858000"/>
              <a:gd name="connsiteX135" fmla="*/ 3143018 w 7467600"/>
              <a:gd name="connsiteY135" fmla="*/ 4332698 h 6858000"/>
              <a:gd name="connsiteX136" fmla="*/ 3241520 w 7467600"/>
              <a:gd name="connsiteY136" fmla="*/ 4385112 h 6858000"/>
              <a:gd name="connsiteX137" fmla="*/ 3374575 w 7467600"/>
              <a:gd name="connsiteY137" fmla="*/ 4451517 h 6858000"/>
              <a:gd name="connsiteX138" fmla="*/ 3505221 w 7467600"/>
              <a:gd name="connsiteY138" fmla="*/ 4480757 h 6858000"/>
              <a:gd name="connsiteX139" fmla="*/ 2626982 w 7467600"/>
              <a:gd name="connsiteY139" fmla="*/ 4206450 h 6858000"/>
              <a:gd name="connsiteX140" fmla="*/ 1310106 w 7467600"/>
              <a:gd name="connsiteY140" fmla="*/ 3943217 h 6858000"/>
              <a:gd name="connsiteX141" fmla="*/ 854994 w 7467600"/>
              <a:gd name="connsiteY141" fmla="*/ 4399136 h 6858000"/>
              <a:gd name="connsiteX142" fmla="*/ 742462 w 7467600"/>
              <a:gd name="connsiteY142" fmla="*/ 4594648 h 6858000"/>
              <a:gd name="connsiteX143" fmla="*/ 820602 w 7467600"/>
              <a:gd name="connsiteY143" fmla="*/ 4485915 h 6858000"/>
              <a:gd name="connsiteX144" fmla="*/ 878295 w 7467600"/>
              <a:gd name="connsiteY144" fmla="*/ 4403594 h 6858000"/>
              <a:gd name="connsiteX145" fmla="*/ 1240607 w 7467600"/>
              <a:gd name="connsiteY145" fmla="*/ 4010401 h 6858000"/>
              <a:gd name="connsiteX146" fmla="*/ 1310106 w 7467600"/>
              <a:gd name="connsiteY146" fmla="*/ 3943217 h 6858000"/>
              <a:gd name="connsiteX147" fmla="*/ 1423113 w 7467600"/>
              <a:gd name="connsiteY147" fmla="*/ 3874565 h 6858000"/>
              <a:gd name="connsiteX148" fmla="*/ 1260565 w 7467600"/>
              <a:gd name="connsiteY148" fmla="*/ 4031982 h 6858000"/>
              <a:gd name="connsiteX149" fmla="*/ 901900 w 7467600"/>
              <a:gd name="connsiteY149" fmla="*/ 4421236 h 6858000"/>
              <a:gd name="connsiteX150" fmla="*/ 845044 w 7467600"/>
              <a:gd name="connsiteY150" fmla="*/ 4502436 h 6858000"/>
              <a:gd name="connsiteX151" fmla="*/ 685926 w 7467600"/>
              <a:gd name="connsiteY151" fmla="*/ 4703069 h 6858000"/>
              <a:gd name="connsiteX152" fmla="*/ 684248 w 7467600"/>
              <a:gd name="connsiteY152" fmla="*/ 4706721 h 6858000"/>
              <a:gd name="connsiteX153" fmla="*/ 1423113 w 7467600"/>
              <a:gd name="connsiteY153" fmla="*/ 3874565 h 6858000"/>
              <a:gd name="connsiteX154" fmla="*/ 3316479 w 7467600"/>
              <a:gd name="connsiteY154" fmla="*/ 3872136 h 6858000"/>
              <a:gd name="connsiteX155" fmla="*/ 3546806 w 7467600"/>
              <a:gd name="connsiteY155" fmla="*/ 4356139 h 6858000"/>
              <a:gd name="connsiteX156" fmla="*/ 3364433 w 7467600"/>
              <a:gd name="connsiteY156" fmla="*/ 3953121 h 6858000"/>
              <a:gd name="connsiteX157" fmla="*/ 3316479 w 7467600"/>
              <a:gd name="connsiteY157" fmla="*/ 3872136 h 6858000"/>
              <a:gd name="connsiteX158" fmla="*/ 3291335 w 7467600"/>
              <a:gd name="connsiteY158" fmla="*/ 3767420 h 6858000"/>
              <a:gd name="connsiteX159" fmla="*/ 3390805 w 7467600"/>
              <a:gd name="connsiteY159" fmla="*/ 3937163 h 6858000"/>
              <a:gd name="connsiteX160" fmla="*/ 3579062 w 7467600"/>
              <a:gd name="connsiteY160" fmla="*/ 4359040 h 6858000"/>
              <a:gd name="connsiteX161" fmla="*/ 3467355 w 7467600"/>
              <a:gd name="connsiteY161" fmla="*/ 3988130 h 6858000"/>
              <a:gd name="connsiteX162" fmla="*/ 3310753 w 7467600"/>
              <a:gd name="connsiteY162" fmla="*/ 3787140 h 6858000"/>
              <a:gd name="connsiteX163" fmla="*/ 3291335 w 7467600"/>
              <a:gd name="connsiteY163" fmla="*/ 3767420 h 6858000"/>
              <a:gd name="connsiteX164" fmla="*/ 1635889 w 7467600"/>
              <a:gd name="connsiteY164" fmla="*/ 3709494 h 6858000"/>
              <a:gd name="connsiteX165" fmla="*/ 1634800 w 7467600"/>
              <a:gd name="connsiteY165" fmla="*/ 3731111 h 6858000"/>
              <a:gd name="connsiteX166" fmla="*/ 1635889 w 7467600"/>
              <a:gd name="connsiteY166" fmla="*/ 3709494 h 6858000"/>
              <a:gd name="connsiteX167" fmla="*/ 1510397 w 7467600"/>
              <a:gd name="connsiteY167" fmla="*/ 3684705 h 6858000"/>
              <a:gd name="connsiteX168" fmla="*/ 1146550 w 7467600"/>
              <a:gd name="connsiteY168" fmla="*/ 3802012 h 6858000"/>
              <a:gd name="connsiteX169" fmla="*/ 698834 w 7467600"/>
              <a:gd name="connsiteY169" fmla="*/ 3952272 h 6858000"/>
              <a:gd name="connsiteX170" fmla="*/ 34256 w 7467600"/>
              <a:gd name="connsiteY170" fmla="*/ 4347603 h 6858000"/>
              <a:gd name="connsiteX171" fmla="*/ 527241 w 7467600"/>
              <a:gd name="connsiteY171" fmla="*/ 4065078 h 6858000"/>
              <a:gd name="connsiteX172" fmla="*/ 1510397 w 7467600"/>
              <a:gd name="connsiteY172" fmla="*/ 3684705 h 6858000"/>
              <a:gd name="connsiteX173" fmla="*/ 1313114 w 7467600"/>
              <a:gd name="connsiteY173" fmla="*/ 3655216 h 6858000"/>
              <a:gd name="connsiteX174" fmla="*/ 1109304 w 7467600"/>
              <a:gd name="connsiteY174" fmla="*/ 3669030 h 6858000"/>
              <a:gd name="connsiteX175" fmla="*/ 8129 w 7467600"/>
              <a:gd name="connsiteY175" fmla="*/ 4330519 h 6858000"/>
              <a:gd name="connsiteX176" fmla="*/ 687572 w 7467600"/>
              <a:gd name="connsiteY176" fmla="*/ 3925629 h 6858000"/>
              <a:gd name="connsiteX177" fmla="*/ 1138365 w 7467600"/>
              <a:gd name="connsiteY177" fmla="*/ 3774515 h 6858000"/>
              <a:gd name="connsiteX178" fmla="*/ 1505579 w 7467600"/>
              <a:gd name="connsiteY178" fmla="*/ 3655526 h 6858000"/>
              <a:gd name="connsiteX179" fmla="*/ 1313114 w 7467600"/>
              <a:gd name="connsiteY179" fmla="*/ 3655216 h 6858000"/>
              <a:gd name="connsiteX180" fmla="*/ 3655073 w 7467600"/>
              <a:gd name="connsiteY180" fmla="*/ 3650884 h 6858000"/>
              <a:gd name="connsiteX181" fmla="*/ 3989938 w 7467600"/>
              <a:gd name="connsiteY181" fmla="*/ 3991685 h 6858000"/>
              <a:gd name="connsiteX182" fmla="*/ 4393907 w 7467600"/>
              <a:gd name="connsiteY182" fmla="*/ 4261258 h 6858000"/>
              <a:gd name="connsiteX183" fmla="*/ 4648051 w 7467600"/>
              <a:gd name="connsiteY183" fmla="*/ 4374051 h 6858000"/>
              <a:gd name="connsiteX184" fmla="*/ 4383389 w 7467600"/>
              <a:gd name="connsiteY184" fmla="*/ 4184369 h 6858000"/>
              <a:gd name="connsiteX185" fmla="*/ 4165508 w 7467600"/>
              <a:gd name="connsiteY185" fmla="*/ 4035196 h 6858000"/>
              <a:gd name="connsiteX186" fmla="*/ 4068162 w 7467600"/>
              <a:gd name="connsiteY186" fmla="*/ 3953394 h 6858000"/>
              <a:gd name="connsiteX187" fmla="*/ 3981416 w 7467600"/>
              <a:gd name="connsiteY187" fmla="*/ 3880482 h 6858000"/>
              <a:gd name="connsiteX188" fmla="*/ 3800147 w 7467600"/>
              <a:gd name="connsiteY188" fmla="*/ 3749872 h 6858000"/>
              <a:gd name="connsiteX189" fmla="*/ 3655073 w 7467600"/>
              <a:gd name="connsiteY189" fmla="*/ 3650884 h 6858000"/>
              <a:gd name="connsiteX190" fmla="*/ 3670252 w 7467600"/>
              <a:gd name="connsiteY190" fmla="*/ 3622798 h 6858000"/>
              <a:gd name="connsiteX191" fmla="*/ 3817258 w 7467600"/>
              <a:gd name="connsiteY191" fmla="*/ 3723577 h 6858000"/>
              <a:gd name="connsiteX192" fmla="*/ 4000461 w 7467600"/>
              <a:gd name="connsiteY192" fmla="*/ 3855966 h 6858000"/>
              <a:gd name="connsiteX193" fmla="*/ 4088180 w 7467600"/>
              <a:gd name="connsiteY193" fmla="*/ 3929774 h 6858000"/>
              <a:gd name="connsiteX194" fmla="*/ 4184555 w 7467600"/>
              <a:gd name="connsiteY194" fmla="*/ 4010683 h 6858000"/>
              <a:gd name="connsiteX195" fmla="*/ 4399563 w 7467600"/>
              <a:gd name="connsiteY195" fmla="*/ 4158106 h 6858000"/>
              <a:gd name="connsiteX196" fmla="*/ 4684469 w 7467600"/>
              <a:gd name="connsiteY196" fmla="*/ 4364680 h 6858000"/>
              <a:gd name="connsiteX197" fmla="*/ 4690271 w 7467600"/>
              <a:gd name="connsiteY197" fmla="*/ 4370034 h 6858000"/>
              <a:gd name="connsiteX198" fmla="*/ 4136093 w 7467600"/>
              <a:gd name="connsiteY198" fmla="*/ 3858466 h 6858000"/>
              <a:gd name="connsiteX199" fmla="*/ 3670252 w 7467600"/>
              <a:gd name="connsiteY199" fmla="*/ 3622798 h 6858000"/>
              <a:gd name="connsiteX200" fmla="*/ 4440129 w 7467600"/>
              <a:gd name="connsiteY200" fmla="*/ 3448571 h 6858000"/>
              <a:gd name="connsiteX201" fmla="*/ 4856525 w 7467600"/>
              <a:gd name="connsiteY201" fmla="*/ 3915351 h 6858000"/>
              <a:gd name="connsiteX202" fmla="*/ 5059055 w 7467600"/>
              <a:gd name="connsiteY202" fmla="*/ 4108918 h 6858000"/>
              <a:gd name="connsiteX203" fmla="*/ 5290070 w 7467600"/>
              <a:gd name="connsiteY203" fmla="*/ 4263619 h 6858000"/>
              <a:gd name="connsiteX204" fmla="*/ 4834991 w 7467600"/>
              <a:gd name="connsiteY204" fmla="*/ 3830985 h 6858000"/>
              <a:gd name="connsiteX205" fmla="*/ 4440129 w 7467600"/>
              <a:gd name="connsiteY205" fmla="*/ 3448571 h 6858000"/>
              <a:gd name="connsiteX206" fmla="*/ 4441737 w 7467600"/>
              <a:gd name="connsiteY206" fmla="*/ 3399734 h 6858000"/>
              <a:gd name="connsiteX207" fmla="*/ 4431236 w 7467600"/>
              <a:gd name="connsiteY207" fmla="*/ 3400954 h 6858000"/>
              <a:gd name="connsiteX208" fmla="*/ 4557150 w 7467600"/>
              <a:gd name="connsiteY208" fmla="*/ 3510023 h 6858000"/>
              <a:gd name="connsiteX209" fmla="*/ 4856936 w 7467600"/>
              <a:gd name="connsiteY209" fmla="*/ 3809146 h 6858000"/>
              <a:gd name="connsiteX210" fmla="*/ 5111996 w 7467600"/>
              <a:gd name="connsiteY210" fmla="*/ 4065759 h 6858000"/>
              <a:gd name="connsiteX211" fmla="*/ 5388878 w 7467600"/>
              <a:gd name="connsiteY211" fmla="*/ 4300185 h 6858000"/>
              <a:gd name="connsiteX212" fmla="*/ 5425556 w 7467600"/>
              <a:gd name="connsiteY212" fmla="*/ 4308967 h 6858000"/>
              <a:gd name="connsiteX213" fmla="*/ 4943646 w 7467600"/>
              <a:gd name="connsiteY213" fmla="*/ 3822916 h 6858000"/>
              <a:gd name="connsiteX214" fmla="*/ 4594837 w 7467600"/>
              <a:gd name="connsiteY214" fmla="*/ 3532274 h 6858000"/>
              <a:gd name="connsiteX215" fmla="*/ 4441737 w 7467600"/>
              <a:gd name="connsiteY215" fmla="*/ 3399734 h 6858000"/>
              <a:gd name="connsiteX216" fmla="*/ 5425834 w 7467600"/>
              <a:gd name="connsiteY216" fmla="*/ 3162785 h 6858000"/>
              <a:gd name="connsiteX217" fmla="*/ 5401644 w 7467600"/>
              <a:gd name="connsiteY217" fmla="*/ 3617847 h 6858000"/>
              <a:gd name="connsiteX218" fmla="*/ 5467256 w 7467600"/>
              <a:gd name="connsiteY218" fmla="*/ 4175494 h 6858000"/>
              <a:gd name="connsiteX219" fmla="*/ 5448069 w 7467600"/>
              <a:gd name="connsiteY219" fmla="*/ 3567554 h 6858000"/>
              <a:gd name="connsiteX220" fmla="*/ 5425834 w 7467600"/>
              <a:gd name="connsiteY220" fmla="*/ 3162785 h 6858000"/>
              <a:gd name="connsiteX221" fmla="*/ 1318687 w 7467600"/>
              <a:gd name="connsiteY221" fmla="*/ 3113840 h 6858000"/>
              <a:gd name="connsiteX222" fmla="*/ 1066793 w 7467600"/>
              <a:gd name="connsiteY222" fmla="*/ 3212171 h 6858000"/>
              <a:gd name="connsiteX223" fmla="*/ 993319 w 7467600"/>
              <a:gd name="connsiteY223" fmla="*/ 3247648 h 6858000"/>
              <a:gd name="connsiteX224" fmla="*/ 853081 w 7467600"/>
              <a:gd name="connsiteY224" fmla="*/ 3312410 h 6858000"/>
              <a:gd name="connsiteX225" fmla="*/ 805957 w 7467600"/>
              <a:gd name="connsiteY225" fmla="*/ 3330443 h 6858000"/>
              <a:gd name="connsiteX226" fmla="*/ 1318687 w 7467600"/>
              <a:gd name="connsiteY226" fmla="*/ 3113840 h 6858000"/>
              <a:gd name="connsiteX227" fmla="*/ 5453702 w 7467600"/>
              <a:gd name="connsiteY227" fmla="*/ 3090882 h 6858000"/>
              <a:gd name="connsiteX228" fmla="*/ 5480135 w 7467600"/>
              <a:gd name="connsiteY228" fmla="*/ 3565802 h 6858000"/>
              <a:gd name="connsiteX229" fmla="*/ 5499023 w 7467600"/>
              <a:gd name="connsiteY229" fmla="*/ 4166310 h 6858000"/>
              <a:gd name="connsiteX230" fmla="*/ 5547022 w 7467600"/>
              <a:gd name="connsiteY230" fmla="*/ 3607838 h 6858000"/>
              <a:gd name="connsiteX231" fmla="*/ 5515964 w 7467600"/>
              <a:gd name="connsiteY231" fmla="*/ 3378541 h 6858000"/>
              <a:gd name="connsiteX232" fmla="*/ 5453702 w 7467600"/>
              <a:gd name="connsiteY232" fmla="*/ 3090882 h 6858000"/>
              <a:gd name="connsiteX233" fmla="*/ 1238695 w 7467600"/>
              <a:gd name="connsiteY233" fmla="*/ 3076820 h 6858000"/>
              <a:gd name="connsiteX234" fmla="*/ 716371 w 7467600"/>
              <a:gd name="connsiteY234" fmla="*/ 3293249 h 6858000"/>
              <a:gd name="connsiteX235" fmla="*/ 579522 w 7467600"/>
              <a:gd name="connsiteY235" fmla="*/ 3371759 h 6858000"/>
              <a:gd name="connsiteX236" fmla="*/ 600288 w 7467600"/>
              <a:gd name="connsiteY236" fmla="*/ 3365555 h 6858000"/>
              <a:gd name="connsiteX237" fmla="*/ 840692 w 7467600"/>
              <a:gd name="connsiteY237" fmla="*/ 3284921 h 6858000"/>
              <a:gd name="connsiteX238" fmla="*/ 979248 w 7467600"/>
              <a:gd name="connsiteY238" fmla="*/ 3221003 h 6858000"/>
              <a:gd name="connsiteX239" fmla="*/ 1053282 w 7467600"/>
              <a:gd name="connsiteY239" fmla="*/ 3185247 h 6858000"/>
              <a:gd name="connsiteX240" fmla="*/ 1320603 w 7467600"/>
              <a:gd name="connsiteY240" fmla="*/ 3081281 h 6858000"/>
              <a:gd name="connsiteX241" fmla="*/ 1238695 w 7467600"/>
              <a:gd name="connsiteY241" fmla="*/ 3076820 h 6858000"/>
              <a:gd name="connsiteX242" fmla="*/ 5425627 w 7467600"/>
              <a:gd name="connsiteY242" fmla="*/ 2954192 h 6858000"/>
              <a:gd name="connsiteX243" fmla="*/ 5470770 w 7467600"/>
              <a:gd name="connsiteY243" fmla="*/ 3005435 h 6858000"/>
              <a:gd name="connsiteX244" fmla="*/ 5519779 w 7467600"/>
              <a:gd name="connsiteY244" fmla="*/ 4359223 h 6858000"/>
              <a:gd name="connsiteX245" fmla="*/ 5520293 w 7467600"/>
              <a:gd name="connsiteY245" fmla="*/ 4360602 h 6858000"/>
              <a:gd name="connsiteX246" fmla="*/ 5767221 w 7467600"/>
              <a:gd name="connsiteY246" fmla="*/ 4665564 h 6858000"/>
              <a:gd name="connsiteX247" fmla="*/ 6937169 w 7467600"/>
              <a:gd name="connsiteY247" fmla="*/ 4815941 h 6858000"/>
              <a:gd name="connsiteX248" fmla="*/ 6953922 w 7467600"/>
              <a:gd name="connsiteY248" fmla="*/ 4890068 h 6858000"/>
              <a:gd name="connsiteX249" fmla="*/ 6071359 w 7467600"/>
              <a:gd name="connsiteY249" fmla="*/ 4770770 h 6858000"/>
              <a:gd name="connsiteX250" fmla="*/ 6038839 w 7467600"/>
              <a:gd name="connsiteY250" fmla="*/ 4764474 h 6858000"/>
              <a:gd name="connsiteX251" fmla="*/ 6038706 w 7467600"/>
              <a:gd name="connsiteY251" fmla="*/ 4763847 h 6858000"/>
              <a:gd name="connsiteX252" fmla="*/ 6037784 w 7467600"/>
              <a:gd name="connsiteY252" fmla="*/ 4764270 h 6858000"/>
              <a:gd name="connsiteX253" fmla="*/ 6038839 w 7467600"/>
              <a:gd name="connsiteY253" fmla="*/ 4764474 h 6858000"/>
              <a:gd name="connsiteX254" fmla="*/ 6040338 w 7467600"/>
              <a:gd name="connsiteY254" fmla="*/ 4771418 h 6858000"/>
              <a:gd name="connsiteX255" fmla="*/ 6024488 w 7467600"/>
              <a:gd name="connsiteY255" fmla="*/ 4809903 h 6858000"/>
              <a:gd name="connsiteX256" fmla="*/ 5599771 w 7467600"/>
              <a:gd name="connsiteY256" fmla="*/ 5509652 h 6858000"/>
              <a:gd name="connsiteX257" fmla="*/ 5548843 w 7467600"/>
              <a:gd name="connsiteY257" fmla="*/ 5563845 h 6858000"/>
              <a:gd name="connsiteX258" fmla="*/ 5940952 w 7467600"/>
              <a:gd name="connsiteY258" fmla="*/ 6250028 h 6858000"/>
              <a:gd name="connsiteX259" fmla="*/ 6043441 w 7467600"/>
              <a:gd name="connsiteY259" fmla="*/ 6665847 h 6858000"/>
              <a:gd name="connsiteX260" fmla="*/ 6093432 w 7467600"/>
              <a:gd name="connsiteY260" fmla="*/ 6858000 h 6858000"/>
              <a:gd name="connsiteX261" fmla="*/ 6034344 w 7467600"/>
              <a:gd name="connsiteY261" fmla="*/ 6858000 h 6858000"/>
              <a:gd name="connsiteX262" fmla="*/ 6026679 w 7467600"/>
              <a:gd name="connsiteY262" fmla="*/ 6836959 h 6858000"/>
              <a:gd name="connsiteX263" fmla="*/ 5800441 w 7467600"/>
              <a:gd name="connsiteY263" fmla="*/ 6335286 h 6858000"/>
              <a:gd name="connsiteX264" fmla="*/ 5526562 w 7467600"/>
              <a:gd name="connsiteY264" fmla="*/ 5705388 h 6858000"/>
              <a:gd name="connsiteX265" fmla="*/ 5519640 w 7467600"/>
              <a:gd name="connsiteY265" fmla="*/ 5683774 h 6858000"/>
              <a:gd name="connsiteX266" fmla="*/ 5844559 w 7467600"/>
              <a:gd name="connsiteY266" fmla="*/ 6553349 h 6858000"/>
              <a:gd name="connsiteX267" fmla="*/ 5975994 w 7467600"/>
              <a:gd name="connsiteY267" fmla="*/ 6858000 h 6858000"/>
              <a:gd name="connsiteX268" fmla="*/ 5898547 w 7467600"/>
              <a:gd name="connsiteY268" fmla="*/ 6858000 h 6858000"/>
              <a:gd name="connsiteX269" fmla="*/ 5682041 w 7467600"/>
              <a:gd name="connsiteY269" fmla="*/ 6355860 h 6858000"/>
              <a:gd name="connsiteX270" fmla="*/ 5461758 w 7467600"/>
              <a:gd name="connsiteY270" fmla="*/ 5820220 h 6858000"/>
              <a:gd name="connsiteX271" fmla="*/ 5237282 w 7467600"/>
              <a:gd name="connsiteY271" fmla="*/ 6579086 h 6858000"/>
              <a:gd name="connsiteX272" fmla="*/ 5115009 w 7467600"/>
              <a:gd name="connsiteY272" fmla="*/ 6858000 h 6858000"/>
              <a:gd name="connsiteX273" fmla="*/ 5028074 w 7467600"/>
              <a:gd name="connsiteY273" fmla="*/ 6858000 h 6858000"/>
              <a:gd name="connsiteX274" fmla="*/ 5079508 w 7467600"/>
              <a:gd name="connsiteY274" fmla="*/ 6749074 h 6858000"/>
              <a:gd name="connsiteX275" fmla="*/ 5371846 w 7467600"/>
              <a:gd name="connsiteY275" fmla="*/ 5924413 h 6858000"/>
              <a:gd name="connsiteX276" fmla="*/ 5270512 w 7467600"/>
              <a:gd name="connsiteY276" fmla="*/ 6138975 h 6858000"/>
              <a:gd name="connsiteX277" fmla="*/ 5062409 w 7467600"/>
              <a:gd name="connsiteY277" fmla="*/ 6653544 h 6858000"/>
              <a:gd name="connsiteX278" fmla="*/ 5036628 w 7467600"/>
              <a:gd name="connsiteY278" fmla="*/ 6754247 h 6858000"/>
              <a:gd name="connsiteX279" fmla="*/ 5009112 w 7467600"/>
              <a:gd name="connsiteY279" fmla="*/ 6858000 h 6858000"/>
              <a:gd name="connsiteX280" fmla="*/ 4976679 w 7467600"/>
              <a:gd name="connsiteY280" fmla="*/ 6858000 h 6858000"/>
              <a:gd name="connsiteX281" fmla="*/ 5006537 w 7467600"/>
              <a:gd name="connsiteY281" fmla="*/ 6747068 h 6858000"/>
              <a:gd name="connsiteX282" fmla="*/ 5032723 w 7467600"/>
              <a:gd name="connsiteY282" fmla="*/ 6644957 h 6858000"/>
              <a:gd name="connsiteX283" fmla="*/ 5242949 w 7467600"/>
              <a:gd name="connsiteY283" fmla="*/ 6125175 h 6858000"/>
              <a:gd name="connsiteX284" fmla="*/ 5286321 w 7467600"/>
              <a:gd name="connsiteY284" fmla="*/ 6033555 h 6858000"/>
              <a:gd name="connsiteX285" fmla="*/ 5008210 w 7467600"/>
              <a:gd name="connsiteY285" fmla="*/ 6649194 h 6858000"/>
              <a:gd name="connsiteX286" fmla="*/ 4986321 w 7467600"/>
              <a:gd name="connsiteY286" fmla="*/ 6765687 h 6858000"/>
              <a:gd name="connsiteX287" fmla="*/ 4973474 w 7467600"/>
              <a:gd name="connsiteY287" fmla="*/ 6858000 h 6858000"/>
              <a:gd name="connsiteX288" fmla="*/ 4907178 w 7467600"/>
              <a:gd name="connsiteY288" fmla="*/ 6858000 h 6858000"/>
              <a:gd name="connsiteX289" fmla="*/ 4910810 w 7467600"/>
              <a:gd name="connsiteY289" fmla="*/ 6829660 h 6858000"/>
              <a:gd name="connsiteX290" fmla="*/ 4987461 w 7467600"/>
              <a:gd name="connsiteY290" fmla="*/ 6432994 h 6858000"/>
              <a:gd name="connsiteX291" fmla="*/ 5179262 w 7467600"/>
              <a:gd name="connsiteY291" fmla="*/ 6035044 h 6858000"/>
              <a:gd name="connsiteX292" fmla="*/ 4689678 w 7467600"/>
              <a:gd name="connsiteY292" fmla="*/ 6440241 h 6858000"/>
              <a:gd name="connsiteX293" fmla="*/ 4477543 w 7467600"/>
              <a:gd name="connsiteY293" fmla="*/ 6674836 h 6858000"/>
              <a:gd name="connsiteX294" fmla="*/ 4329957 w 7467600"/>
              <a:gd name="connsiteY294" fmla="*/ 6858000 h 6858000"/>
              <a:gd name="connsiteX295" fmla="*/ 4218595 w 7467600"/>
              <a:gd name="connsiteY295" fmla="*/ 6858000 h 6858000"/>
              <a:gd name="connsiteX296" fmla="*/ 4368888 w 7467600"/>
              <a:gd name="connsiteY296" fmla="*/ 6668412 h 6858000"/>
              <a:gd name="connsiteX297" fmla="*/ 4563091 w 7467600"/>
              <a:gd name="connsiteY297" fmla="*/ 6442508 h 6858000"/>
              <a:gd name="connsiteX298" fmla="*/ 5387324 w 7467600"/>
              <a:gd name="connsiteY298" fmla="*/ 5705830 h 6858000"/>
              <a:gd name="connsiteX299" fmla="*/ 5073620 w 7467600"/>
              <a:gd name="connsiteY299" fmla="*/ 5955437 h 6858000"/>
              <a:gd name="connsiteX300" fmla="*/ 4689789 w 7467600"/>
              <a:gd name="connsiteY300" fmla="*/ 6268382 h 6858000"/>
              <a:gd name="connsiteX301" fmla="*/ 4418722 w 7467600"/>
              <a:gd name="connsiteY301" fmla="*/ 6570886 h 6858000"/>
              <a:gd name="connsiteX302" fmla="*/ 4214944 w 7467600"/>
              <a:gd name="connsiteY302" fmla="*/ 6858000 h 6858000"/>
              <a:gd name="connsiteX303" fmla="*/ 4177898 w 7467600"/>
              <a:gd name="connsiteY303" fmla="*/ 6858000 h 6858000"/>
              <a:gd name="connsiteX304" fmla="*/ 4391597 w 7467600"/>
              <a:gd name="connsiteY304" fmla="*/ 6556370 h 6858000"/>
              <a:gd name="connsiteX305" fmla="*/ 4668889 w 7467600"/>
              <a:gd name="connsiteY305" fmla="*/ 6246399 h 6858000"/>
              <a:gd name="connsiteX306" fmla="*/ 5055427 w 7467600"/>
              <a:gd name="connsiteY306" fmla="*/ 5931476 h 6858000"/>
              <a:gd name="connsiteX307" fmla="*/ 5371814 w 7467600"/>
              <a:gd name="connsiteY307" fmla="*/ 5678975 h 6858000"/>
              <a:gd name="connsiteX308" fmla="*/ 4987918 w 7467600"/>
              <a:gd name="connsiteY308" fmla="*/ 5838701 h 6858000"/>
              <a:gd name="connsiteX309" fmla="*/ 4317146 w 7467600"/>
              <a:gd name="connsiteY309" fmla="*/ 6587716 h 6858000"/>
              <a:gd name="connsiteX310" fmla="*/ 4171627 w 7467600"/>
              <a:gd name="connsiteY310" fmla="*/ 6858000 h 6858000"/>
              <a:gd name="connsiteX311" fmla="*/ 4081585 w 7467600"/>
              <a:gd name="connsiteY311" fmla="*/ 6858000 h 6858000"/>
              <a:gd name="connsiteX312" fmla="*/ 4238603 w 7467600"/>
              <a:gd name="connsiteY312" fmla="*/ 6559341 h 6858000"/>
              <a:gd name="connsiteX313" fmla="*/ 4778333 w 7467600"/>
              <a:gd name="connsiteY313" fmla="*/ 5873626 h 6858000"/>
              <a:gd name="connsiteX314" fmla="*/ 5414185 w 7467600"/>
              <a:gd name="connsiteY314" fmla="*/ 5573882 h 6858000"/>
              <a:gd name="connsiteX315" fmla="*/ 5959648 w 7467600"/>
              <a:gd name="connsiteY315" fmla="*/ 4760797 h 6858000"/>
              <a:gd name="connsiteX316" fmla="*/ 5355019 w 7467600"/>
              <a:gd name="connsiteY316" fmla="*/ 4734672 h 6858000"/>
              <a:gd name="connsiteX317" fmla="*/ 5083565 w 7467600"/>
              <a:gd name="connsiteY317" fmla="*/ 5179121 h 6858000"/>
              <a:gd name="connsiteX318" fmla="*/ 4713577 w 7467600"/>
              <a:gd name="connsiteY318" fmla="*/ 5616803 h 6858000"/>
              <a:gd name="connsiteX319" fmla="*/ 3989559 w 7467600"/>
              <a:gd name="connsiteY319" fmla="*/ 6145945 h 6858000"/>
              <a:gd name="connsiteX320" fmla="*/ 3939824 w 7467600"/>
              <a:gd name="connsiteY320" fmla="*/ 6066900 h 6858000"/>
              <a:gd name="connsiteX321" fmla="*/ 4584537 w 7467600"/>
              <a:gd name="connsiteY321" fmla="*/ 5324826 h 6858000"/>
              <a:gd name="connsiteX322" fmla="*/ 5037105 w 7467600"/>
              <a:gd name="connsiteY322" fmla="*/ 5088765 h 6858000"/>
              <a:gd name="connsiteX323" fmla="*/ 5039930 w 7467600"/>
              <a:gd name="connsiteY323" fmla="*/ 5089585 h 6858000"/>
              <a:gd name="connsiteX324" fmla="*/ 5263764 w 7467600"/>
              <a:gd name="connsiteY324" fmla="*/ 4735525 h 6858000"/>
              <a:gd name="connsiteX325" fmla="*/ 4086300 w 7467600"/>
              <a:gd name="connsiteY325" fmla="*/ 4884599 h 6858000"/>
              <a:gd name="connsiteX326" fmla="*/ 4085485 w 7467600"/>
              <a:gd name="connsiteY326" fmla="*/ 4899070 h 6858000"/>
              <a:gd name="connsiteX327" fmla="*/ 3871915 w 7467600"/>
              <a:gd name="connsiteY327" fmla="*/ 5253645 h 6858000"/>
              <a:gd name="connsiteX328" fmla="*/ 3799374 w 7467600"/>
              <a:gd name="connsiteY328" fmla="*/ 5466127 h 6858000"/>
              <a:gd name="connsiteX329" fmla="*/ 3498850 w 7467600"/>
              <a:gd name="connsiteY329" fmla="*/ 6661888 h 6858000"/>
              <a:gd name="connsiteX330" fmla="*/ 3399216 w 7467600"/>
              <a:gd name="connsiteY330" fmla="*/ 6858000 h 6858000"/>
              <a:gd name="connsiteX331" fmla="*/ 3303688 w 7467600"/>
              <a:gd name="connsiteY331" fmla="*/ 6858000 h 6858000"/>
              <a:gd name="connsiteX332" fmla="*/ 3391774 w 7467600"/>
              <a:gd name="connsiteY332" fmla="*/ 6697181 h 6858000"/>
              <a:gd name="connsiteX333" fmla="*/ 3735540 w 7467600"/>
              <a:gd name="connsiteY333" fmla="*/ 5546923 h 6858000"/>
              <a:gd name="connsiteX334" fmla="*/ 3729438 w 7467600"/>
              <a:gd name="connsiteY334" fmla="*/ 5569058 h 6858000"/>
              <a:gd name="connsiteX335" fmla="*/ 3707782 w 7467600"/>
              <a:gd name="connsiteY335" fmla="*/ 5644908 h 6858000"/>
              <a:gd name="connsiteX336" fmla="*/ 3583827 w 7467600"/>
              <a:gd name="connsiteY336" fmla="*/ 6039215 h 6858000"/>
              <a:gd name="connsiteX337" fmla="*/ 3547861 w 7467600"/>
              <a:gd name="connsiteY337" fmla="*/ 6129609 h 6858000"/>
              <a:gd name="connsiteX338" fmla="*/ 3490905 w 7467600"/>
              <a:gd name="connsiteY338" fmla="*/ 6277660 h 6858000"/>
              <a:gd name="connsiteX339" fmla="*/ 3455859 w 7467600"/>
              <a:gd name="connsiteY339" fmla="*/ 6391301 h 6858000"/>
              <a:gd name="connsiteX340" fmla="*/ 3429112 w 7467600"/>
              <a:gd name="connsiteY340" fmla="*/ 6479469 h 6858000"/>
              <a:gd name="connsiteX341" fmla="*/ 3304862 w 7467600"/>
              <a:gd name="connsiteY341" fmla="*/ 6796476 h 6858000"/>
              <a:gd name="connsiteX342" fmla="*/ 3276071 w 7467600"/>
              <a:gd name="connsiteY342" fmla="*/ 6858000 h 6858000"/>
              <a:gd name="connsiteX343" fmla="*/ 3240805 w 7467600"/>
              <a:gd name="connsiteY343" fmla="*/ 6858000 h 6858000"/>
              <a:gd name="connsiteX344" fmla="*/ 3275917 w 7467600"/>
              <a:gd name="connsiteY344" fmla="*/ 6783192 h 6858000"/>
              <a:gd name="connsiteX345" fmla="*/ 3399358 w 7467600"/>
              <a:gd name="connsiteY345" fmla="*/ 6469011 h 6858000"/>
              <a:gd name="connsiteX346" fmla="*/ 3425650 w 7467600"/>
              <a:gd name="connsiteY346" fmla="*/ 6381333 h 6858000"/>
              <a:gd name="connsiteX347" fmla="*/ 3460661 w 7467600"/>
              <a:gd name="connsiteY347" fmla="*/ 6266763 h 6858000"/>
              <a:gd name="connsiteX348" fmla="*/ 3518021 w 7467600"/>
              <a:gd name="connsiteY348" fmla="*/ 6117298 h 6858000"/>
              <a:gd name="connsiteX349" fmla="*/ 3554035 w 7467600"/>
              <a:gd name="connsiteY349" fmla="*/ 6027832 h 6858000"/>
              <a:gd name="connsiteX350" fmla="*/ 3677174 w 7467600"/>
              <a:gd name="connsiteY350" fmla="*/ 5636351 h 6858000"/>
              <a:gd name="connsiteX351" fmla="*/ 3698819 w 7467600"/>
              <a:gd name="connsiteY351" fmla="*/ 5560503 h 6858000"/>
              <a:gd name="connsiteX352" fmla="*/ 3702094 w 7467600"/>
              <a:gd name="connsiteY352" fmla="*/ 5549194 h 6858000"/>
              <a:gd name="connsiteX353" fmla="*/ 3398355 w 7467600"/>
              <a:gd name="connsiteY353" fmla="*/ 6094603 h 6858000"/>
              <a:gd name="connsiteX354" fmla="*/ 3193941 w 7467600"/>
              <a:gd name="connsiteY354" fmla="*/ 6798775 h 6858000"/>
              <a:gd name="connsiteX355" fmla="*/ 3184140 w 7467600"/>
              <a:gd name="connsiteY355" fmla="*/ 6858000 h 6858000"/>
              <a:gd name="connsiteX356" fmla="*/ 3099978 w 7467600"/>
              <a:gd name="connsiteY356" fmla="*/ 6858000 h 6858000"/>
              <a:gd name="connsiteX357" fmla="*/ 3101556 w 7467600"/>
              <a:gd name="connsiteY357" fmla="*/ 6843337 h 6858000"/>
              <a:gd name="connsiteX358" fmla="*/ 3370162 w 7467600"/>
              <a:gd name="connsiteY358" fmla="*/ 5785550 h 6858000"/>
              <a:gd name="connsiteX359" fmla="*/ 3746477 w 7467600"/>
              <a:gd name="connsiteY359" fmla="*/ 5377889 h 6858000"/>
              <a:gd name="connsiteX360" fmla="*/ 3863399 w 7467600"/>
              <a:gd name="connsiteY360" fmla="*/ 5087257 h 6858000"/>
              <a:gd name="connsiteX361" fmla="*/ 3968712 w 7467600"/>
              <a:gd name="connsiteY361" fmla="*/ 4913989 h 6858000"/>
              <a:gd name="connsiteX362" fmla="*/ 2792390 w 7467600"/>
              <a:gd name="connsiteY362" fmla="*/ 5382974 h 6858000"/>
              <a:gd name="connsiteX363" fmla="*/ 2714982 w 7467600"/>
              <a:gd name="connsiteY363" fmla="*/ 5427051 h 6858000"/>
              <a:gd name="connsiteX364" fmla="*/ 2813361 w 7467600"/>
              <a:gd name="connsiteY364" fmla="*/ 6023912 h 6858000"/>
              <a:gd name="connsiteX365" fmla="*/ 2688430 w 7467600"/>
              <a:gd name="connsiteY365" fmla="*/ 6801564 h 6858000"/>
              <a:gd name="connsiteX366" fmla="*/ 2629626 w 7467600"/>
              <a:gd name="connsiteY366" fmla="*/ 6763394 h 6858000"/>
              <a:gd name="connsiteX367" fmla="*/ 2565328 w 7467600"/>
              <a:gd name="connsiteY367" fmla="*/ 5516399 h 6858000"/>
              <a:gd name="connsiteX368" fmla="*/ 1922999 w 7467600"/>
              <a:gd name="connsiteY368" fmla="*/ 5980343 h 6858000"/>
              <a:gd name="connsiteX369" fmla="*/ 1950261 w 7467600"/>
              <a:gd name="connsiteY369" fmla="*/ 6405858 h 6858000"/>
              <a:gd name="connsiteX370" fmla="*/ 2365554 w 7467600"/>
              <a:gd name="connsiteY370" fmla="*/ 6759107 h 6858000"/>
              <a:gd name="connsiteX371" fmla="*/ 2424142 w 7467600"/>
              <a:gd name="connsiteY371" fmla="*/ 6858000 h 6858000"/>
              <a:gd name="connsiteX372" fmla="*/ 2395994 w 7467600"/>
              <a:gd name="connsiteY372" fmla="*/ 6858000 h 6858000"/>
              <a:gd name="connsiteX373" fmla="*/ 2392863 w 7467600"/>
              <a:gd name="connsiteY373" fmla="*/ 6852964 h 6858000"/>
              <a:gd name="connsiteX374" fmla="*/ 2017589 w 7467600"/>
              <a:gd name="connsiteY374" fmla="*/ 6493982 h 6858000"/>
              <a:gd name="connsiteX375" fmla="*/ 2147336 w 7467600"/>
              <a:gd name="connsiteY375" fmla="*/ 6594052 h 6858000"/>
              <a:gd name="connsiteX376" fmla="*/ 2207047 w 7467600"/>
              <a:gd name="connsiteY376" fmla="*/ 6654540 h 6858000"/>
              <a:gd name="connsiteX377" fmla="*/ 2299106 w 7467600"/>
              <a:gd name="connsiteY377" fmla="*/ 6778931 h 6858000"/>
              <a:gd name="connsiteX378" fmla="*/ 2314430 w 7467600"/>
              <a:gd name="connsiteY378" fmla="*/ 6801144 h 6858000"/>
              <a:gd name="connsiteX379" fmla="*/ 2352406 w 7467600"/>
              <a:gd name="connsiteY379" fmla="*/ 6858000 h 6858000"/>
              <a:gd name="connsiteX380" fmla="*/ 2314492 w 7467600"/>
              <a:gd name="connsiteY380" fmla="*/ 6858000 h 6858000"/>
              <a:gd name="connsiteX381" fmla="*/ 2288095 w 7467600"/>
              <a:gd name="connsiteY381" fmla="*/ 6818030 h 6858000"/>
              <a:gd name="connsiteX382" fmla="*/ 2272768 w 7467600"/>
              <a:gd name="connsiteY382" fmla="*/ 6795822 h 6858000"/>
              <a:gd name="connsiteX383" fmla="*/ 2182715 w 7467600"/>
              <a:gd name="connsiteY383" fmla="*/ 6675071 h 6858000"/>
              <a:gd name="connsiteX384" fmla="*/ 2032061 w 7467600"/>
              <a:gd name="connsiteY384" fmla="*/ 6541380 h 6858000"/>
              <a:gd name="connsiteX385" fmla="*/ 2257220 w 7467600"/>
              <a:gd name="connsiteY385" fmla="*/ 6826257 h 6858000"/>
              <a:gd name="connsiteX386" fmla="*/ 2281324 w 7467600"/>
              <a:gd name="connsiteY386" fmla="*/ 6858000 h 6858000"/>
              <a:gd name="connsiteX387" fmla="*/ 2242860 w 7467600"/>
              <a:gd name="connsiteY387" fmla="*/ 6858000 h 6858000"/>
              <a:gd name="connsiteX388" fmla="*/ 2232818 w 7467600"/>
              <a:gd name="connsiteY388" fmla="*/ 6844926 h 6858000"/>
              <a:gd name="connsiteX389" fmla="*/ 1990172 w 7467600"/>
              <a:gd name="connsiteY389" fmla="*/ 6542121 h 6858000"/>
              <a:gd name="connsiteX390" fmla="*/ 2124090 w 7467600"/>
              <a:gd name="connsiteY390" fmla="*/ 6761017 h 6858000"/>
              <a:gd name="connsiteX391" fmla="*/ 2200380 w 7467600"/>
              <a:gd name="connsiteY391" fmla="*/ 6858000 h 6858000"/>
              <a:gd name="connsiteX392" fmla="*/ 2147507 w 7467600"/>
              <a:gd name="connsiteY392" fmla="*/ 6858000 h 6858000"/>
              <a:gd name="connsiteX393" fmla="*/ 2070668 w 7467600"/>
              <a:gd name="connsiteY393" fmla="*/ 6761520 h 6858000"/>
              <a:gd name="connsiteX394" fmla="*/ 1975142 w 7467600"/>
              <a:gd name="connsiteY394" fmla="*/ 6585570 h 6858000"/>
              <a:gd name="connsiteX395" fmla="*/ 2050035 w 7467600"/>
              <a:gd name="connsiteY395" fmla="*/ 6813345 h 6858000"/>
              <a:gd name="connsiteX396" fmla="*/ 2063025 w 7467600"/>
              <a:gd name="connsiteY396" fmla="*/ 6858000 h 6858000"/>
              <a:gd name="connsiteX397" fmla="*/ 2021675 w 7467600"/>
              <a:gd name="connsiteY397" fmla="*/ 6858000 h 6858000"/>
              <a:gd name="connsiteX398" fmla="*/ 2019308 w 7467600"/>
              <a:gd name="connsiteY398" fmla="*/ 6847118 h 6858000"/>
              <a:gd name="connsiteX399" fmla="*/ 1938835 w 7467600"/>
              <a:gd name="connsiteY399" fmla="*/ 6551160 h 6858000"/>
              <a:gd name="connsiteX400" fmla="*/ 1953230 w 7467600"/>
              <a:gd name="connsiteY400" fmla="*/ 6759699 h 6858000"/>
              <a:gd name="connsiteX401" fmla="*/ 1956763 w 7467600"/>
              <a:gd name="connsiteY401" fmla="*/ 6778191 h 6858000"/>
              <a:gd name="connsiteX402" fmla="*/ 1967925 w 7467600"/>
              <a:gd name="connsiteY402" fmla="*/ 6858000 h 6858000"/>
              <a:gd name="connsiteX403" fmla="*/ 1936622 w 7467600"/>
              <a:gd name="connsiteY403" fmla="*/ 6858000 h 6858000"/>
              <a:gd name="connsiteX404" fmla="*/ 1926261 w 7467600"/>
              <a:gd name="connsiteY404" fmla="*/ 6784064 h 6858000"/>
              <a:gd name="connsiteX405" fmla="*/ 1922724 w 7467600"/>
              <a:gd name="connsiteY405" fmla="*/ 6765577 h 6858000"/>
              <a:gd name="connsiteX406" fmla="*/ 1904650 w 7467600"/>
              <a:gd name="connsiteY406" fmla="*/ 6639616 h 6858000"/>
              <a:gd name="connsiteX407" fmla="*/ 1885273 w 7467600"/>
              <a:gd name="connsiteY407" fmla="*/ 6858000 h 6858000"/>
              <a:gd name="connsiteX408" fmla="*/ 1854363 w 7467600"/>
              <a:gd name="connsiteY408" fmla="*/ 6858000 h 6858000"/>
              <a:gd name="connsiteX409" fmla="*/ 1880391 w 7467600"/>
              <a:gd name="connsiteY409" fmla="*/ 6603796 h 6858000"/>
              <a:gd name="connsiteX410" fmla="*/ 1818273 w 7467600"/>
              <a:gd name="connsiteY410" fmla="*/ 6715729 h 6858000"/>
              <a:gd name="connsiteX411" fmla="*/ 1794691 w 7467600"/>
              <a:gd name="connsiteY411" fmla="*/ 6843239 h 6858000"/>
              <a:gd name="connsiteX412" fmla="*/ 1794914 w 7467600"/>
              <a:gd name="connsiteY412" fmla="*/ 6858000 h 6858000"/>
              <a:gd name="connsiteX413" fmla="*/ 1746128 w 7467600"/>
              <a:gd name="connsiteY413" fmla="*/ 6858000 h 6858000"/>
              <a:gd name="connsiteX414" fmla="*/ 1753934 w 7467600"/>
              <a:gd name="connsiteY414" fmla="*/ 6724796 h 6858000"/>
              <a:gd name="connsiteX415" fmla="*/ 1792053 w 7467600"/>
              <a:gd name="connsiteY415" fmla="*/ 6572396 h 6858000"/>
              <a:gd name="connsiteX416" fmla="*/ 1862248 w 7467600"/>
              <a:gd name="connsiteY416" fmla="*/ 6266397 h 6858000"/>
              <a:gd name="connsiteX417" fmla="*/ 1862250 w 7467600"/>
              <a:gd name="connsiteY417" fmla="*/ 6033531 h 6858000"/>
              <a:gd name="connsiteX418" fmla="*/ 1211999 w 7467600"/>
              <a:gd name="connsiteY418" fmla="*/ 6683610 h 6858000"/>
              <a:gd name="connsiteX419" fmla="*/ 1213266 w 7467600"/>
              <a:gd name="connsiteY419" fmla="*/ 6691947 h 6858000"/>
              <a:gd name="connsiteX420" fmla="*/ 1203370 w 7467600"/>
              <a:gd name="connsiteY420" fmla="*/ 6850676 h 6858000"/>
              <a:gd name="connsiteX421" fmla="*/ 1203671 w 7467600"/>
              <a:gd name="connsiteY421" fmla="*/ 6858000 h 6858000"/>
              <a:gd name="connsiteX422" fmla="*/ 1143180 w 7467600"/>
              <a:gd name="connsiteY422" fmla="*/ 6858000 h 6858000"/>
              <a:gd name="connsiteX423" fmla="*/ 1142176 w 7467600"/>
              <a:gd name="connsiteY423" fmla="*/ 6766045 h 6858000"/>
              <a:gd name="connsiteX424" fmla="*/ 1067484 w 7467600"/>
              <a:gd name="connsiteY424" fmla="*/ 6858000 h 6858000"/>
              <a:gd name="connsiteX425" fmla="*/ 953928 w 7467600"/>
              <a:gd name="connsiteY425" fmla="*/ 6858000 h 6858000"/>
              <a:gd name="connsiteX426" fmla="*/ 959715 w 7467600"/>
              <a:gd name="connsiteY426" fmla="*/ 6850185 h 6858000"/>
              <a:gd name="connsiteX427" fmla="*/ 1483788 w 7467600"/>
              <a:gd name="connsiteY427" fmla="*/ 6259174 h 6858000"/>
              <a:gd name="connsiteX428" fmla="*/ 1100671 w 7467600"/>
              <a:gd name="connsiteY428" fmla="*/ 6252137 h 6858000"/>
              <a:gd name="connsiteX429" fmla="*/ 1090144 w 7467600"/>
              <a:gd name="connsiteY429" fmla="*/ 6256748 h 6858000"/>
              <a:gd name="connsiteX430" fmla="*/ 1095872 w 7467600"/>
              <a:gd name="connsiteY430" fmla="*/ 6271892 h 6858000"/>
              <a:gd name="connsiteX431" fmla="*/ 262785 w 7467600"/>
              <a:gd name="connsiteY431" fmla="*/ 6845450 h 6858000"/>
              <a:gd name="connsiteX432" fmla="*/ 209968 w 7467600"/>
              <a:gd name="connsiteY432" fmla="*/ 6770713 h 6858000"/>
              <a:gd name="connsiteX433" fmla="*/ 873460 w 7467600"/>
              <a:gd name="connsiteY433" fmla="*/ 6253768 h 6858000"/>
              <a:gd name="connsiteX434" fmla="*/ 192686 w 7467600"/>
              <a:gd name="connsiteY434" fmla="*/ 5849257 h 6858000"/>
              <a:gd name="connsiteX435" fmla="*/ 4696 w 7467600"/>
              <a:gd name="connsiteY435" fmla="*/ 5697668 h 6858000"/>
              <a:gd name="connsiteX436" fmla="*/ 0 w 7467600"/>
              <a:gd name="connsiteY436" fmla="*/ 5689984 h 6858000"/>
              <a:gd name="connsiteX437" fmla="*/ 0 w 7467600"/>
              <a:gd name="connsiteY437" fmla="*/ 5513472 h 6858000"/>
              <a:gd name="connsiteX438" fmla="*/ 174101 w 7467600"/>
              <a:gd name="connsiteY438" fmla="*/ 5620277 h 6858000"/>
              <a:gd name="connsiteX439" fmla="*/ 891800 w 7467600"/>
              <a:gd name="connsiteY439" fmla="*/ 6036935 h 6858000"/>
              <a:gd name="connsiteX440" fmla="*/ 1072219 w 7467600"/>
              <a:gd name="connsiteY440" fmla="*/ 6169443 h 6858000"/>
              <a:gd name="connsiteX441" fmla="*/ 1074117 w 7467600"/>
              <a:gd name="connsiteY441" fmla="*/ 6170301 h 6858000"/>
              <a:gd name="connsiteX442" fmla="*/ 1083114 w 7467600"/>
              <a:gd name="connsiteY442" fmla="*/ 6174131 h 6858000"/>
              <a:gd name="connsiteX443" fmla="*/ 1543010 w 7467600"/>
              <a:gd name="connsiteY443" fmla="*/ 6191140 h 6858000"/>
              <a:gd name="connsiteX444" fmla="*/ 1551080 w 7467600"/>
              <a:gd name="connsiteY444" fmla="*/ 6195006 h 6858000"/>
              <a:gd name="connsiteX445" fmla="*/ 2345443 w 7467600"/>
              <a:gd name="connsiteY445" fmla="*/ 5549882 h 6858000"/>
              <a:gd name="connsiteX446" fmla="*/ 1721499 w 7467600"/>
              <a:gd name="connsiteY446" fmla="*/ 5599969 h 6858000"/>
              <a:gd name="connsiteX447" fmla="*/ 767716 w 7467600"/>
              <a:gd name="connsiteY447" fmla="*/ 5472768 h 6858000"/>
              <a:gd name="connsiteX448" fmla="*/ 722147 w 7467600"/>
              <a:gd name="connsiteY448" fmla="*/ 5393091 h 6858000"/>
              <a:gd name="connsiteX449" fmla="*/ 1485552 w 7467600"/>
              <a:gd name="connsiteY449" fmla="*/ 5313202 h 6858000"/>
              <a:gd name="connsiteX450" fmla="*/ 2143004 w 7467600"/>
              <a:gd name="connsiteY450" fmla="*/ 5402420 h 6858000"/>
              <a:gd name="connsiteX451" fmla="*/ 1933391 w 7467600"/>
              <a:gd name="connsiteY451" fmla="*/ 5156971 h 6858000"/>
              <a:gd name="connsiteX452" fmla="*/ 1827118 w 7467600"/>
              <a:gd name="connsiteY452" fmla="*/ 4968410 h 6858000"/>
              <a:gd name="connsiteX453" fmla="*/ 1837349 w 7467600"/>
              <a:gd name="connsiteY453" fmla="*/ 4956357 h 6858000"/>
              <a:gd name="connsiteX454" fmla="*/ 2162835 w 7467600"/>
              <a:gd name="connsiteY454" fmla="*/ 5187853 h 6858000"/>
              <a:gd name="connsiteX455" fmla="*/ 2257167 w 7467600"/>
              <a:gd name="connsiteY455" fmla="*/ 5462123 h 6858000"/>
              <a:gd name="connsiteX456" fmla="*/ 2261598 w 7467600"/>
              <a:gd name="connsiteY456" fmla="*/ 5467998 h 6858000"/>
              <a:gd name="connsiteX457" fmla="*/ 2437177 w 7467600"/>
              <a:gd name="connsiteY457" fmla="*/ 5479608 h 6858000"/>
              <a:gd name="connsiteX458" fmla="*/ 2445247 w 7467600"/>
              <a:gd name="connsiteY458" fmla="*/ 5483476 h 6858000"/>
              <a:gd name="connsiteX459" fmla="*/ 2743626 w 7467600"/>
              <a:gd name="connsiteY459" fmla="*/ 5304819 h 6858000"/>
              <a:gd name="connsiteX460" fmla="*/ 3048102 w 7467600"/>
              <a:gd name="connsiteY460" fmla="*/ 5150595 h 6858000"/>
              <a:gd name="connsiteX461" fmla="*/ 1799414 w 7467600"/>
              <a:gd name="connsiteY461" fmla="*/ 4694732 h 6858000"/>
              <a:gd name="connsiteX462" fmla="*/ 1771735 w 7467600"/>
              <a:gd name="connsiteY462" fmla="*/ 4619929 h 6858000"/>
              <a:gd name="connsiteX463" fmla="*/ 3104273 w 7467600"/>
              <a:gd name="connsiteY463" fmla="*/ 5076159 h 6858000"/>
              <a:gd name="connsiteX464" fmla="*/ 3113245 w 7467600"/>
              <a:gd name="connsiteY464" fmla="*/ 5090705 h 6858000"/>
              <a:gd name="connsiteX465" fmla="*/ 3126294 w 7467600"/>
              <a:gd name="connsiteY465" fmla="*/ 5114400 h 6858000"/>
              <a:gd name="connsiteX466" fmla="*/ 3937433 w 7467600"/>
              <a:gd name="connsiteY466" fmla="*/ 4830473 h 6858000"/>
              <a:gd name="connsiteX467" fmla="*/ 3590475 w 7467600"/>
              <a:gd name="connsiteY467" fmla="*/ 4597974 h 6858000"/>
              <a:gd name="connsiteX468" fmla="*/ 3100264 w 7467600"/>
              <a:gd name="connsiteY468" fmla="*/ 4579845 h 6858000"/>
              <a:gd name="connsiteX469" fmla="*/ 2183576 w 7467600"/>
              <a:gd name="connsiteY469" fmla="*/ 4227150 h 6858000"/>
              <a:gd name="connsiteX470" fmla="*/ 2151029 w 7467600"/>
              <a:gd name="connsiteY470" fmla="*/ 4146947 h 6858000"/>
              <a:gd name="connsiteX471" fmla="*/ 3563434 w 7467600"/>
              <a:gd name="connsiteY471" fmla="*/ 4469115 h 6858000"/>
              <a:gd name="connsiteX472" fmla="*/ 3177952 w 7467600"/>
              <a:gd name="connsiteY472" fmla="*/ 3657386 h 6858000"/>
              <a:gd name="connsiteX473" fmla="*/ 3189263 w 7467600"/>
              <a:gd name="connsiteY473" fmla="*/ 3625726 h 6858000"/>
              <a:gd name="connsiteX474" fmla="*/ 3560912 w 7467600"/>
              <a:gd name="connsiteY474" fmla="*/ 4079863 h 6858000"/>
              <a:gd name="connsiteX475" fmla="*/ 3626636 w 7467600"/>
              <a:gd name="connsiteY475" fmla="*/ 4512230 h 6858000"/>
              <a:gd name="connsiteX476" fmla="*/ 3653088 w 7467600"/>
              <a:gd name="connsiteY476" fmla="*/ 4521417 h 6858000"/>
              <a:gd name="connsiteX477" fmla="*/ 3988128 w 7467600"/>
              <a:gd name="connsiteY477" fmla="*/ 4817267 h 6858000"/>
              <a:gd name="connsiteX478" fmla="*/ 4830582 w 7467600"/>
              <a:gd name="connsiteY478" fmla="*/ 4676000 h 6858000"/>
              <a:gd name="connsiteX479" fmla="*/ 4830100 w 7467600"/>
              <a:gd name="connsiteY479" fmla="*/ 4675554 h 6858000"/>
              <a:gd name="connsiteX480" fmla="*/ 4036318 w 7467600"/>
              <a:gd name="connsiteY480" fmla="*/ 4147013 h 6858000"/>
              <a:gd name="connsiteX481" fmla="*/ 3432098 w 7467600"/>
              <a:gd name="connsiteY481" fmla="*/ 3537312 h 6858000"/>
              <a:gd name="connsiteX482" fmla="*/ 3446761 w 7467600"/>
              <a:gd name="connsiteY482" fmla="*/ 3461278 h 6858000"/>
              <a:gd name="connsiteX483" fmla="*/ 4419733 w 7467600"/>
              <a:gd name="connsiteY483" fmla="*/ 3963555 h 6858000"/>
              <a:gd name="connsiteX484" fmla="*/ 4781371 w 7467600"/>
              <a:gd name="connsiteY484" fmla="*/ 4458604 h 6858000"/>
              <a:gd name="connsiteX485" fmla="*/ 4780440 w 7467600"/>
              <a:gd name="connsiteY485" fmla="*/ 4470290 h 6858000"/>
              <a:gd name="connsiteX486" fmla="*/ 4898954 w 7467600"/>
              <a:gd name="connsiteY486" fmla="*/ 4662092 h 6858000"/>
              <a:gd name="connsiteX487" fmla="*/ 4900699 w 7467600"/>
              <a:gd name="connsiteY487" fmla="*/ 4670867 h 6858000"/>
              <a:gd name="connsiteX488" fmla="*/ 5714511 w 7467600"/>
              <a:gd name="connsiteY488" fmla="*/ 4663483 h 6858000"/>
              <a:gd name="connsiteX489" fmla="*/ 5464793 w 7467600"/>
              <a:gd name="connsiteY489" fmla="*/ 4393556 h 6858000"/>
              <a:gd name="connsiteX490" fmla="*/ 5461897 w 7467600"/>
              <a:gd name="connsiteY490" fmla="*/ 4390879 h 6858000"/>
              <a:gd name="connsiteX491" fmla="*/ 4294126 w 7467600"/>
              <a:gd name="connsiteY491" fmla="*/ 3303048 h 6858000"/>
              <a:gd name="connsiteX492" fmla="*/ 4305321 w 7467600"/>
              <a:gd name="connsiteY492" fmla="*/ 3256953 h 6858000"/>
              <a:gd name="connsiteX493" fmla="*/ 4949299 w 7467600"/>
              <a:gd name="connsiteY493" fmla="*/ 3766336 h 6858000"/>
              <a:gd name="connsiteX494" fmla="*/ 5291452 w 7467600"/>
              <a:gd name="connsiteY494" fmla="*/ 4076801 h 6858000"/>
              <a:gd name="connsiteX495" fmla="*/ 5434998 w 7467600"/>
              <a:gd name="connsiteY495" fmla="*/ 4254100 h 6858000"/>
              <a:gd name="connsiteX496" fmla="*/ 5351015 w 7467600"/>
              <a:gd name="connsiteY496" fmla="*/ 3760989 h 6858000"/>
              <a:gd name="connsiteX497" fmla="*/ 5413780 w 7467600"/>
              <a:gd name="connsiteY497" fmla="*/ 2966265 h 6858000"/>
              <a:gd name="connsiteX498" fmla="*/ 5425627 w 7467600"/>
              <a:gd name="connsiteY498" fmla="*/ 2954192 h 6858000"/>
              <a:gd name="connsiteX499" fmla="*/ 6604735 w 7467600"/>
              <a:gd name="connsiteY499" fmla="*/ 2041381 h 6858000"/>
              <a:gd name="connsiteX500" fmla="*/ 7204487 w 7467600"/>
              <a:gd name="connsiteY500" fmla="*/ 2742112 h 6858000"/>
              <a:gd name="connsiteX501" fmla="*/ 7131592 w 7467600"/>
              <a:gd name="connsiteY501" fmla="*/ 2672096 h 6858000"/>
              <a:gd name="connsiteX502" fmla="*/ 6996344 w 7467600"/>
              <a:gd name="connsiteY502" fmla="*/ 2518310 h 6858000"/>
              <a:gd name="connsiteX503" fmla="*/ 6735495 w 7467600"/>
              <a:gd name="connsiteY503" fmla="*/ 2196890 h 6858000"/>
              <a:gd name="connsiteX504" fmla="*/ 6721901 w 7467600"/>
              <a:gd name="connsiteY504" fmla="*/ 2179274 h 6858000"/>
              <a:gd name="connsiteX505" fmla="*/ 6604735 w 7467600"/>
              <a:gd name="connsiteY505" fmla="*/ 2041381 h 6858000"/>
              <a:gd name="connsiteX506" fmla="*/ 6591670 w 7467600"/>
              <a:gd name="connsiteY506" fmla="*/ 1988277 h 6858000"/>
              <a:gd name="connsiteX507" fmla="*/ 6747349 w 7467600"/>
              <a:gd name="connsiteY507" fmla="*/ 2160069 h 6858000"/>
              <a:gd name="connsiteX508" fmla="*/ 6760943 w 7467600"/>
              <a:gd name="connsiteY508" fmla="*/ 2177686 h 6858000"/>
              <a:gd name="connsiteX509" fmla="*/ 7021065 w 7467600"/>
              <a:gd name="connsiteY509" fmla="*/ 2498102 h 6858000"/>
              <a:gd name="connsiteX510" fmla="*/ 7155223 w 7467600"/>
              <a:gd name="connsiteY510" fmla="*/ 2650386 h 6858000"/>
              <a:gd name="connsiteX511" fmla="*/ 7203167 w 7467600"/>
              <a:gd name="connsiteY511" fmla="*/ 2697288 h 6858000"/>
              <a:gd name="connsiteX512" fmla="*/ 6937703 w 7467600"/>
              <a:gd name="connsiteY512" fmla="*/ 2321981 h 6858000"/>
              <a:gd name="connsiteX513" fmla="*/ 6591670 w 7467600"/>
              <a:gd name="connsiteY513" fmla="*/ 1988277 h 6858000"/>
              <a:gd name="connsiteX514" fmla="*/ 5798671 w 7467600"/>
              <a:gd name="connsiteY514" fmla="*/ 1981601 h 6858000"/>
              <a:gd name="connsiteX515" fmla="*/ 5754709 w 7467600"/>
              <a:gd name="connsiteY515" fmla="*/ 2071454 h 6858000"/>
              <a:gd name="connsiteX516" fmla="*/ 5763044 w 7467600"/>
              <a:gd name="connsiteY516" fmla="*/ 2842206 h 6858000"/>
              <a:gd name="connsiteX517" fmla="*/ 5764974 w 7467600"/>
              <a:gd name="connsiteY517" fmla="*/ 2799609 h 6858000"/>
              <a:gd name="connsiteX518" fmla="*/ 5767665 w 7467600"/>
              <a:gd name="connsiteY518" fmla="*/ 2666409 h 6858000"/>
              <a:gd name="connsiteX519" fmla="*/ 5763055 w 7467600"/>
              <a:gd name="connsiteY519" fmla="*/ 2579705 h 6858000"/>
              <a:gd name="connsiteX520" fmla="*/ 5758079 w 7467600"/>
              <a:gd name="connsiteY520" fmla="*/ 2492508 h 6858000"/>
              <a:gd name="connsiteX521" fmla="*/ 5779325 w 7467600"/>
              <a:gd name="connsiteY521" fmla="*/ 2197069 h 6858000"/>
              <a:gd name="connsiteX522" fmla="*/ 5798671 w 7467600"/>
              <a:gd name="connsiteY522" fmla="*/ 1981601 h 6858000"/>
              <a:gd name="connsiteX523" fmla="*/ 5829202 w 7467600"/>
              <a:gd name="connsiteY523" fmla="*/ 1971679 h 6858000"/>
              <a:gd name="connsiteX524" fmla="*/ 5809558 w 7467600"/>
              <a:gd name="connsiteY524" fmla="*/ 2198043 h 6858000"/>
              <a:gd name="connsiteX525" fmla="*/ 5788653 w 7467600"/>
              <a:gd name="connsiteY525" fmla="*/ 2489430 h 6858000"/>
              <a:gd name="connsiteX526" fmla="*/ 5793439 w 7467600"/>
              <a:gd name="connsiteY526" fmla="*/ 2575235 h 6858000"/>
              <a:gd name="connsiteX527" fmla="*/ 5796837 w 7467600"/>
              <a:gd name="connsiteY527" fmla="*/ 2637633 h 6858000"/>
              <a:gd name="connsiteX528" fmla="*/ 5818614 w 7467600"/>
              <a:gd name="connsiteY528" fmla="*/ 2473055 h 6858000"/>
              <a:gd name="connsiteX529" fmla="*/ 5829202 w 7467600"/>
              <a:gd name="connsiteY529" fmla="*/ 1971679 h 6858000"/>
              <a:gd name="connsiteX530" fmla="*/ 5911389 w 7467600"/>
              <a:gd name="connsiteY530" fmla="*/ 1898371 h 6858000"/>
              <a:gd name="connsiteX531" fmla="*/ 6237627 w 7467600"/>
              <a:gd name="connsiteY531" fmla="*/ 2231921 h 6858000"/>
              <a:gd name="connsiteX532" fmla="*/ 5911389 w 7467600"/>
              <a:gd name="connsiteY532" fmla="*/ 1898371 h 6858000"/>
              <a:gd name="connsiteX533" fmla="*/ 6944437 w 7467600"/>
              <a:gd name="connsiteY533" fmla="*/ 1575402 h 6858000"/>
              <a:gd name="connsiteX534" fmla="*/ 6304730 w 7467600"/>
              <a:gd name="connsiteY534" fmla="*/ 1766654 h 6858000"/>
              <a:gd name="connsiteX535" fmla="*/ 6944437 w 7467600"/>
              <a:gd name="connsiteY535" fmla="*/ 1575402 h 6858000"/>
              <a:gd name="connsiteX536" fmla="*/ 7019523 w 7467600"/>
              <a:gd name="connsiteY536" fmla="*/ 1519450 h 6858000"/>
              <a:gd name="connsiteX537" fmla="*/ 6298091 w 7467600"/>
              <a:gd name="connsiteY537" fmla="*/ 1737122 h 6858000"/>
              <a:gd name="connsiteX538" fmla="*/ 7019523 w 7467600"/>
              <a:gd name="connsiteY538" fmla="*/ 1519450 h 6858000"/>
              <a:gd name="connsiteX539" fmla="*/ 2399523 w 7467600"/>
              <a:gd name="connsiteY539" fmla="*/ 1428234 h 6858000"/>
              <a:gd name="connsiteX540" fmla="*/ 2224982 w 7467600"/>
              <a:gd name="connsiteY540" fmla="*/ 1826201 h 6858000"/>
              <a:gd name="connsiteX541" fmla="*/ 2096099 w 7467600"/>
              <a:gd name="connsiteY541" fmla="*/ 2345900 h 6858000"/>
              <a:gd name="connsiteX542" fmla="*/ 2283317 w 7467600"/>
              <a:gd name="connsiteY542" fmla="*/ 1796925 h 6858000"/>
              <a:gd name="connsiteX543" fmla="*/ 2399523 w 7467600"/>
              <a:gd name="connsiteY543" fmla="*/ 1428234 h 6858000"/>
              <a:gd name="connsiteX544" fmla="*/ 2448558 w 7467600"/>
              <a:gd name="connsiteY544" fmla="*/ 1373435 h 6858000"/>
              <a:gd name="connsiteX545" fmla="*/ 2312521 w 7467600"/>
              <a:gd name="connsiteY545" fmla="*/ 1806140 h 6858000"/>
              <a:gd name="connsiteX546" fmla="*/ 2127533 w 7467600"/>
              <a:gd name="connsiteY546" fmla="*/ 2348380 h 6858000"/>
              <a:gd name="connsiteX547" fmla="*/ 2358080 w 7467600"/>
              <a:gd name="connsiteY547" fmla="*/ 1866134 h 6858000"/>
              <a:gd name="connsiteX548" fmla="*/ 2407436 w 7467600"/>
              <a:gd name="connsiteY548" fmla="*/ 1651070 h 6858000"/>
              <a:gd name="connsiteX549" fmla="*/ 2448558 w 7467600"/>
              <a:gd name="connsiteY549" fmla="*/ 1373435 h 6858000"/>
              <a:gd name="connsiteX550" fmla="*/ 278707 w 7467600"/>
              <a:gd name="connsiteY550" fmla="*/ 1352270 h 6858000"/>
              <a:gd name="connsiteX551" fmla="*/ 321570 w 7467600"/>
              <a:gd name="connsiteY551" fmla="*/ 1861610 h 6858000"/>
              <a:gd name="connsiteX552" fmla="*/ 294281 w 7467600"/>
              <a:gd name="connsiteY552" fmla="*/ 1440658 h 6858000"/>
              <a:gd name="connsiteX553" fmla="*/ 278707 w 7467600"/>
              <a:gd name="connsiteY553" fmla="*/ 1352270 h 6858000"/>
              <a:gd name="connsiteX554" fmla="*/ 1423821 w 7467600"/>
              <a:gd name="connsiteY554" fmla="*/ 1351958 h 6858000"/>
              <a:gd name="connsiteX555" fmla="*/ 1638521 w 7467600"/>
              <a:gd name="connsiteY555" fmla="*/ 1908470 h 6858000"/>
              <a:gd name="connsiteX556" fmla="*/ 1754199 w 7467600"/>
              <a:gd name="connsiteY556" fmla="*/ 2149284 h 6858000"/>
              <a:gd name="connsiteX557" fmla="*/ 1908359 w 7467600"/>
              <a:gd name="connsiteY557" fmla="*/ 2364988 h 6858000"/>
              <a:gd name="connsiteX558" fmla="*/ 1647661 w 7467600"/>
              <a:gd name="connsiteY558" fmla="*/ 1825945 h 6858000"/>
              <a:gd name="connsiteX559" fmla="*/ 1423821 w 7467600"/>
              <a:gd name="connsiteY559" fmla="*/ 1351958 h 6858000"/>
              <a:gd name="connsiteX560" fmla="*/ 1431890 w 7467600"/>
              <a:gd name="connsiteY560" fmla="*/ 1306475 h 6858000"/>
              <a:gd name="connsiteX561" fmla="*/ 1507597 w 7467600"/>
              <a:gd name="connsiteY561" fmla="*/ 1446132 h 6858000"/>
              <a:gd name="connsiteX562" fmla="*/ 1674586 w 7467600"/>
              <a:gd name="connsiteY562" fmla="*/ 1813832 h 6858000"/>
              <a:gd name="connsiteX563" fmla="*/ 1815950 w 7467600"/>
              <a:gd name="connsiteY563" fmla="*/ 2128564 h 6858000"/>
              <a:gd name="connsiteX564" fmla="*/ 1984242 w 7467600"/>
              <a:gd name="connsiteY564" fmla="*/ 2430829 h 6858000"/>
              <a:gd name="connsiteX565" fmla="*/ 2014023 w 7467600"/>
              <a:gd name="connsiteY565" fmla="*/ 2450995 h 6858000"/>
              <a:gd name="connsiteX566" fmla="*/ 1747337 w 7467600"/>
              <a:gd name="connsiteY566" fmla="*/ 1855264 h 6858000"/>
              <a:gd name="connsiteX567" fmla="*/ 1533749 w 7467600"/>
              <a:gd name="connsiteY567" fmla="*/ 1478656 h 6858000"/>
              <a:gd name="connsiteX568" fmla="*/ 1431890 w 7467600"/>
              <a:gd name="connsiteY568" fmla="*/ 1306475 h 6858000"/>
              <a:gd name="connsiteX569" fmla="*/ 5052692 w 7467600"/>
              <a:gd name="connsiteY569" fmla="*/ 1292994 h 6858000"/>
              <a:gd name="connsiteX570" fmla="*/ 5200661 w 7467600"/>
              <a:gd name="connsiteY570" fmla="*/ 1635186 h 6858000"/>
              <a:gd name="connsiteX571" fmla="*/ 5297138 w 7467600"/>
              <a:gd name="connsiteY571" fmla="*/ 1906351 h 6858000"/>
              <a:gd name="connsiteX572" fmla="*/ 5052692 w 7467600"/>
              <a:gd name="connsiteY572" fmla="*/ 1292994 h 6858000"/>
              <a:gd name="connsiteX573" fmla="*/ 5009948 w 7467600"/>
              <a:gd name="connsiteY573" fmla="*/ 1273619 h 6858000"/>
              <a:gd name="connsiteX574" fmla="*/ 5121777 w 7467600"/>
              <a:gd name="connsiteY574" fmla="*/ 1654213 h 6858000"/>
              <a:gd name="connsiteX575" fmla="*/ 5293545 w 7467600"/>
              <a:gd name="connsiteY575" fmla="*/ 2072247 h 6858000"/>
              <a:gd name="connsiteX576" fmla="*/ 5294042 w 7467600"/>
              <a:gd name="connsiteY576" fmla="*/ 2065019 h 6858000"/>
              <a:gd name="connsiteX577" fmla="*/ 5171936 w 7467600"/>
              <a:gd name="connsiteY577" fmla="*/ 1647613 h 6858000"/>
              <a:gd name="connsiteX578" fmla="*/ 5009948 w 7467600"/>
              <a:gd name="connsiteY578" fmla="*/ 1273619 h 6858000"/>
              <a:gd name="connsiteX579" fmla="*/ 655236 w 7467600"/>
              <a:gd name="connsiteY579" fmla="*/ 1268632 h 6858000"/>
              <a:gd name="connsiteX580" fmla="*/ 839521 w 7467600"/>
              <a:gd name="connsiteY580" fmla="*/ 1685315 h 6858000"/>
              <a:gd name="connsiteX581" fmla="*/ 1109416 w 7467600"/>
              <a:gd name="connsiteY581" fmla="*/ 2061663 h 6858000"/>
              <a:gd name="connsiteX582" fmla="*/ 1298300 w 7467600"/>
              <a:gd name="connsiteY582" fmla="*/ 2247742 h 6858000"/>
              <a:gd name="connsiteX583" fmla="*/ 1125871 w 7467600"/>
              <a:gd name="connsiteY583" fmla="*/ 1989513 h 6858000"/>
              <a:gd name="connsiteX584" fmla="*/ 981574 w 7467600"/>
              <a:gd name="connsiteY584" fmla="*/ 1783157 h 6858000"/>
              <a:gd name="connsiteX585" fmla="*/ 922198 w 7467600"/>
              <a:gd name="connsiteY585" fmla="*/ 1677437 h 6858000"/>
              <a:gd name="connsiteX586" fmla="*/ 869293 w 7467600"/>
              <a:gd name="connsiteY586" fmla="*/ 1583214 h 6858000"/>
              <a:gd name="connsiteX587" fmla="*/ 751431 w 7467600"/>
              <a:gd name="connsiteY587" fmla="*/ 1405731 h 6858000"/>
              <a:gd name="connsiteX588" fmla="*/ 655236 w 7467600"/>
              <a:gd name="connsiteY588" fmla="*/ 1268632 h 6858000"/>
              <a:gd name="connsiteX589" fmla="*/ 6516292 w 7467600"/>
              <a:gd name="connsiteY589" fmla="*/ 1263064 h 6858000"/>
              <a:gd name="connsiteX590" fmla="*/ 5736320 w 7467600"/>
              <a:gd name="connsiteY590" fmla="*/ 1501803 h 6858000"/>
              <a:gd name="connsiteX591" fmla="*/ 6516292 w 7467600"/>
              <a:gd name="connsiteY591" fmla="*/ 1263064 h 6858000"/>
              <a:gd name="connsiteX592" fmla="*/ 291466 w 7467600"/>
              <a:gd name="connsiteY592" fmla="*/ 1250369 h 6858000"/>
              <a:gd name="connsiteX593" fmla="*/ 323180 w 7467600"/>
              <a:gd name="connsiteY593" fmla="*/ 1435283 h 6858000"/>
              <a:gd name="connsiteX594" fmla="*/ 349381 w 7467600"/>
              <a:gd name="connsiteY594" fmla="*/ 1875041 h 6858000"/>
              <a:gd name="connsiteX595" fmla="*/ 374363 w 7467600"/>
              <a:gd name="connsiteY595" fmla="*/ 1506494 h 6858000"/>
              <a:gd name="connsiteX596" fmla="*/ 302168 w 7467600"/>
              <a:gd name="connsiteY596" fmla="*/ 1274495 h 6858000"/>
              <a:gd name="connsiteX597" fmla="*/ 291466 w 7467600"/>
              <a:gd name="connsiteY597" fmla="*/ 1250369 h 6858000"/>
              <a:gd name="connsiteX598" fmla="*/ 678222 w 7467600"/>
              <a:gd name="connsiteY598" fmla="*/ 1248670 h 6858000"/>
              <a:gd name="connsiteX599" fmla="*/ 775536 w 7467600"/>
              <a:gd name="connsiteY599" fmla="*/ 1388015 h 6858000"/>
              <a:gd name="connsiteX600" fmla="*/ 894529 w 7467600"/>
              <a:gd name="connsiteY600" fmla="*/ 1567739 h 6858000"/>
              <a:gd name="connsiteX601" fmla="*/ 948000 w 7467600"/>
              <a:gd name="connsiteY601" fmla="*/ 1663088 h 6858000"/>
              <a:gd name="connsiteX602" fmla="*/ 1006812 w 7467600"/>
              <a:gd name="connsiteY602" fmla="*/ 1767683 h 6858000"/>
              <a:gd name="connsiteX603" fmla="*/ 1149133 w 7467600"/>
              <a:gd name="connsiteY603" fmla="*/ 1971513 h 6858000"/>
              <a:gd name="connsiteX604" fmla="*/ 1333952 w 7467600"/>
              <a:gd name="connsiteY604" fmla="*/ 2251620 h 6858000"/>
              <a:gd name="connsiteX605" fmla="*/ 1337329 w 7467600"/>
              <a:gd name="connsiteY605" fmla="*/ 2258350 h 6858000"/>
              <a:gd name="connsiteX606" fmla="*/ 1014726 w 7467600"/>
              <a:gd name="connsiteY606" fmla="*/ 1615556 h 6858000"/>
              <a:gd name="connsiteX607" fmla="*/ 678222 w 7467600"/>
              <a:gd name="connsiteY607" fmla="*/ 1248670 h 6858000"/>
              <a:gd name="connsiteX608" fmla="*/ 6691602 w 7467600"/>
              <a:gd name="connsiteY608" fmla="*/ 1140573 h 6858000"/>
              <a:gd name="connsiteX609" fmla="*/ 6571100 w 7467600"/>
              <a:gd name="connsiteY609" fmla="*/ 1183662 h 6858000"/>
              <a:gd name="connsiteX610" fmla="*/ 6241687 w 7467600"/>
              <a:gd name="connsiteY610" fmla="*/ 1257600 h 6858000"/>
              <a:gd name="connsiteX611" fmla="*/ 5693009 w 7467600"/>
              <a:gd name="connsiteY611" fmla="*/ 1478256 h 6858000"/>
              <a:gd name="connsiteX612" fmla="*/ 6548420 w 7467600"/>
              <a:gd name="connsiteY612" fmla="*/ 1214599 h 6858000"/>
              <a:gd name="connsiteX613" fmla="*/ 6605473 w 7467600"/>
              <a:gd name="connsiteY613" fmla="*/ 1184686 h 6858000"/>
              <a:gd name="connsiteX614" fmla="*/ 6691602 w 7467600"/>
              <a:gd name="connsiteY614" fmla="*/ 1140573 h 6858000"/>
              <a:gd name="connsiteX615" fmla="*/ 4002475 w 7467600"/>
              <a:gd name="connsiteY615" fmla="*/ 1037802 h 6858000"/>
              <a:gd name="connsiteX616" fmla="*/ 4000324 w 7467600"/>
              <a:gd name="connsiteY616" fmla="*/ 1039362 h 6858000"/>
              <a:gd name="connsiteX617" fmla="*/ 4002862 w 7467600"/>
              <a:gd name="connsiteY617" fmla="*/ 1042866 h 6858000"/>
              <a:gd name="connsiteX618" fmla="*/ 4002475 w 7467600"/>
              <a:gd name="connsiteY618" fmla="*/ 1037802 h 6858000"/>
              <a:gd name="connsiteX619" fmla="*/ 506322 w 7467600"/>
              <a:gd name="connsiteY619" fmla="*/ 1020997 h 6858000"/>
              <a:gd name="connsiteX620" fmla="*/ 533068 w 7467600"/>
              <a:gd name="connsiteY620" fmla="*/ 1029409 h 6858000"/>
              <a:gd name="connsiteX621" fmla="*/ 1232525 w 7467600"/>
              <a:gd name="connsiteY621" fmla="*/ 1804675 h 6858000"/>
              <a:gd name="connsiteX622" fmla="*/ 1388858 w 7467600"/>
              <a:gd name="connsiteY622" fmla="*/ 2368011 h 6858000"/>
              <a:gd name="connsiteX623" fmla="*/ 1384098 w 7467600"/>
              <a:gd name="connsiteY623" fmla="*/ 2378125 h 6858000"/>
              <a:gd name="connsiteX624" fmla="*/ 1425393 w 7467600"/>
              <a:gd name="connsiteY624" fmla="*/ 2589124 h 6858000"/>
              <a:gd name="connsiteX625" fmla="*/ 1424001 w 7467600"/>
              <a:gd name="connsiteY625" fmla="*/ 2597541 h 6858000"/>
              <a:gd name="connsiteX626" fmla="*/ 2152729 w 7467600"/>
              <a:gd name="connsiteY626" fmla="*/ 2864487 h 6858000"/>
              <a:gd name="connsiteX627" fmla="*/ 2020609 w 7467600"/>
              <a:gd name="connsiteY627" fmla="*/ 2539671 h 6858000"/>
              <a:gd name="connsiteX628" fmla="*/ 2018920 w 7467600"/>
              <a:gd name="connsiteY628" fmla="*/ 2536309 h 6858000"/>
              <a:gd name="connsiteX629" fmla="*/ 1342441 w 7467600"/>
              <a:gd name="connsiteY629" fmla="*/ 1173017 h 6858000"/>
              <a:gd name="connsiteX630" fmla="*/ 1367925 w 7467600"/>
              <a:gd name="connsiteY630" fmla="*/ 1135648 h 6858000"/>
              <a:gd name="connsiteX631" fmla="*/ 1771401 w 7467600"/>
              <a:gd name="connsiteY631" fmla="*/ 1806673 h 6858000"/>
              <a:gd name="connsiteX632" fmla="*/ 1972385 w 7467600"/>
              <a:gd name="connsiteY632" fmla="*/ 2198735 h 6858000"/>
              <a:gd name="connsiteX633" fmla="*/ 2040892 w 7467600"/>
              <a:gd name="connsiteY633" fmla="*/ 2405205 h 6858000"/>
              <a:gd name="connsiteX634" fmla="*/ 2131689 w 7467600"/>
              <a:gd name="connsiteY634" fmla="*/ 1936926 h 6858000"/>
              <a:gd name="connsiteX635" fmla="*/ 2454820 w 7467600"/>
              <a:gd name="connsiteY635" fmla="*/ 1248808 h 6858000"/>
              <a:gd name="connsiteX636" fmla="*/ 2492512 w 7467600"/>
              <a:gd name="connsiteY636" fmla="*/ 1302920 h 6858000"/>
              <a:gd name="connsiteX637" fmla="*/ 2081216 w 7467600"/>
              <a:gd name="connsiteY637" fmla="*/ 2527513 h 6858000"/>
              <a:gd name="connsiteX638" fmla="*/ 2081211 w 7467600"/>
              <a:gd name="connsiteY638" fmla="*/ 2528916 h 6858000"/>
              <a:gd name="connsiteX639" fmla="*/ 2199067 w 7467600"/>
              <a:gd name="connsiteY639" fmla="*/ 2884061 h 6858000"/>
              <a:gd name="connsiteX640" fmla="*/ 3192586 w 7467600"/>
              <a:gd name="connsiteY640" fmla="*/ 3411496 h 6858000"/>
              <a:gd name="connsiteX641" fmla="*/ 3182620 w 7467600"/>
              <a:gd name="connsiteY641" fmla="*/ 3483279 h 6858000"/>
              <a:gd name="connsiteX642" fmla="*/ 2435119 w 7467600"/>
              <a:gd name="connsiteY642" fmla="*/ 3080173 h 6858000"/>
              <a:gd name="connsiteX643" fmla="*/ 2410152 w 7467600"/>
              <a:gd name="connsiteY643" fmla="*/ 3063751 h 6858000"/>
              <a:gd name="connsiteX644" fmla="*/ 2408099 w 7467600"/>
              <a:gd name="connsiteY644" fmla="*/ 3064403 h 6858000"/>
              <a:gd name="connsiteX645" fmla="*/ 2407218 w 7467600"/>
              <a:gd name="connsiteY645" fmla="*/ 3070324 h 6858000"/>
              <a:gd name="connsiteX646" fmla="*/ 2380138 w 7467600"/>
              <a:gd name="connsiteY646" fmla="*/ 3099341 h 6858000"/>
              <a:gd name="connsiteX647" fmla="*/ 1765923 w 7467600"/>
              <a:gd name="connsiteY647" fmla="*/ 3581043 h 6858000"/>
              <a:gd name="connsiteX648" fmla="*/ 1702258 w 7467600"/>
              <a:gd name="connsiteY648" fmla="*/ 3612286 h 6858000"/>
              <a:gd name="connsiteX649" fmla="*/ 1538370 w 7467600"/>
              <a:gd name="connsiteY649" fmla="*/ 3811804 h 6858000"/>
              <a:gd name="connsiteX650" fmla="*/ 542867 w 7467600"/>
              <a:gd name="connsiteY650" fmla="*/ 4944092 h 6858000"/>
              <a:gd name="connsiteX651" fmla="*/ 515800 w 7467600"/>
              <a:gd name="connsiteY651" fmla="*/ 4862180 h 6858000"/>
              <a:gd name="connsiteX652" fmla="*/ 909145 w 7467600"/>
              <a:gd name="connsiteY652" fmla="*/ 4199225 h 6858000"/>
              <a:gd name="connsiteX653" fmla="*/ 1214067 w 7467600"/>
              <a:gd name="connsiteY653" fmla="*/ 3908561 h 6858000"/>
              <a:gd name="connsiteX654" fmla="*/ 640967 w 7467600"/>
              <a:gd name="connsiteY654" fmla="*/ 4105601 h 6858000"/>
              <a:gd name="connsiteX655" fmla="*/ 112563 w 7467600"/>
              <a:gd name="connsiteY655" fmla="*/ 4396952 h 6858000"/>
              <a:gd name="connsiteX656" fmla="*/ 0 w 7467600"/>
              <a:gd name="connsiteY656" fmla="*/ 4466006 h 6858000"/>
              <a:gd name="connsiteX657" fmla="*/ 0 w 7467600"/>
              <a:gd name="connsiteY657" fmla="*/ 4233763 h 6858000"/>
              <a:gd name="connsiteX658" fmla="*/ 36881 w 7467600"/>
              <a:gd name="connsiteY658" fmla="*/ 4200118 h 6858000"/>
              <a:gd name="connsiteX659" fmla="*/ 910534 w 7467600"/>
              <a:gd name="connsiteY659" fmla="*/ 3629753 h 6858000"/>
              <a:gd name="connsiteX660" fmla="*/ 1578717 w 7467600"/>
              <a:gd name="connsiteY660" fmla="*/ 3575982 h 6858000"/>
              <a:gd name="connsiteX661" fmla="*/ 2338780 w 7467600"/>
              <a:gd name="connsiteY661" fmla="*/ 3033725 h 6858000"/>
              <a:gd name="connsiteX662" fmla="*/ 1807991 w 7467600"/>
              <a:gd name="connsiteY662" fmla="*/ 2807184 h 6858000"/>
              <a:gd name="connsiteX663" fmla="*/ 1416358 w 7467600"/>
              <a:gd name="connsiteY663" fmla="*/ 3112571 h 6858000"/>
              <a:gd name="connsiteX664" fmla="*/ 939066 w 7467600"/>
              <a:gd name="connsiteY664" fmla="*/ 3378798 h 6858000"/>
              <a:gd name="connsiteX665" fmla="*/ 115099 w 7467600"/>
              <a:gd name="connsiteY665" fmla="*/ 3607650 h 6858000"/>
              <a:gd name="connsiteX666" fmla="*/ 97284 w 7467600"/>
              <a:gd name="connsiteY666" fmla="*/ 3520393 h 6858000"/>
              <a:gd name="connsiteX667" fmla="*/ 922050 w 7467600"/>
              <a:gd name="connsiteY667" fmla="*/ 3074867 h 6858000"/>
              <a:gd name="connsiteX668" fmla="*/ 1405265 w 7467600"/>
              <a:gd name="connsiteY668" fmla="*/ 3016319 h 6858000"/>
              <a:gd name="connsiteX669" fmla="*/ 1407512 w 7467600"/>
              <a:gd name="connsiteY669" fmla="*/ 3018001 h 6858000"/>
              <a:gd name="connsiteX670" fmla="*/ 1726266 w 7467600"/>
              <a:gd name="connsiteY670" fmla="*/ 2777274 h 6858000"/>
              <a:gd name="connsiteX671" fmla="*/ 625390 w 7467600"/>
              <a:gd name="connsiteY671" fmla="*/ 2514541 h 6858000"/>
              <a:gd name="connsiteX672" fmla="*/ 619799 w 7467600"/>
              <a:gd name="connsiteY672" fmla="*/ 2527180 h 6858000"/>
              <a:gd name="connsiteX673" fmla="*/ 310030 w 7467600"/>
              <a:gd name="connsiteY673" fmla="*/ 2771818 h 6858000"/>
              <a:gd name="connsiteX674" fmla="*/ 173877 w 7467600"/>
              <a:gd name="connsiteY674" fmla="*/ 2937056 h 6858000"/>
              <a:gd name="connsiteX675" fmla="*/ 77889 w 7467600"/>
              <a:gd name="connsiteY675" fmla="*/ 3138440 h 6858000"/>
              <a:gd name="connsiteX676" fmla="*/ 0 w 7467600"/>
              <a:gd name="connsiteY676" fmla="*/ 3271395 h 6858000"/>
              <a:gd name="connsiteX677" fmla="*/ 0 w 7467600"/>
              <a:gd name="connsiteY677" fmla="*/ 3153002 h 6858000"/>
              <a:gd name="connsiteX678" fmla="*/ 2386 w 7467600"/>
              <a:gd name="connsiteY678" fmla="*/ 3149203 h 6858000"/>
              <a:gd name="connsiteX679" fmla="*/ 89753 w 7467600"/>
              <a:gd name="connsiteY679" fmla="*/ 2987702 h 6858000"/>
              <a:gd name="connsiteX680" fmla="*/ 76869 w 7467600"/>
              <a:gd name="connsiteY680" fmla="*/ 3005404 h 6858000"/>
              <a:gd name="connsiteX681" fmla="*/ 32049 w 7467600"/>
              <a:gd name="connsiteY681" fmla="*/ 3065814 h 6858000"/>
              <a:gd name="connsiteX682" fmla="*/ 0 w 7467600"/>
              <a:gd name="connsiteY682" fmla="*/ 3108744 h 6858000"/>
              <a:gd name="connsiteX683" fmla="*/ 0 w 7467600"/>
              <a:gd name="connsiteY683" fmla="*/ 3058059 h 6858000"/>
              <a:gd name="connsiteX684" fmla="*/ 7610 w 7467600"/>
              <a:gd name="connsiteY684" fmla="*/ 3047889 h 6858000"/>
              <a:gd name="connsiteX685" fmla="*/ 52419 w 7467600"/>
              <a:gd name="connsiteY685" fmla="*/ 2987479 h 6858000"/>
              <a:gd name="connsiteX686" fmla="*/ 59142 w 7467600"/>
              <a:gd name="connsiteY686" fmla="*/ 2978488 h 6858000"/>
              <a:gd name="connsiteX687" fmla="*/ 0 w 7467600"/>
              <a:gd name="connsiteY687" fmla="*/ 3015334 h 6858000"/>
              <a:gd name="connsiteX688" fmla="*/ 0 w 7467600"/>
              <a:gd name="connsiteY688" fmla="*/ 2914286 h 6858000"/>
              <a:gd name="connsiteX689" fmla="*/ 36383 w 7467600"/>
              <a:gd name="connsiteY689" fmla="*/ 2901128 h 6858000"/>
              <a:gd name="connsiteX690" fmla="*/ 156329 w 7467600"/>
              <a:gd name="connsiteY690" fmla="*/ 2840533 h 6858000"/>
              <a:gd name="connsiteX691" fmla="*/ 358355 w 7467600"/>
              <a:gd name="connsiteY691" fmla="*/ 2620471 h 6858000"/>
              <a:gd name="connsiteX692" fmla="*/ 510577 w 7467600"/>
              <a:gd name="connsiteY692" fmla="*/ 2501244 h 6858000"/>
              <a:gd name="connsiteX693" fmla="*/ 211967 w 7467600"/>
              <a:gd name="connsiteY693" fmla="*/ 2479171 h 6858000"/>
              <a:gd name="connsiteX694" fmla="*/ 0 w 7467600"/>
              <a:gd name="connsiteY694" fmla="*/ 2476398 h 6858000"/>
              <a:gd name="connsiteX695" fmla="*/ 0 w 7467600"/>
              <a:gd name="connsiteY695" fmla="*/ 2389189 h 6858000"/>
              <a:gd name="connsiteX696" fmla="*/ 103062 w 7467600"/>
              <a:gd name="connsiteY696" fmla="*/ 2389518 h 6858000"/>
              <a:gd name="connsiteX697" fmla="*/ 510734 w 7467600"/>
              <a:gd name="connsiteY697" fmla="*/ 2416201 h 6858000"/>
              <a:gd name="connsiteX698" fmla="*/ 279257 w 7467600"/>
              <a:gd name="connsiteY698" fmla="*/ 2092102 h 6858000"/>
              <a:gd name="connsiteX699" fmla="*/ 65265 w 7467600"/>
              <a:gd name="connsiteY699" fmla="*/ 2006049 h 6858000"/>
              <a:gd name="connsiteX700" fmla="*/ 0 w 7467600"/>
              <a:gd name="connsiteY700" fmla="*/ 1982532 h 6858000"/>
              <a:gd name="connsiteX701" fmla="*/ 0 w 7467600"/>
              <a:gd name="connsiteY701" fmla="*/ 1912789 h 6858000"/>
              <a:gd name="connsiteX702" fmla="*/ 97460 w 7467600"/>
              <a:gd name="connsiteY702" fmla="*/ 1953725 h 6858000"/>
              <a:gd name="connsiteX703" fmla="*/ 221272 w 7467600"/>
              <a:gd name="connsiteY703" fmla="*/ 1980766 h 6858000"/>
              <a:gd name="connsiteX704" fmla="*/ 116765 w 7467600"/>
              <a:gd name="connsiteY704" fmla="*/ 1911033 h 6858000"/>
              <a:gd name="connsiteX705" fmla="*/ 16405 w 7467600"/>
              <a:gd name="connsiteY705" fmla="*/ 1803412 h 6858000"/>
              <a:gd name="connsiteX706" fmla="*/ 0 w 7467600"/>
              <a:gd name="connsiteY706" fmla="*/ 1784777 h 6858000"/>
              <a:gd name="connsiteX707" fmla="*/ 0 w 7467600"/>
              <a:gd name="connsiteY707" fmla="*/ 1740082 h 6858000"/>
              <a:gd name="connsiteX708" fmla="*/ 39394 w 7467600"/>
              <a:gd name="connsiteY708" fmla="*/ 1784856 h 6858000"/>
              <a:gd name="connsiteX709" fmla="*/ 135813 w 7467600"/>
              <a:gd name="connsiteY709" fmla="*/ 1888838 h 6858000"/>
              <a:gd name="connsiteX710" fmla="*/ 242575 w 7467600"/>
              <a:gd name="connsiteY710" fmla="*/ 1958841 h 6858000"/>
              <a:gd name="connsiteX711" fmla="*/ 82197 w 7467600"/>
              <a:gd name="connsiteY711" fmla="*/ 1754826 h 6858000"/>
              <a:gd name="connsiteX712" fmla="*/ 0 w 7467600"/>
              <a:gd name="connsiteY712" fmla="*/ 1679650 h 6858000"/>
              <a:gd name="connsiteX713" fmla="*/ 0 w 7467600"/>
              <a:gd name="connsiteY713" fmla="*/ 1602463 h 6858000"/>
              <a:gd name="connsiteX714" fmla="*/ 84689 w 7467600"/>
              <a:gd name="connsiteY714" fmla="*/ 1677442 h 6858000"/>
              <a:gd name="connsiteX715" fmla="*/ 298437 w 7467600"/>
              <a:gd name="connsiteY715" fmla="*/ 1968019 h 6858000"/>
              <a:gd name="connsiteX716" fmla="*/ 227269 w 7467600"/>
              <a:gd name="connsiteY716" fmla="*/ 1114064 h 6858000"/>
              <a:gd name="connsiteX717" fmla="*/ 248003 w 7467600"/>
              <a:gd name="connsiteY717" fmla="*/ 1089613 h 6858000"/>
              <a:gd name="connsiteX718" fmla="*/ 427020 w 7467600"/>
              <a:gd name="connsiteY718" fmla="*/ 1619803 h 6858000"/>
              <a:gd name="connsiteX719" fmla="*/ 340345 w 7467600"/>
              <a:gd name="connsiteY719" fmla="*/ 2027739 h 6858000"/>
              <a:gd name="connsiteX720" fmla="*/ 360865 w 7467600"/>
              <a:gd name="connsiteY720" fmla="*/ 2044827 h 6858000"/>
              <a:gd name="connsiteX721" fmla="*/ 560414 w 7467600"/>
              <a:gd name="connsiteY721" fmla="*/ 2421457 h 6858000"/>
              <a:gd name="connsiteX722" fmla="*/ 1359703 w 7467600"/>
              <a:gd name="connsiteY722" fmla="*/ 2578554 h 6858000"/>
              <a:gd name="connsiteX723" fmla="*/ 1359422 w 7467600"/>
              <a:gd name="connsiteY723" fmla="*/ 2577994 h 6858000"/>
              <a:gd name="connsiteX724" fmla="*/ 828701 w 7467600"/>
              <a:gd name="connsiteY724" fmla="*/ 1839520 h 6858000"/>
              <a:gd name="connsiteX725" fmla="*/ 494427 w 7467600"/>
              <a:gd name="connsiteY725" fmla="*/ 1092333 h 6858000"/>
              <a:gd name="connsiteX726" fmla="*/ 506322 w 7467600"/>
              <a:gd name="connsiteY726" fmla="*/ 1020997 h 6858000"/>
              <a:gd name="connsiteX727" fmla="*/ 4570198 w 7467600"/>
              <a:gd name="connsiteY727" fmla="*/ 978081 h 6858000"/>
              <a:gd name="connsiteX728" fmla="*/ 4523691 w 7467600"/>
              <a:gd name="connsiteY728" fmla="*/ 1127776 h 6858000"/>
              <a:gd name="connsiteX729" fmla="*/ 4509875 w 7467600"/>
              <a:gd name="connsiteY729" fmla="*/ 1167552 h 6858000"/>
              <a:gd name="connsiteX730" fmla="*/ 4478168 w 7467600"/>
              <a:gd name="connsiteY730" fmla="*/ 1260735 h 6858000"/>
              <a:gd name="connsiteX731" fmla="*/ 4409309 w 7467600"/>
              <a:gd name="connsiteY731" fmla="*/ 1666996 h 6858000"/>
              <a:gd name="connsiteX732" fmla="*/ 4370031 w 7467600"/>
              <a:gd name="connsiteY732" fmla="*/ 1955666 h 6858000"/>
              <a:gd name="connsiteX733" fmla="*/ 4570198 w 7467600"/>
              <a:gd name="connsiteY733" fmla="*/ 978081 h 6858000"/>
              <a:gd name="connsiteX734" fmla="*/ 4557898 w 7467600"/>
              <a:gd name="connsiteY734" fmla="*/ 900011 h 6858000"/>
              <a:gd name="connsiteX735" fmla="*/ 4344840 w 7467600"/>
              <a:gd name="connsiteY735" fmla="*/ 1922038 h 6858000"/>
              <a:gd name="connsiteX736" fmla="*/ 4378710 w 7467600"/>
              <a:gd name="connsiteY736" fmla="*/ 1665516 h 6858000"/>
              <a:gd name="connsiteX737" fmla="*/ 4448798 w 7467600"/>
              <a:gd name="connsiteY737" fmla="*/ 1253024 h 6858000"/>
              <a:gd name="connsiteX738" fmla="*/ 4480315 w 7467600"/>
              <a:gd name="connsiteY738" fmla="*/ 1158454 h 6858000"/>
              <a:gd name="connsiteX739" fmla="*/ 4494133 w 7467600"/>
              <a:gd name="connsiteY739" fmla="*/ 1118676 h 6858000"/>
              <a:gd name="connsiteX740" fmla="*/ 4557898 w 7467600"/>
              <a:gd name="connsiteY740" fmla="*/ 900011 h 6858000"/>
              <a:gd name="connsiteX741" fmla="*/ 5870151 w 7467600"/>
              <a:gd name="connsiteY741" fmla="*/ 898890 h 6858000"/>
              <a:gd name="connsiteX742" fmla="*/ 5861335 w 7467600"/>
              <a:gd name="connsiteY742" fmla="*/ 899177 h 6858000"/>
              <a:gd name="connsiteX743" fmla="*/ 5843702 w 7467600"/>
              <a:gd name="connsiteY743" fmla="*/ 899748 h 6858000"/>
              <a:gd name="connsiteX744" fmla="*/ 5651107 w 7467600"/>
              <a:gd name="connsiteY744" fmla="*/ 920306 h 6858000"/>
              <a:gd name="connsiteX745" fmla="*/ 5459407 w 7467600"/>
              <a:gd name="connsiteY745" fmla="*/ 940975 h 6858000"/>
              <a:gd name="connsiteX746" fmla="*/ 5374846 w 7467600"/>
              <a:gd name="connsiteY746" fmla="*/ 941988 h 6858000"/>
              <a:gd name="connsiteX747" fmla="*/ 5256105 w 7467600"/>
              <a:gd name="connsiteY747" fmla="*/ 945632 h 6858000"/>
              <a:gd name="connsiteX748" fmla="*/ 5107071 w 7467600"/>
              <a:gd name="connsiteY748" fmla="*/ 969720 h 6858000"/>
              <a:gd name="connsiteX749" fmla="*/ 4998681 w 7467600"/>
              <a:gd name="connsiteY749" fmla="*/ 988771 h 6858000"/>
              <a:gd name="connsiteX750" fmla="*/ 5870151 w 7467600"/>
              <a:gd name="connsiteY750" fmla="*/ 898890 h 6858000"/>
              <a:gd name="connsiteX751" fmla="*/ 5504425 w 7467600"/>
              <a:gd name="connsiteY751" fmla="*/ 848067 h 6858000"/>
              <a:gd name="connsiteX752" fmla="*/ 4968849 w 7467600"/>
              <a:gd name="connsiteY752" fmla="*/ 962318 h 6858000"/>
              <a:gd name="connsiteX753" fmla="*/ 5104039 w 7467600"/>
              <a:gd name="connsiteY753" fmla="*/ 940634 h 6858000"/>
              <a:gd name="connsiteX754" fmla="*/ 5256311 w 7467600"/>
              <a:gd name="connsiteY754" fmla="*/ 916490 h 6858000"/>
              <a:gd name="connsiteX755" fmla="*/ 5377381 w 7467600"/>
              <a:gd name="connsiteY755" fmla="*/ 912671 h 6858000"/>
              <a:gd name="connsiteX756" fmla="*/ 5460148 w 7467600"/>
              <a:gd name="connsiteY756" fmla="*/ 911442 h 6858000"/>
              <a:gd name="connsiteX757" fmla="*/ 5648971 w 7467600"/>
              <a:gd name="connsiteY757" fmla="*/ 891331 h 6858000"/>
              <a:gd name="connsiteX758" fmla="*/ 5844807 w 7467600"/>
              <a:gd name="connsiteY758" fmla="*/ 870718 h 6858000"/>
              <a:gd name="connsiteX759" fmla="*/ 5862975 w 7467600"/>
              <a:gd name="connsiteY759" fmla="*/ 869756 h 6858000"/>
              <a:gd name="connsiteX760" fmla="*/ 5920887 w 7467600"/>
              <a:gd name="connsiteY760" fmla="*/ 865929 h 6858000"/>
              <a:gd name="connsiteX761" fmla="*/ 5504425 w 7467600"/>
              <a:gd name="connsiteY761" fmla="*/ 848067 h 6858000"/>
              <a:gd name="connsiteX762" fmla="*/ 3607114 w 7467600"/>
              <a:gd name="connsiteY762" fmla="*/ 467441 h 6858000"/>
              <a:gd name="connsiteX763" fmla="*/ 3296242 w 7467600"/>
              <a:gd name="connsiteY763" fmla="*/ 807991 h 6858000"/>
              <a:gd name="connsiteX764" fmla="*/ 3174674 w 7467600"/>
              <a:gd name="connsiteY764" fmla="*/ 919759 h 6858000"/>
              <a:gd name="connsiteX765" fmla="*/ 3042978 w 7467600"/>
              <a:gd name="connsiteY765" fmla="*/ 1054894 h 6858000"/>
              <a:gd name="connsiteX766" fmla="*/ 2968914 w 7467600"/>
              <a:gd name="connsiteY766" fmla="*/ 1133756 h 6858000"/>
              <a:gd name="connsiteX767" fmla="*/ 3103823 w 7467600"/>
              <a:gd name="connsiteY767" fmla="*/ 1026814 h 6858000"/>
              <a:gd name="connsiteX768" fmla="*/ 3607114 w 7467600"/>
              <a:gd name="connsiteY768" fmla="*/ 467441 h 6858000"/>
              <a:gd name="connsiteX769" fmla="*/ 3744487 w 7467600"/>
              <a:gd name="connsiteY769" fmla="*/ 383136 h 6858000"/>
              <a:gd name="connsiteX770" fmla="*/ 3970213 w 7467600"/>
              <a:gd name="connsiteY770" fmla="*/ 995559 h 6858000"/>
              <a:gd name="connsiteX771" fmla="*/ 3744487 w 7467600"/>
              <a:gd name="connsiteY771" fmla="*/ 383136 h 6858000"/>
              <a:gd name="connsiteX772" fmla="*/ 3624562 w 7467600"/>
              <a:gd name="connsiteY772" fmla="*/ 367041 h 6858000"/>
              <a:gd name="connsiteX773" fmla="*/ 3489712 w 7467600"/>
              <a:gd name="connsiteY773" fmla="*/ 485386 h 6858000"/>
              <a:gd name="connsiteX774" fmla="*/ 3182994 w 7467600"/>
              <a:gd name="connsiteY774" fmla="*/ 828265 h 6858000"/>
              <a:gd name="connsiteX775" fmla="*/ 2892114 w 7467600"/>
              <a:gd name="connsiteY775" fmla="*/ 1172635 h 6858000"/>
              <a:gd name="connsiteX776" fmla="*/ 3021459 w 7467600"/>
              <a:gd name="connsiteY776" fmla="*/ 1035385 h 6858000"/>
              <a:gd name="connsiteX777" fmla="*/ 3153873 w 7467600"/>
              <a:gd name="connsiteY777" fmla="*/ 898971 h 6858000"/>
              <a:gd name="connsiteX778" fmla="*/ 3276511 w 7467600"/>
              <a:gd name="connsiteY778" fmla="*/ 786423 h 6858000"/>
              <a:gd name="connsiteX779" fmla="*/ 3584154 w 7467600"/>
              <a:gd name="connsiteY779" fmla="*/ 448218 h 6858000"/>
              <a:gd name="connsiteX780" fmla="*/ 3624562 w 7467600"/>
              <a:gd name="connsiteY780" fmla="*/ 367041 h 6858000"/>
              <a:gd name="connsiteX781" fmla="*/ 3766672 w 7467600"/>
              <a:gd name="connsiteY781" fmla="*/ 359429 h 6858000"/>
              <a:gd name="connsiteX782" fmla="*/ 3996338 w 7467600"/>
              <a:gd name="connsiteY782" fmla="*/ 968237 h 6858000"/>
              <a:gd name="connsiteX783" fmla="*/ 3766672 w 7467600"/>
              <a:gd name="connsiteY783" fmla="*/ 359429 h 6858000"/>
              <a:gd name="connsiteX784" fmla="*/ 5805386 w 7467600"/>
              <a:gd name="connsiteY784" fmla="*/ 239240 h 6858000"/>
              <a:gd name="connsiteX785" fmla="*/ 5736947 w 7467600"/>
              <a:gd name="connsiteY785" fmla="*/ 261367 h 6858000"/>
              <a:gd name="connsiteX786" fmla="*/ 5427012 w 7467600"/>
              <a:gd name="connsiteY786" fmla="*/ 311272 h 6858000"/>
              <a:gd name="connsiteX787" fmla="*/ 5147818 w 7467600"/>
              <a:gd name="connsiteY787" fmla="*/ 322112 h 6858000"/>
              <a:gd name="connsiteX788" fmla="*/ 5060854 w 7467600"/>
              <a:gd name="connsiteY788" fmla="*/ 311882 h 6858000"/>
              <a:gd name="connsiteX789" fmla="*/ 4945989 w 7467600"/>
              <a:gd name="connsiteY789" fmla="*/ 300516 h 6858000"/>
              <a:gd name="connsiteX790" fmla="*/ 5410479 w 7467600"/>
              <a:gd name="connsiteY790" fmla="*/ 348434 h 6858000"/>
              <a:gd name="connsiteX791" fmla="*/ 5805386 w 7467600"/>
              <a:gd name="connsiteY791" fmla="*/ 239240 h 6858000"/>
              <a:gd name="connsiteX792" fmla="*/ 5905192 w 7467600"/>
              <a:gd name="connsiteY792" fmla="*/ 163079 h 6858000"/>
              <a:gd name="connsiteX793" fmla="*/ 5865655 w 7467600"/>
              <a:gd name="connsiteY793" fmla="*/ 171901 h 6858000"/>
              <a:gd name="connsiteX794" fmla="*/ 5259740 w 7467600"/>
              <a:gd name="connsiteY794" fmla="*/ 257013 h 6858000"/>
              <a:gd name="connsiteX795" fmla="*/ 5208466 w 7467600"/>
              <a:gd name="connsiteY795" fmla="*/ 257550 h 6858000"/>
              <a:gd name="connsiteX796" fmla="*/ 4980204 w 7467600"/>
              <a:gd name="connsiteY796" fmla="*/ 271903 h 6858000"/>
              <a:gd name="connsiteX797" fmla="*/ 5068068 w 7467600"/>
              <a:gd name="connsiteY797" fmla="*/ 282244 h 6858000"/>
              <a:gd name="connsiteX798" fmla="*/ 5153231 w 7467600"/>
              <a:gd name="connsiteY798" fmla="*/ 292240 h 6858000"/>
              <a:gd name="connsiteX799" fmla="*/ 5426491 w 7467600"/>
              <a:gd name="connsiteY799" fmla="*/ 281128 h 6858000"/>
              <a:gd name="connsiteX800" fmla="*/ 5731212 w 7467600"/>
              <a:gd name="connsiteY800" fmla="*/ 231951 h 6858000"/>
              <a:gd name="connsiteX801" fmla="*/ 5905192 w 7467600"/>
              <a:gd name="connsiteY801" fmla="*/ 163079 h 6858000"/>
              <a:gd name="connsiteX802" fmla="*/ 5944437 w 7467600"/>
              <a:gd name="connsiteY802" fmla="*/ 113829 h 6858000"/>
              <a:gd name="connsiteX803" fmla="*/ 5825032 w 7467600"/>
              <a:gd name="connsiteY803" fmla="*/ 146405 h 6858000"/>
              <a:gd name="connsiteX804" fmla="*/ 4955599 w 7467600"/>
              <a:gd name="connsiteY804" fmla="*/ 247008 h 6858000"/>
              <a:gd name="connsiteX805" fmla="*/ 5210104 w 7467600"/>
              <a:gd name="connsiteY805" fmla="*/ 228123 h 6858000"/>
              <a:gd name="connsiteX806" fmla="*/ 5261015 w 7467600"/>
              <a:gd name="connsiteY806" fmla="*/ 227087 h 6858000"/>
              <a:gd name="connsiteX807" fmla="*/ 5861181 w 7467600"/>
              <a:gd name="connsiteY807" fmla="*/ 143093 h 6858000"/>
              <a:gd name="connsiteX808" fmla="*/ 5961252 w 7467600"/>
              <a:gd name="connsiteY808" fmla="*/ 114820 h 6858000"/>
              <a:gd name="connsiteX809" fmla="*/ 5944437 w 7467600"/>
              <a:gd name="connsiteY809" fmla="*/ 113829 h 6858000"/>
              <a:gd name="connsiteX810" fmla="*/ 3882765 w 7467600"/>
              <a:gd name="connsiteY810" fmla="*/ 0 h 6858000"/>
              <a:gd name="connsiteX811" fmla="*/ 3995099 w 7467600"/>
              <a:gd name="connsiteY811" fmla="*/ 0 h 6858000"/>
              <a:gd name="connsiteX812" fmla="*/ 4163818 w 7467600"/>
              <a:gd name="connsiteY812" fmla="*/ 234104 h 6858000"/>
              <a:gd name="connsiteX813" fmla="*/ 4172099 w 7467600"/>
              <a:gd name="connsiteY813" fmla="*/ 234207 h 6858000"/>
              <a:gd name="connsiteX814" fmla="*/ 4784282 w 7467600"/>
              <a:gd name="connsiteY814" fmla="*/ 276561 h 6858000"/>
              <a:gd name="connsiteX815" fmla="*/ 4801687 w 7467600"/>
              <a:gd name="connsiteY815" fmla="*/ 267764 h 6858000"/>
              <a:gd name="connsiteX816" fmla="*/ 6082788 w 7467600"/>
              <a:gd name="connsiteY816" fmla="*/ 64119 h 6858000"/>
              <a:gd name="connsiteX817" fmla="*/ 6099442 w 7467600"/>
              <a:gd name="connsiteY817" fmla="*/ 82568 h 6858000"/>
              <a:gd name="connsiteX818" fmla="*/ 4804137 w 7467600"/>
              <a:gd name="connsiteY818" fmla="*/ 320931 h 6858000"/>
              <a:gd name="connsiteX819" fmla="*/ 4227047 w 7467600"/>
              <a:gd name="connsiteY819" fmla="*/ 313415 h 6858000"/>
              <a:gd name="connsiteX820" fmla="*/ 4346041 w 7467600"/>
              <a:gd name="connsiteY820" fmla="*/ 456086 h 6858000"/>
              <a:gd name="connsiteX821" fmla="*/ 4870967 w 7467600"/>
              <a:gd name="connsiteY821" fmla="*/ 963061 h 6858000"/>
              <a:gd name="connsiteX822" fmla="*/ 4889647 w 7467600"/>
              <a:gd name="connsiteY822" fmla="*/ 957147 h 6858000"/>
              <a:gd name="connsiteX823" fmla="*/ 5422504 w 7467600"/>
              <a:gd name="connsiteY823" fmla="*/ 805191 h 6858000"/>
              <a:gd name="connsiteX824" fmla="*/ 6087656 w 7467600"/>
              <a:gd name="connsiteY824" fmla="*/ 826703 h 6858000"/>
              <a:gd name="connsiteX825" fmla="*/ 6058717 w 7467600"/>
              <a:gd name="connsiteY825" fmla="*/ 865992 h 6858000"/>
              <a:gd name="connsiteX826" fmla="*/ 4974153 w 7467600"/>
              <a:gd name="connsiteY826" fmla="*/ 1045456 h 6858000"/>
              <a:gd name="connsiteX827" fmla="*/ 5627835 w 7467600"/>
              <a:gd name="connsiteY827" fmla="*/ 1472077 h 6858000"/>
              <a:gd name="connsiteX828" fmla="*/ 5629817 w 7467600"/>
              <a:gd name="connsiteY828" fmla="*/ 1471412 h 6858000"/>
              <a:gd name="connsiteX829" fmla="*/ 5634124 w 7467600"/>
              <a:gd name="connsiteY829" fmla="*/ 1470572 h 6858000"/>
              <a:gd name="connsiteX830" fmla="*/ 5755832 w 7467600"/>
              <a:gd name="connsiteY830" fmla="*/ 1383886 h 6858000"/>
              <a:gd name="connsiteX831" fmla="*/ 6014186 w 7467600"/>
              <a:gd name="connsiteY831" fmla="*/ 1279799 h 6858000"/>
              <a:gd name="connsiteX832" fmla="*/ 6901619 w 7467600"/>
              <a:gd name="connsiteY832" fmla="*/ 1047874 h 6858000"/>
              <a:gd name="connsiteX833" fmla="*/ 6931566 w 7467600"/>
              <a:gd name="connsiteY833" fmla="*/ 1062034 h 6858000"/>
              <a:gd name="connsiteX834" fmla="*/ 5790982 w 7467600"/>
              <a:gd name="connsiteY834" fmla="*/ 1561380 h 6858000"/>
              <a:gd name="connsiteX835" fmla="*/ 6188971 w 7467600"/>
              <a:gd name="connsiteY835" fmla="*/ 1755168 h 6858000"/>
              <a:gd name="connsiteX836" fmla="*/ 6202446 w 7467600"/>
              <a:gd name="connsiteY836" fmla="*/ 1752268 h 6858000"/>
              <a:gd name="connsiteX837" fmla="*/ 7179560 w 7467600"/>
              <a:gd name="connsiteY837" fmla="*/ 1467551 h 6858000"/>
              <a:gd name="connsiteX838" fmla="*/ 7158730 w 7467600"/>
              <a:gd name="connsiteY838" fmla="*/ 1507835 h 6858000"/>
              <a:gd name="connsiteX839" fmla="*/ 6326959 w 7467600"/>
              <a:gd name="connsiteY839" fmla="*/ 1817686 h 6858000"/>
              <a:gd name="connsiteX840" fmla="*/ 6537433 w 7467600"/>
              <a:gd name="connsiteY840" fmla="*/ 1907790 h 6858000"/>
              <a:gd name="connsiteX841" fmla="*/ 6550221 w 7467600"/>
              <a:gd name="connsiteY841" fmla="*/ 1910729 h 6858000"/>
              <a:gd name="connsiteX842" fmla="*/ 6964438 w 7467600"/>
              <a:gd name="connsiteY842" fmla="*/ 2209505 h 6858000"/>
              <a:gd name="connsiteX843" fmla="*/ 7367862 w 7467600"/>
              <a:gd name="connsiteY843" fmla="*/ 2806833 h 6858000"/>
              <a:gd name="connsiteX844" fmla="*/ 7364329 w 7467600"/>
              <a:gd name="connsiteY844" fmla="*/ 2826907 h 6858000"/>
              <a:gd name="connsiteX845" fmla="*/ 7290545 w 7467600"/>
              <a:gd name="connsiteY845" fmla="*/ 2850663 h 6858000"/>
              <a:gd name="connsiteX846" fmla="*/ 6472036 w 7467600"/>
              <a:gd name="connsiteY846" fmla="*/ 1959003 h 6858000"/>
              <a:gd name="connsiteX847" fmla="*/ 5792897 w 7467600"/>
              <a:gd name="connsiteY847" fmla="*/ 1647747 h 6858000"/>
              <a:gd name="connsiteX848" fmla="*/ 5842751 w 7467600"/>
              <a:gd name="connsiteY848" fmla="*/ 1816112 h 6858000"/>
              <a:gd name="connsiteX849" fmla="*/ 5847424 w 7467600"/>
              <a:gd name="connsiteY849" fmla="*/ 1815776 h 6858000"/>
              <a:gd name="connsiteX850" fmla="*/ 6399821 w 7467600"/>
              <a:gd name="connsiteY850" fmla="*/ 2344799 h 6858000"/>
              <a:gd name="connsiteX851" fmla="*/ 6323232 w 7467600"/>
              <a:gd name="connsiteY851" fmla="*/ 2389634 h 6858000"/>
              <a:gd name="connsiteX852" fmla="*/ 5942958 w 7467600"/>
              <a:gd name="connsiteY852" fmla="*/ 2077708 h 6858000"/>
              <a:gd name="connsiteX853" fmla="*/ 5921559 w 7467600"/>
              <a:gd name="connsiteY853" fmla="*/ 2378596 h 6858000"/>
              <a:gd name="connsiteX854" fmla="*/ 5817651 w 7467600"/>
              <a:gd name="connsiteY854" fmla="*/ 3023919 h 6858000"/>
              <a:gd name="connsiteX855" fmla="*/ 5729634 w 7467600"/>
              <a:gd name="connsiteY855" fmla="*/ 3051849 h 6858000"/>
              <a:gd name="connsiteX856" fmla="*/ 5611018 w 7467600"/>
              <a:gd name="connsiteY856" fmla="*/ 2316769 h 6858000"/>
              <a:gd name="connsiteX857" fmla="*/ 5687608 w 7467600"/>
              <a:gd name="connsiteY857" fmla="*/ 2039972 h 6858000"/>
              <a:gd name="connsiteX858" fmla="*/ 5657554 w 7467600"/>
              <a:gd name="connsiteY858" fmla="*/ 1576445 h 6858000"/>
              <a:gd name="connsiteX859" fmla="*/ 5150475 w 7467600"/>
              <a:gd name="connsiteY859" fmla="*/ 1274012 h 6858000"/>
              <a:gd name="connsiteX860" fmla="*/ 5349142 w 7467600"/>
              <a:gd name="connsiteY860" fmla="*/ 2204405 h 6858000"/>
              <a:gd name="connsiteX861" fmla="*/ 5262214 w 7467600"/>
              <a:gd name="connsiteY861" fmla="*/ 2233836 h 6858000"/>
              <a:gd name="connsiteX862" fmla="*/ 4981539 w 7467600"/>
              <a:gd name="connsiteY862" fmla="*/ 1542201 h 6858000"/>
              <a:gd name="connsiteX863" fmla="*/ 4958461 w 7467600"/>
              <a:gd name="connsiteY863" fmla="*/ 1136957 h 6858000"/>
              <a:gd name="connsiteX864" fmla="*/ 4655015 w 7467600"/>
              <a:gd name="connsiteY864" fmla="*/ 891426 h 6858000"/>
              <a:gd name="connsiteX865" fmla="*/ 4348002 w 7467600"/>
              <a:gd name="connsiteY865" fmla="*/ 2205895 h 6858000"/>
              <a:gd name="connsiteX866" fmla="*/ 4262250 w 7467600"/>
              <a:gd name="connsiteY866" fmla="*/ 2219972 h 6858000"/>
              <a:gd name="connsiteX867" fmla="*/ 4550611 w 7467600"/>
              <a:gd name="connsiteY867" fmla="*/ 817540 h 6858000"/>
              <a:gd name="connsiteX868" fmla="*/ 4564418 w 7467600"/>
              <a:gd name="connsiteY868" fmla="*/ 808293 h 6858000"/>
              <a:gd name="connsiteX869" fmla="*/ 4266388 w 7467600"/>
              <a:gd name="connsiteY869" fmla="*/ 500083 h 6858000"/>
              <a:gd name="connsiteX870" fmla="*/ 4032842 w 7467600"/>
              <a:gd name="connsiteY870" fmla="*/ 211809 h 6858000"/>
              <a:gd name="connsiteX871" fmla="*/ 3882765 w 7467600"/>
              <a:gd name="connsiteY871" fmla="*/ 0 h 6858000"/>
              <a:gd name="connsiteX872" fmla="*/ 3721337 w 7467600"/>
              <a:gd name="connsiteY872" fmla="*/ 0 h 6858000"/>
              <a:gd name="connsiteX873" fmla="*/ 3797544 w 7467600"/>
              <a:gd name="connsiteY873" fmla="*/ 0 h 6858000"/>
              <a:gd name="connsiteX874" fmla="*/ 3775734 w 7467600"/>
              <a:gd name="connsiteY874" fmla="*/ 95131 h 6858000"/>
              <a:gd name="connsiteX875" fmla="*/ 3724807 w 7467600"/>
              <a:gd name="connsiteY875" fmla="*/ 272257 h 6858000"/>
              <a:gd name="connsiteX876" fmla="*/ 3726844 w 7467600"/>
              <a:gd name="connsiteY876" fmla="*/ 282988 h 6858000"/>
              <a:gd name="connsiteX877" fmla="*/ 3742664 w 7467600"/>
              <a:gd name="connsiteY877" fmla="*/ 279918 h 6858000"/>
              <a:gd name="connsiteX878" fmla="*/ 4103910 w 7467600"/>
              <a:gd name="connsiteY878" fmla="*/ 1161917 h 6858000"/>
              <a:gd name="connsiteX879" fmla="*/ 4020269 w 7467600"/>
              <a:gd name="connsiteY879" fmla="*/ 1200406 h 6858000"/>
              <a:gd name="connsiteX880" fmla="*/ 3674882 w 7467600"/>
              <a:gd name="connsiteY880" fmla="*/ 488524 h 6858000"/>
              <a:gd name="connsiteX881" fmla="*/ 3132682 w 7467600"/>
              <a:gd name="connsiteY881" fmla="*/ 1072284 h 6858000"/>
              <a:gd name="connsiteX882" fmla="*/ 2716346 w 7467600"/>
              <a:gd name="connsiteY882" fmla="*/ 1276376 h 6858000"/>
              <a:gd name="connsiteX883" fmla="*/ 2716772 w 7467600"/>
              <a:gd name="connsiteY883" fmla="*/ 1255462 h 6858000"/>
              <a:gd name="connsiteX884" fmla="*/ 3471096 w 7467600"/>
              <a:gd name="connsiteY884" fmla="*/ 437072 h 6858000"/>
              <a:gd name="connsiteX885" fmla="*/ 3639057 w 7467600"/>
              <a:gd name="connsiteY885" fmla="*/ 286334 h 6858000"/>
              <a:gd name="connsiteX886" fmla="*/ 3640309 w 7467600"/>
              <a:gd name="connsiteY886" fmla="*/ 284664 h 6858000"/>
              <a:gd name="connsiteX887" fmla="*/ 3646022 w 7467600"/>
              <a:gd name="connsiteY887" fmla="*/ 276711 h 6858000"/>
              <a:gd name="connsiteX888" fmla="*/ 3707943 w 7467600"/>
              <a:gd name="connsiteY888" fmla="*/ 65958 h 6858000"/>
              <a:gd name="connsiteX889" fmla="*/ 3721337 w 7467600"/>
              <a:gd name="connsiteY889" fmla="*/ 0 h 6858000"/>
              <a:gd name="connsiteX890" fmla="*/ 2867960 w 7467600"/>
              <a:gd name="connsiteY890" fmla="*/ 0 h 6858000"/>
              <a:gd name="connsiteX891" fmla="*/ 2926351 w 7467600"/>
              <a:gd name="connsiteY891" fmla="*/ 0 h 6858000"/>
              <a:gd name="connsiteX892" fmla="*/ 2902823 w 7467600"/>
              <a:gd name="connsiteY892" fmla="*/ 262929 h 6858000"/>
              <a:gd name="connsiteX893" fmla="*/ 2940663 w 7467600"/>
              <a:gd name="connsiteY893" fmla="*/ 140884 h 6858000"/>
              <a:gd name="connsiteX894" fmla="*/ 2947039 w 7467600"/>
              <a:gd name="connsiteY894" fmla="*/ 122524 h 6858000"/>
              <a:gd name="connsiteX895" fmla="*/ 2984316 w 7467600"/>
              <a:gd name="connsiteY895" fmla="*/ 0 h 6858000"/>
              <a:gd name="connsiteX896" fmla="*/ 3016114 w 7467600"/>
              <a:gd name="connsiteY896" fmla="*/ 0 h 6858000"/>
              <a:gd name="connsiteX897" fmla="*/ 2979949 w 7467600"/>
              <a:gd name="connsiteY897" fmla="*/ 119274 h 6858000"/>
              <a:gd name="connsiteX898" fmla="*/ 3023879 w 7467600"/>
              <a:gd name="connsiteY898" fmla="*/ 0 h 6858000"/>
              <a:gd name="connsiteX899" fmla="*/ 3105400 w 7467600"/>
              <a:gd name="connsiteY899" fmla="*/ 0 h 6858000"/>
              <a:gd name="connsiteX900" fmla="*/ 3094669 w 7467600"/>
              <a:gd name="connsiteY900" fmla="*/ 30308 h 6858000"/>
              <a:gd name="connsiteX901" fmla="*/ 2901945 w 7467600"/>
              <a:gd name="connsiteY901" fmla="*/ 466538 h 6858000"/>
              <a:gd name="connsiteX902" fmla="*/ 2815209 w 7467600"/>
              <a:gd name="connsiteY902" fmla="*/ 497361 h 6858000"/>
              <a:gd name="connsiteX903" fmla="*/ 2844845 w 7467600"/>
              <a:gd name="connsiteY903" fmla="*/ 127638 h 6858000"/>
              <a:gd name="connsiteX904" fmla="*/ 2867960 w 7467600"/>
              <a:gd name="connsiteY904" fmla="*/ 0 h 6858000"/>
              <a:gd name="connsiteX905" fmla="*/ 1057230 w 7467600"/>
              <a:gd name="connsiteY905" fmla="*/ 0 h 6858000"/>
              <a:gd name="connsiteX906" fmla="*/ 1111003 w 7467600"/>
              <a:gd name="connsiteY906" fmla="*/ 0 h 6858000"/>
              <a:gd name="connsiteX907" fmla="*/ 1125553 w 7467600"/>
              <a:gd name="connsiteY907" fmla="*/ 52588 h 6858000"/>
              <a:gd name="connsiteX908" fmla="*/ 1304276 w 7467600"/>
              <a:gd name="connsiteY908" fmla="*/ 476275 h 6858000"/>
              <a:gd name="connsiteX909" fmla="*/ 1492066 w 7467600"/>
              <a:gd name="connsiteY909" fmla="*/ 886333 h 6858000"/>
              <a:gd name="connsiteX910" fmla="*/ 1423698 w 7467600"/>
              <a:gd name="connsiteY910" fmla="*/ 710817 h 6858000"/>
              <a:gd name="connsiteX911" fmla="*/ 1357609 w 7467600"/>
              <a:gd name="connsiteY911" fmla="*/ 532892 h 6858000"/>
              <a:gd name="connsiteX912" fmla="*/ 1309550 w 7467600"/>
              <a:gd name="connsiteY912" fmla="*/ 374031 h 6858000"/>
              <a:gd name="connsiteX913" fmla="*/ 1193673 w 7467600"/>
              <a:gd name="connsiteY913" fmla="*/ 49533 h 6858000"/>
              <a:gd name="connsiteX914" fmla="*/ 1164391 w 7467600"/>
              <a:gd name="connsiteY914" fmla="*/ 0 h 6858000"/>
              <a:gd name="connsiteX915" fmla="*/ 1200666 w 7467600"/>
              <a:gd name="connsiteY915" fmla="*/ 0 h 6858000"/>
              <a:gd name="connsiteX916" fmla="*/ 1223408 w 7467600"/>
              <a:gd name="connsiteY916" fmla="*/ 38996 h 6858000"/>
              <a:gd name="connsiteX917" fmla="*/ 1339635 w 7467600"/>
              <a:gd name="connsiteY917" fmla="*/ 365517 h 6858000"/>
              <a:gd name="connsiteX918" fmla="*/ 1387469 w 7467600"/>
              <a:gd name="connsiteY918" fmla="*/ 523079 h 6858000"/>
              <a:gd name="connsiteX919" fmla="*/ 1452685 w 7467600"/>
              <a:gd name="connsiteY919" fmla="*/ 699806 h 6858000"/>
              <a:gd name="connsiteX920" fmla="*/ 1492092 w 7467600"/>
              <a:gd name="connsiteY920" fmla="*/ 800424 h 6858000"/>
              <a:gd name="connsiteX921" fmla="*/ 1455302 w 7467600"/>
              <a:gd name="connsiteY921" fmla="*/ 632913 h 6858000"/>
              <a:gd name="connsiteX922" fmla="*/ 1222336 w 7467600"/>
              <a:gd name="connsiteY922" fmla="*/ 9480 h 6858000"/>
              <a:gd name="connsiteX923" fmla="*/ 1214634 w 7467600"/>
              <a:gd name="connsiteY923" fmla="*/ 0 h 6858000"/>
              <a:gd name="connsiteX924" fmla="*/ 1289827 w 7467600"/>
              <a:gd name="connsiteY924" fmla="*/ 0 h 6858000"/>
              <a:gd name="connsiteX925" fmla="*/ 1321076 w 7467600"/>
              <a:gd name="connsiteY925" fmla="*/ 59722 h 6858000"/>
              <a:gd name="connsiteX926" fmla="*/ 1512579 w 7467600"/>
              <a:gd name="connsiteY926" fmla="*/ 626441 h 6858000"/>
              <a:gd name="connsiteX927" fmla="*/ 1506076 w 7467600"/>
              <a:gd name="connsiteY927" fmla="*/ 1089289 h 6858000"/>
              <a:gd name="connsiteX928" fmla="*/ 1486346 w 7467600"/>
              <a:gd name="connsiteY928" fmla="*/ 1079919 h 6858000"/>
              <a:gd name="connsiteX929" fmla="*/ 1070511 w 7467600"/>
              <a:gd name="connsiteY929" fmla="*/ 48609 h 6858000"/>
              <a:gd name="connsiteX930" fmla="*/ 1057230 w 7467600"/>
              <a:gd name="connsiteY930" fmla="*/ 0 h 6858000"/>
              <a:gd name="connsiteX931" fmla="*/ 43151 w 7467600"/>
              <a:gd name="connsiteY931" fmla="*/ 0 h 6858000"/>
              <a:gd name="connsiteX932" fmla="*/ 95283 w 7467600"/>
              <a:gd name="connsiteY932" fmla="*/ 0 h 6858000"/>
              <a:gd name="connsiteX933" fmla="*/ 300708 w 7467600"/>
              <a:gd name="connsiteY933" fmla="*/ 154571 h 6858000"/>
              <a:gd name="connsiteX934" fmla="*/ 530414 w 7467600"/>
              <a:gd name="connsiteY934" fmla="*/ 354673 h 6858000"/>
              <a:gd name="connsiteX935" fmla="*/ 333785 w 7467600"/>
              <a:gd name="connsiteY935" fmla="*/ 161564 h 6858000"/>
              <a:gd name="connsiteX936" fmla="*/ 147005 w 7467600"/>
              <a:gd name="connsiteY936" fmla="*/ 0 h 6858000"/>
              <a:gd name="connsiteX937" fmla="*/ 272509 w 7467600"/>
              <a:gd name="connsiteY937" fmla="*/ 0 h 6858000"/>
              <a:gd name="connsiteX938" fmla="*/ 326276 w 7467600"/>
              <a:gd name="connsiteY938" fmla="*/ 45847 h 6858000"/>
              <a:gd name="connsiteX939" fmla="*/ 823759 w 7467600"/>
              <a:gd name="connsiteY939" fmla="*/ 574145 h 6858000"/>
              <a:gd name="connsiteX940" fmla="*/ 811254 w 7467600"/>
              <a:gd name="connsiteY940" fmla="*/ 665546 h 6858000"/>
              <a:gd name="connsiteX941" fmla="*/ 154042 w 7467600"/>
              <a:gd name="connsiteY941" fmla="*/ 261522 h 6858000"/>
              <a:gd name="connsiteX942" fmla="*/ 13550 w 7467600"/>
              <a:gd name="connsiteY942" fmla="*/ 158423 h 6858000"/>
              <a:gd name="connsiteX943" fmla="*/ 0 w 7467600"/>
              <a:gd name="connsiteY943" fmla="*/ 146618 h 6858000"/>
              <a:gd name="connsiteX944" fmla="*/ 0 w 7467600"/>
              <a:gd name="connsiteY944" fmla="*/ 59161 h 6858000"/>
              <a:gd name="connsiteX945" fmla="*/ 45427 w 7467600"/>
              <a:gd name="connsiteY945" fmla="*/ 101078 h 6858000"/>
              <a:gd name="connsiteX946" fmla="*/ 630103 w 7467600"/>
              <a:gd name="connsiteY946" fmla="*/ 485885 h 6858000"/>
              <a:gd name="connsiteX947" fmla="*/ 532040 w 7467600"/>
              <a:gd name="connsiteY947" fmla="*/ 399359 h 6858000"/>
              <a:gd name="connsiteX948" fmla="*/ 517618 w 7467600"/>
              <a:gd name="connsiteY948" fmla="*/ 385726 h 6858000"/>
              <a:gd name="connsiteX949" fmla="*/ 285074 w 7467600"/>
              <a:gd name="connsiteY949" fmla="*/ 182755 h 6858000"/>
              <a:gd name="connsiteX950" fmla="*/ 43151 w 7467600"/>
              <a:gd name="connsiteY95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3149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7467600 w 7467600"/>
              <a:gd name="connsiteY17" fmla="*/ 6831490 h 6858000"/>
              <a:gd name="connsiteX18" fmla="*/ 1019354 w 7467600"/>
              <a:gd name="connsiteY18" fmla="*/ 6315006 h 6858000"/>
              <a:gd name="connsiteX19" fmla="*/ 441046 w 7467600"/>
              <a:gd name="connsiteY19" fmla="*/ 6691153 h 6858000"/>
              <a:gd name="connsiteX20" fmla="*/ 1019354 w 7467600"/>
              <a:gd name="connsiteY20" fmla="*/ 6315006 h 6858000"/>
              <a:gd name="connsiteX21" fmla="*/ 991680 w 7467600"/>
              <a:gd name="connsiteY21" fmla="*/ 6298413 h 6858000"/>
              <a:gd name="connsiteX22" fmla="*/ 409060 w 7467600"/>
              <a:gd name="connsiteY22" fmla="*/ 6671470 h 6858000"/>
              <a:gd name="connsiteX23" fmla="*/ 991680 w 7467600"/>
              <a:gd name="connsiteY23" fmla="*/ 6298413 h 6858000"/>
              <a:gd name="connsiteX24" fmla="*/ 103333 w 7467600"/>
              <a:gd name="connsiteY24" fmla="*/ 5699602 h 6858000"/>
              <a:gd name="connsiteX25" fmla="*/ 233938 w 7467600"/>
              <a:gd name="connsiteY25" fmla="*/ 5809416 h 6858000"/>
              <a:gd name="connsiteX26" fmla="*/ 883580 w 7467600"/>
              <a:gd name="connsiteY26" fmla="*/ 6180710 h 6858000"/>
              <a:gd name="connsiteX27" fmla="*/ 487337 w 7467600"/>
              <a:gd name="connsiteY27" fmla="*/ 5950182 h 6858000"/>
              <a:gd name="connsiteX28" fmla="*/ 354051 w 7467600"/>
              <a:gd name="connsiteY28" fmla="*/ 5854912 h 6858000"/>
              <a:gd name="connsiteX29" fmla="*/ 195436 w 7467600"/>
              <a:gd name="connsiteY29" fmla="*/ 5755068 h 6858000"/>
              <a:gd name="connsiteX30" fmla="*/ 103333 w 7467600"/>
              <a:gd name="connsiteY30" fmla="*/ 5699602 h 6858000"/>
              <a:gd name="connsiteX31" fmla="*/ 5539432 w 7467600"/>
              <a:gd name="connsiteY31" fmla="*/ 5642928 h 6858000"/>
              <a:gd name="connsiteX32" fmla="*/ 5555462 w 7467600"/>
              <a:gd name="connsiteY32" fmla="*/ 5694454 h 6858000"/>
              <a:gd name="connsiteX33" fmla="*/ 5828270 w 7467600"/>
              <a:gd name="connsiteY33" fmla="*/ 6320663 h 6858000"/>
              <a:gd name="connsiteX34" fmla="*/ 5947416 w 7467600"/>
              <a:gd name="connsiteY34" fmla="*/ 6574846 h 6858000"/>
              <a:gd name="connsiteX35" fmla="*/ 5539432 w 7467600"/>
              <a:gd name="connsiteY35" fmla="*/ 5642928 h 6858000"/>
              <a:gd name="connsiteX36" fmla="*/ 51253 w 7467600"/>
              <a:gd name="connsiteY36" fmla="*/ 5631825 h 6858000"/>
              <a:gd name="connsiteX37" fmla="*/ 211622 w 7467600"/>
              <a:gd name="connsiteY37" fmla="*/ 5728803 h 6858000"/>
              <a:gd name="connsiteX38" fmla="*/ 371652 w 7467600"/>
              <a:gd name="connsiteY38" fmla="*/ 5829062 h 6858000"/>
              <a:gd name="connsiteX39" fmla="*/ 505903 w 7467600"/>
              <a:gd name="connsiteY39" fmla="*/ 5925221 h 6858000"/>
              <a:gd name="connsiteX40" fmla="*/ 899240 w 7467600"/>
              <a:gd name="connsiteY40" fmla="*/ 6153068 h 6858000"/>
              <a:gd name="connsiteX41" fmla="*/ 988114 w 7467600"/>
              <a:gd name="connsiteY41" fmla="*/ 6174204 h 6858000"/>
              <a:gd name="connsiteX42" fmla="*/ 845971 w 7467600"/>
              <a:gd name="connsiteY42" fmla="*/ 6067177 h 6858000"/>
              <a:gd name="connsiteX43" fmla="*/ 448057 w 7467600"/>
              <a:gd name="connsiteY43" fmla="*/ 5841376 h 6858000"/>
              <a:gd name="connsiteX44" fmla="*/ 51253 w 7467600"/>
              <a:gd name="connsiteY44" fmla="*/ 5631825 h 6858000"/>
              <a:gd name="connsiteX45" fmla="*/ 2606687 w 7467600"/>
              <a:gd name="connsiteY45" fmla="*/ 5630718 h 6858000"/>
              <a:gd name="connsiteX46" fmla="*/ 2645658 w 7467600"/>
              <a:gd name="connsiteY46" fmla="*/ 6640259 h 6858000"/>
              <a:gd name="connsiteX47" fmla="*/ 2606687 w 7467600"/>
              <a:gd name="connsiteY47" fmla="*/ 5630718 h 6858000"/>
              <a:gd name="connsiteX48" fmla="*/ 3642057 w 7467600"/>
              <a:gd name="connsiteY48" fmla="*/ 5573487 h 6858000"/>
              <a:gd name="connsiteX49" fmla="*/ 3632981 w 7467600"/>
              <a:gd name="connsiteY49" fmla="*/ 5579437 h 6858000"/>
              <a:gd name="connsiteX50" fmla="*/ 3382436 w 7467600"/>
              <a:gd name="connsiteY50" fmla="*/ 5952726 h 6858000"/>
              <a:gd name="connsiteX51" fmla="*/ 3191929 w 7467600"/>
              <a:gd name="connsiteY51" fmla="*/ 6662669 h 6858000"/>
              <a:gd name="connsiteX52" fmla="*/ 3369898 w 7467600"/>
              <a:gd name="connsiteY52" fmla="*/ 6081771 h 6858000"/>
              <a:gd name="connsiteX53" fmla="*/ 3642057 w 7467600"/>
              <a:gd name="connsiteY53" fmla="*/ 5573487 h 6858000"/>
              <a:gd name="connsiteX54" fmla="*/ 2650666 w 7467600"/>
              <a:gd name="connsiteY54" fmla="*/ 5530686 h 6858000"/>
              <a:gd name="connsiteX55" fmla="*/ 2650249 w 7467600"/>
              <a:gd name="connsiteY55" fmla="*/ 5532101 h 6858000"/>
              <a:gd name="connsiteX56" fmla="*/ 2663808 w 7467600"/>
              <a:gd name="connsiteY56" fmla="*/ 6535215 h 6858000"/>
              <a:gd name="connsiteX57" fmla="*/ 2665418 w 7467600"/>
              <a:gd name="connsiteY57" fmla="*/ 6132756 h 6858000"/>
              <a:gd name="connsiteX58" fmla="*/ 2650666 w 7467600"/>
              <a:gd name="connsiteY58" fmla="*/ 5530686 h 6858000"/>
              <a:gd name="connsiteX59" fmla="*/ 2680277 w 7467600"/>
              <a:gd name="connsiteY59" fmla="*/ 5479204 h 6858000"/>
              <a:gd name="connsiteX60" fmla="*/ 2678972 w 7467600"/>
              <a:gd name="connsiteY60" fmla="*/ 5481582 h 6858000"/>
              <a:gd name="connsiteX61" fmla="*/ 2696666 w 7467600"/>
              <a:gd name="connsiteY61" fmla="*/ 6133836 h 6858000"/>
              <a:gd name="connsiteX62" fmla="*/ 2695769 w 7467600"/>
              <a:gd name="connsiteY62" fmla="*/ 6390955 h 6858000"/>
              <a:gd name="connsiteX63" fmla="*/ 2739893 w 7467600"/>
              <a:gd name="connsiteY63" fmla="*/ 6108357 h 6858000"/>
              <a:gd name="connsiteX64" fmla="*/ 2680277 w 7467600"/>
              <a:gd name="connsiteY64" fmla="*/ 5479204 h 6858000"/>
              <a:gd name="connsiteX65" fmla="*/ 1132195 w 7467600"/>
              <a:gd name="connsiteY65" fmla="*/ 5467980 h 6858000"/>
              <a:gd name="connsiteX66" fmla="*/ 1679056 w 7467600"/>
              <a:gd name="connsiteY66" fmla="*/ 5516907 h 6858000"/>
              <a:gd name="connsiteX67" fmla="*/ 2128648 w 7467600"/>
              <a:gd name="connsiteY67" fmla="*/ 5474249 h 6858000"/>
              <a:gd name="connsiteX68" fmla="*/ 1825619 w 7467600"/>
              <a:gd name="connsiteY68" fmla="*/ 5478447 h 6858000"/>
              <a:gd name="connsiteX69" fmla="*/ 1737798 w 7467600"/>
              <a:gd name="connsiteY69" fmla="*/ 5483353 h 6858000"/>
              <a:gd name="connsiteX70" fmla="*/ 1132195 w 7467600"/>
              <a:gd name="connsiteY70" fmla="*/ 5467980 h 6858000"/>
              <a:gd name="connsiteX71" fmla="*/ 1456157 w 7467600"/>
              <a:gd name="connsiteY71" fmla="*/ 5371404 h 6858000"/>
              <a:gd name="connsiteX72" fmla="*/ 1244432 w 7467600"/>
              <a:gd name="connsiteY72" fmla="*/ 5385601 h 6858000"/>
              <a:gd name="connsiteX73" fmla="*/ 973990 w 7467600"/>
              <a:gd name="connsiteY73" fmla="*/ 5424940 h 6858000"/>
              <a:gd name="connsiteX74" fmla="*/ 1103809 w 7467600"/>
              <a:gd name="connsiteY74" fmla="*/ 5433720 h 6858000"/>
              <a:gd name="connsiteX75" fmla="*/ 1123454 w 7467600"/>
              <a:gd name="connsiteY75" fmla="*/ 5435727 h 6858000"/>
              <a:gd name="connsiteX76" fmla="*/ 1737017 w 7467600"/>
              <a:gd name="connsiteY76" fmla="*/ 5452183 h 6858000"/>
              <a:gd name="connsiteX77" fmla="*/ 1824397 w 7467600"/>
              <a:gd name="connsiteY77" fmla="*/ 5447757 h 6858000"/>
              <a:gd name="connsiteX78" fmla="*/ 2070059 w 7467600"/>
              <a:gd name="connsiteY78" fmla="*/ 5441660 h 6858000"/>
              <a:gd name="connsiteX79" fmla="*/ 1456157 w 7467600"/>
              <a:gd name="connsiteY79" fmla="*/ 5371404 h 6858000"/>
              <a:gd name="connsiteX80" fmla="*/ 4988186 w 7467600"/>
              <a:gd name="connsiteY80" fmla="*/ 5216467 h 6858000"/>
              <a:gd name="connsiteX81" fmla="*/ 4777334 w 7467600"/>
              <a:gd name="connsiteY81" fmla="*/ 5406072 h 6858000"/>
              <a:gd name="connsiteX82" fmla="*/ 4718341 w 7467600"/>
              <a:gd name="connsiteY82" fmla="*/ 5468043 h 6858000"/>
              <a:gd name="connsiteX83" fmla="*/ 4604655 w 7467600"/>
              <a:gd name="connsiteY83" fmla="*/ 5583434 h 6858000"/>
              <a:gd name="connsiteX84" fmla="*/ 4565074 w 7467600"/>
              <a:gd name="connsiteY84" fmla="*/ 5618550 h 6858000"/>
              <a:gd name="connsiteX85" fmla="*/ 4988186 w 7467600"/>
              <a:gd name="connsiteY85" fmla="*/ 5216467 h 6858000"/>
              <a:gd name="connsiteX86" fmla="*/ 4978032 w 7467600"/>
              <a:gd name="connsiteY86" fmla="*/ 5183809 h 6858000"/>
              <a:gd name="connsiteX87" fmla="*/ 4463413 w 7467600"/>
              <a:gd name="connsiteY87" fmla="*/ 5615162 h 6858000"/>
              <a:gd name="connsiteX88" fmla="*/ 4358134 w 7467600"/>
              <a:gd name="connsiteY88" fmla="*/ 5742791 h 6858000"/>
              <a:gd name="connsiteX89" fmla="*/ 4376219 w 7467600"/>
              <a:gd name="connsiteY89" fmla="*/ 5729027 h 6858000"/>
              <a:gd name="connsiteX90" fmla="*/ 4582340 w 7467600"/>
              <a:gd name="connsiteY90" fmla="*/ 5561037 h 6858000"/>
              <a:gd name="connsiteX91" fmla="*/ 4694684 w 7467600"/>
              <a:gd name="connsiteY91" fmla="*/ 5447098 h 6858000"/>
              <a:gd name="connsiteX92" fmla="*/ 4754123 w 7467600"/>
              <a:gd name="connsiteY92" fmla="*/ 5384643 h 6858000"/>
              <a:gd name="connsiteX93" fmla="*/ 4978032 w 7467600"/>
              <a:gd name="connsiteY93" fmla="*/ 5183809 h 6858000"/>
              <a:gd name="connsiteX94" fmla="*/ 1903353 w 7467600"/>
              <a:gd name="connsiteY94" fmla="*/ 5044827 h 6858000"/>
              <a:gd name="connsiteX95" fmla="*/ 1936931 w 7467600"/>
              <a:gd name="connsiteY95" fmla="*/ 5093954 h 6858000"/>
              <a:gd name="connsiteX96" fmla="*/ 2195868 w 7467600"/>
              <a:gd name="connsiteY96" fmla="*/ 5396574 h 6858000"/>
              <a:gd name="connsiteX97" fmla="*/ 2088852 w 7467600"/>
              <a:gd name="connsiteY97" fmla="*/ 5166123 h 6858000"/>
              <a:gd name="connsiteX98" fmla="*/ 1958241 w 7467600"/>
              <a:gd name="connsiteY98" fmla="*/ 5067955 h 6858000"/>
              <a:gd name="connsiteX99" fmla="*/ 1903353 w 7467600"/>
              <a:gd name="connsiteY99" fmla="*/ 5044827 h 6858000"/>
              <a:gd name="connsiteX100" fmla="*/ 1979378 w 7467600"/>
              <a:gd name="connsiteY100" fmla="*/ 4769504 h 6858000"/>
              <a:gd name="connsiteX101" fmla="*/ 2882120 w 7467600"/>
              <a:gd name="connsiteY101" fmla="*/ 5064547 h 6858000"/>
              <a:gd name="connsiteX102" fmla="*/ 2793103 w 7467600"/>
              <a:gd name="connsiteY102" fmla="*/ 5039699 h 6858000"/>
              <a:gd name="connsiteX103" fmla="*/ 2770041 w 7467600"/>
              <a:gd name="connsiteY103" fmla="*/ 5033634 h 6858000"/>
              <a:gd name="connsiteX104" fmla="*/ 1979378 w 7467600"/>
              <a:gd name="connsiteY104" fmla="*/ 4769504 h 6858000"/>
              <a:gd name="connsiteX105" fmla="*/ 1927410 w 7467600"/>
              <a:gd name="connsiteY105" fmla="*/ 4716164 h 6858000"/>
              <a:gd name="connsiteX106" fmla="*/ 1959587 w 7467600"/>
              <a:gd name="connsiteY106" fmla="*/ 4728849 h 6858000"/>
              <a:gd name="connsiteX107" fmla="*/ 2777707 w 7467600"/>
              <a:gd name="connsiteY107" fmla="*/ 5003991 h 6858000"/>
              <a:gd name="connsiteX108" fmla="*/ 2800768 w 7467600"/>
              <a:gd name="connsiteY108" fmla="*/ 5010056 h 6858000"/>
              <a:gd name="connsiteX109" fmla="*/ 2879408 w 7467600"/>
              <a:gd name="connsiteY109" fmla="*/ 5031590 h 6858000"/>
              <a:gd name="connsiteX110" fmla="*/ 2862295 w 7467600"/>
              <a:gd name="connsiteY110" fmla="*/ 5022958 h 6858000"/>
              <a:gd name="connsiteX111" fmla="*/ 2813343 w 7467600"/>
              <a:gd name="connsiteY111" fmla="*/ 4998369 h 6858000"/>
              <a:gd name="connsiteX112" fmla="*/ 2646245 w 7467600"/>
              <a:gd name="connsiteY112" fmla="*/ 4930999 h 6858000"/>
              <a:gd name="connsiteX113" fmla="*/ 1999243 w 7467600"/>
              <a:gd name="connsiteY113" fmla="*/ 4730524 h 6858000"/>
              <a:gd name="connsiteX114" fmla="*/ 1979527 w 7467600"/>
              <a:gd name="connsiteY114" fmla="*/ 4726651 h 6858000"/>
              <a:gd name="connsiteX115" fmla="*/ 1927410 w 7467600"/>
              <a:gd name="connsiteY115" fmla="*/ 4716164 h 6858000"/>
              <a:gd name="connsiteX116" fmla="*/ 1997014 w 7467600"/>
              <a:gd name="connsiteY116" fmla="*/ 4698007 h 6858000"/>
              <a:gd name="connsiteX117" fmla="*/ 2005458 w 7467600"/>
              <a:gd name="connsiteY117" fmla="*/ 4699540 h 6858000"/>
              <a:gd name="connsiteX118" fmla="*/ 2657186 w 7467600"/>
              <a:gd name="connsiteY118" fmla="*/ 4901687 h 6858000"/>
              <a:gd name="connsiteX119" fmla="*/ 2826662 w 7467600"/>
              <a:gd name="connsiteY119" fmla="*/ 4970362 h 6858000"/>
              <a:gd name="connsiteX120" fmla="*/ 2876100 w 7467600"/>
              <a:gd name="connsiteY120" fmla="*/ 4995397 h 6858000"/>
              <a:gd name="connsiteX121" fmla="*/ 3042600 w 7467600"/>
              <a:gd name="connsiteY121" fmla="*/ 5059532 h 6858000"/>
              <a:gd name="connsiteX122" fmla="*/ 1997014 w 7467600"/>
              <a:gd name="connsiteY122" fmla="*/ 4698007 h 6858000"/>
              <a:gd name="connsiteX123" fmla="*/ 2305292 w 7467600"/>
              <a:gd name="connsiteY123" fmla="*/ 4219492 h 6858000"/>
              <a:gd name="connsiteX124" fmla="*/ 3360922 w 7467600"/>
              <a:gd name="connsiteY124" fmla="*/ 4529373 h 6858000"/>
              <a:gd name="connsiteX125" fmla="*/ 3492420 w 7467600"/>
              <a:gd name="connsiteY125" fmla="*/ 4510145 h 6858000"/>
              <a:gd name="connsiteX126" fmla="*/ 3364086 w 7467600"/>
              <a:gd name="connsiteY126" fmla="*/ 4480340 h 6858000"/>
              <a:gd name="connsiteX127" fmla="*/ 3225818 w 7467600"/>
              <a:gd name="connsiteY127" fmla="*/ 4411822 h 6858000"/>
              <a:gd name="connsiteX128" fmla="*/ 3129696 w 7467600"/>
              <a:gd name="connsiteY128" fmla="*/ 4360704 h 6858000"/>
              <a:gd name="connsiteX129" fmla="*/ 2814545 w 7467600"/>
              <a:gd name="connsiteY129" fmla="*/ 4282955 h 6858000"/>
              <a:gd name="connsiteX130" fmla="*/ 2305292 w 7467600"/>
              <a:gd name="connsiteY130" fmla="*/ 4219492 h 6858000"/>
              <a:gd name="connsiteX131" fmla="*/ 2626982 w 7467600"/>
              <a:gd name="connsiteY131" fmla="*/ 4206450 h 6858000"/>
              <a:gd name="connsiteX132" fmla="*/ 2490617 w 7467600"/>
              <a:gd name="connsiteY132" fmla="*/ 4206951 h 6858000"/>
              <a:gd name="connsiteX133" fmla="*/ 2819869 w 7467600"/>
              <a:gd name="connsiteY133" fmla="*/ 4252936 h 6858000"/>
              <a:gd name="connsiteX134" fmla="*/ 3143018 w 7467600"/>
              <a:gd name="connsiteY134" fmla="*/ 4332698 h 6858000"/>
              <a:gd name="connsiteX135" fmla="*/ 3241520 w 7467600"/>
              <a:gd name="connsiteY135" fmla="*/ 4385112 h 6858000"/>
              <a:gd name="connsiteX136" fmla="*/ 3374575 w 7467600"/>
              <a:gd name="connsiteY136" fmla="*/ 4451517 h 6858000"/>
              <a:gd name="connsiteX137" fmla="*/ 3505221 w 7467600"/>
              <a:gd name="connsiteY137" fmla="*/ 4480757 h 6858000"/>
              <a:gd name="connsiteX138" fmla="*/ 2626982 w 7467600"/>
              <a:gd name="connsiteY138" fmla="*/ 4206450 h 6858000"/>
              <a:gd name="connsiteX139" fmla="*/ 1310106 w 7467600"/>
              <a:gd name="connsiteY139" fmla="*/ 3943217 h 6858000"/>
              <a:gd name="connsiteX140" fmla="*/ 854994 w 7467600"/>
              <a:gd name="connsiteY140" fmla="*/ 4399136 h 6858000"/>
              <a:gd name="connsiteX141" fmla="*/ 742462 w 7467600"/>
              <a:gd name="connsiteY141" fmla="*/ 4594648 h 6858000"/>
              <a:gd name="connsiteX142" fmla="*/ 820602 w 7467600"/>
              <a:gd name="connsiteY142" fmla="*/ 4485915 h 6858000"/>
              <a:gd name="connsiteX143" fmla="*/ 878295 w 7467600"/>
              <a:gd name="connsiteY143" fmla="*/ 4403594 h 6858000"/>
              <a:gd name="connsiteX144" fmla="*/ 1240607 w 7467600"/>
              <a:gd name="connsiteY144" fmla="*/ 4010401 h 6858000"/>
              <a:gd name="connsiteX145" fmla="*/ 1310106 w 7467600"/>
              <a:gd name="connsiteY145" fmla="*/ 3943217 h 6858000"/>
              <a:gd name="connsiteX146" fmla="*/ 1423113 w 7467600"/>
              <a:gd name="connsiteY146" fmla="*/ 3874565 h 6858000"/>
              <a:gd name="connsiteX147" fmla="*/ 1260565 w 7467600"/>
              <a:gd name="connsiteY147" fmla="*/ 4031982 h 6858000"/>
              <a:gd name="connsiteX148" fmla="*/ 901900 w 7467600"/>
              <a:gd name="connsiteY148" fmla="*/ 4421236 h 6858000"/>
              <a:gd name="connsiteX149" fmla="*/ 845044 w 7467600"/>
              <a:gd name="connsiteY149" fmla="*/ 4502436 h 6858000"/>
              <a:gd name="connsiteX150" fmla="*/ 685926 w 7467600"/>
              <a:gd name="connsiteY150" fmla="*/ 4703069 h 6858000"/>
              <a:gd name="connsiteX151" fmla="*/ 684248 w 7467600"/>
              <a:gd name="connsiteY151" fmla="*/ 4706721 h 6858000"/>
              <a:gd name="connsiteX152" fmla="*/ 1423113 w 7467600"/>
              <a:gd name="connsiteY152" fmla="*/ 3874565 h 6858000"/>
              <a:gd name="connsiteX153" fmla="*/ 3316479 w 7467600"/>
              <a:gd name="connsiteY153" fmla="*/ 3872136 h 6858000"/>
              <a:gd name="connsiteX154" fmla="*/ 3546806 w 7467600"/>
              <a:gd name="connsiteY154" fmla="*/ 4356139 h 6858000"/>
              <a:gd name="connsiteX155" fmla="*/ 3364433 w 7467600"/>
              <a:gd name="connsiteY155" fmla="*/ 3953121 h 6858000"/>
              <a:gd name="connsiteX156" fmla="*/ 3316479 w 7467600"/>
              <a:gd name="connsiteY156" fmla="*/ 3872136 h 6858000"/>
              <a:gd name="connsiteX157" fmla="*/ 3291335 w 7467600"/>
              <a:gd name="connsiteY157" fmla="*/ 3767420 h 6858000"/>
              <a:gd name="connsiteX158" fmla="*/ 3390805 w 7467600"/>
              <a:gd name="connsiteY158" fmla="*/ 3937163 h 6858000"/>
              <a:gd name="connsiteX159" fmla="*/ 3579062 w 7467600"/>
              <a:gd name="connsiteY159" fmla="*/ 4359040 h 6858000"/>
              <a:gd name="connsiteX160" fmla="*/ 3467355 w 7467600"/>
              <a:gd name="connsiteY160" fmla="*/ 3988130 h 6858000"/>
              <a:gd name="connsiteX161" fmla="*/ 3310753 w 7467600"/>
              <a:gd name="connsiteY161" fmla="*/ 3787140 h 6858000"/>
              <a:gd name="connsiteX162" fmla="*/ 3291335 w 7467600"/>
              <a:gd name="connsiteY162" fmla="*/ 3767420 h 6858000"/>
              <a:gd name="connsiteX163" fmla="*/ 1635889 w 7467600"/>
              <a:gd name="connsiteY163" fmla="*/ 3709494 h 6858000"/>
              <a:gd name="connsiteX164" fmla="*/ 1634800 w 7467600"/>
              <a:gd name="connsiteY164" fmla="*/ 3731111 h 6858000"/>
              <a:gd name="connsiteX165" fmla="*/ 1635889 w 7467600"/>
              <a:gd name="connsiteY165" fmla="*/ 3709494 h 6858000"/>
              <a:gd name="connsiteX166" fmla="*/ 1510397 w 7467600"/>
              <a:gd name="connsiteY166" fmla="*/ 3684705 h 6858000"/>
              <a:gd name="connsiteX167" fmla="*/ 1146550 w 7467600"/>
              <a:gd name="connsiteY167" fmla="*/ 3802012 h 6858000"/>
              <a:gd name="connsiteX168" fmla="*/ 698834 w 7467600"/>
              <a:gd name="connsiteY168" fmla="*/ 3952272 h 6858000"/>
              <a:gd name="connsiteX169" fmla="*/ 34256 w 7467600"/>
              <a:gd name="connsiteY169" fmla="*/ 4347603 h 6858000"/>
              <a:gd name="connsiteX170" fmla="*/ 527241 w 7467600"/>
              <a:gd name="connsiteY170" fmla="*/ 4065078 h 6858000"/>
              <a:gd name="connsiteX171" fmla="*/ 1510397 w 7467600"/>
              <a:gd name="connsiteY171" fmla="*/ 3684705 h 6858000"/>
              <a:gd name="connsiteX172" fmla="*/ 1313114 w 7467600"/>
              <a:gd name="connsiteY172" fmla="*/ 3655216 h 6858000"/>
              <a:gd name="connsiteX173" fmla="*/ 1109304 w 7467600"/>
              <a:gd name="connsiteY173" fmla="*/ 3669030 h 6858000"/>
              <a:gd name="connsiteX174" fmla="*/ 8129 w 7467600"/>
              <a:gd name="connsiteY174" fmla="*/ 4330519 h 6858000"/>
              <a:gd name="connsiteX175" fmla="*/ 687572 w 7467600"/>
              <a:gd name="connsiteY175" fmla="*/ 3925629 h 6858000"/>
              <a:gd name="connsiteX176" fmla="*/ 1138365 w 7467600"/>
              <a:gd name="connsiteY176" fmla="*/ 3774515 h 6858000"/>
              <a:gd name="connsiteX177" fmla="*/ 1505579 w 7467600"/>
              <a:gd name="connsiteY177" fmla="*/ 3655526 h 6858000"/>
              <a:gd name="connsiteX178" fmla="*/ 1313114 w 7467600"/>
              <a:gd name="connsiteY178" fmla="*/ 3655216 h 6858000"/>
              <a:gd name="connsiteX179" fmla="*/ 3655073 w 7467600"/>
              <a:gd name="connsiteY179" fmla="*/ 3650884 h 6858000"/>
              <a:gd name="connsiteX180" fmla="*/ 3989938 w 7467600"/>
              <a:gd name="connsiteY180" fmla="*/ 3991685 h 6858000"/>
              <a:gd name="connsiteX181" fmla="*/ 4393907 w 7467600"/>
              <a:gd name="connsiteY181" fmla="*/ 4261258 h 6858000"/>
              <a:gd name="connsiteX182" fmla="*/ 4648051 w 7467600"/>
              <a:gd name="connsiteY182" fmla="*/ 4374051 h 6858000"/>
              <a:gd name="connsiteX183" fmla="*/ 4383389 w 7467600"/>
              <a:gd name="connsiteY183" fmla="*/ 4184369 h 6858000"/>
              <a:gd name="connsiteX184" fmla="*/ 4165508 w 7467600"/>
              <a:gd name="connsiteY184" fmla="*/ 4035196 h 6858000"/>
              <a:gd name="connsiteX185" fmla="*/ 4068162 w 7467600"/>
              <a:gd name="connsiteY185" fmla="*/ 3953394 h 6858000"/>
              <a:gd name="connsiteX186" fmla="*/ 3981416 w 7467600"/>
              <a:gd name="connsiteY186" fmla="*/ 3880482 h 6858000"/>
              <a:gd name="connsiteX187" fmla="*/ 3800147 w 7467600"/>
              <a:gd name="connsiteY187" fmla="*/ 3749872 h 6858000"/>
              <a:gd name="connsiteX188" fmla="*/ 3655073 w 7467600"/>
              <a:gd name="connsiteY188" fmla="*/ 3650884 h 6858000"/>
              <a:gd name="connsiteX189" fmla="*/ 3670252 w 7467600"/>
              <a:gd name="connsiteY189" fmla="*/ 3622798 h 6858000"/>
              <a:gd name="connsiteX190" fmla="*/ 3817258 w 7467600"/>
              <a:gd name="connsiteY190" fmla="*/ 3723577 h 6858000"/>
              <a:gd name="connsiteX191" fmla="*/ 4000461 w 7467600"/>
              <a:gd name="connsiteY191" fmla="*/ 3855966 h 6858000"/>
              <a:gd name="connsiteX192" fmla="*/ 4088180 w 7467600"/>
              <a:gd name="connsiteY192" fmla="*/ 3929774 h 6858000"/>
              <a:gd name="connsiteX193" fmla="*/ 4184555 w 7467600"/>
              <a:gd name="connsiteY193" fmla="*/ 4010683 h 6858000"/>
              <a:gd name="connsiteX194" fmla="*/ 4399563 w 7467600"/>
              <a:gd name="connsiteY194" fmla="*/ 4158106 h 6858000"/>
              <a:gd name="connsiteX195" fmla="*/ 4684469 w 7467600"/>
              <a:gd name="connsiteY195" fmla="*/ 4364680 h 6858000"/>
              <a:gd name="connsiteX196" fmla="*/ 4690271 w 7467600"/>
              <a:gd name="connsiteY196" fmla="*/ 4370034 h 6858000"/>
              <a:gd name="connsiteX197" fmla="*/ 4136093 w 7467600"/>
              <a:gd name="connsiteY197" fmla="*/ 3858466 h 6858000"/>
              <a:gd name="connsiteX198" fmla="*/ 3670252 w 7467600"/>
              <a:gd name="connsiteY198" fmla="*/ 3622798 h 6858000"/>
              <a:gd name="connsiteX199" fmla="*/ 4440129 w 7467600"/>
              <a:gd name="connsiteY199" fmla="*/ 3448571 h 6858000"/>
              <a:gd name="connsiteX200" fmla="*/ 4856525 w 7467600"/>
              <a:gd name="connsiteY200" fmla="*/ 3915351 h 6858000"/>
              <a:gd name="connsiteX201" fmla="*/ 5059055 w 7467600"/>
              <a:gd name="connsiteY201" fmla="*/ 4108918 h 6858000"/>
              <a:gd name="connsiteX202" fmla="*/ 5290070 w 7467600"/>
              <a:gd name="connsiteY202" fmla="*/ 4263619 h 6858000"/>
              <a:gd name="connsiteX203" fmla="*/ 4834991 w 7467600"/>
              <a:gd name="connsiteY203" fmla="*/ 3830985 h 6858000"/>
              <a:gd name="connsiteX204" fmla="*/ 4440129 w 7467600"/>
              <a:gd name="connsiteY204" fmla="*/ 3448571 h 6858000"/>
              <a:gd name="connsiteX205" fmla="*/ 4441737 w 7467600"/>
              <a:gd name="connsiteY205" fmla="*/ 3399734 h 6858000"/>
              <a:gd name="connsiteX206" fmla="*/ 4431236 w 7467600"/>
              <a:gd name="connsiteY206" fmla="*/ 3400954 h 6858000"/>
              <a:gd name="connsiteX207" fmla="*/ 4557150 w 7467600"/>
              <a:gd name="connsiteY207" fmla="*/ 3510023 h 6858000"/>
              <a:gd name="connsiteX208" fmla="*/ 4856936 w 7467600"/>
              <a:gd name="connsiteY208" fmla="*/ 3809146 h 6858000"/>
              <a:gd name="connsiteX209" fmla="*/ 5111996 w 7467600"/>
              <a:gd name="connsiteY209" fmla="*/ 4065759 h 6858000"/>
              <a:gd name="connsiteX210" fmla="*/ 5388878 w 7467600"/>
              <a:gd name="connsiteY210" fmla="*/ 4300185 h 6858000"/>
              <a:gd name="connsiteX211" fmla="*/ 5425556 w 7467600"/>
              <a:gd name="connsiteY211" fmla="*/ 4308967 h 6858000"/>
              <a:gd name="connsiteX212" fmla="*/ 4943646 w 7467600"/>
              <a:gd name="connsiteY212" fmla="*/ 3822916 h 6858000"/>
              <a:gd name="connsiteX213" fmla="*/ 4594837 w 7467600"/>
              <a:gd name="connsiteY213" fmla="*/ 3532274 h 6858000"/>
              <a:gd name="connsiteX214" fmla="*/ 4441737 w 7467600"/>
              <a:gd name="connsiteY214" fmla="*/ 3399734 h 6858000"/>
              <a:gd name="connsiteX215" fmla="*/ 5425834 w 7467600"/>
              <a:gd name="connsiteY215" fmla="*/ 3162785 h 6858000"/>
              <a:gd name="connsiteX216" fmla="*/ 5401644 w 7467600"/>
              <a:gd name="connsiteY216" fmla="*/ 3617847 h 6858000"/>
              <a:gd name="connsiteX217" fmla="*/ 5467256 w 7467600"/>
              <a:gd name="connsiteY217" fmla="*/ 4175494 h 6858000"/>
              <a:gd name="connsiteX218" fmla="*/ 5448069 w 7467600"/>
              <a:gd name="connsiteY218" fmla="*/ 3567554 h 6858000"/>
              <a:gd name="connsiteX219" fmla="*/ 5425834 w 7467600"/>
              <a:gd name="connsiteY219" fmla="*/ 3162785 h 6858000"/>
              <a:gd name="connsiteX220" fmla="*/ 1318687 w 7467600"/>
              <a:gd name="connsiteY220" fmla="*/ 3113840 h 6858000"/>
              <a:gd name="connsiteX221" fmla="*/ 1066793 w 7467600"/>
              <a:gd name="connsiteY221" fmla="*/ 3212171 h 6858000"/>
              <a:gd name="connsiteX222" fmla="*/ 993319 w 7467600"/>
              <a:gd name="connsiteY222" fmla="*/ 3247648 h 6858000"/>
              <a:gd name="connsiteX223" fmla="*/ 853081 w 7467600"/>
              <a:gd name="connsiteY223" fmla="*/ 3312410 h 6858000"/>
              <a:gd name="connsiteX224" fmla="*/ 805957 w 7467600"/>
              <a:gd name="connsiteY224" fmla="*/ 3330443 h 6858000"/>
              <a:gd name="connsiteX225" fmla="*/ 1318687 w 7467600"/>
              <a:gd name="connsiteY225" fmla="*/ 3113840 h 6858000"/>
              <a:gd name="connsiteX226" fmla="*/ 5453702 w 7467600"/>
              <a:gd name="connsiteY226" fmla="*/ 3090882 h 6858000"/>
              <a:gd name="connsiteX227" fmla="*/ 5480135 w 7467600"/>
              <a:gd name="connsiteY227" fmla="*/ 3565802 h 6858000"/>
              <a:gd name="connsiteX228" fmla="*/ 5499023 w 7467600"/>
              <a:gd name="connsiteY228" fmla="*/ 4166310 h 6858000"/>
              <a:gd name="connsiteX229" fmla="*/ 5547022 w 7467600"/>
              <a:gd name="connsiteY229" fmla="*/ 3607838 h 6858000"/>
              <a:gd name="connsiteX230" fmla="*/ 5515964 w 7467600"/>
              <a:gd name="connsiteY230" fmla="*/ 3378541 h 6858000"/>
              <a:gd name="connsiteX231" fmla="*/ 5453702 w 7467600"/>
              <a:gd name="connsiteY231" fmla="*/ 3090882 h 6858000"/>
              <a:gd name="connsiteX232" fmla="*/ 1238695 w 7467600"/>
              <a:gd name="connsiteY232" fmla="*/ 3076820 h 6858000"/>
              <a:gd name="connsiteX233" fmla="*/ 716371 w 7467600"/>
              <a:gd name="connsiteY233" fmla="*/ 3293249 h 6858000"/>
              <a:gd name="connsiteX234" fmla="*/ 579522 w 7467600"/>
              <a:gd name="connsiteY234" fmla="*/ 3371759 h 6858000"/>
              <a:gd name="connsiteX235" fmla="*/ 600288 w 7467600"/>
              <a:gd name="connsiteY235" fmla="*/ 3365555 h 6858000"/>
              <a:gd name="connsiteX236" fmla="*/ 840692 w 7467600"/>
              <a:gd name="connsiteY236" fmla="*/ 3284921 h 6858000"/>
              <a:gd name="connsiteX237" fmla="*/ 979248 w 7467600"/>
              <a:gd name="connsiteY237" fmla="*/ 3221003 h 6858000"/>
              <a:gd name="connsiteX238" fmla="*/ 1053282 w 7467600"/>
              <a:gd name="connsiteY238" fmla="*/ 3185247 h 6858000"/>
              <a:gd name="connsiteX239" fmla="*/ 1320603 w 7467600"/>
              <a:gd name="connsiteY239" fmla="*/ 3081281 h 6858000"/>
              <a:gd name="connsiteX240" fmla="*/ 1238695 w 7467600"/>
              <a:gd name="connsiteY240" fmla="*/ 3076820 h 6858000"/>
              <a:gd name="connsiteX241" fmla="*/ 5425627 w 7467600"/>
              <a:gd name="connsiteY241" fmla="*/ 2954192 h 6858000"/>
              <a:gd name="connsiteX242" fmla="*/ 5470770 w 7467600"/>
              <a:gd name="connsiteY242" fmla="*/ 3005435 h 6858000"/>
              <a:gd name="connsiteX243" fmla="*/ 5519779 w 7467600"/>
              <a:gd name="connsiteY243" fmla="*/ 4359223 h 6858000"/>
              <a:gd name="connsiteX244" fmla="*/ 5520293 w 7467600"/>
              <a:gd name="connsiteY244" fmla="*/ 4360602 h 6858000"/>
              <a:gd name="connsiteX245" fmla="*/ 5767221 w 7467600"/>
              <a:gd name="connsiteY245" fmla="*/ 4665564 h 6858000"/>
              <a:gd name="connsiteX246" fmla="*/ 6937169 w 7467600"/>
              <a:gd name="connsiteY246" fmla="*/ 4815941 h 6858000"/>
              <a:gd name="connsiteX247" fmla="*/ 6953922 w 7467600"/>
              <a:gd name="connsiteY247" fmla="*/ 4890068 h 6858000"/>
              <a:gd name="connsiteX248" fmla="*/ 6071359 w 7467600"/>
              <a:gd name="connsiteY248" fmla="*/ 4770770 h 6858000"/>
              <a:gd name="connsiteX249" fmla="*/ 6038839 w 7467600"/>
              <a:gd name="connsiteY249" fmla="*/ 4764474 h 6858000"/>
              <a:gd name="connsiteX250" fmla="*/ 6038706 w 7467600"/>
              <a:gd name="connsiteY250" fmla="*/ 4763847 h 6858000"/>
              <a:gd name="connsiteX251" fmla="*/ 6037784 w 7467600"/>
              <a:gd name="connsiteY251" fmla="*/ 4764270 h 6858000"/>
              <a:gd name="connsiteX252" fmla="*/ 6038839 w 7467600"/>
              <a:gd name="connsiteY252" fmla="*/ 4764474 h 6858000"/>
              <a:gd name="connsiteX253" fmla="*/ 6040338 w 7467600"/>
              <a:gd name="connsiteY253" fmla="*/ 4771418 h 6858000"/>
              <a:gd name="connsiteX254" fmla="*/ 6024488 w 7467600"/>
              <a:gd name="connsiteY254" fmla="*/ 4809903 h 6858000"/>
              <a:gd name="connsiteX255" fmla="*/ 5599771 w 7467600"/>
              <a:gd name="connsiteY255" fmla="*/ 5509652 h 6858000"/>
              <a:gd name="connsiteX256" fmla="*/ 5548843 w 7467600"/>
              <a:gd name="connsiteY256" fmla="*/ 5563845 h 6858000"/>
              <a:gd name="connsiteX257" fmla="*/ 5940952 w 7467600"/>
              <a:gd name="connsiteY257" fmla="*/ 6250028 h 6858000"/>
              <a:gd name="connsiteX258" fmla="*/ 6043441 w 7467600"/>
              <a:gd name="connsiteY258" fmla="*/ 6665847 h 6858000"/>
              <a:gd name="connsiteX259" fmla="*/ 6093432 w 7467600"/>
              <a:gd name="connsiteY259" fmla="*/ 6858000 h 6858000"/>
              <a:gd name="connsiteX260" fmla="*/ 6034344 w 7467600"/>
              <a:gd name="connsiteY260" fmla="*/ 6858000 h 6858000"/>
              <a:gd name="connsiteX261" fmla="*/ 6026679 w 7467600"/>
              <a:gd name="connsiteY261" fmla="*/ 6836959 h 6858000"/>
              <a:gd name="connsiteX262" fmla="*/ 5800441 w 7467600"/>
              <a:gd name="connsiteY262" fmla="*/ 6335286 h 6858000"/>
              <a:gd name="connsiteX263" fmla="*/ 5526562 w 7467600"/>
              <a:gd name="connsiteY263" fmla="*/ 5705388 h 6858000"/>
              <a:gd name="connsiteX264" fmla="*/ 5519640 w 7467600"/>
              <a:gd name="connsiteY264" fmla="*/ 5683774 h 6858000"/>
              <a:gd name="connsiteX265" fmla="*/ 5844559 w 7467600"/>
              <a:gd name="connsiteY265" fmla="*/ 6553349 h 6858000"/>
              <a:gd name="connsiteX266" fmla="*/ 5975994 w 7467600"/>
              <a:gd name="connsiteY266" fmla="*/ 6858000 h 6858000"/>
              <a:gd name="connsiteX267" fmla="*/ 5898547 w 7467600"/>
              <a:gd name="connsiteY267" fmla="*/ 6858000 h 6858000"/>
              <a:gd name="connsiteX268" fmla="*/ 5682041 w 7467600"/>
              <a:gd name="connsiteY268" fmla="*/ 6355860 h 6858000"/>
              <a:gd name="connsiteX269" fmla="*/ 5461758 w 7467600"/>
              <a:gd name="connsiteY269" fmla="*/ 5820220 h 6858000"/>
              <a:gd name="connsiteX270" fmla="*/ 5237282 w 7467600"/>
              <a:gd name="connsiteY270" fmla="*/ 6579086 h 6858000"/>
              <a:gd name="connsiteX271" fmla="*/ 5115009 w 7467600"/>
              <a:gd name="connsiteY271" fmla="*/ 6858000 h 6858000"/>
              <a:gd name="connsiteX272" fmla="*/ 5028074 w 7467600"/>
              <a:gd name="connsiteY272" fmla="*/ 6858000 h 6858000"/>
              <a:gd name="connsiteX273" fmla="*/ 5079508 w 7467600"/>
              <a:gd name="connsiteY273" fmla="*/ 6749074 h 6858000"/>
              <a:gd name="connsiteX274" fmla="*/ 5371846 w 7467600"/>
              <a:gd name="connsiteY274" fmla="*/ 5924413 h 6858000"/>
              <a:gd name="connsiteX275" fmla="*/ 5270512 w 7467600"/>
              <a:gd name="connsiteY275" fmla="*/ 6138975 h 6858000"/>
              <a:gd name="connsiteX276" fmla="*/ 5062409 w 7467600"/>
              <a:gd name="connsiteY276" fmla="*/ 6653544 h 6858000"/>
              <a:gd name="connsiteX277" fmla="*/ 5036628 w 7467600"/>
              <a:gd name="connsiteY277" fmla="*/ 6754247 h 6858000"/>
              <a:gd name="connsiteX278" fmla="*/ 5009112 w 7467600"/>
              <a:gd name="connsiteY278" fmla="*/ 6858000 h 6858000"/>
              <a:gd name="connsiteX279" fmla="*/ 4976679 w 7467600"/>
              <a:gd name="connsiteY279" fmla="*/ 6858000 h 6858000"/>
              <a:gd name="connsiteX280" fmla="*/ 5006537 w 7467600"/>
              <a:gd name="connsiteY280" fmla="*/ 6747068 h 6858000"/>
              <a:gd name="connsiteX281" fmla="*/ 5032723 w 7467600"/>
              <a:gd name="connsiteY281" fmla="*/ 6644957 h 6858000"/>
              <a:gd name="connsiteX282" fmla="*/ 5242949 w 7467600"/>
              <a:gd name="connsiteY282" fmla="*/ 6125175 h 6858000"/>
              <a:gd name="connsiteX283" fmla="*/ 5286321 w 7467600"/>
              <a:gd name="connsiteY283" fmla="*/ 6033555 h 6858000"/>
              <a:gd name="connsiteX284" fmla="*/ 5008210 w 7467600"/>
              <a:gd name="connsiteY284" fmla="*/ 6649194 h 6858000"/>
              <a:gd name="connsiteX285" fmla="*/ 4986321 w 7467600"/>
              <a:gd name="connsiteY285" fmla="*/ 6765687 h 6858000"/>
              <a:gd name="connsiteX286" fmla="*/ 4973474 w 7467600"/>
              <a:gd name="connsiteY286" fmla="*/ 6858000 h 6858000"/>
              <a:gd name="connsiteX287" fmla="*/ 4907178 w 7467600"/>
              <a:gd name="connsiteY287" fmla="*/ 6858000 h 6858000"/>
              <a:gd name="connsiteX288" fmla="*/ 4910810 w 7467600"/>
              <a:gd name="connsiteY288" fmla="*/ 6829660 h 6858000"/>
              <a:gd name="connsiteX289" fmla="*/ 4987461 w 7467600"/>
              <a:gd name="connsiteY289" fmla="*/ 6432994 h 6858000"/>
              <a:gd name="connsiteX290" fmla="*/ 5179262 w 7467600"/>
              <a:gd name="connsiteY290" fmla="*/ 6035044 h 6858000"/>
              <a:gd name="connsiteX291" fmla="*/ 4689678 w 7467600"/>
              <a:gd name="connsiteY291" fmla="*/ 6440241 h 6858000"/>
              <a:gd name="connsiteX292" fmla="*/ 4477543 w 7467600"/>
              <a:gd name="connsiteY292" fmla="*/ 6674836 h 6858000"/>
              <a:gd name="connsiteX293" fmla="*/ 4329957 w 7467600"/>
              <a:gd name="connsiteY293" fmla="*/ 6858000 h 6858000"/>
              <a:gd name="connsiteX294" fmla="*/ 4218595 w 7467600"/>
              <a:gd name="connsiteY294" fmla="*/ 6858000 h 6858000"/>
              <a:gd name="connsiteX295" fmla="*/ 4368888 w 7467600"/>
              <a:gd name="connsiteY295" fmla="*/ 6668412 h 6858000"/>
              <a:gd name="connsiteX296" fmla="*/ 4563091 w 7467600"/>
              <a:gd name="connsiteY296" fmla="*/ 6442508 h 6858000"/>
              <a:gd name="connsiteX297" fmla="*/ 5387324 w 7467600"/>
              <a:gd name="connsiteY297" fmla="*/ 5705830 h 6858000"/>
              <a:gd name="connsiteX298" fmla="*/ 5073620 w 7467600"/>
              <a:gd name="connsiteY298" fmla="*/ 5955437 h 6858000"/>
              <a:gd name="connsiteX299" fmla="*/ 4689789 w 7467600"/>
              <a:gd name="connsiteY299" fmla="*/ 6268382 h 6858000"/>
              <a:gd name="connsiteX300" fmla="*/ 4418722 w 7467600"/>
              <a:gd name="connsiteY300" fmla="*/ 6570886 h 6858000"/>
              <a:gd name="connsiteX301" fmla="*/ 4214944 w 7467600"/>
              <a:gd name="connsiteY301" fmla="*/ 6858000 h 6858000"/>
              <a:gd name="connsiteX302" fmla="*/ 4177898 w 7467600"/>
              <a:gd name="connsiteY302" fmla="*/ 6858000 h 6858000"/>
              <a:gd name="connsiteX303" fmla="*/ 4391597 w 7467600"/>
              <a:gd name="connsiteY303" fmla="*/ 6556370 h 6858000"/>
              <a:gd name="connsiteX304" fmla="*/ 4668889 w 7467600"/>
              <a:gd name="connsiteY304" fmla="*/ 6246399 h 6858000"/>
              <a:gd name="connsiteX305" fmla="*/ 5055427 w 7467600"/>
              <a:gd name="connsiteY305" fmla="*/ 5931476 h 6858000"/>
              <a:gd name="connsiteX306" fmla="*/ 5371814 w 7467600"/>
              <a:gd name="connsiteY306" fmla="*/ 5678975 h 6858000"/>
              <a:gd name="connsiteX307" fmla="*/ 4987918 w 7467600"/>
              <a:gd name="connsiteY307" fmla="*/ 5838701 h 6858000"/>
              <a:gd name="connsiteX308" fmla="*/ 4317146 w 7467600"/>
              <a:gd name="connsiteY308" fmla="*/ 6587716 h 6858000"/>
              <a:gd name="connsiteX309" fmla="*/ 4171627 w 7467600"/>
              <a:gd name="connsiteY309" fmla="*/ 6858000 h 6858000"/>
              <a:gd name="connsiteX310" fmla="*/ 4081585 w 7467600"/>
              <a:gd name="connsiteY310" fmla="*/ 6858000 h 6858000"/>
              <a:gd name="connsiteX311" fmla="*/ 4238603 w 7467600"/>
              <a:gd name="connsiteY311" fmla="*/ 6559341 h 6858000"/>
              <a:gd name="connsiteX312" fmla="*/ 4778333 w 7467600"/>
              <a:gd name="connsiteY312" fmla="*/ 5873626 h 6858000"/>
              <a:gd name="connsiteX313" fmla="*/ 5414185 w 7467600"/>
              <a:gd name="connsiteY313" fmla="*/ 5573882 h 6858000"/>
              <a:gd name="connsiteX314" fmla="*/ 5959648 w 7467600"/>
              <a:gd name="connsiteY314" fmla="*/ 4760797 h 6858000"/>
              <a:gd name="connsiteX315" fmla="*/ 5355019 w 7467600"/>
              <a:gd name="connsiteY315" fmla="*/ 4734672 h 6858000"/>
              <a:gd name="connsiteX316" fmla="*/ 5083565 w 7467600"/>
              <a:gd name="connsiteY316" fmla="*/ 5179121 h 6858000"/>
              <a:gd name="connsiteX317" fmla="*/ 4713577 w 7467600"/>
              <a:gd name="connsiteY317" fmla="*/ 5616803 h 6858000"/>
              <a:gd name="connsiteX318" fmla="*/ 3989559 w 7467600"/>
              <a:gd name="connsiteY318" fmla="*/ 6145945 h 6858000"/>
              <a:gd name="connsiteX319" fmla="*/ 3939824 w 7467600"/>
              <a:gd name="connsiteY319" fmla="*/ 6066900 h 6858000"/>
              <a:gd name="connsiteX320" fmla="*/ 4584537 w 7467600"/>
              <a:gd name="connsiteY320" fmla="*/ 5324826 h 6858000"/>
              <a:gd name="connsiteX321" fmla="*/ 5037105 w 7467600"/>
              <a:gd name="connsiteY321" fmla="*/ 5088765 h 6858000"/>
              <a:gd name="connsiteX322" fmla="*/ 5039930 w 7467600"/>
              <a:gd name="connsiteY322" fmla="*/ 5089585 h 6858000"/>
              <a:gd name="connsiteX323" fmla="*/ 5263764 w 7467600"/>
              <a:gd name="connsiteY323" fmla="*/ 4735525 h 6858000"/>
              <a:gd name="connsiteX324" fmla="*/ 4086300 w 7467600"/>
              <a:gd name="connsiteY324" fmla="*/ 4884599 h 6858000"/>
              <a:gd name="connsiteX325" fmla="*/ 4085485 w 7467600"/>
              <a:gd name="connsiteY325" fmla="*/ 4899070 h 6858000"/>
              <a:gd name="connsiteX326" fmla="*/ 3871915 w 7467600"/>
              <a:gd name="connsiteY326" fmla="*/ 5253645 h 6858000"/>
              <a:gd name="connsiteX327" fmla="*/ 3799374 w 7467600"/>
              <a:gd name="connsiteY327" fmla="*/ 5466127 h 6858000"/>
              <a:gd name="connsiteX328" fmla="*/ 3498850 w 7467600"/>
              <a:gd name="connsiteY328" fmla="*/ 6661888 h 6858000"/>
              <a:gd name="connsiteX329" fmla="*/ 3399216 w 7467600"/>
              <a:gd name="connsiteY329" fmla="*/ 6858000 h 6858000"/>
              <a:gd name="connsiteX330" fmla="*/ 3303688 w 7467600"/>
              <a:gd name="connsiteY330" fmla="*/ 6858000 h 6858000"/>
              <a:gd name="connsiteX331" fmla="*/ 3391774 w 7467600"/>
              <a:gd name="connsiteY331" fmla="*/ 6697181 h 6858000"/>
              <a:gd name="connsiteX332" fmla="*/ 3735540 w 7467600"/>
              <a:gd name="connsiteY332" fmla="*/ 5546923 h 6858000"/>
              <a:gd name="connsiteX333" fmla="*/ 3729438 w 7467600"/>
              <a:gd name="connsiteY333" fmla="*/ 5569058 h 6858000"/>
              <a:gd name="connsiteX334" fmla="*/ 3707782 w 7467600"/>
              <a:gd name="connsiteY334" fmla="*/ 5644908 h 6858000"/>
              <a:gd name="connsiteX335" fmla="*/ 3583827 w 7467600"/>
              <a:gd name="connsiteY335" fmla="*/ 6039215 h 6858000"/>
              <a:gd name="connsiteX336" fmla="*/ 3547861 w 7467600"/>
              <a:gd name="connsiteY336" fmla="*/ 6129609 h 6858000"/>
              <a:gd name="connsiteX337" fmla="*/ 3490905 w 7467600"/>
              <a:gd name="connsiteY337" fmla="*/ 6277660 h 6858000"/>
              <a:gd name="connsiteX338" fmla="*/ 3455859 w 7467600"/>
              <a:gd name="connsiteY338" fmla="*/ 6391301 h 6858000"/>
              <a:gd name="connsiteX339" fmla="*/ 3429112 w 7467600"/>
              <a:gd name="connsiteY339" fmla="*/ 6479469 h 6858000"/>
              <a:gd name="connsiteX340" fmla="*/ 3304862 w 7467600"/>
              <a:gd name="connsiteY340" fmla="*/ 6796476 h 6858000"/>
              <a:gd name="connsiteX341" fmla="*/ 3276071 w 7467600"/>
              <a:gd name="connsiteY341" fmla="*/ 6858000 h 6858000"/>
              <a:gd name="connsiteX342" fmla="*/ 3240805 w 7467600"/>
              <a:gd name="connsiteY342" fmla="*/ 6858000 h 6858000"/>
              <a:gd name="connsiteX343" fmla="*/ 3275917 w 7467600"/>
              <a:gd name="connsiteY343" fmla="*/ 6783192 h 6858000"/>
              <a:gd name="connsiteX344" fmla="*/ 3399358 w 7467600"/>
              <a:gd name="connsiteY344" fmla="*/ 6469011 h 6858000"/>
              <a:gd name="connsiteX345" fmla="*/ 3425650 w 7467600"/>
              <a:gd name="connsiteY345" fmla="*/ 6381333 h 6858000"/>
              <a:gd name="connsiteX346" fmla="*/ 3460661 w 7467600"/>
              <a:gd name="connsiteY346" fmla="*/ 6266763 h 6858000"/>
              <a:gd name="connsiteX347" fmla="*/ 3518021 w 7467600"/>
              <a:gd name="connsiteY347" fmla="*/ 6117298 h 6858000"/>
              <a:gd name="connsiteX348" fmla="*/ 3554035 w 7467600"/>
              <a:gd name="connsiteY348" fmla="*/ 6027832 h 6858000"/>
              <a:gd name="connsiteX349" fmla="*/ 3677174 w 7467600"/>
              <a:gd name="connsiteY349" fmla="*/ 5636351 h 6858000"/>
              <a:gd name="connsiteX350" fmla="*/ 3698819 w 7467600"/>
              <a:gd name="connsiteY350" fmla="*/ 5560503 h 6858000"/>
              <a:gd name="connsiteX351" fmla="*/ 3702094 w 7467600"/>
              <a:gd name="connsiteY351" fmla="*/ 5549194 h 6858000"/>
              <a:gd name="connsiteX352" fmla="*/ 3398355 w 7467600"/>
              <a:gd name="connsiteY352" fmla="*/ 6094603 h 6858000"/>
              <a:gd name="connsiteX353" fmla="*/ 3193941 w 7467600"/>
              <a:gd name="connsiteY353" fmla="*/ 6798775 h 6858000"/>
              <a:gd name="connsiteX354" fmla="*/ 3184140 w 7467600"/>
              <a:gd name="connsiteY354" fmla="*/ 6858000 h 6858000"/>
              <a:gd name="connsiteX355" fmla="*/ 3099978 w 7467600"/>
              <a:gd name="connsiteY355" fmla="*/ 6858000 h 6858000"/>
              <a:gd name="connsiteX356" fmla="*/ 3101556 w 7467600"/>
              <a:gd name="connsiteY356" fmla="*/ 6843337 h 6858000"/>
              <a:gd name="connsiteX357" fmla="*/ 3370162 w 7467600"/>
              <a:gd name="connsiteY357" fmla="*/ 5785550 h 6858000"/>
              <a:gd name="connsiteX358" fmla="*/ 3746477 w 7467600"/>
              <a:gd name="connsiteY358" fmla="*/ 5377889 h 6858000"/>
              <a:gd name="connsiteX359" fmla="*/ 3863399 w 7467600"/>
              <a:gd name="connsiteY359" fmla="*/ 5087257 h 6858000"/>
              <a:gd name="connsiteX360" fmla="*/ 3968712 w 7467600"/>
              <a:gd name="connsiteY360" fmla="*/ 4913989 h 6858000"/>
              <a:gd name="connsiteX361" fmla="*/ 2792390 w 7467600"/>
              <a:gd name="connsiteY361" fmla="*/ 5382974 h 6858000"/>
              <a:gd name="connsiteX362" fmla="*/ 2714982 w 7467600"/>
              <a:gd name="connsiteY362" fmla="*/ 5427051 h 6858000"/>
              <a:gd name="connsiteX363" fmla="*/ 2813361 w 7467600"/>
              <a:gd name="connsiteY363" fmla="*/ 6023912 h 6858000"/>
              <a:gd name="connsiteX364" fmla="*/ 2688430 w 7467600"/>
              <a:gd name="connsiteY364" fmla="*/ 6801564 h 6858000"/>
              <a:gd name="connsiteX365" fmla="*/ 2629626 w 7467600"/>
              <a:gd name="connsiteY365" fmla="*/ 6763394 h 6858000"/>
              <a:gd name="connsiteX366" fmla="*/ 2565328 w 7467600"/>
              <a:gd name="connsiteY366" fmla="*/ 5516399 h 6858000"/>
              <a:gd name="connsiteX367" fmla="*/ 1922999 w 7467600"/>
              <a:gd name="connsiteY367" fmla="*/ 5980343 h 6858000"/>
              <a:gd name="connsiteX368" fmla="*/ 1950261 w 7467600"/>
              <a:gd name="connsiteY368" fmla="*/ 6405858 h 6858000"/>
              <a:gd name="connsiteX369" fmla="*/ 2365554 w 7467600"/>
              <a:gd name="connsiteY369" fmla="*/ 6759107 h 6858000"/>
              <a:gd name="connsiteX370" fmla="*/ 2424142 w 7467600"/>
              <a:gd name="connsiteY370" fmla="*/ 6858000 h 6858000"/>
              <a:gd name="connsiteX371" fmla="*/ 2395994 w 7467600"/>
              <a:gd name="connsiteY371" fmla="*/ 6858000 h 6858000"/>
              <a:gd name="connsiteX372" fmla="*/ 2392863 w 7467600"/>
              <a:gd name="connsiteY372" fmla="*/ 6852964 h 6858000"/>
              <a:gd name="connsiteX373" fmla="*/ 2017589 w 7467600"/>
              <a:gd name="connsiteY373" fmla="*/ 6493982 h 6858000"/>
              <a:gd name="connsiteX374" fmla="*/ 2147336 w 7467600"/>
              <a:gd name="connsiteY374" fmla="*/ 6594052 h 6858000"/>
              <a:gd name="connsiteX375" fmla="*/ 2207047 w 7467600"/>
              <a:gd name="connsiteY375" fmla="*/ 6654540 h 6858000"/>
              <a:gd name="connsiteX376" fmla="*/ 2299106 w 7467600"/>
              <a:gd name="connsiteY376" fmla="*/ 6778931 h 6858000"/>
              <a:gd name="connsiteX377" fmla="*/ 2314430 w 7467600"/>
              <a:gd name="connsiteY377" fmla="*/ 6801144 h 6858000"/>
              <a:gd name="connsiteX378" fmla="*/ 2352406 w 7467600"/>
              <a:gd name="connsiteY378" fmla="*/ 6858000 h 6858000"/>
              <a:gd name="connsiteX379" fmla="*/ 2314492 w 7467600"/>
              <a:gd name="connsiteY379" fmla="*/ 6858000 h 6858000"/>
              <a:gd name="connsiteX380" fmla="*/ 2288095 w 7467600"/>
              <a:gd name="connsiteY380" fmla="*/ 6818030 h 6858000"/>
              <a:gd name="connsiteX381" fmla="*/ 2272768 w 7467600"/>
              <a:gd name="connsiteY381" fmla="*/ 6795822 h 6858000"/>
              <a:gd name="connsiteX382" fmla="*/ 2182715 w 7467600"/>
              <a:gd name="connsiteY382" fmla="*/ 6675071 h 6858000"/>
              <a:gd name="connsiteX383" fmla="*/ 2032061 w 7467600"/>
              <a:gd name="connsiteY383" fmla="*/ 6541380 h 6858000"/>
              <a:gd name="connsiteX384" fmla="*/ 2257220 w 7467600"/>
              <a:gd name="connsiteY384" fmla="*/ 6826257 h 6858000"/>
              <a:gd name="connsiteX385" fmla="*/ 2281324 w 7467600"/>
              <a:gd name="connsiteY385" fmla="*/ 6858000 h 6858000"/>
              <a:gd name="connsiteX386" fmla="*/ 2242860 w 7467600"/>
              <a:gd name="connsiteY386" fmla="*/ 6858000 h 6858000"/>
              <a:gd name="connsiteX387" fmla="*/ 2232818 w 7467600"/>
              <a:gd name="connsiteY387" fmla="*/ 6844926 h 6858000"/>
              <a:gd name="connsiteX388" fmla="*/ 1990172 w 7467600"/>
              <a:gd name="connsiteY388" fmla="*/ 6542121 h 6858000"/>
              <a:gd name="connsiteX389" fmla="*/ 2124090 w 7467600"/>
              <a:gd name="connsiteY389" fmla="*/ 6761017 h 6858000"/>
              <a:gd name="connsiteX390" fmla="*/ 2200380 w 7467600"/>
              <a:gd name="connsiteY390" fmla="*/ 6858000 h 6858000"/>
              <a:gd name="connsiteX391" fmla="*/ 2147507 w 7467600"/>
              <a:gd name="connsiteY391" fmla="*/ 6858000 h 6858000"/>
              <a:gd name="connsiteX392" fmla="*/ 2070668 w 7467600"/>
              <a:gd name="connsiteY392" fmla="*/ 6761520 h 6858000"/>
              <a:gd name="connsiteX393" fmla="*/ 1975142 w 7467600"/>
              <a:gd name="connsiteY393" fmla="*/ 6585570 h 6858000"/>
              <a:gd name="connsiteX394" fmla="*/ 2050035 w 7467600"/>
              <a:gd name="connsiteY394" fmla="*/ 6813345 h 6858000"/>
              <a:gd name="connsiteX395" fmla="*/ 2063025 w 7467600"/>
              <a:gd name="connsiteY395" fmla="*/ 6858000 h 6858000"/>
              <a:gd name="connsiteX396" fmla="*/ 2021675 w 7467600"/>
              <a:gd name="connsiteY396" fmla="*/ 6858000 h 6858000"/>
              <a:gd name="connsiteX397" fmla="*/ 2019308 w 7467600"/>
              <a:gd name="connsiteY397" fmla="*/ 6847118 h 6858000"/>
              <a:gd name="connsiteX398" fmla="*/ 1938835 w 7467600"/>
              <a:gd name="connsiteY398" fmla="*/ 6551160 h 6858000"/>
              <a:gd name="connsiteX399" fmla="*/ 1953230 w 7467600"/>
              <a:gd name="connsiteY399" fmla="*/ 6759699 h 6858000"/>
              <a:gd name="connsiteX400" fmla="*/ 1956763 w 7467600"/>
              <a:gd name="connsiteY400" fmla="*/ 6778191 h 6858000"/>
              <a:gd name="connsiteX401" fmla="*/ 1967925 w 7467600"/>
              <a:gd name="connsiteY401" fmla="*/ 6858000 h 6858000"/>
              <a:gd name="connsiteX402" fmla="*/ 1936622 w 7467600"/>
              <a:gd name="connsiteY402" fmla="*/ 6858000 h 6858000"/>
              <a:gd name="connsiteX403" fmla="*/ 1926261 w 7467600"/>
              <a:gd name="connsiteY403" fmla="*/ 6784064 h 6858000"/>
              <a:gd name="connsiteX404" fmla="*/ 1922724 w 7467600"/>
              <a:gd name="connsiteY404" fmla="*/ 6765577 h 6858000"/>
              <a:gd name="connsiteX405" fmla="*/ 1904650 w 7467600"/>
              <a:gd name="connsiteY405" fmla="*/ 6639616 h 6858000"/>
              <a:gd name="connsiteX406" fmla="*/ 1885273 w 7467600"/>
              <a:gd name="connsiteY406" fmla="*/ 6858000 h 6858000"/>
              <a:gd name="connsiteX407" fmla="*/ 1854363 w 7467600"/>
              <a:gd name="connsiteY407" fmla="*/ 6858000 h 6858000"/>
              <a:gd name="connsiteX408" fmla="*/ 1880391 w 7467600"/>
              <a:gd name="connsiteY408" fmla="*/ 6603796 h 6858000"/>
              <a:gd name="connsiteX409" fmla="*/ 1818273 w 7467600"/>
              <a:gd name="connsiteY409" fmla="*/ 6715729 h 6858000"/>
              <a:gd name="connsiteX410" fmla="*/ 1794691 w 7467600"/>
              <a:gd name="connsiteY410" fmla="*/ 6843239 h 6858000"/>
              <a:gd name="connsiteX411" fmla="*/ 1794914 w 7467600"/>
              <a:gd name="connsiteY411" fmla="*/ 6858000 h 6858000"/>
              <a:gd name="connsiteX412" fmla="*/ 1746128 w 7467600"/>
              <a:gd name="connsiteY412" fmla="*/ 6858000 h 6858000"/>
              <a:gd name="connsiteX413" fmla="*/ 1753934 w 7467600"/>
              <a:gd name="connsiteY413" fmla="*/ 6724796 h 6858000"/>
              <a:gd name="connsiteX414" fmla="*/ 1792053 w 7467600"/>
              <a:gd name="connsiteY414" fmla="*/ 6572396 h 6858000"/>
              <a:gd name="connsiteX415" fmla="*/ 1862248 w 7467600"/>
              <a:gd name="connsiteY415" fmla="*/ 6266397 h 6858000"/>
              <a:gd name="connsiteX416" fmla="*/ 1862250 w 7467600"/>
              <a:gd name="connsiteY416" fmla="*/ 6033531 h 6858000"/>
              <a:gd name="connsiteX417" fmla="*/ 1211999 w 7467600"/>
              <a:gd name="connsiteY417" fmla="*/ 6683610 h 6858000"/>
              <a:gd name="connsiteX418" fmla="*/ 1213266 w 7467600"/>
              <a:gd name="connsiteY418" fmla="*/ 6691947 h 6858000"/>
              <a:gd name="connsiteX419" fmla="*/ 1203370 w 7467600"/>
              <a:gd name="connsiteY419" fmla="*/ 6850676 h 6858000"/>
              <a:gd name="connsiteX420" fmla="*/ 1203671 w 7467600"/>
              <a:gd name="connsiteY420" fmla="*/ 6858000 h 6858000"/>
              <a:gd name="connsiteX421" fmla="*/ 1143180 w 7467600"/>
              <a:gd name="connsiteY421" fmla="*/ 6858000 h 6858000"/>
              <a:gd name="connsiteX422" fmla="*/ 1142176 w 7467600"/>
              <a:gd name="connsiteY422" fmla="*/ 6766045 h 6858000"/>
              <a:gd name="connsiteX423" fmla="*/ 1067484 w 7467600"/>
              <a:gd name="connsiteY423" fmla="*/ 6858000 h 6858000"/>
              <a:gd name="connsiteX424" fmla="*/ 953928 w 7467600"/>
              <a:gd name="connsiteY424" fmla="*/ 6858000 h 6858000"/>
              <a:gd name="connsiteX425" fmla="*/ 959715 w 7467600"/>
              <a:gd name="connsiteY425" fmla="*/ 6850185 h 6858000"/>
              <a:gd name="connsiteX426" fmla="*/ 1483788 w 7467600"/>
              <a:gd name="connsiteY426" fmla="*/ 6259174 h 6858000"/>
              <a:gd name="connsiteX427" fmla="*/ 1100671 w 7467600"/>
              <a:gd name="connsiteY427" fmla="*/ 6252137 h 6858000"/>
              <a:gd name="connsiteX428" fmla="*/ 1090144 w 7467600"/>
              <a:gd name="connsiteY428" fmla="*/ 6256748 h 6858000"/>
              <a:gd name="connsiteX429" fmla="*/ 1095872 w 7467600"/>
              <a:gd name="connsiteY429" fmla="*/ 6271892 h 6858000"/>
              <a:gd name="connsiteX430" fmla="*/ 262785 w 7467600"/>
              <a:gd name="connsiteY430" fmla="*/ 6845450 h 6858000"/>
              <a:gd name="connsiteX431" fmla="*/ 209968 w 7467600"/>
              <a:gd name="connsiteY431" fmla="*/ 6770713 h 6858000"/>
              <a:gd name="connsiteX432" fmla="*/ 873460 w 7467600"/>
              <a:gd name="connsiteY432" fmla="*/ 6253768 h 6858000"/>
              <a:gd name="connsiteX433" fmla="*/ 192686 w 7467600"/>
              <a:gd name="connsiteY433" fmla="*/ 5849257 h 6858000"/>
              <a:gd name="connsiteX434" fmla="*/ 4696 w 7467600"/>
              <a:gd name="connsiteY434" fmla="*/ 5697668 h 6858000"/>
              <a:gd name="connsiteX435" fmla="*/ 0 w 7467600"/>
              <a:gd name="connsiteY435" fmla="*/ 5689984 h 6858000"/>
              <a:gd name="connsiteX436" fmla="*/ 0 w 7467600"/>
              <a:gd name="connsiteY436" fmla="*/ 5513472 h 6858000"/>
              <a:gd name="connsiteX437" fmla="*/ 174101 w 7467600"/>
              <a:gd name="connsiteY437" fmla="*/ 5620277 h 6858000"/>
              <a:gd name="connsiteX438" fmla="*/ 891800 w 7467600"/>
              <a:gd name="connsiteY438" fmla="*/ 6036935 h 6858000"/>
              <a:gd name="connsiteX439" fmla="*/ 1072219 w 7467600"/>
              <a:gd name="connsiteY439" fmla="*/ 6169443 h 6858000"/>
              <a:gd name="connsiteX440" fmla="*/ 1074117 w 7467600"/>
              <a:gd name="connsiteY440" fmla="*/ 6170301 h 6858000"/>
              <a:gd name="connsiteX441" fmla="*/ 1083114 w 7467600"/>
              <a:gd name="connsiteY441" fmla="*/ 6174131 h 6858000"/>
              <a:gd name="connsiteX442" fmla="*/ 1543010 w 7467600"/>
              <a:gd name="connsiteY442" fmla="*/ 6191140 h 6858000"/>
              <a:gd name="connsiteX443" fmla="*/ 1551080 w 7467600"/>
              <a:gd name="connsiteY443" fmla="*/ 6195006 h 6858000"/>
              <a:gd name="connsiteX444" fmla="*/ 2345443 w 7467600"/>
              <a:gd name="connsiteY444" fmla="*/ 5549882 h 6858000"/>
              <a:gd name="connsiteX445" fmla="*/ 1721499 w 7467600"/>
              <a:gd name="connsiteY445" fmla="*/ 5599969 h 6858000"/>
              <a:gd name="connsiteX446" fmla="*/ 767716 w 7467600"/>
              <a:gd name="connsiteY446" fmla="*/ 5472768 h 6858000"/>
              <a:gd name="connsiteX447" fmla="*/ 722147 w 7467600"/>
              <a:gd name="connsiteY447" fmla="*/ 5393091 h 6858000"/>
              <a:gd name="connsiteX448" fmla="*/ 1485552 w 7467600"/>
              <a:gd name="connsiteY448" fmla="*/ 5313202 h 6858000"/>
              <a:gd name="connsiteX449" fmla="*/ 2143004 w 7467600"/>
              <a:gd name="connsiteY449" fmla="*/ 5402420 h 6858000"/>
              <a:gd name="connsiteX450" fmla="*/ 1933391 w 7467600"/>
              <a:gd name="connsiteY450" fmla="*/ 5156971 h 6858000"/>
              <a:gd name="connsiteX451" fmla="*/ 1827118 w 7467600"/>
              <a:gd name="connsiteY451" fmla="*/ 4968410 h 6858000"/>
              <a:gd name="connsiteX452" fmla="*/ 1837349 w 7467600"/>
              <a:gd name="connsiteY452" fmla="*/ 4956357 h 6858000"/>
              <a:gd name="connsiteX453" fmla="*/ 2162835 w 7467600"/>
              <a:gd name="connsiteY453" fmla="*/ 5187853 h 6858000"/>
              <a:gd name="connsiteX454" fmla="*/ 2257167 w 7467600"/>
              <a:gd name="connsiteY454" fmla="*/ 5462123 h 6858000"/>
              <a:gd name="connsiteX455" fmla="*/ 2261598 w 7467600"/>
              <a:gd name="connsiteY455" fmla="*/ 5467998 h 6858000"/>
              <a:gd name="connsiteX456" fmla="*/ 2437177 w 7467600"/>
              <a:gd name="connsiteY456" fmla="*/ 5479608 h 6858000"/>
              <a:gd name="connsiteX457" fmla="*/ 2445247 w 7467600"/>
              <a:gd name="connsiteY457" fmla="*/ 5483476 h 6858000"/>
              <a:gd name="connsiteX458" fmla="*/ 2743626 w 7467600"/>
              <a:gd name="connsiteY458" fmla="*/ 5304819 h 6858000"/>
              <a:gd name="connsiteX459" fmla="*/ 3048102 w 7467600"/>
              <a:gd name="connsiteY459" fmla="*/ 5150595 h 6858000"/>
              <a:gd name="connsiteX460" fmla="*/ 1799414 w 7467600"/>
              <a:gd name="connsiteY460" fmla="*/ 4694732 h 6858000"/>
              <a:gd name="connsiteX461" fmla="*/ 1771735 w 7467600"/>
              <a:gd name="connsiteY461" fmla="*/ 4619929 h 6858000"/>
              <a:gd name="connsiteX462" fmla="*/ 3104273 w 7467600"/>
              <a:gd name="connsiteY462" fmla="*/ 5076159 h 6858000"/>
              <a:gd name="connsiteX463" fmla="*/ 3113245 w 7467600"/>
              <a:gd name="connsiteY463" fmla="*/ 5090705 h 6858000"/>
              <a:gd name="connsiteX464" fmla="*/ 3126294 w 7467600"/>
              <a:gd name="connsiteY464" fmla="*/ 5114400 h 6858000"/>
              <a:gd name="connsiteX465" fmla="*/ 3937433 w 7467600"/>
              <a:gd name="connsiteY465" fmla="*/ 4830473 h 6858000"/>
              <a:gd name="connsiteX466" fmla="*/ 3590475 w 7467600"/>
              <a:gd name="connsiteY466" fmla="*/ 4597974 h 6858000"/>
              <a:gd name="connsiteX467" fmla="*/ 3100264 w 7467600"/>
              <a:gd name="connsiteY467" fmla="*/ 4579845 h 6858000"/>
              <a:gd name="connsiteX468" fmla="*/ 2183576 w 7467600"/>
              <a:gd name="connsiteY468" fmla="*/ 4227150 h 6858000"/>
              <a:gd name="connsiteX469" fmla="*/ 2151029 w 7467600"/>
              <a:gd name="connsiteY469" fmla="*/ 4146947 h 6858000"/>
              <a:gd name="connsiteX470" fmla="*/ 3563434 w 7467600"/>
              <a:gd name="connsiteY470" fmla="*/ 4469115 h 6858000"/>
              <a:gd name="connsiteX471" fmla="*/ 3177952 w 7467600"/>
              <a:gd name="connsiteY471" fmla="*/ 3657386 h 6858000"/>
              <a:gd name="connsiteX472" fmla="*/ 3189263 w 7467600"/>
              <a:gd name="connsiteY472" fmla="*/ 3625726 h 6858000"/>
              <a:gd name="connsiteX473" fmla="*/ 3560912 w 7467600"/>
              <a:gd name="connsiteY473" fmla="*/ 4079863 h 6858000"/>
              <a:gd name="connsiteX474" fmla="*/ 3626636 w 7467600"/>
              <a:gd name="connsiteY474" fmla="*/ 4512230 h 6858000"/>
              <a:gd name="connsiteX475" fmla="*/ 3653088 w 7467600"/>
              <a:gd name="connsiteY475" fmla="*/ 4521417 h 6858000"/>
              <a:gd name="connsiteX476" fmla="*/ 3988128 w 7467600"/>
              <a:gd name="connsiteY476" fmla="*/ 4817267 h 6858000"/>
              <a:gd name="connsiteX477" fmla="*/ 4830582 w 7467600"/>
              <a:gd name="connsiteY477" fmla="*/ 4676000 h 6858000"/>
              <a:gd name="connsiteX478" fmla="*/ 4830100 w 7467600"/>
              <a:gd name="connsiteY478" fmla="*/ 4675554 h 6858000"/>
              <a:gd name="connsiteX479" fmla="*/ 4036318 w 7467600"/>
              <a:gd name="connsiteY479" fmla="*/ 4147013 h 6858000"/>
              <a:gd name="connsiteX480" fmla="*/ 3432098 w 7467600"/>
              <a:gd name="connsiteY480" fmla="*/ 3537312 h 6858000"/>
              <a:gd name="connsiteX481" fmla="*/ 3446761 w 7467600"/>
              <a:gd name="connsiteY481" fmla="*/ 3461278 h 6858000"/>
              <a:gd name="connsiteX482" fmla="*/ 4419733 w 7467600"/>
              <a:gd name="connsiteY482" fmla="*/ 3963555 h 6858000"/>
              <a:gd name="connsiteX483" fmla="*/ 4781371 w 7467600"/>
              <a:gd name="connsiteY483" fmla="*/ 4458604 h 6858000"/>
              <a:gd name="connsiteX484" fmla="*/ 4780440 w 7467600"/>
              <a:gd name="connsiteY484" fmla="*/ 4470290 h 6858000"/>
              <a:gd name="connsiteX485" fmla="*/ 4898954 w 7467600"/>
              <a:gd name="connsiteY485" fmla="*/ 4662092 h 6858000"/>
              <a:gd name="connsiteX486" fmla="*/ 4900699 w 7467600"/>
              <a:gd name="connsiteY486" fmla="*/ 4670867 h 6858000"/>
              <a:gd name="connsiteX487" fmla="*/ 5714511 w 7467600"/>
              <a:gd name="connsiteY487" fmla="*/ 4663483 h 6858000"/>
              <a:gd name="connsiteX488" fmla="*/ 5464793 w 7467600"/>
              <a:gd name="connsiteY488" fmla="*/ 4393556 h 6858000"/>
              <a:gd name="connsiteX489" fmla="*/ 5461897 w 7467600"/>
              <a:gd name="connsiteY489" fmla="*/ 4390879 h 6858000"/>
              <a:gd name="connsiteX490" fmla="*/ 4294126 w 7467600"/>
              <a:gd name="connsiteY490" fmla="*/ 3303048 h 6858000"/>
              <a:gd name="connsiteX491" fmla="*/ 4305321 w 7467600"/>
              <a:gd name="connsiteY491" fmla="*/ 3256953 h 6858000"/>
              <a:gd name="connsiteX492" fmla="*/ 4949299 w 7467600"/>
              <a:gd name="connsiteY492" fmla="*/ 3766336 h 6858000"/>
              <a:gd name="connsiteX493" fmla="*/ 5291452 w 7467600"/>
              <a:gd name="connsiteY493" fmla="*/ 4076801 h 6858000"/>
              <a:gd name="connsiteX494" fmla="*/ 5434998 w 7467600"/>
              <a:gd name="connsiteY494" fmla="*/ 4254100 h 6858000"/>
              <a:gd name="connsiteX495" fmla="*/ 5351015 w 7467600"/>
              <a:gd name="connsiteY495" fmla="*/ 3760989 h 6858000"/>
              <a:gd name="connsiteX496" fmla="*/ 5413780 w 7467600"/>
              <a:gd name="connsiteY496" fmla="*/ 2966265 h 6858000"/>
              <a:gd name="connsiteX497" fmla="*/ 5425627 w 7467600"/>
              <a:gd name="connsiteY497" fmla="*/ 2954192 h 6858000"/>
              <a:gd name="connsiteX498" fmla="*/ 6604735 w 7467600"/>
              <a:gd name="connsiteY498" fmla="*/ 2041381 h 6858000"/>
              <a:gd name="connsiteX499" fmla="*/ 7204487 w 7467600"/>
              <a:gd name="connsiteY499" fmla="*/ 2742112 h 6858000"/>
              <a:gd name="connsiteX500" fmla="*/ 7131592 w 7467600"/>
              <a:gd name="connsiteY500" fmla="*/ 2672096 h 6858000"/>
              <a:gd name="connsiteX501" fmla="*/ 6996344 w 7467600"/>
              <a:gd name="connsiteY501" fmla="*/ 2518310 h 6858000"/>
              <a:gd name="connsiteX502" fmla="*/ 6735495 w 7467600"/>
              <a:gd name="connsiteY502" fmla="*/ 2196890 h 6858000"/>
              <a:gd name="connsiteX503" fmla="*/ 6721901 w 7467600"/>
              <a:gd name="connsiteY503" fmla="*/ 2179274 h 6858000"/>
              <a:gd name="connsiteX504" fmla="*/ 6604735 w 7467600"/>
              <a:gd name="connsiteY504" fmla="*/ 2041381 h 6858000"/>
              <a:gd name="connsiteX505" fmla="*/ 6591670 w 7467600"/>
              <a:gd name="connsiteY505" fmla="*/ 1988277 h 6858000"/>
              <a:gd name="connsiteX506" fmla="*/ 6747349 w 7467600"/>
              <a:gd name="connsiteY506" fmla="*/ 2160069 h 6858000"/>
              <a:gd name="connsiteX507" fmla="*/ 6760943 w 7467600"/>
              <a:gd name="connsiteY507" fmla="*/ 2177686 h 6858000"/>
              <a:gd name="connsiteX508" fmla="*/ 7021065 w 7467600"/>
              <a:gd name="connsiteY508" fmla="*/ 2498102 h 6858000"/>
              <a:gd name="connsiteX509" fmla="*/ 7155223 w 7467600"/>
              <a:gd name="connsiteY509" fmla="*/ 2650386 h 6858000"/>
              <a:gd name="connsiteX510" fmla="*/ 7203167 w 7467600"/>
              <a:gd name="connsiteY510" fmla="*/ 2697288 h 6858000"/>
              <a:gd name="connsiteX511" fmla="*/ 6937703 w 7467600"/>
              <a:gd name="connsiteY511" fmla="*/ 2321981 h 6858000"/>
              <a:gd name="connsiteX512" fmla="*/ 6591670 w 7467600"/>
              <a:gd name="connsiteY512" fmla="*/ 1988277 h 6858000"/>
              <a:gd name="connsiteX513" fmla="*/ 5798671 w 7467600"/>
              <a:gd name="connsiteY513" fmla="*/ 1981601 h 6858000"/>
              <a:gd name="connsiteX514" fmla="*/ 5754709 w 7467600"/>
              <a:gd name="connsiteY514" fmla="*/ 2071454 h 6858000"/>
              <a:gd name="connsiteX515" fmla="*/ 5763044 w 7467600"/>
              <a:gd name="connsiteY515" fmla="*/ 2842206 h 6858000"/>
              <a:gd name="connsiteX516" fmla="*/ 5764974 w 7467600"/>
              <a:gd name="connsiteY516" fmla="*/ 2799609 h 6858000"/>
              <a:gd name="connsiteX517" fmla="*/ 5767665 w 7467600"/>
              <a:gd name="connsiteY517" fmla="*/ 2666409 h 6858000"/>
              <a:gd name="connsiteX518" fmla="*/ 5763055 w 7467600"/>
              <a:gd name="connsiteY518" fmla="*/ 2579705 h 6858000"/>
              <a:gd name="connsiteX519" fmla="*/ 5758079 w 7467600"/>
              <a:gd name="connsiteY519" fmla="*/ 2492508 h 6858000"/>
              <a:gd name="connsiteX520" fmla="*/ 5779325 w 7467600"/>
              <a:gd name="connsiteY520" fmla="*/ 2197069 h 6858000"/>
              <a:gd name="connsiteX521" fmla="*/ 5798671 w 7467600"/>
              <a:gd name="connsiteY521" fmla="*/ 1981601 h 6858000"/>
              <a:gd name="connsiteX522" fmla="*/ 5829202 w 7467600"/>
              <a:gd name="connsiteY522" fmla="*/ 1971679 h 6858000"/>
              <a:gd name="connsiteX523" fmla="*/ 5809558 w 7467600"/>
              <a:gd name="connsiteY523" fmla="*/ 2198043 h 6858000"/>
              <a:gd name="connsiteX524" fmla="*/ 5788653 w 7467600"/>
              <a:gd name="connsiteY524" fmla="*/ 2489430 h 6858000"/>
              <a:gd name="connsiteX525" fmla="*/ 5793439 w 7467600"/>
              <a:gd name="connsiteY525" fmla="*/ 2575235 h 6858000"/>
              <a:gd name="connsiteX526" fmla="*/ 5796837 w 7467600"/>
              <a:gd name="connsiteY526" fmla="*/ 2637633 h 6858000"/>
              <a:gd name="connsiteX527" fmla="*/ 5818614 w 7467600"/>
              <a:gd name="connsiteY527" fmla="*/ 2473055 h 6858000"/>
              <a:gd name="connsiteX528" fmla="*/ 5829202 w 7467600"/>
              <a:gd name="connsiteY528" fmla="*/ 1971679 h 6858000"/>
              <a:gd name="connsiteX529" fmla="*/ 5911389 w 7467600"/>
              <a:gd name="connsiteY529" fmla="*/ 1898371 h 6858000"/>
              <a:gd name="connsiteX530" fmla="*/ 6237627 w 7467600"/>
              <a:gd name="connsiteY530" fmla="*/ 2231921 h 6858000"/>
              <a:gd name="connsiteX531" fmla="*/ 5911389 w 7467600"/>
              <a:gd name="connsiteY531" fmla="*/ 1898371 h 6858000"/>
              <a:gd name="connsiteX532" fmla="*/ 6944437 w 7467600"/>
              <a:gd name="connsiteY532" fmla="*/ 1575402 h 6858000"/>
              <a:gd name="connsiteX533" fmla="*/ 6304730 w 7467600"/>
              <a:gd name="connsiteY533" fmla="*/ 1766654 h 6858000"/>
              <a:gd name="connsiteX534" fmla="*/ 6944437 w 7467600"/>
              <a:gd name="connsiteY534" fmla="*/ 1575402 h 6858000"/>
              <a:gd name="connsiteX535" fmla="*/ 7019523 w 7467600"/>
              <a:gd name="connsiteY535" fmla="*/ 1519450 h 6858000"/>
              <a:gd name="connsiteX536" fmla="*/ 6298091 w 7467600"/>
              <a:gd name="connsiteY536" fmla="*/ 1737122 h 6858000"/>
              <a:gd name="connsiteX537" fmla="*/ 7019523 w 7467600"/>
              <a:gd name="connsiteY537" fmla="*/ 1519450 h 6858000"/>
              <a:gd name="connsiteX538" fmla="*/ 2399523 w 7467600"/>
              <a:gd name="connsiteY538" fmla="*/ 1428234 h 6858000"/>
              <a:gd name="connsiteX539" fmla="*/ 2224982 w 7467600"/>
              <a:gd name="connsiteY539" fmla="*/ 1826201 h 6858000"/>
              <a:gd name="connsiteX540" fmla="*/ 2096099 w 7467600"/>
              <a:gd name="connsiteY540" fmla="*/ 2345900 h 6858000"/>
              <a:gd name="connsiteX541" fmla="*/ 2283317 w 7467600"/>
              <a:gd name="connsiteY541" fmla="*/ 1796925 h 6858000"/>
              <a:gd name="connsiteX542" fmla="*/ 2399523 w 7467600"/>
              <a:gd name="connsiteY542" fmla="*/ 1428234 h 6858000"/>
              <a:gd name="connsiteX543" fmla="*/ 2448558 w 7467600"/>
              <a:gd name="connsiteY543" fmla="*/ 1373435 h 6858000"/>
              <a:gd name="connsiteX544" fmla="*/ 2312521 w 7467600"/>
              <a:gd name="connsiteY544" fmla="*/ 1806140 h 6858000"/>
              <a:gd name="connsiteX545" fmla="*/ 2127533 w 7467600"/>
              <a:gd name="connsiteY545" fmla="*/ 2348380 h 6858000"/>
              <a:gd name="connsiteX546" fmla="*/ 2358080 w 7467600"/>
              <a:gd name="connsiteY546" fmla="*/ 1866134 h 6858000"/>
              <a:gd name="connsiteX547" fmla="*/ 2407436 w 7467600"/>
              <a:gd name="connsiteY547" fmla="*/ 1651070 h 6858000"/>
              <a:gd name="connsiteX548" fmla="*/ 2448558 w 7467600"/>
              <a:gd name="connsiteY548" fmla="*/ 1373435 h 6858000"/>
              <a:gd name="connsiteX549" fmla="*/ 278707 w 7467600"/>
              <a:gd name="connsiteY549" fmla="*/ 1352270 h 6858000"/>
              <a:gd name="connsiteX550" fmla="*/ 321570 w 7467600"/>
              <a:gd name="connsiteY550" fmla="*/ 1861610 h 6858000"/>
              <a:gd name="connsiteX551" fmla="*/ 294281 w 7467600"/>
              <a:gd name="connsiteY551" fmla="*/ 1440658 h 6858000"/>
              <a:gd name="connsiteX552" fmla="*/ 278707 w 7467600"/>
              <a:gd name="connsiteY552" fmla="*/ 1352270 h 6858000"/>
              <a:gd name="connsiteX553" fmla="*/ 1423821 w 7467600"/>
              <a:gd name="connsiteY553" fmla="*/ 1351958 h 6858000"/>
              <a:gd name="connsiteX554" fmla="*/ 1638521 w 7467600"/>
              <a:gd name="connsiteY554" fmla="*/ 1908470 h 6858000"/>
              <a:gd name="connsiteX555" fmla="*/ 1754199 w 7467600"/>
              <a:gd name="connsiteY555" fmla="*/ 2149284 h 6858000"/>
              <a:gd name="connsiteX556" fmla="*/ 1908359 w 7467600"/>
              <a:gd name="connsiteY556" fmla="*/ 2364988 h 6858000"/>
              <a:gd name="connsiteX557" fmla="*/ 1647661 w 7467600"/>
              <a:gd name="connsiteY557" fmla="*/ 1825945 h 6858000"/>
              <a:gd name="connsiteX558" fmla="*/ 1423821 w 7467600"/>
              <a:gd name="connsiteY558" fmla="*/ 1351958 h 6858000"/>
              <a:gd name="connsiteX559" fmla="*/ 1431890 w 7467600"/>
              <a:gd name="connsiteY559" fmla="*/ 1306475 h 6858000"/>
              <a:gd name="connsiteX560" fmla="*/ 1507597 w 7467600"/>
              <a:gd name="connsiteY560" fmla="*/ 1446132 h 6858000"/>
              <a:gd name="connsiteX561" fmla="*/ 1674586 w 7467600"/>
              <a:gd name="connsiteY561" fmla="*/ 1813832 h 6858000"/>
              <a:gd name="connsiteX562" fmla="*/ 1815950 w 7467600"/>
              <a:gd name="connsiteY562" fmla="*/ 2128564 h 6858000"/>
              <a:gd name="connsiteX563" fmla="*/ 1984242 w 7467600"/>
              <a:gd name="connsiteY563" fmla="*/ 2430829 h 6858000"/>
              <a:gd name="connsiteX564" fmla="*/ 2014023 w 7467600"/>
              <a:gd name="connsiteY564" fmla="*/ 2450995 h 6858000"/>
              <a:gd name="connsiteX565" fmla="*/ 1747337 w 7467600"/>
              <a:gd name="connsiteY565" fmla="*/ 1855264 h 6858000"/>
              <a:gd name="connsiteX566" fmla="*/ 1533749 w 7467600"/>
              <a:gd name="connsiteY566" fmla="*/ 1478656 h 6858000"/>
              <a:gd name="connsiteX567" fmla="*/ 1431890 w 7467600"/>
              <a:gd name="connsiteY567" fmla="*/ 1306475 h 6858000"/>
              <a:gd name="connsiteX568" fmla="*/ 5052692 w 7467600"/>
              <a:gd name="connsiteY568" fmla="*/ 1292994 h 6858000"/>
              <a:gd name="connsiteX569" fmla="*/ 5200661 w 7467600"/>
              <a:gd name="connsiteY569" fmla="*/ 1635186 h 6858000"/>
              <a:gd name="connsiteX570" fmla="*/ 5297138 w 7467600"/>
              <a:gd name="connsiteY570" fmla="*/ 1906351 h 6858000"/>
              <a:gd name="connsiteX571" fmla="*/ 5052692 w 7467600"/>
              <a:gd name="connsiteY571" fmla="*/ 1292994 h 6858000"/>
              <a:gd name="connsiteX572" fmla="*/ 5009948 w 7467600"/>
              <a:gd name="connsiteY572" fmla="*/ 1273619 h 6858000"/>
              <a:gd name="connsiteX573" fmla="*/ 5121777 w 7467600"/>
              <a:gd name="connsiteY573" fmla="*/ 1654213 h 6858000"/>
              <a:gd name="connsiteX574" fmla="*/ 5293545 w 7467600"/>
              <a:gd name="connsiteY574" fmla="*/ 2072247 h 6858000"/>
              <a:gd name="connsiteX575" fmla="*/ 5294042 w 7467600"/>
              <a:gd name="connsiteY575" fmla="*/ 2065019 h 6858000"/>
              <a:gd name="connsiteX576" fmla="*/ 5171936 w 7467600"/>
              <a:gd name="connsiteY576" fmla="*/ 1647613 h 6858000"/>
              <a:gd name="connsiteX577" fmla="*/ 5009948 w 7467600"/>
              <a:gd name="connsiteY577" fmla="*/ 1273619 h 6858000"/>
              <a:gd name="connsiteX578" fmla="*/ 655236 w 7467600"/>
              <a:gd name="connsiteY578" fmla="*/ 1268632 h 6858000"/>
              <a:gd name="connsiteX579" fmla="*/ 839521 w 7467600"/>
              <a:gd name="connsiteY579" fmla="*/ 1685315 h 6858000"/>
              <a:gd name="connsiteX580" fmla="*/ 1109416 w 7467600"/>
              <a:gd name="connsiteY580" fmla="*/ 2061663 h 6858000"/>
              <a:gd name="connsiteX581" fmla="*/ 1298300 w 7467600"/>
              <a:gd name="connsiteY581" fmla="*/ 2247742 h 6858000"/>
              <a:gd name="connsiteX582" fmla="*/ 1125871 w 7467600"/>
              <a:gd name="connsiteY582" fmla="*/ 1989513 h 6858000"/>
              <a:gd name="connsiteX583" fmla="*/ 981574 w 7467600"/>
              <a:gd name="connsiteY583" fmla="*/ 1783157 h 6858000"/>
              <a:gd name="connsiteX584" fmla="*/ 922198 w 7467600"/>
              <a:gd name="connsiteY584" fmla="*/ 1677437 h 6858000"/>
              <a:gd name="connsiteX585" fmla="*/ 869293 w 7467600"/>
              <a:gd name="connsiteY585" fmla="*/ 1583214 h 6858000"/>
              <a:gd name="connsiteX586" fmla="*/ 751431 w 7467600"/>
              <a:gd name="connsiteY586" fmla="*/ 1405731 h 6858000"/>
              <a:gd name="connsiteX587" fmla="*/ 655236 w 7467600"/>
              <a:gd name="connsiteY587" fmla="*/ 1268632 h 6858000"/>
              <a:gd name="connsiteX588" fmla="*/ 6516292 w 7467600"/>
              <a:gd name="connsiteY588" fmla="*/ 1263064 h 6858000"/>
              <a:gd name="connsiteX589" fmla="*/ 5736320 w 7467600"/>
              <a:gd name="connsiteY589" fmla="*/ 1501803 h 6858000"/>
              <a:gd name="connsiteX590" fmla="*/ 6516292 w 7467600"/>
              <a:gd name="connsiteY590" fmla="*/ 1263064 h 6858000"/>
              <a:gd name="connsiteX591" fmla="*/ 291466 w 7467600"/>
              <a:gd name="connsiteY591" fmla="*/ 1250369 h 6858000"/>
              <a:gd name="connsiteX592" fmla="*/ 323180 w 7467600"/>
              <a:gd name="connsiteY592" fmla="*/ 1435283 h 6858000"/>
              <a:gd name="connsiteX593" fmla="*/ 349381 w 7467600"/>
              <a:gd name="connsiteY593" fmla="*/ 1875041 h 6858000"/>
              <a:gd name="connsiteX594" fmla="*/ 374363 w 7467600"/>
              <a:gd name="connsiteY594" fmla="*/ 1506494 h 6858000"/>
              <a:gd name="connsiteX595" fmla="*/ 302168 w 7467600"/>
              <a:gd name="connsiteY595" fmla="*/ 1274495 h 6858000"/>
              <a:gd name="connsiteX596" fmla="*/ 291466 w 7467600"/>
              <a:gd name="connsiteY596" fmla="*/ 1250369 h 6858000"/>
              <a:gd name="connsiteX597" fmla="*/ 678222 w 7467600"/>
              <a:gd name="connsiteY597" fmla="*/ 1248670 h 6858000"/>
              <a:gd name="connsiteX598" fmla="*/ 775536 w 7467600"/>
              <a:gd name="connsiteY598" fmla="*/ 1388015 h 6858000"/>
              <a:gd name="connsiteX599" fmla="*/ 894529 w 7467600"/>
              <a:gd name="connsiteY599" fmla="*/ 1567739 h 6858000"/>
              <a:gd name="connsiteX600" fmla="*/ 948000 w 7467600"/>
              <a:gd name="connsiteY600" fmla="*/ 1663088 h 6858000"/>
              <a:gd name="connsiteX601" fmla="*/ 1006812 w 7467600"/>
              <a:gd name="connsiteY601" fmla="*/ 1767683 h 6858000"/>
              <a:gd name="connsiteX602" fmla="*/ 1149133 w 7467600"/>
              <a:gd name="connsiteY602" fmla="*/ 1971513 h 6858000"/>
              <a:gd name="connsiteX603" fmla="*/ 1333952 w 7467600"/>
              <a:gd name="connsiteY603" fmla="*/ 2251620 h 6858000"/>
              <a:gd name="connsiteX604" fmla="*/ 1337329 w 7467600"/>
              <a:gd name="connsiteY604" fmla="*/ 2258350 h 6858000"/>
              <a:gd name="connsiteX605" fmla="*/ 1014726 w 7467600"/>
              <a:gd name="connsiteY605" fmla="*/ 1615556 h 6858000"/>
              <a:gd name="connsiteX606" fmla="*/ 678222 w 7467600"/>
              <a:gd name="connsiteY606" fmla="*/ 1248670 h 6858000"/>
              <a:gd name="connsiteX607" fmla="*/ 6691602 w 7467600"/>
              <a:gd name="connsiteY607" fmla="*/ 1140573 h 6858000"/>
              <a:gd name="connsiteX608" fmla="*/ 6571100 w 7467600"/>
              <a:gd name="connsiteY608" fmla="*/ 1183662 h 6858000"/>
              <a:gd name="connsiteX609" fmla="*/ 6241687 w 7467600"/>
              <a:gd name="connsiteY609" fmla="*/ 1257600 h 6858000"/>
              <a:gd name="connsiteX610" fmla="*/ 5693009 w 7467600"/>
              <a:gd name="connsiteY610" fmla="*/ 1478256 h 6858000"/>
              <a:gd name="connsiteX611" fmla="*/ 6548420 w 7467600"/>
              <a:gd name="connsiteY611" fmla="*/ 1214599 h 6858000"/>
              <a:gd name="connsiteX612" fmla="*/ 6605473 w 7467600"/>
              <a:gd name="connsiteY612" fmla="*/ 1184686 h 6858000"/>
              <a:gd name="connsiteX613" fmla="*/ 6691602 w 7467600"/>
              <a:gd name="connsiteY613" fmla="*/ 1140573 h 6858000"/>
              <a:gd name="connsiteX614" fmla="*/ 4002475 w 7467600"/>
              <a:gd name="connsiteY614" fmla="*/ 1037802 h 6858000"/>
              <a:gd name="connsiteX615" fmla="*/ 4000324 w 7467600"/>
              <a:gd name="connsiteY615" fmla="*/ 1039362 h 6858000"/>
              <a:gd name="connsiteX616" fmla="*/ 4002862 w 7467600"/>
              <a:gd name="connsiteY616" fmla="*/ 1042866 h 6858000"/>
              <a:gd name="connsiteX617" fmla="*/ 4002475 w 7467600"/>
              <a:gd name="connsiteY617" fmla="*/ 1037802 h 6858000"/>
              <a:gd name="connsiteX618" fmla="*/ 506322 w 7467600"/>
              <a:gd name="connsiteY618" fmla="*/ 1020997 h 6858000"/>
              <a:gd name="connsiteX619" fmla="*/ 533068 w 7467600"/>
              <a:gd name="connsiteY619" fmla="*/ 1029409 h 6858000"/>
              <a:gd name="connsiteX620" fmla="*/ 1232525 w 7467600"/>
              <a:gd name="connsiteY620" fmla="*/ 1804675 h 6858000"/>
              <a:gd name="connsiteX621" fmla="*/ 1388858 w 7467600"/>
              <a:gd name="connsiteY621" fmla="*/ 2368011 h 6858000"/>
              <a:gd name="connsiteX622" fmla="*/ 1384098 w 7467600"/>
              <a:gd name="connsiteY622" fmla="*/ 2378125 h 6858000"/>
              <a:gd name="connsiteX623" fmla="*/ 1425393 w 7467600"/>
              <a:gd name="connsiteY623" fmla="*/ 2589124 h 6858000"/>
              <a:gd name="connsiteX624" fmla="*/ 1424001 w 7467600"/>
              <a:gd name="connsiteY624" fmla="*/ 2597541 h 6858000"/>
              <a:gd name="connsiteX625" fmla="*/ 2152729 w 7467600"/>
              <a:gd name="connsiteY625" fmla="*/ 2864487 h 6858000"/>
              <a:gd name="connsiteX626" fmla="*/ 2020609 w 7467600"/>
              <a:gd name="connsiteY626" fmla="*/ 2539671 h 6858000"/>
              <a:gd name="connsiteX627" fmla="*/ 2018920 w 7467600"/>
              <a:gd name="connsiteY627" fmla="*/ 2536309 h 6858000"/>
              <a:gd name="connsiteX628" fmla="*/ 1342441 w 7467600"/>
              <a:gd name="connsiteY628" fmla="*/ 1173017 h 6858000"/>
              <a:gd name="connsiteX629" fmla="*/ 1367925 w 7467600"/>
              <a:gd name="connsiteY629" fmla="*/ 1135648 h 6858000"/>
              <a:gd name="connsiteX630" fmla="*/ 1771401 w 7467600"/>
              <a:gd name="connsiteY630" fmla="*/ 1806673 h 6858000"/>
              <a:gd name="connsiteX631" fmla="*/ 1972385 w 7467600"/>
              <a:gd name="connsiteY631" fmla="*/ 2198735 h 6858000"/>
              <a:gd name="connsiteX632" fmla="*/ 2040892 w 7467600"/>
              <a:gd name="connsiteY632" fmla="*/ 2405205 h 6858000"/>
              <a:gd name="connsiteX633" fmla="*/ 2131689 w 7467600"/>
              <a:gd name="connsiteY633" fmla="*/ 1936926 h 6858000"/>
              <a:gd name="connsiteX634" fmla="*/ 2454820 w 7467600"/>
              <a:gd name="connsiteY634" fmla="*/ 1248808 h 6858000"/>
              <a:gd name="connsiteX635" fmla="*/ 2492512 w 7467600"/>
              <a:gd name="connsiteY635" fmla="*/ 1302920 h 6858000"/>
              <a:gd name="connsiteX636" fmla="*/ 2081216 w 7467600"/>
              <a:gd name="connsiteY636" fmla="*/ 2527513 h 6858000"/>
              <a:gd name="connsiteX637" fmla="*/ 2081211 w 7467600"/>
              <a:gd name="connsiteY637" fmla="*/ 2528916 h 6858000"/>
              <a:gd name="connsiteX638" fmla="*/ 2199067 w 7467600"/>
              <a:gd name="connsiteY638" fmla="*/ 2884061 h 6858000"/>
              <a:gd name="connsiteX639" fmla="*/ 3192586 w 7467600"/>
              <a:gd name="connsiteY639" fmla="*/ 3411496 h 6858000"/>
              <a:gd name="connsiteX640" fmla="*/ 3182620 w 7467600"/>
              <a:gd name="connsiteY640" fmla="*/ 3483279 h 6858000"/>
              <a:gd name="connsiteX641" fmla="*/ 2435119 w 7467600"/>
              <a:gd name="connsiteY641" fmla="*/ 3080173 h 6858000"/>
              <a:gd name="connsiteX642" fmla="*/ 2410152 w 7467600"/>
              <a:gd name="connsiteY642" fmla="*/ 3063751 h 6858000"/>
              <a:gd name="connsiteX643" fmla="*/ 2408099 w 7467600"/>
              <a:gd name="connsiteY643" fmla="*/ 3064403 h 6858000"/>
              <a:gd name="connsiteX644" fmla="*/ 2407218 w 7467600"/>
              <a:gd name="connsiteY644" fmla="*/ 3070324 h 6858000"/>
              <a:gd name="connsiteX645" fmla="*/ 2380138 w 7467600"/>
              <a:gd name="connsiteY645" fmla="*/ 3099341 h 6858000"/>
              <a:gd name="connsiteX646" fmla="*/ 1765923 w 7467600"/>
              <a:gd name="connsiteY646" fmla="*/ 3581043 h 6858000"/>
              <a:gd name="connsiteX647" fmla="*/ 1702258 w 7467600"/>
              <a:gd name="connsiteY647" fmla="*/ 3612286 h 6858000"/>
              <a:gd name="connsiteX648" fmla="*/ 1538370 w 7467600"/>
              <a:gd name="connsiteY648" fmla="*/ 3811804 h 6858000"/>
              <a:gd name="connsiteX649" fmla="*/ 542867 w 7467600"/>
              <a:gd name="connsiteY649" fmla="*/ 4944092 h 6858000"/>
              <a:gd name="connsiteX650" fmla="*/ 515800 w 7467600"/>
              <a:gd name="connsiteY650" fmla="*/ 4862180 h 6858000"/>
              <a:gd name="connsiteX651" fmla="*/ 909145 w 7467600"/>
              <a:gd name="connsiteY651" fmla="*/ 4199225 h 6858000"/>
              <a:gd name="connsiteX652" fmla="*/ 1214067 w 7467600"/>
              <a:gd name="connsiteY652" fmla="*/ 3908561 h 6858000"/>
              <a:gd name="connsiteX653" fmla="*/ 640967 w 7467600"/>
              <a:gd name="connsiteY653" fmla="*/ 4105601 h 6858000"/>
              <a:gd name="connsiteX654" fmla="*/ 112563 w 7467600"/>
              <a:gd name="connsiteY654" fmla="*/ 4396952 h 6858000"/>
              <a:gd name="connsiteX655" fmla="*/ 0 w 7467600"/>
              <a:gd name="connsiteY655" fmla="*/ 4466006 h 6858000"/>
              <a:gd name="connsiteX656" fmla="*/ 0 w 7467600"/>
              <a:gd name="connsiteY656" fmla="*/ 4233763 h 6858000"/>
              <a:gd name="connsiteX657" fmla="*/ 36881 w 7467600"/>
              <a:gd name="connsiteY657" fmla="*/ 4200118 h 6858000"/>
              <a:gd name="connsiteX658" fmla="*/ 910534 w 7467600"/>
              <a:gd name="connsiteY658" fmla="*/ 3629753 h 6858000"/>
              <a:gd name="connsiteX659" fmla="*/ 1578717 w 7467600"/>
              <a:gd name="connsiteY659" fmla="*/ 3575982 h 6858000"/>
              <a:gd name="connsiteX660" fmla="*/ 2338780 w 7467600"/>
              <a:gd name="connsiteY660" fmla="*/ 3033725 h 6858000"/>
              <a:gd name="connsiteX661" fmla="*/ 1807991 w 7467600"/>
              <a:gd name="connsiteY661" fmla="*/ 2807184 h 6858000"/>
              <a:gd name="connsiteX662" fmla="*/ 1416358 w 7467600"/>
              <a:gd name="connsiteY662" fmla="*/ 3112571 h 6858000"/>
              <a:gd name="connsiteX663" fmla="*/ 939066 w 7467600"/>
              <a:gd name="connsiteY663" fmla="*/ 3378798 h 6858000"/>
              <a:gd name="connsiteX664" fmla="*/ 115099 w 7467600"/>
              <a:gd name="connsiteY664" fmla="*/ 3607650 h 6858000"/>
              <a:gd name="connsiteX665" fmla="*/ 97284 w 7467600"/>
              <a:gd name="connsiteY665" fmla="*/ 3520393 h 6858000"/>
              <a:gd name="connsiteX666" fmla="*/ 922050 w 7467600"/>
              <a:gd name="connsiteY666" fmla="*/ 3074867 h 6858000"/>
              <a:gd name="connsiteX667" fmla="*/ 1405265 w 7467600"/>
              <a:gd name="connsiteY667" fmla="*/ 3016319 h 6858000"/>
              <a:gd name="connsiteX668" fmla="*/ 1407512 w 7467600"/>
              <a:gd name="connsiteY668" fmla="*/ 3018001 h 6858000"/>
              <a:gd name="connsiteX669" fmla="*/ 1726266 w 7467600"/>
              <a:gd name="connsiteY669" fmla="*/ 2777274 h 6858000"/>
              <a:gd name="connsiteX670" fmla="*/ 625390 w 7467600"/>
              <a:gd name="connsiteY670" fmla="*/ 2514541 h 6858000"/>
              <a:gd name="connsiteX671" fmla="*/ 619799 w 7467600"/>
              <a:gd name="connsiteY671" fmla="*/ 2527180 h 6858000"/>
              <a:gd name="connsiteX672" fmla="*/ 310030 w 7467600"/>
              <a:gd name="connsiteY672" fmla="*/ 2771818 h 6858000"/>
              <a:gd name="connsiteX673" fmla="*/ 173877 w 7467600"/>
              <a:gd name="connsiteY673" fmla="*/ 2937056 h 6858000"/>
              <a:gd name="connsiteX674" fmla="*/ 77889 w 7467600"/>
              <a:gd name="connsiteY674" fmla="*/ 3138440 h 6858000"/>
              <a:gd name="connsiteX675" fmla="*/ 0 w 7467600"/>
              <a:gd name="connsiteY675" fmla="*/ 3271395 h 6858000"/>
              <a:gd name="connsiteX676" fmla="*/ 0 w 7467600"/>
              <a:gd name="connsiteY676" fmla="*/ 3153002 h 6858000"/>
              <a:gd name="connsiteX677" fmla="*/ 2386 w 7467600"/>
              <a:gd name="connsiteY677" fmla="*/ 3149203 h 6858000"/>
              <a:gd name="connsiteX678" fmla="*/ 89753 w 7467600"/>
              <a:gd name="connsiteY678" fmla="*/ 2987702 h 6858000"/>
              <a:gd name="connsiteX679" fmla="*/ 76869 w 7467600"/>
              <a:gd name="connsiteY679" fmla="*/ 3005404 h 6858000"/>
              <a:gd name="connsiteX680" fmla="*/ 32049 w 7467600"/>
              <a:gd name="connsiteY680" fmla="*/ 3065814 h 6858000"/>
              <a:gd name="connsiteX681" fmla="*/ 0 w 7467600"/>
              <a:gd name="connsiteY681" fmla="*/ 3108744 h 6858000"/>
              <a:gd name="connsiteX682" fmla="*/ 0 w 7467600"/>
              <a:gd name="connsiteY682" fmla="*/ 3058059 h 6858000"/>
              <a:gd name="connsiteX683" fmla="*/ 7610 w 7467600"/>
              <a:gd name="connsiteY683" fmla="*/ 3047889 h 6858000"/>
              <a:gd name="connsiteX684" fmla="*/ 52419 w 7467600"/>
              <a:gd name="connsiteY684" fmla="*/ 2987479 h 6858000"/>
              <a:gd name="connsiteX685" fmla="*/ 59142 w 7467600"/>
              <a:gd name="connsiteY685" fmla="*/ 2978488 h 6858000"/>
              <a:gd name="connsiteX686" fmla="*/ 0 w 7467600"/>
              <a:gd name="connsiteY686" fmla="*/ 3015334 h 6858000"/>
              <a:gd name="connsiteX687" fmla="*/ 0 w 7467600"/>
              <a:gd name="connsiteY687" fmla="*/ 2914286 h 6858000"/>
              <a:gd name="connsiteX688" fmla="*/ 36383 w 7467600"/>
              <a:gd name="connsiteY688" fmla="*/ 2901128 h 6858000"/>
              <a:gd name="connsiteX689" fmla="*/ 156329 w 7467600"/>
              <a:gd name="connsiteY689" fmla="*/ 2840533 h 6858000"/>
              <a:gd name="connsiteX690" fmla="*/ 358355 w 7467600"/>
              <a:gd name="connsiteY690" fmla="*/ 2620471 h 6858000"/>
              <a:gd name="connsiteX691" fmla="*/ 510577 w 7467600"/>
              <a:gd name="connsiteY691" fmla="*/ 2501244 h 6858000"/>
              <a:gd name="connsiteX692" fmla="*/ 211967 w 7467600"/>
              <a:gd name="connsiteY692" fmla="*/ 2479171 h 6858000"/>
              <a:gd name="connsiteX693" fmla="*/ 0 w 7467600"/>
              <a:gd name="connsiteY693" fmla="*/ 2476398 h 6858000"/>
              <a:gd name="connsiteX694" fmla="*/ 0 w 7467600"/>
              <a:gd name="connsiteY694" fmla="*/ 2389189 h 6858000"/>
              <a:gd name="connsiteX695" fmla="*/ 103062 w 7467600"/>
              <a:gd name="connsiteY695" fmla="*/ 2389518 h 6858000"/>
              <a:gd name="connsiteX696" fmla="*/ 510734 w 7467600"/>
              <a:gd name="connsiteY696" fmla="*/ 2416201 h 6858000"/>
              <a:gd name="connsiteX697" fmla="*/ 279257 w 7467600"/>
              <a:gd name="connsiteY697" fmla="*/ 2092102 h 6858000"/>
              <a:gd name="connsiteX698" fmla="*/ 65265 w 7467600"/>
              <a:gd name="connsiteY698" fmla="*/ 2006049 h 6858000"/>
              <a:gd name="connsiteX699" fmla="*/ 0 w 7467600"/>
              <a:gd name="connsiteY699" fmla="*/ 1982532 h 6858000"/>
              <a:gd name="connsiteX700" fmla="*/ 0 w 7467600"/>
              <a:gd name="connsiteY700" fmla="*/ 1912789 h 6858000"/>
              <a:gd name="connsiteX701" fmla="*/ 97460 w 7467600"/>
              <a:gd name="connsiteY701" fmla="*/ 1953725 h 6858000"/>
              <a:gd name="connsiteX702" fmla="*/ 221272 w 7467600"/>
              <a:gd name="connsiteY702" fmla="*/ 1980766 h 6858000"/>
              <a:gd name="connsiteX703" fmla="*/ 116765 w 7467600"/>
              <a:gd name="connsiteY703" fmla="*/ 1911033 h 6858000"/>
              <a:gd name="connsiteX704" fmla="*/ 16405 w 7467600"/>
              <a:gd name="connsiteY704" fmla="*/ 1803412 h 6858000"/>
              <a:gd name="connsiteX705" fmla="*/ 0 w 7467600"/>
              <a:gd name="connsiteY705" fmla="*/ 1784777 h 6858000"/>
              <a:gd name="connsiteX706" fmla="*/ 0 w 7467600"/>
              <a:gd name="connsiteY706" fmla="*/ 1740082 h 6858000"/>
              <a:gd name="connsiteX707" fmla="*/ 39394 w 7467600"/>
              <a:gd name="connsiteY707" fmla="*/ 1784856 h 6858000"/>
              <a:gd name="connsiteX708" fmla="*/ 135813 w 7467600"/>
              <a:gd name="connsiteY708" fmla="*/ 1888838 h 6858000"/>
              <a:gd name="connsiteX709" fmla="*/ 242575 w 7467600"/>
              <a:gd name="connsiteY709" fmla="*/ 1958841 h 6858000"/>
              <a:gd name="connsiteX710" fmla="*/ 82197 w 7467600"/>
              <a:gd name="connsiteY710" fmla="*/ 1754826 h 6858000"/>
              <a:gd name="connsiteX711" fmla="*/ 0 w 7467600"/>
              <a:gd name="connsiteY711" fmla="*/ 1679650 h 6858000"/>
              <a:gd name="connsiteX712" fmla="*/ 0 w 7467600"/>
              <a:gd name="connsiteY712" fmla="*/ 1602463 h 6858000"/>
              <a:gd name="connsiteX713" fmla="*/ 84689 w 7467600"/>
              <a:gd name="connsiteY713" fmla="*/ 1677442 h 6858000"/>
              <a:gd name="connsiteX714" fmla="*/ 298437 w 7467600"/>
              <a:gd name="connsiteY714" fmla="*/ 1968019 h 6858000"/>
              <a:gd name="connsiteX715" fmla="*/ 227269 w 7467600"/>
              <a:gd name="connsiteY715" fmla="*/ 1114064 h 6858000"/>
              <a:gd name="connsiteX716" fmla="*/ 248003 w 7467600"/>
              <a:gd name="connsiteY716" fmla="*/ 1089613 h 6858000"/>
              <a:gd name="connsiteX717" fmla="*/ 427020 w 7467600"/>
              <a:gd name="connsiteY717" fmla="*/ 1619803 h 6858000"/>
              <a:gd name="connsiteX718" fmla="*/ 340345 w 7467600"/>
              <a:gd name="connsiteY718" fmla="*/ 2027739 h 6858000"/>
              <a:gd name="connsiteX719" fmla="*/ 360865 w 7467600"/>
              <a:gd name="connsiteY719" fmla="*/ 2044827 h 6858000"/>
              <a:gd name="connsiteX720" fmla="*/ 560414 w 7467600"/>
              <a:gd name="connsiteY720" fmla="*/ 2421457 h 6858000"/>
              <a:gd name="connsiteX721" fmla="*/ 1359703 w 7467600"/>
              <a:gd name="connsiteY721" fmla="*/ 2578554 h 6858000"/>
              <a:gd name="connsiteX722" fmla="*/ 1359422 w 7467600"/>
              <a:gd name="connsiteY722" fmla="*/ 2577994 h 6858000"/>
              <a:gd name="connsiteX723" fmla="*/ 828701 w 7467600"/>
              <a:gd name="connsiteY723" fmla="*/ 1839520 h 6858000"/>
              <a:gd name="connsiteX724" fmla="*/ 494427 w 7467600"/>
              <a:gd name="connsiteY724" fmla="*/ 1092333 h 6858000"/>
              <a:gd name="connsiteX725" fmla="*/ 506322 w 7467600"/>
              <a:gd name="connsiteY725" fmla="*/ 1020997 h 6858000"/>
              <a:gd name="connsiteX726" fmla="*/ 4570198 w 7467600"/>
              <a:gd name="connsiteY726" fmla="*/ 978081 h 6858000"/>
              <a:gd name="connsiteX727" fmla="*/ 4523691 w 7467600"/>
              <a:gd name="connsiteY727" fmla="*/ 1127776 h 6858000"/>
              <a:gd name="connsiteX728" fmla="*/ 4509875 w 7467600"/>
              <a:gd name="connsiteY728" fmla="*/ 1167552 h 6858000"/>
              <a:gd name="connsiteX729" fmla="*/ 4478168 w 7467600"/>
              <a:gd name="connsiteY729" fmla="*/ 1260735 h 6858000"/>
              <a:gd name="connsiteX730" fmla="*/ 4409309 w 7467600"/>
              <a:gd name="connsiteY730" fmla="*/ 1666996 h 6858000"/>
              <a:gd name="connsiteX731" fmla="*/ 4370031 w 7467600"/>
              <a:gd name="connsiteY731" fmla="*/ 1955666 h 6858000"/>
              <a:gd name="connsiteX732" fmla="*/ 4570198 w 7467600"/>
              <a:gd name="connsiteY732" fmla="*/ 978081 h 6858000"/>
              <a:gd name="connsiteX733" fmla="*/ 4557898 w 7467600"/>
              <a:gd name="connsiteY733" fmla="*/ 900011 h 6858000"/>
              <a:gd name="connsiteX734" fmla="*/ 4344840 w 7467600"/>
              <a:gd name="connsiteY734" fmla="*/ 1922038 h 6858000"/>
              <a:gd name="connsiteX735" fmla="*/ 4378710 w 7467600"/>
              <a:gd name="connsiteY735" fmla="*/ 1665516 h 6858000"/>
              <a:gd name="connsiteX736" fmla="*/ 4448798 w 7467600"/>
              <a:gd name="connsiteY736" fmla="*/ 1253024 h 6858000"/>
              <a:gd name="connsiteX737" fmla="*/ 4480315 w 7467600"/>
              <a:gd name="connsiteY737" fmla="*/ 1158454 h 6858000"/>
              <a:gd name="connsiteX738" fmla="*/ 4494133 w 7467600"/>
              <a:gd name="connsiteY738" fmla="*/ 1118676 h 6858000"/>
              <a:gd name="connsiteX739" fmla="*/ 4557898 w 7467600"/>
              <a:gd name="connsiteY739" fmla="*/ 900011 h 6858000"/>
              <a:gd name="connsiteX740" fmla="*/ 5870151 w 7467600"/>
              <a:gd name="connsiteY740" fmla="*/ 898890 h 6858000"/>
              <a:gd name="connsiteX741" fmla="*/ 5861335 w 7467600"/>
              <a:gd name="connsiteY741" fmla="*/ 899177 h 6858000"/>
              <a:gd name="connsiteX742" fmla="*/ 5843702 w 7467600"/>
              <a:gd name="connsiteY742" fmla="*/ 899748 h 6858000"/>
              <a:gd name="connsiteX743" fmla="*/ 5651107 w 7467600"/>
              <a:gd name="connsiteY743" fmla="*/ 920306 h 6858000"/>
              <a:gd name="connsiteX744" fmla="*/ 5459407 w 7467600"/>
              <a:gd name="connsiteY744" fmla="*/ 940975 h 6858000"/>
              <a:gd name="connsiteX745" fmla="*/ 5374846 w 7467600"/>
              <a:gd name="connsiteY745" fmla="*/ 941988 h 6858000"/>
              <a:gd name="connsiteX746" fmla="*/ 5256105 w 7467600"/>
              <a:gd name="connsiteY746" fmla="*/ 945632 h 6858000"/>
              <a:gd name="connsiteX747" fmla="*/ 5107071 w 7467600"/>
              <a:gd name="connsiteY747" fmla="*/ 969720 h 6858000"/>
              <a:gd name="connsiteX748" fmla="*/ 4998681 w 7467600"/>
              <a:gd name="connsiteY748" fmla="*/ 988771 h 6858000"/>
              <a:gd name="connsiteX749" fmla="*/ 5870151 w 7467600"/>
              <a:gd name="connsiteY749" fmla="*/ 898890 h 6858000"/>
              <a:gd name="connsiteX750" fmla="*/ 5504425 w 7467600"/>
              <a:gd name="connsiteY750" fmla="*/ 848067 h 6858000"/>
              <a:gd name="connsiteX751" fmla="*/ 4968849 w 7467600"/>
              <a:gd name="connsiteY751" fmla="*/ 962318 h 6858000"/>
              <a:gd name="connsiteX752" fmla="*/ 5104039 w 7467600"/>
              <a:gd name="connsiteY752" fmla="*/ 940634 h 6858000"/>
              <a:gd name="connsiteX753" fmla="*/ 5256311 w 7467600"/>
              <a:gd name="connsiteY753" fmla="*/ 916490 h 6858000"/>
              <a:gd name="connsiteX754" fmla="*/ 5377381 w 7467600"/>
              <a:gd name="connsiteY754" fmla="*/ 912671 h 6858000"/>
              <a:gd name="connsiteX755" fmla="*/ 5460148 w 7467600"/>
              <a:gd name="connsiteY755" fmla="*/ 911442 h 6858000"/>
              <a:gd name="connsiteX756" fmla="*/ 5648971 w 7467600"/>
              <a:gd name="connsiteY756" fmla="*/ 891331 h 6858000"/>
              <a:gd name="connsiteX757" fmla="*/ 5844807 w 7467600"/>
              <a:gd name="connsiteY757" fmla="*/ 870718 h 6858000"/>
              <a:gd name="connsiteX758" fmla="*/ 5862975 w 7467600"/>
              <a:gd name="connsiteY758" fmla="*/ 869756 h 6858000"/>
              <a:gd name="connsiteX759" fmla="*/ 5920887 w 7467600"/>
              <a:gd name="connsiteY759" fmla="*/ 865929 h 6858000"/>
              <a:gd name="connsiteX760" fmla="*/ 5504425 w 7467600"/>
              <a:gd name="connsiteY760" fmla="*/ 848067 h 6858000"/>
              <a:gd name="connsiteX761" fmla="*/ 3607114 w 7467600"/>
              <a:gd name="connsiteY761" fmla="*/ 467441 h 6858000"/>
              <a:gd name="connsiteX762" fmla="*/ 3296242 w 7467600"/>
              <a:gd name="connsiteY762" fmla="*/ 807991 h 6858000"/>
              <a:gd name="connsiteX763" fmla="*/ 3174674 w 7467600"/>
              <a:gd name="connsiteY763" fmla="*/ 919759 h 6858000"/>
              <a:gd name="connsiteX764" fmla="*/ 3042978 w 7467600"/>
              <a:gd name="connsiteY764" fmla="*/ 1054894 h 6858000"/>
              <a:gd name="connsiteX765" fmla="*/ 2968914 w 7467600"/>
              <a:gd name="connsiteY765" fmla="*/ 1133756 h 6858000"/>
              <a:gd name="connsiteX766" fmla="*/ 3103823 w 7467600"/>
              <a:gd name="connsiteY766" fmla="*/ 1026814 h 6858000"/>
              <a:gd name="connsiteX767" fmla="*/ 3607114 w 7467600"/>
              <a:gd name="connsiteY767" fmla="*/ 467441 h 6858000"/>
              <a:gd name="connsiteX768" fmla="*/ 3744487 w 7467600"/>
              <a:gd name="connsiteY768" fmla="*/ 383136 h 6858000"/>
              <a:gd name="connsiteX769" fmla="*/ 3970213 w 7467600"/>
              <a:gd name="connsiteY769" fmla="*/ 995559 h 6858000"/>
              <a:gd name="connsiteX770" fmla="*/ 3744487 w 7467600"/>
              <a:gd name="connsiteY770" fmla="*/ 383136 h 6858000"/>
              <a:gd name="connsiteX771" fmla="*/ 3624562 w 7467600"/>
              <a:gd name="connsiteY771" fmla="*/ 367041 h 6858000"/>
              <a:gd name="connsiteX772" fmla="*/ 3489712 w 7467600"/>
              <a:gd name="connsiteY772" fmla="*/ 485386 h 6858000"/>
              <a:gd name="connsiteX773" fmla="*/ 3182994 w 7467600"/>
              <a:gd name="connsiteY773" fmla="*/ 828265 h 6858000"/>
              <a:gd name="connsiteX774" fmla="*/ 2892114 w 7467600"/>
              <a:gd name="connsiteY774" fmla="*/ 1172635 h 6858000"/>
              <a:gd name="connsiteX775" fmla="*/ 3021459 w 7467600"/>
              <a:gd name="connsiteY775" fmla="*/ 1035385 h 6858000"/>
              <a:gd name="connsiteX776" fmla="*/ 3153873 w 7467600"/>
              <a:gd name="connsiteY776" fmla="*/ 898971 h 6858000"/>
              <a:gd name="connsiteX777" fmla="*/ 3276511 w 7467600"/>
              <a:gd name="connsiteY777" fmla="*/ 786423 h 6858000"/>
              <a:gd name="connsiteX778" fmla="*/ 3584154 w 7467600"/>
              <a:gd name="connsiteY778" fmla="*/ 448218 h 6858000"/>
              <a:gd name="connsiteX779" fmla="*/ 3624562 w 7467600"/>
              <a:gd name="connsiteY779" fmla="*/ 367041 h 6858000"/>
              <a:gd name="connsiteX780" fmla="*/ 3766672 w 7467600"/>
              <a:gd name="connsiteY780" fmla="*/ 359429 h 6858000"/>
              <a:gd name="connsiteX781" fmla="*/ 3996338 w 7467600"/>
              <a:gd name="connsiteY781" fmla="*/ 968237 h 6858000"/>
              <a:gd name="connsiteX782" fmla="*/ 3766672 w 7467600"/>
              <a:gd name="connsiteY782" fmla="*/ 359429 h 6858000"/>
              <a:gd name="connsiteX783" fmla="*/ 5805386 w 7467600"/>
              <a:gd name="connsiteY783" fmla="*/ 239240 h 6858000"/>
              <a:gd name="connsiteX784" fmla="*/ 5736947 w 7467600"/>
              <a:gd name="connsiteY784" fmla="*/ 261367 h 6858000"/>
              <a:gd name="connsiteX785" fmla="*/ 5427012 w 7467600"/>
              <a:gd name="connsiteY785" fmla="*/ 311272 h 6858000"/>
              <a:gd name="connsiteX786" fmla="*/ 5147818 w 7467600"/>
              <a:gd name="connsiteY786" fmla="*/ 322112 h 6858000"/>
              <a:gd name="connsiteX787" fmla="*/ 5060854 w 7467600"/>
              <a:gd name="connsiteY787" fmla="*/ 311882 h 6858000"/>
              <a:gd name="connsiteX788" fmla="*/ 4945989 w 7467600"/>
              <a:gd name="connsiteY788" fmla="*/ 300516 h 6858000"/>
              <a:gd name="connsiteX789" fmla="*/ 5410479 w 7467600"/>
              <a:gd name="connsiteY789" fmla="*/ 348434 h 6858000"/>
              <a:gd name="connsiteX790" fmla="*/ 5805386 w 7467600"/>
              <a:gd name="connsiteY790" fmla="*/ 239240 h 6858000"/>
              <a:gd name="connsiteX791" fmla="*/ 5905192 w 7467600"/>
              <a:gd name="connsiteY791" fmla="*/ 163079 h 6858000"/>
              <a:gd name="connsiteX792" fmla="*/ 5865655 w 7467600"/>
              <a:gd name="connsiteY792" fmla="*/ 171901 h 6858000"/>
              <a:gd name="connsiteX793" fmla="*/ 5259740 w 7467600"/>
              <a:gd name="connsiteY793" fmla="*/ 257013 h 6858000"/>
              <a:gd name="connsiteX794" fmla="*/ 5208466 w 7467600"/>
              <a:gd name="connsiteY794" fmla="*/ 257550 h 6858000"/>
              <a:gd name="connsiteX795" fmla="*/ 4980204 w 7467600"/>
              <a:gd name="connsiteY795" fmla="*/ 271903 h 6858000"/>
              <a:gd name="connsiteX796" fmla="*/ 5068068 w 7467600"/>
              <a:gd name="connsiteY796" fmla="*/ 282244 h 6858000"/>
              <a:gd name="connsiteX797" fmla="*/ 5153231 w 7467600"/>
              <a:gd name="connsiteY797" fmla="*/ 292240 h 6858000"/>
              <a:gd name="connsiteX798" fmla="*/ 5426491 w 7467600"/>
              <a:gd name="connsiteY798" fmla="*/ 281128 h 6858000"/>
              <a:gd name="connsiteX799" fmla="*/ 5731212 w 7467600"/>
              <a:gd name="connsiteY799" fmla="*/ 231951 h 6858000"/>
              <a:gd name="connsiteX800" fmla="*/ 5905192 w 7467600"/>
              <a:gd name="connsiteY800" fmla="*/ 163079 h 6858000"/>
              <a:gd name="connsiteX801" fmla="*/ 5944437 w 7467600"/>
              <a:gd name="connsiteY801" fmla="*/ 113829 h 6858000"/>
              <a:gd name="connsiteX802" fmla="*/ 5825032 w 7467600"/>
              <a:gd name="connsiteY802" fmla="*/ 146405 h 6858000"/>
              <a:gd name="connsiteX803" fmla="*/ 4955599 w 7467600"/>
              <a:gd name="connsiteY803" fmla="*/ 247008 h 6858000"/>
              <a:gd name="connsiteX804" fmla="*/ 5210104 w 7467600"/>
              <a:gd name="connsiteY804" fmla="*/ 228123 h 6858000"/>
              <a:gd name="connsiteX805" fmla="*/ 5261015 w 7467600"/>
              <a:gd name="connsiteY805" fmla="*/ 227087 h 6858000"/>
              <a:gd name="connsiteX806" fmla="*/ 5861181 w 7467600"/>
              <a:gd name="connsiteY806" fmla="*/ 143093 h 6858000"/>
              <a:gd name="connsiteX807" fmla="*/ 5961252 w 7467600"/>
              <a:gd name="connsiteY807" fmla="*/ 114820 h 6858000"/>
              <a:gd name="connsiteX808" fmla="*/ 5944437 w 7467600"/>
              <a:gd name="connsiteY808" fmla="*/ 113829 h 6858000"/>
              <a:gd name="connsiteX809" fmla="*/ 3882765 w 7467600"/>
              <a:gd name="connsiteY809" fmla="*/ 0 h 6858000"/>
              <a:gd name="connsiteX810" fmla="*/ 3995099 w 7467600"/>
              <a:gd name="connsiteY810" fmla="*/ 0 h 6858000"/>
              <a:gd name="connsiteX811" fmla="*/ 4163818 w 7467600"/>
              <a:gd name="connsiteY811" fmla="*/ 234104 h 6858000"/>
              <a:gd name="connsiteX812" fmla="*/ 4172099 w 7467600"/>
              <a:gd name="connsiteY812" fmla="*/ 234207 h 6858000"/>
              <a:gd name="connsiteX813" fmla="*/ 4784282 w 7467600"/>
              <a:gd name="connsiteY813" fmla="*/ 276561 h 6858000"/>
              <a:gd name="connsiteX814" fmla="*/ 4801687 w 7467600"/>
              <a:gd name="connsiteY814" fmla="*/ 267764 h 6858000"/>
              <a:gd name="connsiteX815" fmla="*/ 6082788 w 7467600"/>
              <a:gd name="connsiteY815" fmla="*/ 64119 h 6858000"/>
              <a:gd name="connsiteX816" fmla="*/ 6099442 w 7467600"/>
              <a:gd name="connsiteY816" fmla="*/ 82568 h 6858000"/>
              <a:gd name="connsiteX817" fmla="*/ 4804137 w 7467600"/>
              <a:gd name="connsiteY817" fmla="*/ 320931 h 6858000"/>
              <a:gd name="connsiteX818" fmla="*/ 4227047 w 7467600"/>
              <a:gd name="connsiteY818" fmla="*/ 313415 h 6858000"/>
              <a:gd name="connsiteX819" fmla="*/ 4346041 w 7467600"/>
              <a:gd name="connsiteY819" fmla="*/ 456086 h 6858000"/>
              <a:gd name="connsiteX820" fmla="*/ 4870967 w 7467600"/>
              <a:gd name="connsiteY820" fmla="*/ 963061 h 6858000"/>
              <a:gd name="connsiteX821" fmla="*/ 4889647 w 7467600"/>
              <a:gd name="connsiteY821" fmla="*/ 957147 h 6858000"/>
              <a:gd name="connsiteX822" fmla="*/ 5422504 w 7467600"/>
              <a:gd name="connsiteY822" fmla="*/ 805191 h 6858000"/>
              <a:gd name="connsiteX823" fmla="*/ 6087656 w 7467600"/>
              <a:gd name="connsiteY823" fmla="*/ 826703 h 6858000"/>
              <a:gd name="connsiteX824" fmla="*/ 6058717 w 7467600"/>
              <a:gd name="connsiteY824" fmla="*/ 865992 h 6858000"/>
              <a:gd name="connsiteX825" fmla="*/ 4974153 w 7467600"/>
              <a:gd name="connsiteY825" fmla="*/ 1045456 h 6858000"/>
              <a:gd name="connsiteX826" fmla="*/ 5627835 w 7467600"/>
              <a:gd name="connsiteY826" fmla="*/ 1472077 h 6858000"/>
              <a:gd name="connsiteX827" fmla="*/ 5629817 w 7467600"/>
              <a:gd name="connsiteY827" fmla="*/ 1471412 h 6858000"/>
              <a:gd name="connsiteX828" fmla="*/ 5634124 w 7467600"/>
              <a:gd name="connsiteY828" fmla="*/ 1470572 h 6858000"/>
              <a:gd name="connsiteX829" fmla="*/ 5755832 w 7467600"/>
              <a:gd name="connsiteY829" fmla="*/ 1383886 h 6858000"/>
              <a:gd name="connsiteX830" fmla="*/ 6014186 w 7467600"/>
              <a:gd name="connsiteY830" fmla="*/ 1279799 h 6858000"/>
              <a:gd name="connsiteX831" fmla="*/ 6901619 w 7467600"/>
              <a:gd name="connsiteY831" fmla="*/ 1047874 h 6858000"/>
              <a:gd name="connsiteX832" fmla="*/ 6931566 w 7467600"/>
              <a:gd name="connsiteY832" fmla="*/ 1062034 h 6858000"/>
              <a:gd name="connsiteX833" fmla="*/ 5790982 w 7467600"/>
              <a:gd name="connsiteY833" fmla="*/ 1561380 h 6858000"/>
              <a:gd name="connsiteX834" fmla="*/ 6188971 w 7467600"/>
              <a:gd name="connsiteY834" fmla="*/ 1755168 h 6858000"/>
              <a:gd name="connsiteX835" fmla="*/ 6202446 w 7467600"/>
              <a:gd name="connsiteY835" fmla="*/ 1752268 h 6858000"/>
              <a:gd name="connsiteX836" fmla="*/ 7179560 w 7467600"/>
              <a:gd name="connsiteY836" fmla="*/ 1467551 h 6858000"/>
              <a:gd name="connsiteX837" fmla="*/ 7158730 w 7467600"/>
              <a:gd name="connsiteY837" fmla="*/ 1507835 h 6858000"/>
              <a:gd name="connsiteX838" fmla="*/ 6326959 w 7467600"/>
              <a:gd name="connsiteY838" fmla="*/ 1817686 h 6858000"/>
              <a:gd name="connsiteX839" fmla="*/ 6537433 w 7467600"/>
              <a:gd name="connsiteY839" fmla="*/ 1907790 h 6858000"/>
              <a:gd name="connsiteX840" fmla="*/ 6550221 w 7467600"/>
              <a:gd name="connsiteY840" fmla="*/ 1910729 h 6858000"/>
              <a:gd name="connsiteX841" fmla="*/ 6964438 w 7467600"/>
              <a:gd name="connsiteY841" fmla="*/ 2209505 h 6858000"/>
              <a:gd name="connsiteX842" fmla="*/ 7367862 w 7467600"/>
              <a:gd name="connsiteY842" fmla="*/ 2806833 h 6858000"/>
              <a:gd name="connsiteX843" fmla="*/ 7364329 w 7467600"/>
              <a:gd name="connsiteY843" fmla="*/ 2826907 h 6858000"/>
              <a:gd name="connsiteX844" fmla="*/ 7290545 w 7467600"/>
              <a:gd name="connsiteY844" fmla="*/ 2850663 h 6858000"/>
              <a:gd name="connsiteX845" fmla="*/ 6472036 w 7467600"/>
              <a:gd name="connsiteY845" fmla="*/ 1959003 h 6858000"/>
              <a:gd name="connsiteX846" fmla="*/ 5792897 w 7467600"/>
              <a:gd name="connsiteY846" fmla="*/ 1647747 h 6858000"/>
              <a:gd name="connsiteX847" fmla="*/ 5842751 w 7467600"/>
              <a:gd name="connsiteY847" fmla="*/ 1816112 h 6858000"/>
              <a:gd name="connsiteX848" fmla="*/ 5847424 w 7467600"/>
              <a:gd name="connsiteY848" fmla="*/ 1815776 h 6858000"/>
              <a:gd name="connsiteX849" fmla="*/ 6399821 w 7467600"/>
              <a:gd name="connsiteY849" fmla="*/ 2344799 h 6858000"/>
              <a:gd name="connsiteX850" fmla="*/ 6323232 w 7467600"/>
              <a:gd name="connsiteY850" fmla="*/ 2389634 h 6858000"/>
              <a:gd name="connsiteX851" fmla="*/ 5942958 w 7467600"/>
              <a:gd name="connsiteY851" fmla="*/ 2077708 h 6858000"/>
              <a:gd name="connsiteX852" fmla="*/ 5921559 w 7467600"/>
              <a:gd name="connsiteY852" fmla="*/ 2378596 h 6858000"/>
              <a:gd name="connsiteX853" fmla="*/ 5817651 w 7467600"/>
              <a:gd name="connsiteY853" fmla="*/ 3023919 h 6858000"/>
              <a:gd name="connsiteX854" fmla="*/ 5729634 w 7467600"/>
              <a:gd name="connsiteY854" fmla="*/ 3051849 h 6858000"/>
              <a:gd name="connsiteX855" fmla="*/ 5611018 w 7467600"/>
              <a:gd name="connsiteY855" fmla="*/ 2316769 h 6858000"/>
              <a:gd name="connsiteX856" fmla="*/ 5687608 w 7467600"/>
              <a:gd name="connsiteY856" fmla="*/ 2039972 h 6858000"/>
              <a:gd name="connsiteX857" fmla="*/ 5657554 w 7467600"/>
              <a:gd name="connsiteY857" fmla="*/ 1576445 h 6858000"/>
              <a:gd name="connsiteX858" fmla="*/ 5150475 w 7467600"/>
              <a:gd name="connsiteY858" fmla="*/ 1274012 h 6858000"/>
              <a:gd name="connsiteX859" fmla="*/ 5349142 w 7467600"/>
              <a:gd name="connsiteY859" fmla="*/ 2204405 h 6858000"/>
              <a:gd name="connsiteX860" fmla="*/ 5262214 w 7467600"/>
              <a:gd name="connsiteY860" fmla="*/ 2233836 h 6858000"/>
              <a:gd name="connsiteX861" fmla="*/ 4981539 w 7467600"/>
              <a:gd name="connsiteY861" fmla="*/ 1542201 h 6858000"/>
              <a:gd name="connsiteX862" fmla="*/ 4958461 w 7467600"/>
              <a:gd name="connsiteY862" fmla="*/ 1136957 h 6858000"/>
              <a:gd name="connsiteX863" fmla="*/ 4655015 w 7467600"/>
              <a:gd name="connsiteY863" fmla="*/ 891426 h 6858000"/>
              <a:gd name="connsiteX864" fmla="*/ 4348002 w 7467600"/>
              <a:gd name="connsiteY864" fmla="*/ 2205895 h 6858000"/>
              <a:gd name="connsiteX865" fmla="*/ 4262250 w 7467600"/>
              <a:gd name="connsiteY865" fmla="*/ 2219972 h 6858000"/>
              <a:gd name="connsiteX866" fmla="*/ 4550611 w 7467600"/>
              <a:gd name="connsiteY866" fmla="*/ 817540 h 6858000"/>
              <a:gd name="connsiteX867" fmla="*/ 4564418 w 7467600"/>
              <a:gd name="connsiteY867" fmla="*/ 808293 h 6858000"/>
              <a:gd name="connsiteX868" fmla="*/ 4266388 w 7467600"/>
              <a:gd name="connsiteY868" fmla="*/ 500083 h 6858000"/>
              <a:gd name="connsiteX869" fmla="*/ 4032842 w 7467600"/>
              <a:gd name="connsiteY869" fmla="*/ 211809 h 6858000"/>
              <a:gd name="connsiteX870" fmla="*/ 3882765 w 7467600"/>
              <a:gd name="connsiteY870" fmla="*/ 0 h 6858000"/>
              <a:gd name="connsiteX871" fmla="*/ 3721337 w 7467600"/>
              <a:gd name="connsiteY871" fmla="*/ 0 h 6858000"/>
              <a:gd name="connsiteX872" fmla="*/ 3797544 w 7467600"/>
              <a:gd name="connsiteY872" fmla="*/ 0 h 6858000"/>
              <a:gd name="connsiteX873" fmla="*/ 3775734 w 7467600"/>
              <a:gd name="connsiteY873" fmla="*/ 95131 h 6858000"/>
              <a:gd name="connsiteX874" fmla="*/ 3724807 w 7467600"/>
              <a:gd name="connsiteY874" fmla="*/ 272257 h 6858000"/>
              <a:gd name="connsiteX875" fmla="*/ 3726844 w 7467600"/>
              <a:gd name="connsiteY875" fmla="*/ 282988 h 6858000"/>
              <a:gd name="connsiteX876" fmla="*/ 3742664 w 7467600"/>
              <a:gd name="connsiteY876" fmla="*/ 279918 h 6858000"/>
              <a:gd name="connsiteX877" fmla="*/ 4103910 w 7467600"/>
              <a:gd name="connsiteY877" fmla="*/ 1161917 h 6858000"/>
              <a:gd name="connsiteX878" fmla="*/ 4020269 w 7467600"/>
              <a:gd name="connsiteY878" fmla="*/ 1200406 h 6858000"/>
              <a:gd name="connsiteX879" fmla="*/ 3674882 w 7467600"/>
              <a:gd name="connsiteY879" fmla="*/ 488524 h 6858000"/>
              <a:gd name="connsiteX880" fmla="*/ 3132682 w 7467600"/>
              <a:gd name="connsiteY880" fmla="*/ 1072284 h 6858000"/>
              <a:gd name="connsiteX881" fmla="*/ 2716346 w 7467600"/>
              <a:gd name="connsiteY881" fmla="*/ 1276376 h 6858000"/>
              <a:gd name="connsiteX882" fmla="*/ 2716772 w 7467600"/>
              <a:gd name="connsiteY882" fmla="*/ 1255462 h 6858000"/>
              <a:gd name="connsiteX883" fmla="*/ 3471096 w 7467600"/>
              <a:gd name="connsiteY883" fmla="*/ 437072 h 6858000"/>
              <a:gd name="connsiteX884" fmla="*/ 3639057 w 7467600"/>
              <a:gd name="connsiteY884" fmla="*/ 286334 h 6858000"/>
              <a:gd name="connsiteX885" fmla="*/ 3640309 w 7467600"/>
              <a:gd name="connsiteY885" fmla="*/ 284664 h 6858000"/>
              <a:gd name="connsiteX886" fmla="*/ 3646022 w 7467600"/>
              <a:gd name="connsiteY886" fmla="*/ 276711 h 6858000"/>
              <a:gd name="connsiteX887" fmla="*/ 3707943 w 7467600"/>
              <a:gd name="connsiteY887" fmla="*/ 65958 h 6858000"/>
              <a:gd name="connsiteX888" fmla="*/ 3721337 w 7467600"/>
              <a:gd name="connsiteY888" fmla="*/ 0 h 6858000"/>
              <a:gd name="connsiteX889" fmla="*/ 2867960 w 7467600"/>
              <a:gd name="connsiteY889" fmla="*/ 0 h 6858000"/>
              <a:gd name="connsiteX890" fmla="*/ 2926351 w 7467600"/>
              <a:gd name="connsiteY890" fmla="*/ 0 h 6858000"/>
              <a:gd name="connsiteX891" fmla="*/ 2902823 w 7467600"/>
              <a:gd name="connsiteY891" fmla="*/ 262929 h 6858000"/>
              <a:gd name="connsiteX892" fmla="*/ 2940663 w 7467600"/>
              <a:gd name="connsiteY892" fmla="*/ 140884 h 6858000"/>
              <a:gd name="connsiteX893" fmla="*/ 2947039 w 7467600"/>
              <a:gd name="connsiteY893" fmla="*/ 122524 h 6858000"/>
              <a:gd name="connsiteX894" fmla="*/ 2984316 w 7467600"/>
              <a:gd name="connsiteY894" fmla="*/ 0 h 6858000"/>
              <a:gd name="connsiteX895" fmla="*/ 3016114 w 7467600"/>
              <a:gd name="connsiteY895" fmla="*/ 0 h 6858000"/>
              <a:gd name="connsiteX896" fmla="*/ 2979949 w 7467600"/>
              <a:gd name="connsiteY896" fmla="*/ 119274 h 6858000"/>
              <a:gd name="connsiteX897" fmla="*/ 3023879 w 7467600"/>
              <a:gd name="connsiteY897" fmla="*/ 0 h 6858000"/>
              <a:gd name="connsiteX898" fmla="*/ 3105400 w 7467600"/>
              <a:gd name="connsiteY898" fmla="*/ 0 h 6858000"/>
              <a:gd name="connsiteX899" fmla="*/ 3094669 w 7467600"/>
              <a:gd name="connsiteY899" fmla="*/ 30308 h 6858000"/>
              <a:gd name="connsiteX900" fmla="*/ 2901945 w 7467600"/>
              <a:gd name="connsiteY900" fmla="*/ 466538 h 6858000"/>
              <a:gd name="connsiteX901" fmla="*/ 2815209 w 7467600"/>
              <a:gd name="connsiteY901" fmla="*/ 497361 h 6858000"/>
              <a:gd name="connsiteX902" fmla="*/ 2844845 w 7467600"/>
              <a:gd name="connsiteY902" fmla="*/ 127638 h 6858000"/>
              <a:gd name="connsiteX903" fmla="*/ 2867960 w 7467600"/>
              <a:gd name="connsiteY903" fmla="*/ 0 h 6858000"/>
              <a:gd name="connsiteX904" fmla="*/ 1057230 w 7467600"/>
              <a:gd name="connsiteY904" fmla="*/ 0 h 6858000"/>
              <a:gd name="connsiteX905" fmla="*/ 1111003 w 7467600"/>
              <a:gd name="connsiteY905" fmla="*/ 0 h 6858000"/>
              <a:gd name="connsiteX906" fmla="*/ 1125553 w 7467600"/>
              <a:gd name="connsiteY906" fmla="*/ 52588 h 6858000"/>
              <a:gd name="connsiteX907" fmla="*/ 1304276 w 7467600"/>
              <a:gd name="connsiteY907" fmla="*/ 476275 h 6858000"/>
              <a:gd name="connsiteX908" fmla="*/ 1492066 w 7467600"/>
              <a:gd name="connsiteY908" fmla="*/ 886333 h 6858000"/>
              <a:gd name="connsiteX909" fmla="*/ 1423698 w 7467600"/>
              <a:gd name="connsiteY909" fmla="*/ 710817 h 6858000"/>
              <a:gd name="connsiteX910" fmla="*/ 1357609 w 7467600"/>
              <a:gd name="connsiteY910" fmla="*/ 532892 h 6858000"/>
              <a:gd name="connsiteX911" fmla="*/ 1309550 w 7467600"/>
              <a:gd name="connsiteY911" fmla="*/ 374031 h 6858000"/>
              <a:gd name="connsiteX912" fmla="*/ 1193673 w 7467600"/>
              <a:gd name="connsiteY912" fmla="*/ 49533 h 6858000"/>
              <a:gd name="connsiteX913" fmla="*/ 1164391 w 7467600"/>
              <a:gd name="connsiteY913" fmla="*/ 0 h 6858000"/>
              <a:gd name="connsiteX914" fmla="*/ 1200666 w 7467600"/>
              <a:gd name="connsiteY914" fmla="*/ 0 h 6858000"/>
              <a:gd name="connsiteX915" fmla="*/ 1223408 w 7467600"/>
              <a:gd name="connsiteY915" fmla="*/ 38996 h 6858000"/>
              <a:gd name="connsiteX916" fmla="*/ 1339635 w 7467600"/>
              <a:gd name="connsiteY916" fmla="*/ 365517 h 6858000"/>
              <a:gd name="connsiteX917" fmla="*/ 1387469 w 7467600"/>
              <a:gd name="connsiteY917" fmla="*/ 523079 h 6858000"/>
              <a:gd name="connsiteX918" fmla="*/ 1452685 w 7467600"/>
              <a:gd name="connsiteY918" fmla="*/ 699806 h 6858000"/>
              <a:gd name="connsiteX919" fmla="*/ 1492092 w 7467600"/>
              <a:gd name="connsiteY919" fmla="*/ 800424 h 6858000"/>
              <a:gd name="connsiteX920" fmla="*/ 1455302 w 7467600"/>
              <a:gd name="connsiteY920" fmla="*/ 632913 h 6858000"/>
              <a:gd name="connsiteX921" fmla="*/ 1222336 w 7467600"/>
              <a:gd name="connsiteY921" fmla="*/ 9480 h 6858000"/>
              <a:gd name="connsiteX922" fmla="*/ 1214634 w 7467600"/>
              <a:gd name="connsiteY922" fmla="*/ 0 h 6858000"/>
              <a:gd name="connsiteX923" fmla="*/ 1289827 w 7467600"/>
              <a:gd name="connsiteY923" fmla="*/ 0 h 6858000"/>
              <a:gd name="connsiteX924" fmla="*/ 1321076 w 7467600"/>
              <a:gd name="connsiteY924" fmla="*/ 59722 h 6858000"/>
              <a:gd name="connsiteX925" fmla="*/ 1512579 w 7467600"/>
              <a:gd name="connsiteY925" fmla="*/ 626441 h 6858000"/>
              <a:gd name="connsiteX926" fmla="*/ 1506076 w 7467600"/>
              <a:gd name="connsiteY926" fmla="*/ 1089289 h 6858000"/>
              <a:gd name="connsiteX927" fmla="*/ 1486346 w 7467600"/>
              <a:gd name="connsiteY927" fmla="*/ 1079919 h 6858000"/>
              <a:gd name="connsiteX928" fmla="*/ 1070511 w 7467600"/>
              <a:gd name="connsiteY928" fmla="*/ 48609 h 6858000"/>
              <a:gd name="connsiteX929" fmla="*/ 1057230 w 7467600"/>
              <a:gd name="connsiteY929" fmla="*/ 0 h 6858000"/>
              <a:gd name="connsiteX930" fmla="*/ 43151 w 7467600"/>
              <a:gd name="connsiteY930" fmla="*/ 0 h 6858000"/>
              <a:gd name="connsiteX931" fmla="*/ 95283 w 7467600"/>
              <a:gd name="connsiteY931" fmla="*/ 0 h 6858000"/>
              <a:gd name="connsiteX932" fmla="*/ 300708 w 7467600"/>
              <a:gd name="connsiteY932" fmla="*/ 154571 h 6858000"/>
              <a:gd name="connsiteX933" fmla="*/ 530414 w 7467600"/>
              <a:gd name="connsiteY933" fmla="*/ 354673 h 6858000"/>
              <a:gd name="connsiteX934" fmla="*/ 333785 w 7467600"/>
              <a:gd name="connsiteY934" fmla="*/ 161564 h 6858000"/>
              <a:gd name="connsiteX935" fmla="*/ 147005 w 7467600"/>
              <a:gd name="connsiteY935" fmla="*/ 0 h 6858000"/>
              <a:gd name="connsiteX936" fmla="*/ 272509 w 7467600"/>
              <a:gd name="connsiteY936" fmla="*/ 0 h 6858000"/>
              <a:gd name="connsiteX937" fmla="*/ 326276 w 7467600"/>
              <a:gd name="connsiteY937" fmla="*/ 45847 h 6858000"/>
              <a:gd name="connsiteX938" fmla="*/ 823759 w 7467600"/>
              <a:gd name="connsiteY938" fmla="*/ 574145 h 6858000"/>
              <a:gd name="connsiteX939" fmla="*/ 811254 w 7467600"/>
              <a:gd name="connsiteY939" fmla="*/ 665546 h 6858000"/>
              <a:gd name="connsiteX940" fmla="*/ 154042 w 7467600"/>
              <a:gd name="connsiteY940" fmla="*/ 261522 h 6858000"/>
              <a:gd name="connsiteX941" fmla="*/ 13550 w 7467600"/>
              <a:gd name="connsiteY941" fmla="*/ 158423 h 6858000"/>
              <a:gd name="connsiteX942" fmla="*/ 0 w 7467600"/>
              <a:gd name="connsiteY942" fmla="*/ 146618 h 6858000"/>
              <a:gd name="connsiteX943" fmla="*/ 0 w 7467600"/>
              <a:gd name="connsiteY943" fmla="*/ 59161 h 6858000"/>
              <a:gd name="connsiteX944" fmla="*/ 45427 w 7467600"/>
              <a:gd name="connsiteY944" fmla="*/ 101078 h 6858000"/>
              <a:gd name="connsiteX945" fmla="*/ 630103 w 7467600"/>
              <a:gd name="connsiteY945" fmla="*/ 485885 h 6858000"/>
              <a:gd name="connsiteX946" fmla="*/ 532040 w 7467600"/>
              <a:gd name="connsiteY946" fmla="*/ 399359 h 6858000"/>
              <a:gd name="connsiteX947" fmla="*/ 517618 w 7467600"/>
              <a:gd name="connsiteY947" fmla="*/ 385726 h 6858000"/>
              <a:gd name="connsiteX948" fmla="*/ 285074 w 7467600"/>
              <a:gd name="connsiteY948" fmla="*/ 182755 h 6858000"/>
              <a:gd name="connsiteX949" fmla="*/ 43151 w 7467600"/>
              <a:gd name="connsiteY94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805948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7467600 w 7467600"/>
              <a:gd name="connsiteY16" fmla="*/ 6805948 h 6858000"/>
              <a:gd name="connsiteX17" fmla="*/ 1019354 w 7467600"/>
              <a:gd name="connsiteY17" fmla="*/ 6315006 h 6858000"/>
              <a:gd name="connsiteX18" fmla="*/ 441046 w 7467600"/>
              <a:gd name="connsiteY18" fmla="*/ 6691153 h 6858000"/>
              <a:gd name="connsiteX19" fmla="*/ 1019354 w 7467600"/>
              <a:gd name="connsiteY19" fmla="*/ 6315006 h 6858000"/>
              <a:gd name="connsiteX20" fmla="*/ 991680 w 7467600"/>
              <a:gd name="connsiteY20" fmla="*/ 6298413 h 6858000"/>
              <a:gd name="connsiteX21" fmla="*/ 409060 w 7467600"/>
              <a:gd name="connsiteY21" fmla="*/ 6671470 h 6858000"/>
              <a:gd name="connsiteX22" fmla="*/ 991680 w 7467600"/>
              <a:gd name="connsiteY22" fmla="*/ 6298413 h 6858000"/>
              <a:gd name="connsiteX23" fmla="*/ 103333 w 7467600"/>
              <a:gd name="connsiteY23" fmla="*/ 5699602 h 6858000"/>
              <a:gd name="connsiteX24" fmla="*/ 233938 w 7467600"/>
              <a:gd name="connsiteY24" fmla="*/ 5809416 h 6858000"/>
              <a:gd name="connsiteX25" fmla="*/ 883580 w 7467600"/>
              <a:gd name="connsiteY25" fmla="*/ 6180710 h 6858000"/>
              <a:gd name="connsiteX26" fmla="*/ 487337 w 7467600"/>
              <a:gd name="connsiteY26" fmla="*/ 5950182 h 6858000"/>
              <a:gd name="connsiteX27" fmla="*/ 354051 w 7467600"/>
              <a:gd name="connsiteY27" fmla="*/ 5854912 h 6858000"/>
              <a:gd name="connsiteX28" fmla="*/ 195436 w 7467600"/>
              <a:gd name="connsiteY28" fmla="*/ 5755068 h 6858000"/>
              <a:gd name="connsiteX29" fmla="*/ 103333 w 7467600"/>
              <a:gd name="connsiteY29" fmla="*/ 5699602 h 6858000"/>
              <a:gd name="connsiteX30" fmla="*/ 5539432 w 7467600"/>
              <a:gd name="connsiteY30" fmla="*/ 5642928 h 6858000"/>
              <a:gd name="connsiteX31" fmla="*/ 5555462 w 7467600"/>
              <a:gd name="connsiteY31" fmla="*/ 5694454 h 6858000"/>
              <a:gd name="connsiteX32" fmla="*/ 5828270 w 7467600"/>
              <a:gd name="connsiteY32" fmla="*/ 6320663 h 6858000"/>
              <a:gd name="connsiteX33" fmla="*/ 5947416 w 7467600"/>
              <a:gd name="connsiteY33" fmla="*/ 6574846 h 6858000"/>
              <a:gd name="connsiteX34" fmla="*/ 5539432 w 7467600"/>
              <a:gd name="connsiteY34" fmla="*/ 5642928 h 6858000"/>
              <a:gd name="connsiteX35" fmla="*/ 51253 w 7467600"/>
              <a:gd name="connsiteY35" fmla="*/ 5631825 h 6858000"/>
              <a:gd name="connsiteX36" fmla="*/ 211622 w 7467600"/>
              <a:gd name="connsiteY36" fmla="*/ 5728803 h 6858000"/>
              <a:gd name="connsiteX37" fmla="*/ 371652 w 7467600"/>
              <a:gd name="connsiteY37" fmla="*/ 5829062 h 6858000"/>
              <a:gd name="connsiteX38" fmla="*/ 505903 w 7467600"/>
              <a:gd name="connsiteY38" fmla="*/ 5925221 h 6858000"/>
              <a:gd name="connsiteX39" fmla="*/ 899240 w 7467600"/>
              <a:gd name="connsiteY39" fmla="*/ 6153068 h 6858000"/>
              <a:gd name="connsiteX40" fmla="*/ 988114 w 7467600"/>
              <a:gd name="connsiteY40" fmla="*/ 6174204 h 6858000"/>
              <a:gd name="connsiteX41" fmla="*/ 845971 w 7467600"/>
              <a:gd name="connsiteY41" fmla="*/ 6067177 h 6858000"/>
              <a:gd name="connsiteX42" fmla="*/ 448057 w 7467600"/>
              <a:gd name="connsiteY42" fmla="*/ 5841376 h 6858000"/>
              <a:gd name="connsiteX43" fmla="*/ 51253 w 7467600"/>
              <a:gd name="connsiteY43" fmla="*/ 5631825 h 6858000"/>
              <a:gd name="connsiteX44" fmla="*/ 2606687 w 7467600"/>
              <a:gd name="connsiteY44" fmla="*/ 5630718 h 6858000"/>
              <a:gd name="connsiteX45" fmla="*/ 2645658 w 7467600"/>
              <a:gd name="connsiteY45" fmla="*/ 6640259 h 6858000"/>
              <a:gd name="connsiteX46" fmla="*/ 2606687 w 7467600"/>
              <a:gd name="connsiteY46" fmla="*/ 5630718 h 6858000"/>
              <a:gd name="connsiteX47" fmla="*/ 3642057 w 7467600"/>
              <a:gd name="connsiteY47" fmla="*/ 5573487 h 6858000"/>
              <a:gd name="connsiteX48" fmla="*/ 3632981 w 7467600"/>
              <a:gd name="connsiteY48" fmla="*/ 5579437 h 6858000"/>
              <a:gd name="connsiteX49" fmla="*/ 3382436 w 7467600"/>
              <a:gd name="connsiteY49" fmla="*/ 5952726 h 6858000"/>
              <a:gd name="connsiteX50" fmla="*/ 3191929 w 7467600"/>
              <a:gd name="connsiteY50" fmla="*/ 6662669 h 6858000"/>
              <a:gd name="connsiteX51" fmla="*/ 3369898 w 7467600"/>
              <a:gd name="connsiteY51" fmla="*/ 6081771 h 6858000"/>
              <a:gd name="connsiteX52" fmla="*/ 3642057 w 7467600"/>
              <a:gd name="connsiteY52" fmla="*/ 5573487 h 6858000"/>
              <a:gd name="connsiteX53" fmla="*/ 2650666 w 7467600"/>
              <a:gd name="connsiteY53" fmla="*/ 5530686 h 6858000"/>
              <a:gd name="connsiteX54" fmla="*/ 2650249 w 7467600"/>
              <a:gd name="connsiteY54" fmla="*/ 5532101 h 6858000"/>
              <a:gd name="connsiteX55" fmla="*/ 2663808 w 7467600"/>
              <a:gd name="connsiteY55" fmla="*/ 6535215 h 6858000"/>
              <a:gd name="connsiteX56" fmla="*/ 2665418 w 7467600"/>
              <a:gd name="connsiteY56" fmla="*/ 6132756 h 6858000"/>
              <a:gd name="connsiteX57" fmla="*/ 2650666 w 7467600"/>
              <a:gd name="connsiteY57" fmla="*/ 5530686 h 6858000"/>
              <a:gd name="connsiteX58" fmla="*/ 2680277 w 7467600"/>
              <a:gd name="connsiteY58" fmla="*/ 5479204 h 6858000"/>
              <a:gd name="connsiteX59" fmla="*/ 2678972 w 7467600"/>
              <a:gd name="connsiteY59" fmla="*/ 5481582 h 6858000"/>
              <a:gd name="connsiteX60" fmla="*/ 2696666 w 7467600"/>
              <a:gd name="connsiteY60" fmla="*/ 6133836 h 6858000"/>
              <a:gd name="connsiteX61" fmla="*/ 2695769 w 7467600"/>
              <a:gd name="connsiteY61" fmla="*/ 6390955 h 6858000"/>
              <a:gd name="connsiteX62" fmla="*/ 2739893 w 7467600"/>
              <a:gd name="connsiteY62" fmla="*/ 6108357 h 6858000"/>
              <a:gd name="connsiteX63" fmla="*/ 2680277 w 7467600"/>
              <a:gd name="connsiteY63" fmla="*/ 5479204 h 6858000"/>
              <a:gd name="connsiteX64" fmla="*/ 1132195 w 7467600"/>
              <a:gd name="connsiteY64" fmla="*/ 5467980 h 6858000"/>
              <a:gd name="connsiteX65" fmla="*/ 1679056 w 7467600"/>
              <a:gd name="connsiteY65" fmla="*/ 5516907 h 6858000"/>
              <a:gd name="connsiteX66" fmla="*/ 2128648 w 7467600"/>
              <a:gd name="connsiteY66" fmla="*/ 5474249 h 6858000"/>
              <a:gd name="connsiteX67" fmla="*/ 1825619 w 7467600"/>
              <a:gd name="connsiteY67" fmla="*/ 5478447 h 6858000"/>
              <a:gd name="connsiteX68" fmla="*/ 1737798 w 7467600"/>
              <a:gd name="connsiteY68" fmla="*/ 5483353 h 6858000"/>
              <a:gd name="connsiteX69" fmla="*/ 1132195 w 7467600"/>
              <a:gd name="connsiteY69" fmla="*/ 5467980 h 6858000"/>
              <a:gd name="connsiteX70" fmla="*/ 1456157 w 7467600"/>
              <a:gd name="connsiteY70" fmla="*/ 5371404 h 6858000"/>
              <a:gd name="connsiteX71" fmla="*/ 1244432 w 7467600"/>
              <a:gd name="connsiteY71" fmla="*/ 5385601 h 6858000"/>
              <a:gd name="connsiteX72" fmla="*/ 973990 w 7467600"/>
              <a:gd name="connsiteY72" fmla="*/ 5424940 h 6858000"/>
              <a:gd name="connsiteX73" fmla="*/ 1103809 w 7467600"/>
              <a:gd name="connsiteY73" fmla="*/ 5433720 h 6858000"/>
              <a:gd name="connsiteX74" fmla="*/ 1123454 w 7467600"/>
              <a:gd name="connsiteY74" fmla="*/ 5435727 h 6858000"/>
              <a:gd name="connsiteX75" fmla="*/ 1737017 w 7467600"/>
              <a:gd name="connsiteY75" fmla="*/ 5452183 h 6858000"/>
              <a:gd name="connsiteX76" fmla="*/ 1824397 w 7467600"/>
              <a:gd name="connsiteY76" fmla="*/ 5447757 h 6858000"/>
              <a:gd name="connsiteX77" fmla="*/ 2070059 w 7467600"/>
              <a:gd name="connsiteY77" fmla="*/ 5441660 h 6858000"/>
              <a:gd name="connsiteX78" fmla="*/ 1456157 w 7467600"/>
              <a:gd name="connsiteY78" fmla="*/ 5371404 h 6858000"/>
              <a:gd name="connsiteX79" fmla="*/ 4988186 w 7467600"/>
              <a:gd name="connsiteY79" fmla="*/ 5216467 h 6858000"/>
              <a:gd name="connsiteX80" fmla="*/ 4777334 w 7467600"/>
              <a:gd name="connsiteY80" fmla="*/ 5406072 h 6858000"/>
              <a:gd name="connsiteX81" fmla="*/ 4718341 w 7467600"/>
              <a:gd name="connsiteY81" fmla="*/ 5468043 h 6858000"/>
              <a:gd name="connsiteX82" fmla="*/ 4604655 w 7467600"/>
              <a:gd name="connsiteY82" fmla="*/ 5583434 h 6858000"/>
              <a:gd name="connsiteX83" fmla="*/ 4565074 w 7467600"/>
              <a:gd name="connsiteY83" fmla="*/ 5618550 h 6858000"/>
              <a:gd name="connsiteX84" fmla="*/ 4988186 w 7467600"/>
              <a:gd name="connsiteY84" fmla="*/ 5216467 h 6858000"/>
              <a:gd name="connsiteX85" fmla="*/ 4978032 w 7467600"/>
              <a:gd name="connsiteY85" fmla="*/ 5183809 h 6858000"/>
              <a:gd name="connsiteX86" fmla="*/ 4463413 w 7467600"/>
              <a:gd name="connsiteY86" fmla="*/ 5615162 h 6858000"/>
              <a:gd name="connsiteX87" fmla="*/ 4358134 w 7467600"/>
              <a:gd name="connsiteY87" fmla="*/ 5742791 h 6858000"/>
              <a:gd name="connsiteX88" fmla="*/ 4376219 w 7467600"/>
              <a:gd name="connsiteY88" fmla="*/ 5729027 h 6858000"/>
              <a:gd name="connsiteX89" fmla="*/ 4582340 w 7467600"/>
              <a:gd name="connsiteY89" fmla="*/ 5561037 h 6858000"/>
              <a:gd name="connsiteX90" fmla="*/ 4694684 w 7467600"/>
              <a:gd name="connsiteY90" fmla="*/ 5447098 h 6858000"/>
              <a:gd name="connsiteX91" fmla="*/ 4754123 w 7467600"/>
              <a:gd name="connsiteY91" fmla="*/ 5384643 h 6858000"/>
              <a:gd name="connsiteX92" fmla="*/ 4978032 w 7467600"/>
              <a:gd name="connsiteY92" fmla="*/ 5183809 h 6858000"/>
              <a:gd name="connsiteX93" fmla="*/ 1903353 w 7467600"/>
              <a:gd name="connsiteY93" fmla="*/ 5044827 h 6858000"/>
              <a:gd name="connsiteX94" fmla="*/ 1936931 w 7467600"/>
              <a:gd name="connsiteY94" fmla="*/ 5093954 h 6858000"/>
              <a:gd name="connsiteX95" fmla="*/ 2195868 w 7467600"/>
              <a:gd name="connsiteY95" fmla="*/ 5396574 h 6858000"/>
              <a:gd name="connsiteX96" fmla="*/ 2088852 w 7467600"/>
              <a:gd name="connsiteY96" fmla="*/ 5166123 h 6858000"/>
              <a:gd name="connsiteX97" fmla="*/ 1958241 w 7467600"/>
              <a:gd name="connsiteY97" fmla="*/ 5067955 h 6858000"/>
              <a:gd name="connsiteX98" fmla="*/ 1903353 w 7467600"/>
              <a:gd name="connsiteY98" fmla="*/ 5044827 h 6858000"/>
              <a:gd name="connsiteX99" fmla="*/ 1979378 w 7467600"/>
              <a:gd name="connsiteY99" fmla="*/ 4769504 h 6858000"/>
              <a:gd name="connsiteX100" fmla="*/ 2882120 w 7467600"/>
              <a:gd name="connsiteY100" fmla="*/ 5064547 h 6858000"/>
              <a:gd name="connsiteX101" fmla="*/ 2793103 w 7467600"/>
              <a:gd name="connsiteY101" fmla="*/ 5039699 h 6858000"/>
              <a:gd name="connsiteX102" fmla="*/ 2770041 w 7467600"/>
              <a:gd name="connsiteY102" fmla="*/ 5033634 h 6858000"/>
              <a:gd name="connsiteX103" fmla="*/ 1979378 w 7467600"/>
              <a:gd name="connsiteY103" fmla="*/ 4769504 h 6858000"/>
              <a:gd name="connsiteX104" fmla="*/ 1927410 w 7467600"/>
              <a:gd name="connsiteY104" fmla="*/ 4716164 h 6858000"/>
              <a:gd name="connsiteX105" fmla="*/ 1959587 w 7467600"/>
              <a:gd name="connsiteY105" fmla="*/ 4728849 h 6858000"/>
              <a:gd name="connsiteX106" fmla="*/ 2777707 w 7467600"/>
              <a:gd name="connsiteY106" fmla="*/ 5003991 h 6858000"/>
              <a:gd name="connsiteX107" fmla="*/ 2800768 w 7467600"/>
              <a:gd name="connsiteY107" fmla="*/ 5010056 h 6858000"/>
              <a:gd name="connsiteX108" fmla="*/ 2879408 w 7467600"/>
              <a:gd name="connsiteY108" fmla="*/ 5031590 h 6858000"/>
              <a:gd name="connsiteX109" fmla="*/ 2862295 w 7467600"/>
              <a:gd name="connsiteY109" fmla="*/ 5022958 h 6858000"/>
              <a:gd name="connsiteX110" fmla="*/ 2813343 w 7467600"/>
              <a:gd name="connsiteY110" fmla="*/ 4998369 h 6858000"/>
              <a:gd name="connsiteX111" fmla="*/ 2646245 w 7467600"/>
              <a:gd name="connsiteY111" fmla="*/ 4930999 h 6858000"/>
              <a:gd name="connsiteX112" fmla="*/ 1999243 w 7467600"/>
              <a:gd name="connsiteY112" fmla="*/ 4730524 h 6858000"/>
              <a:gd name="connsiteX113" fmla="*/ 1979527 w 7467600"/>
              <a:gd name="connsiteY113" fmla="*/ 4726651 h 6858000"/>
              <a:gd name="connsiteX114" fmla="*/ 1927410 w 7467600"/>
              <a:gd name="connsiteY114" fmla="*/ 4716164 h 6858000"/>
              <a:gd name="connsiteX115" fmla="*/ 1997014 w 7467600"/>
              <a:gd name="connsiteY115" fmla="*/ 4698007 h 6858000"/>
              <a:gd name="connsiteX116" fmla="*/ 2005458 w 7467600"/>
              <a:gd name="connsiteY116" fmla="*/ 4699540 h 6858000"/>
              <a:gd name="connsiteX117" fmla="*/ 2657186 w 7467600"/>
              <a:gd name="connsiteY117" fmla="*/ 4901687 h 6858000"/>
              <a:gd name="connsiteX118" fmla="*/ 2826662 w 7467600"/>
              <a:gd name="connsiteY118" fmla="*/ 4970362 h 6858000"/>
              <a:gd name="connsiteX119" fmla="*/ 2876100 w 7467600"/>
              <a:gd name="connsiteY119" fmla="*/ 4995397 h 6858000"/>
              <a:gd name="connsiteX120" fmla="*/ 3042600 w 7467600"/>
              <a:gd name="connsiteY120" fmla="*/ 5059532 h 6858000"/>
              <a:gd name="connsiteX121" fmla="*/ 1997014 w 7467600"/>
              <a:gd name="connsiteY121" fmla="*/ 4698007 h 6858000"/>
              <a:gd name="connsiteX122" fmla="*/ 2305292 w 7467600"/>
              <a:gd name="connsiteY122" fmla="*/ 4219492 h 6858000"/>
              <a:gd name="connsiteX123" fmla="*/ 3360922 w 7467600"/>
              <a:gd name="connsiteY123" fmla="*/ 4529373 h 6858000"/>
              <a:gd name="connsiteX124" fmla="*/ 3492420 w 7467600"/>
              <a:gd name="connsiteY124" fmla="*/ 4510145 h 6858000"/>
              <a:gd name="connsiteX125" fmla="*/ 3364086 w 7467600"/>
              <a:gd name="connsiteY125" fmla="*/ 4480340 h 6858000"/>
              <a:gd name="connsiteX126" fmla="*/ 3225818 w 7467600"/>
              <a:gd name="connsiteY126" fmla="*/ 4411822 h 6858000"/>
              <a:gd name="connsiteX127" fmla="*/ 3129696 w 7467600"/>
              <a:gd name="connsiteY127" fmla="*/ 4360704 h 6858000"/>
              <a:gd name="connsiteX128" fmla="*/ 2814545 w 7467600"/>
              <a:gd name="connsiteY128" fmla="*/ 4282955 h 6858000"/>
              <a:gd name="connsiteX129" fmla="*/ 2305292 w 7467600"/>
              <a:gd name="connsiteY129" fmla="*/ 4219492 h 6858000"/>
              <a:gd name="connsiteX130" fmla="*/ 2626982 w 7467600"/>
              <a:gd name="connsiteY130" fmla="*/ 4206450 h 6858000"/>
              <a:gd name="connsiteX131" fmla="*/ 2490617 w 7467600"/>
              <a:gd name="connsiteY131" fmla="*/ 4206951 h 6858000"/>
              <a:gd name="connsiteX132" fmla="*/ 2819869 w 7467600"/>
              <a:gd name="connsiteY132" fmla="*/ 4252936 h 6858000"/>
              <a:gd name="connsiteX133" fmla="*/ 3143018 w 7467600"/>
              <a:gd name="connsiteY133" fmla="*/ 4332698 h 6858000"/>
              <a:gd name="connsiteX134" fmla="*/ 3241520 w 7467600"/>
              <a:gd name="connsiteY134" fmla="*/ 4385112 h 6858000"/>
              <a:gd name="connsiteX135" fmla="*/ 3374575 w 7467600"/>
              <a:gd name="connsiteY135" fmla="*/ 4451517 h 6858000"/>
              <a:gd name="connsiteX136" fmla="*/ 3505221 w 7467600"/>
              <a:gd name="connsiteY136" fmla="*/ 4480757 h 6858000"/>
              <a:gd name="connsiteX137" fmla="*/ 2626982 w 7467600"/>
              <a:gd name="connsiteY137" fmla="*/ 4206450 h 6858000"/>
              <a:gd name="connsiteX138" fmla="*/ 1310106 w 7467600"/>
              <a:gd name="connsiteY138" fmla="*/ 3943217 h 6858000"/>
              <a:gd name="connsiteX139" fmla="*/ 854994 w 7467600"/>
              <a:gd name="connsiteY139" fmla="*/ 4399136 h 6858000"/>
              <a:gd name="connsiteX140" fmla="*/ 742462 w 7467600"/>
              <a:gd name="connsiteY140" fmla="*/ 4594648 h 6858000"/>
              <a:gd name="connsiteX141" fmla="*/ 820602 w 7467600"/>
              <a:gd name="connsiteY141" fmla="*/ 4485915 h 6858000"/>
              <a:gd name="connsiteX142" fmla="*/ 878295 w 7467600"/>
              <a:gd name="connsiteY142" fmla="*/ 4403594 h 6858000"/>
              <a:gd name="connsiteX143" fmla="*/ 1240607 w 7467600"/>
              <a:gd name="connsiteY143" fmla="*/ 4010401 h 6858000"/>
              <a:gd name="connsiteX144" fmla="*/ 1310106 w 7467600"/>
              <a:gd name="connsiteY144" fmla="*/ 3943217 h 6858000"/>
              <a:gd name="connsiteX145" fmla="*/ 1423113 w 7467600"/>
              <a:gd name="connsiteY145" fmla="*/ 3874565 h 6858000"/>
              <a:gd name="connsiteX146" fmla="*/ 1260565 w 7467600"/>
              <a:gd name="connsiteY146" fmla="*/ 4031982 h 6858000"/>
              <a:gd name="connsiteX147" fmla="*/ 901900 w 7467600"/>
              <a:gd name="connsiteY147" fmla="*/ 4421236 h 6858000"/>
              <a:gd name="connsiteX148" fmla="*/ 845044 w 7467600"/>
              <a:gd name="connsiteY148" fmla="*/ 4502436 h 6858000"/>
              <a:gd name="connsiteX149" fmla="*/ 685926 w 7467600"/>
              <a:gd name="connsiteY149" fmla="*/ 4703069 h 6858000"/>
              <a:gd name="connsiteX150" fmla="*/ 684248 w 7467600"/>
              <a:gd name="connsiteY150" fmla="*/ 4706721 h 6858000"/>
              <a:gd name="connsiteX151" fmla="*/ 1423113 w 7467600"/>
              <a:gd name="connsiteY151" fmla="*/ 3874565 h 6858000"/>
              <a:gd name="connsiteX152" fmla="*/ 3316479 w 7467600"/>
              <a:gd name="connsiteY152" fmla="*/ 3872136 h 6858000"/>
              <a:gd name="connsiteX153" fmla="*/ 3546806 w 7467600"/>
              <a:gd name="connsiteY153" fmla="*/ 4356139 h 6858000"/>
              <a:gd name="connsiteX154" fmla="*/ 3364433 w 7467600"/>
              <a:gd name="connsiteY154" fmla="*/ 3953121 h 6858000"/>
              <a:gd name="connsiteX155" fmla="*/ 3316479 w 7467600"/>
              <a:gd name="connsiteY155" fmla="*/ 3872136 h 6858000"/>
              <a:gd name="connsiteX156" fmla="*/ 3291335 w 7467600"/>
              <a:gd name="connsiteY156" fmla="*/ 3767420 h 6858000"/>
              <a:gd name="connsiteX157" fmla="*/ 3390805 w 7467600"/>
              <a:gd name="connsiteY157" fmla="*/ 3937163 h 6858000"/>
              <a:gd name="connsiteX158" fmla="*/ 3579062 w 7467600"/>
              <a:gd name="connsiteY158" fmla="*/ 4359040 h 6858000"/>
              <a:gd name="connsiteX159" fmla="*/ 3467355 w 7467600"/>
              <a:gd name="connsiteY159" fmla="*/ 3988130 h 6858000"/>
              <a:gd name="connsiteX160" fmla="*/ 3310753 w 7467600"/>
              <a:gd name="connsiteY160" fmla="*/ 3787140 h 6858000"/>
              <a:gd name="connsiteX161" fmla="*/ 3291335 w 7467600"/>
              <a:gd name="connsiteY161" fmla="*/ 3767420 h 6858000"/>
              <a:gd name="connsiteX162" fmla="*/ 1635889 w 7467600"/>
              <a:gd name="connsiteY162" fmla="*/ 3709494 h 6858000"/>
              <a:gd name="connsiteX163" fmla="*/ 1634800 w 7467600"/>
              <a:gd name="connsiteY163" fmla="*/ 3731111 h 6858000"/>
              <a:gd name="connsiteX164" fmla="*/ 1635889 w 7467600"/>
              <a:gd name="connsiteY164" fmla="*/ 3709494 h 6858000"/>
              <a:gd name="connsiteX165" fmla="*/ 1510397 w 7467600"/>
              <a:gd name="connsiteY165" fmla="*/ 3684705 h 6858000"/>
              <a:gd name="connsiteX166" fmla="*/ 1146550 w 7467600"/>
              <a:gd name="connsiteY166" fmla="*/ 3802012 h 6858000"/>
              <a:gd name="connsiteX167" fmla="*/ 698834 w 7467600"/>
              <a:gd name="connsiteY167" fmla="*/ 3952272 h 6858000"/>
              <a:gd name="connsiteX168" fmla="*/ 34256 w 7467600"/>
              <a:gd name="connsiteY168" fmla="*/ 4347603 h 6858000"/>
              <a:gd name="connsiteX169" fmla="*/ 527241 w 7467600"/>
              <a:gd name="connsiteY169" fmla="*/ 4065078 h 6858000"/>
              <a:gd name="connsiteX170" fmla="*/ 1510397 w 7467600"/>
              <a:gd name="connsiteY170" fmla="*/ 3684705 h 6858000"/>
              <a:gd name="connsiteX171" fmla="*/ 1313114 w 7467600"/>
              <a:gd name="connsiteY171" fmla="*/ 3655216 h 6858000"/>
              <a:gd name="connsiteX172" fmla="*/ 1109304 w 7467600"/>
              <a:gd name="connsiteY172" fmla="*/ 3669030 h 6858000"/>
              <a:gd name="connsiteX173" fmla="*/ 8129 w 7467600"/>
              <a:gd name="connsiteY173" fmla="*/ 4330519 h 6858000"/>
              <a:gd name="connsiteX174" fmla="*/ 687572 w 7467600"/>
              <a:gd name="connsiteY174" fmla="*/ 3925629 h 6858000"/>
              <a:gd name="connsiteX175" fmla="*/ 1138365 w 7467600"/>
              <a:gd name="connsiteY175" fmla="*/ 3774515 h 6858000"/>
              <a:gd name="connsiteX176" fmla="*/ 1505579 w 7467600"/>
              <a:gd name="connsiteY176" fmla="*/ 3655526 h 6858000"/>
              <a:gd name="connsiteX177" fmla="*/ 1313114 w 7467600"/>
              <a:gd name="connsiteY177" fmla="*/ 3655216 h 6858000"/>
              <a:gd name="connsiteX178" fmla="*/ 3655073 w 7467600"/>
              <a:gd name="connsiteY178" fmla="*/ 3650884 h 6858000"/>
              <a:gd name="connsiteX179" fmla="*/ 3989938 w 7467600"/>
              <a:gd name="connsiteY179" fmla="*/ 3991685 h 6858000"/>
              <a:gd name="connsiteX180" fmla="*/ 4393907 w 7467600"/>
              <a:gd name="connsiteY180" fmla="*/ 4261258 h 6858000"/>
              <a:gd name="connsiteX181" fmla="*/ 4648051 w 7467600"/>
              <a:gd name="connsiteY181" fmla="*/ 4374051 h 6858000"/>
              <a:gd name="connsiteX182" fmla="*/ 4383389 w 7467600"/>
              <a:gd name="connsiteY182" fmla="*/ 4184369 h 6858000"/>
              <a:gd name="connsiteX183" fmla="*/ 4165508 w 7467600"/>
              <a:gd name="connsiteY183" fmla="*/ 4035196 h 6858000"/>
              <a:gd name="connsiteX184" fmla="*/ 4068162 w 7467600"/>
              <a:gd name="connsiteY184" fmla="*/ 3953394 h 6858000"/>
              <a:gd name="connsiteX185" fmla="*/ 3981416 w 7467600"/>
              <a:gd name="connsiteY185" fmla="*/ 3880482 h 6858000"/>
              <a:gd name="connsiteX186" fmla="*/ 3800147 w 7467600"/>
              <a:gd name="connsiteY186" fmla="*/ 3749872 h 6858000"/>
              <a:gd name="connsiteX187" fmla="*/ 3655073 w 7467600"/>
              <a:gd name="connsiteY187" fmla="*/ 3650884 h 6858000"/>
              <a:gd name="connsiteX188" fmla="*/ 3670252 w 7467600"/>
              <a:gd name="connsiteY188" fmla="*/ 3622798 h 6858000"/>
              <a:gd name="connsiteX189" fmla="*/ 3817258 w 7467600"/>
              <a:gd name="connsiteY189" fmla="*/ 3723577 h 6858000"/>
              <a:gd name="connsiteX190" fmla="*/ 4000461 w 7467600"/>
              <a:gd name="connsiteY190" fmla="*/ 3855966 h 6858000"/>
              <a:gd name="connsiteX191" fmla="*/ 4088180 w 7467600"/>
              <a:gd name="connsiteY191" fmla="*/ 3929774 h 6858000"/>
              <a:gd name="connsiteX192" fmla="*/ 4184555 w 7467600"/>
              <a:gd name="connsiteY192" fmla="*/ 4010683 h 6858000"/>
              <a:gd name="connsiteX193" fmla="*/ 4399563 w 7467600"/>
              <a:gd name="connsiteY193" fmla="*/ 4158106 h 6858000"/>
              <a:gd name="connsiteX194" fmla="*/ 4684469 w 7467600"/>
              <a:gd name="connsiteY194" fmla="*/ 4364680 h 6858000"/>
              <a:gd name="connsiteX195" fmla="*/ 4690271 w 7467600"/>
              <a:gd name="connsiteY195" fmla="*/ 4370034 h 6858000"/>
              <a:gd name="connsiteX196" fmla="*/ 4136093 w 7467600"/>
              <a:gd name="connsiteY196" fmla="*/ 3858466 h 6858000"/>
              <a:gd name="connsiteX197" fmla="*/ 3670252 w 7467600"/>
              <a:gd name="connsiteY197" fmla="*/ 3622798 h 6858000"/>
              <a:gd name="connsiteX198" fmla="*/ 4440129 w 7467600"/>
              <a:gd name="connsiteY198" fmla="*/ 3448571 h 6858000"/>
              <a:gd name="connsiteX199" fmla="*/ 4856525 w 7467600"/>
              <a:gd name="connsiteY199" fmla="*/ 3915351 h 6858000"/>
              <a:gd name="connsiteX200" fmla="*/ 5059055 w 7467600"/>
              <a:gd name="connsiteY200" fmla="*/ 4108918 h 6858000"/>
              <a:gd name="connsiteX201" fmla="*/ 5290070 w 7467600"/>
              <a:gd name="connsiteY201" fmla="*/ 4263619 h 6858000"/>
              <a:gd name="connsiteX202" fmla="*/ 4834991 w 7467600"/>
              <a:gd name="connsiteY202" fmla="*/ 3830985 h 6858000"/>
              <a:gd name="connsiteX203" fmla="*/ 4440129 w 7467600"/>
              <a:gd name="connsiteY203" fmla="*/ 3448571 h 6858000"/>
              <a:gd name="connsiteX204" fmla="*/ 4441737 w 7467600"/>
              <a:gd name="connsiteY204" fmla="*/ 3399734 h 6858000"/>
              <a:gd name="connsiteX205" fmla="*/ 4431236 w 7467600"/>
              <a:gd name="connsiteY205" fmla="*/ 3400954 h 6858000"/>
              <a:gd name="connsiteX206" fmla="*/ 4557150 w 7467600"/>
              <a:gd name="connsiteY206" fmla="*/ 3510023 h 6858000"/>
              <a:gd name="connsiteX207" fmla="*/ 4856936 w 7467600"/>
              <a:gd name="connsiteY207" fmla="*/ 3809146 h 6858000"/>
              <a:gd name="connsiteX208" fmla="*/ 5111996 w 7467600"/>
              <a:gd name="connsiteY208" fmla="*/ 4065759 h 6858000"/>
              <a:gd name="connsiteX209" fmla="*/ 5388878 w 7467600"/>
              <a:gd name="connsiteY209" fmla="*/ 4300185 h 6858000"/>
              <a:gd name="connsiteX210" fmla="*/ 5425556 w 7467600"/>
              <a:gd name="connsiteY210" fmla="*/ 4308967 h 6858000"/>
              <a:gd name="connsiteX211" fmla="*/ 4943646 w 7467600"/>
              <a:gd name="connsiteY211" fmla="*/ 3822916 h 6858000"/>
              <a:gd name="connsiteX212" fmla="*/ 4594837 w 7467600"/>
              <a:gd name="connsiteY212" fmla="*/ 3532274 h 6858000"/>
              <a:gd name="connsiteX213" fmla="*/ 4441737 w 7467600"/>
              <a:gd name="connsiteY213" fmla="*/ 3399734 h 6858000"/>
              <a:gd name="connsiteX214" fmla="*/ 5425834 w 7467600"/>
              <a:gd name="connsiteY214" fmla="*/ 3162785 h 6858000"/>
              <a:gd name="connsiteX215" fmla="*/ 5401644 w 7467600"/>
              <a:gd name="connsiteY215" fmla="*/ 3617847 h 6858000"/>
              <a:gd name="connsiteX216" fmla="*/ 5467256 w 7467600"/>
              <a:gd name="connsiteY216" fmla="*/ 4175494 h 6858000"/>
              <a:gd name="connsiteX217" fmla="*/ 5448069 w 7467600"/>
              <a:gd name="connsiteY217" fmla="*/ 3567554 h 6858000"/>
              <a:gd name="connsiteX218" fmla="*/ 5425834 w 7467600"/>
              <a:gd name="connsiteY218" fmla="*/ 3162785 h 6858000"/>
              <a:gd name="connsiteX219" fmla="*/ 1318687 w 7467600"/>
              <a:gd name="connsiteY219" fmla="*/ 3113840 h 6858000"/>
              <a:gd name="connsiteX220" fmla="*/ 1066793 w 7467600"/>
              <a:gd name="connsiteY220" fmla="*/ 3212171 h 6858000"/>
              <a:gd name="connsiteX221" fmla="*/ 993319 w 7467600"/>
              <a:gd name="connsiteY221" fmla="*/ 3247648 h 6858000"/>
              <a:gd name="connsiteX222" fmla="*/ 853081 w 7467600"/>
              <a:gd name="connsiteY222" fmla="*/ 3312410 h 6858000"/>
              <a:gd name="connsiteX223" fmla="*/ 805957 w 7467600"/>
              <a:gd name="connsiteY223" fmla="*/ 3330443 h 6858000"/>
              <a:gd name="connsiteX224" fmla="*/ 1318687 w 7467600"/>
              <a:gd name="connsiteY224" fmla="*/ 3113840 h 6858000"/>
              <a:gd name="connsiteX225" fmla="*/ 5453702 w 7467600"/>
              <a:gd name="connsiteY225" fmla="*/ 3090882 h 6858000"/>
              <a:gd name="connsiteX226" fmla="*/ 5480135 w 7467600"/>
              <a:gd name="connsiteY226" fmla="*/ 3565802 h 6858000"/>
              <a:gd name="connsiteX227" fmla="*/ 5499023 w 7467600"/>
              <a:gd name="connsiteY227" fmla="*/ 4166310 h 6858000"/>
              <a:gd name="connsiteX228" fmla="*/ 5547022 w 7467600"/>
              <a:gd name="connsiteY228" fmla="*/ 3607838 h 6858000"/>
              <a:gd name="connsiteX229" fmla="*/ 5515964 w 7467600"/>
              <a:gd name="connsiteY229" fmla="*/ 3378541 h 6858000"/>
              <a:gd name="connsiteX230" fmla="*/ 5453702 w 7467600"/>
              <a:gd name="connsiteY230" fmla="*/ 3090882 h 6858000"/>
              <a:gd name="connsiteX231" fmla="*/ 1238695 w 7467600"/>
              <a:gd name="connsiteY231" fmla="*/ 3076820 h 6858000"/>
              <a:gd name="connsiteX232" fmla="*/ 716371 w 7467600"/>
              <a:gd name="connsiteY232" fmla="*/ 3293249 h 6858000"/>
              <a:gd name="connsiteX233" fmla="*/ 579522 w 7467600"/>
              <a:gd name="connsiteY233" fmla="*/ 3371759 h 6858000"/>
              <a:gd name="connsiteX234" fmla="*/ 600288 w 7467600"/>
              <a:gd name="connsiteY234" fmla="*/ 3365555 h 6858000"/>
              <a:gd name="connsiteX235" fmla="*/ 840692 w 7467600"/>
              <a:gd name="connsiteY235" fmla="*/ 3284921 h 6858000"/>
              <a:gd name="connsiteX236" fmla="*/ 979248 w 7467600"/>
              <a:gd name="connsiteY236" fmla="*/ 3221003 h 6858000"/>
              <a:gd name="connsiteX237" fmla="*/ 1053282 w 7467600"/>
              <a:gd name="connsiteY237" fmla="*/ 3185247 h 6858000"/>
              <a:gd name="connsiteX238" fmla="*/ 1320603 w 7467600"/>
              <a:gd name="connsiteY238" fmla="*/ 3081281 h 6858000"/>
              <a:gd name="connsiteX239" fmla="*/ 1238695 w 7467600"/>
              <a:gd name="connsiteY239" fmla="*/ 3076820 h 6858000"/>
              <a:gd name="connsiteX240" fmla="*/ 5425627 w 7467600"/>
              <a:gd name="connsiteY240" fmla="*/ 2954192 h 6858000"/>
              <a:gd name="connsiteX241" fmla="*/ 5470770 w 7467600"/>
              <a:gd name="connsiteY241" fmla="*/ 3005435 h 6858000"/>
              <a:gd name="connsiteX242" fmla="*/ 5519779 w 7467600"/>
              <a:gd name="connsiteY242" fmla="*/ 4359223 h 6858000"/>
              <a:gd name="connsiteX243" fmla="*/ 5520293 w 7467600"/>
              <a:gd name="connsiteY243" fmla="*/ 4360602 h 6858000"/>
              <a:gd name="connsiteX244" fmla="*/ 5767221 w 7467600"/>
              <a:gd name="connsiteY244" fmla="*/ 4665564 h 6858000"/>
              <a:gd name="connsiteX245" fmla="*/ 6937169 w 7467600"/>
              <a:gd name="connsiteY245" fmla="*/ 4815941 h 6858000"/>
              <a:gd name="connsiteX246" fmla="*/ 6953922 w 7467600"/>
              <a:gd name="connsiteY246" fmla="*/ 4890068 h 6858000"/>
              <a:gd name="connsiteX247" fmla="*/ 6071359 w 7467600"/>
              <a:gd name="connsiteY247" fmla="*/ 4770770 h 6858000"/>
              <a:gd name="connsiteX248" fmla="*/ 6038839 w 7467600"/>
              <a:gd name="connsiteY248" fmla="*/ 4764474 h 6858000"/>
              <a:gd name="connsiteX249" fmla="*/ 6038706 w 7467600"/>
              <a:gd name="connsiteY249" fmla="*/ 4763847 h 6858000"/>
              <a:gd name="connsiteX250" fmla="*/ 6037784 w 7467600"/>
              <a:gd name="connsiteY250" fmla="*/ 4764270 h 6858000"/>
              <a:gd name="connsiteX251" fmla="*/ 6038839 w 7467600"/>
              <a:gd name="connsiteY251" fmla="*/ 4764474 h 6858000"/>
              <a:gd name="connsiteX252" fmla="*/ 6040338 w 7467600"/>
              <a:gd name="connsiteY252" fmla="*/ 4771418 h 6858000"/>
              <a:gd name="connsiteX253" fmla="*/ 6024488 w 7467600"/>
              <a:gd name="connsiteY253" fmla="*/ 4809903 h 6858000"/>
              <a:gd name="connsiteX254" fmla="*/ 5599771 w 7467600"/>
              <a:gd name="connsiteY254" fmla="*/ 5509652 h 6858000"/>
              <a:gd name="connsiteX255" fmla="*/ 5548843 w 7467600"/>
              <a:gd name="connsiteY255" fmla="*/ 5563845 h 6858000"/>
              <a:gd name="connsiteX256" fmla="*/ 5940952 w 7467600"/>
              <a:gd name="connsiteY256" fmla="*/ 6250028 h 6858000"/>
              <a:gd name="connsiteX257" fmla="*/ 6043441 w 7467600"/>
              <a:gd name="connsiteY257" fmla="*/ 6665847 h 6858000"/>
              <a:gd name="connsiteX258" fmla="*/ 6093432 w 7467600"/>
              <a:gd name="connsiteY258" fmla="*/ 6858000 h 6858000"/>
              <a:gd name="connsiteX259" fmla="*/ 6034344 w 7467600"/>
              <a:gd name="connsiteY259" fmla="*/ 6858000 h 6858000"/>
              <a:gd name="connsiteX260" fmla="*/ 6026679 w 7467600"/>
              <a:gd name="connsiteY260" fmla="*/ 6836959 h 6858000"/>
              <a:gd name="connsiteX261" fmla="*/ 5800441 w 7467600"/>
              <a:gd name="connsiteY261" fmla="*/ 6335286 h 6858000"/>
              <a:gd name="connsiteX262" fmla="*/ 5526562 w 7467600"/>
              <a:gd name="connsiteY262" fmla="*/ 5705388 h 6858000"/>
              <a:gd name="connsiteX263" fmla="*/ 5519640 w 7467600"/>
              <a:gd name="connsiteY263" fmla="*/ 5683774 h 6858000"/>
              <a:gd name="connsiteX264" fmla="*/ 5844559 w 7467600"/>
              <a:gd name="connsiteY264" fmla="*/ 6553349 h 6858000"/>
              <a:gd name="connsiteX265" fmla="*/ 5975994 w 7467600"/>
              <a:gd name="connsiteY265" fmla="*/ 6858000 h 6858000"/>
              <a:gd name="connsiteX266" fmla="*/ 5898547 w 7467600"/>
              <a:gd name="connsiteY266" fmla="*/ 6858000 h 6858000"/>
              <a:gd name="connsiteX267" fmla="*/ 5682041 w 7467600"/>
              <a:gd name="connsiteY267" fmla="*/ 6355860 h 6858000"/>
              <a:gd name="connsiteX268" fmla="*/ 5461758 w 7467600"/>
              <a:gd name="connsiteY268" fmla="*/ 5820220 h 6858000"/>
              <a:gd name="connsiteX269" fmla="*/ 5237282 w 7467600"/>
              <a:gd name="connsiteY269" fmla="*/ 6579086 h 6858000"/>
              <a:gd name="connsiteX270" fmla="*/ 5115009 w 7467600"/>
              <a:gd name="connsiteY270" fmla="*/ 6858000 h 6858000"/>
              <a:gd name="connsiteX271" fmla="*/ 5028074 w 7467600"/>
              <a:gd name="connsiteY271" fmla="*/ 6858000 h 6858000"/>
              <a:gd name="connsiteX272" fmla="*/ 5079508 w 7467600"/>
              <a:gd name="connsiteY272" fmla="*/ 6749074 h 6858000"/>
              <a:gd name="connsiteX273" fmla="*/ 5371846 w 7467600"/>
              <a:gd name="connsiteY273" fmla="*/ 5924413 h 6858000"/>
              <a:gd name="connsiteX274" fmla="*/ 5270512 w 7467600"/>
              <a:gd name="connsiteY274" fmla="*/ 6138975 h 6858000"/>
              <a:gd name="connsiteX275" fmla="*/ 5062409 w 7467600"/>
              <a:gd name="connsiteY275" fmla="*/ 6653544 h 6858000"/>
              <a:gd name="connsiteX276" fmla="*/ 5036628 w 7467600"/>
              <a:gd name="connsiteY276" fmla="*/ 6754247 h 6858000"/>
              <a:gd name="connsiteX277" fmla="*/ 5009112 w 7467600"/>
              <a:gd name="connsiteY277" fmla="*/ 6858000 h 6858000"/>
              <a:gd name="connsiteX278" fmla="*/ 4976679 w 7467600"/>
              <a:gd name="connsiteY278" fmla="*/ 6858000 h 6858000"/>
              <a:gd name="connsiteX279" fmla="*/ 5006537 w 7467600"/>
              <a:gd name="connsiteY279" fmla="*/ 6747068 h 6858000"/>
              <a:gd name="connsiteX280" fmla="*/ 5032723 w 7467600"/>
              <a:gd name="connsiteY280" fmla="*/ 6644957 h 6858000"/>
              <a:gd name="connsiteX281" fmla="*/ 5242949 w 7467600"/>
              <a:gd name="connsiteY281" fmla="*/ 6125175 h 6858000"/>
              <a:gd name="connsiteX282" fmla="*/ 5286321 w 7467600"/>
              <a:gd name="connsiteY282" fmla="*/ 6033555 h 6858000"/>
              <a:gd name="connsiteX283" fmla="*/ 5008210 w 7467600"/>
              <a:gd name="connsiteY283" fmla="*/ 6649194 h 6858000"/>
              <a:gd name="connsiteX284" fmla="*/ 4986321 w 7467600"/>
              <a:gd name="connsiteY284" fmla="*/ 6765687 h 6858000"/>
              <a:gd name="connsiteX285" fmla="*/ 4973474 w 7467600"/>
              <a:gd name="connsiteY285" fmla="*/ 6858000 h 6858000"/>
              <a:gd name="connsiteX286" fmla="*/ 4907178 w 7467600"/>
              <a:gd name="connsiteY286" fmla="*/ 6858000 h 6858000"/>
              <a:gd name="connsiteX287" fmla="*/ 4910810 w 7467600"/>
              <a:gd name="connsiteY287" fmla="*/ 6829660 h 6858000"/>
              <a:gd name="connsiteX288" fmla="*/ 4987461 w 7467600"/>
              <a:gd name="connsiteY288" fmla="*/ 6432994 h 6858000"/>
              <a:gd name="connsiteX289" fmla="*/ 5179262 w 7467600"/>
              <a:gd name="connsiteY289" fmla="*/ 6035044 h 6858000"/>
              <a:gd name="connsiteX290" fmla="*/ 4689678 w 7467600"/>
              <a:gd name="connsiteY290" fmla="*/ 6440241 h 6858000"/>
              <a:gd name="connsiteX291" fmla="*/ 4477543 w 7467600"/>
              <a:gd name="connsiteY291" fmla="*/ 6674836 h 6858000"/>
              <a:gd name="connsiteX292" fmla="*/ 4329957 w 7467600"/>
              <a:gd name="connsiteY292" fmla="*/ 6858000 h 6858000"/>
              <a:gd name="connsiteX293" fmla="*/ 4218595 w 7467600"/>
              <a:gd name="connsiteY293" fmla="*/ 6858000 h 6858000"/>
              <a:gd name="connsiteX294" fmla="*/ 4368888 w 7467600"/>
              <a:gd name="connsiteY294" fmla="*/ 6668412 h 6858000"/>
              <a:gd name="connsiteX295" fmla="*/ 4563091 w 7467600"/>
              <a:gd name="connsiteY295" fmla="*/ 6442508 h 6858000"/>
              <a:gd name="connsiteX296" fmla="*/ 5387324 w 7467600"/>
              <a:gd name="connsiteY296" fmla="*/ 5705830 h 6858000"/>
              <a:gd name="connsiteX297" fmla="*/ 5073620 w 7467600"/>
              <a:gd name="connsiteY297" fmla="*/ 5955437 h 6858000"/>
              <a:gd name="connsiteX298" fmla="*/ 4689789 w 7467600"/>
              <a:gd name="connsiteY298" fmla="*/ 6268382 h 6858000"/>
              <a:gd name="connsiteX299" fmla="*/ 4418722 w 7467600"/>
              <a:gd name="connsiteY299" fmla="*/ 6570886 h 6858000"/>
              <a:gd name="connsiteX300" fmla="*/ 4214944 w 7467600"/>
              <a:gd name="connsiteY300" fmla="*/ 6858000 h 6858000"/>
              <a:gd name="connsiteX301" fmla="*/ 4177898 w 7467600"/>
              <a:gd name="connsiteY301" fmla="*/ 6858000 h 6858000"/>
              <a:gd name="connsiteX302" fmla="*/ 4391597 w 7467600"/>
              <a:gd name="connsiteY302" fmla="*/ 6556370 h 6858000"/>
              <a:gd name="connsiteX303" fmla="*/ 4668889 w 7467600"/>
              <a:gd name="connsiteY303" fmla="*/ 6246399 h 6858000"/>
              <a:gd name="connsiteX304" fmla="*/ 5055427 w 7467600"/>
              <a:gd name="connsiteY304" fmla="*/ 5931476 h 6858000"/>
              <a:gd name="connsiteX305" fmla="*/ 5371814 w 7467600"/>
              <a:gd name="connsiteY305" fmla="*/ 5678975 h 6858000"/>
              <a:gd name="connsiteX306" fmla="*/ 4987918 w 7467600"/>
              <a:gd name="connsiteY306" fmla="*/ 5838701 h 6858000"/>
              <a:gd name="connsiteX307" fmla="*/ 4317146 w 7467600"/>
              <a:gd name="connsiteY307" fmla="*/ 6587716 h 6858000"/>
              <a:gd name="connsiteX308" fmla="*/ 4171627 w 7467600"/>
              <a:gd name="connsiteY308" fmla="*/ 6858000 h 6858000"/>
              <a:gd name="connsiteX309" fmla="*/ 4081585 w 7467600"/>
              <a:gd name="connsiteY309" fmla="*/ 6858000 h 6858000"/>
              <a:gd name="connsiteX310" fmla="*/ 4238603 w 7467600"/>
              <a:gd name="connsiteY310" fmla="*/ 6559341 h 6858000"/>
              <a:gd name="connsiteX311" fmla="*/ 4778333 w 7467600"/>
              <a:gd name="connsiteY311" fmla="*/ 5873626 h 6858000"/>
              <a:gd name="connsiteX312" fmla="*/ 5414185 w 7467600"/>
              <a:gd name="connsiteY312" fmla="*/ 5573882 h 6858000"/>
              <a:gd name="connsiteX313" fmla="*/ 5959648 w 7467600"/>
              <a:gd name="connsiteY313" fmla="*/ 4760797 h 6858000"/>
              <a:gd name="connsiteX314" fmla="*/ 5355019 w 7467600"/>
              <a:gd name="connsiteY314" fmla="*/ 4734672 h 6858000"/>
              <a:gd name="connsiteX315" fmla="*/ 5083565 w 7467600"/>
              <a:gd name="connsiteY315" fmla="*/ 5179121 h 6858000"/>
              <a:gd name="connsiteX316" fmla="*/ 4713577 w 7467600"/>
              <a:gd name="connsiteY316" fmla="*/ 5616803 h 6858000"/>
              <a:gd name="connsiteX317" fmla="*/ 3989559 w 7467600"/>
              <a:gd name="connsiteY317" fmla="*/ 6145945 h 6858000"/>
              <a:gd name="connsiteX318" fmla="*/ 3939824 w 7467600"/>
              <a:gd name="connsiteY318" fmla="*/ 6066900 h 6858000"/>
              <a:gd name="connsiteX319" fmla="*/ 4584537 w 7467600"/>
              <a:gd name="connsiteY319" fmla="*/ 5324826 h 6858000"/>
              <a:gd name="connsiteX320" fmla="*/ 5037105 w 7467600"/>
              <a:gd name="connsiteY320" fmla="*/ 5088765 h 6858000"/>
              <a:gd name="connsiteX321" fmla="*/ 5039930 w 7467600"/>
              <a:gd name="connsiteY321" fmla="*/ 5089585 h 6858000"/>
              <a:gd name="connsiteX322" fmla="*/ 5263764 w 7467600"/>
              <a:gd name="connsiteY322" fmla="*/ 4735525 h 6858000"/>
              <a:gd name="connsiteX323" fmla="*/ 4086300 w 7467600"/>
              <a:gd name="connsiteY323" fmla="*/ 4884599 h 6858000"/>
              <a:gd name="connsiteX324" fmla="*/ 4085485 w 7467600"/>
              <a:gd name="connsiteY324" fmla="*/ 4899070 h 6858000"/>
              <a:gd name="connsiteX325" fmla="*/ 3871915 w 7467600"/>
              <a:gd name="connsiteY325" fmla="*/ 5253645 h 6858000"/>
              <a:gd name="connsiteX326" fmla="*/ 3799374 w 7467600"/>
              <a:gd name="connsiteY326" fmla="*/ 5466127 h 6858000"/>
              <a:gd name="connsiteX327" fmla="*/ 3498850 w 7467600"/>
              <a:gd name="connsiteY327" fmla="*/ 6661888 h 6858000"/>
              <a:gd name="connsiteX328" fmla="*/ 3399216 w 7467600"/>
              <a:gd name="connsiteY328" fmla="*/ 6858000 h 6858000"/>
              <a:gd name="connsiteX329" fmla="*/ 3303688 w 7467600"/>
              <a:gd name="connsiteY329" fmla="*/ 6858000 h 6858000"/>
              <a:gd name="connsiteX330" fmla="*/ 3391774 w 7467600"/>
              <a:gd name="connsiteY330" fmla="*/ 6697181 h 6858000"/>
              <a:gd name="connsiteX331" fmla="*/ 3735540 w 7467600"/>
              <a:gd name="connsiteY331" fmla="*/ 5546923 h 6858000"/>
              <a:gd name="connsiteX332" fmla="*/ 3729438 w 7467600"/>
              <a:gd name="connsiteY332" fmla="*/ 5569058 h 6858000"/>
              <a:gd name="connsiteX333" fmla="*/ 3707782 w 7467600"/>
              <a:gd name="connsiteY333" fmla="*/ 5644908 h 6858000"/>
              <a:gd name="connsiteX334" fmla="*/ 3583827 w 7467600"/>
              <a:gd name="connsiteY334" fmla="*/ 6039215 h 6858000"/>
              <a:gd name="connsiteX335" fmla="*/ 3547861 w 7467600"/>
              <a:gd name="connsiteY335" fmla="*/ 6129609 h 6858000"/>
              <a:gd name="connsiteX336" fmla="*/ 3490905 w 7467600"/>
              <a:gd name="connsiteY336" fmla="*/ 6277660 h 6858000"/>
              <a:gd name="connsiteX337" fmla="*/ 3455859 w 7467600"/>
              <a:gd name="connsiteY337" fmla="*/ 6391301 h 6858000"/>
              <a:gd name="connsiteX338" fmla="*/ 3429112 w 7467600"/>
              <a:gd name="connsiteY338" fmla="*/ 6479469 h 6858000"/>
              <a:gd name="connsiteX339" fmla="*/ 3304862 w 7467600"/>
              <a:gd name="connsiteY339" fmla="*/ 6796476 h 6858000"/>
              <a:gd name="connsiteX340" fmla="*/ 3276071 w 7467600"/>
              <a:gd name="connsiteY340" fmla="*/ 6858000 h 6858000"/>
              <a:gd name="connsiteX341" fmla="*/ 3240805 w 7467600"/>
              <a:gd name="connsiteY341" fmla="*/ 6858000 h 6858000"/>
              <a:gd name="connsiteX342" fmla="*/ 3275917 w 7467600"/>
              <a:gd name="connsiteY342" fmla="*/ 6783192 h 6858000"/>
              <a:gd name="connsiteX343" fmla="*/ 3399358 w 7467600"/>
              <a:gd name="connsiteY343" fmla="*/ 6469011 h 6858000"/>
              <a:gd name="connsiteX344" fmla="*/ 3425650 w 7467600"/>
              <a:gd name="connsiteY344" fmla="*/ 6381333 h 6858000"/>
              <a:gd name="connsiteX345" fmla="*/ 3460661 w 7467600"/>
              <a:gd name="connsiteY345" fmla="*/ 6266763 h 6858000"/>
              <a:gd name="connsiteX346" fmla="*/ 3518021 w 7467600"/>
              <a:gd name="connsiteY346" fmla="*/ 6117298 h 6858000"/>
              <a:gd name="connsiteX347" fmla="*/ 3554035 w 7467600"/>
              <a:gd name="connsiteY347" fmla="*/ 6027832 h 6858000"/>
              <a:gd name="connsiteX348" fmla="*/ 3677174 w 7467600"/>
              <a:gd name="connsiteY348" fmla="*/ 5636351 h 6858000"/>
              <a:gd name="connsiteX349" fmla="*/ 3698819 w 7467600"/>
              <a:gd name="connsiteY349" fmla="*/ 5560503 h 6858000"/>
              <a:gd name="connsiteX350" fmla="*/ 3702094 w 7467600"/>
              <a:gd name="connsiteY350" fmla="*/ 5549194 h 6858000"/>
              <a:gd name="connsiteX351" fmla="*/ 3398355 w 7467600"/>
              <a:gd name="connsiteY351" fmla="*/ 6094603 h 6858000"/>
              <a:gd name="connsiteX352" fmla="*/ 3193941 w 7467600"/>
              <a:gd name="connsiteY352" fmla="*/ 6798775 h 6858000"/>
              <a:gd name="connsiteX353" fmla="*/ 3184140 w 7467600"/>
              <a:gd name="connsiteY353" fmla="*/ 6858000 h 6858000"/>
              <a:gd name="connsiteX354" fmla="*/ 3099978 w 7467600"/>
              <a:gd name="connsiteY354" fmla="*/ 6858000 h 6858000"/>
              <a:gd name="connsiteX355" fmla="*/ 3101556 w 7467600"/>
              <a:gd name="connsiteY355" fmla="*/ 6843337 h 6858000"/>
              <a:gd name="connsiteX356" fmla="*/ 3370162 w 7467600"/>
              <a:gd name="connsiteY356" fmla="*/ 5785550 h 6858000"/>
              <a:gd name="connsiteX357" fmla="*/ 3746477 w 7467600"/>
              <a:gd name="connsiteY357" fmla="*/ 5377889 h 6858000"/>
              <a:gd name="connsiteX358" fmla="*/ 3863399 w 7467600"/>
              <a:gd name="connsiteY358" fmla="*/ 5087257 h 6858000"/>
              <a:gd name="connsiteX359" fmla="*/ 3968712 w 7467600"/>
              <a:gd name="connsiteY359" fmla="*/ 4913989 h 6858000"/>
              <a:gd name="connsiteX360" fmla="*/ 2792390 w 7467600"/>
              <a:gd name="connsiteY360" fmla="*/ 5382974 h 6858000"/>
              <a:gd name="connsiteX361" fmla="*/ 2714982 w 7467600"/>
              <a:gd name="connsiteY361" fmla="*/ 5427051 h 6858000"/>
              <a:gd name="connsiteX362" fmla="*/ 2813361 w 7467600"/>
              <a:gd name="connsiteY362" fmla="*/ 6023912 h 6858000"/>
              <a:gd name="connsiteX363" fmla="*/ 2688430 w 7467600"/>
              <a:gd name="connsiteY363" fmla="*/ 6801564 h 6858000"/>
              <a:gd name="connsiteX364" fmla="*/ 2629626 w 7467600"/>
              <a:gd name="connsiteY364" fmla="*/ 6763394 h 6858000"/>
              <a:gd name="connsiteX365" fmla="*/ 2565328 w 7467600"/>
              <a:gd name="connsiteY365" fmla="*/ 5516399 h 6858000"/>
              <a:gd name="connsiteX366" fmla="*/ 1922999 w 7467600"/>
              <a:gd name="connsiteY366" fmla="*/ 5980343 h 6858000"/>
              <a:gd name="connsiteX367" fmla="*/ 1950261 w 7467600"/>
              <a:gd name="connsiteY367" fmla="*/ 6405858 h 6858000"/>
              <a:gd name="connsiteX368" fmla="*/ 2365554 w 7467600"/>
              <a:gd name="connsiteY368" fmla="*/ 6759107 h 6858000"/>
              <a:gd name="connsiteX369" fmla="*/ 2424142 w 7467600"/>
              <a:gd name="connsiteY369" fmla="*/ 6858000 h 6858000"/>
              <a:gd name="connsiteX370" fmla="*/ 2395994 w 7467600"/>
              <a:gd name="connsiteY370" fmla="*/ 6858000 h 6858000"/>
              <a:gd name="connsiteX371" fmla="*/ 2392863 w 7467600"/>
              <a:gd name="connsiteY371" fmla="*/ 6852964 h 6858000"/>
              <a:gd name="connsiteX372" fmla="*/ 2017589 w 7467600"/>
              <a:gd name="connsiteY372" fmla="*/ 6493982 h 6858000"/>
              <a:gd name="connsiteX373" fmla="*/ 2147336 w 7467600"/>
              <a:gd name="connsiteY373" fmla="*/ 6594052 h 6858000"/>
              <a:gd name="connsiteX374" fmla="*/ 2207047 w 7467600"/>
              <a:gd name="connsiteY374" fmla="*/ 6654540 h 6858000"/>
              <a:gd name="connsiteX375" fmla="*/ 2299106 w 7467600"/>
              <a:gd name="connsiteY375" fmla="*/ 6778931 h 6858000"/>
              <a:gd name="connsiteX376" fmla="*/ 2314430 w 7467600"/>
              <a:gd name="connsiteY376" fmla="*/ 6801144 h 6858000"/>
              <a:gd name="connsiteX377" fmla="*/ 2352406 w 7467600"/>
              <a:gd name="connsiteY377" fmla="*/ 6858000 h 6858000"/>
              <a:gd name="connsiteX378" fmla="*/ 2314492 w 7467600"/>
              <a:gd name="connsiteY378" fmla="*/ 6858000 h 6858000"/>
              <a:gd name="connsiteX379" fmla="*/ 2288095 w 7467600"/>
              <a:gd name="connsiteY379" fmla="*/ 6818030 h 6858000"/>
              <a:gd name="connsiteX380" fmla="*/ 2272768 w 7467600"/>
              <a:gd name="connsiteY380" fmla="*/ 6795822 h 6858000"/>
              <a:gd name="connsiteX381" fmla="*/ 2182715 w 7467600"/>
              <a:gd name="connsiteY381" fmla="*/ 6675071 h 6858000"/>
              <a:gd name="connsiteX382" fmla="*/ 2032061 w 7467600"/>
              <a:gd name="connsiteY382" fmla="*/ 6541380 h 6858000"/>
              <a:gd name="connsiteX383" fmla="*/ 2257220 w 7467600"/>
              <a:gd name="connsiteY383" fmla="*/ 6826257 h 6858000"/>
              <a:gd name="connsiteX384" fmla="*/ 2281324 w 7467600"/>
              <a:gd name="connsiteY384" fmla="*/ 6858000 h 6858000"/>
              <a:gd name="connsiteX385" fmla="*/ 2242860 w 7467600"/>
              <a:gd name="connsiteY385" fmla="*/ 6858000 h 6858000"/>
              <a:gd name="connsiteX386" fmla="*/ 2232818 w 7467600"/>
              <a:gd name="connsiteY386" fmla="*/ 6844926 h 6858000"/>
              <a:gd name="connsiteX387" fmla="*/ 1990172 w 7467600"/>
              <a:gd name="connsiteY387" fmla="*/ 6542121 h 6858000"/>
              <a:gd name="connsiteX388" fmla="*/ 2124090 w 7467600"/>
              <a:gd name="connsiteY388" fmla="*/ 6761017 h 6858000"/>
              <a:gd name="connsiteX389" fmla="*/ 2200380 w 7467600"/>
              <a:gd name="connsiteY389" fmla="*/ 6858000 h 6858000"/>
              <a:gd name="connsiteX390" fmla="*/ 2147507 w 7467600"/>
              <a:gd name="connsiteY390" fmla="*/ 6858000 h 6858000"/>
              <a:gd name="connsiteX391" fmla="*/ 2070668 w 7467600"/>
              <a:gd name="connsiteY391" fmla="*/ 6761520 h 6858000"/>
              <a:gd name="connsiteX392" fmla="*/ 1975142 w 7467600"/>
              <a:gd name="connsiteY392" fmla="*/ 6585570 h 6858000"/>
              <a:gd name="connsiteX393" fmla="*/ 2050035 w 7467600"/>
              <a:gd name="connsiteY393" fmla="*/ 6813345 h 6858000"/>
              <a:gd name="connsiteX394" fmla="*/ 2063025 w 7467600"/>
              <a:gd name="connsiteY394" fmla="*/ 6858000 h 6858000"/>
              <a:gd name="connsiteX395" fmla="*/ 2021675 w 7467600"/>
              <a:gd name="connsiteY395" fmla="*/ 6858000 h 6858000"/>
              <a:gd name="connsiteX396" fmla="*/ 2019308 w 7467600"/>
              <a:gd name="connsiteY396" fmla="*/ 6847118 h 6858000"/>
              <a:gd name="connsiteX397" fmla="*/ 1938835 w 7467600"/>
              <a:gd name="connsiteY397" fmla="*/ 6551160 h 6858000"/>
              <a:gd name="connsiteX398" fmla="*/ 1953230 w 7467600"/>
              <a:gd name="connsiteY398" fmla="*/ 6759699 h 6858000"/>
              <a:gd name="connsiteX399" fmla="*/ 1956763 w 7467600"/>
              <a:gd name="connsiteY399" fmla="*/ 6778191 h 6858000"/>
              <a:gd name="connsiteX400" fmla="*/ 1967925 w 7467600"/>
              <a:gd name="connsiteY400" fmla="*/ 6858000 h 6858000"/>
              <a:gd name="connsiteX401" fmla="*/ 1936622 w 7467600"/>
              <a:gd name="connsiteY401" fmla="*/ 6858000 h 6858000"/>
              <a:gd name="connsiteX402" fmla="*/ 1926261 w 7467600"/>
              <a:gd name="connsiteY402" fmla="*/ 6784064 h 6858000"/>
              <a:gd name="connsiteX403" fmla="*/ 1922724 w 7467600"/>
              <a:gd name="connsiteY403" fmla="*/ 6765577 h 6858000"/>
              <a:gd name="connsiteX404" fmla="*/ 1904650 w 7467600"/>
              <a:gd name="connsiteY404" fmla="*/ 6639616 h 6858000"/>
              <a:gd name="connsiteX405" fmla="*/ 1885273 w 7467600"/>
              <a:gd name="connsiteY405" fmla="*/ 6858000 h 6858000"/>
              <a:gd name="connsiteX406" fmla="*/ 1854363 w 7467600"/>
              <a:gd name="connsiteY406" fmla="*/ 6858000 h 6858000"/>
              <a:gd name="connsiteX407" fmla="*/ 1880391 w 7467600"/>
              <a:gd name="connsiteY407" fmla="*/ 6603796 h 6858000"/>
              <a:gd name="connsiteX408" fmla="*/ 1818273 w 7467600"/>
              <a:gd name="connsiteY408" fmla="*/ 6715729 h 6858000"/>
              <a:gd name="connsiteX409" fmla="*/ 1794691 w 7467600"/>
              <a:gd name="connsiteY409" fmla="*/ 6843239 h 6858000"/>
              <a:gd name="connsiteX410" fmla="*/ 1794914 w 7467600"/>
              <a:gd name="connsiteY410" fmla="*/ 6858000 h 6858000"/>
              <a:gd name="connsiteX411" fmla="*/ 1746128 w 7467600"/>
              <a:gd name="connsiteY411" fmla="*/ 6858000 h 6858000"/>
              <a:gd name="connsiteX412" fmla="*/ 1753934 w 7467600"/>
              <a:gd name="connsiteY412" fmla="*/ 6724796 h 6858000"/>
              <a:gd name="connsiteX413" fmla="*/ 1792053 w 7467600"/>
              <a:gd name="connsiteY413" fmla="*/ 6572396 h 6858000"/>
              <a:gd name="connsiteX414" fmla="*/ 1862248 w 7467600"/>
              <a:gd name="connsiteY414" fmla="*/ 6266397 h 6858000"/>
              <a:gd name="connsiteX415" fmla="*/ 1862250 w 7467600"/>
              <a:gd name="connsiteY415" fmla="*/ 6033531 h 6858000"/>
              <a:gd name="connsiteX416" fmla="*/ 1211999 w 7467600"/>
              <a:gd name="connsiteY416" fmla="*/ 6683610 h 6858000"/>
              <a:gd name="connsiteX417" fmla="*/ 1213266 w 7467600"/>
              <a:gd name="connsiteY417" fmla="*/ 6691947 h 6858000"/>
              <a:gd name="connsiteX418" fmla="*/ 1203370 w 7467600"/>
              <a:gd name="connsiteY418" fmla="*/ 6850676 h 6858000"/>
              <a:gd name="connsiteX419" fmla="*/ 1203671 w 7467600"/>
              <a:gd name="connsiteY419" fmla="*/ 6858000 h 6858000"/>
              <a:gd name="connsiteX420" fmla="*/ 1143180 w 7467600"/>
              <a:gd name="connsiteY420" fmla="*/ 6858000 h 6858000"/>
              <a:gd name="connsiteX421" fmla="*/ 1142176 w 7467600"/>
              <a:gd name="connsiteY421" fmla="*/ 6766045 h 6858000"/>
              <a:gd name="connsiteX422" fmla="*/ 1067484 w 7467600"/>
              <a:gd name="connsiteY422" fmla="*/ 6858000 h 6858000"/>
              <a:gd name="connsiteX423" fmla="*/ 953928 w 7467600"/>
              <a:gd name="connsiteY423" fmla="*/ 6858000 h 6858000"/>
              <a:gd name="connsiteX424" fmla="*/ 959715 w 7467600"/>
              <a:gd name="connsiteY424" fmla="*/ 6850185 h 6858000"/>
              <a:gd name="connsiteX425" fmla="*/ 1483788 w 7467600"/>
              <a:gd name="connsiteY425" fmla="*/ 6259174 h 6858000"/>
              <a:gd name="connsiteX426" fmla="*/ 1100671 w 7467600"/>
              <a:gd name="connsiteY426" fmla="*/ 6252137 h 6858000"/>
              <a:gd name="connsiteX427" fmla="*/ 1090144 w 7467600"/>
              <a:gd name="connsiteY427" fmla="*/ 6256748 h 6858000"/>
              <a:gd name="connsiteX428" fmla="*/ 1095872 w 7467600"/>
              <a:gd name="connsiteY428" fmla="*/ 6271892 h 6858000"/>
              <a:gd name="connsiteX429" fmla="*/ 262785 w 7467600"/>
              <a:gd name="connsiteY429" fmla="*/ 6845450 h 6858000"/>
              <a:gd name="connsiteX430" fmla="*/ 209968 w 7467600"/>
              <a:gd name="connsiteY430" fmla="*/ 6770713 h 6858000"/>
              <a:gd name="connsiteX431" fmla="*/ 873460 w 7467600"/>
              <a:gd name="connsiteY431" fmla="*/ 6253768 h 6858000"/>
              <a:gd name="connsiteX432" fmla="*/ 192686 w 7467600"/>
              <a:gd name="connsiteY432" fmla="*/ 5849257 h 6858000"/>
              <a:gd name="connsiteX433" fmla="*/ 4696 w 7467600"/>
              <a:gd name="connsiteY433" fmla="*/ 5697668 h 6858000"/>
              <a:gd name="connsiteX434" fmla="*/ 0 w 7467600"/>
              <a:gd name="connsiteY434" fmla="*/ 5689984 h 6858000"/>
              <a:gd name="connsiteX435" fmla="*/ 0 w 7467600"/>
              <a:gd name="connsiteY435" fmla="*/ 5513472 h 6858000"/>
              <a:gd name="connsiteX436" fmla="*/ 174101 w 7467600"/>
              <a:gd name="connsiteY436" fmla="*/ 5620277 h 6858000"/>
              <a:gd name="connsiteX437" fmla="*/ 891800 w 7467600"/>
              <a:gd name="connsiteY437" fmla="*/ 6036935 h 6858000"/>
              <a:gd name="connsiteX438" fmla="*/ 1072219 w 7467600"/>
              <a:gd name="connsiteY438" fmla="*/ 6169443 h 6858000"/>
              <a:gd name="connsiteX439" fmla="*/ 1074117 w 7467600"/>
              <a:gd name="connsiteY439" fmla="*/ 6170301 h 6858000"/>
              <a:gd name="connsiteX440" fmla="*/ 1083114 w 7467600"/>
              <a:gd name="connsiteY440" fmla="*/ 6174131 h 6858000"/>
              <a:gd name="connsiteX441" fmla="*/ 1543010 w 7467600"/>
              <a:gd name="connsiteY441" fmla="*/ 6191140 h 6858000"/>
              <a:gd name="connsiteX442" fmla="*/ 1551080 w 7467600"/>
              <a:gd name="connsiteY442" fmla="*/ 6195006 h 6858000"/>
              <a:gd name="connsiteX443" fmla="*/ 2345443 w 7467600"/>
              <a:gd name="connsiteY443" fmla="*/ 5549882 h 6858000"/>
              <a:gd name="connsiteX444" fmla="*/ 1721499 w 7467600"/>
              <a:gd name="connsiteY444" fmla="*/ 5599969 h 6858000"/>
              <a:gd name="connsiteX445" fmla="*/ 767716 w 7467600"/>
              <a:gd name="connsiteY445" fmla="*/ 5472768 h 6858000"/>
              <a:gd name="connsiteX446" fmla="*/ 722147 w 7467600"/>
              <a:gd name="connsiteY446" fmla="*/ 5393091 h 6858000"/>
              <a:gd name="connsiteX447" fmla="*/ 1485552 w 7467600"/>
              <a:gd name="connsiteY447" fmla="*/ 5313202 h 6858000"/>
              <a:gd name="connsiteX448" fmla="*/ 2143004 w 7467600"/>
              <a:gd name="connsiteY448" fmla="*/ 5402420 h 6858000"/>
              <a:gd name="connsiteX449" fmla="*/ 1933391 w 7467600"/>
              <a:gd name="connsiteY449" fmla="*/ 5156971 h 6858000"/>
              <a:gd name="connsiteX450" fmla="*/ 1827118 w 7467600"/>
              <a:gd name="connsiteY450" fmla="*/ 4968410 h 6858000"/>
              <a:gd name="connsiteX451" fmla="*/ 1837349 w 7467600"/>
              <a:gd name="connsiteY451" fmla="*/ 4956357 h 6858000"/>
              <a:gd name="connsiteX452" fmla="*/ 2162835 w 7467600"/>
              <a:gd name="connsiteY452" fmla="*/ 5187853 h 6858000"/>
              <a:gd name="connsiteX453" fmla="*/ 2257167 w 7467600"/>
              <a:gd name="connsiteY453" fmla="*/ 5462123 h 6858000"/>
              <a:gd name="connsiteX454" fmla="*/ 2261598 w 7467600"/>
              <a:gd name="connsiteY454" fmla="*/ 5467998 h 6858000"/>
              <a:gd name="connsiteX455" fmla="*/ 2437177 w 7467600"/>
              <a:gd name="connsiteY455" fmla="*/ 5479608 h 6858000"/>
              <a:gd name="connsiteX456" fmla="*/ 2445247 w 7467600"/>
              <a:gd name="connsiteY456" fmla="*/ 5483476 h 6858000"/>
              <a:gd name="connsiteX457" fmla="*/ 2743626 w 7467600"/>
              <a:gd name="connsiteY457" fmla="*/ 5304819 h 6858000"/>
              <a:gd name="connsiteX458" fmla="*/ 3048102 w 7467600"/>
              <a:gd name="connsiteY458" fmla="*/ 5150595 h 6858000"/>
              <a:gd name="connsiteX459" fmla="*/ 1799414 w 7467600"/>
              <a:gd name="connsiteY459" fmla="*/ 4694732 h 6858000"/>
              <a:gd name="connsiteX460" fmla="*/ 1771735 w 7467600"/>
              <a:gd name="connsiteY460" fmla="*/ 4619929 h 6858000"/>
              <a:gd name="connsiteX461" fmla="*/ 3104273 w 7467600"/>
              <a:gd name="connsiteY461" fmla="*/ 5076159 h 6858000"/>
              <a:gd name="connsiteX462" fmla="*/ 3113245 w 7467600"/>
              <a:gd name="connsiteY462" fmla="*/ 5090705 h 6858000"/>
              <a:gd name="connsiteX463" fmla="*/ 3126294 w 7467600"/>
              <a:gd name="connsiteY463" fmla="*/ 5114400 h 6858000"/>
              <a:gd name="connsiteX464" fmla="*/ 3937433 w 7467600"/>
              <a:gd name="connsiteY464" fmla="*/ 4830473 h 6858000"/>
              <a:gd name="connsiteX465" fmla="*/ 3590475 w 7467600"/>
              <a:gd name="connsiteY465" fmla="*/ 4597974 h 6858000"/>
              <a:gd name="connsiteX466" fmla="*/ 3100264 w 7467600"/>
              <a:gd name="connsiteY466" fmla="*/ 4579845 h 6858000"/>
              <a:gd name="connsiteX467" fmla="*/ 2183576 w 7467600"/>
              <a:gd name="connsiteY467" fmla="*/ 4227150 h 6858000"/>
              <a:gd name="connsiteX468" fmla="*/ 2151029 w 7467600"/>
              <a:gd name="connsiteY468" fmla="*/ 4146947 h 6858000"/>
              <a:gd name="connsiteX469" fmla="*/ 3563434 w 7467600"/>
              <a:gd name="connsiteY469" fmla="*/ 4469115 h 6858000"/>
              <a:gd name="connsiteX470" fmla="*/ 3177952 w 7467600"/>
              <a:gd name="connsiteY470" fmla="*/ 3657386 h 6858000"/>
              <a:gd name="connsiteX471" fmla="*/ 3189263 w 7467600"/>
              <a:gd name="connsiteY471" fmla="*/ 3625726 h 6858000"/>
              <a:gd name="connsiteX472" fmla="*/ 3560912 w 7467600"/>
              <a:gd name="connsiteY472" fmla="*/ 4079863 h 6858000"/>
              <a:gd name="connsiteX473" fmla="*/ 3626636 w 7467600"/>
              <a:gd name="connsiteY473" fmla="*/ 4512230 h 6858000"/>
              <a:gd name="connsiteX474" fmla="*/ 3653088 w 7467600"/>
              <a:gd name="connsiteY474" fmla="*/ 4521417 h 6858000"/>
              <a:gd name="connsiteX475" fmla="*/ 3988128 w 7467600"/>
              <a:gd name="connsiteY475" fmla="*/ 4817267 h 6858000"/>
              <a:gd name="connsiteX476" fmla="*/ 4830582 w 7467600"/>
              <a:gd name="connsiteY476" fmla="*/ 4676000 h 6858000"/>
              <a:gd name="connsiteX477" fmla="*/ 4830100 w 7467600"/>
              <a:gd name="connsiteY477" fmla="*/ 4675554 h 6858000"/>
              <a:gd name="connsiteX478" fmla="*/ 4036318 w 7467600"/>
              <a:gd name="connsiteY478" fmla="*/ 4147013 h 6858000"/>
              <a:gd name="connsiteX479" fmla="*/ 3432098 w 7467600"/>
              <a:gd name="connsiteY479" fmla="*/ 3537312 h 6858000"/>
              <a:gd name="connsiteX480" fmla="*/ 3446761 w 7467600"/>
              <a:gd name="connsiteY480" fmla="*/ 3461278 h 6858000"/>
              <a:gd name="connsiteX481" fmla="*/ 4419733 w 7467600"/>
              <a:gd name="connsiteY481" fmla="*/ 3963555 h 6858000"/>
              <a:gd name="connsiteX482" fmla="*/ 4781371 w 7467600"/>
              <a:gd name="connsiteY482" fmla="*/ 4458604 h 6858000"/>
              <a:gd name="connsiteX483" fmla="*/ 4780440 w 7467600"/>
              <a:gd name="connsiteY483" fmla="*/ 4470290 h 6858000"/>
              <a:gd name="connsiteX484" fmla="*/ 4898954 w 7467600"/>
              <a:gd name="connsiteY484" fmla="*/ 4662092 h 6858000"/>
              <a:gd name="connsiteX485" fmla="*/ 4900699 w 7467600"/>
              <a:gd name="connsiteY485" fmla="*/ 4670867 h 6858000"/>
              <a:gd name="connsiteX486" fmla="*/ 5714511 w 7467600"/>
              <a:gd name="connsiteY486" fmla="*/ 4663483 h 6858000"/>
              <a:gd name="connsiteX487" fmla="*/ 5464793 w 7467600"/>
              <a:gd name="connsiteY487" fmla="*/ 4393556 h 6858000"/>
              <a:gd name="connsiteX488" fmla="*/ 5461897 w 7467600"/>
              <a:gd name="connsiteY488" fmla="*/ 4390879 h 6858000"/>
              <a:gd name="connsiteX489" fmla="*/ 4294126 w 7467600"/>
              <a:gd name="connsiteY489" fmla="*/ 3303048 h 6858000"/>
              <a:gd name="connsiteX490" fmla="*/ 4305321 w 7467600"/>
              <a:gd name="connsiteY490" fmla="*/ 3256953 h 6858000"/>
              <a:gd name="connsiteX491" fmla="*/ 4949299 w 7467600"/>
              <a:gd name="connsiteY491" fmla="*/ 3766336 h 6858000"/>
              <a:gd name="connsiteX492" fmla="*/ 5291452 w 7467600"/>
              <a:gd name="connsiteY492" fmla="*/ 4076801 h 6858000"/>
              <a:gd name="connsiteX493" fmla="*/ 5434998 w 7467600"/>
              <a:gd name="connsiteY493" fmla="*/ 4254100 h 6858000"/>
              <a:gd name="connsiteX494" fmla="*/ 5351015 w 7467600"/>
              <a:gd name="connsiteY494" fmla="*/ 3760989 h 6858000"/>
              <a:gd name="connsiteX495" fmla="*/ 5413780 w 7467600"/>
              <a:gd name="connsiteY495" fmla="*/ 2966265 h 6858000"/>
              <a:gd name="connsiteX496" fmla="*/ 5425627 w 7467600"/>
              <a:gd name="connsiteY496" fmla="*/ 2954192 h 6858000"/>
              <a:gd name="connsiteX497" fmla="*/ 6604735 w 7467600"/>
              <a:gd name="connsiteY497" fmla="*/ 2041381 h 6858000"/>
              <a:gd name="connsiteX498" fmla="*/ 7204487 w 7467600"/>
              <a:gd name="connsiteY498" fmla="*/ 2742112 h 6858000"/>
              <a:gd name="connsiteX499" fmla="*/ 7131592 w 7467600"/>
              <a:gd name="connsiteY499" fmla="*/ 2672096 h 6858000"/>
              <a:gd name="connsiteX500" fmla="*/ 6996344 w 7467600"/>
              <a:gd name="connsiteY500" fmla="*/ 2518310 h 6858000"/>
              <a:gd name="connsiteX501" fmla="*/ 6735495 w 7467600"/>
              <a:gd name="connsiteY501" fmla="*/ 2196890 h 6858000"/>
              <a:gd name="connsiteX502" fmla="*/ 6721901 w 7467600"/>
              <a:gd name="connsiteY502" fmla="*/ 2179274 h 6858000"/>
              <a:gd name="connsiteX503" fmla="*/ 6604735 w 7467600"/>
              <a:gd name="connsiteY503" fmla="*/ 2041381 h 6858000"/>
              <a:gd name="connsiteX504" fmla="*/ 6591670 w 7467600"/>
              <a:gd name="connsiteY504" fmla="*/ 1988277 h 6858000"/>
              <a:gd name="connsiteX505" fmla="*/ 6747349 w 7467600"/>
              <a:gd name="connsiteY505" fmla="*/ 2160069 h 6858000"/>
              <a:gd name="connsiteX506" fmla="*/ 6760943 w 7467600"/>
              <a:gd name="connsiteY506" fmla="*/ 2177686 h 6858000"/>
              <a:gd name="connsiteX507" fmla="*/ 7021065 w 7467600"/>
              <a:gd name="connsiteY507" fmla="*/ 2498102 h 6858000"/>
              <a:gd name="connsiteX508" fmla="*/ 7155223 w 7467600"/>
              <a:gd name="connsiteY508" fmla="*/ 2650386 h 6858000"/>
              <a:gd name="connsiteX509" fmla="*/ 7203167 w 7467600"/>
              <a:gd name="connsiteY509" fmla="*/ 2697288 h 6858000"/>
              <a:gd name="connsiteX510" fmla="*/ 6937703 w 7467600"/>
              <a:gd name="connsiteY510" fmla="*/ 2321981 h 6858000"/>
              <a:gd name="connsiteX511" fmla="*/ 6591670 w 7467600"/>
              <a:gd name="connsiteY511" fmla="*/ 1988277 h 6858000"/>
              <a:gd name="connsiteX512" fmla="*/ 5798671 w 7467600"/>
              <a:gd name="connsiteY512" fmla="*/ 1981601 h 6858000"/>
              <a:gd name="connsiteX513" fmla="*/ 5754709 w 7467600"/>
              <a:gd name="connsiteY513" fmla="*/ 2071454 h 6858000"/>
              <a:gd name="connsiteX514" fmla="*/ 5763044 w 7467600"/>
              <a:gd name="connsiteY514" fmla="*/ 2842206 h 6858000"/>
              <a:gd name="connsiteX515" fmla="*/ 5764974 w 7467600"/>
              <a:gd name="connsiteY515" fmla="*/ 2799609 h 6858000"/>
              <a:gd name="connsiteX516" fmla="*/ 5767665 w 7467600"/>
              <a:gd name="connsiteY516" fmla="*/ 2666409 h 6858000"/>
              <a:gd name="connsiteX517" fmla="*/ 5763055 w 7467600"/>
              <a:gd name="connsiteY517" fmla="*/ 2579705 h 6858000"/>
              <a:gd name="connsiteX518" fmla="*/ 5758079 w 7467600"/>
              <a:gd name="connsiteY518" fmla="*/ 2492508 h 6858000"/>
              <a:gd name="connsiteX519" fmla="*/ 5779325 w 7467600"/>
              <a:gd name="connsiteY519" fmla="*/ 2197069 h 6858000"/>
              <a:gd name="connsiteX520" fmla="*/ 5798671 w 7467600"/>
              <a:gd name="connsiteY520" fmla="*/ 1981601 h 6858000"/>
              <a:gd name="connsiteX521" fmla="*/ 5829202 w 7467600"/>
              <a:gd name="connsiteY521" fmla="*/ 1971679 h 6858000"/>
              <a:gd name="connsiteX522" fmla="*/ 5809558 w 7467600"/>
              <a:gd name="connsiteY522" fmla="*/ 2198043 h 6858000"/>
              <a:gd name="connsiteX523" fmla="*/ 5788653 w 7467600"/>
              <a:gd name="connsiteY523" fmla="*/ 2489430 h 6858000"/>
              <a:gd name="connsiteX524" fmla="*/ 5793439 w 7467600"/>
              <a:gd name="connsiteY524" fmla="*/ 2575235 h 6858000"/>
              <a:gd name="connsiteX525" fmla="*/ 5796837 w 7467600"/>
              <a:gd name="connsiteY525" fmla="*/ 2637633 h 6858000"/>
              <a:gd name="connsiteX526" fmla="*/ 5818614 w 7467600"/>
              <a:gd name="connsiteY526" fmla="*/ 2473055 h 6858000"/>
              <a:gd name="connsiteX527" fmla="*/ 5829202 w 7467600"/>
              <a:gd name="connsiteY527" fmla="*/ 1971679 h 6858000"/>
              <a:gd name="connsiteX528" fmla="*/ 5911389 w 7467600"/>
              <a:gd name="connsiteY528" fmla="*/ 1898371 h 6858000"/>
              <a:gd name="connsiteX529" fmla="*/ 6237627 w 7467600"/>
              <a:gd name="connsiteY529" fmla="*/ 2231921 h 6858000"/>
              <a:gd name="connsiteX530" fmla="*/ 5911389 w 7467600"/>
              <a:gd name="connsiteY530" fmla="*/ 1898371 h 6858000"/>
              <a:gd name="connsiteX531" fmla="*/ 6944437 w 7467600"/>
              <a:gd name="connsiteY531" fmla="*/ 1575402 h 6858000"/>
              <a:gd name="connsiteX532" fmla="*/ 6304730 w 7467600"/>
              <a:gd name="connsiteY532" fmla="*/ 1766654 h 6858000"/>
              <a:gd name="connsiteX533" fmla="*/ 6944437 w 7467600"/>
              <a:gd name="connsiteY533" fmla="*/ 1575402 h 6858000"/>
              <a:gd name="connsiteX534" fmla="*/ 7019523 w 7467600"/>
              <a:gd name="connsiteY534" fmla="*/ 1519450 h 6858000"/>
              <a:gd name="connsiteX535" fmla="*/ 6298091 w 7467600"/>
              <a:gd name="connsiteY535" fmla="*/ 1737122 h 6858000"/>
              <a:gd name="connsiteX536" fmla="*/ 7019523 w 7467600"/>
              <a:gd name="connsiteY536" fmla="*/ 1519450 h 6858000"/>
              <a:gd name="connsiteX537" fmla="*/ 2399523 w 7467600"/>
              <a:gd name="connsiteY537" fmla="*/ 1428234 h 6858000"/>
              <a:gd name="connsiteX538" fmla="*/ 2224982 w 7467600"/>
              <a:gd name="connsiteY538" fmla="*/ 1826201 h 6858000"/>
              <a:gd name="connsiteX539" fmla="*/ 2096099 w 7467600"/>
              <a:gd name="connsiteY539" fmla="*/ 2345900 h 6858000"/>
              <a:gd name="connsiteX540" fmla="*/ 2283317 w 7467600"/>
              <a:gd name="connsiteY540" fmla="*/ 1796925 h 6858000"/>
              <a:gd name="connsiteX541" fmla="*/ 2399523 w 7467600"/>
              <a:gd name="connsiteY541" fmla="*/ 1428234 h 6858000"/>
              <a:gd name="connsiteX542" fmla="*/ 2448558 w 7467600"/>
              <a:gd name="connsiteY542" fmla="*/ 1373435 h 6858000"/>
              <a:gd name="connsiteX543" fmla="*/ 2312521 w 7467600"/>
              <a:gd name="connsiteY543" fmla="*/ 1806140 h 6858000"/>
              <a:gd name="connsiteX544" fmla="*/ 2127533 w 7467600"/>
              <a:gd name="connsiteY544" fmla="*/ 2348380 h 6858000"/>
              <a:gd name="connsiteX545" fmla="*/ 2358080 w 7467600"/>
              <a:gd name="connsiteY545" fmla="*/ 1866134 h 6858000"/>
              <a:gd name="connsiteX546" fmla="*/ 2407436 w 7467600"/>
              <a:gd name="connsiteY546" fmla="*/ 1651070 h 6858000"/>
              <a:gd name="connsiteX547" fmla="*/ 2448558 w 7467600"/>
              <a:gd name="connsiteY547" fmla="*/ 1373435 h 6858000"/>
              <a:gd name="connsiteX548" fmla="*/ 278707 w 7467600"/>
              <a:gd name="connsiteY548" fmla="*/ 1352270 h 6858000"/>
              <a:gd name="connsiteX549" fmla="*/ 321570 w 7467600"/>
              <a:gd name="connsiteY549" fmla="*/ 1861610 h 6858000"/>
              <a:gd name="connsiteX550" fmla="*/ 294281 w 7467600"/>
              <a:gd name="connsiteY550" fmla="*/ 1440658 h 6858000"/>
              <a:gd name="connsiteX551" fmla="*/ 278707 w 7467600"/>
              <a:gd name="connsiteY551" fmla="*/ 1352270 h 6858000"/>
              <a:gd name="connsiteX552" fmla="*/ 1423821 w 7467600"/>
              <a:gd name="connsiteY552" fmla="*/ 1351958 h 6858000"/>
              <a:gd name="connsiteX553" fmla="*/ 1638521 w 7467600"/>
              <a:gd name="connsiteY553" fmla="*/ 1908470 h 6858000"/>
              <a:gd name="connsiteX554" fmla="*/ 1754199 w 7467600"/>
              <a:gd name="connsiteY554" fmla="*/ 2149284 h 6858000"/>
              <a:gd name="connsiteX555" fmla="*/ 1908359 w 7467600"/>
              <a:gd name="connsiteY555" fmla="*/ 2364988 h 6858000"/>
              <a:gd name="connsiteX556" fmla="*/ 1647661 w 7467600"/>
              <a:gd name="connsiteY556" fmla="*/ 1825945 h 6858000"/>
              <a:gd name="connsiteX557" fmla="*/ 1423821 w 7467600"/>
              <a:gd name="connsiteY557" fmla="*/ 1351958 h 6858000"/>
              <a:gd name="connsiteX558" fmla="*/ 1431890 w 7467600"/>
              <a:gd name="connsiteY558" fmla="*/ 1306475 h 6858000"/>
              <a:gd name="connsiteX559" fmla="*/ 1507597 w 7467600"/>
              <a:gd name="connsiteY559" fmla="*/ 1446132 h 6858000"/>
              <a:gd name="connsiteX560" fmla="*/ 1674586 w 7467600"/>
              <a:gd name="connsiteY560" fmla="*/ 1813832 h 6858000"/>
              <a:gd name="connsiteX561" fmla="*/ 1815950 w 7467600"/>
              <a:gd name="connsiteY561" fmla="*/ 2128564 h 6858000"/>
              <a:gd name="connsiteX562" fmla="*/ 1984242 w 7467600"/>
              <a:gd name="connsiteY562" fmla="*/ 2430829 h 6858000"/>
              <a:gd name="connsiteX563" fmla="*/ 2014023 w 7467600"/>
              <a:gd name="connsiteY563" fmla="*/ 2450995 h 6858000"/>
              <a:gd name="connsiteX564" fmla="*/ 1747337 w 7467600"/>
              <a:gd name="connsiteY564" fmla="*/ 1855264 h 6858000"/>
              <a:gd name="connsiteX565" fmla="*/ 1533749 w 7467600"/>
              <a:gd name="connsiteY565" fmla="*/ 1478656 h 6858000"/>
              <a:gd name="connsiteX566" fmla="*/ 1431890 w 7467600"/>
              <a:gd name="connsiteY566" fmla="*/ 1306475 h 6858000"/>
              <a:gd name="connsiteX567" fmla="*/ 5052692 w 7467600"/>
              <a:gd name="connsiteY567" fmla="*/ 1292994 h 6858000"/>
              <a:gd name="connsiteX568" fmla="*/ 5200661 w 7467600"/>
              <a:gd name="connsiteY568" fmla="*/ 1635186 h 6858000"/>
              <a:gd name="connsiteX569" fmla="*/ 5297138 w 7467600"/>
              <a:gd name="connsiteY569" fmla="*/ 1906351 h 6858000"/>
              <a:gd name="connsiteX570" fmla="*/ 5052692 w 7467600"/>
              <a:gd name="connsiteY570" fmla="*/ 1292994 h 6858000"/>
              <a:gd name="connsiteX571" fmla="*/ 5009948 w 7467600"/>
              <a:gd name="connsiteY571" fmla="*/ 1273619 h 6858000"/>
              <a:gd name="connsiteX572" fmla="*/ 5121777 w 7467600"/>
              <a:gd name="connsiteY572" fmla="*/ 1654213 h 6858000"/>
              <a:gd name="connsiteX573" fmla="*/ 5293545 w 7467600"/>
              <a:gd name="connsiteY573" fmla="*/ 2072247 h 6858000"/>
              <a:gd name="connsiteX574" fmla="*/ 5294042 w 7467600"/>
              <a:gd name="connsiteY574" fmla="*/ 2065019 h 6858000"/>
              <a:gd name="connsiteX575" fmla="*/ 5171936 w 7467600"/>
              <a:gd name="connsiteY575" fmla="*/ 1647613 h 6858000"/>
              <a:gd name="connsiteX576" fmla="*/ 5009948 w 7467600"/>
              <a:gd name="connsiteY576" fmla="*/ 1273619 h 6858000"/>
              <a:gd name="connsiteX577" fmla="*/ 655236 w 7467600"/>
              <a:gd name="connsiteY577" fmla="*/ 1268632 h 6858000"/>
              <a:gd name="connsiteX578" fmla="*/ 839521 w 7467600"/>
              <a:gd name="connsiteY578" fmla="*/ 1685315 h 6858000"/>
              <a:gd name="connsiteX579" fmla="*/ 1109416 w 7467600"/>
              <a:gd name="connsiteY579" fmla="*/ 2061663 h 6858000"/>
              <a:gd name="connsiteX580" fmla="*/ 1298300 w 7467600"/>
              <a:gd name="connsiteY580" fmla="*/ 2247742 h 6858000"/>
              <a:gd name="connsiteX581" fmla="*/ 1125871 w 7467600"/>
              <a:gd name="connsiteY581" fmla="*/ 1989513 h 6858000"/>
              <a:gd name="connsiteX582" fmla="*/ 981574 w 7467600"/>
              <a:gd name="connsiteY582" fmla="*/ 1783157 h 6858000"/>
              <a:gd name="connsiteX583" fmla="*/ 922198 w 7467600"/>
              <a:gd name="connsiteY583" fmla="*/ 1677437 h 6858000"/>
              <a:gd name="connsiteX584" fmla="*/ 869293 w 7467600"/>
              <a:gd name="connsiteY584" fmla="*/ 1583214 h 6858000"/>
              <a:gd name="connsiteX585" fmla="*/ 751431 w 7467600"/>
              <a:gd name="connsiteY585" fmla="*/ 1405731 h 6858000"/>
              <a:gd name="connsiteX586" fmla="*/ 655236 w 7467600"/>
              <a:gd name="connsiteY586" fmla="*/ 1268632 h 6858000"/>
              <a:gd name="connsiteX587" fmla="*/ 6516292 w 7467600"/>
              <a:gd name="connsiteY587" fmla="*/ 1263064 h 6858000"/>
              <a:gd name="connsiteX588" fmla="*/ 5736320 w 7467600"/>
              <a:gd name="connsiteY588" fmla="*/ 1501803 h 6858000"/>
              <a:gd name="connsiteX589" fmla="*/ 6516292 w 7467600"/>
              <a:gd name="connsiteY589" fmla="*/ 1263064 h 6858000"/>
              <a:gd name="connsiteX590" fmla="*/ 291466 w 7467600"/>
              <a:gd name="connsiteY590" fmla="*/ 1250369 h 6858000"/>
              <a:gd name="connsiteX591" fmla="*/ 323180 w 7467600"/>
              <a:gd name="connsiteY591" fmla="*/ 1435283 h 6858000"/>
              <a:gd name="connsiteX592" fmla="*/ 349381 w 7467600"/>
              <a:gd name="connsiteY592" fmla="*/ 1875041 h 6858000"/>
              <a:gd name="connsiteX593" fmla="*/ 374363 w 7467600"/>
              <a:gd name="connsiteY593" fmla="*/ 1506494 h 6858000"/>
              <a:gd name="connsiteX594" fmla="*/ 302168 w 7467600"/>
              <a:gd name="connsiteY594" fmla="*/ 1274495 h 6858000"/>
              <a:gd name="connsiteX595" fmla="*/ 291466 w 7467600"/>
              <a:gd name="connsiteY595" fmla="*/ 1250369 h 6858000"/>
              <a:gd name="connsiteX596" fmla="*/ 678222 w 7467600"/>
              <a:gd name="connsiteY596" fmla="*/ 1248670 h 6858000"/>
              <a:gd name="connsiteX597" fmla="*/ 775536 w 7467600"/>
              <a:gd name="connsiteY597" fmla="*/ 1388015 h 6858000"/>
              <a:gd name="connsiteX598" fmla="*/ 894529 w 7467600"/>
              <a:gd name="connsiteY598" fmla="*/ 1567739 h 6858000"/>
              <a:gd name="connsiteX599" fmla="*/ 948000 w 7467600"/>
              <a:gd name="connsiteY599" fmla="*/ 1663088 h 6858000"/>
              <a:gd name="connsiteX600" fmla="*/ 1006812 w 7467600"/>
              <a:gd name="connsiteY600" fmla="*/ 1767683 h 6858000"/>
              <a:gd name="connsiteX601" fmla="*/ 1149133 w 7467600"/>
              <a:gd name="connsiteY601" fmla="*/ 1971513 h 6858000"/>
              <a:gd name="connsiteX602" fmla="*/ 1333952 w 7467600"/>
              <a:gd name="connsiteY602" fmla="*/ 2251620 h 6858000"/>
              <a:gd name="connsiteX603" fmla="*/ 1337329 w 7467600"/>
              <a:gd name="connsiteY603" fmla="*/ 2258350 h 6858000"/>
              <a:gd name="connsiteX604" fmla="*/ 1014726 w 7467600"/>
              <a:gd name="connsiteY604" fmla="*/ 1615556 h 6858000"/>
              <a:gd name="connsiteX605" fmla="*/ 678222 w 7467600"/>
              <a:gd name="connsiteY605" fmla="*/ 1248670 h 6858000"/>
              <a:gd name="connsiteX606" fmla="*/ 6691602 w 7467600"/>
              <a:gd name="connsiteY606" fmla="*/ 1140573 h 6858000"/>
              <a:gd name="connsiteX607" fmla="*/ 6571100 w 7467600"/>
              <a:gd name="connsiteY607" fmla="*/ 1183662 h 6858000"/>
              <a:gd name="connsiteX608" fmla="*/ 6241687 w 7467600"/>
              <a:gd name="connsiteY608" fmla="*/ 1257600 h 6858000"/>
              <a:gd name="connsiteX609" fmla="*/ 5693009 w 7467600"/>
              <a:gd name="connsiteY609" fmla="*/ 1478256 h 6858000"/>
              <a:gd name="connsiteX610" fmla="*/ 6548420 w 7467600"/>
              <a:gd name="connsiteY610" fmla="*/ 1214599 h 6858000"/>
              <a:gd name="connsiteX611" fmla="*/ 6605473 w 7467600"/>
              <a:gd name="connsiteY611" fmla="*/ 1184686 h 6858000"/>
              <a:gd name="connsiteX612" fmla="*/ 6691602 w 7467600"/>
              <a:gd name="connsiteY612" fmla="*/ 1140573 h 6858000"/>
              <a:gd name="connsiteX613" fmla="*/ 4002475 w 7467600"/>
              <a:gd name="connsiteY613" fmla="*/ 1037802 h 6858000"/>
              <a:gd name="connsiteX614" fmla="*/ 4000324 w 7467600"/>
              <a:gd name="connsiteY614" fmla="*/ 1039362 h 6858000"/>
              <a:gd name="connsiteX615" fmla="*/ 4002862 w 7467600"/>
              <a:gd name="connsiteY615" fmla="*/ 1042866 h 6858000"/>
              <a:gd name="connsiteX616" fmla="*/ 4002475 w 7467600"/>
              <a:gd name="connsiteY616" fmla="*/ 1037802 h 6858000"/>
              <a:gd name="connsiteX617" fmla="*/ 506322 w 7467600"/>
              <a:gd name="connsiteY617" fmla="*/ 1020997 h 6858000"/>
              <a:gd name="connsiteX618" fmla="*/ 533068 w 7467600"/>
              <a:gd name="connsiteY618" fmla="*/ 1029409 h 6858000"/>
              <a:gd name="connsiteX619" fmla="*/ 1232525 w 7467600"/>
              <a:gd name="connsiteY619" fmla="*/ 1804675 h 6858000"/>
              <a:gd name="connsiteX620" fmla="*/ 1388858 w 7467600"/>
              <a:gd name="connsiteY620" fmla="*/ 2368011 h 6858000"/>
              <a:gd name="connsiteX621" fmla="*/ 1384098 w 7467600"/>
              <a:gd name="connsiteY621" fmla="*/ 2378125 h 6858000"/>
              <a:gd name="connsiteX622" fmla="*/ 1425393 w 7467600"/>
              <a:gd name="connsiteY622" fmla="*/ 2589124 h 6858000"/>
              <a:gd name="connsiteX623" fmla="*/ 1424001 w 7467600"/>
              <a:gd name="connsiteY623" fmla="*/ 2597541 h 6858000"/>
              <a:gd name="connsiteX624" fmla="*/ 2152729 w 7467600"/>
              <a:gd name="connsiteY624" fmla="*/ 2864487 h 6858000"/>
              <a:gd name="connsiteX625" fmla="*/ 2020609 w 7467600"/>
              <a:gd name="connsiteY625" fmla="*/ 2539671 h 6858000"/>
              <a:gd name="connsiteX626" fmla="*/ 2018920 w 7467600"/>
              <a:gd name="connsiteY626" fmla="*/ 2536309 h 6858000"/>
              <a:gd name="connsiteX627" fmla="*/ 1342441 w 7467600"/>
              <a:gd name="connsiteY627" fmla="*/ 1173017 h 6858000"/>
              <a:gd name="connsiteX628" fmla="*/ 1367925 w 7467600"/>
              <a:gd name="connsiteY628" fmla="*/ 1135648 h 6858000"/>
              <a:gd name="connsiteX629" fmla="*/ 1771401 w 7467600"/>
              <a:gd name="connsiteY629" fmla="*/ 1806673 h 6858000"/>
              <a:gd name="connsiteX630" fmla="*/ 1972385 w 7467600"/>
              <a:gd name="connsiteY630" fmla="*/ 2198735 h 6858000"/>
              <a:gd name="connsiteX631" fmla="*/ 2040892 w 7467600"/>
              <a:gd name="connsiteY631" fmla="*/ 2405205 h 6858000"/>
              <a:gd name="connsiteX632" fmla="*/ 2131689 w 7467600"/>
              <a:gd name="connsiteY632" fmla="*/ 1936926 h 6858000"/>
              <a:gd name="connsiteX633" fmla="*/ 2454820 w 7467600"/>
              <a:gd name="connsiteY633" fmla="*/ 1248808 h 6858000"/>
              <a:gd name="connsiteX634" fmla="*/ 2492512 w 7467600"/>
              <a:gd name="connsiteY634" fmla="*/ 1302920 h 6858000"/>
              <a:gd name="connsiteX635" fmla="*/ 2081216 w 7467600"/>
              <a:gd name="connsiteY635" fmla="*/ 2527513 h 6858000"/>
              <a:gd name="connsiteX636" fmla="*/ 2081211 w 7467600"/>
              <a:gd name="connsiteY636" fmla="*/ 2528916 h 6858000"/>
              <a:gd name="connsiteX637" fmla="*/ 2199067 w 7467600"/>
              <a:gd name="connsiteY637" fmla="*/ 2884061 h 6858000"/>
              <a:gd name="connsiteX638" fmla="*/ 3192586 w 7467600"/>
              <a:gd name="connsiteY638" fmla="*/ 3411496 h 6858000"/>
              <a:gd name="connsiteX639" fmla="*/ 3182620 w 7467600"/>
              <a:gd name="connsiteY639" fmla="*/ 3483279 h 6858000"/>
              <a:gd name="connsiteX640" fmla="*/ 2435119 w 7467600"/>
              <a:gd name="connsiteY640" fmla="*/ 3080173 h 6858000"/>
              <a:gd name="connsiteX641" fmla="*/ 2410152 w 7467600"/>
              <a:gd name="connsiteY641" fmla="*/ 3063751 h 6858000"/>
              <a:gd name="connsiteX642" fmla="*/ 2408099 w 7467600"/>
              <a:gd name="connsiteY642" fmla="*/ 3064403 h 6858000"/>
              <a:gd name="connsiteX643" fmla="*/ 2407218 w 7467600"/>
              <a:gd name="connsiteY643" fmla="*/ 3070324 h 6858000"/>
              <a:gd name="connsiteX644" fmla="*/ 2380138 w 7467600"/>
              <a:gd name="connsiteY644" fmla="*/ 3099341 h 6858000"/>
              <a:gd name="connsiteX645" fmla="*/ 1765923 w 7467600"/>
              <a:gd name="connsiteY645" fmla="*/ 3581043 h 6858000"/>
              <a:gd name="connsiteX646" fmla="*/ 1702258 w 7467600"/>
              <a:gd name="connsiteY646" fmla="*/ 3612286 h 6858000"/>
              <a:gd name="connsiteX647" fmla="*/ 1538370 w 7467600"/>
              <a:gd name="connsiteY647" fmla="*/ 3811804 h 6858000"/>
              <a:gd name="connsiteX648" fmla="*/ 542867 w 7467600"/>
              <a:gd name="connsiteY648" fmla="*/ 4944092 h 6858000"/>
              <a:gd name="connsiteX649" fmla="*/ 515800 w 7467600"/>
              <a:gd name="connsiteY649" fmla="*/ 4862180 h 6858000"/>
              <a:gd name="connsiteX650" fmla="*/ 909145 w 7467600"/>
              <a:gd name="connsiteY650" fmla="*/ 4199225 h 6858000"/>
              <a:gd name="connsiteX651" fmla="*/ 1214067 w 7467600"/>
              <a:gd name="connsiteY651" fmla="*/ 3908561 h 6858000"/>
              <a:gd name="connsiteX652" fmla="*/ 640967 w 7467600"/>
              <a:gd name="connsiteY652" fmla="*/ 4105601 h 6858000"/>
              <a:gd name="connsiteX653" fmla="*/ 112563 w 7467600"/>
              <a:gd name="connsiteY653" fmla="*/ 4396952 h 6858000"/>
              <a:gd name="connsiteX654" fmla="*/ 0 w 7467600"/>
              <a:gd name="connsiteY654" fmla="*/ 4466006 h 6858000"/>
              <a:gd name="connsiteX655" fmla="*/ 0 w 7467600"/>
              <a:gd name="connsiteY655" fmla="*/ 4233763 h 6858000"/>
              <a:gd name="connsiteX656" fmla="*/ 36881 w 7467600"/>
              <a:gd name="connsiteY656" fmla="*/ 4200118 h 6858000"/>
              <a:gd name="connsiteX657" fmla="*/ 910534 w 7467600"/>
              <a:gd name="connsiteY657" fmla="*/ 3629753 h 6858000"/>
              <a:gd name="connsiteX658" fmla="*/ 1578717 w 7467600"/>
              <a:gd name="connsiteY658" fmla="*/ 3575982 h 6858000"/>
              <a:gd name="connsiteX659" fmla="*/ 2338780 w 7467600"/>
              <a:gd name="connsiteY659" fmla="*/ 3033725 h 6858000"/>
              <a:gd name="connsiteX660" fmla="*/ 1807991 w 7467600"/>
              <a:gd name="connsiteY660" fmla="*/ 2807184 h 6858000"/>
              <a:gd name="connsiteX661" fmla="*/ 1416358 w 7467600"/>
              <a:gd name="connsiteY661" fmla="*/ 3112571 h 6858000"/>
              <a:gd name="connsiteX662" fmla="*/ 939066 w 7467600"/>
              <a:gd name="connsiteY662" fmla="*/ 3378798 h 6858000"/>
              <a:gd name="connsiteX663" fmla="*/ 115099 w 7467600"/>
              <a:gd name="connsiteY663" fmla="*/ 3607650 h 6858000"/>
              <a:gd name="connsiteX664" fmla="*/ 97284 w 7467600"/>
              <a:gd name="connsiteY664" fmla="*/ 3520393 h 6858000"/>
              <a:gd name="connsiteX665" fmla="*/ 922050 w 7467600"/>
              <a:gd name="connsiteY665" fmla="*/ 3074867 h 6858000"/>
              <a:gd name="connsiteX666" fmla="*/ 1405265 w 7467600"/>
              <a:gd name="connsiteY666" fmla="*/ 3016319 h 6858000"/>
              <a:gd name="connsiteX667" fmla="*/ 1407512 w 7467600"/>
              <a:gd name="connsiteY667" fmla="*/ 3018001 h 6858000"/>
              <a:gd name="connsiteX668" fmla="*/ 1726266 w 7467600"/>
              <a:gd name="connsiteY668" fmla="*/ 2777274 h 6858000"/>
              <a:gd name="connsiteX669" fmla="*/ 625390 w 7467600"/>
              <a:gd name="connsiteY669" fmla="*/ 2514541 h 6858000"/>
              <a:gd name="connsiteX670" fmla="*/ 619799 w 7467600"/>
              <a:gd name="connsiteY670" fmla="*/ 2527180 h 6858000"/>
              <a:gd name="connsiteX671" fmla="*/ 310030 w 7467600"/>
              <a:gd name="connsiteY671" fmla="*/ 2771818 h 6858000"/>
              <a:gd name="connsiteX672" fmla="*/ 173877 w 7467600"/>
              <a:gd name="connsiteY672" fmla="*/ 2937056 h 6858000"/>
              <a:gd name="connsiteX673" fmla="*/ 77889 w 7467600"/>
              <a:gd name="connsiteY673" fmla="*/ 3138440 h 6858000"/>
              <a:gd name="connsiteX674" fmla="*/ 0 w 7467600"/>
              <a:gd name="connsiteY674" fmla="*/ 3271395 h 6858000"/>
              <a:gd name="connsiteX675" fmla="*/ 0 w 7467600"/>
              <a:gd name="connsiteY675" fmla="*/ 3153002 h 6858000"/>
              <a:gd name="connsiteX676" fmla="*/ 2386 w 7467600"/>
              <a:gd name="connsiteY676" fmla="*/ 3149203 h 6858000"/>
              <a:gd name="connsiteX677" fmla="*/ 89753 w 7467600"/>
              <a:gd name="connsiteY677" fmla="*/ 2987702 h 6858000"/>
              <a:gd name="connsiteX678" fmla="*/ 76869 w 7467600"/>
              <a:gd name="connsiteY678" fmla="*/ 3005404 h 6858000"/>
              <a:gd name="connsiteX679" fmla="*/ 32049 w 7467600"/>
              <a:gd name="connsiteY679" fmla="*/ 3065814 h 6858000"/>
              <a:gd name="connsiteX680" fmla="*/ 0 w 7467600"/>
              <a:gd name="connsiteY680" fmla="*/ 3108744 h 6858000"/>
              <a:gd name="connsiteX681" fmla="*/ 0 w 7467600"/>
              <a:gd name="connsiteY681" fmla="*/ 3058059 h 6858000"/>
              <a:gd name="connsiteX682" fmla="*/ 7610 w 7467600"/>
              <a:gd name="connsiteY682" fmla="*/ 3047889 h 6858000"/>
              <a:gd name="connsiteX683" fmla="*/ 52419 w 7467600"/>
              <a:gd name="connsiteY683" fmla="*/ 2987479 h 6858000"/>
              <a:gd name="connsiteX684" fmla="*/ 59142 w 7467600"/>
              <a:gd name="connsiteY684" fmla="*/ 2978488 h 6858000"/>
              <a:gd name="connsiteX685" fmla="*/ 0 w 7467600"/>
              <a:gd name="connsiteY685" fmla="*/ 3015334 h 6858000"/>
              <a:gd name="connsiteX686" fmla="*/ 0 w 7467600"/>
              <a:gd name="connsiteY686" fmla="*/ 2914286 h 6858000"/>
              <a:gd name="connsiteX687" fmla="*/ 36383 w 7467600"/>
              <a:gd name="connsiteY687" fmla="*/ 2901128 h 6858000"/>
              <a:gd name="connsiteX688" fmla="*/ 156329 w 7467600"/>
              <a:gd name="connsiteY688" fmla="*/ 2840533 h 6858000"/>
              <a:gd name="connsiteX689" fmla="*/ 358355 w 7467600"/>
              <a:gd name="connsiteY689" fmla="*/ 2620471 h 6858000"/>
              <a:gd name="connsiteX690" fmla="*/ 510577 w 7467600"/>
              <a:gd name="connsiteY690" fmla="*/ 2501244 h 6858000"/>
              <a:gd name="connsiteX691" fmla="*/ 211967 w 7467600"/>
              <a:gd name="connsiteY691" fmla="*/ 2479171 h 6858000"/>
              <a:gd name="connsiteX692" fmla="*/ 0 w 7467600"/>
              <a:gd name="connsiteY692" fmla="*/ 2476398 h 6858000"/>
              <a:gd name="connsiteX693" fmla="*/ 0 w 7467600"/>
              <a:gd name="connsiteY693" fmla="*/ 2389189 h 6858000"/>
              <a:gd name="connsiteX694" fmla="*/ 103062 w 7467600"/>
              <a:gd name="connsiteY694" fmla="*/ 2389518 h 6858000"/>
              <a:gd name="connsiteX695" fmla="*/ 510734 w 7467600"/>
              <a:gd name="connsiteY695" fmla="*/ 2416201 h 6858000"/>
              <a:gd name="connsiteX696" fmla="*/ 279257 w 7467600"/>
              <a:gd name="connsiteY696" fmla="*/ 2092102 h 6858000"/>
              <a:gd name="connsiteX697" fmla="*/ 65265 w 7467600"/>
              <a:gd name="connsiteY697" fmla="*/ 2006049 h 6858000"/>
              <a:gd name="connsiteX698" fmla="*/ 0 w 7467600"/>
              <a:gd name="connsiteY698" fmla="*/ 1982532 h 6858000"/>
              <a:gd name="connsiteX699" fmla="*/ 0 w 7467600"/>
              <a:gd name="connsiteY699" fmla="*/ 1912789 h 6858000"/>
              <a:gd name="connsiteX700" fmla="*/ 97460 w 7467600"/>
              <a:gd name="connsiteY700" fmla="*/ 1953725 h 6858000"/>
              <a:gd name="connsiteX701" fmla="*/ 221272 w 7467600"/>
              <a:gd name="connsiteY701" fmla="*/ 1980766 h 6858000"/>
              <a:gd name="connsiteX702" fmla="*/ 116765 w 7467600"/>
              <a:gd name="connsiteY702" fmla="*/ 1911033 h 6858000"/>
              <a:gd name="connsiteX703" fmla="*/ 16405 w 7467600"/>
              <a:gd name="connsiteY703" fmla="*/ 1803412 h 6858000"/>
              <a:gd name="connsiteX704" fmla="*/ 0 w 7467600"/>
              <a:gd name="connsiteY704" fmla="*/ 1784777 h 6858000"/>
              <a:gd name="connsiteX705" fmla="*/ 0 w 7467600"/>
              <a:gd name="connsiteY705" fmla="*/ 1740082 h 6858000"/>
              <a:gd name="connsiteX706" fmla="*/ 39394 w 7467600"/>
              <a:gd name="connsiteY706" fmla="*/ 1784856 h 6858000"/>
              <a:gd name="connsiteX707" fmla="*/ 135813 w 7467600"/>
              <a:gd name="connsiteY707" fmla="*/ 1888838 h 6858000"/>
              <a:gd name="connsiteX708" fmla="*/ 242575 w 7467600"/>
              <a:gd name="connsiteY708" fmla="*/ 1958841 h 6858000"/>
              <a:gd name="connsiteX709" fmla="*/ 82197 w 7467600"/>
              <a:gd name="connsiteY709" fmla="*/ 1754826 h 6858000"/>
              <a:gd name="connsiteX710" fmla="*/ 0 w 7467600"/>
              <a:gd name="connsiteY710" fmla="*/ 1679650 h 6858000"/>
              <a:gd name="connsiteX711" fmla="*/ 0 w 7467600"/>
              <a:gd name="connsiteY711" fmla="*/ 1602463 h 6858000"/>
              <a:gd name="connsiteX712" fmla="*/ 84689 w 7467600"/>
              <a:gd name="connsiteY712" fmla="*/ 1677442 h 6858000"/>
              <a:gd name="connsiteX713" fmla="*/ 298437 w 7467600"/>
              <a:gd name="connsiteY713" fmla="*/ 1968019 h 6858000"/>
              <a:gd name="connsiteX714" fmla="*/ 227269 w 7467600"/>
              <a:gd name="connsiteY714" fmla="*/ 1114064 h 6858000"/>
              <a:gd name="connsiteX715" fmla="*/ 248003 w 7467600"/>
              <a:gd name="connsiteY715" fmla="*/ 1089613 h 6858000"/>
              <a:gd name="connsiteX716" fmla="*/ 427020 w 7467600"/>
              <a:gd name="connsiteY716" fmla="*/ 1619803 h 6858000"/>
              <a:gd name="connsiteX717" fmla="*/ 340345 w 7467600"/>
              <a:gd name="connsiteY717" fmla="*/ 2027739 h 6858000"/>
              <a:gd name="connsiteX718" fmla="*/ 360865 w 7467600"/>
              <a:gd name="connsiteY718" fmla="*/ 2044827 h 6858000"/>
              <a:gd name="connsiteX719" fmla="*/ 560414 w 7467600"/>
              <a:gd name="connsiteY719" fmla="*/ 2421457 h 6858000"/>
              <a:gd name="connsiteX720" fmla="*/ 1359703 w 7467600"/>
              <a:gd name="connsiteY720" fmla="*/ 2578554 h 6858000"/>
              <a:gd name="connsiteX721" fmla="*/ 1359422 w 7467600"/>
              <a:gd name="connsiteY721" fmla="*/ 2577994 h 6858000"/>
              <a:gd name="connsiteX722" fmla="*/ 828701 w 7467600"/>
              <a:gd name="connsiteY722" fmla="*/ 1839520 h 6858000"/>
              <a:gd name="connsiteX723" fmla="*/ 494427 w 7467600"/>
              <a:gd name="connsiteY723" fmla="*/ 1092333 h 6858000"/>
              <a:gd name="connsiteX724" fmla="*/ 506322 w 7467600"/>
              <a:gd name="connsiteY724" fmla="*/ 1020997 h 6858000"/>
              <a:gd name="connsiteX725" fmla="*/ 4570198 w 7467600"/>
              <a:gd name="connsiteY725" fmla="*/ 978081 h 6858000"/>
              <a:gd name="connsiteX726" fmla="*/ 4523691 w 7467600"/>
              <a:gd name="connsiteY726" fmla="*/ 1127776 h 6858000"/>
              <a:gd name="connsiteX727" fmla="*/ 4509875 w 7467600"/>
              <a:gd name="connsiteY727" fmla="*/ 1167552 h 6858000"/>
              <a:gd name="connsiteX728" fmla="*/ 4478168 w 7467600"/>
              <a:gd name="connsiteY728" fmla="*/ 1260735 h 6858000"/>
              <a:gd name="connsiteX729" fmla="*/ 4409309 w 7467600"/>
              <a:gd name="connsiteY729" fmla="*/ 1666996 h 6858000"/>
              <a:gd name="connsiteX730" fmla="*/ 4370031 w 7467600"/>
              <a:gd name="connsiteY730" fmla="*/ 1955666 h 6858000"/>
              <a:gd name="connsiteX731" fmla="*/ 4570198 w 7467600"/>
              <a:gd name="connsiteY731" fmla="*/ 978081 h 6858000"/>
              <a:gd name="connsiteX732" fmla="*/ 4557898 w 7467600"/>
              <a:gd name="connsiteY732" fmla="*/ 900011 h 6858000"/>
              <a:gd name="connsiteX733" fmla="*/ 4344840 w 7467600"/>
              <a:gd name="connsiteY733" fmla="*/ 1922038 h 6858000"/>
              <a:gd name="connsiteX734" fmla="*/ 4378710 w 7467600"/>
              <a:gd name="connsiteY734" fmla="*/ 1665516 h 6858000"/>
              <a:gd name="connsiteX735" fmla="*/ 4448798 w 7467600"/>
              <a:gd name="connsiteY735" fmla="*/ 1253024 h 6858000"/>
              <a:gd name="connsiteX736" fmla="*/ 4480315 w 7467600"/>
              <a:gd name="connsiteY736" fmla="*/ 1158454 h 6858000"/>
              <a:gd name="connsiteX737" fmla="*/ 4494133 w 7467600"/>
              <a:gd name="connsiteY737" fmla="*/ 1118676 h 6858000"/>
              <a:gd name="connsiteX738" fmla="*/ 4557898 w 7467600"/>
              <a:gd name="connsiteY738" fmla="*/ 900011 h 6858000"/>
              <a:gd name="connsiteX739" fmla="*/ 5870151 w 7467600"/>
              <a:gd name="connsiteY739" fmla="*/ 898890 h 6858000"/>
              <a:gd name="connsiteX740" fmla="*/ 5861335 w 7467600"/>
              <a:gd name="connsiteY740" fmla="*/ 899177 h 6858000"/>
              <a:gd name="connsiteX741" fmla="*/ 5843702 w 7467600"/>
              <a:gd name="connsiteY741" fmla="*/ 899748 h 6858000"/>
              <a:gd name="connsiteX742" fmla="*/ 5651107 w 7467600"/>
              <a:gd name="connsiteY742" fmla="*/ 920306 h 6858000"/>
              <a:gd name="connsiteX743" fmla="*/ 5459407 w 7467600"/>
              <a:gd name="connsiteY743" fmla="*/ 940975 h 6858000"/>
              <a:gd name="connsiteX744" fmla="*/ 5374846 w 7467600"/>
              <a:gd name="connsiteY744" fmla="*/ 941988 h 6858000"/>
              <a:gd name="connsiteX745" fmla="*/ 5256105 w 7467600"/>
              <a:gd name="connsiteY745" fmla="*/ 945632 h 6858000"/>
              <a:gd name="connsiteX746" fmla="*/ 5107071 w 7467600"/>
              <a:gd name="connsiteY746" fmla="*/ 969720 h 6858000"/>
              <a:gd name="connsiteX747" fmla="*/ 4998681 w 7467600"/>
              <a:gd name="connsiteY747" fmla="*/ 988771 h 6858000"/>
              <a:gd name="connsiteX748" fmla="*/ 5870151 w 7467600"/>
              <a:gd name="connsiteY748" fmla="*/ 898890 h 6858000"/>
              <a:gd name="connsiteX749" fmla="*/ 5504425 w 7467600"/>
              <a:gd name="connsiteY749" fmla="*/ 848067 h 6858000"/>
              <a:gd name="connsiteX750" fmla="*/ 4968849 w 7467600"/>
              <a:gd name="connsiteY750" fmla="*/ 962318 h 6858000"/>
              <a:gd name="connsiteX751" fmla="*/ 5104039 w 7467600"/>
              <a:gd name="connsiteY751" fmla="*/ 940634 h 6858000"/>
              <a:gd name="connsiteX752" fmla="*/ 5256311 w 7467600"/>
              <a:gd name="connsiteY752" fmla="*/ 916490 h 6858000"/>
              <a:gd name="connsiteX753" fmla="*/ 5377381 w 7467600"/>
              <a:gd name="connsiteY753" fmla="*/ 912671 h 6858000"/>
              <a:gd name="connsiteX754" fmla="*/ 5460148 w 7467600"/>
              <a:gd name="connsiteY754" fmla="*/ 911442 h 6858000"/>
              <a:gd name="connsiteX755" fmla="*/ 5648971 w 7467600"/>
              <a:gd name="connsiteY755" fmla="*/ 891331 h 6858000"/>
              <a:gd name="connsiteX756" fmla="*/ 5844807 w 7467600"/>
              <a:gd name="connsiteY756" fmla="*/ 870718 h 6858000"/>
              <a:gd name="connsiteX757" fmla="*/ 5862975 w 7467600"/>
              <a:gd name="connsiteY757" fmla="*/ 869756 h 6858000"/>
              <a:gd name="connsiteX758" fmla="*/ 5920887 w 7467600"/>
              <a:gd name="connsiteY758" fmla="*/ 865929 h 6858000"/>
              <a:gd name="connsiteX759" fmla="*/ 5504425 w 7467600"/>
              <a:gd name="connsiteY759" fmla="*/ 848067 h 6858000"/>
              <a:gd name="connsiteX760" fmla="*/ 3607114 w 7467600"/>
              <a:gd name="connsiteY760" fmla="*/ 467441 h 6858000"/>
              <a:gd name="connsiteX761" fmla="*/ 3296242 w 7467600"/>
              <a:gd name="connsiteY761" fmla="*/ 807991 h 6858000"/>
              <a:gd name="connsiteX762" fmla="*/ 3174674 w 7467600"/>
              <a:gd name="connsiteY762" fmla="*/ 919759 h 6858000"/>
              <a:gd name="connsiteX763" fmla="*/ 3042978 w 7467600"/>
              <a:gd name="connsiteY763" fmla="*/ 1054894 h 6858000"/>
              <a:gd name="connsiteX764" fmla="*/ 2968914 w 7467600"/>
              <a:gd name="connsiteY764" fmla="*/ 1133756 h 6858000"/>
              <a:gd name="connsiteX765" fmla="*/ 3103823 w 7467600"/>
              <a:gd name="connsiteY765" fmla="*/ 1026814 h 6858000"/>
              <a:gd name="connsiteX766" fmla="*/ 3607114 w 7467600"/>
              <a:gd name="connsiteY766" fmla="*/ 467441 h 6858000"/>
              <a:gd name="connsiteX767" fmla="*/ 3744487 w 7467600"/>
              <a:gd name="connsiteY767" fmla="*/ 383136 h 6858000"/>
              <a:gd name="connsiteX768" fmla="*/ 3970213 w 7467600"/>
              <a:gd name="connsiteY768" fmla="*/ 995559 h 6858000"/>
              <a:gd name="connsiteX769" fmla="*/ 3744487 w 7467600"/>
              <a:gd name="connsiteY769" fmla="*/ 383136 h 6858000"/>
              <a:gd name="connsiteX770" fmla="*/ 3624562 w 7467600"/>
              <a:gd name="connsiteY770" fmla="*/ 367041 h 6858000"/>
              <a:gd name="connsiteX771" fmla="*/ 3489712 w 7467600"/>
              <a:gd name="connsiteY771" fmla="*/ 485386 h 6858000"/>
              <a:gd name="connsiteX772" fmla="*/ 3182994 w 7467600"/>
              <a:gd name="connsiteY772" fmla="*/ 828265 h 6858000"/>
              <a:gd name="connsiteX773" fmla="*/ 2892114 w 7467600"/>
              <a:gd name="connsiteY773" fmla="*/ 1172635 h 6858000"/>
              <a:gd name="connsiteX774" fmla="*/ 3021459 w 7467600"/>
              <a:gd name="connsiteY774" fmla="*/ 1035385 h 6858000"/>
              <a:gd name="connsiteX775" fmla="*/ 3153873 w 7467600"/>
              <a:gd name="connsiteY775" fmla="*/ 898971 h 6858000"/>
              <a:gd name="connsiteX776" fmla="*/ 3276511 w 7467600"/>
              <a:gd name="connsiteY776" fmla="*/ 786423 h 6858000"/>
              <a:gd name="connsiteX777" fmla="*/ 3584154 w 7467600"/>
              <a:gd name="connsiteY777" fmla="*/ 448218 h 6858000"/>
              <a:gd name="connsiteX778" fmla="*/ 3624562 w 7467600"/>
              <a:gd name="connsiteY778" fmla="*/ 367041 h 6858000"/>
              <a:gd name="connsiteX779" fmla="*/ 3766672 w 7467600"/>
              <a:gd name="connsiteY779" fmla="*/ 359429 h 6858000"/>
              <a:gd name="connsiteX780" fmla="*/ 3996338 w 7467600"/>
              <a:gd name="connsiteY780" fmla="*/ 968237 h 6858000"/>
              <a:gd name="connsiteX781" fmla="*/ 3766672 w 7467600"/>
              <a:gd name="connsiteY781" fmla="*/ 359429 h 6858000"/>
              <a:gd name="connsiteX782" fmla="*/ 5805386 w 7467600"/>
              <a:gd name="connsiteY782" fmla="*/ 239240 h 6858000"/>
              <a:gd name="connsiteX783" fmla="*/ 5736947 w 7467600"/>
              <a:gd name="connsiteY783" fmla="*/ 261367 h 6858000"/>
              <a:gd name="connsiteX784" fmla="*/ 5427012 w 7467600"/>
              <a:gd name="connsiteY784" fmla="*/ 311272 h 6858000"/>
              <a:gd name="connsiteX785" fmla="*/ 5147818 w 7467600"/>
              <a:gd name="connsiteY785" fmla="*/ 322112 h 6858000"/>
              <a:gd name="connsiteX786" fmla="*/ 5060854 w 7467600"/>
              <a:gd name="connsiteY786" fmla="*/ 311882 h 6858000"/>
              <a:gd name="connsiteX787" fmla="*/ 4945989 w 7467600"/>
              <a:gd name="connsiteY787" fmla="*/ 300516 h 6858000"/>
              <a:gd name="connsiteX788" fmla="*/ 5410479 w 7467600"/>
              <a:gd name="connsiteY788" fmla="*/ 348434 h 6858000"/>
              <a:gd name="connsiteX789" fmla="*/ 5805386 w 7467600"/>
              <a:gd name="connsiteY789" fmla="*/ 239240 h 6858000"/>
              <a:gd name="connsiteX790" fmla="*/ 5905192 w 7467600"/>
              <a:gd name="connsiteY790" fmla="*/ 163079 h 6858000"/>
              <a:gd name="connsiteX791" fmla="*/ 5865655 w 7467600"/>
              <a:gd name="connsiteY791" fmla="*/ 171901 h 6858000"/>
              <a:gd name="connsiteX792" fmla="*/ 5259740 w 7467600"/>
              <a:gd name="connsiteY792" fmla="*/ 257013 h 6858000"/>
              <a:gd name="connsiteX793" fmla="*/ 5208466 w 7467600"/>
              <a:gd name="connsiteY793" fmla="*/ 257550 h 6858000"/>
              <a:gd name="connsiteX794" fmla="*/ 4980204 w 7467600"/>
              <a:gd name="connsiteY794" fmla="*/ 271903 h 6858000"/>
              <a:gd name="connsiteX795" fmla="*/ 5068068 w 7467600"/>
              <a:gd name="connsiteY795" fmla="*/ 282244 h 6858000"/>
              <a:gd name="connsiteX796" fmla="*/ 5153231 w 7467600"/>
              <a:gd name="connsiteY796" fmla="*/ 292240 h 6858000"/>
              <a:gd name="connsiteX797" fmla="*/ 5426491 w 7467600"/>
              <a:gd name="connsiteY797" fmla="*/ 281128 h 6858000"/>
              <a:gd name="connsiteX798" fmla="*/ 5731212 w 7467600"/>
              <a:gd name="connsiteY798" fmla="*/ 231951 h 6858000"/>
              <a:gd name="connsiteX799" fmla="*/ 5905192 w 7467600"/>
              <a:gd name="connsiteY799" fmla="*/ 163079 h 6858000"/>
              <a:gd name="connsiteX800" fmla="*/ 5944437 w 7467600"/>
              <a:gd name="connsiteY800" fmla="*/ 113829 h 6858000"/>
              <a:gd name="connsiteX801" fmla="*/ 5825032 w 7467600"/>
              <a:gd name="connsiteY801" fmla="*/ 146405 h 6858000"/>
              <a:gd name="connsiteX802" fmla="*/ 4955599 w 7467600"/>
              <a:gd name="connsiteY802" fmla="*/ 247008 h 6858000"/>
              <a:gd name="connsiteX803" fmla="*/ 5210104 w 7467600"/>
              <a:gd name="connsiteY803" fmla="*/ 228123 h 6858000"/>
              <a:gd name="connsiteX804" fmla="*/ 5261015 w 7467600"/>
              <a:gd name="connsiteY804" fmla="*/ 227087 h 6858000"/>
              <a:gd name="connsiteX805" fmla="*/ 5861181 w 7467600"/>
              <a:gd name="connsiteY805" fmla="*/ 143093 h 6858000"/>
              <a:gd name="connsiteX806" fmla="*/ 5961252 w 7467600"/>
              <a:gd name="connsiteY806" fmla="*/ 114820 h 6858000"/>
              <a:gd name="connsiteX807" fmla="*/ 5944437 w 7467600"/>
              <a:gd name="connsiteY807" fmla="*/ 113829 h 6858000"/>
              <a:gd name="connsiteX808" fmla="*/ 3882765 w 7467600"/>
              <a:gd name="connsiteY808" fmla="*/ 0 h 6858000"/>
              <a:gd name="connsiteX809" fmla="*/ 3995099 w 7467600"/>
              <a:gd name="connsiteY809" fmla="*/ 0 h 6858000"/>
              <a:gd name="connsiteX810" fmla="*/ 4163818 w 7467600"/>
              <a:gd name="connsiteY810" fmla="*/ 234104 h 6858000"/>
              <a:gd name="connsiteX811" fmla="*/ 4172099 w 7467600"/>
              <a:gd name="connsiteY811" fmla="*/ 234207 h 6858000"/>
              <a:gd name="connsiteX812" fmla="*/ 4784282 w 7467600"/>
              <a:gd name="connsiteY812" fmla="*/ 276561 h 6858000"/>
              <a:gd name="connsiteX813" fmla="*/ 4801687 w 7467600"/>
              <a:gd name="connsiteY813" fmla="*/ 267764 h 6858000"/>
              <a:gd name="connsiteX814" fmla="*/ 6082788 w 7467600"/>
              <a:gd name="connsiteY814" fmla="*/ 64119 h 6858000"/>
              <a:gd name="connsiteX815" fmla="*/ 6099442 w 7467600"/>
              <a:gd name="connsiteY815" fmla="*/ 82568 h 6858000"/>
              <a:gd name="connsiteX816" fmla="*/ 4804137 w 7467600"/>
              <a:gd name="connsiteY816" fmla="*/ 320931 h 6858000"/>
              <a:gd name="connsiteX817" fmla="*/ 4227047 w 7467600"/>
              <a:gd name="connsiteY817" fmla="*/ 313415 h 6858000"/>
              <a:gd name="connsiteX818" fmla="*/ 4346041 w 7467600"/>
              <a:gd name="connsiteY818" fmla="*/ 456086 h 6858000"/>
              <a:gd name="connsiteX819" fmla="*/ 4870967 w 7467600"/>
              <a:gd name="connsiteY819" fmla="*/ 963061 h 6858000"/>
              <a:gd name="connsiteX820" fmla="*/ 4889647 w 7467600"/>
              <a:gd name="connsiteY820" fmla="*/ 957147 h 6858000"/>
              <a:gd name="connsiteX821" fmla="*/ 5422504 w 7467600"/>
              <a:gd name="connsiteY821" fmla="*/ 805191 h 6858000"/>
              <a:gd name="connsiteX822" fmla="*/ 6087656 w 7467600"/>
              <a:gd name="connsiteY822" fmla="*/ 826703 h 6858000"/>
              <a:gd name="connsiteX823" fmla="*/ 6058717 w 7467600"/>
              <a:gd name="connsiteY823" fmla="*/ 865992 h 6858000"/>
              <a:gd name="connsiteX824" fmla="*/ 4974153 w 7467600"/>
              <a:gd name="connsiteY824" fmla="*/ 1045456 h 6858000"/>
              <a:gd name="connsiteX825" fmla="*/ 5627835 w 7467600"/>
              <a:gd name="connsiteY825" fmla="*/ 1472077 h 6858000"/>
              <a:gd name="connsiteX826" fmla="*/ 5629817 w 7467600"/>
              <a:gd name="connsiteY826" fmla="*/ 1471412 h 6858000"/>
              <a:gd name="connsiteX827" fmla="*/ 5634124 w 7467600"/>
              <a:gd name="connsiteY827" fmla="*/ 1470572 h 6858000"/>
              <a:gd name="connsiteX828" fmla="*/ 5755832 w 7467600"/>
              <a:gd name="connsiteY828" fmla="*/ 1383886 h 6858000"/>
              <a:gd name="connsiteX829" fmla="*/ 6014186 w 7467600"/>
              <a:gd name="connsiteY829" fmla="*/ 1279799 h 6858000"/>
              <a:gd name="connsiteX830" fmla="*/ 6901619 w 7467600"/>
              <a:gd name="connsiteY830" fmla="*/ 1047874 h 6858000"/>
              <a:gd name="connsiteX831" fmla="*/ 6931566 w 7467600"/>
              <a:gd name="connsiteY831" fmla="*/ 1062034 h 6858000"/>
              <a:gd name="connsiteX832" fmla="*/ 5790982 w 7467600"/>
              <a:gd name="connsiteY832" fmla="*/ 1561380 h 6858000"/>
              <a:gd name="connsiteX833" fmla="*/ 6188971 w 7467600"/>
              <a:gd name="connsiteY833" fmla="*/ 1755168 h 6858000"/>
              <a:gd name="connsiteX834" fmla="*/ 6202446 w 7467600"/>
              <a:gd name="connsiteY834" fmla="*/ 1752268 h 6858000"/>
              <a:gd name="connsiteX835" fmla="*/ 7179560 w 7467600"/>
              <a:gd name="connsiteY835" fmla="*/ 1467551 h 6858000"/>
              <a:gd name="connsiteX836" fmla="*/ 7158730 w 7467600"/>
              <a:gd name="connsiteY836" fmla="*/ 1507835 h 6858000"/>
              <a:gd name="connsiteX837" fmla="*/ 6326959 w 7467600"/>
              <a:gd name="connsiteY837" fmla="*/ 1817686 h 6858000"/>
              <a:gd name="connsiteX838" fmla="*/ 6537433 w 7467600"/>
              <a:gd name="connsiteY838" fmla="*/ 1907790 h 6858000"/>
              <a:gd name="connsiteX839" fmla="*/ 6550221 w 7467600"/>
              <a:gd name="connsiteY839" fmla="*/ 1910729 h 6858000"/>
              <a:gd name="connsiteX840" fmla="*/ 6964438 w 7467600"/>
              <a:gd name="connsiteY840" fmla="*/ 2209505 h 6858000"/>
              <a:gd name="connsiteX841" fmla="*/ 7367862 w 7467600"/>
              <a:gd name="connsiteY841" fmla="*/ 2806833 h 6858000"/>
              <a:gd name="connsiteX842" fmla="*/ 7364329 w 7467600"/>
              <a:gd name="connsiteY842" fmla="*/ 2826907 h 6858000"/>
              <a:gd name="connsiteX843" fmla="*/ 7290545 w 7467600"/>
              <a:gd name="connsiteY843" fmla="*/ 2850663 h 6858000"/>
              <a:gd name="connsiteX844" fmla="*/ 6472036 w 7467600"/>
              <a:gd name="connsiteY844" fmla="*/ 1959003 h 6858000"/>
              <a:gd name="connsiteX845" fmla="*/ 5792897 w 7467600"/>
              <a:gd name="connsiteY845" fmla="*/ 1647747 h 6858000"/>
              <a:gd name="connsiteX846" fmla="*/ 5842751 w 7467600"/>
              <a:gd name="connsiteY846" fmla="*/ 1816112 h 6858000"/>
              <a:gd name="connsiteX847" fmla="*/ 5847424 w 7467600"/>
              <a:gd name="connsiteY847" fmla="*/ 1815776 h 6858000"/>
              <a:gd name="connsiteX848" fmla="*/ 6399821 w 7467600"/>
              <a:gd name="connsiteY848" fmla="*/ 2344799 h 6858000"/>
              <a:gd name="connsiteX849" fmla="*/ 6323232 w 7467600"/>
              <a:gd name="connsiteY849" fmla="*/ 2389634 h 6858000"/>
              <a:gd name="connsiteX850" fmla="*/ 5942958 w 7467600"/>
              <a:gd name="connsiteY850" fmla="*/ 2077708 h 6858000"/>
              <a:gd name="connsiteX851" fmla="*/ 5921559 w 7467600"/>
              <a:gd name="connsiteY851" fmla="*/ 2378596 h 6858000"/>
              <a:gd name="connsiteX852" fmla="*/ 5817651 w 7467600"/>
              <a:gd name="connsiteY852" fmla="*/ 3023919 h 6858000"/>
              <a:gd name="connsiteX853" fmla="*/ 5729634 w 7467600"/>
              <a:gd name="connsiteY853" fmla="*/ 3051849 h 6858000"/>
              <a:gd name="connsiteX854" fmla="*/ 5611018 w 7467600"/>
              <a:gd name="connsiteY854" fmla="*/ 2316769 h 6858000"/>
              <a:gd name="connsiteX855" fmla="*/ 5687608 w 7467600"/>
              <a:gd name="connsiteY855" fmla="*/ 2039972 h 6858000"/>
              <a:gd name="connsiteX856" fmla="*/ 5657554 w 7467600"/>
              <a:gd name="connsiteY856" fmla="*/ 1576445 h 6858000"/>
              <a:gd name="connsiteX857" fmla="*/ 5150475 w 7467600"/>
              <a:gd name="connsiteY857" fmla="*/ 1274012 h 6858000"/>
              <a:gd name="connsiteX858" fmla="*/ 5349142 w 7467600"/>
              <a:gd name="connsiteY858" fmla="*/ 2204405 h 6858000"/>
              <a:gd name="connsiteX859" fmla="*/ 5262214 w 7467600"/>
              <a:gd name="connsiteY859" fmla="*/ 2233836 h 6858000"/>
              <a:gd name="connsiteX860" fmla="*/ 4981539 w 7467600"/>
              <a:gd name="connsiteY860" fmla="*/ 1542201 h 6858000"/>
              <a:gd name="connsiteX861" fmla="*/ 4958461 w 7467600"/>
              <a:gd name="connsiteY861" fmla="*/ 1136957 h 6858000"/>
              <a:gd name="connsiteX862" fmla="*/ 4655015 w 7467600"/>
              <a:gd name="connsiteY862" fmla="*/ 891426 h 6858000"/>
              <a:gd name="connsiteX863" fmla="*/ 4348002 w 7467600"/>
              <a:gd name="connsiteY863" fmla="*/ 2205895 h 6858000"/>
              <a:gd name="connsiteX864" fmla="*/ 4262250 w 7467600"/>
              <a:gd name="connsiteY864" fmla="*/ 2219972 h 6858000"/>
              <a:gd name="connsiteX865" fmla="*/ 4550611 w 7467600"/>
              <a:gd name="connsiteY865" fmla="*/ 817540 h 6858000"/>
              <a:gd name="connsiteX866" fmla="*/ 4564418 w 7467600"/>
              <a:gd name="connsiteY866" fmla="*/ 808293 h 6858000"/>
              <a:gd name="connsiteX867" fmla="*/ 4266388 w 7467600"/>
              <a:gd name="connsiteY867" fmla="*/ 500083 h 6858000"/>
              <a:gd name="connsiteX868" fmla="*/ 4032842 w 7467600"/>
              <a:gd name="connsiteY868" fmla="*/ 211809 h 6858000"/>
              <a:gd name="connsiteX869" fmla="*/ 3882765 w 7467600"/>
              <a:gd name="connsiteY869" fmla="*/ 0 h 6858000"/>
              <a:gd name="connsiteX870" fmla="*/ 3721337 w 7467600"/>
              <a:gd name="connsiteY870" fmla="*/ 0 h 6858000"/>
              <a:gd name="connsiteX871" fmla="*/ 3797544 w 7467600"/>
              <a:gd name="connsiteY871" fmla="*/ 0 h 6858000"/>
              <a:gd name="connsiteX872" fmla="*/ 3775734 w 7467600"/>
              <a:gd name="connsiteY872" fmla="*/ 95131 h 6858000"/>
              <a:gd name="connsiteX873" fmla="*/ 3724807 w 7467600"/>
              <a:gd name="connsiteY873" fmla="*/ 272257 h 6858000"/>
              <a:gd name="connsiteX874" fmla="*/ 3726844 w 7467600"/>
              <a:gd name="connsiteY874" fmla="*/ 282988 h 6858000"/>
              <a:gd name="connsiteX875" fmla="*/ 3742664 w 7467600"/>
              <a:gd name="connsiteY875" fmla="*/ 279918 h 6858000"/>
              <a:gd name="connsiteX876" fmla="*/ 4103910 w 7467600"/>
              <a:gd name="connsiteY876" fmla="*/ 1161917 h 6858000"/>
              <a:gd name="connsiteX877" fmla="*/ 4020269 w 7467600"/>
              <a:gd name="connsiteY877" fmla="*/ 1200406 h 6858000"/>
              <a:gd name="connsiteX878" fmla="*/ 3674882 w 7467600"/>
              <a:gd name="connsiteY878" fmla="*/ 488524 h 6858000"/>
              <a:gd name="connsiteX879" fmla="*/ 3132682 w 7467600"/>
              <a:gd name="connsiteY879" fmla="*/ 1072284 h 6858000"/>
              <a:gd name="connsiteX880" fmla="*/ 2716346 w 7467600"/>
              <a:gd name="connsiteY880" fmla="*/ 1276376 h 6858000"/>
              <a:gd name="connsiteX881" fmla="*/ 2716772 w 7467600"/>
              <a:gd name="connsiteY881" fmla="*/ 1255462 h 6858000"/>
              <a:gd name="connsiteX882" fmla="*/ 3471096 w 7467600"/>
              <a:gd name="connsiteY882" fmla="*/ 437072 h 6858000"/>
              <a:gd name="connsiteX883" fmla="*/ 3639057 w 7467600"/>
              <a:gd name="connsiteY883" fmla="*/ 286334 h 6858000"/>
              <a:gd name="connsiteX884" fmla="*/ 3640309 w 7467600"/>
              <a:gd name="connsiteY884" fmla="*/ 284664 h 6858000"/>
              <a:gd name="connsiteX885" fmla="*/ 3646022 w 7467600"/>
              <a:gd name="connsiteY885" fmla="*/ 276711 h 6858000"/>
              <a:gd name="connsiteX886" fmla="*/ 3707943 w 7467600"/>
              <a:gd name="connsiteY886" fmla="*/ 65958 h 6858000"/>
              <a:gd name="connsiteX887" fmla="*/ 3721337 w 7467600"/>
              <a:gd name="connsiteY887" fmla="*/ 0 h 6858000"/>
              <a:gd name="connsiteX888" fmla="*/ 2867960 w 7467600"/>
              <a:gd name="connsiteY888" fmla="*/ 0 h 6858000"/>
              <a:gd name="connsiteX889" fmla="*/ 2926351 w 7467600"/>
              <a:gd name="connsiteY889" fmla="*/ 0 h 6858000"/>
              <a:gd name="connsiteX890" fmla="*/ 2902823 w 7467600"/>
              <a:gd name="connsiteY890" fmla="*/ 262929 h 6858000"/>
              <a:gd name="connsiteX891" fmla="*/ 2940663 w 7467600"/>
              <a:gd name="connsiteY891" fmla="*/ 140884 h 6858000"/>
              <a:gd name="connsiteX892" fmla="*/ 2947039 w 7467600"/>
              <a:gd name="connsiteY892" fmla="*/ 122524 h 6858000"/>
              <a:gd name="connsiteX893" fmla="*/ 2984316 w 7467600"/>
              <a:gd name="connsiteY893" fmla="*/ 0 h 6858000"/>
              <a:gd name="connsiteX894" fmla="*/ 3016114 w 7467600"/>
              <a:gd name="connsiteY894" fmla="*/ 0 h 6858000"/>
              <a:gd name="connsiteX895" fmla="*/ 2979949 w 7467600"/>
              <a:gd name="connsiteY895" fmla="*/ 119274 h 6858000"/>
              <a:gd name="connsiteX896" fmla="*/ 3023879 w 7467600"/>
              <a:gd name="connsiteY896" fmla="*/ 0 h 6858000"/>
              <a:gd name="connsiteX897" fmla="*/ 3105400 w 7467600"/>
              <a:gd name="connsiteY897" fmla="*/ 0 h 6858000"/>
              <a:gd name="connsiteX898" fmla="*/ 3094669 w 7467600"/>
              <a:gd name="connsiteY898" fmla="*/ 30308 h 6858000"/>
              <a:gd name="connsiteX899" fmla="*/ 2901945 w 7467600"/>
              <a:gd name="connsiteY899" fmla="*/ 466538 h 6858000"/>
              <a:gd name="connsiteX900" fmla="*/ 2815209 w 7467600"/>
              <a:gd name="connsiteY900" fmla="*/ 497361 h 6858000"/>
              <a:gd name="connsiteX901" fmla="*/ 2844845 w 7467600"/>
              <a:gd name="connsiteY901" fmla="*/ 127638 h 6858000"/>
              <a:gd name="connsiteX902" fmla="*/ 2867960 w 7467600"/>
              <a:gd name="connsiteY902" fmla="*/ 0 h 6858000"/>
              <a:gd name="connsiteX903" fmla="*/ 1057230 w 7467600"/>
              <a:gd name="connsiteY903" fmla="*/ 0 h 6858000"/>
              <a:gd name="connsiteX904" fmla="*/ 1111003 w 7467600"/>
              <a:gd name="connsiteY904" fmla="*/ 0 h 6858000"/>
              <a:gd name="connsiteX905" fmla="*/ 1125553 w 7467600"/>
              <a:gd name="connsiteY905" fmla="*/ 52588 h 6858000"/>
              <a:gd name="connsiteX906" fmla="*/ 1304276 w 7467600"/>
              <a:gd name="connsiteY906" fmla="*/ 476275 h 6858000"/>
              <a:gd name="connsiteX907" fmla="*/ 1492066 w 7467600"/>
              <a:gd name="connsiteY907" fmla="*/ 886333 h 6858000"/>
              <a:gd name="connsiteX908" fmla="*/ 1423698 w 7467600"/>
              <a:gd name="connsiteY908" fmla="*/ 710817 h 6858000"/>
              <a:gd name="connsiteX909" fmla="*/ 1357609 w 7467600"/>
              <a:gd name="connsiteY909" fmla="*/ 532892 h 6858000"/>
              <a:gd name="connsiteX910" fmla="*/ 1309550 w 7467600"/>
              <a:gd name="connsiteY910" fmla="*/ 374031 h 6858000"/>
              <a:gd name="connsiteX911" fmla="*/ 1193673 w 7467600"/>
              <a:gd name="connsiteY911" fmla="*/ 49533 h 6858000"/>
              <a:gd name="connsiteX912" fmla="*/ 1164391 w 7467600"/>
              <a:gd name="connsiteY912" fmla="*/ 0 h 6858000"/>
              <a:gd name="connsiteX913" fmla="*/ 1200666 w 7467600"/>
              <a:gd name="connsiteY913" fmla="*/ 0 h 6858000"/>
              <a:gd name="connsiteX914" fmla="*/ 1223408 w 7467600"/>
              <a:gd name="connsiteY914" fmla="*/ 38996 h 6858000"/>
              <a:gd name="connsiteX915" fmla="*/ 1339635 w 7467600"/>
              <a:gd name="connsiteY915" fmla="*/ 365517 h 6858000"/>
              <a:gd name="connsiteX916" fmla="*/ 1387469 w 7467600"/>
              <a:gd name="connsiteY916" fmla="*/ 523079 h 6858000"/>
              <a:gd name="connsiteX917" fmla="*/ 1452685 w 7467600"/>
              <a:gd name="connsiteY917" fmla="*/ 699806 h 6858000"/>
              <a:gd name="connsiteX918" fmla="*/ 1492092 w 7467600"/>
              <a:gd name="connsiteY918" fmla="*/ 800424 h 6858000"/>
              <a:gd name="connsiteX919" fmla="*/ 1455302 w 7467600"/>
              <a:gd name="connsiteY919" fmla="*/ 632913 h 6858000"/>
              <a:gd name="connsiteX920" fmla="*/ 1222336 w 7467600"/>
              <a:gd name="connsiteY920" fmla="*/ 9480 h 6858000"/>
              <a:gd name="connsiteX921" fmla="*/ 1214634 w 7467600"/>
              <a:gd name="connsiteY921" fmla="*/ 0 h 6858000"/>
              <a:gd name="connsiteX922" fmla="*/ 1289827 w 7467600"/>
              <a:gd name="connsiteY922" fmla="*/ 0 h 6858000"/>
              <a:gd name="connsiteX923" fmla="*/ 1321076 w 7467600"/>
              <a:gd name="connsiteY923" fmla="*/ 59722 h 6858000"/>
              <a:gd name="connsiteX924" fmla="*/ 1512579 w 7467600"/>
              <a:gd name="connsiteY924" fmla="*/ 626441 h 6858000"/>
              <a:gd name="connsiteX925" fmla="*/ 1506076 w 7467600"/>
              <a:gd name="connsiteY925" fmla="*/ 1089289 h 6858000"/>
              <a:gd name="connsiteX926" fmla="*/ 1486346 w 7467600"/>
              <a:gd name="connsiteY926" fmla="*/ 1079919 h 6858000"/>
              <a:gd name="connsiteX927" fmla="*/ 1070511 w 7467600"/>
              <a:gd name="connsiteY927" fmla="*/ 48609 h 6858000"/>
              <a:gd name="connsiteX928" fmla="*/ 1057230 w 7467600"/>
              <a:gd name="connsiteY928" fmla="*/ 0 h 6858000"/>
              <a:gd name="connsiteX929" fmla="*/ 43151 w 7467600"/>
              <a:gd name="connsiteY929" fmla="*/ 0 h 6858000"/>
              <a:gd name="connsiteX930" fmla="*/ 95283 w 7467600"/>
              <a:gd name="connsiteY930" fmla="*/ 0 h 6858000"/>
              <a:gd name="connsiteX931" fmla="*/ 300708 w 7467600"/>
              <a:gd name="connsiteY931" fmla="*/ 154571 h 6858000"/>
              <a:gd name="connsiteX932" fmla="*/ 530414 w 7467600"/>
              <a:gd name="connsiteY932" fmla="*/ 354673 h 6858000"/>
              <a:gd name="connsiteX933" fmla="*/ 333785 w 7467600"/>
              <a:gd name="connsiteY933" fmla="*/ 161564 h 6858000"/>
              <a:gd name="connsiteX934" fmla="*/ 147005 w 7467600"/>
              <a:gd name="connsiteY934" fmla="*/ 0 h 6858000"/>
              <a:gd name="connsiteX935" fmla="*/ 272509 w 7467600"/>
              <a:gd name="connsiteY935" fmla="*/ 0 h 6858000"/>
              <a:gd name="connsiteX936" fmla="*/ 326276 w 7467600"/>
              <a:gd name="connsiteY936" fmla="*/ 45847 h 6858000"/>
              <a:gd name="connsiteX937" fmla="*/ 823759 w 7467600"/>
              <a:gd name="connsiteY937" fmla="*/ 574145 h 6858000"/>
              <a:gd name="connsiteX938" fmla="*/ 811254 w 7467600"/>
              <a:gd name="connsiteY938" fmla="*/ 665546 h 6858000"/>
              <a:gd name="connsiteX939" fmla="*/ 154042 w 7467600"/>
              <a:gd name="connsiteY939" fmla="*/ 261522 h 6858000"/>
              <a:gd name="connsiteX940" fmla="*/ 13550 w 7467600"/>
              <a:gd name="connsiteY940" fmla="*/ 158423 h 6858000"/>
              <a:gd name="connsiteX941" fmla="*/ 0 w 7467600"/>
              <a:gd name="connsiteY941" fmla="*/ 146618 h 6858000"/>
              <a:gd name="connsiteX942" fmla="*/ 0 w 7467600"/>
              <a:gd name="connsiteY942" fmla="*/ 59161 h 6858000"/>
              <a:gd name="connsiteX943" fmla="*/ 45427 w 7467600"/>
              <a:gd name="connsiteY943" fmla="*/ 101078 h 6858000"/>
              <a:gd name="connsiteX944" fmla="*/ 630103 w 7467600"/>
              <a:gd name="connsiteY944" fmla="*/ 485885 h 6858000"/>
              <a:gd name="connsiteX945" fmla="*/ 532040 w 7467600"/>
              <a:gd name="connsiteY945" fmla="*/ 399359 h 6858000"/>
              <a:gd name="connsiteX946" fmla="*/ 517618 w 7467600"/>
              <a:gd name="connsiteY946" fmla="*/ 385726 h 6858000"/>
              <a:gd name="connsiteX947" fmla="*/ 285074 w 7467600"/>
              <a:gd name="connsiteY947" fmla="*/ 182755 h 6858000"/>
              <a:gd name="connsiteX948" fmla="*/ 43151 w 7467600"/>
              <a:gd name="connsiteY948"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67913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7467600 w 7467600"/>
              <a:gd name="connsiteY15" fmla="*/ 6767913 h 6858000"/>
              <a:gd name="connsiteX16" fmla="*/ 1019354 w 7467600"/>
              <a:gd name="connsiteY16" fmla="*/ 6315006 h 6858000"/>
              <a:gd name="connsiteX17" fmla="*/ 441046 w 7467600"/>
              <a:gd name="connsiteY17" fmla="*/ 6691153 h 6858000"/>
              <a:gd name="connsiteX18" fmla="*/ 1019354 w 7467600"/>
              <a:gd name="connsiteY18" fmla="*/ 6315006 h 6858000"/>
              <a:gd name="connsiteX19" fmla="*/ 991680 w 7467600"/>
              <a:gd name="connsiteY19" fmla="*/ 6298413 h 6858000"/>
              <a:gd name="connsiteX20" fmla="*/ 409060 w 7467600"/>
              <a:gd name="connsiteY20" fmla="*/ 6671470 h 6858000"/>
              <a:gd name="connsiteX21" fmla="*/ 991680 w 7467600"/>
              <a:gd name="connsiteY21" fmla="*/ 6298413 h 6858000"/>
              <a:gd name="connsiteX22" fmla="*/ 103333 w 7467600"/>
              <a:gd name="connsiteY22" fmla="*/ 5699602 h 6858000"/>
              <a:gd name="connsiteX23" fmla="*/ 233938 w 7467600"/>
              <a:gd name="connsiteY23" fmla="*/ 5809416 h 6858000"/>
              <a:gd name="connsiteX24" fmla="*/ 883580 w 7467600"/>
              <a:gd name="connsiteY24" fmla="*/ 6180710 h 6858000"/>
              <a:gd name="connsiteX25" fmla="*/ 487337 w 7467600"/>
              <a:gd name="connsiteY25" fmla="*/ 5950182 h 6858000"/>
              <a:gd name="connsiteX26" fmla="*/ 354051 w 7467600"/>
              <a:gd name="connsiteY26" fmla="*/ 5854912 h 6858000"/>
              <a:gd name="connsiteX27" fmla="*/ 195436 w 7467600"/>
              <a:gd name="connsiteY27" fmla="*/ 5755068 h 6858000"/>
              <a:gd name="connsiteX28" fmla="*/ 103333 w 7467600"/>
              <a:gd name="connsiteY28" fmla="*/ 5699602 h 6858000"/>
              <a:gd name="connsiteX29" fmla="*/ 5539432 w 7467600"/>
              <a:gd name="connsiteY29" fmla="*/ 5642928 h 6858000"/>
              <a:gd name="connsiteX30" fmla="*/ 5555462 w 7467600"/>
              <a:gd name="connsiteY30" fmla="*/ 5694454 h 6858000"/>
              <a:gd name="connsiteX31" fmla="*/ 5828270 w 7467600"/>
              <a:gd name="connsiteY31" fmla="*/ 6320663 h 6858000"/>
              <a:gd name="connsiteX32" fmla="*/ 5947416 w 7467600"/>
              <a:gd name="connsiteY32" fmla="*/ 6574846 h 6858000"/>
              <a:gd name="connsiteX33" fmla="*/ 5539432 w 7467600"/>
              <a:gd name="connsiteY33" fmla="*/ 5642928 h 6858000"/>
              <a:gd name="connsiteX34" fmla="*/ 51253 w 7467600"/>
              <a:gd name="connsiteY34" fmla="*/ 5631825 h 6858000"/>
              <a:gd name="connsiteX35" fmla="*/ 211622 w 7467600"/>
              <a:gd name="connsiteY35" fmla="*/ 5728803 h 6858000"/>
              <a:gd name="connsiteX36" fmla="*/ 371652 w 7467600"/>
              <a:gd name="connsiteY36" fmla="*/ 5829062 h 6858000"/>
              <a:gd name="connsiteX37" fmla="*/ 505903 w 7467600"/>
              <a:gd name="connsiteY37" fmla="*/ 5925221 h 6858000"/>
              <a:gd name="connsiteX38" fmla="*/ 899240 w 7467600"/>
              <a:gd name="connsiteY38" fmla="*/ 6153068 h 6858000"/>
              <a:gd name="connsiteX39" fmla="*/ 988114 w 7467600"/>
              <a:gd name="connsiteY39" fmla="*/ 6174204 h 6858000"/>
              <a:gd name="connsiteX40" fmla="*/ 845971 w 7467600"/>
              <a:gd name="connsiteY40" fmla="*/ 6067177 h 6858000"/>
              <a:gd name="connsiteX41" fmla="*/ 448057 w 7467600"/>
              <a:gd name="connsiteY41" fmla="*/ 5841376 h 6858000"/>
              <a:gd name="connsiteX42" fmla="*/ 51253 w 7467600"/>
              <a:gd name="connsiteY42" fmla="*/ 5631825 h 6858000"/>
              <a:gd name="connsiteX43" fmla="*/ 2606687 w 7467600"/>
              <a:gd name="connsiteY43" fmla="*/ 5630718 h 6858000"/>
              <a:gd name="connsiteX44" fmla="*/ 2645658 w 7467600"/>
              <a:gd name="connsiteY44" fmla="*/ 6640259 h 6858000"/>
              <a:gd name="connsiteX45" fmla="*/ 2606687 w 7467600"/>
              <a:gd name="connsiteY45" fmla="*/ 5630718 h 6858000"/>
              <a:gd name="connsiteX46" fmla="*/ 3642057 w 7467600"/>
              <a:gd name="connsiteY46" fmla="*/ 5573487 h 6858000"/>
              <a:gd name="connsiteX47" fmla="*/ 3632981 w 7467600"/>
              <a:gd name="connsiteY47" fmla="*/ 5579437 h 6858000"/>
              <a:gd name="connsiteX48" fmla="*/ 3382436 w 7467600"/>
              <a:gd name="connsiteY48" fmla="*/ 5952726 h 6858000"/>
              <a:gd name="connsiteX49" fmla="*/ 3191929 w 7467600"/>
              <a:gd name="connsiteY49" fmla="*/ 6662669 h 6858000"/>
              <a:gd name="connsiteX50" fmla="*/ 3369898 w 7467600"/>
              <a:gd name="connsiteY50" fmla="*/ 6081771 h 6858000"/>
              <a:gd name="connsiteX51" fmla="*/ 3642057 w 7467600"/>
              <a:gd name="connsiteY51" fmla="*/ 5573487 h 6858000"/>
              <a:gd name="connsiteX52" fmla="*/ 2650666 w 7467600"/>
              <a:gd name="connsiteY52" fmla="*/ 5530686 h 6858000"/>
              <a:gd name="connsiteX53" fmla="*/ 2650249 w 7467600"/>
              <a:gd name="connsiteY53" fmla="*/ 5532101 h 6858000"/>
              <a:gd name="connsiteX54" fmla="*/ 2663808 w 7467600"/>
              <a:gd name="connsiteY54" fmla="*/ 6535215 h 6858000"/>
              <a:gd name="connsiteX55" fmla="*/ 2665418 w 7467600"/>
              <a:gd name="connsiteY55" fmla="*/ 6132756 h 6858000"/>
              <a:gd name="connsiteX56" fmla="*/ 2650666 w 7467600"/>
              <a:gd name="connsiteY56" fmla="*/ 5530686 h 6858000"/>
              <a:gd name="connsiteX57" fmla="*/ 2680277 w 7467600"/>
              <a:gd name="connsiteY57" fmla="*/ 5479204 h 6858000"/>
              <a:gd name="connsiteX58" fmla="*/ 2678972 w 7467600"/>
              <a:gd name="connsiteY58" fmla="*/ 5481582 h 6858000"/>
              <a:gd name="connsiteX59" fmla="*/ 2696666 w 7467600"/>
              <a:gd name="connsiteY59" fmla="*/ 6133836 h 6858000"/>
              <a:gd name="connsiteX60" fmla="*/ 2695769 w 7467600"/>
              <a:gd name="connsiteY60" fmla="*/ 6390955 h 6858000"/>
              <a:gd name="connsiteX61" fmla="*/ 2739893 w 7467600"/>
              <a:gd name="connsiteY61" fmla="*/ 6108357 h 6858000"/>
              <a:gd name="connsiteX62" fmla="*/ 2680277 w 7467600"/>
              <a:gd name="connsiteY62" fmla="*/ 5479204 h 6858000"/>
              <a:gd name="connsiteX63" fmla="*/ 1132195 w 7467600"/>
              <a:gd name="connsiteY63" fmla="*/ 5467980 h 6858000"/>
              <a:gd name="connsiteX64" fmla="*/ 1679056 w 7467600"/>
              <a:gd name="connsiteY64" fmla="*/ 5516907 h 6858000"/>
              <a:gd name="connsiteX65" fmla="*/ 2128648 w 7467600"/>
              <a:gd name="connsiteY65" fmla="*/ 5474249 h 6858000"/>
              <a:gd name="connsiteX66" fmla="*/ 1825619 w 7467600"/>
              <a:gd name="connsiteY66" fmla="*/ 5478447 h 6858000"/>
              <a:gd name="connsiteX67" fmla="*/ 1737798 w 7467600"/>
              <a:gd name="connsiteY67" fmla="*/ 5483353 h 6858000"/>
              <a:gd name="connsiteX68" fmla="*/ 1132195 w 7467600"/>
              <a:gd name="connsiteY68" fmla="*/ 5467980 h 6858000"/>
              <a:gd name="connsiteX69" fmla="*/ 1456157 w 7467600"/>
              <a:gd name="connsiteY69" fmla="*/ 5371404 h 6858000"/>
              <a:gd name="connsiteX70" fmla="*/ 1244432 w 7467600"/>
              <a:gd name="connsiteY70" fmla="*/ 5385601 h 6858000"/>
              <a:gd name="connsiteX71" fmla="*/ 973990 w 7467600"/>
              <a:gd name="connsiteY71" fmla="*/ 5424940 h 6858000"/>
              <a:gd name="connsiteX72" fmla="*/ 1103809 w 7467600"/>
              <a:gd name="connsiteY72" fmla="*/ 5433720 h 6858000"/>
              <a:gd name="connsiteX73" fmla="*/ 1123454 w 7467600"/>
              <a:gd name="connsiteY73" fmla="*/ 5435727 h 6858000"/>
              <a:gd name="connsiteX74" fmla="*/ 1737017 w 7467600"/>
              <a:gd name="connsiteY74" fmla="*/ 5452183 h 6858000"/>
              <a:gd name="connsiteX75" fmla="*/ 1824397 w 7467600"/>
              <a:gd name="connsiteY75" fmla="*/ 5447757 h 6858000"/>
              <a:gd name="connsiteX76" fmla="*/ 2070059 w 7467600"/>
              <a:gd name="connsiteY76" fmla="*/ 5441660 h 6858000"/>
              <a:gd name="connsiteX77" fmla="*/ 1456157 w 7467600"/>
              <a:gd name="connsiteY77" fmla="*/ 5371404 h 6858000"/>
              <a:gd name="connsiteX78" fmla="*/ 4988186 w 7467600"/>
              <a:gd name="connsiteY78" fmla="*/ 5216467 h 6858000"/>
              <a:gd name="connsiteX79" fmla="*/ 4777334 w 7467600"/>
              <a:gd name="connsiteY79" fmla="*/ 5406072 h 6858000"/>
              <a:gd name="connsiteX80" fmla="*/ 4718341 w 7467600"/>
              <a:gd name="connsiteY80" fmla="*/ 5468043 h 6858000"/>
              <a:gd name="connsiteX81" fmla="*/ 4604655 w 7467600"/>
              <a:gd name="connsiteY81" fmla="*/ 5583434 h 6858000"/>
              <a:gd name="connsiteX82" fmla="*/ 4565074 w 7467600"/>
              <a:gd name="connsiteY82" fmla="*/ 5618550 h 6858000"/>
              <a:gd name="connsiteX83" fmla="*/ 4988186 w 7467600"/>
              <a:gd name="connsiteY83" fmla="*/ 5216467 h 6858000"/>
              <a:gd name="connsiteX84" fmla="*/ 4978032 w 7467600"/>
              <a:gd name="connsiteY84" fmla="*/ 5183809 h 6858000"/>
              <a:gd name="connsiteX85" fmla="*/ 4463413 w 7467600"/>
              <a:gd name="connsiteY85" fmla="*/ 5615162 h 6858000"/>
              <a:gd name="connsiteX86" fmla="*/ 4358134 w 7467600"/>
              <a:gd name="connsiteY86" fmla="*/ 5742791 h 6858000"/>
              <a:gd name="connsiteX87" fmla="*/ 4376219 w 7467600"/>
              <a:gd name="connsiteY87" fmla="*/ 5729027 h 6858000"/>
              <a:gd name="connsiteX88" fmla="*/ 4582340 w 7467600"/>
              <a:gd name="connsiteY88" fmla="*/ 5561037 h 6858000"/>
              <a:gd name="connsiteX89" fmla="*/ 4694684 w 7467600"/>
              <a:gd name="connsiteY89" fmla="*/ 5447098 h 6858000"/>
              <a:gd name="connsiteX90" fmla="*/ 4754123 w 7467600"/>
              <a:gd name="connsiteY90" fmla="*/ 5384643 h 6858000"/>
              <a:gd name="connsiteX91" fmla="*/ 4978032 w 7467600"/>
              <a:gd name="connsiteY91" fmla="*/ 5183809 h 6858000"/>
              <a:gd name="connsiteX92" fmla="*/ 1903353 w 7467600"/>
              <a:gd name="connsiteY92" fmla="*/ 5044827 h 6858000"/>
              <a:gd name="connsiteX93" fmla="*/ 1936931 w 7467600"/>
              <a:gd name="connsiteY93" fmla="*/ 5093954 h 6858000"/>
              <a:gd name="connsiteX94" fmla="*/ 2195868 w 7467600"/>
              <a:gd name="connsiteY94" fmla="*/ 5396574 h 6858000"/>
              <a:gd name="connsiteX95" fmla="*/ 2088852 w 7467600"/>
              <a:gd name="connsiteY95" fmla="*/ 5166123 h 6858000"/>
              <a:gd name="connsiteX96" fmla="*/ 1958241 w 7467600"/>
              <a:gd name="connsiteY96" fmla="*/ 5067955 h 6858000"/>
              <a:gd name="connsiteX97" fmla="*/ 1903353 w 7467600"/>
              <a:gd name="connsiteY97" fmla="*/ 5044827 h 6858000"/>
              <a:gd name="connsiteX98" fmla="*/ 1979378 w 7467600"/>
              <a:gd name="connsiteY98" fmla="*/ 4769504 h 6858000"/>
              <a:gd name="connsiteX99" fmla="*/ 2882120 w 7467600"/>
              <a:gd name="connsiteY99" fmla="*/ 5064547 h 6858000"/>
              <a:gd name="connsiteX100" fmla="*/ 2793103 w 7467600"/>
              <a:gd name="connsiteY100" fmla="*/ 5039699 h 6858000"/>
              <a:gd name="connsiteX101" fmla="*/ 2770041 w 7467600"/>
              <a:gd name="connsiteY101" fmla="*/ 5033634 h 6858000"/>
              <a:gd name="connsiteX102" fmla="*/ 1979378 w 7467600"/>
              <a:gd name="connsiteY102" fmla="*/ 4769504 h 6858000"/>
              <a:gd name="connsiteX103" fmla="*/ 1927410 w 7467600"/>
              <a:gd name="connsiteY103" fmla="*/ 4716164 h 6858000"/>
              <a:gd name="connsiteX104" fmla="*/ 1959587 w 7467600"/>
              <a:gd name="connsiteY104" fmla="*/ 4728849 h 6858000"/>
              <a:gd name="connsiteX105" fmla="*/ 2777707 w 7467600"/>
              <a:gd name="connsiteY105" fmla="*/ 5003991 h 6858000"/>
              <a:gd name="connsiteX106" fmla="*/ 2800768 w 7467600"/>
              <a:gd name="connsiteY106" fmla="*/ 5010056 h 6858000"/>
              <a:gd name="connsiteX107" fmla="*/ 2879408 w 7467600"/>
              <a:gd name="connsiteY107" fmla="*/ 5031590 h 6858000"/>
              <a:gd name="connsiteX108" fmla="*/ 2862295 w 7467600"/>
              <a:gd name="connsiteY108" fmla="*/ 5022958 h 6858000"/>
              <a:gd name="connsiteX109" fmla="*/ 2813343 w 7467600"/>
              <a:gd name="connsiteY109" fmla="*/ 4998369 h 6858000"/>
              <a:gd name="connsiteX110" fmla="*/ 2646245 w 7467600"/>
              <a:gd name="connsiteY110" fmla="*/ 4930999 h 6858000"/>
              <a:gd name="connsiteX111" fmla="*/ 1999243 w 7467600"/>
              <a:gd name="connsiteY111" fmla="*/ 4730524 h 6858000"/>
              <a:gd name="connsiteX112" fmla="*/ 1979527 w 7467600"/>
              <a:gd name="connsiteY112" fmla="*/ 4726651 h 6858000"/>
              <a:gd name="connsiteX113" fmla="*/ 1927410 w 7467600"/>
              <a:gd name="connsiteY113" fmla="*/ 4716164 h 6858000"/>
              <a:gd name="connsiteX114" fmla="*/ 1997014 w 7467600"/>
              <a:gd name="connsiteY114" fmla="*/ 4698007 h 6858000"/>
              <a:gd name="connsiteX115" fmla="*/ 2005458 w 7467600"/>
              <a:gd name="connsiteY115" fmla="*/ 4699540 h 6858000"/>
              <a:gd name="connsiteX116" fmla="*/ 2657186 w 7467600"/>
              <a:gd name="connsiteY116" fmla="*/ 4901687 h 6858000"/>
              <a:gd name="connsiteX117" fmla="*/ 2826662 w 7467600"/>
              <a:gd name="connsiteY117" fmla="*/ 4970362 h 6858000"/>
              <a:gd name="connsiteX118" fmla="*/ 2876100 w 7467600"/>
              <a:gd name="connsiteY118" fmla="*/ 4995397 h 6858000"/>
              <a:gd name="connsiteX119" fmla="*/ 3042600 w 7467600"/>
              <a:gd name="connsiteY119" fmla="*/ 5059532 h 6858000"/>
              <a:gd name="connsiteX120" fmla="*/ 1997014 w 7467600"/>
              <a:gd name="connsiteY120" fmla="*/ 4698007 h 6858000"/>
              <a:gd name="connsiteX121" fmla="*/ 2305292 w 7467600"/>
              <a:gd name="connsiteY121" fmla="*/ 4219492 h 6858000"/>
              <a:gd name="connsiteX122" fmla="*/ 3360922 w 7467600"/>
              <a:gd name="connsiteY122" fmla="*/ 4529373 h 6858000"/>
              <a:gd name="connsiteX123" fmla="*/ 3492420 w 7467600"/>
              <a:gd name="connsiteY123" fmla="*/ 4510145 h 6858000"/>
              <a:gd name="connsiteX124" fmla="*/ 3364086 w 7467600"/>
              <a:gd name="connsiteY124" fmla="*/ 4480340 h 6858000"/>
              <a:gd name="connsiteX125" fmla="*/ 3225818 w 7467600"/>
              <a:gd name="connsiteY125" fmla="*/ 4411822 h 6858000"/>
              <a:gd name="connsiteX126" fmla="*/ 3129696 w 7467600"/>
              <a:gd name="connsiteY126" fmla="*/ 4360704 h 6858000"/>
              <a:gd name="connsiteX127" fmla="*/ 2814545 w 7467600"/>
              <a:gd name="connsiteY127" fmla="*/ 4282955 h 6858000"/>
              <a:gd name="connsiteX128" fmla="*/ 2305292 w 7467600"/>
              <a:gd name="connsiteY128" fmla="*/ 4219492 h 6858000"/>
              <a:gd name="connsiteX129" fmla="*/ 2626982 w 7467600"/>
              <a:gd name="connsiteY129" fmla="*/ 4206450 h 6858000"/>
              <a:gd name="connsiteX130" fmla="*/ 2490617 w 7467600"/>
              <a:gd name="connsiteY130" fmla="*/ 4206951 h 6858000"/>
              <a:gd name="connsiteX131" fmla="*/ 2819869 w 7467600"/>
              <a:gd name="connsiteY131" fmla="*/ 4252936 h 6858000"/>
              <a:gd name="connsiteX132" fmla="*/ 3143018 w 7467600"/>
              <a:gd name="connsiteY132" fmla="*/ 4332698 h 6858000"/>
              <a:gd name="connsiteX133" fmla="*/ 3241520 w 7467600"/>
              <a:gd name="connsiteY133" fmla="*/ 4385112 h 6858000"/>
              <a:gd name="connsiteX134" fmla="*/ 3374575 w 7467600"/>
              <a:gd name="connsiteY134" fmla="*/ 4451517 h 6858000"/>
              <a:gd name="connsiteX135" fmla="*/ 3505221 w 7467600"/>
              <a:gd name="connsiteY135" fmla="*/ 4480757 h 6858000"/>
              <a:gd name="connsiteX136" fmla="*/ 2626982 w 7467600"/>
              <a:gd name="connsiteY136" fmla="*/ 4206450 h 6858000"/>
              <a:gd name="connsiteX137" fmla="*/ 1310106 w 7467600"/>
              <a:gd name="connsiteY137" fmla="*/ 3943217 h 6858000"/>
              <a:gd name="connsiteX138" fmla="*/ 854994 w 7467600"/>
              <a:gd name="connsiteY138" fmla="*/ 4399136 h 6858000"/>
              <a:gd name="connsiteX139" fmla="*/ 742462 w 7467600"/>
              <a:gd name="connsiteY139" fmla="*/ 4594648 h 6858000"/>
              <a:gd name="connsiteX140" fmla="*/ 820602 w 7467600"/>
              <a:gd name="connsiteY140" fmla="*/ 4485915 h 6858000"/>
              <a:gd name="connsiteX141" fmla="*/ 878295 w 7467600"/>
              <a:gd name="connsiteY141" fmla="*/ 4403594 h 6858000"/>
              <a:gd name="connsiteX142" fmla="*/ 1240607 w 7467600"/>
              <a:gd name="connsiteY142" fmla="*/ 4010401 h 6858000"/>
              <a:gd name="connsiteX143" fmla="*/ 1310106 w 7467600"/>
              <a:gd name="connsiteY143" fmla="*/ 3943217 h 6858000"/>
              <a:gd name="connsiteX144" fmla="*/ 1423113 w 7467600"/>
              <a:gd name="connsiteY144" fmla="*/ 3874565 h 6858000"/>
              <a:gd name="connsiteX145" fmla="*/ 1260565 w 7467600"/>
              <a:gd name="connsiteY145" fmla="*/ 4031982 h 6858000"/>
              <a:gd name="connsiteX146" fmla="*/ 901900 w 7467600"/>
              <a:gd name="connsiteY146" fmla="*/ 4421236 h 6858000"/>
              <a:gd name="connsiteX147" fmla="*/ 845044 w 7467600"/>
              <a:gd name="connsiteY147" fmla="*/ 4502436 h 6858000"/>
              <a:gd name="connsiteX148" fmla="*/ 685926 w 7467600"/>
              <a:gd name="connsiteY148" fmla="*/ 4703069 h 6858000"/>
              <a:gd name="connsiteX149" fmla="*/ 684248 w 7467600"/>
              <a:gd name="connsiteY149" fmla="*/ 4706721 h 6858000"/>
              <a:gd name="connsiteX150" fmla="*/ 1423113 w 7467600"/>
              <a:gd name="connsiteY150" fmla="*/ 3874565 h 6858000"/>
              <a:gd name="connsiteX151" fmla="*/ 3316479 w 7467600"/>
              <a:gd name="connsiteY151" fmla="*/ 3872136 h 6858000"/>
              <a:gd name="connsiteX152" fmla="*/ 3546806 w 7467600"/>
              <a:gd name="connsiteY152" fmla="*/ 4356139 h 6858000"/>
              <a:gd name="connsiteX153" fmla="*/ 3364433 w 7467600"/>
              <a:gd name="connsiteY153" fmla="*/ 3953121 h 6858000"/>
              <a:gd name="connsiteX154" fmla="*/ 3316479 w 7467600"/>
              <a:gd name="connsiteY154" fmla="*/ 3872136 h 6858000"/>
              <a:gd name="connsiteX155" fmla="*/ 3291335 w 7467600"/>
              <a:gd name="connsiteY155" fmla="*/ 3767420 h 6858000"/>
              <a:gd name="connsiteX156" fmla="*/ 3390805 w 7467600"/>
              <a:gd name="connsiteY156" fmla="*/ 3937163 h 6858000"/>
              <a:gd name="connsiteX157" fmla="*/ 3579062 w 7467600"/>
              <a:gd name="connsiteY157" fmla="*/ 4359040 h 6858000"/>
              <a:gd name="connsiteX158" fmla="*/ 3467355 w 7467600"/>
              <a:gd name="connsiteY158" fmla="*/ 3988130 h 6858000"/>
              <a:gd name="connsiteX159" fmla="*/ 3310753 w 7467600"/>
              <a:gd name="connsiteY159" fmla="*/ 3787140 h 6858000"/>
              <a:gd name="connsiteX160" fmla="*/ 3291335 w 7467600"/>
              <a:gd name="connsiteY160" fmla="*/ 3767420 h 6858000"/>
              <a:gd name="connsiteX161" fmla="*/ 1635889 w 7467600"/>
              <a:gd name="connsiteY161" fmla="*/ 3709494 h 6858000"/>
              <a:gd name="connsiteX162" fmla="*/ 1634800 w 7467600"/>
              <a:gd name="connsiteY162" fmla="*/ 3731111 h 6858000"/>
              <a:gd name="connsiteX163" fmla="*/ 1635889 w 7467600"/>
              <a:gd name="connsiteY163" fmla="*/ 3709494 h 6858000"/>
              <a:gd name="connsiteX164" fmla="*/ 1510397 w 7467600"/>
              <a:gd name="connsiteY164" fmla="*/ 3684705 h 6858000"/>
              <a:gd name="connsiteX165" fmla="*/ 1146550 w 7467600"/>
              <a:gd name="connsiteY165" fmla="*/ 3802012 h 6858000"/>
              <a:gd name="connsiteX166" fmla="*/ 698834 w 7467600"/>
              <a:gd name="connsiteY166" fmla="*/ 3952272 h 6858000"/>
              <a:gd name="connsiteX167" fmla="*/ 34256 w 7467600"/>
              <a:gd name="connsiteY167" fmla="*/ 4347603 h 6858000"/>
              <a:gd name="connsiteX168" fmla="*/ 527241 w 7467600"/>
              <a:gd name="connsiteY168" fmla="*/ 4065078 h 6858000"/>
              <a:gd name="connsiteX169" fmla="*/ 1510397 w 7467600"/>
              <a:gd name="connsiteY169" fmla="*/ 3684705 h 6858000"/>
              <a:gd name="connsiteX170" fmla="*/ 1313114 w 7467600"/>
              <a:gd name="connsiteY170" fmla="*/ 3655216 h 6858000"/>
              <a:gd name="connsiteX171" fmla="*/ 1109304 w 7467600"/>
              <a:gd name="connsiteY171" fmla="*/ 3669030 h 6858000"/>
              <a:gd name="connsiteX172" fmla="*/ 8129 w 7467600"/>
              <a:gd name="connsiteY172" fmla="*/ 4330519 h 6858000"/>
              <a:gd name="connsiteX173" fmla="*/ 687572 w 7467600"/>
              <a:gd name="connsiteY173" fmla="*/ 3925629 h 6858000"/>
              <a:gd name="connsiteX174" fmla="*/ 1138365 w 7467600"/>
              <a:gd name="connsiteY174" fmla="*/ 3774515 h 6858000"/>
              <a:gd name="connsiteX175" fmla="*/ 1505579 w 7467600"/>
              <a:gd name="connsiteY175" fmla="*/ 3655526 h 6858000"/>
              <a:gd name="connsiteX176" fmla="*/ 1313114 w 7467600"/>
              <a:gd name="connsiteY176" fmla="*/ 3655216 h 6858000"/>
              <a:gd name="connsiteX177" fmla="*/ 3655073 w 7467600"/>
              <a:gd name="connsiteY177" fmla="*/ 3650884 h 6858000"/>
              <a:gd name="connsiteX178" fmla="*/ 3989938 w 7467600"/>
              <a:gd name="connsiteY178" fmla="*/ 3991685 h 6858000"/>
              <a:gd name="connsiteX179" fmla="*/ 4393907 w 7467600"/>
              <a:gd name="connsiteY179" fmla="*/ 4261258 h 6858000"/>
              <a:gd name="connsiteX180" fmla="*/ 4648051 w 7467600"/>
              <a:gd name="connsiteY180" fmla="*/ 4374051 h 6858000"/>
              <a:gd name="connsiteX181" fmla="*/ 4383389 w 7467600"/>
              <a:gd name="connsiteY181" fmla="*/ 4184369 h 6858000"/>
              <a:gd name="connsiteX182" fmla="*/ 4165508 w 7467600"/>
              <a:gd name="connsiteY182" fmla="*/ 4035196 h 6858000"/>
              <a:gd name="connsiteX183" fmla="*/ 4068162 w 7467600"/>
              <a:gd name="connsiteY183" fmla="*/ 3953394 h 6858000"/>
              <a:gd name="connsiteX184" fmla="*/ 3981416 w 7467600"/>
              <a:gd name="connsiteY184" fmla="*/ 3880482 h 6858000"/>
              <a:gd name="connsiteX185" fmla="*/ 3800147 w 7467600"/>
              <a:gd name="connsiteY185" fmla="*/ 3749872 h 6858000"/>
              <a:gd name="connsiteX186" fmla="*/ 3655073 w 7467600"/>
              <a:gd name="connsiteY186" fmla="*/ 3650884 h 6858000"/>
              <a:gd name="connsiteX187" fmla="*/ 3670252 w 7467600"/>
              <a:gd name="connsiteY187" fmla="*/ 3622798 h 6858000"/>
              <a:gd name="connsiteX188" fmla="*/ 3817258 w 7467600"/>
              <a:gd name="connsiteY188" fmla="*/ 3723577 h 6858000"/>
              <a:gd name="connsiteX189" fmla="*/ 4000461 w 7467600"/>
              <a:gd name="connsiteY189" fmla="*/ 3855966 h 6858000"/>
              <a:gd name="connsiteX190" fmla="*/ 4088180 w 7467600"/>
              <a:gd name="connsiteY190" fmla="*/ 3929774 h 6858000"/>
              <a:gd name="connsiteX191" fmla="*/ 4184555 w 7467600"/>
              <a:gd name="connsiteY191" fmla="*/ 4010683 h 6858000"/>
              <a:gd name="connsiteX192" fmla="*/ 4399563 w 7467600"/>
              <a:gd name="connsiteY192" fmla="*/ 4158106 h 6858000"/>
              <a:gd name="connsiteX193" fmla="*/ 4684469 w 7467600"/>
              <a:gd name="connsiteY193" fmla="*/ 4364680 h 6858000"/>
              <a:gd name="connsiteX194" fmla="*/ 4690271 w 7467600"/>
              <a:gd name="connsiteY194" fmla="*/ 4370034 h 6858000"/>
              <a:gd name="connsiteX195" fmla="*/ 4136093 w 7467600"/>
              <a:gd name="connsiteY195" fmla="*/ 3858466 h 6858000"/>
              <a:gd name="connsiteX196" fmla="*/ 3670252 w 7467600"/>
              <a:gd name="connsiteY196" fmla="*/ 3622798 h 6858000"/>
              <a:gd name="connsiteX197" fmla="*/ 4440129 w 7467600"/>
              <a:gd name="connsiteY197" fmla="*/ 3448571 h 6858000"/>
              <a:gd name="connsiteX198" fmla="*/ 4856525 w 7467600"/>
              <a:gd name="connsiteY198" fmla="*/ 3915351 h 6858000"/>
              <a:gd name="connsiteX199" fmla="*/ 5059055 w 7467600"/>
              <a:gd name="connsiteY199" fmla="*/ 4108918 h 6858000"/>
              <a:gd name="connsiteX200" fmla="*/ 5290070 w 7467600"/>
              <a:gd name="connsiteY200" fmla="*/ 4263619 h 6858000"/>
              <a:gd name="connsiteX201" fmla="*/ 4834991 w 7467600"/>
              <a:gd name="connsiteY201" fmla="*/ 3830985 h 6858000"/>
              <a:gd name="connsiteX202" fmla="*/ 4440129 w 7467600"/>
              <a:gd name="connsiteY202" fmla="*/ 3448571 h 6858000"/>
              <a:gd name="connsiteX203" fmla="*/ 4441737 w 7467600"/>
              <a:gd name="connsiteY203" fmla="*/ 3399734 h 6858000"/>
              <a:gd name="connsiteX204" fmla="*/ 4431236 w 7467600"/>
              <a:gd name="connsiteY204" fmla="*/ 3400954 h 6858000"/>
              <a:gd name="connsiteX205" fmla="*/ 4557150 w 7467600"/>
              <a:gd name="connsiteY205" fmla="*/ 3510023 h 6858000"/>
              <a:gd name="connsiteX206" fmla="*/ 4856936 w 7467600"/>
              <a:gd name="connsiteY206" fmla="*/ 3809146 h 6858000"/>
              <a:gd name="connsiteX207" fmla="*/ 5111996 w 7467600"/>
              <a:gd name="connsiteY207" fmla="*/ 4065759 h 6858000"/>
              <a:gd name="connsiteX208" fmla="*/ 5388878 w 7467600"/>
              <a:gd name="connsiteY208" fmla="*/ 4300185 h 6858000"/>
              <a:gd name="connsiteX209" fmla="*/ 5425556 w 7467600"/>
              <a:gd name="connsiteY209" fmla="*/ 4308967 h 6858000"/>
              <a:gd name="connsiteX210" fmla="*/ 4943646 w 7467600"/>
              <a:gd name="connsiteY210" fmla="*/ 3822916 h 6858000"/>
              <a:gd name="connsiteX211" fmla="*/ 4594837 w 7467600"/>
              <a:gd name="connsiteY211" fmla="*/ 3532274 h 6858000"/>
              <a:gd name="connsiteX212" fmla="*/ 4441737 w 7467600"/>
              <a:gd name="connsiteY212" fmla="*/ 3399734 h 6858000"/>
              <a:gd name="connsiteX213" fmla="*/ 5425834 w 7467600"/>
              <a:gd name="connsiteY213" fmla="*/ 3162785 h 6858000"/>
              <a:gd name="connsiteX214" fmla="*/ 5401644 w 7467600"/>
              <a:gd name="connsiteY214" fmla="*/ 3617847 h 6858000"/>
              <a:gd name="connsiteX215" fmla="*/ 5467256 w 7467600"/>
              <a:gd name="connsiteY215" fmla="*/ 4175494 h 6858000"/>
              <a:gd name="connsiteX216" fmla="*/ 5448069 w 7467600"/>
              <a:gd name="connsiteY216" fmla="*/ 3567554 h 6858000"/>
              <a:gd name="connsiteX217" fmla="*/ 5425834 w 7467600"/>
              <a:gd name="connsiteY217" fmla="*/ 3162785 h 6858000"/>
              <a:gd name="connsiteX218" fmla="*/ 1318687 w 7467600"/>
              <a:gd name="connsiteY218" fmla="*/ 3113840 h 6858000"/>
              <a:gd name="connsiteX219" fmla="*/ 1066793 w 7467600"/>
              <a:gd name="connsiteY219" fmla="*/ 3212171 h 6858000"/>
              <a:gd name="connsiteX220" fmla="*/ 993319 w 7467600"/>
              <a:gd name="connsiteY220" fmla="*/ 3247648 h 6858000"/>
              <a:gd name="connsiteX221" fmla="*/ 853081 w 7467600"/>
              <a:gd name="connsiteY221" fmla="*/ 3312410 h 6858000"/>
              <a:gd name="connsiteX222" fmla="*/ 805957 w 7467600"/>
              <a:gd name="connsiteY222" fmla="*/ 3330443 h 6858000"/>
              <a:gd name="connsiteX223" fmla="*/ 1318687 w 7467600"/>
              <a:gd name="connsiteY223" fmla="*/ 3113840 h 6858000"/>
              <a:gd name="connsiteX224" fmla="*/ 5453702 w 7467600"/>
              <a:gd name="connsiteY224" fmla="*/ 3090882 h 6858000"/>
              <a:gd name="connsiteX225" fmla="*/ 5480135 w 7467600"/>
              <a:gd name="connsiteY225" fmla="*/ 3565802 h 6858000"/>
              <a:gd name="connsiteX226" fmla="*/ 5499023 w 7467600"/>
              <a:gd name="connsiteY226" fmla="*/ 4166310 h 6858000"/>
              <a:gd name="connsiteX227" fmla="*/ 5547022 w 7467600"/>
              <a:gd name="connsiteY227" fmla="*/ 3607838 h 6858000"/>
              <a:gd name="connsiteX228" fmla="*/ 5515964 w 7467600"/>
              <a:gd name="connsiteY228" fmla="*/ 3378541 h 6858000"/>
              <a:gd name="connsiteX229" fmla="*/ 5453702 w 7467600"/>
              <a:gd name="connsiteY229" fmla="*/ 3090882 h 6858000"/>
              <a:gd name="connsiteX230" fmla="*/ 1238695 w 7467600"/>
              <a:gd name="connsiteY230" fmla="*/ 3076820 h 6858000"/>
              <a:gd name="connsiteX231" fmla="*/ 716371 w 7467600"/>
              <a:gd name="connsiteY231" fmla="*/ 3293249 h 6858000"/>
              <a:gd name="connsiteX232" fmla="*/ 579522 w 7467600"/>
              <a:gd name="connsiteY232" fmla="*/ 3371759 h 6858000"/>
              <a:gd name="connsiteX233" fmla="*/ 600288 w 7467600"/>
              <a:gd name="connsiteY233" fmla="*/ 3365555 h 6858000"/>
              <a:gd name="connsiteX234" fmla="*/ 840692 w 7467600"/>
              <a:gd name="connsiteY234" fmla="*/ 3284921 h 6858000"/>
              <a:gd name="connsiteX235" fmla="*/ 979248 w 7467600"/>
              <a:gd name="connsiteY235" fmla="*/ 3221003 h 6858000"/>
              <a:gd name="connsiteX236" fmla="*/ 1053282 w 7467600"/>
              <a:gd name="connsiteY236" fmla="*/ 3185247 h 6858000"/>
              <a:gd name="connsiteX237" fmla="*/ 1320603 w 7467600"/>
              <a:gd name="connsiteY237" fmla="*/ 3081281 h 6858000"/>
              <a:gd name="connsiteX238" fmla="*/ 1238695 w 7467600"/>
              <a:gd name="connsiteY238" fmla="*/ 3076820 h 6858000"/>
              <a:gd name="connsiteX239" fmla="*/ 5425627 w 7467600"/>
              <a:gd name="connsiteY239" fmla="*/ 2954192 h 6858000"/>
              <a:gd name="connsiteX240" fmla="*/ 5470770 w 7467600"/>
              <a:gd name="connsiteY240" fmla="*/ 3005435 h 6858000"/>
              <a:gd name="connsiteX241" fmla="*/ 5519779 w 7467600"/>
              <a:gd name="connsiteY241" fmla="*/ 4359223 h 6858000"/>
              <a:gd name="connsiteX242" fmla="*/ 5520293 w 7467600"/>
              <a:gd name="connsiteY242" fmla="*/ 4360602 h 6858000"/>
              <a:gd name="connsiteX243" fmla="*/ 5767221 w 7467600"/>
              <a:gd name="connsiteY243" fmla="*/ 4665564 h 6858000"/>
              <a:gd name="connsiteX244" fmla="*/ 6937169 w 7467600"/>
              <a:gd name="connsiteY244" fmla="*/ 4815941 h 6858000"/>
              <a:gd name="connsiteX245" fmla="*/ 6953922 w 7467600"/>
              <a:gd name="connsiteY245" fmla="*/ 4890068 h 6858000"/>
              <a:gd name="connsiteX246" fmla="*/ 6071359 w 7467600"/>
              <a:gd name="connsiteY246" fmla="*/ 4770770 h 6858000"/>
              <a:gd name="connsiteX247" fmla="*/ 6038839 w 7467600"/>
              <a:gd name="connsiteY247" fmla="*/ 4764474 h 6858000"/>
              <a:gd name="connsiteX248" fmla="*/ 6038706 w 7467600"/>
              <a:gd name="connsiteY248" fmla="*/ 4763847 h 6858000"/>
              <a:gd name="connsiteX249" fmla="*/ 6037784 w 7467600"/>
              <a:gd name="connsiteY249" fmla="*/ 4764270 h 6858000"/>
              <a:gd name="connsiteX250" fmla="*/ 6038839 w 7467600"/>
              <a:gd name="connsiteY250" fmla="*/ 4764474 h 6858000"/>
              <a:gd name="connsiteX251" fmla="*/ 6040338 w 7467600"/>
              <a:gd name="connsiteY251" fmla="*/ 4771418 h 6858000"/>
              <a:gd name="connsiteX252" fmla="*/ 6024488 w 7467600"/>
              <a:gd name="connsiteY252" fmla="*/ 4809903 h 6858000"/>
              <a:gd name="connsiteX253" fmla="*/ 5599771 w 7467600"/>
              <a:gd name="connsiteY253" fmla="*/ 5509652 h 6858000"/>
              <a:gd name="connsiteX254" fmla="*/ 5548843 w 7467600"/>
              <a:gd name="connsiteY254" fmla="*/ 5563845 h 6858000"/>
              <a:gd name="connsiteX255" fmla="*/ 5940952 w 7467600"/>
              <a:gd name="connsiteY255" fmla="*/ 6250028 h 6858000"/>
              <a:gd name="connsiteX256" fmla="*/ 6043441 w 7467600"/>
              <a:gd name="connsiteY256" fmla="*/ 6665847 h 6858000"/>
              <a:gd name="connsiteX257" fmla="*/ 6093432 w 7467600"/>
              <a:gd name="connsiteY257" fmla="*/ 6858000 h 6858000"/>
              <a:gd name="connsiteX258" fmla="*/ 6034344 w 7467600"/>
              <a:gd name="connsiteY258" fmla="*/ 6858000 h 6858000"/>
              <a:gd name="connsiteX259" fmla="*/ 6026679 w 7467600"/>
              <a:gd name="connsiteY259" fmla="*/ 6836959 h 6858000"/>
              <a:gd name="connsiteX260" fmla="*/ 5800441 w 7467600"/>
              <a:gd name="connsiteY260" fmla="*/ 6335286 h 6858000"/>
              <a:gd name="connsiteX261" fmla="*/ 5526562 w 7467600"/>
              <a:gd name="connsiteY261" fmla="*/ 5705388 h 6858000"/>
              <a:gd name="connsiteX262" fmla="*/ 5519640 w 7467600"/>
              <a:gd name="connsiteY262" fmla="*/ 5683774 h 6858000"/>
              <a:gd name="connsiteX263" fmla="*/ 5844559 w 7467600"/>
              <a:gd name="connsiteY263" fmla="*/ 6553349 h 6858000"/>
              <a:gd name="connsiteX264" fmla="*/ 5975994 w 7467600"/>
              <a:gd name="connsiteY264" fmla="*/ 6858000 h 6858000"/>
              <a:gd name="connsiteX265" fmla="*/ 5898547 w 7467600"/>
              <a:gd name="connsiteY265" fmla="*/ 6858000 h 6858000"/>
              <a:gd name="connsiteX266" fmla="*/ 5682041 w 7467600"/>
              <a:gd name="connsiteY266" fmla="*/ 6355860 h 6858000"/>
              <a:gd name="connsiteX267" fmla="*/ 5461758 w 7467600"/>
              <a:gd name="connsiteY267" fmla="*/ 5820220 h 6858000"/>
              <a:gd name="connsiteX268" fmla="*/ 5237282 w 7467600"/>
              <a:gd name="connsiteY268" fmla="*/ 6579086 h 6858000"/>
              <a:gd name="connsiteX269" fmla="*/ 5115009 w 7467600"/>
              <a:gd name="connsiteY269" fmla="*/ 6858000 h 6858000"/>
              <a:gd name="connsiteX270" fmla="*/ 5028074 w 7467600"/>
              <a:gd name="connsiteY270" fmla="*/ 6858000 h 6858000"/>
              <a:gd name="connsiteX271" fmla="*/ 5079508 w 7467600"/>
              <a:gd name="connsiteY271" fmla="*/ 6749074 h 6858000"/>
              <a:gd name="connsiteX272" fmla="*/ 5371846 w 7467600"/>
              <a:gd name="connsiteY272" fmla="*/ 5924413 h 6858000"/>
              <a:gd name="connsiteX273" fmla="*/ 5270512 w 7467600"/>
              <a:gd name="connsiteY273" fmla="*/ 6138975 h 6858000"/>
              <a:gd name="connsiteX274" fmla="*/ 5062409 w 7467600"/>
              <a:gd name="connsiteY274" fmla="*/ 6653544 h 6858000"/>
              <a:gd name="connsiteX275" fmla="*/ 5036628 w 7467600"/>
              <a:gd name="connsiteY275" fmla="*/ 6754247 h 6858000"/>
              <a:gd name="connsiteX276" fmla="*/ 5009112 w 7467600"/>
              <a:gd name="connsiteY276" fmla="*/ 6858000 h 6858000"/>
              <a:gd name="connsiteX277" fmla="*/ 4976679 w 7467600"/>
              <a:gd name="connsiteY277" fmla="*/ 6858000 h 6858000"/>
              <a:gd name="connsiteX278" fmla="*/ 5006537 w 7467600"/>
              <a:gd name="connsiteY278" fmla="*/ 6747068 h 6858000"/>
              <a:gd name="connsiteX279" fmla="*/ 5032723 w 7467600"/>
              <a:gd name="connsiteY279" fmla="*/ 6644957 h 6858000"/>
              <a:gd name="connsiteX280" fmla="*/ 5242949 w 7467600"/>
              <a:gd name="connsiteY280" fmla="*/ 6125175 h 6858000"/>
              <a:gd name="connsiteX281" fmla="*/ 5286321 w 7467600"/>
              <a:gd name="connsiteY281" fmla="*/ 6033555 h 6858000"/>
              <a:gd name="connsiteX282" fmla="*/ 5008210 w 7467600"/>
              <a:gd name="connsiteY282" fmla="*/ 6649194 h 6858000"/>
              <a:gd name="connsiteX283" fmla="*/ 4986321 w 7467600"/>
              <a:gd name="connsiteY283" fmla="*/ 6765687 h 6858000"/>
              <a:gd name="connsiteX284" fmla="*/ 4973474 w 7467600"/>
              <a:gd name="connsiteY284" fmla="*/ 6858000 h 6858000"/>
              <a:gd name="connsiteX285" fmla="*/ 4907178 w 7467600"/>
              <a:gd name="connsiteY285" fmla="*/ 6858000 h 6858000"/>
              <a:gd name="connsiteX286" fmla="*/ 4910810 w 7467600"/>
              <a:gd name="connsiteY286" fmla="*/ 6829660 h 6858000"/>
              <a:gd name="connsiteX287" fmla="*/ 4987461 w 7467600"/>
              <a:gd name="connsiteY287" fmla="*/ 6432994 h 6858000"/>
              <a:gd name="connsiteX288" fmla="*/ 5179262 w 7467600"/>
              <a:gd name="connsiteY288" fmla="*/ 6035044 h 6858000"/>
              <a:gd name="connsiteX289" fmla="*/ 4689678 w 7467600"/>
              <a:gd name="connsiteY289" fmla="*/ 6440241 h 6858000"/>
              <a:gd name="connsiteX290" fmla="*/ 4477543 w 7467600"/>
              <a:gd name="connsiteY290" fmla="*/ 6674836 h 6858000"/>
              <a:gd name="connsiteX291" fmla="*/ 4329957 w 7467600"/>
              <a:gd name="connsiteY291" fmla="*/ 6858000 h 6858000"/>
              <a:gd name="connsiteX292" fmla="*/ 4218595 w 7467600"/>
              <a:gd name="connsiteY292" fmla="*/ 6858000 h 6858000"/>
              <a:gd name="connsiteX293" fmla="*/ 4368888 w 7467600"/>
              <a:gd name="connsiteY293" fmla="*/ 6668412 h 6858000"/>
              <a:gd name="connsiteX294" fmla="*/ 4563091 w 7467600"/>
              <a:gd name="connsiteY294" fmla="*/ 6442508 h 6858000"/>
              <a:gd name="connsiteX295" fmla="*/ 5387324 w 7467600"/>
              <a:gd name="connsiteY295" fmla="*/ 5705830 h 6858000"/>
              <a:gd name="connsiteX296" fmla="*/ 5073620 w 7467600"/>
              <a:gd name="connsiteY296" fmla="*/ 5955437 h 6858000"/>
              <a:gd name="connsiteX297" fmla="*/ 4689789 w 7467600"/>
              <a:gd name="connsiteY297" fmla="*/ 6268382 h 6858000"/>
              <a:gd name="connsiteX298" fmla="*/ 4418722 w 7467600"/>
              <a:gd name="connsiteY298" fmla="*/ 6570886 h 6858000"/>
              <a:gd name="connsiteX299" fmla="*/ 4214944 w 7467600"/>
              <a:gd name="connsiteY299" fmla="*/ 6858000 h 6858000"/>
              <a:gd name="connsiteX300" fmla="*/ 4177898 w 7467600"/>
              <a:gd name="connsiteY300" fmla="*/ 6858000 h 6858000"/>
              <a:gd name="connsiteX301" fmla="*/ 4391597 w 7467600"/>
              <a:gd name="connsiteY301" fmla="*/ 6556370 h 6858000"/>
              <a:gd name="connsiteX302" fmla="*/ 4668889 w 7467600"/>
              <a:gd name="connsiteY302" fmla="*/ 6246399 h 6858000"/>
              <a:gd name="connsiteX303" fmla="*/ 5055427 w 7467600"/>
              <a:gd name="connsiteY303" fmla="*/ 5931476 h 6858000"/>
              <a:gd name="connsiteX304" fmla="*/ 5371814 w 7467600"/>
              <a:gd name="connsiteY304" fmla="*/ 5678975 h 6858000"/>
              <a:gd name="connsiteX305" fmla="*/ 4987918 w 7467600"/>
              <a:gd name="connsiteY305" fmla="*/ 5838701 h 6858000"/>
              <a:gd name="connsiteX306" fmla="*/ 4317146 w 7467600"/>
              <a:gd name="connsiteY306" fmla="*/ 6587716 h 6858000"/>
              <a:gd name="connsiteX307" fmla="*/ 4171627 w 7467600"/>
              <a:gd name="connsiteY307" fmla="*/ 6858000 h 6858000"/>
              <a:gd name="connsiteX308" fmla="*/ 4081585 w 7467600"/>
              <a:gd name="connsiteY308" fmla="*/ 6858000 h 6858000"/>
              <a:gd name="connsiteX309" fmla="*/ 4238603 w 7467600"/>
              <a:gd name="connsiteY309" fmla="*/ 6559341 h 6858000"/>
              <a:gd name="connsiteX310" fmla="*/ 4778333 w 7467600"/>
              <a:gd name="connsiteY310" fmla="*/ 5873626 h 6858000"/>
              <a:gd name="connsiteX311" fmla="*/ 5414185 w 7467600"/>
              <a:gd name="connsiteY311" fmla="*/ 5573882 h 6858000"/>
              <a:gd name="connsiteX312" fmla="*/ 5959648 w 7467600"/>
              <a:gd name="connsiteY312" fmla="*/ 4760797 h 6858000"/>
              <a:gd name="connsiteX313" fmla="*/ 5355019 w 7467600"/>
              <a:gd name="connsiteY313" fmla="*/ 4734672 h 6858000"/>
              <a:gd name="connsiteX314" fmla="*/ 5083565 w 7467600"/>
              <a:gd name="connsiteY314" fmla="*/ 5179121 h 6858000"/>
              <a:gd name="connsiteX315" fmla="*/ 4713577 w 7467600"/>
              <a:gd name="connsiteY315" fmla="*/ 5616803 h 6858000"/>
              <a:gd name="connsiteX316" fmla="*/ 3989559 w 7467600"/>
              <a:gd name="connsiteY316" fmla="*/ 6145945 h 6858000"/>
              <a:gd name="connsiteX317" fmla="*/ 3939824 w 7467600"/>
              <a:gd name="connsiteY317" fmla="*/ 6066900 h 6858000"/>
              <a:gd name="connsiteX318" fmla="*/ 4584537 w 7467600"/>
              <a:gd name="connsiteY318" fmla="*/ 5324826 h 6858000"/>
              <a:gd name="connsiteX319" fmla="*/ 5037105 w 7467600"/>
              <a:gd name="connsiteY319" fmla="*/ 5088765 h 6858000"/>
              <a:gd name="connsiteX320" fmla="*/ 5039930 w 7467600"/>
              <a:gd name="connsiteY320" fmla="*/ 5089585 h 6858000"/>
              <a:gd name="connsiteX321" fmla="*/ 5263764 w 7467600"/>
              <a:gd name="connsiteY321" fmla="*/ 4735525 h 6858000"/>
              <a:gd name="connsiteX322" fmla="*/ 4086300 w 7467600"/>
              <a:gd name="connsiteY322" fmla="*/ 4884599 h 6858000"/>
              <a:gd name="connsiteX323" fmla="*/ 4085485 w 7467600"/>
              <a:gd name="connsiteY323" fmla="*/ 4899070 h 6858000"/>
              <a:gd name="connsiteX324" fmla="*/ 3871915 w 7467600"/>
              <a:gd name="connsiteY324" fmla="*/ 5253645 h 6858000"/>
              <a:gd name="connsiteX325" fmla="*/ 3799374 w 7467600"/>
              <a:gd name="connsiteY325" fmla="*/ 5466127 h 6858000"/>
              <a:gd name="connsiteX326" fmla="*/ 3498850 w 7467600"/>
              <a:gd name="connsiteY326" fmla="*/ 6661888 h 6858000"/>
              <a:gd name="connsiteX327" fmla="*/ 3399216 w 7467600"/>
              <a:gd name="connsiteY327" fmla="*/ 6858000 h 6858000"/>
              <a:gd name="connsiteX328" fmla="*/ 3303688 w 7467600"/>
              <a:gd name="connsiteY328" fmla="*/ 6858000 h 6858000"/>
              <a:gd name="connsiteX329" fmla="*/ 3391774 w 7467600"/>
              <a:gd name="connsiteY329" fmla="*/ 6697181 h 6858000"/>
              <a:gd name="connsiteX330" fmla="*/ 3735540 w 7467600"/>
              <a:gd name="connsiteY330" fmla="*/ 5546923 h 6858000"/>
              <a:gd name="connsiteX331" fmla="*/ 3729438 w 7467600"/>
              <a:gd name="connsiteY331" fmla="*/ 5569058 h 6858000"/>
              <a:gd name="connsiteX332" fmla="*/ 3707782 w 7467600"/>
              <a:gd name="connsiteY332" fmla="*/ 5644908 h 6858000"/>
              <a:gd name="connsiteX333" fmla="*/ 3583827 w 7467600"/>
              <a:gd name="connsiteY333" fmla="*/ 6039215 h 6858000"/>
              <a:gd name="connsiteX334" fmla="*/ 3547861 w 7467600"/>
              <a:gd name="connsiteY334" fmla="*/ 6129609 h 6858000"/>
              <a:gd name="connsiteX335" fmla="*/ 3490905 w 7467600"/>
              <a:gd name="connsiteY335" fmla="*/ 6277660 h 6858000"/>
              <a:gd name="connsiteX336" fmla="*/ 3455859 w 7467600"/>
              <a:gd name="connsiteY336" fmla="*/ 6391301 h 6858000"/>
              <a:gd name="connsiteX337" fmla="*/ 3429112 w 7467600"/>
              <a:gd name="connsiteY337" fmla="*/ 6479469 h 6858000"/>
              <a:gd name="connsiteX338" fmla="*/ 3304862 w 7467600"/>
              <a:gd name="connsiteY338" fmla="*/ 6796476 h 6858000"/>
              <a:gd name="connsiteX339" fmla="*/ 3276071 w 7467600"/>
              <a:gd name="connsiteY339" fmla="*/ 6858000 h 6858000"/>
              <a:gd name="connsiteX340" fmla="*/ 3240805 w 7467600"/>
              <a:gd name="connsiteY340" fmla="*/ 6858000 h 6858000"/>
              <a:gd name="connsiteX341" fmla="*/ 3275917 w 7467600"/>
              <a:gd name="connsiteY341" fmla="*/ 6783192 h 6858000"/>
              <a:gd name="connsiteX342" fmla="*/ 3399358 w 7467600"/>
              <a:gd name="connsiteY342" fmla="*/ 6469011 h 6858000"/>
              <a:gd name="connsiteX343" fmla="*/ 3425650 w 7467600"/>
              <a:gd name="connsiteY343" fmla="*/ 6381333 h 6858000"/>
              <a:gd name="connsiteX344" fmla="*/ 3460661 w 7467600"/>
              <a:gd name="connsiteY344" fmla="*/ 6266763 h 6858000"/>
              <a:gd name="connsiteX345" fmla="*/ 3518021 w 7467600"/>
              <a:gd name="connsiteY345" fmla="*/ 6117298 h 6858000"/>
              <a:gd name="connsiteX346" fmla="*/ 3554035 w 7467600"/>
              <a:gd name="connsiteY346" fmla="*/ 6027832 h 6858000"/>
              <a:gd name="connsiteX347" fmla="*/ 3677174 w 7467600"/>
              <a:gd name="connsiteY347" fmla="*/ 5636351 h 6858000"/>
              <a:gd name="connsiteX348" fmla="*/ 3698819 w 7467600"/>
              <a:gd name="connsiteY348" fmla="*/ 5560503 h 6858000"/>
              <a:gd name="connsiteX349" fmla="*/ 3702094 w 7467600"/>
              <a:gd name="connsiteY349" fmla="*/ 5549194 h 6858000"/>
              <a:gd name="connsiteX350" fmla="*/ 3398355 w 7467600"/>
              <a:gd name="connsiteY350" fmla="*/ 6094603 h 6858000"/>
              <a:gd name="connsiteX351" fmla="*/ 3193941 w 7467600"/>
              <a:gd name="connsiteY351" fmla="*/ 6798775 h 6858000"/>
              <a:gd name="connsiteX352" fmla="*/ 3184140 w 7467600"/>
              <a:gd name="connsiteY352" fmla="*/ 6858000 h 6858000"/>
              <a:gd name="connsiteX353" fmla="*/ 3099978 w 7467600"/>
              <a:gd name="connsiteY353" fmla="*/ 6858000 h 6858000"/>
              <a:gd name="connsiteX354" fmla="*/ 3101556 w 7467600"/>
              <a:gd name="connsiteY354" fmla="*/ 6843337 h 6858000"/>
              <a:gd name="connsiteX355" fmla="*/ 3370162 w 7467600"/>
              <a:gd name="connsiteY355" fmla="*/ 5785550 h 6858000"/>
              <a:gd name="connsiteX356" fmla="*/ 3746477 w 7467600"/>
              <a:gd name="connsiteY356" fmla="*/ 5377889 h 6858000"/>
              <a:gd name="connsiteX357" fmla="*/ 3863399 w 7467600"/>
              <a:gd name="connsiteY357" fmla="*/ 5087257 h 6858000"/>
              <a:gd name="connsiteX358" fmla="*/ 3968712 w 7467600"/>
              <a:gd name="connsiteY358" fmla="*/ 4913989 h 6858000"/>
              <a:gd name="connsiteX359" fmla="*/ 2792390 w 7467600"/>
              <a:gd name="connsiteY359" fmla="*/ 5382974 h 6858000"/>
              <a:gd name="connsiteX360" fmla="*/ 2714982 w 7467600"/>
              <a:gd name="connsiteY360" fmla="*/ 5427051 h 6858000"/>
              <a:gd name="connsiteX361" fmla="*/ 2813361 w 7467600"/>
              <a:gd name="connsiteY361" fmla="*/ 6023912 h 6858000"/>
              <a:gd name="connsiteX362" fmla="*/ 2688430 w 7467600"/>
              <a:gd name="connsiteY362" fmla="*/ 6801564 h 6858000"/>
              <a:gd name="connsiteX363" fmla="*/ 2629626 w 7467600"/>
              <a:gd name="connsiteY363" fmla="*/ 6763394 h 6858000"/>
              <a:gd name="connsiteX364" fmla="*/ 2565328 w 7467600"/>
              <a:gd name="connsiteY364" fmla="*/ 5516399 h 6858000"/>
              <a:gd name="connsiteX365" fmla="*/ 1922999 w 7467600"/>
              <a:gd name="connsiteY365" fmla="*/ 5980343 h 6858000"/>
              <a:gd name="connsiteX366" fmla="*/ 1950261 w 7467600"/>
              <a:gd name="connsiteY366" fmla="*/ 6405858 h 6858000"/>
              <a:gd name="connsiteX367" fmla="*/ 2365554 w 7467600"/>
              <a:gd name="connsiteY367" fmla="*/ 6759107 h 6858000"/>
              <a:gd name="connsiteX368" fmla="*/ 2424142 w 7467600"/>
              <a:gd name="connsiteY368" fmla="*/ 6858000 h 6858000"/>
              <a:gd name="connsiteX369" fmla="*/ 2395994 w 7467600"/>
              <a:gd name="connsiteY369" fmla="*/ 6858000 h 6858000"/>
              <a:gd name="connsiteX370" fmla="*/ 2392863 w 7467600"/>
              <a:gd name="connsiteY370" fmla="*/ 6852964 h 6858000"/>
              <a:gd name="connsiteX371" fmla="*/ 2017589 w 7467600"/>
              <a:gd name="connsiteY371" fmla="*/ 6493982 h 6858000"/>
              <a:gd name="connsiteX372" fmla="*/ 2147336 w 7467600"/>
              <a:gd name="connsiteY372" fmla="*/ 6594052 h 6858000"/>
              <a:gd name="connsiteX373" fmla="*/ 2207047 w 7467600"/>
              <a:gd name="connsiteY373" fmla="*/ 6654540 h 6858000"/>
              <a:gd name="connsiteX374" fmla="*/ 2299106 w 7467600"/>
              <a:gd name="connsiteY374" fmla="*/ 6778931 h 6858000"/>
              <a:gd name="connsiteX375" fmla="*/ 2314430 w 7467600"/>
              <a:gd name="connsiteY375" fmla="*/ 6801144 h 6858000"/>
              <a:gd name="connsiteX376" fmla="*/ 2352406 w 7467600"/>
              <a:gd name="connsiteY376" fmla="*/ 6858000 h 6858000"/>
              <a:gd name="connsiteX377" fmla="*/ 2314492 w 7467600"/>
              <a:gd name="connsiteY377" fmla="*/ 6858000 h 6858000"/>
              <a:gd name="connsiteX378" fmla="*/ 2288095 w 7467600"/>
              <a:gd name="connsiteY378" fmla="*/ 6818030 h 6858000"/>
              <a:gd name="connsiteX379" fmla="*/ 2272768 w 7467600"/>
              <a:gd name="connsiteY379" fmla="*/ 6795822 h 6858000"/>
              <a:gd name="connsiteX380" fmla="*/ 2182715 w 7467600"/>
              <a:gd name="connsiteY380" fmla="*/ 6675071 h 6858000"/>
              <a:gd name="connsiteX381" fmla="*/ 2032061 w 7467600"/>
              <a:gd name="connsiteY381" fmla="*/ 6541380 h 6858000"/>
              <a:gd name="connsiteX382" fmla="*/ 2257220 w 7467600"/>
              <a:gd name="connsiteY382" fmla="*/ 6826257 h 6858000"/>
              <a:gd name="connsiteX383" fmla="*/ 2281324 w 7467600"/>
              <a:gd name="connsiteY383" fmla="*/ 6858000 h 6858000"/>
              <a:gd name="connsiteX384" fmla="*/ 2242860 w 7467600"/>
              <a:gd name="connsiteY384" fmla="*/ 6858000 h 6858000"/>
              <a:gd name="connsiteX385" fmla="*/ 2232818 w 7467600"/>
              <a:gd name="connsiteY385" fmla="*/ 6844926 h 6858000"/>
              <a:gd name="connsiteX386" fmla="*/ 1990172 w 7467600"/>
              <a:gd name="connsiteY386" fmla="*/ 6542121 h 6858000"/>
              <a:gd name="connsiteX387" fmla="*/ 2124090 w 7467600"/>
              <a:gd name="connsiteY387" fmla="*/ 6761017 h 6858000"/>
              <a:gd name="connsiteX388" fmla="*/ 2200380 w 7467600"/>
              <a:gd name="connsiteY388" fmla="*/ 6858000 h 6858000"/>
              <a:gd name="connsiteX389" fmla="*/ 2147507 w 7467600"/>
              <a:gd name="connsiteY389" fmla="*/ 6858000 h 6858000"/>
              <a:gd name="connsiteX390" fmla="*/ 2070668 w 7467600"/>
              <a:gd name="connsiteY390" fmla="*/ 6761520 h 6858000"/>
              <a:gd name="connsiteX391" fmla="*/ 1975142 w 7467600"/>
              <a:gd name="connsiteY391" fmla="*/ 6585570 h 6858000"/>
              <a:gd name="connsiteX392" fmla="*/ 2050035 w 7467600"/>
              <a:gd name="connsiteY392" fmla="*/ 6813345 h 6858000"/>
              <a:gd name="connsiteX393" fmla="*/ 2063025 w 7467600"/>
              <a:gd name="connsiteY393" fmla="*/ 6858000 h 6858000"/>
              <a:gd name="connsiteX394" fmla="*/ 2021675 w 7467600"/>
              <a:gd name="connsiteY394" fmla="*/ 6858000 h 6858000"/>
              <a:gd name="connsiteX395" fmla="*/ 2019308 w 7467600"/>
              <a:gd name="connsiteY395" fmla="*/ 6847118 h 6858000"/>
              <a:gd name="connsiteX396" fmla="*/ 1938835 w 7467600"/>
              <a:gd name="connsiteY396" fmla="*/ 6551160 h 6858000"/>
              <a:gd name="connsiteX397" fmla="*/ 1953230 w 7467600"/>
              <a:gd name="connsiteY397" fmla="*/ 6759699 h 6858000"/>
              <a:gd name="connsiteX398" fmla="*/ 1956763 w 7467600"/>
              <a:gd name="connsiteY398" fmla="*/ 6778191 h 6858000"/>
              <a:gd name="connsiteX399" fmla="*/ 1967925 w 7467600"/>
              <a:gd name="connsiteY399" fmla="*/ 6858000 h 6858000"/>
              <a:gd name="connsiteX400" fmla="*/ 1936622 w 7467600"/>
              <a:gd name="connsiteY400" fmla="*/ 6858000 h 6858000"/>
              <a:gd name="connsiteX401" fmla="*/ 1926261 w 7467600"/>
              <a:gd name="connsiteY401" fmla="*/ 6784064 h 6858000"/>
              <a:gd name="connsiteX402" fmla="*/ 1922724 w 7467600"/>
              <a:gd name="connsiteY402" fmla="*/ 6765577 h 6858000"/>
              <a:gd name="connsiteX403" fmla="*/ 1904650 w 7467600"/>
              <a:gd name="connsiteY403" fmla="*/ 6639616 h 6858000"/>
              <a:gd name="connsiteX404" fmla="*/ 1885273 w 7467600"/>
              <a:gd name="connsiteY404" fmla="*/ 6858000 h 6858000"/>
              <a:gd name="connsiteX405" fmla="*/ 1854363 w 7467600"/>
              <a:gd name="connsiteY405" fmla="*/ 6858000 h 6858000"/>
              <a:gd name="connsiteX406" fmla="*/ 1880391 w 7467600"/>
              <a:gd name="connsiteY406" fmla="*/ 6603796 h 6858000"/>
              <a:gd name="connsiteX407" fmla="*/ 1818273 w 7467600"/>
              <a:gd name="connsiteY407" fmla="*/ 6715729 h 6858000"/>
              <a:gd name="connsiteX408" fmla="*/ 1794691 w 7467600"/>
              <a:gd name="connsiteY408" fmla="*/ 6843239 h 6858000"/>
              <a:gd name="connsiteX409" fmla="*/ 1794914 w 7467600"/>
              <a:gd name="connsiteY409" fmla="*/ 6858000 h 6858000"/>
              <a:gd name="connsiteX410" fmla="*/ 1746128 w 7467600"/>
              <a:gd name="connsiteY410" fmla="*/ 6858000 h 6858000"/>
              <a:gd name="connsiteX411" fmla="*/ 1753934 w 7467600"/>
              <a:gd name="connsiteY411" fmla="*/ 6724796 h 6858000"/>
              <a:gd name="connsiteX412" fmla="*/ 1792053 w 7467600"/>
              <a:gd name="connsiteY412" fmla="*/ 6572396 h 6858000"/>
              <a:gd name="connsiteX413" fmla="*/ 1862248 w 7467600"/>
              <a:gd name="connsiteY413" fmla="*/ 6266397 h 6858000"/>
              <a:gd name="connsiteX414" fmla="*/ 1862250 w 7467600"/>
              <a:gd name="connsiteY414" fmla="*/ 6033531 h 6858000"/>
              <a:gd name="connsiteX415" fmla="*/ 1211999 w 7467600"/>
              <a:gd name="connsiteY415" fmla="*/ 6683610 h 6858000"/>
              <a:gd name="connsiteX416" fmla="*/ 1213266 w 7467600"/>
              <a:gd name="connsiteY416" fmla="*/ 6691947 h 6858000"/>
              <a:gd name="connsiteX417" fmla="*/ 1203370 w 7467600"/>
              <a:gd name="connsiteY417" fmla="*/ 6850676 h 6858000"/>
              <a:gd name="connsiteX418" fmla="*/ 1203671 w 7467600"/>
              <a:gd name="connsiteY418" fmla="*/ 6858000 h 6858000"/>
              <a:gd name="connsiteX419" fmla="*/ 1143180 w 7467600"/>
              <a:gd name="connsiteY419" fmla="*/ 6858000 h 6858000"/>
              <a:gd name="connsiteX420" fmla="*/ 1142176 w 7467600"/>
              <a:gd name="connsiteY420" fmla="*/ 6766045 h 6858000"/>
              <a:gd name="connsiteX421" fmla="*/ 1067484 w 7467600"/>
              <a:gd name="connsiteY421" fmla="*/ 6858000 h 6858000"/>
              <a:gd name="connsiteX422" fmla="*/ 953928 w 7467600"/>
              <a:gd name="connsiteY422" fmla="*/ 6858000 h 6858000"/>
              <a:gd name="connsiteX423" fmla="*/ 959715 w 7467600"/>
              <a:gd name="connsiteY423" fmla="*/ 6850185 h 6858000"/>
              <a:gd name="connsiteX424" fmla="*/ 1483788 w 7467600"/>
              <a:gd name="connsiteY424" fmla="*/ 6259174 h 6858000"/>
              <a:gd name="connsiteX425" fmla="*/ 1100671 w 7467600"/>
              <a:gd name="connsiteY425" fmla="*/ 6252137 h 6858000"/>
              <a:gd name="connsiteX426" fmla="*/ 1090144 w 7467600"/>
              <a:gd name="connsiteY426" fmla="*/ 6256748 h 6858000"/>
              <a:gd name="connsiteX427" fmla="*/ 1095872 w 7467600"/>
              <a:gd name="connsiteY427" fmla="*/ 6271892 h 6858000"/>
              <a:gd name="connsiteX428" fmla="*/ 262785 w 7467600"/>
              <a:gd name="connsiteY428" fmla="*/ 6845450 h 6858000"/>
              <a:gd name="connsiteX429" fmla="*/ 209968 w 7467600"/>
              <a:gd name="connsiteY429" fmla="*/ 6770713 h 6858000"/>
              <a:gd name="connsiteX430" fmla="*/ 873460 w 7467600"/>
              <a:gd name="connsiteY430" fmla="*/ 6253768 h 6858000"/>
              <a:gd name="connsiteX431" fmla="*/ 192686 w 7467600"/>
              <a:gd name="connsiteY431" fmla="*/ 5849257 h 6858000"/>
              <a:gd name="connsiteX432" fmla="*/ 4696 w 7467600"/>
              <a:gd name="connsiteY432" fmla="*/ 5697668 h 6858000"/>
              <a:gd name="connsiteX433" fmla="*/ 0 w 7467600"/>
              <a:gd name="connsiteY433" fmla="*/ 5689984 h 6858000"/>
              <a:gd name="connsiteX434" fmla="*/ 0 w 7467600"/>
              <a:gd name="connsiteY434" fmla="*/ 5513472 h 6858000"/>
              <a:gd name="connsiteX435" fmla="*/ 174101 w 7467600"/>
              <a:gd name="connsiteY435" fmla="*/ 5620277 h 6858000"/>
              <a:gd name="connsiteX436" fmla="*/ 891800 w 7467600"/>
              <a:gd name="connsiteY436" fmla="*/ 6036935 h 6858000"/>
              <a:gd name="connsiteX437" fmla="*/ 1072219 w 7467600"/>
              <a:gd name="connsiteY437" fmla="*/ 6169443 h 6858000"/>
              <a:gd name="connsiteX438" fmla="*/ 1074117 w 7467600"/>
              <a:gd name="connsiteY438" fmla="*/ 6170301 h 6858000"/>
              <a:gd name="connsiteX439" fmla="*/ 1083114 w 7467600"/>
              <a:gd name="connsiteY439" fmla="*/ 6174131 h 6858000"/>
              <a:gd name="connsiteX440" fmla="*/ 1543010 w 7467600"/>
              <a:gd name="connsiteY440" fmla="*/ 6191140 h 6858000"/>
              <a:gd name="connsiteX441" fmla="*/ 1551080 w 7467600"/>
              <a:gd name="connsiteY441" fmla="*/ 6195006 h 6858000"/>
              <a:gd name="connsiteX442" fmla="*/ 2345443 w 7467600"/>
              <a:gd name="connsiteY442" fmla="*/ 5549882 h 6858000"/>
              <a:gd name="connsiteX443" fmla="*/ 1721499 w 7467600"/>
              <a:gd name="connsiteY443" fmla="*/ 5599969 h 6858000"/>
              <a:gd name="connsiteX444" fmla="*/ 767716 w 7467600"/>
              <a:gd name="connsiteY444" fmla="*/ 5472768 h 6858000"/>
              <a:gd name="connsiteX445" fmla="*/ 722147 w 7467600"/>
              <a:gd name="connsiteY445" fmla="*/ 5393091 h 6858000"/>
              <a:gd name="connsiteX446" fmla="*/ 1485552 w 7467600"/>
              <a:gd name="connsiteY446" fmla="*/ 5313202 h 6858000"/>
              <a:gd name="connsiteX447" fmla="*/ 2143004 w 7467600"/>
              <a:gd name="connsiteY447" fmla="*/ 5402420 h 6858000"/>
              <a:gd name="connsiteX448" fmla="*/ 1933391 w 7467600"/>
              <a:gd name="connsiteY448" fmla="*/ 5156971 h 6858000"/>
              <a:gd name="connsiteX449" fmla="*/ 1827118 w 7467600"/>
              <a:gd name="connsiteY449" fmla="*/ 4968410 h 6858000"/>
              <a:gd name="connsiteX450" fmla="*/ 1837349 w 7467600"/>
              <a:gd name="connsiteY450" fmla="*/ 4956357 h 6858000"/>
              <a:gd name="connsiteX451" fmla="*/ 2162835 w 7467600"/>
              <a:gd name="connsiteY451" fmla="*/ 5187853 h 6858000"/>
              <a:gd name="connsiteX452" fmla="*/ 2257167 w 7467600"/>
              <a:gd name="connsiteY452" fmla="*/ 5462123 h 6858000"/>
              <a:gd name="connsiteX453" fmla="*/ 2261598 w 7467600"/>
              <a:gd name="connsiteY453" fmla="*/ 5467998 h 6858000"/>
              <a:gd name="connsiteX454" fmla="*/ 2437177 w 7467600"/>
              <a:gd name="connsiteY454" fmla="*/ 5479608 h 6858000"/>
              <a:gd name="connsiteX455" fmla="*/ 2445247 w 7467600"/>
              <a:gd name="connsiteY455" fmla="*/ 5483476 h 6858000"/>
              <a:gd name="connsiteX456" fmla="*/ 2743626 w 7467600"/>
              <a:gd name="connsiteY456" fmla="*/ 5304819 h 6858000"/>
              <a:gd name="connsiteX457" fmla="*/ 3048102 w 7467600"/>
              <a:gd name="connsiteY457" fmla="*/ 5150595 h 6858000"/>
              <a:gd name="connsiteX458" fmla="*/ 1799414 w 7467600"/>
              <a:gd name="connsiteY458" fmla="*/ 4694732 h 6858000"/>
              <a:gd name="connsiteX459" fmla="*/ 1771735 w 7467600"/>
              <a:gd name="connsiteY459" fmla="*/ 4619929 h 6858000"/>
              <a:gd name="connsiteX460" fmla="*/ 3104273 w 7467600"/>
              <a:gd name="connsiteY460" fmla="*/ 5076159 h 6858000"/>
              <a:gd name="connsiteX461" fmla="*/ 3113245 w 7467600"/>
              <a:gd name="connsiteY461" fmla="*/ 5090705 h 6858000"/>
              <a:gd name="connsiteX462" fmla="*/ 3126294 w 7467600"/>
              <a:gd name="connsiteY462" fmla="*/ 5114400 h 6858000"/>
              <a:gd name="connsiteX463" fmla="*/ 3937433 w 7467600"/>
              <a:gd name="connsiteY463" fmla="*/ 4830473 h 6858000"/>
              <a:gd name="connsiteX464" fmla="*/ 3590475 w 7467600"/>
              <a:gd name="connsiteY464" fmla="*/ 4597974 h 6858000"/>
              <a:gd name="connsiteX465" fmla="*/ 3100264 w 7467600"/>
              <a:gd name="connsiteY465" fmla="*/ 4579845 h 6858000"/>
              <a:gd name="connsiteX466" fmla="*/ 2183576 w 7467600"/>
              <a:gd name="connsiteY466" fmla="*/ 4227150 h 6858000"/>
              <a:gd name="connsiteX467" fmla="*/ 2151029 w 7467600"/>
              <a:gd name="connsiteY467" fmla="*/ 4146947 h 6858000"/>
              <a:gd name="connsiteX468" fmla="*/ 3563434 w 7467600"/>
              <a:gd name="connsiteY468" fmla="*/ 4469115 h 6858000"/>
              <a:gd name="connsiteX469" fmla="*/ 3177952 w 7467600"/>
              <a:gd name="connsiteY469" fmla="*/ 3657386 h 6858000"/>
              <a:gd name="connsiteX470" fmla="*/ 3189263 w 7467600"/>
              <a:gd name="connsiteY470" fmla="*/ 3625726 h 6858000"/>
              <a:gd name="connsiteX471" fmla="*/ 3560912 w 7467600"/>
              <a:gd name="connsiteY471" fmla="*/ 4079863 h 6858000"/>
              <a:gd name="connsiteX472" fmla="*/ 3626636 w 7467600"/>
              <a:gd name="connsiteY472" fmla="*/ 4512230 h 6858000"/>
              <a:gd name="connsiteX473" fmla="*/ 3653088 w 7467600"/>
              <a:gd name="connsiteY473" fmla="*/ 4521417 h 6858000"/>
              <a:gd name="connsiteX474" fmla="*/ 3988128 w 7467600"/>
              <a:gd name="connsiteY474" fmla="*/ 4817267 h 6858000"/>
              <a:gd name="connsiteX475" fmla="*/ 4830582 w 7467600"/>
              <a:gd name="connsiteY475" fmla="*/ 4676000 h 6858000"/>
              <a:gd name="connsiteX476" fmla="*/ 4830100 w 7467600"/>
              <a:gd name="connsiteY476" fmla="*/ 4675554 h 6858000"/>
              <a:gd name="connsiteX477" fmla="*/ 4036318 w 7467600"/>
              <a:gd name="connsiteY477" fmla="*/ 4147013 h 6858000"/>
              <a:gd name="connsiteX478" fmla="*/ 3432098 w 7467600"/>
              <a:gd name="connsiteY478" fmla="*/ 3537312 h 6858000"/>
              <a:gd name="connsiteX479" fmla="*/ 3446761 w 7467600"/>
              <a:gd name="connsiteY479" fmla="*/ 3461278 h 6858000"/>
              <a:gd name="connsiteX480" fmla="*/ 4419733 w 7467600"/>
              <a:gd name="connsiteY480" fmla="*/ 3963555 h 6858000"/>
              <a:gd name="connsiteX481" fmla="*/ 4781371 w 7467600"/>
              <a:gd name="connsiteY481" fmla="*/ 4458604 h 6858000"/>
              <a:gd name="connsiteX482" fmla="*/ 4780440 w 7467600"/>
              <a:gd name="connsiteY482" fmla="*/ 4470290 h 6858000"/>
              <a:gd name="connsiteX483" fmla="*/ 4898954 w 7467600"/>
              <a:gd name="connsiteY483" fmla="*/ 4662092 h 6858000"/>
              <a:gd name="connsiteX484" fmla="*/ 4900699 w 7467600"/>
              <a:gd name="connsiteY484" fmla="*/ 4670867 h 6858000"/>
              <a:gd name="connsiteX485" fmla="*/ 5714511 w 7467600"/>
              <a:gd name="connsiteY485" fmla="*/ 4663483 h 6858000"/>
              <a:gd name="connsiteX486" fmla="*/ 5464793 w 7467600"/>
              <a:gd name="connsiteY486" fmla="*/ 4393556 h 6858000"/>
              <a:gd name="connsiteX487" fmla="*/ 5461897 w 7467600"/>
              <a:gd name="connsiteY487" fmla="*/ 4390879 h 6858000"/>
              <a:gd name="connsiteX488" fmla="*/ 4294126 w 7467600"/>
              <a:gd name="connsiteY488" fmla="*/ 3303048 h 6858000"/>
              <a:gd name="connsiteX489" fmla="*/ 4305321 w 7467600"/>
              <a:gd name="connsiteY489" fmla="*/ 3256953 h 6858000"/>
              <a:gd name="connsiteX490" fmla="*/ 4949299 w 7467600"/>
              <a:gd name="connsiteY490" fmla="*/ 3766336 h 6858000"/>
              <a:gd name="connsiteX491" fmla="*/ 5291452 w 7467600"/>
              <a:gd name="connsiteY491" fmla="*/ 4076801 h 6858000"/>
              <a:gd name="connsiteX492" fmla="*/ 5434998 w 7467600"/>
              <a:gd name="connsiteY492" fmla="*/ 4254100 h 6858000"/>
              <a:gd name="connsiteX493" fmla="*/ 5351015 w 7467600"/>
              <a:gd name="connsiteY493" fmla="*/ 3760989 h 6858000"/>
              <a:gd name="connsiteX494" fmla="*/ 5413780 w 7467600"/>
              <a:gd name="connsiteY494" fmla="*/ 2966265 h 6858000"/>
              <a:gd name="connsiteX495" fmla="*/ 5425627 w 7467600"/>
              <a:gd name="connsiteY495" fmla="*/ 2954192 h 6858000"/>
              <a:gd name="connsiteX496" fmla="*/ 6604735 w 7467600"/>
              <a:gd name="connsiteY496" fmla="*/ 2041381 h 6858000"/>
              <a:gd name="connsiteX497" fmla="*/ 7204487 w 7467600"/>
              <a:gd name="connsiteY497" fmla="*/ 2742112 h 6858000"/>
              <a:gd name="connsiteX498" fmla="*/ 7131592 w 7467600"/>
              <a:gd name="connsiteY498" fmla="*/ 2672096 h 6858000"/>
              <a:gd name="connsiteX499" fmla="*/ 6996344 w 7467600"/>
              <a:gd name="connsiteY499" fmla="*/ 2518310 h 6858000"/>
              <a:gd name="connsiteX500" fmla="*/ 6735495 w 7467600"/>
              <a:gd name="connsiteY500" fmla="*/ 2196890 h 6858000"/>
              <a:gd name="connsiteX501" fmla="*/ 6721901 w 7467600"/>
              <a:gd name="connsiteY501" fmla="*/ 2179274 h 6858000"/>
              <a:gd name="connsiteX502" fmla="*/ 6604735 w 7467600"/>
              <a:gd name="connsiteY502" fmla="*/ 2041381 h 6858000"/>
              <a:gd name="connsiteX503" fmla="*/ 6591670 w 7467600"/>
              <a:gd name="connsiteY503" fmla="*/ 1988277 h 6858000"/>
              <a:gd name="connsiteX504" fmla="*/ 6747349 w 7467600"/>
              <a:gd name="connsiteY504" fmla="*/ 2160069 h 6858000"/>
              <a:gd name="connsiteX505" fmla="*/ 6760943 w 7467600"/>
              <a:gd name="connsiteY505" fmla="*/ 2177686 h 6858000"/>
              <a:gd name="connsiteX506" fmla="*/ 7021065 w 7467600"/>
              <a:gd name="connsiteY506" fmla="*/ 2498102 h 6858000"/>
              <a:gd name="connsiteX507" fmla="*/ 7155223 w 7467600"/>
              <a:gd name="connsiteY507" fmla="*/ 2650386 h 6858000"/>
              <a:gd name="connsiteX508" fmla="*/ 7203167 w 7467600"/>
              <a:gd name="connsiteY508" fmla="*/ 2697288 h 6858000"/>
              <a:gd name="connsiteX509" fmla="*/ 6937703 w 7467600"/>
              <a:gd name="connsiteY509" fmla="*/ 2321981 h 6858000"/>
              <a:gd name="connsiteX510" fmla="*/ 6591670 w 7467600"/>
              <a:gd name="connsiteY510" fmla="*/ 1988277 h 6858000"/>
              <a:gd name="connsiteX511" fmla="*/ 5798671 w 7467600"/>
              <a:gd name="connsiteY511" fmla="*/ 1981601 h 6858000"/>
              <a:gd name="connsiteX512" fmla="*/ 5754709 w 7467600"/>
              <a:gd name="connsiteY512" fmla="*/ 2071454 h 6858000"/>
              <a:gd name="connsiteX513" fmla="*/ 5763044 w 7467600"/>
              <a:gd name="connsiteY513" fmla="*/ 2842206 h 6858000"/>
              <a:gd name="connsiteX514" fmla="*/ 5764974 w 7467600"/>
              <a:gd name="connsiteY514" fmla="*/ 2799609 h 6858000"/>
              <a:gd name="connsiteX515" fmla="*/ 5767665 w 7467600"/>
              <a:gd name="connsiteY515" fmla="*/ 2666409 h 6858000"/>
              <a:gd name="connsiteX516" fmla="*/ 5763055 w 7467600"/>
              <a:gd name="connsiteY516" fmla="*/ 2579705 h 6858000"/>
              <a:gd name="connsiteX517" fmla="*/ 5758079 w 7467600"/>
              <a:gd name="connsiteY517" fmla="*/ 2492508 h 6858000"/>
              <a:gd name="connsiteX518" fmla="*/ 5779325 w 7467600"/>
              <a:gd name="connsiteY518" fmla="*/ 2197069 h 6858000"/>
              <a:gd name="connsiteX519" fmla="*/ 5798671 w 7467600"/>
              <a:gd name="connsiteY519" fmla="*/ 1981601 h 6858000"/>
              <a:gd name="connsiteX520" fmla="*/ 5829202 w 7467600"/>
              <a:gd name="connsiteY520" fmla="*/ 1971679 h 6858000"/>
              <a:gd name="connsiteX521" fmla="*/ 5809558 w 7467600"/>
              <a:gd name="connsiteY521" fmla="*/ 2198043 h 6858000"/>
              <a:gd name="connsiteX522" fmla="*/ 5788653 w 7467600"/>
              <a:gd name="connsiteY522" fmla="*/ 2489430 h 6858000"/>
              <a:gd name="connsiteX523" fmla="*/ 5793439 w 7467600"/>
              <a:gd name="connsiteY523" fmla="*/ 2575235 h 6858000"/>
              <a:gd name="connsiteX524" fmla="*/ 5796837 w 7467600"/>
              <a:gd name="connsiteY524" fmla="*/ 2637633 h 6858000"/>
              <a:gd name="connsiteX525" fmla="*/ 5818614 w 7467600"/>
              <a:gd name="connsiteY525" fmla="*/ 2473055 h 6858000"/>
              <a:gd name="connsiteX526" fmla="*/ 5829202 w 7467600"/>
              <a:gd name="connsiteY526" fmla="*/ 1971679 h 6858000"/>
              <a:gd name="connsiteX527" fmla="*/ 5911389 w 7467600"/>
              <a:gd name="connsiteY527" fmla="*/ 1898371 h 6858000"/>
              <a:gd name="connsiteX528" fmla="*/ 6237627 w 7467600"/>
              <a:gd name="connsiteY528" fmla="*/ 2231921 h 6858000"/>
              <a:gd name="connsiteX529" fmla="*/ 5911389 w 7467600"/>
              <a:gd name="connsiteY529" fmla="*/ 1898371 h 6858000"/>
              <a:gd name="connsiteX530" fmla="*/ 6944437 w 7467600"/>
              <a:gd name="connsiteY530" fmla="*/ 1575402 h 6858000"/>
              <a:gd name="connsiteX531" fmla="*/ 6304730 w 7467600"/>
              <a:gd name="connsiteY531" fmla="*/ 1766654 h 6858000"/>
              <a:gd name="connsiteX532" fmla="*/ 6944437 w 7467600"/>
              <a:gd name="connsiteY532" fmla="*/ 1575402 h 6858000"/>
              <a:gd name="connsiteX533" fmla="*/ 7019523 w 7467600"/>
              <a:gd name="connsiteY533" fmla="*/ 1519450 h 6858000"/>
              <a:gd name="connsiteX534" fmla="*/ 6298091 w 7467600"/>
              <a:gd name="connsiteY534" fmla="*/ 1737122 h 6858000"/>
              <a:gd name="connsiteX535" fmla="*/ 7019523 w 7467600"/>
              <a:gd name="connsiteY535" fmla="*/ 1519450 h 6858000"/>
              <a:gd name="connsiteX536" fmla="*/ 2399523 w 7467600"/>
              <a:gd name="connsiteY536" fmla="*/ 1428234 h 6858000"/>
              <a:gd name="connsiteX537" fmla="*/ 2224982 w 7467600"/>
              <a:gd name="connsiteY537" fmla="*/ 1826201 h 6858000"/>
              <a:gd name="connsiteX538" fmla="*/ 2096099 w 7467600"/>
              <a:gd name="connsiteY538" fmla="*/ 2345900 h 6858000"/>
              <a:gd name="connsiteX539" fmla="*/ 2283317 w 7467600"/>
              <a:gd name="connsiteY539" fmla="*/ 1796925 h 6858000"/>
              <a:gd name="connsiteX540" fmla="*/ 2399523 w 7467600"/>
              <a:gd name="connsiteY540" fmla="*/ 1428234 h 6858000"/>
              <a:gd name="connsiteX541" fmla="*/ 2448558 w 7467600"/>
              <a:gd name="connsiteY541" fmla="*/ 1373435 h 6858000"/>
              <a:gd name="connsiteX542" fmla="*/ 2312521 w 7467600"/>
              <a:gd name="connsiteY542" fmla="*/ 1806140 h 6858000"/>
              <a:gd name="connsiteX543" fmla="*/ 2127533 w 7467600"/>
              <a:gd name="connsiteY543" fmla="*/ 2348380 h 6858000"/>
              <a:gd name="connsiteX544" fmla="*/ 2358080 w 7467600"/>
              <a:gd name="connsiteY544" fmla="*/ 1866134 h 6858000"/>
              <a:gd name="connsiteX545" fmla="*/ 2407436 w 7467600"/>
              <a:gd name="connsiteY545" fmla="*/ 1651070 h 6858000"/>
              <a:gd name="connsiteX546" fmla="*/ 2448558 w 7467600"/>
              <a:gd name="connsiteY546" fmla="*/ 1373435 h 6858000"/>
              <a:gd name="connsiteX547" fmla="*/ 278707 w 7467600"/>
              <a:gd name="connsiteY547" fmla="*/ 1352270 h 6858000"/>
              <a:gd name="connsiteX548" fmla="*/ 321570 w 7467600"/>
              <a:gd name="connsiteY548" fmla="*/ 1861610 h 6858000"/>
              <a:gd name="connsiteX549" fmla="*/ 294281 w 7467600"/>
              <a:gd name="connsiteY549" fmla="*/ 1440658 h 6858000"/>
              <a:gd name="connsiteX550" fmla="*/ 278707 w 7467600"/>
              <a:gd name="connsiteY550" fmla="*/ 1352270 h 6858000"/>
              <a:gd name="connsiteX551" fmla="*/ 1423821 w 7467600"/>
              <a:gd name="connsiteY551" fmla="*/ 1351958 h 6858000"/>
              <a:gd name="connsiteX552" fmla="*/ 1638521 w 7467600"/>
              <a:gd name="connsiteY552" fmla="*/ 1908470 h 6858000"/>
              <a:gd name="connsiteX553" fmla="*/ 1754199 w 7467600"/>
              <a:gd name="connsiteY553" fmla="*/ 2149284 h 6858000"/>
              <a:gd name="connsiteX554" fmla="*/ 1908359 w 7467600"/>
              <a:gd name="connsiteY554" fmla="*/ 2364988 h 6858000"/>
              <a:gd name="connsiteX555" fmla="*/ 1647661 w 7467600"/>
              <a:gd name="connsiteY555" fmla="*/ 1825945 h 6858000"/>
              <a:gd name="connsiteX556" fmla="*/ 1423821 w 7467600"/>
              <a:gd name="connsiteY556" fmla="*/ 1351958 h 6858000"/>
              <a:gd name="connsiteX557" fmla="*/ 1431890 w 7467600"/>
              <a:gd name="connsiteY557" fmla="*/ 1306475 h 6858000"/>
              <a:gd name="connsiteX558" fmla="*/ 1507597 w 7467600"/>
              <a:gd name="connsiteY558" fmla="*/ 1446132 h 6858000"/>
              <a:gd name="connsiteX559" fmla="*/ 1674586 w 7467600"/>
              <a:gd name="connsiteY559" fmla="*/ 1813832 h 6858000"/>
              <a:gd name="connsiteX560" fmla="*/ 1815950 w 7467600"/>
              <a:gd name="connsiteY560" fmla="*/ 2128564 h 6858000"/>
              <a:gd name="connsiteX561" fmla="*/ 1984242 w 7467600"/>
              <a:gd name="connsiteY561" fmla="*/ 2430829 h 6858000"/>
              <a:gd name="connsiteX562" fmla="*/ 2014023 w 7467600"/>
              <a:gd name="connsiteY562" fmla="*/ 2450995 h 6858000"/>
              <a:gd name="connsiteX563" fmla="*/ 1747337 w 7467600"/>
              <a:gd name="connsiteY563" fmla="*/ 1855264 h 6858000"/>
              <a:gd name="connsiteX564" fmla="*/ 1533749 w 7467600"/>
              <a:gd name="connsiteY564" fmla="*/ 1478656 h 6858000"/>
              <a:gd name="connsiteX565" fmla="*/ 1431890 w 7467600"/>
              <a:gd name="connsiteY565" fmla="*/ 1306475 h 6858000"/>
              <a:gd name="connsiteX566" fmla="*/ 5052692 w 7467600"/>
              <a:gd name="connsiteY566" fmla="*/ 1292994 h 6858000"/>
              <a:gd name="connsiteX567" fmla="*/ 5200661 w 7467600"/>
              <a:gd name="connsiteY567" fmla="*/ 1635186 h 6858000"/>
              <a:gd name="connsiteX568" fmla="*/ 5297138 w 7467600"/>
              <a:gd name="connsiteY568" fmla="*/ 1906351 h 6858000"/>
              <a:gd name="connsiteX569" fmla="*/ 5052692 w 7467600"/>
              <a:gd name="connsiteY569" fmla="*/ 1292994 h 6858000"/>
              <a:gd name="connsiteX570" fmla="*/ 5009948 w 7467600"/>
              <a:gd name="connsiteY570" fmla="*/ 1273619 h 6858000"/>
              <a:gd name="connsiteX571" fmla="*/ 5121777 w 7467600"/>
              <a:gd name="connsiteY571" fmla="*/ 1654213 h 6858000"/>
              <a:gd name="connsiteX572" fmla="*/ 5293545 w 7467600"/>
              <a:gd name="connsiteY572" fmla="*/ 2072247 h 6858000"/>
              <a:gd name="connsiteX573" fmla="*/ 5294042 w 7467600"/>
              <a:gd name="connsiteY573" fmla="*/ 2065019 h 6858000"/>
              <a:gd name="connsiteX574" fmla="*/ 5171936 w 7467600"/>
              <a:gd name="connsiteY574" fmla="*/ 1647613 h 6858000"/>
              <a:gd name="connsiteX575" fmla="*/ 5009948 w 7467600"/>
              <a:gd name="connsiteY575" fmla="*/ 1273619 h 6858000"/>
              <a:gd name="connsiteX576" fmla="*/ 655236 w 7467600"/>
              <a:gd name="connsiteY576" fmla="*/ 1268632 h 6858000"/>
              <a:gd name="connsiteX577" fmla="*/ 839521 w 7467600"/>
              <a:gd name="connsiteY577" fmla="*/ 1685315 h 6858000"/>
              <a:gd name="connsiteX578" fmla="*/ 1109416 w 7467600"/>
              <a:gd name="connsiteY578" fmla="*/ 2061663 h 6858000"/>
              <a:gd name="connsiteX579" fmla="*/ 1298300 w 7467600"/>
              <a:gd name="connsiteY579" fmla="*/ 2247742 h 6858000"/>
              <a:gd name="connsiteX580" fmla="*/ 1125871 w 7467600"/>
              <a:gd name="connsiteY580" fmla="*/ 1989513 h 6858000"/>
              <a:gd name="connsiteX581" fmla="*/ 981574 w 7467600"/>
              <a:gd name="connsiteY581" fmla="*/ 1783157 h 6858000"/>
              <a:gd name="connsiteX582" fmla="*/ 922198 w 7467600"/>
              <a:gd name="connsiteY582" fmla="*/ 1677437 h 6858000"/>
              <a:gd name="connsiteX583" fmla="*/ 869293 w 7467600"/>
              <a:gd name="connsiteY583" fmla="*/ 1583214 h 6858000"/>
              <a:gd name="connsiteX584" fmla="*/ 751431 w 7467600"/>
              <a:gd name="connsiteY584" fmla="*/ 1405731 h 6858000"/>
              <a:gd name="connsiteX585" fmla="*/ 655236 w 7467600"/>
              <a:gd name="connsiteY585" fmla="*/ 1268632 h 6858000"/>
              <a:gd name="connsiteX586" fmla="*/ 6516292 w 7467600"/>
              <a:gd name="connsiteY586" fmla="*/ 1263064 h 6858000"/>
              <a:gd name="connsiteX587" fmla="*/ 5736320 w 7467600"/>
              <a:gd name="connsiteY587" fmla="*/ 1501803 h 6858000"/>
              <a:gd name="connsiteX588" fmla="*/ 6516292 w 7467600"/>
              <a:gd name="connsiteY588" fmla="*/ 1263064 h 6858000"/>
              <a:gd name="connsiteX589" fmla="*/ 291466 w 7467600"/>
              <a:gd name="connsiteY589" fmla="*/ 1250369 h 6858000"/>
              <a:gd name="connsiteX590" fmla="*/ 323180 w 7467600"/>
              <a:gd name="connsiteY590" fmla="*/ 1435283 h 6858000"/>
              <a:gd name="connsiteX591" fmla="*/ 349381 w 7467600"/>
              <a:gd name="connsiteY591" fmla="*/ 1875041 h 6858000"/>
              <a:gd name="connsiteX592" fmla="*/ 374363 w 7467600"/>
              <a:gd name="connsiteY592" fmla="*/ 1506494 h 6858000"/>
              <a:gd name="connsiteX593" fmla="*/ 302168 w 7467600"/>
              <a:gd name="connsiteY593" fmla="*/ 1274495 h 6858000"/>
              <a:gd name="connsiteX594" fmla="*/ 291466 w 7467600"/>
              <a:gd name="connsiteY594" fmla="*/ 1250369 h 6858000"/>
              <a:gd name="connsiteX595" fmla="*/ 678222 w 7467600"/>
              <a:gd name="connsiteY595" fmla="*/ 1248670 h 6858000"/>
              <a:gd name="connsiteX596" fmla="*/ 775536 w 7467600"/>
              <a:gd name="connsiteY596" fmla="*/ 1388015 h 6858000"/>
              <a:gd name="connsiteX597" fmla="*/ 894529 w 7467600"/>
              <a:gd name="connsiteY597" fmla="*/ 1567739 h 6858000"/>
              <a:gd name="connsiteX598" fmla="*/ 948000 w 7467600"/>
              <a:gd name="connsiteY598" fmla="*/ 1663088 h 6858000"/>
              <a:gd name="connsiteX599" fmla="*/ 1006812 w 7467600"/>
              <a:gd name="connsiteY599" fmla="*/ 1767683 h 6858000"/>
              <a:gd name="connsiteX600" fmla="*/ 1149133 w 7467600"/>
              <a:gd name="connsiteY600" fmla="*/ 1971513 h 6858000"/>
              <a:gd name="connsiteX601" fmla="*/ 1333952 w 7467600"/>
              <a:gd name="connsiteY601" fmla="*/ 2251620 h 6858000"/>
              <a:gd name="connsiteX602" fmla="*/ 1337329 w 7467600"/>
              <a:gd name="connsiteY602" fmla="*/ 2258350 h 6858000"/>
              <a:gd name="connsiteX603" fmla="*/ 1014726 w 7467600"/>
              <a:gd name="connsiteY603" fmla="*/ 1615556 h 6858000"/>
              <a:gd name="connsiteX604" fmla="*/ 678222 w 7467600"/>
              <a:gd name="connsiteY604" fmla="*/ 1248670 h 6858000"/>
              <a:gd name="connsiteX605" fmla="*/ 6691602 w 7467600"/>
              <a:gd name="connsiteY605" fmla="*/ 1140573 h 6858000"/>
              <a:gd name="connsiteX606" fmla="*/ 6571100 w 7467600"/>
              <a:gd name="connsiteY606" fmla="*/ 1183662 h 6858000"/>
              <a:gd name="connsiteX607" fmla="*/ 6241687 w 7467600"/>
              <a:gd name="connsiteY607" fmla="*/ 1257600 h 6858000"/>
              <a:gd name="connsiteX608" fmla="*/ 5693009 w 7467600"/>
              <a:gd name="connsiteY608" fmla="*/ 1478256 h 6858000"/>
              <a:gd name="connsiteX609" fmla="*/ 6548420 w 7467600"/>
              <a:gd name="connsiteY609" fmla="*/ 1214599 h 6858000"/>
              <a:gd name="connsiteX610" fmla="*/ 6605473 w 7467600"/>
              <a:gd name="connsiteY610" fmla="*/ 1184686 h 6858000"/>
              <a:gd name="connsiteX611" fmla="*/ 6691602 w 7467600"/>
              <a:gd name="connsiteY611" fmla="*/ 1140573 h 6858000"/>
              <a:gd name="connsiteX612" fmla="*/ 4002475 w 7467600"/>
              <a:gd name="connsiteY612" fmla="*/ 1037802 h 6858000"/>
              <a:gd name="connsiteX613" fmla="*/ 4000324 w 7467600"/>
              <a:gd name="connsiteY613" fmla="*/ 1039362 h 6858000"/>
              <a:gd name="connsiteX614" fmla="*/ 4002862 w 7467600"/>
              <a:gd name="connsiteY614" fmla="*/ 1042866 h 6858000"/>
              <a:gd name="connsiteX615" fmla="*/ 4002475 w 7467600"/>
              <a:gd name="connsiteY615" fmla="*/ 1037802 h 6858000"/>
              <a:gd name="connsiteX616" fmla="*/ 506322 w 7467600"/>
              <a:gd name="connsiteY616" fmla="*/ 1020997 h 6858000"/>
              <a:gd name="connsiteX617" fmla="*/ 533068 w 7467600"/>
              <a:gd name="connsiteY617" fmla="*/ 1029409 h 6858000"/>
              <a:gd name="connsiteX618" fmla="*/ 1232525 w 7467600"/>
              <a:gd name="connsiteY618" fmla="*/ 1804675 h 6858000"/>
              <a:gd name="connsiteX619" fmla="*/ 1388858 w 7467600"/>
              <a:gd name="connsiteY619" fmla="*/ 2368011 h 6858000"/>
              <a:gd name="connsiteX620" fmla="*/ 1384098 w 7467600"/>
              <a:gd name="connsiteY620" fmla="*/ 2378125 h 6858000"/>
              <a:gd name="connsiteX621" fmla="*/ 1425393 w 7467600"/>
              <a:gd name="connsiteY621" fmla="*/ 2589124 h 6858000"/>
              <a:gd name="connsiteX622" fmla="*/ 1424001 w 7467600"/>
              <a:gd name="connsiteY622" fmla="*/ 2597541 h 6858000"/>
              <a:gd name="connsiteX623" fmla="*/ 2152729 w 7467600"/>
              <a:gd name="connsiteY623" fmla="*/ 2864487 h 6858000"/>
              <a:gd name="connsiteX624" fmla="*/ 2020609 w 7467600"/>
              <a:gd name="connsiteY624" fmla="*/ 2539671 h 6858000"/>
              <a:gd name="connsiteX625" fmla="*/ 2018920 w 7467600"/>
              <a:gd name="connsiteY625" fmla="*/ 2536309 h 6858000"/>
              <a:gd name="connsiteX626" fmla="*/ 1342441 w 7467600"/>
              <a:gd name="connsiteY626" fmla="*/ 1173017 h 6858000"/>
              <a:gd name="connsiteX627" fmla="*/ 1367925 w 7467600"/>
              <a:gd name="connsiteY627" fmla="*/ 1135648 h 6858000"/>
              <a:gd name="connsiteX628" fmla="*/ 1771401 w 7467600"/>
              <a:gd name="connsiteY628" fmla="*/ 1806673 h 6858000"/>
              <a:gd name="connsiteX629" fmla="*/ 1972385 w 7467600"/>
              <a:gd name="connsiteY629" fmla="*/ 2198735 h 6858000"/>
              <a:gd name="connsiteX630" fmla="*/ 2040892 w 7467600"/>
              <a:gd name="connsiteY630" fmla="*/ 2405205 h 6858000"/>
              <a:gd name="connsiteX631" fmla="*/ 2131689 w 7467600"/>
              <a:gd name="connsiteY631" fmla="*/ 1936926 h 6858000"/>
              <a:gd name="connsiteX632" fmla="*/ 2454820 w 7467600"/>
              <a:gd name="connsiteY632" fmla="*/ 1248808 h 6858000"/>
              <a:gd name="connsiteX633" fmla="*/ 2492512 w 7467600"/>
              <a:gd name="connsiteY633" fmla="*/ 1302920 h 6858000"/>
              <a:gd name="connsiteX634" fmla="*/ 2081216 w 7467600"/>
              <a:gd name="connsiteY634" fmla="*/ 2527513 h 6858000"/>
              <a:gd name="connsiteX635" fmla="*/ 2081211 w 7467600"/>
              <a:gd name="connsiteY635" fmla="*/ 2528916 h 6858000"/>
              <a:gd name="connsiteX636" fmla="*/ 2199067 w 7467600"/>
              <a:gd name="connsiteY636" fmla="*/ 2884061 h 6858000"/>
              <a:gd name="connsiteX637" fmla="*/ 3192586 w 7467600"/>
              <a:gd name="connsiteY637" fmla="*/ 3411496 h 6858000"/>
              <a:gd name="connsiteX638" fmla="*/ 3182620 w 7467600"/>
              <a:gd name="connsiteY638" fmla="*/ 3483279 h 6858000"/>
              <a:gd name="connsiteX639" fmla="*/ 2435119 w 7467600"/>
              <a:gd name="connsiteY639" fmla="*/ 3080173 h 6858000"/>
              <a:gd name="connsiteX640" fmla="*/ 2410152 w 7467600"/>
              <a:gd name="connsiteY640" fmla="*/ 3063751 h 6858000"/>
              <a:gd name="connsiteX641" fmla="*/ 2408099 w 7467600"/>
              <a:gd name="connsiteY641" fmla="*/ 3064403 h 6858000"/>
              <a:gd name="connsiteX642" fmla="*/ 2407218 w 7467600"/>
              <a:gd name="connsiteY642" fmla="*/ 3070324 h 6858000"/>
              <a:gd name="connsiteX643" fmla="*/ 2380138 w 7467600"/>
              <a:gd name="connsiteY643" fmla="*/ 3099341 h 6858000"/>
              <a:gd name="connsiteX644" fmla="*/ 1765923 w 7467600"/>
              <a:gd name="connsiteY644" fmla="*/ 3581043 h 6858000"/>
              <a:gd name="connsiteX645" fmla="*/ 1702258 w 7467600"/>
              <a:gd name="connsiteY645" fmla="*/ 3612286 h 6858000"/>
              <a:gd name="connsiteX646" fmla="*/ 1538370 w 7467600"/>
              <a:gd name="connsiteY646" fmla="*/ 3811804 h 6858000"/>
              <a:gd name="connsiteX647" fmla="*/ 542867 w 7467600"/>
              <a:gd name="connsiteY647" fmla="*/ 4944092 h 6858000"/>
              <a:gd name="connsiteX648" fmla="*/ 515800 w 7467600"/>
              <a:gd name="connsiteY648" fmla="*/ 4862180 h 6858000"/>
              <a:gd name="connsiteX649" fmla="*/ 909145 w 7467600"/>
              <a:gd name="connsiteY649" fmla="*/ 4199225 h 6858000"/>
              <a:gd name="connsiteX650" fmla="*/ 1214067 w 7467600"/>
              <a:gd name="connsiteY650" fmla="*/ 3908561 h 6858000"/>
              <a:gd name="connsiteX651" fmla="*/ 640967 w 7467600"/>
              <a:gd name="connsiteY651" fmla="*/ 4105601 h 6858000"/>
              <a:gd name="connsiteX652" fmla="*/ 112563 w 7467600"/>
              <a:gd name="connsiteY652" fmla="*/ 4396952 h 6858000"/>
              <a:gd name="connsiteX653" fmla="*/ 0 w 7467600"/>
              <a:gd name="connsiteY653" fmla="*/ 4466006 h 6858000"/>
              <a:gd name="connsiteX654" fmla="*/ 0 w 7467600"/>
              <a:gd name="connsiteY654" fmla="*/ 4233763 h 6858000"/>
              <a:gd name="connsiteX655" fmla="*/ 36881 w 7467600"/>
              <a:gd name="connsiteY655" fmla="*/ 4200118 h 6858000"/>
              <a:gd name="connsiteX656" fmla="*/ 910534 w 7467600"/>
              <a:gd name="connsiteY656" fmla="*/ 3629753 h 6858000"/>
              <a:gd name="connsiteX657" fmla="*/ 1578717 w 7467600"/>
              <a:gd name="connsiteY657" fmla="*/ 3575982 h 6858000"/>
              <a:gd name="connsiteX658" fmla="*/ 2338780 w 7467600"/>
              <a:gd name="connsiteY658" fmla="*/ 3033725 h 6858000"/>
              <a:gd name="connsiteX659" fmla="*/ 1807991 w 7467600"/>
              <a:gd name="connsiteY659" fmla="*/ 2807184 h 6858000"/>
              <a:gd name="connsiteX660" fmla="*/ 1416358 w 7467600"/>
              <a:gd name="connsiteY660" fmla="*/ 3112571 h 6858000"/>
              <a:gd name="connsiteX661" fmla="*/ 939066 w 7467600"/>
              <a:gd name="connsiteY661" fmla="*/ 3378798 h 6858000"/>
              <a:gd name="connsiteX662" fmla="*/ 115099 w 7467600"/>
              <a:gd name="connsiteY662" fmla="*/ 3607650 h 6858000"/>
              <a:gd name="connsiteX663" fmla="*/ 97284 w 7467600"/>
              <a:gd name="connsiteY663" fmla="*/ 3520393 h 6858000"/>
              <a:gd name="connsiteX664" fmla="*/ 922050 w 7467600"/>
              <a:gd name="connsiteY664" fmla="*/ 3074867 h 6858000"/>
              <a:gd name="connsiteX665" fmla="*/ 1405265 w 7467600"/>
              <a:gd name="connsiteY665" fmla="*/ 3016319 h 6858000"/>
              <a:gd name="connsiteX666" fmla="*/ 1407512 w 7467600"/>
              <a:gd name="connsiteY666" fmla="*/ 3018001 h 6858000"/>
              <a:gd name="connsiteX667" fmla="*/ 1726266 w 7467600"/>
              <a:gd name="connsiteY667" fmla="*/ 2777274 h 6858000"/>
              <a:gd name="connsiteX668" fmla="*/ 625390 w 7467600"/>
              <a:gd name="connsiteY668" fmla="*/ 2514541 h 6858000"/>
              <a:gd name="connsiteX669" fmla="*/ 619799 w 7467600"/>
              <a:gd name="connsiteY669" fmla="*/ 2527180 h 6858000"/>
              <a:gd name="connsiteX670" fmla="*/ 310030 w 7467600"/>
              <a:gd name="connsiteY670" fmla="*/ 2771818 h 6858000"/>
              <a:gd name="connsiteX671" fmla="*/ 173877 w 7467600"/>
              <a:gd name="connsiteY671" fmla="*/ 2937056 h 6858000"/>
              <a:gd name="connsiteX672" fmla="*/ 77889 w 7467600"/>
              <a:gd name="connsiteY672" fmla="*/ 3138440 h 6858000"/>
              <a:gd name="connsiteX673" fmla="*/ 0 w 7467600"/>
              <a:gd name="connsiteY673" fmla="*/ 3271395 h 6858000"/>
              <a:gd name="connsiteX674" fmla="*/ 0 w 7467600"/>
              <a:gd name="connsiteY674" fmla="*/ 3153002 h 6858000"/>
              <a:gd name="connsiteX675" fmla="*/ 2386 w 7467600"/>
              <a:gd name="connsiteY675" fmla="*/ 3149203 h 6858000"/>
              <a:gd name="connsiteX676" fmla="*/ 89753 w 7467600"/>
              <a:gd name="connsiteY676" fmla="*/ 2987702 h 6858000"/>
              <a:gd name="connsiteX677" fmla="*/ 76869 w 7467600"/>
              <a:gd name="connsiteY677" fmla="*/ 3005404 h 6858000"/>
              <a:gd name="connsiteX678" fmla="*/ 32049 w 7467600"/>
              <a:gd name="connsiteY678" fmla="*/ 3065814 h 6858000"/>
              <a:gd name="connsiteX679" fmla="*/ 0 w 7467600"/>
              <a:gd name="connsiteY679" fmla="*/ 3108744 h 6858000"/>
              <a:gd name="connsiteX680" fmla="*/ 0 w 7467600"/>
              <a:gd name="connsiteY680" fmla="*/ 3058059 h 6858000"/>
              <a:gd name="connsiteX681" fmla="*/ 7610 w 7467600"/>
              <a:gd name="connsiteY681" fmla="*/ 3047889 h 6858000"/>
              <a:gd name="connsiteX682" fmla="*/ 52419 w 7467600"/>
              <a:gd name="connsiteY682" fmla="*/ 2987479 h 6858000"/>
              <a:gd name="connsiteX683" fmla="*/ 59142 w 7467600"/>
              <a:gd name="connsiteY683" fmla="*/ 2978488 h 6858000"/>
              <a:gd name="connsiteX684" fmla="*/ 0 w 7467600"/>
              <a:gd name="connsiteY684" fmla="*/ 3015334 h 6858000"/>
              <a:gd name="connsiteX685" fmla="*/ 0 w 7467600"/>
              <a:gd name="connsiteY685" fmla="*/ 2914286 h 6858000"/>
              <a:gd name="connsiteX686" fmla="*/ 36383 w 7467600"/>
              <a:gd name="connsiteY686" fmla="*/ 2901128 h 6858000"/>
              <a:gd name="connsiteX687" fmla="*/ 156329 w 7467600"/>
              <a:gd name="connsiteY687" fmla="*/ 2840533 h 6858000"/>
              <a:gd name="connsiteX688" fmla="*/ 358355 w 7467600"/>
              <a:gd name="connsiteY688" fmla="*/ 2620471 h 6858000"/>
              <a:gd name="connsiteX689" fmla="*/ 510577 w 7467600"/>
              <a:gd name="connsiteY689" fmla="*/ 2501244 h 6858000"/>
              <a:gd name="connsiteX690" fmla="*/ 211967 w 7467600"/>
              <a:gd name="connsiteY690" fmla="*/ 2479171 h 6858000"/>
              <a:gd name="connsiteX691" fmla="*/ 0 w 7467600"/>
              <a:gd name="connsiteY691" fmla="*/ 2476398 h 6858000"/>
              <a:gd name="connsiteX692" fmla="*/ 0 w 7467600"/>
              <a:gd name="connsiteY692" fmla="*/ 2389189 h 6858000"/>
              <a:gd name="connsiteX693" fmla="*/ 103062 w 7467600"/>
              <a:gd name="connsiteY693" fmla="*/ 2389518 h 6858000"/>
              <a:gd name="connsiteX694" fmla="*/ 510734 w 7467600"/>
              <a:gd name="connsiteY694" fmla="*/ 2416201 h 6858000"/>
              <a:gd name="connsiteX695" fmla="*/ 279257 w 7467600"/>
              <a:gd name="connsiteY695" fmla="*/ 2092102 h 6858000"/>
              <a:gd name="connsiteX696" fmla="*/ 65265 w 7467600"/>
              <a:gd name="connsiteY696" fmla="*/ 2006049 h 6858000"/>
              <a:gd name="connsiteX697" fmla="*/ 0 w 7467600"/>
              <a:gd name="connsiteY697" fmla="*/ 1982532 h 6858000"/>
              <a:gd name="connsiteX698" fmla="*/ 0 w 7467600"/>
              <a:gd name="connsiteY698" fmla="*/ 1912789 h 6858000"/>
              <a:gd name="connsiteX699" fmla="*/ 97460 w 7467600"/>
              <a:gd name="connsiteY699" fmla="*/ 1953725 h 6858000"/>
              <a:gd name="connsiteX700" fmla="*/ 221272 w 7467600"/>
              <a:gd name="connsiteY700" fmla="*/ 1980766 h 6858000"/>
              <a:gd name="connsiteX701" fmla="*/ 116765 w 7467600"/>
              <a:gd name="connsiteY701" fmla="*/ 1911033 h 6858000"/>
              <a:gd name="connsiteX702" fmla="*/ 16405 w 7467600"/>
              <a:gd name="connsiteY702" fmla="*/ 1803412 h 6858000"/>
              <a:gd name="connsiteX703" fmla="*/ 0 w 7467600"/>
              <a:gd name="connsiteY703" fmla="*/ 1784777 h 6858000"/>
              <a:gd name="connsiteX704" fmla="*/ 0 w 7467600"/>
              <a:gd name="connsiteY704" fmla="*/ 1740082 h 6858000"/>
              <a:gd name="connsiteX705" fmla="*/ 39394 w 7467600"/>
              <a:gd name="connsiteY705" fmla="*/ 1784856 h 6858000"/>
              <a:gd name="connsiteX706" fmla="*/ 135813 w 7467600"/>
              <a:gd name="connsiteY706" fmla="*/ 1888838 h 6858000"/>
              <a:gd name="connsiteX707" fmla="*/ 242575 w 7467600"/>
              <a:gd name="connsiteY707" fmla="*/ 1958841 h 6858000"/>
              <a:gd name="connsiteX708" fmla="*/ 82197 w 7467600"/>
              <a:gd name="connsiteY708" fmla="*/ 1754826 h 6858000"/>
              <a:gd name="connsiteX709" fmla="*/ 0 w 7467600"/>
              <a:gd name="connsiteY709" fmla="*/ 1679650 h 6858000"/>
              <a:gd name="connsiteX710" fmla="*/ 0 w 7467600"/>
              <a:gd name="connsiteY710" fmla="*/ 1602463 h 6858000"/>
              <a:gd name="connsiteX711" fmla="*/ 84689 w 7467600"/>
              <a:gd name="connsiteY711" fmla="*/ 1677442 h 6858000"/>
              <a:gd name="connsiteX712" fmla="*/ 298437 w 7467600"/>
              <a:gd name="connsiteY712" fmla="*/ 1968019 h 6858000"/>
              <a:gd name="connsiteX713" fmla="*/ 227269 w 7467600"/>
              <a:gd name="connsiteY713" fmla="*/ 1114064 h 6858000"/>
              <a:gd name="connsiteX714" fmla="*/ 248003 w 7467600"/>
              <a:gd name="connsiteY714" fmla="*/ 1089613 h 6858000"/>
              <a:gd name="connsiteX715" fmla="*/ 427020 w 7467600"/>
              <a:gd name="connsiteY715" fmla="*/ 1619803 h 6858000"/>
              <a:gd name="connsiteX716" fmla="*/ 340345 w 7467600"/>
              <a:gd name="connsiteY716" fmla="*/ 2027739 h 6858000"/>
              <a:gd name="connsiteX717" fmla="*/ 360865 w 7467600"/>
              <a:gd name="connsiteY717" fmla="*/ 2044827 h 6858000"/>
              <a:gd name="connsiteX718" fmla="*/ 560414 w 7467600"/>
              <a:gd name="connsiteY718" fmla="*/ 2421457 h 6858000"/>
              <a:gd name="connsiteX719" fmla="*/ 1359703 w 7467600"/>
              <a:gd name="connsiteY719" fmla="*/ 2578554 h 6858000"/>
              <a:gd name="connsiteX720" fmla="*/ 1359422 w 7467600"/>
              <a:gd name="connsiteY720" fmla="*/ 2577994 h 6858000"/>
              <a:gd name="connsiteX721" fmla="*/ 828701 w 7467600"/>
              <a:gd name="connsiteY721" fmla="*/ 1839520 h 6858000"/>
              <a:gd name="connsiteX722" fmla="*/ 494427 w 7467600"/>
              <a:gd name="connsiteY722" fmla="*/ 1092333 h 6858000"/>
              <a:gd name="connsiteX723" fmla="*/ 506322 w 7467600"/>
              <a:gd name="connsiteY723" fmla="*/ 1020997 h 6858000"/>
              <a:gd name="connsiteX724" fmla="*/ 4570198 w 7467600"/>
              <a:gd name="connsiteY724" fmla="*/ 978081 h 6858000"/>
              <a:gd name="connsiteX725" fmla="*/ 4523691 w 7467600"/>
              <a:gd name="connsiteY725" fmla="*/ 1127776 h 6858000"/>
              <a:gd name="connsiteX726" fmla="*/ 4509875 w 7467600"/>
              <a:gd name="connsiteY726" fmla="*/ 1167552 h 6858000"/>
              <a:gd name="connsiteX727" fmla="*/ 4478168 w 7467600"/>
              <a:gd name="connsiteY727" fmla="*/ 1260735 h 6858000"/>
              <a:gd name="connsiteX728" fmla="*/ 4409309 w 7467600"/>
              <a:gd name="connsiteY728" fmla="*/ 1666996 h 6858000"/>
              <a:gd name="connsiteX729" fmla="*/ 4370031 w 7467600"/>
              <a:gd name="connsiteY729" fmla="*/ 1955666 h 6858000"/>
              <a:gd name="connsiteX730" fmla="*/ 4570198 w 7467600"/>
              <a:gd name="connsiteY730" fmla="*/ 978081 h 6858000"/>
              <a:gd name="connsiteX731" fmla="*/ 4557898 w 7467600"/>
              <a:gd name="connsiteY731" fmla="*/ 900011 h 6858000"/>
              <a:gd name="connsiteX732" fmla="*/ 4344840 w 7467600"/>
              <a:gd name="connsiteY732" fmla="*/ 1922038 h 6858000"/>
              <a:gd name="connsiteX733" fmla="*/ 4378710 w 7467600"/>
              <a:gd name="connsiteY733" fmla="*/ 1665516 h 6858000"/>
              <a:gd name="connsiteX734" fmla="*/ 4448798 w 7467600"/>
              <a:gd name="connsiteY734" fmla="*/ 1253024 h 6858000"/>
              <a:gd name="connsiteX735" fmla="*/ 4480315 w 7467600"/>
              <a:gd name="connsiteY735" fmla="*/ 1158454 h 6858000"/>
              <a:gd name="connsiteX736" fmla="*/ 4494133 w 7467600"/>
              <a:gd name="connsiteY736" fmla="*/ 1118676 h 6858000"/>
              <a:gd name="connsiteX737" fmla="*/ 4557898 w 7467600"/>
              <a:gd name="connsiteY737" fmla="*/ 900011 h 6858000"/>
              <a:gd name="connsiteX738" fmla="*/ 5870151 w 7467600"/>
              <a:gd name="connsiteY738" fmla="*/ 898890 h 6858000"/>
              <a:gd name="connsiteX739" fmla="*/ 5861335 w 7467600"/>
              <a:gd name="connsiteY739" fmla="*/ 899177 h 6858000"/>
              <a:gd name="connsiteX740" fmla="*/ 5843702 w 7467600"/>
              <a:gd name="connsiteY740" fmla="*/ 899748 h 6858000"/>
              <a:gd name="connsiteX741" fmla="*/ 5651107 w 7467600"/>
              <a:gd name="connsiteY741" fmla="*/ 920306 h 6858000"/>
              <a:gd name="connsiteX742" fmla="*/ 5459407 w 7467600"/>
              <a:gd name="connsiteY742" fmla="*/ 940975 h 6858000"/>
              <a:gd name="connsiteX743" fmla="*/ 5374846 w 7467600"/>
              <a:gd name="connsiteY743" fmla="*/ 941988 h 6858000"/>
              <a:gd name="connsiteX744" fmla="*/ 5256105 w 7467600"/>
              <a:gd name="connsiteY744" fmla="*/ 945632 h 6858000"/>
              <a:gd name="connsiteX745" fmla="*/ 5107071 w 7467600"/>
              <a:gd name="connsiteY745" fmla="*/ 969720 h 6858000"/>
              <a:gd name="connsiteX746" fmla="*/ 4998681 w 7467600"/>
              <a:gd name="connsiteY746" fmla="*/ 988771 h 6858000"/>
              <a:gd name="connsiteX747" fmla="*/ 5870151 w 7467600"/>
              <a:gd name="connsiteY747" fmla="*/ 898890 h 6858000"/>
              <a:gd name="connsiteX748" fmla="*/ 5504425 w 7467600"/>
              <a:gd name="connsiteY748" fmla="*/ 848067 h 6858000"/>
              <a:gd name="connsiteX749" fmla="*/ 4968849 w 7467600"/>
              <a:gd name="connsiteY749" fmla="*/ 962318 h 6858000"/>
              <a:gd name="connsiteX750" fmla="*/ 5104039 w 7467600"/>
              <a:gd name="connsiteY750" fmla="*/ 940634 h 6858000"/>
              <a:gd name="connsiteX751" fmla="*/ 5256311 w 7467600"/>
              <a:gd name="connsiteY751" fmla="*/ 916490 h 6858000"/>
              <a:gd name="connsiteX752" fmla="*/ 5377381 w 7467600"/>
              <a:gd name="connsiteY752" fmla="*/ 912671 h 6858000"/>
              <a:gd name="connsiteX753" fmla="*/ 5460148 w 7467600"/>
              <a:gd name="connsiteY753" fmla="*/ 911442 h 6858000"/>
              <a:gd name="connsiteX754" fmla="*/ 5648971 w 7467600"/>
              <a:gd name="connsiteY754" fmla="*/ 891331 h 6858000"/>
              <a:gd name="connsiteX755" fmla="*/ 5844807 w 7467600"/>
              <a:gd name="connsiteY755" fmla="*/ 870718 h 6858000"/>
              <a:gd name="connsiteX756" fmla="*/ 5862975 w 7467600"/>
              <a:gd name="connsiteY756" fmla="*/ 869756 h 6858000"/>
              <a:gd name="connsiteX757" fmla="*/ 5920887 w 7467600"/>
              <a:gd name="connsiteY757" fmla="*/ 865929 h 6858000"/>
              <a:gd name="connsiteX758" fmla="*/ 5504425 w 7467600"/>
              <a:gd name="connsiteY758" fmla="*/ 848067 h 6858000"/>
              <a:gd name="connsiteX759" fmla="*/ 3607114 w 7467600"/>
              <a:gd name="connsiteY759" fmla="*/ 467441 h 6858000"/>
              <a:gd name="connsiteX760" fmla="*/ 3296242 w 7467600"/>
              <a:gd name="connsiteY760" fmla="*/ 807991 h 6858000"/>
              <a:gd name="connsiteX761" fmla="*/ 3174674 w 7467600"/>
              <a:gd name="connsiteY761" fmla="*/ 919759 h 6858000"/>
              <a:gd name="connsiteX762" fmla="*/ 3042978 w 7467600"/>
              <a:gd name="connsiteY762" fmla="*/ 1054894 h 6858000"/>
              <a:gd name="connsiteX763" fmla="*/ 2968914 w 7467600"/>
              <a:gd name="connsiteY763" fmla="*/ 1133756 h 6858000"/>
              <a:gd name="connsiteX764" fmla="*/ 3103823 w 7467600"/>
              <a:gd name="connsiteY764" fmla="*/ 1026814 h 6858000"/>
              <a:gd name="connsiteX765" fmla="*/ 3607114 w 7467600"/>
              <a:gd name="connsiteY765" fmla="*/ 467441 h 6858000"/>
              <a:gd name="connsiteX766" fmla="*/ 3744487 w 7467600"/>
              <a:gd name="connsiteY766" fmla="*/ 383136 h 6858000"/>
              <a:gd name="connsiteX767" fmla="*/ 3970213 w 7467600"/>
              <a:gd name="connsiteY767" fmla="*/ 995559 h 6858000"/>
              <a:gd name="connsiteX768" fmla="*/ 3744487 w 7467600"/>
              <a:gd name="connsiteY768" fmla="*/ 383136 h 6858000"/>
              <a:gd name="connsiteX769" fmla="*/ 3624562 w 7467600"/>
              <a:gd name="connsiteY769" fmla="*/ 367041 h 6858000"/>
              <a:gd name="connsiteX770" fmla="*/ 3489712 w 7467600"/>
              <a:gd name="connsiteY770" fmla="*/ 485386 h 6858000"/>
              <a:gd name="connsiteX771" fmla="*/ 3182994 w 7467600"/>
              <a:gd name="connsiteY771" fmla="*/ 828265 h 6858000"/>
              <a:gd name="connsiteX772" fmla="*/ 2892114 w 7467600"/>
              <a:gd name="connsiteY772" fmla="*/ 1172635 h 6858000"/>
              <a:gd name="connsiteX773" fmla="*/ 3021459 w 7467600"/>
              <a:gd name="connsiteY773" fmla="*/ 1035385 h 6858000"/>
              <a:gd name="connsiteX774" fmla="*/ 3153873 w 7467600"/>
              <a:gd name="connsiteY774" fmla="*/ 898971 h 6858000"/>
              <a:gd name="connsiteX775" fmla="*/ 3276511 w 7467600"/>
              <a:gd name="connsiteY775" fmla="*/ 786423 h 6858000"/>
              <a:gd name="connsiteX776" fmla="*/ 3584154 w 7467600"/>
              <a:gd name="connsiteY776" fmla="*/ 448218 h 6858000"/>
              <a:gd name="connsiteX777" fmla="*/ 3624562 w 7467600"/>
              <a:gd name="connsiteY777" fmla="*/ 367041 h 6858000"/>
              <a:gd name="connsiteX778" fmla="*/ 3766672 w 7467600"/>
              <a:gd name="connsiteY778" fmla="*/ 359429 h 6858000"/>
              <a:gd name="connsiteX779" fmla="*/ 3996338 w 7467600"/>
              <a:gd name="connsiteY779" fmla="*/ 968237 h 6858000"/>
              <a:gd name="connsiteX780" fmla="*/ 3766672 w 7467600"/>
              <a:gd name="connsiteY780" fmla="*/ 359429 h 6858000"/>
              <a:gd name="connsiteX781" fmla="*/ 5805386 w 7467600"/>
              <a:gd name="connsiteY781" fmla="*/ 239240 h 6858000"/>
              <a:gd name="connsiteX782" fmla="*/ 5736947 w 7467600"/>
              <a:gd name="connsiteY782" fmla="*/ 261367 h 6858000"/>
              <a:gd name="connsiteX783" fmla="*/ 5427012 w 7467600"/>
              <a:gd name="connsiteY783" fmla="*/ 311272 h 6858000"/>
              <a:gd name="connsiteX784" fmla="*/ 5147818 w 7467600"/>
              <a:gd name="connsiteY784" fmla="*/ 322112 h 6858000"/>
              <a:gd name="connsiteX785" fmla="*/ 5060854 w 7467600"/>
              <a:gd name="connsiteY785" fmla="*/ 311882 h 6858000"/>
              <a:gd name="connsiteX786" fmla="*/ 4945989 w 7467600"/>
              <a:gd name="connsiteY786" fmla="*/ 300516 h 6858000"/>
              <a:gd name="connsiteX787" fmla="*/ 5410479 w 7467600"/>
              <a:gd name="connsiteY787" fmla="*/ 348434 h 6858000"/>
              <a:gd name="connsiteX788" fmla="*/ 5805386 w 7467600"/>
              <a:gd name="connsiteY788" fmla="*/ 239240 h 6858000"/>
              <a:gd name="connsiteX789" fmla="*/ 5905192 w 7467600"/>
              <a:gd name="connsiteY789" fmla="*/ 163079 h 6858000"/>
              <a:gd name="connsiteX790" fmla="*/ 5865655 w 7467600"/>
              <a:gd name="connsiteY790" fmla="*/ 171901 h 6858000"/>
              <a:gd name="connsiteX791" fmla="*/ 5259740 w 7467600"/>
              <a:gd name="connsiteY791" fmla="*/ 257013 h 6858000"/>
              <a:gd name="connsiteX792" fmla="*/ 5208466 w 7467600"/>
              <a:gd name="connsiteY792" fmla="*/ 257550 h 6858000"/>
              <a:gd name="connsiteX793" fmla="*/ 4980204 w 7467600"/>
              <a:gd name="connsiteY793" fmla="*/ 271903 h 6858000"/>
              <a:gd name="connsiteX794" fmla="*/ 5068068 w 7467600"/>
              <a:gd name="connsiteY794" fmla="*/ 282244 h 6858000"/>
              <a:gd name="connsiteX795" fmla="*/ 5153231 w 7467600"/>
              <a:gd name="connsiteY795" fmla="*/ 292240 h 6858000"/>
              <a:gd name="connsiteX796" fmla="*/ 5426491 w 7467600"/>
              <a:gd name="connsiteY796" fmla="*/ 281128 h 6858000"/>
              <a:gd name="connsiteX797" fmla="*/ 5731212 w 7467600"/>
              <a:gd name="connsiteY797" fmla="*/ 231951 h 6858000"/>
              <a:gd name="connsiteX798" fmla="*/ 5905192 w 7467600"/>
              <a:gd name="connsiteY798" fmla="*/ 163079 h 6858000"/>
              <a:gd name="connsiteX799" fmla="*/ 5944437 w 7467600"/>
              <a:gd name="connsiteY799" fmla="*/ 113829 h 6858000"/>
              <a:gd name="connsiteX800" fmla="*/ 5825032 w 7467600"/>
              <a:gd name="connsiteY800" fmla="*/ 146405 h 6858000"/>
              <a:gd name="connsiteX801" fmla="*/ 4955599 w 7467600"/>
              <a:gd name="connsiteY801" fmla="*/ 247008 h 6858000"/>
              <a:gd name="connsiteX802" fmla="*/ 5210104 w 7467600"/>
              <a:gd name="connsiteY802" fmla="*/ 228123 h 6858000"/>
              <a:gd name="connsiteX803" fmla="*/ 5261015 w 7467600"/>
              <a:gd name="connsiteY803" fmla="*/ 227087 h 6858000"/>
              <a:gd name="connsiteX804" fmla="*/ 5861181 w 7467600"/>
              <a:gd name="connsiteY804" fmla="*/ 143093 h 6858000"/>
              <a:gd name="connsiteX805" fmla="*/ 5961252 w 7467600"/>
              <a:gd name="connsiteY805" fmla="*/ 114820 h 6858000"/>
              <a:gd name="connsiteX806" fmla="*/ 5944437 w 7467600"/>
              <a:gd name="connsiteY806" fmla="*/ 113829 h 6858000"/>
              <a:gd name="connsiteX807" fmla="*/ 3882765 w 7467600"/>
              <a:gd name="connsiteY807" fmla="*/ 0 h 6858000"/>
              <a:gd name="connsiteX808" fmla="*/ 3995099 w 7467600"/>
              <a:gd name="connsiteY808" fmla="*/ 0 h 6858000"/>
              <a:gd name="connsiteX809" fmla="*/ 4163818 w 7467600"/>
              <a:gd name="connsiteY809" fmla="*/ 234104 h 6858000"/>
              <a:gd name="connsiteX810" fmla="*/ 4172099 w 7467600"/>
              <a:gd name="connsiteY810" fmla="*/ 234207 h 6858000"/>
              <a:gd name="connsiteX811" fmla="*/ 4784282 w 7467600"/>
              <a:gd name="connsiteY811" fmla="*/ 276561 h 6858000"/>
              <a:gd name="connsiteX812" fmla="*/ 4801687 w 7467600"/>
              <a:gd name="connsiteY812" fmla="*/ 267764 h 6858000"/>
              <a:gd name="connsiteX813" fmla="*/ 6082788 w 7467600"/>
              <a:gd name="connsiteY813" fmla="*/ 64119 h 6858000"/>
              <a:gd name="connsiteX814" fmla="*/ 6099442 w 7467600"/>
              <a:gd name="connsiteY814" fmla="*/ 82568 h 6858000"/>
              <a:gd name="connsiteX815" fmla="*/ 4804137 w 7467600"/>
              <a:gd name="connsiteY815" fmla="*/ 320931 h 6858000"/>
              <a:gd name="connsiteX816" fmla="*/ 4227047 w 7467600"/>
              <a:gd name="connsiteY816" fmla="*/ 313415 h 6858000"/>
              <a:gd name="connsiteX817" fmla="*/ 4346041 w 7467600"/>
              <a:gd name="connsiteY817" fmla="*/ 456086 h 6858000"/>
              <a:gd name="connsiteX818" fmla="*/ 4870967 w 7467600"/>
              <a:gd name="connsiteY818" fmla="*/ 963061 h 6858000"/>
              <a:gd name="connsiteX819" fmla="*/ 4889647 w 7467600"/>
              <a:gd name="connsiteY819" fmla="*/ 957147 h 6858000"/>
              <a:gd name="connsiteX820" fmla="*/ 5422504 w 7467600"/>
              <a:gd name="connsiteY820" fmla="*/ 805191 h 6858000"/>
              <a:gd name="connsiteX821" fmla="*/ 6087656 w 7467600"/>
              <a:gd name="connsiteY821" fmla="*/ 826703 h 6858000"/>
              <a:gd name="connsiteX822" fmla="*/ 6058717 w 7467600"/>
              <a:gd name="connsiteY822" fmla="*/ 865992 h 6858000"/>
              <a:gd name="connsiteX823" fmla="*/ 4974153 w 7467600"/>
              <a:gd name="connsiteY823" fmla="*/ 1045456 h 6858000"/>
              <a:gd name="connsiteX824" fmla="*/ 5627835 w 7467600"/>
              <a:gd name="connsiteY824" fmla="*/ 1472077 h 6858000"/>
              <a:gd name="connsiteX825" fmla="*/ 5629817 w 7467600"/>
              <a:gd name="connsiteY825" fmla="*/ 1471412 h 6858000"/>
              <a:gd name="connsiteX826" fmla="*/ 5634124 w 7467600"/>
              <a:gd name="connsiteY826" fmla="*/ 1470572 h 6858000"/>
              <a:gd name="connsiteX827" fmla="*/ 5755832 w 7467600"/>
              <a:gd name="connsiteY827" fmla="*/ 1383886 h 6858000"/>
              <a:gd name="connsiteX828" fmla="*/ 6014186 w 7467600"/>
              <a:gd name="connsiteY828" fmla="*/ 1279799 h 6858000"/>
              <a:gd name="connsiteX829" fmla="*/ 6901619 w 7467600"/>
              <a:gd name="connsiteY829" fmla="*/ 1047874 h 6858000"/>
              <a:gd name="connsiteX830" fmla="*/ 6931566 w 7467600"/>
              <a:gd name="connsiteY830" fmla="*/ 1062034 h 6858000"/>
              <a:gd name="connsiteX831" fmla="*/ 5790982 w 7467600"/>
              <a:gd name="connsiteY831" fmla="*/ 1561380 h 6858000"/>
              <a:gd name="connsiteX832" fmla="*/ 6188971 w 7467600"/>
              <a:gd name="connsiteY832" fmla="*/ 1755168 h 6858000"/>
              <a:gd name="connsiteX833" fmla="*/ 6202446 w 7467600"/>
              <a:gd name="connsiteY833" fmla="*/ 1752268 h 6858000"/>
              <a:gd name="connsiteX834" fmla="*/ 7179560 w 7467600"/>
              <a:gd name="connsiteY834" fmla="*/ 1467551 h 6858000"/>
              <a:gd name="connsiteX835" fmla="*/ 7158730 w 7467600"/>
              <a:gd name="connsiteY835" fmla="*/ 1507835 h 6858000"/>
              <a:gd name="connsiteX836" fmla="*/ 6326959 w 7467600"/>
              <a:gd name="connsiteY836" fmla="*/ 1817686 h 6858000"/>
              <a:gd name="connsiteX837" fmla="*/ 6537433 w 7467600"/>
              <a:gd name="connsiteY837" fmla="*/ 1907790 h 6858000"/>
              <a:gd name="connsiteX838" fmla="*/ 6550221 w 7467600"/>
              <a:gd name="connsiteY838" fmla="*/ 1910729 h 6858000"/>
              <a:gd name="connsiteX839" fmla="*/ 6964438 w 7467600"/>
              <a:gd name="connsiteY839" fmla="*/ 2209505 h 6858000"/>
              <a:gd name="connsiteX840" fmla="*/ 7367862 w 7467600"/>
              <a:gd name="connsiteY840" fmla="*/ 2806833 h 6858000"/>
              <a:gd name="connsiteX841" fmla="*/ 7364329 w 7467600"/>
              <a:gd name="connsiteY841" fmla="*/ 2826907 h 6858000"/>
              <a:gd name="connsiteX842" fmla="*/ 7290545 w 7467600"/>
              <a:gd name="connsiteY842" fmla="*/ 2850663 h 6858000"/>
              <a:gd name="connsiteX843" fmla="*/ 6472036 w 7467600"/>
              <a:gd name="connsiteY843" fmla="*/ 1959003 h 6858000"/>
              <a:gd name="connsiteX844" fmla="*/ 5792897 w 7467600"/>
              <a:gd name="connsiteY844" fmla="*/ 1647747 h 6858000"/>
              <a:gd name="connsiteX845" fmla="*/ 5842751 w 7467600"/>
              <a:gd name="connsiteY845" fmla="*/ 1816112 h 6858000"/>
              <a:gd name="connsiteX846" fmla="*/ 5847424 w 7467600"/>
              <a:gd name="connsiteY846" fmla="*/ 1815776 h 6858000"/>
              <a:gd name="connsiteX847" fmla="*/ 6399821 w 7467600"/>
              <a:gd name="connsiteY847" fmla="*/ 2344799 h 6858000"/>
              <a:gd name="connsiteX848" fmla="*/ 6323232 w 7467600"/>
              <a:gd name="connsiteY848" fmla="*/ 2389634 h 6858000"/>
              <a:gd name="connsiteX849" fmla="*/ 5942958 w 7467600"/>
              <a:gd name="connsiteY849" fmla="*/ 2077708 h 6858000"/>
              <a:gd name="connsiteX850" fmla="*/ 5921559 w 7467600"/>
              <a:gd name="connsiteY850" fmla="*/ 2378596 h 6858000"/>
              <a:gd name="connsiteX851" fmla="*/ 5817651 w 7467600"/>
              <a:gd name="connsiteY851" fmla="*/ 3023919 h 6858000"/>
              <a:gd name="connsiteX852" fmla="*/ 5729634 w 7467600"/>
              <a:gd name="connsiteY852" fmla="*/ 3051849 h 6858000"/>
              <a:gd name="connsiteX853" fmla="*/ 5611018 w 7467600"/>
              <a:gd name="connsiteY853" fmla="*/ 2316769 h 6858000"/>
              <a:gd name="connsiteX854" fmla="*/ 5687608 w 7467600"/>
              <a:gd name="connsiteY854" fmla="*/ 2039972 h 6858000"/>
              <a:gd name="connsiteX855" fmla="*/ 5657554 w 7467600"/>
              <a:gd name="connsiteY855" fmla="*/ 1576445 h 6858000"/>
              <a:gd name="connsiteX856" fmla="*/ 5150475 w 7467600"/>
              <a:gd name="connsiteY856" fmla="*/ 1274012 h 6858000"/>
              <a:gd name="connsiteX857" fmla="*/ 5349142 w 7467600"/>
              <a:gd name="connsiteY857" fmla="*/ 2204405 h 6858000"/>
              <a:gd name="connsiteX858" fmla="*/ 5262214 w 7467600"/>
              <a:gd name="connsiteY858" fmla="*/ 2233836 h 6858000"/>
              <a:gd name="connsiteX859" fmla="*/ 4981539 w 7467600"/>
              <a:gd name="connsiteY859" fmla="*/ 1542201 h 6858000"/>
              <a:gd name="connsiteX860" fmla="*/ 4958461 w 7467600"/>
              <a:gd name="connsiteY860" fmla="*/ 1136957 h 6858000"/>
              <a:gd name="connsiteX861" fmla="*/ 4655015 w 7467600"/>
              <a:gd name="connsiteY861" fmla="*/ 891426 h 6858000"/>
              <a:gd name="connsiteX862" fmla="*/ 4348002 w 7467600"/>
              <a:gd name="connsiteY862" fmla="*/ 2205895 h 6858000"/>
              <a:gd name="connsiteX863" fmla="*/ 4262250 w 7467600"/>
              <a:gd name="connsiteY863" fmla="*/ 2219972 h 6858000"/>
              <a:gd name="connsiteX864" fmla="*/ 4550611 w 7467600"/>
              <a:gd name="connsiteY864" fmla="*/ 817540 h 6858000"/>
              <a:gd name="connsiteX865" fmla="*/ 4564418 w 7467600"/>
              <a:gd name="connsiteY865" fmla="*/ 808293 h 6858000"/>
              <a:gd name="connsiteX866" fmla="*/ 4266388 w 7467600"/>
              <a:gd name="connsiteY866" fmla="*/ 500083 h 6858000"/>
              <a:gd name="connsiteX867" fmla="*/ 4032842 w 7467600"/>
              <a:gd name="connsiteY867" fmla="*/ 211809 h 6858000"/>
              <a:gd name="connsiteX868" fmla="*/ 3882765 w 7467600"/>
              <a:gd name="connsiteY868" fmla="*/ 0 h 6858000"/>
              <a:gd name="connsiteX869" fmla="*/ 3721337 w 7467600"/>
              <a:gd name="connsiteY869" fmla="*/ 0 h 6858000"/>
              <a:gd name="connsiteX870" fmla="*/ 3797544 w 7467600"/>
              <a:gd name="connsiteY870" fmla="*/ 0 h 6858000"/>
              <a:gd name="connsiteX871" fmla="*/ 3775734 w 7467600"/>
              <a:gd name="connsiteY871" fmla="*/ 95131 h 6858000"/>
              <a:gd name="connsiteX872" fmla="*/ 3724807 w 7467600"/>
              <a:gd name="connsiteY872" fmla="*/ 272257 h 6858000"/>
              <a:gd name="connsiteX873" fmla="*/ 3726844 w 7467600"/>
              <a:gd name="connsiteY873" fmla="*/ 282988 h 6858000"/>
              <a:gd name="connsiteX874" fmla="*/ 3742664 w 7467600"/>
              <a:gd name="connsiteY874" fmla="*/ 279918 h 6858000"/>
              <a:gd name="connsiteX875" fmla="*/ 4103910 w 7467600"/>
              <a:gd name="connsiteY875" fmla="*/ 1161917 h 6858000"/>
              <a:gd name="connsiteX876" fmla="*/ 4020269 w 7467600"/>
              <a:gd name="connsiteY876" fmla="*/ 1200406 h 6858000"/>
              <a:gd name="connsiteX877" fmla="*/ 3674882 w 7467600"/>
              <a:gd name="connsiteY877" fmla="*/ 488524 h 6858000"/>
              <a:gd name="connsiteX878" fmla="*/ 3132682 w 7467600"/>
              <a:gd name="connsiteY878" fmla="*/ 1072284 h 6858000"/>
              <a:gd name="connsiteX879" fmla="*/ 2716346 w 7467600"/>
              <a:gd name="connsiteY879" fmla="*/ 1276376 h 6858000"/>
              <a:gd name="connsiteX880" fmla="*/ 2716772 w 7467600"/>
              <a:gd name="connsiteY880" fmla="*/ 1255462 h 6858000"/>
              <a:gd name="connsiteX881" fmla="*/ 3471096 w 7467600"/>
              <a:gd name="connsiteY881" fmla="*/ 437072 h 6858000"/>
              <a:gd name="connsiteX882" fmla="*/ 3639057 w 7467600"/>
              <a:gd name="connsiteY882" fmla="*/ 286334 h 6858000"/>
              <a:gd name="connsiteX883" fmla="*/ 3640309 w 7467600"/>
              <a:gd name="connsiteY883" fmla="*/ 284664 h 6858000"/>
              <a:gd name="connsiteX884" fmla="*/ 3646022 w 7467600"/>
              <a:gd name="connsiteY884" fmla="*/ 276711 h 6858000"/>
              <a:gd name="connsiteX885" fmla="*/ 3707943 w 7467600"/>
              <a:gd name="connsiteY885" fmla="*/ 65958 h 6858000"/>
              <a:gd name="connsiteX886" fmla="*/ 3721337 w 7467600"/>
              <a:gd name="connsiteY886" fmla="*/ 0 h 6858000"/>
              <a:gd name="connsiteX887" fmla="*/ 2867960 w 7467600"/>
              <a:gd name="connsiteY887" fmla="*/ 0 h 6858000"/>
              <a:gd name="connsiteX888" fmla="*/ 2926351 w 7467600"/>
              <a:gd name="connsiteY888" fmla="*/ 0 h 6858000"/>
              <a:gd name="connsiteX889" fmla="*/ 2902823 w 7467600"/>
              <a:gd name="connsiteY889" fmla="*/ 262929 h 6858000"/>
              <a:gd name="connsiteX890" fmla="*/ 2940663 w 7467600"/>
              <a:gd name="connsiteY890" fmla="*/ 140884 h 6858000"/>
              <a:gd name="connsiteX891" fmla="*/ 2947039 w 7467600"/>
              <a:gd name="connsiteY891" fmla="*/ 122524 h 6858000"/>
              <a:gd name="connsiteX892" fmla="*/ 2984316 w 7467600"/>
              <a:gd name="connsiteY892" fmla="*/ 0 h 6858000"/>
              <a:gd name="connsiteX893" fmla="*/ 3016114 w 7467600"/>
              <a:gd name="connsiteY893" fmla="*/ 0 h 6858000"/>
              <a:gd name="connsiteX894" fmla="*/ 2979949 w 7467600"/>
              <a:gd name="connsiteY894" fmla="*/ 119274 h 6858000"/>
              <a:gd name="connsiteX895" fmla="*/ 3023879 w 7467600"/>
              <a:gd name="connsiteY895" fmla="*/ 0 h 6858000"/>
              <a:gd name="connsiteX896" fmla="*/ 3105400 w 7467600"/>
              <a:gd name="connsiteY896" fmla="*/ 0 h 6858000"/>
              <a:gd name="connsiteX897" fmla="*/ 3094669 w 7467600"/>
              <a:gd name="connsiteY897" fmla="*/ 30308 h 6858000"/>
              <a:gd name="connsiteX898" fmla="*/ 2901945 w 7467600"/>
              <a:gd name="connsiteY898" fmla="*/ 466538 h 6858000"/>
              <a:gd name="connsiteX899" fmla="*/ 2815209 w 7467600"/>
              <a:gd name="connsiteY899" fmla="*/ 497361 h 6858000"/>
              <a:gd name="connsiteX900" fmla="*/ 2844845 w 7467600"/>
              <a:gd name="connsiteY900" fmla="*/ 127638 h 6858000"/>
              <a:gd name="connsiteX901" fmla="*/ 2867960 w 7467600"/>
              <a:gd name="connsiteY901" fmla="*/ 0 h 6858000"/>
              <a:gd name="connsiteX902" fmla="*/ 1057230 w 7467600"/>
              <a:gd name="connsiteY902" fmla="*/ 0 h 6858000"/>
              <a:gd name="connsiteX903" fmla="*/ 1111003 w 7467600"/>
              <a:gd name="connsiteY903" fmla="*/ 0 h 6858000"/>
              <a:gd name="connsiteX904" fmla="*/ 1125553 w 7467600"/>
              <a:gd name="connsiteY904" fmla="*/ 52588 h 6858000"/>
              <a:gd name="connsiteX905" fmla="*/ 1304276 w 7467600"/>
              <a:gd name="connsiteY905" fmla="*/ 476275 h 6858000"/>
              <a:gd name="connsiteX906" fmla="*/ 1492066 w 7467600"/>
              <a:gd name="connsiteY906" fmla="*/ 886333 h 6858000"/>
              <a:gd name="connsiteX907" fmla="*/ 1423698 w 7467600"/>
              <a:gd name="connsiteY907" fmla="*/ 710817 h 6858000"/>
              <a:gd name="connsiteX908" fmla="*/ 1357609 w 7467600"/>
              <a:gd name="connsiteY908" fmla="*/ 532892 h 6858000"/>
              <a:gd name="connsiteX909" fmla="*/ 1309550 w 7467600"/>
              <a:gd name="connsiteY909" fmla="*/ 374031 h 6858000"/>
              <a:gd name="connsiteX910" fmla="*/ 1193673 w 7467600"/>
              <a:gd name="connsiteY910" fmla="*/ 49533 h 6858000"/>
              <a:gd name="connsiteX911" fmla="*/ 1164391 w 7467600"/>
              <a:gd name="connsiteY911" fmla="*/ 0 h 6858000"/>
              <a:gd name="connsiteX912" fmla="*/ 1200666 w 7467600"/>
              <a:gd name="connsiteY912" fmla="*/ 0 h 6858000"/>
              <a:gd name="connsiteX913" fmla="*/ 1223408 w 7467600"/>
              <a:gd name="connsiteY913" fmla="*/ 38996 h 6858000"/>
              <a:gd name="connsiteX914" fmla="*/ 1339635 w 7467600"/>
              <a:gd name="connsiteY914" fmla="*/ 365517 h 6858000"/>
              <a:gd name="connsiteX915" fmla="*/ 1387469 w 7467600"/>
              <a:gd name="connsiteY915" fmla="*/ 523079 h 6858000"/>
              <a:gd name="connsiteX916" fmla="*/ 1452685 w 7467600"/>
              <a:gd name="connsiteY916" fmla="*/ 699806 h 6858000"/>
              <a:gd name="connsiteX917" fmla="*/ 1492092 w 7467600"/>
              <a:gd name="connsiteY917" fmla="*/ 800424 h 6858000"/>
              <a:gd name="connsiteX918" fmla="*/ 1455302 w 7467600"/>
              <a:gd name="connsiteY918" fmla="*/ 632913 h 6858000"/>
              <a:gd name="connsiteX919" fmla="*/ 1222336 w 7467600"/>
              <a:gd name="connsiteY919" fmla="*/ 9480 h 6858000"/>
              <a:gd name="connsiteX920" fmla="*/ 1214634 w 7467600"/>
              <a:gd name="connsiteY920" fmla="*/ 0 h 6858000"/>
              <a:gd name="connsiteX921" fmla="*/ 1289827 w 7467600"/>
              <a:gd name="connsiteY921" fmla="*/ 0 h 6858000"/>
              <a:gd name="connsiteX922" fmla="*/ 1321076 w 7467600"/>
              <a:gd name="connsiteY922" fmla="*/ 59722 h 6858000"/>
              <a:gd name="connsiteX923" fmla="*/ 1512579 w 7467600"/>
              <a:gd name="connsiteY923" fmla="*/ 626441 h 6858000"/>
              <a:gd name="connsiteX924" fmla="*/ 1506076 w 7467600"/>
              <a:gd name="connsiteY924" fmla="*/ 1089289 h 6858000"/>
              <a:gd name="connsiteX925" fmla="*/ 1486346 w 7467600"/>
              <a:gd name="connsiteY925" fmla="*/ 1079919 h 6858000"/>
              <a:gd name="connsiteX926" fmla="*/ 1070511 w 7467600"/>
              <a:gd name="connsiteY926" fmla="*/ 48609 h 6858000"/>
              <a:gd name="connsiteX927" fmla="*/ 1057230 w 7467600"/>
              <a:gd name="connsiteY927" fmla="*/ 0 h 6858000"/>
              <a:gd name="connsiteX928" fmla="*/ 43151 w 7467600"/>
              <a:gd name="connsiteY928" fmla="*/ 0 h 6858000"/>
              <a:gd name="connsiteX929" fmla="*/ 95283 w 7467600"/>
              <a:gd name="connsiteY929" fmla="*/ 0 h 6858000"/>
              <a:gd name="connsiteX930" fmla="*/ 300708 w 7467600"/>
              <a:gd name="connsiteY930" fmla="*/ 154571 h 6858000"/>
              <a:gd name="connsiteX931" fmla="*/ 530414 w 7467600"/>
              <a:gd name="connsiteY931" fmla="*/ 354673 h 6858000"/>
              <a:gd name="connsiteX932" fmla="*/ 333785 w 7467600"/>
              <a:gd name="connsiteY932" fmla="*/ 161564 h 6858000"/>
              <a:gd name="connsiteX933" fmla="*/ 147005 w 7467600"/>
              <a:gd name="connsiteY933" fmla="*/ 0 h 6858000"/>
              <a:gd name="connsiteX934" fmla="*/ 272509 w 7467600"/>
              <a:gd name="connsiteY934" fmla="*/ 0 h 6858000"/>
              <a:gd name="connsiteX935" fmla="*/ 326276 w 7467600"/>
              <a:gd name="connsiteY935" fmla="*/ 45847 h 6858000"/>
              <a:gd name="connsiteX936" fmla="*/ 823759 w 7467600"/>
              <a:gd name="connsiteY936" fmla="*/ 574145 h 6858000"/>
              <a:gd name="connsiteX937" fmla="*/ 811254 w 7467600"/>
              <a:gd name="connsiteY937" fmla="*/ 665546 h 6858000"/>
              <a:gd name="connsiteX938" fmla="*/ 154042 w 7467600"/>
              <a:gd name="connsiteY938" fmla="*/ 261522 h 6858000"/>
              <a:gd name="connsiteX939" fmla="*/ 13550 w 7467600"/>
              <a:gd name="connsiteY939" fmla="*/ 158423 h 6858000"/>
              <a:gd name="connsiteX940" fmla="*/ 0 w 7467600"/>
              <a:gd name="connsiteY940" fmla="*/ 146618 h 6858000"/>
              <a:gd name="connsiteX941" fmla="*/ 0 w 7467600"/>
              <a:gd name="connsiteY941" fmla="*/ 59161 h 6858000"/>
              <a:gd name="connsiteX942" fmla="*/ 45427 w 7467600"/>
              <a:gd name="connsiteY942" fmla="*/ 101078 h 6858000"/>
              <a:gd name="connsiteX943" fmla="*/ 630103 w 7467600"/>
              <a:gd name="connsiteY943" fmla="*/ 485885 h 6858000"/>
              <a:gd name="connsiteX944" fmla="*/ 532040 w 7467600"/>
              <a:gd name="connsiteY944" fmla="*/ 399359 h 6858000"/>
              <a:gd name="connsiteX945" fmla="*/ 517618 w 7467600"/>
              <a:gd name="connsiteY945" fmla="*/ 385726 h 6858000"/>
              <a:gd name="connsiteX946" fmla="*/ 285074 w 7467600"/>
              <a:gd name="connsiteY946" fmla="*/ 182755 h 6858000"/>
              <a:gd name="connsiteX947" fmla="*/ 43151 w 7467600"/>
              <a:gd name="connsiteY947"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73615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7467600 w 7467600"/>
              <a:gd name="connsiteY14" fmla="*/ 6736157 h 6858000"/>
              <a:gd name="connsiteX15" fmla="*/ 1019354 w 7467600"/>
              <a:gd name="connsiteY15" fmla="*/ 6315006 h 6858000"/>
              <a:gd name="connsiteX16" fmla="*/ 441046 w 7467600"/>
              <a:gd name="connsiteY16" fmla="*/ 6691153 h 6858000"/>
              <a:gd name="connsiteX17" fmla="*/ 1019354 w 7467600"/>
              <a:gd name="connsiteY17" fmla="*/ 6315006 h 6858000"/>
              <a:gd name="connsiteX18" fmla="*/ 991680 w 7467600"/>
              <a:gd name="connsiteY18" fmla="*/ 6298413 h 6858000"/>
              <a:gd name="connsiteX19" fmla="*/ 409060 w 7467600"/>
              <a:gd name="connsiteY19" fmla="*/ 6671470 h 6858000"/>
              <a:gd name="connsiteX20" fmla="*/ 991680 w 7467600"/>
              <a:gd name="connsiteY20" fmla="*/ 6298413 h 6858000"/>
              <a:gd name="connsiteX21" fmla="*/ 103333 w 7467600"/>
              <a:gd name="connsiteY21" fmla="*/ 5699602 h 6858000"/>
              <a:gd name="connsiteX22" fmla="*/ 233938 w 7467600"/>
              <a:gd name="connsiteY22" fmla="*/ 5809416 h 6858000"/>
              <a:gd name="connsiteX23" fmla="*/ 883580 w 7467600"/>
              <a:gd name="connsiteY23" fmla="*/ 6180710 h 6858000"/>
              <a:gd name="connsiteX24" fmla="*/ 487337 w 7467600"/>
              <a:gd name="connsiteY24" fmla="*/ 5950182 h 6858000"/>
              <a:gd name="connsiteX25" fmla="*/ 354051 w 7467600"/>
              <a:gd name="connsiteY25" fmla="*/ 5854912 h 6858000"/>
              <a:gd name="connsiteX26" fmla="*/ 195436 w 7467600"/>
              <a:gd name="connsiteY26" fmla="*/ 5755068 h 6858000"/>
              <a:gd name="connsiteX27" fmla="*/ 103333 w 7467600"/>
              <a:gd name="connsiteY27" fmla="*/ 5699602 h 6858000"/>
              <a:gd name="connsiteX28" fmla="*/ 5539432 w 7467600"/>
              <a:gd name="connsiteY28" fmla="*/ 5642928 h 6858000"/>
              <a:gd name="connsiteX29" fmla="*/ 5555462 w 7467600"/>
              <a:gd name="connsiteY29" fmla="*/ 5694454 h 6858000"/>
              <a:gd name="connsiteX30" fmla="*/ 5828270 w 7467600"/>
              <a:gd name="connsiteY30" fmla="*/ 6320663 h 6858000"/>
              <a:gd name="connsiteX31" fmla="*/ 5947416 w 7467600"/>
              <a:gd name="connsiteY31" fmla="*/ 6574846 h 6858000"/>
              <a:gd name="connsiteX32" fmla="*/ 5539432 w 7467600"/>
              <a:gd name="connsiteY32" fmla="*/ 5642928 h 6858000"/>
              <a:gd name="connsiteX33" fmla="*/ 51253 w 7467600"/>
              <a:gd name="connsiteY33" fmla="*/ 5631825 h 6858000"/>
              <a:gd name="connsiteX34" fmla="*/ 211622 w 7467600"/>
              <a:gd name="connsiteY34" fmla="*/ 5728803 h 6858000"/>
              <a:gd name="connsiteX35" fmla="*/ 371652 w 7467600"/>
              <a:gd name="connsiteY35" fmla="*/ 5829062 h 6858000"/>
              <a:gd name="connsiteX36" fmla="*/ 505903 w 7467600"/>
              <a:gd name="connsiteY36" fmla="*/ 5925221 h 6858000"/>
              <a:gd name="connsiteX37" fmla="*/ 899240 w 7467600"/>
              <a:gd name="connsiteY37" fmla="*/ 6153068 h 6858000"/>
              <a:gd name="connsiteX38" fmla="*/ 988114 w 7467600"/>
              <a:gd name="connsiteY38" fmla="*/ 6174204 h 6858000"/>
              <a:gd name="connsiteX39" fmla="*/ 845971 w 7467600"/>
              <a:gd name="connsiteY39" fmla="*/ 6067177 h 6858000"/>
              <a:gd name="connsiteX40" fmla="*/ 448057 w 7467600"/>
              <a:gd name="connsiteY40" fmla="*/ 5841376 h 6858000"/>
              <a:gd name="connsiteX41" fmla="*/ 51253 w 7467600"/>
              <a:gd name="connsiteY41" fmla="*/ 5631825 h 6858000"/>
              <a:gd name="connsiteX42" fmla="*/ 2606687 w 7467600"/>
              <a:gd name="connsiteY42" fmla="*/ 5630718 h 6858000"/>
              <a:gd name="connsiteX43" fmla="*/ 2645658 w 7467600"/>
              <a:gd name="connsiteY43" fmla="*/ 6640259 h 6858000"/>
              <a:gd name="connsiteX44" fmla="*/ 2606687 w 7467600"/>
              <a:gd name="connsiteY44" fmla="*/ 5630718 h 6858000"/>
              <a:gd name="connsiteX45" fmla="*/ 3642057 w 7467600"/>
              <a:gd name="connsiteY45" fmla="*/ 5573487 h 6858000"/>
              <a:gd name="connsiteX46" fmla="*/ 3632981 w 7467600"/>
              <a:gd name="connsiteY46" fmla="*/ 5579437 h 6858000"/>
              <a:gd name="connsiteX47" fmla="*/ 3382436 w 7467600"/>
              <a:gd name="connsiteY47" fmla="*/ 5952726 h 6858000"/>
              <a:gd name="connsiteX48" fmla="*/ 3191929 w 7467600"/>
              <a:gd name="connsiteY48" fmla="*/ 6662669 h 6858000"/>
              <a:gd name="connsiteX49" fmla="*/ 3369898 w 7467600"/>
              <a:gd name="connsiteY49" fmla="*/ 6081771 h 6858000"/>
              <a:gd name="connsiteX50" fmla="*/ 3642057 w 7467600"/>
              <a:gd name="connsiteY50" fmla="*/ 5573487 h 6858000"/>
              <a:gd name="connsiteX51" fmla="*/ 2650666 w 7467600"/>
              <a:gd name="connsiteY51" fmla="*/ 5530686 h 6858000"/>
              <a:gd name="connsiteX52" fmla="*/ 2650249 w 7467600"/>
              <a:gd name="connsiteY52" fmla="*/ 5532101 h 6858000"/>
              <a:gd name="connsiteX53" fmla="*/ 2663808 w 7467600"/>
              <a:gd name="connsiteY53" fmla="*/ 6535215 h 6858000"/>
              <a:gd name="connsiteX54" fmla="*/ 2665418 w 7467600"/>
              <a:gd name="connsiteY54" fmla="*/ 6132756 h 6858000"/>
              <a:gd name="connsiteX55" fmla="*/ 2650666 w 7467600"/>
              <a:gd name="connsiteY55" fmla="*/ 5530686 h 6858000"/>
              <a:gd name="connsiteX56" fmla="*/ 2680277 w 7467600"/>
              <a:gd name="connsiteY56" fmla="*/ 5479204 h 6858000"/>
              <a:gd name="connsiteX57" fmla="*/ 2678972 w 7467600"/>
              <a:gd name="connsiteY57" fmla="*/ 5481582 h 6858000"/>
              <a:gd name="connsiteX58" fmla="*/ 2696666 w 7467600"/>
              <a:gd name="connsiteY58" fmla="*/ 6133836 h 6858000"/>
              <a:gd name="connsiteX59" fmla="*/ 2695769 w 7467600"/>
              <a:gd name="connsiteY59" fmla="*/ 6390955 h 6858000"/>
              <a:gd name="connsiteX60" fmla="*/ 2739893 w 7467600"/>
              <a:gd name="connsiteY60" fmla="*/ 6108357 h 6858000"/>
              <a:gd name="connsiteX61" fmla="*/ 2680277 w 7467600"/>
              <a:gd name="connsiteY61" fmla="*/ 5479204 h 6858000"/>
              <a:gd name="connsiteX62" fmla="*/ 1132195 w 7467600"/>
              <a:gd name="connsiteY62" fmla="*/ 5467980 h 6858000"/>
              <a:gd name="connsiteX63" fmla="*/ 1679056 w 7467600"/>
              <a:gd name="connsiteY63" fmla="*/ 5516907 h 6858000"/>
              <a:gd name="connsiteX64" fmla="*/ 2128648 w 7467600"/>
              <a:gd name="connsiteY64" fmla="*/ 5474249 h 6858000"/>
              <a:gd name="connsiteX65" fmla="*/ 1825619 w 7467600"/>
              <a:gd name="connsiteY65" fmla="*/ 5478447 h 6858000"/>
              <a:gd name="connsiteX66" fmla="*/ 1737798 w 7467600"/>
              <a:gd name="connsiteY66" fmla="*/ 5483353 h 6858000"/>
              <a:gd name="connsiteX67" fmla="*/ 1132195 w 7467600"/>
              <a:gd name="connsiteY67" fmla="*/ 5467980 h 6858000"/>
              <a:gd name="connsiteX68" fmla="*/ 1456157 w 7467600"/>
              <a:gd name="connsiteY68" fmla="*/ 5371404 h 6858000"/>
              <a:gd name="connsiteX69" fmla="*/ 1244432 w 7467600"/>
              <a:gd name="connsiteY69" fmla="*/ 5385601 h 6858000"/>
              <a:gd name="connsiteX70" fmla="*/ 973990 w 7467600"/>
              <a:gd name="connsiteY70" fmla="*/ 5424940 h 6858000"/>
              <a:gd name="connsiteX71" fmla="*/ 1103809 w 7467600"/>
              <a:gd name="connsiteY71" fmla="*/ 5433720 h 6858000"/>
              <a:gd name="connsiteX72" fmla="*/ 1123454 w 7467600"/>
              <a:gd name="connsiteY72" fmla="*/ 5435727 h 6858000"/>
              <a:gd name="connsiteX73" fmla="*/ 1737017 w 7467600"/>
              <a:gd name="connsiteY73" fmla="*/ 5452183 h 6858000"/>
              <a:gd name="connsiteX74" fmla="*/ 1824397 w 7467600"/>
              <a:gd name="connsiteY74" fmla="*/ 5447757 h 6858000"/>
              <a:gd name="connsiteX75" fmla="*/ 2070059 w 7467600"/>
              <a:gd name="connsiteY75" fmla="*/ 5441660 h 6858000"/>
              <a:gd name="connsiteX76" fmla="*/ 1456157 w 7467600"/>
              <a:gd name="connsiteY76" fmla="*/ 5371404 h 6858000"/>
              <a:gd name="connsiteX77" fmla="*/ 4988186 w 7467600"/>
              <a:gd name="connsiteY77" fmla="*/ 5216467 h 6858000"/>
              <a:gd name="connsiteX78" fmla="*/ 4777334 w 7467600"/>
              <a:gd name="connsiteY78" fmla="*/ 5406072 h 6858000"/>
              <a:gd name="connsiteX79" fmla="*/ 4718341 w 7467600"/>
              <a:gd name="connsiteY79" fmla="*/ 5468043 h 6858000"/>
              <a:gd name="connsiteX80" fmla="*/ 4604655 w 7467600"/>
              <a:gd name="connsiteY80" fmla="*/ 5583434 h 6858000"/>
              <a:gd name="connsiteX81" fmla="*/ 4565074 w 7467600"/>
              <a:gd name="connsiteY81" fmla="*/ 5618550 h 6858000"/>
              <a:gd name="connsiteX82" fmla="*/ 4988186 w 7467600"/>
              <a:gd name="connsiteY82" fmla="*/ 5216467 h 6858000"/>
              <a:gd name="connsiteX83" fmla="*/ 4978032 w 7467600"/>
              <a:gd name="connsiteY83" fmla="*/ 5183809 h 6858000"/>
              <a:gd name="connsiteX84" fmla="*/ 4463413 w 7467600"/>
              <a:gd name="connsiteY84" fmla="*/ 5615162 h 6858000"/>
              <a:gd name="connsiteX85" fmla="*/ 4358134 w 7467600"/>
              <a:gd name="connsiteY85" fmla="*/ 5742791 h 6858000"/>
              <a:gd name="connsiteX86" fmla="*/ 4376219 w 7467600"/>
              <a:gd name="connsiteY86" fmla="*/ 5729027 h 6858000"/>
              <a:gd name="connsiteX87" fmla="*/ 4582340 w 7467600"/>
              <a:gd name="connsiteY87" fmla="*/ 5561037 h 6858000"/>
              <a:gd name="connsiteX88" fmla="*/ 4694684 w 7467600"/>
              <a:gd name="connsiteY88" fmla="*/ 5447098 h 6858000"/>
              <a:gd name="connsiteX89" fmla="*/ 4754123 w 7467600"/>
              <a:gd name="connsiteY89" fmla="*/ 5384643 h 6858000"/>
              <a:gd name="connsiteX90" fmla="*/ 4978032 w 7467600"/>
              <a:gd name="connsiteY90" fmla="*/ 5183809 h 6858000"/>
              <a:gd name="connsiteX91" fmla="*/ 1903353 w 7467600"/>
              <a:gd name="connsiteY91" fmla="*/ 5044827 h 6858000"/>
              <a:gd name="connsiteX92" fmla="*/ 1936931 w 7467600"/>
              <a:gd name="connsiteY92" fmla="*/ 5093954 h 6858000"/>
              <a:gd name="connsiteX93" fmla="*/ 2195868 w 7467600"/>
              <a:gd name="connsiteY93" fmla="*/ 5396574 h 6858000"/>
              <a:gd name="connsiteX94" fmla="*/ 2088852 w 7467600"/>
              <a:gd name="connsiteY94" fmla="*/ 5166123 h 6858000"/>
              <a:gd name="connsiteX95" fmla="*/ 1958241 w 7467600"/>
              <a:gd name="connsiteY95" fmla="*/ 5067955 h 6858000"/>
              <a:gd name="connsiteX96" fmla="*/ 1903353 w 7467600"/>
              <a:gd name="connsiteY96" fmla="*/ 5044827 h 6858000"/>
              <a:gd name="connsiteX97" fmla="*/ 1979378 w 7467600"/>
              <a:gd name="connsiteY97" fmla="*/ 4769504 h 6858000"/>
              <a:gd name="connsiteX98" fmla="*/ 2882120 w 7467600"/>
              <a:gd name="connsiteY98" fmla="*/ 5064547 h 6858000"/>
              <a:gd name="connsiteX99" fmla="*/ 2793103 w 7467600"/>
              <a:gd name="connsiteY99" fmla="*/ 5039699 h 6858000"/>
              <a:gd name="connsiteX100" fmla="*/ 2770041 w 7467600"/>
              <a:gd name="connsiteY100" fmla="*/ 5033634 h 6858000"/>
              <a:gd name="connsiteX101" fmla="*/ 1979378 w 7467600"/>
              <a:gd name="connsiteY101" fmla="*/ 4769504 h 6858000"/>
              <a:gd name="connsiteX102" fmla="*/ 1927410 w 7467600"/>
              <a:gd name="connsiteY102" fmla="*/ 4716164 h 6858000"/>
              <a:gd name="connsiteX103" fmla="*/ 1959587 w 7467600"/>
              <a:gd name="connsiteY103" fmla="*/ 4728849 h 6858000"/>
              <a:gd name="connsiteX104" fmla="*/ 2777707 w 7467600"/>
              <a:gd name="connsiteY104" fmla="*/ 5003991 h 6858000"/>
              <a:gd name="connsiteX105" fmla="*/ 2800768 w 7467600"/>
              <a:gd name="connsiteY105" fmla="*/ 5010056 h 6858000"/>
              <a:gd name="connsiteX106" fmla="*/ 2879408 w 7467600"/>
              <a:gd name="connsiteY106" fmla="*/ 5031590 h 6858000"/>
              <a:gd name="connsiteX107" fmla="*/ 2862295 w 7467600"/>
              <a:gd name="connsiteY107" fmla="*/ 5022958 h 6858000"/>
              <a:gd name="connsiteX108" fmla="*/ 2813343 w 7467600"/>
              <a:gd name="connsiteY108" fmla="*/ 4998369 h 6858000"/>
              <a:gd name="connsiteX109" fmla="*/ 2646245 w 7467600"/>
              <a:gd name="connsiteY109" fmla="*/ 4930999 h 6858000"/>
              <a:gd name="connsiteX110" fmla="*/ 1999243 w 7467600"/>
              <a:gd name="connsiteY110" fmla="*/ 4730524 h 6858000"/>
              <a:gd name="connsiteX111" fmla="*/ 1979527 w 7467600"/>
              <a:gd name="connsiteY111" fmla="*/ 4726651 h 6858000"/>
              <a:gd name="connsiteX112" fmla="*/ 1927410 w 7467600"/>
              <a:gd name="connsiteY112" fmla="*/ 4716164 h 6858000"/>
              <a:gd name="connsiteX113" fmla="*/ 1997014 w 7467600"/>
              <a:gd name="connsiteY113" fmla="*/ 4698007 h 6858000"/>
              <a:gd name="connsiteX114" fmla="*/ 2005458 w 7467600"/>
              <a:gd name="connsiteY114" fmla="*/ 4699540 h 6858000"/>
              <a:gd name="connsiteX115" fmla="*/ 2657186 w 7467600"/>
              <a:gd name="connsiteY115" fmla="*/ 4901687 h 6858000"/>
              <a:gd name="connsiteX116" fmla="*/ 2826662 w 7467600"/>
              <a:gd name="connsiteY116" fmla="*/ 4970362 h 6858000"/>
              <a:gd name="connsiteX117" fmla="*/ 2876100 w 7467600"/>
              <a:gd name="connsiteY117" fmla="*/ 4995397 h 6858000"/>
              <a:gd name="connsiteX118" fmla="*/ 3042600 w 7467600"/>
              <a:gd name="connsiteY118" fmla="*/ 5059532 h 6858000"/>
              <a:gd name="connsiteX119" fmla="*/ 1997014 w 7467600"/>
              <a:gd name="connsiteY119" fmla="*/ 4698007 h 6858000"/>
              <a:gd name="connsiteX120" fmla="*/ 2305292 w 7467600"/>
              <a:gd name="connsiteY120" fmla="*/ 4219492 h 6858000"/>
              <a:gd name="connsiteX121" fmla="*/ 3360922 w 7467600"/>
              <a:gd name="connsiteY121" fmla="*/ 4529373 h 6858000"/>
              <a:gd name="connsiteX122" fmla="*/ 3492420 w 7467600"/>
              <a:gd name="connsiteY122" fmla="*/ 4510145 h 6858000"/>
              <a:gd name="connsiteX123" fmla="*/ 3364086 w 7467600"/>
              <a:gd name="connsiteY123" fmla="*/ 4480340 h 6858000"/>
              <a:gd name="connsiteX124" fmla="*/ 3225818 w 7467600"/>
              <a:gd name="connsiteY124" fmla="*/ 4411822 h 6858000"/>
              <a:gd name="connsiteX125" fmla="*/ 3129696 w 7467600"/>
              <a:gd name="connsiteY125" fmla="*/ 4360704 h 6858000"/>
              <a:gd name="connsiteX126" fmla="*/ 2814545 w 7467600"/>
              <a:gd name="connsiteY126" fmla="*/ 4282955 h 6858000"/>
              <a:gd name="connsiteX127" fmla="*/ 2305292 w 7467600"/>
              <a:gd name="connsiteY127" fmla="*/ 4219492 h 6858000"/>
              <a:gd name="connsiteX128" fmla="*/ 2626982 w 7467600"/>
              <a:gd name="connsiteY128" fmla="*/ 4206450 h 6858000"/>
              <a:gd name="connsiteX129" fmla="*/ 2490617 w 7467600"/>
              <a:gd name="connsiteY129" fmla="*/ 4206951 h 6858000"/>
              <a:gd name="connsiteX130" fmla="*/ 2819869 w 7467600"/>
              <a:gd name="connsiteY130" fmla="*/ 4252936 h 6858000"/>
              <a:gd name="connsiteX131" fmla="*/ 3143018 w 7467600"/>
              <a:gd name="connsiteY131" fmla="*/ 4332698 h 6858000"/>
              <a:gd name="connsiteX132" fmla="*/ 3241520 w 7467600"/>
              <a:gd name="connsiteY132" fmla="*/ 4385112 h 6858000"/>
              <a:gd name="connsiteX133" fmla="*/ 3374575 w 7467600"/>
              <a:gd name="connsiteY133" fmla="*/ 4451517 h 6858000"/>
              <a:gd name="connsiteX134" fmla="*/ 3505221 w 7467600"/>
              <a:gd name="connsiteY134" fmla="*/ 4480757 h 6858000"/>
              <a:gd name="connsiteX135" fmla="*/ 2626982 w 7467600"/>
              <a:gd name="connsiteY135" fmla="*/ 4206450 h 6858000"/>
              <a:gd name="connsiteX136" fmla="*/ 1310106 w 7467600"/>
              <a:gd name="connsiteY136" fmla="*/ 3943217 h 6858000"/>
              <a:gd name="connsiteX137" fmla="*/ 854994 w 7467600"/>
              <a:gd name="connsiteY137" fmla="*/ 4399136 h 6858000"/>
              <a:gd name="connsiteX138" fmla="*/ 742462 w 7467600"/>
              <a:gd name="connsiteY138" fmla="*/ 4594648 h 6858000"/>
              <a:gd name="connsiteX139" fmla="*/ 820602 w 7467600"/>
              <a:gd name="connsiteY139" fmla="*/ 4485915 h 6858000"/>
              <a:gd name="connsiteX140" fmla="*/ 878295 w 7467600"/>
              <a:gd name="connsiteY140" fmla="*/ 4403594 h 6858000"/>
              <a:gd name="connsiteX141" fmla="*/ 1240607 w 7467600"/>
              <a:gd name="connsiteY141" fmla="*/ 4010401 h 6858000"/>
              <a:gd name="connsiteX142" fmla="*/ 1310106 w 7467600"/>
              <a:gd name="connsiteY142" fmla="*/ 3943217 h 6858000"/>
              <a:gd name="connsiteX143" fmla="*/ 1423113 w 7467600"/>
              <a:gd name="connsiteY143" fmla="*/ 3874565 h 6858000"/>
              <a:gd name="connsiteX144" fmla="*/ 1260565 w 7467600"/>
              <a:gd name="connsiteY144" fmla="*/ 4031982 h 6858000"/>
              <a:gd name="connsiteX145" fmla="*/ 901900 w 7467600"/>
              <a:gd name="connsiteY145" fmla="*/ 4421236 h 6858000"/>
              <a:gd name="connsiteX146" fmla="*/ 845044 w 7467600"/>
              <a:gd name="connsiteY146" fmla="*/ 4502436 h 6858000"/>
              <a:gd name="connsiteX147" fmla="*/ 685926 w 7467600"/>
              <a:gd name="connsiteY147" fmla="*/ 4703069 h 6858000"/>
              <a:gd name="connsiteX148" fmla="*/ 684248 w 7467600"/>
              <a:gd name="connsiteY148" fmla="*/ 4706721 h 6858000"/>
              <a:gd name="connsiteX149" fmla="*/ 1423113 w 7467600"/>
              <a:gd name="connsiteY149" fmla="*/ 3874565 h 6858000"/>
              <a:gd name="connsiteX150" fmla="*/ 3316479 w 7467600"/>
              <a:gd name="connsiteY150" fmla="*/ 3872136 h 6858000"/>
              <a:gd name="connsiteX151" fmla="*/ 3546806 w 7467600"/>
              <a:gd name="connsiteY151" fmla="*/ 4356139 h 6858000"/>
              <a:gd name="connsiteX152" fmla="*/ 3364433 w 7467600"/>
              <a:gd name="connsiteY152" fmla="*/ 3953121 h 6858000"/>
              <a:gd name="connsiteX153" fmla="*/ 3316479 w 7467600"/>
              <a:gd name="connsiteY153" fmla="*/ 3872136 h 6858000"/>
              <a:gd name="connsiteX154" fmla="*/ 3291335 w 7467600"/>
              <a:gd name="connsiteY154" fmla="*/ 3767420 h 6858000"/>
              <a:gd name="connsiteX155" fmla="*/ 3390805 w 7467600"/>
              <a:gd name="connsiteY155" fmla="*/ 3937163 h 6858000"/>
              <a:gd name="connsiteX156" fmla="*/ 3579062 w 7467600"/>
              <a:gd name="connsiteY156" fmla="*/ 4359040 h 6858000"/>
              <a:gd name="connsiteX157" fmla="*/ 3467355 w 7467600"/>
              <a:gd name="connsiteY157" fmla="*/ 3988130 h 6858000"/>
              <a:gd name="connsiteX158" fmla="*/ 3310753 w 7467600"/>
              <a:gd name="connsiteY158" fmla="*/ 3787140 h 6858000"/>
              <a:gd name="connsiteX159" fmla="*/ 3291335 w 7467600"/>
              <a:gd name="connsiteY159" fmla="*/ 3767420 h 6858000"/>
              <a:gd name="connsiteX160" fmla="*/ 1635889 w 7467600"/>
              <a:gd name="connsiteY160" fmla="*/ 3709494 h 6858000"/>
              <a:gd name="connsiteX161" fmla="*/ 1634800 w 7467600"/>
              <a:gd name="connsiteY161" fmla="*/ 3731111 h 6858000"/>
              <a:gd name="connsiteX162" fmla="*/ 1635889 w 7467600"/>
              <a:gd name="connsiteY162" fmla="*/ 3709494 h 6858000"/>
              <a:gd name="connsiteX163" fmla="*/ 1510397 w 7467600"/>
              <a:gd name="connsiteY163" fmla="*/ 3684705 h 6858000"/>
              <a:gd name="connsiteX164" fmla="*/ 1146550 w 7467600"/>
              <a:gd name="connsiteY164" fmla="*/ 3802012 h 6858000"/>
              <a:gd name="connsiteX165" fmla="*/ 698834 w 7467600"/>
              <a:gd name="connsiteY165" fmla="*/ 3952272 h 6858000"/>
              <a:gd name="connsiteX166" fmla="*/ 34256 w 7467600"/>
              <a:gd name="connsiteY166" fmla="*/ 4347603 h 6858000"/>
              <a:gd name="connsiteX167" fmla="*/ 527241 w 7467600"/>
              <a:gd name="connsiteY167" fmla="*/ 4065078 h 6858000"/>
              <a:gd name="connsiteX168" fmla="*/ 1510397 w 7467600"/>
              <a:gd name="connsiteY168" fmla="*/ 3684705 h 6858000"/>
              <a:gd name="connsiteX169" fmla="*/ 1313114 w 7467600"/>
              <a:gd name="connsiteY169" fmla="*/ 3655216 h 6858000"/>
              <a:gd name="connsiteX170" fmla="*/ 1109304 w 7467600"/>
              <a:gd name="connsiteY170" fmla="*/ 3669030 h 6858000"/>
              <a:gd name="connsiteX171" fmla="*/ 8129 w 7467600"/>
              <a:gd name="connsiteY171" fmla="*/ 4330519 h 6858000"/>
              <a:gd name="connsiteX172" fmla="*/ 687572 w 7467600"/>
              <a:gd name="connsiteY172" fmla="*/ 3925629 h 6858000"/>
              <a:gd name="connsiteX173" fmla="*/ 1138365 w 7467600"/>
              <a:gd name="connsiteY173" fmla="*/ 3774515 h 6858000"/>
              <a:gd name="connsiteX174" fmla="*/ 1505579 w 7467600"/>
              <a:gd name="connsiteY174" fmla="*/ 3655526 h 6858000"/>
              <a:gd name="connsiteX175" fmla="*/ 1313114 w 7467600"/>
              <a:gd name="connsiteY175" fmla="*/ 3655216 h 6858000"/>
              <a:gd name="connsiteX176" fmla="*/ 3655073 w 7467600"/>
              <a:gd name="connsiteY176" fmla="*/ 3650884 h 6858000"/>
              <a:gd name="connsiteX177" fmla="*/ 3989938 w 7467600"/>
              <a:gd name="connsiteY177" fmla="*/ 3991685 h 6858000"/>
              <a:gd name="connsiteX178" fmla="*/ 4393907 w 7467600"/>
              <a:gd name="connsiteY178" fmla="*/ 4261258 h 6858000"/>
              <a:gd name="connsiteX179" fmla="*/ 4648051 w 7467600"/>
              <a:gd name="connsiteY179" fmla="*/ 4374051 h 6858000"/>
              <a:gd name="connsiteX180" fmla="*/ 4383389 w 7467600"/>
              <a:gd name="connsiteY180" fmla="*/ 4184369 h 6858000"/>
              <a:gd name="connsiteX181" fmla="*/ 4165508 w 7467600"/>
              <a:gd name="connsiteY181" fmla="*/ 4035196 h 6858000"/>
              <a:gd name="connsiteX182" fmla="*/ 4068162 w 7467600"/>
              <a:gd name="connsiteY182" fmla="*/ 3953394 h 6858000"/>
              <a:gd name="connsiteX183" fmla="*/ 3981416 w 7467600"/>
              <a:gd name="connsiteY183" fmla="*/ 3880482 h 6858000"/>
              <a:gd name="connsiteX184" fmla="*/ 3800147 w 7467600"/>
              <a:gd name="connsiteY184" fmla="*/ 3749872 h 6858000"/>
              <a:gd name="connsiteX185" fmla="*/ 3655073 w 7467600"/>
              <a:gd name="connsiteY185" fmla="*/ 3650884 h 6858000"/>
              <a:gd name="connsiteX186" fmla="*/ 3670252 w 7467600"/>
              <a:gd name="connsiteY186" fmla="*/ 3622798 h 6858000"/>
              <a:gd name="connsiteX187" fmla="*/ 3817258 w 7467600"/>
              <a:gd name="connsiteY187" fmla="*/ 3723577 h 6858000"/>
              <a:gd name="connsiteX188" fmla="*/ 4000461 w 7467600"/>
              <a:gd name="connsiteY188" fmla="*/ 3855966 h 6858000"/>
              <a:gd name="connsiteX189" fmla="*/ 4088180 w 7467600"/>
              <a:gd name="connsiteY189" fmla="*/ 3929774 h 6858000"/>
              <a:gd name="connsiteX190" fmla="*/ 4184555 w 7467600"/>
              <a:gd name="connsiteY190" fmla="*/ 4010683 h 6858000"/>
              <a:gd name="connsiteX191" fmla="*/ 4399563 w 7467600"/>
              <a:gd name="connsiteY191" fmla="*/ 4158106 h 6858000"/>
              <a:gd name="connsiteX192" fmla="*/ 4684469 w 7467600"/>
              <a:gd name="connsiteY192" fmla="*/ 4364680 h 6858000"/>
              <a:gd name="connsiteX193" fmla="*/ 4690271 w 7467600"/>
              <a:gd name="connsiteY193" fmla="*/ 4370034 h 6858000"/>
              <a:gd name="connsiteX194" fmla="*/ 4136093 w 7467600"/>
              <a:gd name="connsiteY194" fmla="*/ 3858466 h 6858000"/>
              <a:gd name="connsiteX195" fmla="*/ 3670252 w 7467600"/>
              <a:gd name="connsiteY195" fmla="*/ 3622798 h 6858000"/>
              <a:gd name="connsiteX196" fmla="*/ 4440129 w 7467600"/>
              <a:gd name="connsiteY196" fmla="*/ 3448571 h 6858000"/>
              <a:gd name="connsiteX197" fmla="*/ 4856525 w 7467600"/>
              <a:gd name="connsiteY197" fmla="*/ 3915351 h 6858000"/>
              <a:gd name="connsiteX198" fmla="*/ 5059055 w 7467600"/>
              <a:gd name="connsiteY198" fmla="*/ 4108918 h 6858000"/>
              <a:gd name="connsiteX199" fmla="*/ 5290070 w 7467600"/>
              <a:gd name="connsiteY199" fmla="*/ 4263619 h 6858000"/>
              <a:gd name="connsiteX200" fmla="*/ 4834991 w 7467600"/>
              <a:gd name="connsiteY200" fmla="*/ 3830985 h 6858000"/>
              <a:gd name="connsiteX201" fmla="*/ 4440129 w 7467600"/>
              <a:gd name="connsiteY201" fmla="*/ 3448571 h 6858000"/>
              <a:gd name="connsiteX202" fmla="*/ 4441737 w 7467600"/>
              <a:gd name="connsiteY202" fmla="*/ 3399734 h 6858000"/>
              <a:gd name="connsiteX203" fmla="*/ 4431236 w 7467600"/>
              <a:gd name="connsiteY203" fmla="*/ 3400954 h 6858000"/>
              <a:gd name="connsiteX204" fmla="*/ 4557150 w 7467600"/>
              <a:gd name="connsiteY204" fmla="*/ 3510023 h 6858000"/>
              <a:gd name="connsiteX205" fmla="*/ 4856936 w 7467600"/>
              <a:gd name="connsiteY205" fmla="*/ 3809146 h 6858000"/>
              <a:gd name="connsiteX206" fmla="*/ 5111996 w 7467600"/>
              <a:gd name="connsiteY206" fmla="*/ 4065759 h 6858000"/>
              <a:gd name="connsiteX207" fmla="*/ 5388878 w 7467600"/>
              <a:gd name="connsiteY207" fmla="*/ 4300185 h 6858000"/>
              <a:gd name="connsiteX208" fmla="*/ 5425556 w 7467600"/>
              <a:gd name="connsiteY208" fmla="*/ 4308967 h 6858000"/>
              <a:gd name="connsiteX209" fmla="*/ 4943646 w 7467600"/>
              <a:gd name="connsiteY209" fmla="*/ 3822916 h 6858000"/>
              <a:gd name="connsiteX210" fmla="*/ 4594837 w 7467600"/>
              <a:gd name="connsiteY210" fmla="*/ 3532274 h 6858000"/>
              <a:gd name="connsiteX211" fmla="*/ 4441737 w 7467600"/>
              <a:gd name="connsiteY211" fmla="*/ 3399734 h 6858000"/>
              <a:gd name="connsiteX212" fmla="*/ 5425834 w 7467600"/>
              <a:gd name="connsiteY212" fmla="*/ 3162785 h 6858000"/>
              <a:gd name="connsiteX213" fmla="*/ 5401644 w 7467600"/>
              <a:gd name="connsiteY213" fmla="*/ 3617847 h 6858000"/>
              <a:gd name="connsiteX214" fmla="*/ 5467256 w 7467600"/>
              <a:gd name="connsiteY214" fmla="*/ 4175494 h 6858000"/>
              <a:gd name="connsiteX215" fmla="*/ 5448069 w 7467600"/>
              <a:gd name="connsiteY215" fmla="*/ 3567554 h 6858000"/>
              <a:gd name="connsiteX216" fmla="*/ 5425834 w 7467600"/>
              <a:gd name="connsiteY216" fmla="*/ 3162785 h 6858000"/>
              <a:gd name="connsiteX217" fmla="*/ 1318687 w 7467600"/>
              <a:gd name="connsiteY217" fmla="*/ 3113840 h 6858000"/>
              <a:gd name="connsiteX218" fmla="*/ 1066793 w 7467600"/>
              <a:gd name="connsiteY218" fmla="*/ 3212171 h 6858000"/>
              <a:gd name="connsiteX219" fmla="*/ 993319 w 7467600"/>
              <a:gd name="connsiteY219" fmla="*/ 3247648 h 6858000"/>
              <a:gd name="connsiteX220" fmla="*/ 853081 w 7467600"/>
              <a:gd name="connsiteY220" fmla="*/ 3312410 h 6858000"/>
              <a:gd name="connsiteX221" fmla="*/ 805957 w 7467600"/>
              <a:gd name="connsiteY221" fmla="*/ 3330443 h 6858000"/>
              <a:gd name="connsiteX222" fmla="*/ 1318687 w 7467600"/>
              <a:gd name="connsiteY222" fmla="*/ 3113840 h 6858000"/>
              <a:gd name="connsiteX223" fmla="*/ 5453702 w 7467600"/>
              <a:gd name="connsiteY223" fmla="*/ 3090882 h 6858000"/>
              <a:gd name="connsiteX224" fmla="*/ 5480135 w 7467600"/>
              <a:gd name="connsiteY224" fmla="*/ 3565802 h 6858000"/>
              <a:gd name="connsiteX225" fmla="*/ 5499023 w 7467600"/>
              <a:gd name="connsiteY225" fmla="*/ 4166310 h 6858000"/>
              <a:gd name="connsiteX226" fmla="*/ 5547022 w 7467600"/>
              <a:gd name="connsiteY226" fmla="*/ 3607838 h 6858000"/>
              <a:gd name="connsiteX227" fmla="*/ 5515964 w 7467600"/>
              <a:gd name="connsiteY227" fmla="*/ 3378541 h 6858000"/>
              <a:gd name="connsiteX228" fmla="*/ 5453702 w 7467600"/>
              <a:gd name="connsiteY228" fmla="*/ 3090882 h 6858000"/>
              <a:gd name="connsiteX229" fmla="*/ 1238695 w 7467600"/>
              <a:gd name="connsiteY229" fmla="*/ 3076820 h 6858000"/>
              <a:gd name="connsiteX230" fmla="*/ 716371 w 7467600"/>
              <a:gd name="connsiteY230" fmla="*/ 3293249 h 6858000"/>
              <a:gd name="connsiteX231" fmla="*/ 579522 w 7467600"/>
              <a:gd name="connsiteY231" fmla="*/ 3371759 h 6858000"/>
              <a:gd name="connsiteX232" fmla="*/ 600288 w 7467600"/>
              <a:gd name="connsiteY232" fmla="*/ 3365555 h 6858000"/>
              <a:gd name="connsiteX233" fmla="*/ 840692 w 7467600"/>
              <a:gd name="connsiteY233" fmla="*/ 3284921 h 6858000"/>
              <a:gd name="connsiteX234" fmla="*/ 979248 w 7467600"/>
              <a:gd name="connsiteY234" fmla="*/ 3221003 h 6858000"/>
              <a:gd name="connsiteX235" fmla="*/ 1053282 w 7467600"/>
              <a:gd name="connsiteY235" fmla="*/ 3185247 h 6858000"/>
              <a:gd name="connsiteX236" fmla="*/ 1320603 w 7467600"/>
              <a:gd name="connsiteY236" fmla="*/ 3081281 h 6858000"/>
              <a:gd name="connsiteX237" fmla="*/ 1238695 w 7467600"/>
              <a:gd name="connsiteY237" fmla="*/ 3076820 h 6858000"/>
              <a:gd name="connsiteX238" fmla="*/ 5425627 w 7467600"/>
              <a:gd name="connsiteY238" fmla="*/ 2954192 h 6858000"/>
              <a:gd name="connsiteX239" fmla="*/ 5470770 w 7467600"/>
              <a:gd name="connsiteY239" fmla="*/ 3005435 h 6858000"/>
              <a:gd name="connsiteX240" fmla="*/ 5519779 w 7467600"/>
              <a:gd name="connsiteY240" fmla="*/ 4359223 h 6858000"/>
              <a:gd name="connsiteX241" fmla="*/ 5520293 w 7467600"/>
              <a:gd name="connsiteY241" fmla="*/ 4360602 h 6858000"/>
              <a:gd name="connsiteX242" fmla="*/ 5767221 w 7467600"/>
              <a:gd name="connsiteY242" fmla="*/ 4665564 h 6858000"/>
              <a:gd name="connsiteX243" fmla="*/ 6937169 w 7467600"/>
              <a:gd name="connsiteY243" fmla="*/ 4815941 h 6858000"/>
              <a:gd name="connsiteX244" fmla="*/ 6953922 w 7467600"/>
              <a:gd name="connsiteY244" fmla="*/ 4890068 h 6858000"/>
              <a:gd name="connsiteX245" fmla="*/ 6071359 w 7467600"/>
              <a:gd name="connsiteY245" fmla="*/ 4770770 h 6858000"/>
              <a:gd name="connsiteX246" fmla="*/ 6038839 w 7467600"/>
              <a:gd name="connsiteY246" fmla="*/ 4764474 h 6858000"/>
              <a:gd name="connsiteX247" fmla="*/ 6038706 w 7467600"/>
              <a:gd name="connsiteY247" fmla="*/ 4763847 h 6858000"/>
              <a:gd name="connsiteX248" fmla="*/ 6037784 w 7467600"/>
              <a:gd name="connsiteY248" fmla="*/ 4764270 h 6858000"/>
              <a:gd name="connsiteX249" fmla="*/ 6038839 w 7467600"/>
              <a:gd name="connsiteY249" fmla="*/ 4764474 h 6858000"/>
              <a:gd name="connsiteX250" fmla="*/ 6040338 w 7467600"/>
              <a:gd name="connsiteY250" fmla="*/ 4771418 h 6858000"/>
              <a:gd name="connsiteX251" fmla="*/ 6024488 w 7467600"/>
              <a:gd name="connsiteY251" fmla="*/ 4809903 h 6858000"/>
              <a:gd name="connsiteX252" fmla="*/ 5599771 w 7467600"/>
              <a:gd name="connsiteY252" fmla="*/ 5509652 h 6858000"/>
              <a:gd name="connsiteX253" fmla="*/ 5548843 w 7467600"/>
              <a:gd name="connsiteY253" fmla="*/ 5563845 h 6858000"/>
              <a:gd name="connsiteX254" fmla="*/ 5940952 w 7467600"/>
              <a:gd name="connsiteY254" fmla="*/ 6250028 h 6858000"/>
              <a:gd name="connsiteX255" fmla="*/ 6043441 w 7467600"/>
              <a:gd name="connsiteY255" fmla="*/ 6665847 h 6858000"/>
              <a:gd name="connsiteX256" fmla="*/ 6093432 w 7467600"/>
              <a:gd name="connsiteY256" fmla="*/ 6858000 h 6858000"/>
              <a:gd name="connsiteX257" fmla="*/ 6034344 w 7467600"/>
              <a:gd name="connsiteY257" fmla="*/ 6858000 h 6858000"/>
              <a:gd name="connsiteX258" fmla="*/ 6026679 w 7467600"/>
              <a:gd name="connsiteY258" fmla="*/ 6836959 h 6858000"/>
              <a:gd name="connsiteX259" fmla="*/ 5800441 w 7467600"/>
              <a:gd name="connsiteY259" fmla="*/ 6335286 h 6858000"/>
              <a:gd name="connsiteX260" fmla="*/ 5526562 w 7467600"/>
              <a:gd name="connsiteY260" fmla="*/ 5705388 h 6858000"/>
              <a:gd name="connsiteX261" fmla="*/ 5519640 w 7467600"/>
              <a:gd name="connsiteY261" fmla="*/ 5683774 h 6858000"/>
              <a:gd name="connsiteX262" fmla="*/ 5844559 w 7467600"/>
              <a:gd name="connsiteY262" fmla="*/ 6553349 h 6858000"/>
              <a:gd name="connsiteX263" fmla="*/ 5975994 w 7467600"/>
              <a:gd name="connsiteY263" fmla="*/ 6858000 h 6858000"/>
              <a:gd name="connsiteX264" fmla="*/ 5898547 w 7467600"/>
              <a:gd name="connsiteY264" fmla="*/ 6858000 h 6858000"/>
              <a:gd name="connsiteX265" fmla="*/ 5682041 w 7467600"/>
              <a:gd name="connsiteY265" fmla="*/ 6355860 h 6858000"/>
              <a:gd name="connsiteX266" fmla="*/ 5461758 w 7467600"/>
              <a:gd name="connsiteY266" fmla="*/ 5820220 h 6858000"/>
              <a:gd name="connsiteX267" fmla="*/ 5237282 w 7467600"/>
              <a:gd name="connsiteY267" fmla="*/ 6579086 h 6858000"/>
              <a:gd name="connsiteX268" fmla="*/ 5115009 w 7467600"/>
              <a:gd name="connsiteY268" fmla="*/ 6858000 h 6858000"/>
              <a:gd name="connsiteX269" fmla="*/ 5028074 w 7467600"/>
              <a:gd name="connsiteY269" fmla="*/ 6858000 h 6858000"/>
              <a:gd name="connsiteX270" fmla="*/ 5079508 w 7467600"/>
              <a:gd name="connsiteY270" fmla="*/ 6749074 h 6858000"/>
              <a:gd name="connsiteX271" fmla="*/ 5371846 w 7467600"/>
              <a:gd name="connsiteY271" fmla="*/ 5924413 h 6858000"/>
              <a:gd name="connsiteX272" fmla="*/ 5270512 w 7467600"/>
              <a:gd name="connsiteY272" fmla="*/ 6138975 h 6858000"/>
              <a:gd name="connsiteX273" fmla="*/ 5062409 w 7467600"/>
              <a:gd name="connsiteY273" fmla="*/ 6653544 h 6858000"/>
              <a:gd name="connsiteX274" fmla="*/ 5036628 w 7467600"/>
              <a:gd name="connsiteY274" fmla="*/ 6754247 h 6858000"/>
              <a:gd name="connsiteX275" fmla="*/ 5009112 w 7467600"/>
              <a:gd name="connsiteY275" fmla="*/ 6858000 h 6858000"/>
              <a:gd name="connsiteX276" fmla="*/ 4976679 w 7467600"/>
              <a:gd name="connsiteY276" fmla="*/ 6858000 h 6858000"/>
              <a:gd name="connsiteX277" fmla="*/ 5006537 w 7467600"/>
              <a:gd name="connsiteY277" fmla="*/ 6747068 h 6858000"/>
              <a:gd name="connsiteX278" fmla="*/ 5032723 w 7467600"/>
              <a:gd name="connsiteY278" fmla="*/ 6644957 h 6858000"/>
              <a:gd name="connsiteX279" fmla="*/ 5242949 w 7467600"/>
              <a:gd name="connsiteY279" fmla="*/ 6125175 h 6858000"/>
              <a:gd name="connsiteX280" fmla="*/ 5286321 w 7467600"/>
              <a:gd name="connsiteY280" fmla="*/ 6033555 h 6858000"/>
              <a:gd name="connsiteX281" fmla="*/ 5008210 w 7467600"/>
              <a:gd name="connsiteY281" fmla="*/ 6649194 h 6858000"/>
              <a:gd name="connsiteX282" fmla="*/ 4986321 w 7467600"/>
              <a:gd name="connsiteY282" fmla="*/ 6765687 h 6858000"/>
              <a:gd name="connsiteX283" fmla="*/ 4973474 w 7467600"/>
              <a:gd name="connsiteY283" fmla="*/ 6858000 h 6858000"/>
              <a:gd name="connsiteX284" fmla="*/ 4907178 w 7467600"/>
              <a:gd name="connsiteY284" fmla="*/ 6858000 h 6858000"/>
              <a:gd name="connsiteX285" fmla="*/ 4910810 w 7467600"/>
              <a:gd name="connsiteY285" fmla="*/ 6829660 h 6858000"/>
              <a:gd name="connsiteX286" fmla="*/ 4987461 w 7467600"/>
              <a:gd name="connsiteY286" fmla="*/ 6432994 h 6858000"/>
              <a:gd name="connsiteX287" fmla="*/ 5179262 w 7467600"/>
              <a:gd name="connsiteY287" fmla="*/ 6035044 h 6858000"/>
              <a:gd name="connsiteX288" fmla="*/ 4689678 w 7467600"/>
              <a:gd name="connsiteY288" fmla="*/ 6440241 h 6858000"/>
              <a:gd name="connsiteX289" fmla="*/ 4477543 w 7467600"/>
              <a:gd name="connsiteY289" fmla="*/ 6674836 h 6858000"/>
              <a:gd name="connsiteX290" fmla="*/ 4329957 w 7467600"/>
              <a:gd name="connsiteY290" fmla="*/ 6858000 h 6858000"/>
              <a:gd name="connsiteX291" fmla="*/ 4218595 w 7467600"/>
              <a:gd name="connsiteY291" fmla="*/ 6858000 h 6858000"/>
              <a:gd name="connsiteX292" fmla="*/ 4368888 w 7467600"/>
              <a:gd name="connsiteY292" fmla="*/ 6668412 h 6858000"/>
              <a:gd name="connsiteX293" fmla="*/ 4563091 w 7467600"/>
              <a:gd name="connsiteY293" fmla="*/ 6442508 h 6858000"/>
              <a:gd name="connsiteX294" fmla="*/ 5387324 w 7467600"/>
              <a:gd name="connsiteY294" fmla="*/ 5705830 h 6858000"/>
              <a:gd name="connsiteX295" fmla="*/ 5073620 w 7467600"/>
              <a:gd name="connsiteY295" fmla="*/ 5955437 h 6858000"/>
              <a:gd name="connsiteX296" fmla="*/ 4689789 w 7467600"/>
              <a:gd name="connsiteY296" fmla="*/ 6268382 h 6858000"/>
              <a:gd name="connsiteX297" fmla="*/ 4418722 w 7467600"/>
              <a:gd name="connsiteY297" fmla="*/ 6570886 h 6858000"/>
              <a:gd name="connsiteX298" fmla="*/ 4214944 w 7467600"/>
              <a:gd name="connsiteY298" fmla="*/ 6858000 h 6858000"/>
              <a:gd name="connsiteX299" fmla="*/ 4177898 w 7467600"/>
              <a:gd name="connsiteY299" fmla="*/ 6858000 h 6858000"/>
              <a:gd name="connsiteX300" fmla="*/ 4391597 w 7467600"/>
              <a:gd name="connsiteY300" fmla="*/ 6556370 h 6858000"/>
              <a:gd name="connsiteX301" fmla="*/ 4668889 w 7467600"/>
              <a:gd name="connsiteY301" fmla="*/ 6246399 h 6858000"/>
              <a:gd name="connsiteX302" fmla="*/ 5055427 w 7467600"/>
              <a:gd name="connsiteY302" fmla="*/ 5931476 h 6858000"/>
              <a:gd name="connsiteX303" fmla="*/ 5371814 w 7467600"/>
              <a:gd name="connsiteY303" fmla="*/ 5678975 h 6858000"/>
              <a:gd name="connsiteX304" fmla="*/ 4987918 w 7467600"/>
              <a:gd name="connsiteY304" fmla="*/ 5838701 h 6858000"/>
              <a:gd name="connsiteX305" fmla="*/ 4317146 w 7467600"/>
              <a:gd name="connsiteY305" fmla="*/ 6587716 h 6858000"/>
              <a:gd name="connsiteX306" fmla="*/ 4171627 w 7467600"/>
              <a:gd name="connsiteY306" fmla="*/ 6858000 h 6858000"/>
              <a:gd name="connsiteX307" fmla="*/ 4081585 w 7467600"/>
              <a:gd name="connsiteY307" fmla="*/ 6858000 h 6858000"/>
              <a:gd name="connsiteX308" fmla="*/ 4238603 w 7467600"/>
              <a:gd name="connsiteY308" fmla="*/ 6559341 h 6858000"/>
              <a:gd name="connsiteX309" fmla="*/ 4778333 w 7467600"/>
              <a:gd name="connsiteY309" fmla="*/ 5873626 h 6858000"/>
              <a:gd name="connsiteX310" fmla="*/ 5414185 w 7467600"/>
              <a:gd name="connsiteY310" fmla="*/ 5573882 h 6858000"/>
              <a:gd name="connsiteX311" fmla="*/ 5959648 w 7467600"/>
              <a:gd name="connsiteY311" fmla="*/ 4760797 h 6858000"/>
              <a:gd name="connsiteX312" fmla="*/ 5355019 w 7467600"/>
              <a:gd name="connsiteY312" fmla="*/ 4734672 h 6858000"/>
              <a:gd name="connsiteX313" fmla="*/ 5083565 w 7467600"/>
              <a:gd name="connsiteY313" fmla="*/ 5179121 h 6858000"/>
              <a:gd name="connsiteX314" fmla="*/ 4713577 w 7467600"/>
              <a:gd name="connsiteY314" fmla="*/ 5616803 h 6858000"/>
              <a:gd name="connsiteX315" fmla="*/ 3989559 w 7467600"/>
              <a:gd name="connsiteY315" fmla="*/ 6145945 h 6858000"/>
              <a:gd name="connsiteX316" fmla="*/ 3939824 w 7467600"/>
              <a:gd name="connsiteY316" fmla="*/ 6066900 h 6858000"/>
              <a:gd name="connsiteX317" fmla="*/ 4584537 w 7467600"/>
              <a:gd name="connsiteY317" fmla="*/ 5324826 h 6858000"/>
              <a:gd name="connsiteX318" fmla="*/ 5037105 w 7467600"/>
              <a:gd name="connsiteY318" fmla="*/ 5088765 h 6858000"/>
              <a:gd name="connsiteX319" fmla="*/ 5039930 w 7467600"/>
              <a:gd name="connsiteY319" fmla="*/ 5089585 h 6858000"/>
              <a:gd name="connsiteX320" fmla="*/ 5263764 w 7467600"/>
              <a:gd name="connsiteY320" fmla="*/ 4735525 h 6858000"/>
              <a:gd name="connsiteX321" fmla="*/ 4086300 w 7467600"/>
              <a:gd name="connsiteY321" fmla="*/ 4884599 h 6858000"/>
              <a:gd name="connsiteX322" fmla="*/ 4085485 w 7467600"/>
              <a:gd name="connsiteY322" fmla="*/ 4899070 h 6858000"/>
              <a:gd name="connsiteX323" fmla="*/ 3871915 w 7467600"/>
              <a:gd name="connsiteY323" fmla="*/ 5253645 h 6858000"/>
              <a:gd name="connsiteX324" fmla="*/ 3799374 w 7467600"/>
              <a:gd name="connsiteY324" fmla="*/ 5466127 h 6858000"/>
              <a:gd name="connsiteX325" fmla="*/ 3498850 w 7467600"/>
              <a:gd name="connsiteY325" fmla="*/ 6661888 h 6858000"/>
              <a:gd name="connsiteX326" fmla="*/ 3399216 w 7467600"/>
              <a:gd name="connsiteY326" fmla="*/ 6858000 h 6858000"/>
              <a:gd name="connsiteX327" fmla="*/ 3303688 w 7467600"/>
              <a:gd name="connsiteY327" fmla="*/ 6858000 h 6858000"/>
              <a:gd name="connsiteX328" fmla="*/ 3391774 w 7467600"/>
              <a:gd name="connsiteY328" fmla="*/ 6697181 h 6858000"/>
              <a:gd name="connsiteX329" fmla="*/ 3735540 w 7467600"/>
              <a:gd name="connsiteY329" fmla="*/ 5546923 h 6858000"/>
              <a:gd name="connsiteX330" fmla="*/ 3729438 w 7467600"/>
              <a:gd name="connsiteY330" fmla="*/ 5569058 h 6858000"/>
              <a:gd name="connsiteX331" fmla="*/ 3707782 w 7467600"/>
              <a:gd name="connsiteY331" fmla="*/ 5644908 h 6858000"/>
              <a:gd name="connsiteX332" fmla="*/ 3583827 w 7467600"/>
              <a:gd name="connsiteY332" fmla="*/ 6039215 h 6858000"/>
              <a:gd name="connsiteX333" fmla="*/ 3547861 w 7467600"/>
              <a:gd name="connsiteY333" fmla="*/ 6129609 h 6858000"/>
              <a:gd name="connsiteX334" fmla="*/ 3490905 w 7467600"/>
              <a:gd name="connsiteY334" fmla="*/ 6277660 h 6858000"/>
              <a:gd name="connsiteX335" fmla="*/ 3455859 w 7467600"/>
              <a:gd name="connsiteY335" fmla="*/ 6391301 h 6858000"/>
              <a:gd name="connsiteX336" fmla="*/ 3429112 w 7467600"/>
              <a:gd name="connsiteY336" fmla="*/ 6479469 h 6858000"/>
              <a:gd name="connsiteX337" fmla="*/ 3304862 w 7467600"/>
              <a:gd name="connsiteY337" fmla="*/ 6796476 h 6858000"/>
              <a:gd name="connsiteX338" fmla="*/ 3276071 w 7467600"/>
              <a:gd name="connsiteY338" fmla="*/ 6858000 h 6858000"/>
              <a:gd name="connsiteX339" fmla="*/ 3240805 w 7467600"/>
              <a:gd name="connsiteY339" fmla="*/ 6858000 h 6858000"/>
              <a:gd name="connsiteX340" fmla="*/ 3275917 w 7467600"/>
              <a:gd name="connsiteY340" fmla="*/ 6783192 h 6858000"/>
              <a:gd name="connsiteX341" fmla="*/ 3399358 w 7467600"/>
              <a:gd name="connsiteY341" fmla="*/ 6469011 h 6858000"/>
              <a:gd name="connsiteX342" fmla="*/ 3425650 w 7467600"/>
              <a:gd name="connsiteY342" fmla="*/ 6381333 h 6858000"/>
              <a:gd name="connsiteX343" fmla="*/ 3460661 w 7467600"/>
              <a:gd name="connsiteY343" fmla="*/ 6266763 h 6858000"/>
              <a:gd name="connsiteX344" fmla="*/ 3518021 w 7467600"/>
              <a:gd name="connsiteY344" fmla="*/ 6117298 h 6858000"/>
              <a:gd name="connsiteX345" fmla="*/ 3554035 w 7467600"/>
              <a:gd name="connsiteY345" fmla="*/ 6027832 h 6858000"/>
              <a:gd name="connsiteX346" fmla="*/ 3677174 w 7467600"/>
              <a:gd name="connsiteY346" fmla="*/ 5636351 h 6858000"/>
              <a:gd name="connsiteX347" fmla="*/ 3698819 w 7467600"/>
              <a:gd name="connsiteY347" fmla="*/ 5560503 h 6858000"/>
              <a:gd name="connsiteX348" fmla="*/ 3702094 w 7467600"/>
              <a:gd name="connsiteY348" fmla="*/ 5549194 h 6858000"/>
              <a:gd name="connsiteX349" fmla="*/ 3398355 w 7467600"/>
              <a:gd name="connsiteY349" fmla="*/ 6094603 h 6858000"/>
              <a:gd name="connsiteX350" fmla="*/ 3193941 w 7467600"/>
              <a:gd name="connsiteY350" fmla="*/ 6798775 h 6858000"/>
              <a:gd name="connsiteX351" fmla="*/ 3184140 w 7467600"/>
              <a:gd name="connsiteY351" fmla="*/ 6858000 h 6858000"/>
              <a:gd name="connsiteX352" fmla="*/ 3099978 w 7467600"/>
              <a:gd name="connsiteY352" fmla="*/ 6858000 h 6858000"/>
              <a:gd name="connsiteX353" fmla="*/ 3101556 w 7467600"/>
              <a:gd name="connsiteY353" fmla="*/ 6843337 h 6858000"/>
              <a:gd name="connsiteX354" fmla="*/ 3370162 w 7467600"/>
              <a:gd name="connsiteY354" fmla="*/ 5785550 h 6858000"/>
              <a:gd name="connsiteX355" fmla="*/ 3746477 w 7467600"/>
              <a:gd name="connsiteY355" fmla="*/ 5377889 h 6858000"/>
              <a:gd name="connsiteX356" fmla="*/ 3863399 w 7467600"/>
              <a:gd name="connsiteY356" fmla="*/ 5087257 h 6858000"/>
              <a:gd name="connsiteX357" fmla="*/ 3968712 w 7467600"/>
              <a:gd name="connsiteY357" fmla="*/ 4913989 h 6858000"/>
              <a:gd name="connsiteX358" fmla="*/ 2792390 w 7467600"/>
              <a:gd name="connsiteY358" fmla="*/ 5382974 h 6858000"/>
              <a:gd name="connsiteX359" fmla="*/ 2714982 w 7467600"/>
              <a:gd name="connsiteY359" fmla="*/ 5427051 h 6858000"/>
              <a:gd name="connsiteX360" fmla="*/ 2813361 w 7467600"/>
              <a:gd name="connsiteY360" fmla="*/ 6023912 h 6858000"/>
              <a:gd name="connsiteX361" fmla="*/ 2688430 w 7467600"/>
              <a:gd name="connsiteY361" fmla="*/ 6801564 h 6858000"/>
              <a:gd name="connsiteX362" fmla="*/ 2629626 w 7467600"/>
              <a:gd name="connsiteY362" fmla="*/ 6763394 h 6858000"/>
              <a:gd name="connsiteX363" fmla="*/ 2565328 w 7467600"/>
              <a:gd name="connsiteY363" fmla="*/ 5516399 h 6858000"/>
              <a:gd name="connsiteX364" fmla="*/ 1922999 w 7467600"/>
              <a:gd name="connsiteY364" fmla="*/ 5980343 h 6858000"/>
              <a:gd name="connsiteX365" fmla="*/ 1950261 w 7467600"/>
              <a:gd name="connsiteY365" fmla="*/ 6405858 h 6858000"/>
              <a:gd name="connsiteX366" fmla="*/ 2365554 w 7467600"/>
              <a:gd name="connsiteY366" fmla="*/ 6759107 h 6858000"/>
              <a:gd name="connsiteX367" fmla="*/ 2424142 w 7467600"/>
              <a:gd name="connsiteY367" fmla="*/ 6858000 h 6858000"/>
              <a:gd name="connsiteX368" fmla="*/ 2395994 w 7467600"/>
              <a:gd name="connsiteY368" fmla="*/ 6858000 h 6858000"/>
              <a:gd name="connsiteX369" fmla="*/ 2392863 w 7467600"/>
              <a:gd name="connsiteY369" fmla="*/ 6852964 h 6858000"/>
              <a:gd name="connsiteX370" fmla="*/ 2017589 w 7467600"/>
              <a:gd name="connsiteY370" fmla="*/ 6493982 h 6858000"/>
              <a:gd name="connsiteX371" fmla="*/ 2147336 w 7467600"/>
              <a:gd name="connsiteY371" fmla="*/ 6594052 h 6858000"/>
              <a:gd name="connsiteX372" fmla="*/ 2207047 w 7467600"/>
              <a:gd name="connsiteY372" fmla="*/ 6654540 h 6858000"/>
              <a:gd name="connsiteX373" fmla="*/ 2299106 w 7467600"/>
              <a:gd name="connsiteY373" fmla="*/ 6778931 h 6858000"/>
              <a:gd name="connsiteX374" fmla="*/ 2314430 w 7467600"/>
              <a:gd name="connsiteY374" fmla="*/ 6801144 h 6858000"/>
              <a:gd name="connsiteX375" fmla="*/ 2352406 w 7467600"/>
              <a:gd name="connsiteY375" fmla="*/ 6858000 h 6858000"/>
              <a:gd name="connsiteX376" fmla="*/ 2314492 w 7467600"/>
              <a:gd name="connsiteY376" fmla="*/ 6858000 h 6858000"/>
              <a:gd name="connsiteX377" fmla="*/ 2288095 w 7467600"/>
              <a:gd name="connsiteY377" fmla="*/ 6818030 h 6858000"/>
              <a:gd name="connsiteX378" fmla="*/ 2272768 w 7467600"/>
              <a:gd name="connsiteY378" fmla="*/ 6795822 h 6858000"/>
              <a:gd name="connsiteX379" fmla="*/ 2182715 w 7467600"/>
              <a:gd name="connsiteY379" fmla="*/ 6675071 h 6858000"/>
              <a:gd name="connsiteX380" fmla="*/ 2032061 w 7467600"/>
              <a:gd name="connsiteY380" fmla="*/ 6541380 h 6858000"/>
              <a:gd name="connsiteX381" fmla="*/ 2257220 w 7467600"/>
              <a:gd name="connsiteY381" fmla="*/ 6826257 h 6858000"/>
              <a:gd name="connsiteX382" fmla="*/ 2281324 w 7467600"/>
              <a:gd name="connsiteY382" fmla="*/ 6858000 h 6858000"/>
              <a:gd name="connsiteX383" fmla="*/ 2242860 w 7467600"/>
              <a:gd name="connsiteY383" fmla="*/ 6858000 h 6858000"/>
              <a:gd name="connsiteX384" fmla="*/ 2232818 w 7467600"/>
              <a:gd name="connsiteY384" fmla="*/ 6844926 h 6858000"/>
              <a:gd name="connsiteX385" fmla="*/ 1990172 w 7467600"/>
              <a:gd name="connsiteY385" fmla="*/ 6542121 h 6858000"/>
              <a:gd name="connsiteX386" fmla="*/ 2124090 w 7467600"/>
              <a:gd name="connsiteY386" fmla="*/ 6761017 h 6858000"/>
              <a:gd name="connsiteX387" fmla="*/ 2200380 w 7467600"/>
              <a:gd name="connsiteY387" fmla="*/ 6858000 h 6858000"/>
              <a:gd name="connsiteX388" fmla="*/ 2147507 w 7467600"/>
              <a:gd name="connsiteY388" fmla="*/ 6858000 h 6858000"/>
              <a:gd name="connsiteX389" fmla="*/ 2070668 w 7467600"/>
              <a:gd name="connsiteY389" fmla="*/ 6761520 h 6858000"/>
              <a:gd name="connsiteX390" fmla="*/ 1975142 w 7467600"/>
              <a:gd name="connsiteY390" fmla="*/ 6585570 h 6858000"/>
              <a:gd name="connsiteX391" fmla="*/ 2050035 w 7467600"/>
              <a:gd name="connsiteY391" fmla="*/ 6813345 h 6858000"/>
              <a:gd name="connsiteX392" fmla="*/ 2063025 w 7467600"/>
              <a:gd name="connsiteY392" fmla="*/ 6858000 h 6858000"/>
              <a:gd name="connsiteX393" fmla="*/ 2021675 w 7467600"/>
              <a:gd name="connsiteY393" fmla="*/ 6858000 h 6858000"/>
              <a:gd name="connsiteX394" fmla="*/ 2019308 w 7467600"/>
              <a:gd name="connsiteY394" fmla="*/ 6847118 h 6858000"/>
              <a:gd name="connsiteX395" fmla="*/ 1938835 w 7467600"/>
              <a:gd name="connsiteY395" fmla="*/ 6551160 h 6858000"/>
              <a:gd name="connsiteX396" fmla="*/ 1953230 w 7467600"/>
              <a:gd name="connsiteY396" fmla="*/ 6759699 h 6858000"/>
              <a:gd name="connsiteX397" fmla="*/ 1956763 w 7467600"/>
              <a:gd name="connsiteY397" fmla="*/ 6778191 h 6858000"/>
              <a:gd name="connsiteX398" fmla="*/ 1967925 w 7467600"/>
              <a:gd name="connsiteY398" fmla="*/ 6858000 h 6858000"/>
              <a:gd name="connsiteX399" fmla="*/ 1936622 w 7467600"/>
              <a:gd name="connsiteY399" fmla="*/ 6858000 h 6858000"/>
              <a:gd name="connsiteX400" fmla="*/ 1926261 w 7467600"/>
              <a:gd name="connsiteY400" fmla="*/ 6784064 h 6858000"/>
              <a:gd name="connsiteX401" fmla="*/ 1922724 w 7467600"/>
              <a:gd name="connsiteY401" fmla="*/ 6765577 h 6858000"/>
              <a:gd name="connsiteX402" fmla="*/ 1904650 w 7467600"/>
              <a:gd name="connsiteY402" fmla="*/ 6639616 h 6858000"/>
              <a:gd name="connsiteX403" fmla="*/ 1885273 w 7467600"/>
              <a:gd name="connsiteY403" fmla="*/ 6858000 h 6858000"/>
              <a:gd name="connsiteX404" fmla="*/ 1854363 w 7467600"/>
              <a:gd name="connsiteY404" fmla="*/ 6858000 h 6858000"/>
              <a:gd name="connsiteX405" fmla="*/ 1880391 w 7467600"/>
              <a:gd name="connsiteY405" fmla="*/ 6603796 h 6858000"/>
              <a:gd name="connsiteX406" fmla="*/ 1818273 w 7467600"/>
              <a:gd name="connsiteY406" fmla="*/ 6715729 h 6858000"/>
              <a:gd name="connsiteX407" fmla="*/ 1794691 w 7467600"/>
              <a:gd name="connsiteY407" fmla="*/ 6843239 h 6858000"/>
              <a:gd name="connsiteX408" fmla="*/ 1794914 w 7467600"/>
              <a:gd name="connsiteY408" fmla="*/ 6858000 h 6858000"/>
              <a:gd name="connsiteX409" fmla="*/ 1746128 w 7467600"/>
              <a:gd name="connsiteY409" fmla="*/ 6858000 h 6858000"/>
              <a:gd name="connsiteX410" fmla="*/ 1753934 w 7467600"/>
              <a:gd name="connsiteY410" fmla="*/ 6724796 h 6858000"/>
              <a:gd name="connsiteX411" fmla="*/ 1792053 w 7467600"/>
              <a:gd name="connsiteY411" fmla="*/ 6572396 h 6858000"/>
              <a:gd name="connsiteX412" fmla="*/ 1862248 w 7467600"/>
              <a:gd name="connsiteY412" fmla="*/ 6266397 h 6858000"/>
              <a:gd name="connsiteX413" fmla="*/ 1862250 w 7467600"/>
              <a:gd name="connsiteY413" fmla="*/ 6033531 h 6858000"/>
              <a:gd name="connsiteX414" fmla="*/ 1211999 w 7467600"/>
              <a:gd name="connsiteY414" fmla="*/ 6683610 h 6858000"/>
              <a:gd name="connsiteX415" fmla="*/ 1213266 w 7467600"/>
              <a:gd name="connsiteY415" fmla="*/ 6691947 h 6858000"/>
              <a:gd name="connsiteX416" fmla="*/ 1203370 w 7467600"/>
              <a:gd name="connsiteY416" fmla="*/ 6850676 h 6858000"/>
              <a:gd name="connsiteX417" fmla="*/ 1203671 w 7467600"/>
              <a:gd name="connsiteY417" fmla="*/ 6858000 h 6858000"/>
              <a:gd name="connsiteX418" fmla="*/ 1143180 w 7467600"/>
              <a:gd name="connsiteY418" fmla="*/ 6858000 h 6858000"/>
              <a:gd name="connsiteX419" fmla="*/ 1142176 w 7467600"/>
              <a:gd name="connsiteY419" fmla="*/ 6766045 h 6858000"/>
              <a:gd name="connsiteX420" fmla="*/ 1067484 w 7467600"/>
              <a:gd name="connsiteY420" fmla="*/ 6858000 h 6858000"/>
              <a:gd name="connsiteX421" fmla="*/ 953928 w 7467600"/>
              <a:gd name="connsiteY421" fmla="*/ 6858000 h 6858000"/>
              <a:gd name="connsiteX422" fmla="*/ 959715 w 7467600"/>
              <a:gd name="connsiteY422" fmla="*/ 6850185 h 6858000"/>
              <a:gd name="connsiteX423" fmla="*/ 1483788 w 7467600"/>
              <a:gd name="connsiteY423" fmla="*/ 6259174 h 6858000"/>
              <a:gd name="connsiteX424" fmla="*/ 1100671 w 7467600"/>
              <a:gd name="connsiteY424" fmla="*/ 6252137 h 6858000"/>
              <a:gd name="connsiteX425" fmla="*/ 1090144 w 7467600"/>
              <a:gd name="connsiteY425" fmla="*/ 6256748 h 6858000"/>
              <a:gd name="connsiteX426" fmla="*/ 1095872 w 7467600"/>
              <a:gd name="connsiteY426" fmla="*/ 6271892 h 6858000"/>
              <a:gd name="connsiteX427" fmla="*/ 262785 w 7467600"/>
              <a:gd name="connsiteY427" fmla="*/ 6845450 h 6858000"/>
              <a:gd name="connsiteX428" fmla="*/ 209968 w 7467600"/>
              <a:gd name="connsiteY428" fmla="*/ 6770713 h 6858000"/>
              <a:gd name="connsiteX429" fmla="*/ 873460 w 7467600"/>
              <a:gd name="connsiteY429" fmla="*/ 6253768 h 6858000"/>
              <a:gd name="connsiteX430" fmla="*/ 192686 w 7467600"/>
              <a:gd name="connsiteY430" fmla="*/ 5849257 h 6858000"/>
              <a:gd name="connsiteX431" fmla="*/ 4696 w 7467600"/>
              <a:gd name="connsiteY431" fmla="*/ 5697668 h 6858000"/>
              <a:gd name="connsiteX432" fmla="*/ 0 w 7467600"/>
              <a:gd name="connsiteY432" fmla="*/ 5689984 h 6858000"/>
              <a:gd name="connsiteX433" fmla="*/ 0 w 7467600"/>
              <a:gd name="connsiteY433" fmla="*/ 5513472 h 6858000"/>
              <a:gd name="connsiteX434" fmla="*/ 174101 w 7467600"/>
              <a:gd name="connsiteY434" fmla="*/ 5620277 h 6858000"/>
              <a:gd name="connsiteX435" fmla="*/ 891800 w 7467600"/>
              <a:gd name="connsiteY435" fmla="*/ 6036935 h 6858000"/>
              <a:gd name="connsiteX436" fmla="*/ 1072219 w 7467600"/>
              <a:gd name="connsiteY436" fmla="*/ 6169443 h 6858000"/>
              <a:gd name="connsiteX437" fmla="*/ 1074117 w 7467600"/>
              <a:gd name="connsiteY437" fmla="*/ 6170301 h 6858000"/>
              <a:gd name="connsiteX438" fmla="*/ 1083114 w 7467600"/>
              <a:gd name="connsiteY438" fmla="*/ 6174131 h 6858000"/>
              <a:gd name="connsiteX439" fmla="*/ 1543010 w 7467600"/>
              <a:gd name="connsiteY439" fmla="*/ 6191140 h 6858000"/>
              <a:gd name="connsiteX440" fmla="*/ 1551080 w 7467600"/>
              <a:gd name="connsiteY440" fmla="*/ 6195006 h 6858000"/>
              <a:gd name="connsiteX441" fmla="*/ 2345443 w 7467600"/>
              <a:gd name="connsiteY441" fmla="*/ 5549882 h 6858000"/>
              <a:gd name="connsiteX442" fmla="*/ 1721499 w 7467600"/>
              <a:gd name="connsiteY442" fmla="*/ 5599969 h 6858000"/>
              <a:gd name="connsiteX443" fmla="*/ 767716 w 7467600"/>
              <a:gd name="connsiteY443" fmla="*/ 5472768 h 6858000"/>
              <a:gd name="connsiteX444" fmla="*/ 722147 w 7467600"/>
              <a:gd name="connsiteY444" fmla="*/ 5393091 h 6858000"/>
              <a:gd name="connsiteX445" fmla="*/ 1485552 w 7467600"/>
              <a:gd name="connsiteY445" fmla="*/ 5313202 h 6858000"/>
              <a:gd name="connsiteX446" fmla="*/ 2143004 w 7467600"/>
              <a:gd name="connsiteY446" fmla="*/ 5402420 h 6858000"/>
              <a:gd name="connsiteX447" fmla="*/ 1933391 w 7467600"/>
              <a:gd name="connsiteY447" fmla="*/ 5156971 h 6858000"/>
              <a:gd name="connsiteX448" fmla="*/ 1827118 w 7467600"/>
              <a:gd name="connsiteY448" fmla="*/ 4968410 h 6858000"/>
              <a:gd name="connsiteX449" fmla="*/ 1837349 w 7467600"/>
              <a:gd name="connsiteY449" fmla="*/ 4956357 h 6858000"/>
              <a:gd name="connsiteX450" fmla="*/ 2162835 w 7467600"/>
              <a:gd name="connsiteY450" fmla="*/ 5187853 h 6858000"/>
              <a:gd name="connsiteX451" fmla="*/ 2257167 w 7467600"/>
              <a:gd name="connsiteY451" fmla="*/ 5462123 h 6858000"/>
              <a:gd name="connsiteX452" fmla="*/ 2261598 w 7467600"/>
              <a:gd name="connsiteY452" fmla="*/ 5467998 h 6858000"/>
              <a:gd name="connsiteX453" fmla="*/ 2437177 w 7467600"/>
              <a:gd name="connsiteY453" fmla="*/ 5479608 h 6858000"/>
              <a:gd name="connsiteX454" fmla="*/ 2445247 w 7467600"/>
              <a:gd name="connsiteY454" fmla="*/ 5483476 h 6858000"/>
              <a:gd name="connsiteX455" fmla="*/ 2743626 w 7467600"/>
              <a:gd name="connsiteY455" fmla="*/ 5304819 h 6858000"/>
              <a:gd name="connsiteX456" fmla="*/ 3048102 w 7467600"/>
              <a:gd name="connsiteY456" fmla="*/ 5150595 h 6858000"/>
              <a:gd name="connsiteX457" fmla="*/ 1799414 w 7467600"/>
              <a:gd name="connsiteY457" fmla="*/ 4694732 h 6858000"/>
              <a:gd name="connsiteX458" fmla="*/ 1771735 w 7467600"/>
              <a:gd name="connsiteY458" fmla="*/ 4619929 h 6858000"/>
              <a:gd name="connsiteX459" fmla="*/ 3104273 w 7467600"/>
              <a:gd name="connsiteY459" fmla="*/ 5076159 h 6858000"/>
              <a:gd name="connsiteX460" fmla="*/ 3113245 w 7467600"/>
              <a:gd name="connsiteY460" fmla="*/ 5090705 h 6858000"/>
              <a:gd name="connsiteX461" fmla="*/ 3126294 w 7467600"/>
              <a:gd name="connsiteY461" fmla="*/ 5114400 h 6858000"/>
              <a:gd name="connsiteX462" fmla="*/ 3937433 w 7467600"/>
              <a:gd name="connsiteY462" fmla="*/ 4830473 h 6858000"/>
              <a:gd name="connsiteX463" fmla="*/ 3590475 w 7467600"/>
              <a:gd name="connsiteY463" fmla="*/ 4597974 h 6858000"/>
              <a:gd name="connsiteX464" fmla="*/ 3100264 w 7467600"/>
              <a:gd name="connsiteY464" fmla="*/ 4579845 h 6858000"/>
              <a:gd name="connsiteX465" fmla="*/ 2183576 w 7467600"/>
              <a:gd name="connsiteY465" fmla="*/ 4227150 h 6858000"/>
              <a:gd name="connsiteX466" fmla="*/ 2151029 w 7467600"/>
              <a:gd name="connsiteY466" fmla="*/ 4146947 h 6858000"/>
              <a:gd name="connsiteX467" fmla="*/ 3563434 w 7467600"/>
              <a:gd name="connsiteY467" fmla="*/ 4469115 h 6858000"/>
              <a:gd name="connsiteX468" fmla="*/ 3177952 w 7467600"/>
              <a:gd name="connsiteY468" fmla="*/ 3657386 h 6858000"/>
              <a:gd name="connsiteX469" fmla="*/ 3189263 w 7467600"/>
              <a:gd name="connsiteY469" fmla="*/ 3625726 h 6858000"/>
              <a:gd name="connsiteX470" fmla="*/ 3560912 w 7467600"/>
              <a:gd name="connsiteY470" fmla="*/ 4079863 h 6858000"/>
              <a:gd name="connsiteX471" fmla="*/ 3626636 w 7467600"/>
              <a:gd name="connsiteY471" fmla="*/ 4512230 h 6858000"/>
              <a:gd name="connsiteX472" fmla="*/ 3653088 w 7467600"/>
              <a:gd name="connsiteY472" fmla="*/ 4521417 h 6858000"/>
              <a:gd name="connsiteX473" fmla="*/ 3988128 w 7467600"/>
              <a:gd name="connsiteY473" fmla="*/ 4817267 h 6858000"/>
              <a:gd name="connsiteX474" fmla="*/ 4830582 w 7467600"/>
              <a:gd name="connsiteY474" fmla="*/ 4676000 h 6858000"/>
              <a:gd name="connsiteX475" fmla="*/ 4830100 w 7467600"/>
              <a:gd name="connsiteY475" fmla="*/ 4675554 h 6858000"/>
              <a:gd name="connsiteX476" fmla="*/ 4036318 w 7467600"/>
              <a:gd name="connsiteY476" fmla="*/ 4147013 h 6858000"/>
              <a:gd name="connsiteX477" fmla="*/ 3432098 w 7467600"/>
              <a:gd name="connsiteY477" fmla="*/ 3537312 h 6858000"/>
              <a:gd name="connsiteX478" fmla="*/ 3446761 w 7467600"/>
              <a:gd name="connsiteY478" fmla="*/ 3461278 h 6858000"/>
              <a:gd name="connsiteX479" fmla="*/ 4419733 w 7467600"/>
              <a:gd name="connsiteY479" fmla="*/ 3963555 h 6858000"/>
              <a:gd name="connsiteX480" fmla="*/ 4781371 w 7467600"/>
              <a:gd name="connsiteY480" fmla="*/ 4458604 h 6858000"/>
              <a:gd name="connsiteX481" fmla="*/ 4780440 w 7467600"/>
              <a:gd name="connsiteY481" fmla="*/ 4470290 h 6858000"/>
              <a:gd name="connsiteX482" fmla="*/ 4898954 w 7467600"/>
              <a:gd name="connsiteY482" fmla="*/ 4662092 h 6858000"/>
              <a:gd name="connsiteX483" fmla="*/ 4900699 w 7467600"/>
              <a:gd name="connsiteY483" fmla="*/ 4670867 h 6858000"/>
              <a:gd name="connsiteX484" fmla="*/ 5714511 w 7467600"/>
              <a:gd name="connsiteY484" fmla="*/ 4663483 h 6858000"/>
              <a:gd name="connsiteX485" fmla="*/ 5464793 w 7467600"/>
              <a:gd name="connsiteY485" fmla="*/ 4393556 h 6858000"/>
              <a:gd name="connsiteX486" fmla="*/ 5461897 w 7467600"/>
              <a:gd name="connsiteY486" fmla="*/ 4390879 h 6858000"/>
              <a:gd name="connsiteX487" fmla="*/ 4294126 w 7467600"/>
              <a:gd name="connsiteY487" fmla="*/ 3303048 h 6858000"/>
              <a:gd name="connsiteX488" fmla="*/ 4305321 w 7467600"/>
              <a:gd name="connsiteY488" fmla="*/ 3256953 h 6858000"/>
              <a:gd name="connsiteX489" fmla="*/ 4949299 w 7467600"/>
              <a:gd name="connsiteY489" fmla="*/ 3766336 h 6858000"/>
              <a:gd name="connsiteX490" fmla="*/ 5291452 w 7467600"/>
              <a:gd name="connsiteY490" fmla="*/ 4076801 h 6858000"/>
              <a:gd name="connsiteX491" fmla="*/ 5434998 w 7467600"/>
              <a:gd name="connsiteY491" fmla="*/ 4254100 h 6858000"/>
              <a:gd name="connsiteX492" fmla="*/ 5351015 w 7467600"/>
              <a:gd name="connsiteY492" fmla="*/ 3760989 h 6858000"/>
              <a:gd name="connsiteX493" fmla="*/ 5413780 w 7467600"/>
              <a:gd name="connsiteY493" fmla="*/ 2966265 h 6858000"/>
              <a:gd name="connsiteX494" fmla="*/ 5425627 w 7467600"/>
              <a:gd name="connsiteY494" fmla="*/ 2954192 h 6858000"/>
              <a:gd name="connsiteX495" fmla="*/ 6604735 w 7467600"/>
              <a:gd name="connsiteY495" fmla="*/ 2041381 h 6858000"/>
              <a:gd name="connsiteX496" fmla="*/ 7204487 w 7467600"/>
              <a:gd name="connsiteY496" fmla="*/ 2742112 h 6858000"/>
              <a:gd name="connsiteX497" fmla="*/ 7131592 w 7467600"/>
              <a:gd name="connsiteY497" fmla="*/ 2672096 h 6858000"/>
              <a:gd name="connsiteX498" fmla="*/ 6996344 w 7467600"/>
              <a:gd name="connsiteY498" fmla="*/ 2518310 h 6858000"/>
              <a:gd name="connsiteX499" fmla="*/ 6735495 w 7467600"/>
              <a:gd name="connsiteY499" fmla="*/ 2196890 h 6858000"/>
              <a:gd name="connsiteX500" fmla="*/ 6721901 w 7467600"/>
              <a:gd name="connsiteY500" fmla="*/ 2179274 h 6858000"/>
              <a:gd name="connsiteX501" fmla="*/ 6604735 w 7467600"/>
              <a:gd name="connsiteY501" fmla="*/ 2041381 h 6858000"/>
              <a:gd name="connsiteX502" fmla="*/ 6591670 w 7467600"/>
              <a:gd name="connsiteY502" fmla="*/ 1988277 h 6858000"/>
              <a:gd name="connsiteX503" fmla="*/ 6747349 w 7467600"/>
              <a:gd name="connsiteY503" fmla="*/ 2160069 h 6858000"/>
              <a:gd name="connsiteX504" fmla="*/ 6760943 w 7467600"/>
              <a:gd name="connsiteY504" fmla="*/ 2177686 h 6858000"/>
              <a:gd name="connsiteX505" fmla="*/ 7021065 w 7467600"/>
              <a:gd name="connsiteY505" fmla="*/ 2498102 h 6858000"/>
              <a:gd name="connsiteX506" fmla="*/ 7155223 w 7467600"/>
              <a:gd name="connsiteY506" fmla="*/ 2650386 h 6858000"/>
              <a:gd name="connsiteX507" fmla="*/ 7203167 w 7467600"/>
              <a:gd name="connsiteY507" fmla="*/ 2697288 h 6858000"/>
              <a:gd name="connsiteX508" fmla="*/ 6937703 w 7467600"/>
              <a:gd name="connsiteY508" fmla="*/ 2321981 h 6858000"/>
              <a:gd name="connsiteX509" fmla="*/ 6591670 w 7467600"/>
              <a:gd name="connsiteY509" fmla="*/ 1988277 h 6858000"/>
              <a:gd name="connsiteX510" fmla="*/ 5798671 w 7467600"/>
              <a:gd name="connsiteY510" fmla="*/ 1981601 h 6858000"/>
              <a:gd name="connsiteX511" fmla="*/ 5754709 w 7467600"/>
              <a:gd name="connsiteY511" fmla="*/ 2071454 h 6858000"/>
              <a:gd name="connsiteX512" fmla="*/ 5763044 w 7467600"/>
              <a:gd name="connsiteY512" fmla="*/ 2842206 h 6858000"/>
              <a:gd name="connsiteX513" fmla="*/ 5764974 w 7467600"/>
              <a:gd name="connsiteY513" fmla="*/ 2799609 h 6858000"/>
              <a:gd name="connsiteX514" fmla="*/ 5767665 w 7467600"/>
              <a:gd name="connsiteY514" fmla="*/ 2666409 h 6858000"/>
              <a:gd name="connsiteX515" fmla="*/ 5763055 w 7467600"/>
              <a:gd name="connsiteY515" fmla="*/ 2579705 h 6858000"/>
              <a:gd name="connsiteX516" fmla="*/ 5758079 w 7467600"/>
              <a:gd name="connsiteY516" fmla="*/ 2492508 h 6858000"/>
              <a:gd name="connsiteX517" fmla="*/ 5779325 w 7467600"/>
              <a:gd name="connsiteY517" fmla="*/ 2197069 h 6858000"/>
              <a:gd name="connsiteX518" fmla="*/ 5798671 w 7467600"/>
              <a:gd name="connsiteY518" fmla="*/ 1981601 h 6858000"/>
              <a:gd name="connsiteX519" fmla="*/ 5829202 w 7467600"/>
              <a:gd name="connsiteY519" fmla="*/ 1971679 h 6858000"/>
              <a:gd name="connsiteX520" fmla="*/ 5809558 w 7467600"/>
              <a:gd name="connsiteY520" fmla="*/ 2198043 h 6858000"/>
              <a:gd name="connsiteX521" fmla="*/ 5788653 w 7467600"/>
              <a:gd name="connsiteY521" fmla="*/ 2489430 h 6858000"/>
              <a:gd name="connsiteX522" fmla="*/ 5793439 w 7467600"/>
              <a:gd name="connsiteY522" fmla="*/ 2575235 h 6858000"/>
              <a:gd name="connsiteX523" fmla="*/ 5796837 w 7467600"/>
              <a:gd name="connsiteY523" fmla="*/ 2637633 h 6858000"/>
              <a:gd name="connsiteX524" fmla="*/ 5818614 w 7467600"/>
              <a:gd name="connsiteY524" fmla="*/ 2473055 h 6858000"/>
              <a:gd name="connsiteX525" fmla="*/ 5829202 w 7467600"/>
              <a:gd name="connsiteY525" fmla="*/ 1971679 h 6858000"/>
              <a:gd name="connsiteX526" fmla="*/ 5911389 w 7467600"/>
              <a:gd name="connsiteY526" fmla="*/ 1898371 h 6858000"/>
              <a:gd name="connsiteX527" fmla="*/ 6237627 w 7467600"/>
              <a:gd name="connsiteY527" fmla="*/ 2231921 h 6858000"/>
              <a:gd name="connsiteX528" fmla="*/ 5911389 w 7467600"/>
              <a:gd name="connsiteY528" fmla="*/ 1898371 h 6858000"/>
              <a:gd name="connsiteX529" fmla="*/ 6944437 w 7467600"/>
              <a:gd name="connsiteY529" fmla="*/ 1575402 h 6858000"/>
              <a:gd name="connsiteX530" fmla="*/ 6304730 w 7467600"/>
              <a:gd name="connsiteY530" fmla="*/ 1766654 h 6858000"/>
              <a:gd name="connsiteX531" fmla="*/ 6944437 w 7467600"/>
              <a:gd name="connsiteY531" fmla="*/ 1575402 h 6858000"/>
              <a:gd name="connsiteX532" fmla="*/ 7019523 w 7467600"/>
              <a:gd name="connsiteY532" fmla="*/ 1519450 h 6858000"/>
              <a:gd name="connsiteX533" fmla="*/ 6298091 w 7467600"/>
              <a:gd name="connsiteY533" fmla="*/ 1737122 h 6858000"/>
              <a:gd name="connsiteX534" fmla="*/ 7019523 w 7467600"/>
              <a:gd name="connsiteY534" fmla="*/ 1519450 h 6858000"/>
              <a:gd name="connsiteX535" fmla="*/ 2399523 w 7467600"/>
              <a:gd name="connsiteY535" fmla="*/ 1428234 h 6858000"/>
              <a:gd name="connsiteX536" fmla="*/ 2224982 w 7467600"/>
              <a:gd name="connsiteY536" fmla="*/ 1826201 h 6858000"/>
              <a:gd name="connsiteX537" fmla="*/ 2096099 w 7467600"/>
              <a:gd name="connsiteY537" fmla="*/ 2345900 h 6858000"/>
              <a:gd name="connsiteX538" fmla="*/ 2283317 w 7467600"/>
              <a:gd name="connsiteY538" fmla="*/ 1796925 h 6858000"/>
              <a:gd name="connsiteX539" fmla="*/ 2399523 w 7467600"/>
              <a:gd name="connsiteY539" fmla="*/ 1428234 h 6858000"/>
              <a:gd name="connsiteX540" fmla="*/ 2448558 w 7467600"/>
              <a:gd name="connsiteY540" fmla="*/ 1373435 h 6858000"/>
              <a:gd name="connsiteX541" fmla="*/ 2312521 w 7467600"/>
              <a:gd name="connsiteY541" fmla="*/ 1806140 h 6858000"/>
              <a:gd name="connsiteX542" fmla="*/ 2127533 w 7467600"/>
              <a:gd name="connsiteY542" fmla="*/ 2348380 h 6858000"/>
              <a:gd name="connsiteX543" fmla="*/ 2358080 w 7467600"/>
              <a:gd name="connsiteY543" fmla="*/ 1866134 h 6858000"/>
              <a:gd name="connsiteX544" fmla="*/ 2407436 w 7467600"/>
              <a:gd name="connsiteY544" fmla="*/ 1651070 h 6858000"/>
              <a:gd name="connsiteX545" fmla="*/ 2448558 w 7467600"/>
              <a:gd name="connsiteY545" fmla="*/ 1373435 h 6858000"/>
              <a:gd name="connsiteX546" fmla="*/ 278707 w 7467600"/>
              <a:gd name="connsiteY546" fmla="*/ 1352270 h 6858000"/>
              <a:gd name="connsiteX547" fmla="*/ 321570 w 7467600"/>
              <a:gd name="connsiteY547" fmla="*/ 1861610 h 6858000"/>
              <a:gd name="connsiteX548" fmla="*/ 294281 w 7467600"/>
              <a:gd name="connsiteY548" fmla="*/ 1440658 h 6858000"/>
              <a:gd name="connsiteX549" fmla="*/ 278707 w 7467600"/>
              <a:gd name="connsiteY549" fmla="*/ 1352270 h 6858000"/>
              <a:gd name="connsiteX550" fmla="*/ 1423821 w 7467600"/>
              <a:gd name="connsiteY550" fmla="*/ 1351958 h 6858000"/>
              <a:gd name="connsiteX551" fmla="*/ 1638521 w 7467600"/>
              <a:gd name="connsiteY551" fmla="*/ 1908470 h 6858000"/>
              <a:gd name="connsiteX552" fmla="*/ 1754199 w 7467600"/>
              <a:gd name="connsiteY552" fmla="*/ 2149284 h 6858000"/>
              <a:gd name="connsiteX553" fmla="*/ 1908359 w 7467600"/>
              <a:gd name="connsiteY553" fmla="*/ 2364988 h 6858000"/>
              <a:gd name="connsiteX554" fmla="*/ 1647661 w 7467600"/>
              <a:gd name="connsiteY554" fmla="*/ 1825945 h 6858000"/>
              <a:gd name="connsiteX555" fmla="*/ 1423821 w 7467600"/>
              <a:gd name="connsiteY555" fmla="*/ 1351958 h 6858000"/>
              <a:gd name="connsiteX556" fmla="*/ 1431890 w 7467600"/>
              <a:gd name="connsiteY556" fmla="*/ 1306475 h 6858000"/>
              <a:gd name="connsiteX557" fmla="*/ 1507597 w 7467600"/>
              <a:gd name="connsiteY557" fmla="*/ 1446132 h 6858000"/>
              <a:gd name="connsiteX558" fmla="*/ 1674586 w 7467600"/>
              <a:gd name="connsiteY558" fmla="*/ 1813832 h 6858000"/>
              <a:gd name="connsiteX559" fmla="*/ 1815950 w 7467600"/>
              <a:gd name="connsiteY559" fmla="*/ 2128564 h 6858000"/>
              <a:gd name="connsiteX560" fmla="*/ 1984242 w 7467600"/>
              <a:gd name="connsiteY560" fmla="*/ 2430829 h 6858000"/>
              <a:gd name="connsiteX561" fmla="*/ 2014023 w 7467600"/>
              <a:gd name="connsiteY561" fmla="*/ 2450995 h 6858000"/>
              <a:gd name="connsiteX562" fmla="*/ 1747337 w 7467600"/>
              <a:gd name="connsiteY562" fmla="*/ 1855264 h 6858000"/>
              <a:gd name="connsiteX563" fmla="*/ 1533749 w 7467600"/>
              <a:gd name="connsiteY563" fmla="*/ 1478656 h 6858000"/>
              <a:gd name="connsiteX564" fmla="*/ 1431890 w 7467600"/>
              <a:gd name="connsiteY564" fmla="*/ 1306475 h 6858000"/>
              <a:gd name="connsiteX565" fmla="*/ 5052692 w 7467600"/>
              <a:gd name="connsiteY565" fmla="*/ 1292994 h 6858000"/>
              <a:gd name="connsiteX566" fmla="*/ 5200661 w 7467600"/>
              <a:gd name="connsiteY566" fmla="*/ 1635186 h 6858000"/>
              <a:gd name="connsiteX567" fmla="*/ 5297138 w 7467600"/>
              <a:gd name="connsiteY567" fmla="*/ 1906351 h 6858000"/>
              <a:gd name="connsiteX568" fmla="*/ 5052692 w 7467600"/>
              <a:gd name="connsiteY568" fmla="*/ 1292994 h 6858000"/>
              <a:gd name="connsiteX569" fmla="*/ 5009948 w 7467600"/>
              <a:gd name="connsiteY569" fmla="*/ 1273619 h 6858000"/>
              <a:gd name="connsiteX570" fmla="*/ 5121777 w 7467600"/>
              <a:gd name="connsiteY570" fmla="*/ 1654213 h 6858000"/>
              <a:gd name="connsiteX571" fmla="*/ 5293545 w 7467600"/>
              <a:gd name="connsiteY571" fmla="*/ 2072247 h 6858000"/>
              <a:gd name="connsiteX572" fmla="*/ 5294042 w 7467600"/>
              <a:gd name="connsiteY572" fmla="*/ 2065019 h 6858000"/>
              <a:gd name="connsiteX573" fmla="*/ 5171936 w 7467600"/>
              <a:gd name="connsiteY573" fmla="*/ 1647613 h 6858000"/>
              <a:gd name="connsiteX574" fmla="*/ 5009948 w 7467600"/>
              <a:gd name="connsiteY574" fmla="*/ 1273619 h 6858000"/>
              <a:gd name="connsiteX575" fmla="*/ 655236 w 7467600"/>
              <a:gd name="connsiteY575" fmla="*/ 1268632 h 6858000"/>
              <a:gd name="connsiteX576" fmla="*/ 839521 w 7467600"/>
              <a:gd name="connsiteY576" fmla="*/ 1685315 h 6858000"/>
              <a:gd name="connsiteX577" fmla="*/ 1109416 w 7467600"/>
              <a:gd name="connsiteY577" fmla="*/ 2061663 h 6858000"/>
              <a:gd name="connsiteX578" fmla="*/ 1298300 w 7467600"/>
              <a:gd name="connsiteY578" fmla="*/ 2247742 h 6858000"/>
              <a:gd name="connsiteX579" fmla="*/ 1125871 w 7467600"/>
              <a:gd name="connsiteY579" fmla="*/ 1989513 h 6858000"/>
              <a:gd name="connsiteX580" fmla="*/ 981574 w 7467600"/>
              <a:gd name="connsiteY580" fmla="*/ 1783157 h 6858000"/>
              <a:gd name="connsiteX581" fmla="*/ 922198 w 7467600"/>
              <a:gd name="connsiteY581" fmla="*/ 1677437 h 6858000"/>
              <a:gd name="connsiteX582" fmla="*/ 869293 w 7467600"/>
              <a:gd name="connsiteY582" fmla="*/ 1583214 h 6858000"/>
              <a:gd name="connsiteX583" fmla="*/ 751431 w 7467600"/>
              <a:gd name="connsiteY583" fmla="*/ 1405731 h 6858000"/>
              <a:gd name="connsiteX584" fmla="*/ 655236 w 7467600"/>
              <a:gd name="connsiteY584" fmla="*/ 1268632 h 6858000"/>
              <a:gd name="connsiteX585" fmla="*/ 6516292 w 7467600"/>
              <a:gd name="connsiteY585" fmla="*/ 1263064 h 6858000"/>
              <a:gd name="connsiteX586" fmla="*/ 5736320 w 7467600"/>
              <a:gd name="connsiteY586" fmla="*/ 1501803 h 6858000"/>
              <a:gd name="connsiteX587" fmla="*/ 6516292 w 7467600"/>
              <a:gd name="connsiteY587" fmla="*/ 1263064 h 6858000"/>
              <a:gd name="connsiteX588" fmla="*/ 291466 w 7467600"/>
              <a:gd name="connsiteY588" fmla="*/ 1250369 h 6858000"/>
              <a:gd name="connsiteX589" fmla="*/ 323180 w 7467600"/>
              <a:gd name="connsiteY589" fmla="*/ 1435283 h 6858000"/>
              <a:gd name="connsiteX590" fmla="*/ 349381 w 7467600"/>
              <a:gd name="connsiteY590" fmla="*/ 1875041 h 6858000"/>
              <a:gd name="connsiteX591" fmla="*/ 374363 w 7467600"/>
              <a:gd name="connsiteY591" fmla="*/ 1506494 h 6858000"/>
              <a:gd name="connsiteX592" fmla="*/ 302168 w 7467600"/>
              <a:gd name="connsiteY592" fmla="*/ 1274495 h 6858000"/>
              <a:gd name="connsiteX593" fmla="*/ 291466 w 7467600"/>
              <a:gd name="connsiteY593" fmla="*/ 1250369 h 6858000"/>
              <a:gd name="connsiteX594" fmla="*/ 678222 w 7467600"/>
              <a:gd name="connsiteY594" fmla="*/ 1248670 h 6858000"/>
              <a:gd name="connsiteX595" fmla="*/ 775536 w 7467600"/>
              <a:gd name="connsiteY595" fmla="*/ 1388015 h 6858000"/>
              <a:gd name="connsiteX596" fmla="*/ 894529 w 7467600"/>
              <a:gd name="connsiteY596" fmla="*/ 1567739 h 6858000"/>
              <a:gd name="connsiteX597" fmla="*/ 948000 w 7467600"/>
              <a:gd name="connsiteY597" fmla="*/ 1663088 h 6858000"/>
              <a:gd name="connsiteX598" fmla="*/ 1006812 w 7467600"/>
              <a:gd name="connsiteY598" fmla="*/ 1767683 h 6858000"/>
              <a:gd name="connsiteX599" fmla="*/ 1149133 w 7467600"/>
              <a:gd name="connsiteY599" fmla="*/ 1971513 h 6858000"/>
              <a:gd name="connsiteX600" fmla="*/ 1333952 w 7467600"/>
              <a:gd name="connsiteY600" fmla="*/ 2251620 h 6858000"/>
              <a:gd name="connsiteX601" fmla="*/ 1337329 w 7467600"/>
              <a:gd name="connsiteY601" fmla="*/ 2258350 h 6858000"/>
              <a:gd name="connsiteX602" fmla="*/ 1014726 w 7467600"/>
              <a:gd name="connsiteY602" fmla="*/ 1615556 h 6858000"/>
              <a:gd name="connsiteX603" fmla="*/ 678222 w 7467600"/>
              <a:gd name="connsiteY603" fmla="*/ 1248670 h 6858000"/>
              <a:gd name="connsiteX604" fmla="*/ 6691602 w 7467600"/>
              <a:gd name="connsiteY604" fmla="*/ 1140573 h 6858000"/>
              <a:gd name="connsiteX605" fmla="*/ 6571100 w 7467600"/>
              <a:gd name="connsiteY605" fmla="*/ 1183662 h 6858000"/>
              <a:gd name="connsiteX606" fmla="*/ 6241687 w 7467600"/>
              <a:gd name="connsiteY606" fmla="*/ 1257600 h 6858000"/>
              <a:gd name="connsiteX607" fmla="*/ 5693009 w 7467600"/>
              <a:gd name="connsiteY607" fmla="*/ 1478256 h 6858000"/>
              <a:gd name="connsiteX608" fmla="*/ 6548420 w 7467600"/>
              <a:gd name="connsiteY608" fmla="*/ 1214599 h 6858000"/>
              <a:gd name="connsiteX609" fmla="*/ 6605473 w 7467600"/>
              <a:gd name="connsiteY609" fmla="*/ 1184686 h 6858000"/>
              <a:gd name="connsiteX610" fmla="*/ 6691602 w 7467600"/>
              <a:gd name="connsiteY610" fmla="*/ 1140573 h 6858000"/>
              <a:gd name="connsiteX611" fmla="*/ 4002475 w 7467600"/>
              <a:gd name="connsiteY611" fmla="*/ 1037802 h 6858000"/>
              <a:gd name="connsiteX612" fmla="*/ 4000324 w 7467600"/>
              <a:gd name="connsiteY612" fmla="*/ 1039362 h 6858000"/>
              <a:gd name="connsiteX613" fmla="*/ 4002862 w 7467600"/>
              <a:gd name="connsiteY613" fmla="*/ 1042866 h 6858000"/>
              <a:gd name="connsiteX614" fmla="*/ 4002475 w 7467600"/>
              <a:gd name="connsiteY614" fmla="*/ 1037802 h 6858000"/>
              <a:gd name="connsiteX615" fmla="*/ 506322 w 7467600"/>
              <a:gd name="connsiteY615" fmla="*/ 1020997 h 6858000"/>
              <a:gd name="connsiteX616" fmla="*/ 533068 w 7467600"/>
              <a:gd name="connsiteY616" fmla="*/ 1029409 h 6858000"/>
              <a:gd name="connsiteX617" fmla="*/ 1232525 w 7467600"/>
              <a:gd name="connsiteY617" fmla="*/ 1804675 h 6858000"/>
              <a:gd name="connsiteX618" fmla="*/ 1388858 w 7467600"/>
              <a:gd name="connsiteY618" fmla="*/ 2368011 h 6858000"/>
              <a:gd name="connsiteX619" fmla="*/ 1384098 w 7467600"/>
              <a:gd name="connsiteY619" fmla="*/ 2378125 h 6858000"/>
              <a:gd name="connsiteX620" fmla="*/ 1425393 w 7467600"/>
              <a:gd name="connsiteY620" fmla="*/ 2589124 h 6858000"/>
              <a:gd name="connsiteX621" fmla="*/ 1424001 w 7467600"/>
              <a:gd name="connsiteY621" fmla="*/ 2597541 h 6858000"/>
              <a:gd name="connsiteX622" fmla="*/ 2152729 w 7467600"/>
              <a:gd name="connsiteY622" fmla="*/ 2864487 h 6858000"/>
              <a:gd name="connsiteX623" fmla="*/ 2020609 w 7467600"/>
              <a:gd name="connsiteY623" fmla="*/ 2539671 h 6858000"/>
              <a:gd name="connsiteX624" fmla="*/ 2018920 w 7467600"/>
              <a:gd name="connsiteY624" fmla="*/ 2536309 h 6858000"/>
              <a:gd name="connsiteX625" fmla="*/ 1342441 w 7467600"/>
              <a:gd name="connsiteY625" fmla="*/ 1173017 h 6858000"/>
              <a:gd name="connsiteX626" fmla="*/ 1367925 w 7467600"/>
              <a:gd name="connsiteY626" fmla="*/ 1135648 h 6858000"/>
              <a:gd name="connsiteX627" fmla="*/ 1771401 w 7467600"/>
              <a:gd name="connsiteY627" fmla="*/ 1806673 h 6858000"/>
              <a:gd name="connsiteX628" fmla="*/ 1972385 w 7467600"/>
              <a:gd name="connsiteY628" fmla="*/ 2198735 h 6858000"/>
              <a:gd name="connsiteX629" fmla="*/ 2040892 w 7467600"/>
              <a:gd name="connsiteY629" fmla="*/ 2405205 h 6858000"/>
              <a:gd name="connsiteX630" fmla="*/ 2131689 w 7467600"/>
              <a:gd name="connsiteY630" fmla="*/ 1936926 h 6858000"/>
              <a:gd name="connsiteX631" fmla="*/ 2454820 w 7467600"/>
              <a:gd name="connsiteY631" fmla="*/ 1248808 h 6858000"/>
              <a:gd name="connsiteX632" fmla="*/ 2492512 w 7467600"/>
              <a:gd name="connsiteY632" fmla="*/ 1302920 h 6858000"/>
              <a:gd name="connsiteX633" fmla="*/ 2081216 w 7467600"/>
              <a:gd name="connsiteY633" fmla="*/ 2527513 h 6858000"/>
              <a:gd name="connsiteX634" fmla="*/ 2081211 w 7467600"/>
              <a:gd name="connsiteY634" fmla="*/ 2528916 h 6858000"/>
              <a:gd name="connsiteX635" fmla="*/ 2199067 w 7467600"/>
              <a:gd name="connsiteY635" fmla="*/ 2884061 h 6858000"/>
              <a:gd name="connsiteX636" fmla="*/ 3192586 w 7467600"/>
              <a:gd name="connsiteY636" fmla="*/ 3411496 h 6858000"/>
              <a:gd name="connsiteX637" fmla="*/ 3182620 w 7467600"/>
              <a:gd name="connsiteY637" fmla="*/ 3483279 h 6858000"/>
              <a:gd name="connsiteX638" fmla="*/ 2435119 w 7467600"/>
              <a:gd name="connsiteY638" fmla="*/ 3080173 h 6858000"/>
              <a:gd name="connsiteX639" fmla="*/ 2410152 w 7467600"/>
              <a:gd name="connsiteY639" fmla="*/ 3063751 h 6858000"/>
              <a:gd name="connsiteX640" fmla="*/ 2408099 w 7467600"/>
              <a:gd name="connsiteY640" fmla="*/ 3064403 h 6858000"/>
              <a:gd name="connsiteX641" fmla="*/ 2407218 w 7467600"/>
              <a:gd name="connsiteY641" fmla="*/ 3070324 h 6858000"/>
              <a:gd name="connsiteX642" fmla="*/ 2380138 w 7467600"/>
              <a:gd name="connsiteY642" fmla="*/ 3099341 h 6858000"/>
              <a:gd name="connsiteX643" fmla="*/ 1765923 w 7467600"/>
              <a:gd name="connsiteY643" fmla="*/ 3581043 h 6858000"/>
              <a:gd name="connsiteX644" fmla="*/ 1702258 w 7467600"/>
              <a:gd name="connsiteY644" fmla="*/ 3612286 h 6858000"/>
              <a:gd name="connsiteX645" fmla="*/ 1538370 w 7467600"/>
              <a:gd name="connsiteY645" fmla="*/ 3811804 h 6858000"/>
              <a:gd name="connsiteX646" fmla="*/ 542867 w 7467600"/>
              <a:gd name="connsiteY646" fmla="*/ 4944092 h 6858000"/>
              <a:gd name="connsiteX647" fmla="*/ 515800 w 7467600"/>
              <a:gd name="connsiteY647" fmla="*/ 4862180 h 6858000"/>
              <a:gd name="connsiteX648" fmla="*/ 909145 w 7467600"/>
              <a:gd name="connsiteY648" fmla="*/ 4199225 h 6858000"/>
              <a:gd name="connsiteX649" fmla="*/ 1214067 w 7467600"/>
              <a:gd name="connsiteY649" fmla="*/ 3908561 h 6858000"/>
              <a:gd name="connsiteX650" fmla="*/ 640967 w 7467600"/>
              <a:gd name="connsiteY650" fmla="*/ 4105601 h 6858000"/>
              <a:gd name="connsiteX651" fmla="*/ 112563 w 7467600"/>
              <a:gd name="connsiteY651" fmla="*/ 4396952 h 6858000"/>
              <a:gd name="connsiteX652" fmla="*/ 0 w 7467600"/>
              <a:gd name="connsiteY652" fmla="*/ 4466006 h 6858000"/>
              <a:gd name="connsiteX653" fmla="*/ 0 w 7467600"/>
              <a:gd name="connsiteY653" fmla="*/ 4233763 h 6858000"/>
              <a:gd name="connsiteX654" fmla="*/ 36881 w 7467600"/>
              <a:gd name="connsiteY654" fmla="*/ 4200118 h 6858000"/>
              <a:gd name="connsiteX655" fmla="*/ 910534 w 7467600"/>
              <a:gd name="connsiteY655" fmla="*/ 3629753 h 6858000"/>
              <a:gd name="connsiteX656" fmla="*/ 1578717 w 7467600"/>
              <a:gd name="connsiteY656" fmla="*/ 3575982 h 6858000"/>
              <a:gd name="connsiteX657" fmla="*/ 2338780 w 7467600"/>
              <a:gd name="connsiteY657" fmla="*/ 3033725 h 6858000"/>
              <a:gd name="connsiteX658" fmla="*/ 1807991 w 7467600"/>
              <a:gd name="connsiteY658" fmla="*/ 2807184 h 6858000"/>
              <a:gd name="connsiteX659" fmla="*/ 1416358 w 7467600"/>
              <a:gd name="connsiteY659" fmla="*/ 3112571 h 6858000"/>
              <a:gd name="connsiteX660" fmla="*/ 939066 w 7467600"/>
              <a:gd name="connsiteY660" fmla="*/ 3378798 h 6858000"/>
              <a:gd name="connsiteX661" fmla="*/ 115099 w 7467600"/>
              <a:gd name="connsiteY661" fmla="*/ 3607650 h 6858000"/>
              <a:gd name="connsiteX662" fmla="*/ 97284 w 7467600"/>
              <a:gd name="connsiteY662" fmla="*/ 3520393 h 6858000"/>
              <a:gd name="connsiteX663" fmla="*/ 922050 w 7467600"/>
              <a:gd name="connsiteY663" fmla="*/ 3074867 h 6858000"/>
              <a:gd name="connsiteX664" fmla="*/ 1405265 w 7467600"/>
              <a:gd name="connsiteY664" fmla="*/ 3016319 h 6858000"/>
              <a:gd name="connsiteX665" fmla="*/ 1407512 w 7467600"/>
              <a:gd name="connsiteY665" fmla="*/ 3018001 h 6858000"/>
              <a:gd name="connsiteX666" fmla="*/ 1726266 w 7467600"/>
              <a:gd name="connsiteY666" fmla="*/ 2777274 h 6858000"/>
              <a:gd name="connsiteX667" fmla="*/ 625390 w 7467600"/>
              <a:gd name="connsiteY667" fmla="*/ 2514541 h 6858000"/>
              <a:gd name="connsiteX668" fmla="*/ 619799 w 7467600"/>
              <a:gd name="connsiteY668" fmla="*/ 2527180 h 6858000"/>
              <a:gd name="connsiteX669" fmla="*/ 310030 w 7467600"/>
              <a:gd name="connsiteY669" fmla="*/ 2771818 h 6858000"/>
              <a:gd name="connsiteX670" fmla="*/ 173877 w 7467600"/>
              <a:gd name="connsiteY670" fmla="*/ 2937056 h 6858000"/>
              <a:gd name="connsiteX671" fmla="*/ 77889 w 7467600"/>
              <a:gd name="connsiteY671" fmla="*/ 3138440 h 6858000"/>
              <a:gd name="connsiteX672" fmla="*/ 0 w 7467600"/>
              <a:gd name="connsiteY672" fmla="*/ 3271395 h 6858000"/>
              <a:gd name="connsiteX673" fmla="*/ 0 w 7467600"/>
              <a:gd name="connsiteY673" fmla="*/ 3153002 h 6858000"/>
              <a:gd name="connsiteX674" fmla="*/ 2386 w 7467600"/>
              <a:gd name="connsiteY674" fmla="*/ 3149203 h 6858000"/>
              <a:gd name="connsiteX675" fmla="*/ 89753 w 7467600"/>
              <a:gd name="connsiteY675" fmla="*/ 2987702 h 6858000"/>
              <a:gd name="connsiteX676" fmla="*/ 76869 w 7467600"/>
              <a:gd name="connsiteY676" fmla="*/ 3005404 h 6858000"/>
              <a:gd name="connsiteX677" fmla="*/ 32049 w 7467600"/>
              <a:gd name="connsiteY677" fmla="*/ 3065814 h 6858000"/>
              <a:gd name="connsiteX678" fmla="*/ 0 w 7467600"/>
              <a:gd name="connsiteY678" fmla="*/ 3108744 h 6858000"/>
              <a:gd name="connsiteX679" fmla="*/ 0 w 7467600"/>
              <a:gd name="connsiteY679" fmla="*/ 3058059 h 6858000"/>
              <a:gd name="connsiteX680" fmla="*/ 7610 w 7467600"/>
              <a:gd name="connsiteY680" fmla="*/ 3047889 h 6858000"/>
              <a:gd name="connsiteX681" fmla="*/ 52419 w 7467600"/>
              <a:gd name="connsiteY681" fmla="*/ 2987479 h 6858000"/>
              <a:gd name="connsiteX682" fmla="*/ 59142 w 7467600"/>
              <a:gd name="connsiteY682" fmla="*/ 2978488 h 6858000"/>
              <a:gd name="connsiteX683" fmla="*/ 0 w 7467600"/>
              <a:gd name="connsiteY683" fmla="*/ 3015334 h 6858000"/>
              <a:gd name="connsiteX684" fmla="*/ 0 w 7467600"/>
              <a:gd name="connsiteY684" fmla="*/ 2914286 h 6858000"/>
              <a:gd name="connsiteX685" fmla="*/ 36383 w 7467600"/>
              <a:gd name="connsiteY685" fmla="*/ 2901128 h 6858000"/>
              <a:gd name="connsiteX686" fmla="*/ 156329 w 7467600"/>
              <a:gd name="connsiteY686" fmla="*/ 2840533 h 6858000"/>
              <a:gd name="connsiteX687" fmla="*/ 358355 w 7467600"/>
              <a:gd name="connsiteY687" fmla="*/ 2620471 h 6858000"/>
              <a:gd name="connsiteX688" fmla="*/ 510577 w 7467600"/>
              <a:gd name="connsiteY688" fmla="*/ 2501244 h 6858000"/>
              <a:gd name="connsiteX689" fmla="*/ 211967 w 7467600"/>
              <a:gd name="connsiteY689" fmla="*/ 2479171 h 6858000"/>
              <a:gd name="connsiteX690" fmla="*/ 0 w 7467600"/>
              <a:gd name="connsiteY690" fmla="*/ 2476398 h 6858000"/>
              <a:gd name="connsiteX691" fmla="*/ 0 w 7467600"/>
              <a:gd name="connsiteY691" fmla="*/ 2389189 h 6858000"/>
              <a:gd name="connsiteX692" fmla="*/ 103062 w 7467600"/>
              <a:gd name="connsiteY692" fmla="*/ 2389518 h 6858000"/>
              <a:gd name="connsiteX693" fmla="*/ 510734 w 7467600"/>
              <a:gd name="connsiteY693" fmla="*/ 2416201 h 6858000"/>
              <a:gd name="connsiteX694" fmla="*/ 279257 w 7467600"/>
              <a:gd name="connsiteY694" fmla="*/ 2092102 h 6858000"/>
              <a:gd name="connsiteX695" fmla="*/ 65265 w 7467600"/>
              <a:gd name="connsiteY695" fmla="*/ 2006049 h 6858000"/>
              <a:gd name="connsiteX696" fmla="*/ 0 w 7467600"/>
              <a:gd name="connsiteY696" fmla="*/ 1982532 h 6858000"/>
              <a:gd name="connsiteX697" fmla="*/ 0 w 7467600"/>
              <a:gd name="connsiteY697" fmla="*/ 1912789 h 6858000"/>
              <a:gd name="connsiteX698" fmla="*/ 97460 w 7467600"/>
              <a:gd name="connsiteY698" fmla="*/ 1953725 h 6858000"/>
              <a:gd name="connsiteX699" fmla="*/ 221272 w 7467600"/>
              <a:gd name="connsiteY699" fmla="*/ 1980766 h 6858000"/>
              <a:gd name="connsiteX700" fmla="*/ 116765 w 7467600"/>
              <a:gd name="connsiteY700" fmla="*/ 1911033 h 6858000"/>
              <a:gd name="connsiteX701" fmla="*/ 16405 w 7467600"/>
              <a:gd name="connsiteY701" fmla="*/ 1803412 h 6858000"/>
              <a:gd name="connsiteX702" fmla="*/ 0 w 7467600"/>
              <a:gd name="connsiteY702" fmla="*/ 1784777 h 6858000"/>
              <a:gd name="connsiteX703" fmla="*/ 0 w 7467600"/>
              <a:gd name="connsiteY703" fmla="*/ 1740082 h 6858000"/>
              <a:gd name="connsiteX704" fmla="*/ 39394 w 7467600"/>
              <a:gd name="connsiteY704" fmla="*/ 1784856 h 6858000"/>
              <a:gd name="connsiteX705" fmla="*/ 135813 w 7467600"/>
              <a:gd name="connsiteY705" fmla="*/ 1888838 h 6858000"/>
              <a:gd name="connsiteX706" fmla="*/ 242575 w 7467600"/>
              <a:gd name="connsiteY706" fmla="*/ 1958841 h 6858000"/>
              <a:gd name="connsiteX707" fmla="*/ 82197 w 7467600"/>
              <a:gd name="connsiteY707" fmla="*/ 1754826 h 6858000"/>
              <a:gd name="connsiteX708" fmla="*/ 0 w 7467600"/>
              <a:gd name="connsiteY708" fmla="*/ 1679650 h 6858000"/>
              <a:gd name="connsiteX709" fmla="*/ 0 w 7467600"/>
              <a:gd name="connsiteY709" fmla="*/ 1602463 h 6858000"/>
              <a:gd name="connsiteX710" fmla="*/ 84689 w 7467600"/>
              <a:gd name="connsiteY710" fmla="*/ 1677442 h 6858000"/>
              <a:gd name="connsiteX711" fmla="*/ 298437 w 7467600"/>
              <a:gd name="connsiteY711" fmla="*/ 1968019 h 6858000"/>
              <a:gd name="connsiteX712" fmla="*/ 227269 w 7467600"/>
              <a:gd name="connsiteY712" fmla="*/ 1114064 h 6858000"/>
              <a:gd name="connsiteX713" fmla="*/ 248003 w 7467600"/>
              <a:gd name="connsiteY713" fmla="*/ 1089613 h 6858000"/>
              <a:gd name="connsiteX714" fmla="*/ 427020 w 7467600"/>
              <a:gd name="connsiteY714" fmla="*/ 1619803 h 6858000"/>
              <a:gd name="connsiteX715" fmla="*/ 340345 w 7467600"/>
              <a:gd name="connsiteY715" fmla="*/ 2027739 h 6858000"/>
              <a:gd name="connsiteX716" fmla="*/ 360865 w 7467600"/>
              <a:gd name="connsiteY716" fmla="*/ 2044827 h 6858000"/>
              <a:gd name="connsiteX717" fmla="*/ 560414 w 7467600"/>
              <a:gd name="connsiteY717" fmla="*/ 2421457 h 6858000"/>
              <a:gd name="connsiteX718" fmla="*/ 1359703 w 7467600"/>
              <a:gd name="connsiteY718" fmla="*/ 2578554 h 6858000"/>
              <a:gd name="connsiteX719" fmla="*/ 1359422 w 7467600"/>
              <a:gd name="connsiteY719" fmla="*/ 2577994 h 6858000"/>
              <a:gd name="connsiteX720" fmla="*/ 828701 w 7467600"/>
              <a:gd name="connsiteY720" fmla="*/ 1839520 h 6858000"/>
              <a:gd name="connsiteX721" fmla="*/ 494427 w 7467600"/>
              <a:gd name="connsiteY721" fmla="*/ 1092333 h 6858000"/>
              <a:gd name="connsiteX722" fmla="*/ 506322 w 7467600"/>
              <a:gd name="connsiteY722" fmla="*/ 1020997 h 6858000"/>
              <a:gd name="connsiteX723" fmla="*/ 4570198 w 7467600"/>
              <a:gd name="connsiteY723" fmla="*/ 978081 h 6858000"/>
              <a:gd name="connsiteX724" fmla="*/ 4523691 w 7467600"/>
              <a:gd name="connsiteY724" fmla="*/ 1127776 h 6858000"/>
              <a:gd name="connsiteX725" fmla="*/ 4509875 w 7467600"/>
              <a:gd name="connsiteY725" fmla="*/ 1167552 h 6858000"/>
              <a:gd name="connsiteX726" fmla="*/ 4478168 w 7467600"/>
              <a:gd name="connsiteY726" fmla="*/ 1260735 h 6858000"/>
              <a:gd name="connsiteX727" fmla="*/ 4409309 w 7467600"/>
              <a:gd name="connsiteY727" fmla="*/ 1666996 h 6858000"/>
              <a:gd name="connsiteX728" fmla="*/ 4370031 w 7467600"/>
              <a:gd name="connsiteY728" fmla="*/ 1955666 h 6858000"/>
              <a:gd name="connsiteX729" fmla="*/ 4570198 w 7467600"/>
              <a:gd name="connsiteY729" fmla="*/ 978081 h 6858000"/>
              <a:gd name="connsiteX730" fmla="*/ 4557898 w 7467600"/>
              <a:gd name="connsiteY730" fmla="*/ 900011 h 6858000"/>
              <a:gd name="connsiteX731" fmla="*/ 4344840 w 7467600"/>
              <a:gd name="connsiteY731" fmla="*/ 1922038 h 6858000"/>
              <a:gd name="connsiteX732" fmla="*/ 4378710 w 7467600"/>
              <a:gd name="connsiteY732" fmla="*/ 1665516 h 6858000"/>
              <a:gd name="connsiteX733" fmla="*/ 4448798 w 7467600"/>
              <a:gd name="connsiteY733" fmla="*/ 1253024 h 6858000"/>
              <a:gd name="connsiteX734" fmla="*/ 4480315 w 7467600"/>
              <a:gd name="connsiteY734" fmla="*/ 1158454 h 6858000"/>
              <a:gd name="connsiteX735" fmla="*/ 4494133 w 7467600"/>
              <a:gd name="connsiteY735" fmla="*/ 1118676 h 6858000"/>
              <a:gd name="connsiteX736" fmla="*/ 4557898 w 7467600"/>
              <a:gd name="connsiteY736" fmla="*/ 900011 h 6858000"/>
              <a:gd name="connsiteX737" fmla="*/ 5870151 w 7467600"/>
              <a:gd name="connsiteY737" fmla="*/ 898890 h 6858000"/>
              <a:gd name="connsiteX738" fmla="*/ 5861335 w 7467600"/>
              <a:gd name="connsiteY738" fmla="*/ 899177 h 6858000"/>
              <a:gd name="connsiteX739" fmla="*/ 5843702 w 7467600"/>
              <a:gd name="connsiteY739" fmla="*/ 899748 h 6858000"/>
              <a:gd name="connsiteX740" fmla="*/ 5651107 w 7467600"/>
              <a:gd name="connsiteY740" fmla="*/ 920306 h 6858000"/>
              <a:gd name="connsiteX741" fmla="*/ 5459407 w 7467600"/>
              <a:gd name="connsiteY741" fmla="*/ 940975 h 6858000"/>
              <a:gd name="connsiteX742" fmla="*/ 5374846 w 7467600"/>
              <a:gd name="connsiteY742" fmla="*/ 941988 h 6858000"/>
              <a:gd name="connsiteX743" fmla="*/ 5256105 w 7467600"/>
              <a:gd name="connsiteY743" fmla="*/ 945632 h 6858000"/>
              <a:gd name="connsiteX744" fmla="*/ 5107071 w 7467600"/>
              <a:gd name="connsiteY744" fmla="*/ 969720 h 6858000"/>
              <a:gd name="connsiteX745" fmla="*/ 4998681 w 7467600"/>
              <a:gd name="connsiteY745" fmla="*/ 988771 h 6858000"/>
              <a:gd name="connsiteX746" fmla="*/ 5870151 w 7467600"/>
              <a:gd name="connsiteY746" fmla="*/ 898890 h 6858000"/>
              <a:gd name="connsiteX747" fmla="*/ 5504425 w 7467600"/>
              <a:gd name="connsiteY747" fmla="*/ 848067 h 6858000"/>
              <a:gd name="connsiteX748" fmla="*/ 4968849 w 7467600"/>
              <a:gd name="connsiteY748" fmla="*/ 962318 h 6858000"/>
              <a:gd name="connsiteX749" fmla="*/ 5104039 w 7467600"/>
              <a:gd name="connsiteY749" fmla="*/ 940634 h 6858000"/>
              <a:gd name="connsiteX750" fmla="*/ 5256311 w 7467600"/>
              <a:gd name="connsiteY750" fmla="*/ 916490 h 6858000"/>
              <a:gd name="connsiteX751" fmla="*/ 5377381 w 7467600"/>
              <a:gd name="connsiteY751" fmla="*/ 912671 h 6858000"/>
              <a:gd name="connsiteX752" fmla="*/ 5460148 w 7467600"/>
              <a:gd name="connsiteY752" fmla="*/ 911442 h 6858000"/>
              <a:gd name="connsiteX753" fmla="*/ 5648971 w 7467600"/>
              <a:gd name="connsiteY753" fmla="*/ 891331 h 6858000"/>
              <a:gd name="connsiteX754" fmla="*/ 5844807 w 7467600"/>
              <a:gd name="connsiteY754" fmla="*/ 870718 h 6858000"/>
              <a:gd name="connsiteX755" fmla="*/ 5862975 w 7467600"/>
              <a:gd name="connsiteY755" fmla="*/ 869756 h 6858000"/>
              <a:gd name="connsiteX756" fmla="*/ 5920887 w 7467600"/>
              <a:gd name="connsiteY756" fmla="*/ 865929 h 6858000"/>
              <a:gd name="connsiteX757" fmla="*/ 5504425 w 7467600"/>
              <a:gd name="connsiteY757" fmla="*/ 848067 h 6858000"/>
              <a:gd name="connsiteX758" fmla="*/ 3607114 w 7467600"/>
              <a:gd name="connsiteY758" fmla="*/ 467441 h 6858000"/>
              <a:gd name="connsiteX759" fmla="*/ 3296242 w 7467600"/>
              <a:gd name="connsiteY759" fmla="*/ 807991 h 6858000"/>
              <a:gd name="connsiteX760" fmla="*/ 3174674 w 7467600"/>
              <a:gd name="connsiteY760" fmla="*/ 919759 h 6858000"/>
              <a:gd name="connsiteX761" fmla="*/ 3042978 w 7467600"/>
              <a:gd name="connsiteY761" fmla="*/ 1054894 h 6858000"/>
              <a:gd name="connsiteX762" fmla="*/ 2968914 w 7467600"/>
              <a:gd name="connsiteY762" fmla="*/ 1133756 h 6858000"/>
              <a:gd name="connsiteX763" fmla="*/ 3103823 w 7467600"/>
              <a:gd name="connsiteY763" fmla="*/ 1026814 h 6858000"/>
              <a:gd name="connsiteX764" fmla="*/ 3607114 w 7467600"/>
              <a:gd name="connsiteY764" fmla="*/ 467441 h 6858000"/>
              <a:gd name="connsiteX765" fmla="*/ 3744487 w 7467600"/>
              <a:gd name="connsiteY765" fmla="*/ 383136 h 6858000"/>
              <a:gd name="connsiteX766" fmla="*/ 3970213 w 7467600"/>
              <a:gd name="connsiteY766" fmla="*/ 995559 h 6858000"/>
              <a:gd name="connsiteX767" fmla="*/ 3744487 w 7467600"/>
              <a:gd name="connsiteY767" fmla="*/ 383136 h 6858000"/>
              <a:gd name="connsiteX768" fmla="*/ 3624562 w 7467600"/>
              <a:gd name="connsiteY768" fmla="*/ 367041 h 6858000"/>
              <a:gd name="connsiteX769" fmla="*/ 3489712 w 7467600"/>
              <a:gd name="connsiteY769" fmla="*/ 485386 h 6858000"/>
              <a:gd name="connsiteX770" fmla="*/ 3182994 w 7467600"/>
              <a:gd name="connsiteY770" fmla="*/ 828265 h 6858000"/>
              <a:gd name="connsiteX771" fmla="*/ 2892114 w 7467600"/>
              <a:gd name="connsiteY771" fmla="*/ 1172635 h 6858000"/>
              <a:gd name="connsiteX772" fmla="*/ 3021459 w 7467600"/>
              <a:gd name="connsiteY772" fmla="*/ 1035385 h 6858000"/>
              <a:gd name="connsiteX773" fmla="*/ 3153873 w 7467600"/>
              <a:gd name="connsiteY773" fmla="*/ 898971 h 6858000"/>
              <a:gd name="connsiteX774" fmla="*/ 3276511 w 7467600"/>
              <a:gd name="connsiteY774" fmla="*/ 786423 h 6858000"/>
              <a:gd name="connsiteX775" fmla="*/ 3584154 w 7467600"/>
              <a:gd name="connsiteY775" fmla="*/ 448218 h 6858000"/>
              <a:gd name="connsiteX776" fmla="*/ 3624562 w 7467600"/>
              <a:gd name="connsiteY776" fmla="*/ 367041 h 6858000"/>
              <a:gd name="connsiteX777" fmla="*/ 3766672 w 7467600"/>
              <a:gd name="connsiteY777" fmla="*/ 359429 h 6858000"/>
              <a:gd name="connsiteX778" fmla="*/ 3996338 w 7467600"/>
              <a:gd name="connsiteY778" fmla="*/ 968237 h 6858000"/>
              <a:gd name="connsiteX779" fmla="*/ 3766672 w 7467600"/>
              <a:gd name="connsiteY779" fmla="*/ 359429 h 6858000"/>
              <a:gd name="connsiteX780" fmla="*/ 5805386 w 7467600"/>
              <a:gd name="connsiteY780" fmla="*/ 239240 h 6858000"/>
              <a:gd name="connsiteX781" fmla="*/ 5736947 w 7467600"/>
              <a:gd name="connsiteY781" fmla="*/ 261367 h 6858000"/>
              <a:gd name="connsiteX782" fmla="*/ 5427012 w 7467600"/>
              <a:gd name="connsiteY782" fmla="*/ 311272 h 6858000"/>
              <a:gd name="connsiteX783" fmla="*/ 5147818 w 7467600"/>
              <a:gd name="connsiteY783" fmla="*/ 322112 h 6858000"/>
              <a:gd name="connsiteX784" fmla="*/ 5060854 w 7467600"/>
              <a:gd name="connsiteY784" fmla="*/ 311882 h 6858000"/>
              <a:gd name="connsiteX785" fmla="*/ 4945989 w 7467600"/>
              <a:gd name="connsiteY785" fmla="*/ 300516 h 6858000"/>
              <a:gd name="connsiteX786" fmla="*/ 5410479 w 7467600"/>
              <a:gd name="connsiteY786" fmla="*/ 348434 h 6858000"/>
              <a:gd name="connsiteX787" fmla="*/ 5805386 w 7467600"/>
              <a:gd name="connsiteY787" fmla="*/ 239240 h 6858000"/>
              <a:gd name="connsiteX788" fmla="*/ 5905192 w 7467600"/>
              <a:gd name="connsiteY788" fmla="*/ 163079 h 6858000"/>
              <a:gd name="connsiteX789" fmla="*/ 5865655 w 7467600"/>
              <a:gd name="connsiteY789" fmla="*/ 171901 h 6858000"/>
              <a:gd name="connsiteX790" fmla="*/ 5259740 w 7467600"/>
              <a:gd name="connsiteY790" fmla="*/ 257013 h 6858000"/>
              <a:gd name="connsiteX791" fmla="*/ 5208466 w 7467600"/>
              <a:gd name="connsiteY791" fmla="*/ 257550 h 6858000"/>
              <a:gd name="connsiteX792" fmla="*/ 4980204 w 7467600"/>
              <a:gd name="connsiteY792" fmla="*/ 271903 h 6858000"/>
              <a:gd name="connsiteX793" fmla="*/ 5068068 w 7467600"/>
              <a:gd name="connsiteY793" fmla="*/ 282244 h 6858000"/>
              <a:gd name="connsiteX794" fmla="*/ 5153231 w 7467600"/>
              <a:gd name="connsiteY794" fmla="*/ 292240 h 6858000"/>
              <a:gd name="connsiteX795" fmla="*/ 5426491 w 7467600"/>
              <a:gd name="connsiteY795" fmla="*/ 281128 h 6858000"/>
              <a:gd name="connsiteX796" fmla="*/ 5731212 w 7467600"/>
              <a:gd name="connsiteY796" fmla="*/ 231951 h 6858000"/>
              <a:gd name="connsiteX797" fmla="*/ 5905192 w 7467600"/>
              <a:gd name="connsiteY797" fmla="*/ 163079 h 6858000"/>
              <a:gd name="connsiteX798" fmla="*/ 5944437 w 7467600"/>
              <a:gd name="connsiteY798" fmla="*/ 113829 h 6858000"/>
              <a:gd name="connsiteX799" fmla="*/ 5825032 w 7467600"/>
              <a:gd name="connsiteY799" fmla="*/ 146405 h 6858000"/>
              <a:gd name="connsiteX800" fmla="*/ 4955599 w 7467600"/>
              <a:gd name="connsiteY800" fmla="*/ 247008 h 6858000"/>
              <a:gd name="connsiteX801" fmla="*/ 5210104 w 7467600"/>
              <a:gd name="connsiteY801" fmla="*/ 228123 h 6858000"/>
              <a:gd name="connsiteX802" fmla="*/ 5261015 w 7467600"/>
              <a:gd name="connsiteY802" fmla="*/ 227087 h 6858000"/>
              <a:gd name="connsiteX803" fmla="*/ 5861181 w 7467600"/>
              <a:gd name="connsiteY803" fmla="*/ 143093 h 6858000"/>
              <a:gd name="connsiteX804" fmla="*/ 5961252 w 7467600"/>
              <a:gd name="connsiteY804" fmla="*/ 114820 h 6858000"/>
              <a:gd name="connsiteX805" fmla="*/ 5944437 w 7467600"/>
              <a:gd name="connsiteY805" fmla="*/ 113829 h 6858000"/>
              <a:gd name="connsiteX806" fmla="*/ 3882765 w 7467600"/>
              <a:gd name="connsiteY806" fmla="*/ 0 h 6858000"/>
              <a:gd name="connsiteX807" fmla="*/ 3995099 w 7467600"/>
              <a:gd name="connsiteY807" fmla="*/ 0 h 6858000"/>
              <a:gd name="connsiteX808" fmla="*/ 4163818 w 7467600"/>
              <a:gd name="connsiteY808" fmla="*/ 234104 h 6858000"/>
              <a:gd name="connsiteX809" fmla="*/ 4172099 w 7467600"/>
              <a:gd name="connsiteY809" fmla="*/ 234207 h 6858000"/>
              <a:gd name="connsiteX810" fmla="*/ 4784282 w 7467600"/>
              <a:gd name="connsiteY810" fmla="*/ 276561 h 6858000"/>
              <a:gd name="connsiteX811" fmla="*/ 4801687 w 7467600"/>
              <a:gd name="connsiteY811" fmla="*/ 267764 h 6858000"/>
              <a:gd name="connsiteX812" fmla="*/ 6082788 w 7467600"/>
              <a:gd name="connsiteY812" fmla="*/ 64119 h 6858000"/>
              <a:gd name="connsiteX813" fmla="*/ 6099442 w 7467600"/>
              <a:gd name="connsiteY813" fmla="*/ 82568 h 6858000"/>
              <a:gd name="connsiteX814" fmla="*/ 4804137 w 7467600"/>
              <a:gd name="connsiteY814" fmla="*/ 320931 h 6858000"/>
              <a:gd name="connsiteX815" fmla="*/ 4227047 w 7467600"/>
              <a:gd name="connsiteY815" fmla="*/ 313415 h 6858000"/>
              <a:gd name="connsiteX816" fmla="*/ 4346041 w 7467600"/>
              <a:gd name="connsiteY816" fmla="*/ 456086 h 6858000"/>
              <a:gd name="connsiteX817" fmla="*/ 4870967 w 7467600"/>
              <a:gd name="connsiteY817" fmla="*/ 963061 h 6858000"/>
              <a:gd name="connsiteX818" fmla="*/ 4889647 w 7467600"/>
              <a:gd name="connsiteY818" fmla="*/ 957147 h 6858000"/>
              <a:gd name="connsiteX819" fmla="*/ 5422504 w 7467600"/>
              <a:gd name="connsiteY819" fmla="*/ 805191 h 6858000"/>
              <a:gd name="connsiteX820" fmla="*/ 6087656 w 7467600"/>
              <a:gd name="connsiteY820" fmla="*/ 826703 h 6858000"/>
              <a:gd name="connsiteX821" fmla="*/ 6058717 w 7467600"/>
              <a:gd name="connsiteY821" fmla="*/ 865992 h 6858000"/>
              <a:gd name="connsiteX822" fmla="*/ 4974153 w 7467600"/>
              <a:gd name="connsiteY822" fmla="*/ 1045456 h 6858000"/>
              <a:gd name="connsiteX823" fmla="*/ 5627835 w 7467600"/>
              <a:gd name="connsiteY823" fmla="*/ 1472077 h 6858000"/>
              <a:gd name="connsiteX824" fmla="*/ 5629817 w 7467600"/>
              <a:gd name="connsiteY824" fmla="*/ 1471412 h 6858000"/>
              <a:gd name="connsiteX825" fmla="*/ 5634124 w 7467600"/>
              <a:gd name="connsiteY825" fmla="*/ 1470572 h 6858000"/>
              <a:gd name="connsiteX826" fmla="*/ 5755832 w 7467600"/>
              <a:gd name="connsiteY826" fmla="*/ 1383886 h 6858000"/>
              <a:gd name="connsiteX827" fmla="*/ 6014186 w 7467600"/>
              <a:gd name="connsiteY827" fmla="*/ 1279799 h 6858000"/>
              <a:gd name="connsiteX828" fmla="*/ 6901619 w 7467600"/>
              <a:gd name="connsiteY828" fmla="*/ 1047874 h 6858000"/>
              <a:gd name="connsiteX829" fmla="*/ 6931566 w 7467600"/>
              <a:gd name="connsiteY829" fmla="*/ 1062034 h 6858000"/>
              <a:gd name="connsiteX830" fmla="*/ 5790982 w 7467600"/>
              <a:gd name="connsiteY830" fmla="*/ 1561380 h 6858000"/>
              <a:gd name="connsiteX831" fmla="*/ 6188971 w 7467600"/>
              <a:gd name="connsiteY831" fmla="*/ 1755168 h 6858000"/>
              <a:gd name="connsiteX832" fmla="*/ 6202446 w 7467600"/>
              <a:gd name="connsiteY832" fmla="*/ 1752268 h 6858000"/>
              <a:gd name="connsiteX833" fmla="*/ 7179560 w 7467600"/>
              <a:gd name="connsiteY833" fmla="*/ 1467551 h 6858000"/>
              <a:gd name="connsiteX834" fmla="*/ 7158730 w 7467600"/>
              <a:gd name="connsiteY834" fmla="*/ 1507835 h 6858000"/>
              <a:gd name="connsiteX835" fmla="*/ 6326959 w 7467600"/>
              <a:gd name="connsiteY835" fmla="*/ 1817686 h 6858000"/>
              <a:gd name="connsiteX836" fmla="*/ 6537433 w 7467600"/>
              <a:gd name="connsiteY836" fmla="*/ 1907790 h 6858000"/>
              <a:gd name="connsiteX837" fmla="*/ 6550221 w 7467600"/>
              <a:gd name="connsiteY837" fmla="*/ 1910729 h 6858000"/>
              <a:gd name="connsiteX838" fmla="*/ 6964438 w 7467600"/>
              <a:gd name="connsiteY838" fmla="*/ 2209505 h 6858000"/>
              <a:gd name="connsiteX839" fmla="*/ 7367862 w 7467600"/>
              <a:gd name="connsiteY839" fmla="*/ 2806833 h 6858000"/>
              <a:gd name="connsiteX840" fmla="*/ 7364329 w 7467600"/>
              <a:gd name="connsiteY840" fmla="*/ 2826907 h 6858000"/>
              <a:gd name="connsiteX841" fmla="*/ 7290545 w 7467600"/>
              <a:gd name="connsiteY841" fmla="*/ 2850663 h 6858000"/>
              <a:gd name="connsiteX842" fmla="*/ 6472036 w 7467600"/>
              <a:gd name="connsiteY842" fmla="*/ 1959003 h 6858000"/>
              <a:gd name="connsiteX843" fmla="*/ 5792897 w 7467600"/>
              <a:gd name="connsiteY843" fmla="*/ 1647747 h 6858000"/>
              <a:gd name="connsiteX844" fmla="*/ 5842751 w 7467600"/>
              <a:gd name="connsiteY844" fmla="*/ 1816112 h 6858000"/>
              <a:gd name="connsiteX845" fmla="*/ 5847424 w 7467600"/>
              <a:gd name="connsiteY845" fmla="*/ 1815776 h 6858000"/>
              <a:gd name="connsiteX846" fmla="*/ 6399821 w 7467600"/>
              <a:gd name="connsiteY846" fmla="*/ 2344799 h 6858000"/>
              <a:gd name="connsiteX847" fmla="*/ 6323232 w 7467600"/>
              <a:gd name="connsiteY847" fmla="*/ 2389634 h 6858000"/>
              <a:gd name="connsiteX848" fmla="*/ 5942958 w 7467600"/>
              <a:gd name="connsiteY848" fmla="*/ 2077708 h 6858000"/>
              <a:gd name="connsiteX849" fmla="*/ 5921559 w 7467600"/>
              <a:gd name="connsiteY849" fmla="*/ 2378596 h 6858000"/>
              <a:gd name="connsiteX850" fmla="*/ 5817651 w 7467600"/>
              <a:gd name="connsiteY850" fmla="*/ 3023919 h 6858000"/>
              <a:gd name="connsiteX851" fmla="*/ 5729634 w 7467600"/>
              <a:gd name="connsiteY851" fmla="*/ 3051849 h 6858000"/>
              <a:gd name="connsiteX852" fmla="*/ 5611018 w 7467600"/>
              <a:gd name="connsiteY852" fmla="*/ 2316769 h 6858000"/>
              <a:gd name="connsiteX853" fmla="*/ 5687608 w 7467600"/>
              <a:gd name="connsiteY853" fmla="*/ 2039972 h 6858000"/>
              <a:gd name="connsiteX854" fmla="*/ 5657554 w 7467600"/>
              <a:gd name="connsiteY854" fmla="*/ 1576445 h 6858000"/>
              <a:gd name="connsiteX855" fmla="*/ 5150475 w 7467600"/>
              <a:gd name="connsiteY855" fmla="*/ 1274012 h 6858000"/>
              <a:gd name="connsiteX856" fmla="*/ 5349142 w 7467600"/>
              <a:gd name="connsiteY856" fmla="*/ 2204405 h 6858000"/>
              <a:gd name="connsiteX857" fmla="*/ 5262214 w 7467600"/>
              <a:gd name="connsiteY857" fmla="*/ 2233836 h 6858000"/>
              <a:gd name="connsiteX858" fmla="*/ 4981539 w 7467600"/>
              <a:gd name="connsiteY858" fmla="*/ 1542201 h 6858000"/>
              <a:gd name="connsiteX859" fmla="*/ 4958461 w 7467600"/>
              <a:gd name="connsiteY859" fmla="*/ 1136957 h 6858000"/>
              <a:gd name="connsiteX860" fmla="*/ 4655015 w 7467600"/>
              <a:gd name="connsiteY860" fmla="*/ 891426 h 6858000"/>
              <a:gd name="connsiteX861" fmla="*/ 4348002 w 7467600"/>
              <a:gd name="connsiteY861" fmla="*/ 2205895 h 6858000"/>
              <a:gd name="connsiteX862" fmla="*/ 4262250 w 7467600"/>
              <a:gd name="connsiteY862" fmla="*/ 2219972 h 6858000"/>
              <a:gd name="connsiteX863" fmla="*/ 4550611 w 7467600"/>
              <a:gd name="connsiteY863" fmla="*/ 817540 h 6858000"/>
              <a:gd name="connsiteX864" fmla="*/ 4564418 w 7467600"/>
              <a:gd name="connsiteY864" fmla="*/ 808293 h 6858000"/>
              <a:gd name="connsiteX865" fmla="*/ 4266388 w 7467600"/>
              <a:gd name="connsiteY865" fmla="*/ 500083 h 6858000"/>
              <a:gd name="connsiteX866" fmla="*/ 4032842 w 7467600"/>
              <a:gd name="connsiteY866" fmla="*/ 211809 h 6858000"/>
              <a:gd name="connsiteX867" fmla="*/ 3882765 w 7467600"/>
              <a:gd name="connsiteY867" fmla="*/ 0 h 6858000"/>
              <a:gd name="connsiteX868" fmla="*/ 3721337 w 7467600"/>
              <a:gd name="connsiteY868" fmla="*/ 0 h 6858000"/>
              <a:gd name="connsiteX869" fmla="*/ 3797544 w 7467600"/>
              <a:gd name="connsiteY869" fmla="*/ 0 h 6858000"/>
              <a:gd name="connsiteX870" fmla="*/ 3775734 w 7467600"/>
              <a:gd name="connsiteY870" fmla="*/ 95131 h 6858000"/>
              <a:gd name="connsiteX871" fmla="*/ 3724807 w 7467600"/>
              <a:gd name="connsiteY871" fmla="*/ 272257 h 6858000"/>
              <a:gd name="connsiteX872" fmla="*/ 3726844 w 7467600"/>
              <a:gd name="connsiteY872" fmla="*/ 282988 h 6858000"/>
              <a:gd name="connsiteX873" fmla="*/ 3742664 w 7467600"/>
              <a:gd name="connsiteY873" fmla="*/ 279918 h 6858000"/>
              <a:gd name="connsiteX874" fmla="*/ 4103910 w 7467600"/>
              <a:gd name="connsiteY874" fmla="*/ 1161917 h 6858000"/>
              <a:gd name="connsiteX875" fmla="*/ 4020269 w 7467600"/>
              <a:gd name="connsiteY875" fmla="*/ 1200406 h 6858000"/>
              <a:gd name="connsiteX876" fmla="*/ 3674882 w 7467600"/>
              <a:gd name="connsiteY876" fmla="*/ 488524 h 6858000"/>
              <a:gd name="connsiteX877" fmla="*/ 3132682 w 7467600"/>
              <a:gd name="connsiteY877" fmla="*/ 1072284 h 6858000"/>
              <a:gd name="connsiteX878" fmla="*/ 2716346 w 7467600"/>
              <a:gd name="connsiteY878" fmla="*/ 1276376 h 6858000"/>
              <a:gd name="connsiteX879" fmla="*/ 2716772 w 7467600"/>
              <a:gd name="connsiteY879" fmla="*/ 1255462 h 6858000"/>
              <a:gd name="connsiteX880" fmla="*/ 3471096 w 7467600"/>
              <a:gd name="connsiteY880" fmla="*/ 437072 h 6858000"/>
              <a:gd name="connsiteX881" fmla="*/ 3639057 w 7467600"/>
              <a:gd name="connsiteY881" fmla="*/ 286334 h 6858000"/>
              <a:gd name="connsiteX882" fmla="*/ 3640309 w 7467600"/>
              <a:gd name="connsiteY882" fmla="*/ 284664 h 6858000"/>
              <a:gd name="connsiteX883" fmla="*/ 3646022 w 7467600"/>
              <a:gd name="connsiteY883" fmla="*/ 276711 h 6858000"/>
              <a:gd name="connsiteX884" fmla="*/ 3707943 w 7467600"/>
              <a:gd name="connsiteY884" fmla="*/ 65958 h 6858000"/>
              <a:gd name="connsiteX885" fmla="*/ 3721337 w 7467600"/>
              <a:gd name="connsiteY885" fmla="*/ 0 h 6858000"/>
              <a:gd name="connsiteX886" fmla="*/ 2867960 w 7467600"/>
              <a:gd name="connsiteY886" fmla="*/ 0 h 6858000"/>
              <a:gd name="connsiteX887" fmla="*/ 2926351 w 7467600"/>
              <a:gd name="connsiteY887" fmla="*/ 0 h 6858000"/>
              <a:gd name="connsiteX888" fmla="*/ 2902823 w 7467600"/>
              <a:gd name="connsiteY888" fmla="*/ 262929 h 6858000"/>
              <a:gd name="connsiteX889" fmla="*/ 2940663 w 7467600"/>
              <a:gd name="connsiteY889" fmla="*/ 140884 h 6858000"/>
              <a:gd name="connsiteX890" fmla="*/ 2947039 w 7467600"/>
              <a:gd name="connsiteY890" fmla="*/ 122524 h 6858000"/>
              <a:gd name="connsiteX891" fmla="*/ 2984316 w 7467600"/>
              <a:gd name="connsiteY891" fmla="*/ 0 h 6858000"/>
              <a:gd name="connsiteX892" fmla="*/ 3016114 w 7467600"/>
              <a:gd name="connsiteY892" fmla="*/ 0 h 6858000"/>
              <a:gd name="connsiteX893" fmla="*/ 2979949 w 7467600"/>
              <a:gd name="connsiteY893" fmla="*/ 119274 h 6858000"/>
              <a:gd name="connsiteX894" fmla="*/ 3023879 w 7467600"/>
              <a:gd name="connsiteY894" fmla="*/ 0 h 6858000"/>
              <a:gd name="connsiteX895" fmla="*/ 3105400 w 7467600"/>
              <a:gd name="connsiteY895" fmla="*/ 0 h 6858000"/>
              <a:gd name="connsiteX896" fmla="*/ 3094669 w 7467600"/>
              <a:gd name="connsiteY896" fmla="*/ 30308 h 6858000"/>
              <a:gd name="connsiteX897" fmla="*/ 2901945 w 7467600"/>
              <a:gd name="connsiteY897" fmla="*/ 466538 h 6858000"/>
              <a:gd name="connsiteX898" fmla="*/ 2815209 w 7467600"/>
              <a:gd name="connsiteY898" fmla="*/ 497361 h 6858000"/>
              <a:gd name="connsiteX899" fmla="*/ 2844845 w 7467600"/>
              <a:gd name="connsiteY899" fmla="*/ 127638 h 6858000"/>
              <a:gd name="connsiteX900" fmla="*/ 2867960 w 7467600"/>
              <a:gd name="connsiteY900" fmla="*/ 0 h 6858000"/>
              <a:gd name="connsiteX901" fmla="*/ 1057230 w 7467600"/>
              <a:gd name="connsiteY901" fmla="*/ 0 h 6858000"/>
              <a:gd name="connsiteX902" fmla="*/ 1111003 w 7467600"/>
              <a:gd name="connsiteY902" fmla="*/ 0 h 6858000"/>
              <a:gd name="connsiteX903" fmla="*/ 1125553 w 7467600"/>
              <a:gd name="connsiteY903" fmla="*/ 52588 h 6858000"/>
              <a:gd name="connsiteX904" fmla="*/ 1304276 w 7467600"/>
              <a:gd name="connsiteY904" fmla="*/ 476275 h 6858000"/>
              <a:gd name="connsiteX905" fmla="*/ 1492066 w 7467600"/>
              <a:gd name="connsiteY905" fmla="*/ 886333 h 6858000"/>
              <a:gd name="connsiteX906" fmla="*/ 1423698 w 7467600"/>
              <a:gd name="connsiteY906" fmla="*/ 710817 h 6858000"/>
              <a:gd name="connsiteX907" fmla="*/ 1357609 w 7467600"/>
              <a:gd name="connsiteY907" fmla="*/ 532892 h 6858000"/>
              <a:gd name="connsiteX908" fmla="*/ 1309550 w 7467600"/>
              <a:gd name="connsiteY908" fmla="*/ 374031 h 6858000"/>
              <a:gd name="connsiteX909" fmla="*/ 1193673 w 7467600"/>
              <a:gd name="connsiteY909" fmla="*/ 49533 h 6858000"/>
              <a:gd name="connsiteX910" fmla="*/ 1164391 w 7467600"/>
              <a:gd name="connsiteY910" fmla="*/ 0 h 6858000"/>
              <a:gd name="connsiteX911" fmla="*/ 1200666 w 7467600"/>
              <a:gd name="connsiteY911" fmla="*/ 0 h 6858000"/>
              <a:gd name="connsiteX912" fmla="*/ 1223408 w 7467600"/>
              <a:gd name="connsiteY912" fmla="*/ 38996 h 6858000"/>
              <a:gd name="connsiteX913" fmla="*/ 1339635 w 7467600"/>
              <a:gd name="connsiteY913" fmla="*/ 365517 h 6858000"/>
              <a:gd name="connsiteX914" fmla="*/ 1387469 w 7467600"/>
              <a:gd name="connsiteY914" fmla="*/ 523079 h 6858000"/>
              <a:gd name="connsiteX915" fmla="*/ 1452685 w 7467600"/>
              <a:gd name="connsiteY915" fmla="*/ 699806 h 6858000"/>
              <a:gd name="connsiteX916" fmla="*/ 1492092 w 7467600"/>
              <a:gd name="connsiteY916" fmla="*/ 800424 h 6858000"/>
              <a:gd name="connsiteX917" fmla="*/ 1455302 w 7467600"/>
              <a:gd name="connsiteY917" fmla="*/ 632913 h 6858000"/>
              <a:gd name="connsiteX918" fmla="*/ 1222336 w 7467600"/>
              <a:gd name="connsiteY918" fmla="*/ 9480 h 6858000"/>
              <a:gd name="connsiteX919" fmla="*/ 1214634 w 7467600"/>
              <a:gd name="connsiteY919" fmla="*/ 0 h 6858000"/>
              <a:gd name="connsiteX920" fmla="*/ 1289827 w 7467600"/>
              <a:gd name="connsiteY920" fmla="*/ 0 h 6858000"/>
              <a:gd name="connsiteX921" fmla="*/ 1321076 w 7467600"/>
              <a:gd name="connsiteY921" fmla="*/ 59722 h 6858000"/>
              <a:gd name="connsiteX922" fmla="*/ 1512579 w 7467600"/>
              <a:gd name="connsiteY922" fmla="*/ 626441 h 6858000"/>
              <a:gd name="connsiteX923" fmla="*/ 1506076 w 7467600"/>
              <a:gd name="connsiteY923" fmla="*/ 1089289 h 6858000"/>
              <a:gd name="connsiteX924" fmla="*/ 1486346 w 7467600"/>
              <a:gd name="connsiteY924" fmla="*/ 1079919 h 6858000"/>
              <a:gd name="connsiteX925" fmla="*/ 1070511 w 7467600"/>
              <a:gd name="connsiteY925" fmla="*/ 48609 h 6858000"/>
              <a:gd name="connsiteX926" fmla="*/ 1057230 w 7467600"/>
              <a:gd name="connsiteY926" fmla="*/ 0 h 6858000"/>
              <a:gd name="connsiteX927" fmla="*/ 43151 w 7467600"/>
              <a:gd name="connsiteY927" fmla="*/ 0 h 6858000"/>
              <a:gd name="connsiteX928" fmla="*/ 95283 w 7467600"/>
              <a:gd name="connsiteY928" fmla="*/ 0 h 6858000"/>
              <a:gd name="connsiteX929" fmla="*/ 300708 w 7467600"/>
              <a:gd name="connsiteY929" fmla="*/ 154571 h 6858000"/>
              <a:gd name="connsiteX930" fmla="*/ 530414 w 7467600"/>
              <a:gd name="connsiteY930" fmla="*/ 354673 h 6858000"/>
              <a:gd name="connsiteX931" fmla="*/ 333785 w 7467600"/>
              <a:gd name="connsiteY931" fmla="*/ 161564 h 6858000"/>
              <a:gd name="connsiteX932" fmla="*/ 147005 w 7467600"/>
              <a:gd name="connsiteY932" fmla="*/ 0 h 6858000"/>
              <a:gd name="connsiteX933" fmla="*/ 272509 w 7467600"/>
              <a:gd name="connsiteY933" fmla="*/ 0 h 6858000"/>
              <a:gd name="connsiteX934" fmla="*/ 326276 w 7467600"/>
              <a:gd name="connsiteY934" fmla="*/ 45847 h 6858000"/>
              <a:gd name="connsiteX935" fmla="*/ 823759 w 7467600"/>
              <a:gd name="connsiteY935" fmla="*/ 574145 h 6858000"/>
              <a:gd name="connsiteX936" fmla="*/ 811254 w 7467600"/>
              <a:gd name="connsiteY936" fmla="*/ 665546 h 6858000"/>
              <a:gd name="connsiteX937" fmla="*/ 154042 w 7467600"/>
              <a:gd name="connsiteY937" fmla="*/ 261522 h 6858000"/>
              <a:gd name="connsiteX938" fmla="*/ 13550 w 7467600"/>
              <a:gd name="connsiteY938" fmla="*/ 158423 h 6858000"/>
              <a:gd name="connsiteX939" fmla="*/ 0 w 7467600"/>
              <a:gd name="connsiteY939" fmla="*/ 146618 h 6858000"/>
              <a:gd name="connsiteX940" fmla="*/ 0 w 7467600"/>
              <a:gd name="connsiteY940" fmla="*/ 59161 h 6858000"/>
              <a:gd name="connsiteX941" fmla="*/ 45427 w 7467600"/>
              <a:gd name="connsiteY941" fmla="*/ 101078 h 6858000"/>
              <a:gd name="connsiteX942" fmla="*/ 630103 w 7467600"/>
              <a:gd name="connsiteY942" fmla="*/ 485885 h 6858000"/>
              <a:gd name="connsiteX943" fmla="*/ 532040 w 7467600"/>
              <a:gd name="connsiteY943" fmla="*/ 399359 h 6858000"/>
              <a:gd name="connsiteX944" fmla="*/ 517618 w 7467600"/>
              <a:gd name="connsiteY944" fmla="*/ 385726 h 6858000"/>
              <a:gd name="connsiteX945" fmla="*/ 285074 w 7467600"/>
              <a:gd name="connsiteY945" fmla="*/ 182755 h 6858000"/>
              <a:gd name="connsiteX946" fmla="*/ 43151 w 7467600"/>
              <a:gd name="connsiteY946"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34024 w 7467600"/>
              <a:gd name="connsiteY4" fmla="*/ 6722130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7434024 w 7467600"/>
              <a:gd name="connsiteY13" fmla="*/ 6722130 h 6858000"/>
              <a:gd name="connsiteX14" fmla="*/ 1019354 w 7467600"/>
              <a:gd name="connsiteY14" fmla="*/ 6315006 h 6858000"/>
              <a:gd name="connsiteX15" fmla="*/ 441046 w 7467600"/>
              <a:gd name="connsiteY15" fmla="*/ 6691153 h 6858000"/>
              <a:gd name="connsiteX16" fmla="*/ 1019354 w 7467600"/>
              <a:gd name="connsiteY16" fmla="*/ 6315006 h 6858000"/>
              <a:gd name="connsiteX17" fmla="*/ 991680 w 7467600"/>
              <a:gd name="connsiteY17" fmla="*/ 6298413 h 6858000"/>
              <a:gd name="connsiteX18" fmla="*/ 409060 w 7467600"/>
              <a:gd name="connsiteY18" fmla="*/ 6671470 h 6858000"/>
              <a:gd name="connsiteX19" fmla="*/ 991680 w 7467600"/>
              <a:gd name="connsiteY19" fmla="*/ 6298413 h 6858000"/>
              <a:gd name="connsiteX20" fmla="*/ 103333 w 7467600"/>
              <a:gd name="connsiteY20" fmla="*/ 5699602 h 6858000"/>
              <a:gd name="connsiteX21" fmla="*/ 233938 w 7467600"/>
              <a:gd name="connsiteY21" fmla="*/ 5809416 h 6858000"/>
              <a:gd name="connsiteX22" fmla="*/ 883580 w 7467600"/>
              <a:gd name="connsiteY22" fmla="*/ 6180710 h 6858000"/>
              <a:gd name="connsiteX23" fmla="*/ 487337 w 7467600"/>
              <a:gd name="connsiteY23" fmla="*/ 5950182 h 6858000"/>
              <a:gd name="connsiteX24" fmla="*/ 354051 w 7467600"/>
              <a:gd name="connsiteY24" fmla="*/ 5854912 h 6858000"/>
              <a:gd name="connsiteX25" fmla="*/ 195436 w 7467600"/>
              <a:gd name="connsiteY25" fmla="*/ 5755068 h 6858000"/>
              <a:gd name="connsiteX26" fmla="*/ 103333 w 7467600"/>
              <a:gd name="connsiteY26" fmla="*/ 5699602 h 6858000"/>
              <a:gd name="connsiteX27" fmla="*/ 5539432 w 7467600"/>
              <a:gd name="connsiteY27" fmla="*/ 5642928 h 6858000"/>
              <a:gd name="connsiteX28" fmla="*/ 5555462 w 7467600"/>
              <a:gd name="connsiteY28" fmla="*/ 5694454 h 6858000"/>
              <a:gd name="connsiteX29" fmla="*/ 5828270 w 7467600"/>
              <a:gd name="connsiteY29" fmla="*/ 6320663 h 6858000"/>
              <a:gd name="connsiteX30" fmla="*/ 5947416 w 7467600"/>
              <a:gd name="connsiteY30" fmla="*/ 6574846 h 6858000"/>
              <a:gd name="connsiteX31" fmla="*/ 5539432 w 7467600"/>
              <a:gd name="connsiteY31" fmla="*/ 5642928 h 6858000"/>
              <a:gd name="connsiteX32" fmla="*/ 51253 w 7467600"/>
              <a:gd name="connsiteY32" fmla="*/ 5631825 h 6858000"/>
              <a:gd name="connsiteX33" fmla="*/ 211622 w 7467600"/>
              <a:gd name="connsiteY33" fmla="*/ 5728803 h 6858000"/>
              <a:gd name="connsiteX34" fmla="*/ 371652 w 7467600"/>
              <a:gd name="connsiteY34" fmla="*/ 5829062 h 6858000"/>
              <a:gd name="connsiteX35" fmla="*/ 505903 w 7467600"/>
              <a:gd name="connsiteY35" fmla="*/ 5925221 h 6858000"/>
              <a:gd name="connsiteX36" fmla="*/ 899240 w 7467600"/>
              <a:gd name="connsiteY36" fmla="*/ 6153068 h 6858000"/>
              <a:gd name="connsiteX37" fmla="*/ 988114 w 7467600"/>
              <a:gd name="connsiteY37" fmla="*/ 6174204 h 6858000"/>
              <a:gd name="connsiteX38" fmla="*/ 845971 w 7467600"/>
              <a:gd name="connsiteY38" fmla="*/ 6067177 h 6858000"/>
              <a:gd name="connsiteX39" fmla="*/ 448057 w 7467600"/>
              <a:gd name="connsiteY39" fmla="*/ 5841376 h 6858000"/>
              <a:gd name="connsiteX40" fmla="*/ 51253 w 7467600"/>
              <a:gd name="connsiteY40" fmla="*/ 5631825 h 6858000"/>
              <a:gd name="connsiteX41" fmla="*/ 2606687 w 7467600"/>
              <a:gd name="connsiteY41" fmla="*/ 5630718 h 6858000"/>
              <a:gd name="connsiteX42" fmla="*/ 2645658 w 7467600"/>
              <a:gd name="connsiteY42" fmla="*/ 6640259 h 6858000"/>
              <a:gd name="connsiteX43" fmla="*/ 2606687 w 7467600"/>
              <a:gd name="connsiteY43" fmla="*/ 5630718 h 6858000"/>
              <a:gd name="connsiteX44" fmla="*/ 3642057 w 7467600"/>
              <a:gd name="connsiteY44" fmla="*/ 5573487 h 6858000"/>
              <a:gd name="connsiteX45" fmla="*/ 3632981 w 7467600"/>
              <a:gd name="connsiteY45" fmla="*/ 5579437 h 6858000"/>
              <a:gd name="connsiteX46" fmla="*/ 3382436 w 7467600"/>
              <a:gd name="connsiteY46" fmla="*/ 5952726 h 6858000"/>
              <a:gd name="connsiteX47" fmla="*/ 3191929 w 7467600"/>
              <a:gd name="connsiteY47" fmla="*/ 6662669 h 6858000"/>
              <a:gd name="connsiteX48" fmla="*/ 3369898 w 7467600"/>
              <a:gd name="connsiteY48" fmla="*/ 6081771 h 6858000"/>
              <a:gd name="connsiteX49" fmla="*/ 3642057 w 7467600"/>
              <a:gd name="connsiteY49" fmla="*/ 5573487 h 6858000"/>
              <a:gd name="connsiteX50" fmla="*/ 2650666 w 7467600"/>
              <a:gd name="connsiteY50" fmla="*/ 5530686 h 6858000"/>
              <a:gd name="connsiteX51" fmla="*/ 2650249 w 7467600"/>
              <a:gd name="connsiteY51" fmla="*/ 5532101 h 6858000"/>
              <a:gd name="connsiteX52" fmla="*/ 2663808 w 7467600"/>
              <a:gd name="connsiteY52" fmla="*/ 6535215 h 6858000"/>
              <a:gd name="connsiteX53" fmla="*/ 2665418 w 7467600"/>
              <a:gd name="connsiteY53" fmla="*/ 6132756 h 6858000"/>
              <a:gd name="connsiteX54" fmla="*/ 2650666 w 7467600"/>
              <a:gd name="connsiteY54" fmla="*/ 5530686 h 6858000"/>
              <a:gd name="connsiteX55" fmla="*/ 2680277 w 7467600"/>
              <a:gd name="connsiteY55" fmla="*/ 5479204 h 6858000"/>
              <a:gd name="connsiteX56" fmla="*/ 2678972 w 7467600"/>
              <a:gd name="connsiteY56" fmla="*/ 5481582 h 6858000"/>
              <a:gd name="connsiteX57" fmla="*/ 2696666 w 7467600"/>
              <a:gd name="connsiteY57" fmla="*/ 6133836 h 6858000"/>
              <a:gd name="connsiteX58" fmla="*/ 2695769 w 7467600"/>
              <a:gd name="connsiteY58" fmla="*/ 6390955 h 6858000"/>
              <a:gd name="connsiteX59" fmla="*/ 2739893 w 7467600"/>
              <a:gd name="connsiteY59" fmla="*/ 6108357 h 6858000"/>
              <a:gd name="connsiteX60" fmla="*/ 2680277 w 7467600"/>
              <a:gd name="connsiteY60" fmla="*/ 5479204 h 6858000"/>
              <a:gd name="connsiteX61" fmla="*/ 1132195 w 7467600"/>
              <a:gd name="connsiteY61" fmla="*/ 5467980 h 6858000"/>
              <a:gd name="connsiteX62" fmla="*/ 1679056 w 7467600"/>
              <a:gd name="connsiteY62" fmla="*/ 5516907 h 6858000"/>
              <a:gd name="connsiteX63" fmla="*/ 2128648 w 7467600"/>
              <a:gd name="connsiteY63" fmla="*/ 5474249 h 6858000"/>
              <a:gd name="connsiteX64" fmla="*/ 1825619 w 7467600"/>
              <a:gd name="connsiteY64" fmla="*/ 5478447 h 6858000"/>
              <a:gd name="connsiteX65" fmla="*/ 1737798 w 7467600"/>
              <a:gd name="connsiteY65" fmla="*/ 5483353 h 6858000"/>
              <a:gd name="connsiteX66" fmla="*/ 1132195 w 7467600"/>
              <a:gd name="connsiteY66" fmla="*/ 5467980 h 6858000"/>
              <a:gd name="connsiteX67" fmla="*/ 1456157 w 7467600"/>
              <a:gd name="connsiteY67" fmla="*/ 5371404 h 6858000"/>
              <a:gd name="connsiteX68" fmla="*/ 1244432 w 7467600"/>
              <a:gd name="connsiteY68" fmla="*/ 5385601 h 6858000"/>
              <a:gd name="connsiteX69" fmla="*/ 973990 w 7467600"/>
              <a:gd name="connsiteY69" fmla="*/ 5424940 h 6858000"/>
              <a:gd name="connsiteX70" fmla="*/ 1103809 w 7467600"/>
              <a:gd name="connsiteY70" fmla="*/ 5433720 h 6858000"/>
              <a:gd name="connsiteX71" fmla="*/ 1123454 w 7467600"/>
              <a:gd name="connsiteY71" fmla="*/ 5435727 h 6858000"/>
              <a:gd name="connsiteX72" fmla="*/ 1737017 w 7467600"/>
              <a:gd name="connsiteY72" fmla="*/ 5452183 h 6858000"/>
              <a:gd name="connsiteX73" fmla="*/ 1824397 w 7467600"/>
              <a:gd name="connsiteY73" fmla="*/ 5447757 h 6858000"/>
              <a:gd name="connsiteX74" fmla="*/ 2070059 w 7467600"/>
              <a:gd name="connsiteY74" fmla="*/ 5441660 h 6858000"/>
              <a:gd name="connsiteX75" fmla="*/ 1456157 w 7467600"/>
              <a:gd name="connsiteY75" fmla="*/ 5371404 h 6858000"/>
              <a:gd name="connsiteX76" fmla="*/ 4988186 w 7467600"/>
              <a:gd name="connsiteY76" fmla="*/ 5216467 h 6858000"/>
              <a:gd name="connsiteX77" fmla="*/ 4777334 w 7467600"/>
              <a:gd name="connsiteY77" fmla="*/ 5406072 h 6858000"/>
              <a:gd name="connsiteX78" fmla="*/ 4718341 w 7467600"/>
              <a:gd name="connsiteY78" fmla="*/ 5468043 h 6858000"/>
              <a:gd name="connsiteX79" fmla="*/ 4604655 w 7467600"/>
              <a:gd name="connsiteY79" fmla="*/ 5583434 h 6858000"/>
              <a:gd name="connsiteX80" fmla="*/ 4565074 w 7467600"/>
              <a:gd name="connsiteY80" fmla="*/ 5618550 h 6858000"/>
              <a:gd name="connsiteX81" fmla="*/ 4988186 w 7467600"/>
              <a:gd name="connsiteY81" fmla="*/ 5216467 h 6858000"/>
              <a:gd name="connsiteX82" fmla="*/ 4978032 w 7467600"/>
              <a:gd name="connsiteY82" fmla="*/ 5183809 h 6858000"/>
              <a:gd name="connsiteX83" fmla="*/ 4463413 w 7467600"/>
              <a:gd name="connsiteY83" fmla="*/ 5615162 h 6858000"/>
              <a:gd name="connsiteX84" fmla="*/ 4358134 w 7467600"/>
              <a:gd name="connsiteY84" fmla="*/ 5742791 h 6858000"/>
              <a:gd name="connsiteX85" fmla="*/ 4376219 w 7467600"/>
              <a:gd name="connsiteY85" fmla="*/ 5729027 h 6858000"/>
              <a:gd name="connsiteX86" fmla="*/ 4582340 w 7467600"/>
              <a:gd name="connsiteY86" fmla="*/ 5561037 h 6858000"/>
              <a:gd name="connsiteX87" fmla="*/ 4694684 w 7467600"/>
              <a:gd name="connsiteY87" fmla="*/ 5447098 h 6858000"/>
              <a:gd name="connsiteX88" fmla="*/ 4754123 w 7467600"/>
              <a:gd name="connsiteY88" fmla="*/ 5384643 h 6858000"/>
              <a:gd name="connsiteX89" fmla="*/ 4978032 w 7467600"/>
              <a:gd name="connsiteY89" fmla="*/ 5183809 h 6858000"/>
              <a:gd name="connsiteX90" fmla="*/ 1903353 w 7467600"/>
              <a:gd name="connsiteY90" fmla="*/ 5044827 h 6858000"/>
              <a:gd name="connsiteX91" fmla="*/ 1936931 w 7467600"/>
              <a:gd name="connsiteY91" fmla="*/ 5093954 h 6858000"/>
              <a:gd name="connsiteX92" fmla="*/ 2195868 w 7467600"/>
              <a:gd name="connsiteY92" fmla="*/ 5396574 h 6858000"/>
              <a:gd name="connsiteX93" fmla="*/ 2088852 w 7467600"/>
              <a:gd name="connsiteY93" fmla="*/ 5166123 h 6858000"/>
              <a:gd name="connsiteX94" fmla="*/ 1958241 w 7467600"/>
              <a:gd name="connsiteY94" fmla="*/ 5067955 h 6858000"/>
              <a:gd name="connsiteX95" fmla="*/ 1903353 w 7467600"/>
              <a:gd name="connsiteY95" fmla="*/ 5044827 h 6858000"/>
              <a:gd name="connsiteX96" fmla="*/ 1979378 w 7467600"/>
              <a:gd name="connsiteY96" fmla="*/ 4769504 h 6858000"/>
              <a:gd name="connsiteX97" fmla="*/ 2882120 w 7467600"/>
              <a:gd name="connsiteY97" fmla="*/ 5064547 h 6858000"/>
              <a:gd name="connsiteX98" fmla="*/ 2793103 w 7467600"/>
              <a:gd name="connsiteY98" fmla="*/ 5039699 h 6858000"/>
              <a:gd name="connsiteX99" fmla="*/ 2770041 w 7467600"/>
              <a:gd name="connsiteY99" fmla="*/ 5033634 h 6858000"/>
              <a:gd name="connsiteX100" fmla="*/ 1979378 w 7467600"/>
              <a:gd name="connsiteY100" fmla="*/ 4769504 h 6858000"/>
              <a:gd name="connsiteX101" fmla="*/ 1927410 w 7467600"/>
              <a:gd name="connsiteY101" fmla="*/ 4716164 h 6858000"/>
              <a:gd name="connsiteX102" fmla="*/ 1959587 w 7467600"/>
              <a:gd name="connsiteY102" fmla="*/ 4728849 h 6858000"/>
              <a:gd name="connsiteX103" fmla="*/ 2777707 w 7467600"/>
              <a:gd name="connsiteY103" fmla="*/ 5003991 h 6858000"/>
              <a:gd name="connsiteX104" fmla="*/ 2800768 w 7467600"/>
              <a:gd name="connsiteY104" fmla="*/ 5010056 h 6858000"/>
              <a:gd name="connsiteX105" fmla="*/ 2879408 w 7467600"/>
              <a:gd name="connsiteY105" fmla="*/ 5031590 h 6858000"/>
              <a:gd name="connsiteX106" fmla="*/ 2862295 w 7467600"/>
              <a:gd name="connsiteY106" fmla="*/ 5022958 h 6858000"/>
              <a:gd name="connsiteX107" fmla="*/ 2813343 w 7467600"/>
              <a:gd name="connsiteY107" fmla="*/ 4998369 h 6858000"/>
              <a:gd name="connsiteX108" fmla="*/ 2646245 w 7467600"/>
              <a:gd name="connsiteY108" fmla="*/ 4930999 h 6858000"/>
              <a:gd name="connsiteX109" fmla="*/ 1999243 w 7467600"/>
              <a:gd name="connsiteY109" fmla="*/ 4730524 h 6858000"/>
              <a:gd name="connsiteX110" fmla="*/ 1979527 w 7467600"/>
              <a:gd name="connsiteY110" fmla="*/ 4726651 h 6858000"/>
              <a:gd name="connsiteX111" fmla="*/ 1927410 w 7467600"/>
              <a:gd name="connsiteY111" fmla="*/ 4716164 h 6858000"/>
              <a:gd name="connsiteX112" fmla="*/ 1997014 w 7467600"/>
              <a:gd name="connsiteY112" fmla="*/ 4698007 h 6858000"/>
              <a:gd name="connsiteX113" fmla="*/ 2005458 w 7467600"/>
              <a:gd name="connsiteY113" fmla="*/ 4699540 h 6858000"/>
              <a:gd name="connsiteX114" fmla="*/ 2657186 w 7467600"/>
              <a:gd name="connsiteY114" fmla="*/ 4901687 h 6858000"/>
              <a:gd name="connsiteX115" fmla="*/ 2826662 w 7467600"/>
              <a:gd name="connsiteY115" fmla="*/ 4970362 h 6858000"/>
              <a:gd name="connsiteX116" fmla="*/ 2876100 w 7467600"/>
              <a:gd name="connsiteY116" fmla="*/ 4995397 h 6858000"/>
              <a:gd name="connsiteX117" fmla="*/ 3042600 w 7467600"/>
              <a:gd name="connsiteY117" fmla="*/ 5059532 h 6858000"/>
              <a:gd name="connsiteX118" fmla="*/ 1997014 w 7467600"/>
              <a:gd name="connsiteY118" fmla="*/ 4698007 h 6858000"/>
              <a:gd name="connsiteX119" fmla="*/ 2305292 w 7467600"/>
              <a:gd name="connsiteY119" fmla="*/ 4219492 h 6858000"/>
              <a:gd name="connsiteX120" fmla="*/ 3360922 w 7467600"/>
              <a:gd name="connsiteY120" fmla="*/ 4529373 h 6858000"/>
              <a:gd name="connsiteX121" fmla="*/ 3492420 w 7467600"/>
              <a:gd name="connsiteY121" fmla="*/ 4510145 h 6858000"/>
              <a:gd name="connsiteX122" fmla="*/ 3364086 w 7467600"/>
              <a:gd name="connsiteY122" fmla="*/ 4480340 h 6858000"/>
              <a:gd name="connsiteX123" fmla="*/ 3225818 w 7467600"/>
              <a:gd name="connsiteY123" fmla="*/ 4411822 h 6858000"/>
              <a:gd name="connsiteX124" fmla="*/ 3129696 w 7467600"/>
              <a:gd name="connsiteY124" fmla="*/ 4360704 h 6858000"/>
              <a:gd name="connsiteX125" fmla="*/ 2814545 w 7467600"/>
              <a:gd name="connsiteY125" fmla="*/ 4282955 h 6858000"/>
              <a:gd name="connsiteX126" fmla="*/ 2305292 w 7467600"/>
              <a:gd name="connsiteY126" fmla="*/ 4219492 h 6858000"/>
              <a:gd name="connsiteX127" fmla="*/ 2626982 w 7467600"/>
              <a:gd name="connsiteY127" fmla="*/ 4206450 h 6858000"/>
              <a:gd name="connsiteX128" fmla="*/ 2490617 w 7467600"/>
              <a:gd name="connsiteY128" fmla="*/ 4206951 h 6858000"/>
              <a:gd name="connsiteX129" fmla="*/ 2819869 w 7467600"/>
              <a:gd name="connsiteY129" fmla="*/ 4252936 h 6858000"/>
              <a:gd name="connsiteX130" fmla="*/ 3143018 w 7467600"/>
              <a:gd name="connsiteY130" fmla="*/ 4332698 h 6858000"/>
              <a:gd name="connsiteX131" fmla="*/ 3241520 w 7467600"/>
              <a:gd name="connsiteY131" fmla="*/ 4385112 h 6858000"/>
              <a:gd name="connsiteX132" fmla="*/ 3374575 w 7467600"/>
              <a:gd name="connsiteY132" fmla="*/ 4451517 h 6858000"/>
              <a:gd name="connsiteX133" fmla="*/ 3505221 w 7467600"/>
              <a:gd name="connsiteY133" fmla="*/ 4480757 h 6858000"/>
              <a:gd name="connsiteX134" fmla="*/ 2626982 w 7467600"/>
              <a:gd name="connsiteY134" fmla="*/ 4206450 h 6858000"/>
              <a:gd name="connsiteX135" fmla="*/ 1310106 w 7467600"/>
              <a:gd name="connsiteY135" fmla="*/ 3943217 h 6858000"/>
              <a:gd name="connsiteX136" fmla="*/ 854994 w 7467600"/>
              <a:gd name="connsiteY136" fmla="*/ 4399136 h 6858000"/>
              <a:gd name="connsiteX137" fmla="*/ 742462 w 7467600"/>
              <a:gd name="connsiteY137" fmla="*/ 4594648 h 6858000"/>
              <a:gd name="connsiteX138" fmla="*/ 820602 w 7467600"/>
              <a:gd name="connsiteY138" fmla="*/ 4485915 h 6858000"/>
              <a:gd name="connsiteX139" fmla="*/ 878295 w 7467600"/>
              <a:gd name="connsiteY139" fmla="*/ 4403594 h 6858000"/>
              <a:gd name="connsiteX140" fmla="*/ 1240607 w 7467600"/>
              <a:gd name="connsiteY140" fmla="*/ 4010401 h 6858000"/>
              <a:gd name="connsiteX141" fmla="*/ 1310106 w 7467600"/>
              <a:gd name="connsiteY141" fmla="*/ 3943217 h 6858000"/>
              <a:gd name="connsiteX142" fmla="*/ 1423113 w 7467600"/>
              <a:gd name="connsiteY142" fmla="*/ 3874565 h 6858000"/>
              <a:gd name="connsiteX143" fmla="*/ 1260565 w 7467600"/>
              <a:gd name="connsiteY143" fmla="*/ 4031982 h 6858000"/>
              <a:gd name="connsiteX144" fmla="*/ 901900 w 7467600"/>
              <a:gd name="connsiteY144" fmla="*/ 4421236 h 6858000"/>
              <a:gd name="connsiteX145" fmla="*/ 845044 w 7467600"/>
              <a:gd name="connsiteY145" fmla="*/ 4502436 h 6858000"/>
              <a:gd name="connsiteX146" fmla="*/ 685926 w 7467600"/>
              <a:gd name="connsiteY146" fmla="*/ 4703069 h 6858000"/>
              <a:gd name="connsiteX147" fmla="*/ 684248 w 7467600"/>
              <a:gd name="connsiteY147" fmla="*/ 4706721 h 6858000"/>
              <a:gd name="connsiteX148" fmla="*/ 1423113 w 7467600"/>
              <a:gd name="connsiteY148" fmla="*/ 3874565 h 6858000"/>
              <a:gd name="connsiteX149" fmla="*/ 3316479 w 7467600"/>
              <a:gd name="connsiteY149" fmla="*/ 3872136 h 6858000"/>
              <a:gd name="connsiteX150" fmla="*/ 3546806 w 7467600"/>
              <a:gd name="connsiteY150" fmla="*/ 4356139 h 6858000"/>
              <a:gd name="connsiteX151" fmla="*/ 3364433 w 7467600"/>
              <a:gd name="connsiteY151" fmla="*/ 3953121 h 6858000"/>
              <a:gd name="connsiteX152" fmla="*/ 3316479 w 7467600"/>
              <a:gd name="connsiteY152" fmla="*/ 3872136 h 6858000"/>
              <a:gd name="connsiteX153" fmla="*/ 3291335 w 7467600"/>
              <a:gd name="connsiteY153" fmla="*/ 3767420 h 6858000"/>
              <a:gd name="connsiteX154" fmla="*/ 3390805 w 7467600"/>
              <a:gd name="connsiteY154" fmla="*/ 3937163 h 6858000"/>
              <a:gd name="connsiteX155" fmla="*/ 3579062 w 7467600"/>
              <a:gd name="connsiteY155" fmla="*/ 4359040 h 6858000"/>
              <a:gd name="connsiteX156" fmla="*/ 3467355 w 7467600"/>
              <a:gd name="connsiteY156" fmla="*/ 3988130 h 6858000"/>
              <a:gd name="connsiteX157" fmla="*/ 3310753 w 7467600"/>
              <a:gd name="connsiteY157" fmla="*/ 3787140 h 6858000"/>
              <a:gd name="connsiteX158" fmla="*/ 3291335 w 7467600"/>
              <a:gd name="connsiteY158" fmla="*/ 3767420 h 6858000"/>
              <a:gd name="connsiteX159" fmla="*/ 1635889 w 7467600"/>
              <a:gd name="connsiteY159" fmla="*/ 3709494 h 6858000"/>
              <a:gd name="connsiteX160" fmla="*/ 1634800 w 7467600"/>
              <a:gd name="connsiteY160" fmla="*/ 3731111 h 6858000"/>
              <a:gd name="connsiteX161" fmla="*/ 1635889 w 7467600"/>
              <a:gd name="connsiteY161" fmla="*/ 3709494 h 6858000"/>
              <a:gd name="connsiteX162" fmla="*/ 1510397 w 7467600"/>
              <a:gd name="connsiteY162" fmla="*/ 3684705 h 6858000"/>
              <a:gd name="connsiteX163" fmla="*/ 1146550 w 7467600"/>
              <a:gd name="connsiteY163" fmla="*/ 3802012 h 6858000"/>
              <a:gd name="connsiteX164" fmla="*/ 698834 w 7467600"/>
              <a:gd name="connsiteY164" fmla="*/ 3952272 h 6858000"/>
              <a:gd name="connsiteX165" fmla="*/ 34256 w 7467600"/>
              <a:gd name="connsiteY165" fmla="*/ 4347603 h 6858000"/>
              <a:gd name="connsiteX166" fmla="*/ 527241 w 7467600"/>
              <a:gd name="connsiteY166" fmla="*/ 4065078 h 6858000"/>
              <a:gd name="connsiteX167" fmla="*/ 1510397 w 7467600"/>
              <a:gd name="connsiteY167" fmla="*/ 3684705 h 6858000"/>
              <a:gd name="connsiteX168" fmla="*/ 1313114 w 7467600"/>
              <a:gd name="connsiteY168" fmla="*/ 3655216 h 6858000"/>
              <a:gd name="connsiteX169" fmla="*/ 1109304 w 7467600"/>
              <a:gd name="connsiteY169" fmla="*/ 3669030 h 6858000"/>
              <a:gd name="connsiteX170" fmla="*/ 8129 w 7467600"/>
              <a:gd name="connsiteY170" fmla="*/ 4330519 h 6858000"/>
              <a:gd name="connsiteX171" fmla="*/ 687572 w 7467600"/>
              <a:gd name="connsiteY171" fmla="*/ 3925629 h 6858000"/>
              <a:gd name="connsiteX172" fmla="*/ 1138365 w 7467600"/>
              <a:gd name="connsiteY172" fmla="*/ 3774515 h 6858000"/>
              <a:gd name="connsiteX173" fmla="*/ 1505579 w 7467600"/>
              <a:gd name="connsiteY173" fmla="*/ 3655526 h 6858000"/>
              <a:gd name="connsiteX174" fmla="*/ 1313114 w 7467600"/>
              <a:gd name="connsiteY174" fmla="*/ 3655216 h 6858000"/>
              <a:gd name="connsiteX175" fmla="*/ 3655073 w 7467600"/>
              <a:gd name="connsiteY175" fmla="*/ 3650884 h 6858000"/>
              <a:gd name="connsiteX176" fmla="*/ 3989938 w 7467600"/>
              <a:gd name="connsiteY176" fmla="*/ 3991685 h 6858000"/>
              <a:gd name="connsiteX177" fmla="*/ 4393907 w 7467600"/>
              <a:gd name="connsiteY177" fmla="*/ 4261258 h 6858000"/>
              <a:gd name="connsiteX178" fmla="*/ 4648051 w 7467600"/>
              <a:gd name="connsiteY178" fmla="*/ 4374051 h 6858000"/>
              <a:gd name="connsiteX179" fmla="*/ 4383389 w 7467600"/>
              <a:gd name="connsiteY179" fmla="*/ 4184369 h 6858000"/>
              <a:gd name="connsiteX180" fmla="*/ 4165508 w 7467600"/>
              <a:gd name="connsiteY180" fmla="*/ 4035196 h 6858000"/>
              <a:gd name="connsiteX181" fmla="*/ 4068162 w 7467600"/>
              <a:gd name="connsiteY181" fmla="*/ 3953394 h 6858000"/>
              <a:gd name="connsiteX182" fmla="*/ 3981416 w 7467600"/>
              <a:gd name="connsiteY182" fmla="*/ 3880482 h 6858000"/>
              <a:gd name="connsiteX183" fmla="*/ 3800147 w 7467600"/>
              <a:gd name="connsiteY183" fmla="*/ 3749872 h 6858000"/>
              <a:gd name="connsiteX184" fmla="*/ 3655073 w 7467600"/>
              <a:gd name="connsiteY184" fmla="*/ 3650884 h 6858000"/>
              <a:gd name="connsiteX185" fmla="*/ 3670252 w 7467600"/>
              <a:gd name="connsiteY185" fmla="*/ 3622798 h 6858000"/>
              <a:gd name="connsiteX186" fmla="*/ 3817258 w 7467600"/>
              <a:gd name="connsiteY186" fmla="*/ 3723577 h 6858000"/>
              <a:gd name="connsiteX187" fmla="*/ 4000461 w 7467600"/>
              <a:gd name="connsiteY187" fmla="*/ 3855966 h 6858000"/>
              <a:gd name="connsiteX188" fmla="*/ 4088180 w 7467600"/>
              <a:gd name="connsiteY188" fmla="*/ 3929774 h 6858000"/>
              <a:gd name="connsiteX189" fmla="*/ 4184555 w 7467600"/>
              <a:gd name="connsiteY189" fmla="*/ 4010683 h 6858000"/>
              <a:gd name="connsiteX190" fmla="*/ 4399563 w 7467600"/>
              <a:gd name="connsiteY190" fmla="*/ 4158106 h 6858000"/>
              <a:gd name="connsiteX191" fmla="*/ 4684469 w 7467600"/>
              <a:gd name="connsiteY191" fmla="*/ 4364680 h 6858000"/>
              <a:gd name="connsiteX192" fmla="*/ 4690271 w 7467600"/>
              <a:gd name="connsiteY192" fmla="*/ 4370034 h 6858000"/>
              <a:gd name="connsiteX193" fmla="*/ 4136093 w 7467600"/>
              <a:gd name="connsiteY193" fmla="*/ 3858466 h 6858000"/>
              <a:gd name="connsiteX194" fmla="*/ 3670252 w 7467600"/>
              <a:gd name="connsiteY194" fmla="*/ 3622798 h 6858000"/>
              <a:gd name="connsiteX195" fmla="*/ 4440129 w 7467600"/>
              <a:gd name="connsiteY195" fmla="*/ 3448571 h 6858000"/>
              <a:gd name="connsiteX196" fmla="*/ 4856525 w 7467600"/>
              <a:gd name="connsiteY196" fmla="*/ 3915351 h 6858000"/>
              <a:gd name="connsiteX197" fmla="*/ 5059055 w 7467600"/>
              <a:gd name="connsiteY197" fmla="*/ 4108918 h 6858000"/>
              <a:gd name="connsiteX198" fmla="*/ 5290070 w 7467600"/>
              <a:gd name="connsiteY198" fmla="*/ 4263619 h 6858000"/>
              <a:gd name="connsiteX199" fmla="*/ 4834991 w 7467600"/>
              <a:gd name="connsiteY199" fmla="*/ 3830985 h 6858000"/>
              <a:gd name="connsiteX200" fmla="*/ 4440129 w 7467600"/>
              <a:gd name="connsiteY200" fmla="*/ 3448571 h 6858000"/>
              <a:gd name="connsiteX201" fmla="*/ 4441737 w 7467600"/>
              <a:gd name="connsiteY201" fmla="*/ 3399734 h 6858000"/>
              <a:gd name="connsiteX202" fmla="*/ 4431236 w 7467600"/>
              <a:gd name="connsiteY202" fmla="*/ 3400954 h 6858000"/>
              <a:gd name="connsiteX203" fmla="*/ 4557150 w 7467600"/>
              <a:gd name="connsiteY203" fmla="*/ 3510023 h 6858000"/>
              <a:gd name="connsiteX204" fmla="*/ 4856936 w 7467600"/>
              <a:gd name="connsiteY204" fmla="*/ 3809146 h 6858000"/>
              <a:gd name="connsiteX205" fmla="*/ 5111996 w 7467600"/>
              <a:gd name="connsiteY205" fmla="*/ 4065759 h 6858000"/>
              <a:gd name="connsiteX206" fmla="*/ 5388878 w 7467600"/>
              <a:gd name="connsiteY206" fmla="*/ 4300185 h 6858000"/>
              <a:gd name="connsiteX207" fmla="*/ 5425556 w 7467600"/>
              <a:gd name="connsiteY207" fmla="*/ 4308967 h 6858000"/>
              <a:gd name="connsiteX208" fmla="*/ 4943646 w 7467600"/>
              <a:gd name="connsiteY208" fmla="*/ 3822916 h 6858000"/>
              <a:gd name="connsiteX209" fmla="*/ 4594837 w 7467600"/>
              <a:gd name="connsiteY209" fmla="*/ 3532274 h 6858000"/>
              <a:gd name="connsiteX210" fmla="*/ 4441737 w 7467600"/>
              <a:gd name="connsiteY210" fmla="*/ 3399734 h 6858000"/>
              <a:gd name="connsiteX211" fmla="*/ 5425834 w 7467600"/>
              <a:gd name="connsiteY211" fmla="*/ 3162785 h 6858000"/>
              <a:gd name="connsiteX212" fmla="*/ 5401644 w 7467600"/>
              <a:gd name="connsiteY212" fmla="*/ 3617847 h 6858000"/>
              <a:gd name="connsiteX213" fmla="*/ 5467256 w 7467600"/>
              <a:gd name="connsiteY213" fmla="*/ 4175494 h 6858000"/>
              <a:gd name="connsiteX214" fmla="*/ 5448069 w 7467600"/>
              <a:gd name="connsiteY214" fmla="*/ 3567554 h 6858000"/>
              <a:gd name="connsiteX215" fmla="*/ 5425834 w 7467600"/>
              <a:gd name="connsiteY215" fmla="*/ 3162785 h 6858000"/>
              <a:gd name="connsiteX216" fmla="*/ 1318687 w 7467600"/>
              <a:gd name="connsiteY216" fmla="*/ 3113840 h 6858000"/>
              <a:gd name="connsiteX217" fmla="*/ 1066793 w 7467600"/>
              <a:gd name="connsiteY217" fmla="*/ 3212171 h 6858000"/>
              <a:gd name="connsiteX218" fmla="*/ 993319 w 7467600"/>
              <a:gd name="connsiteY218" fmla="*/ 3247648 h 6858000"/>
              <a:gd name="connsiteX219" fmla="*/ 853081 w 7467600"/>
              <a:gd name="connsiteY219" fmla="*/ 3312410 h 6858000"/>
              <a:gd name="connsiteX220" fmla="*/ 805957 w 7467600"/>
              <a:gd name="connsiteY220" fmla="*/ 3330443 h 6858000"/>
              <a:gd name="connsiteX221" fmla="*/ 1318687 w 7467600"/>
              <a:gd name="connsiteY221" fmla="*/ 3113840 h 6858000"/>
              <a:gd name="connsiteX222" fmla="*/ 5453702 w 7467600"/>
              <a:gd name="connsiteY222" fmla="*/ 3090882 h 6858000"/>
              <a:gd name="connsiteX223" fmla="*/ 5480135 w 7467600"/>
              <a:gd name="connsiteY223" fmla="*/ 3565802 h 6858000"/>
              <a:gd name="connsiteX224" fmla="*/ 5499023 w 7467600"/>
              <a:gd name="connsiteY224" fmla="*/ 4166310 h 6858000"/>
              <a:gd name="connsiteX225" fmla="*/ 5547022 w 7467600"/>
              <a:gd name="connsiteY225" fmla="*/ 3607838 h 6858000"/>
              <a:gd name="connsiteX226" fmla="*/ 5515964 w 7467600"/>
              <a:gd name="connsiteY226" fmla="*/ 3378541 h 6858000"/>
              <a:gd name="connsiteX227" fmla="*/ 5453702 w 7467600"/>
              <a:gd name="connsiteY227" fmla="*/ 3090882 h 6858000"/>
              <a:gd name="connsiteX228" fmla="*/ 1238695 w 7467600"/>
              <a:gd name="connsiteY228" fmla="*/ 3076820 h 6858000"/>
              <a:gd name="connsiteX229" fmla="*/ 716371 w 7467600"/>
              <a:gd name="connsiteY229" fmla="*/ 3293249 h 6858000"/>
              <a:gd name="connsiteX230" fmla="*/ 579522 w 7467600"/>
              <a:gd name="connsiteY230" fmla="*/ 3371759 h 6858000"/>
              <a:gd name="connsiteX231" fmla="*/ 600288 w 7467600"/>
              <a:gd name="connsiteY231" fmla="*/ 3365555 h 6858000"/>
              <a:gd name="connsiteX232" fmla="*/ 840692 w 7467600"/>
              <a:gd name="connsiteY232" fmla="*/ 3284921 h 6858000"/>
              <a:gd name="connsiteX233" fmla="*/ 979248 w 7467600"/>
              <a:gd name="connsiteY233" fmla="*/ 3221003 h 6858000"/>
              <a:gd name="connsiteX234" fmla="*/ 1053282 w 7467600"/>
              <a:gd name="connsiteY234" fmla="*/ 3185247 h 6858000"/>
              <a:gd name="connsiteX235" fmla="*/ 1320603 w 7467600"/>
              <a:gd name="connsiteY235" fmla="*/ 3081281 h 6858000"/>
              <a:gd name="connsiteX236" fmla="*/ 1238695 w 7467600"/>
              <a:gd name="connsiteY236" fmla="*/ 3076820 h 6858000"/>
              <a:gd name="connsiteX237" fmla="*/ 5425627 w 7467600"/>
              <a:gd name="connsiteY237" fmla="*/ 2954192 h 6858000"/>
              <a:gd name="connsiteX238" fmla="*/ 5470770 w 7467600"/>
              <a:gd name="connsiteY238" fmla="*/ 3005435 h 6858000"/>
              <a:gd name="connsiteX239" fmla="*/ 5519779 w 7467600"/>
              <a:gd name="connsiteY239" fmla="*/ 4359223 h 6858000"/>
              <a:gd name="connsiteX240" fmla="*/ 5520293 w 7467600"/>
              <a:gd name="connsiteY240" fmla="*/ 4360602 h 6858000"/>
              <a:gd name="connsiteX241" fmla="*/ 5767221 w 7467600"/>
              <a:gd name="connsiteY241" fmla="*/ 4665564 h 6858000"/>
              <a:gd name="connsiteX242" fmla="*/ 6937169 w 7467600"/>
              <a:gd name="connsiteY242" fmla="*/ 4815941 h 6858000"/>
              <a:gd name="connsiteX243" fmla="*/ 6953922 w 7467600"/>
              <a:gd name="connsiteY243" fmla="*/ 4890068 h 6858000"/>
              <a:gd name="connsiteX244" fmla="*/ 6071359 w 7467600"/>
              <a:gd name="connsiteY244" fmla="*/ 4770770 h 6858000"/>
              <a:gd name="connsiteX245" fmla="*/ 6038839 w 7467600"/>
              <a:gd name="connsiteY245" fmla="*/ 4764474 h 6858000"/>
              <a:gd name="connsiteX246" fmla="*/ 6038706 w 7467600"/>
              <a:gd name="connsiteY246" fmla="*/ 4763847 h 6858000"/>
              <a:gd name="connsiteX247" fmla="*/ 6037784 w 7467600"/>
              <a:gd name="connsiteY247" fmla="*/ 4764270 h 6858000"/>
              <a:gd name="connsiteX248" fmla="*/ 6038839 w 7467600"/>
              <a:gd name="connsiteY248" fmla="*/ 4764474 h 6858000"/>
              <a:gd name="connsiteX249" fmla="*/ 6040338 w 7467600"/>
              <a:gd name="connsiteY249" fmla="*/ 4771418 h 6858000"/>
              <a:gd name="connsiteX250" fmla="*/ 6024488 w 7467600"/>
              <a:gd name="connsiteY250" fmla="*/ 4809903 h 6858000"/>
              <a:gd name="connsiteX251" fmla="*/ 5599771 w 7467600"/>
              <a:gd name="connsiteY251" fmla="*/ 5509652 h 6858000"/>
              <a:gd name="connsiteX252" fmla="*/ 5548843 w 7467600"/>
              <a:gd name="connsiteY252" fmla="*/ 5563845 h 6858000"/>
              <a:gd name="connsiteX253" fmla="*/ 5940952 w 7467600"/>
              <a:gd name="connsiteY253" fmla="*/ 6250028 h 6858000"/>
              <a:gd name="connsiteX254" fmla="*/ 6043441 w 7467600"/>
              <a:gd name="connsiteY254" fmla="*/ 6665847 h 6858000"/>
              <a:gd name="connsiteX255" fmla="*/ 6093432 w 7467600"/>
              <a:gd name="connsiteY255" fmla="*/ 6858000 h 6858000"/>
              <a:gd name="connsiteX256" fmla="*/ 6034344 w 7467600"/>
              <a:gd name="connsiteY256" fmla="*/ 6858000 h 6858000"/>
              <a:gd name="connsiteX257" fmla="*/ 6026679 w 7467600"/>
              <a:gd name="connsiteY257" fmla="*/ 6836959 h 6858000"/>
              <a:gd name="connsiteX258" fmla="*/ 5800441 w 7467600"/>
              <a:gd name="connsiteY258" fmla="*/ 6335286 h 6858000"/>
              <a:gd name="connsiteX259" fmla="*/ 5526562 w 7467600"/>
              <a:gd name="connsiteY259" fmla="*/ 5705388 h 6858000"/>
              <a:gd name="connsiteX260" fmla="*/ 5519640 w 7467600"/>
              <a:gd name="connsiteY260" fmla="*/ 5683774 h 6858000"/>
              <a:gd name="connsiteX261" fmla="*/ 5844559 w 7467600"/>
              <a:gd name="connsiteY261" fmla="*/ 6553349 h 6858000"/>
              <a:gd name="connsiteX262" fmla="*/ 5975994 w 7467600"/>
              <a:gd name="connsiteY262" fmla="*/ 6858000 h 6858000"/>
              <a:gd name="connsiteX263" fmla="*/ 5898547 w 7467600"/>
              <a:gd name="connsiteY263" fmla="*/ 6858000 h 6858000"/>
              <a:gd name="connsiteX264" fmla="*/ 5682041 w 7467600"/>
              <a:gd name="connsiteY264" fmla="*/ 6355860 h 6858000"/>
              <a:gd name="connsiteX265" fmla="*/ 5461758 w 7467600"/>
              <a:gd name="connsiteY265" fmla="*/ 5820220 h 6858000"/>
              <a:gd name="connsiteX266" fmla="*/ 5237282 w 7467600"/>
              <a:gd name="connsiteY266" fmla="*/ 6579086 h 6858000"/>
              <a:gd name="connsiteX267" fmla="*/ 5115009 w 7467600"/>
              <a:gd name="connsiteY267" fmla="*/ 6858000 h 6858000"/>
              <a:gd name="connsiteX268" fmla="*/ 5028074 w 7467600"/>
              <a:gd name="connsiteY268" fmla="*/ 6858000 h 6858000"/>
              <a:gd name="connsiteX269" fmla="*/ 5079508 w 7467600"/>
              <a:gd name="connsiteY269" fmla="*/ 6749074 h 6858000"/>
              <a:gd name="connsiteX270" fmla="*/ 5371846 w 7467600"/>
              <a:gd name="connsiteY270" fmla="*/ 5924413 h 6858000"/>
              <a:gd name="connsiteX271" fmla="*/ 5270512 w 7467600"/>
              <a:gd name="connsiteY271" fmla="*/ 6138975 h 6858000"/>
              <a:gd name="connsiteX272" fmla="*/ 5062409 w 7467600"/>
              <a:gd name="connsiteY272" fmla="*/ 6653544 h 6858000"/>
              <a:gd name="connsiteX273" fmla="*/ 5036628 w 7467600"/>
              <a:gd name="connsiteY273" fmla="*/ 6754247 h 6858000"/>
              <a:gd name="connsiteX274" fmla="*/ 5009112 w 7467600"/>
              <a:gd name="connsiteY274" fmla="*/ 6858000 h 6858000"/>
              <a:gd name="connsiteX275" fmla="*/ 4976679 w 7467600"/>
              <a:gd name="connsiteY275" fmla="*/ 6858000 h 6858000"/>
              <a:gd name="connsiteX276" fmla="*/ 5006537 w 7467600"/>
              <a:gd name="connsiteY276" fmla="*/ 6747068 h 6858000"/>
              <a:gd name="connsiteX277" fmla="*/ 5032723 w 7467600"/>
              <a:gd name="connsiteY277" fmla="*/ 6644957 h 6858000"/>
              <a:gd name="connsiteX278" fmla="*/ 5242949 w 7467600"/>
              <a:gd name="connsiteY278" fmla="*/ 6125175 h 6858000"/>
              <a:gd name="connsiteX279" fmla="*/ 5286321 w 7467600"/>
              <a:gd name="connsiteY279" fmla="*/ 6033555 h 6858000"/>
              <a:gd name="connsiteX280" fmla="*/ 5008210 w 7467600"/>
              <a:gd name="connsiteY280" fmla="*/ 6649194 h 6858000"/>
              <a:gd name="connsiteX281" fmla="*/ 4986321 w 7467600"/>
              <a:gd name="connsiteY281" fmla="*/ 6765687 h 6858000"/>
              <a:gd name="connsiteX282" fmla="*/ 4973474 w 7467600"/>
              <a:gd name="connsiteY282" fmla="*/ 6858000 h 6858000"/>
              <a:gd name="connsiteX283" fmla="*/ 4907178 w 7467600"/>
              <a:gd name="connsiteY283" fmla="*/ 6858000 h 6858000"/>
              <a:gd name="connsiteX284" fmla="*/ 4910810 w 7467600"/>
              <a:gd name="connsiteY284" fmla="*/ 6829660 h 6858000"/>
              <a:gd name="connsiteX285" fmla="*/ 4987461 w 7467600"/>
              <a:gd name="connsiteY285" fmla="*/ 6432994 h 6858000"/>
              <a:gd name="connsiteX286" fmla="*/ 5179262 w 7467600"/>
              <a:gd name="connsiteY286" fmla="*/ 6035044 h 6858000"/>
              <a:gd name="connsiteX287" fmla="*/ 4689678 w 7467600"/>
              <a:gd name="connsiteY287" fmla="*/ 6440241 h 6858000"/>
              <a:gd name="connsiteX288" fmla="*/ 4477543 w 7467600"/>
              <a:gd name="connsiteY288" fmla="*/ 6674836 h 6858000"/>
              <a:gd name="connsiteX289" fmla="*/ 4329957 w 7467600"/>
              <a:gd name="connsiteY289" fmla="*/ 6858000 h 6858000"/>
              <a:gd name="connsiteX290" fmla="*/ 4218595 w 7467600"/>
              <a:gd name="connsiteY290" fmla="*/ 6858000 h 6858000"/>
              <a:gd name="connsiteX291" fmla="*/ 4368888 w 7467600"/>
              <a:gd name="connsiteY291" fmla="*/ 6668412 h 6858000"/>
              <a:gd name="connsiteX292" fmla="*/ 4563091 w 7467600"/>
              <a:gd name="connsiteY292" fmla="*/ 6442508 h 6858000"/>
              <a:gd name="connsiteX293" fmla="*/ 5387324 w 7467600"/>
              <a:gd name="connsiteY293" fmla="*/ 5705830 h 6858000"/>
              <a:gd name="connsiteX294" fmla="*/ 5073620 w 7467600"/>
              <a:gd name="connsiteY294" fmla="*/ 5955437 h 6858000"/>
              <a:gd name="connsiteX295" fmla="*/ 4689789 w 7467600"/>
              <a:gd name="connsiteY295" fmla="*/ 6268382 h 6858000"/>
              <a:gd name="connsiteX296" fmla="*/ 4418722 w 7467600"/>
              <a:gd name="connsiteY296" fmla="*/ 6570886 h 6858000"/>
              <a:gd name="connsiteX297" fmla="*/ 4214944 w 7467600"/>
              <a:gd name="connsiteY297" fmla="*/ 6858000 h 6858000"/>
              <a:gd name="connsiteX298" fmla="*/ 4177898 w 7467600"/>
              <a:gd name="connsiteY298" fmla="*/ 6858000 h 6858000"/>
              <a:gd name="connsiteX299" fmla="*/ 4391597 w 7467600"/>
              <a:gd name="connsiteY299" fmla="*/ 6556370 h 6858000"/>
              <a:gd name="connsiteX300" fmla="*/ 4668889 w 7467600"/>
              <a:gd name="connsiteY300" fmla="*/ 6246399 h 6858000"/>
              <a:gd name="connsiteX301" fmla="*/ 5055427 w 7467600"/>
              <a:gd name="connsiteY301" fmla="*/ 5931476 h 6858000"/>
              <a:gd name="connsiteX302" fmla="*/ 5371814 w 7467600"/>
              <a:gd name="connsiteY302" fmla="*/ 5678975 h 6858000"/>
              <a:gd name="connsiteX303" fmla="*/ 4987918 w 7467600"/>
              <a:gd name="connsiteY303" fmla="*/ 5838701 h 6858000"/>
              <a:gd name="connsiteX304" fmla="*/ 4317146 w 7467600"/>
              <a:gd name="connsiteY304" fmla="*/ 6587716 h 6858000"/>
              <a:gd name="connsiteX305" fmla="*/ 4171627 w 7467600"/>
              <a:gd name="connsiteY305" fmla="*/ 6858000 h 6858000"/>
              <a:gd name="connsiteX306" fmla="*/ 4081585 w 7467600"/>
              <a:gd name="connsiteY306" fmla="*/ 6858000 h 6858000"/>
              <a:gd name="connsiteX307" fmla="*/ 4238603 w 7467600"/>
              <a:gd name="connsiteY307" fmla="*/ 6559341 h 6858000"/>
              <a:gd name="connsiteX308" fmla="*/ 4778333 w 7467600"/>
              <a:gd name="connsiteY308" fmla="*/ 5873626 h 6858000"/>
              <a:gd name="connsiteX309" fmla="*/ 5414185 w 7467600"/>
              <a:gd name="connsiteY309" fmla="*/ 5573882 h 6858000"/>
              <a:gd name="connsiteX310" fmla="*/ 5959648 w 7467600"/>
              <a:gd name="connsiteY310" fmla="*/ 4760797 h 6858000"/>
              <a:gd name="connsiteX311" fmla="*/ 5355019 w 7467600"/>
              <a:gd name="connsiteY311" fmla="*/ 4734672 h 6858000"/>
              <a:gd name="connsiteX312" fmla="*/ 5083565 w 7467600"/>
              <a:gd name="connsiteY312" fmla="*/ 5179121 h 6858000"/>
              <a:gd name="connsiteX313" fmla="*/ 4713577 w 7467600"/>
              <a:gd name="connsiteY313" fmla="*/ 5616803 h 6858000"/>
              <a:gd name="connsiteX314" fmla="*/ 3989559 w 7467600"/>
              <a:gd name="connsiteY314" fmla="*/ 6145945 h 6858000"/>
              <a:gd name="connsiteX315" fmla="*/ 3939824 w 7467600"/>
              <a:gd name="connsiteY315" fmla="*/ 6066900 h 6858000"/>
              <a:gd name="connsiteX316" fmla="*/ 4584537 w 7467600"/>
              <a:gd name="connsiteY316" fmla="*/ 5324826 h 6858000"/>
              <a:gd name="connsiteX317" fmla="*/ 5037105 w 7467600"/>
              <a:gd name="connsiteY317" fmla="*/ 5088765 h 6858000"/>
              <a:gd name="connsiteX318" fmla="*/ 5039930 w 7467600"/>
              <a:gd name="connsiteY318" fmla="*/ 5089585 h 6858000"/>
              <a:gd name="connsiteX319" fmla="*/ 5263764 w 7467600"/>
              <a:gd name="connsiteY319" fmla="*/ 4735525 h 6858000"/>
              <a:gd name="connsiteX320" fmla="*/ 4086300 w 7467600"/>
              <a:gd name="connsiteY320" fmla="*/ 4884599 h 6858000"/>
              <a:gd name="connsiteX321" fmla="*/ 4085485 w 7467600"/>
              <a:gd name="connsiteY321" fmla="*/ 4899070 h 6858000"/>
              <a:gd name="connsiteX322" fmla="*/ 3871915 w 7467600"/>
              <a:gd name="connsiteY322" fmla="*/ 5253645 h 6858000"/>
              <a:gd name="connsiteX323" fmla="*/ 3799374 w 7467600"/>
              <a:gd name="connsiteY323" fmla="*/ 5466127 h 6858000"/>
              <a:gd name="connsiteX324" fmla="*/ 3498850 w 7467600"/>
              <a:gd name="connsiteY324" fmla="*/ 6661888 h 6858000"/>
              <a:gd name="connsiteX325" fmla="*/ 3399216 w 7467600"/>
              <a:gd name="connsiteY325" fmla="*/ 6858000 h 6858000"/>
              <a:gd name="connsiteX326" fmla="*/ 3303688 w 7467600"/>
              <a:gd name="connsiteY326" fmla="*/ 6858000 h 6858000"/>
              <a:gd name="connsiteX327" fmla="*/ 3391774 w 7467600"/>
              <a:gd name="connsiteY327" fmla="*/ 6697181 h 6858000"/>
              <a:gd name="connsiteX328" fmla="*/ 3735540 w 7467600"/>
              <a:gd name="connsiteY328" fmla="*/ 5546923 h 6858000"/>
              <a:gd name="connsiteX329" fmla="*/ 3729438 w 7467600"/>
              <a:gd name="connsiteY329" fmla="*/ 5569058 h 6858000"/>
              <a:gd name="connsiteX330" fmla="*/ 3707782 w 7467600"/>
              <a:gd name="connsiteY330" fmla="*/ 5644908 h 6858000"/>
              <a:gd name="connsiteX331" fmla="*/ 3583827 w 7467600"/>
              <a:gd name="connsiteY331" fmla="*/ 6039215 h 6858000"/>
              <a:gd name="connsiteX332" fmla="*/ 3547861 w 7467600"/>
              <a:gd name="connsiteY332" fmla="*/ 6129609 h 6858000"/>
              <a:gd name="connsiteX333" fmla="*/ 3490905 w 7467600"/>
              <a:gd name="connsiteY333" fmla="*/ 6277660 h 6858000"/>
              <a:gd name="connsiteX334" fmla="*/ 3455859 w 7467600"/>
              <a:gd name="connsiteY334" fmla="*/ 6391301 h 6858000"/>
              <a:gd name="connsiteX335" fmla="*/ 3429112 w 7467600"/>
              <a:gd name="connsiteY335" fmla="*/ 6479469 h 6858000"/>
              <a:gd name="connsiteX336" fmla="*/ 3304862 w 7467600"/>
              <a:gd name="connsiteY336" fmla="*/ 6796476 h 6858000"/>
              <a:gd name="connsiteX337" fmla="*/ 3276071 w 7467600"/>
              <a:gd name="connsiteY337" fmla="*/ 6858000 h 6858000"/>
              <a:gd name="connsiteX338" fmla="*/ 3240805 w 7467600"/>
              <a:gd name="connsiteY338" fmla="*/ 6858000 h 6858000"/>
              <a:gd name="connsiteX339" fmla="*/ 3275917 w 7467600"/>
              <a:gd name="connsiteY339" fmla="*/ 6783192 h 6858000"/>
              <a:gd name="connsiteX340" fmla="*/ 3399358 w 7467600"/>
              <a:gd name="connsiteY340" fmla="*/ 6469011 h 6858000"/>
              <a:gd name="connsiteX341" fmla="*/ 3425650 w 7467600"/>
              <a:gd name="connsiteY341" fmla="*/ 6381333 h 6858000"/>
              <a:gd name="connsiteX342" fmla="*/ 3460661 w 7467600"/>
              <a:gd name="connsiteY342" fmla="*/ 6266763 h 6858000"/>
              <a:gd name="connsiteX343" fmla="*/ 3518021 w 7467600"/>
              <a:gd name="connsiteY343" fmla="*/ 6117298 h 6858000"/>
              <a:gd name="connsiteX344" fmla="*/ 3554035 w 7467600"/>
              <a:gd name="connsiteY344" fmla="*/ 6027832 h 6858000"/>
              <a:gd name="connsiteX345" fmla="*/ 3677174 w 7467600"/>
              <a:gd name="connsiteY345" fmla="*/ 5636351 h 6858000"/>
              <a:gd name="connsiteX346" fmla="*/ 3698819 w 7467600"/>
              <a:gd name="connsiteY346" fmla="*/ 5560503 h 6858000"/>
              <a:gd name="connsiteX347" fmla="*/ 3702094 w 7467600"/>
              <a:gd name="connsiteY347" fmla="*/ 5549194 h 6858000"/>
              <a:gd name="connsiteX348" fmla="*/ 3398355 w 7467600"/>
              <a:gd name="connsiteY348" fmla="*/ 6094603 h 6858000"/>
              <a:gd name="connsiteX349" fmla="*/ 3193941 w 7467600"/>
              <a:gd name="connsiteY349" fmla="*/ 6798775 h 6858000"/>
              <a:gd name="connsiteX350" fmla="*/ 3184140 w 7467600"/>
              <a:gd name="connsiteY350" fmla="*/ 6858000 h 6858000"/>
              <a:gd name="connsiteX351" fmla="*/ 3099978 w 7467600"/>
              <a:gd name="connsiteY351" fmla="*/ 6858000 h 6858000"/>
              <a:gd name="connsiteX352" fmla="*/ 3101556 w 7467600"/>
              <a:gd name="connsiteY352" fmla="*/ 6843337 h 6858000"/>
              <a:gd name="connsiteX353" fmla="*/ 3370162 w 7467600"/>
              <a:gd name="connsiteY353" fmla="*/ 5785550 h 6858000"/>
              <a:gd name="connsiteX354" fmla="*/ 3746477 w 7467600"/>
              <a:gd name="connsiteY354" fmla="*/ 5377889 h 6858000"/>
              <a:gd name="connsiteX355" fmla="*/ 3863399 w 7467600"/>
              <a:gd name="connsiteY355" fmla="*/ 5087257 h 6858000"/>
              <a:gd name="connsiteX356" fmla="*/ 3968712 w 7467600"/>
              <a:gd name="connsiteY356" fmla="*/ 4913989 h 6858000"/>
              <a:gd name="connsiteX357" fmla="*/ 2792390 w 7467600"/>
              <a:gd name="connsiteY357" fmla="*/ 5382974 h 6858000"/>
              <a:gd name="connsiteX358" fmla="*/ 2714982 w 7467600"/>
              <a:gd name="connsiteY358" fmla="*/ 5427051 h 6858000"/>
              <a:gd name="connsiteX359" fmla="*/ 2813361 w 7467600"/>
              <a:gd name="connsiteY359" fmla="*/ 6023912 h 6858000"/>
              <a:gd name="connsiteX360" fmla="*/ 2688430 w 7467600"/>
              <a:gd name="connsiteY360" fmla="*/ 6801564 h 6858000"/>
              <a:gd name="connsiteX361" fmla="*/ 2629626 w 7467600"/>
              <a:gd name="connsiteY361" fmla="*/ 6763394 h 6858000"/>
              <a:gd name="connsiteX362" fmla="*/ 2565328 w 7467600"/>
              <a:gd name="connsiteY362" fmla="*/ 5516399 h 6858000"/>
              <a:gd name="connsiteX363" fmla="*/ 1922999 w 7467600"/>
              <a:gd name="connsiteY363" fmla="*/ 5980343 h 6858000"/>
              <a:gd name="connsiteX364" fmla="*/ 1950261 w 7467600"/>
              <a:gd name="connsiteY364" fmla="*/ 6405858 h 6858000"/>
              <a:gd name="connsiteX365" fmla="*/ 2365554 w 7467600"/>
              <a:gd name="connsiteY365" fmla="*/ 6759107 h 6858000"/>
              <a:gd name="connsiteX366" fmla="*/ 2424142 w 7467600"/>
              <a:gd name="connsiteY366" fmla="*/ 6858000 h 6858000"/>
              <a:gd name="connsiteX367" fmla="*/ 2395994 w 7467600"/>
              <a:gd name="connsiteY367" fmla="*/ 6858000 h 6858000"/>
              <a:gd name="connsiteX368" fmla="*/ 2392863 w 7467600"/>
              <a:gd name="connsiteY368" fmla="*/ 6852964 h 6858000"/>
              <a:gd name="connsiteX369" fmla="*/ 2017589 w 7467600"/>
              <a:gd name="connsiteY369" fmla="*/ 6493982 h 6858000"/>
              <a:gd name="connsiteX370" fmla="*/ 2147336 w 7467600"/>
              <a:gd name="connsiteY370" fmla="*/ 6594052 h 6858000"/>
              <a:gd name="connsiteX371" fmla="*/ 2207047 w 7467600"/>
              <a:gd name="connsiteY371" fmla="*/ 6654540 h 6858000"/>
              <a:gd name="connsiteX372" fmla="*/ 2299106 w 7467600"/>
              <a:gd name="connsiteY372" fmla="*/ 6778931 h 6858000"/>
              <a:gd name="connsiteX373" fmla="*/ 2314430 w 7467600"/>
              <a:gd name="connsiteY373" fmla="*/ 6801144 h 6858000"/>
              <a:gd name="connsiteX374" fmla="*/ 2352406 w 7467600"/>
              <a:gd name="connsiteY374" fmla="*/ 6858000 h 6858000"/>
              <a:gd name="connsiteX375" fmla="*/ 2314492 w 7467600"/>
              <a:gd name="connsiteY375" fmla="*/ 6858000 h 6858000"/>
              <a:gd name="connsiteX376" fmla="*/ 2288095 w 7467600"/>
              <a:gd name="connsiteY376" fmla="*/ 6818030 h 6858000"/>
              <a:gd name="connsiteX377" fmla="*/ 2272768 w 7467600"/>
              <a:gd name="connsiteY377" fmla="*/ 6795822 h 6858000"/>
              <a:gd name="connsiteX378" fmla="*/ 2182715 w 7467600"/>
              <a:gd name="connsiteY378" fmla="*/ 6675071 h 6858000"/>
              <a:gd name="connsiteX379" fmla="*/ 2032061 w 7467600"/>
              <a:gd name="connsiteY379" fmla="*/ 6541380 h 6858000"/>
              <a:gd name="connsiteX380" fmla="*/ 2257220 w 7467600"/>
              <a:gd name="connsiteY380" fmla="*/ 6826257 h 6858000"/>
              <a:gd name="connsiteX381" fmla="*/ 2281324 w 7467600"/>
              <a:gd name="connsiteY381" fmla="*/ 6858000 h 6858000"/>
              <a:gd name="connsiteX382" fmla="*/ 2242860 w 7467600"/>
              <a:gd name="connsiteY382" fmla="*/ 6858000 h 6858000"/>
              <a:gd name="connsiteX383" fmla="*/ 2232818 w 7467600"/>
              <a:gd name="connsiteY383" fmla="*/ 6844926 h 6858000"/>
              <a:gd name="connsiteX384" fmla="*/ 1990172 w 7467600"/>
              <a:gd name="connsiteY384" fmla="*/ 6542121 h 6858000"/>
              <a:gd name="connsiteX385" fmla="*/ 2124090 w 7467600"/>
              <a:gd name="connsiteY385" fmla="*/ 6761017 h 6858000"/>
              <a:gd name="connsiteX386" fmla="*/ 2200380 w 7467600"/>
              <a:gd name="connsiteY386" fmla="*/ 6858000 h 6858000"/>
              <a:gd name="connsiteX387" fmla="*/ 2147507 w 7467600"/>
              <a:gd name="connsiteY387" fmla="*/ 6858000 h 6858000"/>
              <a:gd name="connsiteX388" fmla="*/ 2070668 w 7467600"/>
              <a:gd name="connsiteY388" fmla="*/ 6761520 h 6858000"/>
              <a:gd name="connsiteX389" fmla="*/ 1975142 w 7467600"/>
              <a:gd name="connsiteY389" fmla="*/ 6585570 h 6858000"/>
              <a:gd name="connsiteX390" fmla="*/ 2050035 w 7467600"/>
              <a:gd name="connsiteY390" fmla="*/ 6813345 h 6858000"/>
              <a:gd name="connsiteX391" fmla="*/ 2063025 w 7467600"/>
              <a:gd name="connsiteY391" fmla="*/ 6858000 h 6858000"/>
              <a:gd name="connsiteX392" fmla="*/ 2021675 w 7467600"/>
              <a:gd name="connsiteY392" fmla="*/ 6858000 h 6858000"/>
              <a:gd name="connsiteX393" fmla="*/ 2019308 w 7467600"/>
              <a:gd name="connsiteY393" fmla="*/ 6847118 h 6858000"/>
              <a:gd name="connsiteX394" fmla="*/ 1938835 w 7467600"/>
              <a:gd name="connsiteY394" fmla="*/ 6551160 h 6858000"/>
              <a:gd name="connsiteX395" fmla="*/ 1953230 w 7467600"/>
              <a:gd name="connsiteY395" fmla="*/ 6759699 h 6858000"/>
              <a:gd name="connsiteX396" fmla="*/ 1956763 w 7467600"/>
              <a:gd name="connsiteY396" fmla="*/ 6778191 h 6858000"/>
              <a:gd name="connsiteX397" fmla="*/ 1967925 w 7467600"/>
              <a:gd name="connsiteY397" fmla="*/ 6858000 h 6858000"/>
              <a:gd name="connsiteX398" fmla="*/ 1936622 w 7467600"/>
              <a:gd name="connsiteY398" fmla="*/ 6858000 h 6858000"/>
              <a:gd name="connsiteX399" fmla="*/ 1926261 w 7467600"/>
              <a:gd name="connsiteY399" fmla="*/ 6784064 h 6858000"/>
              <a:gd name="connsiteX400" fmla="*/ 1922724 w 7467600"/>
              <a:gd name="connsiteY400" fmla="*/ 6765577 h 6858000"/>
              <a:gd name="connsiteX401" fmla="*/ 1904650 w 7467600"/>
              <a:gd name="connsiteY401" fmla="*/ 6639616 h 6858000"/>
              <a:gd name="connsiteX402" fmla="*/ 1885273 w 7467600"/>
              <a:gd name="connsiteY402" fmla="*/ 6858000 h 6858000"/>
              <a:gd name="connsiteX403" fmla="*/ 1854363 w 7467600"/>
              <a:gd name="connsiteY403" fmla="*/ 6858000 h 6858000"/>
              <a:gd name="connsiteX404" fmla="*/ 1880391 w 7467600"/>
              <a:gd name="connsiteY404" fmla="*/ 6603796 h 6858000"/>
              <a:gd name="connsiteX405" fmla="*/ 1818273 w 7467600"/>
              <a:gd name="connsiteY405" fmla="*/ 6715729 h 6858000"/>
              <a:gd name="connsiteX406" fmla="*/ 1794691 w 7467600"/>
              <a:gd name="connsiteY406" fmla="*/ 6843239 h 6858000"/>
              <a:gd name="connsiteX407" fmla="*/ 1794914 w 7467600"/>
              <a:gd name="connsiteY407" fmla="*/ 6858000 h 6858000"/>
              <a:gd name="connsiteX408" fmla="*/ 1746128 w 7467600"/>
              <a:gd name="connsiteY408" fmla="*/ 6858000 h 6858000"/>
              <a:gd name="connsiteX409" fmla="*/ 1753934 w 7467600"/>
              <a:gd name="connsiteY409" fmla="*/ 6724796 h 6858000"/>
              <a:gd name="connsiteX410" fmla="*/ 1792053 w 7467600"/>
              <a:gd name="connsiteY410" fmla="*/ 6572396 h 6858000"/>
              <a:gd name="connsiteX411" fmla="*/ 1862248 w 7467600"/>
              <a:gd name="connsiteY411" fmla="*/ 6266397 h 6858000"/>
              <a:gd name="connsiteX412" fmla="*/ 1862250 w 7467600"/>
              <a:gd name="connsiteY412" fmla="*/ 6033531 h 6858000"/>
              <a:gd name="connsiteX413" fmla="*/ 1211999 w 7467600"/>
              <a:gd name="connsiteY413" fmla="*/ 6683610 h 6858000"/>
              <a:gd name="connsiteX414" fmla="*/ 1213266 w 7467600"/>
              <a:gd name="connsiteY414" fmla="*/ 6691947 h 6858000"/>
              <a:gd name="connsiteX415" fmla="*/ 1203370 w 7467600"/>
              <a:gd name="connsiteY415" fmla="*/ 6850676 h 6858000"/>
              <a:gd name="connsiteX416" fmla="*/ 1203671 w 7467600"/>
              <a:gd name="connsiteY416" fmla="*/ 6858000 h 6858000"/>
              <a:gd name="connsiteX417" fmla="*/ 1143180 w 7467600"/>
              <a:gd name="connsiteY417" fmla="*/ 6858000 h 6858000"/>
              <a:gd name="connsiteX418" fmla="*/ 1142176 w 7467600"/>
              <a:gd name="connsiteY418" fmla="*/ 6766045 h 6858000"/>
              <a:gd name="connsiteX419" fmla="*/ 1067484 w 7467600"/>
              <a:gd name="connsiteY419" fmla="*/ 6858000 h 6858000"/>
              <a:gd name="connsiteX420" fmla="*/ 953928 w 7467600"/>
              <a:gd name="connsiteY420" fmla="*/ 6858000 h 6858000"/>
              <a:gd name="connsiteX421" fmla="*/ 959715 w 7467600"/>
              <a:gd name="connsiteY421" fmla="*/ 6850185 h 6858000"/>
              <a:gd name="connsiteX422" fmla="*/ 1483788 w 7467600"/>
              <a:gd name="connsiteY422" fmla="*/ 6259174 h 6858000"/>
              <a:gd name="connsiteX423" fmla="*/ 1100671 w 7467600"/>
              <a:gd name="connsiteY423" fmla="*/ 6252137 h 6858000"/>
              <a:gd name="connsiteX424" fmla="*/ 1090144 w 7467600"/>
              <a:gd name="connsiteY424" fmla="*/ 6256748 h 6858000"/>
              <a:gd name="connsiteX425" fmla="*/ 1095872 w 7467600"/>
              <a:gd name="connsiteY425" fmla="*/ 6271892 h 6858000"/>
              <a:gd name="connsiteX426" fmla="*/ 262785 w 7467600"/>
              <a:gd name="connsiteY426" fmla="*/ 6845450 h 6858000"/>
              <a:gd name="connsiteX427" fmla="*/ 209968 w 7467600"/>
              <a:gd name="connsiteY427" fmla="*/ 6770713 h 6858000"/>
              <a:gd name="connsiteX428" fmla="*/ 873460 w 7467600"/>
              <a:gd name="connsiteY428" fmla="*/ 6253768 h 6858000"/>
              <a:gd name="connsiteX429" fmla="*/ 192686 w 7467600"/>
              <a:gd name="connsiteY429" fmla="*/ 5849257 h 6858000"/>
              <a:gd name="connsiteX430" fmla="*/ 4696 w 7467600"/>
              <a:gd name="connsiteY430" fmla="*/ 5697668 h 6858000"/>
              <a:gd name="connsiteX431" fmla="*/ 0 w 7467600"/>
              <a:gd name="connsiteY431" fmla="*/ 5689984 h 6858000"/>
              <a:gd name="connsiteX432" fmla="*/ 0 w 7467600"/>
              <a:gd name="connsiteY432" fmla="*/ 5513472 h 6858000"/>
              <a:gd name="connsiteX433" fmla="*/ 174101 w 7467600"/>
              <a:gd name="connsiteY433" fmla="*/ 5620277 h 6858000"/>
              <a:gd name="connsiteX434" fmla="*/ 891800 w 7467600"/>
              <a:gd name="connsiteY434" fmla="*/ 6036935 h 6858000"/>
              <a:gd name="connsiteX435" fmla="*/ 1072219 w 7467600"/>
              <a:gd name="connsiteY435" fmla="*/ 6169443 h 6858000"/>
              <a:gd name="connsiteX436" fmla="*/ 1074117 w 7467600"/>
              <a:gd name="connsiteY436" fmla="*/ 6170301 h 6858000"/>
              <a:gd name="connsiteX437" fmla="*/ 1083114 w 7467600"/>
              <a:gd name="connsiteY437" fmla="*/ 6174131 h 6858000"/>
              <a:gd name="connsiteX438" fmla="*/ 1543010 w 7467600"/>
              <a:gd name="connsiteY438" fmla="*/ 6191140 h 6858000"/>
              <a:gd name="connsiteX439" fmla="*/ 1551080 w 7467600"/>
              <a:gd name="connsiteY439" fmla="*/ 6195006 h 6858000"/>
              <a:gd name="connsiteX440" fmla="*/ 2345443 w 7467600"/>
              <a:gd name="connsiteY440" fmla="*/ 5549882 h 6858000"/>
              <a:gd name="connsiteX441" fmla="*/ 1721499 w 7467600"/>
              <a:gd name="connsiteY441" fmla="*/ 5599969 h 6858000"/>
              <a:gd name="connsiteX442" fmla="*/ 767716 w 7467600"/>
              <a:gd name="connsiteY442" fmla="*/ 5472768 h 6858000"/>
              <a:gd name="connsiteX443" fmla="*/ 722147 w 7467600"/>
              <a:gd name="connsiteY443" fmla="*/ 5393091 h 6858000"/>
              <a:gd name="connsiteX444" fmla="*/ 1485552 w 7467600"/>
              <a:gd name="connsiteY444" fmla="*/ 5313202 h 6858000"/>
              <a:gd name="connsiteX445" fmla="*/ 2143004 w 7467600"/>
              <a:gd name="connsiteY445" fmla="*/ 5402420 h 6858000"/>
              <a:gd name="connsiteX446" fmla="*/ 1933391 w 7467600"/>
              <a:gd name="connsiteY446" fmla="*/ 5156971 h 6858000"/>
              <a:gd name="connsiteX447" fmla="*/ 1827118 w 7467600"/>
              <a:gd name="connsiteY447" fmla="*/ 4968410 h 6858000"/>
              <a:gd name="connsiteX448" fmla="*/ 1837349 w 7467600"/>
              <a:gd name="connsiteY448" fmla="*/ 4956357 h 6858000"/>
              <a:gd name="connsiteX449" fmla="*/ 2162835 w 7467600"/>
              <a:gd name="connsiteY449" fmla="*/ 5187853 h 6858000"/>
              <a:gd name="connsiteX450" fmla="*/ 2257167 w 7467600"/>
              <a:gd name="connsiteY450" fmla="*/ 5462123 h 6858000"/>
              <a:gd name="connsiteX451" fmla="*/ 2261598 w 7467600"/>
              <a:gd name="connsiteY451" fmla="*/ 5467998 h 6858000"/>
              <a:gd name="connsiteX452" fmla="*/ 2437177 w 7467600"/>
              <a:gd name="connsiteY452" fmla="*/ 5479608 h 6858000"/>
              <a:gd name="connsiteX453" fmla="*/ 2445247 w 7467600"/>
              <a:gd name="connsiteY453" fmla="*/ 5483476 h 6858000"/>
              <a:gd name="connsiteX454" fmla="*/ 2743626 w 7467600"/>
              <a:gd name="connsiteY454" fmla="*/ 5304819 h 6858000"/>
              <a:gd name="connsiteX455" fmla="*/ 3048102 w 7467600"/>
              <a:gd name="connsiteY455" fmla="*/ 5150595 h 6858000"/>
              <a:gd name="connsiteX456" fmla="*/ 1799414 w 7467600"/>
              <a:gd name="connsiteY456" fmla="*/ 4694732 h 6858000"/>
              <a:gd name="connsiteX457" fmla="*/ 1771735 w 7467600"/>
              <a:gd name="connsiteY457" fmla="*/ 4619929 h 6858000"/>
              <a:gd name="connsiteX458" fmla="*/ 3104273 w 7467600"/>
              <a:gd name="connsiteY458" fmla="*/ 5076159 h 6858000"/>
              <a:gd name="connsiteX459" fmla="*/ 3113245 w 7467600"/>
              <a:gd name="connsiteY459" fmla="*/ 5090705 h 6858000"/>
              <a:gd name="connsiteX460" fmla="*/ 3126294 w 7467600"/>
              <a:gd name="connsiteY460" fmla="*/ 5114400 h 6858000"/>
              <a:gd name="connsiteX461" fmla="*/ 3937433 w 7467600"/>
              <a:gd name="connsiteY461" fmla="*/ 4830473 h 6858000"/>
              <a:gd name="connsiteX462" fmla="*/ 3590475 w 7467600"/>
              <a:gd name="connsiteY462" fmla="*/ 4597974 h 6858000"/>
              <a:gd name="connsiteX463" fmla="*/ 3100264 w 7467600"/>
              <a:gd name="connsiteY463" fmla="*/ 4579845 h 6858000"/>
              <a:gd name="connsiteX464" fmla="*/ 2183576 w 7467600"/>
              <a:gd name="connsiteY464" fmla="*/ 4227150 h 6858000"/>
              <a:gd name="connsiteX465" fmla="*/ 2151029 w 7467600"/>
              <a:gd name="connsiteY465" fmla="*/ 4146947 h 6858000"/>
              <a:gd name="connsiteX466" fmla="*/ 3563434 w 7467600"/>
              <a:gd name="connsiteY466" fmla="*/ 4469115 h 6858000"/>
              <a:gd name="connsiteX467" fmla="*/ 3177952 w 7467600"/>
              <a:gd name="connsiteY467" fmla="*/ 3657386 h 6858000"/>
              <a:gd name="connsiteX468" fmla="*/ 3189263 w 7467600"/>
              <a:gd name="connsiteY468" fmla="*/ 3625726 h 6858000"/>
              <a:gd name="connsiteX469" fmla="*/ 3560912 w 7467600"/>
              <a:gd name="connsiteY469" fmla="*/ 4079863 h 6858000"/>
              <a:gd name="connsiteX470" fmla="*/ 3626636 w 7467600"/>
              <a:gd name="connsiteY470" fmla="*/ 4512230 h 6858000"/>
              <a:gd name="connsiteX471" fmla="*/ 3653088 w 7467600"/>
              <a:gd name="connsiteY471" fmla="*/ 4521417 h 6858000"/>
              <a:gd name="connsiteX472" fmla="*/ 3988128 w 7467600"/>
              <a:gd name="connsiteY472" fmla="*/ 4817267 h 6858000"/>
              <a:gd name="connsiteX473" fmla="*/ 4830582 w 7467600"/>
              <a:gd name="connsiteY473" fmla="*/ 4676000 h 6858000"/>
              <a:gd name="connsiteX474" fmla="*/ 4830100 w 7467600"/>
              <a:gd name="connsiteY474" fmla="*/ 4675554 h 6858000"/>
              <a:gd name="connsiteX475" fmla="*/ 4036318 w 7467600"/>
              <a:gd name="connsiteY475" fmla="*/ 4147013 h 6858000"/>
              <a:gd name="connsiteX476" fmla="*/ 3432098 w 7467600"/>
              <a:gd name="connsiteY476" fmla="*/ 3537312 h 6858000"/>
              <a:gd name="connsiteX477" fmla="*/ 3446761 w 7467600"/>
              <a:gd name="connsiteY477" fmla="*/ 3461278 h 6858000"/>
              <a:gd name="connsiteX478" fmla="*/ 4419733 w 7467600"/>
              <a:gd name="connsiteY478" fmla="*/ 3963555 h 6858000"/>
              <a:gd name="connsiteX479" fmla="*/ 4781371 w 7467600"/>
              <a:gd name="connsiteY479" fmla="*/ 4458604 h 6858000"/>
              <a:gd name="connsiteX480" fmla="*/ 4780440 w 7467600"/>
              <a:gd name="connsiteY480" fmla="*/ 4470290 h 6858000"/>
              <a:gd name="connsiteX481" fmla="*/ 4898954 w 7467600"/>
              <a:gd name="connsiteY481" fmla="*/ 4662092 h 6858000"/>
              <a:gd name="connsiteX482" fmla="*/ 4900699 w 7467600"/>
              <a:gd name="connsiteY482" fmla="*/ 4670867 h 6858000"/>
              <a:gd name="connsiteX483" fmla="*/ 5714511 w 7467600"/>
              <a:gd name="connsiteY483" fmla="*/ 4663483 h 6858000"/>
              <a:gd name="connsiteX484" fmla="*/ 5464793 w 7467600"/>
              <a:gd name="connsiteY484" fmla="*/ 4393556 h 6858000"/>
              <a:gd name="connsiteX485" fmla="*/ 5461897 w 7467600"/>
              <a:gd name="connsiteY485" fmla="*/ 4390879 h 6858000"/>
              <a:gd name="connsiteX486" fmla="*/ 4294126 w 7467600"/>
              <a:gd name="connsiteY486" fmla="*/ 3303048 h 6858000"/>
              <a:gd name="connsiteX487" fmla="*/ 4305321 w 7467600"/>
              <a:gd name="connsiteY487" fmla="*/ 3256953 h 6858000"/>
              <a:gd name="connsiteX488" fmla="*/ 4949299 w 7467600"/>
              <a:gd name="connsiteY488" fmla="*/ 3766336 h 6858000"/>
              <a:gd name="connsiteX489" fmla="*/ 5291452 w 7467600"/>
              <a:gd name="connsiteY489" fmla="*/ 4076801 h 6858000"/>
              <a:gd name="connsiteX490" fmla="*/ 5434998 w 7467600"/>
              <a:gd name="connsiteY490" fmla="*/ 4254100 h 6858000"/>
              <a:gd name="connsiteX491" fmla="*/ 5351015 w 7467600"/>
              <a:gd name="connsiteY491" fmla="*/ 3760989 h 6858000"/>
              <a:gd name="connsiteX492" fmla="*/ 5413780 w 7467600"/>
              <a:gd name="connsiteY492" fmla="*/ 2966265 h 6858000"/>
              <a:gd name="connsiteX493" fmla="*/ 5425627 w 7467600"/>
              <a:gd name="connsiteY493" fmla="*/ 2954192 h 6858000"/>
              <a:gd name="connsiteX494" fmla="*/ 6604735 w 7467600"/>
              <a:gd name="connsiteY494" fmla="*/ 2041381 h 6858000"/>
              <a:gd name="connsiteX495" fmla="*/ 7204487 w 7467600"/>
              <a:gd name="connsiteY495" fmla="*/ 2742112 h 6858000"/>
              <a:gd name="connsiteX496" fmla="*/ 7131592 w 7467600"/>
              <a:gd name="connsiteY496" fmla="*/ 2672096 h 6858000"/>
              <a:gd name="connsiteX497" fmla="*/ 6996344 w 7467600"/>
              <a:gd name="connsiteY497" fmla="*/ 2518310 h 6858000"/>
              <a:gd name="connsiteX498" fmla="*/ 6735495 w 7467600"/>
              <a:gd name="connsiteY498" fmla="*/ 2196890 h 6858000"/>
              <a:gd name="connsiteX499" fmla="*/ 6721901 w 7467600"/>
              <a:gd name="connsiteY499" fmla="*/ 2179274 h 6858000"/>
              <a:gd name="connsiteX500" fmla="*/ 6604735 w 7467600"/>
              <a:gd name="connsiteY500" fmla="*/ 2041381 h 6858000"/>
              <a:gd name="connsiteX501" fmla="*/ 6591670 w 7467600"/>
              <a:gd name="connsiteY501" fmla="*/ 1988277 h 6858000"/>
              <a:gd name="connsiteX502" fmla="*/ 6747349 w 7467600"/>
              <a:gd name="connsiteY502" fmla="*/ 2160069 h 6858000"/>
              <a:gd name="connsiteX503" fmla="*/ 6760943 w 7467600"/>
              <a:gd name="connsiteY503" fmla="*/ 2177686 h 6858000"/>
              <a:gd name="connsiteX504" fmla="*/ 7021065 w 7467600"/>
              <a:gd name="connsiteY504" fmla="*/ 2498102 h 6858000"/>
              <a:gd name="connsiteX505" fmla="*/ 7155223 w 7467600"/>
              <a:gd name="connsiteY505" fmla="*/ 2650386 h 6858000"/>
              <a:gd name="connsiteX506" fmla="*/ 7203167 w 7467600"/>
              <a:gd name="connsiteY506" fmla="*/ 2697288 h 6858000"/>
              <a:gd name="connsiteX507" fmla="*/ 6937703 w 7467600"/>
              <a:gd name="connsiteY507" fmla="*/ 2321981 h 6858000"/>
              <a:gd name="connsiteX508" fmla="*/ 6591670 w 7467600"/>
              <a:gd name="connsiteY508" fmla="*/ 1988277 h 6858000"/>
              <a:gd name="connsiteX509" fmla="*/ 5798671 w 7467600"/>
              <a:gd name="connsiteY509" fmla="*/ 1981601 h 6858000"/>
              <a:gd name="connsiteX510" fmla="*/ 5754709 w 7467600"/>
              <a:gd name="connsiteY510" fmla="*/ 2071454 h 6858000"/>
              <a:gd name="connsiteX511" fmla="*/ 5763044 w 7467600"/>
              <a:gd name="connsiteY511" fmla="*/ 2842206 h 6858000"/>
              <a:gd name="connsiteX512" fmla="*/ 5764974 w 7467600"/>
              <a:gd name="connsiteY512" fmla="*/ 2799609 h 6858000"/>
              <a:gd name="connsiteX513" fmla="*/ 5767665 w 7467600"/>
              <a:gd name="connsiteY513" fmla="*/ 2666409 h 6858000"/>
              <a:gd name="connsiteX514" fmla="*/ 5763055 w 7467600"/>
              <a:gd name="connsiteY514" fmla="*/ 2579705 h 6858000"/>
              <a:gd name="connsiteX515" fmla="*/ 5758079 w 7467600"/>
              <a:gd name="connsiteY515" fmla="*/ 2492508 h 6858000"/>
              <a:gd name="connsiteX516" fmla="*/ 5779325 w 7467600"/>
              <a:gd name="connsiteY516" fmla="*/ 2197069 h 6858000"/>
              <a:gd name="connsiteX517" fmla="*/ 5798671 w 7467600"/>
              <a:gd name="connsiteY517" fmla="*/ 1981601 h 6858000"/>
              <a:gd name="connsiteX518" fmla="*/ 5829202 w 7467600"/>
              <a:gd name="connsiteY518" fmla="*/ 1971679 h 6858000"/>
              <a:gd name="connsiteX519" fmla="*/ 5809558 w 7467600"/>
              <a:gd name="connsiteY519" fmla="*/ 2198043 h 6858000"/>
              <a:gd name="connsiteX520" fmla="*/ 5788653 w 7467600"/>
              <a:gd name="connsiteY520" fmla="*/ 2489430 h 6858000"/>
              <a:gd name="connsiteX521" fmla="*/ 5793439 w 7467600"/>
              <a:gd name="connsiteY521" fmla="*/ 2575235 h 6858000"/>
              <a:gd name="connsiteX522" fmla="*/ 5796837 w 7467600"/>
              <a:gd name="connsiteY522" fmla="*/ 2637633 h 6858000"/>
              <a:gd name="connsiteX523" fmla="*/ 5818614 w 7467600"/>
              <a:gd name="connsiteY523" fmla="*/ 2473055 h 6858000"/>
              <a:gd name="connsiteX524" fmla="*/ 5829202 w 7467600"/>
              <a:gd name="connsiteY524" fmla="*/ 1971679 h 6858000"/>
              <a:gd name="connsiteX525" fmla="*/ 5911389 w 7467600"/>
              <a:gd name="connsiteY525" fmla="*/ 1898371 h 6858000"/>
              <a:gd name="connsiteX526" fmla="*/ 6237627 w 7467600"/>
              <a:gd name="connsiteY526" fmla="*/ 2231921 h 6858000"/>
              <a:gd name="connsiteX527" fmla="*/ 5911389 w 7467600"/>
              <a:gd name="connsiteY527" fmla="*/ 1898371 h 6858000"/>
              <a:gd name="connsiteX528" fmla="*/ 6944437 w 7467600"/>
              <a:gd name="connsiteY528" fmla="*/ 1575402 h 6858000"/>
              <a:gd name="connsiteX529" fmla="*/ 6304730 w 7467600"/>
              <a:gd name="connsiteY529" fmla="*/ 1766654 h 6858000"/>
              <a:gd name="connsiteX530" fmla="*/ 6944437 w 7467600"/>
              <a:gd name="connsiteY530" fmla="*/ 1575402 h 6858000"/>
              <a:gd name="connsiteX531" fmla="*/ 7019523 w 7467600"/>
              <a:gd name="connsiteY531" fmla="*/ 1519450 h 6858000"/>
              <a:gd name="connsiteX532" fmla="*/ 6298091 w 7467600"/>
              <a:gd name="connsiteY532" fmla="*/ 1737122 h 6858000"/>
              <a:gd name="connsiteX533" fmla="*/ 7019523 w 7467600"/>
              <a:gd name="connsiteY533" fmla="*/ 1519450 h 6858000"/>
              <a:gd name="connsiteX534" fmla="*/ 2399523 w 7467600"/>
              <a:gd name="connsiteY534" fmla="*/ 1428234 h 6858000"/>
              <a:gd name="connsiteX535" fmla="*/ 2224982 w 7467600"/>
              <a:gd name="connsiteY535" fmla="*/ 1826201 h 6858000"/>
              <a:gd name="connsiteX536" fmla="*/ 2096099 w 7467600"/>
              <a:gd name="connsiteY536" fmla="*/ 2345900 h 6858000"/>
              <a:gd name="connsiteX537" fmla="*/ 2283317 w 7467600"/>
              <a:gd name="connsiteY537" fmla="*/ 1796925 h 6858000"/>
              <a:gd name="connsiteX538" fmla="*/ 2399523 w 7467600"/>
              <a:gd name="connsiteY538" fmla="*/ 1428234 h 6858000"/>
              <a:gd name="connsiteX539" fmla="*/ 2448558 w 7467600"/>
              <a:gd name="connsiteY539" fmla="*/ 1373435 h 6858000"/>
              <a:gd name="connsiteX540" fmla="*/ 2312521 w 7467600"/>
              <a:gd name="connsiteY540" fmla="*/ 1806140 h 6858000"/>
              <a:gd name="connsiteX541" fmla="*/ 2127533 w 7467600"/>
              <a:gd name="connsiteY541" fmla="*/ 2348380 h 6858000"/>
              <a:gd name="connsiteX542" fmla="*/ 2358080 w 7467600"/>
              <a:gd name="connsiteY542" fmla="*/ 1866134 h 6858000"/>
              <a:gd name="connsiteX543" fmla="*/ 2407436 w 7467600"/>
              <a:gd name="connsiteY543" fmla="*/ 1651070 h 6858000"/>
              <a:gd name="connsiteX544" fmla="*/ 2448558 w 7467600"/>
              <a:gd name="connsiteY544" fmla="*/ 1373435 h 6858000"/>
              <a:gd name="connsiteX545" fmla="*/ 278707 w 7467600"/>
              <a:gd name="connsiteY545" fmla="*/ 1352270 h 6858000"/>
              <a:gd name="connsiteX546" fmla="*/ 321570 w 7467600"/>
              <a:gd name="connsiteY546" fmla="*/ 1861610 h 6858000"/>
              <a:gd name="connsiteX547" fmla="*/ 294281 w 7467600"/>
              <a:gd name="connsiteY547" fmla="*/ 1440658 h 6858000"/>
              <a:gd name="connsiteX548" fmla="*/ 278707 w 7467600"/>
              <a:gd name="connsiteY548" fmla="*/ 1352270 h 6858000"/>
              <a:gd name="connsiteX549" fmla="*/ 1423821 w 7467600"/>
              <a:gd name="connsiteY549" fmla="*/ 1351958 h 6858000"/>
              <a:gd name="connsiteX550" fmla="*/ 1638521 w 7467600"/>
              <a:gd name="connsiteY550" fmla="*/ 1908470 h 6858000"/>
              <a:gd name="connsiteX551" fmla="*/ 1754199 w 7467600"/>
              <a:gd name="connsiteY551" fmla="*/ 2149284 h 6858000"/>
              <a:gd name="connsiteX552" fmla="*/ 1908359 w 7467600"/>
              <a:gd name="connsiteY552" fmla="*/ 2364988 h 6858000"/>
              <a:gd name="connsiteX553" fmla="*/ 1647661 w 7467600"/>
              <a:gd name="connsiteY553" fmla="*/ 1825945 h 6858000"/>
              <a:gd name="connsiteX554" fmla="*/ 1423821 w 7467600"/>
              <a:gd name="connsiteY554" fmla="*/ 1351958 h 6858000"/>
              <a:gd name="connsiteX555" fmla="*/ 1431890 w 7467600"/>
              <a:gd name="connsiteY555" fmla="*/ 1306475 h 6858000"/>
              <a:gd name="connsiteX556" fmla="*/ 1507597 w 7467600"/>
              <a:gd name="connsiteY556" fmla="*/ 1446132 h 6858000"/>
              <a:gd name="connsiteX557" fmla="*/ 1674586 w 7467600"/>
              <a:gd name="connsiteY557" fmla="*/ 1813832 h 6858000"/>
              <a:gd name="connsiteX558" fmla="*/ 1815950 w 7467600"/>
              <a:gd name="connsiteY558" fmla="*/ 2128564 h 6858000"/>
              <a:gd name="connsiteX559" fmla="*/ 1984242 w 7467600"/>
              <a:gd name="connsiteY559" fmla="*/ 2430829 h 6858000"/>
              <a:gd name="connsiteX560" fmla="*/ 2014023 w 7467600"/>
              <a:gd name="connsiteY560" fmla="*/ 2450995 h 6858000"/>
              <a:gd name="connsiteX561" fmla="*/ 1747337 w 7467600"/>
              <a:gd name="connsiteY561" fmla="*/ 1855264 h 6858000"/>
              <a:gd name="connsiteX562" fmla="*/ 1533749 w 7467600"/>
              <a:gd name="connsiteY562" fmla="*/ 1478656 h 6858000"/>
              <a:gd name="connsiteX563" fmla="*/ 1431890 w 7467600"/>
              <a:gd name="connsiteY563" fmla="*/ 1306475 h 6858000"/>
              <a:gd name="connsiteX564" fmla="*/ 5052692 w 7467600"/>
              <a:gd name="connsiteY564" fmla="*/ 1292994 h 6858000"/>
              <a:gd name="connsiteX565" fmla="*/ 5200661 w 7467600"/>
              <a:gd name="connsiteY565" fmla="*/ 1635186 h 6858000"/>
              <a:gd name="connsiteX566" fmla="*/ 5297138 w 7467600"/>
              <a:gd name="connsiteY566" fmla="*/ 1906351 h 6858000"/>
              <a:gd name="connsiteX567" fmla="*/ 5052692 w 7467600"/>
              <a:gd name="connsiteY567" fmla="*/ 1292994 h 6858000"/>
              <a:gd name="connsiteX568" fmla="*/ 5009948 w 7467600"/>
              <a:gd name="connsiteY568" fmla="*/ 1273619 h 6858000"/>
              <a:gd name="connsiteX569" fmla="*/ 5121777 w 7467600"/>
              <a:gd name="connsiteY569" fmla="*/ 1654213 h 6858000"/>
              <a:gd name="connsiteX570" fmla="*/ 5293545 w 7467600"/>
              <a:gd name="connsiteY570" fmla="*/ 2072247 h 6858000"/>
              <a:gd name="connsiteX571" fmla="*/ 5294042 w 7467600"/>
              <a:gd name="connsiteY571" fmla="*/ 2065019 h 6858000"/>
              <a:gd name="connsiteX572" fmla="*/ 5171936 w 7467600"/>
              <a:gd name="connsiteY572" fmla="*/ 1647613 h 6858000"/>
              <a:gd name="connsiteX573" fmla="*/ 5009948 w 7467600"/>
              <a:gd name="connsiteY573" fmla="*/ 1273619 h 6858000"/>
              <a:gd name="connsiteX574" fmla="*/ 655236 w 7467600"/>
              <a:gd name="connsiteY574" fmla="*/ 1268632 h 6858000"/>
              <a:gd name="connsiteX575" fmla="*/ 839521 w 7467600"/>
              <a:gd name="connsiteY575" fmla="*/ 1685315 h 6858000"/>
              <a:gd name="connsiteX576" fmla="*/ 1109416 w 7467600"/>
              <a:gd name="connsiteY576" fmla="*/ 2061663 h 6858000"/>
              <a:gd name="connsiteX577" fmla="*/ 1298300 w 7467600"/>
              <a:gd name="connsiteY577" fmla="*/ 2247742 h 6858000"/>
              <a:gd name="connsiteX578" fmla="*/ 1125871 w 7467600"/>
              <a:gd name="connsiteY578" fmla="*/ 1989513 h 6858000"/>
              <a:gd name="connsiteX579" fmla="*/ 981574 w 7467600"/>
              <a:gd name="connsiteY579" fmla="*/ 1783157 h 6858000"/>
              <a:gd name="connsiteX580" fmla="*/ 922198 w 7467600"/>
              <a:gd name="connsiteY580" fmla="*/ 1677437 h 6858000"/>
              <a:gd name="connsiteX581" fmla="*/ 869293 w 7467600"/>
              <a:gd name="connsiteY581" fmla="*/ 1583214 h 6858000"/>
              <a:gd name="connsiteX582" fmla="*/ 751431 w 7467600"/>
              <a:gd name="connsiteY582" fmla="*/ 1405731 h 6858000"/>
              <a:gd name="connsiteX583" fmla="*/ 655236 w 7467600"/>
              <a:gd name="connsiteY583" fmla="*/ 1268632 h 6858000"/>
              <a:gd name="connsiteX584" fmla="*/ 6516292 w 7467600"/>
              <a:gd name="connsiteY584" fmla="*/ 1263064 h 6858000"/>
              <a:gd name="connsiteX585" fmla="*/ 5736320 w 7467600"/>
              <a:gd name="connsiteY585" fmla="*/ 1501803 h 6858000"/>
              <a:gd name="connsiteX586" fmla="*/ 6516292 w 7467600"/>
              <a:gd name="connsiteY586" fmla="*/ 1263064 h 6858000"/>
              <a:gd name="connsiteX587" fmla="*/ 291466 w 7467600"/>
              <a:gd name="connsiteY587" fmla="*/ 1250369 h 6858000"/>
              <a:gd name="connsiteX588" fmla="*/ 323180 w 7467600"/>
              <a:gd name="connsiteY588" fmla="*/ 1435283 h 6858000"/>
              <a:gd name="connsiteX589" fmla="*/ 349381 w 7467600"/>
              <a:gd name="connsiteY589" fmla="*/ 1875041 h 6858000"/>
              <a:gd name="connsiteX590" fmla="*/ 374363 w 7467600"/>
              <a:gd name="connsiteY590" fmla="*/ 1506494 h 6858000"/>
              <a:gd name="connsiteX591" fmla="*/ 302168 w 7467600"/>
              <a:gd name="connsiteY591" fmla="*/ 1274495 h 6858000"/>
              <a:gd name="connsiteX592" fmla="*/ 291466 w 7467600"/>
              <a:gd name="connsiteY592" fmla="*/ 1250369 h 6858000"/>
              <a:gd name="connsiteX593" fmla="*/ 678222 w 7467600"/>
              <a:gd name="connsiteY593" fmla="*/ 1248670 h 6858000"/>
              <a:gd name="connsiteX594" fmla="*/ 775536 w 7467600"/>
              <a:gd name="connsiteY594" fmla="*/ 1388015 h 6858000"/>
              <a:gd name="connsiteX595" fmla="*/ 894529 w 7467600"/>
              <a:gd name="connsiteY595" fmla="*/ 1567739 h 6858000"/>
              <a:gd name="connsiteX596" fmla="*/ 948000 w 7467600"/>
              <a:gd name="connsiteY596" fmla="*/ 1663088 h 6858000"/>
              <a:gd name="connsiteX597" fmla="*/ 1006812 w 7467600"/>
              <a:gd name="connsiteY597" fmla="*/ 1767683 h 6858000"/>
              <a:gd name="connsiteX598" fmla="*/ 1149133 w 7467600"/>
              <a:gd name="connsiteY598" fmla="*/ 1971513 h 6858000"/>
              <a:gd name="connsiteX599" fmla="*/ 1333952 w 7467600"/>
              <a:gd name="connsiteY599" fmla="*/ 2251620 h 6858000"/>
              <a:gd name="connsiteX600" fmla="*/ 1337329 w 7467600"/>
              <a:gd name="connsiteY600" fmla="*/ 2258350 h 6858000"/>
              <a:gd name="connsiteX601" fmla="*/ 1014726 w 7467600"/>
              <a:gd name="connsiteY601" fmla="*/ 1615556 h 6858000"/>
              <a:gd name="connsiteX602" fmla="*/ 678222 w 7467600"/>
              <a:gd name="connsiteY602" fmla="*/ 1248670 h 6858000"/>
              <a:gd name="connsiteX603" fmla="*/ 6691602 w 7467600"/>
              <a:gd name="connsiteY603" fmla="*/ 1140573 h 6858000"/>
              <a:gd name="connsiteX604" fmla="*/ 6571100 w 7467600"/>
              <a:gd name="connsiteY604" fmla="*/ 1183662 h 6858000"/>
              <a:gd name="connsiteX605" fmla="*/ 6241687 w 7467600"/>
              <a:gd name="connsiteY605" fmla="*/ 1257600 h 6858000"/>
              <a:gd name="connsiteX606" fmla="*/ 5693009 w 7467600"/>
              <a:gd name="connsiteY606" fmla="*/ 1478256 h 6858000"/>
              <a:gd name="connsiteX607" fmla="*/ 6548420 w 7467600"/>
              <a:gd name="connsiteY607" fmla="*/ 1214599 h 6858000"/>
              <a:gd name="connsiteX608" fmla="*/ 6605473 w 7467600"/>
              <a:gd name="connsiteY608" fmla="*/ 1184686 h 6858000"/>
              <a:gd name="connsiteX609" fmla="*/ 6691602 w 7467600"/>
              <a:gd name="connsiteY609" fmla="*/ 1140573 h 6858000"/>
              <a:gd name="connsiteX610" fmla="*/ 4002475 w 7467600"/>
              <a:gd name="connsiteY610" fmla="*/ 1037802 h 6858000"/>
              <a:gd name="connsiteX611" fmla="*/ 4000324 w 7467600"/>
              <a:gd name="connsiteY611" fmla="*/ 1039362 h 6858000"/>
              <a:gd name="connsiteX612" fmla="*/ 4002862 w 7467600"/>
              <a:gd name="connsiteY612" fmla="*/ 1042866 h 6858000"/>
              <a:gd name="connsiteX613" fmla="*/ 4002475 w 7467600"/>
              <a:gd name="connsiteY613" fmla="*/ 1037802 h 6858000"/>
              <a:gd name="connsiteX614" fmla="*/ 506322 w 7467600"/>
              <a:gd name="connsiteY614" fmla="*/ 1020997 h 6858000"/>
              <a:gd name="connsiteX615" fmla="*/ 533068 w 7467600"/>
              <a:gd name="connsiteY615" fmla="*/ 1029409 h 6858000"/>
              <a:gd name="connsiteX616" fmla="*/ 1232525 w 7467600"/>
              <a:gd name="connsiteY616" fmla="*/ 1804675 h 6858000"/>
              <a:gd name="connsiteX617" fmla="*/ 1388858 w 7467600"/>
              <a:gd name="connsiteY617" fmla="*/ 2368011 h 6858000"/>
              <a:gd name="connsiteX618" fmla="*/ 1384098 w 7467600"/>
              <a:gd name="connsiteY618" fmla="*/ 2378125 h 6858000"/>
              <a:gd name="connsiteX619" fmla="*/ 1425393 w 7467600"/>
              <a:gd name="connsiteY619" fmla="*/ 2589124 h 6858000"/>
              <a:gd name="connsiteX620" fmla="*/ 1424001 w 7467600"/>
              <a:gd name="connsiteY620" fmla="*/ 2597541 h 6858000"/>
              <a:gd name="connsiteX621" fmla="*/ 2152729 w 7467600"/>
              <a:gd name="connsiteY621" fmla="*/ 2864487 h 6858000"/>
              <a:gd name="connsiteX622" fmla="*/ 2020609 w 7467600"/>
              <a:gd name="connsiteY622" fmla="*/ 2539671 h 6858000"/>
              <a:gd name="connsiteX623" fmla="*/ 2018920 w 7467600"/>
              <a:gd name="connsiteY623" fmla="*/ 2536309 h 6858000"/>
              <a:gd name="connsiteX624" fmla="*/ 1342441 w 7467600"/>
              <a:gd name="connsiteY624" fmla="*/ 1173017 h 6858000"/>
              <a:gd name="connsiteX625" fmla="*/ 1367925 w 7467600"/>
              <a:gd name="connsiteY625" fmla="*/ 1135648 h 6858000"/>
              <a:gd name="connsiteX626" fmla="*/ 1771401 w 7467600"/>
              <a:gd name="connsiteY626" fmla="*/ 1806673 h 6858000"/>
              <a:gd name="connsiteX627" fmla="*/ 1972385 w 7467600"/>
              <a:gd name="connsiteY627" fmla="*/ 2198735 h 6858000"/>
              <a:gd name="connsiteX628" fmla="*/ 2040892 w 7467600"/>
              <a:gd name="connsiteY628" fmla="*/ 2405205 h 6858000"/>
              <a:gd name="connsiteX629" fmla="*/ 2131689 w 7467600"/>
              <a:gd name="connsiteY629" fmla="*/ 1936926 h 6858000"/>
              <a:gd name="connsiteX630" fmla="*/ 2454820 w 7467600"/>
              <a:gd name="connsiteY630" fmla="*/ 1248808 h 6858000"/>
              <a:gd name="connsiteX631" fmla="*/ 2492512 w 7467600"/>
              <a:gd name="connsiteY631" fmla="*/ 1302920 h 6858000"/>
              <a:gd name="connsiteX632" fmla="*/ 2081216 w 7467600"/>
              <a:gd name="connsiteY632" fmla="*/ 2527513 h 6858000"/>
              <a:gd name="connsiteX633" fmla="*/ 2081211 w 7467600"/>
              <a:gd name="connsiteY633" fmla="*/ 2528916 h 6858000"/>
              <a:gd name="connsiteX634" fmla="*/ 2199067 w 7467600"/>
              <a:gd name="connsiteY634" fmla="*/ 2884061 h 6858000"/>
              <a:gd name="connsiteX635" fmla="*/ 3192586 w 7467600"/>
              <a:gd name="connsiteY635" fmla="*/ 3411496 h 6858000"/>
              <a:gd name="connsiteX636" fmla="*/ 3182620 w 7467600"/>
              <a:gd name="connsiteY636" fmla="*/ 3483279 h 6858000"/>
              <a:gd name="connsiteX637" fmla="*/ 2435119 w 7467600"/>
              <a:gd name="connsiteY637" fmla="*/ 3080173 h 6858000"/>
              <a:gd name="connsiteX638" fmla="*/ 2410152 w 7467600"/>
              <a:gd name="connsiteY638" fmla="*/ 3063751 h 6858000"/>
              <a:gd name="connsiteX639" fmla="*/ 2408099 w 7467600"/>
              <a:gd name="connsiteY639" fmla="*/ 3064403 h 6858000"/>
              <a:gd name="connsiteX640" fmla="*/ 2407218 w 7467600"/>
              <a:gd name="connsiteY640" fmla="*/ 3070324 h 6858000"/>
              <a:gd name="connsiteX641" fmla="*/ 2380138 w 7467600"/>
              <a:gd name="connsiteY641" fmla="*/ 3099341 h 6858000"/>
              <a:gd name="connsiteX642" fmla="*/ 1765923 w 7467600"/>
              <a:gd name="connsiteY642" fmla="*/ 3581043 h 6858000"/>
              <a:gd name="connsiteX643" fmla="*/ 1702258 w 7467600"/>
              <a:gd name="connsiteY643" fmla="*/ 3612286 h 6858000"/>
              <a:gd name="connsiteX644" fmla="*/ 1538370 w 7467600"/>
              <a:gd name="connsiteY644" fmla="*/ 3811804 h 6858000"/>
              <a:gd name="connsiteX645" fmla="*/ 542867 w 7467600"/>
              <a:gd name="connsiteY645" fmla="*/ 4944092 h 6858000"/>
              <a:gd name="connsiteX646" fmla="*/ 515800 w 7467600"/>
              <a:gd name="connsiteY646" fmla="*/ 4862180 h 6858000"/>
              <a:gd name="connsiteX647" fmla="*/ 909145 w 7467600"/>
              <a:gd name="connsiteY647" fmla="*/ 4199225 h 6858000"/>
              <a:gd name="connsiteX648" fmla="*/ 1214067 w 7467600"/>
              <a:gd name="connsiteY648" fmla="*/ 3908561 h 6858000"/>
              <a:gd name="connsiteX649" fmla="*/ 640967 w 7467600"/>
              <a:gd name="connsiteY649" fmla="*/ 4105601 h 6858000"/>
              <a:gd name="connsiteX650" fmla="*/ 112563 w 7467600"/>
              <a:gd name="connsiteY650" fmla="*/ 4396952 h 6858000"/>
              <a:gd name="connsiteX651" fmla="*/ 0 w 7467600"/>
              <a:gd name="connsiteY651" fmla="*/ 4466006 h 6858000"/>
              <a:gd name="connsiteX652" fmla="*/ 0 w 7467600"/>
              <a:gd name="connsiteY652" fmla="*/ 4233763 h 6858000"/>
              <a:gd name="connsiteX653" fmla="*/ 36881 w 7467600"/>
              <a:gd name="connsiteY653" fmla="*/ 4200118 h 6858000"/>
              <a:gd name="connsiteX654" fmla="*/ 910534 w 7467600"/>
              <a:gd name="connsiteY654" fmla="*/ 3629753 h 6858000"/>
              <a:gd name="connsiteX655" fmla="*/ 1578717 w 7467600"/>
              <a:gd name="connsiteY655" fmla="*/ 3575982 h 6858000"/>
              <a:gd name="connsiteX656" fmla="*/ 2338780 w 7467600"/>
              <a:gd name="connsiteY656" fmla="*/ 3033725 h 6858000"/>
              <a:gd name="connsiteX657" fmla="*/ 1807991 w 7467600"/>
              <a:gd name="connsiteY657" fmla="*/ 2807184 h 6858000"/>
              <a:gd name="connsiteX658" fmla="*/ 1416358 w 7467600"/>
              <a:gd name="connsiteY658" fmla="*/ 3112571 h 6858000"/>
              <a:gd name="connsiteX659" fmla="*/ 939066 w 7467600"/>
              <a:gd name="connsiteY659" fmla="*/ 3378798 h 6858000"/>
              <a:gd name="connsiteX660" fmla="*/ 115099 w 7467600"/>
              <a:gd name="connsiteY660" fmla="*/ 3607650 h 6858000"/>
              <a:gd name="connsiteX661" fmla="*/ 97284 w 7467600"/>
              <a:gd name="connsiteY661" fmla="*/ 3520393 h 6858000"/>
              <a:gd name="connsiteX662" fmla="*/ 922050 w 7467600"/>
              <a:gd name="connsiteY662" fmla="*/ 3074867 h 6858000"/>
              <a:gd name="connsiteX663" fmla="*/ 1405265 w 7467600"/>
              <a:gd name="connsiteY663" fmla="*/ 3016319 h 6858000"/>
              <a:gd name="connsiteX664" fmla="*/ 1407512 w 7467600"/>
              <a:gd name="connsiteY664" fmla="*/ 3018001 h 6858000"/>
              <a:gd name="connsiteX665" fmla="*/ 1726266 w 7467600"/>
              <a:gd name="connsiteY665" fmla="*/ 2777274 h 6858000"/>
              <a:gd name="connsiteX666" fmla="*/ 625390 w 7467600"/>
              <a:gd name="connsiteY666" fmla="*/ 2514541 h 6858000"/>
              <a:gd name="connsiteX667" fmla="*/ 619799 w 7467600"/>
              <a:gd name="connsiteY667" fmla="*/ 2527180 h 6858000"/>
              <a:gd name="connsiteX668" fmla="*/ 310030 w 7467600"/>
              <a:gd name="connsiteY668" fmla="*/ 2771818 h 6858000"/>
              <a:gd name="connsiteX669" fmla="*/ 173877 w 7467600"/>
              <a:gd name="connsiteY669" fmla="*/ 2937056 h 6858000"/>
              <a:gd name="connsiteX670" fmla="*/ 77889 w 7467600"/>
              <a:gd name="connsiteY670" fmla="*/ 3138440 h 6858000"/>
              <a:gd name="connsiteX671" fmla="*/ 0 w 7467600"/>
              <a:gd name="connsiteY671" fmla="*/ 3271395 h 6858000"/>
              <a:gd name="connsiteX672" fmla="*/ 0 w 7467600"/>
              <a:gd name="connsiteY672" fmla="*/ 3153002 h 6858000"/>
              <a:gd name="connsiteX673" fmla="*/ 2386 w 7467600"/>
              <a:gd name="connsiteY673" fmla="*/ 3149203 h 6858000"/>
              <a:gd name="connsiteX674" fmla="*/ 89753 w 7467600"/>
              <a:gd name="connsiteY674" fmla="*/ 2987702 h 6858000"/>
              <a:gd name="connsiteX675" fmla="*/ 76869 w 7467600"/>
              <a:gd name="connsiteY675" fmla="*/ 3005404 h 6858000"/>
              <a:gd name="connsiteX676" fmla="*/ 32049 w 7467600"/>
              <a:gd name="connsiteY676" fmla="*/ 3065814 h 6858000"/>
              <a:gd name="connsiteX677" fmla="*/ 0 w 7467600"/>
              <a:gd name="connsiteY677" fmla="*/ 3108744 h 6858000"/>
              <a:gd name="connsiteX678" fmla="*/ 0 w 7467600"/>
              <a:gd name="connsiteY678" fmla="*/ 3058059 h 6858000"/>
              <a:gd name="connsiteX679" fmla="*/ 7610 w 7467600"/>
              <a:gd name="connsiteY679" fmla="*/ 3047889 h 6858000"/>
              <a:gd name="connsiteX680" fmla="*/ 52419 w 7467600"/>
              <a:gd name="connsiteY680" fmla="*/ 2987479 h 6858000"/>
              <a:gd name="connsiteX681" fmla="*/ 59142 w 7467600"/>
              <a:gd name="connsiteY681" fmla="*/ 2978488 h 6858000"/>
              <a:gd name="connsiteX682" fmla="*/ 0 w 7467600"/>
              <a:gd name="connsiteY682" fmla="*/ 3015334 h 6858000"/>
              <a:gd name="connsiteX683" fmla="*/ 0 w 7467600"/>
              <a:gd name="connsiteY683" fmla="*/ 2914286 h 6858000"/>
              <a:gd name="connsiteX684" fmla="*/ 36383 w 7467600"/>
              <a:gd name="connsiteY684" fmla="*/ 2901128 h 6858000"/>
              <a:gd name="connsiteX685" fmla="*/ 156329 w 7467600"/>
              <a:gd name="connsiteY685" fmla="*/ 2840533 h 6858000"/>
              <a:gd name="connsiteX686" fmla="*/ 358355 w 7467600"/>
              <a:gd name="connsiteY686" fmla="*/ 2620471 h 6858000"/>
              <a:gd name="connsiteX687" fmla="*/ 510577 w 7467600"/>
              <a:gd name="connsiteY687" fmla="*/ 2501244 h 6858000"/>
              <a:gd name="connsiteX688" fmla="*/ 211967 w 7467600"/>
              <a:gd name="connsiteY688" fmla="*/ 2479171 h 6858000"/>
              <a:gd name="connsiteX689" fmla="*/ 0 w 7467600"/>
              <a:gd name="connsiteY689" fmla="*/ 2476398 h 6858000"/>
              <a:gd name="connsiteX690" fmla="*/ 0 w 7467600"/>
              <a:gd name="connsiteY690" fmla="*/ 2389189 h 6858000"/>
              <a:gd name="connsiteX691" fmla="*/ 103062 w 7467600"/>
              <a:gd name="connsiteY691" fmla="*/ 2389518 h 6858000"/>
              <a:gd name="connsiteX692" fmla="*/ 510734 w 7467600"/>
              <a:gd name="connsiteY692" fmla="*/ 2416201 h 6858000"/>
              <a:gd name="connsiteX693" fmla="*/ 279257 w 7467600"/>
              <a:gd name="connsiteY693" fmla="*/ 2092102 h 6858000"/>
              <a:gd name="connsiteX694" fmla="*/ 65265 w 7467600"/>
              <a:gd name="connsiteY694" fmla="*/ 2006049 h 6858000"/>
              <a:gd name="connsiteX695" fmla="*/ 0 w 7467600"/>
              <a:gd name="connsiteY695" fmla="*/ 1982532 h 6858000"/>
              <a:gd name="connsiteX696" fmla="*/ 0 w 7467600"/>
              <a:gd name="connsiteY696" fmla="*/ 1912789 h 6858000"/>
              <a:gd name="connsiteX697" fmla="*/ 97460 w 7467600"/>
              <a:gd name="connsiteY697" fmla="*/ 1953725 h 6858000"/>
              <a:gd name="connsiteX698" fmla="*/ 221272 w 7467600"/>
              <a:gd name="connsiteY698" fmla="*/ 1980766 h 6858000"/>
              <a:gd name="connsiteX699" fmla="*/ 116765 w 7467600"/>
              <a:gd name="connsiteY699" fmla="*/ 1911033 h 6858000"/>
              <a:gd name="connsiteX700" fmla="*/ 16405 w 7467600"/>
              <a:gd name="connsiteY700" fmla="*/ 1803412 h 6858000"/>
              <a:gd name="connsiteX701" fmla="*/ 0 w 7467600"/>
              <a:gd name="connsiteY701" fmla="*/ 1784777 h 6858000"/>
              <a:gd name="connsiteX702" fmla="*/ 0 w 7467600"/>
              <a:gd name="connsiteY702" fmla="*/ 1740082 h 6858000"/>
              <a:gd name="connsiteX703" fmla="*/ 39394 w 7467600"/>
              <a:gd name="connsiteY703" fmla="*/ 1784856 h 6858000"/>
              <a:gd name="connsiteX704" fmla="*/ 135813 w 7467600"/>
              <a:gd name="connsiteY704" fmla="*/ 1888838 h 6858000"/>
              <a:gd name="connsiteX705" fmla="*/ 242575 w 7467600"/>
              <a:gd name="connsiteY705" fmla="*/ 1958841 h 6858000"/>
              <a:gd name="connsiteX706" fmla="*/ 82197 w 7467600"/>
              <a:gd name="connsiteY706" fmla="*/ 1754826 h 6858000"/>
              <a:gd name="connsiteX707" fmla="*/ 0 w 7467600"/>
              <a:gd name="connsiteY707" fmla="*/ 1679650 h 6858000"/>
              <a:gd name="connsiteX708" fmla="*/ 0 w 7467600"/>
              <a:gd name="connsiteY708" fmla="*/ 1602463 h 6858000"/>
              <a:gd name="connsiteX709" fmla="*/ 84689 w 7467600"/>
              <a:gd name="connsiteY709" fmla="*/ 1677442 h 6858000"/>
              <a:gd name="connsiteX710" fmla="*/ 298437 w 7467600"/>
              <a:gd name="connsiteY710" fmla="*/ 1968019 h 6858000"/>
              <a:gd name="connsiteX711" fmla="*/ 227269 w 7467600"/>
              <a:gd name="connsiteY711" fmla="*/ 1114064 h 6858000"/>
              <a:gd name="connsiteX712" fmla="*/ 248003 w 7467600"/>
              <a:gd name="connsiteY712" fmla="*/ 1089613 h 6858000"/>
              <a:gd name="connsiteX713" fmla="*/ 427020 w 7467600"/>
              <a:gd name="connsiteY713" fmla="*/ 1619803 h 6858000"/>
              <a:gd name="connsiteX714" fmla="*/ 340345 w 7467600"/>
              <a:gd name="connsiteY714" fmla="*/ 2027739 h 6858000"/>
              <a:gd name="connsiteX715" fmla="*/ 360865 w 7467600"/>
              <a:gd name="connsiteY715" fmla="*/ 2044827 h 6858000"/>
              <a:gd name="connsiteX716" fmla="*/ 560414 w 7467600"/>
              <a:gd name="connsiteY716" fmla="*/ 2421457 h 6858000"/>
              <a:gd name="connsiteX717" fmla="*/ 1359703 w 7467600"/>
              <a:gd name="connsiteY717" fmla="*/ 2578554 h 6858000"/>
              <a:gd name="connsiteX718" fmla="*/ 1359422 w 7467600"/>
              <a:gd name="connsiteY718" fmla="*/ 2577994 h 6858000"/>
              <a:gd name="connsiteX719" fmla="*/ 828701 w 7467600"/>
              <a:gd name="connsiteY719" fmla="*/ 1839520 h 6858000"/>
              <a:gd name="connsiteX720" fmla="*/ 494427 w 7467600"/>
              <a:gd name="connsiteY720" fmla="*/ 1092333 h 6858000"/>
              <a:gd name="connsiteX721" fmla="*/ 506322 w 7467600"/>
              <a:gd name="connsiteY721" fmla="*/ 1020997 h 6858000"/>
              <a:gd name="connsiteX722" fmla="*/ 4570198 w 7467600"/>
              <a:gd name="connsiteY722" fmla="*/ 978081 h 6858000"/>
              <a:gd name="connsiteX723" fmla="*/ 4523691 w 7467600"/>
              <a:gd name="connsiteY723" fmla="*/ 1127776 h 6858000"/>
              <a:gd name="connsiteX724" fmla="*/ 4509875 w 7467600"/>
              <a:gd name="connsiteY724" fmla="*/ 1167552 h 6858000"/>
              <a:gd name="connsiteX725" fmla="*/ 4478168 w 7467600"/>
              <a:gd name="connsiteY725" fmla="*/ 1260735 h 6858000"/>
              <a:gd name="connsiteX726" fmla="*/ 4409309 w 7467600"/>
              <a:gd name="connsiteY726" fmla="*/ 1666996 h 6858000"/>
              <a:gd name="connsiteX727" fmla="*/ 4370031 w 7467600"/>
              <a:gd name="connsiteY727" fmla="*/ 1955666 h 6858000"/>
              <a:gd name="connsiteX728" fmla="*/ 4570198 w 7467600"/>
              <a:gd name="connsiteY728" fmla="*/ 978081 h 6858000"/>
              <a:gd name="connsiteX729" fmla="*/ 4557898 w 7467600"/>
              <a:gd name="connsiteY729" fmla="*/ 900011 h 6858000"/>
              <a:gd name="connsiteX730" fmla="*/ 4344840 w 7467600"/>
              <a:gd name="connsiteY730" fmla="*/ 1922038 h 6858000"/>
              <a:gd name="connsiteX731" fmla="*/ 4378710 w 7467600"/>
              <a:gd name="connsiteY731" fmla="*/ 1665516 h 6858000"/>
              <a:gd name="connsiteX732" fmla="*/ 4448798 w 7467600"/>
              <a:gd name="connsiteY732" fmla="*/ 1253024 h 6858000"/>
              <a:gd name="connsiteX733" fmla="*/ 4480315 w 7467600"/>
              <a:gd name="connsiteY733" fmla="*/ 1158454 h 6858000"/>
              <a:gd name="connsiteX734" fmla="*/ 4494133 w 7467600"/>
              <a:gd name="connsiteY734" fmla="*/ 1118676 h 6858000"/>
              <a:gd name="connsiteX735" fmla="*/ 4557898 w 7467600"/>
              <a:gd name="connsiteY735" fmla="*/ 900011 h 6858000"/>
              <a:gd name="connsiteX736" fmla="*/ 5870151 w 7467600"/>
              <a:gd name="connsiteY736" fmla="*/ 898890 h 6858000"/>
              <a:gd name="connsiteX737" fmla="*/ 5861335 w 7467600"/>
              <a:gd name="connsiteY737" fmla="*/ 899177 h 6858000"/>
              <a:gd name="connsiteX738" fmla="*/ 5843702 w 7467600"/>
              <a:gd name="connsiteY738" fmla="*/ 899748 h 6858000"/>
              <a:gd name="connsiteX739" fmla="*/ 5651107 w 7467600"/>
              <a:gd name="connsiteY739" fmla="*/ 920306 h 6858000"/>
              <a:gd name="connsiteX740" fmla="*/ 5459407 w 7467600"/>
              <a:gd name="connsiteY740" fmla="*/ 940975 h 6858000"/>
              <a:gd name="connsiteX741" fmla="*/ 5374846 w 7467600"/>
              <a:gd name="connsiteY741" fmla="*/ 941988 h 6858000"/>
              <a:gd name="connsiteX742" fmla="*/ 5256105 w 7467600"/>
              <a:gd name="connsiteY742" fmla="*/ 945632 h 6858000"/>
              <a:gd name="connsiteX743" fmla="*/ 5107071 w 7467600"/>
              <a:gd name="connsiteY743" fmla="*/ 969720 h 6858000"/>
              <a:gd name="connsiteX744" fmla="*/ 4998681 w 7467600"/>
              <a:gd name="connsiteY744" fmla="*/ 988771 h 6858000"/>
              <a:gd name="connsiteX745" fmla="*/ 5870151 w 7467600"/>
              <a:gd name="connsiteY745" fmla="*/ 898890 h 6858000"/>
              <a:gd name="connsiteX746" fmla="*/ 5504425 w 7467600"/>
              <a:gd name="connsiteY746" fmla="*/ 848067 h 6858000"/>
              <a:gd name="connsiteX747" fmla="*/ 4968849 w 7467600"/>
              <a:gd name="connsiteY747" fmla="*/ 962318 h 6858000"/>
              <a:gd name="connsiteX748" fmla="*/ 5104039 w 7467600"/>
              <a:gd name="connsiteY748" fmla="*/ 940634 h 6858000"/>
              <a:gd name="connsiteX749" fmla="*/ 5256311 w 7467600"/>
              <a:gd name="connsiteY749" fmla="*/ 916490 h 6858000"/>
              <a:gd name="connsiteX750" fmla="*/ 5377381 w 7467600"/>
              <a:gd name="connsiteY750" fmla="*/ 912671 h 6858000"/>
              <a:gd name="connsiteX751" fmla="*/ 5460148 w 7467600"/>
              <a:gd name="connsiteY751" fmla="*/ 911442 h 6858000"/>
              <a:gd name="connsiteX752" fmla="*/ 5648971 w 7467600"/>
              <a:gd name="connsiteY752" fmla="*/ 891331 h 6858000"/>
              <a:gd name="connsiteX753" fmla="*/ 5844807 w 7467600"/>
              <a:gd name="connsiteY753" fmla="*/ 870718 h 6858000"/>
              <a:gd name="connsiteX754" fmla="*/ 5862975 w 7467600"/>
              <a:gd name="connsiteY754" fmla="*/ 869756 h 6858000"/>
              <a:gd name="connsiteX755" fmla="*/ 5920887 w 7467600"/>
              <a:gd name="connsiteY755" fmla="*/ 865929 h 6858000"/>
              <a:gd name="connsiteX756" fmla="*/ 5504425 w 7467600"/>
              <a:gd name="connsiteY756" fmla="*/ 848067 h 6858000"/>
              <a:gd name="connsiteX757" fmla="*/ 3607114 w 7467600"/>
              <a:gd name="connsiteY757" fmla="*/ 467441 h 6858000"/>
              <a:gd name="connsiteX758" fmla="*/ 3296242 w 7467600"/>
              <a:gd name="connsiteY758" fmla="*/ 807991 h 6858000"/>
              <a:gd name="connsiteX759" fmla="*/ 3174674 w 7467600"/>
              <a:gd name="connsiteY759" fmla="*/ 919759 h 6858000"/>
              <a:gd name="connsiteX760" fmla="*/ 3042978 w 7467600"/>
              <a:gd name="connsiteY760" fmla="*/ 1054894 h 6858000"/>
              <a:gd name="connsiteX761" fmla="*/ 2968914 w 7467600"/>
              <a:gd name="connsiteY761" fmla="*/ 1133756 h 6858000"/>
              <a:gd name="connsiteX762" fmla="*/ 3103823 w 7467600"/>
              <a:gd name="connsiteY762" fmla="*/ 1026814 h 6858000"/>
              <a:gd name="connsiteX763" fmla="*/ 3607114 w 7467600"/>
              <a:gd name="connsiteY763" fmla="*/ 467441 h 6858000"/>
              <a:gd name="connsiteX764" fmla="*/ 3744487 w 7467600"/>
              <a:gd name="connsiteY764" fmla="*/ 383136 h 6858000"/>
              <a:gd name="connsiteX765" fmla="*/ 3970213 w 7467600"/>
              <a:gd name="connsiteY765" fmla="*/ 995559 h 6858000"/>
              <a:gd name="connsiteX766" fmla="*/ 3744487 w 7467600"/>
              <a:gd name="connsiteY766" fmla="*/ 383136 h 6858000"/>
              <a:gd name="connsiteX767" fmla="*/ 3624562 w 7467600"/>
              <a:gd name="connsiteY767" fmla="*/ 367041 h 6858000"/>
              <a:gd name="connsiteX768" fmla="*/ 3489712 w 7467600"/>
              <a:gd name="connsiteY768" fmla="*/ 485386 h 6858000"/>
              <a:gd name="connsiteX769" fmla="*/ 3182994 w 7467600"/>
              <a:gd name="connsiteY769" fmla="*/ 828265 h 6858000"/>
              <a:gd name="connsiteX770" fmla="*/ 2892114 w 7467600"/>
              <a:gd name="connsiteY770" fmla="*/ 1172635 h 6858000"/>
              <a:gd name="connsiteX771" fmla="*/ 3021459 w 7467600"/>
              <a:gd name="connsiteY771" fmla="*/ 1035385 h 6858000"/>
              <a:gd name="connsiteX772" fmla="*/ 3153873 w 7467600"/>
              <a:gd name="connsiteY772" fmla="*/ 898971 h 6858000"/>
              <a:gd name="connsiteX773" fmla="*/ 3276511 w 7467600"/>
              <a:gd name="connsiteY773" fmla="*/ 786423 h 6858000"/>
              <a:gd name="connsiteX774" fmla="*/ 3584154 w 7467600"/>
              <a:gd name="connsiteY774" fmla="*/ 448218 h 6858000"/>
              <a:gd name="connsiteX775" fmla="*/ 3624562 w 7467600"/>
              <a:gd name="connsiteY775" fmla="*/ 367041 h 6858000"/>
              <a:gd name="connsiteX776" fmla="*/ 3766672 w 7467600"/>
              <a:gd name="connsiteY776" fmla="*/ 359429 h 6858000"/>
              <a:gd name="connsiteX777" fmla="*/ 3996338 w 7467600"/>
              <a:gd name="connsiteY777" fmla="*/ 968237 h 6858000"/>
              <a:gd name="connsiteX778" fmla="*/ 3766672 w 7467600"/>
              <a:gd name="connsiteY778" fmla="*/ 359429 h 6858000"/>
              <a:gd name="connsiteX779" fmla="*/ 5805386 w 7467600"/>
              <a:gd name="connsiteY779" fmla="*/ 239240 h 6858000"/>
              <a:gd name="connsiteX780" fmla="*/ 5736947 w 7467600"/>
              <a:gd name="connsiteY780" fmla="*/ 261367 h 6858000"/>
              <a:gd name="connsiteX781" fmla="*/ 5427012 w 7467600"/>
              <a:gd name="connsiteY781" fmla="*/ 311272 h 6858000"/>
              <a:gd name="connsiteX782" fmla="*/ 5147818 w 7467600"/>
              <a:gd name="connsiteY782" fmla="*/ 322112 h 6858000"/>
              <a:gd name="connsiteX783" fmla="*/ 5060854 w 7467600"/>
              <a:gd name="connsiteY783" fmla="*/ 311882 h 6858000"/>
              <a:gd name="connsiteX784" fmla="*/ 4945989 w 7467600"/>
              <a:gd name="connsiteY784" fmla="*/ 300516 h 6858000"/>
              <a:gd name="connsiteX785" fmla="*/ 5410479 w 7467600"/>
              <a:gd name="connsiteY785" fmla="*/ 348434 h 6858000"/>
              <a:gd name="connsiteX786" fmla="*/ 5805386 w 7467600"/>
              <a:gd name="connsiteY786" fmla="*/ 239240 h 6858000"/>
              <a:gd name="connsiteX787" fmla="*/ 5905192 w 7467600"/>
              <a:gd name="connsiteY787" fmla="*/ 163079 h 6858000"/>
              <a:gd name="connsiteX788" fmla="*/ 5865655 w 7467600"/>
              <a:gd name="connsiteY788" fmla="*/ 171901 h 6858000"/>
              <a:gd name="connsiteX789" fmla="*/ 5259740 w 7467600"/>
              <a:gd name="connsiteY789" fmla="*/ 257013 h 6858000"/>
              <a:gd name="connsiteX790" fmla="*/ 5208466 w 7467600"/>
              <a:gd name="connsiteY790" fmla="*/ 257550 h 6858000"/>
              <a:gd name="connsiteX791" fmla="*/ 4980204 w 7467600"/>
              <a:gd name="connsiteY791" fmla="*/ 271903 h 6858000"/>
              <a:gd name="connsiteX792" fmla="*/ 5068068 w 7467600"/>
              <a:gd name="connsiteY792" fmla="*/ 282244 h 6858000"/>
              <a:gd name="connsiteX793" fmla="*/ 5153231 w 7467600"/>
              <a:gd name="connsiteY793" fmla="*/ 292240 h 6858000"/>
              <a:gd name="connsiteX794" fmla="*/ 5426491 w 7467600"/>
              <a:gd name="connsiteY794" fmla="*/ 281128 h 6858000"/>
              <a:gd name="connsiteX795" fmla="*/ 5731212 w 7467600"/>
              <a:gd name="connsiteY795" fmla="*/ 231951 h 6858000"/>
              <a:gd name="connsiteX796" fmla="*/ 5905192 w 7467600"/>
              <a:gd name="connsiteY796" fmla="*/ 163079 h 6858000"/>
              <a:gd name="connsiteX797" fmla="*/ 5944437 w 7467600"/>
              <a:gd name="connsiteY797" fmla="*/ 113829 h 6858000"/>
              <a:gd name="connsiteX798" fmla="*/ 5825032 w 7467600"/>
              <a:gd name="connsiteY798" fmla="*/ 146405 h 6858000"/>
              <a:gd name="connsiteX799" fmla="*/ 4955599 w 7467600"/>
              <a:gd name="connsiteY799" fmla="*/ 247008 h 6858000"/>
              <a:gd name="connsiteX800" fmla="*/ 5210104 w 7467600"/>
              <a:gd name="connsiteY800" fmla="*/ 228123 h 6858000"/>
              <a:gd name="connsiteX801" fmla="*/ 5261015 w 7467600"/>
              <a:gd name="connsiteY801" fmla="*/ 227087 h 6858000"/>
              <a:gd name="connsiteX802" fmla="*/ 5861181 w 7467600"/>
              <a:gd name="connsiteY802" fmla="*/ 143093 h 6858000"/>
              <a:gd name="connsiteX803" fmla="*/ 5961252 w 7467600"/>
              <a:gd name="connsiteY803" fmla="*/ 114820 h 6858000"/>
              <a:gd name="connsiteX804" fmla="*/ 5944437 w 7467600"/>
              <a:gd name="connsiteY804" fmla="*/ 113829 h 6858000"/>
              <a:gd name="connsiteX805" fmla="*/ 3882765 w 7467600"/>
              <a:gd name="connsiteY805" fmla="*/ 0 h 6858000"/>
              <a:gd name="connsiteX806" fmla="*/ 3995099 w 7467600"/>
              <a:gd name="connsiteY806" fmla="*/ 0 h 6858000"/>
              <a:gd name="connsiteX807" fmla="*/ 4163818 w 7467600"/>
              <a:gd name="connsiteY807" fmla="*/ 234104 h 6858000"/>
              <a:gd name="connsiteX808" fmla="*/ 4172099 w 7467600"/>
              <a:gd name="connsiteY808" fmla="*/ 234207 h 6858000"/>
              <a:gd name="connsiteX809" fmla="*/ 4784282 w 7467600"/>
              <a:gd name="connsiteY809" fmla="*/ 276561 h 6858000"/>
              <a:gd name="connsiteX810" fmla="*/ 4801687 w 7467600"/>
              <a:gd name="connsiteY810" fmla="*/ 267764 h 6858000"/>
              <a:gd name="connsiteX811" fmla="*/ 6082788 w 7467600"/>
              <a:gd name="connsiteY811" fmla="*/ 64119 h 6858000"/>
              <a:gd name="connsiteX812" fmla="*/ 6099442 w 7467600"/>
              <a:gd name="connsiteY812" fmla="*/ 82568 h 6858000"/>
              <a:gd name="connsiteX813" fmla="*/ 4804137 w 7467600"/>
              <a:gd name="connsiteY813" fmla="*/ 320931 h 6858000"/>
              <a:gd name="connsiteX814" fmla="*/ 4227047 w 7467600"/>
              <a:gd name="connsiteY814" fmla="*/ 313415 h 6858000"/>
              <a:gd name="connsiteX815" fmla="*/ 4346041 w 7467600"/>
              <a:gd name="connsiteY815" fmla="*/ 456086 h 6858000"/>
              <a:gd name="connsiteX816" fmla="*/ 4870967 w 7467600"/>
              <a:gd name="connsiteY816" fmla="*/ 963061 h 6858000"/>
              <a:gd name="connsiteX817" fmla="*/ 4889647 w 7467600"/>
              <a:gd name="connsiteY817" fmla="*/ 957147 h 6858000"/>
              <a:gd name="connsiteX818" fmla="*/ 5422504 w 7467600"/>
              <a:gd name="connsiteY818" fmla="*/ 805191 h 6858000"/>
              <a:gd name="connsiteX819" fmla="*/ 6087656 w 7467600"/>
              <a:gd name="connsiteY819" fmla="*/ 826703 h 6858000"/>
              <a:gd name="connsiteX820" fmla="*/ 6058717 w 7467600"/>
              <a:gd name="connsiteY820" fmla="*/ 865992 h 6858000"/>
              <a:gd name="connsiteX821" fmla="*/ 4974153 w 7467600"/>
              <a:gd name="connsiteY821" fmla="*/ 1045456 h 6858000"/>
              <a:gd name="connsiteX822" fmla="*/ 5627835 w 7467600"/>
              <a:gd name="connsiteY822" fmla="*/ 1472077 h 6858000"/>
              <a:gd name="connsiteX823" fmla="*/ 5629817 w 7467600"/>
              <a:gd name="connsiteY823" fmla="*/ 1471412 h 6858000"/>
              <a:gd name="connsiteX824" fmla="*/ 5634124 w 7467600"/>
              <a:gd name="connsiteY824" fmla="*/ 1470572 h 6858000"/>
              <a:gd name="connsiteX825" fmla="*/ 5755832 w 7467600"/>
              <a:gd name="connsiteY825" fmla="*/ 1383886 h 6858000"/>
              <a:gd name="connsiteX826" fmla="*/ 6014186 w 7467600"/>
              <a:gd name="connsiteY826" fmla="*/ 1279799 h 6858000"/>
              <a:gd name="connsiteX827" fmla="*/ 6901619 w 7467600"/>
              <a:gd name="connsiteY827" fmla="*/ 1047874 h 6858000"/>
              <a:gd name="connsiteX828" fmla="*/ 6931566 w 7467600"/>
              <a:gd name="connsiteY828" fmla="*/ 1062034 h 6858000"/>
              <a:gd name="connsiteX829" fmla="*/ 5790982 w 7467600"/>
              <a:gd name="connsiteY829" fmla="*/ 1561380 h 6858000"/>
              <a:gd name="connsiteX830" fmla="*/ 6188971 w 7467600"/>
              <a:gd name="connsiteY830" fmla="*/ 1755168 h 6858000"/>
              <a:gd name="connsiteX831" fmla="*/ 6202446 w 7467600"/>
              <a:gd name="connsiteY831" fmla="*/ 1752268 h 6858000"/>
              <a:gd name="connsiteX832" fmla="*/ 7179560 w 7467600"/>
              <a:gd name="connsiteY832" fmla="*/ 1467551 h 6858000"/>
              <a:gd name="connsiteX833" fmla="*/ 7158730 w 7467600"/>
              <a:gd name="connsiteY833" fmla="*/ 1507835 h 6858000"/>
              <a:gd name="connsiteX834" fmla="*/ 6326959 w 7467600"/>
              <a:gd name="connsiteY834" fmla="*/ 1817686 h 6858000"/>
              <a:gd name="connsiteX835" fmla="*/ 6537433 w 7467600"/>
              <a:gd name="connsiteY835" fmla="*/ 1907790 h 6858000"/>
              <a:gd name="connsiteX836" fmla="*/ 6550221 w 7467600"/>
              <a:gd name="connsiteY836" fmla="*/ 1910729 h 6858000"/>
              <a:gd name="connsiteX837" fmla="*/ 6964438 w 7467600"/>
              <a:gd name="connsiteY837" fmla="*/ 2209505 h 6858000"/>
              <a:gd name="connsiteX838" fmla="*/ 7367862 w 7467600"/>
              <a:gd name="connsiteY838" fmla="*/ 2806833 h 6858000"/>
              <a:gd name="connsiteX839" fmla="*/ 7364329 w 7467600"/>
              <a:gd name="connsiteY839" fmla="*/ 2826907 h 6858000"/>
              <a:gd name="connsiteX840" fmla="*/ 7290545 w 7467600"/>
              <a:gd name="connsiteY840" fmla="*/ 2850663 h 6858000"/>
              <a:gd name="connsiteX841" fmla="*/ 6472036 w 7467600"/>
              <a:gd name="connsiteY841" fmla="*/ 1959003 h 6858000"/>
              <a:gd name="connsiteX842" fmla="*/ 5792897 w 7467600"/>
              <a:gd name="connsiteY842" fmla="*/ 1647747 h 6858000"/>
              <a:gd name="connsiteX843" fmla="*/ 5842751 w 7467600"/>
              <a:gd name="connsiteY843" fmla="*/ 1816112 h 6858000"/>
              <a:gd name="connsiteX844" fmla="*/ 5847424 w 7467600"/>
              <a:gd name="connsiteY844" fmla="*/ 1815776 h 6858000"/>
              <a:gd name="connsiteX845" fmla="*/ 6399821 w 7467600"/>
              <a:gd name="connsiteY845" fmla="*/ 2344799 h 6858000"/>
              <a:gd name="connsiteX846" fmla="*/ 6323232 w 7467600"/>
              <a:gd name="connsiteY846" fmla="*/ 2389634 h 6858000"/>
              <a:gd name="connsiteX847" fmla="*/ 5942958 w 7467600"/>
              <a:gd name="connsiteY847" fmla="*/ 2077708 h 6858000"/>
              <a:gd name="connsiteX848" fmla="*/ 5921559 w 7467600"/>
              <a:gd name="connsiteY848" fmla="*/ 2378596 h 6858000"/>
              <a:gd name="connsiteX849" fmla="*/ 5817651 w 7467600"/>
              <a:gd name="connsiteY849" fmla="*/ 3023919 h 6858000"/>
              <a:gd name="connsiteX850" fmla="*/ 5729634 w 7467600"/>
              <a:gd name="connsiteY850" fmla="*/ 3051849 h 6858000"/>
              <a:gd name="connsiteX851" fmla="*/ 5611018 w 7467600"/>
              <a:gd name="connsiteY851" fmla="*/ 2316769 h 6858000"/>
              <a:gd name="connsiteX852" fmla="*/ 5687608 w 7467600"/>
              <a:gd name="connsiteY852" fmla="*/ 2039972 h 6858000"/>
              <a:gd name="connsiteX853" fmla="*/ 5657554 w 7467600"/>
              <a:gd name="connsiteY853" fmla="*/ 1576445 h 6858000"/>
              <a:gd name="connsiteX854" fmla="*/ 5150475 w 7467600"/>
              <a:gd name="connsiteY854" fmla="*/ 1274012 h 6858000"/>
              <a:gd name="connsiteX855" fmla="*/ 5349142 w 7467600"/>
              <a:gd name="connsiteY855" fmla="*/ 2204405 h 6858000"/>
              <a:gd name="connsiteX856" fmla="*/ 5262214 w 7467600"/>
              <a:gd name="connsiteY856" fmla="*/ 2233836 h 6858000"/>
              <a:gd name="connsiteX857" fmla="*/ 4981539 w 7467600"/>
              <a:gd name="connsiteY857" fmla="*/ 1542201 h 6858000"/>
              <a:gd name="connsiteX858" fmla="*/ 4958461 w 7467600"/>
              <a:gd name="connsiteY858" fmla="*/ 1136957 h 6858000"/>
              <a:gd name="connsiteX859" fmla="*/ 4655015 w 7467600"/>
              <a:gd name="connsiteY859" fmla="*/ 891426 h 6858000"/>
              <a:gd name="connsiteX860" fmla="*/ 4348002 w 7467600"/>
              <a:gd name="connsiteY860" fmla="*/ 2205895 h 6858000"/>
              <a:gd name="connsiteX861" fmla="*/ 4262250 w 7467600"/>
              <a:gd name="connsiteY861" fmla="*/ 2219972 h 6858000"/>
              <a:gd name="connsiteX862" fmla="*/ 4550611 w 7467600"/>
              <a:gd name="connsiteY862" fmla="*/ 817540 h 6858000"/>
              <a:gd name="connsiteX863" fmla="*/ 4564418 w 7467600"/>
              <a:gd name="connsiteY863" fmla="*/ 808293 h 6858000"/>
              <a:gd name="connsiteX864" fmla="*/ 4266388 w 7467600"/>
              <a:gd name="connsiteY864" fmla="*/ 500083 h 6858000"/>
              <a:gd name="connsiteX865" fmla="*/ 4032842 w 7467600"/>
              <a:gd name="connsiteY865" fmla="*/ 211809 h 6858000"/>
              <a:gd name="connsiteX866" fmla="*/ 3882765 w 7467600"/>
              <a:gd name="connsiteY866" fmla="*/ 0 h 6858000"/>
              <a:gd name="connsiteX867" fmla="*/ 3721337 w 7467600"/>
              <a:gd name="connsiteY867" fmla="*/ 0 h 6858000"/>
              <a:gd name="connsiteX868" fmla="*/ 3797544 w 7467600"/>
              <a:gd name="connsiteY868" fmla="*/ 0 h 6858000"/>
              <a:gd name="connsiteX869" fmla="*/ 3775734 w 7467600"/>
              <a:gd name="connsiteY869" fmla="*/ 95131 h 6858000"/>
              <a:gd name="connsiteX870" fmla="*/ 3724807 w 7467600"/>
              <a:gd name="connsiteY870" fmla="*/ 272257 h 6858000"/>
              <a:gd name="connsiteX871" fmla="*/ 3726844 w 7467600"/>
              <a:gd name="connsiteY871" fmla="*/ 282988 h 6858000"/>
              <a:gd name="connsiteX872" fmla="*/ 3742664 w 7467600"/>
              <a:gd name="connsiteY872" fmla="*/ 279918 h 6858000"/>
              <a:gd name="connsiteX873" fmla="*/ 4103910 w 7467600"/>
              <a:gd name="connsiteY873" fmla="*/ 1161917 h 6858000"/>
              <a:gd name="connsiteX874" fmla="*/ 4020269 w 7467600"/>
              <a:gd name="connsiteY874" fmla="*/ 1200406 h 6858000"/>
              <a:gd name="connsiteX875" fmla="*/ 3674882 w 7467600"/>
              <a:gd name="connsiteY875" fmla="*/ 488524 h 6858000"/>
              <a:gd name="connsiteX876" fmla="*/ 3132682 w 7467600"/>
              <a:gd name="connsiteY876" fmla="*/ 1072284 h 6858000"/>
              <a:gd name="connsiteX877" fmla="*/ 2716346 w 7467600"/>
              <a:gd name="connsiteY877" fmla="*/ 1276376 h 6858000"/>
              <a:gd name="connsiteX878" fmla="*/ 2716772 w 7467600"/>
              <a:gd name="connsiteY878" fmla="*/ 1255462 h 6858000"/>
              <a:gd name="connsiteX879" fmla="*/ 3471096 w 7467600"/>
              <a:gd name="connsiteY879" fmla="*/ 437072 h 6858000"/>
              <a:gd name="connsiteX880" fmla="*/ 3639057 w 7467600"/>
              <a:gd name="connsiteY880" fmla="*/ 286334 h 6858000"/>
              <a:gd name="connsiteX881" fmla="*/ 3640309 w 7467600"/>
              <a:gd name="connsiteY881" fmla="*/ 284664 h 6858000"/>
              <a:gd name="connsiteX882" fmla="*/ 3646022 w 7467600"/>
              <a:gd name="connsiteY882" fmla="*/ 276711 h 6858000"/>
              <a:gd name="connsiteX883" fmla="*/ 3707943 w 7467600"/>
              <a:gd name="connsiteY883" fmla="*/ 65958 h 6858000"/>
              <a:gd name="connsiteX884" fmla="*/ 3721337 w 7467600"/>
              <a:gd name="connsiteY884" fmla="*/ 0 h 6858000"/>
              <a:gd name="connsiteX885" fmla="*/ 2867960 w 7467600"/>
              <a:gd name="connsiteY885" fmla="*/ 0 h 6858000"/>
              <a:gd name="connsiteX886" fmla="*/ 2926351 w 7467600"/>
              <a:gd name="connsiteY886" fmla="*/ 0 h 6858000"/>
              <a:gd name="connsiteX887" fmla="*/ 2902823 w 7467600"/>
              <a:gd name="connsiteY887" fmla="*/ 262929 h 6858000"/>
              <a:gd name="connsiteX888" fmla="*/ 2940663 w 7467600"/>
              <a:gd name="connsiteY888" fmla="*/ 140884 h 6858000"/>
              <a:gd name="connsiteX889" fmla="*/ 2947039 w 7467600"/>
              <a:gd name="connsiteY889" fmla="*/ 122524 h 6858000"/>
              <a:gd name="connsiteX890" fmla="*/ 2984316 w 7467600"/>
              <a:gd name="connsiteY890" fmla="*/ 0 h 6858000"/>
              <a:gd name="connsiteX891" fmla="*/ 3016114 w 7467600"/>
              <a:gd name="connsiteY891" fmla="*/ 0 h 6858000"/>
              <a:gd name="connsiteX892" fmla="*/ 2979949 w 7467600"/>
              <a:gd name="connsiteY892" fmla="*/ 119274 h 6858000"/>
              <a:gd name="connsiteX893" fmla="*/ 3023879 w 7467600"/>
              <a:gd name="connsiteY893" fmla="*/ 0 h 6858000"/>
              <a:gd name="connsiteX894" fmla="*/ 3105400 w 7467600"/>
              <a:gd name="connsiteY894" fmla="*/ 0 h 6858000"/>
              <a:gd name="connsiteX895" fmla="*/ 3094669 w 7467600"/>
              <a:gd name="connsiteY895" fmla="*/ 30308 h 6858000"/>
              <a:gd name="connsiteX896" fmla="*/ 2901945 w 7467600"/>
              <a:gd name="connsiteY896" fmla="*/ 466538 h 6858000"/>
              <a:gd name="connsiteX897" fmla="*/ 2815209 w 7467600"/>
              <a:gd name="connsiteY897" fmla="*/ 497361 h 6858000"/>
              <a:gd name="connsiteX898" fmla="*/ 2844845 w 7467600"/>
              <a:gd name="connsiteY898" fmla="*/ 127638 h 6858000"/>
              <a:gd name="connsiteX899" fmla="*/ 2867960 w 7467600"/>
              <a:gd name="connsiteY899" fmla="*/ 0 h 6858000"/>
              <a:gd name="connsiteX900" fmla="*/ 1057230 w 7467600"/>
              <a:gd name="connsiteY900" fmla="*/ 0 h 6858000"/>
              <a:gd name="connsiteX901" fmla="*/ 1111003 w 7467600"/>
              <a:gd name="connsiteY901" fmla="*/ 0 h 6858000"/>
              <a:gd name="connsiteX902" fmla="*/ 1125553 w 7467600"/>
              <a:gd name="connsiteY902" fmla="*/ 52588 h 6858000"/>
              <a:gd name="connsiteX903" fmla="*/ 1304276 w 7467600"/>
              <a:gd name="connsiteY903" fmla="*/ 476275 h 6858000"/>
              <a:gd name="connsiteX904" fmla="*/ 1492066 w 7467600"/>
              <a:gd name="connsiteY904" fmla="*/ 886333 h 6858000"/>
              <a:gd name="connsiteX905" fmla="*/ 1423698 w 7467600"/>
              <a:gd name="connsiteY905" fmla="*/ 710817 h 6858000"/>
              <a:gd name="connsiteX906" fmla="*/ 1357609 w 7467600"/>
              <a:gd name="connsiteY906" fmla="*/ 532892 h 6858000"/>
              <a:gd name="connsiteX907" fmla="*/ 1309550 w 7467600"/>
              <a:gd name="connsiteY907" fmla="*/ 374031 h 6858000"/>
              <a:gd name="connsiteX908" fmla="*/ 1193673 w 7467600"/>
              <a:gd name="connsiteY908" fmla="*/ 49533 h 6858000"/>
              <a:gd name="connsiteX909" fmla="*/ 1164391 w 7467600"/>
              <a:gd name="connsiteY909" fmla="*/ 0 h 6858000"/>
              <a:gd name="connsiteX910" fmla="*/ 1200666 w 7467600"/>
              <a:gd name="connsiteY910" fmla="*/ 0 h 6858000"/>
              <a:gd name="connsiteX911" fmla="*/ 1223408 w 7467600"/>
              <a:gd name="connsiteY911" fmla="*/ 38996 h 6858000"/>
              <a:gd name="connsiteX912" fmla="*/ 1339635 w 7467600"/>
              <a:gd name="connsiteY912" fmla="*/ 365517 h 6858000"/>
              <a:gd name="connsiteX913" fmla="*/ 1387469 w 7467600"/>
              <a:gd name="connsiteY913" fmla="*/ 523079 h 6858000"/>
              <a:gd name="connsiteX914" fmla="*/ 1452685 w 7467600"/>
              <a:gd name="connsiteY914" fmla="*/ 699806 h 6858000"/>
              <a:gd name="connsiteX915" fmla="*/ 1492092 w 7467600"/>
              <a:gd name="connsiteY915" fmla="*/ 800424 h 6858000"/>
              <a:gd name="connsiteX916" fmla="*/ 1455302 w 7467600"/>
              <a:gd name="connsiteY916" fmla="*/ 632913 h 6858000"/>
              <a:gd name="connsiteX917" fmla="*/ 1222336 w 7467600"/>
              <a:gd name="connsiteY917" fmla="*/ 9480 h 6858000"/>
              <a:gd name="connsiteX918" fmla="*/ 1214634 w 7467600"/>
              <a:gd name="connsiteY918" fmla="*/ 0 h 6858000"/>
              <a:gd name="connsiteX919" fmla="*/ 1289827 w 7467600"/>
              <a:gd name="connsiteY919" fmla="*/ 0 h 6858000"/>
              <a:gd name="connsiteX920" fmla="*/ 1321076 w 7467600"/>
              <a:gd name="connsiteY920" fmla="*/ 59722 h 6858000"/>
              <a:gd name="connsiteX921" fmla="*/ 1512579 w 7467600"/>
              <a:gd name="connsiteY921" fmla="*/ 626441 h 6858000"/>
              <a:gd name="connsiteX922" fmla="*/ 1506076 w 7467600"/>
              <a:gd name="connsiteY922" fmla="*/ 1089289 h 6858000"/>
              <a:gd name="connsiteX923" fmla="*/ 1486346 w 7467600"/>
              <a:gd name="connsiteY923" fmla="*/ 1079919 h 6858000"/>
              <a:gd name="connsiteX924" fmla="*/ 1070511 w 7467600"/>
              <a:gd name="connsiteY924" fmla="*/ 48609 h 6858000"/>
              <a:gd name="connsiteX925" fmla="*/ 1057230 w 7467600"/>
              <a:gd name="connsiteY925" fmla="*/ 0 h 6858000"/>
              <a:gd name="connsiteX926" fmla="*/ 43151 w 7467600"/>
              <a:gd name="connsiteY926" fmla="*/ 0 h 6858000"/>
              <a:gd name="connsiteX927" fmla="*/ 95283 w 7467600"/>
              <a:gd name="connsiteY927" fmla="*/ 0 h 6858000"/>
              <a:gd name="connsiteX928" fmla="*/ 300708 w 7467600"/>
              <a:gd name="connsiteY928" fmla="*/ 154571 h 6858000"/>
              <a:gd name="connsiteX929" fmla="*/ 530414 w 7467600"/>
              <a:gd name="connsiteY929" fmla="*/ 354673 h 6858000"/>
              <a:gd name="connsiteX930" fmla="*/ 333785 w 7467600"/>
              <a:gd name="connsiteY930" fmla="*/ 161564 h 6858000"/>
              <a:gd name="connsiteX931" fmla="*/ 147005 w 7467600"/>
              <a:gd name="connsiteY931" fmla="*/ 0 h 6858000"/>
              <a:gd name="connsiteX932" fmla="*/ 272509 w 7467600"/>
              <a:gd name="connsiteY932" fmla="*/ 0 h 6858000"/>
              <a:gd name="connsiteX933" fmla="*/ 326276 w 7467600"/>
              <a:gd name="connsiteY933" fmla="*/ 45847 h 6858000"/>
              <a:gd name="connsiteX934" fmla="*/ 823759 w 7467600"/>
              <a:gd name="connsiteY934" fmla="*/ 574145 h 6858000"/>
              <a:gd name="connsiteX935" fmla="*/ 811254 w 7467600"/>
              <a:gd name="connsiteY935" fmla="*/ 665546 h 6858000"/>
              <a:gd name="connsiteX936" fmla="*/ 154042 w 7467600"/>
              <a:gd name="connsiteY936" fmla="*/ 261522 h 6858000"/>
              <a:gd name="connsiteX937" fmla="*/ 13550 w 7467600"/>
              <a:gd name="connsiteY937" fmla="*/ 158423 h 6858000"/>
              <a:gd name="connsiteX938" fmla="*/ 0 w 7467600"/>
              <a:gd name="connsiteY938" fmla="*/ 146618 h 6858000"/>
              <a:gd name="connsiteX939" fmla="*/ 0 w 7467600"/>
              <a:gd name="connsiteY939" fmla="*/ 59161 h 6858000"/>
              <a:gd name="connsiteX940" fmla="*/ 45427 w 7467600"/>
              <a:gd name="connsiteY940" fmla="*/ 101078 h 6858000"/>
              <a:gd name="connsiteX941" fmla="*/ 630103 w 7467600"/>
              <a:gd name="connsiteY941" fmla="*/ 485885 h 6858000"/>
              <a:gd name="connsiteX942" fmla="*/ 532040 w 7467600"/>
              <a:gd name="connsiteY942" fmla="*/ 399359 h 6858000"/>
              <a:gd name="connsiteX943" fmla="*/ 517618 w 7467600"/>
              <a:gd name="connsiteY943" fmla="*/ 385726 h 6858000"/>
              <a:gd name="connsiteX944" fmla="*/ 285074 w 7467600"/>
              <a:gd name="connsiteY944" fmla="*/ 182755 h 6858000"/>
              <a:gd name="connsiteX945" fmla="*/ 43151 w 7467600"/>
              <a:gd name="connsiteY945"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447383 w 7467600"/>
              <a:gd name="connsiteY11" fmla="*/ 6707202 h 6858000"/>
              <a:gd name="connsiteX12" fmla="*/ 7289862 w 7467600"/>
              <a:gd name="connsiteY12" fmla="*/ 6659827 h 6858000"/>
              <a:gd name="connsiteX13" fmla="*/ 1019354 w 7467600"/>
              <a:gd name="connsiteY13" fmla="*/ 6315006 h 6858000"/>
              <a:gd name="connsiteX14" fmla="*/ 441046 w 7467600"/>
              <a:gd name="connsiteY14" fmla="*/ 6691153 h 6858000"/>
              <a:gd name="connsiteX15" fmla="*/ 1019354 w 7467600"/>
              <a:gd name="connsiteY15" fmla="*/ 6315006 h 6858000"/>
              <a:gd name="connsiteX16" fmla="*/ 991680 w 7467600"/>
              <a:gd name="connsiteY16" fmla="*/ 6298413 h 6858000"/>
              <a:gd name="connsiteX17" fmla="*/ 409060 w 7467600"/>
              <a:gd name="connsiteY17" fmla="*/ 6671470 h 6858000"/>
              <a:gd name="connsiteX18" fmla="*/ 991680 w 7467600"/>
              <a:gd name="connsiteY18" fmla="*/ 6298413 h 6858000"/>
              <a:gd name="connsiteX19" fmla="*/ 103333 w 7467600"/>
              <a:gd name="connsiteY19" fmla="*/ 5699602 h 6858000"/>
              <a:gd name="connsiteX20" fmla="*/ 233938 w 7467600"/>
              <a:gd name="connsiteY20" fmla="*/ 5809416 h 6858000"/>
              <a:gd name="connsiteX21" fmla="*/ 883580 w 7467600"/>
              <a:gd name="connsiteY21" fmla="*/ 6180710 h 6858000"/>
              <a:gd name="connsiteX22" fmla="*/ 487337 w 7467600"/>
              <a:gd name="connsiteY22" fmla="*/ 5950182 h 6858000"/>
              <a:gd name="connsiteX23" fmla="*/ 354051 w 7467600"/>
              <a:gd name="connsiteY23" fmla="*/ 5854912 h 6858000"/>
              <a:gd name="connsiteX24" fmla="*/ 195436 w 7467600"/>
              <a:gd name="connsiteY24" fmla="*/ 5755068 h 6858000"/>
              <a:gd name="connsiteX25" fmla="*/ 103333 w 7467600"/>
              <a:gd name="connsiteY25" fmla="*/ 5699602 h 6858000"/>
              <a:gd name="connsiteX26" fmla="*/ 5539432 w 7467600"/>
              <a:gd name="connsiteY26" fmla="*/ 5642928 h 6858000"/>
              <a:gd name="connsiteX27" fmla="*/ 5555462 w 7467600"/>
              <a:gd name="connsiteY27" fmla="*/ 5694454 h 6858000"/>
              <a:gd name="connsiteX28" fmla="*/ 5828270 w 7467600"/>
              <a:gd name="connsiteY28" fmla="*/ 6320663 h 6858000"/>
              <a:gd name="connsiteX29" fmla="*/ 5947416 w 7467600"/>
              <a:gd name="connsiteY29" fmla="*/ 6574846 h 6858000"/>
              <a:gd name="connsiteX30" fmla="*/ 5539432 w 7467600"/>
              <a:gd name="connsiteY30" fmla="*/ 5642928 h 6858000"/>
              <a:gd name="connsiteX31" fmla="*/ 51253 w 7467600"/>
              <a:gd name="connsiteY31" fmla="*/ 5631825 h 6858000"/>
              <a:gd name="connsiteX32" fmla="*/ 211622 w 7467600"/>
              <a:gd name="connsiteY32" fmla="*/ 5728803 h 6858000"/>
              <a:gd name="connsiteX33" fmla="*/ 371652 w 7467600"/>
              <a:gd name="connsiteY33" fmla="*/ 5829062 h 6858000"/>
              <a:gd name="connsiteX34" fmla="*/ 505903 w 7467600"/>
              <a:gd name="connsiteY34" fmla="*/ 5925221 h 6858000"/>
              <a:gd name="connsiteX35" fmla="*/ 899240 w 7467600"/>
              <a:gd name="connsiteY35" fmla="*/ 6153068 h 6858000"/>
              <a:gd name="connsiteX36" fmla="*/ 988114 w 7467600"/>
              <a:gd name="connsiteY36" fmla="*/ 6174204 h 6858000"/>
              <a:gd name="connsiteX37" fmla="*/ 845971 w 7467600"/>
              <a:gd name="connsiteY37" fmla="*/ 6067177 h 6858000"/>
              <a:gd name="connsiteX38" fmla="*/ 448057 w 7467600"/>
              <a:gd name="connsiteY38" fmla="*/ 5841376 h 6858000"/>
              <a:gd name="connsiteX39" fmla="*/ 51253 w 7467600"/>
              <a:gd name="connsiteY39" fmla="*/ 5631825 h 6858000"/>
              <a:gd name="connsiteX40" fmla="*/ 2606687 w 7467600"/>
              <a:gd name="connsiteY40" fmla="*/ 5630718 h 6858000"/>
              <a:gd name="connsiteX41" fmla="*/ 2645658 w 7467600"/>
              <a:gd name="connsiteY41" fmla="*/ 6640259 h 6858000"/>
              <a:gd name="connsiteX42" fmla="*/ 2606687 w 7467600"/>
              <a:gd name="connsiteY42" fmla="*/ 5630718 h 6858000"/>
              <a:gd name="connsiteX43" fmla="*/ 3642057 w 7467600"/>
              <a:gd name="connsiteY43" fmla="*/ 5573487 h 6858000"/>
              <a:gd name="connsiteX44" fmla="*/ 3632981 w 7467600"/>
              <a:gd name="connsiteY44" fmla="*/ 5579437 h 6858000"/>
              <a:gd name="connsiteX45" fmla="*/ 3382436 w 7467600"/>
              <a:gd name="connsiteY45" fmla="*/ 5952726 h 6858000"/>
              <a:gd name="connsiteX46" fmla="*/ 3191929 w 7467600"/>
              <a:gd name="connsiteY46" fmla="*/ 6662669 h 6858000"/>
              <a:gd name="connsiteX47" fmla="*/ 3369898 w 7467600"/>
              <a:gd name="connsiteY47" fmla="*/ 6081771 h 6858000"/>
              <a:gd name="connsiteX48" fmla="*/ 3642057 w 7467600"/>
              <a:gd name="connsiteY48" fmla="*/ 5573487 h 6858000"/>
              <a:gd name="connsiteX49" fmla="*/ 2650666 w 7467600"/>
              <a:gd name="connsiteY49" fmla="*/ 5530686 h 6858000"/>
              <a:gd name="connsiteX50" fmla="*/ 2650249 w 7467600"/>
              <a:gd name="connsiteY50" fmla="*/ 5532101 h 6858000"/>
              <a:gd name="connsiteX51" fmla="*/ 2663808 w 7467600"/>
              <a:gd name="connsiteY51" fmla="*/ 6535215 h 6858000"/>
              <a:gd name="connsiteX52" fmla="*/ 2665418 w 7467600"/>
              <a:gd name="connsiteY52" fmla="*/ 6132756 h 6858000"/>
              <a:gd name="connsiteX53" fmla="*/ 2650666 w 7467600"/>
              <a:gd name="connsiteY53" fmla="*/ 5530686 h 6858000"/>
              <a:gd name="connsiteX54" fmla="*/ 2680277 w 7467600"/>
              <a:gd name="connsiteY54" fmla="*/ 5479204 h 6858000"/>
              <a:gd name="connsiteX55" fmla="*/ 2678972 w 7467600"/>
              <a:gd name="connsiteY55" fmla="*/ 5481582 h 6858000"/>
              <a:gd name="connsiteX56" fmla="*/ 2696666 w 7467600"/>
              <a:gd name="connsiteY56" fmla="*/ 6133836 h 6858000"/>
              <a:gd name="connsiteX57" fmla="*/ 2695769 w 7467600"/>
              <a:gd name="connsiteY57" fmla="*/ 6390955 h 6858000"/>
              <a:gd name="connsiteX58" fmla="*/ 2739893 w 7467600"/>
              <a:gd name="connsiteY58" fmla="*/ 6108357 h 6858000"/>
              <a:gd name="connsiteX59" fmla="*/ 2680277 w 7467600"/>
              <a:gd name="connsiteY59" fmla="*/ 5479204 h 6858000"/>
              <a:gd name="connsiteX60" fmla="*/ 1132195 w 7467600"/>
              <a:gd name="connsiteY60" fmla="*/ 5467980 h 6858000"/>
              <a:gd name="connsiteX61" fmla="*/ 1679056 w 7467600"/>
              <a:gd name="connsiteY61" fmla="*/ 5516907 h 6858000"/>
              <a:gd name="connsiteX62" fmla="*/ 2128648 w 7467600"/>
              <a:gd name="connsiteY62" fmla="*/ 5474249 h 6858000"/>
              <a:gd name="connsiteX63" fmla="*/ 1825619 w 7467600"/>
              <a:gd name="connsiteY63" fmla="*/ 5478447 h 6858000"/>
              <a:gd name="connsiteX64" fmla="*/ 1737798 w 7467600"/>
              <a:gd name="connsiteY64" fmla="*/ 5483353 h 6858000"/>
              <a:gd name="connsiteX65" fmla="*/ 1132195 w 7467600"/>
              <a:gd name="connsiteY65" fmla="*/ 5467980 h 6858000"/>
              <a:gd name="connsiteX66" fmla="*/ 1456157 w 7467600"/>
              <a:gd name="connsiteY66" fmla="*/ 5371404 h 6858000"/>
              <a:gd name="connsiteX67" fmla="*/ 1244432 w 7467600"/>
              <a:gd name="connsiteY67" fmla="*/ 5385601 h 6858000"/>
              <a:gd name="connsiteX68" fmla="*/ 973990 w 7467600"/>
              <a:gd name="connsiteY68" fmla="*/ 5424940 h 6858000"/>
              <a:gd name="connsiteX69" fmla="*/ 1103809 w 7467600"/>
              <a:gd name="connsiteY69" fmla="*/ 5433720 h 6858000"/>
              <a:gd name="connsiteX70" fmla="*/ 1123454 w 7467600"/>
              <a:gd name="connsiteY70" fmla="*/ 5435727 h 6858000"/>
              <a:gd name="connsiteX71" fmla="*/ 1737017 w 7467600"/>
              <a:gd name="connsiteY71" fmla="*/ 5452183 h 6858000"/>
              <a:gd name="connsiteX72" fmla="*/ 1824397 w 7467600"/>
              <a:gd name="connsiteY72" fmla="*/ 5447757 h 6858000"/>
              <a:gd name="connsiteX73" fmla="*/ 2070059 w 7467600"/>
              <a:gd name="connsiteY73" fmla="*/ 5441660 h 6858000"/>
              <a:gd name="connsiteX74" fmla="*/ 1456157 w 7467600"/>
              <a:gd name="connsiteY74" fmla="*/ 5371404 h 6858000"/>
              <a:gd name="connsiteX75" fmla="*/ 4988186 w 7467600"/>
              <a:gd name="connsiteY75" fmla="*/ 5216467 h 6858000"/>
              <a:gd name="connsiteX76" fmla="*/ 4777334 w 7467600"/>
              <a:gd name="connsiteY76" fmla="*/ 5406072 h 6858000"/>
              <a:gd name="connsiteX77" fmla="*/ 4718341 w 7467600"/>
              <a:gd name="connsiteY77" fmla="*/ 5468043 h 6858000"/>
              <a:gd name="connsiteX78" fmla="*/ 4604655 w 7467600"/>
              <a:gd name="connsiteY78" fmla="*/ 5583434 h 6858000"/>
              <a:gd name="connsiteX79" fmla="*/ 4565074 w 7467600"/>
              <a:gd name="connsiteY79" fmla="*/ 5618550 h 6858000"/>
              <a:gd name="connsiteX80" fmla="*/ 4988186 w 7467600"/>
              <a:gd name="connsiteY80" fmla="*/ 5216467 h 6858000"/>
              <a:gd name="connsiteX81" fmla="*/ 4978032 w 7467600"/>
              <a:gd name="connsiteY81" fmla="*/ 5183809 h 6858000"/>
              <a:gd name="connsiteX82" fmla="*/ 4463413 w 7467600"/>
              <a:gd name="connsiteY82" fmla="*/ 5615162 h 6858000"/>
              <a:gd name="connsiteX83" fmla="*/ 4358134 w 7467600"/>
              <a:gd name="connsiteY83" fmla="*/ 5742791 h 6858000"/>
              <a:gd name="connsiteX84" fmla="*/ 4376219 w 7467600"/>
              <a:gd name="connsiteY84" fmla="*/ 5729027 h 6858000"/>
              <a:gd name="connsiteX85" fmla="*/ 4582340 w 7467600"/>
              <a:gd name="connsiteY85" fmla="*/ 5561037 h 6858000"/>
              <a:gd name="connsiteX86" fmla="*/ 4694684 w 7467600"/>
              <a:gd name="connsiteY86" fmla="*/ 5447098 h 6858000"/>
              <a:gd name="connsiteX87" fmla="*/ 4754123 w 7467600"/>
              <a:gd name="connsiteY87" fmla="*/ 5384643 h 6858000"/>
              <a:gd name="connsiteX88" fmla="*/ 4978032 w 7467600"/>
              <a:gd name="connsiteY88" fmla="*/ 5183809 h 6858000"/>
              <a:gd name="connsiteX89" fmla="*/ 1903353 w 7467600"/>
              <a:gd name="connsiteY89" fmla="*/ 5044827 h 6858000"/>
              <a:gd name="connsiteX90" fmla="*/ 1936931 w 7467600"/>
              <a:gd name="connsiteY90" fmla="*/ 5093954 h 6858000"/>
              <a:gd name="connsiteX91" fmla="*/ 2195868 w 7467600"/>
              <a:gd name="connsiteY91" fmla="*/ 5396574 h 6858000"/>
              <a:gd name="connsiteX92" fmla="*/ 2088852 w 7467600"/>
              <a:gd name="connsiteY92" fmla="*/ 5166123 h 6858000"/>
              <a:gd name="connsiteX93" fmla="*/ 1958241 w 7467600"/>
              <a:gd name="connsiteY93" fmla="*/ 5067955 h 6858000"/>
              <a:gd name="connsiteX94" fmla="*/ 1903353 w 7467600"/>
              <a:gd name="connsiteY94" fmla="*/ 5044827 h 6858000"/>
              <a:gd name="connsiteX95" fmla="*/ 1979378 w 7467600"/>
              <a:gd name="connsiteY95" fmla="*/ 4769504 h 6858000"/>
              <a:gd name="connsiteX96" fmla="*/ 2882120 w 7467600"/>
              <a:gd name="connsiteY96" fmla="*/ 5064547 h 6858000"/>
              <a:gd name="connsiteX97" fmla="*/ 2793103 w 7467600"/>
              <a:gd name="connsiteY97" fmla="*/ 5039699 h 6858000"/>
              <a:gd name="connsiteX98" fmla="*/ 2770041 w 7467600"/>
              <a:gd name="connsiteY98" fmla="*/ 5033634 h 6858000"/>
              <a:gd name="connsiteX99" fmla="*/ 1979378 w 7467600"/>
              <a:gd name="connsiteY99" fmla="*/ 4769504 h 6858000"/>
              <a:gd name="connsiteX100" fmla="*/ 1927410 w 7467600"/>
              <a:gd name="connsiteY100" fmla="*/ 4716164 h 6858000"/>
              <a:gd name="connsiteX101" fmla="*/ 1959587 w 7467600"/>
              <a:gd name="connsiteY101" fmla="*/ 4728849 h 6858000"/>
              <a:gd name="connsiteX102" fmla="*/ 2777707 w 7467600"/>
              <a:gd name="connsiteY102" fmla="*/ 5003991 h 6858000"/>
              <a:gd name="connsiteX103" fmla="*/ 2800768 w 7467600"/>
              <a:gd name="connsiteY103" fmla="*/ 5010056 h 6858000"/>
              <a:gd name="connsiteX104" fmla="*/ 2879408 w 7467600"/>
              <a:gd name="connsiteY104" fmla="*/ 5031590 h 6858000"/>
              <a:gd name="connsiteX105" fmla="*/ 2862295 w 7467600"/>
              <a:gd name="connsiteY105" fmla="*/ 5022958 h 6858000"/>
              <a:gd name="connsiteX106" fmla="*/ 2813343 w 7467600"/>
              <a:gd name="connsiteY106" fmla="*/ 4998369 h 6858000"/>
              <a:gd name="connsiteX107" fmla="*/ 2646245 w 7467600"/>
              <a:gd name="connsiteY107" fmla="*/ 4930999 h 6858000"/>
              <a:gd name="connsiteX108" fmla="*/ 1999243 w 7467600"/>
              <a:gd name="connsiteY108" fmla="*/ 4730524 h 6858000"/>
              <a:gd name="connsiteX109" fmla="*/ 1979527 w 7467600"/>
              <a:gd name="connsiteY109" fmla="*/ 4726651 h 6858000"/>
              <a:gd name="connsiteX110" fmla="*/ 1927410 w 7467600"/>
              <a:gd name="connsiteY110" fmla="*/ 4716164 h 6858000"/>
              <a:gd name="connsiteX111" fmla="*/ 1997014 w 7467600"/>
              <a:gd name="connsiteY111" fmla="*/ 4698007 h 6858000"/>
              <a:gd name="connsiteX112" fmla="*/ 2005458 w 7467600"/>
              <a:gd name="connsiteY112" fmla="*/ 4699540 h 6858000"/>
              <a:gd name="connsiteX113" fmla="*/ 2657186 w 7467600"/>
              <a:gd name="connsiteY113" fmla="*/ 4901687 h 6858000"/>
              <a:gd name="connsiteX114" fmla="*/ 2826662 w 7467600"/>
              <a:gd name="connsiteY114" fmla="*/ 4970362 h 6858000"/>
              <a:gd name="connsiteX115" fmla="*/ 2876100 w 7467600"/>
              <a:gd name="connsiteY115" fmla="*/ 4995397 h 6858000"/>
              <a:gd name="connsiteX116" fmla="*/ 3042600 w 7467600"/>
              <a:gd name="connsiteY116" fmla="*/ 5059532 h 6858000"/>
              <a:gd name="connsiteX117" fmla="*/ 1997014 w 7467600"/>
              <a:gd name="connsiteY117" fmla="*/ 4698007 h 6858000"/>
              <a:gd name="connsiteX118" fmla="*/ 2305292 w 7467600"/>
              <a:gd name="connsiteY118" fmla="*/ 4219492 h 6858000"/>
              <a:gd name="connsiteX119" fmla="*/ 3360922 w 7467600"/>
              <a:gd name="connsiteY119" fmla="*/ 4529373 h 6858000"/>
              <a:gd name="connsiteX120" fmla="*/ 3492420 w 7467600"/>
              <a:gd name="connsiteY120" fmla="*/ 4510145 h 6858000"/>
              <a:gd name="connsiteX121" fmla="*/ 3364086 w 7467600"/>
              <a:gd name="connsiteY121" fmla="*/ 4480340 h 6858000"/>
              <a:gd name="connsiteX122" fmla="*/ 3225818 w 7467600"/>
              <a:gd name="connsiteY122" fmla="*/ 4411822 h 6858000"/>
              <a:gd name="connsiteX123" fmla="*/ 3129696 w 7467600"/>
              <a:gd name="connsiteY123" fmla="*/ 4360704 h 6858000"/>
              <a:gd name="connsiteX124" fmla="*/ 2814545 w 7467600"/>
              <a:gd name="connsiteY124" fmla="*/ 4282955 h 6858000"/>
              <a:gd name="connsiteX125" fmla="*/ 2305292 w 7467600"/>
              <a:gd name="connsiteY125" fmla="*/ 4219492 h 6858000"/>
              <a:gd name="connsiteX126" fmla="*/ 2626982 w 7467600"/>
              <a:gd name="connsiteY126" fmla="*/ 4206450 h 6858000"/>
              <a:gd name="connsiteX127" fmla="*/ 2490617 w 7467600"/>
              <a:gd name="connsiteY127" fmla="*/ 4206951 h 6858000"/>
              <a:gd name="connsiteX128" fmla="*/ 2819869 w 7467600"/>
              <a:gd name="connsiteY128" fmla="*/ 4252936 h 6858000"/>
              <a:gd name="connsiteX129" fmla="*/ 3143018 w 7467600"/>
              <a:gd name="connsiteY129" fmla="*/ 4332698 h 6858000"/>
              <a:gd name="connsiteX130" fmla="*/ 3241520 w 7467600"/>
              <a:gd name="connsiteY130" fmla="*/ 4385112 h 6858000"/>
              <a:gd name="connsiteX131" fmla="*/ 3374575 w 7467600"/>
              <a:gd name="connsiteY131" fmla="*/ 4451517 h 6858000"/>
              <a:gd name="connsiteX132" fmla="*/ 3505221 w 7467600"/>
              <a:gd name="connsiteY132" fmla="*/ 4480757 h 6858000"/>
              <a:gd name="connsiteX133" fmla="*/ 2626982 w 7467600"/>
              <a:gd name="connsiteY133" fmla="*/ 4206450 h 6858000"/>
              <a:gd name="connsiteX134" fmla="*/ 1310106 w 7467600"/>
              <a:gd name="connsiteY134" fmla="*/ 3943217 h 6858000"/>
              <a:gd name="connsiteX135" fmla="*/ 854994 w 7467600"/>
              <a:gd name="connsiteY135" fmla="*/ 4399136 h 6858000"/>
              <a:gd name="connsiteX136" fmla="*/ 742462 w 7467600"/>
              <a:gd name="connsiteY136" fmla="*/ 4594648 h 6858000"/>
              <a:gd name="connsiteX137" fmla="*/ 820602 w 7467600"/>
              <a:gd name="connsiteY137" fmla="*/ 4485915 h 6858000"/>
              <a:gd name="connsiteX138" fmla="*/ 878295 w 7467600"/>
              <a:gd name="connsiteY138" fmla="*/ 4403594 h 6858000"/>
              <a:gd name="connsiteX139" fmla="*/ 1240607 w 7467600"/>
              <a:gd name="connsiteY139" fmla="*/ 4010401 h 6858000"/>
              <a:gd name="connsiteX140" fmla="*/ 1310106 w 7467600"/>
              <a:gd name="connsiteY140" fmla="*/ 3943217 h 6858000"/>
              <a:gd name="connsiteX141" fmla="*/ 1423113 w 7467600"/>
              <a:gd name="connsiteY141" fmla="*/ 3874565 h 6858000"/>
              <a:gd name="connsiteX142" fmla="*/ 1260565 w 7467600"/>
              <a:gd name="connsiteY142" fmla="*/ 4031982 h 6858000"/>
              <a:gd name="connsiteX143" fmla="*/ 901900 w 7467600"/>
              <a:gd name="connsiteY143" fmla="*/ 4421236 h 6858000"/>
              <a:gd name="connsiteX144" fmla="*/ 845044 w 7467600"/>
              <a:gd name="connsiteY144" fmla="*/ 4502436 h 6858000"/>
              <a:gd name="connsiteX145" fmla="*/ 685926 w 7467600"/>
              <a:gd name="connsiteY145" fmla="*/ 4703069 h 6858000"/>
              <a:gd name="connsiteX146" fmla="*/ 684248 w 7467600"/>
              <a:gd name="connsiteY146" fmla="*/ 4706721 h 6858000"/>
              <a:gd name="connsiteX147" fmla="*/ 1423113 w 7467600"/>
              <a:gd name="connsiteY147" fmla="*/ 3874565 h 6858000"/>
              <a:gd name="connsiteX148" fmla="*/ 3316479 w 7467600"/>
              <a:gd name="connsiteY148" fmla="*/ 3872136 h 6858000"/>
              <a:gd name="connsiteX149" fmla="*/ 3546806 w 7467600"/>
              <a:gd name="connsiteY149" fmla="*/ 4356139 h 6858000"/>
              <a:gd name="connsiteX150" fmla="*/ 3364433 w 7467600"/>
              <a:gd name="connsiteY150" fmla="*/ 3953121 h 6858000"/>
              <a:gd name="connsiteX151" fmla="*/ 3316479 w 7467600"/>
              <a:gd name="connsiteY151" fmla="*/ 3872136 h 6858000"/>
              <a:gd name="connsiteX152" fmla="*/ 3291335 w 7467600"/>
              <a:gd name="connsiteY152" fmla="*/ 3767420 h 6858000"/>
              <a:gd name="connsiteX153" fmla="*/ 3390805 w 7467600"/>
              <a:gd name="connsiteY153" fmla="*/ 3937163 h 6858000"/>
              <a:gd name="connsiteX154" fmla="*/ 3579062 w 7467600"/>
              <a:gd name="connsiteY154" fmla="*/ 4359040 h 6858000"/>
              <a:gd name="connsiteX155" fmla="*/ 3467355 w 7467600"/>
              <a:gd name="connsiteY155" fmla="*/ 3988130 h 6858000"/>
              <a:gd name="connsiteX156" fmla="*/ 3310753 w 7467600"/>
              <a:gd name="connsiteY156" fmla="*/ 3787140 h 6858000"/>
              <a:gd name="connsiteX157" fmla="*/ 3291335 w 7467600"/>
              <a:gd name="connsiteY157" fmla="*/ 3767420 h 6858000"/>
              <a:gd name="connsiteX158" fmla="*/ 1635889 w 7467600"/>
              <a:gd name="connsiteY158" fmla="*/ 3709494 h 6858000"/>
              <a:gd name="connsiteX159" fmla="*/ 1634800 w 7467600"/>
              <a:gd name="connsiteY159" fmla="*/ 3731111 h 6858000"/>
              <a:gd name="connsiteX160" fmla="*/ 1635889 w 7467600"/>
              <a:gd name="connsiteY160" fmla="*/ 3709494 h 6858000"/>
              <a:gd name="connsiteX161" fmla="*/ 1510397 w 7467600"/>
              <a:gd name="connsiteY161" fmla="*/ 3684705 h 6858000"/>
              <a:gd name="connsiteX162" fmla="*/ 1146550 w 7467600"/>
              <a:gd name="connsiteY162" fmla="*/ 3802012 h 6858000"/>
              <a:gd name="connsiteX163" fmla="*/ 698834 w 7467600"/>
              <a:gd name="connsiteY163" fmla="*/ 3952272 h 6858000"/>
              <a:gd name="connsiteX164" fmla="*/ 34256 w 7467600"/>
              <a:gd name="connsiteY164" fmla="*/ 4347603 h 6858000"/>
              <a:gd name="connsiteX165" fmla="*/ 527241 w 7467600"/>
              <a:gd name="connsiteY165" fmla="*/ 4065078 h 6858000"/>
              <a:gd name="connsiteX166" fmla="*/ 1510397 w 7467600"/>
              <a:gd name="connsiteY166" fmla="*/ 3684705 h 6858000"/>
              <a:gd name="connsiteX167" fmla="*/ 1313114 w 7467600"/>
              <a:gd name="connsiteY167" fmla="*/ 3655216 h 6858000"/>
              <a:gd name="connsiteX168" fmla="*/ 1109304 w 7467600"/>
              <a:gd name="connsiteY168" fmla="*/ 3669030 h 6858000"/>
              <a:gd name="connsiteX169" fmla="*/ 8129 w 7467600"/>
              <a:gd name="connsiteY169" fmla="*/ 4330519 h 6858000"/>
              <a:gd name="connsiteX170" fmla="*/ 687572 w 7467600"/>
              <a:gd name="connsiteY170" fmla="*/ 3925629 h 6858000"/>
              <a:gd name="connsiteX171" fmla="*/ 1138365 w 7467600"/>
              <a:gd name="connsiteY171" fmla="*/ 3774515 h 6858000"/>
              <a:gd name="connsiteX172" fmla="*/ 1505579 w 7467600"/>
              <a:gd name="connsiteY172" fmla="*/ 3655526 h 6858000"/>
              <a:gd name="connsiteX173" fmla="*/ 1313114 w 7467600"/>
              <a:gd name="connsiteY173" fmla="*/ 3655216 h 6858000"/>
              <a:gd name="connsiteX174" fmla="*/ 3655073 w 7467600"/>
              <a:gd name="connsiteY174" fmla="*/ 3650884 h 6858000"/>
              <a:gd name="connsiteX175" fmla="*/ 3989938 w 7467600"/>
              <a:gd name="connsiteY175" fmla="*/ 3991685 h 6858000"/>
              <a:gd name="connsiteX176" fmla="*/ 4393907 w 7467600"/>
              <a:gd name="connsiteY176" fmla="*/ 4261258 h 6858000"/>
              <a:gd name="connsiteX177" fmla="*/ 4648051 w 7467600"/>
              <a:gd name="connsiteY177" fmla="*/ 4374051 h 6858000"/>
              <a:gd name="connsiteX178" fmla="*/ 4383389 w 7467600"/>
              <a:gd name="connsiteY178" fmla="*/ 4184369 h 6858000"/>
              <a:gd name="connsiteX179" fmla="*/ 4165508 w 7467600"/>
              <a:gd name="connsiteY179" fmla="*/ 4035196 h 6858000"/>
              <a:gd name="connsiteX180" fmla="*/ 4068162 w 7467600"/>
              <a:gd name="connsiteY180" fmla="*/ 3953394 h 6858000"/>
              <a:gd name="connsiteX181" fmla="*/ 3981416 w 7467600"/>
              <a:gd name="connsiteY181" fmla="*/ 3880482 h 6858000"/>
              <a:gd name="connsiteX182" fmla="*/ 3800147 w 7467600"/>
              <a:gd name="connsiteY182" fmla="*/ 3749872 h 6858000"/>
              <a:gd name="connsiteX183" fmla="*/ 3655073 w 7467600"/>
              <a:gd name="connsiteY183" fmla="*/ 3650884 h 6858000"/>
              <a:gd name="connsiteX184" fmla="*/ 3670252 w 7467600"/>
              <a:gd name="connsiteY184" fmla="*/ 3622798 h 6858000"/>
              <a:gd name="connsiteX185" fmla="*/ 3817258 w 7467600"/>
              <a:gd name="connsiteY185" fmla="*/ 3723577 h 6858000"/>
              <a:gd name="connsiteX186" fmla="*/ 4000461 w 7467600"/>
              <a:gd name="connsiteY186" fmla="*/ 3855966 h 6858000"/>
              <a:gd name="connsiteX187" fmla="*/ 4088180 w 7467600"/>
              <a:gd name="connsiteY187" fmla="*/ 3929774 h 6858000"/>
              <a:gd name="connsiteX188" fmla="*/ 4184555 w 7467600"/>
              <a:gd name="connsiteY188" fmla="*/ 4010683 h 6858000"/>
              <a:gd name="connsiteX189" fmla="*/ 4399563 w 7467600"/>
              <a:gd name="connsiteY189" fmla="*/ 4158106 h 6858000"/>
              <a:gd name="connsiteX190" fmla="*/ 4684469 w 7467600"/>
              <a:gd name="connsiteY190" fmla="*/ 4364680 h 6858000"/>
              <a:gd name="connsiteX191" fmla="*/ 4690271 w 7467600"/>
              <a:gd name="connsiteY191" fmla="*/ 4370034 h 6858000"/>
              <a:gd name="connsiteX192" fmla="*/ 4136093 w 7467600"/>
              <a:gd name="connsiteY192" fmla="*/ 3858466 h 6858000"/>
              <a:gd name="connsiteX193" fmla="*/ 3670252 w 7467600"/>
              <a:gd name="connsiteY193" fmla="*/ 3622798 h 6858000"/>
              <a:gd name="connsiteX194" fmla="*/ 4440129 w 7467600"/>
              <a:gd name="connsiteY194" fmla="*/ 3448571 h 6858000"/>
              <a:gd name="connsiteX195" fmla="*/ 4856525 w 7467600"/>
              <a:gd name="connsiteY195" fmla="*/ 3915351 h 6858000"/>
              <a:gd name="connsiteX196" fmla="*/ 5059055 w 7467600"/>
              <a:gd name="connsiteY196" fmla="*/ 4108918 h 6858000"/>
              <a:gd name="connsiteX197" fmla="*/ 5290070 w 7467600"/>
              <a:gd name="connsiteY197" fmla="*/ 4263619 h 6858000"/>
              <a:gd name="connsiteX198" fmla="*/ 4834991 w 7467600"/>
              <a:gd name="connsiteY198" fmla="*/ 3830985 h 6858000"/>
              <a:gd name="connsiteX199" fmla="*/ 4440129 w 7467600"/>
              <a:gd name="connsiteY199" fmla="*/ 3448571 h 6858000"/>
              <a:gd name="connsiteX200" fmla="*/ 4441737 w 7467600"/>
              <a:gd name="connsiteY200" fmla="*/ 3399734 h 6858000"/>
              <a:gd name="connsiteX201" fmla="*/ 4431236 w 7467600"/>
              <a:gd name="connsiteY201" fmla="*/ 3400954 h 6858000"/>
              <a:gd name="connsiteX202" fmla="*/ 4557150 w 7467600"/>
              <a:gd name="connsiteY202" fmla="*/ 3510023 h 6858000"/>
              <a:gd name="connsiteX203" fmla="*/ 4856936 w 7467600"/>
              <a:gd name="connsiteY203" fmla="*/ 3809146 h 6858000"/>
              <a:gd name="connsiteX204" fmla="*/ 5111996 w 7467600"/>
              <a:gd name="connsiteY204" fmla="*/ 4065759 h 6858000"/>
              <a:gd name="connsiteX205" fmla="*/ 5388878 w 7467600"/>
              <a:gd name="connsiteY205" fmla="*/ 4300185 h 6858000"/>
              <a:gd name="connsiteX206" fmla="*/ 5425556 w 7467600"/>
              <a:gd name="connsiteY206" fmla="*/ 4308967 h 6858000"/>
              <a:gd name="connsiteX207" fmla="*/ 4943646 w 7467600"/>
              <a:gd name="connsiteY207" fmla="*/ 3822916 h 6858000"/>
              <a:gd name="connsiteX208" fmla="*/ 4594837 w 7467600"/>
              <a:gd name="connsiteY208" fmla="*/ 3532274 h 6858000"/>
              <a:gd name="connsiteX209" fmla="*/ 4441737 w 7467600"/>
              <a:gd name="connsiteY209" fmla="*/ 3399734 h 6858000"/>
              <a:gd name="connsiteX210" fmla="*/ 5425834 w 7467600"/>
              <a:gd name="connsiteY210" fmla="*/ 3162785 h 6858000"/>
              <a:gd name="connsiteX211" fmla="*/ 5401644 w 7467600"/>
              <a:gd name="connsiteY211" fmla="*/ 3617847 h 6858000"/>
              <a:gd name="connsiteX212" fmla="*/ 5467256 w 7467600"/>
              <a:gd name="connsiteY212" fmla="*/ 4175494 h 6858000"/>
              <a:gd name="connsiteX213" fmla="*/ 5448069 w 7467600"/>
              <a:gd name="connsiteY213" fmla="*/ 3567554 h 6858000"/>
              <a:gd name="connsiteX214" fmla="*/ 5425834 w 7467600"/>
              <a:gd name="connsiteY214" fmla="*/ 3162785 h 6858000"/>
              <a:gd name="connsiteX215" fmla="*/ 1318687 w 7467600"/>
              <a:gd name="connsiteY215" fmla="*/ 3113840 h 6858000"/>
              <a:gd name="connsiteX216" fmla="*/ 1066793 w 7467600"/>
              <a:gd name="connsiteY216" fmla="*/ 3212171 h 6858000"/>
              <a:gd name="connsiteX217" fmla="*/ 993319 w 7467600"/>
              <a:gd name="connsiteY217" fmla="*/ 3247648 h 6858000"/>
              <a:gd name="connsiteX218" fmla="*/ 853081 w 7467600"/>
              <a:gd name="connsiteY218" fmla="*/ 3312410 h 6858000"/>
              <a:gd name="connsiteX219" fmla="*/ 805957 w 7467600"/>
              <a:gd name="connsiteY219" fmla="*/ 3330443 h 6858000"/>
              <a:gd name="connsiteX220" fmla="*/ 1318687 w 7467600"/>
              <a:gd name="connsiteY220" fmla="*/ 3113840 h 6858000"/>
              <a:gd name="connsiteX221" fmla="*/ 5453702 w 7467600"/>
              <a:gd name="connsiteY221" fmla="*/ 3090882 h 6858000"/>
              <a:gd name="connsiteX222" fmla="*/ 5480135 w 7467600"/>
              <a:gd name="connsiteY222" fmla="*/ 3565802 h 6858000"/>
              <a:gd name="connsiteX223" fmla="*/ 5499023 w 7467600"/>
              <a:gd name="connsiteY223" fmla="*/ 4166310 h 6858000"/>
              <a:gd name="connsiteX224" fmla="*/ 5547022 w 7467600"/>
              <a:gd name="connsiteY224" fmla="*/ 3607838 h 6858000"/>
              <a:gd name="connsiteX225" fmla="*/ 5515964 w 7467600"/>
              <a:gd name="connsiteY225" fmla="*/ 3378541 h 6858000"/>
              <a:gd name="connsiteX226" fmla="*/ 5453702 w 7467600"/>
              <a:gd name="connsiteY226" fmla="*/ 3090882 h 6858000"/>
              <a:gd name="connsiteX227" fmla="*/ 1238695 w 7467600"/>
              <a:gd name="connsiteY227" fmla="*/ 3076820 h 6858000"/>
              <a:gd name="connsiteX228" fmla="*/ 716371 w 7467600"/>
              <a:gd name="connsiteY228" fmla="*/ 3293249 h 6858000"/>
              <a:gd name="connsiteX229" fmla="*/ 579522 w 7467600"/>
              <a:gd name="connsiteY229" fmla="*/ 3371759 h 6858000"/>
              <a:gd name="connsiteX230" fmla="*/ 600288 w 7467600"/>
              <a:gd name="connsiteY230" fmla="*/ 3365555 h 6858000"/>
              <a:gd name="connsiteX231" fmla="*/ 840692 w 7467600"/>
              <a:gd name="connsiteY231" fmla="*/ 3284921 h 6858000"/>
              <a:gd name="connsiteX232" fmla="*/ 979248 w 7467600"/>
              <a:gd name="connsiteY232" fmla="*/ 3221003 h 6858000"/>
              <a:gd name="connsiteX233" fmla="*/ 1053282 w 7467600"/>
              <a:gd name="connsiteY233" fmla="*/ 3185247 h 6858000"/>
              <a:gd name="connsiteX234" fmla="*/ 1320603 w 7467600"/>
              <a:gd name="connsiteY234" fmla="*/ 3081281 h 6858000"/>
              <a:gd name="connsiteX235" fmla="*/ 1238695 w 7467600"/>
              <a:gd name="connsiteY235" fmla="*/ 3076820 h 6858000"/>
              <a:gd name="connsiteX236" fmla="*/ 5425627 w 7467600"/>
              <a:gd name="connsiteY236" fmla="*/ 2954192 h 6858000"/>
              <a:gd name="connsiteX237" fmla="*/ 5470770 w 7467600"/>
              <a:gd name="connsiteY237" fmla="*/ 3005435 h 6858000"/>
              <a:gd name="connsiteX238" fmla="*/ 5519779 w 7467600"/>
              <a:gd name="connsiteY238" fmla="*/ 4359223 h 6858000"/>
              <a:gd name="connsiteX239" fmla="*/ 5520293 w 7467600"/>
              <a:gd name="connsiteY239" fmla="*/ 4360602 h 6858000"/>
              <a:gd name="connsiteX240" fmla="*/ 5767221 w 7467600"/>
              <a:gd name="connsiteY240" fmla="*/ 4665564 h 6858000"/>
              <a:gd name="connsiteX241" fmla="*/ 6937169 w 7467600"/>
              <a:gd name="connsiteY241" fmla="*/ 4815941 h 6858000"/>
              <a:gd name="connsiteX242" fmla="*/ 6953922 w 7467600"/>
              <a:gd name="connsiteY242" fmla="*/ 4890068 h 6858000"/>
              <a:gd name="connsiteX243" fmla="*/ 6071359 w 7467600"/>
              <a:gd name="connsiteY243" fmla="*/ 4770770 h 6858000"/>
              <a:gd name="connsiteX244" fmla="*/ 6038839 w 7467600"/>
              <a:gd name="connsiteY244" fmla="*/ 4764474 h 6858000"/>
              <a:gd name="connsiteX245" fmla="*/ 6038706 w 7467600"/>
              <a:gd name="connsiteY245" fmla="*/ 4763847 h 6858000"/>
              <a:gd name="connsiteX246" fmla="*/ 6037784 w 7467600"/>
              <a:gd name="connsiteY246" fmla="*/ 4764270 h 6858000"/>
              <a:gd name="connsiteX247" fmla="*/ 6038839 w 7467600"/>
              <a:gd name="connsiteY247" fmla="*/ 4764474 h 6858000"/>
              <a:gd name="connsiteX248" fmla="*/ 6040338 w 7467600"/>
              <a:gd name="connsiteY248" fmla="*/ 4771418 h 6858000"/>
              <a:gd name="connsiteX249" fmla="*/ 6024488 w 7467600"/>
              <a:gd name="connsiteY249" fmla="*/ 4809903 h 6858000"/>
              <a:gd name="connsiteX250" fmla="*/ 5599771 w 7467600"/>
              <a:gd name="connsiteY250" fmla="*/ 5509652 h 6858000"/>
              <a:gd name="connsiteX251" fmla="*/ 5548843 w 7467600"/>
              <a:gd name="connsiteY251" fmla="*/ 5563845 h 6858000"/>
              <a:gd name="connsiteX252" fmla="*/ 5940952 w 7467600"/>
              <a:gd name="connsiteY252" fmla="*/ 6250028 h 6858000"/>
              <a:gd name="connsiteX253" fmla="*/ 6043441 w 7467600"/>
              <a:gd name="connsiteY253" fmla="*/ 6665847 h 6858000"/>
              <a:gd name="connsiteX254" fmla="*/ 6093432 w 7467600"/>
              <a:gd name="connsiteY254" fmla="*/ 6858000 h 6858000"/>
              <a:gd name="connsiteX255" fmla="*/ 6034344 w 7467600"/>
              <a:gd name="connsiteY255" fmla="*/ 6858000 h 6858000"/>
              <a:gd name="connsiteX256" fmla="*/ 6026679 w 7467600"/>
              <a:gd name="connsiteY256" fmla="*/ 6836959 h 6858000"/>
              <a:gd name="connsiteX257" fmla="*/ 5800441 w 7467600"/>
              <a:gd name="connsiteY257" fmla="*/ 6335286 h 6858000"/>
              <a:gd name="connsiteX258" fmla="*/ 5526562 w 7467600"/>
              <a:gd name="connsiteY258" fmla="*/ 5705388 h 6858000"/>
              <a:gd name="connsiteX259" fmla="*/ 5519640 w 7467600"/>
              <a:gd name="connsiteY259" fmla="*/ 5683774 h 6858000"/>
              <a:gd name="connsiteX260" fmla="*/ 5844559 w 7467600"/>
              <a:gd name="connsiteY260" fmla="*/ 6553349 h 6858000"/>
              <a:gd name="connsiteX261" fmla="*/ 5975994 w 7467600"/>
              <a:gd name="connsiteY261" fmla="*/ 6858000 h 6858000"/>
              <a:gd name="connsiteX262" fmla="*/ 5898547 w 7467600"/>
              <a:gd name="connsiteY262" fmla="*/ 6858000 h 6858000"/>
              <a:gd name="connsiteX263" fmla="*/ 5682041 w 7467600"/>
              <a:gd name="connsiteY263" fmla="*/ 6355860 h 6858000"/>
              <a:gd name="connsiteX264" fmla="*/ 5461758 w 7467600"/>
              <a:gd name="connsiteY264" fmla="*/ 5820220 h 6858000"/>
              <a:gd name="connsiteX265" fmla="*/ 5237282 w 7467600"/>
              <a:gd name="connsiteY265" fmla="*/ 6579086 h 6858000"/>
              <a:gd name="connsiteX266" fmla="*/ 5115009 w 7467600"/>
              <a:gd name="connsiteY266" fmla="*/ 6858000 h 6858000"/>
              <a:gd name="connsiteX267" fmla="*/ 5028074 w 7467600"/>
              <a:gd name="connsiteY267" fmla="*/ 6858000 h 6858000"/>
              <a:gd name="connsiteX268" fmla="*/ 5079508 w 7467600"/>
              <a:gd name="connsiteY268" fmla="*/ 6749074 h 6858000"/>
              <a:gd name="connsiteX269" fmla="*/ 5371846 w 7467600"/>
              <a:gd name="connsiteY269" fmla="*/ 5924413 h 6858000"/>
              <a:gd name="connsiteX270" fmla="*/ 5270512 w 7467600"/>
              <a:gd name="connsiteY270" fmla="*/ 6138975 h 6858000"/>
              <a:gd name="connsiteX271" fmla="*/ 5062409 w 7467600"/>
              <a:gd name="connsiteY271" fmla="*/ 6653544 h 6858000"/>
              <a:gd name="connsiteX272" fmla="*/ 5036628 w 7467600"/>
              <a:gd name="connsiteY272" fmla="*/ 6754247 h 6858000"/>
              <a:gd name="connsiteX273" fmla="*/ 5009112 w 7467600"/>
              <a:gd name="connsiteY273" fmla="*/ 6858000 h 6858000"/>
              <a:gd name="connsiteX274" fmla="*/ 4976679 w 7467600"/>
              <a:gd name="connsiteY274" fmla="*/ 6858000 h 6858000"/>
              <a:gd name="connsiteX275" fmla="*/ 5006537 w 7467600"/>
              <a:gd name="connsiteY275" fmla="*/ 6747068 h 6858000"/>
              <a:gd name="connsiteX276" fmla="*/ 5032723 w 7467600"/>
              <a:gd name="connsiteY276" fmla="*/ 6644957 h 6858000"/>
              <a:gd name="connsiteX277" fmla="*/ 5242949 w 7467600"/>
              <a:gd name="connsiteY277" fmla="*/ 6125175 h 6858000"/>
              <a:gd name="connsiteX278" fmla="*/ 5286321 w 7467600"/>
              <a:gd name="connsiteY278" fmla="*/ 6033555 h 6858000"/>
              <a:gd name="connsiteX279" fmla="*/ 5008210 w 7467600"/>
              <a:gd name="connsiteY279" fmla="*/ 6649194 h 6858000"/>
              <a:gd name="connsiteX280" fmla="*/ 4986321 w 7467600"/>
              <a:gd name="connsiteY280" fmla="*/ 6765687 h 6858000"/>
              <a:gd name="connsiteX281" fmla="*/ 4973474 w 7467600"/>
              <a:gd name="connsiteY281" fmla="*/ 6858000 h 6858000"/>
              <a:gd name="connsiteX282" fmla="*/ 4907178 w 7467600"/>
              <a:gd name="connsiteY282" fmla="*/ 6858000 h 6858000"/>
              <a:gd name="connsiteX283" fmla="*/ 4910810 w 7467600"/>
              <a:gd name="connsiteY283" fmla="*/ 6829660 h 6858000"/>
              <a:gd name="connsiteX284" fmla="*/ 4987461 w 7467600"/>
              <a:gd name="connsiteY284" fmla="*/ 6432994 h 6858000"/>
              <a:gd name="connsiteX285" fmla="*/ 5179262 w 7467600"/>
              <a:gd name="connsiteY285" fmla="*/ 6035044 h 6858000"/>
              <a:gd name="connsiteX286" fmla="*/ 4689678 w 7467600"/>
              <a:gd name="connsiteY286" fmla="*/ 6440241 h 6858000"/>
              <a:gd name="connsiteX287" fmla="*/ 4477543 w 7467600"/>
              <a:gd name="connsiteY287" fmla="*/ 6674836 h 6858000"/>
              <a:gd name="connsiteX288" fmla="*/ 4329957 w 7467600"/>
              <a:gd name="connsiteY288" fmla="*/ 6858000 h 6858000"/>
              <a:gd name="connsiteX289" fmla="*/ 4218595 w 7467600"/>
              <a:gd name="connsiteY289" fmla="*/ 6858000 h 6858000"/>
              <a:gd name="connsiteX290" fmla="*/ 4368888 w 7467600"/>
              <a:gd name="connsiteY290" fmla="*/ 6668412 h 6858000"/>
              <a:gd name="connsiteX291" fmla="*/ 4563091 w 7467600"/>
              <a:gd name="connsiteY291" fmla="*/ 6442508 h 6858000"/>
              <a:gd name="connsiteX292" fmla="*/ 5387324 w 7467600"/>
              <a:gd name="connsiteY292" fmla="*/ 5705830 h 6858000"/>
              <a:gd name="connsiteX293" fmla="*/ 5073620 w 7467600"/>
              <a:gd name="connsiteY293" fmla="*/ 5955437 h 6858000"/>
              <a:gd name="connsiteX294" fmla="*/ 4689789 w 7467600"/>
              <a:gd name="connsiteY294" fmla="*/ 6268382 h 6858000"/>
              <a:gd name="connsiteX295" fmla="*/ 4418722 w 7467600"/>
              <a:gd name="connsiteY295" fmla="*/ 6570886 h 6858000"/>
              <a:gd name="connsiteX296" fmla="*/ 4214944 w 7467600"/>
              <a:gd name="connsiteY296" fmla="*/ 6858000 h 6858000"/>
              <a:gd name="connsiteX297" fmla="*/ 4177898 w 7467600"/>
              <a:gd name="connsiteY297" fmla="*/ 6858000 h 6858000"/>
              <a:gd name="connsiteX298" fmla="*/ 4391597 w 7467600"/>
              <a:gd name="connsiteY298" fmla="*/ 6556370 h 6858000"/>
              <a:gd name="connsiteX299" fmla="*/ 4668889 w 7467600"/>
              <a:gd name="connsiteY299" fmla="*/ 6246399 h 6858000"/>
              <a:gd name="connsiteX300" fmla="*/ 5055427 w 7467600"/>
              <a:gd name="connsiteY300" fmla="*/ 5931476 h 6858000"/>
              <a:gd name="connsiteX301" fmla="*/ 5371814 w 7467600"/>
              <a:gd name="connsiteY301" fmla="*/ 5678975 h 6858000"/>
              <a:gd name="connsiteX302" fmla="*/ 4987918 w 7467600"/>
              <a:gd name="connsiteY302" fmla="*/ 5838701 h 6858000"/>
              <a:gd name="connsiteX303" fmla="*/ 4317146 w 7467600"/>
              <a:gd name="connsiteY303" fmla="*/ 6587716 h 6858000"/>
              <a:gd name="connsiteX304" fmla="*/ 4171627 w 7467600"/>
              <a:gd name="connsiteY304" fmla="*/ 6858000 h 6858000"/>
              <a:gd name="connsiteX305" fmla="*/ 4081585 w 7467600"/>
              <a:gd name="connsiteY305" fmla="*/ 6858000 h 6858000"/>
              <a:gd name="connsiteX306" fmla="*/ 4238603 w 7467600"/>
              <a:gd name="connsiteY306" fmla="*/ 6559341 h 6858000"/>
              <a:gd name="connsiteX307" fmla="*/ 4778333 w 7467600"/>
              <a:gd name="connsiteY307" fmla="*/ 5873626 h 6858000"/>
              <a:gd name="connsiteX308" fmla="*/ 5414185 w 7467600"/>
              <a:gd name="connsiteY308" fmla="*/ 5573882 h 6858000"/>
              <a:gd name="connsiteX309" fmla="*/ 5959648 w 7467600"/>
              <a:gd name="connsiteY309" fmla="*/ 4760797 h 6858000"/>
              <a:gd name="connsiteX310" fmla="*/ 5355019 w 7467600"/>
              <a:gd name="connsiteY310" fmla="*/ 4734672 h 6858000"/>
              <a:gd name="connsiteX311" fmla="*/ 5083565 w 7467600"/>
              <a:gd name="connsiteY311" fmla="*/ 5179121 h 6858000"/>
              <a:gd name="connsiteX312" fmla="*/ 4713577 w 7467600"/>
              <a:gd name="connsiteY312" fmla="*/ 5616803 h 6858000"/>
              <a:gd name="connsiteX313" fmla="*/ 3989559 w 7467600"/>
              <a:gd name="connsiteY313" fmla="*/ 6145945 h 6858000"/>
              <a:gd name="connsiteX314" fmla="*/ 3939824 w 7467600"/>
              <a:gd name="connsiteY314" fmla="*/ 6066900 h 6858000"/>
              <a:gd name="connsiteX315" fmla="*/ 4584537 w 7467600"/>
              <a:gd name="connsiteY315" fmla="*/ 5324826 h 6858000"/>
              <a:gd name="connsiteX316" fmla="*/ 5037105 w 7467600"/>
              <a:gd name="connsiteY316" fmla="*/ 5088765 h 6858000"/>
              <a:gd name="connsiteX317" fmla="*/ 5039930 w 7467600"/>
              <a:gd name="connsiteY317" fmla="*/ 5089585 h 6858000"/>
              <a:gd name="connsiteX318" fmla="*/ 5263764 w 7467600"/>
              <a:gd name="connsiteY318" fmla="*/ 4735525 h 6858000"/>
              <a:gd name="connsiteX319" fmla="*/ 4086300 w 7467600"/>
              <a:gd name="connsiteY319" fmla="*/ 4884599 h 6858000"/>
              <a:gd name="connsiteX320" fmla="*/ 4085485 w 7467600"/>
              <a:gd name="connsiteY320" fmla="*/ 4899070 h 6858000"/>
              <a:gd name="connsiteX321" fmla="*/ 3871915 w 7467600"/>
              <a:gd name="connsiteY321" fmla="*/ 5253645 h 6858000"/>
              <a:gd name="connsiteX322" fmla="*/ 3799374 w 7467600"/>
              <a:gd name="connsiteY322" fmla="*/ 5466127 h 6858000"/>
              <a:gd name="connsiteX323" fmla="*/ 3498850 w 7467600"/>
              <a:gd name="connsiteY323" fmla="*/ 6661888 h 6858000"/>
              <a:gd name="connsiteX324" fmla="*/ 3399216 w 7467600"/>
              <a:gd name="connsiteY324" fmla="*/ 6858000 h 6858000"/>
              <a:gd name="connsiteX325" fmla="*/ 3303688 w 7467600"/>
              <a:gd name="connsiteY325" fmla="*/ 6858000 h 6858000"/>
              <a:gd name="connsiteX326" fmla="*/ 3391774 w 7467600"/>
              <a:gd name="connsiteY326" fmla="*/ 6697181 h 6858000"/>
              <a:gd name="connsiteX327" fmla="*/ 3735540 w 7467600"/>
              <a:gd name="connsiteY327" fmla="*/ 5546923 h 6858000"/>
              <a:gd name="connsiteX328" fmla="*/ 3729438 w 7467600"/>
              <a:gd name="connsiteY328" fmla="*/ 5569058 h 6858000"/>
              <a:gd name="connsiteX329" fmla="*/ 3707782 w 7467600"/>
              <a:gd name="connsiteY329" fmla="*/ 5644908 h 6858000"/>
              <a:gd name="connsiteX330" fmla="*/ 3583827 w 7467600"/>
              <a:gd name="connsiteY330" fmla="*/ 6039215 h 6858000"/>
              <a:gd name="connsiteX331" fmla="*/ 3547861 w 7467600"/>
              <a:gd name="connsiteY331" fmla="*/ 6129609 h 6858000"/>
              <a:gd name="connsiteX332" fmla="*/ 3490905 w 7467600"/>
              <a:gd name="connsiteY332" fmla="*/ 6277660 h 6858000"/>
              <a:gd name="connsiteX333" fmla="*/ 3455859 w 7467600"/>
              <a:gd name="connsiteY333" fmla="*/ 6391301 h 6858000"/>
              <a:gd name="connsiteX334" fmla="*/ 3429112 w 7467600"/>
              <a:gd name="connsiteY334" fmla="*/ 6479469 h 6858000"/>
              <a:gd name="connsiteX335" fmla="*/ 3304862 w 7467600"/>
              <a:gd name="connsiteY335" fmla="*/ 6796476 h 6858000"/>
              <a:gd name="connsiteX336" fmla="*/ 3276071 w 7467600"/>
              <a:gd name="connsiteY336" fmla="*/ 6858000 h 6858000"/>
              <a:gd name="connsiteX337" fmla="*/ 3240805 w 7467600"/>
              <a:gd name="connsiteY337" fmla="*/ 6858000 h 6858000"/>
              <a:gd name="connsiteX338" fmla="*/ 3275917 w 7467600"/>
              <a:gd name="connsiteY338" fmla="*/ 6783192 h 6858000"/>
              <a:gd name="connsiteX339" fmla="*/ 3399358 w 7467600"/>
              <a:gd name="connsiteY339" fmla="*/ 6469011 h 6858000"/>
              <a:gd name="connsiteX340" fmla="*/ 3425650 w 7467600"/>
              <a:gd name="connsiteY340" fmla="*/ 6381333 h 6858000"/>
              <a:gd name="connsiteX341" fmla="*/ 3460661 w 7467600"/>
              <a:gd name="connsiteY341" fmla="*/ 6266763 h 6858000"/>
              <a:gd name="connsiteX342" fmla="*/ 3518021 w 7467600"/>
              <a:gd name="connsiteY342" fmla="*/ 6117298 h 6858000"/>
              <a:gd name="connsiteX343" fmla="*/ 3554035 w 7467600"/>
              <a:gd name="connsiteY343" fmla="*/ 6027832 h 6858000"/>
              <a:gd name="connsiteX344" fmla="*/ 3677174 w 7467600"/>
              <a:gd name="connsiteY344" fmla="*/ 5636351 h 6858000"/>
              <a:gd name="connsiteX345" fmla="*/ 3698819 w 7467600"/>
              <a:gd name="connsiteY345" fmla="*/ 5560503 h 6858000"/>
              <a:gd name="connsiteX346" fmla="*/ 3702094 w 7467600"/>
              <a:gd name="connsiteY346" fmla="*/ 5549194 h 6858000"/>
              <a:gd name="connsiteX347" fmla="*/ 3398355 w 7467600"/>
              <a:gd name="connsiteY347" fmla="*/ 6094603 h 6858000"/>
              <a:gd name="connsiteX348" fmla="*/ 3193941 w 7467600"/>
              <a:gd name="connsiteY348" fmla="*/ 6798775 h 6858000"/>
              <a:gd name="connsiteX349" fmla="*/ 3184140 w 7467600"/>
              <a:gd name="connsiteY349" fmla="*/ 6858000 h 6858000"/>
              <a:gd name="connsiteX350" fmla="*/ 3099978 w 7467600"/>
              <a:gd name="connsiteY350" fmla="*/ 6858000 h 6858000"/>
              <a:gd name="connsiteX351" fmla="*/ 3101556 w 7467600"/>
              <a:gd name="connsiteY351" fmla="*/ 6843337 h 6858000"/>
              <a:gd name="connsiteX352" fmla="*/ 3370162 w 7467600"/>
              <a:gd name="connsiteY352" fmla="*/ 5785550 h 6858000"/>
              <a:gd name="connsiteX353" fmla="*/ 3746477 w 7467600"/>
              <a:gd name="connsiteY353" fmla="*/ 5377889 h 6858000"/>
              <a:gd name="connsiteX354" fmla="*/ 3863399 w 7467600"/>
              <a:gd name="connsiteY354" fmla="*/ 5087257 h 6858000"/>
              <a:gd name="connsiteX355" fmla="*/ 3968712 w 7467600"/>
              <a:gd name="connsiteY355" fmla="*/ 4913989 h 6858000"/>
              <a:gd name="connsiteX356" fmla="*/ 2792390 w 7467600"/>
              <a:gd name="connsiteY356" fmla="*/ 5382974 h 6858000"/>
              <a:gd name="connsiteX357" fmla="*/ 2714982 w 7467600"/>
              <a:gd name="connsiteY357" fmla="*/ 5427051 h 6858000"/>
              <a:gd name="connsiteX358" fmla="*/ 2813361 w 7467600"/>
              <a:gd name="connsiteY358" fmla="*/ 6023912 h 6858000"/>
              <a:gd name="connsiteX359" fmla="*/ 2688430 w 7467600"/>
              <a:gd name="connsiteY359" fmla="*/ 6801564 h 6858000"/>
              <a:gd name="connsiteX360" fmla="*/ 2629626 w 7467600"/>
              <a:gd name="connsiteY360" fmla="*/ 6763394 h 6858000"/>
              <a:gd name="connsiteX361" fmla="*/ 2565328 w 7467600"/>
              <a:gd name="connsiteY361" fmla="*/ 5516399 h 6858000"/>
              <a:gd name="connsiteX362" fmla="*/ 1922999 w 7467600"/>
              <a:gd name="connsiteY362" fmla="*/ 5980343 h 6858000"/>
              <a:gd name="connsiteX363" fmla="*/ 1950261 w 7467600"/>
              <a:gd name="connsiteY363" fmla="*/ 6405858 h 6858000"/>
              <a:gd name="connsiteX364" fmla="*/ 2365554 w 7467600"/>
              <a:gd name="connsiteY364" fmla="*/ 6759107 h 6858000"/>
              <a:gd name="connsiteX365" fmla="*/ 2424142 w 7467600"/>
              <a:gd name="connsiteY365" fmla="*/ 6858000 h 6858000"/>
              <a:gd name="connsiteX366" fmla="*/ 2395994 w 7467600"/>
              <a:gd name="connsiteY366" fmla="*/ 6858000 h 6858000"/>
              <a:gd name="connsiteX367" fmla="*/ 2392863 w 7467600"/>
              <a:gd name="connsiteY367" fmla="*/ 6852964 h 6858000"/>
              <a:gd name="connsiteX368" fmla="*/ 2017589 w 7467600"/>
              <a:gd name="connsiteY368" fmla="*/ 6493982 h 6858000"/>
              <a:gd name="connsiteX369" fmla="*/ 2147336 w 7467600"/>
              <a:gd name="connsiteY369" fmla="*/ 6594052 h 6858000"/>
              <a:gd name="connsiteX370" fmla="*/ 2207047 w 7467600"/>
              <a:gd name="connsiteY370" fmla="*/ 6654540 h 6858000"/>
              <a:gd name="connsiteX371" fmla="*/ 2299106 w 7467600"/>
              <a:gd name="connsiteY371" fmla="*/ 6778931 h 6858000"/>
              <a:gd name="connsiteX372" fmla="*/ 2314430 w 7467600"/>
              <a:gd name="connsiteY372" fmla="*/ 6801144 h 6858000"/>
              <a:gd name="connsiteX373" fmla="*/ 2352406 w 7467600"/>
              <a:gd name="connsiteY373" fmla="*/ 6858000 h 6858000"/>
              <a:gd name="connsiteX374" fmla="*/ 2314492 w 7467600"/>
              <a:gd name="connsiteY374" fmla="*/ 6858000 h 6858000"/>
              <a:gd name="connsiteX375" fmla="*/ 2288095 w 7467600"/>
              <a:gd name="connsiteY375" fmla="*/ 6818030 h 6858000"/>
              <a:gd name="connsiteX376" fmla="*/ 2272768 w 7467600"/>
              <a:gd name="connsiteY376" fmla="*/ 6795822 h 6858000"/>
              <a:gd name="connsiteX377" fmla="*/ 2182715 w 7467600"/>
              <a:gd name="connsiteY377" fmla="*/ 6675071 h 6858000"/>
              <a:gd name="connsiteX378" fmla="*/ 2032061 w 7467600"/>
              <a:gd name="connsiteY378" fmla="*/ 6541380 h 6858000"/>
              <a:gd name="connsiteX379" fmla="*/ 2257220 w 7467600"/>
              <a:gd name="connsiteY379" fmla="*/ 6826257 h 6858000"/>
              <a:gd name="connsiteX380" fmla="*/ 2281324 w 7467600"/>
              <a:gd name="connsiteY380" fmla="*/ 6858000 h 6858000"/>
              <a:gd name="connsiteX381" fmla="*/ 2242860 w 7467600"/>
              <a:gd name="connsiteY381" fmla="*/ 6858000 h 6858000"/>
              <a:gd name="connsiteX382" fmla="*/ 2232818 w 7467600"/>
              <a:gd name="connsiteY382" fmla="*/ 6844926 h 6858000"/>
              <a:gd name="connsiteX383" fmla="*/ 1990172 w 7467600"/>
              <a:gd name="connsiteY383" fmla="*/ 6542121 h 6858000"/>
              <a:gd name="connsiteX384" fmla="*/ 2124090 w 7467600"/>
              <a:gd name="connsiteY384" fmla="*/ 6761017 h 6858000"/>
              <a:gd name="connsiteX385" fmla="*/ 2200380 w 7467600"/>
              <a:gd name="connsiteY385" fmla="*/ 6858000 h 6858000"/>
              <a:gd name="connsiteX386" fmla="*/ 2147507 w 7467600"/>
              <a:gd name="connsiteY386" fmla="*/ 6858000 h 6858000"/>
              <a:gd name="connsiteX387" fmla="*/ 2070668 w 7467600"/>
              <a:gd name="connsiteY387" fmla="*/ 6761520 h 6858000"/>
              <a:gd name="connsiteX388" fmla="*/ 1975142 w 7467600"/>
              <a:gd name="connsiteY388" fmla="*/ 6585570 h 6858000"/>
              <a:gd name="connsiteX389" fmla="*/ 2050035 w 7467600"/>
              <a:gd name="connsiteY389" fmla="*/ 6813345 h 6858000"/>
              <a:gd name="connsiteX390" fmla="*/ 2063025 w 7467600"/>
              <a:gd name="connsiteY390" fmla="*/ 6858000 h 6858000"/>
              <a:gd name="connsiteX391" fmla="*/ 2021675 w 7467600"/>
              <a:gd name="connsiteY391" fmla="*/ 6858000 h 6858000"/>
              <a:gd name="connsiteX392" fmla="*/ 2019308 w 7467600"/>
              <a:gd name="connsiteY392" fmla="*/ 6847118 h 6858000"/>
              <a:gd name="connsiteX393" fmla="*/ 1938835 w 7467600"/>
              <a:gd name="connsiteY393" fmla="*/ 6551160 h 6858000"/>
              <a:gd name="connsiteX394" fmla="*/ 1953230 w 7467600"/>
              <a:gd name="connsiteY394" fmla="*/ 6759699 h 6858000"/>
              <a:gd name="connsiteX395" fmla="*/ 1956763 w 7467600"/>
              <a:gd name="connsiteY395" fmla="*/ 6778191 h 6858000"/>
              <a:gd name="connsiteX396" fmla="*/ 1967925 w 7467600"/>
              <a:gd name="connsiteY396" fmla="*/ 6858000 h 6858000"/>
              <a:gd name="connsiteX397" fmla="*/ 1936622 w 7467600"/>
              <a:gd name="connsiteY397" fmla="*/ 6858000 h 6858000"/>
              <a:gd name="connsiteX398" fmla="*/ 1926261 w 7467600"/>
              <a:gd name="connsiteY398" fmla="*/ 6784064 h 6858000"/>
              <a:gd name="connsiteX399" fmla="*/ 1922724 w 7467600"/>
              <a:gd name="connsiteY399" fmla="*/ 6765577 h 6858000"/>
              <a:gd name="connsiteX400" fmla="*/ 1904650 w 7467600"/>
              <a:gd name="connsiteY400" fmla="*/ 6639616 h 6858000"/>
              <a:gd name="connsiteX401" fmla="*/ 1885273 w 7467600"/>
              <a:gd name="connsiteY401" fmla="*/ 6858000 h 6858000"/>
              <a:gd name="connsiteX402" fmla="*/ 1854363 w 7467600"/>
              <a:gd name="connsiteY402" fmla="*/ 6858000 h 6858000"/>
              <a:gd name="connsiteX403" fmla="*/ 1880391 w 7467600"/>
              <a:gd name="connsiteY403" fmla="*/ 6603796 h 6858000"/>
              <a:gd name="connsiteX404" fmla="*/ 1818273 w 7467600"/>
              <a:gd name="connsiteY404" fmla="*/ 6715729 h 6858000"/>
              <a:gd name="connsiteX405" fmla="*/ 1794691 w 7467600"/>
              <a:gd name="connsiteY405" fmla="*/ 6843239 h 6858000"/>
              <a:gd name="connsiteX406" fmla="*/ 1794914 w 7467600"/>
              <a:gd name="connsiteY406" fmla="*/ 6858000 h 6858000"/>
              <a:gd name="connsiteX407" fmla="*/ 1746128 w 7467600"/>
              <a:gd name="connsiteY407" fmla="*/ 6858000 h 6858000"/>
              <a:gd name="connsiteX408" fmla="*/ 1753934 w 7467600"/>
              <a:gd name="connsiteY408" fmla="*/ 6724796 h 6858000"/>
              <a:gd name="connsiteX409" fmla="*/ 1792053 w 7467600"/>
              <a:gd name="connsiteY409" fmla="*/ 6572396 h 6858000"/>
              <a:gd name="connsiteX410" fmla="*/ 1862248 w 7467600"/>
              <a:gd name="connsiteY410" fmla="*/ 6266397 h 6858000"/>
              <a:gd name="connsiteX411" fmla="*/ 1862250 w 7467600"/>
              <a:gd name="connsiteY411" fmla="*/ 6033531 h 6858000"/>
              <a:gd name="connsiteX412" fmla="*/ 1211999 w 7467600"/>
              <a:gd name="connsiteY412" fmla="*/ 6683610 h 6858000"/>
              <a:gd name="connsiteX413" fmla="*/ 1213266 w 7467600"/>
              <a:gd name="connsiteY413" fmla="*/ 6691947 h 6858000"/>
              <a:gd name="connsiteX414" fmla="*/ 1203370 w 7467600"/>
              <a:gd name="connsiteY414" fmla="*/ 6850676 h 6858000"/>
              <a:gd name="connsiteX415" fmla="*/ 1203671 w 7467600"/>
              <a:gd name="connsiteY415" fmla="*/ 6858000 h 6858000"/>
              <a:gd name="connsiteX416" fmla="*/ 1143180 w 7467600"/>
              <a:gd name="connsiteY416" fmla="*/ 6858000 h 6858000"/>
              <a:gd name="connsiteX417" fmla="*/ 1142176 w 7467600"/>
              <a:gd name="connsiteY417" fmla="*/ 6766045 h 6858000"/>
              <a:gd name="connsiteX418" fmla="*/ 1067484 w 7467600"/>
              <a:gd name="connsiteY418" fmla="*/ 6858000 h 6858000"/>
              <a:gd name="connsiteX419" fmla="*/ 953928 w 7467600"/>
              <a:gd name="connsiteY419" fmla="*/ 6858000 h 6858000"/>
              <a:gd name="connsiteX420" fmla="*/ 959715 w 7467600"/>
              <a:gd name="connsiteY420" fmla="*/ 6850185 h 6858000"/>
              <a:gd name="connsiteX421" fmla="*/ 1483788 w 7467600"/>
              <a:gd name="connsiteY421" fmla="*/ 6259174 h 6858000"/>
              <a:gd name="connsiteX422" fmla="*/ 1100671 w 7467600"/>
              <a:gd name="connsiteY422" fmla="*/ 6252137 h 6858000"/>
              <a:gd name="connsiteX423" fmla="*/ 1090144 w 7467600"/>
              <a:gd name="connsiteY423" fmla="*/ 6256748 h 6858000"/>
              <a:gd name="connsiteX424" fmla="*/ 1095872 w 7467600"/>
              <a:gd name="connsiteY424" fmla="*/ 6271892 h 6858000"/>
              <a:gd name="connsiteX425" fmla="*/ 262785 w 7467600"/>
              <a:gd name="connsiteY425" fmla="*/ 6845450 h 6858000"/>
              <a:gd name="connsiteX426" fmla="*/ 209968 w 7467600"/>
              <a:gd name="connsiteY426" fmla="*/ 6770713 h 6858000"/>
              <a:gd name="connsiteX427" fmla="*/ 873460 w 7467600"/>
              <a:gd name="connsiteY427" fmla="*/ 6253768 h 6858000"/>
              <a:gd name="connsiteX428" fmla="*/ 192686 w 7467600"/>
              <a:gd name="connsiteY428" fmla="*/ 5849257 h 6858000"/>
              <a:gd name="connsiteX429" fmla="*/ 4696 w 7467600"/>
              <a:gd name="connsiteY429" fmla="*/ 5697668 h 6858000"/>
              <a:gd name="connsiteX430" fmla="*/ 0 w 7467600"/>
              <a:gd name="connsiteY430" fmla="*/ 5689984 h 6858000"/>
              <a:gd name="connsiteX431" fmla="*/ 0 w 7467600"/>
              <a:gd name="connsiteY431" fmla="*/ 5513472 h 6858000"/>
              <a:gd name="connsiteX432" fmla="*/ 174101 w 7467600"/>
              <a:gd name="connsiteY432" fmla="*/ 5620277 h 6858000"/>
              <a:gd name="connsiteX433" fmla="*/ 891800 w 7467600"/>
              <a:gd name="connsiteY433" fmla="*/ 6036935 h 6858000"/>
              <a:gd name="connsiteX434" fmla="*/ 1072219 w 7467600"/>
              <a:gd name="connsiteY434" fmla="*/ 6169443 h 6858000"/>
              <a:gd name="connsiteX435" fmla="*/ 1074117 w 7467600"/>
              <a:gd name="connsiteY435" fmla="*/ 6170301 h 6858000"/>
              <a:gd name="connsiteX436" fmla="*/ 1083114 w 7467600"/>
              <a:gd name="connsiteY436" fmla="*/ 6174131 h 6858000"/>
              <a:gd name="connsiteX437" fmla="*/ 1543010 w 7467600"/>
              <a:gd name="connsiteY437" fmla="*/ 6191140 h 6858000"/>
              <a:gd name="connsiteX438" fmla="*/ 1551080 w 7467600"/>
              <a:gd name="connsiteY438" fmla="*/ 6195006 h 6858000"/>
              <a:gd name="connsiteX439" fmla="*/ 2345443 w 7467600"/>
              <a:gd name="connsiteY439" fmla="*/ 5549882 h 6858000"/>
              <a:gd name="connsiteX440" fmla="*/ 1721499 w 7467600"/>
              <a:gd name="connsiteY440" fmla="*/ 5599969 h 6858000"/>
              <a:gd name="connsiteX441" fmla="*/ 767716 w 7467600"/>
              <a:gd name="connsiteY441" fmla="*/ 5472768 h 6858000"/>
              <a:gd name="connsiteX442" fmla="*/ 722147 w 7467600"/>
              <a:gd name="connsiteY442" fmla="*/ 5393091 h 6858000"/>
              <a:gd name="connsiteX443" fmla="*/ 1485552 w 7467600"/>
              <a:gd name="connsiteY443" fmla="*/ 5313202 h 6858000"/>
              <a:gd name="connsiteX444" fmla="*/ 2143004 w 7467600"/>
              <a:gd name="connsiteY444" fmla="*/ 5402420 h 6858000"/>
              <a:gd name="connsiteX445" fmla="*/ 1933391 w 7467600"/>
              <a:gd name="connsiteY445" fmla="*/ 5156971 h 6858000"/>
              <a:gd name="connsiteX446" fmla="*/ 1827118 w 7467600"/>
              <a:gd name="connsiteY446" fmla="*/ 4968410 h 6858000"/>
              <a:gd name="connsiteX447" fmla="*/ 1837349 w 7467600"/>
              <a:gd name="connsiteY447" fmla="*/ 4956357 h 6858000"/>
              <a:gd name="connsiteX448" fmla="*/ 2162835 w 7467600"/>
              <a:gd name="connsiteY448" fmla="*/ 5187853 h 6858000"/>
              <a:gd name="connsiteX449" fmla="*/ 2257167 w 7467600"/>
              <a:gd name="connsiteY449" fmla="*/ 5462123 h 6858000"/>
              <a:gd name="connsiteX450" fmla="*/ 2261598 w 7467600"/>
              <a:gd name="connsiteY450" fmla="*/ 5467998 h 6858000"/>
              <a:gd name="connsiteX451" fmla="*/ 2437177 w 7467600"/>
              <a:gd name="connsiteY451" fmla="*/ 5479608 h 6858000"/>
              <a:gd name="connsiteX452" fmla="*/ 2445247 w 7467600"/>
              <a:gd name="connsiteY452" fmla="*/ 5483476 h 6858000"/>
              <a:gd name="connsiteX453" fmla="*/ 2743626 w 7467600"/>
              <a:gd name="connsiteY453" fmla="*/ 5304819 h 6858000"/>
              <a:gd name="connsiteX454" fmla="*/ 3048102 w 7467600"/>
              <a:gd name="connsiteY454" fmla="*/ 5150595 h 6858000"/>
              <a:gd name="connsiteX455" fmla="*/ 1799414 w 7467600"/>
              <a:gd name="connsiteY455" fmla="*/ 4694732 h 6858000"/>
              <a:gd name="connsiteX456" fmla="*/ 1771735 w 7467600"/>
              <a:gd name="connsiteY456" fmla="*/ 4619929 h 6858000"/>
              <a:gd name="connsiteX457" fmla="*/ 3104273 w 7467600"/>
              <a:gd name="connsiteY457" fmla="*/ 5076159 h 6858000"/>
              <a:gd name="connsiteX458" fmla="*/ 3113245 w 7467600"/>
              <a:gd name="connsiteY458" fmla="*/ 5090705 h 6858000"/>
              <a:gd name="connsiteX459" fmla="*/ 3126294 w 7467600"/>
              <a:gd name="connsiteY459" fmla="*/ 5114400 h 6858000"/>
              <a:gd name="connsiteX460" fmla="*/ 3937433 w 7467600"/>
              <a:gd name="connsiteY460" fmla="*/ 4830473 h 6858000"/>
              <a:gd name="connsiteX461" fmla="*/ 3590475 w 7467600"/>
              <a:gd name="connsiteY461" fmla="*/ 4597974 h 6858000"/>
              <a:gd name="connsiteX462" fmla="*/ 3100264 w 7467600"/>
              <a:gd name="connsiteY462" fmla="*/ 4579845 h 6858000"/>
              <a:gd name="connsiteX463" fmla="*/ 2183576 w 7467600"/>
              <a:gd name="connsiteY463" fmla="*/ 4227150 h 6858000"/>
              <a:gd name="connsiteX464" fmla="*/ 2151029 w 7467600"/>
              <a:gd name="connsiteY464" fmla="*/ 4146947 h 6858000"/>
              <a:gd name="connsiteX465" fmla="*/ 3563434 w 7467600"/>
              <a:gd name="connsiteY465" fmla="*/ 4469115 h 6858000"/>
              <a:gd name="connsiteX466" fmla="*/ 3177952 w 7467600"/>
              <a:gd name="connsiteY466" fmla="*/ 3657386 h 6858000"/>
              <a:gd name="connsiteX467" fmla="*/ 3189263 w 7467600"/>
              <a:gd name="connsiteY467" fmla="*/ 3625726 h 6858000"/>
              <a:gd name="connsiteX468" fmla="*/ 3560912 w 7467600"/>
              <a:gd name="connsiteY468" fmla="*/ 4079863 h 6858000"/>
              <a:gd name="connsiteX469" fmla="*/ 3626636 w 7467600"/>
              <a:gd name="connsiteY469" fmla="*/ 4512230 h 6858000"/>
              <a:gd name="connsiteX470" fmla="*/ 3653088 w 7467600"/>
              <a:gd name="connsiteY470" fmla="*/ 4521417 h 6858000"/>
              <a:gd name="connsiteX471" fmla="*/ 3988128 w 7467600"/>
              <a:gd name="connsiteY471" fmla="*/ 4817267 h 6858000"/>
              <a:gd name="connsiteX472" fmla="*/ 4830582 w 7467600"/>
              <a:gd name="connsiteY472" fmla="*/ 4676000 h 6858000"/>
              <a:gd name="connsiteX473" fmla="*/ 4830100 w 7467600"/>
              <a:gd name="connsiteY473" fmla="*/ 4675554 h 6858000"/>
              <a:gd name="connsiteX474" fmla="*/ 4036318 w 7467600"/>
              <a:gd name="connsiteY474" fmla="*/ 4147013 h 6858000"/>
              <a:gd name="connsiteX475" fmla="*/ 3432098 w 7467600"/>
              <a:gd name="connsiteY475" fmla="*/ 3537312 h 6858000"/>
              <a:gd name="connsiteX476" fmla="*/ 3446761 w 7467600"/>
              <a:gd name="connsiteY476" fmla="*/ 3461278 h 6858000"/>
              <a:gd name="connsiteX477" fmla="*/ 4419733 w 7467600"/>
              <a:gd name="connsiteY477" fmla="*/ 3963555 h 6858000"/>
              <a:gd name="connsiteX478" fmla="*/ 4781371 w 7467600"/>
              <a:gd name="connsiteY478" fmla="*/ 4458604 h 6858000"/>
              <a:gd name="connsiteX479" fmla="*/ 4780440 w 7467600"/>
              <a:gd name="connsiteY479" fmla="*/ 4470290 h 6858000"/>
              <a:gd name="connsiteX480" fmla="*/ 4898954 w 7467600"/>
              <a:gd name="connsiteY480" fmla="*/ 4662092 h 6858000"/>
              <a:gd name="connsiteX481" fmla="*/ 4900699 w 7467600"/>
              <a:gd name="connsiteY481" fmla="*/ 4670867 h 6858000"/>
              <a:gd name="connsiteX482" fmla="*/ 5714511 w 7467600"/>
              <a:gd name="connsiteY482" fmla="*/ 4663483 h 6858000"/>
              <a:gd name="connsiteX483" fmla="*/ 5464793 w 7467600"/>
              <a:gd name="connsiteY483" fmla="*/ 4393556 h 6858000"/>
              <a:gd name="connsiteX484" fmla="*/ 5461897 w 7467600"/>
              <a:gd name="connsiteY484" fmla="*/ 4390879 h 6858000"/>
              <a:gd name="connsiteX485" fmla="*/ 4294126 w 7467600"/>
              <a:gd name="connsiteY485" fmla="*/ 3303048 h 6858000"/>
              <a:gd name="connsiteX486" fmla="*/ 4305321 w 7467600"/>
              <a:gd name="connsiteY486" fmla="*/ 3256953 h 6858000"/>
              <a:gd name="connsiteX487" fmla="*/ 4949299 w 7467600"/>
              <a:gd name="connsiteY487" fmla="*/ 3766336 h 6858000"/>
              <a:gd name="connsiteX488" fmla="*/ 5291452 w 7467600"/>
              <a:gd name="connsiteY488" fmla="*/ 4076801 h 6858000"/>
              <a:gd name="connsiteX489" fmla="*/ 5434998 w 7467600"/>
              <a:gd name="connsiteY489" fmla="*/ 4254100 h 6858000"/>
              <a:gd name="connsiteX490" fmla="*/ 5351015 w 7467600"/>
              <a:gd name="connsiteY490" fmla="*/ 3760989 h 6858000"/>
              <a:gd name="connsiteX491" fmla="*/ 5413780 w 7467600"/>
              <a:gd name="connsiteY491" fmla="*/ 2966265 h 6858000"/>
              <a:gd name="connsiteX492" fmla="*/ 5425627 w 7467600"/>
              <a:gd name="connsiteY492" fmla="*/ 2954192 h 6858000"/>
              <a:gd name="connsiteX493" fmla="*/ 6604735 w 7467600"/>
              <a:gd name="connsiteY493" fmla="*/ 2041381 h 6858000"/>
              <a:gd name="connsiteX494" fmla="*/ 7204487 w 7467600"/>
              <a:gd name="connsiteY494" fmla="*/ 2742112 h 6858000"/>
              <a:gd name="connsiteX495" fmla="*/ 7131592 w 7467600"/>
              <a:gd name="connsiteY495" fmla="*/ 2672096 h 6858000"/>
              <a:gd name="connsiteX496" fmla="*/ 6996344 w 7467600"/>
              <a:gd name="connsiteY496" fmla="*/ 2518310 h 6858000"/>
              <a:gd name="connsiteX497" fmla="*/ 6735495 w 7467600"/>
              <a:gd name="connsiteY497" fmla="*/ 2196890 h 6858000"/>
              <a:gd name="connsiteX498" fmla="*/ 6721901 w 7467600"/>
              <a:gd name="connsiteY498" fmla="*/ 2179274 h 6858000"/>
              <a:gd name="connsiteX499" fmla="*/ 6604735 w 7467600"/>
              <a:gd name="connsiteY499" fmla="*/ 2041381 h 6858000"/>
              <a:gd name="connsiteX500" fmla="*/ 6591670 w 7467600"/>
              <a:gd name="connsiteY500" fmla="*/ 1988277 h 6858000"/>
              <a:gd name="connsiteX501" fmla="*/ 6747349 w 7467600"/>
              <a:gd name="connsiteY501" fmla="*/ 2160069 h 6858000"/>
              <a:gd name="connsiteX502" fmla="*/ 6760943 w 7467600"/>
              <a:gd name="connsiteY502" fmla="*/ 2177686 h 6858000"/>
              <a:gd name="connsiteX503" fmla="*/ 7021065 w 7467600"/>
              <a:gd name="connsiteY503" fmla="*/ 2498102 h 6858000"/>
              <a:gd name="connsiteX504" fmla="*/ 7155223 w 7467600"/>
              <a:gd name="connsiteY504" fmla="*/ 2650386 h 6858000"/>
              <a:gd name="connsiteX505" fmla="*/ 7203167 w 7467600"/>
              <a:gd name="connsiteY505" fmla="*/ 2697288 h 6858000"/>
              <a:gd name="connsiteX506" fmla="*/ 6937703 w 7467600"/>
              <a:gd name="connsiteY506" fmla="*/ 2321981 h 6858000"/>
              <a:gd name="connsiteX507" fmla="*/ 6591670 w 7467600"/>
              <a:gd name="connsiteY507" fmla="*/ 1988277 h 6858000"/>
              <a:gd name="connsiteX508" fmla="*/ 5798671 w 7467600"/>
              <a:gd name="connsiteY508" fmla="*/ 1981601 h 6858000"/>
              <a:gd name="connsiteX509" fmla="*/ 5754709 w 7467600"/>
              <a:gd name="connsiteY509" fmla="*/ 2071454 h 6858000"/>
              <a:gd name="connsiteX510" fmla="*/ 5763044 w 7467600"/>
              <a:gd name="connsiteY510" fmla="*/ 2842206 h 6858000"/>
              <a:gd name="connsiteX511" fmla="*/ 5764974 w 7467600"/>
              <a:gd name="connsiteY511" fmla="*/ 2799609 h 6858000"/>
              <a:gd name="connsiteX512" fmla="*/ 5767665 w 7467600"/>
              <a:gd name="connsiteY512" fmla="*/ 2666409 h 6858000"/>
              <a:gd name="connsiteX513" fmla="*/ 5763055 w 7467600"/>
              <a:gd name="connsiteY513" fmla="*/ 2579705 h 6858000"/>
              <a:gd name="connsiteX514" fmla="*/ 5758079 w 7467600"/>
              <a:gd name="connsiteY514" fmla="*/ 2492508 h 6858000"/>
              <a:gd name="connsiteX515" fmla="*/ 5779325 w 7467600"/>
              <a:gd name="connsiteY515" fmla="*/ 2197069 h 6858000"/>
              <a:gd name="connsiteX516" fmla="*/ 5798671 w 7467600"/>
              <a:gd name="connsiteY516" fmla="*/ 1981601 h 6858000"/>
              <a:gd name="connsiteX517" fmla="*/ 5829202 w 7467600"/>
              <a:gd name="connsiteY517" fmla="*/ 1971679 h 6858000"/>
              <a:gd name="connsiteX518" fmla="*/ 5809558 w 7467600"/>
              <a:gd name="connsiteY518" fmla="*/ 2198043 h 6858000"/>
              <a:gd name="connsiteX519" fmla="*/ 5788653 w 7467600"/>
              <a:gd name="connsiteY519" fmla="*/ 2489430 h 6858000"/>
              <a:gd name="connsiteX520" fmla="*/ 5793439 w 7467600"/>
              <a:gd name="connsiteY520" fmla="*/ 2575235 h 6858000"/>
              <a:gd name="connsiteX521" fmla="*/ 5796837 w 7467600"/>
              <a:gd name="connsiteY521" fmla="*/ 2637633 h 6858000"/>
              <a:gd name="connsiteX522" fmla="*/ 5818614 w 7467600"/>
              <a:gd name="connsiteY522" fmla="*/ 2473055 h 6858000"/>
              <a:gd name="connsiteX523" fmla="*/ 5829202 w 7467600"/>
              <a:gd name="connsiteY523" fmla="*/ 1971679 h 6858000"/>
              <a:gd name="connsiteX524" fmla="*/ 5911389 w 7467600"/>
              <a:gd name="connsiteY524" fmla="*/ 1898371 h 6858000"/>
              <a:gd name="connsiteX525" fmla="*/ 6237627 w 7467600"/>
              <a:gd name="connsiteY525" fmla="*/ 2231921 h 6858000"/>
              <a:gd name="connsiteX526" fmla="*/ 5911389 w 7467600"/>
              <a:gd name="connsiteY526" fmla="*/ 1898371 h 6858000"/>
              <a:gd name="connsiteX527" fmla="*/ 6944437 w 7467600"/>
              <a:gd name="connsiteY527" fmla="*/ 1575402 h 6858000"/>
              <a:gd name="connsiteX528" fmla="*/ 6304730 w 7467600"/>
              <a:gd name="connsiteY528" fmla="*/ 1766654 h 6858000"/>
              <a:gd name="connsiteX529" fmla="*/ 6944437 w 7467600"/>
              <a:gd name="connsiteY529" fmla="*/ 1575402 h 6858000"/>
              <a:gd name="connsiteX530" fmla="*/ 7019523 w 7467600"/>
              <a:gd name="connsiteY530" fmla="*/ 1519450 h 6858000"/>
              <a:gd name="connsiteX531" fmla="*/ 6298091 w 7467600"/>
              <a:gd name="connsiteY531" fmla="*/ 1737122 h 6858000"/>
              <a:gd name="connsiteX532" fmla="*/ 7019523 w 7467600"/>
              <a:gd name="connsiteY532" fmla="*/ 1519450 h 6858000"/>
              <a:gd name="connsiteX533" fmla="*/ 2399523 w 7467600"/>
              <a:gd name="connsiteY533" fmla="*/ 1428234 h 6858000"/>
              <a:gd name="connsiteX534" fmla="*/ 2224982 w 7467600"/>
              <a:gd name="connsiteY534" fmla="*/ 1826201 h 6858000"/>
              <a:gd name="connsiteX535" fmla="*/ 2096099 w 7467600"/>
              <a:gd name="connsiteY535" fmla="*/ 2345900 h 6858000"/>
              <a:gd name="connsiteX536" fmla="*/ 2283317 w 7467600"/>
              <a:gd name="connsiteY536" fmla="*/ 1796925 h 6858000"/>
              <a:gd name="connsiteX537" fmla="*/ 2399523 w 7467600"/>
              <a:gd name="connsiteY537" fmla="*/ 1428234 h 6858000"/>
              <a:gd name="connsiteX538" fmla="*/ 2448558 w 7467600"/>
              <a:gd name="connsiteY538" fmla="*/ 1373435 h 6858000"/>
              <a:gd name="connsiteX539" fmla="*/ 2312521 w 7467600"/>
              <a:gd name="connsiteY539" fmla="*/ 1806140 h 6858000"/>
              <a:gd name="connsiteX540" fmla="*/ 2127533 w 7467600"/>
              <a:gd name="connsiteY540" fmla="*/ 2348380 h 6858000"/>
              <a:gd name="connsiteX541" fmla="*/ 2358080 w 7467600"/>
              <a:gd name="connsiteY541" fmla="*/ 1866134 h 6858000"/>
              <a:gd name="connsiteX542" fmla="*/ 2407436 w 7467600"/>
              <a:gd name="connsiteY542" fmla="*/ 1651070 h 6858000"/>
              <a:gd name="connsiteX543" fmla="*/ 2448558 w 7467600"/>
              <a:gd name="connsiteY543" fmla="*/ 1373435 h 6858000"/>
              <a:gd name="connsiteX544" fmla="*/ 278707 w 7467600"/>
              <a:gd name="connsiteY544" fmla="*/ 1352270 h 6858000"/>
              <a:gd name="connsiteX545" fmla="*/ 321570 w 7467600"/>
              <a:gd name="connsiteY545" fmla="*/ 1861610 h 6858000"/>
              <a:gd name="connsiteX546" fmla="*/ 294281 w 7467600"/>
              <a:gd name="connsiteY546" fmla="*/ 1440658 h 6858000"/>
              <a:gd name="connsiteX547" fmla="*/ 278707 w 7467600"/>
              <a:gd name="connsiteY547" fmla="*/ 1352270 h 6858000"/>
              <a:gd name="connsiteX548" fmla="*/ 1423821 w 7467600"/>
              <a:gd name="connsiteY548" fmla="*/ 1351958 h 6858000"/>
              <a:gd name="connsiteX549" fmla="*/ 1638521 w 7467600"/>
              <a:gd name="connsiteY549" fmla="*/ 1908470 h 6858000"/>
              <a:gd name="connsiteX550" fmla="*/ 1754199 w 7467600"/>
              <a:gd name="connsiteY550" fmla="*/ 2149284 h 6858000"/>
              <a:gd name="connsiteX551" fmla="*/ 1908359 w 7467600"/>
              <a:gd name="connsiteY551" fmla="*/ 2364988 h 6858000"/>
              <a:gd name="connsiteX552" fmla="*/ 1647661 w 7467600"/>
              <a:gd name="connsiteY552" fmla="*/ 1825945 h 6858000"/>
              <a:gd name="connsiteX553" fmla="*/ 1423821 w 7467600"/>
              <a:gd name="connsiteY553" fmla="*/ 1351958 h 6858000"/>
              <a:gd name="connsiteX554" fmla="*/ 1431890 w 7467600"/>
              <a:gd name="connsiteY554" fmla="*/ 1306475 h 6858000"/>
              <a:gd name="connsiteX555" fmla="*/ 1507597 w 7467600"/>
              <a:gd name="connsiteY555" fmla="*/ 1446132 h 6858000"/>
              <a:gd name="connsiteX556" fmla="*/ 1674586 w 7467600"/>
              <a:gd name="connsiteY556" fmla="*/ 1813832 h 6858000"/>
              <a:gd name="connsiteX557" fmla="*/ 1815950 w 7467600"/>
              <a:gd name="connsiteY557" fmla="*/ 2128564 h 6858000"/>
              <a:gd name="connsiteX558" fmla="*/ 1984242 w 7467600"/>
              <a:gd name="connsiteY558" fmla="*/ 2430829 h 6858000"/>
              <a:gd name="connsiteX559" fmla="*/ 2014023 w 7467600"/>
              <a:gd name="connsiteY559" fmla="*/ 2450995 h 6858000"/>
              <a:gd name="connsiteX560" fmla="*/ 1747337 w 7467600"/>
              <a:gd name="connsiteY560" fmla="*/ 1855264 h 6858000"/>
              <a:gd name="connsiteX561" fmla="*/ 1533749 w 7467600"/>
              <a:gd name="connsiteY561" fmla="*/ 1478656 h 6858000"/>
              <a:gd name="connsiteX562" fmla="*/ 1431890 w 7467600"/>
              <a:gd name="connsiteY562" fmla="*/ 1306475 h 6858000"/>
              <a:gd name="connsiteX563" fmla="*/ 5052692 w 7467600"/>
              <a:gd name="connsiteY563" fmla="*/ 1292994 h 6858000"/>
              <a:gd name="connsiteX564" fmla="*/ 5200661 w 7467600"/>
              <a:gd name="connsiteY564" fmla="*/ 1635186 h 6858000"/>
              <a:gd name="connsiteX565" fmla="*/ 5297138 w 7467600"/>
              <a:gd name="connsiteY565" fmla="*/ 1906351 h 6858000"/>
              <a:gd name="connsiteX566" fmla="*/ 5052692 w 7467600"/>
              <a:gd name="connsiteY566" fmla="*/ 1292994 h 6858000"/>
              <a:gd name="connsiteX567" fmla="*/ 5009948 w 7467600"/>
              <a:gd name="connsiteY567" fmla="*/ 1273619 h 6858000"/>
              <a:gd name="connsiteX568" fmla="*/ 5121777 w 7467600"/>
              <a:gd name="connsiteY568" fmla="*/ 1654213 h 6858000"/>
              <a:gd name="connsiteX569" fmla="*/ 5293545 w 7467600"/>
              <a:gd name="connsiteY569" fmla="*/ 2072247 h 6858000"/>
              <a:gd name="connsiteX570" fmla="*/ 5294042 w 7467600"/>
              <a:gd name="connsiteY570" fmla="*/ 2065019 h 6858000"/>
              <a:gd name="connsiteX571" fmla="*/ 5171936 w 7467600"/>
              <a:gd name="connsiteY571" fmla="*/ 1647613 h 6858000"/>
              <a:gd name="connsiteX572" fmla="*/ 5009948 w 7467600"/>
              <a:gd name="connsiteY572" fmla="*/ 1273619 h 6858000"/>
              <a:gd name="connsiteX573" fmla="*/ 655236 w 7467600"/>
              <a:gd name="connsiteY573" fmla="*/ 1268632 h 6858000"/>
              <a:gd name="connsiteX574" fmla="*/ 839521 w 7467600"/>
              <a:gd name="connsiteY574" fmla="*/ 1685315 h 6858000"/>
              <a:gd name="connsiteX575" fmla="*/ 1109416 w 7467600"/>
              <a:gd name="connsiteY575" fmla="*/ 2061663 h 6858000"/>
              <a:gd name="connsiteX576" fmla="*/ 1298300 w 7467600"/>
              <a:gd name="connsiteY576" fmla="*/ 2247742 h 6858000"/>
              <a:gd name="connsiteX577" fmla="*/ 1125871 w 7467600"/>
              <a:gd name="connsiteY577" fmla="*/ 1989513 h 6858000"/>
              <a:gd name="connsiteX578" fmla="*/ 981574 w 7467600"/>
              <a:gd name="connsiteY578" fmla="*/ 1783157 h 6858000"/>
              <a:gd name="connsiteX579" fmla="*/ 922198 w 7467600"/>
              <a:gd name="connsiteY579" fmla="*/ 1677437 h 6858000"/>
              <a:gd name="connsiteX580" fmla="*/ 869293 w 7467600"/>
              <a:gd name="connsiteY580" fmla="*/ 1583214 h 6858000"/>
              <a:gd name="connsiteX581" fmla="*/ 751431 w 7467600"/>
              <a:gd name="connsiteY581" fmla="*/ 1405731 h 6858000"/>
              <a:gd name="connsiteX582" fmla="*/ 655236 w 7467600"/>
              <a:gd name="connsiteY582" fmla="*/ 1268632 h 6858000"/>
              <a:gd name="connsiteX583" fmla="*/ 6516292 w 7467600"/>
              <a:gd name="connsiteY583" fmla="*/ 1263064 h 6858000"/>
              <a:gd name="connsiteX584" fmla="*/ 5736320 w 7467600"/>
              <a:gd name="connsiteY584" fmla="*/ 1501803 h 6858000"/>
              <a:gd name="connsiteX585" fmla="*/ 6516292 w 7467600"/>
              <a:gd name="connsiteY585" fmla="*/ 1263064 h 6858000"/>
              <a:gd name="connsiteX586" fmla="*/ 291466 w 7467600"/>
              <a:gd name="connsiteY586" fmla="*/ 1250369 h 6858000"/>
              <a:gd name="connsiteX587" fmla="*/ 323180 w 7467600"/>
              <a:gd name="connsiteY587" fmla="*/ 1435283 h 6858000"/>
              <a:gd name="connsiteX588" fmla="*/ 349381 w 7467600"/>
              <a:gd name="connsiteY588" fmla="*/ 1875041 h 6858000"/>
              <a:gd name="connsiteX589" fmla="*/ 374363 w 7467600"/>
              <a:gd name="connsiteY589" fmla="*/ 1506494 h 6858000"/>
              <a:gd name="connsiteX590" fmla="*/ 302168 w 7467600"/>
              <a:gd name="connsiteY590" fmla="*/ 1274495 h 6858000"/>
              <a:gd name="connsiteX591" fmla="*/ 291466 w 7467600"/>
              <a:gd name="connsiteY591" fmla="*/ 1250369 h 6858000"/>
              <a:gd name="connsiteX592" fmla="*/ 678222 w 7467600"/>
              <a:gd name="connsiteY592" fmla="*/ 1248670 h 6858000"/>
              <a:gd name="connsiteX593" fmla="*/ 775536 w 7467600"/>
              <a:gd name="connsiteY593" fmla="*/ 1388015 h 6858000"/>
              <a:gd name="connsiteX594" fmla="*/ 894529 w 7467600"/>
              <a:gd name="connsiteY594" fmla="*/ 1567739 h 6858000"/>
              <a:gd name="connsiteX595" fmla="*/ 948000 w 7467600"/>
              <a:gd name="connsiteY595" fmla="*/ 1663088 h 6858000"/>
              <a:gd name="connsiteX596" fmla="*/ 1006812 w 7467600"/>
              <a:gd name="connsiteY596" fmla="*/ 1767683 h 6858000"/>
              <a:gd name="connsiteX597" fmla="*/ 1149133 w 7467600"/>
              <a:gd name="connsiteY597" fmla="*/ 1971513 h 6858000"/>
              <a:gd name="connsiteX598" fmla="*/ 1333952 w 7467600"/>
              <a:gd name="connsiteY598" fmla="*/ 2251620 h 6858000"/>
              <a:gd name="connsiteX599" fmla="*/ 1337329 w 7467600"/>
              <a:gd name="connsiteY599" fmla="*/ 2258350 h 6858000"/>
              <a:gd name="connsiteX600" fmla="*/ 1014726 w 7467600"/>
              <a:gd name="connsiteY600" fmla="*/ 1615556 h 6858000"/>
              <a:gd name="connsiteX601" fmla="*/ 678222 w 7467600"/>
              <a:gd name="connsiteY601" fmla="*/ 1248670 h 6858000"/>
              <a:gd name="connsiteX602" fmla="*/ 6691602 w 7467600"/>
              <a:gd name="connsiteY602" fmla="*/ 1140573 h 6858000"/>
              <a:gd name="connsiteX603" fmla="*/ 6571100 w 7467600"/>
              <a:gd name="connsiteY603" fmla="*/ 1183662 h 6858000"/>
              <a:gd name="connsiteX604" fmla="*/ 6241687 w 7467600"/>
              <a:gd name="connsiteY604" fmla="*/ 1257600 h 6858000"/>
              <a:gd name="connsiteX605" fmla="*/ 5693009 w 7467600"/>
              <a:gd name="connsiteY605" fmla="*/ 1478256 h 6858000"/>
              <a:gd name="connsiteX606" fmla="*/ 6548420 w 7467600"/>
              <a:gd name="connsiteY606" fmla="*/ 1214599 h 6858000"/>
              <a:gd name="connsiteX607" fmla="*/ 6605473 w 7467600"/>
              <a:gd name="connsiteY607" fmla="*/ 1184686 h 6858000"/>
              <a:gd name="connsiteX608" fmla="*/ 6691602 w 7467600"/>
              <a:gd name="connsiteY608" fmla="*/ 1140573 h 6858000"/>
              <a:gd name="connsiteX609" fmla="*/ 4002475 w 7467600"/>
              <a:gd name="connsiteY609" fmla="*/ 1037802 h 6858000"/>
              <a:gd name="connsiteX610" fmla="*/ 4000324 w 7467600"/>
              <a:gd name="connsiteY610" fmla="*/ 1039362 h 6858000"/>
              <a:gd name="connsiteX611" fmla="*/ 4002862 w 7467600"/>
              <a:gd name="connsiteY611" fmla="*/ 1042866 h 6858000"/>
              <a:gd name="connsiteX612" fmla="*/ 4002475 w 7467600"/>
              <a:gd name="connsiteY612" fmla="*/ 1037802 h 6858000"/>
              <a:gd name="connsiteX613" fmla="*/ 506322 w 7467600"/>
              <a:gd name="connsiteY613" fmla="*/ 1020997 h 6858000"/>
              <a:gd name="connsiteX614" fmla="*/ 533068 w 7467600"/>
              <a:gd name="connsiteY614" fmla="*/ 1029409 h 6858000"/>
              <a:gd name="connsiteX615" fmla="*/ 1232525 w 7467600"/>
              <a:gd name="connsiteY615" fmla="*/ 1804675 h 6858000"/>
              <a:gd name="connsiteX616" fmla="*/ 1388858 w 7467600"/>
              <a:gd name="connsiteY616" fmla="*/ 2368011 h 6858000"/>
              <a:gd name="connsiteX617" fmla="*/ 1384098 w 7467600"/>
              <a:gd name="connsiteY617" fmla="*/ 2378125 h 6858000"/>
              <a:gd name="connsiteX618" fmla="*/ 1425393 w 7467600"/>
              <a:gd name="connsiteY618" fmla="*/ 2589124 h 6858000"/>
              <a:gd name="connsiteX619" fmla="*/ 1424001 w 7467600"/>
              <a:gd name="connsiteY619" fmla="*/ 2597541 h 6858000"/>
              <a:gd name="connsiteX620" fmla="*/ 2152729 w 7467600"/>
              <a:gd name="connsiteY620" fmla="*/ 2864487 h 6858000"/>
              <a:gd name="connsiteX621" fmla="*/ 2020609 w 7467600"/>
              <a:gd name="connsiteY621" fmla="*/ 2539671 h 6858000"/>
              <a:gd name="connsiteX622" fmla="*/ 2018920 w 7467600"/>
              <a:gd name="connsiteY622" fmla="*/ 2536309 h 6858000"/>
              <a:gd name="connsiteX623" fmla="*/ 1342441 w 7467600"/>
              <a:gd name="connsiteY623" fmla="*/ 1173017 h 6858000"/>
              <a:gd name="connsiteX624" fmla="*/ 1367925 w 7467600"/>
              <a:gd name="connsiteY624" fmla="*/ 1135648 h 6858000"/>
              <a:gd name="connsiteX625" fmla="*/ 1771401 w 7467600"/>
              <a:gd name="connsiteY625" fmla="*/ 1806673 h 6858000"/>
              <a:gd name="connsiteX626" fmla="*/ 1972385 w 7467600"/>
              <a:gd name="connsiteY626" fmla="*/ 2198735 h 6858000"/>
              <a:gd name="connsiteX627" fmla="*/ 2040892 w 7467600"/>
              <a:gd name="connsiteY627" fmla="*/ 2405205 h 6858000"/>
              <a:gd name="connsiteX628" fmla="*/ 2131689 w 7467600"/>
              <a:gd name="connsiteY628" fmla="*/ 1936926 h 6858000"/>
              <a:gd name="connsiteX629" fmla="*/ 2454820 w 7467600"/>
              <a:gd name="connsiteY629" fmla="*/ 1248808 h 6858000"/>
              <a:gd name="connsiteX630" fmla="*/ 2492512 w 7467600"/>
              <a:gd name="connsiteY630" fmla="*/ 1302920 h 6858000"/>
              <a:gd name="connsiteX631" fmla="*/ 2081216 w 7467600"/>
              <a:gd name="connsiteY631" fmla="*/ 2527513 h 6858000"/>
              <a:gd name="connsiteX632" fmla="*/ 2081211 w 7467600"/>
              <a:gd name="connsiteY632" fmla="*/ 2528916 h 6858000"/>
              <a:gd name="connsiteX633" fmla="*/ 2199067 w 7467600"/>
              <a:gd name="connsiteY633" fmla="*/ 2884061 h 6858000"/>
              <a:gd name="connsiteX634" fmla="*/ 3192586 w 7467600"/>
              <a:gd name="connsiteY634" fmla="*/ 3411496 h 6858000"/>
              <a:gd name="connsiteX635" fmla="*/ 3182620 w 7467600"/>
              <a:gd name="connsiteY635" fmla="*/ 3483279 h 6858000"/>
              <a:gd name="connsiteX636" fmla="*/ 2435119 w 7467600"/>
              <a:gd name="connsiteY636" fmla="*/ 3080173 h 6858000"/>
              <a:gd name="connsiteX637" fmla="*/ 2410152 w 7467600"/>
              <a:gd name="connsiteY637" fmla="*/ 3063751 h 6858000"/>
              <a:gd name="connsiteX638" fmla="*/ 2408099 w 7467600"/>
              <a:gd name="connsiteY638" fmla="*/ 3064403 h 6858000"/>
              <a:gd name="connsiteX639" fmla="*/ 2407218 w 7467600"/>
              <a:gd name="connsiteY639" fmla="*/ 3070324 h 6858000"/>
              <a:gd name="connsiteX640" fmla="*/ 2380138 w 7467600"/>
              <a:gd name="connsiteY640" fmla="*/ 3099341 h 6858000"/>
              <a:gd name="connsiteX641" fmla="*/ 1765923 w 7467600"/>
              <a:gd name="connsiteY641" fmla="*/ 3581043 h 6858000"/>
              <a:gd name="connsiteX642" fmla="*/ 1702258 w 7467600"/>
              <a:gd name="connsiteY642" fmla="*/ 3612286 h 6858000"/>
              <a:gd name="connsiteX643" fmla="*/ 1538370 w 7467600"/>
              <a:gd name="connsiteY643" fmla="*/ 3811804 h 6858000"/>
              <a:gd name="connsiteX644" fmla="*/ 542867 w 7467600"/>
              <a:gd name="connsiteY644" fmla="*/ 4944092 h 6858000"/>
              <a:gd name="connsiteX645" fmla="*/ 515800 w 7467600"/>
              <a:gd name="connsiteY645" fmla="*/ 4862180 h 6858000"/>
              <a:gd name="connsiteX646" fmla="*/ 909145 w 7467600"/>
              <a:gd name="connsiteY646" fmla="*/ 4199225 h 6858000"/>
              <a:gd name="connsiteX647" fmla="*/ 1214067 w 7467600"/>
              <a:gd name="connsiteY647" fmla="*/ 3908561 h 6858000"/>
              <a:gd name="connsiteX648" fmla="*/ 640967 w 7467600"/>
              <a:gd name="connsiteY648" fmla="*/ 4105601 h 6858000"/>
              <a:gd name="connsiteX649" fmla="*/ 112563 w 7467600"/>
              <a:gd name="connsiteY649" fmla="*/ 4396952 h 6858000"/>
              <a:gd name="connsiteX650" fmla="*/ 0 w 7467600"/>
              <a:gd name="connsiteY650" fmla="*/ 4466006 h 6858000"/>
              <a:gd name="connsiteX651" fmla="*/ 0 w 7467600"/>
              <a:gd name="connsiteY651" fmla="*/ 4233763 h 6858000"/>
              <a:gd name="connsiteX652" fmla="*/ 36881 w 7467600"/>
              <a:gd name="connsiteY652" fmla="*/ 4200118 h 6858000"/>
              <a:gd name="connsiteX653" fmla="*/ 910534 w 7467600"/>
              <a:gd name="connsiteY653" fmla="*/ 3629753 h 6858000"/>
              <a:gd name="connsiteX654" fmla="*/ 1578717 w 7467600"/>
              <a:gd name="connsiteY654" fmla="*/ 3575982 h 6858000"/>
              <a:gd name="connsiteX655" fmla="*/ 2338780 w 7467600"/>
              <a:gd name="connsiteY655" fmla="*/ 3033725 h 6858000"/>
              <a:gd name="connsiteX656" fmla="*/ 1807991 w 7467600"/>
              <a:gd name="connsiteY656" fmla="*/ 2807184 h 6858000"/>
              <a:gd name="connsiteX657" fmla="*/ 1416358 w 7467600"/>
              <a:gd name="connsiteY657" fmla="*/ 3112571 h 6858000"/>
              <a:gd name="connsiteX658" fmla="*/ 939066 w 7467600"/>
              <a:gd name="connsiteY658" fmla="*/ 3378798 h 6858000"/>
              <a:gd name="connsiteX659" fmla="*/ 115099 w 7467600"/>
              <a:gd name="connsiteY659" fmla="*/ 3607650 h 6858000"/>
              <a:gd name="connsiteX660" fmla="*/ 97284 w 7467600"/>
              <a:gd name="connsiteY660" fmla="*/ 3520393 h 6858000"/>
              <a:gd name="connsiteX661" fmla="*/ 922050 w 7467600"/>
              <a:gd name="connsiteY661" fmla="*/ 3074867 h 6858000"/>
              <a:gd name="connsiteX662" fmla="*/ 1405265 w 7467600"/>
              <a:gd name="connsiteY662" fmla="*/ 3016319 h 6858000"/>
              <a:gd name="connsiteX663" fmla="*/ 1407512 w 7467600"/>
              <a:gd name="connsiteY663" fmla="*/ 3018001 h 6858000"/>
              <a:gd name="connsiteX664" fmla="*/ 1726266 w 7467600"/>
              <a:gd name="connsiteY664" fmla="*/ 2777274 h 6858000"/>
              <a:gd name="connsiteX665" fmla="*/ 625390 w 7467600"/>
              <a:gd name="connsiteY665" fmla="*/ 2514541 h 6858000"/>
              <a:gd name="connsiteX666" fmla="*/ 619799 w 7467600"/>
              <a:gd name="connsiteY666" fmla="*/ 2527180 h 6858000"/>
              <a:gd name="connsiteX667" fmla="*/ 310030 w 7467600"/>
              <a:gd name="connsiteY667" fmla="*/ 2771818 h 6858000"/>
              <a:gd name="connsiteX668" fmla="*/ 173877 w 7467600"/>
              <a:gd name="connsiteY668" fmla="*/ 2937056 h 6858000"/>
              <a:gd name="connsiteX669" fmla="*/ 77889 w 7467600"/>
              <a:gd name="connsiteY669" fmla="*/ 3138440 h 6858000"/>
              <a:gd name="connsiteX670" fmla="*/ 0 w 7467600"/>
              <a:gd name="connsiteY670" fmla="*/ 3271395 h 6858000"/>
              <a:gd name="connsiteX671" fmla="*/ 0 w 7467600"/>
              <a:gd name="connsiteY671" fmla="*/ 3153002 h 6858000"/>
              <a:gd name="connsiteX672" fmla="*/ 2386 w 7467600"/>
              <a:gd name="connsiteY672" fmla="*/ 3149203 h 6858000"/>
              <a:gd name="connsiteX673" fmla="*/ 89753 w 7467600"/>
              <a:gd name="connsiteY673" fmla="*/ 2987702 h 6858000"/>
              <a:gd name="connsiteX674" fmla="*/ 76869 w 7467600"/>
              <a:gd name="connsiteY674" fmla="*/ 3005404 h 6858000"/>
              <a:gd name="connsiteX675" fmla="*/ 32049 w 7467600"/>
              <a:gd name="connsiteY675" fmla="*/ 3065814 h 6858000"/>
              <a:gd name="connsiteX676" fmla="*/ 0 w 7467600"/>
              <a:gd name="connsiteY676" fmla="*/ 3108744 h 6858000"/>
              <a:gd name="connsiteX677" fmla="*/ 0 w 7467600"/>
              <a:gd name="connsiteY677" fmla="*/ 3058059 h 6858000"/>
              <a:gd name="connsiteX678" fmla="*/ 7610 w 7467600"/>
              <a:gd name="connsiteY678" fmla="*/ 3047889 h 6858000"/>
              <a:gd name="connsiteX679" fmla="*/ 52419 w 7467600"/>
              <a:gd name="connsiteY679" fmla="*/ 2987479 h 6858000"/>
              <a:gd name="connsiteX680" fmla="*/ 59142 w 7467600"/>
              <a:gd name="connsiteY680" fmla="*/ 2978488 h 6858000"/>
              <a:gd name="connsiteX681" fmla="*/ 0 w 7467600"/>
              <a:gd name="connsiteY681" fmla="*/ 3015334 h 6858000"/>
              <a:gd name="connsiteX682" fmla="*/ 0 w 7467600"/>
              <a:gd name="connsiteY682" fmla="*/ 2914286 h 6858000"/>
              <a:gd name="connsiteX683" fmla="*/ 36383 w 7467600"/>
              <a:gd name="connsiteY683" fmla="*/ 2901128 h 6858000"/>
              <a:gd name="connsiteX684" fmla="*/ 156329 w 7467600"/>
              <a:gd name="connsiteY684" fmla="*/ 2840533 h 6858000"/>
              <a:gd name="connsiteX685" fmla="*/ 358355 w 7467600"/>
              <a:gd name="connsiteY685" fmla="*/ 2620471 h 6858000"/>
              <a:gd name="connsiteX686" fmla="*/ 510577 w 7467600"/>
              <a:gd name="connsiteY686" fmla="*/ 2501244 h 6858000"/>
              <a:gd name="connsiteX687" fmla="*/ 211967 w 7467600"/>
              <a:gd name="connsiteY687" fmla="*/ 2479171 h 6858000"/>
              <a:gd name="connsiteX688" fmla="*/ 0 w 7467600"/>
              <a:gd name="connsiteY688" fmla="*/ 2476398 h 6858000"/>
              <a:gd name="connsiteX689" fmla="*/ 0 w 7467600"/>
              <a:gd name="connsiteY689" fmla="*/ 2389189 h 6858000"/>
              <a:gd name="connsiteX690" fmla="*/ 103062 w 7467600"/>
              <a:gd name="connsiteY690" fmla="*/ 2389518 h 6858000"/>
              <a:gd name="connsiteX691" fmla="*/ 510734 w 7467600"/>
              <a:gd name="connsiteY691" fmla="*/ 2416201 h 6858000"/>
              <a:gd name="connsiteX692" fmla="*/ 279257 w 7467600"/>
              <a:gd name="connsiteY692" fmla="*/ 2092102 h 6858000"/>
              <a:gd name="connsiteX693" fmla="*/ 65265 w 7467600"/>
              <a:gd name="connsiteY693" fmla="*/ 2006049 h 6858000"/>
              <a:gd name="connsiteX694" fmla="*/ 0 w 7467600"/>
              <a:gd name="connsiteY694" fmla="*/ 1982532 h 6858000"/>
              <a:gd name="connsiteX695" fmla="*/ 0 w 7467600"/>
              <a:gd name="connsiteY695" fmla="*/ 1912789 h 6858000"/>
              <a:gd name="connsiteX696" fmla="*/ 97460 w 7467600"/>
              <a:gd name="connsiteY696" fmla="*/ 1953725 h 6858000"/>
              <a:gd name="connsiteX697" fmla="*/ 221272 w 7467600"/>
              <a:gd name="connsiteY697" fmla="*/ 1980766 h 6858000"/>
              <a:gd name="connsiteX698" fmla="*/ 116765 w 7467600"/>
              <a:gd name="connsiteY698" fmla="*/ 1911033 h 6858000"/>
              <a:gd name="connsiteX699" fmla="*/ 16405 w 7467600"/>
              <a:gd name="connsiteY699" fmla="*/ 1803412 h 6858000"/>
              <a:gd name="connsiteX700" fmla="*/ 0 w 7467600"/>
              <a:gd name="connsiteY700" fmla="*/ 1784777 h 6858000"/>
              <a:gd name="connsiteX701" fmla="*/ 0 w 7467600"/>
              <a:gd name="connsiteY701" fmla="*/ 1740082 h 6858000"/>
              <a:gd name="connsiteX702" fmla="*/ 39394 w 7467600"/>
              <a:gd name="connsiteY702" fmla="*/ 1784856 h 6858000"/>
              <a:gd name="connsiteX703" fmla="*/ 135813 w 7467600"/>
              <a:gd name="connsiteY703" fmla="*/ 1888838 h 6858000"/>
              <a:gd name="connsiteX704" fmla="*/ 242575 w 7467600"/>
              <a:gd name="connsiteY704" fmla="*/ 1958841 h 6858000"/>
              <a:gd name="connsiteX705" fmla="*/ 82197 w 7467600"/>
              <a:gd name="connsiteY705" fmla="*/ 1754826 h 6858000"/>
              <a:gd name="connsiteX706" fmla="*/ 0 w 7467600"/>
              <a:gd name="connsiteY706" fmla="*/ 1679650 h 6858000"/>
              <a:gd name="connsiteX707" fmla="*/ 0 w 7467600"/>
              <a:gd name="connsiteY707" fmla="*/ 1602463 h 6858000"/>
              <a:gd name="connsiteX708" fmla="*/ 84689 w 7467600"/>
              <a:gd name="connsiteY708" fmla="*/ 1677442 h 6858000"/>
              <a:gd name="connsiteX709" fmla="*/ 298437 w 7467600"/>
              <a:gd name="connsiteY709" fmla="*/ 1968019 h 6858000"/>
              <a:gd name="connsiteX710" fmla="*/ 227269 w 7467600"/>
              <a:gd name="connsiteY710" fmla="*/ 1114064 h 6858000"/>
              <a:gd name="connsiteX711" fmla="*/ 248003 w 7467600"/>
              <a:gd name="connsiteY711" fmla="*/ 1089613 h 6858000"/>
              <a:gd name="connsiteX712" fmla="*/ 427020 w 7467600"/>
              <a:gd name="connsiteY712" fmla="*/ 1619803 h 6858000"/>
              <a:gd name="connsiteX713" fmla="*/ 340345 w 7467600"/>
              <a:gd name="connsiteY713" fmla="*/ 2027739 h 6858000"/>
              <a:gd name="connsiteX714" fmla="*/ 360865 w 7467600"/>
              <a:gd name="connsiteY714" fmla="*/ 2044827 h 6858000"/>
              <a:gd name="connsiteX715" fmla="*/ 560414 w 7467600"/>
              <a:gd name="connsiteY715" fmla="*/ 2421457 h 6858000"/>
              <a:gd name="connsiteX716" fmla="*/ 1359703 w 7467600"/>
              <a:gd name="connsiteY716" fmla="*/ 2578554 h 6858000"/>
              <a:gd name="connsiteX717" fmla="*/ 1359422 w 7467600"/>
              <a:gd name="connsiteY717" fmla="*/ 2577994 h 6858000"/>
              <a:gd name="connsiteX718" fmla="*/ 828701 w 7467600"/>
              <a:gd name="connsiteY718" fmla="*/ 1839520 h 6858000"/>
              <a:gd name="connsiteX719" fmla="*/ 494427 w 7467600"/>
              <a:gd name="connsiteY719" fmla="*/ 1092333 h 6858000"/>
              <a:gd name="connsiteX720" fmla="*/ 506322 w 7467600"/>
              <a:gd name="connsiteY720" fmla="*/ 1020997 h 6858000"/>
              <a:gd name="connsiteX721" fmla="*/ 4570198 w 7467600"/>
              <a:gd name="connsiteY721" fmla="*/ 978081 h 6858000"/>
              <a:gd name="connsiteX722" fmla="*/ 4523691 w 7467600"/>
              <a:gd name="connsiteY722" fmla="*/ 1127776 h 6858000"/>
              <a:gd name="connsiteX723" fmla="*/ 4509875 w 7467600"/>
              <a:gd name="connsiteY723" fmla="*/ 1167552 h 6858000"/>
              <a:gd name="connsiteX724" fmla="*/ 4478168 w 7467600"/>
              <a:gd name="connsiteY724" fmla="*/ 1260735 h 6858000"/>
              <a:gd name="connsiteX725" fmla="*/ 4409309 w 7467600"/>
              <a:gd name="connsiteY725" fmla="*/ 1666996 h 6858000"/>
              <a:gd name="connsiteX726" fmla="*/ 4370031 w 7467600"/>
              <a:gd name="connsiteY726" fmla="*/ 1955666 h 6858000"/>
              <a:gd name="connsiteX727" fmla="*/ 4570198 w 7467600"/>
              <a:gd name="connsiteY727" fmla="*/ 978081 h 6858000"/>
              <a:gd name="connsiteX728" fmla="*/ 4557898 w 7467600"/>
              <a:gd name="connsiteY728" fmla="*/ 900011 h 6858000"/>
              <a:gd name="connsiteX729" fmla="*/ 4344840 w 7467600"/>
              <a:gd name="connsiteY729" fmla="*/ 1922038 h 6858000"/>
              <a:gd name="connsiteX730" fmla="*/ 4378710 w 7467600"/>
              <a:gd name="connsiteY730" fmla="*/ 1665516 h 6858000"/>
              <a:gd name="connsiteX731" fmla="*/ 4448798 w 7467600"/>
              <a:gd name="connsiteY731" fmla="*/ 1253024 h 6858000"/>
              <a:gd name="connsiteX732" fmla="*/ 4480315 w 7467600"/>
              <a:gd name="connsiteY732" fmla="*/ 1158454 h 6858000"/>
              <a:gd name="connsiteX733" fmla="*/ 4494133 w 7467600"/>
              <a:gd name="connsiteY733" fmla="*/ 1118676 h 6858000"/>
              <a:gd name="connsiteX734" fmla="*/ 4557898 w 7467600"/>
              <a:gd name="connsiteY734" fmla="*/ 900011 h 6858000"/>
              <a:gd name="connsiteX735" fmla="*/ 5870151 w 7467600"/>
              <a:gd name="connsiteY735" fmla="*/ 898890 h 6858000"/>
              <a:gd name="connsiteX736" fmla="*/ 5861335 w 7467600"/>
              <a:gd name="connsiteY736" fmla="*/ 899177 h 6858000"/>
              <a:gd name="connsiteX737" fmla="*/ 5843702 w 7467600"/>
              <a:gd name="connsiteY737" fmla="*/ 899748 h 6858000"/>
              <a:gd name="connsiteX738" fmla="*/ 5651107 w 7467600"/>
              <a:gd name="connsiteY738" fmla="*/ 920306 h 6858000"/>
              <a:gd name="connsiteX739" fmla="*/ 5459407 w 7467600"/>
              <a:gd name="connsiteY739" fmla="*/ 940975 h 6858000"/>
              <a:gd name="connsiteX740" fmla="*/ 5374846 w 7467600"/>
              <a:gd name="connsiteY740" fmla="*/ 941988 h 6858000"/>
              <a:gd name="connsiteX741" fmla="*/ 5256105 w 7467600"/>
              <a:gd name="connsiteY741" fmla="*/ 945632 h 6858000"/>
              <a:gd name="connsiteX742" fmla="*/ 5107071 w 7467600"/>
              <a:gd name="connsiteY742" fmla="*/ 969720 h 6858000"/>
              <a:gd name="connsiteX743" fmla="*/ 4998681 w 7467600"/>
              <a:gd name="connsiteY743" fmla="*/ 988771 h 6858000"/>
              <a:gd name="connsiteX744" fmla="*/ 5870151 w 7467600"/>
              <a:gd name="connsiteY744" fmla="*/ 898890 h 6858000"/>
              <a:gd name="connsiteX745" fmla="*/ 5504425 w 7467600"/>
              <a:gd name="connsiteY745" fmla="*/ 848067 h 6858000"/>
              <a:gd name="connsiteX746" fmla="*/ 4968849 w 7467600"/>
              <a:gd name="connsiteY746" fmla="*/ 962318 h 6858000"/>
              <a:gd name="connsiteX747" fmla="*/ 5104039 w 7467600"/>
              <a:gd name="connsiteY747" fmla="*/ 940634 h 6858000"/>
              <a:gd name="connsiteX748" fmla="*/ 5256311 w 7467600"/>
              <a:gd name="connsiteY748" fmla="*/ 916490 h 6858000"/>
              <a:gd name="connsiteX749" fmla="*/ 5377381 w 7467600"/>
              <a:gd name="connsiteY749" fmla="*/ 912671 h 6858000"/>
              <a:gd name="connsiteX750" fmla="*/ 5460148 w 7467600"/>
              <a:gd name="connsiteY750" fmla="*/ 911442 h 6858000"/>
              <a:gd name="connsiteX751" fmla="*/ 5648971 w 7467600"/>
              <a:gd name="connsiteY751" fmla="*/ 891331 h 6858000"/>
              <a:gd name="connsiteX752" fmla="*/ 5844807 w 7467600"/>
              <a:gd name="connsiteY752" fmla="*/ 870718 h 6858000"/>
              <a:gd name="connsiteX753" fmla="*/ 5862975 w 7467600"/>
              <a:gd name="connsiteY753" fmla="*/ 869756 h 6858000"/>
              <a:gd name="connsiteX754" fmla="*/ 5920887 w 7467600"/>
              <a:gd name="connsiteY754" fmla="*/ 865929 h 6858000"/>
              <a:gd name="connsiteX755" fmla="*/ 5504425 w 7467600"/>
              <a:gd name="connsiteY755" fmla="*/ 848067 h 6858000"/>
              <a:gd name="connsiteX756" fmla="*/ 3607114 w 7467600"/>
              <a:gd name="connsiteY756" fmla="*/ 467441 h 6858000"/>
              <a:gd name="connsiteX757" fmla="*/ 3296242 w 7467600"/>
              <a:gd name="connsiteY757" fmla="*/ 807991 h 6858000"/>
              <a:gd name="connsiteX758" fmla="*/ 3174674 w 7467600"/>
              <a:gd name="connsiteY758" fmla="*/ 919759 h 6858000"/>
              <a:gd name="connsiteX759" fmla="*/ 3042978 w 7467600"/>
              <a:gd name="connsiteY759" fmla="*/ 1054894 h 6858000"/>
              <a:gd name="connsiteX760" fmla="*/ 2968914 w 7467600"/>
              <a:gd name="connsiteY760" fmla="*/ 1133756 h 6858000"/>
              <a:gd name="connsiteX761" fmla="*/ 3103823 w 7467600"/>
              <a:gd name="connsiteY761" fmla="*/ 1026814 h 6858000"/>
              <a:gd name="connsiteX762" fmla="*/ 3607114 w 7467600"/>
              <a:gd name="connsiteY762" fmla="*/ 467441 h 6858000"/>
              <a:gd name="connsiteX763" fmla="*/ 3744487 w 7467600"/>
              <a:gd name="connsiteY763" fmla="*/ 383136 h 6858000"/>
              <a:gd name="connsiteX764" fmla="*/ 3970213 w 7467600"/>
              <a:gd name="connsiteY764" fmla="*/ 995559 h 6858000"/>
              <a:gd name="connsiteX765" fmla="*/ 3744487 w 7467600"/>
              <a:gd name="connsiteY765" fmla="*/ 383136 h 6858000"/>
              <a:gd name="connsiteX766" fmla="*/ 3624562 w 7467600"/>
              <a:gd name="connsiteY766" fmla="*/ 367041 h 6858000"/>
              <a:gd name="connsiteX767" fmla="*/ 3489712 w 7467600"/>
              <a:gd name="connsiteY767" fmla="*/ 485386 h 6858000"/>
              <a:gd name="connsiteX768" fmla="*/ 3182994 w 7467600"/>
              <a:gd name="connsiteY768" fmla="*/ 828265 h 6858000"/>
              <a:gd name="connsiteX769" fmla="*/ 2892114 w 7467600"/>
              <a:gd name="connsiteY769" fmla="*/ 1172635 h 6858000"/>
              <a:gd name="connsiteX770" fmla="*/ 3021459 w 7467600"/>
              <a:gd name="connsiteY770" fmla="*/ 1035385 h 6858000"/>
              <a:gd name="connsiteX771" fmla="*/ 3153873 w 7467600"/>
              <a:gd name="connsiteY771" fmla="*/ 898971 h 6858000"/>
              <a:gd name="connsiteX772" fmla="*/ 3276511 w 7467600"/>
              <a:gd name="connsiteY772" fmla="*/ 786423 h 6858000"/>
              <a:gd name="connsiteX773" fmla="*/ 3584154 w 7467600"/>
              <a:gd name="connsiteY773" fmla="*/ 448218 h 6858000"/>
              <a:gd name="connsiteX774" fmla="*/ 3624562 w 7467600"/>
              <a:gd name="connsiteY774" fmla="*/ 367041 h 6858000"/>
              <a:gd name="connsiteX775" fmla="*/ 3766672 w 7467600"/>
              <a:gd name="connsiteY775" fmla="*/ 359429 h 6858000"/>
              <a:gd name="connsiteX776" fmla="*/ 3996338 w 7467600"/>
              <a:gd name="connsiteY776" fmla="*/ 968237 h 6858000"/>
              <a:gd name="connsiteX777" fmla="*/ 3766672 w 7467600"/>
              <a:gd name="connsiteY777" fmla="*/ 359429 h 6858000"/>
              <a:gd name="connsiteX778" fmla="*/ 5805386 w 7467600"/>
              <a:gd name="connsiteY778" fmla="*/ 239240 h 6858000"/>
              <a:gd name="connsiteX779" fmla="*/ 5736947 w 7467600"/>
              <a:gd name="connsiteY779" fmla="*/ 261367 h 6858000"/>
              <a:gd name="connsiteX780" fmla="*/ 5427012 w 7467600"/>
              <a:gd name="connsiteY780" fmla="*/ 311272 h 6858000"/>
              <a:gd name="connsiteX781" fmla="*/ 5147818 w 7467600"/>
              <a:gd name="connsiteY781" fmla="*/ 322112 h 6858000"/>
              <a:gd name="connsiteX782" fmla="*/ 5060854 w 7467600"/>
              <a:gd name="connsiteY782" fmla="*/ 311882 h 6858000"/>
              <a:gd name="connsiteX783" fmla="*/ 4945989 w 7467600"/>
              <a:gd name="connsiteY783" fmla="*/ 300516 h 6858000"/>
              <a:gd name="connsiteX784" fmla="*/ 5410479 w 7467600"/>
              <a:gd name="connsiteY784" fmla="*/ 348434 h 6858000"/>
              <a:gd name="connsiteX785" fmla="*/ 5805386 w 7467600"/>
              <a:gd name="connsiteY785" fmla="*/ 239240 h 6858000"/>
              <a:gd name="connsiteX786" fmla="*/ 5905192 w 7467600"/>
              <a:gd name="connsiteY786" fmla="*/ 163079 h 6858000"/>
              <a:gd name="connsiteX787" fmla="*/ 5865655 w 7467600"/>
              <a:gd name="connsiteY787" fmla="*/ 171901 h 6858000"/>
              <a:gd name="connsiteX788" fmla="*/ 5259740 w 7467600"/>
              <a:gd name="connsiteY788" fmla="*/ 257013 h 6858000"/>
              <a:gd name="connsiteX789" fmla="*/ 5208466 w 7467600"/>
              <a:gd name="connsiteY789" fmla="*/ 257550 h 6858000"/>
              <a:gd name="connsiteX790" fmla="*/ 4980204 w 7467600"/>
              <a:gd name="connsiteY790" fmla="*/ 271903 h 6858000"/>
              <a:gd name="connsiteX791" fmla="*/ 5068068 w 7467600"/>
              <a:gd name="connsiteY791" fmla="*/ 282244 h 6858000"/>
              <a:gd name="connsiteX792" fmla="*/ 5153231 w 7467600"/>
              <a:gd name="connsiteY792" fmla="*/ 292240 h 6858000"/>
              <a:gd name="connsiteX793" fmla="*/ 5426491 w 7467600"/>
              <a:gd name="connsiteY793" fmla="*/ 281128 h 6858000"/>
              <a:gd name="connsiteX794" fmla="*/ 5731212 w 7467600"/>
              <a:gd name="connsiteY794" fmla="*/ 231951 h 6858000"/>
              <a:gd name="connsiteX795" fmla="*/ 5905192 w 7467600"/>
              <a:gd name="connsiteY795" fmla="*/ 163079 h 6858000"/>
              <a:gd name="connsiteX796" fmla="*/ 5944437 w 7467600"/>
              <a:gd name="connsiteY796" fmla="*/ 113829 h 6858000"/>
              <a:gd name="connsiteX797" fmla="*/ 5825032 w 7467600"/>
              <a:gd name="connsiteY797" fmla="*/ 146405 h 6858000"/>
              <a:gd name="connsiteX798" fmla="*/ 4955599 w 7467600"/>
              <a:gd name="connsiteY798" fmla="*/ 247008 h 6858000"/>
              <a:gd name="connsiteX799" fmla="*/ 5210104 w 7467600"/>
              <a:gd name="connsiteY799" fmla="*/ 228123 h 6858000"/>
              <a:gd name="connsiteX800" fmla="*/ 5261015 w 7467600"/>
              <a:gd name="connsiteY800" fmla="*/ 227087 h 6858000"/>
              <a:gd name="connsiteX801" fmla="*/ 5861181 w 7467600"/>
              <a:gd name="connsiteY801" fmla="*/ 143093 h 6858000"/>
              <a:gd name="connsiteX802" fmla="*/ 5961252 w 7467600"/>
              <a:gd name="connsiteY802" fmla="*/ 114820 h 6858000"/>
              <a:gd name="connsiteX803" fmla="*/ 5944437 w 7467600"/>
              <a:gd name="connsiteY803" fmla="*/ 113829 h 6858000"/>
              <a:gd name="connsiteX804" fmla="*/ 3882765 w 7467600"/>
              <a:gd name="connsiteY804" fmla="*/ 0 h 6858000"/>
              <a:gd name="connsiteX805" fmla="*/ 3995099 w 7467600"/>
              <a:gd name="connsiteY805" fmla="*/ 0 h 6858000"/>
              <a:gd name="connsiteX806" fmla="*/ 4163818 w 7467600"/>
              <a:gd name="connsiteY806" fmla="*/ 234104 h 6858000"/>
              <a:gd name="connsiteX807" fmla="*/ 4172099 w 7467600"/>
              <a:gd name="connsiteY807" fmla="*/ 234207 h 6858000"/>
              <a:gd name="connsiteX808" fmla="*/ 4784282 w 7467600"/>
              <a:gd name="connsiteY808" fmla="*/ 276561 h 6858000"/>
              <a:gd name="connsiteX809" fmla="*/ 4801687 w 7467600"/>
              <a:gd name="connsiteY809" fmla="*/ 267764 h 6858000"/>
              <a:gd name="connsiteX810" fmla="*/ 6082788 w 7467600"/>
              <a:gd name="connsiteY810" fmla="*/ 64119 h 6858000"/>
              <a:gd name="connsiteX811" fmla="*/ 6099442 w 7467600"/>
              <a:gd name="connsiteY811" fmla="*/ 82568 h 6858000"/>
              <a:gd name="connsiteX812" fmla="*/ 4804137 w 7467600"/>
              <a:gd name="connsiteY812" fmla="*/ 320931 h 6858000"/>
              <a:gd name="connsiteX813" fmla="*/ 4227047 w 7467600"/>
              <a:gd name="connsiteY813" fmla="*/ 313415 h 6858000"/>
              <a:gd name="connsiteX814" fmla="*/ 4346041 w 7467600"/>
              <a:gd name="connsiteY814" fmla="*/ 456086 h 6858000"/>
              <a:gd name="connsiteX815" fmla="*/ 4870967 w 7467600"/>
              <a:gd name="connsiteY815" fmla="*/ 963061 h 6858000"/>
              <a:gd name="connsiteX816" fmla="*/ 4889647 w 7467600"/>
              <a:gd name="connsiteY816" fmla="*/ 957147 h 6858000"/>
              <a:gd name="connsiteX817" fmla="*/ 5422504 w 7467600"/>
              <a:gd name="connsiteY817" fmla="*/ 805191 h 6858000"/>
              <a:gd name="connsiteX818" fmla="*/ 6087656 w 7467600"/>
              <a:gd name="connsiteY818" fmla="*/ 826703 h 6858000"/>
              <a:gd name="connsiteX819" fmla="*/ 6058717 w 7467600"/>
              <a:gd name="connsiteY819" fmla="*/ 865992 h 6858000"/>
              <a:gd name="connsiteX820" fmla="*/ 4974153 w 7467600"/>
              <a:gd name="connsiteY820" fmla="*/ 1045456 h 6858000"/>
              <a:gd name="connsiteX821" fmla="*/ 5627835 w 7467600"/>
              <a:gd name="connsiteY821" fmla="*/ 1472077 h 6858000"/>
              <a:gd name="connsiteX822" fmla="*/ 5629817 w 7467600"/>
              <a:gd name="connsiteY822" fmla="*/ 1471412 h 6858000"/>
              <a:gd name="connsiteX823" fmla="*/ 5634124 w 7467600"/>
              <a:gd name="connsiteY823" fmla="*/ 1470572 h 6858000"/>
              <a:gd name="connsiteX824" fmla="*/ 5755832 w 7467600"/>
              <a:gd name="connsiteY824" fmla="*/ 1383886 h 6858000"/>
              <a:gd name="connsiteX825" fmla="*/ 6014186 w 7467600"/>
              <a:gd name="connsiteY825" fmla="*/ 1279799 h 6858000"/>
              <a:gd name="connsiteX826" fmla="*/ 6901619 w 7467600"/>
              <a:gd name="connsiteY826" fmla="*/ 1047874 h 6858000"/>
              <a:gd name="connsiteX827" fmla="*/ 6931566 w 7467600"/>
              <a:gd name="connsiteY827" fmla="*/ 1062034 h 6858000"/>
              <a:gd name="connsiteX828" fmla="*/ 5790982 w 7467600"/>
              <a:gd name="connsiteY828" fmla="*/ 1561380 h 6858000"/>
              <a:gd name="connsiteX829" fmla="*/ 6188971 w 7467600"/>
              <a:gd name="connsiteY829" fmla="*/ 1755168 h 6858000"/>
              <a:gd name="connsiteX830" fmla="*/ 6202446 w 7467600"/>
              <a:gd name="connsiteY830" fmla="*/ 1752268 h 6858000"/>
              <a:gd name="connsiteX831" fmla="*/ 7179560 w 7467600"/>
              <a:gd name="connsiteY831" fmla="*/ 1467551 h 6858000"/>
              <a:gd name="connsiteX832" fmla="*/ 7158730 w 7467600"/>
              <a:gd name="connsiteY832" fmla="*/ 1507835 h 6858000"/>
              <a:gd name="connsiteX833" fmla="*/ 6326959 w 7467600"/>
              <a:gd name="connsiteY833" fmla="*/ 1817686 h 6858000"/>
              <a:gd name="connsiteX834" fmla="*/ 6537433 w 7467600"/>
              <a:gd name="connsiteY834" fmla="*/ 1907790 h 6858000"/>
              <a:gd name="connsiteX835" fmla="*/ 6550221 w 7467600"/>
              <a:gd name="connsiteY835" fmla="*/ 1910729 h 6858000"/>
              <a:gd name="connsiteX836" fmla="*/ 6964438 w 7467600"/>
              <a:gd name="connsiteY836" fmla="*/ 2209505 h 6858000"/>
              <a:gd name="connsiteX837" fmla="*/ 7367862 w 7467600"/>
              <a:gd name="connsiteY837" fmla="*/ 2806833 h 6858000"/>
              <a:gd name="connsiteX838" fmla="*/ 7364329 w 7467600"/>
              <a:gd name="connsiteY838" fmla="*/ 2826907 h 6858000"/>
              <a:gd name="connsiteX839" fmla="*/ 7290545 w 7467600"/>
              <a:gd name="connsiteY839" fmla="*/ 2850663 h 6858000"/>
              <a:gd name="connsiteX840" fmla="*/ 6472036 w 7467600"/>
              <a:gd name="connsiteY840" fmla="*/ 1959003 h 6858000"/>
              <a:gd name="connsiteX841" fmla="*/ 5792897 w 7467600"/>
              <a:gd name="connsiteY841" fmla="*/ 1647747 h 6858000"/>
              <a:gd name="connsiteX842" fmla="*/ 5842751 w 7467600"/>
              <a:gd name="connsiteY842" fmla="*/ 1816112 h 6858000"/>
              <a:gd name="connsiteX843" fmla="*/ 5847424 w 7467600"/>
              <a:gd name="connsiteY843" fmla="*/ 1815776 h 6858000"/>
              <a:gd name="connsiteX844" fmla="*/ 6399821 w 7467600"/>
              <a:gd name="connsiteY844" fmla="*/ 2344799 h 6858000"/>
              <a:gd name="connsiteX845" fmla="*/ 6323232 w 7467600"/>
              <a:gd name="connsiteY845" fmla="*/ 2389634 h 6858000"/>
              <a:gd name="connsiteX846" fmla="*/ 5942958 w 7467600"/>
              <a:gd name="connsiteY846" fmla="*/ 2077708 h 6858000"/>
              <a:gd name="connsiteX847" fmla="*/ 5921559 w 7467600"/>
              <a:gd name="connsiteY847" fmla="*/ 2378596 h 6858000"/>
              <a:gd name="connsiteX848" fmla="*/ 5817651 w 7467600"/>
              <a:gd name="connsiteY848" fmla="*/ 3023919 h 6858000"/>
              <a:gd name="connsiteX849" fmla="*/ 5729634 w 7467600"/>
              <a:gd name="connsiteY849" fmla="*/ 3051849 h 6858000"/>
              <a:gd name="connsiteX850" fmla="*/ 5611018 w 7467600"/>
              <a:gd name="connsiteY850" fmla="*/ 2316769 h 6858000"/>
              <a:gd name="connsiteX851" fmla="*/ 5687608 w 7467600"/>
              <a:gd name="connsiteY851" fmla="*/ 2039972 h 6858000"/>
              <a:gd name="connsiteX852" fmla="*/ 5657554 w 7467600"/>
              <a:gd name="connsiteY852" fmla="*/ 1576445 h 6858000"/>
              <a:gd name="connsiteX853" fmla="*/ 5150475 w 7467600"/>
              <a:gd name="connsiteY853" fmla="*/ 1274012 h 6858000"/>
              <a:gd name="connsiteX854" fmla="*/ 5349142 w 7467600"/>
              <a:gd name="connsiteY854" fmla="*/ 2204405 h 6858000"/>
              <a:gd name="connsiteX855" fmla="*/ 5262214 w 7467600"/>
              <a:gd name="connsiteY855" fmla="*/ 2233836 h 6858000"/>
              <a:gd name="connsiteX856" fmla="*/ 4981539 w 7467600"/>
              <a:gd name="connsiteY856" fmla="*/ 1542201 h 6858000"/>
              <a:gd name="connsiteX857" fmla="*/ 4958461 w 7467600"/>
              <a:gd name="connsiteY857" fmla="*/ 1136957 h 6858000"/>
              <a:gd name="connsiteX858" fmla="*/ 4655015 w 7467600"/>
              <a:gd name="connsiteY858" fmla="*/ 891426 h 6858000"/>
              <a:gd name="connsiteX859" fmla="*/ 4348002 w 7467600"/>
              <a:gd name="connsiteY859" fmla="*/ 2205895 h 6858000"/>
              <a:gd name="connsiteX860" fmla="*/ 4262250 w 7467600"/>
              <a:gd name="connsiteY860" fmla="*/ 2219972 h 6858000"/>
              <a:gd name="connsiteX861" fmla="*/ 4550611 w 7467600"/>
              <a:gd name="connsiteY861" fmla="*/ 817540 h 6858000"/>
              <a:gd name="connsiteX862" fmla="*/ 4564418 w 7467600"/>
              <a:gd name="connsiteY862" fmla="*/ 808293 h 6858000"/>
              <a:gd name="connsiteX863" fmla="*/ 4266388 w 7467600"/>
              <a:gd name="connsiteY863" fmla="*/ 500083 h 6858000"/>
              <a:gd name="connsiteX864" fmla="*/ 4032842 w 7467600"/>
              <a:gd name="connsiteY864" fmla="*/ 211809 h 6858000"/>
              <a:gd name="connsiteX865" fmla="*/ 3882765 w 7467600"/>
              <a:gd name="connsiteY865" fmla="*/ 0 h 6858000"/>
              <a:gd name="connsiteX866" fmla="*/ 3721337 w 7467600"/>
              <a:gd name="connsiteY866" fmla="*/ 0 h 6858000"/>
              <a:gd name="connsiteX867" fmla="*/ 3797544 w 7467600"/>
              <a:gd name="connsiteY867" fmla="*/ 0 h 6858000"/>
              <a:gd name="connsiteX868" fmla="*/ 3775734 w 7467600"/>
              <a:gd name="connsiteY868" fmla="*/ 95131 h 6858000"/>
              <a:gd name="connsiteX869" fmla="*/ 3724807 w 7467600"/>
              <a:gd name="connsiteY869" fmla="*/ 272257 h 6858000"/>
              <a:gd name="connsiteX870" fmla="*/ 3726844 w 7467600"/>
              <a:gd name="connsiteY870" fmla="*/ 282988 h 6858000"/>
              <a:gd name="connsiteX871" fmla="*/ 3742664 w 7467600"/>
              <a:gd name="connsiteY871" fmla="*/ 279918 h 6858000"/>
              <a:gd name="connsiteX872" fmla="*/ 4103910 w 7467600"/>
              <a:gd name="connsiteY872" fmla="*/ 1161917 h 6858000"/>
              <a:gd name="connsiteX873" fmla="*/ 4020269 w 7467600"/>
              <a:gd name="connsiteY873" fmla="*/ 1200406 h 6858000"/>
              <a:gd name="connsiteX874" fmla="*/ 3674882 w 7467600"/>
              <a:gd name="connsiteY874" fmla="*/ 488524 h 6858000"/>
              <a:gd name="connsiteX875" fmla="*/ 3132682 w 7467600"/>
              <a:gd name="connsiteY875" fmla="*/ 1072284 h 6858000"/>
              <a:gd name="connsiteX876" fmla="*/ 2716346 w 7467600"/>
              <a:gd name="connsiteY876" fmla="*/ 1276376 h 6858000"/>
              <a:gd name="connsiteX877" fmla="*/ 2716772 w 7467600"/>
              <a:gd name="connsiteY877" fmla="*/ 1255462 h 6858000"/>
              <a:gd name="connsiteX878" fmla="*/ 3471096 w 7467600"/>
              <a:gd name="connsiteY878" fmla="*/ 437072 h 6858000"/>
              <a:gd name="connsiteX879" fmla="*/ 3639057 w 7467600"/>
              <a:gd name="connsiteY879" fmla="*/ 286334 h 6858000"/>
              <a:gd name="connsiteX880" fmla="*/ 3640309 w 7467600"/>
              <a:gd name="connsiteY880" fmla="*/ 284664 h 6858000"/>
              <a:gd name="connsiteX881" fmla="*/ 3646022 w 7467600"/>
              <a:gd name="connsiteY881" fmla="*/ 276711 h 6858000"/>
              <a:gd name="connsiteX882" fmla="*/ 3707943 w 7467600"/>
              <a:gd name="connsiteY882" fmla="*/ 65958 h 6858000"/>
              <a:gd name="connsiteX883" fmla="*/ 3721337 w 7467600"/>
              <a:gd name="connsiteY883" fmla="*/ 0 h 6858000"/>
              <a:gd name="connsiteX884" fmla="*/ 2867960 w 7467600"/>
              <a:gd name="connsiteY884" fmla="*/ 0 h 6858000"/>
              <a:gd name="connsiteX885" fmla="*/ 2926351 w 7467600"/>
              <a:gd name="connsiteY885" fmla="*/ 0 h 6858000"/>
              <a:gd name="connsiteX886" fmla="*/ 2902823 w 7467600"/>
              <a:gd name="connsiteY886" fmla="*/ 262929 h 6858000"/>
              <a:gd name="connsiteX887" fmla="*/ 2940663 w 7467600"/>
              <a:gd name="connsiteY887" fmla="*/ 140884 h 6858000"/>
              <a:gd name="connsiteX888" fmla="*/ 2947039 w 7467600"/>
              <a:gd name="connsiteY888" fmla="*/ 122524 h 6858000"/>
              <a:gd name="connsiteX889" fmla="*/ 2984316 w 7467600"/>
              <a:gd name="connsiteY889" fmla="*/ 0 h 6858000"/>
              <a:gd name="connsiteX890" fmla="*/ 3016114 w 7467600"/>
              <a:gd name="connsiteY890" fmla="*/ 0 h 6858000"/>
              <a:gd name="connsiteX891" fmla="*/ 2979949 w 7467600"/>
              <a:gd name="connsiteY891" fmla="*/ 119274 h 6858000"/>
              <a:gd name="connsiteX892" fmla="*/ 3023879 w 7467600"/>
              <a:gd name="connsiteY892" fmla="*/ 0 h 6858000"/>
              <a:gd name="connsiteX893" fmla="*/ 3105400 w 7467600"/>
              <a:gd name="connsiteY893" fmla="*/ 0 h 6858000"/>
              <a:gd name="connsiteX894" fmla="*/ 3094669 w 7467600"/>
              <a:gd name="connsiteY894" fmla="*/ 30308 h 6858000"/>
              <a:gd name="connsiteX895" fmla="*/ 2901945 w 7467600"/>
              <a:gd name="connsiteY895" fmla="*/ 466538 h 6858000"/>
              <a:gd name="connsiteX896" fmla="*/ 2815209 w 7467600"/>
              <a:gd name="connsiteY896" fmla="*/ 497361 h 6858000"/>
              <a:gd name="connsiteX897" fmla="*/ 2844845 w 7467600"/>
              <a:gd name="connsiteY897" fmla="*/ 127638 h 6858000"/>
              <a:gd name="connsiteX898" fmla="*/ 2867960 w 7467600"/>
              <a:gd name="connsiteY898" fmla="*/ 0 h 6858000"/>
              <a:gd name="connsiteX899" fmla="*/ 1057230 w 7467600"/>
              <a:gd name="connsiteY899" fmla="*/ 0 h 6858000"/>
              <a:gd name="connsiteX900" fmla="*/ 1111003 w 7467600"/>
              <a:gd name="connsiteY900" fmla="*/ 0 h 6858000"/>
              <a:gd name="connsiteX901" fmla="*/ 1125553 w 7467600"/>
              <a:gd name="connsiteY901" fmla="*/ 52588 h 6858000"/>
              <a:gd name="connsiteX902" fmla="*/ 1304276 w 7467600"/>
              <a:gd name="connsiteY902" fmla="*/ 476275 h 6858000"/>
              <a:gd name="connsiteX903" fmla="*/ 1492066 w 7467600"/>
              <a:gd name="connsiteY903" fmla="*/ 886333 h 6858000"/>
              <a:gd name="connsiteX904" fmla="*/ 1423698 w 7467600"/>
              <a:gd name="connsiteY904" fmla="*/ 710817 h 6858000"/>
              <a:gd name="connsiteX905" fmla="*/ 1357609 w 7467600"/>
              <a:gd name="connsiteY905" fmla="*/ 532892 h 6858000"/>
              <a:gd name="connsiteX906" fmla="*/ 1309550 w 7467600"/>
              <a:gd name="connsiteY906" fmla="*/ 374031 h 6858000"/>
              <a:gd name="connsiteX907" fmla="*/ 1193673 w 7467600"/>
              <a:gd name="connsiteY907" fmla="*/ 49533 h 6858000"/>
              <a:gd name="connsiteX908" fmla="*/ 1164391 w 7467600"/>
              <a:gd name="connsiteY908" fmla="*/ 0 h 6858000"/>
              <a:gd name="connsiteX909" fmla="*/ 1200666 w 7467600"/>
              <a:gd name="connsiteY909" fmla="*/ 0 h 6858000"/>
              <a:gd name="connsiteX910" fmla="*/ 1223408 w 7467600"/>
              <a:gd name="connsiteY910" fmla="*/ 38996 h 6858000"/>
              <a:gd name="connsiteX911" fmla="*/ 1339635 w 7467600"/>
              <a:gd name="connsiteY911" fmla="*/ 365517 h 6858000"/>
              <a:gd name="connsiteX912" fmla="*/ 1387469 w 7467600"/>
              <a:gd name="connsiteY912" fmla="*/ 523079 h 6858000"/>
              <a:gd name="connsiteX913" fmla="*/ 1452685 w 7467600"/>
              <a:gd name="connsiteY913" fmla="*/ 699806 h 6858000"/>
              <a:gd name="connsiteX914" fmla="*/ 1492092 w 7467600"/>
              <a:gd name="connsiteY914" fmla="*/ 800424 h 6858000"/>
              <a:gd name="connsiteX915" fmla="*/ 1455302 w 7467600"/>
              <a:gd name="connsiteY915" fmla="*/ 632913 h 6858000"/>
              <a:gd name="connsiteX916" fmla="*/ 1222336 w 7467600"/>
              <a:gd name="connsiteY916" fmla="*/ 9480 h 6858000"/>
              <a:gd name="connsiteX917" fmla="*/ 1214634 w 7467600"/>
              <a:gd name="connsiteY917" fmla="*/ 0 h 6858000"/>
              <a:gd name="connsiteX918" fmla="*/ 1289827 w 7467600"/>
              <a:gd name="connsiteY918" fmla="*/ 0 h 6858000"/>
              <a:gd name="connsiteX919" fmla="*/ 1321076 w 7467600"/>
              <a:gd name="connsiteY919" fmla="*/ 59722 h 6858000"/>
              <a:gd name="connsiteX920" fmla="*/ 1512579 w 7467600"/>
              <a:gd name="connsiteY920" fmla="*/ 626441 h 6858000"/>
              <a:gd name="connsiteX921" fmla="*/ 1506076 w 7467600"/>
              <a:gd name="connsiteY921" fmla="*/ 1089289 h 6858000"/>
              <a:gd name="connsiteX922" fmla="*/ 1486346 w 7467600"/>
              <a:gd name="connsiteY922" fmla="*/ 1079919 h 6858000"/>
              <a:gd name="connsiteX923" fmla="*/ 1070511 w 7467600"/>
              <a:gd name="connsiteY923" fmla="*/ 48609 h 6858000"/>
              <a:gd name="connsiteX924" fmla="*/ 1057230 w 7467600"/>
              <a:gd name="connsiteY924" fmla="*/ 0 h 6858000"/>
              <a:gd name="connsiteX925" fmla="*/ 43151 w 7467600"/>
              <a:gd name="connsiteY925" fmla="*/ 0 h 6858000"/>
              <a:gd name="connsiteX926" fmla="*/ 95283 w 7467600"/>
              <a:gd name="connsiteY926" fmla="*/ 0 h 6858000"/>
              <a:gd name="connsiteX927" fmla="*/ 300708 w 7467600"/>
              <a:gd name="connsiteY927" fmla="*/ 154571 h 6858000"/>
              <a:gd name="connsiteX928" fmla="*/ 530414 w 7467600"/>
              <a:gd name="connsiteY928" fmla="*/ 354673 h 6858000"/>
              <a:gd name="connsiteX929" fmla="*/ 333785 w 7467600"/>
              <a:gd name="connsiteY929" fmla="*/ 161564 h 6858000"/>
              <a:gd name="connsiteX930" fmla="*/ 147005 w 7467600"/>
              <a:gd name="connsiteY930" fmla="*/ 0 h 6858000"/>
              <a:gd name="connsiteX931" fmla="*/ 272509 w 7467600"/>
              <a:gd name="connsiteY931" fmla="*/ 0 h 6858000"/>
              <a:gd name="connsiteX932" fmla="*/ 326276 w 7467600"/>
              <a:gd name="connsiteY932" fmla="*/ 45847 h 6858000"/>
              <a:gd name="connsiteX933" fmla="*/ 823759 w 7467600"/>
              <a:gd name="connsiteY933" fmla="*/ 574145 h 6858000"/>
              <a:gd name="connsiteX934" fmla="*/ 811254 w 7467600"/>
              <a:gd name="connsiteY934" fmla="*/ 665546 h 6858000"/>
              <a:gd name="connsiteX935" fmla="*/ 154042 w 7467600"/>
              <a:gd name="connsiteY935" fmla="*/ 261522 h 6858000"/>
              <a:gd name="connsiteX936" fmla="*/ 13550 w 7467600"/>
              <a:gd name="connsiteY936" fmla="*/ 158423 h 6858000"/>
              <a:gd name="connsiteX937" fmla="*/ 0 w 7467600"/>
              <a:gd name="connsiteY937" fmla="*/ 146618 h 6858000"/>
              <a:gd name="connsiteX938" fmla="*/ 0 w 7467600"/>
              <a:gd name="connsiteY938" fmla="*/ 59161 h 6858000"/>
              <a:gd name="connsiteX939" fmla="*/ 45427 w 7467600"/>
              <a:gd name="connsiteY939" fmla="*/ 101078 h 6858000"/>
              <a:gd name="connsiteX940" fmla="*/ 630103 w 7467600"/>
              <a:gd name="connsiteY940" fmla="*/ 485885 h 6858000"/>
              <a:gd name="connsiteX941" fmla="*/ 532040 w 7467600"/>
              <a:gd name="connsiteY941" fmla="*/ 399359 h 6858000"/>
              <a:gd name="connsiteX942" fmla="*/ 517618 w 7467600"/>
              <a:gd name="connsiteY942" fmla="*/ 385726 h 6858000"/>
              <a:gd name="connsiteX943" fmla="*/ 285074 w 7467600"/>
              <a:gd name="connsiteY943" fmla="*/ 182755 h 6858000"/>
              <a:gd name="connsiteX944" fmla="*/ 43151 w 7467600"/>
              <a:gd name="connsiteY944"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467600 w 7467600"/>
              <a:gd name="connsiteY10" fmla="*/ 6714215 h 6858000"/>
              <a:gd name="connsiteX11" fmla="*/ 7289862 w 7467600"/>
              <a:gd name="connsiteY11" fmla="*/ 6659827 h 6858000"/>
              <a:gd name="connsiteX12" fmla="*/ 1019354 w 7467600"/>
              <a:gd name="connsiteY12" fmla="*/ 6315006 h 6858000"/>
              <a:gd name="connsiteX13" fmla="*/ 441046 w 7467600"/>
              <a:gd name="connsiteY13" fmla="*/ 6691153 h 6858000"/>
              <a:gd name="connsiteX14" fmla="*/ 1019354 w 7467600"/>
              <a:gd name="connsiteY14" fmla="*/ 6315006 h 6858000"/>
              <a:gd name="connsiteX15" fmla="*/ 991680 w 7467600"/>
              <a:gd name="connsiteY15" fmla="*/ 6298413 h 6858000"/>
              <a:gd name="connsiteX16" fmla="*/ 409060 w 7467600"/>
              <a:gd name="connsiteY16" fmla="*/ 6671470 h 6858000"/>
              <a:gd name="connsiteX17" fmla="*/ 991680 w 7467600"/>
              <a:gd name="connsiteY17" fmla="*/ 6298413 h 6858000"/>
              <a:gd name="connsiteX18" fmla="*/ 103333 w 7467600"/>
              <a:gd name="connsiteY18" fmla="*/ 5699602 h 6858000"/>
              <a:gd name="connsiteX19" fmla="*/ 233938 w 7467600"/>
              <a:gd name="connsiteY19" fmla="*/ 5809416 h 6858000"/>
              <a:gd name="connsiteX20" fmla="*/ 883580 w 7467600"/>
              <a:gd name="connsiteY20" fmla="*/ 6180710 h 6858000"/>
              <a:gd name="connsiteX21" fmla="*/ 487337 w 7467600"/>
              <a:gd name="connsiteY21" fmla="*/ 5950182 h 6858000"/>
              <a:gd name="connsiteX22" fmla="*/ 354051 w 7467600"/>
              <a:gd name="connsiteY22" fmla="*/ 5854912 h 6858000"/>
              <a:gd name="connsiteX23" fmla="*/ 195436 w 7467600"/>
              <a:gd name="connsiteY23" fmla="*/ 5755068 h 6858000"/>
              <a:gd name="connsiteX24" fmla="*/ 103333 w 7467600"/>
              <a:gd name="connsiteY24" fmla="*/ 5699602 h 6858000"/>
              <a:gd name="connsiteX25" fmla="*/ 5539432 w 7467600"/>
              <a:gd name="connsiteY25" fmla="*/ 5642928 h 6858000"/>
              <a:gd name="connsiteX26" fmla="*/ 5555462 w 7467600"/>
              <a:gd name="connsiteY26" fmla="*/ 5694454 h 6858000"/>
              <a:gd name="connsiteX27" fmla="*/ 5828270 w 7467600"/>
              <a:gd name="connsiteY27" fmla="*/ 6320663 h 6858000"/>
              <a:gd name="connsiteX28" fmla="*/ 5947416 w 7467600"/>
              <a:gd name="connsiteY28" fmla="*/ 6574846 h 6858000"/>
              <a:gd name="connsiteX29" fmla="*/ 5539432 w 7467600"/>
              <a:gd name="connsiteY29" fmla="*/ 5642928 h 6858000"/>
              <a:gd name="connsiteX30" fmla="*/ 51253 w 7467600"/>
              <a:gd name="connsiteY30" fmla="*/ 5631825 h 6858000"/>
              <a:gd name="connsiteX31" fmla="*/ 211622 w 7467600"/>
              <a:gd name="connsiteY31" fmla="*/ 5728803 h 6858000"/>
              <a:gd name="connsiteX32" fmla="*/ 371652 w 7467600"/>
              <a:gd name="connsiteY32" fmla="*/ 5829062 h 6858000"/>
              <a:gd name="connsiteX33" fmla="*/ 505903 w 7467600"/>
              <a:gd name="connsiteY33" fmla="*/ 5925221 h 6858000"/>
              <a:gd name="connsiteX34" fmla="*/ 899240 w 7467600"/>
              <a:gd name="connsiteY34" fmla="*/ 6153068 h 6858000"/>
              <a:gd name="connsiteX35" fmla="*/ 988114 w 7467600"/>
              <a:gd name="connsiteY35" fmla="*/ 6174204 h 6858000"/>
              <a:gd name="connsiteX36" fmla="*/ 845971 w 7467600"/>
              <a:gd name="connsiteY36" fmla="*/ 6067177 h 6858000"/>
              <a:gd name="connsiteX37" fmla="*/ 448057 w 7467600"/>
              <a:gd name="connsiteY37" fmla="*/ 5841376 h 6858000"/>
              <a:gd name="connsiteX38" fmla="*/ 51253 w 7467600"/>
              <a:gd name="connsiteY38" fmla="*/ 5631825 h 6858000"/>
              <a:gd name="connsiteX39" fmla="*/ 2606687 w 7467600"/>
              <a:gd name="connsiteY39" fmla="*/ 5630718 h 6858000"/>
              <a:gd name="connsiteX40" fmla="*/ 2645658 w 7467600"/>
              <a:gd name="connsiteY40" fmla="*/ 6640259 h 6858000"/>
              <a:gd name="connsiteX41" fmla="*/ 2606687 w 7467600"/>
              <a:gd name="connsiteY41" fmla="*/ 5630718 h 6858000"/>
              <a:gd name="connsiteX42" fmla="*/ 3642057 w 7467600"/>
              <a:gd name="connsiteY42" fmla="*/ 5573487 h 6858000"/>
              <a:gd name="connsiteX43" fmla="*/ 3632981 w 7467600"/>
              <a:gd name="connsiteY43" fmla="*/ 5579437 h 6858000"/>
              <a:gd name="connsiteX44" fmla="*/ 3382436 w 7467600"/>
              <a:gd name="connsiteY44" fmla="*/ 5952726 h 6858000"/>
              <a:gd name="connsiteX45" fmla="*/ 3191929 w 7467600"/>
              <a:gd name="connsiteY45" fmla="*/ 6662669 h 6858000"/>
              <a:gd name="connsiteX46" fmla="*/ 3369898 w 7467600"/>
              <a:gd name="connsiteY46" fmla="*/ 6081771 h 6858000"/>
              <a:gd name="connsiteX47" fmla="*/ 3642057 w 7467600"/>
              <a:gd name="connsiteY47" fmla="*/ 5573487 h 6858000"/>
              <a:gd name="connsiteX48" fmla="*/ 2650666 w 7467600"/>
              <a:gd name="connsiteY48" fmla="*/ 5530686 h 6858000"/>
              <a:gd name="connsiteX49" fmla="*/ 2650249 w 7467600"/>
              <a:gd name="connsiteY49" fmla="*/ 5532101 h 6858000"/>
              <a:gd name="connsiteX50" fmla="*/ 2663808 w 7467600"/>
              <a:gd name="connsiteY50" fmla="*/ 6535215 h 6858000"/>
              <a:gd name="connsiteX51" fmla="*/ 2665418 w 7467600"/>
              <a:gd name="connsiteY51" fmla="*/ 6132756 h 6858000"/>
              <a:gd name="connsiteX52" fmla="*/ 2650666 w 7467600"/>
              <a:gd name="connsiteY52" fmla="*/ 5530686 h 6858000"/>
              <a:gd name="connsiteX53" fmla="*/ 2680277 w 7467600"/>
              <a:gd name="connsiteY53" fmla="*/ 5479204 h 6858000"/>
              <a:gd name="connsiteX54" fmla="*/ 2678972 w 7467600"/>
              <a:gd name="connsiteY54" fmla="*/ 5481582 h 6858000"/>
              <a:gd name="connsiteX55" fmla="*/ 2696666 w 7467600"/>
              <a:gd name="connsiteY55" fmla="*/ 6133836 h 6858000"/>
              <a:gd name="connsiteX56" fmla="*/ 2695769 w 7467600"/>
              <a:gd name="connsiteY56" fmla="*/ 6390955 h 6858000"/>
              <a:gd name="connsiteX57" fmla="*/ 2739893 w 7467600"/>
              <a:gd name="connsiteY57" fmla="*/ 6108357 h 6858000"/>
              <a:gd name="connsiteX58" fmla="*/ 2680277 w 7467600"/>
              <a:gd name="connsiteY58" fmla="*/ 5479204 h 6858000"/>
              <a:gd name="connsiteX59" fmla="*/ 1132195 w 7467600"/>
              <a:gd name="connsiteY59" fmla="*/ 5467980 h 6858000"/>
              <a:gd name="connsiteX60" fmla="*/ 1679056 w 7467600"/>
              <a:gd name="connsiteY60" fmla="*/ 5516907 h 6858000"/>
              <a:gd name="connsiteX61" fmla="*/ 2128648 w 7467600"/>
              <a:gd name="connsiteY61" fmla="*/ 5474249 h 6858000"/>
              <a:gd name="connsiteX62" fmla="*/ 1825619 w 7467600"/>
              <a:gd name="connsiteY62" fmla="*/ 5478447 h 6858000"/>
              <a:gd name="connsiteX63" fmla="*/ 1737798 w 7467600"/>
              <a:gd name="connsiteY63" fmla="*/ 5483353 h 6858000"/>
              <a:gd name="connsiteX64" fmla="*/ 1132195 w 7467600"/>
              <a:gd name="connsiteY64" fmla="*/ 5467980 h 6858000"/>
              <a:gd name="connsiteX65" fmla="*/ 1456157 w 7467600"/>
              <a:gd name="connsiteY65" fmla="*/ 5371404 h 6858000"/>
              <a:gd name="connsiteX66" fmla="*/ 1244432 w 7467600"/>
              <a:gd name="connsiteY66" fmla="*/ 5385601 h 6858000"/>
              <a:gd name="connsiteX67" fmla="*/ 973990 w 7467600"/>
              <a:gd name="connsiteY67" fmla="*/ 5424940 h 6858000"/>
              <a:gd name="connsiteX68" fmla="*/ 1103809 w 7467600"/>
              <a:gd name="connsiteY68" fmla="*/ 5433720 h 6858000"/>
              <a:gd name="connsiteX69" fmla="*/ 1123454 w 7467600"/>
              <a:gd name="connsiteY69" fmla="*/ 5435727 h 6858000"/>
              <a:gd name="connsiteX70" fmla="*/ 1737017 w 7467600"/>
              <a:gd name="connsiteY70" fmla="*/ 5452183 h 6858000"/>
              <a:gd name="connsiteX71" fmla="*/ 1824397 w 7467600"/>
              <a:gd name="connsiteY71" fmla="*/ 5447757 h 6858000"/>
              <a:gd name="connsiteX72" fmla="*/ 2070059 w 7467600"/>
              <a:gd name="connsiteY72" fmla="*/ 5441660 h 6858000"/>
              <a:gd name="connsiteX73" fmla="*/ 1456157 w 7467600"/>
              <a:gd name="connsiteY73" fmla="*/ 5371404 h 6858000"/>
              <a:gd name="connsiteX74" fmla="*/ 4988186 w 7467600"/>
              <a:gd name="connsiteY74" fmla="*/ 5216467 h 6858000"/>
              <a:gd name="connsiteX75" fmla="*/ 4777334 w 7467600"/>
              <a:gd name="connsiteY75" fmla="*/ 5406072 h 6858000"/>
              <a:gd name="connsiteX76" fmla="*/ 4718341 w 7467600"/>
              <a:gd name="connsiteY76" fmla="*/ 5468043 h 6858000"/>
              <a:gd name="connsiteX77" fmla="*/ 4604655 w 7467600"/>
              <a:gd name="connsiteY77" fmla="*/ 5583434 h 6858000"/>
              <a:gd name="connsiteX78" fmla="*/ 4565074 w 7467600"/>
              <a:gd name="connsiteY78" fmla="*/ 5618550 h 6858000"/>
              <a:gd name="connsiteX79" fmla="*/ 4988186 w 7467600"/>
              <a:gd name="connsiteY79" fmla="*/ 5216467 h 6858000"/>
              <a:gd name="connsiteX80" fmla="*/ 4978032 w 7467600"/>
              <a:gd name="connsiteY80" fmla="*/ 5183809 h 6858000"/>
              <a:gd name="connsiteX81" fmla="*/ 4463413 w 7467600"/>
              <a:gd name="connsiteY81" fmla="*/ 5615162 h 6858000"/>
              <a:gd name="connsiteX82" fmla="*/ 4358134 w 7467600"/>
              <a:gd name="connsiteY82" fmla="*/ 5742791 h 6858000"/>
              <a:gd name="connsiteX83" fmla="*/ 4376219 w 7467600"/>
              <a:gd name="connsiteY83" fmla="*/ 5729027 h 6858000"/>
              <a:gd name="connsiteX84" fmla="*/ 4582340 w 7467600"/>
              <a:gd name="connsiteY84" fmla="*/ 5561037 h 6858000"/>
              <a:gd name="connsiteX85" fmla="*/ 4694684 w 7467600"/>
              <a:gd name="connsiteY85" fmla="*/ 5447098 h 6858000"/>
              <a:gd name="connsiteX86" fmla="*/ 4754123 w 7467600"/>
              <a:gd name="connsiteY86" fmla="*/ 5384643 h 6858000"/>
              <a:gd name="connsiteX87" fmla="*/ 4978032 w 7467600"/>
              <a:gd name="connsiteY87" fmla="*/ 5183809 h 6858000"/>
              <a:gd name="connsiteX88" fmla="*/ 1903353 w 7467600"/>
              <a:gd name="connsiteY88" fmla="*/ 5044827 h 6858000"/>
              <a:gd name="connsiteX89" fmla="*/ 1936931 w 7467600"/>
              <a:gd name="connsiteY89" fmla="*/ 5093954 h 6858000"/>
              <a:gd name="connsiteX90" fmla="*/ 2195868 w 7467600"/>
              <a:gd name="connsiteY90" fmla="*/ 5396574 h 6858000"/>
              <a:gd name="connsiteX91" fmla="*/ 2088852 w 7467600"/>
              <a:gd name="connsiteY91" fmla="*/ 5166123 h 6858000"/>
              <a:gd name="connsiteX92" fmla="*/ 1958241 w 7467600"/>
              <a:gd name="connsiteY92" fmla="*/ 5067955 h 6858000"/>
              <a:gd name="connsiteX93" fmla="*/ 1903353 w 7467600"/>
              <a:gd name="connsiteY93" fmla="*/ 5044827 h 6858000"/>
              <a:gd name="connsiteX94" fmla="*/ 1979378 w 7467600"/>
              <a:gd name="connsiteY94" fmla="*/ 4769504 h 6858000"/>
              <a:gd name="connsiteX95" fmla="*/ 2882120 w 7467600"/>
              <a:gd name="connsiteY95" fmla="*/ 5064547 h 6858000"/>
              <a:gd name="connsiteX96" fmla="*/ 2793103 w 7467600"/>
              <a:gd name="connsiteY96" fmla="*/ 5039699 h 6858000"/>
              <a:gd name="connsiteX97" fmla="*/ 2770041 w 7467600"/>
              <a:gd name="connsiteY97" fmla="*/ 5033634 h 6858000"/>
              <a:gd name="connsiteX98" fmla="*/ 1979378 w 7467600"/>
              <a:gd name="connsiteY98" fmla="*/ 4769504 h 6858000"/>
              <a:gd name="connsiteX99" fmla="*/ 1927410 w 7467600"/>
              <a:gd name="connsiteY99" fmla="*/ 4716164 h 6858000"/>
              <a:gd name="connsiteX100" fmla="*/ 1959587 w 7467600"/>
              <a:gd name="connsiteY100" fmla="*/ 4728849 h 6858000"/>
              <a:gd name="connsiteX101" fmla="*/ 2777707 w 7467600"/>
              <a:gd name="connsiteY101" fmla="*/ 5003991 h 6858000"/>
              <a:gd name="connsiteX102" fmla="*/ 2800768 w 7467600"/>
              <a:gd name="connsiteY102" fmla="*/ 5010056 h 6858000"/>
              <a:gd name="connsiteX103" fmla="*/ 2879408 w 7467600"/>
              <a:gd name="connsiteY103" fmla="*/ 5031590 h 6858000"/>
              <a:gd name="connsiteX104" fmla="*/ 2862295 w 7467600"/>
              <a:gd name="connsiteY104" fmla="*/ 5022958 h 6858000"/>
              <a:gd name="connsiteX105" fmla="*/ 2813343 w 7467600"/>
              <a:gd name="connsiteY105" fmla="*/ 4998369 h 6858000"/>
              <a:gd name="connsiteX106" fmla="*/ 2646245 w 7467600"/>
              <a:gd name="connsiteY106" fmla="*/ 4930999 h 6858000"/>
              <a:gd name="connsiteX107" fmla="*/ 1999243 w 7467600"/>
              <a:gd name="connsiteY107" fmla="*/ 4730524 h 6858000"/>
              <a:gd name="connsiteX108" fmla="*/ 1979527 w 7467600"/>
              <a:gd name="connsiteY108" fmla="*/ 4726651 h 6858000"/>
              <a:gd name="connsiteX109" fmla="*/ 1927410 w 7467600"/>
              <a:gd name="connsiteY109" fmla="*/ 4716164 h 6858000"/>
              <a:gd name="connsiteX110" fmla="*/ 1997014 w 7467600"/>
              <a:gd name="connsiteY110" fmla="*/ 4698007 h 6858000"/>
              <a:gd name="connsiteX111" fmla="*/ 2005458 w 7467600"/>
              <a:gd name="connsiteY111" fmla="*/ 4699540 h 6858000"/>
              <a:gd name="connsiteX112" fmla="*/ 2657186 w 7467600"/>
              <a:gd name="connsiteY112" fmla="*/ 4901687 h 6858000"/>
              <a:gd name="connsiteX113" fmla="*/ 2826662 w 7467600"/>
              <a:gd name="connsiteY113" fmla="*/ 4970362 h 6858000"/>
              <a:gd name="connsiteX114" fmla="*/ 2876100 w 7467600"/>
              <a:gd name="connsiteY114" fmla="*/ 4995397 h 6858000"/>
              <a:gd name="connsiteX115" fmla="*/ 3042600 w 7467600"/>
              <a:gd name="connsiteY115" fmla="*/ 5059532 h 6858000"/>
              <a:gd name="connsiteX116" fmla="*/ 1997014 w 7467600"/>
              <a:gd name="connsiteY116" fmla="*/ 4698007 h 6858000"/>
              <a:gd name="connsiteX117" fmla="*/ 2305292 w 7467600"/>
              <a:gd name="connsiteY117" fmla="*/ 4219492 h 6858000"/>
              <a:gd name="connsiteX118" fmla="*/ 3360922 w 7467600"/>
              <a:gd name="connsiteY118" fmla="*/ 4529373 h 6858000"/>
              <a:gd name="connsiteX119" fmla="*/ 3492420 w 7467600"/>
              <a:gd name="connsiteY119" fmla="*/ 4510145 h 6858000"/>
              <a:gd name="connsiteX120" fmla="*/ 3364086 w 7467600"/>
              <a:gd name="connsiteY120" fmla="*/ 4480340 h 6858000"/>
              <a:gd name="connsiteX121" fmla="*/ 3225818 w 7467600"/>
              <a:gd name="connsiteY121" fmla="*/ 4411822 h 6858000"/>
              <a:gd name="connsiteX122" fmla="*/ 3129696 w 7467600"/>
              <a:gd name="connsiteY122" fmla="*/ 4360704 h 6858000"/>
              <a:gd name="connsiteX123" fmla="*/ 2814545 w 7467600"/>
              <a:gd name="connsiteY123" fmla="*/ 4282955 h 6858000"/>
              <a:gd name="connsiteX124" fmla="*/ 2305292 w 7467600"/>
              <a:gd name="connsiteY124" fmla="*/ 4219492 h 6858000"/>
              <a:gd name="connsiteX125" fmla="*/ 2626982 w 7467600"/>
              <a:gd name="connsiteY125" fmla="*/ 4206450 h 6858000"/>
              <a:gd name="connsiteX126" fmla="*/ 2490617 w 7467600"/>
              <a:gd name="connsiteY126" fmla="*/ 4206951 h 6858000"/>
              <a:gd name="connsiteX127" fmla="*/ 2819869 w 7467600"/>
              <a:gd name="connsiteY127" fmla="*/ 4252936 h 6858000"/>
              <a:gd name="connsiteX128" fmla="*/ 3143018 w 7467600"/>
              <a:gd name="connsiteY128" fmla="*/ 4332698 h 6858000"/>
              <a:gd name="connsiteX129" fmla="*/ 3241520 w 7467600"/>
              <a:gd name="connsiteY129" fmla="*/ 4385112 h 6858000"/>
              <a:gd name="connsiteX130" fmla="*/ 3374575 w 7467600"/>
              <a:gd name="connsiteY130" fmla="*/ 4451517 h 6858000"/>
              <a:gd name="connsiteX131" fmla="*/ 3505221 w 7467600"/>
              <a:gd name="connsiteY131" fmla="*/ 4480757 h 6858000"/>
              <a:gd name="connsiteX132" fmla="*/ 2626982 w 7467600"/>
              <a:gd name="connsiteY132" fmla="*/ 4206450 h 6858000"/>
              <a:gd name="connsiteX133" fmla="*/ 1310106 w 7467600"/>
              <a:gd name="connsiteY133" fmla="*/ 3943217 h 6858000"/>
              <a:gd name="connsiteX134" fmla="*/ 854994 w 7467600"/>
              <a:gd name="connsiteY134" fmla="*/ 4399136 h 6858000"/>
              <a:gd name="connsiteX135" fmla="*/ 742462 w 7467600"/>
              <a:gd name="connsiteY135" fmla="*/ 4594648 h 6858000"/>
              <a:gd name="connsiteX136" fmla="*/ 820602 w 7467600"/>
              <a:gd name="connsiteY136" fmla="*/ 4485915 h 6858000"/>
              <a:gd name="connsiteX137" fmla="*/ 878295 w 7467600"/>
              <a:gd name="connsiteY137" fmla="*/ 4403594 h 6858000"/>
              <a:gd name="connsiteX138" fmla="*/ 1240607 w 7467600"/>
              <a:gd name="connsiteY138" fmla="*/ 4010401 h 6858000"/>
              <a:gd name="connsiteX139" fmla="*/ 1310106 w 7467600"/>
              <a:gd name="connsiteY139" fmla="*/ 3943217 h 6858000"/>
              <a:gd name="connsiteX140" fmla="*/ 1423113 w 7467600"/>
              <a:gd name="connsiteY140" fmla="*/ 3874565 h 6858000"/>
              <a:gd name="connsiteX141" fmla="*/ 1260565 w 7467600"/>
              <a:gd name="connsiteY141" fmla="*/ 4031982 h 6858000"/>
              <a:gd name="connsiteX142" fmla="*/ 901900 w 7467600"/>
              <a:gd name="connsiteY142" fmla="*/ 4421236 h 6858000"/>
              <a:gd name="connsiteX143" fmla="*/ 845044 w 7467600"/>
              <a:gd name="connsiteY143" fmla="*/ 4502436 h 6858000"/>
              <a:gd name="connsiteX144" fmla="*/ 685926 w 7467600"/>
              <a:gd name="connsiteY144" fmla="*/ 4703069 h 6858000"/>
              <a:gd name="connsiteX145" fmla="*/ 684248 w 7467600"/>
              <a:gd name="connsiteY145" fmla="*/ 4706721 h 6858000"/>
              <a:gd name="connsiteX146" fmla="*/ 1423113 w 7467600"/>
              <a:gd name="connsiteY146" fmla="*/ 3874565 h 6858000"/>
              <a:gd name="connsiteX147" fmla="*/ 3316479 w 7467600"/>
              <a:gd name="connsiteY147" fmla="*/ 3872136 h 6858000"/>
              <a:gd name="connsiteX148" fmla="*/ 3546806 w 7467600"/>
              <a:gd name="connsiteY148" fmla="*/ 4356139 h 6858000"/>
              <a:gd name="connsiteX149" fmla="*/ 3364433 w 7467600"/>
              <a:gd name="connsiteY149" fmla="*/ 3953121 h 6858000"/>
              <a:gd name="connsiteX150" fmla="*/ 3316479 w 7467600"/>
              <a:gd name="connsiteY150" fmla="*/ 3872136 h 6858000"/>
              <a:gd name="connsiteX151" fmla="*/ 3291335 w 7467600"/>
              <a:gd name="connsiteY151" fmla="*/ 3767420 h 6858000"/>
              <a:gd name="connsiteX152" fmla="*/ 3390805 w 7467600"/>
              <a:gd name="connsiteY152" fmla="*/ 3937163 h 6858000"/>
              <a:gd name="connsiteX153" fmla="*/ 3579062 w 7467600"/>
              <a:gd name="connsiteY153" fmla="*/ 4359040 h 6858000"/>
              <a:gd name="connsiteX154" fmla="*/ 3467355 w 7467600"/>
              <a:gd name="connsiteY154" fmla="*/ 3988130 h 6858000"/>
              <a:gd name="connsiteX155" fmla="*/ 3310753 w 7467600"/>
              <a:gd name="connsiteY155" fmla="*/ 3787140 h 6858000"/>
              <a:gd name="connsiteX156" fmla="*/ 3291335 w 7467600"/>
              <a:gd name="connsiteY156" fmla="*/ 3767420 h 6858000"/>
              <a:gd name="connsiteX157" fmla="*/ 1635889 w 7467600"/>
              <a:gd name="connsiteY157" fmla="*/ 3709494 h 6858000"/>
              <a:gd name="connsiteX158" fmla="*/ 1634800 w 7467600"/>
              <a:gd name="connsiteY158" fmla="*/ 3731111 h 6858000"/>
              <a:gd name="connsiteX159" fmla="*/ 1635889 w 7467600"/>
              <a:gd name="connsiteY159" fmla="*/ 3709494 h 6858000"/>
              <a:gd name="connsiteX160" fmla="*/ 1510397 w 7467600"/>
              <a:gd name="connsiteY160" fmla="*/ 3684705 h 6858000"/>
              <a:gd name="connsiteX161" fmla="*/ 1146550 w 7467600"/>
              <a:gd name="connsiteY161" fmla="*/ 3802012 h 6858000"/>
              <a:gd name="connsiteX162" fmla="*/ 698834 w 7467600"/>
              <a:gd name="connsiteY162" fmla="*/ 3952272 h 6858000"/>
              <a:gd name="connsiteX163" fmla="*/ 34256 w 7467600"/>
              <a:gd name="connsiteY163" fmla="*/ 4347603 h 6858000"/>
              <a:gd name="connsiteX164" fmla="*/ 527241 w 7467600"/>
              <a:gd name="connsiteY164" fmla="*/ 4065078 h 6858000"/>
              <a:gd name="connsiteX165" fmla="*/ 1510397 w 7467600"/>
              <a:gd name="connsiteY165" fmla="*/ 3684705 h 6858000"/>
              <a:gd name="connsiteX166" fmla="*/ 1313114 w 7467600"/>
              <a:gd name="connsiteY166" fmla="*/ 3655216 h 6858000"/>
              <a:gd name="connsiteX167" fmla="*/ 1109304 w 7467600"/>
              <a:gd name="connsiteY167" fmla="*/ 3669030 h 6858000"/>
              <a:gd name="connsiteX168" fmla="*/ 8129 w 7467600"/>
              <a:gd name="connsiteY168" fmla="*/ 4330519 h 6858000"/>
              <a:gd name="connsiteX169" fmla="*/ 687572 w 7467600"/>
              <a:gd name="connsiteY169" fmla="*/ 3925629 h 6858000"/>
              <a:gd name="connsiteX170" fmla="*/ 1138365 w 7467600"/>
              <a:gd name="connsiteY170" fmla="*/ 3774515 h 6858000"/>
              <a:gd name="connsiteX171" fmla="*/ 1505579 w 7467600"/>
              <a:gd name="connsiteY171" fmla="*/ 3655526 h 6858000"/>
              <a:gd name="connsiteX172" fmla="*/ 1313114 w 7467600"/>
              <a:gd name="connsiteY172" fmla="*/ 3655216 h 6858000"/>
              <a:gd name="connsiteX173" fmla="*/ 3655073 w 7467600"/>
              <a:gd name="connsiteY173" fmla="*/ 3650884 h 6858000"/>
              <a:gd name="connsiteX174" fmla="*/ 3989938 w 7467600"/>
              <a:gd name="connsiteY174" fmla="*/ 3991685 h 6858000"/>
              <a:gd name="connsiteX175" fmla="*/ 4393907 w 7467600"/>
              <a:gd name="connsiteY175" fmla="*/ 4261258 h 6858000"/>
              <a:gd name="connsiteX176" fmla="*/ 4648051 w 7467600"/>
              <a:gd name="connsiteY176" fmla="*/ 4374051 h 6858000"/>
              <a:gd name="connsiteX177" fmla="*/ 4383389 w 7467600"/>
              <a:gd name="connsiteY177" fmla="*/ 4184369 h 6858000"/>
              <a:gd name="connsiteX178" fmla="*/ 4165508 w 7467600"/>
              <a:gd name="connsiteY178" fmla="*/ 4035196 h 6858000"/>
              <a:gd name="connsiteX179" fmla="*/ 4068162 w 7467600"/>
              <a:gd name="connsiteY179" fmla="*/ 3953394 h 6858000"/>
              <a:gd name="connsiteX180" fmla="*/ 3981416 w 7467600"/>
              <a:gd name="connsiteY180" fmla="*/ 3880482 h 6858000"/>
              <a:gd name="connsiteX181" fmla="*/ 3800147 w 7467600"/>
              <a:gd name="connsiteY181" fmla="*/ 3749872 h 6858000"/>
              <a:gd name="connsiteX182" fmla="*/ 3655073 w 7467600"/>
              <a:gd name="connsiteY182" fmla="*/ 3650884 h 6858000"/>
              <a:gd name="connsiteX183" fmla="*/ 3670252 w 7467600"/>
              <a:gd name="connsiteY183" fmla="*/ 3622798 h 6858000"/>
              <a:gd name="connsiteX184" fmla="*/ 3817258 w 7467600"/>
              <a:gd name="connsiteY184" fmla="*/ 3723577 h 6858000"/>
              <a:gd name="connsiteX185" fmla="*/ 4000461 w 7467600"/>
              <a:gd name="connsiteY185" fmla="*/ 3855966 h 6858000"/>
              <a:gd name="connsiteX186" fmla="*/ 4088180 w 7467600"/>
              <a:gd name="connsiteY186" fmla="*/ 3929774 h 6858000"/>
              <a:gd name="connsiteX187" fmla="*/ 4184555 w 7467600"/>
              <a:gd name="connsiteY187" fmla="*/ 4010683 h 6858000"/>
              <a:gd name="connsiteX188" fmla="*/ 4399563 w 7467600"/>
              <a:gd name="connsiteY188" fmla="*/ 4158106 h 6858000"/>
              <a:gd name="connsiteX189" fmla="*/ 4684469 w 7467600"/>
              <a:gd name="connsiteY189" fmla="*/ 4364680 h 6858000"/>
              <a:gd name="connsiteX190" fmla="*/ 4690271 w 7467600"/>
              <a:gd name="connsiteY190" fmla="*/ 4370034 h 6858000"/>
              <a:gd name="connsiteX191" fmla="*/ 4136093 w 7467600"/>
              <a:gd name="connsiteY191" fmla="*/ 3858466 h 6858000"/>
              <a:gd name="connsiteX192" fmla="*/ 3670252 w 7467600"/>
              <a:gd name="connsiteY192" fmla="*/ 3622798 h 6858000"/>
              <a:gd name="connsiteX193" fmla="*/ 4440129 w 7467600"/>
              <a:gd name="connsiteY193" fmla="*/ 3448571 h 6858000"/>
              <a:gd name="connsiteX194" fmla="*/ 4856525 w 7467600"/>
              <a:gd name="connsiteY194" fmla="*/ 3915351 h 6858000"/>
              <a:gd name="connsiteX195" fmla="*/ 5059055 w 7467600"/>
              <a:gd name="connsiteY195" fmla="*/ 4108918 h 6858000"/>
              <a:gd name="connsiteX196" fmla="*/ 5290070 w 7467600"/>
              <a:gd name="connsiteY196" fmla="*/ 4263619 h 6858000"/>
              <a:gd name="connsiteX197" fmla="*/ 4834991 w 7467600"/>
              <a:gd name="connsiteY197" fmla="*/ 3830985 h 6858000"/>
              <a:gd name="connsiteX198" fmla="*/ 4440129 w 7467600"/>
              <a:gd name="connsiteY198" fmla="*/ 3448571 h 6858000"/>
              <a:gd name="connsiteX199" fmla="*/ 4441737 w 7467600"/>
              <a:gd name="connsiteY199" fmla="*/ 3399734 h 6858000"/>
              <a:gd name="connsiteX200" fmla="*/ 4431236 w 7467600"/>
              <a:gd name="connsiteY200" fmla="*/ 3400954 h 6858000"/>
              <a:gd name="connsiteX201" fmla="*/ 4557150 w 7467600"/>
              <a:gd name="connsiteY201" fmla="*/ 3510023 h 6858000"/>
              <a:gd name="connsiteX202" fmla="*/ 4856936 w 7467600"/>
              <a:gd name="connsiteY202" fmla="*/ 3809146 h 6858000"/>
              <a:gd name="connsiteX203" fmla="*/ 5111996 w 7467600"/>
              <a:gd name="connsiteY203" fmla="*/ 4065759 h 6858000"/>
              <a:gd name="connsiteX204" fmla="*/ 5388878 w 7467600"/>
              <a:gd name="connsiteY204" fmla="*/ 4300185 h 6858000"/>
              <a:gd name="connsiteX205" fmla="*/ 5425556 w 7467600"/>
              <a:gd name="connsiteY205" fmla="*/ 4308967 h 6858000"/>
              <a:gd name="connsiteX206" fmla="*/ 4943646 w 7467600"/>
              <a:gd name="connsiteY206" fmla="*/ 3822916 h 6858000"/>
              <a:gd name="connsiteX207" fmla="*/ 4594837 w 7467600"/>
              <a:gd name="connsiteY207" fmla="*/ 3532274 h 6858000"/>
              <a:gd name="connsiteX208" fmla="*/ 4441737 w 7467600"/>
              <a:gd name="connsiteY208" fmla="*/ 3399734 h 6858000"/>
              <a:gd name="connsiteX209" fmla="*/ 5425834 w 7467600"/>
              <a:gd name="connsiteY209" fmla="*/ 3162785 h 6858000"/>
              <a:gd name="connsiteX210" fmla="*/ 5401644 w 7467600"/>
              <a:gd name="connsiteY210" fmla="*/ 3617847 h 6858000"/>
              <a:gd name="connsiteX211" fmla="*/ 5467256 w 7467600"/>
              <a:gd name="connsiteY211" fmla="*/ 4175494 h 6858000"/>
              <a:gd name="connsiteX212" fmla="*/ 5448069 w 7467600"/>
              <a:gd name="connsiteY212" fmla="*/ 3567554 h 6858000"/>
              <a:gd name="connsiteX213" fmla="*/ 5425834 w 7467600"/>
              <a:gd name="connsiteY213" fmla="*/ 3162785 h 6858000"/>
              <a:gd name="connsiteX214" fmla="*/ 1318687 w 7467600"/>
              <a:gd name="connsiteY214" fmla="*/ 3113840 h 6858000"/>
              <a:gd name="connsiteX215" fmla="*/ 1066793 w 7467600"/>
              <a:gd name="connsiteY215" fmla="*/ 3212171 h 6858000"/>
              <a:gd name="connsiteX216" fmla="*/ 993319 w 7467600"/>
              <a:gd name="connsiteY216" fmla="*/ 3247648 h 6858000"/>
              <a:gd name="connsiteX217" fmla="*/ 853081 w 7467600"/>
              <a:gd name="connsiteY217" fmla="*/ 3312410 h 6858000"/>
              <a:gd name="connsiteX218" fmla="*/ 805957 w 7467600"/>
              <a:gd name="connsiteY218" fmla="*/ 3330443 h 6858000"/>
              <a:gd name="connsiteX219" fmla="*/ 1318687 w 7467600"/>
              <a:gd name="connsiteY219" fmla="*/ 3113840 h 6858000"/>
              <a:gd name="connsiteX220" fmla="*/ 5453702 w 7467600"/>
              <a:gd name="connsiteY220" fmla="*/ 3090882 h 6858000"/>
              <a:gd name="connsiteX221" fmla="*/ 5480135 w 7467600"/>
              <a:gd name="connsiteY221" fmla="*/ 3565802 h 6858000"/>
              <a:gd name="connsiteX222" fmla="*/ 5499023 w 7467600"/>
              <a:gd name="connsiteY222" fmla="*/ 4166310 h 6858000"/>
              <a:gd name="connsiteX223" fmla="*/ 5547022 w 7467600"/>
              <a:gd name="connsiteY223" fmla="*/ 3607838 h 6858000"/>
              <a:gd name="connsiteX224" fmla="*/ 5515964 w 7467600"/>
              <a:gd name="connsiteY224" fmla="*/ 3378541 h 6858000"/>
              <a:gd name="connsiteX225" fmla="*/ 5453702 w 7467600"/>
              <a:gd name="connsiteY225" fmla="*/ 3090882 h 6858000"/>
              <a:gd name="connsiteX226" fmla="*/ 1238695 w 7467600"/>
              <a:gd name="connsiteY226" fmla="*/ 3076820 h 6858000"/>
              <a:gd name="connsiteX227" fmla="*/ 716371 w 7467600"/>
              <a:gd name="connsiteY227" fmla="*/ 3293249 h 6858000"/>
              <a:gd name="connsiteX228" fmla="*/ 579522 w 7467600"/>
              <a:gd name="connsiteY228" fmla="*/ 3371759 h 6858000"/>
              <a:gd name="connsiteX229" fmla="*/ 600288 w 7467600"/>
              <a:gd name="connsiteY229" fmla="*/ 3365555 h 6858000"/>
              <a:gd name="connsiteX230" fmla="*/ 840692 w 7467600"/>
              <a:gd name="connsiteY230" fmla="*/ 3284921 h 6858000"/>
              <a:gd name="connsiteX231" fmla="*/ 979248 w 7467600"/>
              <a:gd name="connsiteY231" fmla="*/ 3221003 h 6858000"/>
              <a:gd name="connsiteX232" fmla="*/ 1053282 w 7467600"/>
              <a:gd name="connsiteY232" fmla="*/ 3185247 h 6858000"/>
              <a:gd name="connsiteX233" fmla="*/ 1320603 w 7467600"/>
              <a:gd name="connsiteY233" fmla="*/ 3081281 h 6858000"/>
              <a:gd name="connsiteX234" fmla="*/ 1238695 w 7467600"/>
              <a:gd name="connsiteY234" fmla="*/ 3076820 h 6858000"/>
              <a:gd name="connsiteX235" fmla="*/ 5425627 w 7467600"/>
              <a:gd name="connsiteY235" fmla="*/ 2954192 h 6858000"/>
              <a:gd name="connsiteX236" fmla="*/ 5470770 w 7467600"/>
              <a:gd name="connsiteY236" fmla="*/ 3005435 h 6858000"/>
              <a:gd name="connsiteX237" fmla="*/ 5519779 w 7467600"/>
              <a:gd name="connsiteY237" fmla="*/ 4359223 h 6858000"/>
              <a:gd name="connsiteX238" fmla="*/ 5520293 w 7467600"/>
              <a:gd name="connsiteY238" fmla="*/ 4360602 h 6858000"/>
              <a:gd name="connsiteX239" fmla="*/ 5767221 w 7467600"/>
              <a:gd name="connsiteY239" fmla="*/ 4665564 h 6858000"/>
              <a:gd name="connsiteX240" fmla="*/ 6937169 w 7467600"/>
              <a:gd name="connsiteY240" fmla="*/ 4815941 h 6858000"/>
              <a:gd name="connsiteX241" fmla="*/ 6953922 w 7467600"/>
              <a:gd name="connsiteY241" fmla="*/ 4890068 h 6858000"/>
              <a:gd name="connsiteX242" fmla="*/ 6071359 w 7467600"/>
              <a:gd name="connsiteY242" fmla="*/ 4770770 h 6858000"/>
              <a:gd name="connsiteX243" fmla="*/ 6038839 w 7467600"/>
              <a:gd name="connsiteY243" fmla="*/ 4764474 h 6858000"/>
              <a:gd name="connsiteX244" fmla="*/ 6038706 w 7467600"/>
              <a:gd name="connsiteY244" fmla="*/ 4763847 h 6858000"/>
              <a:gd name="connsiteX245" fmla="*/ 6037784 w 7467600"/>
              <a:gd name="connsiteY245" fmla="*/ 4764270 h 6858000"/>
              <a:gd name="connsiteX246" fmla="*/ 6038839 w 7467600"/>
              <a:gd name="connsiteY246" fmla="*/ 4764474 h 6858000"/>
              <a:gd name="connsiteX247" fmla="*/ 6040338 w 7467600"/>
              <a:gd name="connsiteY247" fmla="*/ 4771418 h 6858000"/>
              <a:gd name="connsiteX248" fmla="*/ 6024488 w 7467600"/>
              <a:gd name="connsiteY248" fmla="*/ 4809903 h 6858000"/>
              <a:gd name="connsiteX249" fmla="*/ 5599771 w 7467600"/>
              <a:gd name="connsiteY249" fmla="*/ 5509652 h 6858000"/>
              <a:gd name="connsiteX250" fmla="*/ 5548843 w 7467600"/>
              <a:gd name="connsiteY250" fmla="*/ 5563845 h 6858000"/>
              <a:gd name="connsiteX251" fmla="*/ 5940952 w 7467600"/>
              <a:gd name="connsiteY251" fmla="*/ 6250028 h 6858000"/>
              <a:gd name="connsiteX252" fmla="*/ 6043441 w 7467600"/>
              <a:gd name="connsiteY252" fmla="*/ 6665847 h 6858000"/>
              <a:gd name="connsiteX253" fmla="*/ 6093432 w 7467600"/>
              <a:gd name="connsiteY253" fmla="*/ 6858000 h 6858000"/>
              <a:gd name="connsiteX254" fmla="*/ 6034344 w 7467600"/>
              <a:gd name="connsiteY254" fmla="*/ 6858000 h 6858000"/>
              <a:gd name="connsiteX255" fmla="*/ 6026679 w 7467600"/>
              <a:gd name="connsiteY255" fmla="*/ 6836959 h 6858000"/>
              <a:gd name="connsiteX256" fmla="*/ 5800441 w 7467600"/>
              <a:gd name="connsiteY256" fmla="*/ 6335286 h 6858000"/>
              <a:gd name="connsiteX257" fmla="*/ 5526562 w 7467600"/>
              <a:gd name="connsiteY257" fmla="*/ 5705388 h 6858000"/>
              <a:gd name="connsiteX258" fmla="*/ 5519640 w 7467600"/>
              <a:gd name="connsiteY258" fmla="*/ 5683774 h 6858000"/>
              <a:gd name="connsiteX259" fmla="*/ 5844559 w 7467600"/>
              <a:gd name="connsiteY259" fmla="*/ 6553349 h 6858000"/>
              <a:gd name="connsiteX260" fmla="*/ 5975994 w 7467600"/>
              <a:gd name="connsiteY260" fmla="*/ 6858000 h 6858000"/>
              <a:gd name="connsiteX261" fmla="*/ 5898547 w 7467600"/>
              <a:gd name="connsiteY261" fmla="*/ 6858000 h 6858000"/>
              <a:gd name="connsiteX262" fmla="*/ 5682041 w 7467600"/>
              <a:gd name="connsiteY262" fmla="*/ 6355860 h 6858000"/>
              <a:gd name="connsiteX263" fmla="*/ 5461758 w 7467600"/>
              <a:gd name="connsiteY263" fmla="*/ 5820220 h 6858000"/>
              <a:gd name="connsiteX264" fmla="*/ 5237282 w 7467600"/>
              <a:gd name="connsiteY264" fmla="*/ 6579086 h 6858000"/>
              <a:gd name="connsiteX265" fmla="*/ 5115009 w 7467600"/>
              <a:gd name="connsiteY265" fmla="*/ 6858000 h 6858000"/>
              <a:gd name="connsiteX266" fmla="*/ 5028074 w 7467600"/>
              <a:gd name="connsiteY266" fmla="*/ 6858000 h 6858000"/>
              <a:gd name="connsiteX267" fmla="*/ 5079508 w 7467600"/>
              <a:gd name="connsiteY267" fmla="*/ 6749074 h 6858000"/>
              <a:gd name="connsiteX268" fmla="*/ 5371846 w 7467600"/>
              <a:gd name="connsiteY268" fmla="*/ 5924413 h 6858000"/>
              <a:gd name="connsiteX269" fmla="*/ 5270512 w 7467600"/>
              <a:gd name="connsiteY269" fmla="*/ 6138975 h 6858000"/>
              <a:gd name="connsiteX270" fmla="*/ 5062409 w 7467600"/>
              <a:gd name="connsiteY270" fmla="*/ 6653544 h 6858000"/>
              <a:gd name="connsiteX271" fmla="*/ 5036628 w 7467600"/>
              <a:gd name="connsiteY271" fmla="*/ 6754247 h 6858000"/>
              <a:gd name="connsiteX272" fmla="*/ 5009112 w 7467600"/>
              <a:gd name="connsiteY272" fmla="*/ 6858000 h 6858000"/>
              <a:gd name="connsiteX273" fmla="*/ 4976679 w 7467600"/>
              <a:gd name="connsiteY273" fmla="*/ 6858000 h 6858000"/>
              <a:gd name="connsiteX274" fmla="*/ 5006537 w 7467600"/>
              <a:gd name="connsiteY274" fmla="*/ 6747068 h 6858000"/>
              <a:gd name="connsiteX275" fmla="*/ 5032723 w 7467600"/>
              <a:gd name="connsiteY275" fmla="*/ 6644957 h 6858000"/>
              <a:gd name="connsiteX276" fmla="*/ 5242949 w 7467600"/>
              <a:gd name="connsiteY276" fmla="*/ 6125175 h 6858000"/>
              <a:gd name="connsiteX277" fmla="*/ 5286321 w 7467600"/>
              <a:gd name="connsiteY277" fmla="*/ 6033555 h 6858000"/>
              <a:gd name="connsiteX278" fmla="*/ 5008210 w 7467600"/>
              <a:gd name="connsiteY278" fmla="*/ 6649194 h 6858000"/>
              <a:gd name="connsiteX279" fmla="*/ 4986321 w 7467600"/>
              <a:gd name="connsiteY279" fmla="*/ 6765687 h 6858000"/>
              <a:gd name="connsiteX280" fmla="*/ 4973474 w 7467600"/>
              <a:gd name="connsiteY280" fmla="*/ 6858000 h 6858000"/>
              <a:gd name="connsiteX281" fmla="*/ 4907178 w 7467600"/>
              <a:gd name="connsiteY281" fmla="*/ 6858000 h 6858000"/>
              <a:gd name="connsiteX282" fmla="*/ 4910810 w 7467600"/>
              <a:gd name="connsiteY282" fmla="*/ 6829660 h 6858000"/>
              <a:gd name="connsiteX283" fmla="*/ 4987461 w 7467600"/>
              <a:gd name="connsiteY283" fmla="*/ 6432994 h 6858000"/>
              <a:gd name="connsiteX284" fmla="*/ 5179262 w 7467600"/>
              <a:gd name="connsiteY284" fmla="*/ 6035044 h 6858000"/>
              <a:gd name="connsiteX285" fmla="*/ 4689678 w 7467600"/>
              <a:gd name="connsiteY285" fmla="*/ 6440241 h 6858000"/>
              <a:gd name="connsiteX286" fmla="*/ 4477543 w 7467600"/>
              <a:gd name="connsiteY286" fmla="*/ 6674836 h 6858000"/>
              <a:gd name="connsiteX287" fmla="*/ 4329957 w 7467600"/>
              <a:gd name="connsiteY287" fmla="*/ 6858000 h 6858000"/>
              <a:gd name="connsiteX288" fmla="*/ 4218595 w 7467600"/>
              <a:gd name="connsiteY288" fmla="*/ 6858000 h 6858000"/>
              <a:gd name="connsiteX289" fmla="*/ 4368888 w 7467600"/>
              <a:gd name="connsiteY289" fmla="*/ 6668412 h 6858000"/>
              <a:gd name="connsiteX290" fmla="*/ 4563091 w 7467600"/>
              <a:gd name="connsiteY290" fmla="*/ 6442508 h 6858000"/>
              <a:gd name="connsiteX291" fmla="*/ 5387324 w 7467600"/>
              <a:gd name="connsiteY291" fmla="*/ 5705830 h 6858000"/>
              <a:gd name="connsiteX292" fmla="*/ 5073620 w 7467600"/>
              <a:gd name="connsiteY292" fmla="*/ 5955437 h 6858000"/>
              <a:gd name="connsiteX293" fmla="*/ 4689789 w 7467600"/>
              <a:gd name="connsiteY293" fmla="*/ 6268382 h 6858000"/>
              <a:gd name="connsiteX294" fmla="*/ 4418722 w 7467600"/>
              <a:gd name="connsiteY294" fmla="*/ 6570886 h 6858000"/>
              <a:gd name="connsiteX295" fmla="*/ 4214944 w 7467600"/>
              <a:gd name="connsiteY295" fmla="*/ 6858000 h 6858000"/>
              <a:gd name="connsiteX296" fmla="*/ 4177898 w 7467600"/>
              <a:gd name="connsiteY296" fmla="*/ 6858000 h 6858000"/>
              <a:gd name="connsiteX297" fmla="*/ 4391597 w 7467600"/>
              <a:gd name="connsiteY297" fmla="*/ 6556370 h 6858000"/>
              <a:gd name="connsiteX298" fmla="*/ 4668889 w 7467600"/>
              <a:gd name="connsiteY298" fmla="*/ 6246399 h 6858000"/>
              <a:gd name="connsiteX299" fmla="*/ 5055427 w 7467600"/>
              <a:gd name="connsiteY299" fmla="*/ 5931476 h 6858000"/>
              <a:gd name="connsiteX300" fmla="*/ 5371814 w 7467600"/>
              <a:gd name="connsiteY300" fmla="*/ 5678975 h 6858000"/>
              <a:gd name="connsiteX301" fmla="*/ 4987918 w 7467600"/>
              <a:gd name="connsiteY301" fmla="*/ 5838701 h 6858000"/>
              <a:gd name="connsiteX302" fmla="*/ 4317146 w 7467600"/>
              <a:gd name="connsiteY302" fmla="*/ 6587716 h 6858000"/>
              <a:gd name="connsiteX303" fmla="*/ 4171627 w 7467600"/>
              <a:gd name="connsiteY303" fmla="*/ 6858000 h 6858000"/>
              <a:gd name="connsiteX304" fmla="*/ 4081585 w 7467600"/>
              <a:gd name="connsiteY304" fmla="*/ 6858000 h 6858000"/>
              <a:gd name="connsiteX305" fmla="*/ 4238603 w 7467600"/>
              <a:gd name="connsiteY305" fmla="*/ 6559341 h 6858000"/>
              <a:gd name="connsiteX306" fmla="*/ 4778333 w 7467600"/>
              <a:gd name="connsiteY306" fmla="*/ 5873626 h 6858000"/>
              <a:gd name="connsiteX307" fmla="*/ 5414185 w 7467600"/>
              <a:gd name="connsiteY307" fmla="*/ 5573882 h 6858000"/>
              <a:gd name="connsiteX308" fmla="*/ 5959648 w 7467600"/>
              <a:gd name="connsiteY308" fmla="*/ 4760797 h 6858000"/>
              <a:gd name="connsiteX309" fmla="*/ 5355019 w 7467600"/>
              <a:gd name="connsiteY309" fmla="*/ 4734672 h 6858000"/>
              <a:gd name="connsiteX310" fmla="*/ 5083565 w 7467600"/>
              <a:gd name="connsiteY310" fmla="*/ 5179121 h 6858000"/>
              <a:gd name="connsiteX311" fmla="*/ 4713577 w 7467600"/>
              <a:gd name="connsiteY311" fmla="*/ 5616803 h 6858000"/>
              <a:gd name="connsiteX312" fmla="*/ 3989559 w 7467600"/>
              <a:gd name="connsiteY312" fmla="*/ 6145945 h 6858000"/>
              <a:gd name="connsiteX313" fmla="*/ 3939824 w 7467600"/>
              <a:gd name="connsiteY313" fmla="*/ 6066900 h 6858000"/>
              <a:gd name="connsiteX314" fmla="*/ 4584537 w 7467600"/>
              <a:gd name="connsiteY314" fmla="*/ 5324826 h 6858000"/>
              <a:gd name="connsiteX315" fmla="*/ 5037105 w 7467600"/>
              <a:gd name="connsiteY315" fmla="*/ 5088765 h 6858000"/>
              <a:gd name="connsiteX316" fmla="*/ 5039930 w 7467600"/>
              <a:gd name="connsiteY316" fmla="*/ 5089585 h 6858000"/>
              <a:gd name="connsiteX317" fmla="*/ 5263764 w 7467600"/>
              <a:gd name="connsiteY317" fmla="*/ 4735525 h 6858000"/>
              <a:gd name="connsiteX318" fmla="*/ 4086300 w 7467600"/>
              <a:gd name="connsiteY318" fmla="*/ 4884599 h 6858000"/>
              <a:gd name="connsiteX319" fmla="*/ 4085485 w 7467600"/>
              <a:gd name="connsiteY319" fmla="*/ 4899070 h 6858000"/>
              <a:gd name="connsiteX320" fmla="*/ 3871915 w 7467600"/>
              <a:gd name="connsiteY320" fmla="*/ 5253645 h 6858000"/>
              <a:gd name="connsiteX321" fmla="*/ 3799374 w 7467600"/>
              <a:gd name="connsiteY321" fmla="*/ 5466127 h 6858000"/>
              <a:gd name="connsiteX322" fmla="*/ 3498850 w 7467600"/>
              <a:gd name="connsiteY322" fmla="*/ 6661888 h 6858000"/>
              <a:gd name="connsiteX323" fmla="*/ 3399216 w 7467600"/>
              <a:gd name="connsiteY323" fmla="*/ 6858000 h 6858000"/>
              <a:gd name="connsiteX324" fmla="*/ 3303688 w 7467600"/>
              <a:gd name="connsiteY324" fmla="*/ 6858000 h 6858000"/>
              <a:gd name="connsiteX325" fmla="*/ 3391774 w 7467600"/>
              <a:gd name="connsiteY325" fmla="*/ 6697181 h 6858000"/>
              <a:gd name="connsiteX326" fmla="*/ 3735540 w 7467600"/>
              <a:gd name="connsiteY326" fmla="*/ 5546923 h 6858000"/>
              <a:gd name="connsiteX327" fmla="*/ 3729438 w 7467600"/>
              <a:gd name="connsiteY327" fmla="*/ 5569058 h 6858000"/>
              <a:gd name="connsiteX328" fmla="*/ 3707782 w 7467600"/>
              <a:gd name="connsiteY328" fmla="*/ 5644908 h 6858000"/>
              <a:gd name="connsiteX329" fmla="*/ 3583827 w 7467600"/>
              <a:gd name="connsiteY329" fmla="*/ 6039215 h 6858000"/>
              <a:gd name="connsiteX330" fmla="*/ 3547861 w 7467600"/>
              <a:gd name="connsiteY330" fmla="*/ 6129609 h 6858000"/>
              <a:gd name="connsiteX331" fmla="*/ 3490905 w 7467600"/>
              <a:gd name="connsiteY331" fmla="*/ 6277660 h 6858000"/>
              <a:gd name="connsiteX332" fmla="*/ 3455859 w 7467600"/>
              <a:gd name="connsiteY332" fmla="*/ 6391301 h 6858000"/>
              <a:gd name="connsiteX333" fmla="*/ 3429112 w 7467600"/>
              <a:gd name="connsiteY333" fmla="*/ 6479469 h 6858000"/>
              <a:gd name="connsiteX334" fmla="*/ 3304862 w 7467600"/>
              <a:gd name="connsiteY334" fmla="*/ 6796476 h 6858000"/>
              <a:gd name="connsiteX335" fmla="*/ 3276071 w 7467600"/>
              <a:gd name="connsiteY335" fmla="*/ 6858000 h 6858000"/>
              <a:gd name="connsiteX336" fmla="*/ 3240805 w 7467600"/>
              <a:gd name="connsiteY336" fmla="*/ 6858000 h 6858000"/>
              <a:gd name="connsiteX337" fmla="*/ 3275917 w 7467600"/>
              <a:gd name="connsiteY337" fmla="*/ 6783192 h 6858000"/>
              <a:gd name="connsiteX338" fmla="*/ 3399358 w 7467600"/>
              <a:gd name="connsiteY338" fmla="*/ 6469011 h 6858000"/>
              <a:gd name="connsiteX339" fmla="*/ 3425650 w 7467600"/>
              <a:gd name="connsiteY339" fmla="*/ 6381333 h 6858000"/>
              <a:gd name="connsiteX340" fmla="*/ 3460661 w 7467600"/>
              <a:gd name="connsiteY340" fmla="*/ 6266763 h 6858000"/>
              <a:gd name="connsiteX341" fmla="*/ 3518021 w 7467600"/>
              <a:gd name="connsiteY341" fmla="*/ 6117298 h 6858000"/>
              <a:gd name="connsiteX342" fmla="*/ 3554035 w 7467600"/>
              <a:gd name="connsiteY342" fmla="*/ 6027832 h 6858000"/>
              <a:gd name="connsiteX343" fmla="*/ 3677174 w 7467600"/>
              <a:gd name="connsiteY343" fmla="*/ 5636351 h 6858000"/>
              <a:gd name="connsiteX344" fmla="*/ 3698819 w 7467600"/>
              <a:gd name="connsiteY344" fmla="*/ 5560503 h 6858000"/>
              <a:gd name="connsiteX345" fmla="*/ 3702094 w 7467600"/>
              <a:gd name="connsiteY345" fmla="*/ 5549194 h 6858000"/>
              <a:gd name="connsiteX346" fmla="*/ 3398355 w 7467600"/>
              <a:gd name="connsiteY346" fmla="*/ 6094603 h 6858000"/>
              <a:gd name="connsiteX347" fmla="*/ 3193941 w 7467600"/>
              <a:gd name="connsiteY347" fmla="*/ 6798775 h 6858000"/>
              <a:gd name="connsiteX348" fmla="*/ 3184140 w 7467600"/>
              <a:gd name="connsiteY348" fmla="*/ 6858000 h 6858000"/>
              <a:gd name="connsiteX349" fmla="*/ 3099978 w 7467600"/>
              <a:gd name="connsiteY349" fmla="*/ 6858000 h 6858000"/>
              <a:gd name="connsiteX350" fmla="*/ 3101556 w 7467600"/>
              <a:gd name="connsiteY350" fmla="*/ 6843337 h 6858000"/>
              <a:gd name="connsiteX351" fmla="*/ 3370162 w 7467600"/>
              <a:gd name="connsiteY351" fmla="*/ 5785550 h 6858000"/>
              <a:gd name="connsiteX352" fmla="*/ 3746477 w 7467600"/>
              <a:gd name="connsiteY352" fmla="*/ 5377889 h 6858000"/>
              <a:gd name="connsiteX353" fmla="*/ 3863399 w 7467600"/>
              <a:gd name="connsiteY353" fmla="*/ 5087257 h 6858000"/>
              <a:gd name="connsiteX354" fmla="*/ 3968712 w 7467600"/>
              <a:gd name="connsiteY354" fmla="*/ 4913989 h 6858000"/>
              <a:gd name="connsiteX355" fmla="*/ 2792390 w 7467600"/>
              <a:gd name="connsiteY355" fmla="*/ 5382974 h 6858000"/>
              <a:gd name="connsiteX356" fmla="*/ 2714982 w 7467600"/>
              <a:gd name="connsiteY356" fmla="*/ 5427051 h 6858000"/>
              <a:gd name="connsiteX357" fmla="*/ 2813361 w 7467600"/>
              <a:gd name="connsiteY357" fmla="*/ 6023912 h 6858000"/>
              <a:gd name="connsiteX358" fmla="*/ 2688430 w 7467600"/>
              <a:gd name="connsiteY358" fmla="*/ 6801564 h 6858000"/>
              <a:gd name="connsiteX359" fmla="*/ 2629626 w 7467600"/>
              <a:gd name="connsiteY359" fmla="*/ 6763394 h 6858000"/>
              <a:gd name="connsiteX360" fmla="*/ 2565328 w 7467600"/>
              <a:gd name="connsiteY360" fmla="*/ 5516399 h 6858000"/>
              <a:gd name="connsiteX361" fmla="*/ 1922999 w 7467600"/>
              <a:gd name="connsiteY361" fmla="*/ 5980343 h 6858000"/>
              <a:gd name="connsiteX362" fmla="*/ 1950261 w 7467600"/>
              <a:gd name="connsiteY362" fmla="*/ 6405858 h 6858000"/>
              <a:gd name="connsiteX363" fmla="*/ 2365554 w 7467600"/>
              <a:gd name="connsiteY363" fmla="*/ 6759107 h 6858000"/>
              <a:gd name="connsiteX364" fmla="*/ 2424142 w 7467600"/>
              <a:gd name="connsiteY364" fmla="*/ 6858000 h 6858000"/>
              <a:gd name="connsiteX365" fmla="*/ 2395994 w 7467600"/>
              <a:gd name="connsiteY365" fmla="*/ 6858000 h 6858000"/>
              <a:gd name="connsiteX366" fmla="*/ 2392863 w 7467600"/>
              <a:gd name="connsiteY366" fmla="*/ 6852964 h 6858000"/>
              <a:gd name="connsiteX367" fmla="*/ 2017589 w 7467600"/>
              <a:gd name="connsiteY367" fmla="*/ 6493982 h 6858000"/>
              <a:gd name="connsiteX368" fmla="*/ 2147336 w 7467600"/>
              <a:gd name="connsiteY368" fmla="*/ 6594052 h 6858000"/>
              <a:gd name="connsiteX369" fmla="*/ 2207047 w 7467600"/>
              <a:gd name="connsiteY369" fmla="*/ 6654540 h 6858000"/>
              <a:gd name="connsiteX370" fmla="*/ 2299106 w 7467600"/>
              <a:gd name="connsiteY370" fmla="*/ 6778931 h 6858000"/>
              <a:gd name="connsiteX371" fmla="*/ 2314430 w 7467600"/>
              <a:gd name="connsiteY371" fmla="*/ 6801144 h 6858000"/>
              <a:gd name="connsiteX372" fmla="*/ 2352406 w 7467600"/>
              <a:gd name="connsiteY372" fmla="*/ 6858000 h 6858000"/>
              <a:gd name="connsiteX373" fmla="*/ 2314492 w 7467600"/>
              <a:gd name="connsiteY373" fmla="*/ 6858000 h 6858000"/>
              <a:gd name="connsiteX374" fmla="*/ 2288095 w 7467600"/>
              <a:gd name="connsiteY374" fmla="*/ 6818030 h 6858000"/>
              <a:gd name="connsiteX375" fmla="*/ 2272768 w 7467600"/>
              <a:gd name="connsiteY375" fmla="*/ 6795822 h 6858000"/>
              <a:gd name="connsiteX376" fmla="*/ 2182715 w 7467600"/>
              <a:gd name="connsiteY376" fmla="*/ 6675071 h 6858000"/>
              <a:gd name="connsiteX377" fmla="*/ 2032061 w 7467600"/>
              <a:gd name="connsiteY377" fmla="*/ 6541380 h 6858000"/>
              <a:gd name="connsiteX378" fmla="*/ 2257220 w 7467600"/>
              <a:gd name="connsiteY378" fmla="*/ 6826257 h 6858000"/>
              <a:gd name="connsiteX379" fmla="*/ 2281324 w 7467600"/>
              <a:gd name="connsiteY379" fmla="*/ 6858000 h 6858000"/>
              <a:gd name="connsiteX380" fmla="*/ 2242860 w 7467600"/>
              <a:gd name="connsiteY380" fmla="*/ 6858000 h 6858000"/>
              <a:gd name="connsiteX381" fmla="*/ 2232818 w 7467600"/>
              <a:gd name="connsiteY381" fmla="*/ 6844926 h 6858000"/>
              <a:gd name="connsiteX382" fmla="*/ 1990172 w 7467600"/>
              <a:gd name="connsiteY382" fmla="*/ 6542121 h 6858000"/>
              <a:gd name="connsiteX383" fmla="*/ 2124090 w 7467600"/>
              <a:gd name="connsiteY383" fmla="*/ 6761017 h 6858000"/>
              <a:gd name="connsiteX384" fmla="*/ 2200380 w 7467600"/>
              <a:gd name="connsiteY384" fmla="*/ 6858000 h 6858000"/>
              <a:gd name="connsiteX385" fmla="*/ 2147507 w 7467600"/>
              <a:gd name="connsiteY385" fmla="*/ 6858000 h 6858000"/>
              <a:gd name="connsiteX386" fmla="*/ 2070668 w 7467600"/>
              <a:gd name="connsiteY386" fmla="*/ 6761520 h 6858000"/>
              <a:gd name="connsiteX387" fmla="*/ 1975142 w 7467600"/>
              <a:gd name="connsiteY387" fmla="*/ 6585570 h 6858000"/>
              <a:gd name="connsiteX388" fmla="*/ 2050035 w 7467600"/>
              <a:gd name="connsiteY388" fmla="*/ 6813345 h 6858000"/>
              <a:gd name="connsiteX389" fmla="*/ 2063025 w 7467600"/>
              <a:gd name="connsiteY389" fmla="*/ 6858000 h 6858000"/>
              <a:gd name="connsiteX390" fmla="*/ 2021675 w 7467600"/>
              <a:gd name="connsiteY390" fmla="*/ 6858000 h 6858000"/>
              <a:gd name="connsiteX391" fmla="*/ 2019308 w 7467600"/>
              <a:gd name="connsiteY391" fmla="*/ 6847118 h 6858000"/>
              <a:gd name="connsiteX392" fmla="*/ 1938835 w 7467600"/>
              <a:gd name="connsiteY392" fmla="*/ 6551160 h 6858000"/>
              <a:gd name="connsiteX393" fmla="*/ 1953230 w 7467600"/>
              <a:gd name="connsiteY393" fmla="*/ 6759699 h 6858000"/>
              <a:gd name="connsiteX394" fmla="*/ 1956763 w 7467600"/>
              <a:gd name="connsiteY394" fmla="*/ 6778191 h 6858000"/>
              <a:gd name="connsiteX395" fmla="*/ 1967925 w 7467600"/>
              <a:gd name="connsiteY395" fmla="*/ 6858000 h 6858000"/>
              <a:gd name="connsiteX396" fmla="*/ 1936622 w 7467600"/>
              <a:gd name="connsiteY396" fmla="*/ 6858000 h 6858000"/>
              <a:gd name="connsiteX397" fmla="*/ 1926261 w 7467600"/>
              <a:gd name="connsiteY397" fmla="*/ 6784064 h 6858000"/>
              <a:gd name="connsiteX398" fmla="*/ 1922724 w 7467600"/>
              <a:gd name="connsiteY398" fmla="*/ 6765577 h 6858000"/>
              <a:gd name="connsiteX399" fmla="*/ 1904650 w 7467600"/>
              <a:gd name="connsiteY399" fmla="*/ 6639616 h 6858000"/>
              <a:gd name="connsiteX400" fmla="*/ 1885273 w 7467600"/>
              <a:gd name="connsiteY400" fmla="*/ 6858000 h 6858000"/>
              <a:gd name="connsiteX401" fmla="*/ 1854363 w 7467600"/>
              <a:gd name="connsiteY401" fmla="*/ 6858000 h 6858000"/>
              <a:gd name="connsiteX402" fmla="*/ 1880391 w 7467600"/>
              <a:gd name="connsiteY402" fmla="*/ 6603796 h 6858000"/>
              <a:gd name="connsiteX403" fmla="*/ 1818273 w 7467600"/>
              <a:gd name="connsiteY403" fmla="*/ 6715729 h 6858000"/>
              <a:gd name="connsiteX404" fmla="*/ 1794691 w 7467600"/>
              <a:gd name="connsiteY404" fmla="*/ 6843239 h 6858000"/>
              <a:gd name="connsiteX405" fmla="*/ 1794914 w 7467600"/>
              <a:gd name="connsiteY405" fmla="*/ 6858000 h 6858000"/>
              <a:gd name="connsiteX406" fmla="*/ 1746128 w 7467600"/>
              <a:gd name="connsiteY406" fmla="*/ 6858000 h 6858000"/>
              <a:gd name="connsiteX407" fmla="*/ 1753934 w 7467600"/>
              <a:gd name="connsiteY407" fmla="*/ 6724796 h 6858000"/>
              <a:gd name="connsiteX408" fmla="*/ 1792053 w 7467600"/>
              <a:gd name="connsiteY408" fmla="*/ 6572396 h 6858000"/>
              <a:gd name="connsiteX409" fmla="*/ 1862248 w 7467600"/>
              <a:gd name="connsiteY409" fmla="*/ 6266397 h 6858000"/>
              <a:gd name="connsiteX410" fmla="*/ 1862250 w 7467600"/>
              <a:gd name="connsiteY410" fmla="*/ 6033531 h 6858000"/>
              <a:gd name="connsiteX411" fmla="*/ 1211999 w 7467600"/>
              <a:gd name="connsiteY411" fmla="*/ 6683610 h 6858000"/>
              <a:gd name="connsiteX412" fmla="*/ 1213266 w 7467600"/>
              <a:gd name="connsiteY412" fmla="*/ 6691947 h 6858000"/>
              <a:gd name="connsiteX413" fmla="*/ 1203370 w 7467600"/>
              <a:gd name="connsiteY413" fmla="*/ 6850676 h 6858000"/>
              <a:gd name="connsiteX414" fmla="*/ 1203671 w 7467600"/>
              <a:gd name="connsiteY414" fmla="*/ 6858000 h 6858000"/>
              <a:gd name="connsiteX415" fmla="*/ 1143180 w 7467600"/>
              <a:gd name="connsiteY415" fmla="*/ 6858000 h 6858000"/>
              <a:gd name="connsiteX416" fmla="*/ 1142176 w 7467600"/>
              <a:gd name="connsiteY416" fmla="*/ 6766045 h 6858000"/>
              <a:gd name="connsiteX417" fmla="*/ 1067484 w 7467600"/>
              <a:gd name="connsiteY417" fmla="*/ 6858000 h 6858000"/>
              <a:gd name="connsiteX418" fmla="*/ 953928 w 7467600"/>
              <a:gd name="connsiteY418" fmla="*/ 6858000 h 6858000"/>
              <a:gd name="connsiteX419" fmla="*/ 959715 w 7467600"/>
              <a:gd name="connsiteY419" fmla="*/ 6850185 h 6858000"/>
              <a:gd name="connsiteX420" fmla="*/ 1483788 w 7467600"/>
              <a:gd name="connsiteY420" fmla="*/ 6259174 h 6858000"/>
              <a:gd name="connsiteX421" fmla="*/ 1100671 w 7467600"/>
              <a:gd name="connsiteY421" fmla="*/ 6252137 h 6858000"/>
              <a:gd name="connsiteX422" fmla="*/ 1090144 w 7467600"/>
              <a:gd name="connsiteY422" fmla="*/ 6256748 h 6858000"/>
              <a:gd name="connsiteX423" fmla="*/ 1095872 w 7467600"/>
              <a:gd name="connsiteY423" fmla="*/ 6271892 h 6858000"/>
              <a:gd name="connsiteX424" fmla="*/ 262785 w 7467600"/>
              <a:gd name="connsiteY424" fmla="*/ 6845450 h 6858000"/>
              <a:gd name="connsiteX425" fmla="*/ 209968 w 7467600"/>
              <a:gd name="connsiteY425" fmla="*/ 6770713 h 6858000"/>
              <a:gd name="connsiteX426" fmla="*/ 873460 w 7467600"/>
              <a:gd name="connsiteY426" fmla="*/ 6253768 h 6858000"/>
              <a:gd name="connsiteX427" fmla="*/ 192686 w 7467600"/>
              <a:gd name="connsiteY427" fmla="*/ 5849257 h 6858000"/>
              <a:gd name="connsiteX428" fmla="*/ 4696 w 7467600"/>
              <a:gd name="connsiteY428" fmla="*/ 5697668 h 6858000"/>
              <a:gd name="connsiteX429" fmla="*/ 0 w 7467600"/>
              <a:gd name="connsiteY429" fmla="*/ 5689984 h 6858000"/>
              <a:gd name="connsiteX430" fmla="*/ 0 w 7467600"/>
              <a:gd name="connsiteY430" fmla="*/ 5513472 h 6858000"/>
              <a:gd name="connsiteX431" fmla="*/ 174101 w 7467600"/>
              <a:gd name="connsiteY431" fmla="*/ 5620277 h 6858000"/>
              <a:gd name="connsiteX432" fmla="*/ 891800 w 7467600"/>
              <a:gd name="connsiteY432" fmla="*/ 6036935 h 6858000"/>
              <a:gd name="connsiteX433" fmla="*/ 1072219 w 7467600"/>
              <a:gd name="connsiteY433" fmla="*/ 6169443 h 6858000"/>
              <a:gd name="connsiteX434" fmla="*/ 1074117 w 7467600"/>
              <a:gd name="connsiteY434" fmla="*/ 6170301 h 6858000"/>
              <a:gd name="connsiteX435" fmla="*/ 1083114 w 7467600"/>
              <a:gd name="connsiteY435" fmla="*/ 6174131 h 6858000"/>
              <a:gd name="connsiteX436" fmla="*/ 1543010 w 7467600"/>
              <a:gd name="connsiteY436" fmla="*/ 6191140 h 6858000"/>
              <a:gd name="connsiteX437" fmla="*/ 1551080 w 7467600"/>
              <a:gd name="connsiteY437" fmla="*/ 6195006 h 6858000"/>
              <a:gd name="connsiteX438" fmla="*/ 2345443 w 7467600"/>
              <a:gd name="connsiteY438" fmla="*/ 5549882 h 6858000"/>
              <a:gd name="connsiteX439" fmla="*/ 1721499 w 7467600"/>
              <a:gd name="connsiteY439" fmla="*/ 5599969 h 6858000"/>
              <a:gd name="connsiteX440" fmla="*/ 767716 w 7467600"/>
              <a:gd name="connsiteY440" fmla="*/ 5472768 h 6858000"/>
              <a:gd name="connsiteX441" fmla="*/ 722147 w 7467600"/>
              <a:gd name="connsiteY441" fmla="*/ 5393091 h 6858000"/>
              <a:gd name="connsiteX442" fmla="*/ 1485552 w 7467600"/>
              <a:gd name="connsiteY442" fmla="*/ 5313202 h 6858000"/>
              <a:gd name="connsiteX443" fmla="*/ 2143004 w 7467600"/>
              <a:gd name="connsiteY443" fmla="*/ 5402420 h 6858000"/>
              <a:gd name="connsiteX444" fmla="*/ 1933391 w 7467600"/>
              <a:gd name="connsiteY444" fmla="*/ 5156971 h 6858000"/>
              <a:gd name="connsiteX445" fmla="*/ 1827118 w 7467600"/>
              <a:gd name="connsiteY445" fmla="*/ 4968410 h 6858000"/>
              <a:gd name="connsiteX446" fmla="*/ 1837349 w 7467600"/>
              <a:gd name="connsiteY446" fmla="*/ 4956357 h 6858000"/>
              <a:gd name="connsiteX447" fmla="*/ 2162835 w 7467600"/>
              <a:gd name="connsiteY447" fmla="*/ 5187853 h 6858000"/>
              <a:gd name="connsiteX448" fmla="*/ 2257167 w 7467600"/>
              <a:gd name="connsiteY448" fmla="*/ 5462123 h 6858000"/>
              <a:gd name="connsiteX449" fmla="*/ 2261598 w 7467600"/>
              <a:gd name="connsiteY449" fmla="*/ 5467998 h 6858000"/>
              <a:gd name="connsiteX450" fmla="*/ 2437177 w 7467600"/>
              <a:gd name="connsiteY450" fmla="*/ 5479608 h 6858000"/>
              <a:gd name="connsiteX451" fmla="*/ 2445247 w 7467600"/>
              <a:gd name="connsiteY451" fmla="*/ 5483476 h 6858000"/>
              <a:gd name="connsiteX452" fmla="*/ 2743626 w 7467600"/>
              <a:gd name="connsiteY452" fmla="*/ 5304819 h 6858000"/>
              <a:gd name="connsiteX453" fmla="*/ 3048102 w 7467600"/>
              <a:gd name="connsiteY453" fmla="*/ 5150595 h 6858000"/>
              <a:gd name="connsiteX454" fmla="*/ 1799414 w 7467600"/>
              <a:gd name="connsiteY454" fmla="*/ 4694732 h 6858000"/>
              <a:gd name="connsiteX455" fmla="*/ 1771735 w 7467600"/>
              <a:gd name="connsiteY455" fmla="*/ 4619929 h 6858000"/>
              <a:gd name="connsiteX456" fmla="*/ 3104273 w 7467600"/>
              <a:gd name="connsiteY456" fmla="*/ 5076159 h 6858000"/>
              <a:gd name="connsiteX457" fmla="*/ 3113245 w 7467600"/>
              <a:gd name="connsiteY457" fmla="*/ 5090705 h 6858000"/>
              <a:gd name="connsiteX458" fmla="*/ 3126294 w 7467600"/>
              <a:gd name="connsiteY458" fmla="*/ 5114400 h 6858000"/>
              <a:gd name="connsiteX459" fmla="*/ 3937433 w 7467600"/>
              <a:gd name="connsiteY459" fmla="*/ 4830473 h 6858000"/>
              <a:gd name="connsiteX460" fmla="*/ 3590475 w 7467600"/>
              <a:gd name="connsiteY460" fmla="*/ 4597974 h 6858000"/>
              <a:gd name="connsiteX461" fmla="*/ 3100264 w 7467600"/>
              <a:gd name="connsiteY461" fmla="*/ 4579845 h 6858000"/>
              <a:gd name="connsiteX462" fmla="*/ 2183576 w 7467600"/>
              <a:gd name="connsiteY462" fmla="*/ 4227150 h 6858000"/>
              <a:gd name="connsiteX463" fmla="*/ 2151029 w 7467600"/>
              <a:gd name="connsiteY463" fmla="*/ 4146947 h 6858000"/>
              <a:gd name="connsiteX464" fmla="*/ 3563434 w 7467600"/>
              <a:gd name="connsiteY464" fmla="*/ 4469115 h 6858000"/>
              <a:gd name="connsiteX465" fmla="*/ 3177952 w 7467600"/>
              <a:gd name="connsiteY465" fmla="*/ 3657386 h 6858000"/>
              <a:gd name="connsiteX466" fmla="*/ 3189263 w 7467600"/>
              <a:gd name="connsiteY466" fmla="*/ 3625726 h 6858000"/>
              <a:gd name="connsiteX467" fmla="*/ 3560912 w 7467600"/>
              <a:gd name="connsiteY467" fmla="*/ 4079863 h 6858000"/>
              <a:gd name="connsiteX468" fmla="*/ 3626636 w 7467600"/>
              <a:gd name="connsiteY468" fmla="*/ 4512230 h 6858000"/>
              <a:gd name="connsiteX469" fmla="*/ 3653088 w 7467600"/>
              <a:gd name="connsiteY469" fmla="*/ 4521417 h 6858000"/>
              <a:gd name="connsiteX470" fmla="*/ 3988128 w 7467600"/>
              <a:gd name="connsiteY470" fmla="*/ 4817267 h 6858000"/>
              <a:gd name="connsiteX471" fmla="*/ 4830582 w 7467600"/>
              <a:gd name="connsiteY471" fmla="*/ 4676000 h 6858000"/>
              <a:gd name="connsiteX472" fmla="*/ 4830100 w 7467600"/>
              <a:gd name="connsiteY472" fmla="*/ 4675554 h 6858000"/>
              <a:gd name="connsiteX473" fmla="*/ 4036318 w 7467600"/>
              <a:gd name="connsiteY473" fmla="*/ 4147013 h 6858000"/>
              <a:gd name="connsiteX474" fmla="*/ 3432098 w 7467600"/>
              <a:gd name="connsiteY474" fmla="*/ 3537312 h 6858000"/>
              <a:gd name="connsiteX475" fmla="*/ 3446761 w 7467600"/>
              <a:gd name="connsiteY475" fmla="*/ 3461278 h 6858000"/>
              <a:gd name="connsiteX476" fmla="*/ 4419733 w 7467600"/>
              <a:gd name="connsiteY476" fmla="*/ 3963555 h 6858000"/>
              <a:gd name="connsiteX477" fmla="*/ 4781371 w 7467600"/>
              <a:gd name="connsiteY477" fmla="*/ 4458604 h 6858000"/>
              <a:gd name="connsiteX478" fmla="*/ 4780440 w 7467600"/>
              <a:gd name="connsiteY478" fmla="*/ 4470290 h 6858000"/>
              <a:gd name="connsiteX479" fmla="*/ 4898954 w 7467600"/>
              <a:gd name="connsiteY479" fmla="*/ 4662092 h 6858000"/>
              <a:gd name="connsiteX480" fmla="*/ 4900699 w 7467600"/>
              <a:gd name="connsiteY480" fmla="*/ 4670867 h 6858000"/>
              <a:gd name="connsiteX481" fmla="*/ 5714511 w 7467600"/>
              <a:gd name="connsiteY481" fmla="*/ 4663483 h 6858000"/>
              <a:gd name="connsiteX482" fmla="*/ 5464793 w 7467600"/>
              <a:gd name="connsiteY482" fmla="*/ 4393556 h 6858000"/>
              <a:gd name="connsiteX483" fmla="*/ 5461897 w 7467600"/>
              <a:gd name="connsiteY483" fmla="*/ 4390879 h 6858000"/>
              <a:gd name="connsiteX484" fmla="*/ 4294126 w 7467600"/>
              <a:gd name="connsiteY484" fmla="*/ 3303048 h 6858000"/>
              <a:gd name="connsiteX485" fmla="*/ 4305321 w 7467600"/>
              <a:gd name="connsiteY485" fmla="*/ 3256953 h 6858000"/>
              <a:gd name="connsiteX486" fmla="*/ 4949299 w 7467600"/>
              <a:gd name="connsiteY486" fmla="*/ 3766336 h 6858000"/>
              <a:gd name="connsiteX487" fmla="*/ 5291452 w 7467600"/>
              <a:gd name="connsiteY487" fmla="*/ 4076801 h 6858000"/>
              <a:gd name="connsiteX488" fmla="*/ 5434998 w 7467600"/>
              <a:gd name="connsiteY488" fmla="*/ 4254100 h 6858000"/>
              <a:gd name="connsiteX489" fmla="*/ 5351015 w 7467600"/>
              <a:gd name="connsiteY489" fmla="*/ 3760989 h 6858000"/>
              <a:gd name="connsiteX490" fmla="*/ 5413780 w 7467600"/>
              <a:gd name="connsiteY490" fmla="*/ 2966265 h 6858000"/>
              <a:gd name="connsiteX491" fmla="*/ 5425627 w 7467600"/>
              <a:gd name="connsiteY491" fmla="*/ 2954192 h 6858000"/>
              <a:gd name="connsiteX492" fmla="*/ 6604735 w 7467600"/>
              <a:gd name="connsiteY492" fmla="*/ 2041381 h 6858000"/>
              <a:gd name="connsiteX493" fmla="*/ 7204487 w 7467600"/>
              <a:gd name="connsiteY493" fmla="*/ 2742112 h 6858000"/>
              <a:gd name="connsiteX494" fmla="*/ 7131592 w 7467600"/>
              <a:gd name="connsiteY494" fmla="*/ 2672096 h 6858000"/>
              <a:gd name="connsiteX495" fmla="*/ 6996344 w 7467600"/>
              <a:gd name="connsiteY495" fmla="*/ 2518310 h 6858000"/>
              <a:gd name="connsiteX496" fmla="*/ 6735495 w 7467600"/>
              <a:gd name="connsiteY496" fmla="*/ 2196890 h 6858000"/>
              <a:gd name="connsiteX497" fmla="*/ 6721901 w 7467600"/>
              <a:gd name="connsiteY497" fmla="*/ 2179274 h 6858000"/>
              <a:gd name="connsiteX498" fmla="*/ 6604735 w 7467600"/>
              <a:gd name="connsiteY498" fmla="*/ 2041381 h 6858000"/>
              <a:gd name="connsiteX499" fmla="*/ 6591670 w 7467600"/>
              <a:gd name="connsiteY499" fmla="*/ 1988277 h 6858000"/>
              <a:gd name="connsiteX500" fmla="*/ 6747349 w 7467600"/>
              <a:gd name="connsiteY500" fmla="*/ 2160069 h 6858000"/>
              <a:gd name="connsiteX501" fmla="*/ 6760943 w 7467600"/>
              <a:gd name="connsiteY501" fmla="*/ 2177686 h 6858000"/>
              <a:gd name="connsiteX502" fmla="*/ 7021065 w 7467600"/>
              <a:gd name="connsiteY502" fmla="*/ 2498102 h 6858000"/>
              <a:gd name="connsiteX503" fmla="*/ 7155223 w 7467600"/>
              <a:gd name="connsiteY503" fmla="*/ 2650386 h 6858000"/>
              <a:gd name="connsiteX504" fmla="*/ 7203167 w 7467600"/>
              <a:gd name="connsiteY504" fmla="*/ 2697288 h 6858000"/>
              <a:gd name="connsiteX505" fmla="*/ 6937703 w 7467600"/>
              <a:gd name="connsiteY505" fmla="*/ 2321981 h 6858000"/>
              <a:gd name="connsiteX506" fmla="*/ 6591670 w 7467600"/>
              <a:gd name="connsiteY506" fmla="*/ 1988277 h 6858000"/>
              <a:gd name="connsiteX507" fmla="*/ 5798671 w 7467600"/>
              <a:gd name="connsiteY507" fmla="*/ 1981601 h 6858000"/>
              <a:gd name="connsiteX508" fmla="*/ 5754709 w 7467600"/>
              <a:gd name="connsiteY508" fmla="*/ 2071454 h 6858000"/>
              <a:gd name="connsiteX509" fmla="*/ 5763044 w 7467600"/>
              <a:gd name="connsiteY509" fmla="*/ 2842206 h 6858000"/>
              <a:gd name="connsiteX510" fmla="*/ 5764974 w 7467600"/>
              <a:gd name="connsiteY510" fmla="*/ 2799609 h 6858000"/>
              <a:gd name="connsiteX511" fmla="*/ 5767665 w 7467600"/>
              <a:gd name="connsiteY511" fmla="*/ 2666409 h 6858000"/>
              <a:gd name="connsiteX512" fmla="*/ 5763055 w 7467600"/>
              <a:gd name="connsiteY512" fmla="*/ 2579705 h 6858000"/>
              <a:gd name="connsiteX513" fmla="*/ 5758079 w 7467600"/>
              <a:gd name="connsiteY513" fmla="*/ 2492508 h 6858000"/>
              <a:gd name="connsiteX514" fmla="*/ 5779325 w 7467600"/>
              <a:gd name="connsiteY514" fmla="*/ 2197069 h 6858000"/>
              <a:gd name="connsiteX515" fmla="*/ 5798671 w 7467600"/>
              <a:gd name="connsiteY515" fmla="*/ 1981601 h 6858000"/>
              <a:gd name="connsiteX516" fmla="*/ 5829202 w 7467600"/>
              <a:gd name="connsiteY516" fmla="*/ 1971679 h 6858000"/>
              <a:gd name="connsiteX517" fmla="*/ 5809558 w 7467600"/>
              <a:gd name="connsiteY517" fmla="*/ 2198043 h 6858000"/>
              <a:gd name="connsiteX518" fmla="*/ 5788653 w 7467600"/>
              <a:gd name="connsiteY518" fmla="*/ 2489430 h 6858000"/>
              <a:gd name="connsiteX519" fmla="*/ 5793439 w 7467600"/>
              <a:gd name="connsiteY519" fmla="*/ 2575235 h 6858000"/>
              <a:gd name="connsiteX520" fmla="*/ 5796837 w 7467600"/>
              <a:gd name="connsiteY520" fmla="*/ 2637633 h 6858000"/>
              <a:gd name="connsiteX521" fmla="*/ 5818614 w 7467600"/>
              <a:gd name="connsiteY521" fmla="*/ 2473055 h 6858000"/>
              <a:gd name="connsiteX522" fmla="*/ 5829202 w 7467600"/>
              <a:gd name="connsiteY522" fmla="*/ 1971679 h 6858000"/>
              <a:gd name="connsiteX523" fmla="*/ 5911389 w 7467600"/>
              <a:gd name="connsiteY523" fmla="*/ 1898371 h 6858000"/>
              <a:gd name="connsiteX524" fmla="*/ 6237627 w 7467600"/>
              <a:gd name="connsiteY524" fmla="*/ 2231921 h 6858000"/>
              <a:gd name="connsiteX525" fmla="*/ 5911389 w 7467600"/>
              <a:gd name="connsiteY525" fmla="*/ 1898371 h 6858000"/>
              <a:gd name="connsiteX526" fmla="*/ 6944437 w 7467600"/>
              <a:gd name="connsiteY526" fmla="*/ 1575402 h 6858000"/>
              <a:gd name="connsiteX527" fmla="*/ 6304730 w 7467600"/>
              <a:gd name="connsiteY527" fmla="*/ 1766654 h 6858000"/>
              <a:gd name="connsiteX528" fmla="*/ 6944437 w 7467600"/>
              <a:gd name="connsiteY528" fmla="*/ 1575402 h 6858000"/>
              <a:gd name="connsiteX529" fmla="*/ 7019523 w 7467600"/>
              <a:gd name="connsiteY529" fmla="*/ 1519450 h 6858000"/>
              <a:gd name="connsiteX530" fmla="*/ 6298091 w 7467600"/>
              <a:gd name="connsiteY530" fmla="*/ 1737122 h 6858000"/>
              <a:gd name="connsiteX531" fmla="*/ 7019523 w 7467600"/>
              <a:gd name="connsiteY531" fmla="*/ 1519450 h 6858000"/>
              <a:gd name="connsiteX532" fmla="*/ 2399523 w 7467600"/>
              <a:gd name="connsiteY532" fmla="*/ 1428234 h 6858000"/>
              <a:gd name="connsiteX533" fmla="*/ 2224982 w 7467600"/>
              <a:gd name="connsiteY533" fmla="*/ 1826201 h 6858000"/>
              <a:gd name="connsiteX534" fmla="*/ 2096099 w 7467600"/>
              <a:gd name="connsiteY534" fmla="*/ 2345900 h 6858000"/>
              <a:gd name="connsiteX535" fmla="*/ 2283317 w 7467600"/>
              <a:gd name="connsiteY535" fmla="*/ 1796925 h 6858000"/>
              <a:gd name="connsiteX536" fmla="*/ 2399523 w 7467600"/>
              <a:gd name="connsiteY536" fmla="*/ 1428234 h 6858000"/>
              <a:gd name="connsiteX537" fmla="*/ 2448558 w 7467600"/>
              <a:gd name="connsiteY537" fmla="*/ 1373435 h 6858000"/>
              <a:gd name="connsiteX538" fmla="*/ 2312521 w 7467600"/>
              <a:gd name="connsiteY538" fmla="*/ 1806140 h 6858000"/>
              <a:gd name="connsiteX539" fmla="*/ 2127533 w 7467600"/>
              <a:gd name="connsiteY539" fmla="*/ 2348380 h 6858000"/>
              <a:gd name="connsiteX540" fmla="*/ 2358080 w 7467600"/>
              <a:gd name="connsiteY540" fmla="*/ 1866134 h 6858000"/>
              <a:gd name="connsiteX541" fmla="*/ 2407436 w 7467600"/>
              <a:gd name="connsiteY541" fmla="*/ 1651070 h 6858000"/>
              <a:gd name="connsiteX542" fmla="*/ 2448558 w 7467600"/>
              <a:gd name="connsiteY542" fmla="*/ 1373435 h 6858000"/>
              <a:gd name="connsiteX543" fmla="*/ 278707 w 7467600"/>
              <a:gd name="connsiteY543" fmla="*/ 1352270 h 6858000"/>
              <a:gd name="connsiteX544" fmla="*/ 321570 w 7467600"/>
              <a:gd name="connsiteY544" fmla="*/ 1861610 h 6858000"/>
              <a:gd name="connsiteX545" fmla="*/ 294281 w 7467600"/>
              <a:gd name="connsiteY545" fmla="*/ 1440658 h 6858000"/>
              <a:gd name="connsiteX546" fmla="*/ 278707 w 7467600"/>
              <a:gd name="connsiteY546" fmla="*/ 1352270 h 6858000"/>
              <a:gd name="connsiteX547" fmla="*/ 1423821 w 7467600"/>
              <a:gd name="connsiteY547" fmla="*/ 1351958 h 6858000"/>
              <a:gd name="connsiteX548" fmla="*/ 1638521 w 7467600"/>
              <a:gd name="connsiteY548" fmla="*/ 1908470 h 6858000"/>
              <a:gd name="connsiteX549" fmla="*/ 1754199 w 7467600"/>
              <a:gd name="connsiteY549" fmla="*/ 2149284 h 6858000"/>
              <a:gd name="connsiteX550" fmla="*/ 1908359 w 7467600"/>
              <a:gd name="connsiteY550" fmla="*/ 2364988 h 6858000"/>
              <a:gd name="connsiteX551" fmla="*/ 1647661 w 7467600"/>
              <a:gd name="connsiteY551" fmla="*/ 1825945 h 6858000"/>
              <a:gd name="connsiteX552" fmla="*/ 1423821 w 7467600"/>
              <a:gd name="connsiteY552" fmla="*/ 1351958 h 6858000"/>
              <a:gd name="connsiteX553" fmla="*/ 1431890 w 7467600"/>
              <a:gd name="connsiteY553" fmla="*/ 1306475 h 6858000"/>
              <a:gd name="connsiteX554" fmla="*/ 1507597 w 7467600"/>
              <a:gd name="connsiteY554" fmla="*/ 1446132 h 6858000"/>
              <a:gd name="connsiteX555" fmla="*/ 1674586 w 7467600"/>
              <a:gd name="connsiteY555" fmla="*/ 1813832 h 6858000"/>
              <a:gd name="connsiteX556" fmla="*/ 1815950 w 7467600"/>
              <a:gd name="connsiteY556" fmla="*/ 2128564 h 6858000"/>
              <a:gd name="connsiteX557" fmla="*/ 1984242 w 7467600"/>
              <a:gd name="connsiteY557" fmla="*/ 2430829 h 6858000"/>
              <a:gd name="connsiteX558" fmla="*/ 2014023 w 7467600"/>
              <a:gd name="connsiteY558" fmla="*/ 2450995 h 6858000"/>
              <a:gd name="connsiteX559" fmla="*/ 1747337 w 7467600"/>
              <a:gd name="connsiteY559" fmla="*/ 1855264 h 6858000"/>
              <a:gd name="connsiteX560" fmla="*/ 1533749 w 7467600"/>
              <a:gd name="connsiteY560" fmla="*/ 1478656 h 6858000"/>
              <a:gd name="connsiteX561" fmla="*/ 1431890 w 7467600"/>
              <a:gd name="connsiteY561" fmla="*/ 1306475 h 6858000"/>
              <a:gd name="connsiteX562" fmla="*/ 5052692 w 7467600"/>
              <a:gd name="connsiteY562" fmla="*/ 1292994 h 6858000"/>
              <a:gd name="connsiteX563" fmla="*/ 5200661 w 7467600"/>
              <a:gd name="connsiteY563" fmla="*/ 1635186 h 6858000"/>
              <a:gd name="connsiteX564" fmla="*/ 5297138 w 7467600"/>
              <a:gd name="connsiteY564" fmla="*/ 1906351 h 6858000"/>
              <a:gd name="connsiteX565" fmla="*/ 5052692 w 7467600"/>
              <a:gd name="connsiteY565" fmla="*/ 1292994 h 6858000"/>
              <a:gd name="connsiteX566" fmla="*/ 5009948 w 7467600"/>
              <a:gd name="connsiteY566" fmla="*/ 1273619 h 6858000"/>
              <a:gd name="connsiteX567" fmla="*/ 5121777 w 7467600"/>
              <a:gd name="connsiteY567" fmla="*/ 1654213 h 6858000"/>
              <a:gd name="connsiteX568" fmla="*/ 5293545 w 7467600"/>
              <a:gd name="connsiteY568" fmla="*/ 2072247 h 6858000"/>
              <a:gd name="connsiteX569" fmla="*/ 5294042 w 7467600"/>
              <a:gd name="connsiteY569" fmla="*/ 2065019 h 6858000"/>
              <a:gd name="connsiteX570" fmla="*/ 5171936 w 7467600"/>
              <a:gd name="connsiteY570" fmla="*/ 1647613 h 6858000"/>
              <a:gd name="connsiteX571" fmla="*/ 5009948 w 7467600"/>
              <a:gd name="connsiteY571" fmla="*/ 1273619 h 6858000"/>
              <a:gd name="connsiteX572" fmla="*/ 655236 w 7467600"/>
              <a:gd name="connsiteY572" fmla="*/ 1268632 h 6858000"/>
              <a:gd name="connsiteX573" fmla="*/ 839521 w 7467600"/>
              <a:gd name="connsiteY573" fmla="*/ 1685315 h 6858000"/>
              <a:gd name="connsiteX574" fmla="*/ 1109416 w 7467600"/>
              <a:gd name="connsiteY574" fmla="*/ 2061663 h 6858000"/>
              <a:gd name="connsiteX575" fmla="*/ 1298300 w 7467600"/>
              <a:gd name="connsiteY575" fmla="*/ 2247742 h 6858000"/>
              <a:gd name="connsiteX576" fmla="*/ 1125871 w 7467600"/>
              <a:gd name="connsiteY576" fmla="*/ 1989513 h 6858000"/>
              <a:gd name="connsiteX577" fmla="*/ 981574 w 7467600"/>
              <a:gd name="connsiteY577" fmla="*/ 1783157 h 6858000"/>
              <a:gd name="connsiteX578" fmla="*/ 922198 w 7467600"/>
              <a:gd name="connsiteY578" fmla="*/ 1677437 h 6858000"/>
              <a:gd name="connsiteX579" fmla="*/ 869293 w 7467600"/>
              <a:gd name="connsiteY579" fmla="*/ 1583214 h 6858000"/>
              <a:gd name="connsiteX580" fmla="*/ 751431 w 7467600"/>
              <a:gd name="connsiteY580" fmla="*/ 1405731 h 6858000"/>
              <a:gd name="connsiteX581" fmla="*/ 655236 w 7467600"/>
              <a:gd name="connsiteY581" fmla="*/ 1268632 h 6858000"/>
              <a:gd name="connsiteX582" fmla="*/ 6516292 w 7467600"/>
              <a:gd name="connsiteY582" fmla="*/ 1263064 h 6858000"/>
              <a:gd name="connsiteX583" fmla="*/ 5736320 w 7467600"/>
              <a:gd name="connsiteY583" fmla="*/ 1501803 h 6858000"/>
              <a:gd name="connsiteX584" fmla="*/ 6516292 w 7467600"/>
              <a:gd name="connsiteY584" fmla="*/ 1263064 h 6858000"/>
              <a:gd name="connsiteX585" fmla="*/ 291466 w 7467600"/>
              <a:gd name="connsiteY585" fmla="*/ 1250369 h 6858000"/>
              <a:gd name="connsiteX586" fmla="*/ 323180 w 7467600"/>
              <a:gd name="connsiteY586" fmla="*/ 1435283 h 6858000"/>
              <a:gd name="connsiteX587" fmla="*/ 349381 w 7467600"/>
              <a:gd name="connsiteY587" fmla="*/ 1875041 h 6858000"/>
              <a:gd name="connsiteX588" fmla="*/ 374363 w 7467600"/>
              <a:gd name="connsiteY588" fmla="*/ 1506494 h 6858000"/>
              <a:gd name="connsiteX589" fmla="*/ 302168 w 7467600"/>
              <a:gd name="connsiteY589" fmla="*/ 1274495 h 6858000"/>
              <a:gd name="connsiteX590" fmla="*/ 291466 w 7467600"/>
              <a:gd name="connsiteY590" fmla="*/ 1250369 h 6858000"/>
              <a:gd name="connsiteX591" fmla="*/ 678222 w 7467600"/>
              <a:gd name="connsiteY591" fmla="*/ 1248670 h 6858000"/>
              <a:gd name="connsiteX592" fmla="*/ 775536 w 7467600"/>
              <a:gd name="connsiteY592" fmla="*/ 1388015 h 6858000"/>
              <a:gd name="connsiteX593" fmla="*/ 894529 w 7467600"/>
              <a:gd name="connsiteY593" fmla="*/ 1567739 h 6858000"/>
              <a:gd name="connsiteX594" fmla="*/ 948000 w 7467600"/>
              <a:gd name="connsiteY594" fmla="*/ 1663088 h 6858000"/>
              <a:gd name="connsiteX595" fmla="*/ 1006812 w 7467600"/>
              <a:gd name="connsiteY595" fmla="*/ 1767683 h 6858000"/>
              <a:gd name="connsiteX596" fmla="*/ 1149133 w 7467600"/>
              <a:gd name="connsiteY596" fmla="*/ 1971513 h 6858000"/>
              <a:gd name="connsiteX597" fmla="*/ 1333952 w 7467600"/>
              <a:gd name="connsiteY597" fmla="*/ 2251620 h 6858000"/>
              <a:gd name="connsiteX598" fmla="*/ 1337329 w 7467600"/>
              <a:gd name="connsiteY598" fmla="*/ 2258350 h 6858000"/>
              <a:gd name="connsiteX599" fmla="*/ 1014726 w 7467600"/>
              <a:gd name="connsiteY599" fmla="*/ 1615556 h 6858000"/>
              <a:gd name="connsiteX600" fmla="*/ 678222 w 7467600"/>
              <a:gd name="connsiteY600" fmla="*/ 1248670 h 6858000"/>
              <a:gd name="connsiteX601" fmla="*/ 6691602 w 7467600"/>
              <a:gd name="connsiteY601" fmla="*/ 1140573 h 6858000"/>
              <a:gd name="connsiteX602" fmla="*/ 6571100 w 7467600"/>
              <a:gd name="connsiteY602" fmla="*/ 1183662 h 6858000"/>
              <a:gd name="connsiteX603" fmla="*/ 6241687 w 7467600"/>
              <a:gd name="connsiteY603" fmla="*/ 1257600 h 6858000"/>
              <a:gd name="connsiteX604" fmla="*/ 5693009 w 7467600"/>
              <a:gd name="connsiteY604" fmla="*/ 1478256 h 6858000"/>
              <a:gd name="connsiteX605" fmla="*/ 6548420 w 7467600"/>
              <a:gd name="connsiteY605" fmla="*/ 1214599 h 6858000"/>
              <a:gd name="connsiteX606" fmla="*/ 6605473 w 7467600"/>
              <a:gd name="connsiteY606" fmla="*/ 1184686 h 6858000"/>
              <a:gd name="connsiteX607" fmla="*/ 6691602 w 7467600"/>
              <a:gd name="connsiteY607" fmla="*/ 1140573 h 6858000"/>
              <a:gd name="connsiteX608" fmla="*/ 4002475 w 7467600"/>
              <a:gd name="connsiteY608" fmla="*/ 1037802 h 6858000"/>
              <a:gd name="connsiteX609" fmla="*/ 4000324 w 7467600"/>
              <a:gd name="connsiteY609" fmla="*/ 1039362 h 6858000"/>
              <a:gd name="connsiteX610" fmla="*/ 4002862 w 7467600"/>
              <a:gd name="connsiteY610" fmla="*/ 1042866 h 6858000"/>
              <a:gd name="connsiteX611" fmla="*/ 4002475 w 7467600"/>
              <a:gd name="connsiteY611" fmla="*/ 1037802 h 6858000"/>
              <a:gd name="connsiteX612" fmla="*/ 506322 w 7467600"/>
              <a:gd name="connsiteY612" fmla="*/ 1020997 h 6858000"/>
              <a:gd name="connsiteX613" fmla="*/ 533068 w 7467600"/>
              <a:gd name="connsiteY613" fmla="*/ 1029409 h 6858000"/>
              <a:gd name="connsiteX614" fmla="*/ 1232525 w 7467600"/>
              <a:gd name="connsiteY614" fmla="*/ 1804675 h 6858000"/>
              <a:gd name="connsiteX615" fmla="*/ 1388858 w 7467600"/>
              <a:gd name="connsiteY615" fmla="*/ 2368011 h 6858000"/>
              <a:gd name="connsiteX616" fmla="*/ 1384098 w 7467600"/>
              <a:gd name="connsiteY616" fmla="*/ 2378125 h 6858000"/>
              <a:gd name="connsiteX617" fmla="*/ 1425393 w 7467600"/>
              <a:gd name="connsiteY617" fmla="*/ 2589124 h 6858000"/>
              <a:gd name="connsiteX618" fmla="*/ 1424001 w 7467600"/>
              <a:gd name="connsiteY618" fmla="*/ 2597541 h 6858000"/>
              <a:gd name="connsiteX619" fmla="*/ 2152729 w 7467600"/>
              <a:gd name="connsiteY619" fmla="*/ 2864487 h 6858000"/>
              <a:gd name="connsiteX620" fmla="*/ 2020609 w 7467600"/>
              <a:gd name="connsiteY620" fmla="*/ 2539671 h 6858000"/>
              <a:gd name="connsiteX621" fmla="*/ 2018920 w 7467600"/>
              <a:gd name="connsiteY621" fmla="*/ 2536309 h 6858000"/>
              <a:gd name="connsiteX622" fmla="*/ 1342441 w 7467600"/>
              <a:gd name="connsiteY622" fmla="*/ 1173017 h 6858000"/>
              <a:gd name="connsiteX623" fmla="*/ 1367925 w 7467600"/>
              <a:gd name="connsiteY623" fmla="*/ 1135648 h 6858000"/>
              <a:gd name="connsiteX624" fmla="*/ 1771401 w 7467600"/>
              <a:gd name="connsiteY624" fmla="*/ 1806673 h 6858000"/>
              <a:gd name="connsiteX625" fmla="*/ 1972385 w 7467600"/>
              <a:gd name="connsiteY625" fmla="*/ 2198735 h 6858000"/>
              <a:gd name="connsiteX626" fmla="*/ 2040892 w 7467600"/>
              <a:gd name="connsiteY626" fmla="*/ 2405205 h 6858000"/>
              <a:gd name="connsiteX627" fmla="*/ 2131689 w 7467600"/>
              <a:gd name="connsiteY627" fmla="*/ 1936926 h 6858000"/>
              <a:gd name="connsiteX628" fmla="*/ 2454820 w 7467600"/>
              <a:gd name="connsiteY628" fmla="*/ 1248808 h 6858000"/>
              <a:gd name="connsiteX629" fmla="*/ 2492512 w 7467600"/>
              <a:gd name="connsiteY629" fmla="*/ 1302920 h 6858000"/>
              <a:gd name="connsiteX630" fmla="*/ 2081216 w 7467600"/>
              <a:gd name="connsiteY630" fmla="*/ 2527513 h 6858000"/>
              <a:gd name="connsiteX631" fmla="*/ 2081211 w 7467600"/>
              <a:gd name="connsiteY631" fmla="*/ 2528916 h 6858000"/>
              <a:gd name="connsiteX632" fmla="*/ 2199067 w 7467600"/>
              <a:gd name="connsiteY632" fmla="*/ 2884061 h 6858000"/>
              <a:gd name="connsiteX633" fmla="*/ 3192586 w 7467600"/>
              <a:gd name="connsiteY633" fmla="*/ 3411496 h 6858000"/>
              <a:gd name="connsiteX634" fmla="*/ 3182620 w 7467600"/>
              <a:gd name="connsiteY634" fmla="*/ 3483279 h 6858000"/>
              <a:gd name="connsiteX635" fmla="*/ 2435119 w 7467600"/>
              <a:gd name="connsiteY635" fmla="*/ 3080173 h 6858000"/>
              <a:gd name="connsiteX636" fmla="*/ 2410152 w 7467600"/>
              <a:gd name="connsiteY636" fmla="*/ 3063751 h 6858000"/>
              <a:gd name="connsiteX637" fmla="*/ 2408099 w 7467600"/>
              <a:gd name="connsiteY637" fmla="*/ 3064403 h 6858000"/>
              <a:gd name="connsiteX638" fmla="*/ 2407218 w 7467600"/>
              <a:gd name="connsiteY638" fmla="*/ 3070324 h 6858000"/>
              <a:gd name="connsiteX639" fmla="*/ 2380138 w 7467600"/>
              <a:gd name="connsiteY639" fmla="*/ 3099341 h 6858000"/>
              <a:gd name="connsiteX640" fmla="*/ 1765923 w 7467600"/>
              <a:gd name="connsiteY640" fmla="*/ 3581043 h 6858000"/>
              <a:gd name="connsiteX641" fmla="*/ 1702258 w 7467600"/>
              <a:gd name="connsiteY641" fmla="*/ 3612286 h 6858000"/>
              <a:gd name="connsiteX642" fmla="*/ 1538370 w 7467600"/>
              <a:gd name="connsiteY642" fmla="*/ 3811804 h 6858000"/>
              <a:gd name="connsiteX643" fmla="*/ 542867 w 7467600"/>
              <a:gd name="connsiteY643" fmla="*/ 4944092 h 6858000"/>
              <a:gd name="connsiteX644" fmla="*/ 515800 w 7467600"/>
              <a:gd name="connsiteY644" fmla="*/ 4862180 h 6858000"/>
              <a:gd name="connsiteX645" fmla="*/ 909145 w 7467600"/>
              <a:gd name="connsiteY645" fmla="*/ 4199225 h 6858000"/>
              <a:gd name="connsiteX646" fmla="*/ 1214067 w 7467600"/>
              <a:gd name="connsiteY646" fmla="*/ 3908561 h 6858000"/>
              <a:gd name="connsiteX647" fmla="*/ 640967 w 7467600"/>
              <a:gd name="connsiteY647" fmla="*/ 4105601 h 6858000"/>
              <a:gd name="connsiteX648" fmla="*/ 112563 w 7467600"/>
              <a:gd name="connsiteY648" fmla="*/ 4396952 h 6858000"/>
              <a:gd name="connsiteX649" fmla="*/ 0 w 7467600"/>
              <a:gd name="connsiteY649" fmla="*/ 4466006 h 6858000"/>
              <a:gd name="connsiteX650" fmla="*/ 0 w 7467600"/>
              <a:gd name="connsiteY650" fmla="*/ 4233763 h 6858000"/>
              <a:gd name="connsiteX651" fmla="*/ 36881 w 7467600"/>
              <a:gd name="connsiteY651" fmla="*/ 4200118 h 6858000"/>
              <a:gd name="connsiteX652" fmla="*/ 910534 w 7467600"/>
              <a:gd name="connsiteY652" fmla="*/ 3629753 h 6858000"/>
              <a:gd name="connsiteX653" fmla="*/ 1578717 w 7467600"/>
              <a:gd name="connsiteY653" fmla="*/ 3575982 h 6858000"/>
              <a:gd name="connsiteX654" fmla="*/ 2338780 w 7467600"/>
              <a:gd name="connsiteY654" fmla="*/ 3033725 h 6858000"/>
              <a:gd name="connsiteX655" fmla="*/ 1807991 w 7467600"/>
              <a:gd name="connsiteY655" fmla="*/ 2807184 h 6858000"/>
              <a:gd name="connsiteX656" fmla="*/ 1416358 w 7467600"/>
              <a:gd name="connsiteY656" fmla="*/ 3112571 h 6858000"/>
              <a:gd name="connsiteX657" fmla="*/ 939066 w 7467600"/>
              <a:gd name="connsiteY657" fmla="*/ 3378798 h 6858000"/>
              <a:gd name="connsiteX658" fmla="*/ 115099 w 7467600"/>
              <a:gd name="connsiteY658" fmla="*/ 3607650 h 6858000"/>
              <a:gd name="connsiteX659" fmla="*/ 97284 w 7467600"/>
              <a:gd name="connsiteY659" fmla="*/ 3520393 h 6858000"/>
              <a:gd name="connsiteX660" fmla="*/ 922050 w 7467600"/>
              <a:gd name="connsiteY660" fmla="*/ 3074867 h 6858000"/>
              <a:gd name="connsiteX661" fmla="*/ 1405265 w 7467600"/>
              <a:gd name="connsiteY661" fmla="*/ 3016319 h 6858000"/>
              <a:gd name="connsiteX662" fmla="*/ 1407512 w 7467600"/>
              <a:gd name="connsiteY662" fmla="*/ 3018001 h 6858000"/>
              <a:gd name="connsiteX663" fmla="*/ 1726266 w 7467600"/>
              <a:gd name="connsiteY663" fmla="*/ 2777274 h 6858000"/>
              <a:gd name="connsiteX664" fmla="*/ 625390 w 7467600"/>
              <a:gd name="connsiteY664" fmla="*/ 2514541 h 6858000"/>
              <a:gd name="connsiteX665" fmla="*/ 619799 w 7467600"/>
              <a:gd name="connsiteY665" fmla="*/ 2527180 h 6858000"/>
              <a:gd name="connsiteX666" fmla="*/ 310030 w 7467600"/>
              <a:gd name="connsiteY666" fmla="*/ 2771818 h 6858000"/>
              <a:gd name="connsiteX667" fmla="*/ 173877 w 7467600"/>
              <a:gd name="connsiteY667" fmla="*/ 2937056 h 6858000"/>
              <a:gd name="connsiteX668" fmla="*/ 77889 w 7467600"/>
              <a:gd name="connsiteY668" fmla="*/ 3138440 h 6858000"/>
              <a:gd name="connsiteX669" fmla="*/ 0 w 7467600"/>
              <a:gd name="connsiteY669" fmla="*/ 3271395 h 6858000"/>
              <a:gd name="connsiteX670" fmla="*/ 0 w 7467600"/>
              <a:gd name="connsiteY670" fmla="*/ 3153002 h 6858000"/>
              <a:gd name="connsiteX671" fmla="*/ 2386 w 7467600"/>
              <a:gd name="connsiteY671" fmla="*/ 3149203 h 6858000"/>
              <a:gd name="connsiteX672" fmla="*/ 89753 w 7467600"/>
              <a:gd name="connsiteY672" fmla="*/ 2987702 h 6858000"/>
              <a:gd name="connsiteX673" fmla="*/ 76869 w 7467600"/>
              <a:gd name="connsiteY673" fmla="*/ 3005404 h 6858000"/>
              <a:gd name="connsiteX674" fmla="*/ 32049 w 7467600"/>
              <a:gd name="connsiteY674" fmla="*/ 3065814 h 6858000"/>
              <a:gd name="connsiteX675" fmla="*/ 0 w 7467600"/>
              <a:gd name="connsiteY675" fmla="*/ 3108744 h 6858000"/>
              <a:gd name="connsiteX676" fmla="*/ 0 w 7467600"/>
              <a:gd name="connsiteY676" fmla="*/ 3058059 h 6858000"/>
              <a:gd name="connsiteX677" fmla="*/ 7610 w 7467600"/>
              <a:gd name="connsiteY677" fmla="*/ 3047889 h 6858000"/>
              <a:gd name="connsiteX678" fmla="*/ 52419 w 7467600"/>
              <a:gd name="connsiteY678" fmla="*/ 2987479 h 6858000"/>
              <a:gd name="connsiteX679" fmla="*/ 59142 w 7467600"/>
              <a:gd name="connsiteY679" fmla="*/ 2978488 h 6858000"/>
              <a:gd name="connsiteX680" fmla="*/ 0 w 7467600"/>
              <a:gd name="connsiteY680" fmla="*/ 3015334 h 6858000"/>
              <a:gd name="connsiteX681" fmla="*/ 0 w 7467600"/>
              <a:gd name="connsiteY681" fmla="*/ 2914286 h 6858000"/>
              <a:gd name="connsiteX682" fmla="*/ 36383 w 7467600"/>
              <a:gd name="connsiteY682" fmla="*/ 2901128 h 6858000"/>
              <a:gd name="connsiteX683" fmla="*/ 156329 w 7467600"/>
              <a:gd name="connsiteY683" fmla="*/ 2840533 h 6858000"/>
              <a:gd name="connsiteX684" fmla="*/ 358355 w 7467600"/>
              <a:gd name="connsiteY684" fmla="*/ 2620471 h 6858000"/>
              <a:gd name="connsiteX685" fmla="*/ 510577 w 7467600"/>
              <a:gd name="connsiteY685" fmla="*/ 2501244 h 6858000"/>
              <a:gd name="connsiteX686" fmla="*/ 211967 w 7467600"/>
              <a:gd name="connsiteY686" fmla="*/ 2479171 h 6858000"/>
              <a:gd name="connsiteX687" fmla="*/ 0 w 7467600"/>
              <a:gd name="connsiteY687" fmla="*/ 2476398 h 6858000"/>
              <a:gd name="connsiteX688" fmla="*/ 0 w 7467600"/>
              <a:gd name="connsiteY688" fmla="*/ 2389189 h 6858000"/>
              <a:gd name="connsiteX689" fmla="*/ 103062 w 7467600"/>
              <a:gd name="connsiteY689" fmla="*/ 2389518 h 6858000"/>
              <a:gd name="connsiteX690" fmla="*/ 510734 w 7467600"/>
              <a:gd name="connsiteY690" fmla="*/ 2416201 h 6858000"/>
              <a:gd name="connsiteX691" fmla="*/ 279257 w 7467600"/>
              <a:gd name="connsiteY691" fmla="*/ 2092102 h 6858000"/>
              <a:gd name="connsiteX692" fmla="*/ 65265 w 7467600"/>
              <a:gd name="connsiteY692" fmla="*/ 2006049 h 6858000"/>
              <a:gd name="connsiteX693" fmla="*/ 0 w 7467600"/>
              <a:gd name="connsiteY693" fmla="*/ 1982532 h 6858000"/>
              <a:gd name="connsiteX694" fmla="*/ 0 w 7467600"/>
              <a:gd name="connsiteY694" fmla="*/ 1912789 h 6858000"/>
              <a:gd name="connsiteX695" fmla="*/ 97460 w 7467600"/>
              <a:gd name="connsiteY695" fmla="*/ 1953725 h 6858000"/>
              <a:gd name="connsiteX696" fmla="*/ 221272 w 7467600"/>
              <a:gd name="connsiteY696" fmla="*/ 1980766 h 6858000"/>
              <a:gd name="connsiteX697" fmla="*/ 116765 w 7467600"/>
              <a:gd name="connsiteY697" fmla="*/ 1911033 h 6858000"/>
              <a:gd name="connsiteX698" fmla="*/ 16405 w 7467600"/>
              <a:gd name="connsiteY698" fmla="*/ 1803412 h 6858000"/>
              <a:gd name="connsiteX699" fmla="*/ 0 w 7467600"/>
              <a:gd name="connsiteY699" fmla="*/ 1784777 h 6858000"/>
              <a:gd name="connsiteX700" fmla="*/ 0 w 7467600"/>
              <a:gd name="connsiteY700" fmla="*/ 1740082 h 6858000"/>
              <a:gd name="connsiteX701" fmla="*/ 39394 w 7467600"/>
              <a:gd name="connsiteY701" fmla="*/ 1784856 h 6858000"/>
              <a:gd name="connsiteX702" fmla="*/ 135813 w 7467600"/>
              <a:gd name="connsiteY702" fmla="*/ 1888838 h 6858000"/>
              <a:gd name="connsiteX703" fmla="*/ 242575 w 7467600"/>
              <a:gd name="connsiteY703" fmla="*/ 1958841 h 6858000"/>
              <a:gd name="connsiteX704" fmla="*/ 82197 w 7467600"/>
              <a:gd name="connsiteY704" fmla="*/ 1754826 h 6858000"/>
              <a:gd name="connsiteX705" fmla="*/ 0 w 7467600"/>
              <a:gd name="connsiteY705" fmla="*/ 1679650 h 6858000"/>
              <a:gd name="connsiteX706" fmla="*/ 0 w 7467600"/>
              <a:gd name="connsiteY706" fmla="*/ 1602463 h 6858000"/>
              <a:gd name="connsiteX707" fmla="*/ 84689 w 7467600"/>
              <a:gd name="connsiteY707" fmla="*/ 1677442 h 6858000"/>
              <a:gd name="connsiteX708" fmla="*/ 298437 w 7467600"/>
              <a:gd name="connsiteY708" fmla="*/ 1968019 h 6858000"/>
              <a:gd name="connsiteX709" fmla="*/ 227269 w 7467600"/>
              <a:gd name="connsiteY709" fmla="*/ 1114064 h 6858000"/>
              <a:gd name="connsiteX710" fmla="*/ 248003 w 7467600"/>
              <a:gd name="connsiteY710" fmla="*/ 1089613 h 6858000"/>
              <a:gd name="connsiteX711" fmla="*/ 427020 w 7467600"/>
              <a:gd name="connsiteY711" fmla="*/ 1619803 h 6858000"/>
              <a:gd name="connsiteX712" fmla="*/ 340345 w 7467600"/>
              <a:gd name="connsiteY712" fmla="*/ 2027739 h 6858000"/>
              <a:gd name="connsiteX713" fmla="*/ 360865 w 7467600"/>
              <a:gd name="connsiteY713" fmla="*/ 2044827 h 6858000"/>
              <a:gd name="connsiteX714" fmla="*/ 560414 w 7467600"/>
              <a:gd name="connsiteY714" fmla="*/ 2421457 h 6858000"/>
              <a:gd name="connsiteX715" fmla="*/ 1359703 w 7467600"/>
              <a:gd name="connsiteY715" fmla="*/ 2578554 h 6858000"/>
              <a:gd name="connsiteX716" fmla="*/ 1359422 w 7467600"/>
              <a:gd name="connsiteY716" fmla="*/ 2577994 h 6858000"/>
              <a:gd name="connsiteX717" fmla="*/ 828701 w 7467600"/>
              <a:gd name="connsiteY717" fmla="*/ 1839520 h 6858000"/>
              <a:gd name="connsiteX718" fmla="*/ 494427 w 7467600"/>
              <a:gd name="connsiteY718" fmla="*/ 1092333 h 6858000"/>
              <a:gd name="connsiteX719" fmla="*/ 506322 w 7467600"/>
              <a:gd name="connsiteY719" fmla="*/ 1020997 h 6858000"/>
              <a:gd name="connsiteX720" fmla="*/ 4570198 w 7467600"/>
              <a:gd name="connsiteY720" fmla="*/ 978081 h 6858000"/>
              <a:gd name="connsiteX721" fmla="*/ 4523691 w 7467600"/>
              <a:gd name="connsiteY721" fmla="*/ 1127776 h 6858000"/>
              <a:gd name="connsiteX722" fmla="*/ 4509875 w 7467600"/>
              <a:gd name="connsiteY722" fmla="*/ 1167552 h 6858000"/>
              <a:gd name="connsiteX723" fmla="*/ 4478168 w 7467600"/>
              <a:gd name="connsiteY723" fmla="*/ 1260735 h 6858000"/>
              <a:gd name="connsiteX724" fmla="*/ 4409309 w 7467600"/>
              <a:gd name="connsiteY724" fmla="*/ 1666996 h 6858000"/>
              <a:gd name="connsiteX725" fmla="*/ 4370031 w 7467600"/>
              <a:gd name="connsiteY725" fmla="*/ 1955666 h 6858000"/>
              <a:gd name="connsiteX726" fmla="*/ 4570198 w 7467600"/>
              <a:gd name="connsiteY726" fmla="*/ 978081 h 6858000"/>
              <a:gd name="connsiteX727" fmla="*/ 4557898 w 7467600"/>
              <a:gd name="connsiteY727" fmla="*/ 900011 h 6858000"/>
              <a:gd name="connsiteX728" fmla="*/ 4344840 w 7467600"/>
              <a:gd name="connsiteY728" fmla="*/ 1922038 h 6858000"/>
              <a:gd name="connsiteX729" fmla="*/ 4378710 w 7467600"/>
              <a:gd name="connsiteY729" fmla="*/ 1665516 h 6858000"/>
              <a:gd name="connsiteX730" fmla="*/ 4448798 w 7467600"/>
              <a:gd name="connsiteY730" fmla="*/ 1253024 h 6858000"/>
              <a:gd name="connsiteX731" fmla="*/ 4480315 w 7467600"/>
              <a:gd name="connsiteY731" fmla="*/ 1158454 h 6858000"/>
              <a:gd name="connsiteX732" fmla="*/ 4494133 w 7467600"/>
              <a:gd name="connsiteY732" fmla="*/ 1118676 h 6858000"/>
              <a:gd name="connsiteX733" fmla="*/ 4557898 w 7467600"/>
              <a:gd name="connsiteY733" fmla="*/ 900011 h 6858000"/>
              <a:gd name="connsiteX734" fmla="*/ 5870151 w 7467600"/>
              <a:gd name="connsiteY734" fmla="*/ 898890 h 6858000"/>
              <a:gd name="connsiteX735" fmla="*/ 5861335 w 7467600"/>
              <a:gd name="connsiteY735" fmla="*/ 899177 h 6858000"/>
              <a:gd name="connsiteX736" fmla="*/ 5843702 w 7467600"/>
              <a:gd name="connsiteY736" fmla="*/ 899748 h 6858000"/>
              <a:gd name="connsiteX737" fmla="*/ 5651107 w 7467600"/>
              <a:gd name="connsiteY737" fmla="*/ 920306 h 6858000"/>
              <a:gd name="connsiteX738" fmla="*/ 5459407 w 7467600"/>
              <a:gd name="connsiteY738" fmla="*/ 940975 h 6858000"/>
              <a:gd name="connsiteX739" fmla="*/ 5374846 w 7467600"/>
              <a:gd name="connsiteY739" fmla="*/ 941988 h 6858000"/>
              <a:gd name="connsiteX740" fmla="*/ 5256105 w 7467600"/>
              <a:gd name="connsiteY740" fmla="*/ 945632 h 6858000"/>
              <a:gd name="connsiteX741" fmla="*/ 5107071 w 7467600"/>
              <a:gd name="connsiteY741" fmla="*/ 969720 h 6858000"/>
              <a:gd name="connsiteX742" fmla="*/ 4998681 w 7467600"/>
              <a:gd name="connsiteY742" fmla="*/ 988771 h 6858000"/>
              <a:gd name="connsiteX743" fmla="*/ 5870151 w 7467600"/>
              <a:gd name="connsiteY743" fmla="*/ 898890 h 6858000"/>
              <a:gd name="connsiteX744" fmla="*/ 5504425 w 7467600"/>
              <a:gd name="connsiteY744" fmla="*/ 848067 h 6858000"/>
              <a:gd name="connsiteX745" fmla="*/ 4968849 w 7467600"/>
              <a:gd name="connsiteY745" fmla="*/ 962318 h 6858000"/>
              <a:gd name="connsiteX746" fmla="*/ 5104039 w 7467600"/>
              <a:gd name="connsiteY746" fmla="*/ 940634 h 6858000"/>
              <a:gd name="connsiteX747" fmla="*/ 5256311 w 7467600"/>
              <a:gd name="connsiteY747" fmla="*/ 916490 h 6858000"/>
              <a:gd name="connsiteX748" fmla="*/ 5377381 w 7467600"/>
              <a:gd name="connsiteY748" fmla="*/ 912671 h 6858000"/>
              <a:gd name="connsiteX749" fmla="*/ 5460148 w 7467600"/>
              <a:gd name="connsiteY749" fmla="*/ 911442 h 6858000"/>
              <a:gd name="connsiteX750" fmla="*/ 5648971 w 7467600"/>
              <a:gd name="connsiteY750" fmla="*/ 891331 h 6858000"/>
              <a:gd name="connsiteX751" fmla="*/ 5844807 w 7467600"/>
              <a:gd name="connsiteY751" fmla="*/ 870718 h 6858000"/>
              <a:gd name="connsiteX752" fmla="*/ 5862975 w 7467600"/>
              <a:gd name="connsiteY752" fmla="*/ 869756 h 6858000"/>
              <a:gd name="connsiteX753" fmla="*/ 5920887 w 7467600"/>
              <a:gd name="connsiteY753" fmla="*/ 865929 h 6858000"/>
              <a:gd name="connsiteX754" fmla="*/ 5504425 w 7467600"/>
              <a:gd name="connsiteY754" fmla="*/ 848067 h 6858000"/>
              <a:gd name="connsiteX755" fmla="*/ 3607114 w 7467600"/>
              <a:gd name="connsiteY755" fmla="*/ 467441 h 6858000"/>
              <a:gd name="connsiteX756" fmla="*/ 3296242 w 7467600"/>
              <a:gd name="connsiteY756" fmla="*/ 807991 h 6858000"/>
              <a:gd name="connsiteX757" fmla="*/ 3174674 w 7467600"/>
              <a:gd name="connsiteY757" fmla="*/ 919759 h 6858000"/>
              <a:gd name="connsiteX758" fmla="*/ 3042978 w 7467600"/>
              <a:gd name="connsiteY758" fmla="*/ 1054894 h 6858000"/>
              <a:gd name="connsiteX759" fmla="*/ 2968914 w 7467600"/>
              <a:gd name="connsiteY759" fmla="*/ 1133756 h 6858000"/>
              <a:gd name="connsiteX760" fmla="*/ 3103823 w 7467600"/>
              <a:gd name="connsiteY760" fmla="*/ 1026814 h 6858000"/>
              <a:gd name="connsiteX761" fmla="*/ 3607114 w 7467600"/>
              <a:gd name="connsiteY761" fmla="*/ 467441 h 6858000"/>
              <a:gd name="connsiteX762" fmla="*/ 3744487 w 7467600"/>
              <a:gd name="connsiteY762" fmla="*/ 383136 h 6858000"/>
              <a:gd name="connsiteX763" fmla="*/ 3970213 w 7467600"/>
              <a:gd name="connsiteY763" fmla="*/ 995559 h 6858000"/>
              <a:gd name="connsiteX764" fmla="*/ 3744487 w 7467600"/>
              <a:gd name="connsiteY764" fmla="*/ 383136 h 6858000"/>
              <a:gd name="connsiteX765" fmla="*/ 3624562 w 7467600"/>
              <a:gd name="connsiteY765" fmla="*/ 367041 h 6858000"/>
              <a:gd name="connsiteX766" fmla="*/ 3489712 w 7467600"/>
              <a:gd name="connsiteY766" fmla="*/ 485386 h 6858000"/>
              <a:gd name="connsiteX767" fmla="*/ 3182994 w 7467600"/>
              <a:gd name="connsiteY767" fmla="*/ 828265 h 6858000"/>
              <a:gd name="connsiteX768" fmla="*/ 2892114 w 7467600"/>
              <a:gd name="connsiteY768" fmla="*/ 1172635 h 6858000"/>
              <a:gd name="connsiteX769" fmla="*/ 3021459 w 7467600"/>
              <a:gd name="connsiteY769" fmla="*/ 1035385 h 6858000"/>
              <a:gd name="connsiteX770" fmla="*/ 3153873 w 7467600"/>
              <a:gd name="connsiteY770" fmla="*/ 898971 h 6858000"/>
              <a:gd name="connsiteX771" fmla="*/ 3276511 w 7467600"/>
              <a:gd name="connsiteY771" fmla="*/ 786423 h 6858000"/>
              <a:gd name="connsiteX772" fmla="*/ 3584154 w 7467600"/>
              <a:gd name="connsiteY772" fmla="*/ 448218 h 6858000"/>
              <a:gd name="connsiteX773" fmla="*/ 3624562 w 7467600"/>
              <a:gd name="connsiteY773" fmla="*/ 367041 h 6858000"/>
              <a:gd name="connsiteX774" fmla="*/ 3766672 w 7467600"/>
              <a:gd name="connsiteY774" fmla="*/ 359429 h 6858000"/>
              <a:gd name="connsiteX775" fmla="*/ 3996338 w 7467600"/>
              <a:gd name="connsiteY775" fmla="*/ 968237 h 6858000"/>
              <a:gd name="connsiteX776" fmla="*/ 3766672 w 7467600"/>
              <a:gd name="connsiteY776" fmla="*/ 359429 h 6858000"/>
              <a:gd name="connsiteX777" fmla="*/ 5805386 w 7467600"/>
              <a:gd name="connsiteY777" fmla="*/ 239240 h 6858000"/>
              <a:gd name="connsiteX778" fmla="*/ 5736947 w 7467600"/>
              <a:gd name="connsiteY778" fmla="*/ 261367 h 6858000"/>
              <a:gd name="connsiteX779" fmla="*/ 5427012 w 7467600"/>
              <a:gd name="connsiteY779" fmla="*/ 311272 h 6858000"/>
              <a:gd name="connsiteX780" fmla="*/ 5147818 w 7467600"/>
              <a:gd name="connsiteY780" fmla="*/ 322112 h 6858000"/>
              <a:gd name="connsiteX781" fmla="*/ 5060854 w 7467600"/>
              <a:gd name="connsiteY781" fmla="*/ 311882 h 6858000"/>
              <a:gd name="connsiteX782" fmla="*/ 4945989 w 7467600"/>
              <a:gd name="connsiteY782" fmla="*/ 300516 h 6858000"/>
              <a:gd name="connsiteX783" fmla="*/ 5410479 w 7467600"/>
              <a:gd name="connsiteY783" fmla="*/ 348434 h 6858000"/>
              <a:gd name="connsiteX784" fmla="*/ 5805386 w 7467600"/>
              <a:gd name="connsiteY784" fmla="*/ 239240 h 6858000"/>
              <a:gd name="connsiteX785" fmla="*/ 5905192 w 7467600"/>
              <a:gd name="connsiteY785" fmla="*/ 163079 h 6858000"/>
              <a:gd name="connsiteX786" fmla="*/ 5865655 w 7467600"/>
              <a:gd name="connsiteY786" fmla="*/ 171901 h 6858000"/>
              <a:gd name="connsiteX787" fmla="*/ 5259740 w 7467600"/>
              <a:gd name="connsiteY787" fmla="*/ 257013 h 6858000"/>
              <a:gd name="connsiteX788" fmla="*/ 5208466 w 7467600"/>
              <a:gd name="connsiteY788" fmla="*/ 257550 h 6858000"/>
              <a:gd name="connsiteX789" fmla="*/ 4980204 w 7467600"/>
              <a:gd name="connsiteY789" fmla="*/ 271903 h 6858000"/>
              <a:gd name="connsiteX790" fmla="*/ 5068068 w 7467600"/>
              <a:gd name="connsiteY790" fmla="*/ 282244 h 6858000"/>
              <a:gd name="connsiteX791" fmla="*/ 5153231 w 7467600"/>
              <a:gd name="connsiteY791" fmla="*/ 292240 h 6858000"/>
              <a:gd name="connsiteX792" fmla="*/ 5426491 w 7467600"/>
              <a:gd name="connsiteY792" fmla="*/ 281128 h 6858000"/>
              <a:gd name="connsiteX793" fmla="*/ 5731212 w 7467600"/>
              <a:gd name="connsiteY793" fmla="*/ 231951 h 6858000"/>
              <a:gd name="connsiteX794" fmla="*/ 5905192 w 7467600"/>
              <a:gd name="connsiteY794" fmla="*/ 163079 h 6858000"/>
              <a:gd name="connsiteX795" fmla="*/ 5944437 w 7467600"/>
              <a:gd name="connsiteY795" fmla="*/ 113829 h 6858000"/>
              <a:gd name="connsiteX796" fmla="*/ 5825032 w 7467600"/>
              <a:gd name="connsiteY796" fmla="*/ 146405 h 6858000"/>
              <a:gd name="connsiteX797" fmla="*/ 4955599 w 7467600"/>
              <a:gd name="connsiteY797" fmla="*/ 247008 h 6858000"/>
              <a:gd name="connsiteX798" fmla="*/ 5210104 w 7467600"/>
              <a:gd name="connsiteY798" fmla="*/ 228123 h 6858000"/>
              <a:gd name="connsiteX799" fmla="*/ 5261015 w 7467600"/>
              <a:gd name="connsiteY799" fmla="*/ 227087 h 6858000"/>
              <a:gd name="connsiteX800" fmla="*/ 5861181 w 7467600"/>
              <a:gd name="connsiteY800" fmla="*/ 143093 h 6858000"/>
              <a:gd name="connsiteX801" fmla="*/ 5961252 w 7467600"/>
              <a:gd name="connsiteY801" fmla="*/ 114820 h 6858000"/>
              <a:gd name="connsiteX802" fmla="*/ 5944437 w 7467600"/>
              <a:gd name="connsiteY802" fmla="*/ 113829 h 6858000"/>
              <a:gd name="connsiteX803" fmla="*/ 3882765 w 7467600"/>
              <a:gd name="connsiteY803" fmla="*/ 0 h 6858000"/>
              <a:gd name="connsiteX804" fmla="*/ 3995099 w 7467600"/>
              <a:gd name="connsiteY804" fmla="*/ 0 h 6858000"/>
              <a:gd name="connsiteX805" fmla="*/ 4163818 w 7467600"/>
              <a:gd name="connsiteY805" fmla="*/ 234104 h 6858000"/>
              <a:gd name="connsiteX806" fmla="*/ 4172099 w 7467600"/>
              <a:gd name="connsiteY806" fmla="*/ 234207 h 6858000"/>
              <a:gd name="connsiteX807" fmla="*/ 4784282 w 7467600"/>
              <a:gd name="connsiteY807" fmla="*/ 276561 h 6858000"/>
              <a:gd name="connsiteX808" fmla="*/ 4801687 w 7467600"/>
              <a:gd name="connsiteY808" fmla="*/ 267764 h 6858000"/>
              <a:gd name="connsiteX809" fmla="*/ 6082788 w 7467600"/>
              <a:gd name="connsiteY809" fmla="*/ 64119 h 6858000"/>
              <a:gd name="connsiteX810" fmla="*/ 6099442 w 7467600"/>
              <a:gd name="connsiteY810" fmla="*/ 82568 h 6858000"/>
              <a:gd name="connsiteX811" fmla="*/ 4804137 w 7467600"/>
              <a:gd name="connsiteY811" fmla="*/ 320931 h 6858000"/>
              <a:gd name="connsiteX812" fmla="*/ 4227047 w 7467600"/>
              <a:gd name="connsiteY812" fmla="*/ 313415 h 6858000"/>
              <a:gd name="connsiteX813" fmla="*/ 4346041 w 7467600"/>
              <a:gd name="connsiteY813" fmla="*/ 456086 h 6858000"/>
              <a:gd name="connsiteX814" fmla="*/ 4870967 w 7467600"/>
              <a:gd name="connsiteY814" fmla="*/ 963061 h 6858000"/>
              <a:gd name="connsiteX815" fmla="*/ 4889647 w 7467600"/>
              <a:gd name="connsiteY815" fmla="*/ 957147 h 6858000"/>
              <a:gd name="connsiteX816" fmla="*/ 5422504 w 7467600"/>
              <a:gd name="connsiteY816" fmla="*/ 805191 h 6858000"/>
              <a:gd name="connsiteX817" fmla="*/ 6087656 w 7467600"/>
              <a:gd name="connsiteY817" fmla="*/ 826703 h 6858000"/>
              <a:gd name="connsiteX818" fmla="*/ 6058717 w 7467600"/>
              <a:gd name="connsiteY818" fmla="*/ 865992 h 6858000"/>
              <a:gd name="connsiteX819" fmla="*/ 4974153 w 7467600"/>
              <a:gd name="connsiteY819" fmla="*/ 1045456 h 6858000"/>
              <a:gd name="connsiteX820" fmla="*/ 5627835 w 7467600"/>
              <a:gd name="connsiteY820" fmla="*/ 1472077 h 6858000"/>
              <a:gd name="connsiteX821" fmla="*/ 5629817 w 7467600"/>
              <a:gd name="connsiteY821" fmla="*/ 1471412 h 6858000"/>
              <a:gd name="connsiteX822" fmla="*/ 5634124 w 7467600"/>
              <a:gd name="connsiteY822" fmla="*/ 1470572 h 6858000"/>
              <a:gd name="connsiteX823" fmla="*/ 5755832 w 7467600"/>
              <a:gd name="connsiteY823" fmla="*/ 1383886 h 6858000"/>
              <a:gd name="connsiteX824" fmla="*/ 6014186 w 7467600"/>
              <a:gd name="connsiteY824" fmla="*/ 1279799 h 6858000"/>
              <a:gd name="connsiteX825" fmla="*/ 6901619 w 7467600"/>
              <a:gd name="connsiteY825" fmla="*/ 1047874 h 6858000"/>
              <a:gd name="connsiteX826" fmla="*/ 6931566 w 7467600"/>
              <a:gd name="connsiteY826" fmla="*/ 1062034 h 6858000"/>
              <a:gd name="connsiteX827" fmla="*/ 5790982 w 7467600"/>
              <a:gd name="connsiteY827" fmla="*/ 1561380 h 6858000"/>
              <a:gd name="connsiteX828" fmla="*/ 6188971 w 7467600"/>
              <a:gd name="connsiteY828" fmla="*/ 1755168 h 6858000"/>
              <a:gd name="connsiteX829" fmla="*/ 6202446 w 7467600"/>
              <a:gd name="connsiteY829" fmla="*/ 1752268 h 6858000"/>
              <a:gd name="connsiteX830" fmla="*/ 7179560 w 7467600"/>
              <a:gd name="connsiteY830" fmla="*/ 1467551 h 6858000"/>
              <a:gd name="connsiteX831" fmla="*/ 7158730 w 7467600"/>
              <a:gd name="connsiteY831" fmla="*/ 1507835 h 6858000"/>
              <a:gd name="connsiteX832" fmla="*/ 6326959 w 7467600"/>
              <a:gd name="connsiteY832" fmla="*/ 1817686 h 6858000"/>
              <a:gd name="connsiteX833" fmla="*/ 6537433 w 7467600"/>
              <a:gd name="connsiteY833" fmla="*/ 1907790 h 6858000"/>
              <a:gd name="connsiteX834" fmla="*/ 6550221 w 7467600"/>
              <a:gd name="connsiteY834" fmla="*/ 1910729 h 6858000"/>
              <a:gd name="connsiteX835" fmla="*/ 6964438 w 7467600"/>
              <a:gd name="connsiteY835" fmla="*/ 2209505 h 6858000"/>
              <a:gd name="connsiteX836" fmla="*/ 7367862 w 7467600"/>
              <a:gd name="connsiteY836" fmla="*/ 2806833 h 6858000"/>
              <a:gd name="connsiteX837" fmla="*/ 7364329 w 7467600"/>
              <a:gd name="connsiteY837" fmla="*/ 2826907 h 6858000"/>
              <a:gd name="connsiteX838" fmla="*/ 7290545 w 7467600"/>
              <a:gd name="connsiteY838" fmla="*/ 2850663 h 6858000"/>
              <a:gd name="connsiteX839" fmla="*/ 6472036 w 7467600"/>
              <a:gd name="connsiteY839" fmla="*/ 1959003 h 6858000"/>
              <a:gd name="connsiteX840" fmla="*/ 5792897 w 7467600"/>
              <a:gd name="connsiteY840" fmla="*/ 1647747 h 6858000"/>
              <a:gd name="connsiteX841" fmla="*/ 5842751 w 7467600"/>
              <a:gd name="connsiteY841" fmla="*/ 1816112 h 6858000"/>
              <a:gd name="connsiteX842" fmla="*/ 5847424 w 7467600"/>
              <a:gd name="connsiteY842" fmla="*/ 1815776 h 6858000"/>
              <a:gd name="connsiteX843" fmla="*/ 6399821 w 7467600"/>
              <a:gd name="connsiteY843" fmla="*/ 2344799 h 6858000"/>
              <a:gd name="connsiteX844" fmla="*/ 6323232 w 7467600"/>
              <a:gd name="connsiteY844" fmla="*/ 2389634 h 6858000"/>
              <a:gd name="connsiteX845" fmla="*/ 5942958 w 7467600"/>
              <a:gd name="connsiteY845" fmla="*/ 2077708 h 6858000"/>
              <a:gd name="connsiteX846" fmla="*/ 5921559 w 7467600"/>
              <a:gd name="connsiteY846" fmla="*/ 2378596 h 6858000"/>
              <a:gd name="connsiteX847" fmla="*/ 5817651 w 7467600"/>
              <a:gd name="connsiteY847" fmla="*/ 3023919 h 6858000"/>
              <a:gd name="connsiteX848" fmla="*/ 5729634 w 7467600"/>
              <a:gd name="connsiteY848" fmla="*/ 3051849 h 6858000"/>
              <a:gd name="connsiteX849" fmla="*/ 5611018 w 7467600"/>
              <a:gd name="connsiteY849" fmla="*/ 2316769 h 6858000"/>
              <a:gd name="connsiteX850" fmla="*/ 5687608 w 7467600"/>
              <a:gd name="connsiteY850" fmla="*/ 2039972 h 6858000"/>
              <a:gd name="connsiteX851" fmla="*/ 5657554 w 7467600"/>
              <a:gd name="connsiteY851" fmla="*/ 1576445 h 6858000"/>
              <a:gd name="connsiteX852" fmla="*/ 5150475 w 7467600"/>
              <a:gd name="connsiteY852" fmla="*/ 1274012 h 6858000"/>
              <a:gd name="connsiteX853" fmla="*/ 5349142 w 7467600"/>
              <a:gd name="connsiteY853" fmla="*/ 2204405 h 6858000"/>
              <a:gd name="connsiteX854" fmla="*/ 5262214 w 7467600"/>
              <a:gd name="connsiteY854" fmla="*/ 2233836 h 6858000"/>
              <a:gd name="connsiteX855" fmla="*/ 4981539 w 7467600"/>
              <a:gd name="connsiteY855" fmla="*/ 1542201 h 6858000"/>
              <a:gd name="connsiteX856" fmla="*/ 4958461 w 7467600"/>
              <a:gd name="connsiteY856" fmla="*/ 1136957 h 6858000"/>
              <a:gd name="connsiteX857" fmla="*/ 4655015 w 7467600"/>
              <a:gd name="connsiteY857" fmla="*/ 891426 h 6858000"/>
              <a:gd name="connsiteX858" fmla="*/ 4348002 w 7467600"/>
              <a:gd name="connsiteY858" fmla="*/ 2205895 h 6858000"/>
              <a:gd name="connsiteX859" fmla="*/ 4262250 w 7467600"/>
              <a:gd name="connsiteY859" fmla="*/ 2219972 h 6858000"/>
              <a:gd name="connsiteX860" fmla="*/ 4550611 w 7467600"/>
              <a:gd name="connsiteY860" fmla="*/ 817540 h 6858000"/>
              <a:gd name="connsiteX861" fmla="*/ 4564418 w 7467600"/>
              <a:gd name="connsiteY861" fmla="*/ 808293 h 6858000"/>
              <a:gd name="connsiteX862" fmla="*/ 4266388 w 7467600"/>
              <a:gd name="connsiteY862" fmla="*/ 500083 h 6858000"/>
              <a:gd name="connsiteX863" fmla="*/ 4032842 w 7467600"/>
              <a:gd name="connsiteY863" fmla="*/ 211809 h 6858000"/>
              <a:gd name="connsiteX864" fmla="*/ 3882765 w 7467600"/>
              <a:gd name="connsiteY864" fmla="*/ 0 h 6858000"/>
              <a:gd name="connsiteX865" fmla="*/ 3721337 w 7467600"/>
              <a:gd name="connsiteY865" fmla="*/ 0 h 6858000"/>
              <a:gd name="connsiteX866" fmla="*/ 3797544 w 7467600"/>
              <a:gd name="connsiteY866" fmla="*/ 0 h 6858000"/>
              <a:gd name="connsiteX867" fmla="*/ 3775734 w 7467600"/>
              <a:gd name="connsiteY867" fmla="*/ 95131 h 6858000"/>
              <a:gd name="connsiteX868" fmla="*/ 3724807 w 7467600"/>
              <a:gd name="connsiteY868" fmla="*/ 272257 h 6858000"/>
              <a:gd name="connsiteX869" fmla="*/ 3726844 w 7467600"/>
              <a:gd name="connsiteY869" fmla="*/ 282988 h 6858000"/>
              <a:gd name="connsiteX870" fmla="*/ 3742664 w 7467600"/>
              <a:gd name="connsiteY870" fmla="*/ 279918 h 6858000"/>
              <a:gd name="connsiteX871" fmla="*/ 4103910 w 7467600"/>
              <a:gd name="connsiteY871" fmla="*/ 1161917 h 6858000"/>
              <a:gd name="connsiteX872" fmla="*/ 4020269 w 7467600"/>
              <a:gd name="connsiteY872" fmla="*/ 1200406 h 6858000"/>
              <a:gd name="connsiteX873" fmla="*/ 3674882 w 7467600"/>
              <a:gd name="connsiteY873" fmla="*/ 488524 h 6858000"/>
              <a:gd name="connsiteX874" fmla="*/ 3132682 w 7467600"/>
              <a:gd name="connsiteY874" fmla="*/ 1072284 h 6858000"/>
              <a:gd name="connsiteX875" fmla="*/ 2716346 w 7467600"/>
              <a:gd name="connsiteY875" fmla="*/ 1276376 h 6858000"/>
              <a:gd name="connsiteX876" fmla="*/ 2716772 w 7467600"/>
              <a:gd name="connsiteY876" fmla="*/ 1255462 h 6858000"/>
              <a:gd name="connsiteX877" fmla="*/ 3471096 w 7467600"/>
              <a:gd name="connsiteY877" fmla="*/ 437072 h 6858000"/>
              <a:gd name="connsiteX878" fmla="*/ 3639057 w 7467600"/>
              <a:gd name="connsiteY878" fmla="*/ 286334 h 6858000"/>
              <a:gd name="connsiteX879" fmla="*/ 3640309 w 7467600"/>
              <a:gd name="connsiteY879" fmla="*/ 284664 h 6858000"/>
              <a:gd name="connsiteX880" fmla="*/ 3646022 w 7467600"/>
              <a:gd name="connsiteY880" fmla="*/ 276711 h 6858000"/>
              <a:gd name="connsiteX881" fmla="*/ 3707943 w 7467600"/>
              <a:gd name="connsiteY881" fmla="*/ 65958 h 6858000"/>
              <a:gd name="connsiteX882" fmla="*/ 3721337 w 7467600"/>
              <a:gd name="connsiteY882" fmla="*/ 0 h 6858000"/>
              <a:gd name="connsiteX883" fmla="*/ 2867960 w 7467600"/>
              <a:gd name="connsiteY883" fmla="*/ 0 h 6858000"/>
              <a:gd name="connsiteX884" fmla="*/ 2926351 w 7467600"/>
              <a:gd name="connsiteY884" fmla="*/ 0 h 6858000"/>
              <a:gd name="connsiteX885" fmla="*/ 2902823 w 7467600"/>
              <a:gd name="connsiteY885" fmla="*/ 262929 h 6858000"/>
              <a:gd name="connsiteX886" fmla="*/ 2940663 w 7467600"/>
              <a:gd name="connsiteY886" fmla="*/ 140884 h 6858000"/>
              <a:gd name="connsiteX887" fmla="*/ 2947039 w 7467600"/>
              <a:gd name="connsiteY887" fmla="*/ 122524 h 6858000"/>
              <a:gd name="connsiteX888" fmla="*/ 2984316 w 7467600"/>
              <a:gd name="connsiteY888" fmla="*/ 0 h 6858000"/>
              <a:gd name="connsiteX889" fmla="*/ 3016114 w 7467600"/>
              <a:gd name="connsiteY889" fmla="*/ 0 h 6858000"/>
              <a:gd name="connsiteX890" fmla="*/ 2979949 w 7467600"/>
              <a:gd name="connsiteY890" fmla="*/ 119274 h 6858000"/>
              <a:gd name="connsiteX891" fmla="*/ 3023879 w 7467600"/>
              <a:gd name="connsiteY891" fmla="*/ 0 h 6858000"/>
              <a:gd name="connsiteX892" fmla="*/ 3105400 w 7467600"/>
              <a:gd name="connsiteY892" fmla="*/ 0 h 6858000"/>
              <a:gd name="connsiteX893" fmla="*/ 3094669 w 7467600"/>
              <a:gd name="connsiteY893" fmla="*/ 30308 h 6858000"/>
              <a:gd name="connsiteX894" fmla="*/ 2901945 w 7467600"/>
              <a:gd name="connsiteY894" fmla="*/ 466538 h 6858000"/>
              <a:gd name="connsiteX895" fmla="*/ 2815209 w 7467600"/>
              <a:gd name="connsiteY895" fmla="*/ 497361 h 6858000"/>
              <a:gd name="connsiteX896" fmla="*/ 2844845 w 7467600"/>
              <a:gd name="connsiteY896" fmla="*/ 127638 h 6858000"/>
              <a:gd name="connsiteX897" fmla="*/ 2867960 w 7467600"/>
              <a:gd name="connsiteY897" fmla="*/ 0 h 6858000"/>
              <a:gd name="connsiteX898" fmla="*/ 1057230 w 7467600"/>
              <a:gd name="connsiteY898" fmla="*/ 0 h 6858000"/>
              <a:gd name="connsiteX899" fmla="*/ 1111003 w 7467600"/>
              <a:gd name="connsiteY899" fmla="*/ 0 h 6858000"/>
              <a:gd name="connsiteX900" fmla="*/ 1125553 w 7467600"/>
              <a:gd name="connsiteY900" fmla="*/ 52588 h 6858000"/>
              <a:gd name="connsiteX901" fmla="*/ 1304276 w 7467600"/>
              <a:gd name="connsiteY901" fmla="*/ 476275 h 6858000"/>
              <a:gd name="connsiteX902" fmla="*/ 1492066 w 7467600"/>
              <a:gd name="connsiteY902" fmla="*/ 886333 h 6858000"/>
              <a:gd name="connsiteX903" fmla="*/ 1423698 w 7467600"/>
              <a:gd name="connsiteY903" fmla="*/ 710817 h 6858000"/>
              <a:gd name="connsiteX904" fmla="*/ 1357609 w 7467600"/>
              <a:gd name="connsiteY904" fmla="*/ 532892 h 6858000"/>
              <a:gd name="connsiteX905" fmla="*/ 1309550 w 7467600"/>
              <a:gd name="connsiteY905" fmla="*/ 374031 h 6858000"/>
              <a:gd name="connsiteX906" fmla="*/ 1193673 w 7467600"/>
              <a:gd name="connsiteY906" fmla="*/ 49533 h 6858000"/>
              <a:gd name="connsiteX907" fmla="*/ 1164391 w 7467600"/>
              <a:gd name="connsiteY907" fmla="*/ 0 h 6858000"/>
              <a:gd name="connsiteX908" fmla="*/ 1200666 w 7467600"/>
              <a:gd name="connsiteY908" fmla="*/ 0 h 6858000"/>
              <a:gd name="connsiteX909" fmla="*/ 1223408 w 7467600"/>
              <a:gd name="connsiteY909" fmla="*/ 38996 h 6858000"/>
              <a:gd name="connsiteX910" fmla="*/ 1339635 w 7467600"/>
              <a:gd name="connsiteY910" fmla="*/ 365517 h 6858000"/>
              <a:gd name="connsiteX911" fmla="*/ 1387469 w 7467600"/>
              <a:gd name="connsiteY911" fmla="*/ 523079 h 6858000"/>
              <a:gd name="connsiteX912" fmla="*/ 1452685 w 7467600"/>
              <a:gd name="connsiteY912" fmla="*/ 699806 h 6858000"/>
              <a:gd name="connsiteX913" fmla="*/ 1492092 w 7467600"/>
              <a:gd name="connsiteY913" fmla="*/ 800424 h 6858000"/>
              <a:gd name="connsiteX914" fmla="*/ 1455302 w 7467600"/>
              <a:gd name="connsiteY914" fmla="*/ 632913 h 6858000"/>
              <a:gd name="connsiteX915" fmla="*/ 1222336 w 7467600"/>
              <a:gd name="connsiteY915" fmla="*/ 9480 h 6858000"/>
              <a:gd name="connsiteX916" fmla="*/ 1214634 w 7467600"/>
              <a:gd name="connsiteY916" fmla="*/ 0 h 6858000"/>
              <a:gd name="connsiteX917" fmla="*/ 1289827 w 7467600"/>
              <a:gd name="connsiteY917" fmla="*/ 0 h 6858000"/>
              <a:gd name="connsiteX918" fmla="*/ 1321076 w 7467600"/>
              <a:gd name="connsiteY918" fmla="*/ 59722 h 6858000"/>
              <a:gd name="connsiteX919" fmla="*/ 1512579 w 7467600"/>
              <a:gd name="connsiteY919" fmla="*/ 626441 h 6858000"/>
              <a:gd name="connsiteX920" fmla="*/ 1506076 w 7467600"/>
              <a:gd name="connsiteY920" fmla="*/ 1089289 h 6858000"/>
              <a:gd name="connsiteX921" fmla="*/ 1486346 w 7467600"/>
              <a:gd name="connsiteY921" fmla="*/ 1079919 h 6858000"/>
              <a:gd name="connsiteX922" fmla="*/ 1070511 w 7467600"/>
              <a:gd name="connsiteY922" fmla="*/ 48609 h 6858000"/>
              <a:gd name="connsiteX923" fmla="*/ 1057230 w 7467600"/>
              <a:gd name="connsiteY923" fmla="*/ 0 h 6858000"/>
              <a:gd name="connsiteX924" fmla="*/ 43151 w 7467600"/>
              <a:gd name="connsiteY924" fmla="*/ 0 h 6858000"/>
              <a:gd name="connsiteX925" fmla="*/ 95283 w 7467600"/>
              <a:gd name="connsiteY925" fmla="*/ 0 h 6858000"/>
              <a:gd name="connsiteX926" fmla="*/ 300708 w 7467600"/>
              <a:gd name="connsiteY926" fmla="*/ 154571 h 6858000"/>
              <a:gd name="connsiteX927" fmla="*/ 530414 w 7467600"/>
              <a:gd name="connsiteY927" fmla="*/ 354673 h 6858000"/>
              <a:gd name="connsiteX928" fmla="*/ 333785 w 7467600"/>
              <a:gd name="connsiteY928" fmla="*/ 161564 h 6858000"/>
              <a:gd name="connsiteX929" fmla="*/ 147005 w 7467600"/>
              <a:gd name="connsiteY929" fmla="*/ 0 h 6858000"/>
              <a:gd name="connsiteX930" fmla="*/ 272509 w 7467600"/>
              <a:gd name="connsiteY930" fmla="*/ 0 h 6858000"/>
              <a:gd name="connsiteX931" fmla="*/ 326276 w 7467600"/>
              <a:gd name="connsiteY931" fmla="*/ 45847 h 6858000"/>
              <a:gd name="connsiteX932" fmla="*/ 823759 w 7467600"/>
              <a:gd name="connsiteY932" fmla="*/ 574145 h 6858000"/>
              <a:gd name="connsiteX933" fmla="*/ 811254 w 7467600"/>
              <a:gd name="connsiteY933" fmla="*/ 665546 h 6858000"/>
              <a:gd name="connsiteX934" fmla="*/ 154042 w 7467600"/>
              <a:gd name="connsiteY934" fmla="*/ 261522 h 6858000"/>
              <a:gd name="connsiteX935" fmla="*/ 13550 w 7467600"/>
              <a:gd name="connsiteY935" fmla="*/ 158423 h 6858000"/>
              <a:gd name="connsiteX936" fmla="*/ 0 w 7467600"/>
              <a:gd name="connsiteY936" fmla="*/ 146618 h 6858000"/>
              <a:gd name="connsiteX937" fmla="*/ 0 w 7467600"/>
              <a:gd name="connsiteY937" fmla="*/ 59161 h 6858000"/>
              <a:gd name="connsiteX938" fmla="*/ 45427 w 7467600"/>
              <a:gd name="connsiteY938" fmla="*/ 101078 h 6858000"/>
              <a:gd name="connsiteX939" fmla="*/ 630103 w 7467600"/>
              <a:gd name="connsiteY939" fmla="*/ 485885 h 6858000"/>
              <a:gd name="connsiteX940" fmla="*/ 532040 w 7467600"/>
              <a:gd name="connsiteY940" fmla="*/ 399359 h 6858000"/>
              <a:gd name="connsiteX941" fmla="*/ 517618 w 7467600"/>
              <a:gd name="connsiteY941" fmla="*/ 385726 h 6858000"/>
              <a:gd name="connsiteX942" fmla="*/ 285074 w 7467600"/>
              <a:gd name="connsiteY942" fmla="*/ 182755 h 6858000"/>
              <a:gd name="connsiteX943" fmla="*/ 43151 w 7467600"/>
              <a:gd name="connsiteY943"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467600 w 7467600"/>
              <a:gd name="connsiteY9" fmla="*/ 6683873 h 6858000"/>
              <a:gd name="connsiteX10" fmla="*/ 7289862 w 7467600"/>
              <a:gd name="connsiteY10" fmla="*/ 6659827 h 6858000"/>
              <a:gd name="connsiteX11" fmla="*/ 1019354 w 7467600"/>
              <a:gd name="connsiteY11" fmla="*/ 6315006 h 6858000"/>
              <a:gd name="connsiteX12" fmla="*/ 441046 w 7467600"/>
              <a:gd name="connsiteY12" fmla="*/ 6691153 h 6858000"/>
              <a:gd name="connsiteX13" fmla="*/ 1019354 w 7467600"/>
              <a:gd name="connsiteY13" fmla="*/ 6315006 h 6858000"/>
              <a:gd name="connsiteX14" fmla="*/ 991680 w 7467600"/>
              <a:gd name="connsiteY14" fmla="*/ 6298413 h 6858000"/>
              <a:gd name="connsiteX15" fmla="*/ 409060 w 7467600"/>
              <a:gd name="connsiteY15" fmla="*/ 6671470 h 6858000"/>
              <a:gd name="connsiteX16" fmla="*/ 991680 w 7467600"/>
              <a:gd name="connsiteY16" fmla="*/ 6298413 h 6858000"/>
              <a:gd name="connsiteX17" fmla="*/ 103333 w 7467600"/>
              <a:gd name="connsiteY17" fmla="*/ 5699602 h 6858000"/>
              <a:gd name="connsiteX18" fmla="*/ 233938 w 7467600"/>
              <a:gd name="connsiteY18" fmla="*/ 5809416 h 6858000"/>
              <a:gd name="connsiteX19" fmla="*/ 883580 w 7467600"/>
              <a:gd name="connsiteY19" fmla="*/ 6180710 h 6858000"/>
              <a:gd name="connsiteX20" fmla="*/ 487337 w 7467600"/>
              <a:gd name="connsiteY20" fmla="*/ 5950182 h 6858000"/>
              <a:gd name="connsiteX21" fmla="*/ 354051 w 7467600"/>
              <a:gd name="connsiteY21" fmla="*/ 5854912 h 6858000"/>
              <a:gd name="connsiteX22" fmla="*/ 195436 w 7467600"/>
              <a:gd name="connsiteY22" fmla="*/ 5755068 h 6858000"/>
              <a:gd name="connsiteX23" fmla="*/ 103333 w 7467600"/>
              <a:gd name="connsiteY23" fmla="*/ 5699602 h 6858000"/>
              <a:gd name="connsiteX24" fmla="*/ 5539432 w 7467600"/>
              <a:gd name="connsiteY24" fmla="*/ 5642928 h 6858000"/>
              <a:gd name="connsiteX25" fmla="*/ 5555462 w 7467600"/>
              <a:gd name="connsiteY25" fmla="*/ 5694454 h 6858000"/>
              <a:gd name="connsiteX26" fmla="*/ 5828270 w 7467600"/>
              <a:gd name="connsiteY26" fmla="*/ 6320663 h 6858000"/>
              <a:gd name="connsiteX27" fmla="*/ 5947416 w 7467600"/>
              <a:gd name="connsiteY27" fmla="*/ 6574846 h 6858000"/>
              <a:gd name="connsiteX28" fmla="*/ 5539432 w 7467600"/>
              <a:gd name="connsiteY28" fmla="*/ 5642928 h 6858000"/>
              <a:gd name="connsiteX29" fmla="*/ 51253 w 7467600"/>
              <a:gd name="connsiteY29" fmla="*/ 5631825 h 6858000"/>
              <a:gd name="connsiteX30" fmla="*/ 211622 w 7467600"/>
              <a:gd name="connsiteY30" fmla="*/ 5728803 h 6858000"/>
              <a:gd name="connsiteX31" fmla="*/ 371652 w 7467600"/>
              <a:gd name="connsiteY31" fmla="*/ 5829062 h 6858000"/>
              <a:gd name="connsiteX32" fmla="*/ 505903 w 7467600"/>
              <a:gd name="connsiteY32" fmla="*/ 5925221 h 6858000"/>
              <a:gd name="connsiteX33" fmla="*/ 899240 w 7467600"/>
              <a:gd name="connsiteY33" fmla="*/ 6153068 h 6858000"/>
              <a:gd name="connsiteX34" fmla="*/ 988114 w 7467600"/>
              <a:gd name="connsiteY34" fmla="*/ 6174204 h 6858000"/>
              <a:gd name="connsiteX35" fmla="*/ 845971 w 7467600"/>
              <a:gd name="connsiteY35" fmla="*/ 6067177 h 6858000"/>
              <a:gd name="connsiteX36" fmla="*/ 448057 w 7467600"/>
              <a:gd name="connsiteY36" fmla="*/ 5841376 h 6858000"/>
              <a:gd name="connsiteX37" fmla="*/ 51253 w 7467600"/>
              <a:gd name="connsiteY37" fmla="*/ 5631825 h 6858000"/>
              <a:gd name="connsiteX38" fmla="*/ 2606687 w 7467600"/>
              <a:gd name="connsiteY38" fmla="*/ 5630718 h 6858000"/>
              <a:gd name="connsiteX39" fmla="*/ 2645658 w 7467600"/>
              <a:gd name="connsiteY39" fmla="*/ 6640259 h 6858000"/>
              <a:gd name="connsiteX40" fmla="*/ 2606687 w 7467600"/>
              <a:gd name="connsiteY40" fmla="*/ 5630718 h 6858000"/>
              <a:gd name="connsiteX41" fmla="*/ 3642057 w 7467600"/>
              <a:gd name="connsiteY41" fmla="*/ 5573487 h 6858000"/>
              <a:gd name="connsiteX42" fmla="*/ 3632981 w 7467600"/>
              <a:gd name="connsiteY42" fmla="*/ 5579437 h 6858000"/>
              <a:gd name="connsiteX43" fmla="*/ 3382436 w 7467600"/>
              <a:gd name="connsiteY43" fmla="*/ 5952726 h 6858000"/>
              <a:gd name="connsiteX44" fmla="*/ 3191929 w 7467600"/>
              <a:gd name="connsiteY44" fmla="*/ 6662669 h 6858000"/>
              <a:gd name="connsiteX45" fmla="*/ 3369898 w 7467600"/>
              <a:gd name="connsiteY45" fmla="*/ 6081771 h 6858000"/>
              <a:gd name="connsiteX46" fmla="*/ 3642057 w 7467600"/>
              <a:gd name="connsiteY46" fmla="*/ 5573487 h 6858000"/>
              <a:gd name="connsiteX47" fmla="*/ 2650666 w 7467600"/>
              <a:gd name="connsiteY47" fmla="*/ 5530686 h 6858000"/>
              <a:gd name="connsiteX48" fmla="*/ 2650249 w 7467600"/>
              <a:gd name="connsiteY48" fmla="*/ 5532101 h 6858000"/>
              <a:gd name="connsiteX49" fmla="*/ 2663808 w 7467600"/>
              <a:gd name="connsiteY49" fmla="*/ 6535215 h 6858000"/>
              <a:gd name="connsiteX50" fmla="*/ 2665418 w 7467600"/>
              <a:gd name="connsiteY50" fmla="*/ 6132756 h 6858000"/>
              <a:gd name="connsiteX51" fmla="*/ 2650666 w 7467600"/>
              <a:gd name="connsiteY51" fmla="*/ 5530686 h 6858000"/>
              <a:gd name="connsiteX52" fmla="*/ 2680277 w 7467600"/>
              <a:gd name="connsiteY52" fmla="*/ 5479204 h 6858000"/>
              <a:gd name="connsiteX53" fmla="*/ 2678972 w 7467600"/>
              <a:gd name="connsiteY53" fmla="*/ 5481582 h 6858000"/>
              <a:gd name="connsiteX54" fmla="*/ 2696666 w 7467600"/>
              <a:gd name="connsiteY54" fmla="*/ 6133836 h 6858000"/>
              <a:gd name="connsiteX55" fmla="*/ 2695769 w 7467600"/>
              <a:gd name="connsiteY55" fmla="*/ 6390955 h 6858000"/>
              <a:gd name="connsiteX56" fmla="*/ 2739893 w 7467600"/>
              <a:gd name="connsiteY56" fmla="*/ 6108357 h 6858000"/>
              <a:gd name="connsiteX57" fmla="*/ 2680277 w 7467600"/>
              <a:gd name="connsiteY57" fmla="*/ 5479204 h 6858000"/>
              <a:gd name="connsiteX58" fmla="*/ 1132195 w 7467600"/>
              <a:gd name="connsiteY58" fmla="*/ 5467980 h 6858000"/>
              <a:gd name="connsiteX59" fmla="*/ 1679056 w 7467600"/>
              <a:gd name="connsiteY59" fmla="*/ 5516907 h 6858000"/>
              <a:gd name="connsiteX60" fmla="*/ 2128648 w 7467600"/>
              <a:gd name="connsiteY60" fmla="*/ 5474249 h 6858000"/>
              <a:gd name="connsiteX61" fmla="*/ 1825619 w 7467600"/>
              <a:gd name="connsiteY61" fmla="*/ 5478447 h 6858000"/>
              <a:gd name="connsiteX62" fmla="*/ 1737798 w 7467600"/>
              <a:gd name="connsiteY62" fmla="*/ 5483353 h 6858000"/>
              <a:gd name="connsiteX63" fmla="*/ 1132195 w 7467600"/>
              <a:gd name="connsiteY63" fmla="*/ 5467980 h 6858000"/>
              <a:gd name="connsiteX64" fmla="*/ 1456157 w 7467600"/>
              <a:gd name="connsiteY64" fmla="*/ 5371404 h 6858000"/>
              <a:gd name="connsiteX65" fmla="*/ 1244432 w 7467600"/>
              <a:gd name="connsiteY65" fmla="*/ 5385601 h 6858000"/>
              <a:gd name="connsiteX66" fmla="*/ 973990 w 7467600"/>
              <a:gd name="connsiteY66" fmla="*/ 5424940 h 6858000"/>
              <a:gd name="connsiteX67" fmla="*/ 1103809 w 7467600"/>
              <a:gd name="connsiteY67" fmla="*/ 5433720 h 6858000"/>
              <a:gd name="connsiteX68" fmla="*/ 1123454 w 7467600"/>
              <a:gd name="connsiteY68" fmla="*/ 5435727 h 6858000"/>
              <a:gd name="connsiteX69" fmla="*/ 1737017 w 7467600"/>
              <a:gd name="connsiteY69" fmla="*/ 5452183 h 6858000"/>
              <a:gd name="connsiteX70" fmla="*/ 1824397 w 7467600"/>
              <a:gd name="connsiteY70" fmla="*/ 5447757 h 6858000"/>
              <a:gd name="connsiteX71" fmla="*/ 2070059 w 7467600"/>
              <a:gd name="connsiteY71" fmla="*/ 5441660 h 6858000"/>
              <a:gd name="connsiteX72" fmla="*/ 1456157 w 7467600"/>
              <a:gd name="connsiteY72" fmla="*/ 5371404 h 6858000"/>
              <a:gd name="connsiteX73" fmla="*/ 4988186 w 7467600"/>
              <a:gd name="connsiteY73" fmla="*/ 5216467 h 6858000"/>
              <a:gd name="connsiteX74" fmla="*/ 4777334 w 7467600"/>
              <a:gd name="connsiteY74" fmla="*/ 5406072 h 6858000"/>
              <a:gd name="connsiteX75" fmla="*/ 4718341 w 7467600"/>
              <a:gd name="connsiteY75" fmla="*/ 5468043 h 6858000"/>
              <a:gd name="connsiteX76" fmla="*/ 4604655 w 7467600"/>
              <a:gd name="connsiteY76" fmla="*/ 5583434 h 6858000"/>
              <a:gd name="connsiteX77" fmla="*/ 4565074 w 7467600"/>
              <a:gd name="connsiteY77" fmla="*/ 5618550 h 6858000"/>
              <a:gd name="connsiteX78" fmla="*/ 4988186 w 7467600"/>
              <a:gd name="connsiteY78" fmla="*/ 5216467 h 6858000"/>
              <a:gd name="connsiteX79" fmla="*/ 4978032 w 7467600"/>
              <a:gd name="connsiteY79" fmla="*/ 5183809 h 6858000"/>
              <a:gd name="connsiteX80" fmla="*/ 4463413 w 7467600"/>
              <a:gd name="connsiteY80" fmla="*/ 5615162 h 6858000"/>
              <a:gd name="connsiteX81" fmla="*/ 4358134 w 7467600"/>
              <a:gd name="connsiteY81" fmla="*/ 5742791 h 6858000"/>
              <a:gd name="connsiteX82" fmla="*/ 4376219 w 7467600"/>
              <a:gd name="connsiteY82" fmla="*/ 5729027 h 6858000"/>
              <a:gd name="connsiteX83" fmla="*/ 4582340 w 7467600"/>
              <a:gd name="connsiteY83" fmla="*/ 5561037 h 6858000"/>
              <a:gd name="connsiteX84" fmla="*/ 4694684 w 7467600"/>
              <a:gd name="connsiteY84" fmla="*/ 5447098 h 6858000"/>
              <a:gd name="connsiteX85" fmla="*/ 4754123 w 7467600"/>
              <a:gd name="connsiteY85" fmla="*/ 5384643 h 6858000"/>
              <a:gd name="connsiteX86" fmla="*/ 4978032 w 7467600"/>
              <a:gd name="connsiteY86" fmla="*/ 5183809 h 6858000"/>
              <a:gd name="connsiteX87" fmla="*/ 1903353 w 7467600"/>
              <a:gd name="connsiteY87" fmla="*/ 5044827 h 6858000"/>
              <a:gd name="connsiteX88" fmla="*/ 1936931 w 7467600"/>
              <a:gd name="connsiteY88" fmla="*/ 5093954 h 6858000"/>
              <a:gd name="connsiteX89" fmla="*/ 2195868 w 7467600"/>
              <a:gd name="connsiteY89" fmla="*/ 5396574 h 6858000"/>
              <a:gd name="connsiteX90" fmla="*/ 2088852 w 7467600"/>
              <a:gd name="connsiteY90" fmla="*/ 5166123 h 6858000"/>
              <a:gd name="connsiteX91" fmla="*/ 1958241 w 7467600"/>
              <a:gd name="connsiteY91" fmla="*/ 5067955 h 6858000"/>
              <a:gd name="connsiteX92" fmla="*/ 1903353 w 7467600"/>
              <a:gd name="connsiteY92" fmla="*/ 5044827 h 6858000"/>
              <a:gd name="connsiteX93" fmla="*/ 1979378 w 7467600"/>
              <a:gd name="connsiteY93" fmla="*/ 4769504 h 6858000"/>
              <a:gd name="connsiteX94" fmla="*/ 2882120 w 7467600"/>
              <a:gd name="connsiteY94" fmla="*/ 5064547 h 6858000"/>
              <a:gd name="connsiteX95" fmla="*/ 2793103 w 7467600"/>
              <a:gd name="connsiteY95" fmla="*/ 5039699 h 6858000"/>
              <a:gd name="connsiteX96" fmla="*/ 2770041 w 7467600"/>
              <a:gd name="connsiteY96" fmla="*/ 5033634 h 6858000"/>
              <a:gd name="connsiteX97" fmla="*/ 1979378 w 7467600"/>
              <a:gd name="connsiteY97" fmla="*/ 4769504 h 6858000"/>
              <a:gd name="connsiteX98" fmla="*/ 1927410 w 7467600"/>
              <a:gd name="connsiteY98" fmla="*/ 4716164 h 6858000"/>
              <a:gd name="connsiteX99" fmla="*/ 1959587 w 7467600"/>
              <a:gd name="connsiteY99" fmla="*/ 4728849 h 6858000"/>
              <a:gd name="connsiteX100" fmla="*/ 2777707 w 7467600"/>
              <a:gd name="connsiteY100" fmla="*/ 5003991 h 6858000"/>
              <a:gd name="connsiteX101" fmla="*/ 2800768 w 7467600"/>
              <a:gd name="connsiteY101" fmla="*/ 5010056 h 6858000"/>
              <a:gd name="connsiteX102" fmla="*/ 2879408 w 7467600"/>
              <a:gd name="connsiteY102" fmla="*/ 5031590 h 6858000"/>
              <a:gd name="connsiteX103" fmla="*/ 2862295 w 7467600"/>
              <a:gd name="connsiteY103" fmla="*/ 5022958 h 6858000"/>
              <a:gd name="connsiteX104" fmla="*/ 2813343 w 7467600"/>
              <a:gd name="connsiteY104" fmla="*/ 4998369 h 6858000"/>
              <a:gd name="connsiteX105" fmla="*/ 2646245 w 7467600"/>
              <a:gd name="connsiteY105" fmla="*/ 4930999 h 6858000"/>
              <a:gd name="connsiteX106" fmla="*/ 1999243 w 7467600"/>
              <a:gd name="connsiteY106" fmla="*/ 4730524 h 6858000"/>
              <a:gd name="connsiteX107" fmla="*/ 1979527 w 7467600"/>
              <a:gd name="connsiteY107" fmla="*/ 4726651 h 6858000"/>
              <a:gd name="connsiteX108" fmla="*/ 1927410 w 7467600"/>
              <a:gd name="connsiteY108" fmla="*/ 4716164 h 6858000"/>
              <a:gd name="connsiteX109" fmla="*/ 1997014 w 7467600"/>
              <a:gd name="connsiteY109" fmla="*/ 4698007 h 6858000"/>
              <a:gd name="connsiteX110" fmla="*/ 2005458 w 7467600"/>
              <a:gd name="connsiteY110" fmla="*/ 4699540 h 6858000"/>
              <a:gd name="connsiteX111" fmla="*/ 2657186 w 7467600"/>
              <a:gd name="connsiteY111" fmla="*/ 4901687 h 6858000"/>
              <a:gd name="connsiteX112" fmla="*/ 2826662 w 7467600"/>
              <a:gd name="connsiteY112" fmla="*/ 4970362 h 6858000"/>
              <a:gd name="connsiteX113" fmla="*/ 2876100 w 7467600"/>
              <a:gd name="connsiteY113" fmla="*/ 4995397 h 6858000"/>
              <a:gd name="connsiteX114" fmla="*/ 3042600 w 7467600"/>
              <a:gd name="connsiteY114" fmla="*/ 5059532 h 6858000"/>
              <a:gd name="connsiteX115" fmla="*/ 1997014 w 7467600"/>
              <a:gd name="connsiteY115" fmla="*/ 4698007 h 6858000"/>
              <a:gd name="connsiteX116" fmla="*/ 2305292 w 7467600"/>
              <a:gd name="connsiteY116" fmla="*/ 4219492 h 6858000"/>
              <a:gd name="connsiteX117" fmla="*/ 3360922 w 7467600"/>
              <a:gd name="connsiteY117" fmla="*/ 4529373 h 6858000"/>
              <a:gd name="connsiteX118" fmla="*/ 3492420 w 7467600"/>
              <a:gd name="connsiteY118" fmla="*/ 4510145 h 6858000"/>
              <a:gd name="connsiteX119" fmla="*/ 3364086 w 7467600"/>
              <a:gd name="connsiteY119" fmla="*/ 4480340 h 6858000"/>
              <a:gd name="connsiteX120" fmla="*/ 3225818 w 7467600"/>
              <a:gd name="connsiteY120" fmla="*/ 4411822 h 6858000"/>
              <a:gd name="connsiteX121" fmla="*/ 3129696 w 7467600"/>
              <a:gd name="connsiteY121" fmla="*/ 4360704 h 6858000"/>
              <a:gd name="connsiteX122" fmla="*/ 2814545 w 7467600"/>
              <a:gd name="connsiteY122" fmla="*/ 4282955 h 6858000"/>
              <a:gd name="connsiteX123" fmla="*/ 2305292 w 7467600"/>
              <a:gd name="connsiteY123" fmla="*/ 4219492 h 6858000"/>
              <a:gd name="connsiteX124" fmla="*/ 2626982 w 7467600"/>
              <a:gd name="connsiteY124" fmla="*/ 4206450 h 6858000"/>
              <a:gd name="connsiteX125" fmla="*/ 2490617 w 7467600"/>
              <a:gd name="connsiteY125" fmla="*/ 4206951 h 6858000"/>
              <a:gd name="connsiteX126" fmla="*/ 2819869 w 7467600"/>
              <a:gd name="connsiteY126" fmla="*/ 4252936 h 6858000"/>
              <a:gd name="connsiteX127" fmla="*/ 3143018 w 7467600"/>
              <a:gd name="connsiteY127" fmla="*/ 4332698 h 6858000"/>
              <a:gd name="connsiteX128" fmla="*/ 3241520 w 7467600"/>
              <a:gd name="connsiteY128" fmla="*/ 4385112 h 6858000"/>
              <a:gd name="connsiteX129" fmla="*/ 3374575 w 7467600"/>
              <a:gd name="connsiteY129" fmla="*/ 4451517 h 6858000"/>
              <a:gd name="connsiteX130" fmla="*/ 3505221 w 7467600"/>
              <a:gd name="connsiteY130" fmla="*/ 4480757 h 6858000"/>
              <a:gd name="connsiteX131" fmla="*/ 2626982 w 7467600"/>
              <a:gd name="connsiteY131" fmla="*/ 4206450 h 6858000"/>
              <a:gd name="connsiteX132" fmla="*/ 1310106 w 7467600"/>
              <a:gd name="connsiteY132" fmla="*/ 3943217 h 6858000"/>
              <a:gd name="connsiteX133" fmla="*/ 854994 w 7467600"/>
              <a:gd name="connsiteY133" fmla="*/ 4399136 h 6858000"/>
              <a:gd name="connsiteX134" fmla="*/ 742462 w 7467600"/>
              <a:gd name="connsiteY134" fmla="*/ 4594648 h 6858000"/>
              <a:gd name="connsiteX135" fmla="*/ 820602 w 7467600"/>
              <a:gd name="connsiteY135" fmla="*/ 4485915 h 6858000"/>
              <a:gd name="connsiteX136" fmla="*/ 878295 w 7467600"/>
              <a:gd name="connsiteY136" fmla="*/ 4403594 h 6858000"/>
              <a:gd name="connsiteX137" fmla="*/ 1240607 w 7467600"/>
              <a:gd name="connsiteY137" fmla="*/ 4010401 h 6858000"/>
              <a:gd name="connsiteX138" fmla="*/ 1310106 w 7467600"/>
              <a:gd name="connsiteY138" fmla="*/ 3943217 h 6858000"/>
              <a:gd name="connsiteX139" fmla="*/ 1423113 w 7467600"/>
              <a:gd name="connsiteY139" fmla="*/ 3874565 h 6858000"/>
              <a:gd name="connsiteX140" fmla="*/ 1260565 w 7467600"/>
              <a:gd name="connsiteY140" fmla="*/ 4031982 h 6858000"/>
              <a:gd name="connsiteX141" fmla="*/ 901900 w 7467600"/>
              <a:gd name="connsiteY141" fmla="*/ 4421236 h 6858000"/>
              <a:gd name="connsiteX142" fmla="*/ 845044 w 7467600"/>
              <a:gd name="connsiteY142" fmla="*/ 4502436 h 6858000"/>
              <a:gd name="connsiteX143" fmla="*/ 685926 w 7467600"/>
              <a:gd name="connsiteY143" fmla="*/ 4703069 h 6858000"/>
              <a:gd name="connsiteX144" fmla="*/ 684248 w 7467600"/>
              <a:gd name="connsiteY144" fmla="*/ 4706721 h 6858000"/>
              <a:gd name="connsiteX145" fmla="*/ 1423113 w 7467600"/>
              <a:gd name="connsiteY145" fmla="*/ 3874565 h 6858000"/>
              <a:gd name="connsiteX146" fmla="*/ 3316479 w 7467600"/>
              <a:gd name="connsiteY146" fmla="*/ 3872136 h 6858000"/>
              <a:gd name="connsiteX147" fmla="*/ 3546806 w 7467600"/>
              <a:gd name="connsiteY147" fmla="*/ 4356139 h 6858000"/>
              <a:gd name="connsiteX148" fmla="*/ 3364433 w 7467600"/>
              <a:gd name="connsiteY148" fmla="*/ 3953121 h 6858000"/>
              <a:gd name="connsiteX149" fmla="*/ 3316479 w 7467600"/>
              <a:gd name="connsiteY149" fmla="*/ 3872136 h 6858000"/>
              <a:gd name="connsiteX150" fmla="*/ 3291335 w 7467600"/>
              <a:gd name="connsiteY150" fmla="*/ 3767420 h 6858000"/>
              <a:gd name="connsiteX151" fmla="*/ 3390805 w 7467600"/>
              <a:gd name="connsiteY151" fmla="*/ 3937163 h 6858000"/>
              <a:gd name="connsiteX152" fmla="*/ 3579062 w 7467600"/>
              <a:gd name="connsiteY152" fmla="*/ 4359040 h 6858000"/>
              <a:gd name="connsiteX153" fmla="*/ 3467355 w 7467600"/>
              <a:gd name="connsiteY153" fmla="*/ 3988130 h 6858000"/>
              <a:gd name="connsiteX154" fmla="*/ 3310753 w 7467600"/>
              <a:gd name="connsiteY154" fmla="*/ 3787140 h 6858000"/>
              <a:gd name="connsiteX155" fmla="*/ 3291335 w 7467600"/>
              <a:gd name="connsiteY155" fmla="*/ 3767420 h 6858000"/>
              <a:gd name="connsiteX156" fmla="*/ 1635889 w 7467600"/>
              <a:gd name="connsiteY156" fmla="*/ 3709494 h 6858000"/>
              <a:gd name="connsiteX157" fmla="*/ 1634800 w 7467600"/>
              <a:gd name="connsiteY157" fmla="*/ 3731111 h 6858000"/>
              <a:gd name="connsiteX158" fmla="*/ 1635889 w 7467600"/>
              <a:gd name="connsiteY158" fmla="*/ 3709494 h 6858000"/>
              <a:gd name="connsiteX159" fmla="*/ 1510397 w 7467600"/>
              <a:gd name="connsiteY159" fmla="*/ 3684705 h 6858000"/>
              <a:gd name="connsiteX160" fmla="*/ 1146550 w 7467600"/>
              <a:gd name="connsiteY160" fmla="*/ 3802012 h 6858000"/>
              <a:gd name="connsiteX161" fmla="*/ 698834 w 7467600"/>
              <a:gd name="connsiteY161" fmla="*/ 3952272 h 6858000"/>
              <a:gd name="connsiteX162" fmla="*/ 34256 w 7467600"/>
              <a:gd name="connsiteY162" fmla="*/ 4347603 h 6858000"/>
              <a:gd name="connsiteX163" fmla="*/ 527241 w 7467600"/>
              <a:gd name="connsiteY163" fmla="*/ 4065078 h 6858000"/>
              <a:gd name="connsiteX164" fmla="*/ 1510397 w 7467600"/>
              <a:gd name="connsiteY164" fmla="*/ 3684705 h 6858000"/>
              <a:gd name="connsiteX165" fmla="*/ 1313114 w 7467600"/>
              <a:gd name="connsiteY165" fmla="*/ 3655216 h 6858000"/>
              <a:gd name="connsiteX166" fmla="*/ 1109304 w 7467600"/>
              <a:gd name="connsiteY166" fmla="*/ 3669030 h 6858000"/>
              <a:gd name="connsiteX167" fmla="*/ 8129 w 7467600"/>
              <a:gd name="connsiteY167" fmla="*/ 4330519 h 6858000"/>
              <a:gd name="connsiteX168" fmla="*/ 687572 w 7467600"/>
              <a:gd name="connsiteY168" fmla="*/ 3925629 h 6858000"/>
              <a:gd name="connsiteX169" fmla="*/ 1138365 w 7467600"/>
              <a:gd name="connsiteY169" fmla="*/ 3774515 h 6858000"/>
              <a:gd name="connsiteX170" fmla="*/ 1505579 w 7467600"/>
              <a:gd name="connsiteY170" fmla="*/ 3655526 h 6858000"/>
              <a:gd name="connsiteX171" fmla="*/ 1313114 w 7467600"/>
              <a:gd name="connsiteY171" fmla="*/ 3655216 h 6858000"/>
              <a:gd name="connsiteX172" fmla="*/ 3655073 w 7467600"/>
              <a:gd name="connsiteY172" fmla="*/ 3650884 h 6858000"/>
              <a:gd name="connsiteX173" fmla="*/ 3989938 w 7467600"/>
              <a:gd name="connsiteY173" fmla="*/ 3991685 h 6858000"/>
              <a:gd name="connsiteX174" fmla="*/ 4393907 w 7467600"/>
              <a:gd name="connsiteY174" fmla="*/ 4261258 h 6858000"/>
              <a:gd name="connsiteX175" fmla="*/ 4648051 w 7467600"/>
              <a:gd name="connsiteY175" fmla="*/ 4374051 h 6858000"/>
              <a:gd name="connsiteX176" fmla="*/ 4383389 w 7467600"/>
              <a:gd name="connsiteY176" fmla="*/ 4184369 h 6858000"/>
              <a:gd name="connsiteX177" fmla="*/ 4165508 w 7467600"/>
              <a:gd name="connsiteY177" fmla="*/ 4035196 h 6858000"/>
              <a:gd name="connsiteX178" fmla="*/ 4068162 w 7467600"/>
              <a:gd name="connsiteY178" fmla="*/ 3953394 h 6858000"/>
              <a:gd name="connsiteX179" fmla="*/ 3981416 w 7467600"/>
              <a:gd name="connsiteY179" fmla="*/ 3880482 h 6858000"/>
              <a:gd name="connsiteX180" fmla="*/ 3800147 w 7467600"/>
              <a:gd name="connsiteY180" fmla="*/ 3749872 h 6858000"/>
              <a:gd name="connsiteX181" fmla="*/ 3655073 w 7467600"/>
              <a:gd name="connsiteY181" fmla="*/ 3650884 h 6858000"/>
              <a:gd name="connsiteX182" fmla="*/ 3670252 w 7467600"/>
              <a:gd name="connsiteY182" fmla="*/ 3622798 h 6858000"/>
              <a:gd name="connsiteX183" fmla="*/ 3817258 w 7467600"/>
              <a:gd name="connsiteY183" fmla="*/ 3723577 h 6858000"/>
              <a:gd name="connsiteX184" fmla="*/ 4000461 w 7467600"/>
              <a:gd name="connsiteY184" fmla="*/ 3855966 h 6858000"/>
              <a:gd name="connsiteX185" fmla="*/ 4088180 w 7467600"/>
              <a:gd name="connsiteY185" fmla="*/ 3929774 h 6858000"/>
              <a:gd name="connsiteX186" fmla="*/ 4184555 w 7467600"/>
              <a:gd name="connsiteY186" fmla="*/ 4010683 h 6858000"/>
              <a:gd name="connsiteX187" fmla="*/ 4399563 w 7467600"/>
              <a:gd name="connsiteY187" fmla="*/ 4158106 h 6858000"/>
              <a:gd name="connsiteX188" fmla="*/ 4684469 w 7467600"/>
              <a:gd name="connsiteY188" fmla="*/ 4364680 h 6858000"/>
              <a:gd name="connsiteX189" fmla="*/ 4690271 w 7467600"/>
              <a:gd name="connsiteY189" fmla="*/ 4370034 h 6858000"/>
              <a:gd name="connsiteX190" fmla="*/ 4136093 w 7467600"/>
              <a:gd name="connsiteY190" fmla="*/ 3858466 h 6858000"/>
              <a:gd name="connsiteX191" fmla="*/ 3670252 w 7467600"/>
              <a:gd name="connsiteY191" fmla="*/ 3622798 h 6858000"/>
              <a:gd name="connsiteX192" fmla="*/ 4440129 w 7467600"/>
              <a:gd name="connsiteY192" fmla="*/ 3448571 h 6858000"/>
              <a:gd name="connsiteX193" fmla="*/ 4856525 w 7467600"/>
              <a:gd name="connsiteY193" fmla="*/ 3915351 h 6858000"/>
              <a:gd name="connsiteX194" fmla="*/ 5059055 w 7467600"/>
              <a:gd name="connsiteY194" fmla="*/ 4108918 h 6858000"/>
              <a:gd name="connsiteX195" fmla="*/ 5290070 w 7467600"/>
              <a:gd name="connsiteY195" fmla="*/ 4263619 h 6858000"/>
              <a:gd name="connsiteX196" fmla="*/ 4834991 w 7467600"/>
              <a:gd name="connsiteY196" fmla="*/ 3830985 h 6858000"/>
              <a:gd name="connsiteX197" fmla="*/ 4440129 w 7467600"/>
              <a:gd name="connsiteY197" fmla="*/ 3448571 h 6858000"/>
              <a:gd name="connsiteX198" fmla="*/ 4441737 w 7467600"/>
              <a:gd name="connsiteY198" fmla="*/ 3399734 h 6858000"/>
              <a:gd name="connsiteX199" fmla="*/ 4431236 w 7467600"/>
              <a:gd name="connsiteY199" fmla="*/ 3400954 h 6858000"/>
              <a:gd name="connsiteX200" fmla="*/ 4557150 w 7467600"/>
              <a:gd name="connsiteY200" fmla="*/ 3510023 h 6858000"/>
              <a:gd name="connsiteX201" fmla="*/ 4856936 w 7467600"/>
              <a:gd name="connsiteY201" fmla="*/ 3809146 h 6858000"/>
              <a:gd name="connsiteX202" fmla="*/ 5111996 w 7467600"/>
              <a:gd name="connsiteY202" fmla="*/ 4065759 h 6858000"/>
              <a:gd name="connsiteX203" fmla="*/ 5388878 w 7467600"/>
              <a:gd name="connsiteY203" fmla="*/ 4300185 h 6858000"/>
              <a:gd name="connsiteX204" fmla="*/ 5425556 w 7467600"/>
              <a:gd name="connsiteY204" fmla="*/ 4308967 h 6858000"/>
              <a:gd name="connsiteX205" fmla="*/ 4943646 w 7467600"/>
              <a:gd name="connsiteY205" fmla="*/ 3822916 h 6858000"/>
              <a:gd name="connsiteX206" fmla="*/ 4594837 w 7467600"/>
              <a:gd name="connsiteY206" fmla="*/ 3532274 h 6858000"/>
              <a:gd name="connsiteX207" fmla="*/ 4441737 w 7467600"/>
              <a:gd name="connsiteY207" fmla="*/ 3399734 h 6858000"/>
              <a:gd name="connsiteX208" fmla="*/ 5425834 w 7467600"/>
              <a:gd name="connsiteY208" fmla="*/ 3162785 h 6858000"/>
              <a:gd name="connsiteX209" fmla="*/ 5401644 w 7467600"/>
              <a:gd name="connsiteY209" fmla="*/ 3617847 h 6858000"/>
              <a:gd name="connsiteX210" fmla="*/ 5467256 w 7467600"/>
              <a:gd name="connsiteY210" fmla="*/ 4175494 h 6858000"/>
              <a:gd name="connsiteX211" fmla="*/ 5448069 w 7467600"/>
              <a:gd name="connsiteY211" fmla="*/ 3567554 h 6858000"/>
              <a:gd name="connsiteX212" fmla="*/ 5425834 w 7467600"/>
              <a:gd name="connsiteY212" fmla="*/ 3162785 h 6858000"/>
              <a:gd name="connsiteX213" fmla="*/ 1318687 w 7467600"/>
              <a:gd name="connsiteY213" fmla="*/ 3113840 h 6858000"/>
              <a:gd name="connsiteX214" fmla="*/ 1066793 w 7467600"/>
              <a:gd name="connsiteY214" fmla="*/ 3212171 h 6858000"/>
              <a:gd name="connsiteX215" fmla="*/ 993319 w 7467600"/>
              <a:gd name="connsiteY215" fmla="*/ 3247648 h 6858000"/>
              <a:gd name="connsiteX216" fmla="*/ 853081 w 7467600"/>
              <a:gd name="connsiteY216" fmla="*/ 3312410 h 6858000"/>
              <a:gd name="connsiteX217" fmla="*/ 805957 w 7467600"/>
              <a:gd name="connsiteY217" fmla="*/ 3330443 h 6858000"/>
              <a:gd name="connsiteX218" fmla="*/ 1318687 w 7467600"/>
              <a:gd name="connsiteY218" fmla="*/ 3113840 h 6858000"/>
              <a:gd name="connsiteX219" fmla="*/ 5453702 w 7467600"/>
              <a:gd name="connsiteY219" fmla="*/ 3090882 h 6858000"/>
              <a:gd name="connsiteX220" fmla="*/ 5480135 w 7467600"/>
              <a:gd name="connsiteY220" fmla="*/ 3565802 h 6858000"/>
              <a:gd name="connsiteX221" fmla="*/ 5499023 w 7467600"/>
              <a:gd name="connsiteY221" fmla="*/ 4166310 h 6858000"/>
              <a:gd name="connsiteX222" fmla="*/ 5547022 w 7467600"/>
              <a:gd name="connsiteY222" fmla="*/ 3607838 h 6858000"/>
              <a:gd name="connsiteX223" fmla="*/ 5515964 w 7467600"/>
              <a:gd name="connsiteY223" fmla="*/ 3378541 h 6858000"/>
              <a:gd name="connsiteX224" fmla="*/ 5453702 w 7467600"/>
              <a:gd name="connsiteY224" fmla="*/ 3090882 h 6858000"/>
              <a:gd name="connsiteX225" fmla="*/ 1238695 w 7467600"/>
              <a:gd name="connsiteY225" fmla="*/ 3076820 h 6858000"/>
              <a:gd name="connsiteX226" fmla="*/ 716371 w 7467600"/>
              <a:gd name="connsiteY226" fmla="*/ 3293249 h 6858000"/>
              <a:gd name="connsiteX227" fmla="*/ 579522 w 7467600"/>
              <a:gd name="connsiteY227" fmla="*/ 3371759 h 6858000"/>
              <a:gd name="connsiteX228" fmla="*/ 600288 w 7467600"/>
              <a:gd name="connsiteY228" fmla="*/ 3365555 h 6858000"/>
              <a:gd name="connsiteX229" fmla="*/ 840692 w 7467600"/>
              <a:gd name="connsiteY229" fmla="*/ 3284921 h 6858000"/>
              <a:gd name="connsiteX230" fmla="*/ 979248 w 7467600"/>
              <a:gd name="connsiteY230" fmla="*/ 3221003 h 6858000"/>
              <a:gd name="connsiteX231" fmla="*/ 1053282 w 7467600"/>
              <a:gd name="connsiteY231" fmla="*/ 3185247 h 6858000"/>
              <a:gd name="connsiteX232" fmla="*/ 1320603 w 7467600"/>
              <a:gd name="connsiteY232" fmla="*/ 3081281 h 6858000"/>
              <a:gd name="connsiteX233" fmla="*/ 1238695 w 7467600"/>
              <a:gd name="connsiteY233" fmla="*/ 3076820 h 6858000"/>
              <a:gd name="connsiteX234" fmla="*/ 5425627 w 7467600"/>
              <a:gd name="connsiteY234" fmla="*/ 2954192 h 6858000"/>
              <a:gd name="connsiteX235" fmla="*/ 5470770 w 7467600"/>
              <a:gd name="connsiteY235" fmla="*/ 3005435 h 6858000"/>
              <a:gd name="connsiteX236" fmla="*/ 5519779 w 7467600"/>
              <a:gd name="connsiteY236" fmla="*/ 4359223 h 6858000"/>
              <a:gd name="connsiteX237" fmla="*/ 5520293 w 7467600"/>
              <a:gd name="connsiteY237" fmla="*/ 4360602 h 6858000"/>
              <a:gd name="connsiteX238" fmla="*/ 5767221 w 7467600"/>
              <a:gd name="connsiteY238" fmla="*/ 4665564 h 6858000"/>
              <a:gd name="connsiteX239" fmla="*/ 6937169 w 7467600"/>
              <a:gd name="connsiteY239" fmla="*/ 4815941 h 6858000"/>
              <a:gd name="connsiteX240" fmla="*/ 6953922 w 7467600"/>
              <a:gd name="connsiteY240" fmla="*/ 4890068 h 6858000"/>
              <a:gd name="connsiteX241" fmla="*/ 6071359 w 7467600"/>
              <a:gd name="connsiteY241" fmla="*/ 4770770 h 6858000"/>
              <a:gd name="connsiteX242" fmla="*/ 6038839 w 7467600"/>
              <a:gd name="connsiteY242" fmla="*/ 4764474 h 6858000"/>
              <a:gd name="connsiteX243" fmla="*/ 6038706 w 7467600"/>
              <a:gd name="connsiteY243" fmla="*/ 4763847 h 6858000"/>
              <a:gd name="connsiteX244" fmla="*/ 6037784 w 7467600"/>
              <a:gd name="connsiteY244" fmla="*/ 4764270 h 6858000"/>
              <a:gd name="connsiteX245" fmla="*/ 6038839 w 7467600"/>
              <a:gd name="connsiteY245" fmla="*/ 4764474 h 6858000"/>
              <a:gd name="connsiteX246" fmla="*/ 6040338 w 7467600"/>
              <a:gd name="connsiteY246" fmla="*/ 4771418 h 6858000"/>
              <a:gd name="connsiteX247" fmla="*/ 6024488 w 7467600"/>
              <a:gd name="connsiteY247" fmla="*/ 4809903 h 6858000"/>
              <a:gd name="connsiteX248" fmla="*/ 5599771 w 7467600"/>
              <a:gd name="connsiteY248" fmla="*/ 5509652 h 6858000"/>
              <a:gd name="connsiteX249" fmla="*/ 5548843 w 7467600"/>
              <a:gd name="connsiteY249" fmla="*/ 5563845 h 6858000"/>
              <a:gd name="connsiteX250" fmla="*/ 5940952 w 7467600"/>
              <a:gd name="connsiteY250" fmla="*/ 6250028 h 6858000"/>
              <a:gd name="connsiteX251" fmla="*/ 6043441 w 7467600"/>
              <a:gd name="connsiteY251" fmla="*/ 6665847 h 6858000"/>
              <a:gd name="connsiteX252" fmla="*/ 6093432 w 7467600"/>
              <a:gd name="connsiteY252" fmla="*/ 6858000 h 6858000"/>
              <a:gd name="connsiteX253" fmla="*/ 6034344 w 7467600"/>
              <a:gd name="connsiteY253" fmla="*/ 6858000 h 6858000"/>
              <a:gd name="connsiteX254" fmla="*/ 6026679 w 7467600"/>
              <a:gd name="connsiteY254" fmla="*/ 6836959 h 6858000"/>
              <a:gd name="connsiteX255" fmla="*/ 5800441 w 7467600"/>
              <a:gd name="connsiteY255" fmla="*/ 6335286 h 6858000"/>
              <a:gd name="connsiteX256" fmla="*/ 5526562 w 7467600"/>
              <a:gd name="connsiteY256" fmla="*/ 5705388 h 6858000"/>
              <a:gd name="connsiteX257" fmla="*/ 5519640 w 7467600"/>
              <a:gd name="connsiteY257" fmla="*/ 5683774 h 6858000"/>
              <a:gd name="connsiteX258" fmla="*/ 5844559 w 7467600"/>
              <a:gd name="connsiteY258" fmla="*/ 6553349 h 6858000"/>
              <a:gd name="connsiteX259" fmla="*/ 5975994 w 7467600"/>
              <a:gd name="connsiteY259" fmla="*/ 6858000 h 6858000"/>
              <a:gd name="connsiteX260" fmla="*/ 5898547 w 7467600"/>
              <a:gd name="connsiteY260" fmla="*/ 6858000 h 6858000"/>
              <a:gd name="connsiteX261" fmla="*/ 5682041 w 7467600"/>
              <a:gd name="connsiteY261" fmla="*/ 6355860 h 6858000"/>
              <a:gd name="connsiteX262" fmla="*/ 5461758 w 7467600"/>
              <a:gd name="connsiteY262" fmla="*/ 5820220 h 6858000"/>
              <a:gd name="connsiteX263" fmla="*/ 5237282 w 7467600"/>
              <a:gd name="connsiteY263" fmla="*/ 6579086 h 6858000"/>
              <a:gd name="connsiteX264" fmla="*/ 5115009 w 7467600"/>
              <a:gd name="connsiteY264" fmla="*/ 6858000 h 6858000"/>
              <a:gd name="connsiteX265" fmla="*/ 5028074 w 7467600"/>
              <a:gd name="connsiteY265" fmla="*/ 6858000 h 6858000"/>
              <a:gd name="connsiteX266" fmla="*/ 5079508 w 7467600"/>
              <a:gd name="connsiteY266" fmla="*/ 6749074 h 6858000"/>
              <a:gd name="connsiteX267" fmla="*/ 5371846 w 7467600"/>
              <a:gd name="connsiteY267" fmla="*/ 5924413 h 6858000"/>
              <a:gd name="connsiteX268" fmla="*/ 5270512 w 7467600"/>
              <a:gd name="connsiteY268" fmla="*/ 6138975 h 6858000"/>
              <a:gd name="connsiteX269" fmla="*/ 5062409 w 7467600"/>
              <a:gd name="connsiteY269" fmla="*/ 6653544 h 6858000"/>
              <a:gd name="connsiteX270" fmla="*/ 5036628 w 7467600"/>
              <a:gd name="connsiteY270" fmla="*/ 6754247 h 6858000"/>
              <a:gd name="connsiteX271" fmla="*/ 5009112 w 7467600"/>
              <a:gd name="connsiteY271" fmla="*/ 6858000 h 6858000"/>
              <a:gd name="connsiteX272" fmla="*/ 4976679 w 7467600"/>
              <a:gd name="connsiteY272" fmla="*/ 6858000 h 6858000"/>
              <a:gd name="connsiteX273" fmla="*/ 5006537 w 7467600"/>
              <a:gd name="connsiteY273" fmla="*/ 6747068 h 6858000"/>
              <a:gd name="connsiteX274" fmla="*/ 5032723 w 7467600"/>
              <a:gd name="connsiteY274" fmla="*/ 6644957 h 6858000"/>
              <a:gd name="connsiteX275" fmla="*/ 5242949 w 7467600"/>
              <a:gd name="connsiteY275" fmla="*/ 6125175 h 6858000"/>
              <a:gd name="connsiteX276" fmla="*/ 5286321 w 7467600"/>
              <a:gd name="connsiteY276" fmla="*/ 6033555 h 6858000"/>
              <a:gd name="connsiteX277" fmla="*/ 5008210 w 7467600"/>
              <a:gd name="connsiteY277" fmla="*/ 6649194 h 6858000"/>
              <a:gd name="connsiteX278" fmla="*/ 4986321 w 7467600"/>
              <a:gd name="connsiteY278" fmla="*/ 6765687 h 6858000"/>
              <a:gd name="connsiteX279" fmla="*/ 4973474 w 7467600"/>
              <a:gd name="connsiteY279" fmla="*/ 6858000 h 6858000"/>
              <a:gd name="connsiteX280" fmla="*/ 4907178 w 7467600"/>
              <a:gd name="connsiteY280" fmla="*/ 6858000 h 6858000"/>
              <a:gd name="connsiteX281" fmla="*/ 4910810 w 7467600"/>
              <a:gd name="connsiteY281" fmla="*/ 6829660 h 6858000"/>
              <a:gd name="connsiteX282" fmla="*/ 4987461 w 7467600"/>
              <a:gd name="connsiteY282" fmla="*/ 6432994 h 6858000"/>
              <a:gd name="connsiteX283" fmla="*/ 5179262 w 7467600"/>
              <a:gd name="connsiteY283" fmla="*/ 6035044 h 6858000"/>
              <a:gd name="connsiteX284" fmla="*/ 4689678 w 7467600"/>
              <a:gd name="connsiteY284" fmla="*/ 6440241 h 6858000"/>
              <a:gd name="connsiteX285" fmla="*/ 4477543 w 7467600"/>
              <a:gd name="connsiteY285" fmla="*/ 6674836 h 6858000"/>
              <a:gd name="connsiteX286" fmla="*/ 4329957 w 7467600"/>
              <a:gd name="connsiteY286" fmla="*/ 6858000 h 6858000"/>
              <a:gd name="connsiteX287" fmla="*/ 4218595 w 7467600"/>
              <a:gd name="connsiteY287" fmla="*/ 6858000 h 6858000"/>
              <a:gd name="connsiteX288" fmla="*/ 4368888 w 7467600"/>
              <a:gd name="connsiteY288" fmla="*/ 6668412 h 6858000"/>
              <a:gd name="connsiteX289" fmla="*/ 4563091 w 7467600"/>
              <a:gd name="connsiteY289" fmla="*/ 6442508 h 6858000"/>
              <a:gd name="connsiteX290" fmla="*/ 5387324 w 7467600"/>
              <a:gd name="connsiteY290" fmla="*/ 5705830 h 6858000"/>
              <a:gd name="connsiteX291" fmla="*/ 5073620 w 7467600"/>
              <a:gd name="connsiteY291" fmla="*/ 5955437 h 6858000"/>
              <a:gd name="connsiteX292" fmla="*/ 4689789 w 7467600"/>
              <a:gd name="connsiteY292" fmla="*/ 6268382 h 6858000"/>
              <a:gd name="connsiteX293" fmla="*/ 4418722 w 7467600"/>
              <a:gd name="connsiteY293" fmla="*/ 6570886 h 6858000"/>
              <a:gd name="connsiteX294" fmla="*/ 4214944 w 7467600"/>
              <a:gd name="connsiteY294" fmla="*/ 6858000 h 6858000"/>
              <a:gd name="connsiteX295" fmla="*/ 4177898 w 7467600"/>
              <a:gd name="connsiteY295" fmla="*/ 6858000 h 6858000"/>
              <a:gd name="connsiteX296" fmla="*/ 4391597 w 7467600"/>
              <a:gd name="connsiteY296" fmla="*/ 6556370 h 6858000"/>
              <a:gd name="connsiteX297" fmla="*/ 4668889 w 7467600"/>
              <a:gd name="connsiteY297" fmla="*/ 6246399 h 6858000"/>
              <a:gd name="connsiteX298" fmla="*/ 5055427 w 7467600"/>
              <a:gd name="connsiteY298" fmla="*/ 5931476 h 6858000"/>
              <a:gd name="connsiteX299" fmla="*/ 5371814 w 7467600"/>
              <a:gd name="connsiteY299" fmla="*/ 5678975 h 6858000"/>
              <a:gd name="connsiteX300" fmla="*/ 4987918 w 7467600"/>
              <a:gd name="connsiteY300" fmla="*/ 5838701 h 6858000"/>
              <a:gd name="connsiteX301" fmla="*/ 4317146 w 7467600"/>
              <a:gd name="connsiteY301" fmla="*/ 6587716 h 6858000"/>
              <a:gd name="connsiteX302" fmla="*/ 4171627 w 7467600"/>
              <a:gd name="connsiteY302" fmla="*/ 6858000 h 6858000"/>
              <a:gd name="connsiteX303" fmla="*/ 4081585 w 7467600"/>
              <a:gd name="connsiteY303" fmla="*/ 6858000 h 6858000"/>
              <a:gd name="connsiteX304" fmla="*/ 4238603 w 7467600"/>
              <a:gd name="connsiteY304" fmla="*/ 6559341 h 6858000"/>
              <a:gd name="connsiteX305" fmla="*/ 4778333 w 7467600"/>
              <a:gd name="connsiteY305" fmla="*/ 5873626 h 6858000"/>
              <a:gd name="connsiteX306" fmla="*/ 5414185 w 7467600"/>
              <a:gd name="connsiteY306" fmla="*/ 5573882 h 6858000"/>
              <a:gd name="connsiteX307" fmla="*/ 5959648 w 7467600"/>
              <a:gd name="connsiteY307" fmla="*/ 4760797 h 6858000"/>
              <a:gd name="connsiteX308" fmla="*/ 5355019 w 7467600"/>
              <a:gd name="connsiteY308" fmla="*/ 4734672 h 6858000"/>
              <a:gd name="connsiteX309" fmla="*/ 5083565 w 7467600"/>
              <a:gd name="connsiteY309" fmla="*/ 5179121 h 6858000"/>
              <a:gd name="connsiteX310" fmla="*/ 4713577 w 7467600"/>
              <a:gd name="connsiteY310" fmla="*/ 5616803 h 6858000"/>
              <a:gd name="connsiteX311" fmla="*/ 3989559 w 7467600"/>
              <a:gd name="connsiteY311" fmla="*/ 6145945 h 6858000"/>
              <a:gd name="connsiteX312" fmla="*/ 3939824 w 7467600"/>
              <a:gd name="connsiteY312" fmla="*/ 6066900 h 6858000"/>
              <a:gd name="connsiteX313" fmla="*/ 4584537 w 7467600"/>
              <a:gd name="connsiteY313" fmla="*/ 5324826 h 6858000"/>
              <a:gd name="connsiteX314" fmla="*/ 5037105 w 7467600"/>
              <a:gd name="connsiteY314" fmla="*/ 5088765 h 6858000"/>
              <a:gd name="connsiteX315" fmla="*/ 5039930 w 7467600"/>
              <a:gd name="connsiteY315" fmla="*/ 5089585 h 6858000"/>
              <a:gd name="connsiteX316" fmla="*/ 5263764 w 7467600"/>
              <a:gd name="connsiteY316" fmla="*/ 4735525 h 6858000"/>
              <a:gd name="connsiteX317" fmla="*/ 4086300 w 7467600"/>
              <a:gd name="connsiteY317" fmla="*/ 4884599 h 6858000"/>
              <a:gd name="connsiteX318" fmla="*/ 4085485 w 7467600"/>
              <a:gd name="connsiteY318" fmla="*/ 4899070 h 6858000"/>
              <a:gd name="connsiteX319" fmla="*/ 3871915 w 7467600"/>
              <a:gd name="connsiteY319" fmla="*/ 5253645 h 6858000"/>
              <a:gd name="connsiteX320" fmla="*/ 3799374 w 7467600"/>
              <a:gd name="connsiteY320" fmla="*/ 5466127 h 6858000"/>
              <a:gd name="connsiteX321" fmla="*/ 3498850 w 7467600"/>
              <a:gd name="connsiteY321" fmla="*/ 6661888 h 6858000"/>
              <a:gd name="connsiteX322" fmla="*/ 3399216 w 7467600"/>
              <a:gd name="connsiteY322" fmla="*/ 6858000 h 6858000"/>
              <a:gd name="connsiteX323" fmla="*/ 3303688 w 7467600"/>
              <a:gd name="connsiteY323" fmla="*/ 6858000 h 6858000"/>
              <a:gd name="connsiteX324" fmla="*/ 3391774 w 7467600"/>
              <a:gd name="connsiteY324" fmla="*/ 6697181 h 6858000"/>
              <a:gd name="connsiteX325" fmla="*/ 3735540 w 7467600"/>
              <a:gd name="connsiteY325" fmla="*/ 5546923 h 6858000"/>
              <a:gd name="connsiteX326" fmla="*/ 3729438 w 7467600"/>
              <a:gd name="connsiteY326" fmla="*/ 5569058 h 6858000"/>
              <a:gd name="connsiteX327" fmla="*/ 3707782 w 7467600"/>
              <a:gd name="connsiteY327" fmla="*/ 5644908 h 6858000"/>
              <a:gd name="connsiteX328" fmla="*/ 3583827 w 7467600"/>
              <a:gd name="connsiteY328" fmla="*/ 6039215 h 6858000"/>
              <a:gd name="connsiteX329" fmla="*/ 3547861 w 7467600"/>
              <a:gd name="connsiteY329" fmla="*/ 6129609 h 6858000"/>
              <a:gd name="connsiteX330" fmla="*/ 3490905 w 7467600"/>
              <a:gd name="connsiteY330" fmla="*/ 6277660 h 6858000"/>
              <a:gd name="connsiteX331" fmla="*/ 3455859 w 7467600"/>
              <a:gd name="connsiteY331" fmla="*/ 6391301 h 6858000"/>
              <a:gd name="connsiteX332" fmla="*/ 3429112 w 7467600"/>
              <a:gd name="connsiteY332" fmla="*/ 6479469 h 6858000"/>
              <a:gd name="connsiteX333" fmla="*/ 3304862 w 7467600"/>
              <a:gd name="connsiteY333" fmla="*/ 6796476 h 6858000"/>
              <a:gd name="connsiteX334" fmla="*/ 3276071 w 7467600"/>
              <a:gd name="connsiteY334" fmla="*/ 6858000 h 6858000"/>
              <a:gd name="connsiteX335" fmla="*/ 3240805 w 7467600"/>
              <a:gd name="connsiteY335" fmla="*/ 6858000 h 6858000"/>
              <a:gd name="connsiteX336" fmla="*/ 3275917 w 7467600"/>
              <a:gd name="connsiteY336" fmla="*/ 6783192 h 6858000"/>
              <a:gd name="connsiteX337" fmla="*/ 3399358 w 7467600"/>
              <a:gd name="connsiteY337" fmla="*/ 6469011 h 6858000"/>
              <a:gd name="connsiteX338" fmla="*/ 3425650 w 7467600"/>
              <a:gd name="connsiteY338" fmla="*/ 6381333 h 6858000"/>
              <a:gd name="connsiteX339" fmla="*/ 3460661 w 7467600"/>
              <a:gd name="connsiteY339" fmla="*/ 6266763 h 6858000"/>
              <a:gd name="connsiteX340" fmla="*/ 3518021 w 7467600"/>
              <a:gd name="connsiteY340" fmla="*/ 6117298 h 6858000"/>
              <a:gd name="connsiteX341" fmla="*/ 3554035 w 7467600"/>
              <a:gd name="connsiteY341" fmla="*/ 6027832 h 6858000"/>
              <a:gd name="connsiteX342" fmla="*/ 3677174 w 7467600"/>
              <a:gd name="connsiteY342" fmla="*/ 5636351 h 6858000"/>
              <a:gd name="connsiteX343" fmla="*/ 3698819 w 7467600"/>
              <a:gd name="connsiteY343" fmla="*/ 5560503 h 6858000"/>
              <a:gd name="connsiteX344" fmla="*/ 3702094 w 7467600"/>
              <a:gd name="connsiteY344" fmla="*/ 5549194 h 6858000"/>
              <a:gd name="connsiteX345" fmla="*/ 3398355 w 7467600"/>
              <a:gd name="connsiteY345" fmla="*/ 6094603 h 6858000"/>
              <a:gd name="connsiteX346" fmla="*/ 3193941 w 7467600"/>
              <a:gd name="connsiteY346" fmla="*/ 6798775 h 6858000"/>
              <a:gd name="connsiteX347" fmla="*/ 3184140 w 7467600"/>
              <a:gd name="connsiteY347" fmla="*/ 6858000 h 6858000"/>
              <a:gd name="connsiteX348" fmla="*/ 3099978 w 7467600"/>
              <a:gd name="connsiteY348" fmla="*/ 6858000 h 6858000"/>
              <a:gd name="connsiteX349" fmla="*/ 3101556 w 7467600"/>
              <a:gd name="connsiteY349" fmla="*/ 6843337 h 6858000"/>
              <a:gd name="connsiteX350" fmla="*/ 3370162 w 7467600"/>
              <a:gd name="connsiteY350" fmla="*/ 5785550 h 6858000"/>
              <a:gd name="connsiteX351" fmla="*/ 3746477 w 7467600"/>
              <a:gd name="connsiteY351" fmla="*/ 5377889 h 6858000"/>
              <a:gd name="connsiteX352" fmla="*/ 3863399 w 7467600"/>
              <a:gd name="connsiteY352" fmla="*/ 5087257 h 6858000"/>
              <a:gd name="connsiteX353" fmla="*/ 3968712 w 7467600"/>
              <a:gd name="connsiteY353" fmla="*/ 4913989 h 6858000"/>
              <a:gd name="connsiteX354" fmla="*/ 2792390 w 7467600"/>
              <a:gd name="connsiteY354" fmla="*/ 5382974 h 6858000"/>
              <a:gd name="connsiteX355" fmla="*/ 2714982 w 7467600"/>
              <a:gd name="connsiteY355" fmla="*/ 5427051 h 6858000"/>
              <a:gd name="connsiteX356" fmla="*/ 2813361 w 7467600"/>
              <a:gd name="connsiteY356" fmla="*/ 6023912 h 6858000"/>
              <a:gd name="connsiteX357" fmla="*/ 2688430 w 7467600"/>
              <a:gd name="connsiteY357" fmla="*/ 6801564 h 6858000"/>
              <a:gd name="connsiteX358" fmla="*/ 2629626 w 7467600"/>
              <a:gd name="connsiteY358" fmla="*/ 6763394 h 6858000"/>
              <a:gd name="connsiteX359" fmla="*/ 2565328 w 7467600"/>
              <a:gd name="connsiteY359" fmla="*/ 5516399 h 6858000"/>
              <a:gd name="connsiteX360" fmla="*/ 1922999 w 7467600"/>
              <a:gd name="connsiteY360" fmla="*/ 5980343 h 6858000"/>
              <a:gd name="connsiteX361" fmla="*/ 1950261 w 7467600"/>
              <a:gd name="connsiteY361" fmla="*/ 6405858 h 6858000"/>
              <a:gd name="connsiteX362" fmla="*/ 2365554 w 7467600"/>
              <a:gd name="connsiteY362" fmla="*/ 6759107 h 6858000"/>
              <a:gd name="connsiteX363" fmla="*/ 2424142 w 7467600"/>
              <a:gd name="connsiteY363" fmla="*/ 6858000 h 6858000"/>
              <a:gd name="connsiteX364" fmla="*/ 2395994 w 7467600"/>
              <a:gd name="connsiteY364" fmla="*/ 6858000 h 6858000"/>
              <a:gd name="connsiteX365" fmla="*/ 2392863 w 7467600"/>
              <a:gd name="connsiteY365" fmla="*/ 6852964 h 6858000"/>
              <a:gd name="connsiteX366" fmla="*/ 2017589 w 7467600"/>
              <a:gd name="connsiteY366" fmla="*/ 6493982 h 6858000"/>
              <a:gd name="connsiteX367" fmla="*/ 2147336 w 7467600"/>
              <a:gd name="connsiteY367" fmla="*/ 6594052 h 6858000"/>
              <a:gd name="connsiteX368" fmla="*/ 2207047 w 7467600"/>
              <a:gd name="connsiteY368" fmla="*/ 6654540 h 6858000"/>
              <a:gd name="connsiteX369" fmla="*/ 2299106 w 7467600"/>
              <a:gd name="connsiteY369" fmla="*/ 6778931 h 6858000"/>
              <a:gd name="connsiteX370" fmla="*/ 2314430 w 7467600"/>
              <a:gd name="connsiteY370" fmla="*/ 6801144 h 6858000"/>
              <a:gd name="connsiteX371" fmla="*/ 2352406 w 7467600"/>
              <a:gd name="connsiteY371" fmla="*/ 6858000 h 6858000"/>
              <a:gd name="connsiteX372" fmla="*/ 2314492 w 7467600"/>
              <a:gd name="connsiteY372" fmla="*/ 6858000 h 6858000"/>
              <a:gd name="connsiteX373" fmla="*/ 2288095 w 7467600"/>
              <a:gd name="connsiteY373" fmla="*/ 6818030 h 6858000"/>
              <a:gd name="connsiteX374" fmla="*/ 2272768 w 7467600"/>
              <a:gd name="connsiteY374" fmla="*/ 6795822 h 6858000"/>
              <a:gd name="connsiteX375" fmla="*/ 2182715 w 7467600"/>
              <a:gd name="connsiteY375" fmla="*/ 6675071 h 6858000"/>
              <a:gd name="connsiteX376" fmla="*/ 2032061 w 7467600"/>
              <a:gd name="connsiteY376" fmla="*/ 6541380 h 6858000"/>
              <a:gd name="connsiteX377" fmla="*/ 2257220 w 7467600"/>
              <a:gd name="connsiteY377" fmla="*/ 6826257 h 6858000"/>
              <a:gd name="connsiteX378" fmla="*/ 2281324 w 7467600"/>
              <a:gd name="connsiteY378" fmla="*/ 6858000 h 6858000"/>
              <a:gd name="connsiteX379" fmla="*/ 2242860 w 7467600"/>
              <a:gd name="connsiteY379" fmla="*/ 6858000 h 6858000"/>
              <a:gd name="connsiteX380" fmla="*/ 2232818 w 7467600"/>
              <a:gd name="connsiteY380" fmla="*/ 6844926 h 6858000"/>
              <a:gd name="connsiteX381" fmla="*/ 1990172 w 7467600"/>
              <a:gd name="connsiteY381" fmla="*/ 6542121 h 6858000"/>
              <a:gd name="connsiteX382" fmla="*/ 2124090 w 7467600"/>
              <a:gd name="connsiteY382" fmla="*/ 6761017 h 6858000"/>
              <a:gd name="connsiteX383" fmla="*/ 2200380 w 7467600"/>
              <a:gd name="connsiteY383" fmla="*/ 6858000 h 6858000"/>
              <a:gd name="connsiteX384" fmla="*/ 2147507 w 7467600"/>
              <a:gd name="connsiteY384" fmla="*/ 6858000 h 6858000"/>
              <a:gd name="connsiteX385" fmla="*/ 2070668 w 7467600"/>
              <a:gd name="connsiteY385" fmla="*/ 6761520 h 6858000"/>
              <a:gd name="connsiteX386" fmla="*/ 1975142 w 7467600"/>
              <a:gd name="connsiteY386" fmla="*/ 6585570 h 6858000"/>
              <a:gd name="connsiteX387" fmla="*/ 2050035 w 7467600"/>
              <a:gd name="connsiteY387" fmla="*/ 6813345 h 6858000"/>
              <a:gd name="connsiteX388" fmla="*/ 2063025 w 7467600"/>
              <a:gd name="connsiteY388" fmla="*/ 6858000 h 6858000"/>
              <a:gd name="connsiteX389" fmla="*/ 2021675 w 7467600"/>
              <a:gd name="connsiteY389" fmla="*/ 6858000 h 6858000"/>
              <a:gd name="connsiteX390" fmla="*/ 2019308 w 7467600"/>
              <a:gd name="connsiteY390" fmla="*/ 6847118 h 6858000"/>
              <a:gd name="connsiteX391" fmla="*/ 1938835 w 7467600"/>
              <a:gd name="connsiteY391" fmla="*/ 6551160 h 6858000"/>
              <a:gd name="connsiteX392" fmla="*/ 1953230 w 7467600"/>
              <a:gd name="connsiteY392" fmla="*/ 6759699 h 6858000"/>
              <a:gd name="connsiteX393" fmla="*/ 1956763 w 7467600"/>
              <a:gd name="connsiteY393" fmla="*/ 6778191 h 6858000"/>
              <a:gd name="connsiteX394" fmla="*/ 1967925 w 7467600"/>
              <a:gd name="connsiteY394" fmla="*/ 6858000 h 6858000"/>
              <a:gd name="connsiteX395" fmla="*/ 1936622 w 7467600"/>
              <a:gd name="connsiteY395" fmla="*/ 6858000 h 6858000"/>
              <a:gd name="connsiteX396" fmla="*/ 1926261 w 7467600"/>
              <a:gd name="connsiteY396" fmla="*/ 6784064 h 6858000"/>
              <a:gd name="connsiteX397" fmla="*/ 1922724 w 7467600"/>
              <a:gd name="connsiteY397" fmla="*/ 6765577 h 6858000"/>
              <a:gd name="connsiteX398" fmla="*/ 1904650 w 7467600"/>
              <a:gd name="connsiteY398" fmla="*/ 6639616 h 6858000"/>
              <a:gd name="connsiteX399" fmla="*/ 1885273 w 7467600"/>
              <a:gd name="connsiteY399" fmla="*/ 6858000 h 6858000"/>
              <a:gd name="connsiteX400" fmla="*/ 1854363 w 7467600"/>
              <a:gd name="connsiteY400" fmla="*/ 6858000 h 6858000"/>
              <a:gd name="connsiteX401" fmla="*/ 1880391 w 7467600"/>
              <a:gd name="connsiteY401" fmla="*/ 6603796 h 6858000"/>
              <a:gd name="connsiteX402" fmla="*/ 1818273 w 7467600"/>
              <a:gd name="connsiteY402" fmla="*/ 6715729 h 6858000"/>
              <a:gd name="connsiteX403" fmla="*/ 1794691 w 7467600"/>
              <a:gd name="connsiteY403" fmla="*/ 6843239 h 6858000"/>
              <a:gd name="connsiteX404" fmla="*/ 1794914 w 7467600"/>
              <a:gd name="connsiteY404" fmla="*/ 6858000 h 6858000"/>
              <a:gd name="connsiteX405" fmla="*/ 1746128 w 7467600"/>
              <a:gd name="connsiteY405" fmla="*/ 6858000 h 6858000"/>
              <a:gd name="connsiteX406" fmla="*/ 1753934 w 7467600"/>
              <a:gd name="connsiteY406" fmla="*/ 6724796 h 6858000"/>
              <a:gd name="connsiteX407" fmla="*/ 1792053 w 7467600"/>
              <a:gd name="connsiteY407" fmla="*/ 6572396 h 6858000"/>
              <a:gd name="connsiteX408" fmla="*/ 1862248 w 7467600"/>
              <a:gd name="connsiteY408" fmla="*/ 6266397 h 6858000"/>
              <a:gd name="connsiteX409" fmla="*/ 1862250 w 7467600"/>
              <a:gd name="connsiteY409" fmla="*/ 6033531 h 6858000"/>
              <a:gd name="connsiteX410" fmla="*/ 1211999 w 7467600"/>
              <a:gd name="connsiteY410" fmla="*/ 6683610 h 6858000"/>
              <a:gd name="connsiteX411" fmla="*/ 1213266 w 7467600"/>
              <a:gd name="connsiteY411" fmla="*/ 6691947 h 6858000"/>
              <a:gd name="connsiteX412" fmla="*/ 1203370 w 7467600"/>
              <a:gd name="connsiteY412" fmla="*/ 6850676 h 6858000"/>
              <a:gd name="connsiteX413" fmla="*/ 1203671 w 7467600"/>
              <a:gd name="connsiteY413" fmla="*/ 6858000 h 6858000"/>
              <a:gd name="connsiteX414" fmla="*/ 1143180 w 7467600"/>
              <a:gd name="connsiteY414" fmla="*/ 6858000 h 6858000"/>
              <a:gd name="connsiteX415" fmla="*/ 1142176 w 7467600"/>
              <a:gd name="connsiteY415" fmla="*/ 6766045 h 6858000"/>
              <a:gd name="connsiteX416" fmla="*/ 1067484 w 7467600"/>
              <a:gd name="connsiteY416" fmla="*/ 6858000 h 6858000"/>
              <a:gd name="connsiteX417" fmla="*/ 953928 w 7467600"/>
              <a:gd name="connsiteY417" fmla="*/ 6858000 h 6858000"/>
              <a:gd name="connsiteX418" fmla="*/ 959715 w 7467600"/>
              <a:gd name="connsiteY418" fmla="*/ 6850185 h 6858000"/>
              <a:gd name="connsiteX419" fmla="*/ 1483788 w 7467600"/>
              <a:gd name="connsiteY419" fmla="*/ 6259174 h 6858000"/>
              <a:gd name="connsiteX420" fmla="*/ 1100671 w 7467600"/>
              <a:gd name="connsiteY420" fmla="*/ 6252137 h 6858000"/>
              <a:gd name="connsiteX421" fmla="*/ 1090144 w 7467600"/>
              <a:gd name="connsiteY421" fmla="*/ 6256748 h 6858000"/>
              <a:gd name="connsiteX422" fmla="*/ 1095872 w 7467600"/>
              <a:gd name="connsiteY422" fmla="*/ 6271892 h 6858000"/>
              <a:gd name="connsiteX423" fmla="*/ 262785 w 7467600"/>
              <a:gd name="connsiteY423" fmla="*/ 6845450 h 6858000"/>
              <a:gd name="connsiteX424" fmla="*/ 209968 w 7467600"/>
              <a:gd name="connsiteY424" fmla="*/ 6770713 h 6858000"/>
              <a:gd name="connsiteX425" fmla="*/ 873460 w 7467600"/>
              <a:gd name="connsiteY425" fmla="*/ 6253768 h 6858000"/>
              <a:gd name="connsiteX426" fmla="*/ 192686 w 7467600"/>
              <a:gd name="connsiteY426" fmla="*/ 5849257 h 6858000"/>
              <a:gd name="connsiteX427" fmla="*/ 4696 w 7467600"/>
              <a:gd name="connsiteY427" fmla="*/ 5697668 h 6858000"/>
              <a:gd name="connsiteX428" fmla="*/ 0 w 7467600"/>
              <a:gd name="connsiteY428" fmla="*/ 5689984 h 6858000"/>
              <a:gd name="connsiteX429" fmla="*/ 0 w 7467600"/>
              <a:gd name="connsiteY429" fmla="*/ 5513472 h 6858000"/>
              <a:gd name="connsiteX430" fmla="*/ 174101 w 7467600"/>
              <a:gd name="connsiteY430" fmla="*/ 5620277 h 6858000"/>
              <a:gd name="connsiteX431" fmla="*/ 891800 w 7467600"/>
              <a:gd name="connsiteY431" fmla="*/ 6036935 h 6858000"/>
              <a:gd name="connsiteX432" fmla="*/ 1072219 w 7467600"/>
              <a:gd name="connsiteY432" fmla="*/ 6169443 h 6858000"/>
              <a:gd name="connsiteX433" fmla="*/ 1074117 w 7467600"/>
              <a:gd name="connsiteY433" fmla="*/ 6170301 h 6858000"/>
              <a:gd name="connsiteX434" fmla="*/ 1083114 w 7467600"/>
              <a:gd name="connsiteY434" fmla="*/ 6174131 h 6858000"/>
              <a:gd name="connsiteX435" fmla="*/ 1543010 w 7467600"/>
              <a:gd name="connsiteY435" fmla="*/ 6191140 h 6858000"/>
              <a:gd name="connsiteX436" fmla="*/ 1551080 w 7467600"/>
              <a:gd name="connsiteY436" fmla="*/ 6195006 h 6858000"/>
              <a:gd name="connsiteX437" fmla="*/ 2345443 w 7467600"/>
              <a:gd name="connsiteY437" fmla="*/ 5549882 h 6858000"/>
              <a:gd name="connsiteX438" fmla="*/ 1721499 w 7467600"/>
              <a:gd name="connsiteY438" fmla="*/ 5599969 h 6858000"/>
              <a:gd name="connsiteX439" fmla="*/ 767716 w 7467600"/>
              <a:gd name="connsiteY439" fmla="*/ 5472768 h 6858000"/>
              <a:gd name="connsiteX440" fmla="*/ 722147 w 7467600"/>
              <a:gd name="connsiteY440" fmla="*/ 5393091 h 6858000"/>
              <a:gd name="connsiteX441" fmla="*/ 1485552 w 7467600"/>
              <a:gd name="connsiteY441" fmla="*/ 5313202 h 6858000"/>
              <a:gd name="connsiteX442" fmla="*/ 2143004 w 7467600"/>
              <a:gd name="connsiteY442" fmla="*/ 5402420 h 6858000"/>
              <a:gd name="connsiteX443" fmla="*/ 1933391 w 7467600"/>
              <a:gd name="connsiteY443" fmla="*/ 5156971 h 6858000"/>
              <a:gd name="connsiteX444" fmla="*/ 1827118 w 7467600"/>
              <a:gd name="connsiteY444" fmla="*/ 4968410 h 6858000"/>
              <a:gd name="connsiteX445" fmla="*/ 1837349 w 7467600"/>
              <a:gd name="connsiteY445" fmla="*/ 4956357 h 6858000"/>
              <a:gd name="connsiteX446" fmla="*/ 2162835 w 7467600"/>
              <a:gd name="connsiteY446" fmla="*/ 5187853 h 6858000"/>
              <a:gd name="connsiteX447" fmla="*/ 2257167 w 7467600"/>
              <a:gd name="connsiteY447" fmla="*/ 5462123 h 6858000"/>
              <a:gd name="connsiteX448" fmla="*/ 2261598 w 7467600"/>
              <a:gd name="connsiteY448" fmla="*/ 5467998 h 6858000"/>
              <a:gd name="connsiteX449" fmla="*/ 2437177 w 7467600"/>
              <a:gd name="connsiteY449" fmla="*/ 5479608 h 6858000"/>
              <a:gd name="connsiteX450" fmla="*/ 2445247 w 7467600"/>
              <a:gd name="connsiteY450" fmla="*/ 5483476 h 6858000"/>
              <a:gd name="connsiteX451" fmla="*/ 2743626 w 7467600"/>
              <a:gd name="connsiteY451" fmla="*/ 5304819 h 6858000"/>
              <a:gd name="connsiteX452" fmla="*/ 3048102 w 7467600"/>
              <a:gd name="connsiteY452" fmla="*/ 5150595 h 6858000"/>
              <a:gd name="connsiteX453" fmla="*/ 1799414 w 7467600"/>
              <a:gd name="connsiteY453" fmla="*/ 4694732 h 6858000"/>
              <a:gd name="connsiteX454" fmla="*/ 1771735 w 7467600"/>
              <a:gd name="connsiteY454" fmla="*/ 4619929 h 6858000"/>
              <a:gd name="connsiteX455" fmla="*/ 3104273 w 7467600"/>
              <a:gd name="connsiteY455" fmla="*/ 5076159 h 6858000"/>
              <a:gd name="connsiteX456" fmla="*/ 3113245 w 7467600"/>
              <a:gd name="connsiteY456" fmla="*/ 5090705 h 6858000"/>
              <a:gd name="connsiteX457" fmla="*/ 3126294 w 7467600"/>
              <a:gd name="connsiteY457" fmla="*/ 5114400 h 6858000"/>
              <a:gd name="connsiteX458" fmla="*/ 3937433 w 7467600"/>
              <a:gd name="connsiteY458" fmla="*/ 4830473 h 6858000"/>
              <a:gd name="connsiteX459" fmla="*/ 3590475 w 7467600"/>
              <a:gd name="connsiteY459" fmla="*/ 4597974 h 6858000"/>
              <a:gd name="connsiteX460" fmla="*/ 3100264 w 7467600"/>
              <a:gd name="connsiteY460" fmla="*/ 4579845 h 6858000"/>
              <a:gd name="connsiteX461" fmla="*/ 2183576 w 7467600"/>
              <a:gd name="connsiteY461" fmla="*/ 4227150 h 6858000"/>
              <a:gd name="connsiteX462" fmla="*/ 2151029 w 7467600"/>
              <a:gd name="connsiteY462" fmla="*/ 4146947 h 6858000"/>
              <a:gd name="connsiteX463" fmla="*/ 3563434 w 7467600"/>
              <a:gd name="connsiteY463" fmla="*/ 4469115 h 6858000"/>
              <a:gd name="connsiteX464" fmla="*/ 3177952 w 7467600"/>
              <a:gd name="connsiteY464" fmla="*/ 3657386 h 6858000"/>
              <a:gd name="connsiteX465" fmla="*/ 3189263 w 7467600"/>
              <a:gd name="connsiteY465" fmla="*/ 3625726 h 6858000"/>
              <a:gd name="connsiteX466" fmla="*/ 3560912 w 7467600"/>
              <a:gd name="connsiteY466" fmla="*/ 4079863 h 6858000"/>
              <a:gd name="connsiteX467" fmla="*/ 3626636 w 7467600"/>
              <a:gd name="connsiteY467" fmla="*/ 4512230 h 6858000"/>
              <a:gd name="connsiteX468" fmla="*/ 3653088 w 7467600"/>
              <a:gd name="connsiteY468" fmla="*/ 4521417 h 6858000"/>
              <a:gd name="connsiteX469" fmla="*/ 3988128 w 7467600"/>
              <a:gd name="connsiteY469" fmla="*/ 4817267 h 6858000"/>
              <a:gd name="connsiteX470" fmla="*/ 4830582 w 7467600"/>
              <a:gd name="connsiteY470" fmla="*/ 4676000 h 6858000"/>
              <a:gd name="connsiteX471" fmla="*/ 4830100 w 7467600"/>
              <a:gd name="connsiteY471" fmla="*/ 4675554 h 6858000"/>
              <a:gd name="connsiteX472" fmla="*/ 4036318 w 7467600"/>
              <a:gd name="connsiteY472" fmla="*/ 4147013 h 6858000"/>
              <a:gd name="connsiteX473" fmla="*/ 3432098 w 7467600"/>
              <a:gd name="connsiteY473" fmla="*/ 3537312 h 6858000"/>
              <a:gd name="connsiteX474" fmla="*/ 3446761 w 7467600"/>
              <a:gd name="connsiteY474" fmla="*/ 3461278 h 6858000"/>
              <a:gd name="connsiteX475" fmla="*/ 4419733 w 7467600"/>
              <a:gd name="connsiteY475" fmla="*/ 3963555 h 6858000"/>
              <a:gd name="connsiteX476" fmla="*/ 4781371 w 7467600"/>
              <a:gd name="connsiteY476" fmla="*/ 4458604 h 6858000"/>
              <a:gd name="connsiteX477" fmla="*/ 4780440 w 7467600"/>
              <a:gd name="connsiteY477" fmla="*/ 4470290 h 6858000"/>
              <a:gd name="connsiteX478" fmla="*/ 4898954 w 7467600"/>
              <a:gd name="connsiteY478" fmla="*/ 4662092 h 6858000"/>
              <a:gd name="connsiteX479" fmla="*/ 4900699 w 7467600"/>
              <a:gd name="connsiteY479" fmla="*/ 4670867 h 6858000"/>
              <a:gd name="connsiteX480" fmla="*/ 5714511 w 7467600"/>
              <a:gd name="connsiteY480" fmla="*/ 4663483 h 6858000"/>
              <a:gd name="connsiteX481" fmla="*/ 5464793 w 7467600"/>
              <a:gd name="connsiteY481" fmla="*/ 4393556 h 6858000"/>
              <a:gd name="connsiteX482" fmla="*/ 5461897 w 7467600"/>
              <a:gd name="connsiteY482" fmla="*/ 4390879 h 6858000"/>
              <a:gd name="connsiteX483" fmla="*/ 4294126 w 7467600"/>
              <a:gd name="connsiteY483" fmla="*/ 3303048 h 6858000"/>
              <a:gd name="connsiteX484" fmla="*/ 4305321 w 7467600"/>
              <a:gd name="connsiteY484" fmla="*/ 3256953 h 6858000"/>
              <a:gd name="connsiteX485" fmla="*/ 4949299 w 7467600"/>
              <a:gd name="connsiteY485" fmla="*/ 3766336 h 6858000"/>
              <a:gd name="connsiteX486" fmla="*/ 5291452 w 7467600"/>
              <a:gd name="connsiteY486" fmla="*/ 4076801 h 6858000"/>
              <a:gd name="connsiteX487" fmla="*/ 5434998 w 7467600"/>
              <a:gd name="connsiteY487" fmla="*/ 4254100 h 6858000"/>
              <a:gd name="connsiteX488" fmla="*/ 5351015 w 7467600"/>
              <a:gd name="connsiteY488" fmla="*/ 3760989 h 6858000"/>
              <a:gd name="connsiteX489" fmla="*/ 5413780 w 7467600"/>
              <a:gd name="connsiteY489" fmla="*/ 2966265 h 6858000"/>
              <a:gd name="connsiteX490" fmla="*/ 5425627 w 7467600"/>
              <a:gd name="connsiteY490" fmla="*/ 2954192 h 6858000"/>
              <a:gd name="connsiteX491" fmla="*/ 6604735 w 7467600"/>
              <a:gd name="connsiteY491" fmla="*/ 2041381 h 6858000"/>
              <a:gd name="connsiteX492" fmla="*/ 7204487 w 7467600"/>
              <a:gd name="connsiteY492" fmla="*/ 2742112 h 6858000"/>
              <a:gd name="connsiteX493" fmla="*/ 7131592 w 7467600"/>
              <a:gd name="connsiteY493" fmla="*/ 2672096 h 6858000"/>
              <a:gd name="connsiteX494" fmla="*/ 6996344 w 7467600"/>
              <a:gd name="connsiteY494" fmla="*/ 2518310 h 6858000"/>
              <a:gd name="connsiteX495" fmla="*/ 6735495 w 7467600"/>
              <a:gd name="connsiteY495" fmla="*/ 2196890 h 6858000"/>
              <a:gd name="connsiteX496" fmla="*/ 6721901 w 7467600"/>
              <a:gd name="connsiteY496" fmla="*/ 2179274 h 6858000"/>
              <a:gd name="connsiteX497" fmla="*/ 6604735 w 7467600"/>
              <a:gd name="connsiteY497" fmla="*/ 2041381 h 6858000"/>
              <a:gd name="connsiteX498" fmla="*/ 6591670 w 7467600"/>
              <a:gd name="connsiteY498" fmla="*/ 1988277 h 6858000"/>
              <a:gd name="connsiteX499" fmla="*/ 6747349 w 7467600"/>
              <a:gd name="connsiteY499" fmla="*/ 2160069 h 6858000"/>
              <a:gd name="connsiteX500" fmla="*/ 6760943 w 7467600"/>
              <a:gd name="connsiteY500" fmla="*/ 2177686 h 6858000"/>
              <a:gd name="connsiteX501" fmla="*/ 7021065 w 7467600"/>
              <a:gd name="connsiteY501" fmla="*/ 2498102 h 6858000"/>
              <a:gd name="connsiteX502" fmla="*/ 7155223 w 7467600"/>
              <a:gd name="connsiteY502" fmla="*/ 2650386 h 6858000"/>
              <a:gd name="connsiteX503" fmla="*/ 7203167 w 7467600"/>
              <a:gd name="connsiteY503" fmla="*/ 2697288 h 6858000"/>
              <a:gd name="connsiteX504" fmla="*/ 6937703 w 7467600"/>
              <a:gd name="connsiteY504" fmla="*/ 2321981 h 6858000"/>
              <a:gd name="connsiteX505" fmla="*/ 6591670 w 7467600"/>
              <a:gd name="connsiteY505" fmla="*/ 1988277 h 6858000"/>
              <a:gd name="connsiteX506" fmla="*/ 5798671 w 7467600"/>
              <a:gd name="connsiteY506" fmla="*/ 1981601 h 6858000"/>
              <a:gd name="connsiteX507" fmla="*/ 5754709 w 7467600"/>
              <a:gd name="connsiteY507" fmla="*/ 2071454 h 6858000"/>
              <a:gd name="connsiteX508" fmla="*/ 5763044 w 7467600"/>
              <a:gd name="connsiteY508" fmla="*/ 2842206 h 6858000"/>
              <a:gd name="connsiteX509" fmla="*/ 5764974 w 7467600"/>
              <a:gd name="connsiteY509" fmla="*/ 2799609 h 6858000"/>
              <a:gd name="connsiteX510" fmla="*/ 5767665 w 7467600"/>
              <a:gd name="connsiteY510" fmla="*/ 2666409 h 6858000"/>
              <a:gd name="connsiteX511" fmla="*/ 5763055 w 7467600"/>
              <a:gd name="connsiteY511" fmla="*/ 2579705 h 6858000"/>
              <a:gd name="connsiteX512" fmla="*/ 5758079 w 7467600"/>
              <a:gd name="connsiteY512" fmla="*/ 2492508 h 6858000"/>
              <a:gd name="connsiteX513" fmla="*/ 5779325 w 7467600"/>
              <a:gd name="connsiteY513" fmla="*/ 2197069 h 6858000"/>
              <a:gd name="connsiteX514" fmla="*/ 5798671 w 7467600"/>
              <a:gd name="connsiteY514" fmla="*/ 1981601 h 6858000"/>
              <a:gd name="connsiteX515" fmla="*/ 5829202 w 7467600"/>
              <a:gd name="connsiteY515" fmla="*/ 1971679 h 6858000"/>
              <a:gd name="connsiteX516" fmla="*/ 5809558 w 7467600"/>
              <a:gd name="connsiteY516" fmla="*/ 2198043 h 6858000"/>
              <a:gd name="connsiteX517" fmla="*/ 5788653 w 7467600"/>
              <a:gd name="connsiteY517" fmla="*/ 2489430 h 6858000"/>
              <a:gd name="connsiteX518" fmla="*/ 5793439 w 7467600"/>
              <a:gd name="connsiteY518" fmla="*/ 2575235 h 6858000"/>
              <a:gd name="connsiteX519" fmla="*/ 5796837 w 7467600"/>
              <a:gd name="connsiteY519" fmla="*/ 2637633 h 6858000"/>
              <a:gd name="connsiteX520" fmla="*/ 5818614 w 7467600"/>
              <a:gd name="connsiteY520" fmla="*/ 2473055 h 6858000"/>
              <a:gd name="connsiteX521" fmla="*/ 5829202 w 7467600"/>
              <a:gd name="connsiteY521" fmla="*/ 1971679 h 6858000"/>
              <a:gd name="connsiteX522" fmla="*/ 5911389 w 7467600"/>
              <a:gd name="connsiteY522" fmla="*/ 1898371 h 6858000"/>
              <a:gd name="connsiteX523" fmla="*/ 6237627 w 7467600"/>
              <a:gd name="connsiteY523" fmla="*/ 2231921 h 6858000"/>
              <a:gd name="connsiteX524" fmla="*/ 5911389 w 7467600"/>
              <a:gd name="connsiteY524" fmla="*/ 1898371 h 6858000"/>
              <a:gd name="connsiteX525" fmla="*/ 6944437 w 7467600"/>
              <a:gd name="connsiteY525" fmla="*/ 1575402 h 6858000"/>
              <a:gd name="connsiteX526" fmla="*/ 6304730 w 7467600"/>
              <a:gd name="connsiteY526" fmla="*/ 1766654 h 6858000"/>
              <a:gd name="connsiteX527" fmla="*/ 6944437 w 7467600"/>
              <a:gd name="connsiteY527" fmla="*/ 1575402 h 6858000"/>
              <a:gd name="connsiteX528" fmla="*/ 7019523 w 7467600"/>
              <a:gd name="connsiteY528" fmla="*/ 1519450 h 6858000"/>
              <a:gd name="connsiteX529" fmla="*/ 6298091 w 7467600"/>
              <a:gd name="connsiteY529" fmla="*/ 1737122 h 6858000"/>
              <a:gd name="connsiteX530" fmla="*/ 7019523 w 7467600"/>
              <a:gd name="connsiteY530" fmla="*/ 1519450 h 6858000"/>
              <a:gd name="connsiteX531" fmla="*/ 2399523 w 7467600"/>
              <a:gd name="connsiteY531" fmla="*/ 1428234 h 6858000"/>
              <a:gd name="connsiteX532" fmla="*/ 2224982 w 7467600"/>
              <a:gd name="connsiteY532" fmla="*/ 1826201 h 6858000"/>
              <a:gd name="connsiteX533" fmla="*/ 2096099 w 7467600"/>
              <a:gd name="connsiteY533" fmla="*/ 2345900 h 6858000"/>
              <a:gd name="connsiteX534" fmla="*/ 2283317 w 7467600"/>
              <a:gd name="connsiteY534" fmla="*/ 1796925 h 6858000"/>
              <a:gd name="connsiteX535" fmla="*/ 2399523 w 7467600"/>
              <a:gd name="connsiteY535" fmla="*/ 1428234 h 6858000"/>
              <a:gd name="connsiteX536" fmla="*/ 2448558 w 7467600"/>
              <a:gd name="connsiteY536" fmla="*/ 1373435 h 6858000"/>
              <a:gd name="connsiteX537" fmla="*/ 2312521 w 7467600"/>
              <a:gd name="connsiteY537" fmla="*/ 1806140 h 6858000"/>
              <a:gd name="connsiteX538" fmla="*/ 2127533 w 7467600"/>
              <a:gd name="connsiteY538" fmla="*/ 2348380 h 6858000"/>
              <a:gd name="connsiteX539" fmla="*/ 2358080 w 7467600"/>
              <a:gd name="connsiteY539" fmla="*/ 1866134 h 6858000"/>
              <a:gd name="connsiteX540" fmla="*/ 2407436 w 7467600"/>
              <a:gd name="connsiteY540" fmla="*/ 1651070 h 6858000"/>
              <a:gd name="connsiteX541" fmla="*/ 2448558 w 7467600"/>
              <a:gd name="connsiteY541" fmla="*/ 1373435 h 6858000"/>
              <a:gd name="connsiteX542" fmla="*/ 278707 w 7467600"/>
              <a:gd name="connsiteY542" fmla="*/ 1352270 h 6858000"/>
              <a:gd name="connsiteX543" fmla="*/ 321570 w 7467600"/>
              <a:gd name="connsiteY543" fmla="*/ 1861610 h 6858000"/>
              <a:gd name="connsiteX544" fmla="*/ 294281 w 7467600"/>
              <a:gd name="connsiteY544" fmla="*/ 1440658 h 6858000"/>
              <a:gd name="connsiteX545" fmla="*/ 278707 w 7467600"/>
              <a:gd name="connsiteY545" fmla="*/ 1352270 h 6858000"/>
              <a:gd name="connsiteX546" fmla="*/ 1423821 w 7467600"/>
              <a:gd name="connsiteY546" fmla="*/ 1351958 h 6858000"/>
              <a:gd name="connsiteX547" fmla="*/ 1638521 w 7467600"/>
              <a:gd name="connsiteY547" fmla="*/ 1908470 h 6858000"/>
              <a:gd name="connsiteX548" fmla="*/ 1754199 w 7467600"/>
              <a:gd name="connsiteY548" fmla="*/ 2149284 h 6858000"/>
              <a:gd name="connsiteX549" fmla="*/ 1908359 w 7467600"/>
              <a:gd name="connsiteY549" fmla="*/ 2364988 h 6858000"/>
              <a:gd name="connsiteX550" fmla="*/ 1647661 w 7467600"/>
              <a:gd name="connsiteY550" fmla="*/ 1825945 h 6858000"/>
              <a:gd name="connsiteX551" fmla="*/ 1423821 w 7467600"/>
              <a:gd name="connsiteY551" fmla="*/ 1351958 h 6858000"/>
              <a:gd name="connsiteX552" fmla="*/ 1431890 w 7467600"/>
              <a:gd name="connsiteY552" fmla="*/ 1306475 h 6858000"/>
              <a:gd name="connsiteX553" fmla="*/ 1507597 w 7467600"/>
              <a:gd name="connsiteY553" fmla="*/ 1446132 h 6858000"/>
              <a:gd name="connsiteX554" fmla="*/ 1674586 w 7467600"/>
              <a:gd name="connsiteY554" fmla="*/ 1813832 h 6858000"/>
              <a:gd name="connsiteX555" fmla="*/ 1815950 w 7467600"/>
              <a:gd name="connsiteY555" fmla="*/ 2128564 h 6858000"/>
              <a:gd name="connsiteX556" fmla="*/ 1984242 w 7467600"/>
              <a:gd name="connsiteY556" fmla="*/ 2430829 h 6858000"/>
              <a:gd name="connsiteX557" fmla="*/ 2014023 w 7467600"/>
              <a:gd name="connsiteY557" fmla="*/ 2450995 h 6858000"/>
              <a:gd name="connsiteX558" fmla="*/ 1747337 w 7467600"/>
              <a:gd name="connsiteY558" fmla="*/ 1855264 h 6858000"/>
              <a:gd name="connsiteX559" fmla="*/ 1533749 w 7467600"/>
              <a:gd name="connsiteY559" fmla="*/ 1478656 h 6858000"/>
              <a:gd name="connsiteX560" fmla="*/ 1431890 w 7467600"/>
              <a:gd name="connsiteY560" fmla="*/ 1306475 h 6858000"/>
              <a:gd name="connsiteX561" fmla="*/ 5052692 w 7467600"/>
              <a:gd name="connsiteY561" fmla="*/ 1292994 h 6858000"/>
              <a:gd name="connsiteX562" fmla="*/ 5200661 w 7467600"/>
              <a:gd name="connsiteY562" fmla="*/ 1635186 h 6858000"/>
              <a:gd name="connsiteX563" fmla="*/ 5297138 w 7467600"/>
              <a:gd name="connsiteY563" fmla="*/ 1906351 h 6858000"/>
              <a:gd name="connsiteX564" fmla="*/ 5052692 w 7467600"/>
              <a:gd name="connsiteY564" fmla="*/ 1292994 h 6858000"/>
              <a:gd name="connsiteX565" fmla="*/ 5009948 w 7467600"/>
              <a:gd name="connsiteY565" fmla="*/ 1273619 h 6858000"/>
              <a:gd name="connsiteX566" fmla="*/ 5121777 w 7467600"/>
              <a:gd name="connsiteY566" fmla="*/ 1654213 h 6858000"/>
              <a:gd name="connsiteX567" fmla="*/ 5293545 w 7467600"/>
              <a:gd name="connsiteY567" fmla="*/ 2072247 h 6858000"/>
              <a:gd name="connsiteX568" fmla="*/ 5294042 w 7467600"/>
              <a:gd name="connsiteY568" fmla="*/ 2065019 h 6858000"/>
              <a:gd name="connsiteX569" fmla="*/ 5171936 w 7467600"/>
              <a:gd name="connsiteY569" fmla="*/ 1647613 h 6858000"/>
              <a:gd name="connsiteX570" fmla="*/ 5009948 w 7467600"/>
              <a:gd name="connsiteY570" fmla="*/ 1273619 h 6858000"/>
              <a:gd name="connsiteX571" fmla="*/ 655236 w 7467600"/>
              <a:gd name="connsiteY571" fmla="*/ 1268632 h 6858000"/>
              <a:gd name="connsiteX572" fmla="*/ 839521 w 7467600"/>
              <a:gd name="connsiteY572" fmla="*/ 1685315 h 6858000"/>
              <a:gd name="connsiteX573" fmla="*/ 1109416 w 7467600"/>
              <a:gd name="connsiteY573" fmla="*/ 2061663 h 6858000"/>
              <a:gd name="connsiteX574" fmla="*/ 1298300 w 7467600"/>
              <a:gd name="connsiteY574" fmla="*/ 2247742 h 6858000"/>
              <a:gd name="connsiteX575" fmla="*/ 1125871 w 7467600"/>
              <a:gd name="connsiteY575" fmla="*/ 1989513 h 6858000"/>
              <a:gd name="connsiteX576" fmla="*/ 981574 w 7467600"/>
              <a:gd name="connsiteY576" fmla="*/ 1783157 h 6858000"/>
              <a:gd name="connsiteX577" fmla="*/ 922198 w 7467600"/>
              <a:gd name="connsiteY577" fmla="*/ 1677437 h 6858000"/>
              <a:gd name="connsiteX578" fmla="*/ 869293 w 7467600"/>
              <a:gd name="connsiteY578" fmla="*/ 1583214 h 6858000"/>
              <a:gd name="connsiteX579" fmla="*/ 751431 w 7467600"/>
              <a:gd name="connsiteY579" fmla="*/ 1405731 h 6858000"/>
              <a:gd name="connsiteX580" fmla="*/ 655236 w 7467600"/>
              <a:gd name="connsiteY580" fmla="*/ 1268632 h 6858000"/>
              <a:gd name="connsiteX581" fmla="*/ 6516292 w 7467600"/>
              <a:gd name="connsiteY581" fmla="*/ 1263064 h 6858000"/>
              <a:gd name="connsiteX582" fmla="*/ 5736320 w 7467600"/>
              <a:gd name="connsiteY582" fmla="*/ 1501803 h 6858000"/>
              <a:gd name="connsiteX583" fmla="*/ 6516292 w 7467600"/>
              <a:gd name="connsiteY583" fmla="*/ 1263064 h 6858000"/>
              <a:gd name="connsiteX584" fmla="*/ 291466 w 7467600"/>
              <a:gd name="connsiteY584" fmla="*/ 1250369 h 6858000"/>
              <a:gd name="connsiteX585" fmla="*/ 323180 w 7467600"/>
              <a:gd name="connsiteY585" fmla="*/ 1435283 h 6858000"/>
              <a:gd name="connsiteX586" fmla="*/ 349381 w 7467600"/>
              <a:gd name="connsiteY586" fmla="*/ 1875041 h 6858000"/>
              <a:gd name="connsiteX587" fmla="*/ 374363 w 7467600"/>
              <a:gd name="connsiteY587" fmla="*/ 1506494 h 6858000"/>
              <a:gd name="connsiteX588" fmla="*/ 302168 w 7467600"/>
              <a:gd name="connsiteY588" fmla="*/ 1274495 h 6858000"/>
              <a:gd name="connsiteX589" fmla="*/ 291466 w 7467600"/>
              <a:gd name="connsiteY589" fmla="*/ 1250369 h 6858000"/>
              <a:gd name="connsiteX590" fmla="*/ 678222 w 7467600"/>
              <a:gd name="connsiteY590" fmla="*/ 1248670 h 6858000"/>
              <a:gd name="connsiteX591" fmla="*/ 775536 w 7467600"/>
              <a:gd name="connsiteY591" fmla="*/ 1388015 h 6858000"/>
              <a:gd name="connsiteX592" fmla="*/ 894529 w 7467600"/>
              <a:gd name="connsiteY592" fmla="*/ 1567739 h 6858000"/>
              <a:gd name="connsiteX593" fmla="*/ 948000 w 7467600"/>
              <a:gd name="connsiteY593" fmla="*/ 1663088 h 6858000"/>
              <a:gd name="connsiteX594" fmla="*/ 1006812 w 7467600"/>
              <a:gd name="connsiteY594" fmla="*/ 1767683 h 6858000"/>
              <a:gd name="connsiteX595" fmla="*/ 1149133 w 7467600"/>
              <a:gd name="connsiteY595" fmla="*/ 1971513 h 6858000"/>
              <a:gd name="connsiteX596" fmla="*/ 1333952 w 7467600"/>
              <a:gd name="connsiteY596" fmla="*/ 2251620 h 6858000"/>
              <a:gd name="connsiteX597" fmla="*/ 1337329 w 7467600"/>
              <a:gd name="connsiteY597" fmla="*/ 2258350 h 6858000"/>
              <a:gd name="connsiteX598" fmla="*/ 1014726 w 7467600"/>
              <a:gd name="connsiteY598" fmla="*/ 1615556 h 6858000"/>
              <a:gd name="connsiteX599" fmla="*/ 678222 w 7467600"/>
              <a:gd name="connsiteY599" fmla="*/ 1248670 h 6858000"/>
              <a:gd name="connsiteX600" fmla="*/ 6691602 w 7467600"/>
              <a:gd name="connsiteY600" fmla="*/ 1140573 h 6858000"/>
              <a:gd name="connsiteX601" fmla="*/ 6571100 w 7467600"/>
              <a:gd name="connsiteY601" fmla="*/ 1183662 h 6858000"/>
              <a:gd name="connsiteX602" fmla="*/ 6241687 w 7467600"/>
              <a:gd name="connsiteY602" fmla="*/ 1257600 h 6858000"/>
              <a:gd name="connsiteX603" fmla="*/ 5693009 w 7467600"/>
              <a:gd name="connsiteY603" fmla="*/ 1478256 h 6858000"/>
              <a:gd name="connsiteX604" fmla="*/ 6548420 w 7467600"/>
              <a:gd name="connsiteY604" fmla="*/ 1214599 h 6858000"/>
              <a:gd name="connsiteX605" fmla="*/ 6605473 w 7467600"/>
              <a:gd name="connsiteY605" fmla="*/ 1184686 h 6858000"/>
              <a:gd name="connsiteX606" fmla="*/ 6691602 w 7467600"/>
              <a:gd name="connsiteY606" fmla="*/ 1140573 h 6858000"/>
              <a:gd name="connsiteX607" fmla="*/ 4002475 w 7467600"/>
              <a:gd name="connsiteY607" fmla="*/ 1037802 h 6858000"/>
              <a:gd name="connsiteX608" fmla="*/ 4000324 w 7467600"/>
              <a:gd name="connsiteY608" fmla="*/ 1039362 h 6858000"/>
              <a:gd name="connsiteX609" fmla="*/ 4002862 w 7467600"/>
              <a:gd name="connsiteY609" fmla="*/ 1042866 h 6858000"/>
              <a:gd name="connsiteX610" fmla="*/ 4002475 w 7467600"/>
              <a:gd name="connsiteY610" fmla="*/ 1037802 h 6858000"/>
              <a:gd name="connsiteX611" fmla="*/ 506322 w 7467600"/>
              <a:gd name="connsiteY611" fmla="*/ 1020997 h 6858000"/>
              <a:gd name="connsiteX612" fmla="*/ 533068 w 7467600"/>
              <a:gd name="connsiteY612" fmla="*/ 1029409 h 6858000"/>
              <a:gd name="connsiteX613" fmla="*/ 1232525 w 7467600"/>
              <a:gd name="connsiteY613" fmla="*/ 1804675 h 6858000"/>
              <a:gd name="connsiteX614" fmla="*/ 1388858 w 7467600"/>
              <a:gd name="connsiteY614" fmla="*/ 2368011 h 6858000"/>
              <a:gd name="connsiteX615" fmla="*/ 1384098 w 7467600"/>
              <a:gd name="connsiteY615" fmla="*/ 2378125 h 6858000"/>
              <a:gd name="connsiteX616" fmla="*/ 1425393 w 7467600"/>
              <a:gd name="connsiteY616" fmla="*/ 2589124 h 6858000"/>
              <a:gd name="connsiteX617" fmla="*/ 1424001 w 7467600"/>
              <a:gd name="connsiteY617" fmla="*/ 2597541 h 6858000"/>
              <a:gd name="connsiteX618" fmla="*/ 2152729 w 7467600"/>
              <a:gd name="connsiteY618" fmla="*/ 2864487 h 6858000"/>
              <a:gd name="connsiteX619" fmla="*/ 2020609 w 7467600"/>
              <a:gd name="connsiteY619" fmla="*/ 2539671 h 6858000"/>
              <a:gd name="connsiteX620" fmla="*/ 2018920 w 7467600"/>
              <a:gd name="connsiteY620" fmla="*/ 2536309 h 6858000"/>
              <a:gd name="connsiteX621" fmla="*/ 1342441 w 7467600"/>
              <a:gd name="connsiteY621" fmla="*/ 1173017 h 6858000"/>
              <a:gd name="connsiteX622" fmla="*/ 1367925 w 7467600"/>
              <a:gd name="connsiteY622" fmla="*/ 1135648 h 6858000"/>
              <a:gd name="connsiteX623" fmla="*/ 1771401 w 7467600"/>
              <a:gd name="connsiteY623" fmla="*/ 1806673 h 6858000"/>
              <a:gd name="connsiteX624" fmla="*/ 1972385 w 7467600"/>
              <a:gd name="connsiteY624" fmla="*/ 2198735 h 6858000"/>
              <a:gd name="connsiteX625" fmla="*/ 2040892 w 7467600"/>
              <a:gd name="connsiteY625" fmla="*/ 2405205 h 6858000"/>
              <a:gd name="connsiteX626" fmla="*/ 2131689 w 7467600"/>
              <a:gd name="connsiteY626" fmla="*/ 1936926 h 6858000"/>
              <a:gd name="connsiteX627" fmla="*/ 2454820 w 7467600"/>
              <a:gd name="connsiteY627" fmla="*/ 1248808 h 6858000"/>
              <a:gd name="connsiteX628" fmla="*/ 2492512 w 7467600"/>
              <a:gd name="connsiteY628" fmla="*/ 1302920 h 6858000"/>
              <a:gd name="connsiteX629" fmla="*/ 2081216 w 7467600"/>
              <a:gd name="connsiteY629" fmla="*/ 2527513 h 6858000"/>
              <a:gd name="connsiteX630" fmla="*/ 2081211 w 7467600"/>
              <a:gd name="connsiteY630" fmla="*/ 2528916 h 6858000"/>
              <a:gd name="connsiteX631" fmla="*/ 2199067 w 7467600"/>
              <a:gd name="connsiteY631" fmla="*/ 2884061 h 6858000"/>
              <a:gd name="connsiteX632" fmla="*/ 3192586 w 7467600"/>
              <a:gd name="connsiteY632" fmla="*/ 3411496 h 6858000"/>
              <a:gd name="connsiteX633" fmla="*/ 3182620 w 7467600"/>
              <a:gd name="connsiteY633" fmla="*/ 3483279 h 6858000"/>
              <a:gd name="connsiteX634" fmla="*/ 2435119 w 7467600"/>
              <a:gd name="connsiteY634" fmla="*/ 3080173 h 6858000"/>
              <a:gd name="connsiteX635" fmla="*/ 2410152 w 7467600"/>
              <a:gd name="connsiteY635" fmla="*/ 3063751 h 6858000"/>
              <a:gd name="connsiteX636" fmla="*/ 2408099 w 7467600"/>
              <a:gd name="connsiteY636" fmla="*/ 3064403 h 6858000"/>
              <a:gd name="connsiteX637" fmla="*/ 2407218 w 7467600"/>
              <a:gd name="connsiteY637" fmla="*/ 3070324 h 6858000"/>
              <a:gd name="connsiteX638" fmla="*/ 2380138 w 7467600"/>
              <a:gd name="connsiteY638" fmla="*/ 3099341 h 6858000"/>
              <a:gd name="connsiteX639" fmla="*/ 1765923 w 7467600"/>
              <a:gd name="connsiteY639" fmla="*/ 3581043 h 6858000"/>
              <a:gd name="connsiteX640" fmla="*/ 1702258 w 7467600"/>
              <a:gd name="connsiteY640" fmla="*/ 3612286 h 6858000"/>
              <a:gd name="connsiteX641" fmla="*/ 1538370 w 7467600"/>
              <a:gd name="connsiteY641" fmla="*/ 3811804 h 6858000"/>
              <a:gd name="connsiteX642" fmla="*/ 542867 w 7467600"/>
              <a:gd name="connsiteY642" fmla="*/ 4944092 h 6858000"/>
              <a:gd name="connsiteX643" fmla="*/ 515800 w 7467600"/>
              <a:gd name="connsiteY643" fmla="*/ 4862180 h 6858000"/>
              <a:gd name="connsiteX644" fmla="*/ 909145 w 7467600"/>
              <a:gd name="connsiteY644" fmla="*/ 4199225 h 6858000"/>
              <a:gd name="connsiteX645" fmla="*/ 1214067 w 7467600"/>
              <a:gd name="connsiteY645" fmla="*/ 3908561 h 6858000"/>
              <a:gd name="connsiteX646" fmla="*/ 640967 w 7467600"/>
              <a:gd name="connsiteY646" fmla="*/ 4105601 h 6858000"/>
              <a:gd name="connsiteX647" fmla="*/ 112563 w 7467600"/>
              <a:gd name="connsiteY647" fmla="*/ 4396952 h 6858000"/>
              <a:gd name="connsiteX648" fmla="*/ 0 w 7467600"/>
              <a:gd name="connsiteY648" fmla="*/ 4466006 h 6858000"/>
              <a:gd name="connsiteX649" fmla="*/ 0 w 7467600"/>
              <a:gd name="connsiteY649" fmla="*/ 4233763 h 6858000"/>
              <a:gd name="connsiteX650" fmla="*/ 36881 w 7467600"/>
              <a:gd name="connsiteY650" fmla="*/ 4200118 h 6858000"/>
              <a:gd name="connsiteX651" fmla="*/ 910534 w 7467600"/>
              <a:gd name="connsiteY651" fmla="*/ 3629753 h 6858000"/>
              <a:gd name="connsiteX652" fmla="*/ 1578717 w 7467600"/>
              <a:gd name="connsiteY652" fmla="*/ 3575982 h 6858000"/>
              <a:gd name="connsiteX653" fmla="*/ 2338780 w 7467600"/>
              <a:gd name="connsiteY653" fmla="*/ 3033725 h 6858000"/>
              <a:gd name="connsiteX654" fmla="*/ 1807991 w 7467600"/>
              <a:gd name="connsiteY654" fmla="*/ 2807184 h 6858000"/>
              <a:gd name="connsiteX655" fmla="*/ 1416358 w 7467600"/>
              <a:gd name="connsiteY655" fmla="*/ 3112571 h 6858000"/>
              <a:gd name="connsiteX656" fmla="*/ 939066 w 7467600"/>
              <a:gd name="connsiteY656" fmla="*/ 3378798 h 6858000"/>
              <a:gd name="connsiteX657" fmla="*/ 115099 w 7467600"/>
              <a:gd name="connsiteY657" fmla="*/ 3607650 h 6858000"/>
              <a:gd name="connsiteX658" fmla="*/ 97284 w 7467600"/>
              <a:gd name="connsiteY658" fmla="*/ 3520393 h 6858000"/>
              <a:gd name="connsiteX659" fmla="*/ 922050 w 7467600"/>
              <a:gd name="connsiteY659" fmla="*/ 3074867 h 6858000"/>
              <a:gd name="connsiteX660" fmla="*/ 1405265 w 7467600"/>
              <a:gd name="connsiteY660" fmla="*/ 3016319 h 6858000"/>
              <a:gd name="connsiteX661" fmla="*/ 1407512 w 7467600"/>
              <a:gd name="connsiteY661" fmla="*/ 3018001 h 6858000"/>
              <a:gd name="connsiteX662" fmla="*/ 1726266 w 7467600"/>
              <a:gd name="connsiteY662" fmla="*/ 2777274 h 6858000"/>
              <a:gd name="connsiteX663" fmla="*/ 625390 w 7467600"/>
              <a:gd name="connsiteY663" fmla="*/ 2514541 h 6858000"/>
              <a:gd name="connsiteX664" fmla="*/ 619799 w 7467600"/>
              <a:gd name="connsiteY664" fmla="*/ 2527180 h 6858000"/>
              <a:gd name="connsiteX665" fmla="*/ 310030 w 7467600"/>
              <a:gd name="connsiteY665" fmla="*/ 2771818 h 6858000"/>
              <a:gd name="connsiteX666" fmla="*/ 173877 w 7467600"/>
              <a:gd name="connsiteY666" fmla="*/ 2937056 h 6858000"/>
              <a:gd name="connsiteX667" fmla="*/ 77889 w 7467600"/>
              <a:gd name="connsiteY667" fmla="*/ 3138440 h 6858000"/>
              <a:gd name="connsiteX668" fmla="*/ 0 w 7467600"/>
              <a:gd name="connsiteY668" fmla="*/ 3271395 h 6858000"/>
              <a:gd name="connsiteX669" fmla="*/ 0 w 7467600"/>
              <a:gd name="connsiteY669" fmla="*/ 3153002 h 6858000"/>
              <a:gd name="connsiteX670" fmla="*/ 2386 w 7467600"/>
              <a:gd name="connsiteY670" fmla="*/ 3149203 h 6858000"/>
              <a:gd name="connsiteX671" fmla="*/ 89753 w 7467600"/>
              <a:gd name="connsiteY671" fmla="*/ 2987702 h 6858000"/>
              <a:gd name="connsiteX672" fmla="*/ 76869 w 7467600"/>
              <a:gd name="connsiteY672" fmla="*/ 3005404 h 6858000"/>
              <a:gd name="connsiteX673" fmla="*/ 32049 w 7467600"/>
              <a:gd name="connsiteY673" fmla="*/ 3065814 h 6858000"/>
              <a:gd name="connsiteX674" fmla="*/ 0 w 7467600"/>
              <a:gd name="connsiteY674" fmla="*/ 3108744 h 6858000"/>
              <a:gd name="connsiteX675" fmla="*/ 0 w 7467600"/>
              <a:gd name="connsiteY675" fmla="*/ 3058059 h 6858000"/>
              <a:gd name="connsiteX676" fmla="*/ 7610 w 7467600"/>
              <a:gd name="connsiteY676" fmla="*/ 3047889 h 6858000"/>
              <a:gd name="connsiteX677" fmla="*/ 52419 w 7467600"/>
              <a:gd name="connsiteY677" fmla="*/ 2987479 h 6858000"/>
              <a:gd name="connsiteX678" fmla="*/ 59142 w 7467600"/>
              <a:gd name="connsiteY678" fmla="*/ 2978488 h 6858000"/>
              <a:gd name="connsiteX679" fmla="*/ 0 w 7467600"/>
              <a:gd name="connsiteY679" fmla="*/ 3015334 h 6858000"/>
              <a:gd name="connsiteX680" fmla="*/ 0 w 7467600"/>
              <a:gd name="connsiteY680" fmla="*/ 2914286 h 6858000"/>
              <a:gd name="connsiteX681" fmla="*/ 36383 w 7467600"/>
              <a:gd name="connsiteY681" fmla="*/ 2901128 h 6858000"/>
              <a:gd name="connsiteX682" fmla="*/ 156329 w 7467600"/>
              <a:gd name="connsiteY682" fmla="*/ 2840533 h 6858000"/>
              <a:gd name="connsiteX683" fmla="*/ 358355 w 7467600"/>
              <a:gd name="connsiteY683" fmla="*/ 2620471 h 6858000"/>
              <a:gd name="connsiteX684" fmla="*/ 510577 w 7467600"/>
              <a:gd name="connsiteY684" fmla="*/ 2501244 h 6858000"/>
              <a:gd name="connsiteX685" fmla="*/ 211967 w 7467600"/>
              <a:gd name="connsiteY685" fmla="*/ 2479171 h 6858000"/>
              <a:gd name="connsiteX686" fmla="*/ 0 w 7467600"/>
              <a:gd name="connsiteY686" fmla="*/ 2476398 h 6858000"/>
              <a:gd name="connsiteX687" fmla="*/ 0 w 7467600"/>
              <a:gd name="connsiteY687" fmla="*/ 2389189 h 6858000"/>
              <a:gd name="connsiteX688" fmla="*/ 103062 w 7467600"/>
              <a:gd name="connsiteY688" fmla="*/ 2389518 h 6858000"/>
              <a:gd name="connsiteX689" fmla="*/ 510734 w 7467600"/>
              <a:gd name="connsiteY689" fmla="*/ 2416201 h 6858000"/>
              <a:gd name="connsiteX690" fmla="*/ 279257 w 7467600"/>
              <a:gd name="connsiteY690" fmla="*/ 2092102 h 6858000"/>
              <a:gd name="connsiteX691" fmla="*/ 65265 w 7467600"/>
              <a:gd name="connsiteY691" fmla="*/ 2006049 h 6858000"/>
              <a:gd name="connsiteX692" fmla="*/ 0 w 7467600"/>
              <a:gd name="connsiteY692" fmla="*/ 1982532 h 6858000"/>
              <a:gd name="connsiteX693" fmla="*/ 0 w 7467600"/>
              <a:gd name="connsiteY693" fmla="*/ 1912789 h 6858000"/>
              <a:gd name="connsiteX694" fmla="*/ 97460 w 7467600"/>
              <a:gd name="connsiteY694" fmla="*/ 1953725 h 6858000"/>
              <a:gd name="connsiteX695" fmla="*/ 221272 w 7467600"/>
              <a:gd name="connsiteY695" fmla="*/ 1980766 h 6858000"/>
              <a:gd name="connsiteX696" fmla="*/ 116765 w 7467600"/>
              <a:gd name="connsiteY696" fmla="*/ 1911033 h 6858000"/>
              <a:gd name="connsiteX697" fmla="*/ 16405 w 7467600"/>
              <a:gd name="connsiteY697" fmla="*/ 1803412 h 6858000"/>
              <a:gd name="connsiteX698" fmla="*/ 0 w 7467600"/>
              <a:gd name="connsiteY698" fmla="*/ 1784777 h 6858000"/>
              <a:gd name="connsiteX699" fmla="*/ 0 w 7467600"/>
              <a:gd name="connsiteY699" fmla="*/ 1740082 h 6858000"/>
              <a:gd name="connsiteX700" fmla="*/ 39394 w 7467600"/>
              <a:gd name="connsiteY700" fmla="*/ 1784856 h 6858000"/>
              <a:gd name="connsiteX701" fmla="*/ 135813 w 7467600"/>
              <a:gd name="connsiteY701" fmla="*/ 1888838 h 6858000"/>
              <a:gd name="connsiteX702" fmla="*/ 242575 w 7467600"/>
              <a:gd name="connsiteY702" fmla="*/ 1958841 h 6858000"/>
              <a:gd name="connsiteX703" fmla="*/ 82197 w 7467600"/>
              <a:gd name="connsiteY703" fmla="*/ 1754826 h 6858000"/>
              <a:gd name="connsiteX704" fmla="*/ 0 w 7467600"/>
              <a:gd name="connsiteY704" fmla="*/ 1679650 h 6858000"/>
              <a:gd name="connsiteX705" fmla="*/ 0 w 7467600"/>
              <a:gd name="connsiteY705" fmla="*/ 1602463 h 6858000"/>
              <a:gd name="connsiteX706" fmla="*/ 84689 w 7467600"/>
              <a:gd name="connsiteY706" fmla="*/ 1677442 h 6858000"/>
              <a:gd name="connsiteX707" fmla="*/ 298437 w 7467600"/>
              <a:gd name="connsiteY707" fmla="*/ 1968019 h 6858000"/>
              <a:gd name="connsiteX708" fmla="*/ 227269 w 7467600"/>
              <a:gd name="connsiteY708" fmla="*/ 1114064 h 6858000"/>
              <a:gd name="connsiteX709" fmla="*/ 248003 w 7467600"/>
              <a:gd name="connsiteY709" fmla="*/ 1089613 h 6858000"/>
              <a:gd name="connsiteX710" fmla="*/ 427020 w 7467600"/>
              <a:gd name="connsiteY710" fmla="*/ 1619803 h 6858000"/>
              <a:gd name="connsiteX711" fmla="*/ 340345 w 7467600"/>
              <a:gd name="connsiteY711" fmla="*/ 2027739 h 6858000"/>
              <a:gd name="connsiteX712" fmla="*/ 360865 w 7467600"/>
              <a:gd name="connsiteY712" fmla="*/ 2044827 h 6858000"/>
              <a:gd name="connsiteX713" fmla="*/ 560414 w 7467600"/>
              <a:gd name="connsiteY713" fmla="*/ 2421457 h 6858000"/>
              <a:gd name="connsiteX714" fmla="*/ 1359703 w 7467600"/>
              <a:gd name="connsiteY714" fmla="*/ 2578554 h 6858000"/>
              <a:gd name="connsiteX715" fmla="*/ 1359422 w 7467600"/>
              <a:gd name="connsiteY715" fmla="*/ 2577994 h 6858000"/>
              <a:gd name="connsiteX716" fmla="*/ 828701 w 7467600"/>
              <a:gd name="connsiteY716" fmla="*/ 1839520 h 6858000"/>
              <a:gd name="connsiteX717" fmla="*/ 494427 w 7467600"/>
              <a:gd name="connsiteY717" fmla="*/ 1092333 h 6858000"/>
              <a:gd name="connsiteX718" fmla="*/ 506322 w 7467600"/>
              <a:gd name="connsiteY718" fmla="*/ 1020997 h 6858000"/>
              <a:gd name="connsiteX719" fmla="*/ 4570198 w 7467600"/>
              <a:gd name="connsiteY719" fmla="*/ 978081 h 6858000"/>
              <a:gd name="connsiteX720" fmla="*/ 4523691 w 7467600"/>
              <a:gd name="connsiteY720" fmla="*/ 1127776 h 6858000"/>
              <a:gd name="connsiteX721" fmla="*/ 4509875 w 7467600"/>
              <a:gd name="connsiteY721" fmla="*/ 1167552 h 6858000"/>
              <a:gd name="connsiteX722" fmla="*/ 4478168 w 7467600"/>
              <a:gd name="connsiteY722" fmla="*/ 1260735 h 6858000"/>
              <a:gd name="connsiteX723" fmla="*/ 4409309 w 7467600"/>
              <a:gd name="connsiteY723" fmla="*/ 1666996 h 6858000"/>
              <a:gd name="connsiteX724" fmla="*/ 4370031 w 7467600"/>
              <a:gd name="connsiteY724" fmla="*/ 1955666 h 6858000"/>
              <a:gd name="connsiteX725" fmla="*/ 4570198 w 7467600"/>
              <a:gd name="connsiteY725" fmla="*/ 978081 h 6858000"/>
              <a:gd name="connsiteX726" fmla="*/ 4557898 w 7467600"/>
              <a:gd name="connsiteY726" fmla="*/ 900011 h 6858000"/>
              <a:gd name="connsiteX727" fmla="*/ 4344840 w 7467600"/>
              <a:gd name="connsiteY727" fmla="*/ 1922038 h 6858000"/>
              <a:gd name="connsiteX728" fmla="*/ 4378710 w 7467600"/>
              <a:gd name="connsiteY728" fmla="*/ 1665516 h 6858000"/>
              <a:gd name="connsiteX729" fmla="*/ 4448798 w 7467600"/>
              <a:gd name="connsiteY729" fmla="*/ 1253024 h 6858000"/>
              <a:gd name="connsiteX730" fmla="*/ 4480315 w 7467600"/>
              <a:gd name="connsiteY730" fmla="*/ 1158454 h 6858000"/>
              <a:gd name="connsiteX731" fmla="*/ 4494133 w 7467600"/>
              <a:gd name="connsiteY731" fmla="*/ 1118676 h 6858000"/>
              <a:gd name="connsiteX732" fmla="*/ 4557898 w 7467600"/>
              <a:gd name="connsiteY732" fmla="*/ 900011 h 6858000"/>
              <a:gd name="connsiteX733" fmla="*/ 5870151 w 7467600"/>
              <a:gd name="connsiteY733" fmla="*/ 898890 h 6858000"/>
              <a:gd name="connsiteX734" fmla="*/ 5861335 w 7467600"/>
              <a:gd name="connsiteY734" fmla="*/ 899177 h 6858000"/>
              <a:gd name="connsiteX735" fmla="*/ 5843702 w 7467600"/>
              <a:gd name="connsiteY735" fmla="*/ 899748 h 6858000"/>
              <a:gd name="connsiteX736" fmla="*/ 5651107 w 7467600"/>
              <a:gd name="connsiteY736" fmla="*/ 920306 h 6858000"/>
              <a:gd name="connsiteX737" fmla="*/ 5459407 w 7467600"/>
              <a:gd name="connsiteY737" fmla="*/ 940975 h 6858000"/>
              <a:gd name="connsiteX738" fmla="*/ 5374846 w 7467600"/>
              <a:gd name="connsiteY738" fmla="*/ 941988 h 6858000"/>
              <a:gd name="connsiteX739" fmla="*/ 5256105 w 7467600"/>
              <a:gd name="connsiteY739" fmla="*/ 945632 h 6858000"/>
              <a:gd name="connsiteX740" fmla="*/ 5107071 w 7467600"/>
              <a:gd name="connsiteY740" fmla="*/ 969720 h 6858000"/>
              <a:gd name="connsiteX741" fmla="*/ 4998681 w 7467600"/>
              <a:gd name="connsiteY741" fmla="*/ 988771 h 6858000"/>
              <a:gd name="connsiteX742" fmla="*/ 5870151 w 7467600"/>
              <a:gd name="connsiteY742" fmla="*/ 898890 h 6858000"/>
              <a:gd name="connsiteX743" fmla="*/ 5504425 w 7467600"/>
              <a:gd name="connsiteY743" fmla="*/ 848067 h 6858000"/>
              <a:gd name="connsiteX744" fmla="*/ 4968849 w 7467600"/>
              <a:gd name="connsiteY744" fmla="*/ 962318 h 6858000"/>
              <a:gd name="connsiteX745" fmla="*/ 5104039 w 7467600"/>
              <a:gd name="connsiteY745" fmla="*/ 940634 h 6858000"/>
              <a:gd name="connsiteX746" fmla="*/ 5256311 w 7467600"/>
              <a:gd name="connsiteY746" fmla="*/ 916490 h 6858000"/>
              <a:gd name="connsiteX747" fmla="*/ 5377381 w 7467600"/>
              <a:gd name="connsiteY747" fmla="*/ 912671 h 6858000"/>
              <a:gd name="connsiteX748" fmla="*/ 5460148 w 7467600"/>
              <a:gd name="connsiteY748" fmla="*/ 911442 h 6858000"/>
              <a:gd name="connsiteX749" fmla="*/ 5648971 w 7467600"/>
              <a:gd name="connsiteY749" fmla="*/ 891331 h 6858000"/>
              <a:gd name="connsiteX750" fmla="*/ 5844807 w 7467600"/>
              <a:gd name="connsiteY750" fmla="*/ 870718 h 6858000"/>
              <a:gd name="connsiteX751" fmla="*/ 5862975 w 7467600"/>
              <a:gd name="connsiteY751" fmla="*/ 869756 h 6858000"/>
              <a:gd name="connsiteX752" fmla="*/ 5920887 w 7467600"/>
              <a:gd name="connsiteY752" fmla="*/ 865929 h 6858000"/>
              <a:gd name="connsiteX753" fmla="*/ 5504425 w 7467600"/>
              <a:gd name="connsiteY753" fmla="*/ 848067 h 6858000"/>
              <a:gd name="connsiteX754" fmla="*/ 3607114 w 7467600"/>
              <a:gd name="connsiteY754" fmla="*/ 467441 h 6858000"/>
              <a:gd name="connsiteX755" fmla="*/ 3296242 w 7467600"/>
              <a:gd name="connsiteY755" fmla="*/ 807991 h 6858000"/>
              <a:gd name="connsiteX756" fmla="*/ 3174674 w 7467600"/>
              <a:gd name="connsiteY756" fmla="*/ 919759 h 6858000"/>
              <a:gd name="connsiteX757" fmla="*/ 3042978 w 7467600"/>
              <a:gd name="connsiteY757" fmla="*/ 1054894 h 6858000"/>
              <a:gd name="connsiteX758" fmla="*/ 2968914 w 7467600"/>
              <a:gd name="connsiteY758" fmla="*/ 1133756 h 6858000"/>
              <a:gd name="connsiteX759" fmla="*/ 3103823 w 7467600"/>
              <a:gd name="connsiteY759" fmla="*/ 1026814 h 6858000"/>
              <a:gd name="connsiteX760" fmla="*/ 3607114 w 7467600"/>
              <a:gd name="connsiteY760" fmla="*/ 467441 h 6858000"/>
              <a:gd name="connsiteX761" fmla="*/ 3744487 w 7467600"/>
              <a:gd name="connsiteY761" fmla="*/ 383136 h 6858000"/>
              <a:gd name="connsiteX762" fmla="*/ 3970213 w 7467600"/>
              <a:gd name="connsiteY762" fmla="*/ 995559 h 6858000"/>
              <a:gd name="connsiteX763" fmla="*/ 3744487 w 7467600"/>
              <a:gd name="connsiteY763" fmla="*/ 383136 h 6858000"/>
              <a:gd name="connsiteX764" fmla="*/ 3624562 w 7467600"/>
              <a:gd name="connsiteY764" fmla="*/ 367041 h 6858000"/>
              <a:gd name="connsiteX765" fmla="*/ 3489712 w 7467600"/>
              <a:gd name="connsiteY765" fmla="*/ 485386 h 6858000"/>
              <a:gd name="connsiteX766" fmla="*/ 3182994 w 7467600"/>
              <a:gd name="connsiteY766" fmla="*/ 828265 h 6858000"/>
              <a:gd name="connsiteX767" fmla="*/ 2892114 w 7467600"/>
              <a:gd name="connsiteY767" fmla="*/ 1172635 h 6858000"/>
              <a:gd name="connsiteX768" fmla="*/ 3021459 w 7467600"/>
              <a:gd name="connsiteY768" fmla="*/ 1035385 h 6858000"/>
              <a:gd name="connsiteX769" fmla="*/ 3153873 w 7467600"/>
              <a:gd name="connsiteY769" fmla="*/ 898971 h 6858000"/>
              <a:gd name="connsiteX770" fmla="*/ 3276511 w 7467600"/>
              <a:gd name="connsiteY770" fmla="*/ 786423 h 6858000"/>
              <a:gd name="connsiteX771" fmla="*/ 3584154 w 7467600"/>
              <a:gd name="connsiteY771" fmla="*/ 448218 h 6858000"/>
              <a:gd name="connsiteX772" fmla="*/ 3624562 w 7467600"/>
              <a:gd name="connsiteY772" fmla="*/ 367041 h 6858000"/>
              <a:gd name="connsiteX773" fmla="*/ 3766672 w 7467600"/>
              <a:gd name="connsiteY773" fmla="*/ 359429 h 6858000"/>
              <a:gd name="connsiteX774" fmla="*/ 3996338 w 7467600"/>
              <a:gd name="connsiteY774" fmla="*/ 968237 h 6858000"/>
              <a:gd name="connsiteX775" fmla="*/ 3766672 w 7467600"/>
              <a:gd name="connsiteY775" fmla="*/ 359429 h 6858000"/>
              <a:gd name="connsiteX776" fmla="*/ 5805386 w 7467600"/>
              <a:gd name="connsiteY776" fmla="*/ 239240 h 6858000"/>
              <a:gd name="connsiteX777" fmla="*/ 5736947 w 7467600"/>
              <a:gd name="connsiteY777" fmla="*/ 261367 h 6858000"/>
              <a:gd name="connsiteX778" fmla="*/ 5427012 w 7467600"/>
              <a:gd name="connsiteY778" fmla="*/ 311272 h 6858000"/>
              <a:gd name="connsiteX779" fmla="*/ 5147818 w 7467600"/>
              <a:gd name="connsiteY779" fmla="*/ 322112 h 6858000"/>
              <a:gd name="connsiteX780" fmla="*/ 5060854 w 7467600"/>
              <a:gd name="connsiteY780" fmla="*/ 311882 h 6858000"/>
              <a:gd name="connsiteX781" fmla="*/ 4945989 w 7467600"/>
              <a:gd name="connsiteY781" fmla="*/ 300516 h 6858000"/>
              <a:gd name="connsiteX782" fmla="*/ 5410479 w 7467600"/>
              <a:gd name="connsiteY782" fmla="*/ 348434 h 6858000"/>
              <a:gd name="connsiteX783" fmla="*/ 5805386 w 7467600"/>
              <a:gd name="connsiteY783" fmla="*/ 239240 h 6858000"/>
              <a:gd name="connsiteX784" fmla="*/ 5905192 w 7467600"/>
              <a:gd name="connsiteY784" fmla="*/ 163079 h 6858000"/>
              <a:gd name="connsiteX785" fmla="*/ 5865655 w 7467600"/>
              <a:gd name="connsiteY785" fmla="*/ 171901 h 6858000"/>
              <a:gd name="connsiteX786" fmla="*/ 5259740 w 7467600"/>
              <a:gd name="connsiteY786" fmla="*/ 257013 h 6858000"/>
              <a:gd name="connsiteX787" fmla="*/ 5208466 w 7467600"/>
              <a:gd name="connsiteY787" fmla="*/ 257550 h 6858000"/>
              <a:gd name="connsiteX788" fmla="*/ 4980204 w 7467600"/>
              <a:gd name="connsiteY788" fmla="*/ 271903 h 6858000"/>
              <a:gd name="connsiteX789" fmla="*/ 5068068 w 7467600"/>
              <a:gd name="connsiteY789" fmla="*/ 282244 h 6858000"/>
              <a:gd name="connsiteX790" fmla="*/ 5153231 w 7467600"/>
              <a:gd name="connsiteY790" fmla="*/ 292240 h 6858000"/>
              <a:gd name="connsiteX791" fmla="*/ 5426491 w 7467600"/>
              <a:gd name="connsiteY791" fmla="*/ 281128 h 6858000"/>
              <a:gd name="connsiteX792" fmla="*/ 5731212 w 7467600"/>
              <a:gd name="connsiteY792" fmla="*/ 231951 h 6858000"/>
              <a:gd name="connsiteX793" fmla="*/ 5905192 w 7467600"/>
              <a:gd name="connsiteY793" fmla="*/ 163079 h 6858000"/>
              <a:gd name="connsiteX794" fmla="*/ 5944437 w 7467600"/>
              <a:gd name="connsiteY794" fmla="*/ 113829 h 6858000"/>
              <a:gd name="connsiteX795" fmla="*/ 5825032 w 7467600"/>
              <a:gd name="connsiteY795" fmla="*/ 146405 h 6858000"/>
              <a:gd name="connsiteX796" fmla="*/ 4955599 w 7467600"/>
              <a:gd name="connsiteY796" fmla="*/ 247008 h 6858000"/>
              <a:gd name="connsiteX797" fmla="*/ 5210104 w 7467600"/>
              <a:gd name="connsiteY797" fmla="*/ 228123 h 6858000"/>
              <a:gd name="connsiteX798" fmla="*/ 5261015 w 7467600"/>
              <a:gd name="connsiteY798" fmla="*/ 227087 h 6858000"/>
              <a:gd name="connsiteX799" fmla="*/ 5861181 w 7467600"/>
              <a:gd name="connsiteY799" fmla="*/ 143093 h 6858000"/>
              <a:gd name="connsiteX800" fmla="*/ 5961252 w 7467600"/>
              <a:gd name="connsiteY800" fmla="*/ 114820 h 6858000"/>
              <a:gd name="connsiteX801" fmla="*/ 5944437 w 7467600"/>
              <a:gd name="connsiteY801" fmla="*/ 113829 h 6858000"/>
              <a:gd name="connsiteX802" fmla="*/ 3882765 w 7467600"/>
              <a:gd name="connsiteY802" fmla="*/ 0 h 6858000"/>
              <a:gd name="connsiteX803" fmla="*/ 3995099 w 7467600"/>
              <a:gd name="connsiteY803" fmla="*/ 0 h 6858000"/>
              <a:gd name="connsiteX804" fmla="*/ 4163818 w 7467600"/>
              <a:gd name="connsiteY804" fmla="*/ 234104 h 6858000"/>
              <a:gd name="connsiteX805" fmla="*/ 4172099 w 7467600"/>
              <a:gd name="connsiteY805" fmla="*/ 234207 h 6858000"/>
              <a:gd name="connsiteX806" fmla="*/ 4784282 w 7467600"/>
              <a:gd name="connsiteY806" fmla="*/ 276561 h 6858000"/>
              <a:gd name="connsiteX807" fmla="*/ 4801687 w 7467600"/>
              <a:gd name="connsiteY807" fmla="*/ 267764 h 6858000"/>
              <a:gd name="connsiteX808" fmla="*/ 6082788 w 7467600"/>
              <a:gd name="connsiteY808" fmla="*/ 64119 h 6858000"/>
              <a:gd name="connsiteX809" fmla="*/ 6099442 w 7467600"/>
              <a:gd name="connsiteY809" fmla="*/ 82568 h 6858000"/>
              <a:gd name="connsiteX810" fmla="*/ 4804137 w 7467600"/>
              <a:gd name="connsiteY810" fmla="*/ 320931 h 6858000"/>
              <a:gd name="connsiteX811" fmla="*/ 4227047 w 7467600"/>
              <a:gd name="connsiteY811" fmla="*/ 313415 h 6858000"/>
              <a:gd name="connsiteX812" fmla="*/ 4346041 w 7467600"/>
              <a:gd name="connsiteY812" fmla="*/ 456086 h 6858000"/>
              <a:gd name="connsiteX813" fmla="*/ 4870967 w 7467600"/>
              <a:gd name="connsiteY813" fmla="*/ 963061 h 6858000"/>
              <a:gd name="connsiteX814" fmla="*/ 4889647 w 7467600"/>
              <a:gd name="connsiteY814" fmla="*/ 957147 h 6858000"/>
              <a:gd name="connsiteX815" fmla="*/ 5422504 w 7467600"/>
              <a:gd name="connsiteY815" fmla="*/ 805191 h 6858000"/>
              <a:gd name="connsiteX816" fmla="*/ 6087656 w 7467600"/>
              <a:gd name="connsiteY816" fmla="*/ 826703 h 6858000"/>
              <a:gd name="connsiteX817" fmla="*/ 6058717 w 7467600"/>
              <a:gd name="connsiteY817" fmla="*/ 865992 h 6858000"/>
              <a:gd name="connsiteX818" fmla="*/ 4974153 w 7467600"/>
              <a:gd name="connsiteY818" fmla="*/ 1045456 h 6858000"/>
              <a:gd name="connsiteX819" fmla="*/ 5627835 w 7467600"/>
              <a:gd name="connsiteY819" fmla="*/ 1472077 h 6858000"/>
              <a:gd name="connsiteX820" fmla="*/ 5629817 w 7467600"/>
              <a:gd name="connsiteY820" fmla="*/ 1471412 h 6858000"/>
              <a:gd name="connsiteX821" fmla="*/ 5634124 w 7467600"/>
              <a:gd name="connsiteY821" fmla="*/ 1470572 h 6858000"/>
              <a:gd name="connsiteX822" fmla="*/ 5755832 w 7467600"/>
              <a:gd name="connsiteY822" fmla="*/ 1383886 h 6858000"/>
              <a:gd name="connsiteX823" fmla="*/ 6014186 w 7467600"/>
              <a:gd name="connsiteY823" fmla="*/ 1279799 h 6858000"/>
              <a:gd name="connsiteX824" fmla="*/ 6901619 w 7467600"/>
              <a:gd name="connsiteY824" fmla="*/ 1047874 h 6858000"/>
              <a:gd name="connsiteX825" fmla="*/ 6931566 w 7467600"/>
              <a:gd name="connsiteY825" fmla="*/ 1062034 h 6858000"/>
              <a:gd name="connsiteX826" fmla="*/ 5790982 w 7467600"/>
              <a:gd name="connsiteY826" fmla="*/ 1561380 h 6858000"/>
              <a:gd name="connsiteX827" fmla="*/ 6188971 w 7467600"/>
              <a:gd name="connsiteY827" fmla="*/ 1755168 h 6858000"/>
              <a:gd name="connsiteX828" fmla="*/ 6202446 w 7467600"/>
              <a:gd name="connsiteY828" fmla="*/ 1752268 h 6858000"/>
              <a:gd name="connsiteX829" fmla="*/ 7179560 w 7467600"/>
              <a:gd name="connsiteY829" fmla="*/ 1467551 h 6858000"/>
              <a:gd name="connsiteX830" fmla="*/ 7158730 w 7467600"/>
              <a:gd name="connsiteY830" fmla="*/ 1507835 h 6858000"/>
              <a:gd name="connsiteX831" fmla="*/ 6326959 w 7467600"/>
              <a:gd name="connsiteY831" fmla="*/ 1817686 h 6858000"/>
              <a:gd name="connsiteX832" fmla="*/ 6537433 w 7467600"/>
              <a:gd name="connsiteY832" fmla="*/ 1907790 h 6858000"/>
              <a:gd name="connsiteX833" fmla="*/ 6550221 w 7467600"/>
              <a:gd name="connsiteY833" fmla="*/ 1910729 h 6858000"/>
              <a:gd name="connsiteX834" fmla="*/ 6964438 w 7467600"/>
              <a:gd name="connsiteY834" fmla="*/ 2209505 h 6858000"/>
              <a:gd name="connsiteX835" fmla="*/ 7367862 w 7467600"/>
              <a:gd name="connsiteY835" fmla="*/ 2806833 h 6858000"/>
              <a:gd name="connsiteX836" fmla="*/ 7364329 w 7467600"/>
              <a:gd name="connsiteY836" fmla="*/ 2826907 h 6858000"/>
              <a:gd name="connsiteX837" fmla="*/ 7290545 w 7467600"/>
              <a:gd name="connsiteY837" fmla="*/ 2850663 h 6858000"/>
              <a:gd name="connsiteX838" fmla="*/ 6472036 w 7467600"/>
              <a:gd name="connsiteY838" fmla="*/ 1959003 h 6858000"/>
              <a:gd name="connsiteX839" fmla="*/ 5792897 w 7467600"/>
              <a:gd name="connsiteY839" fmla="*/ 1647747 h 6858000"/>
              <a:gd name="connsiteX840" fmla="*/ 5842751 w 7467600"/>
              <a:gd name="connsiteY840" fmla="*/ 1816112 h 6858000"/>
              <a:gd name="connsiteX841" fmla="*/ 5847424 w 7467600"/>
              <a:gd name="connsiteY841" fmla="*/ 1815776 h 6858000"/>
              <a:gd name="connsiteX842" fmla="*/ 6399821 w 7467600"/>
              <a:gd name="connsiteY842" fmla="*/ 2344799 h 6858000"/>
              <a:gd name="connsiteX843" fmla="*/ 6323232 w 7467600"/>
              <a:gd name="connsiteY843" fmla="*/ 2389634 h 6858000"/>
              <a:gd name="connsiteX844" fmla="*/ 5942958 w 7467600"/>
              <a:gd name="connsiteY844" fmla="*/ 2077708 h 6858000"/>
              <a:gd name="connsiteX845" fmla="*/ 5921559 w 7467600"/>
              <a:gd name="connsiteY845" fmla="*/ 2378596 h 6858000"/>
              <a:gd name="connsiteX846" fmla="*/ 5817651 w 7467600"/>
              <a:gd name="connsiteY846" fmla="*/ 3023919 h 6858000"/>
              <a:gd name="connsiteX847" fmla="*/ 5729634 w 7467600"/>
              <a:gd name="connsiteY847" fmla="*/ 3051849 h 6858000"/>
              <a:gd name="connsiteX848" fmla="*/ 5611018 w 7467600"/>
              <a:gd name="connsiteY848" fmla="*/ 2316769 h 6858000"/>
              <a:gd name="connsiteX849" fmla="*/ 5687608 w 7467600"/>
              <a:gd name="connsiteY849" fmla="*/ 2039972 h 6858000"/>
              <a:gd name="connsiteX850" fmla="*/ 5657554 w 7467600"/>
              <a:gd name="connsiteY850" fmla="*/ 1576445 h 6858000"/>
              <a:gd name="connsiteX851" fmla="*/ 5150475 w 7467600"/>
              <a:gd name="connsiteY851" fmla="*/ 1274012 h 6858000"/>
              <a:gd name="connsiteX852" fmla="*/ 5349142 w 7467600"/>
              <a:gd name="connsiteY852" fmla="*/ 2204405 h 6858000"/>
              <a:gd name="connsiteX853" fmla="*/ 5262214 w 7467600"/>
              <a:gd name="connsiteY853" fmla="*/ 2233836 h 6858000"/>
              <a:gd name="connsiteX854" fmla="*/ 4981539 w 7467600"/>
              <a:gd name="connsiteY854" fmla="*/ 1542201 h 6858000"/>
              <a:gd name="connsiteX855" fmla="*/ 4958461 w 7467600"/>
              <a:gd name="connsiteY855" fmla="*/ 1136957 h 6858000"/>
              <a:gd name="connsiteX856" fmla="*/ 4655015 w 7467600"/>
              <a:gd name="connsiteY856" fmla="*/ 891426 h 6858000"/>
              <a:gd name="connsiteX857" fmla="*/ 4348002 w 7467600"/>
              <a:gd name="connsiteY857" fmla="*/ 2205895 h 6858000"/>
              <a:gd name="connsiteX858" fmla="*/ 4262250 w 7467600"/>
              <a:gd name="connsiteY858" fmla="*/ 2219972 h 6858000"/>
              <a:gd name="connsiteX859" fmla="*/ 4550611 w 7467600"/>
              <a:gd name="connsiteY859" fmla="*/ 817540 h 6858000"/>
              <a:gd name="connsiteX860" fmla="*/ 4564418 w 7467600"/>
              <a:gd name="connsiteY860" fmla="*/ 808293 h 6858000"/>
              <a:gd name="connsiteX861" fmla="*/ 4266388 w 7467600"/>
              <a:gd name="connsiteY861" fmla="*/ 500083 h 6858000"/>
              <a:gd name="connsiteX862" fmla="*/ 4032842 w 7467600"/>
              <a:gd name="connsiteY862" fmla="*/ 211809 h 6858000"/>
              <a:gd name="connsiteX863" fmla="*/ 3882765 w 7467600"/>
              <a:gd name="connsiteY863" fmla="*/ 0 h 6858000"/>
              <a:gd name="connsiteX864" fmla="*/ 3721337 w 7467600"/>
              <a:gd name="connsiteY864" fmla="*/ 0 h 6858000"/>
              <a:gd name="connsiteX865" fmla="*/ 3797544 w 7467600"/>
              <a:gd name="connsiteY865" fmla="*/ 0 h 6858000"/>
              <a:gd name="connsiteX866" fmla="*/ 3775734 w 7467600"/>
              <a:gd name="connsiteY866" fmla="*/ 95131 h 6858000"/>
              <a:gd name="connsiteX867" fmla="*/ 3724807 w 7467600"/>
              <a:gd name="connsiteY867" fmla="*/ 272257 h 6858000"/>
              <a:gd name="connsiteX868" fmla="*/ 3726844 w 7467600"/>
              <a:gd name="connsiteY868" fmla="*/ 282988 h 6858000"/>
              <a:gd name="connsiteX869" fmla="*/ 3742664 w 7467600"/>
              <a:gd name="connsiteY869" fmla="*/ 279918 h 6858000"/>
              <a:gd name="connsiteX870" fmla="*/ 4103910 w 7467600"/>
              <a:gd name="connsiteY870" fmla="*/ 1161917 h 6858000"/>
              <a:gd name="connsiteX871" fmla="*/ 4020269 w 7467600"/>
              <a:gd name="connsiteY871" fmla="*/ 1200406 h 6858000"/>
              <a:gd name="connsiteX872" fmla="*/ 3674882 w 7467600"/>
              <a:gd name="connsiteY872" fmla="*/ 488524 h 6858000"/>
              <a:gd name="connsiteX873" fmla="*/ 3132682 w 7467600"/>
              <a:gd name="connsiteY873" fmla="*/ 1072284 h 6858000"/>
              <a:gd name="connsiteX874" fmla="*/ 2716346 w 7467600"/>
              <a:gd name="connsiteY874" fmla="*/ 1276376 h 6858000"/>
              <a:gd name="connsiteX875" fmla="*/ 2716772 w 7467600"/>
              <a:gd name="connsiteY875" fmla="*/ 1255462 h 6858000"/>
              <a:gd name="connsiteX876" fmla="*/ 3471096 w 7467600"/>
              <a:gd name="connsiteY876" fmla="*/ 437072 h 6858000"/>
              <a:gd name="connsiteX877" fmla="*/ 3639057 w 7467600"/>
              <a:gd name="connsiteY877" fmla="*/ 286334 h 6858000"/>
              <a:gd name="connsiteX878" fmla="*/ 3640309 w 7467600"/>
              <a:gd name="connsiteY878" fmla="*/ 284664 h 6858000"/>
              <a:gd name="connsiteX879" fmla="*/ 3646022 w 7467600"/>
              <a:gd name="connsiteY879" fmla="*/ 276711 h 6858000"/>
              <a:gd name="connsiteX880" fmla="*/ 3707943 w 7467600"/>
              <a:gd name="connsiteY880" fmla="*/ 65958 h 6858000"/>
              <a:gd name="connsiteX881" fmla="*/ 3721337 w 7467600"/>
              <a:gd name="connsiteY881" fmla="*/ 0 h 6858000"/>
              <a:gd name="connsiteX882" fmla="*/ 2867960 w 7467600"/>
              <a:gd name="connsiteY882" fmla="*/ 0 h 6858000"/>
              <a:gd name="connsiteX883" fmla="*/ 2926351 w 7467600"/>
              <a:gd name="connsiteY883" fmla="*/ 0 h 6858000"/>
              <a:gd name="connsiteX884" fmla="*/ 2902823 w 7467600"/>
              <a:gd name="connsiteY884" fmla="*/ 262929 h 6858000"/>
              <a:gd name="connsiteX885" fmla="*/ 2940663 w 7467600"/>
              <a:gd name="connsiteY885" fmla="*/ 140884 h 6858000"/>
              <a:gd name="connsiteX886" fmla="*/ 2947039 w 7467600"/>
              <a:gd name="connsiteY886" fmla="*/ 122524 h 6858000"/>
              <a:gd name="connsiteX887" fmla="*/ 2984316 w 7467600"/>
              <a:gd name="connsiteY887" fmla="*/ 0 h 6858000"/>
              <a:gd name="connsiteX888" fmla="*/ 3016114 w 7467600"/>
              <a:gd name="connsiteY888" fmla="*/ 0 h 6858000"/>
              <a:gd name="connsiteX889" fmla="*/ 2979949 w 7467600"/>
              <a:gd name="connsiteY889" fmla="*/ 119274 h 6858000"/>
              <a:gd name="connsiteX890" fmla="*/ 3023879 w 7467600"/>
              <a:gd name="connsiteY890" fmla="*/ 0 h 6858000"/>
              <a:gd name="connsiteX891" fmla="*/ 3105400 w 7467600"/>
              <a:gd name="connsiteY891" fmla="*/ 0 h 6858000"/>
              <a:gd name="connsiteX892" fmla="*/ 3094669 w 7467600"/>
              <a:gd name="connsiteY892" fmla="*/ 30308 h 6858000"/>
              <a:gd name="connsiteX893" fmla="*/ 2901945 w 7467600"/>
              <a:gd name="connsiteY893" fmla="*/ 466538 h 6858000"/>
              <a:gd name="connsiteX894" fmla="*/ 2815209 w 7467600"/>
              <a:gd name="connsiteY894" fmla="*/ 497361 h 6858000"/>
              <a:gd name="connsiteX895" fmla="*/ 2844845 w 7467600"/>
              <a:gd name="connsiteY895" fmla="*/ 127638 h 6858000"/>
              <a:gd name="connsiteX896" fmla="*/ 2867960 w 7467600"/>
              <a:gd name="connsiteY896" fmla="*/ 0 h 6858000"/>
              <a:gd name="connsiteX897" fmla="*/ 1057230 w 7467600"/>
              <a:gd name="connsiteY897" fmla="*/ 0 h 6858000"/>
              <a:gd name="connsiteX898" fmla="*/ 1111003 w 7467600"/>
              <a:gd name="connsiteY898" fmla="*/ 0 h 6858000"/>
              <a:gd name="connsiteX899" fmla="*/ 1125553 w 7467600"/>
              <a:gd name="connsiteY899" fmla="*/ 52588 h 6858000"/>
              <a:gd name="connsiteX900" fmla="*/ 1304276 w 7467600"/>
              <a:gd name="connsiteY900" fmla="*/ 476275 h 6858000"/>
              <a:gd name="connsiteX901" fmla="*/ 1492066 w 7467600"/>
              <a:gd name="connsiteY901" fmla="*/ 886333 h 6858000"/>
              <a:gd name="connsiteX902" fmla="*/ 1423698 w 7467600"/>
              <a:gd name="connsiteY902" fmla="*/ 710817 h 6858000"/>
              <a:gd name="connsiteX903" fmla="*/ 1357609 w 7467600"/>
              <a:gd name="connsiteY903" fmla="*/ 532892 h 6858000"/>
              <a:gd name="connsiteX904" fmla="*/ 1309550 w 7467600"/>
              <a:gd name="connsiteY904" fmla="*/ 374031 h 6858000"/>
              <a:gd name="connsiteX905" fmla="*/ 1193673 w 7467600"/>
              <a:gd name="connsiteY905" fmla="*/ 49533 h 6858000"/>
              <a:gd name="connsiteX906" fmla="*/ 1164391 w 7467600"/>
              <a:gd name="connsiteY906" fmla="*/ 0 h 6858000"/>
              <a:gd name="connsiteX907" fmla="*/ 1200666 w 7467600"/>
              <a:gd name="connsiteY907" fmla="*/ 0 h 6858000"/>
              <a:gd name="connsiteX908" fmla="*/ 1223408 w 7467600"/>
              <a:gd name="connsiteY908" fmla="*/ 38996 h 6858000"/>
              <a:gd name="connsiteX909" fmla="*/ 1339635 w 7467600"/>
              <a:gd name="connsiteY909" fmla="*/ 365517 h 6858000"/>
              <a:gd name="connsiteX910" fmla="*/ 1387469 w 7467600"/>
              <a:gd name="connsiteY910" fmla="*/ 523079 h 6858000"/>
              <a:gd name="connsiteX911" fmla="*/ 1452685 w 7467600"/>
              <a:gd name="connsiteY911" fmla="*/ 699806 h 6858000"/>
              <a:gd name="connsiteX912" fmla="*/ 1492092 w 7467600"/>
              <a:gd name="connsiteY912" fmla="*/ 800424 h 6858000"/>
              <a:gd name="connsiteX913" fmla="*/ 1455302 w 7467600"/>
              <a:gd name="connsiteY913" fmla="*/ 632913 h 6858000"/>
              <a:gd name="connsiteX914" fmla="*/ 1222336 w 7467600"/>
              <a:gd name="connsiteY914" fmla="*/ 9480 h 6858000"/>
              <a:gd name="connsiteX915" fmla="*/ 1214634 w 7467600"/>
              <a:gd name="connsiteY915" fmla="*/ 0 h 6858000"/>
              <a:gd name="connsiteX916" fmla="*/ 1289827 w 7467600"/>
              <a:gd name="connsiteY916" fmla="*/ 0 h 6858000"/>
              <a:gd name="connsiteX917" fmla="*/ 1321076 w 7467600"/>
              <a:gd name="connsiteY917" fmla="*/ 59722 h 6858000"/>
              <a:gd name="connsiteX918" fmla="*/ 1512579 w 7467600"/>
              <a:gd name="connsiteY918" fmla="*/ 626441 h 6858000"/>
              <a:gd name="connsiteX919" fmla="*/ 1506076 w 7467600"/>
              <a:gd name="connsiteY919" fmla="*/ 1089289 h 6858000"/>
              <a:gd name="connsiteX920" fmla="*/ 1486346 w 7467600"/>
              <a:gd name="connsiteY920" fmla="*/ 1079919 h 6858000"/>
              <a:gd name="connsiteX921" fmla="*/ 1070511 w 7467600"/>
              <a:gd name="connsiteY921" fmla="*/ 48609 h 6858000"/>
              <a:gd name="connsiteX922" fmla="*/ 1057230 w 7467600"/>
              <a:gd name="connsiteY922" fmla="*/ 0 h 6858000"/>
              <a:gd name="connsiteX923" fmla="*/ 43151 w 7467600"/>
              <a:gd name="connsiteY923" fmla="*/ 0 h 6858000"/>
              <a:gd name="connsiteX924" fmla="*/ 95283 w 7467600"/>
              <a:gd name="connsiteY924" fmla="*/ 0 h 6858000"/>
              <a:gd name="connsiteX925" fmla="*/ 300708 w 7467600"/>
              <a:gd name="connsiteY925" fmla="*/ 154571 h 6858000"/>
              <a:gd name="connsiteX926" fmla="*/ 530414 w 7467600"/>
              <a:gd name="connsiteY926" fmla="*/ 354673 h 6858000"/>
              <a:gd name="connsiteX927" fmla="*/ 333785 w 7467600"/>
              <a:gd name="connsiteY927" fmla="*/ 161564 h 6858000"/>
              <a:gd name="connsiteX928" fmla="*/ 147005 w 7467600"/>
              <a:gd name="connsiteY928" fmla="*/ 0 h 6858000"/>
              <a:gd name="connsiteX929" fmla="*/ 272509 w 7467600"/>
              <a:gd name="connsiteY929" fmla="*/ 0 h 6858000"/>
              <a:gd name="connsiteX930" fmla="*/ 326276 w 7467600"/>
              <a:gd name="connsiteY930" fmla="*/ 45847 h 6858000"/>
              <a:gd name="connsiteX931" fmla="*/ 823759 w 7467600"/>
              <a:gd name="connsiteY931" fmla="*/ 574145 h 6858000"/>
              <a:gd name="connsiteX932" fmla="*/ 811254 w 7467600"/>
              <a:gd name="connsiteY932" fmla="*/ 665546 h 6858000"/>
              <a:gd name="connsiteX933" fmla="*/ 154042 w 7467600"/>
              <a:gd name="connsiteY933" fmla="*/ 261522 h 6858000"/>
              <a:gd name="connsiteX934" fmla="*/ 13550 w 7467600"/>
              <a:gd name="connsiteY934" fmla="*/ 158423 h 6858000"/>
              <a:gd name="connsiteX935" fmla="*/ 0 w 7467600"/>
              <a:gd name="connsiteY935" fmla="*/ 146618 h 6858000"/>
              <a:gd name="connsiteX936" fmla="*/ 0 w 7467600"/>
              <a:gd name="connsiteY936" fmla="*/ 59161 h 6858000"/>
              <a:gd name="connsiteX937" fmla="*/ 45427 w 7467600"/>
              <a:gd name="connsiteY937" fmla="*/ 101078 h 6858000"/>
              <a:gd name="connsiteX938" fmla="*/ 630103 w 7467600"/>
              <a:gd name="connsiteY938" fmla="*/ 485885 h 6858000"/>
              <a:gd name="connsiteX939" fmla="*/ 532040 w 7467600"/>
              <a:gd name="connsiteY939" fmla="*/ 399359 h 6858000"/>
              <a:gd name="connsiteX940" fmla="*/ 517618 w 7467600"/>
              <a:gd name="connsiteY940" fmla="*/ 385726 h 6858000"/>
              <a:gd name="connsiteX941" fmla="*/ 285074 w 7467600"/>
              <a:gd name="connsiteY941" fmla="*/ 182755 h 6858000"/>
              <a:gd name="connsiteX942" fmla="*/ 43151 w 7467600"/>
              <a:gd name="connsiteY942"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392322 w 7467600"/>
              <a:gd name="connsiteY8" fmla="*/ 6658238 h 6858000"/>
              <a:gd name="connsiteX9" fmla="*/ 7289862 w 7467600"/>
              <a:gd name="connsiteY9" fmla="*/ 6659827 h 6858000"/>
              <a:gd name="connsiteX10" fmla="*/ 1019354 w 7467600"/>
              <a:gd name="connsiteY10" fmla="*/ 6315006 h 6858000"/>
              <a:gd name="connsiteX11" fmla="*/ 441046 w 7467600"/>
              <a:gd name="connsiteY11" fmla="*/ 6691153 h 6858000"/>
              <a:gd name="connsiteX12" fmla="*/ 1019354 w 7467600"/>
              <a:gd name="connsiteY12" fmla="*/ 6315006 h 6858000"/>
              <a:gd name="connsiteX13" fmla="*/ 991680 w 7467600"/>
              <a:gd name="connsiteY13" fmla="*/ 6298413 h 6858000"/>
              <a:gd name="connsiteX14" fmla="*/ 409060 w 7467600"/>
              <a:gd name="connsiteY14" fmla="*/ 6671470 h 6858000"/>
              <a:gd name="connsiteX15" fmla="*/ 991680 w 7467600"/>
              <a:gd name="connsiteY15" fmla="*/ 6298413 h 6858000"/>
              <a:gd name="connsiteX16" fmla="*/ 103333 w 7467600"/>
              <a:gd name="connsiteY16" fmla="*/ 5699602 h 6858000"/>
              <a:gd name="connsiteX17" fmla="*/ 233938 w 7467600"/>
              <a:gd name="connsiteY17" fmla="*/ 5809416 h 6858000"/>
              <a:gd name="connsiteX18" fmla="*/ 883580 w 7467600"/>
              <a:gd name="connsiteY18" fmla="*/ 6180710 h 6858000"/>
              <a:gd name="connsiteX19" fmla="*/ 487337 w 7467600"/>
              <a:gd name="connsiteY19" fmla="*/ 5950182 h 6858000"/>
              <a:gd name="connsiteX20" fmla="*/ 354051 w 7467600"/>
              <a:gd name="connsiteY20" fmla="*/ 5854912 h 6858000"/>
              <a:gd name="connsiteX21" fmla="*/ 195436 w 7467600"/>
              <a:gd name="connsiteY21" fmla="*/ 5755068 h 6858000"/>
              <a:gd name="connsiteX22" fmla="*/ 103333 w 7467600"/>
              <a:gd name="connsiteY22" fmla="*/ 5699602 h 6858000"/>
              <a:gd name="connsiteX23" fmla="*/ 5539432 w 7467600"/>
              <a:gd name="connsiteY23" fmla="*/ 5642928 h 6858000"/>
              <a:gd name="connsiteX24" fmla="*/ 5555462 w 7467600"/>
              <a:gd name="connsiteY24" fmla="*/ 5694454 h 6858000"/>
              <a:gd name="connsiteX25" fmla="*/ 5828270 w 7467600"/>
              <a:gd name="connsiteY25" fmla="*/ 6320663 h 6858000"/>
              <a:gd name="connsiteX26" fmla="*/ 5947416 w 7467600"/>
              <a:gd name="connsiteY26" fmla="*/ 6574846 h 6858000"/>
              <a:gd name="connsiteX27" fmla="*/ 5539432 w 7467600"/>
              <a:gd name="connsiteY27" fmla="*/ 5642928 h 6858000"/>
              <a:gd name="connsiteX28" fmla="*/ 51253 w 7467600"/>
              <a:gd name="connsiteY28" fmla="*/ 5631825 h 6858000"/>
              <a:gd name="connsiteX29" fmla="*/ 211622 w 7467600"/>
              <a:gd name="connsiteY29" fmla="*/ 5728803 h 6858000"/>
              <a:gd name="connsiteX30" fmla="*/ 371652 w 7467600"/>
              <a:gd name="connsiteY30" fmla="*/ 5829062 h 6858000"/>
              <a:gd name="connsiteX31" fmla="*/ 505903 w 7467600"/>
              <a:gd name="connsiteY31" fmla="*/ 5925221 h 6858000"/>
              <a:gd name="connsiteX32" fmla="*/ 899240 w 7467600"/>
              <a:gd name="connsiteY32" fmla="*/ 6153068 h 6858000"/>
              <a:gd name="connsiteX33" fmla="*/ 988114 w 7467600"/>
              <a:gd name="connsiteY33" fmla="*/ 6174204 h 6858000"/>
              <a:gd name="connsiteX34" fmla="*/ 845971 w 7467600"/>
              <a:gd name="connsiteY34" fmla="*/ 6067177 h 6858000"/>
              <a:gd name="connsiteX35" fmla="*/ 448057 w 7467600"/>
              <a:gd name="connsiteY35" fmla="*/ 5841376 h 6858000"/>
              <a:gd name="connsiteX36" fmla="*/ 51253 w 7467600"/>
              <a:gd name="connsiteY36" fmla="*/ 5631825 h 6858000"/>
              <a:gd name="connsiteX37" fmla="*/ 2606687 w 7467600"/>
              <a:gd name="connsiteY37" fmla="*/ 5630718 h 6858000"/>
              <a:gd name="connsiteX38" fmla="*/ 2645658 w 7467600"/>
              <a:gd name="connsiteY38" fmla="*/ 6640259 h 6858000"/>
              <a:gd name="connsiteX39" fmla="*/ 2606687 w 7467600"/>
              <a:gd name="connsiteY39" fmla="*/ 5630718 h 6858000"/>
              <a:gd name="connsiteX40" fmla="*/ 3642057 w 7467600"/>
              <a:gd name="connsiteY40" fmla="*/ 5573487 h 6858000"/>
              <a:gd name="connsiteX41" fmla="*/ 3632981 w 7467600"/>
              <a:gd name="connsiteY41" fmla="*/ 5579437 h 6858000"/>
              <a:gd name="connsiteX42" fmla="*/ 3382436 w 7467600"/>
              <a:gd name="connsiteY42" fmla="*/ 5952726 h 6858000"/>
              <a:gd name="connsiteX43" fmla="*/ 3191929 w 7467600"/>
              <a:gd name="connsiteY43" fmla="*/ 6662669 h 6858000"/>
              <a:gd name="connsiteX44" fmla="*/ 3369898 w 7467600"/>
              <a:gd name="connsiteY44" fmla="*/ 6081771 h 6858000"/>
              <a:gd name="connsiteX45" fmla="*/ 3642057 w 7467600"/>
              <a:gd name="connsiteY45" fmla="*/ 5573487 h 6858000"/>
              <a:gd name="connsiteX46" fmla="*/ 2650666 w 7467600"/>
              <a:gd name="connsiteY46" fmla="*/ 5530686 h 6858000"/>
              <a:gd name="connsiteX47" fmla="*/ 2650249 w 7467600"/>
              <a:gd name="connsiteY47" fmla="*/ 5532101 h 6858000"/>
              <a:gd name="connsiteX48" fmla="*/ 2663808 w 7467600"/>
              <a:gd name="connsiteY48" fmla="*/ 6535215 h 6858000"/>
              <a:gd name="connsiteX49" fmla="*/ 2665418 w 7467600"/>
              <a:gd name="connsiteY49" fmla="*/ 6132756 h 6858000"/>
              <a:gd name="connsiteX50" fmla="*/ 2650666 w 7467600"/>
              <a:gd name="connsiteY50" fmla="*/ 5530686 h 6858000"/>
              <a:gd name="connsiteX51" fmla="*/ 2680277 w 7467600"/>
              <a:gd name="connsiteY51" fmla="*/ 5479204 h 6858000"/>
              <a:gd name="connsiteX52" fmla="*/ 2678972 w 7467600"/>
              <a:gd name="connsiteY52" fmla="*/ 5481582 h 6858000"/>
              <a:gd name="connsiteX53" fmla="*/ 2696666 w 7467600"/>
              <a:gd name="connsiteY53" fmla="*/ 6133836 h 6858000"/>
              <a:gd name="connsiteX54" fmla="*/ 2695769 w 7467600"/>
              <a:gd name="connsiteY54" fmla="*/ 6390955 h 6858000"/>
              <a:gd name="connsiteX55" fmla="*/ 2739893 w 7467600"/>
              <a:gd name="connsiteY55" fmla="*/ 6108357 h 6858000"/>
              <a:gd name="connsiteX56" fmla="*/ 2680277 w 7467600"/>
              <a:gd name="connsiteY56" fmla="*/ 5479204 h 6858000"/>
              <a:gd name="connsiteX57" fmla="*/ 1132195 w 7467600"/>
              <a:gd name="connsiteY57" fmla="*/ 5467980 h 6858000"/>
              <a:gd name="connsiteX58" fmla="*/ 1679056 w 7467600"/>
              <a:gd name="connsiteY58" fmla="*/ 5516907 h 6858000"/>
              <a:gd name="connsiteX59" fmla="*/ 2128648 w 7467600"/>
              <a:gd name="connsiteY59" fmla="*/ 5474249 h 6858000"/>
              <a:gd name="connsiteX60" fmla="*/ 1825619 w 7467600"/>
              <a:gd name="connsiteY60" fmla="*/ 5478447 h 6858000"/>
              <a:gd name="connsiteX61" fmla="*/ 1737798 w 7467600"/>
              <a:gd name="connsiteY61" fmla="*/ 5483353 h 6858000"/>
              <a:gd name="connsiteX62" fmla="*/ 1132195 w 7467600"/>
              <a:gd name="connsiteY62" fmla="*/ 5467980 h 6858000"/>
              <a:gd name="connsiteX63" fmla="*/ 1456157 w 7467600"/>
              <a:gd name="connsiteY63" fmla="*/ 5371404 h 6858000"/>
              <a:gd name="connsiteX64" fmla="*/ 1244432 w 7467600"/>
              <a:gd name="connsiteY64" fmla="*/ 5385601 h 6858000"/>
              <a:gd name="connsiteX65" fmla="*/ 973990 w 7467600"/>
              <a:gd name="connsiteY65" fmla="*/ 5424940 h 6858000"/>
              <a:gd name="connsiteX66" fmla="*/ 1103809 w 7467600"/>
              <a:gd name="connsiteY66" fmla="*/ 5433720 h 6858000"/>
              <a:gd name="connsiteX67" fmla="*/ 1123454 w 7467600"/>
              <a:gd name="connsiteY67" fmla="*/ 5435727 h 6858000"/>
              <a:gd name="connsiteX68" fmla="*/ 1737017 w 7467600"/>
              <a:gd name="connsiteY68" fmla="*/ 5452183 h 6858000"/>
              <a:gd name="connsiteX69" fmla="*/ 1824397 w 7467600"/>
              <a:gd name="connsiteY69" fmla="*/ 5447757 h 6858000"/>
              <a:gd name="connsiteX70" fmla="*/ 2070059 w 7467600"/>
              <a:gd name="connsiteY70" fmla="*/ 5441660 h 6858000"/>
              <a:gd name="connsiteX71" fmla="*/ 1456157 w 7467600"/>
              <a:gd name="connsiteY71" fmla="*/ 5371404 h 6858000"/>
              <a:gd name="connsiteX72" fmla="*/ 4988186 w 7467600"/>
              <a:gd name="connsiteY72" fmla="*/ 5216467 h 6858000"/>
              <a:gd name="connsiteX73" fmla="*/ 4777334 w 7467600"/>
              <a:gd name="connsiteY73" fmla="*/ 5406072 h 6858000"/>
              <a:gd name="connsiteX74" fmla="*/ 4718341 w 7467600"/>
              <a:gd name="connsiteY74" fmla="*/ 5468043 h 6858000"/>
              <a:gd name="connsiteX75" fmla="*/ 4604655 w 7467600"/>
              <a:gd name="connsiteY75" fmla="*/ 5583434 h 6858000"/>
              <a:gd name="connsiteX76" fmla="*/ 4565074 w 7467600"/>
              <a:gd name="connsiteY76" fmla="*/ 5618550 h 6858000"/>
              <a:gd name="connsiteX77" fmla="*/ 4988186 w 7467600"/>
              <a:gd name="connsiteY77" fmla="*/ 5216467 h 6858000"/>
              <a:gd name="connsiteX78" fmla="*/ 4978032 w 7467600"/>
              <a:gd name="connsiteY78" fmla="*/ 5183809 h 6858000"/>
              <a:gd name="connsiteX79" fmla="*/ 4463413 w 7467600"/>
              <a:gd name="connsiteY79" fmla="*/ 5615162 h 6858000"/>
              <a:gd name="connsiteX80" fmla="*/ 4358134 w 7467600"/>
              <a:gd name="connsiteY80" fmla="*/ 5742791 h 6858000"/>
              <a:gd name="connsiteX81" fmla="*/ 4376219 w 7467600"/>
              <a:gd name="connsiteY81" fmla="*/ 5729027 h 6858000"/>
              <a:gd name="connsiteX82" fmla="*/ 4582340 w 7467600"/>
              <a:gd name="connsiteY82" fmla="*/ 5561037 h 6858000"/>
              <a:gd name="connsiteX83" fmla="*/ 4694684 w 7467600"/>
              <a:gd name="connsiteY83" fmla="*/ 5447098 h 6858000"/>
              <a:gd name="connsiteX84" fmla="*/ 4754123 w 7467600"/>
              <a:gd name="connsiteY84" fmla="*/ 5384643 h 6858000"/>
              <a:gd name="connsiteX85" fmla="*/ 4978032 w 7467600"/>
              <a:gd name="connsiteY85" fmla="*/ 5183809 h 6858000"/>
              <a:gd name="connsiteX86" fmla="*/ 1903353 w 7467600"/>
              <a:gd name="connsiteY86" fmla="*/ 5044827 h 6858000"/>
              <a:gd name="connsiteX87" fmla="*/ 1936931 w 7467600"/>
              <a:gd name="connsiteY87" fmla="*/ 5093954 h 6858000"/>
              <a:gd name="connsiteX88" fmla="*/ 2195868 w 7467600"/>
              <a:gd name="connsiteY88" fmla="*/ 5396574 h 6858000"/>
              <a:gd name="connsiteX89" fmla="*/ 2088852 w 7467600"/>
              <a:gd name="connsiteY89" fmla="*/ 5166123 h 6858000"/>
              <a:gd name="connsiteX90" fmla="*/ 1958241 w 7467600"/>
              <a:gd name="connsiteY90" fmla="*/ 5067955 h 6858000"/>
              <a:gd name="connsiteX91" fmla="*/ 1903353 w 7467600"/>
              <a:gd name="connsiteY91" fmla="*/ 5044827 h 6858000"/>
              <a:gd name="connsiteX92" fmla="*/ 1979378 w 7467600"/>
              <a:gd name="connsiteY92" fmla="*/ 4769504 h 6858000"/>
              <a:gd name="connsiteX93" fmla="*/ 2882120 w 7467600"/>
              <a:gd name="connsiteY93" fmla="*/ 5064547 h 6858000"/>
              <a:gd name="connsiteX94" fmla="*/ 2793103 w 7467600"/>
              <a:gd name="connsiteY94" fmla="*/ 5039699 h 6858000"/>
              <a:gd name="connsiteX95" fmla="*/ 2770041 w 7467600"/>
              <a:gd name="connsiteY95" fmla="*/ 5033634 h 6858000"/>
              <a:gd name="connsiteX96" fmla="*/ 1979378 w 7467600"/>
              <a:gd name="connsiteY96" fmla="*/ 4769504 h 6858000"/>
              <a:gd name="connsiteX97" fmla="*/ 1927410 w 7467600"/>
              <a:gd name="connsiteY97" fmla="*/ 4716164 h 6858000"/>
              <a:gd name="connsiteX98" fmla="*/ 1959587 w 7467600"/>
              <a:gd name="connsiteY98" fmla="*/ 4728849 h 6858000"/>
              <a:gd name="connsiteX99" fmla="*/ 2777707 w 7467600"/>
              <a:gd name="connsiteY99" fmla="*/ 5003991 h 6858000"/>
              <a:gd name="connsiteX100" fmla="*/ 2800768 w 7467600"/>
              <a:gd name="connsiteY100" fmla="*/ 5010056 h 6858000"/>
              <a:gd name="connsiteX101" fmla="*/ 2879408 w 7467600"/>
              <a:gd name="connsiteY101" fmla="*/ 5031590 h 6858000"/>
              <a:gd name="connsiteX102" fmla="*/ 2862295 w 7467600"/>
              <a:gd name="connsiteY102" fmla="*/ 5022958 h 6858000"/>
              <a:gd name="connsiteX103" fmla="*/ 2813343 w 7467600"/>
              <a:gd name="connsiteY103" fmla="*/ 4998369 h 6858000"/>
              <a:gd name="connsiteX104" fmla="*/ 2646245 w 7467600"/>
              <a:gd name="connsiteY104" fmla="*/ 4930999 h 6858000"/>
              <a:gd name="connsiteX105" fmla="*/ 1999243 w 7467600"/>
              <a:gd name="connsiteY105" fmla="*/ 4730524 h 6858000"/>
              <a:gd name="connsiteX106" fmla="*/ 1979527 w 7467600"/>
              <a:gd name="connsiteY106" fmla="*/ 4726651 h 6858000"/>
              <a:gd name="connsiteX107" fmla="*/ 1927410 w 7467600"/>
              <a:gd name="connsiteY107" fmla="*/ 4716164 h 6858000"/>
              <a:gd name="connsiteX108" fmla="*/ 1997014 w 7467600"/>
              <a:gd name="connsiteY108" fmla="*/ 4698007 h 6858000"/>
              <a:gd name="connsiteX109" fmla="*/ 2005458 w 7467600"/>
              <a:gd name="connsiteY109" fmla="*/ 4699540 h 6858000"/>
              <a:gd name="connsiteX110" fmla="*/ 2657186 w 7467600"/>
              <a:gd name="connsiteY110" fmla="*/ 4901687 h 6858000"/>
              <a:gd name="connsiteX111" fmla="*/ 2826662 w 7467600"/>
              <a:gd name="connsiteY111" fmla="*/ 4970362 h 6858000"/>
              <a:gd name="connsiteX112" fmla="*/ 2876100 w 7467600"/>
              <a:gd name="connsiteY112" fmla="*/ 4995397 h 6858000"/>
              <a:gd name="connsiteX113" fmla="*/ 3042600 w 7467600"/>
              <a:gd name="connsiteY113" fmla="*/ 5059532 h 6858000"/>
              <a:gd name="connsiteX114" fmla="*/ 1997014 w 7467600"/>
              <a:gd name="connsiteY114" fmla="*/ 4698007 h 6858000"/>
              <a:gd name="connsiteX115" fmla="*/ 2305292 w 7467600"/>
              <a:gd name="connsiteY115" fmla="*/ 4219492 h 6858000"/>
              <a:gd name="connsiteX116" fmla="*/ 3360922 w 7467600"/>
              <a:gd name="connsiteY116" fmla="*/ 4529373 h 6858000"/>
              <a:gd name="connsiteX117" fmla="*/ 3492420 w 7467600"/>
              <a:gd name="connsiteY117" fmla="*/ 4510145 h 6858000"/>
              <a:gd name="connsiteX118" fmla="*/ 3364086 w 7467600"/>
              <a:gd name="connsiteY118" fmla="*/ 4480340 h 6858000"/>
              <a:gd name="connsiteX119" fmla="*/ 3225818 w 7467600"/>
              <a:gd name="connsiteY119" fmla="*/ 4411822 h 6858000"/>
              <a:gd name="connsiteX120" fmla="*/ 3129696 w 7467600"/>
              <a:gd name="connsiteY120" fmla="*/ 4360704 h 6858000"/>
              <a:gd name="connsiteX121" fmla="*/ 2814545 w 7467600"/>
              <a:gd name="connsiteY121" fmla="*/ 4282955 h 6858000"/>
              <a:gd name="connsiteX122" fmla="*/ 2305292 w 7467600"/>
              <a:gd name="connsiteY122" fmla="*/ 4219492 h 6858000"/>
              <a:gd name="connsiteX123" fmla="*/ 2626982 w 7467600"/>
              <a:gd name="connsiteY123" fmla="*/ 4206450 h 6858000"/>
              <a:gd name="connsiteX124" fmla="*/ 2490617 w 7467600"/>
              <a:gd name="connsiteY124" fmla="*/ 4206951 h 6858000"/>
              <a:gd name="connsiteX125" fmla="*/ 2819869 w 7467600"/>
              <a:gd name="connsiteY125" fmla="*/ 4252936 h 6858000"/>
              <a:gd name="connsiteX126" fmla="*/ 3143018 w 7467600"/>
              <a:gd name="connsiteY126" fmla="*/ 4332698 h 6858000"/>
              <a:gd name="connsiteX127" fmla="*/ 3241520 w 7467600"/>
              <a:gd name="connsiteY127" fmla="*/ 4385112 h 6858000"/>
              <a:gd name="connsiteX128" fmla="*/ 3374575 w 7467600"/>
              <a:gd name="connsiteY128" fmla="*/ 4451517 h 6858000"/>
              <a:gd name="connsiteX129" fmla="*/ 3505221 w 7467600"/>
              <a:gd name="connsiteY129" fmla="*/ 4480757 h 6858000"/>
              <a:gd name="connsiteX130" fmla="*/ 2626982 w 7467600"/>
              <a:gd name="connsiteY130" fmla="*/ 4206450 h 6858000"/>
              <a:gd name="connsiteX131" fmla="*/ 1310106 w 7467600"/>
              <a:gd name="connsiteY131" fmla="*/ 3943217 h 6858000"/>
              <a:gd name="connsiteX132" fmla="*/ 854994 w 7467600"/>
              <a:gd name="connsiteY132" fmla="*/ 4399136 h 6858000"/>
              <a:gd name="connsiteX133" fmla="*/ 742462 w 7467600"/>
              <a:gd name="connsiteY133" fmla="*/ 4594648 h 6858000"/>
              <a:gd name="connsiteX134" fmla="*/ 820602 w 7467600"/>
              <a:gd name="connsiteY134" fmla="*/ 4485915 h 6858000"/>
              <a:gd name="connsiteX135" fmla="*/ 878295 w 7467600"/>
              <a:gd name="connsiteY135" fmla="*/ 4403594 h 6858000"/>
              <a:gd name="connsiteX136" fmla="*/ 1240607 w 7467600"/>
              <a:gd name="connsiteY136" fmla="*/ 4010401 h 6858000"/>
              <a:gd name="connsiteX137" fmla="*/ 1310106 w 7467600"/>
              <a:gd name="connsiteY137" fmla="*/ 3943217 h 6858000"/>
              <a:gd name="connsiteX138" fmla="*/ 1423113 w 7467600"/>
              <a:gd name="connsiteY138" fmla="*/ 3874565 h 6858000"/>
              <a:gd name="connsiteX139" fmla="*/ 1260565 w 7467600"/>
              <a:gd name="connsiteY139" fmla="*/ 4031982 h 6858000"/>
              <a:gd name="connsiteX140" fmla="*/ 901900 w 7467600"/>
              <a:gd name="connsiteY140" fmla="*/ 4421236 h 6858000"/>
              <a:gd name="connsiteX141" fmla="*/ 845044 w 7467600"/>
              <a:gd name="connsiteY141" fmla="*/ 4502436 h 6858000"/>
              <a:gd name="connsiteX142" fmla="*/ 685926 w 7467600"/>
              <a:gd name="connsiteY142" fmla="*/ 4703069 h 6858000"/>
              <a:gd name="connsiteX143" fmla="*/ 684248 w 7467600"/>
              <a:gd name="connsiteY143" fmla="*/ 4706721 h 6858000"/>
              <a:gd name="connsiteX144" fmla="*/ 1423113 w 7467600"/>
              <a:gd name="connsiteY144" fmla="*/ 3874565 h 6858000"/>
              <a:gd name="connsiteX145" fmla="*/ 3316479 w 7467600"/>
              <a:gd name="connsiteY145" fmla="*/ 3872136 h 6858000"/>
              <a:gd name="connsiteX146" fmla="*/ 3546806 w 7467600"/>
              <a:gd name="connsiteY146" fmla="*/ 4356139 h 6858000"/>
              <a:gd name="connsiteX147" fmla="*/ 3364433 w 7467600"/>
              <a:gd name="connsiteY147" fmla="*/ 3953121 h 6858000"/>
              <a:gd name="connsiteX148" fmla="*/ 3316479 w 7467600"/>
              <a:gd name="connsiteY148" fmla="*/ 3872136 h 6858000"/>
              <a:gd name="connsiteX149" fmla="*/ 3291335 w 7467600"/>
              <a:gd name="connsiteY149" fmla="*/ 3767420 h 6858000"/>
              <a:gd name="connsiteX150" fmla="*/ 3390805 w 7467600"/>
              <a:gd name="connsiteY150" fmla="*/ 3937163 h 6858000"/>
              <a:gd name="connsiteX151" fmla="*/ 3579062 w 7467600"/>
              <a:gd name="connsiteY151" fmla="*/ 4359040 h 6858000"/>
              <a:gd name="connsiteX152" fmla="*/ 3467355 w 7467600"/>
              <a:gd name="connsiteY152" fmla="*/ 3988130 h 6858000"/>
              <a:gd name="connsiteX153" fmla="*/ 3310753 w 7467600"/>
              <a:gd name="connsiteY153" fmla="*/ 3787140 h 6858000"/>
              <a:gd name="connsiteX154" fmla="*/ 3291335 w 7467600"/>
              <a:gd name="connsiteY154" fmla="*/ 3767420 h 6858000"/>
              <a:gd name="connsiteX155" fmla="*/ 1635889 w 7467600"/>
              <a:gd name="connsiteY155" fmla="*/ 3709494 h 6858000"/>
              <a:gd name="connsiteX156" fmla="*/ 1634800 w 7467600"/>
              <a:gd name="connsiteY156" fmla="*/ 3731111 h 6858000"/>
              <a:gd name="connsiteX157" fmla="*/ 1635889 w 7467600"/>
              <a:gd name="connsiteY157" fmla="*/ 3709494 h 6858000"/>
              <a:gd name="connsiteX158" fmla="*/ 1510397 w 7467600"/>
              <a:gd name="connsiteY158" fmla="*/ 3684705 h 6858000"/>
              <a:gd name="connsiteX159" fmla="*/ 1146550 w 7467600"/>
              <a:gd name="connsiteY159" fmla="*/ 3802012 h 6858000"/>
              <a:gd name="connsiteX160" fmla="*/ 698834 w 7467600"/>
              <a:gd name="connsiteY160" fmla="*/ 3952272 h 6858000"/>
              <a:gd name="connsiteX161" fmla="*/ 34256 w 7467600"/>
              <a:gd name="connsiteY161" fmla="*/ 4347603 h 6858000"/>
              <a:gd name="connsiteX162" fmla="*/ 527241 w 7467600"/>
              <a:gd name="connsiteY162" fmla="*/ 4065078 h 6858000"/>
              <a:gd name="connsiteX163" fmla="*/ 1510397 w 7467600"/>
              <a:gd name="connsiteY163" fmla="*/ 3684705 h 6858000"/>
              <a:gd name="connsiteX164" fmla="*/ 1313114 w 7467600"/>
              <a:gd name="connsiteY164" fmla="*/ 3655216 h 6858000"/>
              <a:gd name="connsiteX165" fmla="*/ 1109304 w 7467600"/>
              <a:gd name="connsiteY165" fmla="*/ 3669030 h 6858000"/>
              <a:gd name="connsiteX166" fmla="*/ 8129 w 7467600"/>
              <a:gd name="connsiteY166" fmla="*/ 4330519 h 6858000"/>
              <a:gd name="connsiteX167" fmla="*/ 687572 w 7467600"/>
              <a:gd name="connsiteY167" fmla="*/ 3925629 h 6858000"/>
              <a:gd name="connsiteX168" fmla="*/ 1138365 w 7467600"/>
              <a:gd name="connsiteY168" fmla="*/ 3774515 h 6858000"/>
              <a:gd name="connsiteX169" fmla="*/ 1505579 w 7467600"/>
              <a:gd name="connsiteY169" fmla="*/ 3655526 h 6858000"/>
              <a:gd name="connsiteX170" fmla="*/ 1313114 w 7467600"/>
              <a:gd name="connsiteY170" fmla="*/ 3655216 h 6858000"/>
              <a:gd name="connsiteX171" fmla="*/ 3655073 w 7467600"/>
              <a:gd name="connsiteY171" fmla="*/ 3650884 h 6858000"/>
              <a:gd name="connsiteX172" fmla="*/ 3989938 w 7467600"/>
              <a:gd name="connsiteY172" fmla="*/ 3991685 h 6858000"/>
              <a:gd name="connsiteX173" fmla="*/ 4393907 w 7467600"/>
              <a:gd name="connsiteY173" fmla="*/ 4261258 h 6858000"/>
              <a:gd name="connsiteX174" fmla="*/ 4648051 w 7467600"/>
              <a:gd name="connsiteY174" fmla="*/ 4374051 h 6858000"/>
              <a:gd name="connsiteX175" fmla="*/ 4383389 w 7467600"/>
              <a:gd name="connsiteY175" fmla="*/ 4184369 h 6858000"/>
              <a:gd name="connsiteX176" fmla="*/ 4165508 w 7467600"/>
              <a:gd name="connsiteY176" fmla="*/ 4035196 h 6858000"/>
              <a:gd name="connsiteX177" fmla="*/ 4068162 w 7467600"/>
              <a:gd name="connsiteY177" fmla="*/ 3953394 h 6858000"/>
              <a:gd name="connsiteX178" fmla="*/ 3981416 w 7467600"/>
              <a:gd name="connsiteY178" fmla="*/ 3880482 h 6858000"/>
              <a:gd name="connsiteX179" fmla="*/ 3800147 w 7467600"/>
              <a:gd name="connsiteY179" fmla="*/ 3749872 h 6858000"/>
              <a:gd name="connsiteX180" fmla="*/ 3655073 w 7467600"/>
              <a:gd name="connsiteY180" fmla="*/ 3650884 h 6858000"/>
              <a:gd name="connsiteX181" fmla="*/ 3670252 w 7467600"/>
              <a:gd name="connsiteY181" fmla="*/ 3622798 h 6858000"/>
              <a:gd name="connsiteX182" fmla="*/ 3817258 w 7467600"/>
              <a:gd name="connsiteY182" fmla="*/ 3723577 h 6858000"/>
              <a:gd name="connsiteX183" fmla="*/ 4000461 w 7467600"/>
              <a:gd name="connsiteY183" fmla="*/ 3855966 h 6858000"/>
              <a:gd name="connsiteX184" fmla="*/ 4088180 w 7467600"/>
              <a:gd name="connsiteY184" fmla="*/ 3929774 h 6858000"/>
              <a:gd name="connsiteX185" fmla="*/ 4184555 w 7467600"/>
              <a:gd name="connsiteY185" fmla="*/ 4010683 h 6858000"/>
              <a:gd name="connsiteX186" fmla="*/ 4399563 w 7467600"/>
              <a:gd name="connsiteY186" fmla="*/ 4158106 h 6858000"/>
              <a:gd name="connsiteX187" fmla="*/ 4684469 w 7467600"/>
              <a:gd name="connsiteY187" fmla="*/ 4364680 h 6858000"/>
              <a:gd name="connsiteX188" fmla="*/ 4690271 w 7467600"/>
              <a:gd name="connsiteY188" fmla="*/ 4370034 h 6858000"/>
              <a:gd name="connsiteX189" fmla="*/ 4136093 w 7467600"/>
              <a:gd name="connsiteY189" fmla="*/ 3858466 h 6858000"/>
              <a:gd name="connsiteX190" fmla="*/ 3670252 w 7467600"/>
              <a:gd name="connsiteY190" fmla="*/ 3622798 h 6858000"/>
              <a:gd name="connsiteX191" fmla="*/ 4440129 w 7467600"/>
              <a:gd name="connsiteY191" fmla="*/ 3448571 h 6858000"/>
              <a:gd name="connsiteX192" fmla="*/ 4856525 w 7467600"/>
              <a:gd name="connsiteY192" fmla="*/ 3915351 h 6858000"/>
              <a:gd name="connsiteX193" fmla="*/ 5059055 w 7467600"/>
              <a:gd name="connsiteY193" fmla="*/ 4108918 h 6858000"/>
              <a:gd name="connsiteX194" fmla="*/ 5290070 w 7467600"/>
              <a:gd name="connsiteY194" fmla="*/ 4263619 h 6858000"/>
              <a:gd name="connsiteX195" fmla="*/ 4834991 w 7467600"/>
              <a:gd name="connsiteY195" fmla="*/ 3830985 h 6858000"/>
              <a:gd name="connsiteX196" fmla="*/ 4440129 w 7467600"/>
              <a:gd name="connsiteY196" fmla="*/ 3448571 h 6858000"/>
              <a:gd name="connsiteX197" fmla="*/ 4441737 w 7467600"/>
              <a:gd name="connsiteY197" fmla="*/ 3399734 h 6858000"/>
              <a:gd name="connsiteX198" fmla="*/ 4431236 w 7467600"/>
              <a:gd name="connsiteY198" fmla="*/ 3400954 h 6858000"/>
              <a:gd name="connsiteX199" fmla="*/ 4557150 w 7467600"/>
              <a:gd name="connsiteY199" fmla="*/ 3510023 h 6858000"/>
              <a:gd name="connsiteX200" fmla="*/ 4856936 w 7467600"/>
              <a:gd name="connsiteY200" fmla="*/ 3809146 h 6858000"/>
              <a:gd name="connsiteX201" fmla="*/ 5111996 w 7467600"/>
              <a:gd name="connsiteY201" fmla="*/ 4065759 h 6858000"/>
              <a:gd name="connsiteX202" fmla="*/ 5388878 w 7467600"/>
              <a:gd name="connsiteY202" fmla="*/ 4300185 h 6858000"/>
              <a:gd name="connsiteX203" fmla="*/ 5425556 w 7467600"/>
              <a:gd name="connsiteY203" fmla="*/ 4308967 h 6858000"/>
              <a:gd name="connsiteX204" fmla="*/ 4943646 w 7467600"/>
              <a:gd name="connsiteY204" fmla="*/ 3822916 h 6858000"/>
              <a:gd name="connsiteX205" fmla="*/ 4594837 w 7467600"/>
              <a:gd name="connsiteY205" fmla="*/ 3532274 h 6858000"/>
              <a:gd name="connsiteX206" fmla="*/ 4441737 w 7467600"/>
              <a:gd name="connsiteY206" fmla="*/ 3399734 h 6858000"/>
              <a:gd name="connsiteX207" fmla="*/ 5425834 w 7467600"/>
              <a:gd name="connsiteY207" fmla="*/ 3162785 h 6858000"/>
              <a:gd name="connsiteX208" fmla="*/ 5401644 w 7467600"/>
              <a:gd name="connsiteY208" fmla="*/ 3617847 h 6858000"/>
              <a:gd name="connsiteX209" fmla="*/ 5467256 w 7467600"/>
              <a:gd name="connsiteY209" fmla="*/ 4175494 h 6858000"/>
              <a:gd name="connsiteX210" fmla="*/ 5448069 w 7467600"/>
              <a:gd name="connsiteY210" fmla="*/ 3567554 h 6858000"/>
              <a:gd name="connsiteX211" fmla="*/ 5425834 w 7467600"/>
              <a:gd name="connsiteY211" fmla="*/ 3162785 h 6858000"/>
              <a:gd name="connsiteX212" fmla="*/ 1318687 w 7467600"/>
              <a:gd name="connsiteY212" fmla="*/ 3113840 h 6858000"/>
              <a:gd name="connsiteX213" fmla="*/ 1066793 w 7467600"/>
              <a:gd name="connsiteY213" fmla="*/ 3212171 h 6858000"/>
              <a:gd name="connsiteX214" fmla="*/ 993319 w 7467600"/>
              <a:gd name="connsiteY214" fmla="*/ 3247648 h 6858000"/>
              <a:gd name="connsiteX215" fmla="*/ 853081 w 7467600"/>
              <a:gd name="connsiteY215" fmla="*/ 3312410 h 6858000"/>
              <a:gd name="connsiteX216" fmla="*/ 805957 w 7467600"/>
              <a:gd name="connsiteY216" fmla="*/ 3330443 h 6858000"/>
              <a:gd name="connsiteX217" fmla="*/ 1318687 w 7467600"/>
              <a:gd name="connsiteY217" fmla="*/ 3113840 h 6858000"/>
              <a:gd name="connsiteX218" fmla="*/ 5453702 w 7467600"/>
              <a:gd name="connsiteY218" fmla="*/ 3090882 h 6858000"/>
              <a:gd name="connsiteX219" fmla="*/ 5480135 w 7467600"/>
              <a:gd name="connsiteY219" fmla="*/ 3565802 h 6858000"/>
              <a:gd name="connsiteX220" fmla="*/ 5499023 w 7467600"/>
              <a:gd name="connsiteY220" fmla="*/ 4166310 h 6858000"/>
              <a:gd name="connsiteX221" fmla="*/ 5547022 w 7467600"/>
              <a:gd name="connsiteY221" fmla="*/ 3607838 h 6858000"/>
              <a:gd name="connsiteX222" fmla="*/ 5515964 w 7467600"/>
              <a:gd name="connsiteY222" fmla="*/ 3378541 h 6858000"/>
              <a:gd name="connsiteX223" fmla="*/ 5453702 w 7467600"/>
              <a:gd name="connsiteY223" fmla="*/ 3090882 h 6858000"/>
              <a:gd name="connsiteX224" fmla="*/ 1238695 w 7467600"/>
              <a:gd name="connsiteY224" fmla="*/ 3076820 h 6858000"/>
              <a:gd name="connsiteX225" fmla="*/ 716371 w 7467600"/>
              <a:gd name="connsiteY225" fmla="*/ 3293249 h 6858000"/>
              <a:gd name="connsiteX226" fmla="*/ 579522 w 7467600"/>
              <a:gd name="connsiteY226" fmla="*/ 3371759 h 6858000"/>
              <a:gd name="connsiteX227" fmla="*/ 600288 w 7467600"/>
              <a:gd name="connsiteY227" fmla="*/ 3365555 h 6858000"/>
              <a:gd name="connsiteX228" fmla="*/ 840692 w 7467600"/>
              <a:gd name="connsiteY228" fmla="*/ 3284921 h 6858000"/>
              <a:gd name="connsiteX229" fmla="*/ 979248 w 7467600"/>
              <a:gd name="connsiteY229" fmla="*/ 3221003 h 6858000"/>
              <a:gd name="connsiteX230" fmla="*/ 1053282 w 7467600"/>
              <a:gd name="connsiteY230" fmla="*/ 3185247 h 6858000"/>
              <a:gd name="connsiteX231" fmla="*/ 1320603 w 7467600"/>
              <a:gd name="connsiteY231" fmla="*/ 3081281 h 6858000"/>
              <a:gd name="connsiteX232" fmla="*/ 1238695 w 7467600"/>
              <a:gd name="connsiteY232" fmla="*/ 3076820 h 6858000"/>
              <a:gd name="connsiteX233" fmla="*/ 5425627 w 7467600"/>
              <a:gd name="connsiteY233" fmla="*/ 2954192 h 6858000"/>
              <a:gd name="connsiteX234" fmla="*/ 5470770 w 7467600"/>
              <a:gd name="connsiteY234" fmla="*/ 3005435 h 6858000"/>
              <a:gd name="connsiteX235" fmla="*/ 5519779 w 7467600"/>
              <a:gd name="connsiteY235" fmla="*/ 4359223 h 6858000"/>
              <a:gd name="connsiteX236" fmla="*/ 5520293 w 7467600"/>
              <a:gd name="connsiteY236" fmla="*/ 4360602 h 6858000"/>
              <a:gd name="connsiteX237" fmla="*/ 5767221 w 7467600"/>
              <a:gd name="connsiteY237" fmla="*/ 4665564 h 6858000"/>
              <a:gd name="connsiteX238" fmla="*/ 6937169 w 7467600"/>
              <a:gd name="connsiteY238" fmla="*/ 4815941 h 6858000"/>
              <a:gd name="connsiteX239" fmla="*/ 6953922 w 7467600"/>
              <a:gd name="connsiteY239" fmla="*/ 4890068 h 6858000"/>
              <a:gd name="connsiteX240" fmla="*/ 6071359 w 7467600"/>
              <a:gd name="connsiteY240" fmla="*/ 4770770 h 6858000"/>
              <a:gd name="connsiteX241" fmla="*/ 6038839 w 7467600"/>
              <a:gd name="connsiteY241" fmla="*/ 4764474 h 6858000"/>
              <a:gd name="connsiteX242" fmla="*/ 6038706 w 7467600"/>
              <a:gd name="connsiteY242" fmla="*/ 4763847 h 6858000"/>
              <a:gd name="connsiteX243" fmla="*/ 6037784 w 7467600"/>
              <a:gd name="connsiteY243" fmla="*/ 4764270 h 6858000"/>
              <a:gd name="connsiteX244" fmla="*/ 6038839 w 7467600"/>
              <a:gd name="connsiteY244" fmla="*/ 4764474 h 6858000"/>
              <a:gd name="connsiteX245" fmla="*/ 6040338 w 7467600"/>
              <a:gd name="connsiteY245" fmla="*/ 4771418 h 6858000"/>
              <a:gd name="connsiteX246" fmla="*/ 6024488 w 7467600"/>
              <a:gd name="connsiteY246" fmla="*/ 4809903 h 6858000"/>
              <a:gd name="connsiteX247" fmla="*/ 5599771 w 7467600"/>
              <a:gd name="connsiteY247" fmla="*/ 5509652 h 6858000"/>
              <a:gd name="connsiteX248" fmla="*/ 5548843 w 7467600"/>
              <a:gd name="connsiteY248" fmla="*/ 5563845 h 6858000"/>
              <a:gd name="connsiteX249" fmla="*/ 5940952 w 7467600"/>
              <a:gd name="connsiteY249" fmla="*/ 6250028 h 6858000"/>
              <a:gd name="connsiteX250" fmla="*/ 6043441 w 7467600"/>
              <a:gd name="connsiteY250" fmla="*/ 6665847 h 6858000"/>
              <a:gd name="connsiteX251" fmla="*/ 6093432 w 7467600"/>
              <a:gd name="connsiteY251" fmla="*/ 6858000 h 6858000"/>
              <a:gd name="connsiteX252" fmla="*/ 6034344 w 7467600"/>
              <a:gd name="connsiteY252" fmla="*/ 6858000 h 6858000"/>
              <a:gd name="connsiteX253" fmla="*/ 6026679 w 7467600"/>
              <a:gd name="connsiteY253" fmla="*/ 6836959 h 6858000"/>
              <a:gd name="connsiteX254" fmla="*/ 5800441 w 7467600"/>
              <a:gd name="connsiteY254" fmla="*/ 6335286 h 6858000"/>
              <a:gd name="connsiteX255" fmla="*/ 5526562 w 7467600"/>
              <a:gd name="connsiteY255" fmla="*/ 5705388 h 6858000"/>
              <a:gd name="connsiteX256" fmla="*/ 5519640 w 7467600"/>
              <a:gd name="connsiteY256" fmla="*/ 5683774 h 6858000"/>
              <a:gd name="connsiteX257" fmla="*/ 5844559 w 7467600"/>
              <a:gd name="connsiteY257" fmla="*/ 6553349 h 6858000"/>
              <a:gd name="connsiteX258" fmla="*/ 5975994 w 7467600"/>
              <a:gd name="connsiteY258" fmla="*/ 6858000 h 6858000"/>
              <a:gd name="connsiteX259" fmla="*/ 5898547 w 7467600"/>
              <a:gd name="connsiteY259" fmla="*/ 6858000 h 6858000"/>
              <a:gd name="connsiteX260" fmla="*/ 5682041 w 7467600"/>
              <a:gd name="connsiteY260" fmla="*/ 6355860 h 6858000"/>
              <a:gd name="connsiteX261" fmla="*/ 5461758 w 7467600"/>
              <a:gd name="connsiteY261" fmla="*/ 5820220 h 6858000"/>
              <a:gd name="connsiteX262" fmla="*/ 5237282 w 7467600"/>
              <a:gd name="connsiteY262" fmla="*/ 6579086 h 6858000"/>
              <a:gd name="connsiteX263" fmla="*/ 5115009 w 7467600"/>
              <a:gd name="connsiteY263" fmla="*/ 6858000 h 6858000"/>
              <a:gd name="connsiteX264" fmla="*/ 5028074 w 7467600"/>
              <a:gd name="connsiteY264" fmla="*/ 6858000 h 6858000"/>
              <a:gd name="connsiteX265" fmla="*/ 5079508 w 7467600"/>
              <a:gd name="connsiteY265" fmla="*/ 6749074 h 6858000"/>
              <a:gd name="connsiteX266" fmla="*/ 5371846 w 7467600"/>
              <a:gd name="connsiteY266" fmla="*/ 5924413 h 6858000"/>
              <a:gd name="connsiteX267" fmla="*/ 5270512 w 7467600"/>
              <a:gd name="connsiteY267" fmla="*/ 6138975 h 6858000"/>
              <a:gd name="connsiteX268" fmla="*/ 5062409 w 7467600"/>
              <a:gd name="connsiteY268" fmla="*/ 6653544 h 6858000"/>
              <a:gd name="connsiteX269" fmla="*/ 5036628 w 7467600"/>
              <a:gd name="connsiteY269" fmla="*/ 6754247 h 6858000"/>
              <a:gd name="connsiteX270" fmla="*/ 5009112 w 7467600"/>
              <a:gd name="connsiteY270" fmla="*/ 6858000 h 6858000"/>
              <a:gd name="connsiteX271" fmla="*/ 4976679 w 7467600"/>
              <a:gd name="connsiteY271" fmla="*/ 6858000 h 6858000"/>
              <a:gd name="connsiteX272" fmla="*/ 5006537 w 7467600"/>
              <a:gd name="connsiteY272" fmla="*/ 6747068 h 6858000"/>
              <a:gd name="connsiteX273" fmla="*/ 5032723 w 7467600"/>
              <a:gd name="connsiteY273" fmla="*/ 6644957 h 6858000"/>
              <a:gd name="connsiteX274" fmla="*/ 5242949 w 7467600"/>
              <a:gd name="connsiteY274" fmla="*/ 6125175 h 6858000"/>
              <a:gd name="connsiteX275" fmla="*/ 5286321 w 7467600"/>
              <a:gd name="connsiteY275" fmla="*/ 6033555 h 6858000"/>
              <a:gd name="connsiteX276" fmla="*/ 5008210 w 7467600"/>
              <a:gd name="connsiteY276" fmla="*/ 6649194 h 6858000"/>
              <a:gd name="connsiteX277" fmla="*/ 4986321 w 7467600"/>
              <a:gd name="connsiteY277" fmla="*/ 6765687 h 6858000"/>
              <a:gd name="connsiteX278" fmla="*/ 4973474 w 7467600"/>
              <a:gd name="connsiteY278" fmla="*/ 6858000 h 6858000"/>
              <a:gd name="connsiteX279" fmla="*/ 4907178 w 7467600"/>
              <a:gd name="connsiteY279" fmla="*/ 6858000 h 6858000"/>
              <a:gd name="connsiteX280" fmla="*/ 4910810 w 7467600"/>
              <a:gd name="connsiteY280" fmla="*/ 6829660 h 6858000"/>
              <a:gd name="connsiteX281" fmla="*/ 4987461 w 7467600"/>
              <a:gd name="connsiteY281" fmla="*/ 6432994 h 6858000"/>
              <a:gd name="connsiteX282" fmla="*/ 5179262 w 7467600"/>
              <a:gd name="connsiteY282" fmla="*/ 6035044 h 6858000"/>
              <a:gd name="connsiteX283" fmla="*/ 4689678 w 7467600"/>
              <a:gd name="connsiteY283" fmla="*/ 6440241 h 6858000"/>
              <a:gd name="connsiteX284" fmla="*/ 4477543 w 7467600"/>
              <a:gd name="connsiteY284" fmla="*/ 6674836 h 6858000"/>
              <a:gd name="connsiteX285" fmla="*/ 4329957 w 7467600"/>
              <a:gd name="connsiteY285" fmla="*/ 6858000 h 6858000"/>
              <a:gd name="connsiteX286" fmla="*/ 4218595 w 7467600"/>
              <a:gd name="connsiteY286" fmla="*/ 6858000 h 6858000"/>
              <a:gd name="connsiteX287" fmla="*/ 4368888 w 7467600"/>
              <a:gd name="connsiteY287" fmla="*/ 6668412 h 6858000"/>
              <a:gd name="connsiteX288" fmla="*/ 4563091 w 7467600"/>
              <a:gd name="connsiteY288" fmla="*/ 6442508 h 6858000"/>
              <a:gd name="connsiteX289" fmla="*/ 5387324 w 7467600"/>
              <a:gd name="connsiteY289" fmla="*/ 5705830 h 6858000"/>
              <a:gd name="connsiteX290" fmla="*/ 5073620 w 7467600"/>
              <a:gd name="connsiteY290" fmla="*/ 5955437 h 6858000"/>
              <a:gd name="connsiteX291" fmla="*/ 4689789 w 7467600"/>
              <a:gd name="connsiteY291" fmla="*/ 6268382 h 6858000"/>
              <a:gd name="connsiteX292" fmla="*/ 4418722 w 7467600"/>
              <a:gd name="connsiteY292" fmla="*/ 6570886 h 6858000"/>
              <a:gd name="connsiteX293" fmla="*/ 4214944 w 7467600"/>
              <a:gd name="connsiteY293" fmla="*/ 6858000 h 6858000"/>
              <a:gd name="connsiteX294" fmla="*/ 4177898 w 7467600"/>
              <a:gd name="connsiteY294" fmla="*/ 6858000 h 6858000"/>
              <a:gd name="connsiteX295" fmla="*/ 4391597 w 7467600"/>
              <a:gd name="connsiteY295" fmla="*/ 6556370 h 6858000"/>
              <a:gd name="connsiteX296" fmla="*/ 4668889 w 7467600"/>
              <a:gd name="connsiteY296" fmla="*/ 6246399 h 6858000"/>
              <a:gd name="connsiteX297" fmla="*/ 5055427 w 7467600"/>
              <a:gd name="connsiteY297" fmla="*/ 5931476 h 6858000"/>
              <a:gd name="connsiteX298" fmla="*/ 5371814 w 7467600"/>
              <a:gd name="connsiteY298" fmla="*/ 5678975 h 6858000"/>
              <a:gd name="connsiteX299" fmla="*/ 4987918 w 7467600"/>
              <a:gd name="connsiteY299" fmla="*/ 5838701 h 6858000"/>
              <a:gd name="connsiteX300" fmla="*/ 4317146 w 7467600"/>
              <a:gd name="connsiteY300" fmla="*/ 6587716 h 6858000"/>
              <a:gd name="connsiteX301" fmla="*/ 4171627 w 7467600"/>
              <a:gd name="connsiteY301" fmla="*/ 6858000 h 6858000"/>
              <a:gd name="connsiteX302" fmla="*/ 4081585 w 7467600"/>
              <a:gd name="connsiteY302" fmla="*/ 6858000 h 6858000"/>
              <a:gd name="connsiteX303" fmla="*/ 4238603 w 7467600"/>
              <a:gd name="connsiteY303" fmla="*/ 6559341 h 6858000"/>
              <a:gd name="connsiteX304" fmla="*/ 4778333 w 7467600"/>
              <a:gd name="connsiteY304" fmla="*/ 5873626 h 6858000"/>
              <a:gd name="connsiteX305" fmla="*/ 5414185 w 7467600"/>
              <a:gd name="connsiteY305" fmla="*/ 5573882 h 6858000"/>
              <a:gd name="connsiteX306" fmla="*/ 5959648 w 7467600"/>
              <a:gd name="connsiteY306" fmla="*/ 4760797 h 6858000"/>
              <a:gd name="connsiteX307" fmla="*/ 5355019 w 7467600"/>
              <a:gd name="connsiteY307" fmla="*/ 4734672 h 6858000"/>
              <a:gd name="connsiteX308" fmla="*/ 5083565 w 7467600"/>
              <a:gd name="connsiteY308" fmla="*/ 5179121 h 6858000"/>
              <a:gd name="connsiteX309" fmla="*/ 4713577 w 7467600"/>
              <a:gd name="connsiteY309" fmla="*/ 5616803 h 6858000"/>
              <a:gd name="connsiteX310" fmla="*/ 3989559 w 7467600"/>
              <a:gd name="connsiteY310" fmla="*/ 6145945 h 6858000"/>
              <a:gd name="connsiteX311" fmla="*/ 3939824 w 7467600"/>
              <a:gd name="connsiteY311" fmla="*/ 6066900 h 6858000"/>
              <a:gd name="connsiteX312" fmla="*/ 4584537 w 7467600"/>
              <a:gd name="connsiteY312" fmla="*/ 5324826 h 6858000"/>
              <a:gd name="connsiteX313" fmla="*/ 5037105 w 7467600"/>
              <a:gd name="connsiteY313" fmla="*/ 5088765 h 6858000"/>
              <a:gd name="connsiteX314" fmla="*/ 5039930 w 7467600"/>
              <a:gd name="connsiteY314" fmla="*/ 5089585 h 6858000"/>
              <a:gd name="connsiteX315" fmla="*/ 5263764 w 7467600"/>
              <a:gd name="connsiteY315" fmla="*/ 4735525 h 6858000"/>
              <a:gd name="connsiteX316" fmla="*/ 4086300 w 7467600"/>
              <a:gd name="connsiteY316" fmla="*/ 4884599 h 6858000"/>
              <a:gd name="connsiteX317" fmla="*/ 4085485 w 7467600"/>
              <a:gd name="connsiteY317" fmla="*/ 4899070 h 6858000"/>
              <a:gd name="connsiteX318" fmla="*/ 3871915 w 7467600"/>
              <a:gd name="connsiteY318" fmla="*/ 5253645 h 6858000"/>
              <a:gd name="connsiteX319" fmla="*/ 3799374 w 7467600"/>
              <a:gd name="connsiteY319" fmla="*/ 5466127 h 6858000"/>
              <a:gd name="connsiteX320" fmla="*/ 3498850 w 7467600"/>
              <a:gd name="connsiteY320" fmla="*/ 6661888 h 6858000"/>
              <a:gd name="connsiteX321" fmla="*/ 3399216 w 7467600"/>
              <a:gd name="connsiteY321" fmla="*/ 6858000 h 6858000"/>
              <a:gd name="connsiteX322" fmla="*/ 3303688 w 7467600"/>
              <a:gd name="connsiteY322" fmla="*/ 6858000 h 6858000"/>
              <a:gd name="connsiteX323" fmla="*/ 3391774 w 7467600"/>
              <a:gd name="connsiteY323" fmla="*/ 6697181 h 6858000"/>
              <a:gd name="connsiteX324" fmla="*/ 3735540 w 7467600"/>
              <a:gd name="connsiteY324" fmla="*/ 5546923 h 6858000"/>
              <a:gd name="connsiteX325" fmla="*/ 3729438 w 7467600"/>
              <a:gd name="connsiteY325" fmla="*/ 5569058 h 6858000"/>
              <a:gd name="connsiteX326" fmla="*/ 3707782 w 7467600"/>
              <a:gd name="connsiteY326" fmla="*/ 5644908 h 6858000"/>
              <a:gd name="connsiteX327" fmla="*/ 3583827 w 7467600"/>
              <a:gd name="connsiteY327" fmla="*/ 6039215 h 6858000"/>
              <a:gd name="connsiteX328" fmla="*/ 3547861 w 7467600"/>
              <a:gd name="connsiteY328" fmla="*/ 6129609 h 6858000"/>
              <a:gd name="connsiteX329" fmla="*/ 3490905 w 7467600"/>
              <a:gd name="connsiteY329" fmla="*/ 6277660 h 6858000"/>
              <a:gd name="connsiteX330" fmla="*/ 3455859 w 7467600"/>
              <a:gd name="connsiteY330" fmla="*/ 6391301 h 6858000"/>
              <a:gd name="connsiteX331" fmla="*/ 3429112 w 7467600"/>
              <a:gd name="connsiteY331" fmla="*/ 6479469 h 6858000"/>
              <a:gd name="connsiteX332" fmla="*/ 3304862 w 7467600"/>
              <a:gd name="connsiteY332" fmla="*/ 6796476 h 6858000"/>
              <a:gd name="connsiteX333" fmla="*/ 3276071 w 7467600"/>
              <a:gd name="connsiteY333" fmla="*/ 6858000 h 6858000"/>
              <a:gd name="connsiteX334" fmla="*/ 3240805 w 7467600"/>
              <a:gd name="connsiteY334" fmla="*/ 6858000 h 6858000"/>
              <a:gd name="connsiteX335" fmla="*/ 3275917 w 7467600"/>
              <a:gd name="connsiteY335" fmla="*/ 6783192 h 6858000"/>
              <a:gd name="connsiteX336" fmla="*/ 3399358 w 7467600"/>
              <a:gd name="connsiteY336" fmla="*/ 6469011 h 6858000"/>
              <a:gd name="connsiteX337" fmla="*/ 3425650 w 7467600"/>
              <a:gd name="connsiteY337" fmla="*/ 6381333 h 6858000"/>
              <a:gd name="connsiteX338" fmla="*/ 3460661 w 7467600"/>
              <a:gd name="connsiteY338" fmla="*/ 6266763 h 6858000"/>
              <a:gd name="connsiteX339" fmla="*/ 3518021 w 7467600"/>
              <a:gd name="connsiteY339" fmla="*/ 6117298 h 6858000"/>
              <a:gd name="connsiteX340" fmla="*/ 3554035 w 7467600"/>
              <a:gd name="connsiteY340" fmla="*/ 6027832 h 6858000"/>
              <a:gd name="connsiteX341" fmla="*/ 3677174 w 7467600"/>
              <a:gd name="connsiteY341" fmla="*/ 5636351 h 6858000"/>
              <a:gd name="connsiteX342" fmla="*/ 3698819 w 7467600"/>
              <a:gd name="connsiteY342" fmla="*/ 5560503 h 6858000"/>
              <a:gd name="connsiteX343" fmla="*/ 3702094 w 7467600"/>
              <a:gd name="connsiteY343" fmla="*/ 5549194 h 6858000"/>
              <a:gd name="connsiteX344" fmla="*/ 3398355 w 7467600"/>
              <a:gd name="connsiteY344" fmla="*/ 6094603 h 6858000"/>
              <a:gd name="connsiteX345" fmla="*/ 3193941 w 7467600"/>
              <a:gd name="connsiteY345" fmla="*/ 6798775 h 6858000"/>
              <a:gd name="connsiteX346" fmla="*/ 3184140 w 7467600"/>
              <a:gd name="connsiteY346" fmla="*/ 6858000 h 6858000"/>
              <a:gd name="connsiteX347" fmla="*/ 3099978 w 7467600"/>
              <a:gd name="connsiteY347" fmla="*/ 6858000 h 6858000"/>
              <a:gd name="connsiteX348" fmla="*/ 3101556 w 7467600"/>
              <a:gd name="connsiteY348" fmla="*/ 6843337 h 6858000"/>
              <a:gd name="connsiteX349" fmla="*/ 3370162 w 7467600"/>
              <a:gd name="connsiteY349" fmla="*/ 5785550 h 6858000"/>
              <a:gd name="connsiteX350" fmla="*/ 3746477 w 7467600"/>
              <a:gd name="connsiteY350" fmla="*/ 5377889 h 6858000"/>
              <a:gd name="connsiteX351" fmla="*/ 3863399 w 7467600"/>
              <a:gd name="connsiteY351" fmla="*/ 5087257 h 6858000"/>
              <a:gd name="connsiteX352" fmla="*/ 3968712 w 7467600"/>
              <a:gd name="connsiteY352" fmla="*/ 4913989 h 6858000"/>
              <a:gd name="connsiteX353" fmla="*/ 2792390 w 7467600"/>
              <a:gd name="connsiteY353" fmla="*/ 5382974 h 6858000"/>
              <a:gd name="connsiteX354" fmla="*/ 2714982 w 7467600"/>
              <a:gd name="connsiteY354" fmla="*/ 5427051 h 6858000"/>
              <a:gd name="connsiteX355" fmla="*/ 2813361 w 7467600"/>
              <a:gd name="connsiteY355" fmla="*/ 6023912 h 6858000"/>
              <a:gd name="connsiteX356" fmla="*/ 2688430 w 7467600"/>
              <a:gd name="connsiteY356" fmla="*/ 6801564 h 6858000"/>
              <a:gd name="connsiteX357" fmla="*/ 2629626 w 7467600"/>
              <a:gd name="connsiteY357" fmla="*/ 6763394 h 6858000"/>
              <a:gd name="connsiteX358" fmla="*/ 2565328 w 7467600"/>
              <a:gd name="connsiteY358" fmla="*/ 5516399 h 6858000"/>
              <a:gd name="connsiteX359" fmla="*/ 1922999 w 7467600"/>
              <a:gd name="connsiteY359" fmla="*/ 5980343 h 6858000"/>
              <a:gd name="connsiteX360" fmla="*/ 1950261 w 7467600"/>
              <a:gd name="connsiteY360" fmla="*/ 6405858 h 6858000"/>
              <a:gd name="connsiteX361" fmla="*/ 2365554 w 7467600"/>
              <a:gd name="connsiteY361" fmla="*/ 6759107 h 6858000"/>
              <a:gd name="connsiteX362" fmla="*/ 2424142 w 7467600"/>
              <a:gd name="connsiteY362" fmla="*/ 6858000 h 6858000"/>
              <a:gd name="connsiteX363" fmla="*/ 2395994 w 7467600"/>
              <a:gd name="connsiteY363" fmla="*/ 6858000 h 6858000"/>
              <a:gd name="connsiteX364" fmla="*/ 2392863 w 7467600"/>
              <a:gd name="connsiteY364" fmla="*/ 6852964 h 6858000"/>
              <a:gd name="connsiteX365" fmla="*/ 2017589 w 7467600"/>
              <a:gd name="connsiteY365" fmla="*/ 6493982 h 6858000"/>
              <a:gd name="connsiteX366" fmla="*/ 2147336 w 7467600"/>
              <a:gd name="connsiteY366" fmla="*/ 6594052 h 6858000"/>
              <a:gd name="connsiteX367" fmla="*/ 2207047 w 7467600"/>
              <a:gd name="connsiteY367" fmla="*/ 6654540 h 6858000"/>
              <a:gd name="connsiteX368" fmla="*/ 2299106 w 7467600"/>
              <a:gd name="connsiteY368" fmla="*/ 6778931 h 6858000"/>
              <a:gd name="connsiteX369" fmla="*/ 2314430 w 7467600"/>
              <a:gd name="connsiteY369" fmla="*/ 6801144 h 6858000"/>
              <a:gd name="connsiteX370" fmla="*/ 2352406 w 7467600"/>
              <a:gd name="connsiteY370" fmla="*/ 6858000 h 6858000"/>
              <a:gd name="connsiteX371" fmla="*/ 2314492 w 7467600"/>
              <a:gd name="connsiteY371" fmla="*/ 6858000 h 6858000"/>
              <a:gd name="connsiteX372" fmla="*/ 2288095 w 7467600"/>
              <a:gd name="connsiteY372" fmla="*/ 6818030 h 6858000"/>
              <a:gd name="connsiteX373" fmla="*/ 2272768 w 7467600"/>
              <a:gd name="connsiteY373" fmla="*/ 6795822 h 6858000"/>
              <a:gd name="connsiteX374" fmla="*/ 2182715 w 7467600"/>
              <a:gd name="connsiteY374" fmla="*/ 6675071 h 6858000"/>
              <a:gd name="connsiteX375" fmla="*/ 2032061 w 7467600"/>
              <a:gd name="connsiteY375" fmla="*/ 6541380 h 6858000"/>
              <a:gd name="connsiteX376" fmla="*/ 2257220 w 7467600"/>
              <a:gd name="connsiteY376" fmla="*/ 6826257 h 6858000"/>
              <a:gd name="connsiteX377" fmla="*/ 2281324 w 7467600"/>
              <a:gd name="connsiteY377" fmla="*/ 6858000 h 6858000"/>
              <a:gd name="connsiteX378" fmla="*/ 2242860 w 7467600"/>
              <a:gd name="connsiteY378" fmla="*/ 6858000 h 6858000"/>
              <a:gd name="connsiteX379" fmla="*/ 2232818 w 7467600"/>
              <a:gd name="connsiteY379" fmla="*/ 6844926 h 6858000"/>
              <a:gd name="connsiteX380" fmla="*/ 1990172 w 7467600"/>
              <a:gd name="connsiteY380" fmla="*/ 6542121 h 6858000"/>
              <a:gd name="connsiteX381" fmla="*/ 2124090 w 7467600"/>
              <a:gd name="connsiteY381" fmla="*/ 6761017 h 6858000"/>
              <a:gd name="connsiteX382" fmla="*/ 2200380 w 7467600"/>
              <a:gd name="connsiteY382" fmla="*/ 6858000 h 6858000"/>
              <a:gd name="connsiteX383" fmla="*/ 2147507 w 7467600"/>
              <a:gd name="connsiteY383" fmla="*/ 6858000 h 6858000"/>
              <a:gd name="connsiteX384" fmla="*/ 2070668 w 7467600"/>
              <a:gd name="connsiteY384" fmla="*/ 6761520 h 6858000"/>
              <a:gd name="connsiteX385" fmla="*/ 1975142 w 7467600"/>
              <a:gd name="connsiteY385" fmla="*/ 6585570 h 6858000"/>
              <a:gd name="connsiteX386" fmla="*/ 2050035 w 7467600"/>
              <a:gd name="connsiteY386" fmla="*/ 6813345 h 6858000"/>
              <a:gd name="connsiteX387" fmla="*/ 2063025 w 7467600"/>
              <a:gd name="connsiteY387" fmla="*/ 6858000 h 6858000"/>
              <a:gd name="connsiteX388" fmla="*/ 2021675 w 7467600"/>
              <a:gd name="connsiteY388" fmla="*/ 6858000 h 6858000"/>
              <a:gd name="connsiteX389" fmla="*/ 2019308 w 7467600"/>
              <a:gd name="connsiteY389" fmla="*/ 6847118 h 6858000"/>
              <a:gd name="connsiteX390" fmla="*/ 1938835 w 7467600"/>
              <a:gd name="connsiteY390" fmla="*/ 6551160 h 6858000"/>
              <a:gd name="connsiteX391" fmla="*/ 1953230 w 7467600"/>
              <a:gd name="connsiteY391" fmla="*/ 6759699 h 6858000"/>
              <a:gd name="connsiteX392" fmla="*/ 1956763 w 7467600"/>
              <a:gd name="connsiteY392" fmla="*/ 6778191 h 6858000"/>
              <a:gd name="connsiteX393" fmla="*/ 1967925 w 7467600"/>
              <a:gd name="connsiteY393" fmla="*/ 6858000 h 6858000"/>
              <a:gd name="connsiteX394" fmla="*/ 1936622 w 7467600"/>
              <a:gd name="connsiteY394" fmla="*/ 6858000 h 6858000"/>
              <a:gd name="connsiteX395" fmla="*/ 1926261 w 7467600"/>
              <a:gd name="connsiteY395" fmla="*/ 6784064 h 6858000"/>
              <a:gd name="connsiteX396" fmla="*/ 1922724 w 7467600"/>
              <a:gd name="connsiteY396" fmla="*/ 6765577 h 6858000"/>
              <a:gd name="connsiteX397" fmla="*/ 1904650 w 7467600"/>
              <a:gd name="connsiteY397" fmla="*/ 6639616 h 6858000"/>
              <a:gd name="connsiteX398" fmla="*/ 1885273 w 7467600"/>
              <a:gd name="connsiteY398" fmla="*/ 6858000 h 6858000"/>
              <a:gd name="connsiteX399" fmla="*/ 1854363 w 7467600"/>
              <a:gd name="connsiteY399" fmla="*/ 6858000 h 6858000"/>
              <a:gd name="connsiteX400" fmla="*/ 1880391 w 7467600"/>
              <a:gd name="connsiteY400" fmla="*/ 6603796 h 6858000"/>
              <a:gd name="connsiteX401" fmla="*/ 1818273 w 7467600"/>
              <a:gd name="connsiteY401" fmla="*/ 6715729 h 6858000"/>
              <a:gd name="connsiteX402" fmla="*/ 1794691 w 7467600"/>
              <a:gd name="connsiteY402" fmla="*/ 6843239 h 6858000"/>
              <a:gd name="connsiteX403" fmla="*/ 1794914 w 7467600"/>
              <a:gd name="connsiteY403" fmla="*/ 6858000 h 6858000"/>
              <a:gd name="connsiteX404" fmla="*/ 1746128 w 7467600"/>
              <a:gd name="connsiteY404" fmla="*/ 6858000 h 6858000"/>
              <a:gd name="connsiteX405" fmla="*/ 1753934 w 7467600"/>
              <a:gd name="connsiteY405" fmla="*/ 6724796 h 6858000"/>
              <a:gd name="connsiteX406" fmla="*/ 1792053 w 7467600"/>
              <a:gd name="connsiteY406" fmla="*/ 6572396 h 6858000"/>
              <a:gd name="connsiteX407" fmla="*/ 1862248 w 7467600"/>
              <a:gd name="connsiteY407" fmla="*/ 6266397 h 6858000"/>
              <a:gd name="connsiteX408" fmla="*/ 1862250 w 7467600"/>
              <a:gd name="connsiteY408" fmla="*/ 6033531 h 6858000"/>
              <a:gd name="connsiteX409" fmla="*/ 1211999 w 7467600"/>
              <a:gd name="connsiteY409" fmla="*/ 6683610 h 6858000"/>
              <a:gd name="connsiteX410" fmla="*/ 1213266 w 7467600"/>
              <a:gd name="connsiteY410" fmla="*/ 6691947 h 6858000"/>
              <a:gd name="connsiteX411" fmla="*/ 1203370 w 7467600"/>
              <a:gd name="connsiteY411" fmla="*/ 6850676 h 6858000"/>
              <a:gd name="connsiteX412" fmla="*/ 1203671 w 7467600"/>
              <a:gd name="connsiteY412" fmla="*/ 6858000 h 6858000"/>
              <a:gd name="connsiteX413" fmla="*/ 1143180 w 7467600"/>
              <a:gd name="connsiteY413" fmla="*/ 6858000 h 6858000"/>
              <a:gd name="connsiteX414" fmla="*/ 1142176 w 7467600"/>
              <a:gd name="connsiteY414" fmla="*/ 6766045 h 6858000"/>
              <a:gd name="connsiteX415" fmla="*/ 1067484 w 7467600"/>
              <a:gd name="connsiteY415" fmla="*/ 6858000 h 6858000"/>
              <a:gd name="connsiteX416" fmla="*/ 953928 w 7467600"/>
              <a:gd name="connsiteY416" fmla="*/ 6858000 h 6858000"/>
              <a:gd name="connsiteX417" fmla="*/ 959715 w 7467600"/>
              <a:gd name="connsiteY417" fmla="*/ 6850185 h 6858000"/>
              <a:gd name="connsiteX418" fmla="*/ 1483788 w 7467600"/>
              <a:gd name="connsiteY418" fmla="*/ 6259174 h 6858000"/>
              <a:gd name="connsiteX419" fmla="*/ 1100671 w 7467600"/>
              <a:gd name="connsiteY419" fmla="*/ 6252137 h 6858000"/>
              <a:gd name="connsiteX420" fmla="*/ 1090144 w 7467600"/>
              <a:gd name="connsiteY420" fmla="*/ 6256748 h 6858000"/>
              <a:gd name="connsiteX421" fmla="*/ 1095872 w 7467600"/>
              <a:gd name="connsiteY421" fmla="*/ 6271892 h 6858000"/>
              <a:gd name="connsiteX422" fmla="*/ 262785 w 7467600"/>
              <a:gd name="connsiteY422" fmla="*/ 6845450 h 6858000"/>
              <a:gd name="connsiteX423" fmla="*/ 209968 w 7467600"/>
              <a:gd name="connsiteY423" fmla="*/ 6770713 h 6858000"/>
              <a:gd name="connsiteX424" fmla="*/ 873460 w 7467600"/>
              <a:gd name="connsiteY424" fmla="*/ 6253768 h 6858000"/>
              <a:gd name="connsiteX425" fmla="*/ 192686 w 7467600"/>
              <a:gd name="connsiteY425" fmla="*/ 5849257 h 6858000"/>
              <a:gd name="connsiteX426" fmla="*/ 4696 w 7467600"/>
              <a:gd name="connsiteY426" fmla="*/ 5697668 h 6858000"/>
              <a:gd name="connsiteX427" fmla="*/ 0 w 7467600"/>
              <a:gd name="connsiteY427" fmla="*/ 5689984 h 6858000"/>
              <a:gd name="connsiteX428" fmla="*/ 0 w 7467600"/>
              <a:gd name="connsiteY428" fmla="*/ 5513472 h 6858000"/>
              <a:gd name="connsiteX429" fmla="*/ 174101 w 7467600"/>
              <a:gd name="connsiteY429" fmla="*/ 5620277 h 6858000"/>
              <a:gd name="connsiteX430" fmla="*/ 891800 w 7467600"/>
              <a:gd name="connsiteY430" fmla="*/ 6036935 h 6858000"/>
              <a:gd name="connsiteX431" fmla="*/ 1072219 w 7467600"/>
              <a:gd name="connsiteY431" fmla="*/ 6169443 h 6858000"/>
              <a:gd name="connsiteX432" fmla="*/ 1074117 w 7467600"/>
              <a:gd name="connsiteY432" fmla="*/ 6170301 h 6858000"/>
              <a:gd name="connsiteX433" fmla="*/ 1083114 w 7467600"/>
              <a:gd name="connsiteY433" fmla="*/ 6174131 h 6858000"/>
              <a:gd name="connsiteX434" fmla="*/ 1543010 w 7467600"/>
              <a:gd name="connsiteY434" fmla="*/ 6191140 h 6858000"/>
              <a:gd name="connsiteX435" fmla="*/ 1551080 w 7467600"/>
              <a:gd name="connsiteY435" fmla="*/ 6195006 h 6858000"/>
              <a:gd name="connsiteX436" fmla="*/ 2345443 w 7467600"/>
              <a:gd name="connsiteY436" fmla="*/ 5549882 h 6858000"/>
              <a:gd name="connsiteX437" fmla="*/ 1721499 w 7467600"/>
              <a:gd name="connsiteY437" fmla="*/ 5599969 h 6858000"/>
              <a:gd name="connsiteX438" fmla="*/ 767716 w 7467600"/>
              <a:gd name="connsiteY438" fmla="*/ 5472768 h 6858000"/>
              <a:gd name="connsiteX439" fmla="*/ 722147 w 7467600"/>
              <a:gd name="connsiteY439" fmla="*/ 5393091 h 6858000"/>
              <a:gd name="connsiteX440" fmla="*/ 1485552 w 7467600"/>
              <a:gd name="connsiteY440" fmla="*/ 5313202 h 6858000"/>
              <a:gd name="connsiteX441" fmla="*/ 2143004 w 7467600"/>
              <a:gd name="connsiteY441" fmla="*/ 5402420 h 6858000"/>
              <a:gd name="connsiteX442" fmla="*/ 1933391 w 7467600"/>
              <a:gd name="connsiteY442" fmla="*/ 5156971 h 6858000"/>
              <a:gd name="connsiteX443" fmla="*/ 1827118 w 7467600"/>
              <a:gd name="connsiteY443" fmla="*/ 4968410 h 6858000"/>
              <a:gd name="connsiteX444" fmla="*/ 1837349 w 7467600"/>
              <a:gd name="connsiteY444" fmla="*/ 4956357 h 6858000"/>
              <a:gd name="connsiteX445" fmla="*/ 2162835 w 7467600"/>
              <a:gd name="connsiteY445" fmla="*/ 5187853 h 6858000"/>
              <a:gd name="connsiteX446" fmla="*/ 2257167 w 7467600"/>
              <a:gd name="connsiteY446" fmla="*/ 5462123 h 6858000"/>
              <a:gd name="connsiteX447" fmla="*/ 2261598 w 7467600"/>
              <a:gd name="connsiteY447" fmla="*/ 5467998 h 6858000"/>
              <a:gd name="connsiteX448" fmla="*/ 2437177 w 7467600"/>
              <a:gd name="connsiteY448" fmla="*/ 5479608 h 6858000"/>
              <a:gd name="connsiteX449" fmla="*/ 2445247 w 7467600"/>
              <a:gd name="connsiteY449" fmla="*/ 5483476 h 6858000"/>
              <a:gd name="connsiteX450" fmla="*/ 2743626 w 7467600"/>
              <a:gd name="connsiteY450" fmla="*/ 5304819 h 6858000"/>
              <a:gd name="connsiteX451" fmla="*/ 3048102 w 7467600"/>
              <a:gd name="connsiteY451" fmla="*/ 5150595 h 6858000"/>
              <a:gd name="connsiteX452" fmla="*/ 1799414 w 7467600"/>
              <a:gd name="connsiteY452" fmla="*/ 4694732 h 6858000"/>
              <a:gd name="connsiteX453" fmla="*/ 1771735 w 7467600"/>
              <a:gd name="connsiteY453" fmla="*/ 4619929 h 6858000"/>
              <a:gd name="connsiteX454" fmla="*/ 3104273 w 7467600"/>
              <a:gd name="connsiteY454" fmla="*/ 5076159 h 6858000"/>
              <a:gd name="connsiteX455" fmla="*/ 3113245 w 7467600"/>
              <a:gd name="connsiteY455" fmla="*/ 5090705 h 6858000"/>
              <a:gd name="connsiteX456" fmla="*/ 3126294 w 7467600"/>
              <a:gd name="connsiteY456" fmla="*/ 5114400 h 6858000"/>
              <a:gd name="connsiteX457" fmla="*/ 3937433 w 7467600"/>
              <a:gd name="connsiteY457" fmla="*/ 4830473 h 6858000"/>
              <a:gd name="connsiteX458" fmla="*/ 3590475 w 7467600"/>
              <a:gd name="connsiteY458" fmla="*/ 4597974 h 6858000"/>
              <a:gd name="connsiteX459" fmla="*/ 3100264 w 7467600"/>
              <a:gd name="connsiteY459" fmla="*/ 4579845 h 6858000"/>
              <a:gd name="connsiteX460" fmla="*/ 2183576 w 7467600"/>
              <a:gd name="connsiteY460" fmla="*/ 4227150 h 6858000"/>
              <a:gd name="connsiteX461" fmla="*/ 2151029 w 7467600"/>
              <a:gd name="connsiteY461" fmla="*/ 4146947 h 6858000"/>
              <a:gd name="connsiteX462" fmla="*/ 3563434 w 7467600"/>
              <a:gd name="connsiteY462" fmla="*/ 4469115 h 6858000"/>
              <a:gd name="connsiteX463" fmla="*/ 3177952 w 7467600"/>
              <a:gd name="connsiteY463" fmla="*/ 3657386 h 6858000"/>
              <a:gd name="connsiteX464" fmla="*/ 3189263 w 7467600"/>
              <a:gd name="connsiteY464" fmla="*/ 3625726 h 6858000"/>
              <a:gd name="connsiteX465" fmla="*/ 3560912 w 7467600"/>
              <a:gd name="connsiteY465" fmla="*/ 4079863 h 6858000"/>
              <a:gd name="connsiteX466" fmla="*/ 3626636 w 7467600"/>
              <a:gd name="connsiteY466" fmla="*/ 4512230 h 6858000"/>
              <a:gd name="connsiteX467" fmla="*/ 3653088 w 7467600"/>
              <a:gd name="connsiteY467" fmla="*/ 4521417 h 6858000"/>
              <a:gd name="connsiteX468" fmla="*/ 3988128 w 7467600"/>
              <a:gd name="connsiteY468" fmla="*/ 4817267 h 6858000"/>
              <a:gd name="connsiteX469" fmla="*/ 4830582 w 7467600"/>
              <a:gd name="connsiteY469" fmla="*/ 4676000 h 6858000"/>
              <a:gd name="connsiteX470" fmla="*/ 4830100 w 7467600"/>
              <a:gd name="connsiteY470" fmla="*/ 4675554 h 6858000"/>
              <a:gd name="connsiteX471" fmla="*/ 4036318 w 7467600"/>
              <a:gd name="connsiteY471" fmla="*/ 4147013 h 6858000"/>
              <a:gd name="connsiteX472" fmla="*/ 3432098 w 7467600"/>
              <a:gd name="connsiteY472" fmla="*/ 3537312 h 6858000"/>
              <a:gd name="connsiteX473" fmla="*/ 3446761 w 7467600"/>
              <a:gd name="connsiteY473" fmla="*/ 3461278 h 6858000"/>
              <a:gd name="connsiteX474" fmla="*/ 4419733 w 7467600"/>
              <a:gd name="connsiteY474" fmla="*/ 3963555 h 6858000"/>
              <a:gd name="connsiteX475" fmla="*/ 4781371 w 7467600"/>
              <a:gd name="connsiteY475" fmla="*/ 4458604 h 6858000"/>
              <a:gd name="connsiteX476" fmla="*/ 4780440 w 7467600"/>
              <a:gd name="connsiteY476" fmla="*/ 4470290 h 6858000"/>
              <a:gd name="connsiteX477" fmla="*/ 4898954 w 7467600"/>
              <a:gd name="connsiteY477" fmla="*/ 4662092 h 6858000"/>
              <a:gd name="connsiteX478" fmla="*/ 4900699 w 7467600"/>
              <a:gd name="connsiteY478" fmla="*/ 4670867 h 6858000"/>
              <a:gd name="connsiteX479" fmla="*/ 5714511 w 7467600"/>
              <a:gd name="connsiteY479" fmla="*/ 4663483 h 6858000"/>
              <a:gd name="connsiteX480" fmla="*/ 5464793 w 7467600"/>
              <a:gd name="connsiteY480" fmla="*/ 4393556 h 6858000"/>
              <a:gd name="connsiteX481" fmla="*/ 5461897 w 7467600"/>
              <a:gd name="connsiteY481" fmla="*/ 4390879 h 6858000"/>
              <a:gd name="connsiteX482" fmla="*/ 4294126 w 7467600"/>
              <a:gd name="connsiteY482" fmla="*/ 3303048 h 6858000"/>
              <a:gd name="connsiteX483" fmla="*/ 4305321 w 7467600"/>
              <a:gd name="connsiteY483" fmla="*/ 3256953 h 6858000"/>
              <a:gd name="connsiteX484" fmla="*/ 4949299 w 7467600"/>
              <a:gd name="connsiteY484" fmla="*/ 3766336 h 6858000"/>
              <a:gd name="connsiteX485" fmla="*/ 5291452 w 7467600"/>
              <a:gd name="connsiteY485" fmla="*/ 4076801 h 6858000"/>
              <a:gd name="connsiteX486" fmla="*/ 5434998 w 7467600"/>
              <a:gd name="connsiteY486" fmla="*/ 4254100 h 6858000"/>
              <a:gd name="connsiteX487" fmla="*/ 5351015 w 7467600"/>
              <a:gd name="connsiteY487" fmla="*/ 3760989 h 6858000"/>
              <a:gd name="connsiteX488" fmla="*/ 5413780 w 7467600"/>
              <a:gd name="connsiteY488" fmla="*/ 2966265 h 6858000"/>
              <a:gd name="connsiteX489" fmla="*/ 5425627 w 7467600"/>
              <a:gd name="connsiteY489" fmla="*/ 2954192 h 6858000"/>
              <a:gd name="connsiteX490" fmla="*/ 6604735 w 7467600"/>
              <a:gd name="connsiteY490" fmla="*/ 2041381 h 6858000"/>
              <a:gd name="connsiteX491" fmla="*/ 7204487 w 7467600"/>
              <a:gd name="connsiteY491" fmla="*/ 2742112 h 6858000"/>
              <a:gd name="connsiteX492" fmla="*/ 7131592 w 7467600"/>
              <a:gd name="connsiteY492" fmla="*/ 2672096 h 6858000"/>
              <a:gd name="connsiteX493" fmla="*/ 6996344 w 7467600"/>
              <a:gd name="connsiteY493" fmla="*/ 2518310 h 6858000"/>
              <a:gd name="connsiteX494" fmla="*/ 6735495 w 7467600"/>
              <a:gd name="connsiteY494" fmla="*/ 2196890 h 6858000"/>
              <a:gd name="connsiteX495" fmla="*/ 6721901 w 7467600"/>
              <a:gd name="connsiteY495" fmla="*/ 2179274 h 6858000"/>
              <a:gd name="connsiteX496" fmla="*/ 6604735 w 7467600"/>
              <a:gd name="connsiteY496" fmla="*/ 2041381 h 6858000"/>
              <a:gd name="connsiteX497" fmla="*/ 6591670 w 7467600"/>
              <a:gd name="connsiteY497" fmla="*/ 1988277 h 6858000"/>
              <a:gd name="connsiteX498" fmla="*/ 6747349 w 7467600"/>
              <a:gd name="connsiteY498" fmla="*/ 2160069 h 6858000"/>
              <a:gd name="connsiteX499" fmla="*/ 6760943 w 7467600"/>
              <a:gd name="connsiteY499" fmla="*/ 2177686 h 6858000"/>
              <a:gd name="connsiteX500" fmla="*/ 7021065 w 7467600"/>
              <a:gd name="connsiteY500" fmla="*/ 2498102 h 6858000"/>
              <a:gd name="connsiteX501" fmla="*/ 7155223 w 7467600"/>
              <a:gd name="connsiteY501" fmla="*/ 2650386 h 6858000"/>
              <a:gd name="connsiteX502" fmla="*/ 7203167 w 7467600"/>
              <a:gd name="connsiteY502" fmla="*/ 2697288 h 6858000"/>
              <a:gd name="connsiteX503" fmla="*/ 6937703 w 7467600"/>
              <a:gd name="connsiteY503" fmla="*/ 2321981 h 6858000"/>
              <a:gd name="connsiteX504" fmla="*/ 6591670 w 7467600"/>
              <a:gd name="connsiteY504" fmla="*/ 1988277 h 6858000"/>
              <a:gd name="connsiteX505" fmla="*/ 5798671 w 7467600"/>
              <a:gd name="connsiteY505" fmla="*/ 1981601 h 6858000"/>
              <a:gd name="connsiteX506" fmla="*/ 5754709 w 7467600"/>
              <a:gd name="connsiteY506" fmla="*/ 2071454 h 6858000"/>
              <a:gd name="connsiteX507" fmla="*/ 5763044 w 7467600"/>
              <a:gd name="connsiteY507" fmla="*/ 2842206 h 6858000"/>
              <a:gd name="connsiteX508" fmla="*/ 5764974 w 7467600"/>
              <a:gd name="connsiteY508" fmla="*/ 2799609 h 6858000"/>
              <a:gd name="connsiteX509" fmla="*/ 5767665 w 7467600"/>
              <a:gd name="connsiteY509" fmla="*/ 2666409 h 6858000"/>
              <a:gd name="connsiteX510" fmla="*/ 5763055 w 7467600"/>
              <a:gd name="connsiteY510" fmla="*/ 2579705 h 6858000"/>
              <a:gd name="connsiteX511" fmla="*/ 5758079 w 7467600"/>
              <a:gd name="connsiteY511" fmla="*/ 2492508 h 6858000"/>
              <a:gd name="connsiteX512" fmla="*/ 5779325 w 7467600"/>
              <a:gd name="connsiteY512" fmla="*/ 2197069 h 6858000"/>
              <a:gd name="connsiteX513" fmla="*/ 5798671 w 7467600"/>
              <a:gd name="connsiteY513" fmla="*/ 1981601 h 6858000"/>
              <a:gd name="connsiteX514" fmla="*/ 5829202 w 7467600"/>
              <a:gd name="connsiteY514" fmla="*/ 1971679 h 6858000"/>
              <a:gd name="connsiteX515" fmla="*/ 5809558 w 7467600"/>
              <a:gd name="connsiteY515" fmla="*/ 2198043 h 6858000"/>
              <a:gd name="connsiteX516" fmla="*/ 5788653 w 7467600"/>
              <a:gd name="connsiteY516" fmla="*/ 2489430 h 6858000"/>
              <a:gd name="connsiteX517" fmla="*/ 5793439 w 7467600"/>
              <a:gd name="connsiteY517" fmla="*/ 2575235 h 6858000"/>
              <a:gd name="connsiteX518" fmla="*/ 5796837 w 7467600"/>
              <a:gd name="connsiteY518" fmla="*/ 2637633 h 6858000"/>
              <a:gd name="connsiteX519" fmla="*/ 5818614 w 7467600"/>
              <a:gd name="connsiteY519" fmla="*/ 2473055 h 6858000"/>
              <a:gd name="connsiteX520" fmla="*/ 5829202 w 7467600"/>
              <a:gd name="connsiteY520" fmla="*/ 1971679 h 6858000"/>
              <a:gd name="connsiteX521" fmla="*/ 5911389 w 7467600"/>
              <a:gd name="connsiteY521" fmla="*/ 1898371 h 6858000"/>
              <a:gd name="connsiteX522" fmla="*/ 6237627 w 7467600"/>
              <a:gd name="connsiteY522" fmla="*/ 2231921 h 6858000"/>
              <a:gd name="connsiteX523" fmla="*/ 5911389 w 7467600"/>
              <a:gd name="connsiteY523" fmla="*/ 1898371 h 6858000"/>
              <a:gd name="connsiteX524" fmla="*/ 6944437 w 7467600"/>
              <a:gd name="connsiteY524" fmla="*/ 1575402 h 6858000"/>
              <a:gd name="connsiteX525" fmla="*/ 6304730 w 7467600"/>
              <a:gd name="connsiteY525" fmla="*/ 1766654 h 6858000"/>
              <a:gd name="connsiteX526" fmla="*/ 6944437 w 7467600"/>
              <a:gd name="connsiteY526" fmla="*/ 1575402 h 6858000"/>
              <a:gd name="connsiteX527" fmla="*/ 7019523 w 7467600"/>
              <a:gd name="connsiteY527" fmla="*/ 1519450 h 6858000"/>
              <a:gd name="connsiteX528" fmla="*/ 6298091 w 7467600"/>
              <a:gd name="connsiteY528" fmla="*/ 1737122 h 6858000"/>
              <a:gd name="connsiteX529" fmla="*/ 7019523 w 7467600"/>
              <a:gd name="connsiteY529" fmla="*/ 1519450 h 6858000"/>
              <a:gd name="connsiteX530" fmla="*/ 2399523 w 7467600"/>
              <a:gd name="connsiteY530" fmla="*/ 1428234 h 6858000"/>
              <a:gd name="connsiteX531" fmla="*/ 2224982 w 7467600"/>
              <a:gd name="connsiteY531" fmla="*/ 1826201 h 6858000"/>
              <a:gd name="connsiteX532" fmla="*/ 2096099 w 7467600"/>
              <a:gd name="connsiteY532" fmla="*/ 2345900 h 6858000"/>
              <a:gd name="connsiteX533" fmla="*/ 2283317 w 7467600"/>
              <a:gd name="connsiteY533" fmla="*/ 1796925 h 6858000"/>
              <a:gd name="connsiteX534" fmla="*/ 2399523 w 7467600"/>
              <a:gd name="connsiteY534" fmla="*/ 1428234 h 6858000"/>
              <a:gd name="connsiteX535" fmla="*/ 2448558 w 7467600"/>
              <a:gd name="connsiteY535" fmla="*/ 1373435 h 6858000"/>
              <a:gd name="connsiteX536" fmla="*/ 2312521 w 7467600"/>
              <a:gd name="connsiteY536" fmla="*/ 1806140 h 6858000"/>
              <a:gd name="connsiteX537" fmla="*/ 2127533 w 7467600"/>
              <a:gd name="connsiteY537" fmla="*/ 2348380 h 6858000"/>
              <a:gd name="connsiteX538" fmla="*/ 2358080 w 7467600"/>
              <a:gd name="connsiteY538" fmla="*/ 1866134 h 6858000"/>
              <a:gd name="connsiteX539" fmla="*/ 2407436 w 7467600"/>
              <a:gd name="connsiteY539" fmla="*/ 1651070 h 6858000"/>
              <a:gd name="connsiteX540" fmla="*/ 2448558 w 7467600"/>
              <a:gd name="connsiteY540" fmla="*/ 1373435 h 6858000"/>
              <a:gd name="connsiteX541" fmla="*/ 278707 w 7467600"/>
              <a:gd name="connsiteY541" fmla="*/ 1352270 h 6858000"/>
              <a:gd name="connsiteX542" fmla="*/ 321570 w 7467600"/>
              <a:gd name="connsiteY542" fmla="*/ 1861610 h 6858000"/>
              <a:gd name="connsiteX543" fmla="*/ 294281 w 7467600"/>
              <a:gd name="connsiteY543" fmla="*/ 1440658 h 6858000"/>
              <a:gd name="connsiteX544" fmla="*/ 278707 w 7467600"/>
              <a:gd name="connsiteY544" fmla="*/ 1352270 h 6858000"/>
              <a:gd name="connsiteX545" fmla="*/ 1423821 w 7467600"/>
              <a:gd name="connsiteY545" fmla="*/ 1351958 h 6858000"/>
              <a:gd name="connsiteX546" fmla="*/ 1638521 w 7467600"/>
              <a:gd name="connsiteY546" fmla="*/ 1908470 h 6858000"/>
              <a:gd name="connsiteX547" fmla="*/ 1754199 w 7467600"/>
              <a:gd name="connsiteY547" fmla="*/ 2149284 h 6858000"/>
              <a:gd name="connsiteX548" fmla="*/ 1908359 w 7467600"/>
              <a:gd name="connsiteY548" fmla="*/ 2364988 h 6858000"/>
              <a:gd name="connsiteX549" fmla="*/ 1647661 w 7467600"/>
              <a:gd name="connsiteY549" fmla="*/ 1825945 h 6858000"/>
              <a:gd name="connsiteX550" fmla="*/ 1423821 w 7467600"/>
              <a:gd name="connsiteY550" fmla="*/ 1351958 h 6858000"/>
              <a:gd name="connsiteX551" fmla="*/ 1431890 w 7467600"/>
              <a:gd name="connsiteY551" fmla="*/ 1306475 h 6858000"/>
              <a:gd name="connsiteX552" fmla="*/ 1507597 w 7467600"/>
              <a:gd name="connsiteY552" fmla="*/ 1446132 h 6858000"/>
              <a:gd name="connsiteX553" fmla="*/ 1674586 w 7467600"/>
              <a:gd name="connsiteY553" fmla="*/ 1813832 h 6858000"/>
              <a:gd name="connsiteX554" fmla="*/ 1815950 w 7467600"/>
              <a:gd name="connsiteY554" fmla="*/ 2128564 h 6858000"/>
              <a:gd name="connsiteX555" fmla="*/ 1984242 w 7467600"/>
              <a:gd name="connsiteY555" fmla="*/ 2430829 h 6858000"/>
              <a:gd name="connsiteX556" fmla="*/ 2014023 w 7467600"/>
              <a:gd name="connsiteY556" fmla="*/ 2450995 h 6858000"/>
              <a:gd name="connsiteX557" fmla="*/ 1747337 w 7467600"/>
              <a:gd name="connsiteY557" fmla="*/ 1855264 h 6858000"/>
              <a:gd name="connsiteX558" fmla="*/ 1533749 w 7467600"/>
              <a:gd name="connsiteY558" fmla="*/ 1478656 h 6858000"/>
              <a:gd name="connsiteX559" fmla="*/ 1431890 w 7467600"/>
              <a:gd name="connsiteY559" fmla="*/ 1306475 h 6858000"/>
              <a:gd name="connsiteX560" fmla="*/ 5052692 w 7467600"/>
              <a:gd name="connsiteY560" fmla="*/ 1292994 h 6858000"/>
              <a:gd name="connsiteX561" fmla="*/ 5200661 w 7467600"/>
              <a:gd name="connsiteY561" fmla="*/ 1635186 h 6858000"/>
              <a:gd name="connsiteX562" fmla="*/ 5297138 w 7467600"/>
              <a:gd name="connsiteY562" fmla="*/ 1906351 h 6858000"/>
              <a:gd name="connsiteX563" fmla="*/ 5052692 w 7467600"/>
              <a:gd name="connsiteY563" fmla="*/ 1292994 h 6858000"/>
              <a:gd name="connsiteX564" fmla="*/ 5009948 w 7467600"/>
              <a:gd name="connsiteY564" fmla="*/ 1273619 h 6858000"/>
              <a:gd name="connsiteX565" fmla="*/ 5121777 w 7467600"/>
              <a:gd name="connsiteY565" fmla="*/ 1654213 h 6858000"/>
              <a:gd name="connsiteX566" fmla="*/ 5293545 w 7467600"/>
              <a:gd name="connsiteY566" fmla="*/ 2072247 h 6858000"/>
              <a:gd name="connsiteX567" fmla="*/ 5294042 w 7467600"/>
              <a:gd name="connsiteY567" fmla="*/ 2065019 h 6858000"/>
              <a:gd name="connsiteX568" fmla="*/ 5171936 w 7467600"/>
              <a:gd name="connsiteY568" fmla="*/ 1647613 h 6858000"/>
              <a:gd name="connsiteX569" fmla="*/ 5009948 w 7467600"/>
              <a:gd name="connsiteY569" fmla="*/ 1273619 h 6858000"/>
              <a:gd name="connsiteX570" fmla="*/ 655236 w 7467600"/>
              <a:gd name="connsiteY570" fmla="*/ 1268632 h 6858000"/>
              <a:gd name="connsiteX571" fmla="*/ 839521 w 7467600"/>
              <a:gd name="connsiteY571" fmla="*/ 1685315 h 6858000"/>
              <a:gd name="connsiteX572" fmla="*/ 1109416 w 7467600"/>
              <a:gd name="connsiteY572" fmla="*/ 2061663 h 6858000"/>
              <a:gd name="connsiteX573" fmla="*/ 1298300 w 7467600"/>
              <a:gd name="connsiteY573" fmla="*/ 2247742 h 6858000"/>
              <a:gd name="connsiteX574" fmla="*/ 1125871 w 7467600"/>
              <a:gd name="connsiteY574" fmla="*/ 1989513 h 6858000"/>
              <a:gd name="connsiteX575" fmla="*/ 981574 w 7467600"/>
              <a:gd name="connsiteY575" fmla="*/ 1783157 h 6858000"/>
              <a:gd name="connsiteX576" fmla="*/ 922198 w 7467600"/>
              <a:gd name="connsiteY576" fmla="*/ 1677437 h 6858000"/>
              <a:gd name="connsiteX577" fmla="*/ 869293 w 7467600"/>
              <a:gd name="connsiteY577" fmla="*/ 1583214 h 6858000"/>
              <a:gd name="connsiteX578" fmla="*/ 751431 w 7467600"/>
              <a:gd name="connsiteY578" fmla="*/ 1405731 h 6858000"/>
              <a:gd name="connsiteX579" fmla="*/ 655236 w 7467600"/>
              <a:gd name="connsiteY579" fmla="*/ 1268632 h 6858000"/>
              <a:gd name="connsiteX580" fmla="*/ 6516292 w 7467600"/>
              <a:gd name="connsiteY580" fmla="*/ 1263064 h 6858000"/>
              <a:gd name="connsiteX581" fmla="*/ 5736320 w 7467600"/>
              <a:gd name="connsiteY581" fmla="*/ 1501803 h 6858000"/>
              <a:gd name="connsiteX582" fmla="*/ 6516292 w 7467600"/>
              <a:gd name="connsiteY582" fmla="*/ 1263064 h 6858000"/>
              <a:gd name="connsiteX583" fmla="*/ 291466 w 7467600"/>
              <a:gd name="connsiteY583" fmla="*/ 1250369 h 6858000"/>
              <a:gd name="connsiteX584" fmla="*/ 323180 w 7467600"/>
              <a:gd name="connsiteY584" fmla="*/ 1435283 h 6858000"/>
              <a:gd name="connsiteX585" fmla="*/ 349381 w 7467600"/>
              <a:gd name="connsiteY585" fmla="*/ 1875041 h 6858000"/>
              <a:gd name="connsiteX586" fmla="*/ 374363 w 7467600"/>
              <a:gd name="connsiteY586" fmla="*/ 1506494 h 6858000"/>
              <a:gd name="connsiteX587" fmla="*/ 302168 w 7467600"/>
              <a:gd name="connsiteY587" fmla="*/ 1274495 h 6858000"/>
              <a:gd name="connsiteX588" fmla="*/ 291466 w 7467600"/>
              <a:gd name="connsiteY588" fmla="*/ 1250369 h 6858000"/>
              <a:gd name="connsiteX589" fmla="*/ 678222 w 7467600"/>
              <a:gd name="connsiteY589" fmla="*/ 1248670 h 6858000"/>
              <a:gd name="connsiteX590" fmla="*/ 775536 w 7467600"/>
              <a:gd name="connsiteY590" fmla="*/ 1388015 h 6858000"/>
              <a:gd name="connsiteX591" fmla="*/ 894529 w 7467600"/>
              <a:gd name="connsiteY591" fmla="*/ 1567739 h 6858000"/>
              <a:gd name="connsiteX592" fmla="*/ 948000 w 7467600"/>
              <a:gd name="connsiteY592" fmla="*/ 1663088 h 6858000"/>
              <a:gd name="connsiteX593" fmla="*/ 1006812 w 7467600"/>
              <a:gd name="connsiteY593" fmla="*/ 1767683 h 6858000"/>
              <a:gd name="connsiteX594" fmla="*/ 1149133 w 7467600"/>
              <a:gd name="connsiteY594" fmla="*/ 1971513 h 6858000"/>
              <a:gd name="connsiteX595" fmla="*/ 1333952 w 7467600"/>
              <a:gd name="connsiteY595" fmla="*/ 2251620 h 6858000"/>
              <a:gd name="connsiteX596" fmla="*/ 1337329 w 7467600"/>
              <a:gd name="connsiteY596" fmla="*/ 2258350 h 6858000"/>
              <a:gd name="connsiteX597" fmla="*/ 1014726 w 7467600"/>
              <a:gd name="connsiteY597" fmla="*/ 1615556 h 6858000"/>
              <a:gd name="connsiteX598" fmla="*/ 678222 w 7467600"/>
              <a:gd name="connsiteY598" fmla="*/ 1248670 h 6858000"/>
              <a:gd name="connsiteX599" fmla="*/ 6691602 w 7467600"/>
              <a:gd name="connsiteY599" fmla="*/ 1140573 h 6858000"/>
              <a:gd name="connsiteX600" fmla="*/ 6571100 w 7467600"/>
              <a:gd name="connsiteY600" fmla="*/ 1183662 h 6858000"/>
              <a:gd name="connsiteX601" fmla="*/ 6241687 w 7467600"/>
              <a:gd name="connsiteY601" fmla="*/ 1257600 h 6858000"/>
              <a:gd name="connsiteX602" fmla="*/ 5693009 w 7467600"/>
              <a:gd name="connsiteY602" fmla="*/ 1478256 h 6858000"/>
              <a:gd name="connsiteX603" fmla="*/ 6548420 w 7467600"/>
              <a:gd name="connsiteY603" fmla="*/ 1214599 h 6858000"/>
              <a:gd name="connsiteX604" fmla="*/ 6605473 w 7467600"/>
              <a:gd name="connsiteY604" fmla="*/ 1184686 h 6858000"/>
              <a:gd name="connsiteX605" fmla="*/ 6691602 w 7467600"/>
              <a:gd name="connsiteY605" fmla="*/ 1140573 h 6858000"/>
              <a:gd name="connsiteX606" fmla="*/ 4002475 w 7467600"/>
              <a:gd name="connsiteY606" fmla="*/ 1037802 h 6858000"/>
              <a:gd name="connsiteX607" fmla="*/ 4000324 w 7467600"/>
              <a:gd name="connsiteY607" fmla="*/ 1039362 h 6858000"/>
              <a:gd name="connsiteX608" fmla="*/ 4002862 w 7467600"/>
              <a:gd name="connsiteY608" fmla="*/ 1042866 h 6858000"/>
              <a:gd name="connsiteX609" fmla="*/ 4002475 w 7467600"/>
              <a:gd name="connsiteY609" fmla="*/ 1037802 h 6858000"/>
              <a:gd name="connsiteX610" fmla="*/ 506322 w 7467600"/>
              <a:gd name="connsiteY610" fmla="*/ 1020997 h 6858000"/>
              <a:gd name="connsiteX611" fmla="*/ 533068 w 7467600"/>
              <a:gd name="connsiteY611" fmla="*/ 1029409 h 6858000"/>
              <a:gd name="connsiteX612" fmla="*/ 1232525 w 7467600"/>
              <a:gd name="connsiteY612" fmla="*/ 1804675 h 6858000"/>
              <a:gd name="connsiteX613" fmla="*/ 1388858 w 7467600"/>
              <a:gd name="connsiteY613" fmla="*/ 2368011 h 6858000"/>
              <a:gd name="connsiteX614" fmla="*/ 1384098 w 7467600"/>
              <a:gd name="connsiteY614" fmla="*/ 2378125 h 6858000"/>
              <a:gd name="connsiteX615" fmla="*/ 1425393 w 7467600"/>
              <a:gd name="connsiteY615" fmla="*/ 2589124 h 6858000"/>
              <a:gd name="connsiteX616" fmla="*/ 1424001 w 7467600"/>
              <a:gd name="connsiteY616" fmla="*/ 2597541 h 6858000"/>
              <a:gd name="connsiteX617" fmla="*/ 2152729 w 7467600"/>
              <a:gd name="connsiteY617" fmla="*/ 2864487 h 6858000"/>
              <a:gd name="connsiteX618" fmla="*/ 2020609 w 7467600"/>
              <a:gd name="connsiteY618" fmla="*/ 2539671 h 6858000"/>
              <a:gd name="connsiteX619" fmla="*/ 2018920 w 7467600"/>
              <a:gd name="connsiteY619" fmla="*/ 2536309 h 6858000"/>
              <a:gd name="connsiteX620" fmla="*/ 1342441 w 7467600"/>
              <a:gd name="connsiteY620" fmla="*/ 1173017 h 6858000"/>
              <a:gd name="connsiteX621" fmla="*/ 1367925 w 7467600"/>
              <a:gd name="connsiteY621" fmla="*/ 1135648 h 6858000"/>
              <a:gd name="connsiteX622" fmla="*/ 1771401 w 7467600"/>
              <a:gd name="connsiteY622" fmla="*/ 1806673 h 6858000"/>
              <a:gd name="connsiteX623" fmla="*/ 1972385 w 7467600"/>
              <a:gd name="connsiteY623" fmla="*/ 2198735 h 6858000"/>
              <a:gd name="connsiteX624" fmla="*/ 2040892 w 7467600"/>
              <a:gd name="connsiteY624" fmla="*/ 2405205 h 6858000"/>
              <a:gd name="connsiteX625" fmla="*/ 2131689 w 7467600"/>
              <a:gd name="connsiteY625" fmla="*/ 1936926 h 6858000"/>
              <a:gd name="connsiteX626" fmla="*/ 2454820 w 7467600"/>
              <a:gd name="connsiteY626" fmla="*/ 1248808 h 6858000"/>
              <a:gd name="connsiteX627" fmla="*/ 2492512 w 7467600"/>
              <a:gd name="connsiteY627" fmla="*/ 1302920 h 6858000"/>
              <a:gd name="connsiteX628" fmla="*/ 2081216 w 7467600"/>
              <a:gd name="connsiteY628" fmla="*/ 2527513 h 6858000"/>
              <a:gd name="connsiteX629" fmla="*/ 2081211 w 7467600"/>
              <a:gd name="connsiteY629" fmla="*/ 2528916 h 6858000"/>
              <a:gd name="connsiteX630" fmla="*/ 2199067 w 7467600"/>
              <a:gd name="connsiteY630" fmla="*/ 2884061 h 6858000"/>
              <a:gd name="connsiteX631" fmla="*/ 3192586 w 7467600"/>
              <a:gd name="connsiteY631" fmla="*/ 3411496 h 6858000"/>
              <a:gd name="connsiteX632" fmla="*/ 3182620 w 7467600"/>
              <a:gd name="connsiteY632" fmla="*/ 3483279 h 6858000"/>
              <a:gd name="connsiteX633" fmla="*/ 2435119 w 7467600"/>
              <a:gd name="connsiteY633" fmla="*/ 3080173 h 6858000"/>
              <a:gd name="connsiteX634" fmla="*/ 2410152 w 7467600"/>
              <a:gd name="connsiteY634" fmla="*/ 3063751 h 6858000"/>
              <a:gd name="connsiteX635" fmla="*/ 2408099 w 7467600"/>
              <a:gd name="connsiteY635" fmla="*/ 3064403 h 6858000"/>
              <a:gd name="connsiteX636" fmla="*/ 2407218 w 7467600"/>
              <a:gd name="connsiteY636" fmla="*/ 3070324 h 6858000"/>
              <a:gd name="connsiteX637" fmla="*/ 2380138 w 7467600"/>
              <a:gd name="connsiteY637" fmla="*/ 3099341 h 6858000"/>
              <a:gd name="connsiteX638" fmla="*/ 1765923 w 7467600"/>
              <a:gd name="connsiteY638" fmla="*/ 3581043 h 6858000"/>
              <a:gd name="connsiteX639" fmla="*/ 1702258 w 7467600"/>
              <a:gd name="connsiteY639" fmla="*/ 3612286 h 6858000"/>
              <a:gd name="connsiteX640" fmla="*/ 1538370 w 7467600"/>
              <a:gd name="connsiteY640" fmla="*/ 3811804 h 6858000"/>
              <a:gd name="connsiteX641" fmla="*/ 542867 w 7467600"/>
              <a:gd name="connsiteY641" fmla="*/ 4944092 h 6858000"/>
              <a:gd name="connsiteX642" fmla="*/ 515800 w 7467600"/>
              <a:gd name="connsiteY642" fmla="*/ 4862180 h 6858000"/>
              <a:gd name="connsiteX643" fmla="*/ 909145 w 7467600"/>
              <a:gd name="connsiteY643" fmla="*/ 4199225 h 6858000"/>
              <a:gd name="connsiteX644" fmla="*/ 1214067 w 7467600"/>
              <a:gd name="connsiteY644" fmla="*/ 3908561 h 6858000"/>
              <a:gd name="connsiteX645" fmla="*/ 640967 w 7467600"/>
              <a:gd name="connsiteY645" fmla="*/ 4105601 h 6858000"/>
              <a:gd name="connsiteX646" fmla="*/ 112563 w 7467600"/>
              <a:gd name="connsiteY646" fmla="*/ 4396952 h 6858000"/>
              <a:gd name="connsiteX647" fmla="*/ 0 w 7467600"/>
              <a:gd name="connsiteY647" fmla="*/ 4466006 h 6858000"/>
              <a:gd name="connsiteX648" fmla="*/ 0 w 7467600"/>
              <a:gd name="connsiteY648" fmla="*/ 4233763 h 6858000"/>
              <a:gd name="connsiteX649" fmla="*/ 36881 w 7467600"/>
              <a:gd name="connsiteY649" fmla="*/ 4200118 h 6858000"/>
              <a:gd name="connsiteX650" fmla="*/ 910534 w 7467600"/>
              <a:gd name="connsiteY650" fmla="*/ 3629753 h 6858000"/>
              <a:gd name="connsiteX651" fmla="*/ 1578717 w 7467600"/>
              <a:gd name="connsiteY651" fmla="*/ 3575982 h 6858000"/>
              <a:gd name="connsiteX652" fmla="*/ 2338780 w 7467600"/>
              <a:gd name="connsiteY652" fmla="*/ 3033725 h 6858000"/>
              <a:gd name="connsiteX653" fmla="*/ 1807991 w 7467600"/>
              <a:gd name="connsiteY653" fmla="*/ 2807184 h 6858000"/>
              <a:gd name="connsiteX654" fmla="*/ 1416358 w 7467600"/>
              <a:gd name="connsiteY654" fmla="*/ 3112571 h 6858000"/>
              <a:gd name="connsiteX655" fmla="*/ 939066 w 7467600"/>
              <a:gd name="connsiteY655" fmla="*/ 3378798 h 6858000"/>
              <a:gd name="connsiteX656" fmla="*/ 115099 w 7467600"/>
              <a:gd name="connsiteY656" fmla="*/ 3607650 h 6858000"/>
              <a:gd name="connsiteX657" fmla="*/ 97284 w 7467600"/>
              <a:gd name="connsiteY657" fmla="*/ 3520393 h 6858000"/>
              <a:gd name="connsiteX658" fmla="*/ 922050 w 7467600"/>
              <a:gd name="connsiteY658" fmla="*/ 3074867 h 6858000"/>
              <a:gd name="connsiteX659" fmla="*/ 1405265 w 7467600"/>
              <a:gd name="connsiteY659" fmla="*/ 3016319 h 6858000"/>
              <a:gd name="connsiteX660" fmla="*/ 1407512 w 7467600"/>
              <a:gd name="connsiteY660" fmla="*/ 3018001 h 6858000"/>
              <a:gd name="connsiteX661" fmla="*/ 1726266 w 7467600"/>
              <a:gd name="connsiteY661" fmla="*/ 2777274 h 6858000"/>
              <a:gd name="connsiteX662" fmla="*/ 625390 w 7467600"/>
              <a:gd name="connsiteY662" fmla="*/ 2514541 h 6858000"/>
              <a:gd name="connsiteX663" fmla="*/ 619799 w 7467600"/>
              <a:gd name="connsiteY663" fmla="*/ 2527180 h 6858000"/>
              <a:gd name="connsiteX664" fmla="*/ 310030 w 7467600"/>
              <a:gd name="connsiteY664" fmla="*/ 2771818 h 6858000"/>
              <a:gd name="connsiteX665" fmla="*/ 173877 w 7467600"/>
              <a:gd name="connsiteY665" fmla="*/ 2937056 h 6858000"/>
              <a:gd name="connsiteX666" fmla="*/ 77889 w 7467600"/>
              <a:gd name="connsiteY666" fmla="*/ 3138440 h 6858000"/>
              <a:gd name="connsiteX667" fmla="*/ 0 w 7467600"/>
              <a:gd name="connsiteY667" fmla="*/ 3271395 h 6858000"/>
              <a:gd name="connsiteX668" fmla="*/ 0 w 7467600"/>
              <a:gd name="connsiteY668" fmla="*/ 3153002 h 6858000"/>
              <a:gd name="connsiteX669" fmla="*/ 2386 w 7467600"/>
              <a:gd name="connsiteY669" fmla="*/ 3149203 h 6858000"/>
              <a:gd name="connsiteX670" fmla="*/ 89753 w 7467600"/>
              <a:gd name="connsiteY670" fmla="*/ 2987702 h 6858000"/>
              <a:gd name="connsiteX671" fmla="*/ 76869 w 7467600"/>
              <a:gd name="connsiteY671" fmla="*/ 3005404 h 6858000"/>
              <a:gd name="connsiteX672" fmla="*/ 32049 w 7467600"/>
              <a:gd name="connsiteY672" fmla="*/ 3065814 h 6858000"/>
              <a:gd name="connsiteX673" fmla="*/ 0 w 7467600"/>
              <a:gd name="connsiteY673" fmla="*/ 3108744 h 6858000"/>
              <a:gd name="connsiteX674" fmla="*/ 0 w 7467600"/>
              <a:gd name="connsiteY674" fmla="*/ 3058059 h 6858000"/>
              <a:gd name="connsiteX675" fmla="*/ 7610 w 7467600"/>
              <a:gd name="connsiteY675" fmla="*/ 3047889 h 6858000"/>
              <a:gd name="connsiteX676" fmla="*/ 52419 w 7467600"/>
              <a:gd name="connsiteY676" fmla="*/ 2987479 h 6858000"/>
              <a:gd name="connsiteX677" fmla="*/ 59142 w 7467600"/>
              <a:gd name="connsiteY677" fmla="*/ 2978488 h 6858000"/>
              <a:gd name="connsiteX678" fmla="*/ 0 w 7467600"/>
              <a:gd name="connsiteY678" fmla="*/ 3015334 h 6858000"/>
              <a:gd name="connsiteX679" fmla="*/ 0 w 7467600"/>
              <a:gd name="connsiteY679" fmla="*/ 2914286 h 6858000"/>
              <a:gd name="connsiteX680" fmla="*/ 36383 w 7467600"/>
              <a:gd name="connsiteY680" fmla="*/ 2901128 h 6858000"/>
              <a:gd name="connsiteX681" fmla="*/ 156329 w 7467600"/>
              <a:gd name="connsiteY681" fmla="*/ 2840533 h 6858000"/>
              <a:gd name="connsiteX682" fmla="*/ 358355 w 7467600"/>
              <a:gd name="connsiteY682" fmla="*/ 2620471 h 6858000"/>
              <a:gd name="connsiteX683" fmla="*/ 510577 w 7467600"/>
              <a:gd name="connsiteY683" fmla="*/ 2501244 h 6858000"/>
              <a:gd name="connsiteX684" fmla="*/ 211967 w 7467600"/>
              <a:gd name="connsiteY684" fmla="*/ 2479171 h 6858000"/>
              <a:gd name="connsiteX685" fmla="*/ 0 w 7467600"/>
              <a:gd name="connsiteY685" fmla="*/ 2476398 h 6858000"/>
              <a:gd name="connsiteX686" fmla="*/ 0 w 7467600"/>
              <a:gd name="connsiteY686" fmla="*/ 2389189 h 6858000"/>
              <a:gd name="connsiteX687" fmla="*/ 103062 w 7467600"/>
              <a:gd name="connsiteY687" fmla="*/ 2389518 h 6858000"/>
              <a:gd name="connsiteX688" fmla="*/ 510734 w 7467600"/>
              <a:gd name="connsiteY688" fmla="*/ 2416201 h 6858000"/>
              <a:gd name="connsiteX689" fmla="*/ 279257 w 7467600"/>
              <a:gd name="connsiteY689" fmla="*/ 2092102 h 6858000"/>
              <a:gd name="connsiteX690" fmla="*/ 65265 w 7467600"/>
              <a:gd name="connsiteY690" fmla="*/ 2006049 h 6858000"/>
              <a:gd name="connsiteX691" fmla="*/ 0 w 7467600"/>
              <a:gd name="connsiteY691" fmla="*/ 1982532 h 6858000"/>
              <a:gd name="connsiteX692" fmla="*/ 0 w 7467600"/>
              <a:gd name="connsiteY692" fmla="*/ 1912789 h 6858000"/>
              <a:gd name="connsiteX693" fmla="*/ 97460 w 7467600"/>
              <a:gd name="connsiteY693" fmla="*/ 1953725 h 6858000"/>
              <a:gd name="connsiteX694" fmla="*/ 221272 w 7467600"/>
              <a:gd name="connsiteY694" fmla="*/ 1980766 h 6858000"/>
              <a:gd name="connsiteX695" fmla="*/ 116765 w 7467600"/>
              <a:gd name="connsiteY695" fmla="*/ 1911033 h 6858000"/>
              <a:gd name="connsiteX696" fmla="*/ 16405 w 7467600"/>
              <a:gd name="connsiteY696" fmla="*/ 1803412 h 6858000"/>
              <a:gd name="connsiteX697" fmla="*/ 0 w 7467600"/>
              <a:gd name="connsiteY697" fmla="*/ 1784777 h 6858000"/>
              <a:gd name="connsiteX698" fmla="*/ 0 w 7467600"/>
              <a:gd name="connsiteY698" fmla="*/ 1740082 h 6858000"/>
              <a:gd name="connsiteX699" fmla="*/ 39394 w 7467600"/>
              <a:gd name="connsiteY699" fmla="*/ 1784856 h 6858000"/>
              <a:gd name="connsiteX700" fmla="*/ 135813 w 7467600"/>
              <a:gd name="connsiteY700" fmla="*/ 1888838 h 6858000"/>
              <a:gd name="connsiteX701" fmla="*/ 242575 w 7467600"/>
              <a:gd name="connsiteY701" fmla="*/ 1958841 h 6858000"/>
              <a:gd name="connsiteX702" fmla="*/ 82197 w 7467600"/>
              <a:gd name="connsiteY702" fmla="*/ 1754826 h 6858000"/>
              <a:gd name="connsiteX703" fmla="*/ 0 w 7467600"/>
              <a:gd name="connsiteY703" fmla="*/ 1679650 h 6858000"/>
              <a:gd name="connsiteX704" fmla="*/ 0 w 7467600"/>
              <a:gd name="connsiteY704" fmla="*/ 1602463 h 6858000"/>
              <a:gd name="connsiteX705" fmla="*/ 84689 w 7467600"/>
              <a:gd name="connsiteY705" fmla="*/ 1677442 h 6858000"/>
              <a:gd name="connsiteX706" fmla="*/ 298437 w 7467600"/>
              <a:gd name="connsiteY706" fmla="*/ 1968019 h 6858000"/>
              <a:gd name="connsiteX707" fmla="*/ 227269 w 7467600"/>
              <a:gd name="connsiteY707" fmla="*/ 1114064 h 6858000"/>
              <a:gd name="connsiteX708" fmla="*/ 248003 w 7467600"/>
              <a:gd name="connsiteY708" fmla="*/ 1089613 h 6858000"/>
              <a:gd name="connsiteX709" fmla="*/ 427020 w 7467600"/>
              <a:gd name="connsiteY709" fmla="*/ 1619803 h 6858000"/>
              <a:gd name="connsiteX710" fmla="*/ 340345 w 7467600"/>
              <a:gd name="connsiteY710" fmla="*/ 2027739 h 6858000"/>
              <a:gd name="connsiteX711" fmla="*/ 360865 w 7467600"/>
              <a:gd name="connsiteY711" fmla="*/ 2044827 h 6858000"/>
              <a:gd name="connsiteX712" fmla="*/ 560414 w 7467600"/>
              <a:gd name="connsiteY712" fmla="*/ 2421457 h 6858000"/>
              <a:gd name="connsiteX713" fmla="*/ 1359703 w 7467600"/>
              <a:gd name="connsiteY713" fmla="*/ 2578554 h 6858000"/>
              <a:gd name="connsiteX714" fmla="*/ 1359422 w 7467600"/>
              <a:gd name="connsiteY714" fmla="*/ 2577994 h 6858000"/>
              <a:gd name="connsiteX715" fmla="*/ 828701 w 7467600"/>
              <a:gd name="connsiteY715" fmla="*/ 1839520 h 6858000"/>
              <a:gd name="connsiteX716" fmla="*/ 494427 w 7467600"/>
              <a:gd name="connsiteY716" fmla="*/ 1092333 h 6858000"/>
              <a:gd name="connsiteX717" fmla="*/ 506322 w 7467600"/>
              <a:gd name="connsiteY717" fmla="*/ 1020997 h 6858000"/>
              <a:gd name="connsiteX718" fmla="*/ 4570198 w 7467600"/>
              <a:gd name="connsiteY718" fmla="*/ 978081 h 6858000"/>
              <a:gd name="connsiteX719" fmla="*/ 4523691 w 7467600"/>
              <a:gd name="connsiteY719" fmla="*/ 1127776 h 6858000"/>
              <a:gd name="connsiteX720" fmla="*/ 4509875 w 7467600"/>
              <a:gd name="connsiteY720" fmla="*/ 1167552 h 6858000"/>
              <a:gd name="connsiteX721" fmla="*/ 4478168 w 7467600"/>
              <a:gd name="connsiteY721" fmla="*/ 1260735 h 6858000"/>
              <a:gd name="connsiteX722" fmla="*/ 4409309 w 7467600"/>
              <a:gd name="connsiteY722" fmla="*/ 1666996 h 6858000"/>
              <a:gd name="connsiteX723" fmla="*/ 4370031 w 7467600"/>
              <a:gd name="connsiteY723" fmla="*/ 1955666 h 6858000"/>
              <a:gd name="connsiteX724" fmla="*/ 4570198 w 7467600"/>
              <a:gd name="connsiteY724" fmla="*/ 978081 h 6858000"/>
              <a:gd name="connsiteX725" fmla="*/ 4557898 w 7467600"/>
              <a:gd name="connsiteY725" fmla="*/ 900011 h 6858000"/>
              <a:gd name="connsiteX726" fmla="*/ 4344840 w 7467600"/>
              <a:gd name="connsiteY726" fmla="*/ 1922038 h 6858000"/>
              <a:gd name="connsiteX727" fmla="*/ 4378710 w 7467600"/>
              <a:gd name="connsiteY727" fmla="*/ 1665516 h 6858000"/>
              <a:gd name="connsiteX728" fmla="*/ 4448798 w 7467600"/>
              <a:gd name="connsiteY728" fmla="*/ 1253024 h 6858000"/>
              <a:gd name="connsiteX729" fmla="*/ 4480315 w 7467600"/>
              <a:gd name="connsiteY729" fmla="*/ 1158454 h 6858000"/>
              <a:gd name="connsiteX730" fmla="*/ 4494133 w 7467600"/>
              <a:gd name="connsiteY730" fmla="*/ 1118676 h 6858000"/>
              <a:gd name="connsiteX731" fmla="*/ 4557898 w 7467600"/>
              <a:gd name="connsiteY731" fmla="*/ 900011 h 6858000"/>
              <a:gd name="connsiteX732" fmla="*/ 5870151 w 7467600"/>
              <a:gd name="connsiteY732" fmla="*/ 898890 h 6858000"/>
              <a:gd name="connsiteX733" fmla="*/ 5861335 w 7467600"/>
              <a:gd name="connsiteY733" fmla="*/ 899177 h 6858000"/>
              <a:gd name="connsiteX734" fmla="*/ 5843702 w 7467600"/>
              <a:gd name="connsiteY734" fmla="*/ 899748 h 6858000"/>
              <a:gd name="connsiteX735" fmla="*/ 5651107 w 7467600"/>
              <a:gd name="connsiteY735" fmla="*/ 920306 h 6858000"/>
              <a:gd name="connsiteX736" fmla="*/ 5459407 w 7467600"/>
              <a:gd name="connsiteY736" fmla="*/ 940975 h 6858000"/>
              <a:gd name="connsiteX737" fmla="*/ 5374846 w 7467600"/>
              <a:gd name="connsiteY737" fmla="*/ 941988 h 6858000"/>
              <a:gd name="connsiteX738" fmla="*/ 5256105 w 7467600"/>
              <a:gd name="connsiteY738" fmla="*/ 945632 h 6858000"/>
              <a:gd name="connsiteX739" fmla="*/ 5107071 w 7467600"/>
              <a:gd name="connsiteY739" fmla="*/ 969720 h 6858000"/>
              <a:gd name="connsiteX740" fmla="*/ 4998681 w 7467600"/>
              <a:gd name="connsiteY740" fmla="*/ 988771 h 6858000"/>
              <a:gd name="connsiteX741" fmla="*/ 5870151 w 7467600"/>
              <a:gd name="connsiteY741" fmla="*/ 898890 h 6858000"/>
              <a:gd name="connsiteX742" fmla="*/ 5504425 w 7467600"/>
              <a:gd name="connsiteY742" fmla="*/ 848067 h 6858000"/>
              <a:gd name="connsiteX743" fmla="*/ 4968849 w 7467600"/>
              <a:gd name="connsiteY743" fmla="*/ 962318 h 6858000"/>
              <a:gd name="connsiteX744" fmla="*/ 5104039 w 7467600"/>
              <a:gd name="connsiteY744" fmla="*/ 940634 h 6858000"/>
              <a:gd name="connsiteX745" fmla="*/ 5256311 w 7467600"/>
              <a:gd name="connsiteY745" fmla="*/ 916490 h 6858000"/>
              <a:gd name="connsiteX746" fmla="*/ 5377381 w 7467600"/>
              <a:gd name="connsiteY746" fmla="*/ 912671 h 6858000"/>
              <a:gd name="connsiteX747" fmla="*/ 5460148 w 7467600"/>
              <a:gd name="connsiteY747" fmla="*/ 911442 h 6858000"/>
              <a:gd name="connsiteX748" fmla="*/ 5648971 w 7467600"/>
              <a:gd name="connsiteY748" fmla="*/ 891331 h 6858000"/>
              <a:gd name="connsiteX749" fmla="*/ 5844807 w 7467600"/>
              <a:gd name="connsiteY749" fmla="*/ 870718 h 6858000"/>
              <a:gd name="connsiteX750" fmla="*/ 5862975 w 7467600"/>
              <a:gd name="connsiteY750" fmla="*/ 869756 h 6858000"/>
              <a:gd name="connsiteX751" fmla="*/ 5920887 w 7467600"/>
              <a:gd name="connsiteY751" fmla="*/ 865929 h 6858000"/>
              <a:gd name="connsiteX752" fmla="*/ 5504425 w 7467600"/>
              <a:gd name="connsiteY752" fmla="*/ 848067 h 6858000"/>
              <a:gd name="connsiteX753" fmla="*/ 3607114 w 7467600"/>
              <a:gd name="connsiteY753" fmla="*/ 467441 h 6858000"/>
              <a:gd name="connsiteX754" fmla="*/ 3296242 w 7467600"/>
              <a:gd name="connsiteY754" fmla="*/ 807991 h 6858000"/>
              <a:gd name="connsiteX755" fmla="*/ 3174674 w 7467600"/>
              <a:gd name="connsiteY755" fmla="*/ 919759 h 6858000"/>
              <a:gd name="connsiteX756" fmla="*/ 3042978 w 7467600"/>
              <a:gd name="connsiteY756" fmla="*/ 1054894 h 6858000"/>
              <a:gd name="connsiteX757" fmla="*/ 2968914 w 7467600"/>
              <a:gd name="connsiteY757" fmla="*/ 1133756 h 6858000"/>
              <a:gd name="connsiteX758" fmla="*/ 3103823 w 7467600"/>
              <a:gd name="connsiteY758" fmla="*/ 1026814 h 6858000"/>
              <a:gd name="connsiteX759" fmla="*/ 3607114 w 7467600"/>
              <a:gd name="connsiteY759" fmla="*/ 467441 h 6858000"/>
              <a:gd name="connsiteX760" fmla="*/ 3744487 w 7467600"/>
              <a:gd name="connsiteY760" fmla="*/ 383136 h 6858000"/>
              <a:gd name="connsiteX761" fmla="*/ 3970213 w 7467600"/>
              <a:gd name="connsiteY761" fmla="*/ 995559 h 6858000"/>
              <a:gd name="connsiteX762" fmla="*/ 3744487 w 7467600"/>
              <a:gd name="connsiteY762" fmla="*/ 383136 h 6858000"/>
              <a:gd name="connsiteX763" fmla="*/ 3624562 w 7467600"/>
              <a:gd name="connsiteY763" fmla="*/ 367041 h 6858000"/>
              <a:gd name="connsiteX764" fmla="*/ 3489712 w 7467600"/>
              <a:gd name="connsiteY764" fmla="*/ 485386 h 6858000"/>
              <a:gd name="connsiteX765" fmla="*/ 3182994 w 7467600"/>
              <a:gd name="connsiteY765" fmla="*/ 828265 h 6858000"/>
              <a:gd name="connsiteX766" fmla="*/ 2892114 w 7467600"/>
              <a:gd name="connsiteY766" fmla="*/ 1172635 h 6858000"/>
              <a:gd name="connsiteX767" fmla="*/ 3021459 w 7467600"/>
              <a:gd name="connsiteY767" fmla="*/ 1035385 h 6858000"/>
              <a:gd name="connsiteX768" fmla="*/ 3153873 w 7467600"/>
              <a:gd name="connsiteY768" fmla="*/ 898971 h 6858000"/>
              <a:gd name="connsiteX769" fmla="*/ 3276511 w 7467600"/>
              <a:gd name="connsiteY769" fmla="*/ 786423 h 6858000"/>
              <a:gd name="connsiteX770" fmla="*/ 3584154 w 7467600"/>
              <a:gd name="connsiteY770" fmla="*/ 448218 h 6858000"/>
              <a:gd name="connsiteX771" fmla="*/ 3624562 w 7467600"/>
              <a:gd name="connsiteY771" fmla="*/ 367041 h 6858000"/>
              <a:gd name="connsiteX772" fmla="*/ 3766672 w 7467600"/>
              <a:gd name="connsiteY772" fmla="*/ 359429 h 6858000"/>
              <a:gd name="connsiteX773" fmla="*/ 3996338 w 7467600"/>
              <a:gd name="connsiteY773" fmla="*/ 968237 h 6858000"/>
              <a:gd name="connsiteX774" fmla="*/ 3766672 w 7467600"/>
              <a:gd name="connsiteY774" fmla="*/ 359429 h 6858000"/>
              <a:gd name="connsiteX775" fmla="*/ 5805386 w 7467600"/>
              <a:gd name="connsiteY775" fmla="*/ 239240 h 6858000"/>
              <a:gd name="connsiteX776" fmla="*/ 5736947 w 7467600"/>
              <a:gd name="connsiteY776" fmla="*/ 261367 h 6858000"/>
              <a:gd name="connsiteX777" fmla="*/ 5427012 w 7467600"/>
              <a:gd name="connsiteY777" fmla="*/ 311272 h 6858000"/>
              <a:gd name="connsiteX778" fmla="*/ 5147818 w 7467600"/>
              <a:gd name="connsiteY778" fmla="*/ 322112 h 6858000"/>
              <a:gd name="connsiteX779" fmla="*/ 5060854 w 7467600"/>
              <a:gd name="connsiteY779" fmla="*/ 311882 h 6858000"/>
              <a:gd name="connsiteX780" fmla="*/ 4945989 w 7467600"/>
              <a:gd name="connsiteY780" fmla="*/ 300516 h 6858000"/>
              <a:gd name="connsiteX781" fmla="*/ 5410479 w 7467600"/>
              <a:gd name="connsiteY781" fmla="*/ 348434 h 6858000"/>
              <a:gd name="connsiteX782" fmla="*/ 5805386 w 7467600"/>
              <a:gd name="connsiteY782" fmla="*/ 239240 h 6858000"/>
              <a:gd name="connsiteX783" fmla="*/ 5905192 w 7467600"/>
              <a:gd name="connsiteY783" fmla="*/ 163079 h 6858000"/>
              <a:gd name="connsiteX784" fmla="*/ 5865655 w 7467600"/>
              <a:gd name="connsiteY784" fmla="*/ 171901 h 6858000"/>
              <a:gd name="connsiteX785" fmla="*/ 5259740 w 7467600"/>
              <a:gd name="connsiteY785" fmla="*/ 257013 h 6858000"/>
              <a:gd name="connsiteX786" fmla="*/ 5208466 w 7467600"/>
              <a:gd name="connsiteY786" fmla="*/ 257550 h 6858000"/>
              <a:gd name="connsiteX787" fmla="*/ 4980204 w 7467600"/>
              <a:gd name="connsiteY787" fmla="*/ 271903 h 6858000"/>
              <a:gd name="connsiteX788" fmla="*/ 5068068 w 7467600"/>
              <a:gd name="connsiteY788" fmla="*/ 282244 h 6858000"/>
              <a:gd name="connsiteX789" fmla="*/ 5153231 w 7467600"/>
              <a:gd name="connsiteY789" fmla="*/ 292240 h 6858000"/>
              <a:gd name="connsiteX790" fmla="*/ 5426491 w 7467600"/>
              <a:gd name="connsiteY790" fmla="*/ 281128 h 6858000"/>
              <a:gd name="connsiteX791" fmla="*/ 5731212 w 7467600"/>
              <a:gd name="connsiteY791" fmla="*/ 231951 h 6858000"/>
              <a:gd name="connsiteX792" fmla="*/ 5905192 w 7467600"/>
              <a:gd name="connsiteY792" fmla="*/ 163079 h 6858000"/>
              <a:gd name="connsiteX793" fmla="*/ 5944437 w 7467600"/>
              <a:gd name="connsiteY793" fmla="*/ 113829 h 6858000"/>
              <a:gd name="connsiteX794" fmla="*/ 5825032 w 7467600"/>
              <a:gd name="connsiteY794" fmla="*/ 146405 h 6858000"/>
              <a:gd name="connsiteX795" fmla="*/ 4955599 w 7467600"/>
              <a:gd name="connsiteY795" fmla="*/ 247008 h 6858000"/>
              <a:gd name="connsiteX796" fmla="*/ 5210104 w 7467600"/>
              <a:gd name="connsiteY796" fmla="*/ 228123 h 6858000"/>
              <a:gd name="connsiteX797" fmla="*/ 5261015 w 7467600"/>
              <a:gd name="connsiteY797" fmla="*/ 227087 h 6858000"/>
              <a:gd name="connsiteX798" fmla="*/ 5861181 w 7467600"/>
              <a:gd name="connsiteY798" fmla="*/ 143093 h 6858000"/>
              <a:gd name="connsiteX799" fmla="*/ 5961252 w 7467600"/>
              <a:gd name="connsiteY799" fmla="*/ 114820 h 6858000"/>
              <a:gd name="connsiteX800" fmla="*/ 5944437 w 7467600"/>
              <a:gd name="connsiteY800" fmla="*/ 113829 h 6858000"/>
              <a:gd name="connsiteX801" fmla="*/ 3882765 w 7467600"/>
              <a:gd name="connsiteY801" fmla="*/ 0 h 6858000"/>
              <a:gd name="connsiteX802" fmla="*/ 3995099 w 7467600"/>
              <a:gd name="connsiteY802" fmla="*/ 0 h 6858000"/>
              <a:gd name="connsiteX803" fmla="*/ 4163818 w 7467600"/>
              <a:gd name="connsiteY803" fmla="*/ 234104 h 6858000"/>
              <a:gd name="connsiteX804" fmla="*/ 4172099 w 7467600"/>
              <a:gd name="connsiteY804" fmla="*/ 234207 h 6858000"/>
              <a:gd name="connsiteX805" fmla="*/ 4784282 w 7467600"/>
              <a:gd name="connsiteY805" fmla="*/ 276561 h 6858000"/>
              <a:gd name="connsiteX806" fmla="*/ 4801687 w 7467600"/>
              <a:gd name="connsiteY806" fmla="*/ 267764 h 6858000"/>
              <a:gd name="connsiteX807" fmla="*/ 6082788 w 7467600"/>
              <a:gd name="connsiteY807" fmla="*/ 64119 h 6858000"/>
              <a:gd name="connsiteX808" fmla="*/ 6099442 w 7467600"/>
              <a:gd name="connsiteY808" fmla="*/ 82568 h 6858000"/>
              <a:gd name="connsiteX809" fmla="*/ 4804137 w 7467600"/>
              <a:gd name="connsiteY809" fmla="*/ 320931 h 6858000"/>
              <a:gd name="connsiteX810" fmla="*/ 4227047 w 7467600"/>
              <a:gd name="connsiteY810" fmla="*/ 313415 h 6858000"/>
              <a:gd name="connsiteX811" fmla="*/ 4346041 w 7467600"/>
              <a:gd name="connsiteY811" fmla="*/ 456086 h 6858000"/>
              <a:gd name="connsiteX812" fmla="*/ 4870967 w 7467600"/>
              <a:gd name="connsiteY812" fmla="*/ 963061 h 6858000"/>
              <a:gd name="connsiteX813" fmla="*/ 4889647 w 7467600"/>
              <a:gd name="connsiteY813" fmla="*/ 957147 h 6858000"/>
              <a:gd name="connsiteX814" fmla="*/ 5422504 w 7467600"/>
              <a:gd name="connsiteY814" fmla="*/ 805191 h 6858000"/>
              <a:gd name="connsiteX815" fmla="*/ 6087656 w 7467600"/>
              <a:gd name="connsiteY815" fmla="*/ 826703 h 6858000"/>
              <a:gd name="connsiteX816" fmla="*/ 6058717 w 7467600"/>
              <a:gd name="connsiteY816" fmla="*/ 865992 h 6858000"/>
              <a:gd name="connsiteX817" fmla="*/ 4974153 w 7467600"/>
              <a:gd name="connsiteY817" fmla="*/ 1045456 h 6858000"/>
              <a:gd name="connsiteX818" fmla="*/ 5627835 w 7467600"/>
              <a:gd name="connsiteY818" fmla="*/ 1472077 h 6858000"/>
              <a:gd name="connsiteX819" fmla="*/ 5629817 w 7467600"/>
              <a:gd name="connsiteY819" fmla="*/ 1471412 h 6858000"/>
              <a:gd name="connsiteX820" fmla="*/ 5634124 w 7467600"/>
              <a:gd name="connsiteY820" fmla="*/ 1470572 h 6858000"/>
              <a:gd name="connsiteX821" fmla="*/ 5755832 w 7467600"/>
              <a:gd name="connsiteY821" fmla="*/ 1383886 h 6858000"/>
              <a:gd name="connsiteX822" fmla="*/ 6014186 w 7467600"/>
              <a:gd name="connsiteY822" fmla="*/ 1279799 h 6858000"/>
              <a:gd name="connsiteX823" fmla="*/ 6901619 w 7467600"/>
              <a:gd name="connsiteY823" fmla="*/ 1047874 h 6858000"/>
              <a:gd name="connsiteX824" fmla="*/ 6931566 w 7467600"/>
              <a:gd name="connsiteY824" fmla="*/ 1062034 h 6858000"/>
              <a:gd name="connsiteX825" fmla="*/ 5790982 w 7467600"/>
              <a:gd name="connsiteY825" fmla="*/ 1561380 h 6858000"/>
              <a:gd name="connsiteX826" fmla="*/ 6188971 w 7467600"/>
              <a:gd name="connsiteY826" fmla="*/ 1755168 h 6858000"/>
              <a:gd name="connsiteX827" fmla="*/ 6202446 w 7467600"/>
              <a:gd name="connsiteY827" fmla="*/ 1752268 h 6858000"/>
              <a:gd name="connsiteX828" fmla="*/ 7179560 w 7467600"/>
              <a:gd name="connsiteY828" fmla="*/ 1467551 h 6858000"/>
              <a:gd name="connsiteX829" fmla="*/ 7158730 w 7467600"/>
              <a:gd name="connsiteY829" fmla="*/ 1507835 h 6858000"/>
              <a:gd name="connsiteX830" fmla="*/ 6326959 w 7467600"/>
              <a:gd name="connsiteY830" fmla="*/ 1817686 h 6858000"/>
              <a:gd name="connsiteX831" fmla="*/ 6537433 w 7467600"/>
              <a:gd name="connsiteY831" fmla="*/ 1907790 h 6858000"/>
              <a:gd name="connsiteX832" fmla="*/ 6550221 w 7467600"/>
              <a:gd name="connsiteY832" fmla="*/ 1910729 h 6858000"/>
              <a:gd name="connsiteX833" fmla="*/ 6964438 w 7467600"/>
              <a:gd name="connsiteY833" fmla="*/ 2209505 h 6858000"/>
              <a:gd name="connsiteX834" fmla="*/ 7367862 w 7467600"/>
              <a:gd name="connsiteY834" fmla="*/ 2806833 h 6858000"/>
              <a:gd name="connsiteX835" fmla="*/ 7364329 w 7467600"/>
              <a:gd name="connsiteY835" fmla="*/ 2826907 h 6858000"/>
              <a:gd name="connsiteX836" fmla="*/ 7290545 w 7467600"/>
              <a:gd name="connsiteY836" fmla="*/ 2850663 h 6858000"/>
              <a:gd name="connsiteX837" fmla="*/ 6472036 w 7467600"/>
              <a:gd name="connsiteY837" fmla="*/ 1959003 h 6858000"/>
              <a:gd name="connsiteX838" fmla="*/ 5792897 w 7467600"/>
              <a:gd name="connsiteY838" fmla="*/ 1647747 h 6858000"/>
              <a:gd name="connsiteX839" fmla="*/ 5842751 w 7467600"/>
              <a:gd name="connsiteY839" fmla="*/ 1816112 h 6858000"/>
              <a:gd name="connsiteX840" fmla="*/ 5847424 w 7467600"/>
              <a:gd name="connsiteY840" fmla="*/ 1815776 h 6858000"/>
              <a:gd name="connsiteX841" fmla="*/ 6399821 w 7467600"/>
              <a:gd name="connsiteY841" fmla="*/ 2344799 h 6858000"/>
              <a:gd name="connsiteX842" fmla="*/ 6323232 w 7467600"/>
              <a:gd name="connsiteY842" fmla="*/ 2389634 h 6858000"/>
              <a:gd name="connsiteX843" fmla="*/ 5942958 w 7467600"/>
              <a:gd name="connsiteY843" fmla="*/ 2077708 h 6858000"/>
              <a:gd name="connsiteX844" fmla="*/ 5921559 w 7467600"/>
              <a:gd name="connsiteY844" fmla="*/ 2378596 h 6858000"/>
              <a:gd name="connsiteX845" fmla="*/ 5817651 w 7467600"/>
              <a:gd name="connsiteY845" fmla="*/ 3023919 h 6858000"/>
              <a:gd name="connsiteX846" fmla="*/ 5729634 w 7467600"/>
              <a:gd name="connsiteY846" fmla="*/ 3051849 h 6858000"/>
              <a:gd name="connsiteX847" fmla="*/ 5611018 w 7467600"/>
              <a:gd name="connsiteY847" fmla="*/ 2316769 h 6858000"/>
              <a:gd name="connsiteX848" fmla="*/ 5687608 w 7467600"/>
              <a:gd name="connsiteY848" fmla="*/ 2039972 h 6858000"/>
              <a:gd name="connsiteX849" fmla="*/ 5657554 w 7467600"/>
              <a:gd name="connsiteY849" fmla="*/ 1576445 h 6858000"/>
              <a:gd name="connsiteX850" fmla="*/ 5150475 w 7467600"/>
              <a:gd name="connsiteY850" fmla="*/ 1274012 h 6858000"/>
              <a:gd name="connsiteX851" fmla="*/ 5349142 w 7467600"/>
              <a:gd name="connsiteY851" fmla="*/ 2204405 h 6858000"/>
              <a:gd name="connsiteX852" fmla="*/ 5262214 w 7467600"/>
              <a:gd name="connsiteY852" fmla="*/ 2233836 h 6858000"/>
              <a:gd name="connsiteX853" fmla="*/ 4981539 w 7467600"/>
              <a:gd name="connsiteY853" fmla="*/ 1542201 h 6858000"/>
              <a:gd name="connsiteX854" fmla="*/ 4958461 w 7467600"/>
              <a:gd name="connsiteY854" fmla="*/ 1136957 h 6858000"/>
              <a:gd name="connsiteX855" fmla="*/ 4655015 w 7467600"/>
              <a:gd name="connsiteY855" fmla="*/ 891426 h 6858000"/>
              <a:gd name="connsiteX856" fmla="*/ 4348002 w 7467600"/>
              <a:gd name="connsiteY856" fmla="*/ 2205895 h 6858000"/>
              <a:gd name="connsiteX857" fmla="*/ 4262250 w 7467600"/>
              <a:gd name="connsiteY857" fmla="*/ 2219972 h 6858000"/>
              <a:gd name="connsiteX858" fmla="*/ 4550611 w 7467600"/>
              <a:gd name="connsiteY858" fmla="*/ 817540 h 6858000"/>
              <a:gd name="connsiteX859" fmla="*/ 4564418 w 7467600"/>
              <a:gd name="connsiteY859" fmla="*/ 808293 h 6858000"/>
              <a:gd name="connsiteX860" fmla="*/ 4266388 w 7467600"/>
              <a:gd name="connsiteY860" fmla="*/ 500083 h 6858000"/>
              <a:gd name="connsiteX861" fmla="*/ 4032842 w 7467600"/>
              <a:gd name="connsiteY861" fmla="*/ 211809 h 6858000"/>
              <a:gd name="connsiteX862" fmla="*/ 3882765 w 7467600"/>
              <a:gd name="connsiteY862" fmla="*/ 0 h 6858000"/>
              <a:gd name="connsiteX863" fmla="*/ 3721337 w 7467600"/>
              <a:gd name="connsiteY863" fmla="*/ 0 h 6858000"/>
              <a:gd name="connsiteX864" fmla="*/ 3797544 w 7467600"/>
              <a:gd name="connsiteY864" fmla="*/ 0 h 6858000"/>
              <a:gd name="connsiteX865" fmla="*/ 3775734 w 7467600"/>
              <a:gd name="connsiteY865" fmla="*/ 95131 h 6858000"/>
              <a:gd name="connsiteX866" fmla="*/ 3724807 w 7467600"/>
              <a:gd name="connsiteY866" fmla="*/ 272257 h 6858000"/>
              <a:gd name="connsiteX867" fmla="*/ 3726844 w 7467600"/>
              <a:gd name="connsiteY867" fmla="*/ 282988 h 6858000"/>
              <a:gd name="connsiteX868" fmla="*/ 3742664 w 7467600"/>
              <a:gd name="connsiteY868" fmla="*/ 279918 h 6858000"/>
              <a:gd name="connsiteX869" fmla="*/ 4103910 w 7467600"/>
              <a:gd name="connsiteY869" fmla="*/ 1161917 h 6858000"/>
              <a:gd name="connsiteX870" fmla="*/ 4020269 w 7467600"/>
              <a:gd name="connsiteY870" fmla="*/ 1200406 h 6858000"/>
              <a:gd name="connsiteX871" fmla="*/ 3674882 w 7467600"/>
              <a:gd name="connsiteY871" fmla="*/ 488524 h 6858000"/>
              <a:gd name="connsiteX872" fmla="*/ 3132682 w 7467600"/>
              <a:gd name="connsiteY872" fmla="*/ 1072284 h 6858000"/>
              <a:gd name="connsiteX873" fmla="*/ 2716346 w 7467600"/>
              <a:gd name="connsiteY873" fmla="*/ 1276376 h 6858000"/>
              <a:gd name="connsiteX874" fmla="*/ 2716772 w 7467600"/>
              <a:gd name="connsiteY874" fmla="*/ 1255462 h 6858000"/>
              <a:gd name="connsiteX875" fmla="*/ 3471096 w 7467600"/>
              <a:gd name="connsiteY875" fmla="*/ 437072 h 6858000"/>
              <a:gd name="connsiteX876" fmla="*/ 3639057 w 7467600"/>
              <a:gd name="connsiteY876" fmla="*/ 286334 h 6858000"/>
              <a:gd name="connsiteX877" fmla="*/ 3640309 w 7467600"/>
              <a:gd name="connsiteY877" fmla="*/ 284664 h 6858000"/>
              <a:gd name="connsiteX878" fmla="*/ 3646022 w 7467600"/>
              <a:gd name="connsiteY878" fmla="*/ 276711 h 6858000"/>
              <a:gd name="connsiteX879" fmla="*/ 3707943 w 7467600"/>
              <a:gd name="connsiteY879" fmla="*/ 65958 h 6858000"/>
              <a:gd name="connsiteX880" fmla="*/ 3721337 w 7467600"/>
              <a:gd name="connsiteY880" fmla="*/ 0 h 6858000"/>
              <a:gd name="connsiteX881" fmla="*/ 2867960 w 7467600"/>
              <a:gd name="connsiteY881" fmla="*/ 0 h 6858000"/>
              <a:gd name="connsiteX882" fmla="*/ 2926351 w 7467600"/>
              <a:gd name="connsiteY882" fmla="*/ 0 h 6858000"/>
              <a:gd name="connsiteX883" fmla="*/ 2902823 w 7467600"/>
              <a:gd name="connsiteY883" fmla="*/ 262929 h 6858000"/>
              <a:gd name="connsiteX884" fmla="*/ 2940663 w 7467600"/>
              <a:gd name="connsiteY884" fmla="*/ 140884 h 6858000"/>
              <a:gd name="connsiteX885" fmla="*/ 2947039 w 7467600"/>
              <a:gd name="connsiteY885" fmla="*/ 122524 h 6858000"/>
              <a:gd name="connsiteX886" fmla="*/ 2984316 w 7467600"/>
              <a:gd name="connsiteY886" fmla="*/ 0 h 6858000"/>
              <a:gd name="connsiteX887" fmla="*/ 3016114 w 7467600"/>
              <a:gd name="connsiteY887" fmla="*/ 0 h 6858000"/>
              <a:gd name="connsiteX888" fmla="*/ 2979949 w 7467600"/>
              <a:gd name="connsiteY888" fmla="*/ 119274 h 6858000"/>
              <a:gd name="connsiteX889" fmla="*/ 3023879 w 7467600"/>
              <a:gd name="connsiteY889" fmla="*/ 0 h 6858000"/>
              <a:gd name="connsiteX890" fmla="*/ 3105400 w 7467600"/>
              <a:gd name="connsiteY890" fmla="*/ 0 h 6858000"/>
              <a:gd name="connsiteX891" fmla="*/ 3094669 w 7467600"/>
              <a:gd name="connsiteY891" fmla="*/ 30308 h 6858000"/>
              <a:gd name="connsiteX892" fmla="*/ 2901945 w 7467600"/>
              <a:gd name="connsiteY892" fmla="*/ 466538 h 6858000"/>
              <a:gd name="connsiteX893" fmla="*/ 2815209 w 7467600"/>
              <a:gd name="connsiteY893" fmla="*/ 497361 h 6858000"/>
              <a:gd name="connsiteX894" fmla="*/ 2844845 w 7467600"/>
              <a:gd name="connsiteY894" fmla="*/ 127638 h 6858000"/>
              <a:gd name="connsiteX895" fmla="*/ 2867960 w 7467600"/>
              <a:gd name="connsiteY895" fmla="*/ 0 h 6858000"/>
              <a:gd name="connsiteX896" fmla="*/ 1057230 w 7467600"/>
              <a:gd name="connsiteY896" fmla="*/ 0 h 6858000"/>
              <a:gd name="connsiteX897" fmla="*/ 1111003 w 7467600"/>
              <a:gd name="connsiteY897" fmla="*/ 0 h 6858000"/>
              <a:gd name="connsiteX898" fmla="*/ 1125553 w 7467600"/>
              <a:gd name="connsiteY898" fmla="*/ 52588 h 6858000"/>
              <a:gd name="connsiteX899" fmla="*/ 1304276 w 7467600"/>
              <a:gd name="connsiteY899" fmla="*/ 476275 h 6858000"/>
              <a:gd name="connsiteX900" fmla="*/ 1492066 w 7467600"/>
              <a:gd name="connsiteY900" fmla="*/ 886333 h 6858000"/>
              <a:gd name="connsiteX901" fmla="*/ 1423698 w 7467600"/>
              <a:gd name="connsiteY901" fmla="*/ 710817 h 6858000"/>
              <a:gd name="connsiteX902" fmla="*/ 1357609 w 7467600"/>
              <a:gd name="connsiteY902" fmla="*/ 532892 h 6858000"/>
              <a:gd name="connsiteX903" fmla="*/ 1309550 w 7467600"/>
              <a:gd name="connsiteY903" fmla="*/ 374031 h 6858000"/>
              <a:gd name="connsiteX904" fmla="*/ 1193673 w 7467600"/>
              <a:gd name="connsiteY904" fmla="*/ 49533 h 6858000"/>
              <a:gd name="connsiteX905" fmla="*/ 1164391 w 7467600"/>
              <a:gd name="connsiteY905" fmla="*/ 0 h 6858000"/>
              <a:gd name="connsiteX906" fmla="*/ 1200666 w 7467600"/>
              <a:gd name="connsiteY906" fmla="*/ 0 h 6858000"/>
              <a:gd name="connsiteX907" fmla="*/ 1223408 w 7467600"/>
              <a:gd name="connsiteY907" fmla="*/ 38996 h 6858000"/>
              <a:gd name="connsiteX908" fmla="*/ 1339635 w 7467600"/>
              <a:gd name="connsiteY908" fmla="*/ 365517 h 6858000"/>
              <a:gd name="connsiteX909" fmla="*/ 1387469 w 7467600"/>
              <a:gd name="connsiteY909" fmla="*/ 523079 h 6858000"/>
              <a:gd name="connsiteX910" fmla="*/ 1452685 w 7467600"/>
              <a:gd name="connsiteY910" fmla="*/ 699806 h 6858000"/>
              <a:gd name="connsiteX911" fmla="*/ 1492092 w 7467600"/>
              <a:gd name="connsiteY911" fmla="*/ 800424 h 6858000"/>
              <a:gd name="connsiteX912" fmla="*/ 1455302 w 7467600"/>
              <a:gd name="connsiteY912" fmla="*/ 632913 h 6858000"/>
              <a:gd name="connsiteX913" fmla="*/ 1222336 w 7467600"/>
              <a:gd name="connsiteY913" fmla="*/ 9480 h 6858000"/>
              <a:gd name="connsiteX914" fmla="*/ 1214634 w 7467600"/>
              <a:gd name="connsiteY914" fmla="*/ 0 h 6858000"/>
              <a:gd name="connsiteX915" fmla="*/ 1289827 w 7467600"/>
              <a:gd name="connsiteY915" fmla="*/ 0 h 6858000"/>
              <a:gd name="connsiteX916" fmla="*/ 1321076 w 7467600"/>
              <a:gd name="connsiteY916" fmla="*/ 59722 h 6858000"/>
              <a:gd name="connsiteX917" fmla="*/ 1512579 w 7467600"/>
              <a:gd name="connsiteY917" fmla="*/ 626441 h 6858000"/>
              <a:gd name="connsiteX918" fmla="*/ 1506076 w 7467600"/>
              <a:gd name="connsiteY918" fmla="*/ 1089289 h 6858000"/>
              <a:gd name="connsiteX919" fmla="*/ 1486346 w 7467600"/>
              <a:gd name="connsiteY919" fmla="*/ 1079919 h 6858000"/>
              <a:gd name="connsiteX920" fmla="*/ 1070511 w 7467600"/>
              <a:gd name="connsiteY920" fmla="*/ 48609 h 6858000"/>
              <a:gd name="connsiteX921" fmla="*/ 1057230 w 7467600"/>
              <a:gd name="connsiteY921" fmla="*/ 0 h 6858000"/>
              <a:gd name="connsiteX922" fmla="*/ 43151 w 7467600"/>
              <a:gd name="connsiteY922" fmla="*/ 0 h 6858000"/>
              <a:gd name="connsiteX923" fmla="*/ 95283 w 7467600"/>
              <a:gd name="connsiteY923" fmla="*/ 0 h 6858000"/>
              <a:gd name="connsiteX924" fmla="*/ 300708 w 7467600"/>
              <a:gd name="connsiteY924" fmla="*/ 154571 h 6858000"/>
              <a:gd name="connsiteX925" fmla="*/ 530414 w 7467600"/>
              <a:gd name="connsiteY925" fmla="*/ 354673 h 6858000"/>
              <a:gd name="connsiteX926" fmla="*/ 333785 w 7467600"/>
              <a:gd name="connsiteY926" fmla="*/ 161564 h 6858000"/>
              <a:gd name="connsiteX927" fmla="*/ 147005 w 7467600"/>
              <a:gd name="connsiteY927" fmla="*/ 0 h 6858000"/>
              <a:gd name="connsiteX928" fmla="*/ 272509 w 7467600"/>
              <a:gd name="connsiteY928" fmla="*/ 0 h 6858000"/>
              <a:gd name="connsiteX929" fmla="*/ 326276 w 7467600"/>
              <a:gd name="connsiteY929" fmla="*/ 45847 h 6858000"/>
              <a:gd name="connsiteX930" fmla="*/ 823759 w 7467600"/>
              <a:gd name="connsiteY930" fmla="*/ 574145 h 6858000"/>
              <a:gd name="connsiteX931" fmla="*/ 811254 w 7467600"/>
              <a:gd name="connsiteY931" fmla="*/ 665546 h 6858000"/>
              <a:gd name="connsiteX932" fmla="*/ 154042 w 7467600"/>
              <a:gd name="connsiteY932" fmla="*/ 261522 h 6858000"/>
              <a:gd name="connsiteX933" fmla="*/ 13550 w 7467600"/>
              <a:gd name="connsiteY933" fmla="*/ 158423 h 6858000"/>
              <a:gd name="connsiteX934" fmla="*/ 0 w 7467600"/>
              <a:gd name="connsiteY934" fmla="*/ 146618 h 6858000"/>
              <a:gd name="connsiteX935" fmla="*/ 0 w 7467600"/>
              <a:gd name="connsiteY935" fmla="*/ 59161 h 6858000"/>
              <a:gd name="connsiteX936" fmla="*/ 45427 w 7467600"/>
              <a:gd name="connsiteY936" fmla="*/ 101078 h 6858000"/>
              <a:gd name="connsiteX937" fmla="*/ 630103 w 7467600"/>
              <a:gd name="connsiteY937" fmla="*/ 485885 h 6858000"/>
              <a:gd name="connsiteX938" fmla="*/ 532040 w 7467600"/>
              <a:gd name="connsiteY938" fmla="*/ 399359 h 6858000"/>
              <a:gd name="connsiteX939" fmla="*/ 517618 w 7467600"/>
              <a:gd name="connsiteY939" fmla="*/ 385726 h 6858000"/>
              <a:gd name="connsiteX940" fmla="*/ 285074 w 7467600"/>
              <a:gd name="connsiteY940" fmla="*/ 182755 h 6858000"/>
              <a:gd name="connsiteX941" fmla="*/ 43151 w 7467600"/>
              <a:gd name="connsiteY941"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289862 w 7467600"/>
              <a:gd name="connsiteY4" fmla="*/ 6659827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7289862 w 7467600"/>
              <a:gd name="connsiteY8" fmla="*/ 6659827 h 6858000"/>
              <a:gd name="connsiteX9" fmla="*/ 1019354 w 7467600"/>
              <a:gd name="connsiteY9" fmla="*/ 6315006 h 6858000"/>
              <a:gd name="connsiteX10" fmla="*/ 441046 w 7467600"/>
              <a:gd name="connsiteY10" fmla="*/ 6691153 h 6858000"/>
              <a:gd name="connsiteX11" fmla="*/ 1019354 w 7467600"/>
              <a:gd name="connsiteY11" fmla="*/ 6315006 h 6858000"/>
              <a:gd name="connsiteX12" fmla="*/ 991680 w 7467600"/>
              <a:gd name="connsiteY12" fmla="*/ 6298413 h 6858000"/>
              <a:gd name="connsiteX13" fmla="*/ 409060 w 7467600"/>
              <a:gd name="connsiteY13" fmla="*/ 6671470 h 6858000"/>
              <a:gd name="connsiteX14" fmla="*/ 991680 w 7467600"/>
              <a:gd name="connsiteY14" fmla="*/ 6298413 h 6858000"/>
              <a:gd name="connsiteX15" fmla="*/ 103333 w 7467600"/>
              <a:gd name="connsiteY15" fmla="*/ 5699602 h 6858000"/>
              <a:gd name="connsiteX16" fmla="*/ 233938 w 7467600"/>
              <a:gd name="connsiteY16" fmla="*/ 5809416 h 6858000"/>
              <a:gd name="connsiteX17" fmla="*/ 883580 w 7467600"/>
              <a:gd name="connsiteY17" fmla="*/ 6180710 h 6858000"/>
              <a:gd name="connsiteX18" fmla="*/ 487337 w 7467600"/>
              <a:gd name="connsiteY18" fmla="*/ 5950182 h 6858000"/>
              <a:gd name="connsiteX19" fmla="*/ 354051 w 7467600"/>
              <a:gd name="connsiteY19" fmla="*/ 5854912 h 6858000"/>
              <a:gd name="connsiteX20" fmla="*/ 195436 w 7467600"/>
              <a:gd name="connsiteY20" fmla="*/ 5755068 h 6858000"/>
              <a:gd name="connsiteX21" fmla="*/ 103333 w 7467600"/>
              <a:gd name="connsiteY21" fmla="*/ 5699602 h 6858000"/>
              <a:gd name="connsiteX22" fmla="*/ 5539432 w 7467600"/>
              <a:gd name="connsiteY22" fmla="*/ 5642928 h 6858000"/>
              <a:gd name="connsiteX23" fmla="*/ 5555462 w 7467600"/>
              <a:gd name="connsiteY23" fmla="*/ 5694454 h 6858000"/>
              <a:gd name="connsiteX24" fmla="*/ 5828270 w 7467600"/>
              <a:gd name="connsiteY24" fmla="*/ 6320663 h 6858000"/>
              <a:gd name="connsiteX25" fmla="*/ 5947416 w 7467600"/>
              <a:gd name="connsiteY25" fmla="*/ 6574846 h 6858000"/>
              <a:gd name="connsiteX26" fmla="*/ 5539432 w 7467600"/>
              <a:gd name="connsiteY26" fmla="*/ 5642928 h 6858000"/>
              <a:gd name="connsiteX27" fmla="*/ 51253 w 7467600"/>
              <a:gd name="connsiteY27" fmla="*/ 5631825 h 6858000"/>
              <a:gd name="connsiteX28" fmla="*/ 211622 w 7467600"/>
              <a:gd name="connsiteY28" fmla="*/ 5728803 h 6858000"/>
              <a:gd name="connsiteX29" fmla="*/ 371652 w 7467600"/>
              <a:gd name="connsiteY29" fmla="*/ 5829062 h 6858000"/>
              <a:gd name="connsiteX30" fmla="*/ 505903 w 7467600"/>
              <a:gd name="connsiteY30" fmla="*/ 5925221 h 6858000"/>
              <a:gd name="connsiteX31" fmla="*/ 899240 w 7467600"/>
              <a:gd name="connsiteY31" fmla="*/ 6153068 h 6858000"/>
              <a:gd name="connsiteX32" fmla="*/ 988114 w 7467600"/>
              <a:gd name="connsiteY32" fmla="*/ 6174204 h 6858000"/>
              <a:gd name="connsiteX33" fmla="*/ 845971 w 7467600"/>
              <a:gd name="connsiteY33" fmla="*/ 6067177 h 6858000"/>
              <a:gd name="connsiteX34" fmla="*/ 448057 w 7467600"/>
              <a:gd name="connsiteY34" fmla="*/ 5841376 h 6858000"/>
              <a:gd name="connsiteX35" fmla="*/ 51253 w 7467600"/>
              <a:gd name="connsiteY35" fmla="*/ 5631825 h 6858000"/>
              <a:gd name="connsiteX36" fmla="*/ 2606687 w 7467600"/>
              <a:gd name="connsiteY36" fmla="*/ 5630718 h 6858000"/>
              <a:gd name="connsiteX37" fmla="*/ 2645658 w 7467600"/>
              <a:gd name="connsiteY37" fmla="*/ 6640259 h 6858000"/>
              <a:gd name="connsiteX38" fmla="*/ 2606687 w 7467600"/>
              <a:gd name="connsiteY38" fmla="*/ 5630718 h 6858000"/>
              <a:gd name="connsiteX39" fmla="*/ 3642057 w 7467600"/>
              <a:gd name="connsiteY39" fmla="*/ 5573487 h 6858000"/>
              <a:gd name="connsiteX40" fmla="*/ 3632981 w 7467600"/>
              <a:gd name="connsiteY40" fmla="*/ 5579437 h 6858000"/>
              <a:gd name="connsiteX41" fmla="*/ 3382436 w 7467600"/>
              <a:gd name="connsiteY41" fmla="*/ 5952726 h 6858000"/>
              <a:gd name="connsiteX42" fmla="*/ 3191929 w 7467600"/>
              <a:gd name="connsiteY42" fmla="*/ 6662669 h 6858000"/>
              <a:gd name="connsiteX43" fmla="*/ 3369898 w 7467600"/>
              <a:gd name="connsiteY43" fmla="*/ 6081771 h 6858000"/>
              <a:gd name="connsiteX44" fmla="*/ 3642057 w 7467600"/>
              <a:gd name="connsiteY44" fmla="*/ 5573487 h 6858000"/>
              <a:gd name="connsiteX45" fmla="*/ 2650666 w 7467600"/>
              <a:gd name="connsiteY45" fmla="*/ 5530686 h 6858000"/>
              <a:gd name="connsiteX46" fmla="*/ 2650249 w 7467600"/>
              <a:gd name="connsiteY46" fmla="*/ 5532101 h 6858000"/>
              <a:gd name="connsiteX47" fmla="*/ 2663808 w 7467600"/>
              <a:gd name="connsiteY47" fmla="*/ 6535215 h 6858000"/>
              <a:gd name="connsiteX48" fmla="*/ 2665418 w 7467600"/>
              <a:gd name="connsiteY48" fmla="*/ 6132756 h 6858000"/>
              <a:gd name="connsiteX49" fmla="*/ 2650666 w 7467600"/>
              <a:gd name="connsiteY49" fmla="*/ 5530686 h 6858000"/>
              <a:gd name="connsiteX50" fmla="*/ 2680277 w 7467600"/>
              <a:gd name="connsiteY50" fmla="*/ 5479204 h 6858000"/>
              <a:gd name="connsiteX51" fmla="*/ 2678972 w 7467600"/>
              <a:gd name="connsiteY51" fmla="*/ 5481582 h 6858000"/>
              <a:gd name="connsiteX52" fmla="*/ 2696666 w 7467600"/>
              <a:gd name="connsiteY52" fmla="*/ 6133836 h 6858000"/>
              <a:gd name="connsiteX53" fmla="*/ 2695769 w 7467600"/>
              <a:gd name="connsiteY53" fmla="*/ 6390955 h 6858000"/>
              <a:gd name="connsiteX54" fmla="*/ 2739893 w 7467600"/>
              <a:gd name="connsiteY54" fmla="*/ 6108357 h 6858000"/>
              <a:gd name="connsiteX55" fmla="*/ 2680277 w 7467600"/>
              <a:gd name="connsiteY55" fmla="*/ 5479204 h 6858000"/>
              <a:gd name="connsiteX56" fmla="*/ 1132195 w 7467600"/>
              <a:gd name="connsiteY56" fmla="*/ 5467980 h 6858000"/>
              <a:gd name="connsiteX57" fmla="*/ 1679056 w 7467600"/>
              <a:gd name="connsiteY57" fmla="*/ 5516907 h 6858000"/>
              <a:gd name="connsiteX58" fmla="*/ 2128648 w 7467600"/>
              <a:gd name="connsiteY58" fmla="*/ 5474249 h 6858000"/>
              <a:gd name="connsiteX59" fmla="*/ 1825619 w 7467600"/>
              <a:gd name="connsiteY59" fmla="*/ 5478447 h 6858000"/>
              <a:gd name="connsiteX60" fmla="*/ 1737798 w 7467600"/>
              <a:gd name="connsiteY60" fmla="*/ 5483353 h 6858000"/>
              <a:gd name="connsiteX61" fmla="*/ 1132195 w 7467600"/>
              <a:gd name="connsiteY61" fmla="*/ 5467980 h 6858000"/>
              <a:gd name="connsiteX62" fmla="*/ 1456157 w 7467600"/>
              <a:gd name="connsiteY62" fmla="*/ 5371404 h 6858000"/>
              <a:gd name="connsiteX63" fmla="*/ 1244432 w 7467600"/>
              <a:gd name="connsiteY63" fmla="*/ 5385601 h 6858000"/>
              <a:gd name="connsiteX64" fmla="*/ 973990 w 7467600"/>
              <a:gd name="connsiteY64" fmla="*/ 5424940 h 6858000"/>
              <a:gd name="connsiteX65" fmla="*/ 1103809 w 7467600"/>
              <a:gd name="connsiteY65" fmla="*/ 5433720 h 6858000"/>
              <a:gd name="connsiteX66" fmla="*/ 1123454 w 7467600"/>
              <a:gd name="connsiteY66" fmla="*/ 5435727 h 6858000"/>
              <a:gd name="connsiteX67" fmla="*/ 1737017 w 7467600"/>
              <a:gd name="connsiteY67" fmla="*/ 5452183 h 6858000"/>
              <a:gd name="connsiteX68" fmla="*/ 1824397 w 7467600"/>
              <a:gd name="connsiteY68" fmla="*/ 5447757 h 6858000"/>
              <a:gd name="connsiteX69" fmla="*/ 2070059 w 7467600"/>
              <a:gd name="connsiteY69" fmla="*/ 5441660 h 6858000"/>
              <a:gd name="connsiteX70" fmla="*/ 1456157 w 7467600"/>
              <a:gd name="connsiteY70" fmla="*/ 5371404 h 6858000"/>
              <a:gd name="connsiteX71" fmla="*/ 4988186 w 7467600"/>
              <a:gd name="connsiteY71" fmla="*/ 5216467 h 6858000"/>
              <a:gd name="connsiteX72" fmla="*/ 4777334 w 7467600"/>
              <a:gd name="connsiteY72" fmla="*/ 5406072 h 6858000"/>
              <a:gd name="connsiteX73" fmla="*/ 4718341 w 7467600"/>
              <a:gd name="connsiteY73" fmla="*/ 5468043 h 6858000"/>
              <a:gd name="connsiteX74" fmla="*/ 4604655 w 7467600"/>
              <a:gd name="connsiteY74" fmla="*/ 5583434 h 6858000"/>
              <a:gd name="connsiteX75" fmla="*/ 4565074 w 7467600"/>
              <a:gd name="connsiteY75" fmla="*/ 5618550 h 6858000"/>
              <a:gd name="connsiteX76" fmla="*/ 4988186 w 7467600"/>
              <a:gd name="connsiteY76" fmla="*/ 5216467 h 6858000"/>
              <a:gd name="connsiteX77" fmla="*/ 4978032 w 7467600"/>
              <a:gd name="connsiteY77" fmla="*/ 5183809 h 6858000"/>
              <a:gd name="connsiteX78" fmla="*/ 4463413 w 7467600"/>
              <a:gd name="connsiteY78" fmla="*/ 5615162 h 6858000"/>
              <a:gd name="connsiteX79" fmla="*/ 4358134 w 7467600"/>
              <a:gd name="connsiteY79" fmla="*/ 5742791 h 6858000"/>
              <a:gd name="connsiteX80" fmla="*/ 4376219 w 7467600"/>
              <a:gd name="connsiteY80" fmla="*/ 5729027 h 6858000"/>
              <a:gd name="connsiteX81" fmla="*/ 4582340 w 7467600"/>
              <a:gd name="connsiteY81" fmla="*/ 5561037 h 6858000"/>
              <a:gd name="connsiteX82" fmla="*/ 4694684 w 7467600"/>
              <a:gd name="connsiteY82" fmla="*/ 5447098 h 6858000"/>
              <a:gd name="connsiteX83" fmla="*/ 4754123 w 7467600"/>
              <a:gd name="connsiteY83" fmla="*/ 5384643 h 6858000"/>
              <a:gd name="connsiteX84" fmla="*/ 4978032 w 7467600"/>
              <a:gd name="connsiteY84" fmla="*/ 5183809 h 6858000"/>
              <a:gd name="connsiteX85" fmla="*/ 1903353 w 7467600"/>
              <a:gd name="connsiteY85" fmla="*/ 5044827 h 6858000"/>
              <a:gd name="connsiteX86" fmla="*/ 1936931 w 7467600"/>
              <a:gd name="connsiteY86" fmla="*/ 5093954 h 6858000"/>
              <a:gd name="connsiteX87" fmla="*/ 2195868 w 7467600"/>
              <a:gd name="connsiteY87" fmla="*/ 5396574 h 6858000"/>
              <a:gd name="connsiteX88" fmla="*/ 2088852 w 7467600"/>
              <a:gd name="connsiteY88" fmla="*/ 5166123 h 6858000"/>
              <a:gd name="connsiteX89" fmla="*/ 1958241 w 7467600"/>
              <a:gd name="connsiteY89" fmla="*/ 5067955 h 6858000"/>
              <a:gd name="connsiteX90" fmla="*/ 1903353 w 7467600"/>
              <a:gd name="connsiteY90" fmla="*/ 5044827 h 6858000"/>
              <a:gd name="connsiteX91" fmla="*/ 1979378 w 7467600"/>
              <a:gd name="connsiteY91" fmla="*/ 4769504 h 6858000"/>
              <a:gd name="connsiteX92" fmla="*/ 2882120 w 7467600"/>
              <a:gd name="connsiteY92" fmla="*/ 5064547 h 6858000"/>
              <a:gd name="connsiteX93" fmla="*/ 2793103 w 7467600"/>
              <a:gd name="connsiteY93" fmla="*/ 5039699 h 6858000"/>
              <a:gd name="connsiteX94" fmla="*/ 2770041 w 7467600"/>
              <a:gd name="connsiteY94" fmla="*/ 5033634 h 6858000"/>
              <a:gd name="connsiteX95" fmla="*/ 1979378 w 7467600"/>
              <a:gd name="connsiteY95" fmla="*/ 4769504 h 6858000"/>
              <a:gd name="connsiteX96" fmla="*/ 1927410 w 7467600"/>
              <a:gd name="connsiteY96" fmla="*/ 4716164 h 6858000"/>
              <a:gd name="connsiteX97" fmla="*/ 1959587 w 7467600"/>
              <a:gd name="connsiteY97" fmla="*/ 4728849 h 6858000"/>
              <a:gd name="connsiteX98" fmla="*/ 2777707 w 7467600"/>
              <a:gd name="connsiteY98" fmla="*/ 5003991 h 6858000"/>
              <a:gd name="connsiteX99" fmla="*/ 2800768 w 7467600"/>
              <a:gd name="connsiteY99" fmla="*/ 5010056 h 6858000"/>
              <a:gd name="connsiteX100" fmla="*/ 2879408 w 7467600"/>
              <a:gd name="connsiteY100" fmla="*/ 5031590 h 6858000"/>
              <a:gd name="connsiteX101" fmla="*/ 2862295 w 7467600"/>
              <a:gd name="connsiteY101" fmla="*/ 5022958 h 6858000"/>
              <a:gd name="connsiteX102" fmla="*/ 2813343 w 7467600"/>
              <a:gd name="connsiteY102" fmla="*/ 4998369 h 6858000"/>
              <a:gd name="connsiteX103" fmla="*/ 2646245 w 7467600"/>
              <a:gd name="connsiteY103" fmla="*/ 4930999 h 6858000"/>
              <a:gd name="connsiteX104" fmla="*/ 1999243 w 7467600"/>
              <a:gd name="connsiteY104" fmla="*/ 4730524 h 6858000"/>
              <a:gd name="connsiteX105" fmla="*/ 1979527 w 7467600"/>
              <a:gd name="connsiteY105" fmla="*/ 4726651 h 6858000"/>
              <a:gd name="connsiteX106" fmla="*/ 1927410 w 7467600"/>
              <a:gd name="connsiteY106" fmla="*/ 4716164 h 6858000"/>
              <a:gd name="connsiteX107" fmla="*/ 1997014 w 7467600"/>
              <a:gd name="connsiteY107" fmla="*/ 4698007 h 6858000"/>
              <a:gd name="connsiteX108" fmla="*/ 2005458 w 7467600"/>
              <a:gd name="connsiteY108" fmla="*/ 4699540 h 6858000"/>
              <a:gd name="connsiteX109" fmla="*/ 2657186 w 7467600"/>
              <a:gd name="connsiteY109" fmla="*/ 4901687 h 6858000"/>
              <a:gd name="connsiteX110" fmla="*/ 2826662 w 7467600"/>
              <a:gd name="connsiteY110" fmla="*/ 4970362 h 6858000"/>
              <a:gd name="connsiteX111" fmla="*/ 2876100 w 7467600"/>
              <a:gd name="connsiteY111" fmla="*/ 4995397 h 6858000"/>
              <a:gd name="connsiteX112" fmla="*/ 3042600 w 7467600"/>
              <a:gd name="connsiteY112" fmla="*/ 5059532 h 6858000"/>
              <a:gd name="connsiteX113" fmla="*/ 1997014 w 7467600"/>
              <a:gd name="connsiteY113" fmla="*/ 4698007 h 6858000"/>
              <a:gd name="connsiteX114" fmla="*/ 2305292 w 7467600"/>
              <a:gd name="connsiteY114" fmla="*/ 4219492 h 6858000"/>
              <a:gd name="connsiteX115" fmla="*/ 3360922 w 7467600"/>
              <a:gd name="connsiteY115" fmla="*/ 4529373 h 6858000"/>
              <a:gd name="connsiteX116" fmla="*/ 3492420 w 7467600"/>
              <a:gd name="connsiteY116" fmla="*/ 4510145 h 6858000"/>
              <a:gd name="connsiteX117" fmla="*/ 3364086 w 7467600"/>
              <a:gd name="connsiteY117" fmla="*/ 4480340 h 6858000"/>
              <a:gd name="connsiteX118" fmla="*/ 3225818 w 7467600"/>
              <a:gd name="connsiteY118" fmla="*/ 4411822 h 6858000"/>
              <a:gd name="connsiteX119" fmla="*/ 3129696 w 7467600"/>
              <a:gd name="connsiteY119" fmla="*/ 4360704 h 6858000"/>
              <a:gd name="connsiteX120" fmla="*/ 2814545 w 7467600"/>
              <a:gd name="connsiteY120" fmla="*/ 4282955 h 6858000"/>
              <a:gd name="connsiteX121" fmla="*/ 2305292 w 7467600"/>
              <a:gd name="connsiteY121" fmla="*/ 4219492 h 6858000"/>
              <a:gd name="connsiteX122" fmla="*/ 2626982 w 7467600"/>
              <a:gd name="connsiteY122" fmla="*/ 4206450 h 6858000"/>
              <a:gd name="connsiteX123" fmla="*/ 2490617 w 7467600"/>
              <a:gd name="connsiteY123" fmla="*/ 4206951 h 6858000"/>
              <a:gd name="connsiteX124" fmla="*/ 2819869 w 7467600"/>
              <a:gd name="connsiteY124" fmla="*/ 4252936 h 6858000"/>
              <a:gd name="connsiteX125" fmla="*/ 3143018 w 7467600"/>
              <a:gd name="connsiteY125" fmla="*/ 4332698 h 6858000"/>
              <a:gd name="connsiteX126" fmla="*/ 3241520 w 7467600"/>
              <a:gd name="connsiteY126" fmla="*/ 4385112 h 6858000"/>
              <a:gd name="connsiteX127" fmla="*/ 3374575 w 7467600"/>
              <a:gd name="connsiteY127" fmla="*/ 4451517 h 6858000"/>
              <a:gd name="connsiteX128" fmla="*/ 3505221 w 7467600"/>
              <a:gd name="connsiteY128" fmla="*/ 4480757 h 6858000"/>
              <a:gd name="connsiteX129" fmla="*/ 2626982 w 7467600"/>
              <a:gd name="connsiteY129" fmla="*/ 4206450 h 6858000"/>
              <a:gd name="connsiteX130" fmla="*/ 1310106 w 7467600"/>
              <a:gd name="connsiteY130" fmla="*/ 3943217 h 6858000"/>
              <a:gd name="connsiteX131" fmla="*/ 854994 w 7467600"/>
              <a:gd name="connsiteY131" fmla="*/ 4399136 h 6858000"/>
              <a:gd name="connsiteX132" fmla="*/ 742462 w 7467600"/>
              <a:gd name="connsiteY132" fmla="*/ 4594648 h 6858000"/>
              <a:gd name="connsiteX133" fmla="*/ 820602 w 7467600"/>
              <a:gd name="connsiteY133" fmla="*/ 4485915 h 6858000"/>
              <a:gd name="connsiteX134" fmla="*/ 878295 w 7467600"/>
              <a:gd name="connsiteY134" fmla="*/ 4403594 h 6858000"/>
              <a:gd name="connsiteX135" fmla="*/ 1240607 w 7467600"/>
              <a:gd name="connsiteY135" fmla="*/ 4010401 h 6858000"/>
              <a:gd name="connsiteX136" fmla="*/ 1310106 w 7467600"/>
              <a:gd name="connsiteY136" fmla="*/ 3943217 h 6858000"/>
              <a:gd name="connsiteX137" fmla="*/ 1423113 w 7467600"/>
              <a:gd name="connsiteY137" fmla="*/ 3874565 h 6858000"/>
              <a:gd name="connsiteX138" fmla="*/ 1260565 w 7467600"/>
              <a:gd name="connsiteY138" fmla="*/ 4031982 h 6858000"/>
              <a:gd name="connsiteX139" fmla="*/ 901900 w 7467600"/>
              <a:gd name="connsiteY139" fmla="*/ 4421236 h 6858000"/>
              <a:gd name="connsiteX140" fmla="*/ 845044 w 7467600"/>
              <a:gd name="connsiteY140" fmla="*/ 4502436 h 6858000"/>
              <a:gd name="connsiteX141" fmla="*/ 685926 w 7467600"/>
              <a:gd name="connsiteY141" fmla="*/ 4703069 h 6858000"/>
              <a:gd name="connsiteX142" fmla="*/ 684248 w 7467600"/>
              <a:gd name="connsiteY142" fmla="*/ 4706721 h 6858000"/>
              <a:gd name="connsiteX143" fmla="*/ 1423113 w 7467600"/>
              <a:gd name="connsiteY143" fmla="*/ 3874565 h 6858000"/>
              <a:gd name="connsiteX144" fmla="*/ 3316479 w 7467600"/>
              <a:gd name="connsiteY144" fmla="*/ 3872136 h 6858000"/>
              <a:gd name="connsiteX145" fmla="*/ 3546806 w 7467600"/>
              <a:gd name="connsiteY145" fmla="*/ 4356139 h 6858000"/>
              <a:gd name="connsiteX146" fmla="*/ 3364433 w 7467600"/>
              <a:gd name="connsiteY146" fmla="*/ 3953121 h 6858000"/>
              <a:gd name="connsiteX147" fmla="*/ 3316479 w 7467600"/>
              <a:gd name="connsiteY147" fmla="*/ 3872136 h 6858000"/>
              <a:gd name="connsiteX148" fmla="*/ 3291335 w 7467600"/>
              <a:gd name="connsiteY148" fmla="*/ 3767420 h 6858000"/>
              <a:gd name="connsiteX149" fmla="*/ 3390805 w 7467600"/>
              <a:gd name="connsiteY149" fmla="*/ 3937163 h 6858000"/>
              <a:gd name="connsiteX150" fmla="*/ 3579062 w 7467600"/>
              <a:gd name="connsiteY150" fmla="*/ 4359040 h 6858000"/>
              <a:gd name="connsiteX151" fmla="*/ 3467355 w 7467600"/>
              <a:gd name="connsiteY151" fmla="*/ 3988130 h 6858000"/>
              <a:gd name="connsiteX152" fmla="*/ 3310753 w 7467600"/>
              <a:gd name="connsiteY152" fmla="*/ 3787140 h 6858000"/>
              <a:gd name="connsiteX153" fmla="*/ 3291335 w 7467600"/>
              <a:gd name="connsiteY153" fmla="*/ 3767420 h 6858000"/>
              <a:gd name="connsiteX154" fmla="*/ 1635889 w 7467600"/>
              <a:gd name="connsiteY154" fmla="*/ 3709494 h 6858000"/>
              <a:gd name="connsiteX155" fmla="*/ 1634800 w 7467600"/>
              <a:gd name="connsiteY155" fmla="*/ 3731111 h 6858000"/>
              <a:gd name="connsiteX156" fmla="*/ 1635889 w 7467600"/>
              <a:gd name="connsiteY156" fmla="*/ 3709494 h 6858000"/>
              <a:gd name="connsiteX157" fmla="*/ 1510397 w 7467600"/>
              <a:gd name="connsiteY157" fmla="*/ 3684705 h 6858000"/>
              <a:gd name="connsiteX158" fmla="*/ 1146550 w 7467600"/>
              <a:gd name="connsiteY158" fmla="*/ 3802012 h 6858000"/>
              <a:gd name="connsiteX159" fmla="*/ 698834 w 7467600"/>
              <a:gd name="connsiteY159" fmla="*/ 3952272 h 6858000"/>
              <a:gd name="connsiteX160" fmla="*/ 34256 w 7467600"/>
              <a:gd name="connsiteY160" fmla="*/ 4347603 h 6858000"/>
              <a:gd name="connsiteX161" fmla="*/ 527241 w 7467600"/>
              <a:gd name="connsiteY161" fmla="*/ 4065078 h 6858000"/>
              <a:gd name="connsiteX162" fmla="*/ 1510397 w 7467600"/>
              <a:gd name="connsiteY162" fmla="*/ 3684705 h 6858000"/>
              <a:gd name="connsiteX163" fmla="*/ 1313114 w 7467600"/>
              <a:gd name="connsiteY163" fmla="*/ 3655216 h 6858000"/>
              <a:gd name="connsiteX164" fmla="*/ 1109304 w 7467600"/>
              <a:gd name="connsiteY164" fmla="*/ 3669030 h 6858000"/>
              <a:gd name="connsiteX165" fmla="*/ 8129 w 7467600"/>
              <a:gd name="connsiteY165" fmla="*/ 4330519 h 6858000"/>
              <a:gd name="connsiteX166" fmla="*/ 687572 w 7467600"/>
              <a:gd name="connsiteY166" fmla="*/ 3925629 h 6858000"/>
              <a:gd name="connsiteX167" fmla="*/ 1138365 w 7467600"/>
              <a:gd name="connsiteY167" fmla="*/ 3774515 h 6858000"/>
              <a:gd name="connsiteX168" fmla="*/ 1505579 w 7467600"/>
              <a:gd name="connsiteY168" fmla="*/ 3655526 h 6858000"/>
              <a:gd name="connsiteX169" fmla="*/ 1313114 w 7467600"/>
              <a:gd name="connsiteY169" fmla="*/ 3655216 h 6858000"/>
              <a:gd name="connsiteX170" fmla="*/ 3655073 w 7467600"/>
              <a:gd name="connsiteY170" fmla="*/ 3650884 h 6858000"/>
              <a:gd name="connsiteX171" fmla="*/ 3989938 w 7467600"/>
              <a:gd name="connsiteY171" fmla="*/ 3991685 h 6858000"/>
              <a:gd name="connsiteX172" fmla="*/ 4393907 w 7467600"/>
              <a:gd name="connsiteY172" fmla="*/ 4261258 h 6858000"/>
              <a:gd name="connsiteX173" fmla="*/ 4648051 w 7467600"/>
              <a:gd name="connsiteY173" fmla="*/ 4374051 h 6858000"/>
              <a:gd name="connsiteX174" fmla="*/ 4383389 w 7467600"/>
              <a:gd name="connsiteY174" fmla="*/ 4184369 h 6858000"/>
              <a:gd name="connsiteX175" fmla="*/ 4165508 w 7467600"/>
              <a:gd name="connsiteY175" fmla="*/ 4035196 h 6858000"/>
              <a:gd name="connsiteX176" fmla="*/ 4068162 w 7467600"/>
              <a:gd name="connsiteY176" fmla="*/ 3953394 h 6858000"/>
              <a:gd name="connsiteX177" fmla="*/ 3981416 w 7467600"/>
              <a:gd name="connsiteY177" fmla="*/ 3880482 h 6858000"/>
              <a:gd name="connsiteX178" fmla="*/ 3800147 w 7467600"/>
              <a:gd name="connsiteY178" fmla="*/ 3749872 h 6858000"/>
              <a:gd name="connsiteX179" fmla="*/ 3655073 w 7467600"/>
              <a:gd name="connsiteY179" fmla="*/ 3650884 h 6858000"/>
              <a:gd name="connsiteX180" fmla="*/ 3670252 w 7467600"/>
              <a:gd name="connsiteY180" fmla="*/ 3622798 h 6858000"/>
              <a:gd name="connsiteX181" fmla="*/ 3817258 w 7467600"/>
              <a:gd name="connsiteY181" fmla="*/ 3723577 h 6858000"/>
              <a:gd name="connsiteX182" fmla="*/ 4000461 w 7467600"/>
              <a:gd name="connsiteY182" fmla="*/ 3855966 h 6858000"/>
              <a:gd name="connsiteX183" fmla="*/ 4088180 w 7467600"/>
              <a:gd name="connsiteY183" fmla="*/ 3929774 h 6858000"/>
              <a:gd name="connsiteX184" fmla="*/ 4184555 w 7467600"/>
              <a:gd name="connsiteY184" fmla="*/ 4010683 h 6858000"/>
              <a:gd name="connsiteX185" fmla="*/ 4399563 w 7467600"/>
              <a:gd name="connsiteY185" fmla="*/ 4158106 h 6858000"/>
              <a:gd name="connsiteX186" fmla="*/ 4684469 w 7467600"/>
              <a:gd name="connsiteY186" fmla="*/ 4364680 h 6858000"/>
              <a:gd name="connsiteX187" fmla="*/ 4690271 w 7467600"/>
              <a:gd name="connsiteY187" fmla="*/ 4370034 h 6858000"/>
              <a:gd name="connsiteX188" fmla="*/ 4136093 w 7467600"/>
              <a:gd name="connsiteY188" fmla="*/ 3858466 h 6858000"/>
              <a:gd name="connsiteX189" fmla="*/ 3670252 w 7467600"/>
              <a:gd name="connsiteY189" fmla="*/ 3622798 h 6858000"/>
              <a:gd name="connsiteX190" fmla="*/ 4440129 w 7467600"/>
              <a:gd name="connsiteY190" fmla="*/ 3448571 h 6858000"/>
              <a:gd name="connsiteX191" fmla="*/ 4856525 w 7467600"/>
              <a:gd name="connsiteY191" fmla="*/ 3915351 h 6858000"/>
              <a:gd name="connsiteX192" fmla="*/ 5059055 w 7467600"/>
              <a:gd name="connsiteY192" fmla="*/ 4108918 h 6858000"/>
              <a:gd name="connsiteX193" fmla="*/ 5290070 w 7467600"/>
              <a:gd name="connsiteY193" fmla="*/ 4263619 h 6858000"/>
              <a:gd name="connsiteX194" fmla="*/ 4834991 w 7467600"/>
              <a:gd name="connsiteY194" fmla="*/ 3830985 h 6858000"/>
              <a:gd name="connsiteX195" fmla="*/ 4440129 w 7467600"/>
              <a:gd name="connsiteY195" fmla="*/ 3448571 h 6858000"/>
              <a:gd name="connsiteX196" fmla="*/ 4441737 w 7467600"/>
              <a:gd name="connsiteY196" fmla="*/ 3399734 h 6858000"/>
              <a:gd name="connsiteX197" fmla="*/ 4431236 w 7467600"/>
              <a:gd name="connsiteY197" fmla="*/ 3400954 h 6858000"/>
              <a:gd name="connsiteX198" fmla="*/ 4557150 w 7467600"/>
              <a:gd name="connsiteY198" fmla="*/ 3510023 h 6858000"/>
              <a:gd name="connsiteX199" fmla="*/ 4856936 w 7467600"/>
              <a:gd name="connsiteY199" fmla="*/ 3809146 h 6858000"/>
              <a:gd name="connsiteX200" fmla="*/ 5111996 w 7467600"/>
              <a:gd name="connsiteY200" fmla="*/ 4065759 h 6858000"/>
              <a:gd name="connsiteX201" fmla="*/ 5388878 w 7467600"/>
              <a:gd name="connsiteY201" fmla="*/ 4300185 h 6858000"/>
              <a:gd name="connsiteX202" fmla="*/ 5425556 w 7467600"/>
              <a:gd name="connsiteY202" fmla="*/ 4308967 h 6858000"/>
              <a:gd name="connsiteX203" fmla="*/ 4943646 w 7467600"/>
              <a:gd name="connsiteY203" fmla="*/ 3822916 h 6858000"/>
              <a:gd name="connsiteX204" fmla="*/ 4594837 w 7467600"/>
              <a:gd name="connsiteY204" fmla="*/ 3532274 h 6858000"/>
              <a:gd name="connsiteX205" fmla="*/ 4441737 w 7467600"/>
              <a:gd name="connsiteY205" fmla="*/ 3399734 h 6858000"/>
              <a:gd name="connsiteX206" fmla="*/ 5425834 w 7467600"/>
              <a:gd name="connsiteY206" fmla="*/ 3162785 h 6858000"/>
              <a:gd name="connsiteX207" fmla="*/ 5401644 w 7467600"/>
              <a:gd name="connsiteY207" fmla="*/ 3617847 h 6858000"/>
              <a:gd name="connsiteX208" fmla="*/ 5467256 w 7467600"/>
              <a:gd name="connsiteY208" fmla="*/ 4175494 h 6858000"/>
              <a:gd name="connsiteX209" fmla="*/ 5448069 w 7467600"/>
              <a:gd name="connsiteY209" fmla="*/ 3567554 h 6858000"/>
              <a:gd name="connsiteX210" fmla="*/ 5425834 w 7467600"/>
              <a:gd name="connsiteY210" fmla="*/ 3162785 h 6858000"/>
              <a:gd name="connsiteX211" fmla="*/ 1318687 w 7467600"/>
              <a:gd name="connsiteY211" fmla="*/ 3113840 h 6858000"/>
              <a:gd name="connsiteX212" fmla="*/ 1066793 w 7467600"/>
              <a:gd name="connsiteY212" fmla="*/ 3212171 h 6858000"/>
              <a:gd name="connsiteX213" fmla="*/ 993319 w 7467600"/>
              <a:gd name="connsiteY213" fmla="*/ 3247648 h 6858000"/>
              <a:gd name="connsiteX214" fmla="*/ 853081 w 7467600"/>
              <a:gd name="connsiteY214" fmla="*/ 3312410 h 6858000"/>
              <a:gd name="connsiteX215" fmla="*/ 805957 w 7467600"/>
              <a:gd name="connsiteY215" fmla="*/ 3330443 h 6858000"/>
              <a:gd name="connsiteX216" fmla="*/ 1318687 w 7467600"/>
              <a:gd name="connsiteY216" fmla="*/ 3113840 h 6858000"/>
              <a:gd name="connsiteX217" fmla="*/ 5453702 w 7467600"/>
              <a:gd name="connsiteY217" fmla="*/ 3090882 h 6858000"/>
              <a:gd name="connsiteX218" fmla="*/ 5480135 w 7467600"/>
              <a:gd name="connsiteY218" fmla="*/ 3565802 h 6858000"/>
              <a:gd name="connsiteX219" fmla="*/ 5499023 w 7467600"/>
              <a:gd name="connsiteY219" fmla="*/ 4166310 h 6858000"/>
              <a:gd name="connsiteX220" fmla="*/ 5547022 w 7467600"/>
              <a:gd name="connsiteY220" fmla="*/ 3607838 h 6858000"/>
              <a:gd name="connsiteX221" fmla="*/ 5515964 w 7467600"/>
              <a:gd name="connsiteY221" fmla="*/ 3378541 h 6858000"/>
              <a:gd name="connsiteX222" fmla="*/ 5453702 w 7467600"/>
              <a:gd name="connsiteY222" fmla="*/ 3090882 h 6858000"/>
              <a:gd name="connsiteX223" fmla="*/ 1238695 w 7467600"/>
              <a:gd name="connsiteY223" fmla="*/ 3076820 h 6858000"/>
              <a:gd name="connsiteX224" fmla="*/ 716371 w 7467600"/>
              <a:gd name="connsiteY224" fmla="*/ 3293249 h 6858000"/>
              <a:gd name="connsiteX225" fmla="*/ 579522 w 7467600"/>
              <a:gd name="connsiteY225" fmla="*/ 3371759 h 6858000"/>
              <a:gd name="connsiteX226" fmla="*/ 600288 w 7467600"/>
              <a:gd name="connsiteY226" fmla="*/ 3365555 h 6858000"/>
              <a:gd name="connsiteX227" fmla="*/ 840692 w 7467600"/>
              <a:gd name="connsiteY227" fmla="*/ 3284921 h 6858000"/>
              <a:gd name="connsiteX228" fmla="*/ 979248 w 7467600"/>
              <a:gd name="connsiteY228" fmla="*/ 3221003 h 6858000"/>
              <a:gd name="connsiteX229" fmla="*/ 1053282 w 7467600"/>
              <a:gd name="connsiteY229" fmla="*/ 3185247 h 6858000"/>
              <a:gd name="connsiteX230" fmla="*/ 1320603 w 7467600"/>
              <a:gd name="connsiteY230" fmla="*/ 3081281 h 6858000"/>
              <a:gd name="connsiteX231" fmla="*/ 1238695 w 7467600"/>
              <a:gd name="connsiteY231" fmla="*/ 3076820 h 6858000"/>
              <a:gd name="connsiteX232" fmla="*/ 5425627 w 7467600"/>
              <a:gd name="connsiteY232" fmla="*/ 2954192 h 6858000"/>
              <a:gd name="connsiteX233" fmla="*/ 5470770 w 7467600"/>
              <a:gd name="connsiteY233" fmla="*/ 3005435 h 6858000"/>
              <a:gd name="connsiteX234" fmla="*/ 5519779 w 7467600"/>
              <a:gd name="connsiteY234" fmla="*/ 4359223 h 6858000"/>
              <a:gd name="connsiteX235" fmla="*/ 5520293 w 7467600"/>
              <a:gd name="connsiteY235" fmla="*/ 4360602 h 6858000"/>
              <a:gd name="connsiteX236" fmla="*/ 5767221 w 7467600"/>
              <a:gd name="connsiteY236" fmla="*/ 4665564 h 6858000"/>
              <a:gd name="connsiteX237" fmla="*/ 6937169 w 7467600"/>
              <a:gd name="connsiteY237" fmla="*/ 4815941 h 6858000"/>
              <a:gd name="connsiteX238" fmla="*/ 6953922 w 7467600"/>
              <a:gd name="connsiteY238" fmla="*/ 4890068 h 6858000"/>
              <a:gd name="connsiteX239" fmla="*/ 6071359 w 7467600"/>
              <a:gd name="connsiteY239" fmla="*/ 4770770 h 6858000"/>
              <a:gd name="connsiteX240" fmla="*/ 6038839 w 7467600"/>
              <a:gd name="connsiteY240" fmla="*/ 4764474 h 6858000"/>
              <a:gd name="connsiteX241" fmla="*/ 6038706 w 7467600"/>
              <a:gd name="connsiteY241" fmla="*/ 4763847 h 6858000"/>
              <a:gd name="connsiteX242" fmla="*/ 6037784 w 7467600"/>
              <a:gd name="connsiteY242" fmla="*/ 4764270 h 6858000"/>
              <a:gd name="connsiteX243" fmla="*/ 6038839 w 7467600"/>
              <a:gd name="connsiteY243" fmla="*/ 4764474 h 6858000"/>
              <a:gd name="connsiteX244" fmla="*/ 6040338 w 7467600"/>
              <a:gd name="connsiteY244" fmla="*/ 4771418 h 6858000"/>
              <a:gd name="connsiteX245" fmla="*/ 6024488 w 7467600"/>
              <a:gd name="connsiteY245" fmla="*/ 4809903 h 6858000"/>
              <a:gd name="connsiteX246" fmla="*/ 5599771 w 7467600"/>
              <a:gd name="connsiteY246" fmla="*/ 5509652 h 6858000"/>
              <a:gd name="connsiteX247" fmla="*/ 5548843 w 7467600"/>
              <a:gd name="connsiteY247" fmla="*/ 5563845 h 6858000"/>
              <a:gd name="connsiteX248" fmla="*/ 5940952 w 7467600"/>
              <a:gd name="connsiteY248" fmla="*/ 6250028 h 6858000"/>
              <a:gd name="connsiteX249" fmla="*/ 6043441 w 7467600"/>
              <a:gd name="connsiteY249" fmla="*/ 6665847 h 6858000"/>
              <a:gd name="connsiteX250" fmla="*/ 6093432 w 7467600"/>
              <a:gd name="connsiteY250" fmla="*/ 6858000 h 6858000"/>
              <a:gd name="connsiteX251" fmla="*/ 6034344 w 7467600"/>
              <a:gd name="connsiteY251" fmla="*/ 6858000 h 6858000"/>
              <a:gd name="connsiteX252" fmla="*/ 6026679 w 7467600"/>
              <a:gd name="connsiteY252" fmla="*/ 6836959 h 6858000"/>
              <a:gd name="connsiteX253" fmla="*/ 5800441 w 7467600"/>
              <a:gd name="connsiteY253" fmla="*/ 6335286 h 6858000"/>
              <a:gd name="connsiteX254" fmla="*/ 5526562 w 7467600"/>
              <a:gd name="connsiteY254" fmla="*/ 5705388 h 6858000"/>
              <a:gd name="connsiteX255" fmla="*/ 5519640 w 7467600"/>
              <a:gd name="connsiteY255" fmla="*/ 5683774 h 6858000"/>
              <a:gd name="connsiteX256" fmla="*/ 5844559 w 7467600"/>
              <a:gd name="connsiteY256" fmla="*/ 6553349 h 6858000"/>
              <a:gd name="connsiteX257" fmla="*/ 5975994 w 7467600"/>
              <a:gd name="connsiteY257" fmla="*/ 6858000 h 6858000"/>
              <a:gd name="connsiteX258" fmla="*/ 5898547 w 7467600"/>
              <a:gd name="connsiteY258" fmla="*/ 6858000 h 6858000"/>
              <a:gd name="connsiteX259" fmla="*/ 5682041 w 7467600"/>
              <a:gd name="connsiteY259" fmla="*/ 6355860 h 6858000"/>
              <a:gd name="connsiteX260" fmla="*/ 5461758 w 7467600"/>
              <a:gd name="connsiteY260" fmla="*/ 5820220 h 6858000"/>
              <a:gd name="connsiteX261" fmla="*/ 5237282 w 7467600"/>
              <a:gd name="connsiteY261" fmla="*/ 6579086 h 6858000"/>
              <a:gd name="connsiteX262" fmla="*/ 5115009 w 7467600"/>
              <a:gd name="connsiteY262" fmla="*/ 6858000 h 6858000"/>
              <a:gd name="connsiteX263" fmla="*/ 5028074 w 7467600"/>
              <a:gd name="connsiteY263" fmla="*/ 6858000 h 6858000"/>
              <a:gd name="connsiteX264" fmla="*/ 5079508 w 7467600"/>
              <a:gd name="connsiteY264" fmla="*/ 6749074 h 6858000"/>
              <a:gd name="connsiteX265" fmla="*/ 5371846 w 7467600"/>
              <a:gd name="connsiteY265" fmla="*/ 5924413 h 6858000"/>
              <a:gd name="connsiteX266" fmla="*/ 5270512 w 7467600"/>
              <a:gd name="connsiteY266" fmla="*/ 6138975 h 6858000"/>
              <a:gd name="connsiteX267" fmla="*/ 5062409 w 7467600"/>
              <a:gd name="connsiteY267" fmla="*/ 6653544 h 6858000"/>
              <a:gd name="connsiteX268" fmla="*/ 5036628 w 7467600"/>
              <a:gd name="connsiteY268" fmla="*/ 6754247 h 6858000"/>
              <a:gd name="connsiteX269" fmla="*/ 5009112 w 7467600"/>
              <a:gd name="connsiteY269" fmla="*/ 6858000 h 6858000"/>
              <a:gd name="connsiteX270" fmla="*/ 4976679 w 7467600"/>
              <a:gd name="connsiteY270" fmla="*/ 6858000 h 6858000"/>
              <a:gd name="connsiteX271" fmla="*/ 5006537 w 7467600"/>
              <a:gd name="connsiteY271" fmla="*/ 6747068 h 6858000"/>
              <a:gd name="connsiteX272" fmla="*/ 5032723 w 7467600"/>
              <a:gd name="connsiteY272" fmla="*/ 6644957 h 6858000"/>
              <a:gd name="connsiteX273" fmla="*/ 5242949 w 7467600"/>
              <a:gd name="connsiteY273" fmla="*/ 6125175 h 6858000"/>
              <a:gd name="connsiteX274" fmla="*/ 5286321 w 7467600"/>
              <a:gd name="connsiteY274" fmla="*/ 6033555 h 6858000"/>
              <a:gd name="connsiteX275" fmla="*/ 5008210 w 7467600"/>
              <a:gd name="connsiteY275" fmla="*/ 6649194 h 6858000"/>
              <a:gd name="connsiteX276" fmla="*/ 4986321 w 7467600"/>
              <a:gd name="connsiteY276" fmla="*/ 6765687 h 6858000"/>
              <a:gd name="connsiteX277" fmla="*/ 4973474 w 7467600"/>
              <a:gd name="connsiteY277" fmla="*/ 6858000 h 6858000"/>
              <a:gd name="connsiteX278" fmla="*/ 4907178 w 7467600"/>
              <a:gd name="connsiteY278" fmla="*/ 6858000 h 6858000"/>
              <a:gd name="connsiteX279" fmla="*/ 4910810 w 7467600"/>
              <a:gd name="connsiteY279" fmla="*/ 6829660 h 6858000"/>
              <a:gd name="connsiteX280" fmla="*/ 4987461 w 7467600"/>
              <a:gd name="connsiteY280" fmla="*/ 6432994 h 6858000"/>
              <a:gd name="connsiteX281" fmla="*/ 5179262 w 7467600"/>
              <a:gd name="connsiteY281" fmla="*/ 6035044 h 6858000"/>
              <a:gd name="connsiteX282" fmla="*/ 4689678 w 7467600"/>
              <a:gd name="connsiteY282" fmla="*/ 6440241 h 6858000"/>
              <a:gd name="connsiteX283" fmla="*/ 4477543 w 7467600"/>
              <a:gd name="connsiteY283" fmla="*/ 6674836 h 6858000"/>
              <a:gd name="connsiteX284" fmla="*/ 4329957 w 7467600"/>
              <a:gd name="connsiteY284" fmla="*/ 6858000 h 6858000"/>
              <a:gd name="connsiteX285" fmla="*/ 4218595 w 7467600"/>
              <a:gd name="connsiteY285" fmla="*/ 6858000 h 6858000"/>
              <a:gd name="connsiteX286" fmla="*/ 4368888 w 7467600"/>
              <a:gd name="connsiteY286" fmla="*/ 6668412 h 6858000"/>
              <a:gd name="connsiteX287" fmla="*/ 4563091 w 7467600"/>
              <a:gd name="connsiteY287" fmla="*/ 6442508 h 6858000"/>
              <a:gd name="connsiteX288" fmla="*/ 5387324 w 7467600"/>
              <a:gd name="connsiteY288" fmla="*/ 5705830 h 6858000"/>
              <a:gd name="connsiteX289" fmla="*/ 5073620 w 7467600"/>
              <a:gd name="connsiteY289" fmla="*/ 5955437 h 6858000"/>
              <a:gd name="connsiteX290" fmla="*/ 4689789 w 7467600"/>
              <a:gd name="connsiteY290" fmla="*/ 6268382 h 6858000"/>
              <a:gd name="connsiteX291" fmla="*/ 4418722 w 7467600"/>
              <a:gd name="connsiteY291" fmla="*/ 6570886 h 6858000"/>
              <a:gd name="connsiteX292" fmla="*/ 4214944 w 7467600"/>
              <a:gd name="connsiteY292" fmla="*/ 6858000 h 6858000"/>
              <a:gd name="connsiteX293" fmla="*/ 4177898 w 7467600"/>
              <a:gd name="connsiteY293" fmla="*/ 6858000 h 6858000"/>
              <a:gd name="connsiteX294" fmla="*/ 4391597 w 7467600"/>
              <a:gd name="connsiteY294" fmla="*/ 6556370 h 6858000"/>
              <a:gd name="connsiteX295" fmla="*/ 4668889 w 7467600"/>
              <a:gd name="connsiteY295" fmla="*/ 6246399 h 6858000"/>
              <a:gd name="connsiteX296" fmla="*/ 5055427 w 7467600"/>
              <a:gd name="connsiteY296" fmla="*/ 5931476 h 6858000"/>
              <a:gd name="connsiteX297" fmla="*/ 5371814 w 7467600"/>
              <a:gd name="connsiteY297" fmla="*/ 5678975 h 6858000"/>
              <a:gd name="connsiteX298" fmla="*/ 4987918 w 7467600"/>
              <a:gd name="connsiteY298" fmla="*/ 5838701 h 6858000"/>
              <a:gd name="connsiteX299" fmla="*/ 4317146 w 7467600"/>
              <a:gd name="connsiteY299" fmla="*/ 6587716 h 6858000"/>
              <a:gd name="connsiteX300" fmla="*/ 4171627 w 7467600"/>
              <a:gd name="connsiteY300" fmla="*/ 6858000 h 6858000"/>
              <a:gd name="connsiteX301" fmla="*/ 4081585 w 7467600"/>
              <a:gd name="connsiteY301" fmla="*/ 6858000 h 6858000"/>
              <a:gd name="connsiteX302" fmla="*/ 4238603 w 7467600"/>
              <a:gd name="connsiteY302" fmla="*/ 6559341 h 6858000"/>
              <a:gd name="connsiteX303" fmla="*/ 4778333 w 7467600"/>
              <a:gd name="connsiteY303" fmla="*/ 5873626 h 6858000"/>
              <a:gd name="connsiteX304" fmla="*/ 5414185 w 7467600"/>
              <a:gd name="connsiteY304" fmla="*/ 5573882 h 6858000"/>
              <a:gd name="connsiteX305" fmla="*/ 5959648 w 7467600"/>
              <a:gd name="connsiteY305" fmla="*/ 4760797 h 6858000"/>
              <a:gd name="connsiteX306" fmla="*/ 5355019 w 7467600"/>
              <a:gd name="connsiteY306" fmla="*/ 4734672 h 6858000"/>
              <a:gd name="connsiteX307" fmla="*/ 5083565 w 7467600"/>
              <a:gd name="connsiteY307" fmla="*/ 5179121 h 6858000"/>
              <a:gd name="connsiteX308" fmla="*/ 4713577 w 7467600"/>
              <a:gd name="connsiteY308" fmla="*/ 5616803 h 6858000"/>
              <a:gd name="connsiteX309" fmla="*/ 3989559 w 7467600"/>
              <a:gd name="connsiteY309" fmla="*/ 6145945 h 6858000"/>
              <a:gd name="connsiteX310" fmla="*/ 3939824 w 7467600"/>
              <a:gd name="connsiteY310" fmla="*/ 6066900 h 6858000"/>
              <a:gd name="connsiteX311" fmla="*/ 4584537 w 7467600"/>
              <a:gd name="connsiteY311" fmla="*/ 5324826 h 6858000"/>
              <a:gd name="connsiteX312" fmla="*/ 5037105 w 7467600"/>
              <a:gd name="connsiteY312" fmla="*/ 5088765 h 6858000"/>
              <a:gd name="connsiteX313" fmla="*/ 5039930 w 7467600"/>
              <a:gd name="connsiteY313" fmla="*/ 5089585 h 6858000"/>
              <a:gd name="connsiteX314" fmla="*/ 5263764 w 7467600"/>
              <a:gd name="connsiteY314" fmla="*/ 4735525 h 6858000"/>
              <a:gd name="connsiteX315" fmla="*/ 4086300 w 7467600"/>
              <a:gd name="connsiteY315" fmla="*/ 4884599 h 6858000"/>
              <a:gd name="connsiteX316" fmla="*/ 4085485 w 7467600"/>
              <a:gd name="connsiteY316" fmla="*/ 4899070 h 6858000"/>
              <a:gd name="connsiteX317" fmla="*/ 3871915 w 7467600"/>
              <a:gd name="connsiteY317" fmla="*/ 5253645 h 6858000"/>
              <a:gd name="connsiteX318" fmla="*/ 3799374 w 7467600"/>
              <a:gd name="connsiteY318" fmla="*/ 5466127 h 6858000"/>
              <a:gd name="connsiteX319" fmla="*/ 3498850 w 7467600"/>
              <a:gd name="connsiteY319" fmla="*/ 6661888 h 6858000"/>
              <a:gd name="connsiteX320" fmla="*/ 3399216 w 7467600"/>
              <a:gd name="connsiteY320" fmla="*/ 6858000 h 6858000"/>
              <a:gd name="connsiteX321" fmla="*/ 3303688 w 7467600"/>
              <a:gd name="connsiteY321" fmla="*/ 6858000 h 6858000"/>
              <a:gd name="connsiteX322" fmla="*/ 3391774 w 7467600"/>
              <a:gd name="connsiteY322" fmla="*/ 6697181 h 6858000"/>
              <a:gd name="connsiteX323" fmla="*/ 3735540 w 7467600"/>
              <a:gd name="connsiteY323" fmla="*/ 5546923 h 6858000"/>
              <a:gd name="connsiteX324" fmla="*/ 3729438 w 7467600"/>
              <a:gd name="connsiteY324" fmla="*/ 5569058 h 6858000"/>
              <a:gd name="connsiteX325" fmla="*/ 3707782 w 7467600"/>
              <a:gd name="connsiteY325" fmla="*/ 5644908 h 6858000"/>
              <a:gd name="connsiteX326" fmla="*/ 3583827 w 7467600"/>
              <a:gd name="connsiteY326" fmla="*/ 6039215 h 6858000"/>
              <a:gd name="connsiteX327" fmla="*/ 3547861 w 7467600"/>
              <a:gd name="connsiteY327" fmla="*/ 6129609 h 6858000"/>
              <a:gd name="connsiteX328" fmla="*/ 3490905 w 7467600"/>
              <a:gd name="connsiteY328" fmla="*/ 6277660 h 6858000"/>
              <a:gd name="connsiteX329" fmla="*/ 3455859 w 7467600"/>
              <a:gd name="connsiteY329" fmla="*/ 6391301 h 6858000"/>
              <a:gd name="connsiteX330" fmla="*/ 3429112 w 7467600"/>
              <a:gd name="connsiteY330" fmla="*/ 6479469 h 6858000"/>
              <a:gd name="connsiteX331" fmla="*/ 3304862 w 7467600"/>
              <a:gd name="connsiteY331" fmla="*/ 6796476 h 6858000"/>
              <a:gd name="connsiteX332" fmla="*/ 3276071 w 7467600"/>
              <a:gd name="connsiteY332" fmla="*/ 6858000 h 6858000"/>
              <a:gd name="connsiteX333" fmla="*/ 3240805 w 7467600"/>
              <a:gd name="connsiteY333" fmla="*/ 6858000 h 6858000"/>
              <a:gd name="connsiteX334" fmla="*/ 3275917 w 7467600"/>
              <a:gd name="connsiteY334" fmla="*/ 6783192 h 6858000"/>
              <a:gd name="connsiteX335" fmla="*/ 3399358 w 7467600"/>
              <a:gd name="connsiteY335" fmla="*/ 6469011 h 6858000"/>
              <a:gd name="connsiteX336" fmla="*/ 3425650 w 7467600"/>
              <a:gd name="connsiteY336" fmla="*/ 6381333 h 6858000"/>
              <a:gd name="connsiteX337" fmla="*/ 3460661 w 7467600"/>
              <a:gd name="connsiteY337" fmla="*/ 6266763 h 6858000"/>
              <a:gd name="connsiteX338" fmla="*/ 3518021 w 7467600"/>
              <a:gd name="connsiteY338" fmla="*/ 6117298 h 6858000"/>
              <a:gd name="connsiteX339" fmla="*/ 3554035 w 7467600"/>
              <a:gd name="connsiteY339" fmla="*/ 6027832 h 6858000"/>
              <a:gd name="connsiteX340" fmla="*/ 3677174 w 7467600"/>
              <a:gd name="connsiteY340" fmla="*/ 5636351 h 6858000"/>
              <a:gd name="connsiteX341" fmla="*/ 3698819 w 7467600"/>
              <a:gd name="connsiteY341" fmla="*/ 5560503 h 6858000"/>
              <a:gd name="connsiteX342" fmla="*/ 3702094 w 7467600"/>
              <a:gd name="connsiteY342" fmla="*/ 5549194 h 6858000"/>
              <a:gd name="connsiteX343" fmla="*/ 3398355 w 7467600"/>
              <a:gd name="connsiteY343" fmla="*/ 6094603 h 6858000"/>
              <a:gd name="connsiteX344" fmla="*/ 3193941 w 7467600"/>
              <a:gd name="connsiteY344" fmla="*/ 6798775 h 6858000"/>
              <a:gd name="connsiteX345" fmla="*/ 3184140 w 7467600"/>
              <a:gd name="connsiteY345" fmla="*/ 6858000 h 6858000"/>
              <a:gd name="connsiteX346" fmla="*/ 3099978 w 7467600"/>
              <a:gd name="connsiteY346" fmla="*/ 6858000 h 6858000"/>
              <a:gd name="connsiteX347" fmla="*/ 3101556 w 7467600"/>
              <a:gd name="connsiteY347" fmla="*/ 6843337 h 6858000"/>
              <a:gd name="connsiteX348" fmla="*/ 3370162 w 7467600"/>
              <a:gd name="connsiteY348" fmla="*/ 5785550 h 6858000"/>
              <a:gd name="connsiteX349" fmla="*/ 3746477 w 7467600"/>
              <a:gd name="connsiteY349" fmla="*/ 5377889 h 6858000"/>
              <a:gd name="connsiteX350" fmla="*/ 3863399 w 7467600"/>
              <a:gd name="connsiteY350" fmla="*/ 5087257 h 6858000"/>
              <a:gd name="connsiteX351" fmla="*/ 3968712 w 7467600"/>
              <a:gd name="connsiteY351" fmla="*/ 4913989 h 6858000"/>
              <a:gd name="connsiteX352" fmla="*/ 2792390 w 7467600"/>
              <a:gd name="connsiteY352" fmla="*/ 5382974 h 6858000"/>
              <a:gd name="connsiteX353" fmla="*/ 2714982 w 7467600"/>
              <a:gd name="connsiteY353" fmla="*/ 5427051 h 6858000"/>
              <a:gd name="connsiteX354" fmla="*/ 2813361 w 7467600"/>
              <a:gd name="connsiteY354" fmla="*/ 6023912 h 6858000"/>
              <a:gd name="connsiteX355" fmla="*/ 2688430 w 7467600"/>
              <a:gd name="connsiteY355" fmla="*/ 6801564 h 6858000"/>
              <a:gd name="connsiteX356" fmla="*/ 2629626 w 7467600"/>
              <a:gd name="connsiteY356" fmla="*/ 6763394 h 6858000"/>
              <a:gd name="connsiteX357" fmla="*/ 2565328 w 7467600"/>
              <a:gd name="connsiteY357" fmla="*/ 5516399 h 6858000"/>
              <a:gd name="connsiteX358" fmla="*/ 1922999 w 7467600"/>
              <a:gd name="connsiteY358" fmla="*/ 5980343 h 6858000"/>
              <a:gd name="connsiteX359" fmla="*/ 1950261 w 7467600"/>
              <a:gd name="connsiteY359" fmla="*/ 6405858 h 6858000"/>
              <a:gd name="connsiteX360" fmla="*/ 2365554 w 7467600"/>
              <a:gd name="connsiteY360" fmla="*/ 6759107 h 6858000"/>
              <a:gd name="connsiteX361" fmla="*/ 2424142 w 7467600"/>
              <a:gd name="connsiteY361" fmla="*/ 6858000 h 6858000"/>
              <a:gd name="connsiteX362" fmla="*/ 2395994 w 7467600"/>
              <a:gd name="connsiteY362" fmla="*/ 6858000 h 6858000"/>
              <a:gd name="connsiteX363" fmla="*/ 2392863 w 7467600"/>
              <a:gd name="connsiteY363" fmla="*/ 6852964 h 6858000"/>
              <a:gd name="connsiteX364" fmla="*/ 2017589 w 7467600"/>
              <a:gd name="connsiteY364" fmla="*/ 6493982 h 6858000"/>
              <a:gd name="connsiteX365" fmla="*/ 2147336 w 7467600"/>
              <a:gd name="connsiteY365" fmla="*/ 6594052 h 6858000"/>
              <a:gd name="connsiteX366" fmla="*/ 2207047 w 7467600"/>
              <a:gd name="connsiteY366" fmla="*/ 6654540 h 6858000"/>
              <a:gd name="connsiteX367" fmla="*/ 2299106 w 7467600"/>
              <a:gd name="connsiteY367" fmla="*/ 6778931 h 6858000"/>
              <a:gd name="connsiteX368" fmla="*/ 2314430 w 7467600"/>
              <a:gd name="connsiteY368" fmla="*/ 6801144 h 6858000"/>
              <a:gd name="connsiteX369" fmla="*/ 2352406 w 7467600"/>
              <a:gd name="connsiteY369" fmla="*/ 6858000 h 6858000"/>
              <a:gd name="connsiteX370" fmla="*/ 2314492 w 7467600"/>
              <a:gd name="connsiteY370" fmla="*/ 6858000 h 6858000"/>
              <a:gd name="connsiteX371" fmla="*/ 2288095 w 7467600"/>
              <a:gd name="connsiteY371" fmla="*/ 6818030 h 6858000"/>
              <a:gd name="connsiteX372" fmla="*/ 2272768 w 7467600"/>
              <a:gd name="connsiteY372" fmla="*/ 6795822 h 6858000"/>
              <a:gd name="connsiteX373" fmla="*/ 2182715 w 7467600"/>
              <a:gd name="connsiteY373" fmla="*/ 6675071 h 6858000"/>
              <a:gd name="connsiteX374" fmla="*/ 2032061 w 7467600"/>
              <a:gd name="connsiteY374" fmla="*/ 6541380 h 6858000"/>
              <a:gd name="connsiteX375" fmla="*/ 2257220 w 7467600"/>
              <a:gd name="connsiteY375" fmla="*/ 6826257 h 6858000"/>
              <a:gd name="connsiteX376" fmla="*/ 2281324 w 7467600"/>
              <a:gd name="connsiteY376" fmla="*/ 6858000 h 6858000"/>
              <a:gd name="connsiteX377" fmla="*/ 2242860 w 7467600"/>
              <a:gd name="connsiteY377" fmla="*/ 6858000 h 6858000"/>
              <a:gd name="connsiteX378" fmla="*/ 2232818 w 7467600"/>
              <a:gd name="connsiteY378" fmla="*/ 6844926 h 6858000"/>
              <a:gd name="connsiteX379" fmla="*/ 1990172 w 7467600"/>
              <a:gd name="connsiteY379" fmla="*/ 6542121 h 6858000"/>
              <a:gd name="connsiteX380" fmla="*/ 2124090 w 7467600"/>
              <a:gd name="connsiteY380" fmla="*/ 6761017 h 6858000"/>
              <a:gd name="connsiteX381" fmla="*/ 2200380 w 7467600"/>
              <a:gd name="connsiteY381" fmla="*/ 6858000 h 6858000"/>
              <a:gd name="connsiteX382" fmla="*/ 2147507 w 7467600"/>
              <a:gd name="connsiteY382" fmla="*/ 6858000 h 6858000"/>
              <a:gd name="connsiteX383" fmla="*/ 2070668 w 7467600"/>
              <a:gd name="connsiteY383" fmla="*/ 6761520 h 6858000"/>
              <a:gd name="connsiteX384" fmla="*/ 1975142 w 7467600"/>
              <a:gd name="connsiteY384" fmla="*/ 6585570 h 6858000"/>
              <a:gd name="connsiteX385" fmla="*/ 2050035 w 7467600"/>
              <a:gd name="connsiteY385" fmla="*/ 6813345 h 6858000"/>
              <a:gd name="connsiteX386" fmla="*/ 2063025 w 7467600"/>
              <a:gd name="connsiteY386" fmla="*/ 6858000 h 6858000"/>
              <a:gd name="connsiteX387" fmla="*/ 2021675 w 7467600"/>
              <a:gd name="connsiteY387" fmla="*/ 6858000 h 6858000"/>
              <a:gd name="connsiteX388" fmla="*/ 2019308 w 7467600"/>
              <a:gd name="connsiteY388" fmla="*/ 6847118 h 6858000"/>
              <a:gd name="connsiteX389" fmla="*/ 1938835 w 7467600"/>
              <a:gd name="connsiteY389" fmla="*/ 6551160 h 6858000"/>
              <a:gd name="connsiteX390" fmla="*/ 1953230 w 7467600"/>
              <a:gd name="connsiteY390" fmla="*/ 6759699 h 6858000"/>
              <a:gd name="connsiteX391" fmla="*/ 1956763 w 7467600"/>
              <a:gd name="connsiteY391" fmla="*/ 6778191 h 6858000"/>
              <a:gd name="connsiteX392" fmla="*/ 1967925 w 7467600"/>
              <a:gd name="connsiteY392" fmla="*/ 6858000 h 6858000"/>
              <a:gd name="connsiteX393" fmla="*/ 1936622 w 7467600"/>
              <a:gd name="connsiteY393" fmla="*/ 6858000 h 6858000"/>
              <a:gd name="connsiteX394" fmla="*/ 1926261 w 7467600"/>
              <a:gd name="connsiteY394" fmla="*/ 6784064 h 6858000"/>
              <a:gd name="connsiteX395" fmla="*/ 1922724 w 7467600"/>
              <a:gd name="connsiteY395" fmla="*/ 6765577 h 6858000"/>
              <a:gd name="connsiteX396" fmla="*/ 1904650 w 7467600"/>
              <a:gd name="connsiteY396" fmla="*/ 6639616 h 6858000"/>
              <a:gd name="connsiteX397" fmla="*/ 1885273 w 7467600"/>
              <a:gd name="connsiteY397" fmla="*/ 6858000 h 6858000"/>
              <a:gd name="connsiteX398" fmla="*/ 1854363 w 7467600"/>
              <a:gd name="connsiteY398" fmla="*/ 6858000 h 6858000"/>
              <a:gd name="connsiteX399" fmla="*/ 1880391 w 7467600"/>
              <a:gd name="connsiteY399" fmla="*/ 6603796 h 6858000"/>
              <a:gd name="connsiteX400" fmla="*/ 1818273 w 7467600"/>
              <a:gd name="connsiteY400" fmla="*/ 6715729 h 6858000"/>
              <a:gd name="connsiteX401" fmla="*/ 1794691 w 7467600"/>
              <a:gd name="connsiteY401" fmla="*/ 6843239 h 6858000"/>
              <a:gd name="connsiteX402" fmla="*/ 1794914 w 7467600"/>
              <a:gd name="connsiteY402" fmla="*/ 6858000 h 6858000"/>
              <a:gd name="connsiteX403" fmla="*/ 1746128 w 7467600"/>
              <a:gd name="connsiteY403" fmla="*/ 6858000 h 6858000"/>
              <a:gd name="connsiteX404" fmla="*/ 1753934 w 7467600"/>
              <a:gd name="connsiteY404" fmla="*/ 6724796 h 6858000"/>
              <a:gd name="connsiteX405" fmla="*/ 1792053 w 7467600"/>
              <a:gd name="connsiteY405" fmla="*/ 6572396 h 6858000"/>
              <a:gd name="connsiteX406" fmla="*/ 1862248 w 7467600"/>
              <a:gd name="connsiteY406" fmla="*/ 6266397 h 6858000"/>
              <a:gd name="connsiteX407" fmla="*/ 1862250 w 7467600"/>
              <a:gd name="connsiteY407" fmla="*/ 6033531 h 6858000"/>
              <a:gd name="connsiteX408" fmla="*/ 1211999 w 7467600"/>
              <a:gd name="connsiteY408" fmla="*/ 6683610 h 6858000"/>
              <a:gd name="connsiteX409" fmla="*/ 1213266 w 7467600"/>
              <a:gd name="connsiteY409" fmla="*/ 6691947 h 6858000"/>
              <a:gd name="connsiteX410" fmla="*/ 1203370 w 7467600"/>
              <a:gd name="connsiteY410" fmla="*/ 6850676 h 6858000"/>
              <a:gd name="connsiteX411" fmla="*/ 1203671 w 7467600"/>
              <a:gd name="connsiteY411" fmla="*/ 6858000 h 6858000"/>
              <a:gd name="connsiteX412" fmla="*/ 1143180 w 7467600"/>
              <a:gd name="connsiteY412" fmla="*/ 6858000 h 6858000"/>
              <a:gd name="connsiteX413" fmla="*/ 1142176 w 7467600"/>
              <a:gd name="connsiteY413" fmla="*/ 6766045 h 6858000"/>
              <a:gd name="connsiteX414" fmla="*/ 1067484 w 7467600"/>
              <a:gd name="connsiteY414" fmla="*/ 6858000 h 6858000"/>
              <a:gd name="connsiteX415" fmla="*/ 953928 w 7467600"/>
              <a:gd name="connsiteY415" fmla="*/ 6858000 h 6858000"/>
              <a:gd name="connsiteX416" fmla="*/ 959715 w 7467600"/>
              <a:gd name="connsiteY416" fmla="*/ 6850185 h 6858000"/>
              <a:gd name="connsiteX417" fmla="*/ 1483788 w 7467600"/>
              <a:gd name="connsiteY417" fmla="*/ 6259174 h 6858000"/>
              <a:gd name="connsiteX418" fmla="*/ 1100671 w 7467600"/>
              <a:gd name="connsiteY418" fmla="*/ 6252137 h 6858000"/>
              <a:gd name="connsiteX419" fmla="*/ 1090144 w 7467600"/>
              <a:gd name="connsiteY419" fmla="*/ 6256748 h 6858000"/>
              <a:gd name="connsiteX420" fmla="*/ 1095872 w 7467600"/>
              <a:gd name="connsiteY420" fmla="*/ 6271892 h 6858000"/>
              <a:gd name="connsiteX421" fmla="*/ 262785 w 7467600"/>
              <a:gd name="connsiteY421" fmla="*/ 6845450 h 6858000"/>
              <a:gd name="connsiteX422" fmla="*/ 209968 w 7467600"/>
              <a:gd name="connsiteY422" fmla="*/ 6770713 h 6858000"/>
              <a:gd name="connsiteX423" fmla="*/ 873460 w 7467600"/>
              <a:gd name="connsiteY423" fmla="*/ 6253768 h 6858000"/>
              <a:gd name="connsiteX424" fmla="*/ 192686 w 7467600"/>
              <a:gd name="connsiteY424" fmla="*/ 5849257 h 6858000"/>
              <a:gd name="connsiteX425" fmla="*/ 4696 w 7467600"/>
              <a:gd name="connsiteY425" fmla="*/ 5697668 h 6858000"/>
              <a:gd name="connsiteX426" fmla="*/ 0 w 7467600"/>
              <a:gd name="connsiteY426" fmla="*/ 5689984 h 6858000"/>
              <a:gd name="connsiteX427" fmla="*/ 0 w 7467600"/>
              <a:gd name="connsiteY427" fmla="*/ 5513472 h 6858000"/>
              <a:gd name="connsiteX428" fmla="*/ 174101 w 7467600"/>
              <a:gd name="connsiteY428" fmla="*/ 5620277 h 6858000"/>
              <a:gd name="connsiteX429" fmla="*/ 891800 w 7467600"/>
              <a:gd name="connsiteY429" fmla="*/ 6036935 h 6858000"/>
              <a:gd name="connsiteX430" fmla="*/ 1072219 w 7467600"/>
              <a:gd name="connsiteY430" fmla="*/ 6169443 h 6858000"/>
              <a:gd name="connsiteX431" fmla="*/ 1074117 w 7467600"/>
              <a:gd name="connsiteY431" fmla="*/ 6170301 h 6858000"/>
              <a:gd name="connsiteX432" fmla="*/ 1083114 w 7467600"/>
              <a:gd name="connsiteY432" fmla="*/ 6174131 h 6858000"/>
              <a:gd name="connsiteX433" fmla="*/ 1543010 w 7467600"/>
              <a:gd name="connsiteY433" fmla="*/ 6191140 h 6858000"/>
              <a:gd name="connsiteX434" fmla="*/ 1551080 w 7467600"/>
              <a:gd name="connsiteY434" fmla="*/ 6195006 h 6858000"/>
              <a:gd name="connsiteX435" fmla="*/ 2345443 w 7467600"/>
              <a:gd name="connsiteY435" fmla="*/ 5549882 h 6858000"/>
              <a:gd name="connsiteX436" fmla="*/ 1721499 w 7467600"/>
              <a:gd name="connsiteY436" fmla="*/ 5599969 h 6858000"/>
              <a:gd name="connsiteX437" fmla="*/ 767716 w 7467600"/>
              <a:gd name="connsiteY437" fmla="*/ 5472768 h 6858000"/>
              <a:gd name="connsiteX438" fmla="*/ 722147 w 7467600"/>
              <a:gd name="connsiteY438" fmla="*/ 5393091 h 6858000"/>
              <a:gd name="connsiteX439" fmla="*/ 1485552 w 7467600"/>
              <a:gd name="connsiteY439" fmla="*/ 5313202 h 6858000"/>
              <a:gd name="connsiteX440" fmla="*/ 2143004 w 7467600"/>
              <a:gd name="connsiteY440" fmla="*/ 5402420 h 6858000"/>
              <a:gd name="connsiteX441" fmla="*/ 1933391 w 7467600"/>
              <a:gd name="connsiteY441" fmla="*/ 5156971 h 6858000"/>
              <a:gd name="connsiteX442" fmla="*/ 1827118 w 7467600"/>
              <a:gd name="connsiteY442" fmla="*/ 4968410 h 6858000"/>
              <a:gd name="connsiteX443" fmla="*/ 1837349 w 7467600"/>
              <a:gd name="connsiteY443" fmla="*/ 4956357 h 6858000"/>
              <a:gd name="connsiteX444" fmla="*/ 2162835 w 7467600"/>
              <a:gd name="connsiteY444" fmla="*/ 5187853 h 6858000"/>
              <a:gd name="connsiteX445" fmla="*/ 2257167 w 7467600"/>
              <a:gd name="connsiteY445" fmla="*/ 5462123 h 6858000"/>
              <a:gd name="connsiteX446" fmla="*/ 2261598 w 7467600"/>
              <a:gd name="connsiteY446" fmla="*/ 5467998 h 6858000"/>
              <a:gd name="connsiteX447" fmla="*/ 2437177 w 7467600"/>
              <a:gd name="connsiteY447" fmla="*/ 5479608 h 6858000"/>
              <a:gd name="connsiteX448" fmla="*/ 2445247 w 7467600"/>
              <a:gd name="connsiteY448" fmla="*/ 5483476 h 6858000"/>
              <a:gd name="connsiteX449" fmla="*/ 2743626 w 7467600"/>
              <a:gd name="connsiteY449" fmla="*/ 5304819 h 6858000"/>
              <a:gd name="connsiteX450" fmla="*/ 3048102 w 7467600"/>
              <a:gd name="connsiteY450" fmla="*/ 5150595 h 6858000"/>
              <a:gd name="connsiteX451" fmla="*/ 1799414 w 7467600"/>
              <a:gd name="connsiteY451" fmla="*/ 4694732 h 6858000"/>
              <a:gd name="connsiteX452" fmla="*/ 1771735 w 7467600"/>
              <a:gd name="connsiteY452" fmla="*/ 4619929 h 6858000"/>
              <a:gd name="connsiteX453" fmla="*/ 3104273 w 7467600"/>
              <a:gd name="connsiteY453" fmla="*/ 5076159 h 6858000"/>
              <a:gd name="connsiteX454" fmla="*/ 3113245 w 7467600"/>
              <a:gd name="connsiteY454" fmla="*/ 5090705 h 6858000"/>
              <a:gd name="connsiteX455" fmla="*/ 3126294 w 7467600"/>
              <a:gd name="connsiteY455" fmla="*/ 5114400 h 6858000"/>
              <a:gd name="connsiteX456" fmla="*/ 3937433 w 7467600"/>
              <a:gd name="connsiteY456" fmla="*/ 4830473 h 6858000"/>
              <a:gd name="connsiteX457" fmla="*/ 3590475 w 7467600"/>
              <a:gd name="connsiteY457" fmla="*/ 4597974 h 6858000"/>
              <a:gd name="connsiteX458" fmla="*/ 3100264 w 7467600"/>
              <a:gd name="connsiteY458" fmla="*/ 4579845 h 6858000"/>
              <a:gd name="connsiteX459" fmla="*/ 2183576 w 7467600"/>
              <a:gd name="connsiteY459" fmla="*/ 4227150 h 6858000"/>
              <a:gd name="connsiteX460" fmla="*/ 2151029 w 7467600"/>
              <a:gd name="connsiteY460" fmla="*/ 4146947 h 6858000"/>
              <a:gd name="connsiteX461" fmla="*/ 3563434 w 7467600"/>
              <a:gd name="connsiteY461" fmla="*/ 4469115 h 6858000"/>
              <a:gd name="connsiteX462" fmla="*/ 3177952 w 7467600"/>
              <a:gd name="connsiteY462" fmla="*/ 3657386 h 6858000"/>
              <a:gd name="connsiteX463" fmla="*/ 3189263 w 7467600"/>
              <a:gd name="connsiteY463" fmla="*/ 3625726 h 6858000"/>
              <a:gd name="connsiteX464" fmla="*/ 3560912 w 7467600"/>
              <a:gd name="connsiteY464" fmla="*/ 4079863 h 6858000"/>
              <a:gd name="connsiteX465" fmla="*/ 3626636 w 7467600"/>
              <a:gd name="connsiteY465" fmla="*/ 4512230 h 6858000"/>
              <a:gd name="connsiteX466" fmla="*/ 3653088 w 7467600"/>
              <a:gd name="connsiteY466" fmla="*/ 4521417 h 6858000"/>
              <a:gd name="connsiteX467" fmla="*/ 3988128 w 7467600"/>
              <a:gd name="connsiteY467" fmla="*/ 4817267 h 6858000"/>
              <a:gd name="connsiteX468" fmla="*/ 4830582 w 7467600"/>
              <a:gd name="connsiteY468" fmla="*/ 4676000 h 6858000"/>
              <a:gd name="connsiteX469" fmla="*/ 4830100 w 7467600"/>
              <a:gd name="connsiteY469" fmla="*/ 4675554 h 6858000"/>
              <a:gd name="connsiteX470" fmla="*/ 4036318 w 7467600"/>
              <a:gd name="connsiteY470" fmla="*/ 4147013 h 6858000"/>
              <a:gd name="connsiteX471" fmla="*/ 3432098 w 7467600"/>
              <a:gd name="connsiteY471" fmla="*/ 3537312 h 6858000"/>
              <a:gd name="connsiteX472" fmla="*/ 3446761 w 7467600"/>
              <a:gd name="connsiteY472" fmla="*/ 3461278 h 6858000"/>
              <a:gd name="connsiteX473" fmla="*/ 4419733 w 7467600"/>
              <a:gd name="connsiteY473" fmla="*/ 3963555 h 6858000"/>
              <a:gd name="connsiteX474" fmla="*/ 4781371 w 7467600"/>
              <a:gd name="connsiteY474" fmla="*/ 4458604 h 6858000"/>
              <a:gd name="connsiteX475" fmla="*/ 4780440 w 7467600"/>
              <a:gd name="connsiteY475" fmla="*/ 4470290 h 6858000"/>
              <a:gd name="connsiteX476" fmla="*/ 4898954 w 7467600"/>
              <a:gd name="connsiteY476" fmla="*/ 4662092 h 6858000"/>
              <a:gd name="connsiteX477" fmla="*/ 4900699 w 7467600"/>
              <a:gd name="connsiteY477" fmla="*/ 4670867 h 6858000"/>
              <a:gd name="connsiteX478" fmla="*/ 5714511 w 7467600"/>
              <a:gd name="connsiteY478" fmla="*/ 4663483 h 6858000"/>
              <a:gd name="connsiteX479" fmla="*/ 5464793 w 7467600"/>
              <a:gd name="connsiteY479" fmla="*/ 4393556 h 6858000"/>
              <a:gd name="connsiteX480" fmla="*/ 5461897 w 7467600"/>
              <a:gd name="connsiteY480" fmla="*/ 4390879 h 6858000"/>
              <a:gd name="connsiteX481" fmla="*/ 4294126 w 7467600"/>
              <a:gd name="connsiteY481" fmla="*/ 3303048 h 6858000"/>
              <a:gd name="connsiteX482" fmla="*/ 4305321 w 7467600"/>
              <a:gd name="connsiteY482" fmla="*/ 3256953 h 6858000"/>
              <a:gd name="connsiteX483" fmla="*/ 4949299 w 7467600"/>
              <a:gd name="connsiteY483" fmla="*/ 3766336 h 6858000"/>
              <a:gd name="connsiteX484" fmla="*/ 5291452 w 7467600"/>
              <a:gd name="connsiteY484" fmla="*/ 4076801 h 6858000"/>
              <a:gd name="connsiteX485" fmla="*/ 5434998 w 7467600"/>
              <a:gd name="connsiteY485" fmla="*/ 4254100 h 6858000"/>
              <a:gd name="connsiteX486" fmla="*/ 5351015 w 7467600"/>
              <a:gd name="connsiteY486" fmla="*/ 3760989 h 6858000"/>
              <a:gd name="connsiteX487" fmla="*/ 5413780 w 7467600"/>
              <a:gd name="connsiteY487" fmla="*/ 2966265 h 6858000"/>
              <a:gd name="connsiteX488" fmla="*/ 5425627 w 7467600"/>
              <a:gd name="connsiteY488" fmla="*/ 2954192 h 6858000"/>
              <a:gd name="connsiteX489" fmla="*/ 6604735 w 7467600"/>
              <a:gd name="connsiteY489" fmla="*/ 2041381 h 6858000"/>
              <a:gd name="connsiteX490" fmla="*/ 7204487 w 7467600"/>
              <a:gd name="connsiteY490" fmla="*/ 2742112 h 6858000"/>
              <a:gd name="connsiteX491" fmla="*/ 7131592 w 7467600"/>
              <a:gd name="connsiteY491" fmla="*/ 2672096 h 6858000"/>
              <a:gd name="connsiteX492" fmla="*/ 6996344 w 7467600"/>
              <a:gd name="connsiteY492" fmla="*/ 2518310 h 6858000"/>
              <a:gd name="connsiteX493" fmla="*/ 6735495 w 7467600"/>
              <a:gd name="connsiteY493" fmla="*/ 2196890 h 6858000"/>
              <a:gd name="connsiteX494" fmla="*/ 6721901 w 7467600"/>
              <a:gd name="connsiteY494" fmla="*/ 2179274 h 6858000"/>
              <a:gd name="connsiteX495" fmla="*/ 6604735 w 7467600"/>
              <a:gd name="connsiteY495" fmla="*/ 2041381 h 6858000"/>
              <a:gd name="connsiteX496" fmla="*/ 6591670 w 7467600"/>
              <a:gd name="connsiteY496" fmla="*/ 1988277 h 6858000"/>
              <a:gd name="connsiteX497" fmla="*/ 6747349 w 7467600"/>
              <a:gd name="connsiteY497" fmla="*/ 2160069 h 6858000"/>
              <a:gd name="connsiteX498" fmla="*/ 6760943 w 7467600"/>
              <a:gd name="connsiteY498" fmla="*/ 2177686 h 6858000"/>
              <a:gd name="connsiteX499" fmla="*/ 7021065 w 7467600"/>
              <a:gd name="connsiteY499" fmla="*/ 2498102 h 6858000"/>
              <a:gd name="connsiteX500" fmla="*/ 7155223 w 7467600"/>
              <a:gd name="connsiteY500" fmla="*/ 2650386 h 6858000"/>
              <a:gd name="connsiteX501" fmla="*/ 7203167 w 7467600"/>
              <a:gd name="connsiteY501" fmla="*/ 2697288 h 6858000"/>
              <a:gd name="connsiteX502" fmla="*/ 6937703 w 7467600"/>
              <a:gd name="connsiteY502" fmla="*/ 2321981 h 6858000"/>
              <a:gd name="connsiteX503" fmla="*/ 6591670 w 7467600"/>
              <a:gd name="connsiteY503" fmla="*/ 1988277 h 6858000"/>
              <a:gd name="connsiteX504" fmla="*/ 5798671 w 7467600"/>
              <a:gd name="connsiteY504" fmla="*/ 1981601 h 6858000"/>
              <a:gd name="connsiteX505" fmla="*/ 5754709 w 7467600"/>
              <a:gd name="connsiteY505" fmla="*/ 2071454 h 6858000"/>
              <a:gd name="connsiteX506" fmla="*/ 5763044 w 7467600"/>
              <a:gd name="connsiteY506" fmla="*/ 2842206 h 6858000"/>
              <a:gd name="connsiteX507" fmla="*/ 5764974 w 7467600"/>
              <a:gd name="connsiteY507" fmla="*/ 2799609 h 6858000"/>
              <a:gd name="connsiteX508" fmla="*/ 5767665 w 7467600"/>
              <a:gd name="connsiteY508" fmla="*/ 2666409 h 6858000"/>
              <a:gd name="connsiteX509" fmla="*/ 5763055 w 7467600"/>
              <a:gd name="connsiteY509" fmla="*/ 2579705 h 6858000"/>
              <a:gd name="connsiteX510" fmla="*/ 5758079 w 7467600"/>
              <a:gd name="connsiteY510" fmla="*/ 2492508 h 6858000"/>
              <a:gd name="connsiteX511" fmla="*/ 5779325 w 7467600"/>
              <a:gd name="connsiteY511" fmla="*/ 2197069 h 6858000"/>
              <a:gd name="connsiteX512" fmla="*/ 5798671 w 7467600"/>
              <a:gd name="connsiteY512" fmla="*/ 1981601 h 6858000"/>
              <a:gd name="connsiteX513" fmla="*/ 5829202 w 7467600"/>
              <a:gd name="connsiteY513" fmla="*/ 1971679 h 6858000"/>
              <a:gd name="connsiteX514" fmla="*/ 5809558 w 7467600"/>
              <a:gd name="connsiteY514" fmla="*/ 2198043 h 6858000"/>
              <a:gd name="connsiteX515" fmla="*/ 5788653 w 7467600"/>
              <a:gd name="connsiteY515" fmla="*/ 2489430 h 6858000"/>
              <a:gd name="connsiteX516" fmla="*/ 5793439 w 7467600"/>
              <a:gd name="connsiteY516" fmla="*/ 2575235 h 6858000"/>
              <a:gd name="connsiteX517" fmla="*/ 5796837 w 7467600"/>
              <a:gd name="connsiteY517" fmla="*/ 2637633 h 6858000"/>
              <a:gd name="connsiteX518" fmla="*/ 5818614 w 7467600"/>
              <a:gd name="connsiteY518" fmla="*/ 2473055 h 6858000"/>
              <a:gd name="connsiteX519" fmla="*/ 5829202 w 7467600"/>
              <a:gd name="connsiteY519" fmla="*/ 1971679 h 6858000"/>
              <a:gd name="connsiteX520" fmla="*/ 5911389 w 7467600"/>
              <a:gd name="connsiteY520" fmla="*/ 1898371 h 6858000"/>
              <a:gd name="connsiteX521" fmla="*/ 6237627 w 7467600"/>
              <a:gd name="connsiteY521" fmla="*/ 2231921 h 6858000"/>
              <a:gd name="connsiteX522" fmla="*/ 5911389 w 7467600"/>
              <a:gd name="connsiteY522" fmla="*/ 1898371 h 6858000"/>
              <a:gd name="connsiteX523" fmla="*/ 6944437 w 7467600"/>
              <a:gd name="connsiteY523" fmla="*/ 1575402 h 6858000"/>
              <a:gd name="connsiteX524" fmla="*/ 6304730 w 7467600"/>
              <a:gd name="connsiteY524" fmla="*/ 1766654 h 6858000"/>
              <a:gd name="connsiteX525" fmla="*/ 6944437 w 7467600"/>
              <a:gd name="connsiteY525" fmla="*/ 1575402 h 6858000"/>
              <a:gd name="connsiteX526" fmla="*/ 7019523 w 7467600"/>
              <a:gd name="connsiteY526" fmla="*/ 1519450 h 6858000"/>
              <a:gd name="connsiteX527" fmla="*/ 6298091 w 7467600"/>
              <a:gd name="connsiteY527" fmla="*/ 1737122 h 6858000"/>
              <a:gd name="connsiteX528" fmla="*/ 7019523 w 7467600"/>
              <a:gd name="connsiteY528" fmla="*/ 1519450 h 6858000"/>
              <a:gd name="connsiteX529" fmla="*/ 2399523 w 7467600"/>
              <a:gd name="connsiteY529" fmla="*/ 1428234 h 6858000"/>
              <a:gd name="connsiteX530" fmla="*/ 2224982 w 7467600"/>
              <a:gd name="connsiteY530" fmla="*/ 1826201 h 6858000"/>
              <a:gd name="connsiteX531" fmla="*/ 2096099 w 7467600"/>
              <a:gd name="connsiteY531" fmla="*/ 2345900 h 6858000"/>
              <a:gd name="connsiteX532" fmla="*/ 2283317 w 7467600"/>
              <a:gd name="connsiteY532" fmla="*/ 1796925 h 6858000"/>
              <a:gd name="connsiteX533" fmla="*/ 2399523 w 7467600"/>
              <a:gd name="connsiteY533" fmla="*/ 1428234 h 6858000"/>
              <a:gd name="connsiteX534" fmla="*/ 2448558 w 7467600"/>
              <a:gd name="connsiteY534" fmla="*/ 1373435 h 6858000"/>
              <a:gd name="connsiteX535" fmla="*/ 2312521 w 7467600"/>
              <a:gd name="connsiteY535" fmla="*/ 1806140 h 6858000"/>
              <a:gd name="connsiteX536" fmla="*/ 2127533 w 7467600"/>
              <a:gd name="connsiteY536" fmla="*/ 2348380 h 6858000"/>
              <a:gd name="connsiteX537" fmla="*/ 2358080 w 7467600"/>
              <a:gd name="connsiteY537" fmla="*/ 1866134 h 6858000"/>
              <a:gd name="connsiteX538" fmla="*/ 2407436 w 7467600"/>
              <a:gd name="connsiteY538" fmla="*/ 1651070 h 6858000"/>
              <a:gd name="connsiteX539" fmla="*/ 2448558 w 7467600"/>
              <a:gd name="connsiteY539" fmla="*/ 1373435 h 6858000"/>
              <a:gd name="connsiteX540" fmla="*/ 278707 w 7467600"/>
              <a:gd name="connsiteY540" fmla="*/ 1352270 h 6858000"/>
              <a:gd name="connsiteX541" fmla="*/ 321570 w 7467600"/>
              <a:gd name="connsiteY541" fmla="*/ 1861610 h 6858000"/>
              <a:gd name="connsiteX542" fmla="*/ 294281 w 7467600"/>
              <a:gd name="connsiteY542" fmla="*/ 1440658 h 6858000"/>
              <a:gd name="connsiteX543" fmla="*/ 278707 w 7467600"/>
              <a:gd name="connsiteY543" fmla="*/ 1352270 h 6858000"/>
              <a:gd name="connsiteX544" fmla="*/ 1423821 w 7467600"/>
              <a:gd name="connsiteY544" fmla="*/ 1351958 h 6858000"/>
              <a:gd name="connsiteX545" fmla="*/ 1638521 w 7467600"/>
              <a:gd name="connsiteY545" fmla="*/ 1908470 h 6858000"/>
              <a:gd name="connsiteX546" fmla="*/ 1754199 w 7467600"/>
              <a:gd name="connsiteY546" fmla="*/ 2149284 h 6858000"/>
              <a:gd name="connsiteX547" fmla="*/ 1908359 w 7467600"/>
              <a:gd name="connsiteY547" fmla="*/ 2364988 h 6858000"/>
              <a:gd name="connsiteX548" fmla="*/ 1647661 w 7467600"/>
              <a:gd name="connsiteY548" fmla="*/ 1825945 h 6858000"/>
              <a:gd name="connsiteX549" fmla="*/ 1423821 w 7467600"/>
              <a:gd name="connsiteY549" fmla="*/ 1351958 h 6858000"/>
              <a:gd name="connsiteX550" fmla="*/ 1431890 w 7467600"/>
              <a:gd name="connsiteY550" fmla="*/ 1306475 h 6858000"/>
              <a:gd name="connsiteX551" fmla="*/ 1507597 w 7467600"/>
              <a:gd name="connsiteY551" fmla="*/ 1446132 h 6858000"/>
              <a:gd name="connsiteX552" fmla="*/ 1674586 w 7467600"/>
              <a:gd name="connsiteY552" fmla="*/ 1813832 h 6858000"/>
              <a:gd name="connsiteX553" fmla="*/ 1815950 w 7467600"/>
              <a:gd name="connsiteY553" fmla="*/ 2128564 h 6858000"/>
              <a:gd name="connsiteX554" fmla="*/ 1984242 w 7467600"/>
              <a:gd name="connsiteY554" fmla="*/ 2430829 h 6858000"/>
              <a:gd name="connsiteX555" fmla="*/ 2014023 w 7467600"/>
              <a:gd name="connsiteY555" fmla="*/ 2450995 h 6858000"/>
              <a:gd name="connsiteX556" fmla="*/ 1747337 w 7467600"/>
              <a:gd name="connsiteY556" fmla="*/ 1855264 h 6858000"/>
              <a:gd name="connsiteX557" fmla="*/ 1533749 w 7467600"/>
              <a:gd name="connsiteY557" fmla="*/ 1478656 h 6858000"/>
              <a:gd name="connsiteX558" fmla="*/ 1431890 w 7467600"/>
              <a:gd name="connsiteY558" fmla="*/ 1306475 h 6858000"/>
              <a:gd name="connsiteX559" fmla="*/ 5052692 w 7467600"/>
              <a:gd name="connsiteY559" fmla="*/ 1292994 h 6858000"/>
              <a:gd name="connsiteX560" fmla="*/ 5200661 w 7467600"/>
              <a:gd name="connsiteY560" fmla="*/ 1635186 h 6858000"/>
              <a:gd name="connsiteX561" fmla="*/ 5297138 w 7467600"/>
              <a:gd name="connsiteY561" fmla="*/ 1906351 h 6858000"/>
              <a:gd name="connsiteX562" fmla="*/ 5052692 w 7467600"/>
              <a:gd name="connsiteY562" fmla="*/ 1292994 h 6858000"/>
              <a:gd name="connsiteX563" fmla="*/ 5009948 w 7467600"/>
              <a:gd name="connsiteY563" fmla="*/ 1273619 h 6858000"/>
              <a:gd name="connsiteX564" fmla="*/ 5121777 w 7467600"/>
              <a:gd name="connsiteY564" fmla="*/ 1654213 h 6858000"/>
              <a:gd name="connsiteX565" fmla="*/ 5293545 w 7467600"/>
              <a:gd name="connsiteY565" fmla="*/ 2072247 h 6858000"/>
              <a:gd name="connsiteX566" fmla="*/ 5294042 w 7467600"/>
              <a:gd name="connsiteY566" fmla="*/ 2065019 h 6858000"/>
              <a:gd name="connsiteX567" fmla="*/ 5171936 w 7467600"/>
              <a:gd name="connsiteY567" fmla="*/ 1647613 h 6858000"/>
              <a:gd name="connsiteX568" fmla="*/ 5009948 w 7467600"/>
              <a:gd name="connsiteY568" fmla="*/ 1273619 h 6858000"/>
              <a:gd name="connsiteX569" fmla="*/ 655236 w 7467600"/>
              <a:gd name="connsiteY569" fmla="*/ 1268632 h 6858000"/>
              <a:gd name="connsiteX570" fmla="*/ 839521 w 7467600"/>
              <a:gd name="connsiteY570" fmla="*/ 1685315 h 6858000"/>
              <a:gd name="connsiteX571" fmla="*/ 1109416 w 7467600"/>
              <a:gd name="connsiteY571" fmla="*/ 2061663 h 6858000"/>
              <a:gd name="connsiteX572" fmla="*/ 1298300 w 7467600"/>
              <a:gd name="connsiteY572" fmla="*/ 2247742 h 6858000"/>
              <a:gd name="connsiteX573" fmla="*/ 1125871 w 7467600"/>
              <a:gd name="connsiteY573" fmla="*/ 1989513 h 6858000"/>
              <a:gd name="connsiteX574" fmla="*/ 981574 w 7467600"/>
              <a:gd name="connsiteY574" fmla="*/ 1783157 h 6858000"/>
              <a:gd name="connsiteX575" fmla="*/ 922198 w 7467600"/>
              <a:gd name="connsiteY575" fmla="*/ 1677437 h 6858000"/>
              <a:gd name="connsiteX576" fmla="*/ 869293 w 7467600"/>
              <a:gd name="connsiteY576" fmla="*/ 1583214 h 6858000"/>
              <a:gd name="connsiteX577" fmla="*/ 751431 w 7467600"/>
              <a:gd name="connsiteY577" fmla="*/ 1405731 h 6858000"/>
              <a:gd name="connsiteX578" fmla="*/ 655236 w 7467600"/>
              <a:gd name="connsiteY578" fmla="*/ 1268632 h 6858000"/>
              <a:gd name="connsiteX579" fmla="*/ 6516292 w 7467600"/>
              <a:gd name="connsiteY579" fmla="*/ 1263064 h 6858000"/>
              <a:gd name="connsiteX580" fmla="*/ 5736320 w 7467600"/>
              <a:gd name="connsiteY580" fmla="*/ 1501803 h 6858000"/>
              <a:gd name="connsiteX581" fmla="*/ 6516292 w 7467600"/>
              <a:gd name="connsiteY581" fmla="*/ 1263064 h 6858000"/>
              <a:gd name="connsiteX582" fmla="*/ 291466 w 7467600"/>
              <a:gd name="connsiteY582" fmla="*/ 1250369 h 6858000"/>
              <a:gd name="connsiteX583" fmla="*/ 323180 w 7467600"/>
              <a:gd name="connsiteY583" fmla="*/ 1435283 h 6858000"/>
              <a:gd name="connsiteX584" fmla="*/ 349381 w 7467600"/>
              <a:gd name="connsiteY584" fmla="*/ 1875041 h 6858000"/>
              <a:gd name="connsiteX585" fmla="*/ 374363 w 7467600"/>
              <a:gd name="connsiteY585" fmla="*/ 1506494 h 6858000"/>
              <a:gd name="connsiteX586" fmla="*/ 302168 w 7467600"/>
              <a:gd name="connsiteY586" fmla="*/ 1274495 h 6858000"/>
              <a:gd name="connsiteX587" fmla="*/ 291466 w 7467600"/>
              <a:gd name="connsiteY587" fmla="*/ 1250369 h 6858000"/>
              <a:gd name="connsiteX588" fmla="*/ 678222 w 7467600"/>
              <a:gd name="connsiteY588" fmla="*/ 1248670 h 6858000"/>
              <a:gd name="connsiteX589" fmla="*/ 775536 w 7467600"/>
              <a:gd name="connsiteY589" fmla="*/ 1388015 h 6858000"/>
              <a:gd name="connsiteX590" fmla="*/ 894529 w 7467600"/>
              <a:gd name="connsiteY590" fmla="*/ 1567739 h 6858000"/>
              <a:gd name="connsiteX591" fmla="*/ 948000 w 7467600"/>
              <a:gd name="connsiteY591" fmla="*/ 1663088 h 6858000"/>
              <a:gd name="connsiteX592" fmla="*/ 1006812 w 7467600"/>
              <a:gd name="connsiteY592" fmla="*/ 1767683 h 6858000"/>
              <a:gd name="connsiteX593" fmla="*/ 1149133 w 7467600"/>
              <a:gd name="connsiteY593" fmla="*/ 1971513 h 6858000"/>
              <a:gd name="connsiteX594" fmla="*/ 1333952 w 7467600"/>
              <a:gd name="connsiteY594" fmla="*/ 2251620 h 6858000"/>
              <a:gd name="connsiteX595" fmla="*/ 1337329 w 7467600"/>
              <a:gd name="connsiteY595" fmla="*/ 2258350 h 6858000"/>
              <a:gd name="connsiteX596" fmla="*/ 1014726 w 7467600"/>
              <a:gd name="connsiteY596" fmla="*/ 1615556 h 6858000"/>
              <a:gd name="connsiteX597" fmla="*/ 678222 w 7467600"/>
              <a:gd name="connsiteY597" fmla="*/ 1248670 h 6858000"/>
              <a:gd name="connsiteX598" fmla="*/ 6691602 w 7467600"/>
              <a:gd name="connsiteY598" fmla="*/ 1140573 h 6858000"/>
              <a:gd name="connsiteX599" fmla="*/ 6571100 w 7467600"/>
              <a:gd name="connsiteY599" fmla="*/ 1183662 h 6858000"/>
              <a:gd name="connsiteX600" fmla="*/ 6241687 w 7467600"/>
              <a:gd name="connsiteY600" fmla="*/ 1257600 h 6858000"/>
              <a:gd name="connsiteX601" fmla="*/ 5693009 w 7467600"/>
              <a:gd name="connsiteY601" fmla="*/ 1478256 h 6858000"/>
              <a:gd name="connsiteX602" fmla="*/ 6548420 w 7467600"/>
              <a:gd name="connsiteY602" fmla="*/ 1214599 h 6858000"/>
              <a:gd name="connsiteX603" fmla="*/ 6605473 w 7467600"/>
              <a:gd name="connsiteY603" fmla="*/ 1184686 h 6858000"/>
              <a:gd name="connsiteX604" fmla="*/ 6691602 w 7467600"/>
              <a:gd name="connsiteY604" fmla="*/ 1140573 h 6858000"/>
              <a:gd name="connsiteX605" fmla="*/ 4002475 w 7467600"/>
              <a:gd name="connsiteY605" fmla="*/ 1037802 h 6858000"/>
              <a:gd name="connsiteX606" fmla="*/ 4000324 w 7467600"/>
              <a:gd name="connsiteY606" fmla="*/ 1039362 h 6858000"/>
              <a:gd name="connsiteX607" fmla="*/ 4002862 w 7467600"/>
              <a:gd name="connsiteY607" fmla="*/ 1042866 h 6858000"/>
              <a:gd name="connsiteX608" fmla="*/ 4002475 w 7467600"/>
              <a:gd name="connsiteY608" fmla="*/ 1037802 h 6858000"/>
              <a:gd name="connsiteX609" fmla="*/ 506322 w 7467600"/>
              <a:gd name="connsiteY609" fmla="*/ 1020997 h 6858000"/>
              <a:gd name="connsiteX610" fmla="*/ 533068 w 7467600"/>
              <a:gd name="connsiteY610" fmla="*/ 1029409 h 6858000"/>
              <a:gd name="connsiteX611" fmla="*/ 1232525 w 7467600"/>
              <a:gd name="connsiteY611" fmla="*/ 1804675 h 6858000"/>
              <a:gd name="connsiteX612" fmla="*/ 1388858 w 7467600"/>
              <a:gd name="connsiteY612" fmla="*/ 2368011 h 6858000"/>
              <a:gd name="connsiteX613" fmla="*/ 1384098 w 7467600"/>
              <a:gd name="connsiteY613" fmla="*/ 2378125 h 6858000"/>
              <a:gd name="connsiteX614" fmla="*/ 1425393 w 7467600"/>
              <a:gd name="connsiteY614" fmla="*/ 2589124 h 6858000"/>
              <a:gd name="connsiteX615" fmla="*/ 1424001 w 7467600"/>
              <a:gd name="connsiteY615" fmla="*/ 2597541 h 6858000"/>
              <a:gd name="connsiteX616" fmla="*/ 2152729 w 7467600"/>
              <a:gd name="connsiteY616" fmla="*/ 2864487 h 6858000"/>
              <a:gd name="connsiteX617" fmla="*/ 2020609 w 7467600"/>
              <a:gd name="connsiteY617" fmla="*/ 2539671 h 6858000"/>
              <a:gd name="connsiteX618" fmla="*/ 2018920 w 7467600"/>
              <a:gd name="connsiteY618" fmla="*/ 2536309 h 6858000"/>
              <a:gd name="connsiteX619" fmla="*/ 1342441 w 7467600"/>
              <a:gd name="connsiteY619" fmla="*/ 1173017 h 6858000"/>
              <a:gd name="connsiteX620" fmla="*/ 1367925 w 7467600"/>
              <a:gd name="connsiteY620" fmla="*/ 1135648 h 6858000"/>
              <a:gd name="connsiteX621" fmla="*/ 1771401 w 7467600"/>
              <a:gd name="connsiteY621" fmla="*/ 1806673 h 6858000"/>
              <a:gd name="connsiteX622" fmla="*/ 1972385 w 7467600"/>
              <a:gd name="connsiteY622" fmla="*/ 2198735 h 6858000"/>
              <a:gd name="connsiteX623" fmla="*/ 2040892 w 7467600"/>
              <a:gd name="connsiteY623" fmla="*/ 2405205 h 6858000"/>
              <a:gd name="connsiteX624" fmla="*/ 2131689 w 7467600"/>
              <a:gd name="connsiteY624" fmla="*/ 1936926 h 6858000"/>
              <a:gd name="connsiteX625" fmla="*/ 2454820 w 7467600"/>
              <a:gd name="connsiteY625" fmla="*/ 1248808 h 6858000"/>
              <a:gd name="connsiteX626" fmla="*/ 2492512 w 7467600"/>
              <a:gd name="connsiteY626" fmla="*/ 1302920 h 6858000"/>
              <a:gd name="connsiteX627" fmla="*/ 2081216 w 7467600"/>
              <a:gd name="connsiteY627" fmla="*/ 2527513 h 6858000"/>
              <a:gd name="connsiteX628" fmla="*/ 2081211 w 7467600"/>
              <a:gd name="connsiteY628" fmla="*/ 2528916 h 6858000"/>
              <a:gd name="connsiteX629" fmla="*/ 2199067 w 7467600"/>
              <a:gd name="connsiteY629" fmla="*/ 2884061 h 6858000"/>
              <a:gd name="connsiteX630" fmla="*/ 3192586 w 7467600"/>
              <a:gd name="connsiteY630" fmla="*/ 3411496 h 6858000"/>
              <a:gd name="connsiteX631" fmla="*/ 3182620 w 7467600"/>
              <a:gd name="connsiteY631" fmla="*/ 3483279 h 6858000"/>
              <a:gd name="connsiteX632" fmla="*/ 2435119 w 7467600"/>
              <a:gd name="connsiteY632" fmla="*/ 3080173 h 6858000"/>
              <a:gd name="connsiteX633" fmla="*/ 2410152 w 7467600"/>
              <a:gd name="connsiteY633" fmla="*/ 3063751 h 6858000"/>
              <a:gd name="connsiteX634" fmla="*/ 2408099 w 7467600"/>
              <a:gd name="connsiteY634" fmla="*/ 3064403 h 6858000"/>
              <a:gd name="connsiteX635" fmla="*/ 2407218 w 7467600"/>
              <a:gd name="connsiteY635" fmla="*/ 3070324 h 6858000"/>
              <a:gd name="connsiteX636" fmla="*/ 2380138 w 7467600"/>
              <a:gd name="connsiteY636" fmla="*/ 3099341 h 6858000"/>
              <a:gd name="connsiteX637" fmla="*/ 1765923 w 7467600"/>
              <a:gd name="connsiteY637" fmla="*/ 3581043 h 6858000"/>
              <a:gd name="connsiteX638" fmla="*/ 1702258 w 7467600"/>
              <a:gd name="connsiteY638" fmla="*/ 3612286 h 6858000"/>
              <a:gd name="connsiteX639" fmla="*/ 1538370 w 7467600"/>
              <a:gd name="connsiteY639" fmla="*/ 3811804 h 6858000"/>
              <a:gd name="connsiteX640" fmla="*/ 542867 w 7467600"/>
              <a:gd name="connsiteY640" fmla="*/ 4944092 h 6858000"/>
              <a:gd name="connsiteX641" fmla="*/ 515800 w 7467600"/>
              <a:gd name="connsiteY641" fmla="*/ 4862180 h 6858000"/>
              <a:gd name="connsiteX642" fmla="*/ 909145 w 7467600"/>
              <a:gd name="connsiteY642" fmla="*/ 4199225 h 6858000"/>
              <a:gd name="connsiteX643" fmla="*/ 1214067 w 7467600"/>
              <a:gd name="connsiteY643" fmla="*/ 3908561 h 6858000"/>
              <a:gd name="connsiteX644" fmla="*/ 640967 w 7467600"/>
              <a:gd name="connsiteY644" fmla="*/ 4105601 h 6858000"/>
              <a:gd name="connsiteX645" fmla="*/ 112563 w 7467600"/>
              <a:gd name="connsiteY645" fmla="*/ 4396952 h 6858000"/>
              <a:gd name="connsiteX646" fmla="*/ 0 w 7467600"/>
              <a:gd name="connsiteY646" fmla="*/ 4466006 h 6858000"/>
              <a:gd name="connsiteX647" fmla="*/ 0 w 7467600"/>
              <a:gd name="connsiteY647" fmla="*/ 4233763 h 6858000"/>
              <a:gd name="connsiteX648" fmla="*/ 36881 w 7467600"/>
              <a:gd name="connsiteY648" fmla="*/ 4200118 h 6858000"/>
              <a:gd name="connsiteX649" fmla="*/ 910534 w 7467600"/>
              <a:gd name="connsiteY649" fmla="*/ 3629753 h 6858000"/>
              <a:gd name="connsiteX650" fmla="*/ 1578717 w 7467600"/>
              <a:gd name="connsiteY650" fmla="*/ 3575982 h 6858000"/>
              <a:gd name="connsiteX651" fmla="*/ 2338780 w 7467600"/>
              <a:gd name="connsiteY651" fmla="*/ 3033725 h 6858000"/>
              <a:gd name="connsiteX652" fmla="*/ 1807991 w 7467600"/>
              <a:gd name="connsiteY652" fmla="*/ 2807184 h 6858000"/>
              <a:gd name="connsiteX653" fmla="*/ 1416358 w 7467600"/>
              <a:gd name="connsiteY653" fmla="*/ 3112571 h 6858000"/>
              <a:gd name="connsiteX654" fmla="*/ 939066 w 7467600"/>
              <a:gd name="connsiteY654" fmla="*/ 3378798 h 6858000"/>
              <a:gd name="connsiteX655" fmla="*/ 115099 w 7467600"/>
              <a:gd name="connsiteY655" fmla="*/ 3607650 h 6858000"/>
              <a:gd name="connsiteX656" fmla="*/ 97284 w 7467600"/>
              <a:gd name="connsiteY656" fmla="*/ 3520393 h 6858000"/>
              <a:gd name="connsiteX657" fmla="*/ 922050 w 7467600"/>
              <a:gd name="connsiteY657" fmla="*/ 3074867 h 6858000"/>
              <a:gd name="connsiteX658" fmla="*/ 1405265 w 7467600"/>
              <a:gd name="connsiteY658" fmla="*/ 3016319 h 6858000"/>
              <a:gd name="connsiteX659" fmla="*/ 1407512 w 7467600"/>
              <a:gd name="connsiteY659" fmla="*/ 3018001 h 6858000"/>
              <a:gd name="connsiteX660" fmla="*/ 1726266 w 7467600"/>
              <a:gd name="connsiteY660" fmla="*/ 2777274 h 6858000"/>
              <a:gd name="connsiteX661" fmla="*/ 625390 w 7467600"/>
              <a:gd name="connsiteY661" fmla="*/ 2514541 h 6858000"/>
              <a:gd name="connsiteX662" fmla="*/ 619799 w 7467600"/>
              <a:gd name="connsiteY662" fmla="*/ 2527180 h 6858000"/>
              <a:gd name="connsiteX663" fmla="*/ 310030 w 7467600"/>
              <a:gd name="connsiteY663" fmla="*/ 2771818 h 6858000"/>
              <a:gd name="connsiteX664" fmla="*/ 173877 w 7467600"/>
              <a:gd name="connsiteY664" fmla="*/ 2937056 h 6858000"/>
              <a:gd name="connsiteX665" fmla="*/ 77889 w 7467600"/>
              <a:gd name="connsiteY665" fmla="*/ 3138440 h 6858000"/>
              <a:gd name="connsiteX666" fmla="*/ 0 w 7467600"/>
              <a:gd name="connsiteY666" fmla="*/ 3271395 h 6858000"/>
              <a:gd name="connsiteX667" fmla="*/ 0 w 7467600"/>
              <a:gd name="connsiteY667" fmla="*/ 3153002 h 6858000"/>
              <a:gd name="connsiteX668" fmla="*/ 2386 w 7467600"/>
              <a:gd name="connsiteY668" fmla="*/ 3149203 h 6858000"/>
              <a:gd name="connsiteX669" fmla="*/ 89753 w 7467600"/>
              <a:gd name="connsiteY669" fmla="*/ 2987702 h 6858000"/>
              <a:gd name="connsiteX670" fmla="*/ 76869 w 7467600"/>
              <a:gd name="connsiteY670" fmla="*/ 3005404 h 6858000"/>
              <a:gd name="connsiteX671" fmla="*/ 32049 w 7467600"/>
              <a:gd name="connsiteY671" fmla="*/ 3065814 h 6858000"/>
              <a:gd name="connsiteX672" fmla="*/ 0 w 7467600"/>
              <a:gd name="connsiteY672" fmla="*/ 3108744 h 6858000"/>
              <a:gd name="connsiteX673" fmla="*/ 0 w 7467600"/>
              <a:gd name="connsiteY673" fmla="*/ 3058059 h 6858000"/>
              <a:gd name="connsiteX674" fmla="*/ 7610 w 7467600"/>
              <a:gd name="connsiteY674" fmla="*/ 3047889 h 6858000"/>
              <a:gd name="connsiteX675" fmla="*/ 52419 w 7467600"/>
              <a:gd name="connsiteY675" fmla="*/ 2987479 h 6858000"/>
              <a:gd name="connsiteX676" fmla="*/ 59142 w 7467600"/>
              <a:gd name="connsiteY676" fmla="*/ 2978488 h 6858000"/>
              <a:gd name="connsiteX677" fmla="*/ 0 w 7467600"/>
              <a:gd name="connsiteY677" fmla="*/ 3015334 h 6858000"/>
              <a:gd name="connsiteX678" fmla="*/ 0 w 7467600"/>
              <a:gd name="connsiteY678" fmla="*/ 2914286 h 6858000"/>
              <a:gd name="connsiteX679" fmla="*/ 36383 w 7467600"/>
              <a:gd name="connsiteY679" fmla="*/ 2901128 h 6858000"/>
              <a:gd name="connsiteX680" fmla="*/ 156329 w 7467600"/>
              <a:gd name="connsiteY680" fmla="*/ 2840533 h 6858000"/>
              <a:gd name="connsiteX681" fmla="*/ 358355 w 7467600"/>
              <a:gd name="connsiteY681" fmla="*/ 2620471 h 6858000"/>
              <a:gd name="connsiteX682" fmla="*/ 510577 w 7467600"/>
              <a:gd name="connsiteY682" fmla="*/ 2501244 h 6858000"/>
              <a:gd name="connsiteX683" fmla="*/ 211967 w 7467600"/>
              <a:gd name="connsiteY683" fmla="*/ 2479171 h 6858000"/>
              <a:gd name="connsiteX684" fmla="*/ 0 w 7467600"/>
              <a:gd name="connsiteY684" fmla="*/ 2476398 h 6858000"/>
              <a:gd name="connsiteX685" fmla="*/ 0 w 7467600"/>
              <a:gd name="connsiteY685" fmla="*/ 2389189 h 6858000"/>
              <a:gd name="connsiteX686" fmla="*/ 103062 w 7467600"/>
              <a:gd name="connsiteY686" fmla="*/ 2389518 h 6858000"/>
              <a:gd name="connsiteX687" fmla="*/ 510734 w 7467600"/>
              <a:gd name="connsiteY687" fmla="*/ 2416201 h 6858000"/>
              <a:gd name="connsiteX688" fmla="*/ 279257 w 7467600"/>
              <a:gd name="connsiteY688" fmla="*/ 2092102 h 6858000"/>
              <a:gd name="connsiteX689" fmla="*/ 65265 w 7467600"/>
              <a:gd name="connsiteY689" fmla="*/ 2006049 h 6858000"/>
              <a:gd name="connsiteX690" fmla="*/ 0 w 7467600"/>
              <a:gd name="connsiteY690" fmla="*/ 1982532 h 6858000"/>
              <a:gd name="connsiteX691" fmla="*/ 0 w 7467600"/>
              <a:gd name="connsiteY691" fmla="*/ 1912789 h 6858000"/>
              <a:gd name="connsiteX692" fmla="*/ 97460 w 7467600"/>
              <a:gd name="connsiteY692" fmla="*/ 1953725 h 6858000"/>
              <a:gd name="connsiteX693" fmla="*/ 221272 w 7467600"/>
              <a:gd name="connsiteY693" fmla="*/ 1980766 h 6858000"/>
              <a:gd name="connsiteX694" fmla="*/ 116765 w 7467600"/>
              <a:gd name="connsiteY694" fmla="*/ 1911033 h 6858000"/>
              <a:gd name="connsiteX695" fmla="*/ 16405 w 7467600"/>
              <a:gd name="connsiteY695" fmla="*/ 1803412 h 6858000"/>
              <a:gd name="connsiteX696" fmla="*/ 0 w 7467600"/>
              <a:gd name="connsiteY696" fmla="*/ 1784777 h 6858000"/>
              <a:gd name="connsiteX697" fmla="*/ 0 w 7467600"/>
              <a:gd name="connsiteY697" fmla="*/ 1740082 h 6858000"/>
              <a:gd name="connsiteX698" fmla="*/ 39394 w 7467600"/>
              <a:gd name="connsiteY698" fmla="*/ 1784856 h 6858000"/>
              <a:gd name="connsiteX699" fmla="*/ 135813 w 7467600"/>
              <a:gd name="connsiteY699" fmla="*/ 1888838 h 6858000"/>
              <a:gd name="connsiteX700" fmla="*/ 242575 w 7467600"/>
              <a:gd name="connsiteY700" fmla="*/ 1958841 h 6858000"/>
              <a:gd name="connsiteX701" fmla="*/ 82197 w 7467600"/>
              <a:gd name="connsiteY701" fmla="*/ 1754826 h 6858000"/>
              <a:gd name="connsiteX702" fmla="*/ 0 w 7467600"/>
              <a:gd name="connsiteY702" fmla="*/ 1679650 h 6858000"/>
              <a:gd name="connsiteX703" fmla="*/ 0 w 7467600"/>
              <a:gd name="connsiteY703" fmla="*/ 1602463 h 6858000"/>
              <a:gd name="connsiteX704" fmla="*/ 84689 w 7467600"/>
              <a:gd name="connsiteY704" fmla="*/ 1677442 h 6858000"/>
              <a:gd name="connsiteX705" fmla="*/ 298437 w 7467600"/>
              <a:gd name="connsiteY705" fmla="*/ 1968019 h 6858000"/>
              <a:gd name="connsiteX706" fmla="*/ 227269 w 7467600"/>
              <a:gd name="connsiteY706" fmla="*/ 1114064 h 6858000"/>
              <a:gd name="connsiteX707" fmla="*/ 248003 w 7467600"/>
              <a:gd name="connsiteY707" fmla="*/ 1089613 h 6858000"/>
              <a:gd name="connsiteX708" fmla="*/ 427020 w 7467600"/>
              <a:gd name="connsiteY708" fmla="*/ 1619803 h 6858000"/>
              <a:gd name="connsiteX709" fmla="*/ 340345 w 7467600"/>
              <a:gd name="connsiteY709" fmla="*/ 2027739 h 6858000"/>
              <a:gd name="connsiteX710" fmla="*/ 360865 w 7467600"/>
              <a:gd name="connsiteY710" fmla="*/ 2044827 h 6858000"/>
              <a:gd name="connsiteX711" fmla="*/ 560414 w 7467600"/>
              <a:gd name="connsiteY711" fmla="*/ 2421457 h 6858000"/>
              <a:gd name="connsiteX712" fmla="*/ 1359703 w 7467600"/>
              <a:gd name="connsiteY712" fmla="*/ 2578554 h 6858000"/>
              <a:gd name="connsiteX713" fmla="*/ 1359422 w 7467600"/>
              <a:gd name="connsiteY713" fmla="*/ 2577994 h 6858000"/>
              <a:gd name="connsiteX714" fmla="*/ 828701 w 7467600"/>
              <a:gd name="connsiteY714" fmla="*/ 1839520 h 6858000"/>
              <a:gd name="connsiteX715" fmla="*/ 494427 w 7467600"/>
              <a:gd name="connsiteY715" fmla="*/ 1092333 h 6858000"/>
              <a:gd name="connsiteX716" fmla="*/ 506322 w 7467600"/>
              <a:gd name="connsiteY716" fmla="*/ 1020997 h 6858000"/>
              <a:gd name="connsiteX717" fmla="*/ 4570198 w 7467600"/>
              <a:gd name="connsiteY717" fmla="*/ 978081 h 6858000"/>
              <a:gd name="connsiteX718" fmla="*/ 4523691 w 7467600"/>
              <a:gd name="connsiteY718" fmla="*/ 1127776 h 6858000"/>
              <a:gd name="connsiteX719" fmla="*/ 4509875 w 7467600"/>
              <a:gd name="connsiteY719" fmla="*/ 1167552 h 6858000"/>
              <a:gd name="connsiteX720" fmla="*/ 4478168 w 7467600"/>
              <a:gd name="connsiteY720" fmla="*/ 1260735 h 6858000"/>
              <a:gd name="connsiteX721" fmla="*/ 4409309 w 7467600"/>
              <a:gd name="connsiteY721" fmla="*/ 1666996 h 6858000"/>
              <a:gd name="connsiteX722" fmla="*/ 4370031 w 7467600"/>
              <a:gd name="connsiteY722" fmla="*/ 1955666 h 6858000"/>
              <a:gd name="connsiteX723" fmla="*/ 4570198 w 7467600"/>
              <a:gd name="connsiteY723" fmla="*/ 978081 h 6858000"/>
              <a:gd name="connsiteX724" fmla="*/ 4557898 w 7467600"/>
              <a:gd name="connsiteY724" fmla="*/ 900011 h 6858000"/>
              <a:gd name="connsiteX725" fmla="*/ 4344840 w 7467600"/>
              <a:gd name="connsiteY725" fmla="*/ 1922038 h 6858000"/>
              <a:gd name="connsiteX726" fmla="*/ 4378710 w 7467600"/>
              <a:gd name="connsiteY726" fmla="*/ 1665516 h 6858000"/>
              <a:gd name="connsiteX727" fmla="*/ 4448798 w 7467600"/>
              <a:gd name="connsiteY727" fmla="*/ 1253024 h 6858000"/>
              <a:gd name="connsiteX728" fmla="*/ 4480315 w 7467600"/>
              <a:gd name="connsiteY728" fmla="*/ 1158454 h 6858000"/>
              <a:gd name="connsiteX729" fmla="*/ 4494133 w 7467600"/>
              <a:gd name="connsiteY729" fmla="*/ 1118676 h 6858000"/>
              <a:gd name="connsiteX730" fmla="*/ 4557898 w 7467600"/>
              <a:gd name="connsiteY730" fmla="*/ 900011 h 6858000"/>
              <a:gd name="connsiteX731" fmla="*/ 5870151 w 7467600"/>
              <a:gd name="connsiteY731" fmla="*/ 898890 h 6858000"/>
              <a:gd name="connsiteX732" fmla="*/ 5861335 w 7467600"/>
              <a:gd name="connsiteY732" fmla="*/ 899177 h 6858000"/>
              <a:gd name="connsiteX733" fmla="*/ 5843702 w 7467600"/>
              <a:gd name="connsiteY733" fmla="*/ 899748 h 6858000"/>
              <a:gd name="connsiteX734" fmla="*/ 5651107 w 7467600"/>
              <a:gd name="connsiteY734" fmla="*/ 920306 h 6858000"/>
              <a:gd name="connsiteX735" fmla="*/ 5459407 w 7467600"/>
              <a:gd name="connsiteY735" fmla="*/ 940975 h 6858000"/>
              <a:gd name="connsiteX736" fmla="*/ 5374846 w 7467600"/>
              <a:gd name="connsiteY736" fmla="*/ 941988 h 6858000"/>
              <a:gd name="connsiteX737" fmla="*/ 5256105 w 7467600"/>
              <a:gd name="connsiteY737" fmla="*/ 945632 h 6858000"/>
              <a:gd name="connsiteX738" fmla="*/ 5107071 w 7467600"/>
              <a:gd name="connsiteY738" fmla="*/ 969720 h 6858000"/>
              <a:gd name="connsiteX739" fmla="*/ 4998681 w 7467600"/>
              <a:gd name="connsiteY739" fmla="*/ 988771 h 6858000"/>
              <a:gd name="connsiteX740" fmla="*/ 5870151 w 7467600"/>
              <a:gd name="connsiteY740" fmla="*/ 898890 h 6858000"/>
              <a:gd name="connsiteX741" fmla="*/ 5504425 w 7467600"/>
              <a:gd name="connsiteY741" fmla="*/ 848067 h 6858000"/>
              <a:gd name="connsiteX742" fmla="*/ 4968849 w 7467600"/>
              <a:gd name="connsiteY742" fmla="*/ 962318 h 6858000"/>
              <a:gd name="connsiteX743" fmla="*/ 5104039 w 7467600"/>
              <a:gd name="connsiteY743" fmla="*/ 940634 h 6858000"/>
              <a:gd name="connsiteX744" fmla="*/ 5256311 w 7467600"/>
              <a:gd name="connsiteY744" fmla="*/ 916490 h 6858000"/>
              <a:gd name="connsiteX745" fmla="*/ 5377381 w 7467600"/>
              <a:gd name="connsiteY745" fmla="*/ 912671 h 6858000"/>
              <a:gd name="connsiteX746" fmla="*/ 5460148 w 7467600"/>
              <a:gd name="connsiteY746" fmla="*/ 911442 h 6858000"/>
              <a:gd name="connsiteX747" fmla="*/ 5648971 w 7467600"/>
              <a:gd name="connsiteY747" fmla="*/ 891331 h 6858000"/>
              <a:gd name="connsiteX748" fmla="*/ 5844807 w 7467600"/>
              <a:gd name="connsiteY748" fmla="*/ 870718 h 6858000"/>
              <a:gd name="connsiteX749" fmla="*/ 5862975 w 7467600"/>
              <a:gd name="connsiteY749" fmla="*/ 869756 h 6858000"/>
              <a:gd name="connsiteX750" fmla="*/ 5920887 w 7467600"/>
              <a:gd name="connsiteY750" fmla="*/ 865929 h 6858000"/>
              <a:gd name="connsiteX751" fmla="*/ 5504425 w 7467600"/>
              <a:gd name="connsiteY751" fmla="*/ 848067 h 6858000"/>
              <a:gd name="connsiteX752" fmla="*/ 3607114 w 7467600"/>
              <a:gd name="connsiteY752" fmla="*/ 467441 h 6858000"/>
              <a:gd name="connsiteX753" fmla="*/ 3296242 w 7467600"/>
              <a:gd name="connsiteY753" fmla="*/ 807991 h 6858000"/>
              <a:gd name="connsiteX754" fmla="*/ 3174674 w 7467600"/>
              <a:gd name="connsiteY754" fmla="*/ 919759 h 6858000"/>
              <a:gd name="connsiteX755" fmla="*/ 3042978 w 7467600"/>
              <a:gd name="connsiteY755" fmla="*/ 1054894 h 6858000"/>
              <a:gd name="connsiteX756" fmla="*/ 2968914 w 7467600"/>
              <a:gd name="connsiteY756" fmla="*/ 1133756 h 6858000"/>
              <a:gd name="connsiteX757" fmla="*/ 3103823 w 7467600"/>
              <a:gd name="connsiteY757" fmla="*/ 1026814 h 6858000"/>
              <a:gd name="connsiteX758" fmla="*/ 3607114 w 7467600"/>
              <a:gd name="connsiteY758" fmla="*/ 467441 h 6858000"/>
              <a:gd name="connsiteX759" fmla="*/ 3744487 w 7467600"/>
              <a:gd name="connsiteY759" fmla="*/ 383136 h 6858000"/>
              <a:gd name="connsiteX760" fmla="*/ 3970213 w 7467600"/>
              <a:gd name="connsiteY760" fmla="*/ 995559 h 6858000"/>
              <a:gd name="connsiteX761" fmla="*/ 3744487 w 7467600"/>
              <a:gd name="connsiteY761" fmla="*/ 383136 h 6858000"/>
              <a:gd name="connsiteX762" fmla="*/ 3624562 w 7467600"/>
              <a:gd name="connsiteY762" fmla="*/ 367041 h 6858000"/>
              <a:gd name="connsiteX763" fmla="*/ 3489712 w 7467600"/>
              <a:gd name="connsiteY763" fmla="*/ 485386 h 6858000"/>
              <a:gd name="connsiteX764" fmla="*/ 3182994 w 7467600"/>
              <a:gd name="connsiteY764" fmla="*/ 828265 h 6858000"/>
              <a:gd name="connsiteX765" fmla="*/ 2892114 w 7467600"/>
              <a:gd name="connsiteY765" fmla="*/ 1172635 h 6858000"/>
              <a:gd name="connsiteX766" fmla="*/ 3021459 w 7467600"/>
              <a:gd name="connsiteY766" fmla="*/ 1035385 h 6858000"/>
              <a:gd name="connsiteX767" fmla="*/ 3153873 w 7467600"/>
              <a:gd name="connsiteY767" fmla="*/ 898971 h 6858000"/>
              <a:gd name="connsiteX768" fmla="*/ 3276511 w 7467600"/>
              <a:gd name="connsiteY768" fmla="*/ 786423 h 6858000"/>
              <a:gd name="connsiteX769" fmla="*/ 3584154 w 7467600"/>
              <a:gd name="connsiteY769" fmla="*/ 448218 h 6858000"/>
              <a:gd name="connsiteX770" fmla="*/ 3624562 w 7467600"/>
              <a:gd name="connsiteY770" fmla="*/ 367041 h 6858000"/>
              <a:gd name="connsiteX771" fmla="*/ 3766672 w 7467600"/>
              <a:gd name="connsiteY771" fmla="*/ 359429 h 6858000"/>
              <a:gd name="connsiteX772" fmla="*/ 3996338 w 7467600"/>
              <a:gd name="connsiteY772" fmla="*/ 968237 h 6858000"/>
              <a:gd name="connsiteX773" fmla="*/ 3766672 w 7467600"/>
              <a:gd name="connsiteY773" fmla="*/ 359429 h 6858000"/>
              <a:gd name="connsiteX774" fmla="*/ 5805386 w 7467600"/>
              <a:gd name="connsiteY774" fmla="*/ 239240 h 6858000"/>
              <a:gd name="connsiteX775" fmla="*/ 5736947 w 7467600"/>
              <a:gd name="connsiteY775" fmla="*/ 261367 h 6858000"/>
              <a:gd name="connsiteX776" fmla="*/ 5427012 w 7467600"/>
              <a:gd name="connsiteY776" fmla="*/ 311272 h 6858000"/>
              <a:gd name="connsiteX777" fmla="*/ 5147818 w 7467600"/>
              <a:gd name="connsiteY777" fmla="*/ 322112 h 6858000"/>
              <a:gd name="connsiteX778" fmla="*/ 5060854 w 7467600"/>
              <a:gd name="connsiteY778" fmla="*/ 311882 h 6858000"/>
              <a:gd name="connsiteX779" fmla="*/ 4945989 w 7467600"/>
              <a:gd name="connsiteY779" fmla="*/ 300516 h 6858000"/>
              <a:gd name="connsiteX780" fmla="*/ 5410479 w 7467600"/>
              <a:gd name="connsiteY780" fmla="*/ 348434 h 6858000"/>
              <a:gd name="connsiteX781" fmla="*/ 5805386 w 7467600"/>
              <a:gd name="connsiteY781" fmla="*/ 239240 h 6858000"/>
              <a:gd name="connsiteX782" fmla="*/ 5905192 w 7467600"/>
              <a:gd name="connsiteY782" fmla="*/ 163079 h 6858000"/>
              <a:gd name="connsiteX783" fmla="*/ 5865655 w 7467600"/>
              <a:gd name="connsiteY783" fmla="*/ 171901 h 6858000"/>
              <a:gd name="connsiteX784" fmla="*/ 5259740 w 7467600"/>
              <a:gd name="connsiteY784" fmla="*/ 257013 h 6858000"/>
              <a:gd name="connsiteX785" fmla="*/ 5208466 w 7467600"/>
              <a:gd name="connsiteY785" fmla="*/ 257550 h 6858000"/>
              <a:gd name="connsiteX786" fmla="*/ 4980204 w 7467600"/>
              <a:gd name="connsiteY786" fmla="*/ 271903 h 6858000"/>
              <a:gd name="connsiteX787" fmla="*/ 5068068 w 7467600"/>
              <a:gd name="connsiteY787" fmla="*/ 282244 h 6858000"/>
              <a:gd name="connsiteX788" fmla="*/ 5153231 w 7467600"/>
              <a:gd name="connsiteY788" fmla="*/ 292240 h 6858000"/>
              <a:gd name="connsiteX789" fmla="*/ 5426491 w 7467600"/>
              <a:gd name="connsiteY789" fmla="*/ 281128 h 6858000"/>
              <a:gd name="connsiteX790" fmla="*/ 5731212 w 7467600"/>
              <a:gd name="connsiteY790" fmla="*/ 231951 h 6858000"/>
              <a:gd name="connsiteX791" fmla="*/ 5905192 w 7467600"/>
              <a:gd name="connsiteY791" fmla="*/ 163079 h 6858000"/>
              <a:gd name="connsiteX792" fmla="*/ 5944437 w 7467600"/>
              <a:gd name="connsiteY792" fmla="*/ 113829 h 6858000"/>
              <a:gd name="connsiteX793" fmla="*/ 5825032 w 7467600"/>
              <a:gd name="connsiteY793" fmla="*/ 146405 h 6858000"/>
              <a:gd name="connsiteX794" fmla="*/ 4955599 w 7467600"/>
              <a:gd name="connsiteY794" fmla="*/ 247008 h 6858000"/>
              <a:gd name="connsiteX795" fmla="*/ 5210104 w 7467600"/>
              <a:gd name="connsiteY795" fmla="*/ 228123 h 6858000"/>
              <a:gd name="connsiteX796" fmla="*/ 5261015 w 7467600"/>
              <a:gd name="connsiteY796" fmla="*/ 227087 h 6858000"/>
              <a:gd name="connsiteX797" fmla="*/ 5861181 w 7467600"/>
              <a:gd name="connsiteY797" fmla="*/ 143093 h 6858000"/>
              <a:gd name="connsiteX798" fmla="*/ 5961252 w 7467600"/>
              <a:gd name="connsiteY798" fmla="*/ 114820 h 6858000"/>
              <a:gd name="connsiteX799" fmla="*/ 5944437 w 7467600"/>
              <a:gd name="connsiteY799" fmla="*/ 113829 h 6858000"/>
              <a:gd name="connsiteX800" fmla="*/ 3882765 w 7467600"/>
              <a:gd name="connsiteY800" fmla="*/ 0 h 6858000"/>
              <a:gd name="connsiteX801" fmla="*/ 3995099 w 7467600"/>
              <a:gd name="connsiteY801" fmla="*/ 0 h 6858000"/>
              <a:gd name="connsiteX802" fmla="*/ 4163818 w 7467600"/>
              <a:gd name="connsiteY802" fmla="*/ 234104 h 6858000"/>
              <a:gd name="connsiteX803" fmla="*/ 4172099 w 7467600"/>
              <a:gd name="connsiteY803" fmla="*/ 234207 h 6858000"/>
              <a:gd name="connsiteX804" fmla="*/ 4784282 w 7467600"/>
              <a:gd name="connsiteY804" fmla="*/ 276561 h 6858000"/>
              <a:gd name="connsiteX805" fmla="*/ 4801687 w 7467600"/>
              <a:gd name="connsiteY805" fmla="*/ 267764 h 6858000"/>
              <a:gd name="connsiteX806" fmla="*/ 6082788 w 7467600"/>
              <a:gd name="connsiteY806" fmla="*/ 64119 h 6858000"/>
              <a:gd name="connsiteX807" fmla="*/ 6099442 w 7467600"/>
              <a:gd name="connsiteY807" fmla="*/ 82568 h 6858000"/>
              <a:gd name="connsiteX808" fmla="*/ 4804137 w 7467600"/>
              <a:gd name="connsiteY808" fmla="*/ 320931 h 6858000"/>
              <a:gd name="connsiteX809" fmla="*/ 4227047 w 7467600"/>
              <a:gd name="connsiteY809" fmla="*/ 313415 h 6858000"/>
              <a:gd name="connsiteX810" fmla="*/ 4346041 w 7467600"/>
              <a:gd name="connsiteY810" fmla="*/ 456086 h 6858000"/>
              <a:gd name="connsiteX811" fmla="*/ 4870967 w 7467600"/>
              <a:gd name="connsiteY811" fmla="*/ 963061 h 6858000"/>
              <a:gd name="connsiteX812" fmla="*/ 4889647 w 7467600"/>
              <a:gd name="connsiteY812" fmla="*/ 957147 h 6858000"/>
              <a:gd name="connsiteX813" fmla="*/ 5422504 w 7467600"/>
              <a:gd name="connsiteY813" fmla="*/ 805191 h 6858000"/>
              <a:gd name="connsiteX814" fmla="*/ 6087656 w 7467600"/>
              <a:gd name="connsiteY814" fmla="*/ 826703 h 6858000"/>
              <a:gd name="connsiteX815" fmla="*/ 6058717 w 7467600"/>
              <a:gd name="connsiteY815" fmla="*/ 865992 h 6858000"/>
              <a:gd name="connsiteX816" fmla="*/ 4974153 w 7467600"/>
              <a:gd name="connsiteY816" fmla="*/ 1045456 h 6858000"/>
              <a:gd name="connsiteX817" fmla="*/ 5627835 w 7467600"/>
              <a:gd name="connsiteY817" fmla="*/ 1472077 h 6858000"/>
              <a:gd name="connsiteX818" fmla="*/ 5629817 w 7467600"/>
              <a:gd name="connsiteY818" fmla="*/ 1471412 h 6858000"/>
              <a:gd name="connsiteX819" fmla="*/ 5634124 w 7467600"/>
              <a:gd name="connsiteY819" fmla="*/ 1470572 h 6858000"/>
              <a:gd name="connsiteX820" fmla="*/ 5755832 w 7467600"/>
              <a:gd name="connsiteY820" fmla="*/ 1383886 h 6858000"/>
              <a:gd name="connsiteX821" fmla="*/ 6014186 w 7467600"/>
              <a:gd name="connsiteY821" fmla="*/ 1279799 h 6858000"/>
              <a:gd name="connsiteX822" fmla="*/ 6901619 w 7467600"/>
              <a:gd name="connsiteY822" fmla="*/ 1047874 h 6858000"/>
              <a:gd name="connsiteX823" fmla="*/ 6931566 w 7467600"/>
              <a:gd name="connsiteY823" fmla="*/ 1062034 h 6858000"/>
              <a:gd name="connsiteX824" fmla="*/ 5790982 w 7467600"/>
              <a:gd name="connsiteY824" fmla="*/ 1561380 h 6858000"/>
              <a:gd name="connsiteX825" fmla="*/ 6188971 w 7467600"/>
              <a:gd name="connsiteY825" fmla="*/ 1755168 h 6858000"/>
              <a:gd name="connsiteX826" fmla="*/ 6202446 w 7467600"/>
              <a:gd name="connsiteY826" fmla="*/ 1752268 h 6858000"/>
              <a:gd name="connsiteX827" fmla="*/ 7179560 w 7467600"/>
              <a:gd name="connsiteY827" fmla="*/ 1467551 h 6858000"/>
              <a:gd name="connsiteX828" fmla="*/ 7158730 w 7467600"/>
              <a:gd name="connsiteY828" fmla="*/ 1507835 h 6858000"/>
              <a:gd name="connsiteX829" fmla="*/ 6326959 w 7467600"/>
              <a:gd name="connsiteY829" fmla="*/ 1817686 h 6858000"/>
              <a:gd name="connsiteX830" fmla="*/ 6537433 w 7467600"/>
              <a:gd name="connsiteY830" fmla="*/ 1907790 h 6858000"/>
              <a:gd name="connsiteX831" fmla="*/ 6550221 w 7467600"/>
              <a:gd name="connsiteY831" fmla="*/ 1910729 h 6858000"/>
              <a:gd name="connsiteX832" fmla="*/ 6964438 w 7467600"/>
              <a:gd name="connsiteY832" fmla="*/ 2209505 h 6858000"/>
              <a:gd name="connsiteX833" fmla="*/ 7367862 w 7467600"/>
              <a:gd name="connsiteY833" fmla="*/ 2806833 h 6858000"/>
              <a:gd name="connsiteX834" fmla="*/ 7364329 w 7467600"/>
              <a:gd name="connsiteY834" fmla="*/ 2826907 h 6858000"/>
              <a:gd name="connsiteX835" fmla="*/ 7290545 w 7467600"/>
              <a:gd name="connsiteY835" fmla="*/ 2850663 h 6858000"/>
              <a:gd name="connsiteX836" fmla="*/ 6472036 w 7467600"/>
              <a:gd name="connsiteY836" fmla="*/ 1959003 h 6858000"/>
              <a:gd name="connsiteX837" fmla="*/ 5792897 w 7467600"/>
              <a:gd name="connsiteY837" fmla="*/ 1647747 h 6858000"/>
              <a:gd name="connsiteX838" fmla="*/ 5842751 w 7467600"/>
              <a:gd name="connsiteY838" fmla="*/ 1816112 h 6858000"/>
              <a:gd name="connsiteX839" fmla="*/ 5847424 w 7467600"/>
              <a:gd name="connsiteY839" fmla="*/ 1815776 h 6858000"/>
              <a:gd name="connsiteX840" fmla="*/ 6399821 w 7467600"/>
              <a:gd name="connsiteY840" fmla="*/ 2344799 h 6858000"/>
              <a:gd name="connsiteX841" fmla="*/ 6323232 w 7467600"/>
              <a:gd name="connsiteY841" fmla="*/ 2389634 h 6858000"/>
              <a:gd name="connsiteX842" fmla="*/ 5942958 w 7467600"/>
              <a:gd name="connsiteY842" fmla="*/ 2077708 h 6858000"/>
              <a:gd name="connsiteX843" fmla="*/ 5921559 w 7467600"/>
              <a:gd name="connsiteY843" fmla="*/ 2378596 h 6858000"/>
              <a:gd name="connsiteX844" fmla="*/ 5817651 w 7467600"/>
              <a:gd name="connsiteY844" fmla="*/ 3023919 h 6858000"/>
              <a:gd name="connsiteX845" fmla="*/ 5729634 w 7467600"/>
              <a:gd name="connsiteY845" fmla="*/ 3051849 h 6858000"/>
              <a:gd name="connsiteX846" fmla="*/ 5611018 w 7467600"/>
              <a:gd name="connsiteY846" fmla="*/ 2316769 h 6858000"/>
              <a:gd name="connsiteX847" fmla="*/ 5687608 w 7467600"/>
              <a:gd name="connsiteY847" fmla="*/ 2039972 h 6858000"/>
              <a:gd name="connsiteX848" fmla="*/ 5657554 w 7467600"/>
              <a:gd name="connsiteY848" fmla="*/ 1576445 h 6858000"/>
              <a:gd name="connsiteX849" fmla="*/ 5150475 w 7467600"/>
              <a:gd name="connsiteY849" fmla="*/ 1274012 h 6858000"/>
              <a:gd name="connsiteX850" fmla="*/ 5349142 w 7467600"/>
              <a:gd name="connsiteY850" fmla="*/ 2204405 h 6858000"/>
              <a:gd name="connsiteX851" fmla="*/ 5262214 w 7467600"/>
              <a:gd name="connsiteY851" fmla="*/ 2233836 h 6858000"/>
              <a:gd name="connsiteX852" fmla="*/ 4981539 w 7467600"/>
              <a:gd name="connsiteY852" fmla="*/ 1542201 h 6858000"/>
              <a:gd name="connsiteX853" fmla="*/ 4958461 w 7467600"/>
              <a:gd name="connsiteY853" fmla="*/ 1136957 h 6858000"/>
              <a:gd name="connsiteX854" fmla="*/ 4655015 w 7467600"/>
              <a:gd name="connsiteY854" fmla="*/ 891426 h 6858000"/>
              <a:gd name="connsiteX855" fmla="*/ 4348002 w 7467600"/>
              <a:gd name="connsiteY855" fmla="*/ 2205895 h 6858000"/>
              <a:gd name="connsiteX856" fmla="*/ 4262250 w 7467600"/>
              <a:gd name="connsiteY856" fmla="*/ 2219972 h 6858000"/>
              <a:gd name="connsiteX857" fmla="*/ 4550611 w 7467600"/>
              <a:gd name="connsiteY857" fmla="*/ 817540 h 6858000"/>
              <a:gd name="connsiteX858" fmla="*/ 4564418 w 7467600"/>
              <a:gd name="connsiteY858" fmla="*/ 808293 h 6858000"/>
              <a:gd name="connsiteX859" fmla="*/ 4266388 w 7467600"/>
              <a:gd name="connsiteY859" fmla="*/ 500083 h 6858000"/>
              <a:gd name="connsiteX860" fmla="*/ 4032842 w 7467600"/>
              <a:gd name="connsiteY860" fmla="*/ 211809 h 6858000"/>
              <a:gd name="connsiteX861" fmla="*/ 3882765 w 7467600"/>
              <a:gd name="connsiteY861" fmla="*/ 0 h 6858000"/>
              <a:gd name="connsiteX862" fmla="*/ 3721337 w 7467600"/>
              <a:gd name="connsiteY862" fmla="*/ 0 h 6858000"/>
              <a:gd name="connsiteX863" fmla="*/ 3797544 w 7467600"/>
              <a:gd name="connsiteY863" fmla="*/ 0 h 6858000"/>
              <a:gd name="connsiteX864" fmla="*/ 3775734 w 7467600"/>
              <a:gd name="connsiteY864" fmla="*/ 95131 h 6858000"/>
              <a:gd name="connsiteX865" fmla="*/ 3724807 w 7467600"/>
              <a:gd name="connsiteY865" fmla="*/ 272257 h 6858000"/>
              <a:gd name="connsiteX866" fmla="*/ 3726844 w 7467600"/>
              <a:gd name="connsiteY866" fmla="*/ 282988 h 6858000"/>
              <a:gd name="connsiteX867" fmla="*/ 3742664 w 7467600"/>
              <a:gd name="connsiteY867" fmla="*/ 279918 h 6858000"/>
              <a:gd name="connsiteX868" fmla="*/ 4103910 w 7467600"/>
              <a:gd name="connsiteY868" fmla="*/ 1161917 h 6858000"/>
              <a:gd name="connsiteX869" fmla="*/ 4020269 w 7467600"/>
              <a:gd name="connsiteY869" fmla="*/ 1200406 h 6858000"/>
              <a:gd name="connsiteX870" fmla="*/ 3674882 w 7467600"/>
              <a:gd name="connsiteY870" fmla="*/ 488524 h 6858000"/>
              <a:gd name="connsiteX871" fmla="*/ 3132682 w 7467600"/>
              <a:gd name="connsiteY871" fmla="*/ 1072284 h 6858000"/>
              <a:gd name="connsiteX872" fmla="*/ 2716346 w 7467600"/>
              <a:gd name="connsiteY872" fmla="*/ 1276376 h 6858000"/>
              <a:gd name="connsiteX873" fmla="*/ 2716772 w 7467600"/>
              <a:gd name="connsiteY873" fmla="*/ 1255462 h 6858000"/>
              <a:gd name="connsiteX874" fmla="*/ 3471096 w 7467600"/>
              <a:gd name="connsiteY874" fmla="*/ 437072 h 6858000"/>
              <a:gd name="connsiteX875" fmla="*/ 3639057 w 7467600"/>
              <a:gd name="connsiteY875" fmla="*/ 286334 h 6858000"/>
              <a:gd name="connsiteX876" fmla="*/ 3640309 w 7467600"/>
              <a:gd name="connsiteY876" fmla="*/ 284664 h 6858000"/>
              <a:gd name="connsiteX877" fmla="*/ 3646022 w 7467600"/>
              <a:gd name="connsiteY877" fmla="*/ 276711 h 6858000"/>
              <a:gd name="connsiteX878" fmla="*/ 3707943 w 7467600"/>
              <a:gd name="connsiteY878" fmla="*/ 65958 h 6858000"/>
              <a:gd name="connsiteX879" fmla="*/ 3721337 w 7467600"/>
              <a:gd name="connsiteY879" fmla="*/ 0 h 6858000"/>
              <a:gd name="connsiteX880" fmla="*/ 2867960 w 7467600"/>
              <a:gd name="connsiteY880" fmla="*/ 0 h 6858000"/>
              <a:gd name="connsiteX881" fmla="*/ 2926351 w 7467600"/>
              <a:gd name="connsiteY881" fmla="*/ 0 h 6858000"/>
              <a:gd name="connsiteX882" fmla="*/ 2902823 w 7467600"/>
              <a:gd name="connsiteY882" fmla="*/ 262929 h 6858000"/>
              <a:gd name="connsiteX883" fmla="*/ 2940663 w 7467600"/>
              <a:gd name="connsiteY883" fmla="*/ 140884 h 6858000"/>
              <a:gd name="connsiteX884" fmla="*/ 2947039 w 7467600"/>
              <a:gd name="connsiteY884" fmla="*/ 122524 h 6858000"/>
              <a:gd name="connsiteX885" fmla="*/ 2984316 w 7467600"/>
              <a:gd name="connsiteY885" fmla="*/ 0 h 6858000"/>
              <a:gd name="connsiteX886" fmla="*/ 3016114 w 7467600"/>
              <a:gd name="connsiteY886" fmla="*/ 0 h 6858000"/>
              <a:gd name="connsiteX887" fmla="*/ 2979949 w 7467600"/>
              <a:gd name="connsiteY887" fmla="*/ 119274 h 6858000"/>
              <a:gd name="connsiteX888" fmla="*/ 3023879 w 7467600"/>
              <a:gd name="connsiteY888" fmla="*/ 0 h 6858000"/>
              <a:gd name="connsiteX889" fmla="*/ 3105400 w 7467600"/>
              <a:gd name="connsiteY889" fmla="*/ 0 h 6858000"/>
              <a:gd name="connsiteX890" fmla="*/ 3094669 w 7467600"/>
              <a:gd name="connsiteY890" fmla="*/ 30308 h 6858000"/>
              <a:gd name="connsiteX891" fmla="*/ 2901945 w 7467600"/>
              <a:gd name="connsiteY891" fmla="*/ 466538 h 6858000"/>
              <a:gd name="connsiteX892" fmla="*/ 2815209 w 7467600"/>
              <a:gd name="connsiteY892" fmla="*/ 497361 h 6858000"/>
              <a:gd name="connsiteX893" fmla="*/ 2844845 w 7467600"/>
              <a:gd name="connsiteY893" fmla="*/ 127638 h 6858000"/>
              <a:gd name="connsiteX894" fmla="*/ 2867960 w 7467600"/>
              <a:gd name="connsiteY894" fmla="*/ 0 h 6858000"/>
              <a:gd name="connsiteX895" fmla="*/ 1057230 w 7467600"/>
              <a:gd name="connsiteY895" fmla="*/ 0 h 6858000"/>
              <a:gd name="connsiteX896" fmla="*/ 1111003 w 7467600"/>
              <a:gd name="connsiteY896" fmla="*/ 0 h 6858000"/>
              <a:gd name="connsiteX897" fmla="*/ 1125553 w 7467600"/>
              <a:gd name="connsiteY897" fmla="*/ 52588 h 6858000"/>
              <a:gd name="connsiteX898" fmla="*/ 1304276 w 7467600"/>
              <a:gd name="connsiteY898" fmla="*/ 476275 h 6858000"/>
              <a:gd name="connsiteX899" fmla="*/ 1492066 w 7467600"/>
              <a:gd name="connsiteY899" fmla="*/ 886333 h 6858000"/>
              <a:gd name="connsiteX900" fmla="*/ 1423698 w 7467600"/>
              <a:gd name="connsiteY900" fmla="*/ 710817 h 6858000"/>
              <a:gd name="connsiteX901" fmla="*/ 1357609 w 7467600"/>
              <a:gd name="connsiteY901" fmla="*/ 532892 h 6858000"/>
              <a:gd name="connsiteX902" fmla="*/ 1309550 w 7467600"/>
              <a:gd name="connsiteY902" fmla="*/ 374031 h 6858000"/>
              <a:gd name="connsiteX903" fmla="*/ 1193673 w 7467600"/>
              <a:gd name="connsiteY903" fmla="*/ 49533 h 6858000"/>
              <a:gd name="connsiteX904" fmla="*/ 1164391 w 7467600"/>
              <a:gd name="connsiteY904" fmla="*/ 0 h 6858000"/>
              <a:gd name="connsiteX905" fmla="*/ 1200666 w 7467600"/>
              <a:gd name="connsiteY905" fmla="*/ 0 h 6858000"/>
              <a:gd name="connsiteX906" fmla="*/ 1223408 w 7467600"/>
              <a:gd name="connsiteY906" fmla="*/ 38996 h 6858000"/>
              <a:gd name="connsiteX907" fmla="*/ 1339635 w 7467600"/>
              <a:gd name="connsiteY907" fmla="*/ 365517 h 6858000"/>
              <a:gd name="connsiteX908" fmla="*/ 1387469 w 7467600"/>
              <a:gd name="connsiteY908" fmla="*/ 523079 h 6858000"/>
              <a:gd name="connsiteX909" fmla="*/ 1452685 w 7467600"/>
              <a:gd name="connsiteY909" fmla="*/ 699806 h 6858000"/>
              <a:gd name="connsiteX910" fmla="*/ 1492092 w 7467600"/>
              <a:gd name="connsiteY910" fmla="*/ 800424 h 6858000"/>
              <a:gd name="connsiteX911" fmla="*/ 1455302 w 7467600"/>
              <a:gd name="connsiteY911" fmla="*/ 632913 h 6858000"/>
              <a:gd name="connsiteX912" fmla="*/ 1222336 w 7467600"/>
              <a:gd name="connsiteY912" fmla="*/ 9480 h 6858000"/>
              <a:gd name="connsiteX913" fmla="*/ 1214634 w 7467600"/>
              <a:gd name="connsiteY913" fmla="*/ 0 h 6858000"/>
              <a:gd name="connsiteX914" fmla="*/ 1289827 w 7467600"/>
              <a:gd name="connsiteY914" fmla="*/ 0 h 6858000"/>
              <a:gd name="connsiteX915" fmla="*/ 1321076 w 7467600"/>
              <a:gd name="connsiteY915" fmla="*/ 59722 h 6858000"/>
              <a:gd name="connsiteX916" fmla="*/ 1512579 w 7467600"/>
              <a:gd name="connsiteY916" fmla="*/ 626441 h 6858000"/>
              <a:gd name="connsiteX917" fmla="*/ 1506076 w 7467600"/>
              <a:gd name="connsiteY917" fmla="*/ 1089289 h 6858000"/>
              <a:gd name="connsiteX918" fmla="*/ 1486346 w 7467600"/>
              <a:gd name="connsiteY918" fmla="*/ 1079919 h 6858000"/>
              <a:gd name="connsiteX919" fmla="*/ 1070511 w 7467600"/>
              <a:gd name="connsiteY919" fmla="*/ 48609 h 6858000"/>
              <a:gd name="connsiteX920" fmla="*/ 1057230 w 7467600"/>
              <a:gd name="connsiteY920" fmla="*/ 0 h 6858000"/>
              <a:gd name="connsiteX921" fmla="*/ 43151 w 7467600"/>
              <a:gd name="connsiteY921" fmla="*/ 0 h 6858000"/>
              <a:gd name="connsiteX922" fmla="*/ 95283 w 7467600"/>
              <a:gd name="connsiteY922" fmla="*/ 0 h 6858000"/>
              <a:gd name="connsiteX923" fmla="*/ 300708 w 7467600"/>
              <a:gd name="connsiteY923" fmla="*/ 154571 h 6858000"/>
              <a:gd name="connsiteX924" fmla="*/ 530414 w 7467600"/>
              <a:gd name="connsiteY924" fmla="*/ 354673 h 6858000"/>
              <a:gd name="connsiteX925" fmla="*/ 333785 w 7467600"/>
              <a:gd name="connsiteY925" fmla="*/ 161564 h 6858000"/>
              <a:gd name="connsiteX926" fmla="*/ 147005 w 7467600"/>
              <a:gd name="connsiteY926" fmla="*/ 0 h 6858000"/>
              <a:gd name="connsiteX927" fmla="*/ 272509 w 7467600"/>
              <a:gd name="connsiteY927" fmla="*/ 0 h 6858000"/>
              <a:gd name="connsiteX928" fmla="*/ 326276 w 7467600"/>
              <a:gd name="connsiteY928" fmla="*/ 45847 h 6858000"/>
              <a:gd name="connsiteX929" fmla="*/ 823759 w 7467600"/>
              <a:gd name="connsiteY929" fmla="*/ 574145 h 6858000"/>
              <a:gd name="connsiteX930" fmla="*/ 811254 w 7467600"/>
              <a:gd name="connsiteY930" fmla="*/ 665546 h 6858000"/>
              <a:gd name="connsiteX931" fmla="*/ 154042 w 7467600"/>
              <a:gd name="connsiteY931" fmla="*/ 261522 h 6858000"/>
              <a:gd name="connsiteX932" fmla="*/ 13550 w 7467600"/>
              <a:gd name="connsiteY932" fmla="*/ 158423 h 6858000"/>
              <a:gd name="connsiteX933" fmla="*/ 0 w 7467600"/>
              <a:gd name="connsiteY933" fmla="*/ 146618 h 6858000"/>
              <a:gd name="connsiteX934" fmla="*/ 0 w 7467600"/>
              <a:gd name="connsiteY934" fmla="*/ 59161 h 6858000"/>
              <a:gd name="connsiteX935" fmla="*/ 45427 w 7467600"/>
              <a:gd name="connsiteY935" fmla="*/ 101078 h 6858000"/>
              <a:gd name="connsiteX936" fmla="*/ 630103 w 7467600"/>
              <a:gd name="connsiteY936" fmla="*/ 485885 h 6858000"/>
              <a:gd name="connsiteX937" fmla="*/ 532040 w 7467600"/>
              <a:gd name="connsiteY937" fmla="*/ 399359 h 6858000"/>
              <a:gd name="connsiteX938" fmla="*/ 517618 w 7467600"/>
              <a:gd name="connsiteY938" fmla="*/ 385726 h 6858000"/>
              <a:gd name="connsiteX939" fmla="*/ 285074 w 7467600"/>
              <a:gd name="connsiteY939" fmla="*/ 182755 h 6858000"/>
              <a:gd name="connsiteX940" fmla="*/ 43151 w 7467600"/>
              <a:gd name="connsiteY940"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68575 h 6858000"/>
              <a:gd name="connsiteX5" fmla="*/ 7440138 w 7467600"/>
              <a:gd name="connsiteY5" fmla="*/ 6622648 h 6858000"/>
              <a:gd name="connsiteX6" fmla="*/ 7467600 w 7467600"/>
              <a:gd name="connsiteY6" fmla="*/ 6628217 h 6858000"/>
              <a:gd name="connsiteX7" fmla="*/ 7467600 w 7467600"/>
              <a:gd name="connsiteY7" fmla="*/ 6668575 h 6858000"/>
              <a:gd name="connsiteX8" fmla="*/ 1019354 w 7467600"/>
              <a:gd name="connsiteY8" fmla="*/ 6315006 h 6858000"/>
              <a:gd name="connsiteX9" fmla="*/ 441046 w 7467600"/>
              <a:gd name="connsiteY9" fmla="*/ 6691153 h 6858000"/>
              <a:gd name="connsiteX10" fmla="*/ 1019354 w 7467600"/>
              <a:gd name="connsiteY10" fmla="*/ 6315006 h 6858000"/>
              <a:gd name="connsiteX11" fmla="*/ 991680 w 7467600"/>
              <a:gd name="connsiteY11" fmla="*/ 6298413 h 6858000"/>
              <a:gd name="connsiteX12" fmla="*/ 409060 w 7467600"/>
              <a:gd name="connsiteY12" fmla="*/ 6671470 h 6858000"/>
              <a:gd name="connsiteX13" fmla="*/ 991680 w 7467600"/>
              <a:gd name="connsiteY13" fmla="*/ 6298413 h 6858000"/>
              <a:gd name="connsiteX14" fmla="*/ 103333 w 7467600"/>
              <a:gd name="connsiteY14" fmla="*/ 5699602 h 6858000"/>
              <a:gd name="connsiteX15" fmla="*/ 233938 w 7467600"/>
              <a:gd name="connsiteY15" fmla="*/ 5809416 h 6858000"/>
              <a:gd name="connsiteX16" fmla="*/ 883580 w 7467600"/>
              <a:gd name="connsiteY16" fmla="*/ 6180710 h 6858000"/>
              <a:gd name="connsiteX17" fmla="*/ 487337 w 7467600"/>
              <a:gd name="connsiteY17" fmla="*/ 5950182 h 6858000"/>
              <a:gd name="connsiteX18" fmla="*/ 354051 w 7467600"/>
              <a:gd name="connsiteY18" fmla="*/ 5854912 h 6858000"/>
              <a:gd name="connsiteX19" fmla="*/ 195436 w 7467600"/>
              <a:gd name="connsiteY19" fmla="*/ 5755068 h 6858000"/>
              <a:gd name="connsiteX20" fmla="*/ 103333 w 7467600"/>
              <a:gd name="connsiteY20" fmla="*/ 5699602 h 6858000"/>
              <a:gd name="connsiteX21" fmla="*/ 5539432 w 7467600"/>
              <a:gd name="connsiteY21" fmla="*/ 5642928 h 6858000"/>
              <a:gd name="connsiteX22" fmla="*/ 5555462 w 7467600"/>
              <a:gd name="connsiteY22" fmla="*/ 5694454 h 6858000"/>
              <a:gd name="connsiteX23" fmla="*/ 5828270 w 7467600"/>
              <a:gd name="connsiteY23" fmla="*/ 6320663 h 6858000"/>
              <a:gd name="connsiteX24" fmla="*/ 5947416 w 7467600"/>
              <a:gd name="connsiteY24" fmla="*/ 6574846 h 6858000"/>
              <a:gd name="connsiteX25" fmla="*/ 5539432 w 7467600"/>
              <a:gd name="connsiteY25" fmla="*/ 5642928 h 6858000"/>
              <a:gd name="connsiteX26" fmla="*/ 51253 w 7467600"/>
              <a:gd name="connsiteY26" fmla="*/ 5631825 h 6858000"/>
              <a:gd name="connsiteX27" fmla="*/ 211622 w 7467600"/>
              <a:gd name="connsiteY27" fmla="*/ 5728803 h 6858000"/>
              <a:gd name="connsiteX28" fmla="*/ 371652 w 7467600"/>
              <a:gd name="connsiteY28" fmla="*/ 5829062 h 6858000"/>
              <a:gd name="connsiteX29" fmla="*/ 505903 w 7467600"/>
              <a:gd name="connsiteY29" fmla="*/ 5925221 h 6858000"/>
              <a:gd name="connsiteX30" fmla="*/ 899240 w 7467600"/>
              <a:gd name="connsiteY30" fmla="*/ 6153068 h 6858000"/>
              <a:gd name="connsiteX31" fmla="*/ 988114 w 7467600"/>
              <a:gd name="connsiteY31" fmla="*/ 6174204 h 6858000"/>
              <a:gd name="connsiteX32" fmla="*/ 845971 w 7467600"/>
              <a:gd name="connsiteY32" fmla="*/ 6067177 h 6858000"/>
              <a:gd name="connsiteX33" fmla="*/ 448057 w 7467600"/>
              <a:gd name="connsiteY33" fmla="*/ 5841376 h 6858000"/>
              <a:gd name="connsiteX34" fmla="*/ 51253 w 7467600"/>
              <a:gd name="connsiteY34" fmla="*/ 5631825 h 6858000"/>
              <a:gd name="connsiteX35" fmla="*/ 2606687 w 7467600"/>
              <a:gd name="connsiteY35" fmla="*/ 5630718 h 6858000"/>
              <a:gd name="connsiteX36" fmla="*/ 2645658 w 7467600"/>
              <a:gd name="connsiteY36" fmla="*/ 6640259 h 6858000"/>
              <a:gd name="connsiteX37" fmla="*/ 2606687 w 7467600"/>
              <a:gd name="connsiteY37" fmla="*/ 5630718 h 6858000"/>
              <a:gd name="connsiteX38" fmla="*/ 3642057 w 7467600"/>
              <a:gd name="connsiteY38" fmla="*/ 5573487 h 6858000"/>
              <a:gd name="connsiteX39" fmla="*/ 3632981 w 7467600"/>
              <a:gd name="connsiteY39" fmla="*/ 5579437 h 6858000"/>
              <a:gd name="connsiteX40" fmla="*/ 3382436 w 7467600"/>
              <a:gd name="connsiteY40" fmla="*/ 5952726 h 6858000"/>
              <a:gd name="connsiteX41" fmla="*/ 3191929 w 7467600"/>
              <a:gd name="connsiteY41" fmla="*/ 6662669 h 6858000"/>
              <a:gd name="connsiteX42" fmla="*/ 3369898 w 7467600"/>
              <a:gd name="connsiteY42" fmla="*/ 6081771 h 6858000"/>
              <a:gd name="connsiteX43" fmla="*/ 3642057 w 7467600"/>
              <a:gd name="connsiteY43" fmla="*/ 5573487 h 6858000"/>
              <a:gd name="connsiteX44" fmla="*/ 2650666 w 7467600"/>
              <a:gd name="connsiteY44" fmla="*/ 5530686 h 6858000"/>
              <a:gd name="connsiteX45" fmla="*/ 2650249 w 7467600"/>
              <a:gd name="connsiteY45" fmla="*/ 5532101 h 6858000"/>
              <a:gd name="connsiteX46" fmla="*/ 2663808 w 7467600"/>
              <a:gd name="connsiteY46" fmla="*/ 6535215 h 6858000"/>
              <a:gd name="connsiteX47" fmla="*/ 2665418 w 7467600"/>
              <a:gd name="connsiteY47" fmla="*/ 6132756 h 6858000"/>
              <a:gd name="connsiteX48" fmla="*/ 2650666 w 7467600"/>
              <a:gd name="connsiteY48" fmla="*/ 5530686 h 6858000"/>
              <a:gd name="connsiteX49" fmla="*/ 2680277 w 7467600"/>
              <a:gd name="connsiteY49" fmla="*/ 5479204 h 6858000"/>
              <a:gd name="connsiteX50" fmla="*/ 2678972 w 7467600"/>
              <a:gd name="connsiteY50" fmla="*/ 5481582 h 6858000"/>
              <a:gd name="connsiteX51" fmla="*/ 2696666 w 7467600"/>
              <a:gd name="connsiteY51" fmla="*/ 6133836 h 6858000"/>
              <a:gd name="connsiteX52" fmla="*/ 2695769 w 7467600"/>
              <a:gd name="connsiteY52" fmla="*/ 6390955 h 6858000"/>
              <a:gd name="connsiteX53" fmla="*/ 2739893 w 7467600"/>
              <a:gd name="connsiteY53" fmla="*/ 6108357 h 6858000"/>
              <a:gd name="connsiteX54" fmla="*/ 2680277 w 7467600"/>
              <a:gd name="connsiteY54" fmla="*/ 5479204 h 6858000"/>
              <a:gd name="connsiteX55" fmla="*/ 1132195 w 7467600"/>
              <a:gd name="connsiteY55" fmla="*/ 5467980 h 6858000"/>
              <a:gd name="connsiteX56" fmla="*/ 1679056 w 7467600"/>
              <a:gd name="connsiteY56" fmla="*/ 5516907 h 6858000"/>
              <a:gd name="connsiteX57" fmla="*/ 2128648 w 7467600"/>
              <a:gd name="connsiteY57" fmla="*/ 5474249 h 6858000"/>
              <a:gd name="connsiteX58" fmla="*/ 1825619 w 7467600"/>
              <a:gd name="connsiteY58" fmla="*/ 5478447 h 6858000"/>
              <a:gd name="connsiteX59" fmla="*/ 1737798 w 7467600"/>
              <a:gd name="connsiteY59" fmla="*/ 5483353 h 6858000"/>
              <a:gd name="connsiteX60" fmla="*/ 1132195 w 7467600"/>
              <a:gd name="connsiteY60" fmla="*/ 5467980 h 6858000"/>
              <a:gd name="connsiteX61" fmla="*/ 1456157 w 7467600"/>
              <a:gd name="connsiteY61" fmla="*/ 5371404 h 6858000"/>
              <a:gd name="connsiteX62" fmla="*/ 1244432 w 7467600"/>
              <a:gd name="connsiteY62" fmla="*/ 5385601 h 6858000"/>
              <a:gd name="connsiteX63" fmla="*/ 973990 w 7467600"/>
              <a:gd name="connsiteY63" fmla="*/ 5424940 h 6858000"/>
              <a:gd name="connsiteX64" fmla="*/ 1103809 w 7467600"/>
              <a:gd name="connsiteY64" fmla="*/ 5433720 h 6858000"/>
              <a:gd name="connsiteX65" fmla="*/ 1123454 w 7467600"/>
              <a:gd name="connsiteY65" fmla="*/ 5435727 h 6858000"/>
              <a:gd name="connsiteX66" fmla="*/ 1737017 w 7467600"/>
              <a:gd name="connsiteY66" fmla="*/ 5452183 h 6858000"/>
              <a:gd name="connsiteX67" fmla="*/ 1824397 w 7467600"/>
              <a:gd name="connsiteY67" fmla="*/ 5447757 h 6858000"/>
              <a:gd name="connsiteX68" fmla="*/ 2070059 w 7467600"/>
              <a:gd name="connsiteY68" fmla="*/ 5441660 h 6858000"/>
              <a:gd name="connsiteX69" fmla="*/ 1456157 w 7467600"/>
              <a:gd name="connsiteY69" fmla="*/ 5371404 h 6858000"/>
              <a:gd name="connsiteX70" fmla="*/ 4988186 w 7467600"/>
              <a:gd name="connsiteY70" fmla="*/ 5216467 h 6858000"/>
              <a:gd name="connsiteX71" fmla="*/ 4777334 w 7467600"/>
              <a:gd name="connsiteY71" fmla="*/ 5406072 h 6858000"/>
              <a:gd name="connsiteX72" fmla="*/ 4718341 w 7467600"/>
              <a:gd name="connsiteY72" fmla="*/ 5468043 h 6858000"/>
              <a:gd name="connsiteX73" fmla="*/ 4604655 w 7467600"/>
              <a:gd name="connsiteY73" fmla="*/ 5583434 h 6858000"/>
              <a:gd name="connsiteX74" fmla="*/ 4565074 w 7467600"/>
              <a:gd name="connsiteY74" fmla="*/ 5618550 h 6858000"/>
              <a:gd name="connsiteX75" fmla="*/ 4988186 w 7467600"/>
              <a:gd name="connsiteY75" fmla="*/ 5216467 h 6858000"/>
              <a:gd name="connsiteX76" fmla="*/ 4978032 w 7467600"/>
              <a:gd name="connsiteY76" fmla="*/ 5183809 h 6858000"/>
              <a:gd name="connsiteX77" fmla="*/ 4463413 w 7467600"/>
              <a:gd name="connsiteY77" fmla="*/ 5615162 h 6858000"/>
              <a:gd name="connsiteX78" fmla="*/ 4358134 w 7467600"/>
              <a:gd name="connsiteY78" fmla="*/ 5742791 h 6858000"/>
              <a:gd name="connsiteX79" fmla="*/ 4376219 w 7467600"/>
              <a:gd name="connsiteY79" fmla="*/ 5729027 h 6858000"/>
              <a:gd name="connsiteX80" fmla="*/ 4582340 w 7467600"/>
              <a:gd name="connsiteY80" fmla="*/ 5561037 h 6858000"/>
              <a:gd name="connsiteX81" fmla="*/ 4694684 w 7467600"/>
              <a:gd name="connsiteY81" fmla="*/ 5447098 h 6858000"/>
              <a:gd name="connsiteX82" fmla="*/ 4754123 w 7467600"/>
              <a:gd name="connsiteY82" fmla="*/ 5384643 h 6858000"/>
              <a:gd name="connsiteX83" fmla="*/ 4978032 w 7467600"/>
              <a:gd name="connsiteY83" fmla="*/ 5183809 h 6858000"/>
              <a:gd name="connsiteX84" fmla="*/ 1903353 w 7467600"/>
              <a:gd name="connsiteY84" fmla="*/ 5044827 h 6858000"/>
              <a:gd name="connsiteX85" fmla="*/ 1936931 w 7467600"/>
              <a:gd name="connsiteY85" fmla="*/ 5093954 h 6858000"/>
              <a:gd name="connsiteX86" fmla="*/ 2195868 w 7467600"/>
              <a:gd name="connsiteY86" fmla="*/ 5396574 h 6858000"/>
              <a:gd name="connsiteX87" fmla="*/ 2088852 w 7467600"/>
              <a:gd name="connsiteY87" fmla="*/ 5166123 h 6858000"/>
              <a:gd name="connsiteX88" fmla="*/ 1958241 w 7467600"/>
              <a:gd name="connsiteY88" fmla="*/ 5067955 h 6858000"/>
              <a:gd name="connsiteX89" fmla="*/ 1903353 w 7467600"/>
              <a:gd name="connsiteY89" fmla="*/ 5044827 h 6858000"/>
              <a:gd name="connsiteX90" fmla="*/ 1979378 w 7467600"/>
              <a:gd name="connsiteY90" fmla="*/ 4769504 h 6858000"/>
              <a:gd name="connsiteX91" fmla="*/ 2882120 w 7467600"/>
              <a:gd name="connsiteY91" fmla="*/ 5064547 h 6858000"/>
              <a:gd name="connsiteX92" fmla="*/ 2793103 w 7467600"/>
              <a:gd name="connsiteY92" fmla="*/ 5039699 h 6858000"/>
              <a:gd name="connsiteX93" fmla="*/ 2770041 w 7467600"/>
              <a:gd name="connsiteY93" fmla="*/ 5033634 h 6858000"/>
              <a:gd name="connsiteX94" fmla="*/ 1979378 w 7467600"/>
              <a:gd name="connsiteY94" fmla="*/ 4769504 h 6858000"/>
              <a:gd name="connsiteX95" fmla="*/ 1927410 w 7467600"/>
              <a:gd name="connsiteY95" fmla="*/ 4716164 h 6858000"/>
              <a:gd name="connsiteX96" fmla="*/ 1959587 w 7467600"/>
              <a:gd name="connsiteY96" fmla="*/ 4728849 h 6858000"/>
              <a:gd name="connsiteX97" fmla="*/ 2777707 w 7467600"/>
              <a:gd name="connsiteY97" fmla="*/ 5003991 h 6858000"/>
              <a:gd name="connsiteX98" fmla="*/ 2800768 w 7467600"/>
              <a:gd name="connsiteY98" fmla="*/ 5010056 h 6858000"/>
              <a:gd name="connsiteX99" fmla="*/ 2879408 w 7467600"/>
              <a:gd name="connsiteY99" fmla="*/ 5031590 h 6858000"/>
              <a:gd name="connsiteX100" fmla="*/ 2862295 w 7467600"/>
              <a:gd name="connsiteY100" fmla="*/ 5022958 h 6858000"/>
              <a:gd name="connsiteX101" fmla="*/ 2813343 w 7467600"/>
              <a:gd name="connsiteY101" fmla="*/ 4998369 h 6858000"/>
              <a:gd name="connsiteX102" fmla="*/ 2646245 w 7467600"/>
              <a:gd name="connsiteY102" fmla="*/ 4930999 h 6858000"/>
              <a:gd name="connsiteX103" fmla="*/ 1999243 w 7467600"/>
              <a:gd name="connsiteY103" fmla="*/ 4730524 h 6858000"/>
              <a:gd name="connsiteX104" fmla="*/ 1979527 w 7467600"/>
              <a:gd name="connsiteY104" fmla="*/ 4726651 h 6858000"/>
              <a:gd name="connsiteX105" fmla="*/ 1927410 w 7467600"/>
              <a:gd name="connsiteY105" fmla="*/ 4716164 h 6858000"/>
              <a:gd name="connsiteX106" fmla="*/ 1997014 w 7467600"/>
              <a:gd name="connsiteY106" fmla="*/ 4698007 h 6858000"/>
              <a:gd name="connsiteX107" fmla="*/ 2005458 w 7467600"/>
              <a:gd name="connsiteY107" fmla="*/ 4699540 h 6858000"/>
              <a:gd name="connsiteX108" fmla="*/ 2657186 w 7467600"/>
              <a:gd name="connsiteY108" fmla="*/ 4901687 h 6858000"/>
              <a:gd name="connsiteX109" fmla="*/ 2826662 w 7467600"/>
              <a:gd name="connsiteY109" fmla="*/ 4970362 h 6858000"/>
              <a:gd name="connsiteX110" fmla="*/ 2876100 w 7467600"/>
              <a:gd name="connsiteY110" fmla="*/ 4995397 h 6858000"/>
              <a:gd name="connsiteX111" fmla="*/ 3042600 w 7467600"/>
              <a:gd name="connsiteY111" fmla="*/ 5059532 h 6858000"/>
              <a:gd name="connsiteX112" fmla="*/ 1997014 w 7467600"/>
              <a:gd name="connsiteY112" fmla="*/ 4698007 h 6858000"/>
              <a:gd name="connsiteX113" fmla="*/ 2305292 w 7467600"/>
              <a:gd name="connsiteY113" fmla="*/ 4219492 h 6858000"/>
              <a:gd name="connsiteX114" fmla="*/ 3360922 w 7467600"/>
              <a:gd name="connsiteY114" fmla="*/ 4529373 h 6858000"/>
              <a:gd name="connsiteX115" fmla="*/ 3492420 w 7467600"/>
              <a:gd name="connsiteY115" fmla="*/ 4510145 h 6858000"/>
              <a:gd name="connsiteX116" fmla="*/ 3364086 w 7467600"/>
              <a:gd name="connsiteY116" fmla="*/ 4480340 h 6858000"/>
              <a:gd name="connsiteX117" fmla="*/ 3225818 w 7467600"/>
              <a:gd name="connsiteY117" fmla="*/ 4411822 h 6858000"/>
              <a:gd name="connsiteX118" fmla="*/ 3129696 w 7467600"/>
              <a:gd name="connsiteY118" fmla="*/ 4360704 h 6858000"/>
              <a:gd name="connsiteX119" fmla="*/ 2814545 w 7467600"/>
              <a:gd name="connsiteY119" fmla="*/ 4282955 h 6858000"/>
              <a:gd name="connsiteX120" fmla="*/ 2305292 w 7467600"/>
              <a:gd name="connsiteY120" fmla="*/ 4219492 h 6858000"/>
              <a:gd name="connsiteX121" fmla="*/ 2626982 w 7467600"/>
              <a:gd name="connsiteY121" fmla="*/ 4206450 h 6858000"/>
              <a:gd name="connsiteX122" fmla="*/ 2490617 w 7467600"/>
              <a:gd name="connsiteY122" fmla="*/ 4206951 h 6858000"/>
              <a:gd name="connsiteX123" fmla="*/ 2819869 w 7467600"/>
              <a:gd name="connsiteY123" fmla="*/ 4252936 h 6858000"/>
              <a:gd name="connsiteX124" fmla="*/ 3143018 w 7467600"/>
              <a:gd name="connsiteY124" fmla="*/ 4332698 h 6858000"/>
              <a:gd name="connsiteX125" fmla="*/ 3241520 w 7467600"/>
              <a:gd name="connsiteY125" fmla="*/ 4385112 h 6858000"/>
              <a:gd name="connsiteX126" fmla="*/ 3374575 w 7467600"/>
              <a:gd name="connsiteY126" fmla="*/ 4451517 h 6858000"/>
              <a:gd name="connsiteX127" fmla="*/ 3505221 w 7467600"/>
              <a:gd name="connsiteY127" fmla="*/ 4480757 h 6858000"/>
              <a:gd name="connsiteX128" fmla="*/ 2626982 w 7467600"/>
              <a:gd name="connsiteY128" fmla="*/ 4206450 h 6858000"/>
              <a:gd name="connsiteX129" fmla="*/ 1310106 w 7467600"/>
              <a:gd name="connsiteY129" fmla="*/ 3943217 h 6858000"/>
              <a:gd name="connsiteX130" fmla="*/ 854994 w 7467600"/>
              <a:gd name="connsiteY130" fmla="*/ 4399136 h 6858000"/>
              <a:gd name="connsiteX131" fmla="*/ 742462 w 7467600"/>
              <a:gd name="connsiteY131" fmla="*/ 4594648 h 6858000"/>
              <a:gd name="connsiteX132" fmla="*/ 820602 w 7467600"/>
              <a:gd name="connsiteY132" fmla="*/ 4485915 h 6858000"/>
              <a:gd name="connsiteX133" fmla="*/ 878295 w 7467600"/>
              <a:gd name="connsiteY133" fmla="*/ 4403594 h 6858000"/>
              <a:gd name="connsiteX134" fmla="*/ 1240607 w 7467600"/>
              <a:gd name="connsiteY134" fmla="*/ 4010401 h 6858000"/>
              <a:gd name="connsiteX135" fmla="*/ 1310106 w 7467600"/>
              <a:gd name="connsiteY135" fmla="*/ 3943217 h 6858000"/>
              <a:gd name="connsiteX136" fmla="*/ 1423113 w 7467600"/>
              <a:gd name="connsiteY136" fmla="*/ 3874565 h 6858000"/>
              <a:gd name="connsiteX137" fmla="*/ 1260565 w 7467600"/>
              <a:gd name="connsiteY137" fmla="*/ 4031982 h 6858000"/>
              <a:gd name="connsiteX138" fmla="*/ 901900 w 7467600"/>
              <a:gd name="connsiteY138" fmla="*/ 4421236 h 6858000"/>
              <a:gd name="connsiteX139" fmla="*/ 845044 w 7467600"/>
              <a:gd name="connsiteY139" fmla="*/ 4502436 h 6858000"/>
              <a:gd name="connsiteX140" fmla="*/ 685926 w 7467600"/>
              <a:gd name="connsiteY140" fmla="*/ 4703069 h 6858000"/>
              <a:gd name="connsiteX141" fmla="*/ 684248 w 7467600"/>
              <a:gd name="connsiteY141" fmla="*/ 4706721 h 6858000"/>
              <a:gd name="connsiteX142" fmla="*/ 1423113 w 7467600"/>
              <a:gd name="connsiteY142" fmla="*/ 3874565 h 6858000"/>
              <a:gd name="connsiteX143" fmla="*/ 3316479 w 7467600"/>
              <a:gd name="connsiteY143" fmla="*/ 3872136 h 6858000"/>
              <a:gd name="connsiteX144" fmla="*/ 3546806 w 7467600"/>
              <a:gd name="connsiteY144" fmla="*/ 4356139 h 6858000"/>
              <a:gd name="connsiteX145" fmla="*/ 3364433 w 7467600"/>
              <a:gd name="connsiteY145" fmla="*/ 3953121 h 6858000"/>
              <a:gd name="connsiteX146" fmla="*/ 3316479 w 7467600"/>
              <a:gd name="connsiteY146" fmla="*/ 3872136 h 6858000"/>
              <a:gd name="connsiteX147" fmla="*/ 3291335 w 7467600"/>
              <a:gd name="connsiteY147" fmla="*/ 3767420 h 6858000"/>
              <a:gd name="connsiteX148" fmla="*/ 3390805 w 7467600"/>
              <a:gd name="connsiteY148" fmla="*/ 3937163 h 6858000"/>
              <a:gd name="connsiteX149" fmla="*/ 3579062 w 7467600"/>
              <a:gd name="connsiteY149" fmla="*/ 4359040 h 6858000"/>
              <a:gd name="connsiteX150" fmla="*/ 3467355 w 7467600"/>
              <a:gd name="connsiteY150" fmla="*/ 3988130 h 6858000"/>
              <a:gd name="connsiteX151" fmla="*/ 3310753 w 7467600"/>
              <a:gd name="connsiteY151" fmla="*/ 3787140 h 6858000"/>
              <a:gd name="connsiteX152" fmla="*/ 3291335 w 7467600"/>
              <a:gd name="connsiteY152" fmla="*/ 3767420 h 6858000"/>
              <a:gd name="connsiteX153" fmla="*/ 1635889 w 7467600"/>
              <a:gd name="connsiteY153" fmla="*/ 3709494 h 6858000"/>
              <a:gd name="connsiteX154" fmla="*/ 1634800 w 7467600"/>
              <a:gd name="connsiteY154" fmla="*/ 3731111 h 6858000"/>
              <a:gd name="connsiteX155" fmla="*/ 1635889 w 7467600"/>
              <a:gd name="connsiteY155" fmla="*/ 3709494 h 6858000"/>
              <a:gd name="connsiteX156" fmla="*/ 1510397 w 7467600"/>
              <a:gd name="connsiteY156" fmla="*/ 3684705 h 6858000"/>
              <a:gd name="connsiteX157" fmla="*/ 1146550 w 7467600"/>
              <a:gd name="connsiteY157" fmla="*/ 3802012 h 6858000"/>
              <a:gd name="connsiteX158" fmla="*/ 698834 w 7467600"/>
              <a:gd name="connsiteY158" fmla="*/ 3952272 h 6858000"/>
              <a:gd name="connsiteX159" fmla="*/ 34256 w 7467600"/>
              <a:gd name="connsiteY159" fmla="*/ 4347603 h 6858000"/>
              <a:gd name="connsiteX160" fmla="*/ 527241 w 7467600"/>
              <a:gd name="connsiteY160" fmla="*/ 4065078 h 6858000"/>
              <a:gd name="connsiteX161" fmla="*/ 1510397 w 7467600"/>
              <a:gd name="connsiteY161" fmla="*/ 3684705 h 6858000"/>
              <a:gd name="connsiteX162" fmla="*/ 1313114 w 7467600"/>
              <a:gd name="connsiteY162" fmla="*/ 3655216 h 6858000"/>
              <a:gd name="connsiteX163" fmla="*/ 1109304 w 7467600"/>
              <a:gd name="connsiteY163" fmla="*/ 3669030 h 6858000"/>
              <a:gd name="connsiteX164" fmla="*/ 8129 w 7467600"/>
              <a:gd name="connsiteY164" fmla="*/ 4330519 h 6858000"/>
              <a:gd name="connsiteX165" fmla="*/ 687572 w 7467600"/>
              <a:gd name="connsiteY165" fmla="*/ 3925629 h 6858000"/>
              <a:gd name="connsiteX166" fmla="*/ 1138365 w 7467600"/>
              <a:gd name="connsiteY166" fmla="*/ 3774515 h 6858000"/>
              <a:gd name="connsiteX167" fmla="*/ 1505579 w 7467600"/>
              <a:gd name="connsiteY167" fmla="*/ 3655526 h 6858000"/>
              <a:gd name="connsiteX168" fmla="*/ 1313114 w 7467600"/>
              <a:gd name="connsiteY168" fmla="*/ 3655216 h 6858000"/>
              <a:gd name="connsiteX169" fmla="*/ 3655073 w 7467600"/>
              <a:gd name="connsiteY169" fmla="*/ 3650884 h 6858000"/>
              <a:gd name="connsiteX170" fmla="*/ 3989938 w 7467600"/>
              <a:gd name="connsiteY170" fmla="*/ 3991685 h 6858000"/>
              <a:gd name="connsiteX171" fmla="*/ 4393907 w 7467600"/>
              <a:gd name="connsiteY171" fmla="*/ 4261258 h 6858000"/>
              <a:gd name="connsiteX172" fmla="*/ 4648051 w 7467600"/>
              <a:gd name="connsiteY172" fmla="*/ 4374051 h 6858000"/>
              <a:gd name="connsiteX173" fmla="*/ 4383389 w 7467600"/>
              <a:gd name="connsiteY173" fmla="*/ 4184369 h 6858000"/>
              <a:gd name="connsiteX174" fmla="*/ 4165508 w 7467600"/>
              <a:gd name="connsiteY174" fmla="*/ 4035196 h 6858000"/>
              <a:gd name="connsiteX175" fmla="*/ 4068162 w 7467600"/>
              <a:gd name="connsiteY175" fmla="*/ 3953394 h 6858000"/>
              <a:gd name="connsiteX176" fmla="*/ 3981416 w 7467600"/>
              <a:gd name="connsiteY176" fmla="*/ 3880482 h 6858000"/>
              <a:gd name="connsiteX177" fmla="*/ 3800147 w 7467600"/>
              <a:gd name="connsiteY177" fmla="*/ 3749872 h 6858000"/>
              <a:gd name="connsiteX178" fmla="*/ 3655073 w 7467600"/>
              <a:gd name="connsiteY178" fmla="*/ 3650884 h 6858000"/>
              <a:gd name="connsiteX179" fmla="*/ 3670252 w 7467600"/>
              <a:gd name="connsiteY179" fmla="*/ 3622798 h 6858000"/>
              <a:gd name="connsiteX180" fmla="*/ 3817258 w 7467600"/>
              <a:gd name="connsiteY180" fmla="*/ 3723577 h 6858000"/>
              <a:gd name="connsiteX181" fmla="*/ 4000461 w 7467600"/>
              <a:gd name="connsiteY181" fmla="*/ 3855966 h 6858000"/>
              <a:gd name="connsiteX182" fmla="*/ 4088180 w 7467600"/>
              <a:gd name="connsiteY182" fmla="*/ 3929774 h 6858000"/>
              <a:gd name="connsiteX183" fmla="*/ 4184555 w 7467600"/>
              <a:gd name="connsiteY183" fmla="*/ 4010683 h 6858000"/>
              <a:gd name="connsiteX184" fmla="*/ 4399563 w 7467600"/>
              <a:gd name="connsiteY184" fmla="*/ 4158106 h 6858000"/>
              <a:gd name="connsiteX185" fmla="*/ 4684469 w 7467600"/>
              <a:gd name="connsiteY185" fmla="*/ 4364680 h 6858000"/>
              <a:gd name="connsiteX186" fmla="*/ 4690271 w 7467600"/>
              <a:gd name="connsiteY186" fmla="*/ 4370034 h 6858000"/>
              <a:gd name="connsiteX187" fmla="*/ 4136093 w 7467600"/>
              <a:gd name="connsiteY187" fmla="*/ 3858466 h 6858000"/>
              <a:gd name="connsiteX188" fmla="*/ 3670252 w 7467600"/>
              <a:gd name="connsiteY188" fmla="*/ 3622798 h 6858000"/>
              <a:gd name="connsiteX189" fmla="*/ 4440129 w 7467600"/>
              <a:gd name="connsiteY189" fmla="*/ 3448571 h 6858000"/>
              <a:gd name="connsiteX190" fmla="*/ 4856525 w 7467600"/>
              <a:gd name="connsiteY190" fmla="*/ 3915351 h 6858000"/>
              <a:gd name="connsiteX191" fmla="*/ 5059055 w 7467600"/>
              <a:gd name="connsiteY191" fmla="*/ 4108918 h 6858000"/>
              <a:gd name="connsiteX192" fmla="*/ 5290070 w 7467600"/>
              <a:gd name="connsiteY192" fmla="*/ 4263619 h 6858000"/>
              <a:gd name="connsiteX193" fmla="*/ 4834991 w 7467600"/>
              <a:gd name="connsiteY193" fmla="*/ 3830985 h 6858000"/>
              <a:gd name="connsiteX194" fmla="*/ 4440129 w 7467600"/>
              <a:gd name="connsiteY194" fmla="*/ 3448571 h 6858000"/>
              <a:gd name="connsiteX195" fmla="*/ 4441737 w 7467600"/>
              <a:gd name="connsiteY195" fmla="*/ 3399734 h 6858000"/>
              <a:gd name="connsiteX196" fmla="*/ 4431236 w 7467600"/>
              <a:gd name="connsiteY196" fmla="*/ 3400954 h 6858000"/>
              <a:gd name="connsiteX197" fmla="*/ 4557150 w 7467600"/>
              <a:gd name="connsiteY197" fmla="*/ 3510023 h 6858000"/>
              <a:gd name="connsiteX198" fmla="*/ 4856936 w 7467600"/>
              <a:gd name="connsiteY198" fmla="*/ 3809146 h 6858000"/>
              <a:gd name="connsiteX199" fmla="*/ 5111996 w 7467600"/>
              <a:gd name="connsiteY199" fmla="*/ 4065759 h 6858000"/>
              <a:gd name="connsiteX200" fmla="*/ 5388878 w 7467600"/>
              <a:gd name="connsiteY200" fmla="*/ 4300185 h 6858000"/>
              <a:gd name="connsiteX201" fmla="*/ 5425556 w 7467600"/>
              <a:gd name="connsiteY201" fmla="*/ 4308967 h 6858000"/>
              <a:gd name="connsiteX202" fmla="*/ 4943646 w 7467600"/>
              <a:gd name="connsiteY202" fmla="*/ 3822916 h 6858000"/>
              <a:gd name="connsiteX203" fmla="*/ 4594837 w 7467600"/>
              <a:gd name="connsiteY203" fmla="*/ 3532274 h 6858000"/>
              <a:gd name="connsiteX204" fmla="*/ 4441737 w 7467600"/>
              <a:gd name="connsiteY204" fmla="*/ 3399734 h 6858000"/>
              <a:gd name="connsiteX205" fmla="*/ 5425834 w 7467600"/>
              <a:gd name="connsiteY205" fmla="*/ 3162785 h 6858000"/>
              <a:gd name="connsiteX206" fmla="*/ 5401644 w 7467600"/>
              <a:gd name="connsiteY206" fmla="*/ 3617847 h 6858000"/>
              <a:gd name="connsiteX207" fmla="*/ 5467256 w 7467600"/>
              <a:gd name="connsiteY207" fmla="*/ 4175494 h 6858000"/>
              <a:gd name="connsiteX208" fmla="*/ 5448069 w 7467600"/>
              <a:gd name="connsiteY208" fmla="*/ 3567554 h 6858000"/>
              <a:gd name="connsiteX209" fmla="*/ 5425834 w 7467600"/>
              <a:gd name="connsiteY209" fmla="*/ 3162785 h 6858000"/>
              <a:gd name="connsiteX210" fmla="*/ 1318687 w 7467600"/>
              <a:gd name="connsiteY210" fmla="*/ 3113840 h 6858000"/>
              <a:gd name="connsiteX211" fmla="*/ 1066793 w 7467600"/>
              <a:gd name="connsiteY211" fmla="*/ 3212171 h 6858000"/>
              <a:gd name="connsiteX212" fmla="*/ 993319 w 7467600"/>
              <a:gd name="connsiteY212" fmla="*/ 3247648 h 6858000"/>
              <a:gd name="connsiteX213" fmla="*/ 853081 w 7467600"/>
              <a:gd name="connsiteY213" fmla="*/ 3312410 h 6858000"/>
              <a:gd name="connsiteX214" fmla="*/ 805957 w 7467600"/>
              <a:gd name="connsiteY214" fmla="*/ 3330443 h 6858000"/>
              <a:gd name="connsiteX215" fmla="*/ 1318687 w 7467600"/>
              <a:gd name="connsiteY215" fmla="*/ 3113840 h 6858000"/>
              <a:gd name="connsiteX216" fmla="*/ 5453702 w 7467600"/>
              <a:gd name="connsiteY216" fmla="*/ 3090882 h 6858000"/>
              <a:gd name="connsiteX217" fmla="*/ 5480135 w 7467600"/>
              <a:gd name="connsiteY217" fmla="*/ 3565802 h 6858000"/>
              <a:gd name="connsiteX218" fmla="*/ 5499023 w 7467600"/>
              <a:gd name="connsiteY218" fmla="*/ 4166310 h 6858000"/>
              <a:gd name="connsiteX219" fmla="*/ 5547022 w 7467600"/>
              <a:gd name="connsiteY219" fmla="*/ 3607838 h 6858000"/>
              <a:gd name="connsiteX220" fmla="*/ 5515964 w 7467600"/>
              <a:gd name="connsiteY220" fmla="*/ 3378541 h 6858000"/>
              <a:gd name="connsiteX221" fmla="*/ 5453702 w 7467600"/>
              <a:gd name="connsiteY221" fmla="*/ 3090882 h 6858000"/>
              <a:gd name="connsiteX222" fmla="*/ 1238695 w 7467600"/>
              <a:gd name="connsiteY222" fmla="*/ 3076820 h 6858000"/>
              <a:gd name="connsiteX223" fmla="*/ 716371 w 7467600"/>
              <a:gd name="connsiteY223" fmla="*/ 3293249 h 6858000"/>
              <a:gd name="connsiteX224" fmla="*/ 579522 w 7467600"/>
              <a:gd name="connsiteY224" fmla="*/ 3371759 h 6858000"/>
              <a:gd name="connsiteX225" fmla="*/ 600288 w 7467600"/>
              <a:gd name="connsiteY225" fmla="*/ 3365555 h 6858000"/>
              <a:gd name="connsiteX226" fmla="*/ 840692 w 7467600"/>
              <a:gd name="connsiteY226" fmla="*/ 3284921 h 6858000"/>
              <a:gd name="connsiteX227" fmla="*/ 979248 w 7467600"/>
              <a:gd name="connsiteY227" fmla="*/ 3221003 h 6858000"/>
              <a:gd name="connsiteX228" fmla="*/ 1053282 w 7467600"/>
              <a:gd name="connsiteY228" fmla="*/ 3185247 h 6858000"/>
              <a:gd name="connsiteX229" fmla="*/ 1320603 w 7467600"/>
              <a:gd name="connsiteY229" fmla="*/ 3081281 h 6858000"/>
              <a:gd name="connsiteX230" fmla="*/ 1238695 w 7467600"/>
              <a:gd name="connsiteY230" fmla="*/ 3076820 h 6858000"/>
              <a:gd name="connsiteX231" fmla="*/ 5425627 w 7467600"/>
              <a:gd name="connsiteY231" fmla="*/ 2954192 h 6858000"/>
              <a:gd name="connsiteX232" fmla="*/ 5470770 w 7467600"/>
              <a:gd name="connsiteY232" fmla="*/ 3005435 h 6858000"/>
              <a:gd name="connsiteX233" fmla="*/ 5519779 w 7467600"/>
              <a:gd name="connsiteY233" fmla="*/ 4359223 h 6858000"/>
              <a:gd name="connsiteX234" fmla="*/ 5520293 w 7467600"/>
              <a:gd name="connsiteY234" fmla="*/ 4360602 h 6858000"/>
              <a:gd name="connsiteX235" fmla="*/ 5767221 w 7467600"/>
              <a:gd name="connsiteY235" fmla="*/ 4665564 h 6858000"/>
              <a:gd name="connsiteX236" fmla="*/ 6937169 w 7467600"/>
              <a:gd name="connsiteY236" fmla="*/ 4815941 h 6858000"/>
              <a:gd name="connsiteX237" fmla="*/ 6953922 w 7467600"/>
              <a:gd name="connsiteY237" fmla="*/ 4890068 h 6858000"/>
              <a:gd name="connsiteX238" fmla="*/ 6071359 w 7467600"/>
              <a:gd name="connsiteY238" fmla="*/ 4770770 h 6858000"/>
              <a:gd name="connsiteX239" fmla="*/ 6038839 w 7467600"/>
              <a:gd name="connsiteY239" fmla="*/ 4764474 h 6858000"/>
              <a:gd name="connsiteX240" fmla="*/ 6038706 w 7467600"/>
              <a:gd name="connsiteY240" fmla="*/ 4763847 h 6858000"/>
              <a:gd name="connsiteX241" fmla="*/ 6037784 w 7467600"/>
              <a:gd name="connsiteY241" fmla="*/ 4764270 h 6858000"/>
              <a:gd name="connsiteX242" fmla="*/ 6038839 w 7467600"/>
              <a:gd name="connsiteY242" fmla="*/ 4764474 h 6858000"/>
              <a:gd name="connsiteX243" fmla="*/ 6040338 w 7467600"/>
              <a:gd name="connsiteY243" fmla="*/ 4771418 h 6858000"/>
              <a:gd name="connsiteX244" fmla="*/ 6024488 w 7467600"/>
              <a:gd name="connsiteY244" fmla="*/ 4809903 h 6858000"/>
              <a:gd name="connsiteX245" fmla="*/ 5599771 w 7467600"/>
              <a:gd name="connsiteY245" fmla="*/ 5509652 h 6858000"/>
              <a:gd name="connsiteX246" fmla="*/ 5548843 w 7467600"/>
              <a:gd name="connsiteY246" fmla="*/ 5563845 h 6858000"/>
              <a:gd name="connsiteX247" fmla="*/ 5940952 w 7467600"/>
              <a:gd name="connsiteY247" fmla="*/ 6250028 h 6858000"/>
              <a:gd name="connsiteX248" fmla="*/ 6043441 w 7467600"/>
              <a:gd name="connsiteY248" fmla="*/ 6665847 h 6858000"/>
              <a:gd name="connsiteX249" fmla="*/ 6093432 w 7467600"/>
              <a:gd name="connsiteY249" fmla="*/ 6858000 h 6858000"/>
              <a:gd name="connsiteX250" fmla="*/ 6034344 w 7467600"/>
              <a:gd name="connsiteY250" fmla="*/ 6858000 h 6858000"/>
              <a:gd name="connsiteX251" fmla="*/ 6026679 w 7467600"/>
              <a:gd name="connsiteY251" fmla="*/ 6836959 h 6858000"/>
              <a:gd name="connsiteX252" fmla="*/ 5800441 w 7467600"/>
              <a:gd name="connsiteY252" fmla="*/ 6335286 h 6858000"/>
              <a:gd name="connsiteX253" fmla="*/ 5526562 w 7467600"/>
              <a:gd name="connsiteY253" fmla="*/ 5705388 h 6858000"/>
              <a:gd name="connsiteX254" fmla="*/ 5519640 w 7467600"/>
              <a:gd name="connsiteY254" fmla="*/ 5683774 h 6858000"/>
              <a:gd name="connsiteX255" fmla="*/ 5844559 w 7467600"/>
              <a:gd name="connsiteY255" fmla="*/ 6553349 h 6858000"/>
              <a:gd name="connsiteX256" fmla="*/ 5975994 w 7467600"/>
              <a:gd name="connsiteY256" fmla="*/ 6858000 h 6858000"/>
              <a:gd name="connsiteX257" fmla="*/ 5898547 w 7467600"/>
              <a:gd name="connsiteY257" fmla="*/ 6858000 h 6858000"/>
              <a:gd name="connsiteX258" fmla="*/ 5682041 w 7467600"/>
              <a:gd name="connsiteY258" fmla="*/ 6355860 h 6858000"/>
              <a:gd name="connsiteX259" fmla="*/ 5461758 w 7467600"/>
              <a:gd name="connsiteY259" fmla="*/ 5820220 h 6858000"/>
              <a:gd name="connsiteX260" fmla="*/ 5237282 w 7467600"/>
              <a:gd name="connsiteY260" fmla="*/ 6579086 h 6858000"/>
              <a:gd name="connsiteX261" fmla="*/ 5115009 w 7467600"/>
              <a:gd name="connsiteY261" fmla="*/ 6858000 h 6858000"/>
              <a:gd name="connsiteX262" fmla="*/ 5028074 w 7467600"/>
              <a:gd name="connsiteY262" fmla="*/ 6858000 h 6858000"/>
              <a:gd name="connsiteX263" fmla="*/ 5079508 w 7467600"/>
              <a:gd name="connsiteY263" fmla="*/ 6749074 h 6858000"/>
              <a:gd name="connsiteX264" fmla="*/ 5371846 w 7467600"/>
              <a:gd name="connsiteY264" fmla="*/ 5924413 h 6858000"/>
              <a:gd name="connsiteX265" fmla="*/ 5270512 w 7467600"/>
              <a:gd name="connsiteY265" fmla="*/ 6138975 h 6858000"/>
              <a:gd name="connsiteX266" fmla="*/ 5062409 w 7467600"/>
              <a:gd name="connsiteY266" fmla="*/ 6653544 h 6858000"/>
              <a:gd name="connsiteX267" fmla="*/ 5036628 w 7467600"/>
              <a:gd name="connsiteY267" fmla="*/ 6754247 h 6858000"/>
              <a:gd name="connsiteX268" fmla="*/ 5009112 w 7467600"/>
              <a:gd name="connsiteY268" fmla="*/ 6858000 h 6858000"/>
              <a:gd name="connsiteX269" fmla="*/ 4976679 w 7467600"/>
              <a:gd name="connsiteY269" fmla="*/ 6858000 h 6858000"/>
              <a:gd name="connsiteX270" fmla="*/ 5006537 w 7467600"/>
              <a:gd name="connsiteY270" fmla="*/ 6747068 h 6858000"/>
              <a:gd name="connsiteX271" fmla="*/ 5032723 w 7467600"/>
              <a:gd name="connsiteY271" fmla="*/ 6644957 h 6858000"/>
              <a:gd name="connsiteX272" fmla="*/ 5242949 w 7467600"/>
              <a:gd name="connsiteY272" fmla="*/ 6125175 h 6858000"/>
              <a:gd name="connsiteX273" fmla="*/ 5286321 w 7467600"/>
              <a:gd name="connsiteY273" fmla="*/ 6033555 h 6858000"/>
              <a:gd name="connsiteX274" fmla="*/ 5008210 w 7467600"/>
              <a:gd name="connsiteY274" fmla="*/ 6649194 h 6858000"/>
              <a:gd name="connsiteX275" fmla="*/ 4986321 w 7467600"/>
              <a:gd name="connsiteY275" fmla="*/ 6765687 h 6858000"/>
              <a:gd name="connsiteX276" fmla="*/ 4973474 w 7467600"/>
              <a:gd name="connsiteY276" fmla="*/ 6858000 h 6858000"/>
              <a:gd name="connsiteX277" fmla="*/ 4907178 w 7467600"/>
              <a:gd name="connsiteY277" fmla="*/ 6858000 h 6858000"/>
              <a:gd name="connsiteX278" fmla="*/ 4910810 w 7467600"/>
              <a:gd name="connsiteY278" fmla="*/ 6829660 h 6858000"/>
              <a:gd name="connsiteX279" fmla="*/ 4987461 w 7467600"/>
              <a:gd name="connsiteY279" fmla="*/ 6432994 h 6858000"/>
              <a:gd name="connsiteX280" fmla="*/ 5179262 w 7467600"/>
              <a:gd name="connsiteY280" fmla="*/ 6035044 h 6858000"/>
              <a:gd name="connsiteX281" fmla="*/ 4689678 w 7467600"/>
              <a:gd name="connsiteY281" fmla="*/ 6440241 h 6858000"/>
              <a:gd name="connsiteX282" fmla="*/ 4477543 w 7467600"/>
              <a:gd name="connsiteY282" fmla="*/ 6674836 h 6858000"/>
              <a:gd name="connsiteX283" fmla="*/ 4329957 w 7467600"/>
              <a:gd name="connsiteY283" fmla="*/ 6858000 h 6858000"/>
              <a:gd name="connsiteX284" fmla="*/ 4218595 w 7467600"/>
              <a:gd name="connsiteY284" fmla="*/ 6858000 h 6858000"/>
              <a:gd name="connsiteX285" fmla="*/ 4368888 w 7467600"/>
              <a:gd name="connsiteY285" fmla="*/ 6668412 h 6858000"/>
              <a:gd name="connsiteX286" fmla="*/ 4563091 w 7467600"/>
              <a:gd name="connsiteY286" fmla="*/ 6442508 h 6858000"/>
              <a:gd name="connsiteX287" fmla="*/ 5387324 w 7467600"/>
              <a:gd name="connsiteY287" fmla="*/ 5705830 h 6858000"/>
              <a:gd name="connsiteX288" fmla="*/ 5073620 w 7467600"/>
              <a:gd name="connsiteY288" fmla="*/ 5955437 h 6858000"/>
              <a:gd name="connsiteX289" fmla="*/ 4689789 w 7467600"/>
              <a:gd name="connsiteY289" fmla="*/ 6268382 h 6858000"/>
              <a:gd name="connsiteX290" fmla="*/ 4418722 w 7467600"/>
              <a:gd name="connsiteY290" fmla="*/ 6570886 h 6858000"/>
              <a:gd name="connsiteX291" fmla="*/ 4214944 w 7467600"/>
              <a:gd name="connsiteY291" fmla="*/ 6858000 h 6858000"/>
              <a:gd name="connsiteX292" fmla="*/ 4177898 w 7467600"/>
              <a:gd name="connsiteY292" fmla="*/ 6858000 h 6858000"/>
              <a:gd name="connsiteX293" fmla="*/ 4391597 w 7467600"/>
              <a:gd name="connsiteY293" fmla="*/ 6556370 h 6858000"/>
              <a:gd name="connsiteX294" fmla="*/ 4668889 w 7467600"/>
              <a:gd name="connsiteY294" fmla="*/ 6246399 h 6858000"/>
              <a:gd name="connsiteX295" fmla="*/ 5055427 w 7467600"/>
              <a:gd name="connsiteY295" fmla="*/ 5931476 h 6858000"/>
              <a:gd name="connsiteX296" fmla="*/ 5371814 w 7467600"/>
              <a:gd name="connsiteY296" fmla="*/ 5678975 h 6858000"/>
              <a:gd name="connsiteX297" fmla="*/ 4987918 w 7467600"/>
              <a:gd name="connsiteY297" fmla="*/ 5838701 h 6858000"/>
              <a:gd name="connsiteX298" fmla="*/ 4317146 w 7467600"/>
              <a:gd name="connsiteY298" fmla="*/ 6587716 h 6858000"/>
              <a:gd name="connsiteX299" fmla="*/ 4171627 w 7467600"/>
              <a:gd name="connsiteY299" fmla="*/ 6858000 h 6858000"/>
              <a:gd name="connsiteX300" fmla="*/ 4081585 w 7467600"/>
              <a:gd name="connsiteY300" fmla="*/ 6858000 h 6858000"/>
              <a:gd name="connsiteX301" fmla="*/ 4238603 w 7467600"/>
              <a:gd name="connsiteY301" fmla="*/ 6559341 h 6858000"/>
              <a:gd name="connsiteX302" fmla="*/ 4778333 w 7467600"/>
              <a:gd name="connsiteY302" fmla="*/ 5873626 h 6858000"/>
              <a:gd name="connsiteX303" fmla="*/ 5414185 w 7467600"/>
              <a:gd name="connsiteY303" fmla="*/ 5573882 h 6858000"/>
              <a:gd name="connsiteX304" fmla="*/ 5959648 w 7467600"/>
              <a:gd name="connsiteY304" fmla="*/ 4760797 h 6858000"/>
              <a:gd name="connsiteX305" fmla="*/ 5355019 w 7467600"/>
              <a:gd name="connsiteY305" fmla="*/ 4734672 h 6858000"/>
              <a:gd name="connsiteX306" fmla="*/ 5083565 w 7467600"/>
              <a:gd name="connsiteY306" fmla="*/ 5179121 h 6858000"/>
              <a:gd name="connsiteX307" fmla="*/ 4713577 w 7467600"/>
              <a:gd name="connsiteY307" fmla="*/ 5616803 h 6858000"/>
              <a:gd name="connsiteX308" fmla="*/ 3989559 w 7467600"/>
              <a:gd name="connsiteY308" fmla="*/ 6145945 h 6858000"/>
              <a:gd name="connsiteX309" fmla="*/ 3939824 w 7467600"/>
              <a:gd name="connsiteY309" fmla="*/ 6066900 h 6858000"/>
              <a:gd name="connsiteX310" fmla="*/ 4584537 w 7467600"/>
              <a:gd name="connsiteY310" fmla="*/ 5324826 h 6858000"/>
              <a:gd name="connsiteX311" fmla="*/ 5037105 w 7467600"/>
              <a:gd name="connsiteY311" fmla="*/ 5088765 h 6858000"/>
              <a:gd name="connsiteX312" fmla="*/ 5039930 w 7467600"/>
              <a:gd name="connsiteY312" fmla="*/ 5089585 h 6858000"/>
              <a:gd name="connsiteX313" fmla="*/ 5263764 w 7467600"/>
              <a:gd name="connsiteY313" fmla="*/ 4735525 h 6858000"/>
              <a:gd name="connsiteX314" fmla="*/ 4086300 w 7467600"/>
              <a:gd name="connsiteY314" fmla="*/ 4884599 h 6858000"/>
              <a:gd name="connsiteX315" fmla="*/ 4085485 w 7467600"/>
              <a:gd name="connsiteY315" fmla="*/ 4899070 h 6858000"/>
              <a:gd name="connsiteX316" fmla="*/ 3871915 w 7467600"/>
              <a:gd name="connsiteY316" fmla="*/ 5253645 h 6858000"/>
              <a:gd name="connsiteX317" fmla="*/ 3799374 w 7467600"/>
              <a:gd name="connsiteY317" fmla="*/ 5466127 h 6858000"/>
              <a:gd name="connsiteX318" fmla="*/ 3498850 w 7467600"/>
              <a:gd name="connsiteY318" fmla="*/ 6661888 h 6858000"/>
              <a:gd name="connsiteX319" fmla="*/ 3399216 w 7467600"/>
              <a:gd name="connsiteY319" fmla="*/ 6858000 h 6858000"/>
              <a:gd name="connsiteX320" fmla="*/ 3303688 w 7467600"/>
              <a:gd name="connsiteY320" fmla="*/ 6858000 h 6858000"/>
              <a:gd name="connsiteX321" fmla="*/ 3391774 w 7467600"/>
              <a:gd name="connsiteY321" fmla="*/ 6697181 h 6858000"/>
              <a:gd name="connsiteX322" fmla="*/ 3735540 w 7467600"/>
              <a:gd name="connsiteY322" fmla="*/ 5546923 h 6858000"/>
              <a:gd name="connsiteX323" fmla="*/ 3729438 w 7467600"/>
              <a:gd name="connsiteY323" fmla="*/ 5569058 h 6858000"/>
              <a:gd name="connsiteX324" fmla="*/ 3707782 w 7467600"/>
              <a:gd name="connsiteY324" fmla="*/ 5644908 h 6858000"/>
              <a:gd name="connsiteX325" fmla="*/ 3583827 w 7467600"/>
              <a:gd name="connsiteY325" fmla="*/ 6039215 h 6858000"/>
              <a:gd name="connsiteX326" fmla="*/ 3547861 w 7467600"/>
              <a:gd name="connsiteY326" fmla="*/ 6129609 h 6858000"/>
              <a:gd name="connsiteX327" fmla="*/ 3490905 w 7467600"/>
              <a:gd name="connsiteY327" fmla="*/ 6277660 h 6858000"/>
              <a:gd name="connsiteX328" fmla="*/ 3455859 w 7467600"/>
              <a:gd name="connsiteY328" fmla="*/ 6391301 h 6858000"/>
              <a:gd name="connsiteX329" fmla="*/ 3429112 w 7467600"/>
              <a:gd name="connsiteY329" fmla="*/ 6479469 h 6858000"/>
              <a:gd name="connsiteX330" fmla="*/ 3304862 w 7467600"/>
              <a:gd name="connsiteY330" fmla="*/ 6796476 h 6858000"/>
              <a:gd name="connsiteX331" fmla="*/ 3276071 w 7467600"/>
              <a:gd name="connsiteY331" fmla="*/ 6858000 h 6858000"/>
              <a:gd name="connsiteX332" fmla="*/ 3240805 w 7467600"/>
              <a:gd name="connsiteY332" fmla="*/ 6858000 h 6858000"/>
              <a:gd name="connsiteX333" fmla="*/ 3275917 w 7467600"/>
              <a:gd name="connsiteY333" fmla="*/ 6783192 h 6858000"/>
              <a:gd name="connsiteX334" fmla="*/ 3399358 w 7467600"/>
              <a:gd name="connsiteY334" fmla="*/ 6469011 h 6858000"/>
              <a:gd name="connsiteX335" fmla="*/ 3425650 w 7467600"/>
              <a:gd name="connsiteY335" fmla="*/ 6381333 h 6858000"/>
              <a:gd name="connsiteX336" fmla="*/ 3460661 w 7467600"/>
              <a:gd name="connsiteY336" fmla="*/ 6266763 h 6858000"/>
              <a:gd name="connsiteX337" fmla="*/ 3518021 w 7467600"/>
              <a:gd name="connsiteY337" fmla="*/ 6117298 h 6858000"/>
              <a:gd name="connsiteX338" fmla="*/ 3554035 w 7467600"/>
              <a:gd name="connsiteY338" fmla="*/ 6027832 h 6858000"/>
              <a:gd name="connsiteX339" fmla="*/ 3677174 w 7467600"/>
              <a:gd name="connsiteY339" fmla="*/ 5636351 h 6858000"/>
              <a:gd name="connsiteX340" fmla="*/ 3698819 w 7467600"/>
              <a:gd name="connsiteY340" fmla="*/ 5560503 h 6858000"/>
              <a:gd name="connsiteX341" fmla="*/ 3702094 w 7467600"/>
              <a:gd name="connsiteY341" fmla="*/ 5549194 h 6858000"/>
              <a:gd name="connsiteX342" fmla="*/ 3398355 w 7467600"/>
              <a:gd name="connsiteY342" fmla="*/ 6094603 h 6858000"/>
              <a:gd name="connsiteX343" fmla="*/ 3193941 w 7467600"/>
              <a:gd name="connsiteY343" fmla="*/ 6798775 h 6858000"/>
              <a:gd name="connsiteX344" fmla="*/ 3184140 w 7467600"/>
              <a:gd name="connsiteY344" fmla="*/ 6858000 h 6858000"/>
              <a:gd name="connsiteX345" fmla="*/ 3099978 w 7467600"/>
              <a:gd name="connsiteY345" fmla="*/ 6858000 h 6858000"/>
              <a:gd name="connsiteX346" fmla="*/ 3101556 w 7467600"/>
              <a:gd name="connsiteY346" fmla="*/ 6843337 h 6858000"/>
              <a:gd name="connsiteX347" fmla="*/ 3370162 w 7467600"/>
              <a:gd name="connsiteY347" fmla="*/ 5785550 h 6858000"/>
              <a:gd name="connsiteX348" fmla="*/ 3746477 w 7467600"/>
              <a:gd name="connsiteY348" fmla="*/ 5377889 h 6858000"/>
              <a:gd name="connsiteX349" fmla="*/ 3863399 w 7467600"/>
              <a:gd name="connsiteY349" fmla="*/ 5087257 h 6858000"/>
              <a:gd name="connsiteX350" fmla="*/ 3968712 w 7467600"/>
              <a:gd name="connsiteY350" fmla="*/ 4913989 h 6858000"/>
              <a:gd name="connsiteX351" fmla="*/ 2792390 w 7467600"/>
              <a:gd name="connsiteY351" fmla="*/ 5382974 h 6858000"/>
              <a:gd name="connsiteX352" fmla="*/ 2714982 w 7467600"/>
              <a:gd name="connsiteY352" fmla="*/ 5427051 h 6858000"/>
              <a:gd name="connsiteX353" fmla="*/ 2813361 w 7467600"/>
              <a:gd name="connsiteY353" fmla="*/ 6023912 h 6858000"/>
              <a:gd name="connsiteX354" fmla="*/ 2688430 w 7467600"/>
              <a:gd name="connsiteY354" fmla="*/ 6801564 h 6858000"/>
              <a:gd name="connsiteX355" fmla="*/ 2629626 w 7467600"/>
              <a:gd name="connsiteY355" fmla="*/ 6763394 h 6858000"/>
              <a:gd name="connsiteX356" fmla="*/ 2565328 w 7467600"/>
              <a:gd name="connsiteY356" fmla="*/ 5516399 h 6858000"/>
              <a:gd name="connsiteX357" fmla="*/ 1922999 w 7467600"/>
              <a:gd name="connsiteY357" fmla="*/ 5980343 h 6858000"/>
              <a:gd name="connsiteX358" fmla="*/ 1950261 w 7467600"/>
              <a:gd name="connsiteY358" fmla="*/ 6405858 h 6858000"/>
              <a:gd name="connsiteX359" fmla="*/ 2365554 w 7467600"/>
              <a:gd name="connsiteY359" fmla="*/ 6759107 h 6858000"/>
              <a:gd name="connsiteX360" fmla="*/ 2424142 w 7467600"/>
              <a:gd name="connsiteY360" fmla="*/ 6858000 h 6858000"/>
              <a:gd name="connsiteX361" fmla="*/ 2395994 w 7467600"/>
              <a:gd name="connsiteY361" fmla="*/ 6858000 h 6858000"/>
              <a:gd name="connsiteX362" fmla="*/ 2392863 w 7467600"/>
              <a:gd name="connsiteY362" fmla="*/ 6852964 h 6858000"/>
              <a:gd name="connsiteX363" fmla="*/ 2017589 w 7467600"/>
              <a:gd name="connsiteY363" fmla="*/ 6493982 h 6858000"/>
              <a:gd name="connsiteX364" fmla="*/ 2147336 w 7467600"/>
              <a:gd name="connsiteY364" fmla="*/ 6594052 h 6858000"/>
              <a:gd name="connsiteX365" fmla="*/ 2207047 w 7467600"/>
              <a:gd name="connsiteY365" fmla="*/ 6654540 h 6858000"/>
              <a:gd name="connsiteX366" fmla="*/ 2299106 w 7467600"/>
              <a:gd name="connsiteY366" fmla="*/ 6778931 h 6858000"/>
              <a:gd name="connsiteX367" fmla="*/ 2314430 w 7467600"/>
              <a:gd name="connsiteY367" fmla="*/ 6801144 h 6858000"/>
              <a:gd name="connsiteX368" fmla="*/ 2352406 w 7467600"/>
              <a:gd name="connsiteY368" fmla="*/ 6858000 h 6858000"/>
              <a:gd name="connsiteX369" fmla="*/ 2314492 w 7467600"/>
              <a:gd name="connsiteY369" fmla="*/ 6858000 h 6858000"/>
              <a:gd name="connsiteX370" fmla="*/ 2288095 w 7467600"/>
              <a:gd name="connsiteY370" fmla="*/ 6818030 h 6858000"/>
              <a:gd name="connsiteX371" fmla="*/ 2272768 w 7467600"/>
              <a:gd name="connsiteY371" fmla="*/ 6795822 h 6858000"/>
              <a:gd name="connsiteX372" fmla="*/ 2182715 w 7467600"/>
              <a:gd name="connsiteY372" fmla="*/ 6675071 h 6858000"/>
              <a:gd name="connsiteX373" fmla="*/ 2032061 w 7467600"/>
              <a:gd name="connsiteY373" fmla="*/ 6541380 h 6858000"/>
              <a:gd name="connsiteX374" fmla="*/ 2257220 w 7467600"/>
              <a:gd name="connsiteY374" fmla="*/ 6826257 h 6858000"/>
              <a:gd name="connsiteX375" fmla="*/ 2281324 w 7467600"/>
              <a:gd name="connsiteY375" fmla="*/ 6858000 h 6858000"/>
              <a:gd name="connsiteX376" fmla="*/ 2242860 w 7467600"/>
              <a:gd name="connsiteY376" fmla="*/ 6858000 h 6858000"/>
              <a:gd name="connsiteX377" fmla="*/ 2232818 w 7467600"/>
              <a:gd name="connsiteY377" fmla="*/ 6844926 h 6858000"/>
              <a:gd name="connsiteX378" fmla="*/ 1990172 w 7467600"/>
              <a:gd name="connsiteY378" fmla="*/ 6542121 h 6858000"/>
              <a:gd name="connsiteX379" fmla="*/ 2124090 w 7467600"/>
              <a:gd name="connsiteY379" fmla="*/ 6761017 h 6858000"/>
              <a:gd name="connsiteX380" fmla="*/ 2200380 w 7467600"/>
              <a:gd name="connsiteY380" fmla="*/ 6858000 h 6858000"/>
              <a:gd name="connsiteX381" fmla="*/ 2147507 w 7467600"/>
              <a:gd name="connsiteY381" fmla="*/ 6858000 h 6858000"/>
              <a:gd name="connsiteX382" fmla="*/ 2070668 w 7467600"/>
              <a:gd name="connsiteY382" fmla="*/ 6761520 h 6858000"/>
              <a:gd name="connsiteX383" fmla="*/ 1975142 w 7467600"/>
              <a:gd name="connsiteY383" fmla="*/ 6585570 h 6858000"/>
              <a:gd name="connsiteX384" fmla="*/ 2050035 w 7467600"/>
              <a:gd name="connsiteY384" fmla="*/ 6813345 h 6858000"/>
              <a:gd name="connsiteX385" fmla="*/ 2063025 w 7467600"/>
              <a:gd name="connsiteY385" fmla="*/ 6858000 h 6858000"/>
              <a:gd name="connsiteX386" fmla="*/ 2021675 w 7467600"/>
              <a:gd name="connsiteY386" fmla="*/ 6858000 h 6858000"/>
              <a:gd name="connsiteX387" fmla="*/ 2019308 w 7467600"/>
              <a:gd name="connsiteY387" fmla="*/ 6847118 h 6858000"/>
              <a:gd name="connsiteX388" fmla="*/ 1938835 w 7467600"/>
              <a:gd name="connsiteY388" fmla="*/ 6551160 h 6858000"/>
              <a:gd name="connsiteX389" fmla="*/ 1953230 w 7467600"/>
              <a:gd name="connsiteY389" fmla="*/ 6759699 h 6858000"/>
              <a:gd name="connsiteX390" fmla="*/ 1956763 w 7467600"/>
              <a:gd name="connsiteY390" fmla="*/ 6778191 h 6858000"/>
              <a:gd name="connsiteX391" fmla="*/ 1967925 w 7467600"/>
              <a:gd name="connsiteY391" fmla="*/ 6858000 h 6858000"/>
              <a:gd name="connsiteX392" fmla="*/ 1936622 w 7467600"/>
              <a:gd name="connsiteY392" fmla="*/ 6858000 h 6858000"/>
              <a:gd name="connsiteX393" fmla="*/ 1926261 w 7467600"/>
              <a:gd name="connsiteY393" fmla="*/ 6784064 h 6858000"/>
              <a:gd name="connsiteX394" fmla="*/ 1922724 w 7467600"/>
              <a:gd name="connsiteY394" fmla="*/ 6765577 h 6858000"/>
              <a:gd name="connsiteX395" fmla="*/ 1904650 w 7467600"/>
              <a:gd name="connsiteY395" fmla="*/ 6639616 h 6858000"/>
              <a:gd name="connsiteX396" fmla="*/ 1885273 w 7467600"/>
              <a:gd name="connsiteY396" fmla="*/ 6858000 h 6858000"/>
              <a:gd name="connsiteX397" fmla="*/ 1854363 w 7467600"/>
              <a:gd name="connsiteY397" fmla="*/ 6858000 h 6858000"/>
              <a:gd name="connsiteX398" fmla="*/ 1880391 w 7467600"/>
              <a:gd name="connsiteY398" fmla="*/ 6603796 h 6858000"/>
              <a:gd name="connsiteX399" fmla="*/ 1818273 w 7467600"/>
              <a:gd name="connsiteY399" fmla="*/ 6715729 h 6858000"/>
              <a:gd name="connsiteX400" fmla="*/ 1794691 w 7467600"/>
              <a:gd name="connsiteY400" fmla="*/ 6843239 h 6858000"/>
              <a:gd name="connsiteX401" fmla="*/ 1794914 w 7467600"/>
              <a:gd name="connsiteY401" fmla="*/ 6858000 h 6858000"/>
              <a:gd name="connsiteX402" fmla="*/ 1746128 w 7467600"/>
              <a:gd name="connsiteY402" fmla="*/ 6858000 h 6858000"/>
              <a:gd name="connsiteX403" fmla="*/ 1753934 w 7467600"/>
              <a:gd name="connsiteY403" fmla="*/ 6724796 h 6858000"/>
              <a:gd name="connsiteX404" fmla="*/ 1792053 w 7467600"/>
              <a:gd name="connsiteY404" fmla="*/ 6572396 h 6858000"/>
              <a:gd name="connsiteX405" fmla="*/ 1862248 w 7467600"/>
              <a:gd name="connsiteY405" fmla="*/ 6266397 h 6858000"/>
              <a:gd name="connsiteX406" fmla="*/ 1862250 w 7467600"/>
              <a:gd name="connsiteY406" fmla="*/ 6033531 h 6858000"/>
              <a:gd name="connsiteX407" fmla="*/ 1211999 w 7467600"/>
              <a:gd name="connsiteY407" fmla="*/ 6683610 h 6858000"/>
              <a:gd name="connsiteX408" fmla="*/ 1213266 w 7467600"/>
              <a:gd name="connsiteY408" fmla="*/ 6691947 h 6858000"/>
              <a:gd name="connsiteX409" fmla="*/ 1203370 w 7467600"/>
              <a:gd name="connsiteY409" fmla="*/ 6850676 h 6858000"/>
              <a:gd name="connsiteX410" fmla="*/ 1203671 w 7467600"/>
              <a:gd name="connsiteY410" fmla="*/ 6858000 h 6858000"/>
              <a:gd name="connsiteX411" fmla="*/ 1143180 w 7467600"/>
              <a:gd name="connsiteY411" fmla="*/ 6858000 h 6858000"/>
              <a:gd name="connsiteX412" fmla="*/ 1142176 w 7467600"/>
              <a:gd name="connsiteY412" fmla="*/ 6766045 h 6858000"/>
              <a:gd name="connsiteX413" fmla="*/ 1067484 w 7467600"/>
              <a:gd name="connsiteY413" fmla="*/ 6858000 h 6858000"/>
              <a:gd name="connsiteX414" fmla="*/ 953928 w 7467600"/>
              <a:gd name="connsiteY414" fmla="*/ 6858000 h 6858000"/>
              <a:gd name="connsiteX415" fmla="*/ 959715 w 7467600"/>
              <a:gd name="connsiteY415" fmla="*/ 6850185 h 6858000"/>
              <a:gd name="connsiteX416" fmla="*/ 1483788 w 7467600"/>
              <a:gd name="connsiteY416" fmla="*/ 6259174 h 6858000"/>
              <a:gd name="connsiteX417" fmla="*/ 1100671 w 7467600"/>
              <a:gd name="connsiteY417" fmla="*/ 6252137 h 6858000"/>
              <a:gd name="connsiteX418" fmla="*/ 1090144 w 7467600"/>
              <a:gd name="connsiteY418" fmla="*/ 6256748 h 6858000"/>
              <a:gd name="connsiteX419" fmla="*/ 1095872 w 7467600"/>
              <a:gd name="connsiteY419" fmla="*/ 6271892 h 6858000"/>
              <a:gd name="connsiteX420" fmla="*/ 262785 w 7467600"/>
              <a:gd name="connsiteY420" fmla="*/ 6845450 h 6858000"/>
              <a:gd name="connsiteX421" fmla="*/ 209968 w 7467600"/>
              <a:gd name="connsiteY421" fmla="*/ 6770713 h 6858000"/>
              <a:gd name="connsiteX422" fmla="*/ 873460 w 7467600"/>
              <a:gd name="connsiteY422" fmla="*/ 6253768 h 6858000"/>
              <a:gd name="connsiteX423" fmla="*/ 192686 w 7467600"/>
              <a:gd name="connsiteY423" fmla="*/ 5849257 h 6858000"/>
              <a:gd name="connsiteX424" fmla="*/ 4696 w 7467600"/>
              <a:gd name="connsiteY424" fmla="*/ 5697668 h 6858000"/>
              <a:gd name="connsiteX425" fmla="*/ 0 w 7467600"/>
              <a:gd name="connsiteY425" fmla="*/ 5689984 h 6858000"/>
              <a:gd name="connsiteX426" fmla="*/ 0 w 7467600"/>
              <a:gd name="connsiteY426" fmla="*/ 5513472 h 6858000"/>
              <a:gd name="connsiteX427" fmla="*/ 174101 w 7467600"/>
              <a:gd name="connsiteY427" fmla="*/ 5620277 h 6858000"/>
              <a:gd name="connsiteX428" fmla="*/ 891800 w 7467600"/>
              <a:gd name="connsiteY428" fmla="*/ 6036935 h 6858000"/>
              <a:gd name="connsiteX429" fmla="*/ 1072219 w 7467600"/>
              <a:gd name="connsiteY429" fmla="*/ 6169443 h 6858000"/>
              <a:gd name="connsiteX430" fmla="*/ 1074117 w 7467600"/>
              <a:gd name="connsiteY430" fmla="*/ 6170301 h 6858000"/>
              <a:gd name="connsiteX431" fmla="*/ 1083114 w 7467600"/>
              <a:gd name="connsiteY431" fmla="*/ 6174131 h 6858000"/>
              <a:gd name="connsiteX432" fmla="*/ 1543010 w 7467600"/>
              <a:gd name="connsiteY432" fmla="*/ 6191140 h 6858000"/>
              <a:gd name="connsiteX433" fmla="*/ 1551080 w 7467600"/>
              <a:gd name="connsiteY433" fmla="*/ 6195006 h 6858000"/>
              <a:gd name="connsiteX434" fmla="*/ 2345443 w 7467600"/>
              <a:gd name="connsiteY434" fmla="*/ 5549882 h 6858000"/>
              <a:gd name="connsiteX435" fmla="*/ 1721499 w 7467600"/>
              <a:gd name="connsiteY435" fmla="*/ 5599969 h 6858000"/>
              <a:gd name="connsiteX436" fmla="*/ 767716 w 7467600"/>
              <a:gd name="connsiteY436" fmla="*/ 5472768 h 6858000"/>
              <a:gd name="connsiteX437" fmla="*/ 722147 w 7467600"/>
              <a:gd name="connsiteY437" fmla="*/ 5393091 h 6858000"/>
              <a:gd name="connsiteX438" fmla="*/ 1485552 w 7467600"/>
              <a:gd name="connsiteY438" fmla="*/ 5313202 h 6858000"/>
              <a:gd name="connsiteX439" fmla="*/ 2143004 w 7467600"/>
              <a:gd name="connsiteY439" fmla="*/ 5402420 h 6858000"/>
              <a:gd name="connsiteX440" fmla="*/ 1933391 w 7467600"/>
              <a:gd name="connsiteY440" fmla="*/ 5156971 h 6858000"/>
              <a:gd name="connsiteX441" fmla="*/ 1827118 w 7467600"/>
              <a:gd name="connsiteY441" fmla="*/ 4968410 h 6858000"/>
              <a:gd name="connsiteX442" fmla="*/ 1837349 w 7467600"/>
              <a:gd name="connsiteY442" fmla="*/ 4956357 h 6858000"/>
              <a:gd name="connsiteX443" fmla="*/ 2162835 w 7467600"/>
              <a:gd name="connsiteY443" fmla="*/ 5187853 h 6858000"/>
              <a:gd name="connsiteX444" fmla="*/ 2257167 w 7467600"/>
              <a:gd name="connsiteY444" fmla="*/ 5462123 h 6858000"/>
              <a:gd name="connsiteX445" fmla="*/ 2261598 w 7467600"/>
              <a:gd name="connsiteY445" fmla="*/ 5467998 h 6858000"/>
              <a:gd name="connsiteX446" fmla="*/ 2437177 w 7467600"/>
              <a:gd name="connsiteY446" fmla="*/ 5479608 h 6858000"/>
              <a:gd name="connsiteX447" fmla="*/ 2445247 w 7467600"/>
              <a:gd name="connsiteY447" fmla="*/ 5483476 h 6858000"/>
              <a:gd name="connsiteX448" fmla="*/ 2743626 w 7467600"/>
              <a:gd name="connsiteY448" fmla="*/ 5304819 h 6858000"/>
              <a:gd name="connsiteX449" fmla="*/ 3048102 w 7467600"/>
              <a:gd name="connsiteY449" fmla="*/ 5150595 h 6858000"/>
              <a:gd name="connsiteX450" fmla="*/ 1799414 w 7467600"/>
              <a:gd name="connsiteY450" fmla="*/ 4694732 h 6858000"/>
              <a:gd name="connsiteX451" fmla="*/ 1771735 w 7467600"/>
              <a:gd name="connsiteY451" fmla="*/ 4619929 h 6858000"/>
              <a:gd name="connsiteX452" fmla="*/ 3104273 w 7467600"/>
              <a:gd name="connsiteY452" fmla="*/ 5076159 h 6858000"/>
              <a:gd name="connsiteX453" fmla="*/ 3113245 w 7467600"/>
              <a:gd name="connsiteY453" fmla="*/ 5090705 h 6858000"/>
              <a:gd name="connsiteX454" fmla="*/ 3126294 w 7467600"/>
              <a:gd name="connsiteY454" fmla="*/ 5114400 h 6858000"/>
              <a:gd name="connsiteX455" fmla="*/ 3937433 w 7467600"/>
              <a:gd name="connsiteY455" fmla="*/ 4830473 h 6858000"/>
              <a:gd name="connsiteX456" fmla="*/ 3590475 w 7467600"/>
              <a:gd name="connsiteY456" fmla="*/ 4597974 h 6858000"/>
              <a:gd name="connsiteX457" fmla="*/ 3100264 w 7467600"/>
              <a:gd name="connsiteY457" fmla="*/ 4579845 h 6858000"/>
              <a:gd name="connsiteX458" fmla="*/ 2183576 w 7467600"/>
              <a:gd name="connsiteY458" fmla="*/ 4227150 h 6858000"/>
              <a:gd name="connsiteX459" fmla="*/ 2151029 w 7467600"/>
              <a:gd name="connsiteY459" fmla="*/ 4146947 h 6858000"/>
              <a:gd name="connsiteX460" fmla="*/ 3563434 w 7467600"/>
              <a:gd name="connsiteY460" fmla="*/ 4469115 h 6858000"/>
              <a:gd name="connsiteX461" fmla="*/ 3177952 w 7467600"/>
              <a:gd name="connsiteY461" fmla="*/ 3657386 h 6858000"/>
              <a:gd name="connsiteX462" fmla="*/ 3189263 w 7467600"/>
              <a:gd name="connsiteY462" fmla="*/ 3625726 h 6858000"/>
              <a:gd name="connsiteX463" fmla="*/ 3560912 w 7467600"/>
              <a:gd name="connsiteY463" fmla="*/ 4079863 h 6858000"/>
              <a:gd name="connsiteX464" fmla="*/ 3626636 w 7467600"/>
              <a:gd name="connsiteY464" fmla="*/ 4512230 h 6858000"/>
              <a:gd name="connsiteX465" fmla="*/ 3653088 w 7467600"/>
              <a:gd name="connsiteY465" fmla="*/ 4521417 h 6858000"/>
              <a:gd name="connsiteX466" fmla="*/ 3988128 w 7467600"/>
              <a:gd name="connsiteY466" fmla="*/ 4817267 h 6858000"/>
              <a:gd name="connsiteX467" fmla="*/ 4830582 w 7467600"/>
              <a:gd name="connsiteY467" fmla="*/ 4676000 h 6858000"/>
              <a:gd name="connsiteX468" fmla="*/ 4830100 w 7467600"/>
              <a:gd name="connsiteY468" fmla="*/ 4675554 h 6858000"/>
              <a:gd name="connsiteX469" fmla="*/ 4036318 w 7467600"/>
              <a:gd name="connsiteY469" fmla="*/ 4147013 h 6858000"/>
              <a:gd name="connsiteX470" fmla="*/ 3432098 w 7467600"/>
              <a:gd name="connsiteY470" fmla="*/ 3537312 h 6858000"/>
              <a:gd name="connsiteX471" fmla="*/ 3446761 w 7467600"/>
              <a:gd name="connsiteY471" fmla="*/ 3461278 h 6858000"/>
              <a:gd name="connsiteX472" fmla="*/ 4419733 w 7467600"/>
              <a:gd name="connsiteY472" fmla="*/ 3963555 h 6858000"/>
              <a:gd name="connsiteX473" fmla="*/ 4781371 w 7467600"/>
              <a:gd name="connsiteY473" fmla="*/ 4458604 h 6858000"/>
              <a:gd name="connsiteX474" fmla="*/ 4780440 w 7467600"/>
              <a:gd name="connsiteY474" fmla="*/ 4470290 h 6858000"/>
              <a:gd name="connsiteX475" fmla="*/ 4898954 w 7467600"/>
              <a:gd name="connsiteY475" fmla="*/ 4662092 h 6858000"/>
              <a:gd name="connsiteX476" fmla="*/ 4900699 w 7467600"/>
              <a:gd name="connsiteY476" fmla="*/ 4670867 h 6858000"/>
              <a:gd name="connsiteX477" fmla="*/ 5714511 w 7467600"/>
              <a:gd name="connsiteY477" fmla="*/ 4663483 h 6858000"/>
              <a:gd name="connsiteX478" fmla="*/ 5464793 w 7467600"/>
              <a:gd name="connsiteY478" fmla="*/ 4393556 h 6858000"/>
              <a:gd name="connsiteX479" fmla="*/ 5461897 w 7467600"/>
              <a:gd name="connsiteY479" fmla="*/ 4390879 h 6858000"/>
              <a:gd name="connsiteX480" fmla="*/ 4294126 w 7467600"/>
              <a:gd name="connsiteY480" fmla="*/ 3303048 h 6858000"/>
              <a:gd name="connsiteX481" fmla="*/ 4305321 w 7467600"/>
              <a:gd name="connsiteY481" fmla="*/ 3256953 h 6858000"/>
              <a:gd name="connsiteX482" fmla="*/ 4949299 w 7467600"/>
              <a:gd name="connsiteY482" fmla="*/ 3766336 h 6858000"/>
              <a:gd name="connsiteX483" fmla="*/ 5291452 w 7467600"/>
              <a:gd name="connsiteY483" fmla="*/ 4076801 h 6858000"/>
              <a:gd name="connsiteX484" fmla="*/ 5434998 w 7467600"/>
              <a:gd name="connsiteY484" fmla="*/ 4254100 h 6858000"/>
              <a:gd name="connsiteX485" fmla="*/ 5351015 w 7467600"/>
              <a:gd name="connsiteY485" fmla="*/ 3760989 h 6858000"/>
              <a:gd name="connsiteX486" fmla="*/ 5413780 w 7467600"/>
              <a:gd name="connsiteY486" fmla="*/ 2966265 h 6858000"/>
              <a:gd name="connsiteX487" fmla="*/ 5425627 w 7467600"/>
              <a:gd name="connsiteY487" fmla="*/ 2954192 h 6858000"/>
              <a:gd name="connsiteX488" fmla="*/ 6604735 w 7467600"/>
              <a:gd name="connsiteY488" fmla="*/ 2041381 h 6858000"/>
              <a:gd name="connsiteX489" fmla="*/ 7204487 w 7467600"/>
              <a:gd name="connsiteY489" fmla="*/ 2742112 h 6858000"/>
              <a:gd name="connsiteX490" fmla="*/ 7131592 w 7467600"/>
              <a:gd name="connsiteY490" fmla="*/ 2672096 h 6858000"/>
              <a:gd name="connsiteX491" fmla="*/ 6996344 w 7467600"/>
              <a:gd name="connsiteY491" fmla="*/ 2518310 h 6858000"/>
              <a:gd name="connsiteX492" fmla="*/ 6735495 w 7467600"/>
              <a:gd name="connsiteY492" fmla="*/ 2196890 h 6858000"/>
              <a:gd name="connsiteX493" fmla="*/ 6721901 w 7467600"/>
              <a:gd name="connsiteY493" fmla="*/ 2179274 h 6858000"/>
              <a:gd name="connsiteX494" fmla="*/ 6604735 w 7467600"/>
              <a:gd name="connsiteY494" fmla="*/ 2041381 h 6858000"/>
              <a:gd name="connsiteX495" fmla="*/ 6591670 w 7467600"/>
              <a:gd name="connsiteY495" fmla="*/ 1988277 h 6858000"/>
              <a:gd name="connsiteX496" fmla="*/ 6747349 w 7467600"/>
              <a:gd name="connsiteY496" fmla="*/ 2160069 h 6858000"/>
              <a:gd name="connsiteX497" fmla="*/ 6760943 w 7467600"/>
              <a:gd name="connsiteY497" fmla="*/ 2177686 h 6858000"/>
              <a:gd name="connsiteX498" fmla="*/ 7021065 w 7467600"/>
              <a:gd name="connsiteY498" fmla="*/ 2498102 h 6858000"/>
              <a:gd name="connsiteX499" fmla="*/ 7155223 w 7467600"/>
              <a:gd name="connsiteY499" fmla="*/ 2650386 h 6858000"/>
              <a:gd name="connsiteX500" fmla="*/ 7203167 w 7467600"/>
              <a:gd name="connsiteY500" fmla="*/ 2697288 h 6858000"/>
              <a:gd name="connsiteX501" fmla="*/ 6937703 w 7467600"/>
              <a:gd name="connsiteY501" fmla="*/ 2321981 h 6858000"/>
              <a:gd name="connsiteX502" fmla="*/ 6591670 w 7467600"/>
              <a:gd name="connsiteY502" fmla="*/ 1988277 h 6858000"/>
              <a:gd name="connsiteX503" fmla="*/ 5798671 w 7467600"/>
              <a:gd name="connsiteY503" fmla="*/ 1981601 h 6858000"/>
              <a:gd name="connsiteX504" fmla="*/ 5754709 w 7467600"/>
              <a:gd name="connsiteY504" fmla="*/ 2071454 h 6858000"/>
              <a:gd name="connsiteX505" fmla="*/ 5763044 w 7467600"/>
              <a:gd name="connsiteY505" fmla="*/ 2842206 h 6858000"/>
              <a:gd name="connsiteX506" fmla="*/ 5764974 w 7467600"/>
              <a:gd name="connsiteY506" fmla="*/ 2799609 h 6858000"/>
              <a:gd name="connsiteX507" fmla="*/ 5767665 w 7467600"/>
              <a:gd name="connsiteY507" fmla="*/ 2666409 h 6858000"/>
              <a:gd name="connsiteX508" fmla="*/ 5763055 w 7467600"/>
              <a:gd name="connsiteY508" fmla="*/ 2579705 h 6858000"/>
              <a:gd name="connsiteX509" fmla="*/ 5758079 w 7467600"/>
              <a:gd name="connsiteY509" fmla="*/ 2492508 h 6858000"/>
              <a:gd name="connsiteX510" fmla="*/ 5779325 w 7467600"/>
              <a:gd name="connsiteY510" fmla="*/ 2197069 h 6858000"/>
              <a:gd name="connsiteX511" fmla="*/ 5798671 w 7467600"/>
              <a:gd name="connsiteY511" fmla="*/ 1981601 h 6858000"/>
              <a:gd name="connsiteX512" fmla="*/ 5829202 w 7467600"/>
              <a:gd name="connsiteY512" fmla="*/ 1971679 h 6858000"/>
              <a:gd name="connsiteX513" fmla="*/ 5809558 w 7467600"/>
              <a:gd name="connsiteY513" fmla="*/ 2198043 h 6858000"/>
              <a:gd name="connsiteX514" fmla="*/ 5788653 w 7467600"/>
              <a:gd name="connsiteY514" fmla="*/ 2489430 h 6858000"/>
              <a:gd name="connsiteX515" fmla="*/ 5793439 w 7467600"/>
              <a:gd name="connsiteY515" fmla="*/ 2575235 h 6858000"/>
              <a:gd name="connsiteX516" fmla="*/ 5796837 w 7467600"/>
              <a:gd name="connsiteY516" fmla="*/ 2637633 h 6858000"/>
              <a:gd name="connsiteX517" fmla="*/ 5818614 w 7467600"/>
              <a:gd name="connsiteY517" fmla="*/ 2473055 h 6858000"/>
              <a:gd name="connsiteX518" fmla="*/ 5829202 w 7467600"/>
              <a:gd name="connsiteY518" fmla="*/ 1971679 h 6858000"/>
              <a:gd name="connsiteX519" fmla="*/ 5911389 w 7467600"/>
              <a:gd name="connsiteY519" fmla="*/ 1898371 h 6858000"/>
              <a:gd name="connsiteX520" fmla="*/ 6237627 w 7467600"/>
              <a:gd name="connsiteY520" fmla="*/ 2231921 h 6858000"/>
              <a:gd name="connsiteX521" fmla="*/ 5911389 w 7467600"/>
              <a:gd name="connsiteY521" fmla="*/ 1898371 h 6858000"/>
              <a:gd name="connsiteX522" fmla="*/ 6944437 w 7467600"/>
              <a:gd name="connsiteY522" fmla="*/ 1575402 h 6858000"/>
              <a:gd name="connsiteX523" fmla="*/ 6304730 w 7467600"/>
              <a:gd name="connsiteY523" fmla="*/ 1766654 h 6858000"/>
              <a:gd name="connsiteX524" fmla="*/ 6944437 w 7467600"/>
              <a:gd name="connsiteY524" fmla="*/ 1575402 h 6858000"/>
              <a:gd name="connsiteX525" fmla="*/ 7019523 w 7467600"/>
              <a:gd name="connsiteY525" fmla="*/ 1519450 h 6858000"/>
              <a:gd name="connsiteX526" fmla="*/ 6298091 w 7467600"/>
              <a:gd name="connsiteY526" fmla="*/ 1737122 h 6858000"/>
              <a:gd name="connsiteX527" fmla="*/ 7019523 w 7467600"/>
              <a:gd name="connsiteY527" fmla="*/ 1519450 h 6858000"/>
              <a:gd name="connsiteX528" fmla="*/ 2399523 w 7467600"/>
              <a:gd name="connsiteY528" fmla="*/ 1428234 h 6858000"/>
              <a:gd name="connsiteX529" fmla="*/ 2224982 w 7467600"/>
              <a:gd name="connsiteY529" fmla="*/ 1826201 h 6858000"/>
              <a:gd name="connsiteX530" fmla="*/ 2096099 w 7467600"/>
              <a:gd name="connsiteY530" fmla="*/ 2345900 h 6858000"/>
              <a:gd name="connsiteX531" fmla="*/ 2283317 w 7467600"/>
              <a:gd name="connsiteY531" fmla="*/ 1796925 h 6858000"/>
              <a:gd name="connsiteX532" fmla="*/ 2399523 w 7467600"/>
              <a:gd name="connsiteY532" fmla="*/ 1428234 h 6858000"/>
              <a:gd name="connsiteX533" fmla="*/ 2448558 w 7467600"/>
              <a:gd name="connsiteY533" fmla="*/ 1373435 h 6858000"/>
              <a:gd name="connsiteX534" fmla="*/ 2312521 w 7467600"/>
              <a:gd name="connsiteY534" fmla="*/ 1806140 h 6858000"/>
              <a:gd name="connsiteX535" fmla="*/ 2127533 w 7467600"/>
              <a:gd name="connsiteY535" fmla="*/ 2348380 h 6858000"/>
              <a:gd name="connsiteX536" fmla="*/ 2358080 w 7467600"/>
              <a:gd name="connsiteY536" fmla="*/ 1866134 h 6858000"/>
              <a:gd name="connsiteX537" fmla="*/ 2407436 w 7467600"/>
              <a:gd name="connsiteY537" fmla="*/ 1651070 h 6858000"/>
              <a:gd name="connsiteX538" fmla="*/ 2448558 w 7467600"/>
              <a:gd name="connsiteY538" fmla="*/ 1373435 h 6858000"/>
              <a:gd name="connsiteX539" fmla="*/ 278707 w 7467600"/>
              <a:gd name="connsiteY539" fmla="*/ 1352270 h 6858000"/>
              <a:gd name="connsiteX540" fmla="*/ 321570 w 7467600"/>
              <a:gd name="connsiteY540" fmla="*/ 1861610 h 6858000"/>
              <a:gd name="connsiteX541" fmla="*/ 294281 w 7467600"/>
              <a:gd name="connsiteY541" fmla="*/ 1440658 h 6858000"/>
              <a:gd name="connsiteX542" fmla="*/ 278707 w 7467600"/>
              <a:gd name="connsiteY542" fmla="*/ 1352270 h 6858000"/>
              <a:gd name="connsiteX543" fmla="*/ 1423821 w 7467600"/>
              <a:gd name="connsiteY543" fmla="*/ 1351958 h 6858000"/>
              <a:gd name="connsiteX544" fmla="*/ 1638521 w 7467600"/>
              <a:gd name="connsiteY544" fmla="*/ 1908470 h 6858000"/>
              <a:gd name="connsiteX545" fmla="*/ 1754199 w 7467600"/>
              <a:gd name="connsiteY545" fmla="*/ 2149284 h 6858000"/>
              <a:gd name="connsiteX546" fmla="*/ 1908359 w 7467600"/>
              <a:gd name="connsiteY546" fmla="*/ 2364988 h 6858000"/>
              <a:gd name="connsiteX547" fmla="*/ 1647661 w 7467600"/>
              <a:gd name="connsiteY547" fmla="*/ 1825945 h 6858000"/>
              <a:gd name="connsiteX548" fmla="*/ 1423821 w 7467600"/>
              <a:gd name="connsiteY548" fmla="*/ 1351958 h 6858000"/>
              <a:gd name="connsiteX549" fmla="*/ 1431890 w 7467600"/>
              <a:gd name="connsiteY549" fmla="*/ 1306475 h 6858000"/>
              <a:gd name="connsiteX550" fmla="*/ 1507597 w 7467600"/>
              <a:gd name="connsiteY550" fmla="*/ 1446132 h 6858000"/>
              <a:gd name="connsiteX551" fmla="*/ 1674586 w 7467600"/>
              <a:gd name="connsiteY551" fmla="*/ 1813832 h 6858000"/>
              <a:gd name="connsiteX552" fmla="*/ 1815950 w 7467600"/>
              <a:gd name="connsiteY552" fmla="*/ 2128564 h 6858000"/>
              <a:gd name="connsiteX553" fmla="*/ 1984242 w 7467600"/>
              <a:gd name="connsiteY553" fmla="*/ 2430829 h 6858000"/>
              <a:gd name="connsiteX554" fmla="*/ 2014023 w 7467600"/>
              <a:gd name="connsiteY554" fmla="*/ 2450995 h 6858000"/>
              <a:gd name="connsiteX555" fmla="*/ 1747337 w 7467600"/>
              <a:gd name="connsiteY555" fmla="*/ 1855264 h 6858000"/>
              <a:gd name="connsiteX556" fmla="*/ 1533749 w 7467600"/>
              <a:gd name="connsiteY556" fmla="*/ 1478656 h 6858000"/>
              <a:gd name="connsiteX557" fmla="*/ 1431890 w 7467600"/>
              <a:gd name="connsiteY557" fmla="*/ 1306475 h 6858000"/>
              <a:gd name="connsiteX558" fmla="*/ 5052692 w 7467600"/>
              <a:gd name="connsiteY558" fmla="*/ 1292994 h 6858000"/>
              <a:gd name="connsiteX559" fmla="*/ 5200661 w 7467600"/>
              <a:gd name="connsiteY559" fmla="*/ 1635186 h 6858000"/>
              <a:gd name="connsiteX560" fmla="*/ 5297138 w 7467600"/>
              <a:gd name="connsiteY560" fmla="*/ 1906351 h 6858000"/>
              <a:gd name="connsiteX561" fmla="*/ 5052692 w 7467600"/>
              <a:gd name="connsiteY561" fmla="*/ 1292994 h 6858000"/>
              <a:gd name="connsiteX562" fmla="*/ 5009948 w 7467600"/>
              <a:gd name="connsiteY562" fmla="*/ 1273619 h 6858000"/>
              <a:gd name="connsiteX563" fmla="*/ 5121777 w 7467600"/>
              <a:gd name="connsiteY563" fmla="*/ 1654213 h 6858000"/>
              <a:gd name="connsiteX564" fmla="*/ 5293545 w 7467600"/>
              <a:gd name="connsiteY564" fmla="*/ 2072247 h 6858000"/>
              <a:gd name="connsiteX565" fmla="*/ 5294042 w 7467600"/>
              <a:gd name="connsiteY565" fmla="*/ 2065019 h 6858000"/>
              <a:gd name="connsiteX566" fmla="*/ 5171936 w 7467600"/>
              <a:gd name="connsiteY566" fmla="*/ 1647613 h 6858000"/>
              <a:gd name="connsiteX567" fmla="*/ 5009948 w 7467600"/>
              <a:gd name="connsiteY567" fmla="*/ 1273619 h 6858000"/>
              <a:gd name="connsiteX568" fmla="*/ 655236 w 7467600"/>
              <a:gd name="connsiteY568" fmla="*/ 1268632 h 6858000"/>
              <a:gd name="connsiteX569" fmla="*/ 839521 w 7467600"/>
              <a:gd name="connsiteY569" fmla="*/ 1685315 h 6858000"/>
              <a:gd name="connsiteX570" fmla="*/ 1109416 w 7467600"/>
              <a:gd name="connsiteY570" fmla="*/ 2061663 h 6858000"/>
              <a:gd name="connsiteX571" fmla="*/ 1298300 w 7467600"/>
              <a:gd name="connsiteY571" fmla="*/ 2247742 h 6858000"/>
              <a:gd name="connsiteX572" fmla="*/ 1125871 w 7467600"/>
              <a:gd name="connsiteY572" fmla="*/ 1989513 h 6858000"/>
              <a:gd name="connsiteX573" fmla="*/ 981574 w 7467600"/>
              <a:gd name="connsiteY573" fmla="*/ 1783157 h 6858000"/>
              <a:gd name="connsiteX574" fmla="*/ 922198 w 7467600"/>
              <a:gd name="connsiteY574" fmla="*/ 1677437 h 6858000"/>
              <a:gd name="connsiteX575" fmla="*/ 869293 w 7467600"/>
              <a:gd name="connsiteY575" fmla="*/ 1583214 h 6858000"/>
              <a:gd name="connsiteX576" fmla="*/ 751431 w 7467600"/>
              <a:gd name="connsiteY576" fmla="*/ 1405731 h 6858000"/>
              <a:gd name="connsiteX577" fmla="*/ 655236 w 7467600"/>
              <a:gd name="connsiteY577" fmla="*/ 1268632 h 6858000"/>
              <a:gd name="connsiteX578" fmla="*/ 6516292 w 7467600"/>
              <a:gd name="connsiteY578" fmla="*/ 1263064 h 6858000"/>
              <a:gd name="connsiteX579" fmla="*/ 5736320 w 7467600"/>
              <a:gd name="connsiteY579" fmla="*/ 1501803 h 6858000"/>
              <a:gd name="connsiteX580" fmla="*/ 6516292 w 7467600"/>
              <a:gd name="connsiteY580" fmla="*/ 1263064 h 6858000"/>
              <a:gd name="connsiteX581" fmla="*/ 291466 w 7467600"/>
              <a:gd name="connsiteY581" fmla="*/ 1250369 h 6858000"/>
              <a:gd name="connsiteX582" fmla="*/ 323180 w 7467600"/>
              <a:gd name="connsiteY582" fmla="*/ 1435283 h 6858000"/>
              <a:gd name="connsiteX583" fmla="*/ 349381 w 7467600"/>
              <a:gd name="connsiteY583" fmla="*/ 1875041 h 6858000"/>
              <a:gd name="connsiteX584" fmla="*/ 374363 w 7467600"/>
              <a:gd name="connsiteY584" fmla="*/ 1506494 h 6858000"/>
              <a:gd name="connsiteX585" fmla="*/ 302168 w 7467600"/>
              <a:gd name="connsiteY585" fmla="*/ 1274495 h 6858000"/>
              <a:gd name="connsiteX586" fmla="*/ 291466 w 7467600"/>
              <a:gd name="connsiteY586" fmla="*/ 1250369 h 6858000"/>
              <a:gd name="connsiteX587" fmla="*/ 678222 w 7467600"/>
              <a:gd name="connsiteY587" fmla="*/ 1248670 h 6858000"/>
              <a:gd name="connsiteX588" fmla="*/ 775536 w 7467600"/>
              <a:gd name="connsiteY588" fmla="*/ 1388015 h 6858000"/>
              <a:gd name="connsiteX589" fmla="*/ 894529 w 7467600"/>
              <a:gd name="connsiteY589" fmla="*/ 1567739 h 6858000"/>
              <a:gd name="connsiteX590" fmla="*/ 948000 w 7467600"/>
              <a:gd name="connsiteY590" fmla="*/ 1663088 h 6858000"/>
              <a:gd name="connsiteX591" fmla="*/ 1006812 w 7467600"/>
              <a:gd name="connsiteY591" fmla="*/ 1767683 h 6858000"/>
              <a:gd name="connsiteX592" fmla="*/ 1149133 w 7467600"/>
              <a:gd name="connsiteY592" fmla="*/ 1971513 h 6858000"/>
              <a:gd name="connsiteX593" fmla="*/ 1333952 w 7467600"/>
              <a:gd name="connsiteY593" fmla="*/ 2251620 h 6858000"/>
              <a:gd name="connsiteX594" fmla="*/ 1337329 w 7467600"/>
              <a:gd name="connsiteY594" fmla="*/ 2258350 h 6858000"/>
              <a:gd name="connsiteX595" fmla="*/ 1014726 w 7467600"/>
              <a:gd name="connsiteY595" fmla="*/ 1615556 h 6858000"/>
              <a:gd name="connsiteX596" fmla="*/ 678222 w 7467600"/>
              <a:gd name="connsiteY596" fmla="*/ 1248670 h 6858000"/>
              <a:gd name="connsiteX597" fmla="*/ 6691602 w 7467600"/>
              <a:gd name="connsiteY597" fmla="*/ 1140573 h 6858000"/>
              <a:gd name="connsiteX598" fmla="*/ 6571100 w 7467600"/>
              <a:gd name="connsiteY598" fmla="*/ 1183662 h 6858000"/>
              <a:gd name="connsiteX599" fmla="*/ 6241687 w 7467600"/>
              <a:gd name="connsiteY599" fmla="*/ 1257600 h 6858000"/>
              <a:gd name="connsiteX600" fmla="*/ 5693009 w 7467600"/>
              <a:gd name="connsiteY600" fmla="*/ 1478256 h 6858000"/>
              <a:gd name="connsiteX601" fmla="*/ 6548420 w 7467600"/>
              <a:gd name="connsiteY601" fmla="*/ 1214599 h 6858000"/>
              <a:gd name="connsiteX602" fmla="*/ 6605473 w 7467600"/>
              <a:gd name="connsiteY602" fmla="*/ 1184686 h 6858000"/>
              <a:gd name="connsiteX603" fmla="*/ 6691602 w 7467600"/>
              <a:gd name="connsiteY603" fmla="*/ 1140573 h 6858000"/>
              <a:gd name="connsiteX604" fmla="*/ 4002475 w 7467600"/>
              <a:gd name="connsiteY604" fmla="*/ 1037802 h 6858000"/>
              <a:gd name="connsiteX605" fmla="*/ 4000324 w 7467600"/>
              <a:gd name="connsiteY605" fmla="*/ 1039362 h 6858000"/>
              <a:gd name="connsiteX606" fmla="*/ 4002862 w 7467600"/>
              <a:gd name="connsiteY606" fmla="*/ 1042866 h 6858000"/>
              <a:gd name="connsiteX607" fmla="*/ 4002475 w 7467600"/>
              <a:gd name="connsiteY607" fmla="*/ 1037802 h 6858000"/>
              <a:gd name="connsiteX608" fmla="*/ 506322 w 7467600"/>
              <a:gd name="connsiteY608" fmla="*/ 1020997 h 6858000"/>
              <a:gd name="connsiteX609" fmla="*/ 533068 w 7467600"/>
              <a:gd name="connsiteY609" fmla="*/ 1029409 h 6858000"/>
              <a:gd name="connsiteX610" fmla="*/ 1232525 w 7467600"/>
              <a:gd name="connsiteY610" fmla="*/ 1804675 h 6858000"/>
              <a:gd name="connsiteX611" fmla="*/ 1388858 w 7467600"/>
              <a:gd name="connsiteY611" fmla="*/ 2368011 h 6858000"/>
              <a:gd name="connsiteX612" fmla="*/ 1384098 w 7467600"/>
              <a:gd name="connsiteY612" fmla="*/ 2378125 h 6858000"/>
              <a:gd name="connsiteX613" fmla="*/ 1425393 w 7467600"/>
              <a:gd name="connsiteY613" fmla="*/ 2589124 h 6858000"/>
              <a:gd name="connsiteX614" fmla="*/ 1424001 w 7467600"/>
              <a:gd name="connsiteY614" fmla="*/ 2597541 h 6858000"/>
              <a:gd name="connsiteX615" fmla="*/ 2152729 w 7467600"/>
              <a:gd name="connsiteY615" fmla="*/ 2864487 h 6858000"/>
              <a:gd name="connsiteX616" fmla="*/ 2020609 w 7467600"/>
              <a:gd name="connsiteY616" fmla="*/ 2539671 h 6858000"/>
              <a:gd name="connsiteX617" fmla="*/ 2018920 w 7467600"/>
              <a:gd name="connsiteY617" fmla="*/ 2536309 h 6858000"/>
              <a:gd name="connsiteX618" fmla="*/ 1342441 w 7467600"/>
              <a:gd name="connsiteY618" fmla="*/ 1173017 h 6858000"/>
              <a:gd name="connsiteX619" fmla="*/ 1367925 w 7467600"/>
              <a:gd name="connsiteY619" fmla="*/ 1135648 h 6858000"/>
              <a:gd name="connsiteX620" fmla="*/ 1771401 w 7467600"/>
              <a:gd name="connsiteY620" fmla="*/ 1806673 h 6858000"/>
              <a:gd name="connsiteX621" fmla="*/ 1972385 w 7467600"/>
              <a:gd name="connsiteY621" fmla="*/ 2198735 h 6858000"/>
              <a:gd name="connsiteX622" fmla="*/ 2040892 w 7467600"/>
              <a:gd name="connsiteY622" fmla="*/ 2405205 h 6858000"/>
              <a:gd name="connsiteX623" fmla="*/ 2131689 w 7467600"/>
              <a:gd name="connsiteY623" fmla="*/ 1936926 h 6858000"/>
              <a:gd name="connsiteX624" fmla="*/ 2454820 w 7467600"/>
              <a:gd name="connsiteY624" fmla="*/ 1248808 h 6858000"/>
              <a:gd name="connsiteX625" fmla="*/ 2492512 w 7467600"/>
              <a:gd name="connsiteY625" fmla="*/ 1302920 h 6858000"/>
              <a:gd name="connsiteX626" fmla="*/ 2081216 w 7467600"/>
              <a:gd name="connsiteY626" fmla="*/ 2527513 h 6858000"/>
              <a:gd name="connsiteX627" fmla="*/ 2081211 w 7467600"/>
              <a:gd name="connsiteY627" fmla="*/ 2528916 h 6858000"/>
              <a:gd name="connsiteX628" fmla="*/ 2199067 w 7467600"/>
              <a:gd name="connsiteY628" fmla="*/ 2884061 h 6858000"/>
              <a:gd name="connsiteX629" fmla="*/ 3192586 w 7467600"/>
              <a:gd name="connsiteY629" fmla="*/ 3411496 h 6858000"/>
              <a:gd name="connsiteX630" fmla="*/ 3182620 w 7467600"/>
              <a:gd name="connsiteY630" fmla="*/ 3483279 h 6858000"/>
              <a:gd name="connsiteX631" fmla="*/ 2435119 w 7467600"/>
              <a:gd name="connsiteY631" fmla="*/ 3080173 h 6858000"/>
              <a:gd name="connsiteX632" fmla="*/ 2410152 w 7467600"/>
              <a:gd name="connsiteY632" fmla="*/ 3063751 h 6858000"/>
              <a:gd name="connsiteX633" fmla="*/ 2408099 w 7467600"/>
              <a:gd name="connsiteY633" fmla="*/ 3064403 h 6858000"/>
              <a:gd name="connsiteX634" fmla="*/ 2407218 w 7467600"/>
              <a:gd name="connsiteY634" fmla="*/ 3070324 h 6858000"/>
              <a:gd name="connsiteX635" fmla="*/ 2380138 w 7467600"/>
              <a:gd name="connsiteY635" fmla="*/ 3099341 h 6858000"/>
              <a:gd name="connsiteX636" fmla="*/ 1765923 w 7467600"/>
              <a:gd name="connsiteY636" fmla="*/ 3581043 h 6858000"/>
              <a:gd name="connsiteX637" fmla="*/ 1702258 w 7467600"/>
              <a:gd name="connsiteY637" fmla="*/ 3612286 h 6858000"/>
              <a:gd name="connsiteX638" fmla="*/ 1538370 w 7467600"/>
              <a:gd name="connsiteY638" fmla="*/ 3811804 h 6858000"/>
              <a:gd name="connsiteX639" fmla="*/ 542867 w 7467600"/>
              <a:gd name="connsiteY639" fmla="*/ 4944092 h 6858000"/>
              <a:gd name="connsiteX640" fmla="*/ 515800 w 7467600"/>
              <a:gd name="connsiteY640" fmla="*/ 4862180 h 6858000"/>
              <a:gd name="connsiteX641" fmla="*/ 909145 w 7467600"/>
              <a:gd name="connsiteY641" fmla="*/ 4199225 h 6858000"/>
              <a:gd name="connsiteX642" fmla="*/ 1214067 w 7467600"/>
              <a:gd name="connsiteY642" fmla="*/ 3908561 h 6858000"/>
              <a:gd name="connsiteX643" fmla="*/ 640967 w 7467600"/>
              <a:gd name="connsiteY643" fmla="*/ 4105601 h 6858000"/>
              <a:gd name="connsiteX644" fmla="*/ 112563 w 7467600"/>
              <a:gd name="connsiteY644" fmla="*/ 4396952 h 6858000"/>
              <a:gd name="connsiteX645" fmla="*/ 0 w 7467600"/>
              <a:gd name="connsiteY645" fmla="*/ 4466006 h 6858000"/>
              <a:gd name="connsiteX646" fmla="*/ 0 w 7467600"/>
              <a:gd name="connsiteY646" fmla="*/ 4233763 h 6858000"/>
              <a:gd name="connsiteX647" fmla="*/ 36881 w 7467600"/>
              <a:gd name="connsiteY647" fmla="*/ 4200118 h 6858000"/>
              <a:gd name="connsiteX648" fmla="*/ 910534 w 7467600"/>
              <a:gd name="connsiteY648" fmla="*/ 3629753 h 6858000"/>
              <a:gd name="connsiteX649" fmla="*/ 1578717 w 7467600"/>
              <a:gd name="connsiteY649" fmla="*/ 3575982 h 6858000"/>
              <a:gd name="connsiteX650" fmla="*/ 2338780 w 7467600"/>
              <a:gd name="connsiteY650" fmla="*/ 3033725 h 6858000"/>
              <a:gd name="connsiteX651" fmla="*/ 1807991 w 7467600"/>
              <a:gd name="connsiteY651" fmla="*/ 2807184 h 6858000"/>
              <a:gd name="connsiteX652" fmla="*/ 1416358 w 7467600"/>
              <a:gd name="connsiteY652" fmla="*/ 3112571 h 6858000"/>
              <a:gd name="connsiteX653" fmla="*/ 939066 w 7467600"/>
              <a:gd name="connsiteY653" fmla="*/ 3378798 h 6858000"/>
              <a:gd name="connsiteX654" fmla="*/ 115099 w 7467600"/>
              <a:gd name="connsiteY654" fmla="*/ 3607650 h 6858000"/>
              <a:gd name="connsiteX655" fmla="*/ 97284 w 7467600"/>
              <a:gd name="connsiteY655" fmla="*/ 3520393 h 6858000"/>
              <a:gd name="connsiteX656" fmla="*/ 922050 w 7467600"/>
              <a:gd name="connsiteY656" fmla="*/ 3074867 h 6858000"/>
              <a:gd name="connsiteX657" fmla="*/ 1405265 w 7467600"/>
              <a:gd name="connsiteY657" fmla="*/ 3016319 h 6858000"/>
              <a:gd name="connsiteX658" fmla="*/ 1407512 w 7467600"/>
              <a:gd name="connsiteY658" fmla="*/ 3018001 h 6858000"/>
              <a:gd name="connsiteX659" fmla="*/ 1726266 w 7467600"/>
              <a:gd name="connsiteY659" fmla="*/ 2777274 h 6858000"/>
              <a:gd name="connsiteX660" fmla="*/ 625390 w 7467600"/>
              <a:gd name="connsiteY660" fmla="*/ 2514541 h 6858000"/>
              <a:gd name="connsiteX661" fmla="*/ 619799 w 7467600"/>
              <a:gd name="connsiteY661" fmla="*/ 2527180 h 6858000"/>
              <a:gd name="connsiteX662" fmla="*/ 310030 w 7467600"/>
              <a:gd name="connsiteY662" fmla="*/ 2771818 h 6858000"/>
              <a:gd name="connsiteX663" fmla="*/ 173877 w 7467600"/>
              <a:gd name="connsiteY663" fmla="*/ 2937056 h 6858000"/>
              <a:gd name="connsiteX664" fmla="*/ 77889 w 7467600"/>
              <a:gd name="connsiteY664" fmla="*/ 3138440 h 6858000"/>
              <a:gd name="connsiteX665" fmla="*/ 0 w 7467600"/>
              <a:gd name="connsiteY665" fmla="*/ 3271395 h 6858000"/>
              <a:gd name="connsiteX666" fmla="*/ 0 w 7467600"/>
              <a:gd name="connsiteY666" fmla="*/ 3153002 h 6858000"/>
              <a:gd name="connsiteX667" fmla="*/ 2386 w 7467600"/>
              <a:gd name="connsiteY667" fmla="*/ 3149203 h 6858000"/>
              <a:gd name="connsiteX668" fmla="*/ 89753 w 7467600"/>
              <a:gd name="connsiteY668" fmla="*/ 2987702 h 6858000"/>
              <a:gd name="connsiteX669" fmla="*/ 76869 w 7467600"/>
              <a:gd name="connsiteY669" fmla="*/ 3005404 h 6858000"/>
              <a:gd name="connsiteX670" fmla="*/ 32049 w 7467600"/>
              <a:gd name="connsiteY670" fmla="*/ 3065814 h 6858000"/>
              <a:gd name="connsiteX671" fmla="*/ 0 w 7467600"/>
              <a:gd name="connsiteY671" fmla="*/ 3108744 h 6858000"/>
              <a:gd name="connsiteX672" fmla="*/ 0 w 7467600"/>
              <a:gd name="connsiteY672" fmla="*/ 3058059 h 6858000"/>
              <a:gd name="connsiteX673" fmla="*/ 7610 w 7467600"/>
              <a:gd name="connsiteY673" fmla="*/ 3047889 h 6858000"/>
              <a:gd name="connsiteX674" fmla="*/ 52419 w 7467600"/>
              <a:gd name="connsiteY674" fmla="*/ 2987479 h 6858000"/>
              <a:gd name="connsiteX675" fmla="*/ 59142 w 7467600"/>
              <a:gd name="connsiteY675" fmla="*/ 2978488 h 6858000"/>
              <a:gd name="connsiteX676" fmla="*/ 0 w 7467600"/>
              <a:gd name="connsiteY676" fmla="*/ 3015334 h 6858000"/>
              <a:gd name="connsiteX677" fmla="*/ 0 w 7467600"/>
              <a:gd name="connsiteY677" fmla="*/ 2914286 h 6858000"/>
              <a:gd name="connsiteX678" fmla="*/ 36383 w 7467600"/>
              <a:gd name="connsiteY678" fmla="*/ 2901128 h 6858000"/>
              <a:gd name="connsiteX679" fmla="*/ 156329 w 7467600"/>
              <a:gd name="connsiteY679" fmla="*/ 2840533 h 6858000"/>
              <a:gd name="connsiteX680" fmla="*/ 358355 w 7467600"/>
              <a:gd name="connsiteY680" fmla="*/ 2620471 h 6858000"/>
              <a:gd name="connsiteX681" fmla="*/ 510577 w 7467600"/>
              <a:gd name="connsiteY681" fmla="*/ 2501244 h 6858000"/>
              <a:gd name="connsiteX682" fmla="*/ 211967 w 7467600"/>
              <a:gd name="connsiteY682" fmla="*/ 2479171 h 6858000"/>
              <a:gd name="connsiteX683" fmla="*/ 0 w 7467600"/>
              <a:gd name="connsiteY683" fmla="*/ 2476398 h 6858000"/>
              <a:gd name="connsiteX684" fmla="*/ 0 w 7467600"/>
              <a:gd name="connsiteY684" fmla="*/ 2389189 h 6858000"/>
              <a:gd name="connsiteX685" fmla="*/ 103062 w 7467600"/>
              <a:gd name="connsiteY685" fmla="*/ 2389518 h 6858000"/>
              <a:gd name="connsiteX686" fmla="*/ 510734 w 7467600"/>
              <a:gd name="connsiteY686" fmla="*/ 2416201 h 6858000"/>
              <a:gd name="connsiteX687" fmla="*/ 279257 w 7467600"/>
              <a:gd name="connsiteY687" fmla="*/ 2092102 h 6858000"/>
              <a:gd name="connsiteX688" fmla="*/ 65265 w 7467600"/>
              <a:gd name="connsiteY688" fmla="*/ 2006049 h 6858000"/>
              <a:gd name="connsiteX689" fmla="*/ 0 w 7467600"/>
              <a:gd name="connsiteY689" fmla="*/ 1982532 h 6858000"/>
              <a:gd name="connsiteX690" fmla="*/ 0 w 7467600"/>
              <a:gd name="connsiteY690" fmla="*/ 1912789 h 6858000"/>
              <a:gd name="connsiteX691" fmla="*/ 97460 w 7467600"/>
              <a:gd name="connsiteY691" fmla="*/ 1953725 h 6858000"/>
              <a:gd name="connsiteX692" fmla="*/ 221272 w 7467600"/>
              <a:gd name="connsiteY692" fmla="*/ 1980766 h 6858000"/>
              <a:gd name="connsiteX693" fmla="*/ 116765 w 7467600"/>
              <a:gd name="connsiteY693" fmla="*/ 1911033 h 6858000"/>
              <a:gd name="connsiteX694" fmla="*/ 16405 w 7467600"/>
              <a:gd name="connsiteY694" fmla="*/ 1803412 h 6858000"/>
              <a:gd name="connsiteX695" fmla="*/ 0 w 7467600"/>
              <a:gd name="connsiteY695" fmla="*/ 1784777 h 6858000"/>
              <a:gd name="connsiteX696" fmla="*/ 0 w 7467600"/>
              <a:gd name="connsiteY696" fmla="*/ 1740082 h 6858000"/>
              <a:gd name="connsiteX697" fmla="*/ 39394 w 7467600"/>
              <a:gd name="connsiteY697" fmla="*/ 1784856 h 6858000"/>
              <a:gd name="connsiteX698" fmla="*/ 135813 w 7467600"/>
              <a:gd name="connsiteY698" fmla="*/ 1888838 h 6858000"/>
              <a:gd name="connsiteX699" fmla="*/ 242575 w 7467600"/>
              <a:gd name="connsiteY699" fmla="*/ 1958841 h 6858000"/>
              <a:gd name="connsiteX700" fmla="*/ 82197 w 7467600"/>
              <a:gd name="connsiteY700" fmla="*/ 1754826 h 6858000"/>
              <a:gd name="connsiteX701" fmla="*/ 0 w 7467600"/>
              <a:gd name="connsiteY701" fmla="*/ 1679650 h 6858000"/>
              <a:gd name="connsiteX702" fmla="*/ 0 w 7467600"/>
              <a:gd name="connsiteY702" fmla="*/ 1602463 h 6858000"/>
              <a:gd name="connsiteX703" fmla="*/ 84689 w 7467600"/>
              <a:gd name="connsiteY703" fmla="*/ 1677442 h 6858000"/>
              <a:gd name="connsiteX704" fmla="*/ 298437 w 7467600"/>
              <a:gd name="connsiteY704" fmla="*/ 1968019 h 6858000"/>
              <a:gd name="connsiteX705" fmla="*/ 227269 w 7467600"/>
              <a:gd name="connsiteY705" fmla="*/ 1114064 h 6858000"/>
              <a:gd name="connsiteX706" fmla="*/ 248003 w 7467600"/>
              <a:gd name="connsiteY706" fmla="*/ 1089613 h 6858000"/>
              <a:gd name="connsiteX707" fmla="*/ 427020 w 7467600"/>
              <a:gd name="connsiteY707" fmla="*/ 1619803 h 6858000"/>
              <a:gd name="connsiteX708" fmla="*/ 340345 w 7467600"/>
              <a:gd name="connsiteY708" fmla="*/ 2027739 h 6858000"/>
              <a:gd name="connsiteX709" fmla="*/ 360865 w 7467600"/>
              <a:gd name="connsiteY709" fmla="*/ 2044827 h 6858000"/>
              <a:gd name="connsiteX710" fmla="*/ 560414 w 7467600"/>
              <a:gd name="connsiteY710" fmla="*/ 2421457 h 6858000"/>
              <a:gd name="connsiteX711" fmla="*/ 1359703 w 7467600"/>
              <a:gd name="connsiteY711" fmla="*/ 2578554 h 6858000"/>
              <a:gd name="connsiteX712" fmla="*/ 1359422 w 7467600"/>
              <a:gd name="connsiteY712" fmla="*/ 2577994 h 6858000"/>
              <a:gd name="connsiteX713" fmla="*/ 828701 w 7467600"/>
              <a:gd name="connsiteY713" fmla="*/ 1839520 h 6858000"/>
              <a:gd name="connsiteX714" fmla="*/ 494427 w 7467600"/>
              <a:gd name="connsiteY714" fmla="*/ 1092333 h 6858000"/>
              <a:gd name="connsiteX715" fmla="*/ 506322 w 7467600"/>
              <a:gd name="connsiteY715" fmla="*/ 1020997 h 6858000"/>
              <a:gd name="connsiteX716" fmla="*/ 4570198 w 7467600"/>
              <a:gd name="connsiteY716" fmla="*/ 978081 h 6858000"/>
              <a:gd name="connsiteX717" fmla="*/ 4523691 w 7467600"/>
              <a:gd name="connsiteY717" fmla="*/ 1127776 h 6858000"/>
              <a:gd name="connsiteX718" fmla="*/ 4509875 w 7467600"/>
              <a:gd name="connsiteY718" fmla="*/ 1167552 h 6858000"/>
              <a:gd name="connsiteX719" fmla="*/ 4478168 w 7467600"/>
              <a:gd name="connsiteY719" fmla="*/ 1260735 h 6858000"/>
              <a:gd name="connsiteX720" fmla="*/ 4409309 w 7467600"/>
              <a:gd name="connsiteY720" fmla="*/ 1666996 h 6858000"/>
              <a:gd name="connsiteX721" fmla="*/ 4370031 w 7467600"/>
              <a:gd name="connsiteY721" fmla="*/ 1955666 h 6858000"/>
              <a:gd name="connsiteX722" fmla="*/ 4570198 w 7467600"/>
              <a:gd name="connsiteY722" fmla="*/ 978081 h 6858000"/>
              <a:gd name="connsiteX723" fmla="*/ 4557898 w 7467600"/>
              <a:gd name="connsiteY723" fmla="*/ 900011 h 6858000"/>
              <a:gd name="connsiteX724" fmla="*/ 4344840 w 7467600"/>
              <a:gd name="connsiteY724" fmla="*/ 1922038 h 6858000"/>
              <a:gd name="connsiteX725" fmla="*/ 4378710 w 7467600"/>
              <a:gd name="connsiteY725" fmla="*/ 1665516 h 6858000"/>
              <a:gd name="connsiteX726" fmla="*/ 4448798 w 7467600"/>
              <a:gd name="connsiteY726" fmla="*/ 1253024 h 6858000"/>
              <a:gd name="connsiteX727" fmla="*/ 4480315 w 7467600"/>
              <a:gd name="connsiteY727" fmla="*/ 1158454 h 6858000"/>
              <a:gd name="connsiteX728" fmla="*/ 4494133 w 7467600"/>
              <a:gd name="connsiteY728" fmla="*/ 1118676 h 6858000"/>
              <a:gd name="connsiteX729" fmla="*/ 4557898 w 7467600"/>
              <a:gd name="connsiteY729" fmla="*/ 900011 h 6858000"/>
              <a:gd name="connsiteX730" fmla="*/ 5870151 w 7467600"/>
              <a:gd name="connsiteY730" fmla="*/ 898890 h 6858000"/>
              <a:gd name="connsiteX731" fmla="*/ 5861335 w 7467600"/>
              <a:gd name="connsiteY731" fmla="*/ 899177 h 6858000"/>
              <a:gd name="connsiteX732" fmla="*/ 5843702 w 7467600"/>
              <a:gd name="connsiteY732" fmla="*/ 899748 h 6858000"/>
              <a:gd name="connsiteX733" fmla="*/ 5651107 w 7467600"/>
              <a:gd name="connsiteY733" fmla="*/ 920306 h 6858000"/>
              <a:gd name="connsiteX734" fmla="*/ 5459407 w 7467600"/>
              <a:gd name="connsiteY734" fmla="*/ 940975 h 6858000"/>
              <a:gd name="connsiteX735" fmla="*/ 5374846 w 7467600"/>
              <a:gd name="connsiteY735" fmla="*/ 941988 h 6858000"/>
              <a:gd name="connsiteX736" fmla="*/ 5256105 w 7467600"/>
              <a:gd name="connsiteY736" fmla="*/ 945632 h 6858000"/>
              <a:gd name="connsiteX737" fmla="*/ 5107071 w 7467600"/>
              <a:gd name="connsiteY737" fmla="*/ 969720 h 6858000"/>
              <a:gd name="connsiteX738" fmla="*/ 4998681 w 7467600"/>
              <a:gd name="connsiteY738" fmla="*/ 988771 h 6858000"/>
              <a:gd name="connsiteX739" fmla="*/ 5870151 w 7467600"/>
              <a:gd name="connsiteY739" fmla="*/ 898890 h 6858000"/>
              <a:gd name="connsiteX740" fmla="*/ 5504425 w 7467600"/>
              <a:gd name="connsiteY740" fmla="*/ 848067 h 6858000"/>
              <a:gd name="connsiteX741" fmla="*/ 4968849 w 7467600"/>
              <a:gd name="connsiteY741" fmla="*/ 962318 h 6858000"/>
              <a:gd name="connsiteX742" fmla="*/ 5104039 w 7467600"/>
              <a:gd name="connsiteY742" fmla="*/ 940634 h 6858000"/>
              <a:gd name="connsiteX743" fmla="*/ 5256311 w 7467600"/>
              <a:gd name="connsiteY743" fmla="*/ 916490 h 6858000"/>
              <a:gd name="connsiteX744" fmla="*/ 5377381 w 7467600"/>
              <a:gd name="connsiteY744" fmla="*/ 912671 h 6858000"/>
              <a:gd name="connsiteX745" fmla="*/ 5460148 w 7467600"/>
              <a:gd name="connsiteY745" fmla="*/ 911442 h 6858000"/>
              <a:gd name="connsiteX746" fmla="*/ 5648971 w 7467600"/>
              <a:gd name="connsiteY746" fmla="*/ 891331 h 6858000"/>
              <a:gd name="connsiteX747" fmla="*/ 5844807 w 7467600"/>
              <a:gd name="connsiteY747" fmla="*/ 870718 h 6858000"/>
              <a:gd name="connsiteX748" fmla="*/ 5862975 w 7467600"/>
              <a:gd name="connsiteY748" fmla="*/ 869756 h 6858000"/>
              <a:gd name="connsiteX749" fmla="*/ 5920887 w 7467600"/>
              <a:gd name="connsiteY749" fmla="*/ 865929 h 6858000"/>
              <a:gd name="connsiteX750" fmla="*/ 5504425 w 7467600"/>
              <a:gd name="connsiteY750" fmla="*/ 848067 h 6858000"/>
              <a:gd name="connsiteX751" fmla="*/ 3607114 w 7467600"/>
              <a:gd name="connsiteY751" fmla="*/ 467441 h 6858000"/>
              <a:gd name="connsiteX752" fmla="*/ 3296242 w 7467600"/>
              <a:gd name="connsiteY752" fmla="*/ 807991 h 6858000"/>
              <a:gd name="connsiteX753" fmla="*/ 3174674 w 7467600"/>
              <a:gd name="connsiteY753" fmla="*/ 919759 h 6858000"/>
              <a:gd name="connsiteX754" fmla="*/ 3042978 w 7467600"/>
              <a:gd name="connsiteY754" fmla="*/ 1054894 h 6858000"/>
              <a:gd name="connsiteX755" fmla="*/ 2968914 w 7467600"/>
              <a:gd name="connsiteY755" fmla="*/ 1133756 h 6858000"/>
              <a:gd name="connsiteX756" fmla="*/ 3103823 w 7467600"/>
              <a:gd name="connsiteY756" fmla="*/ 1026814 h 6858000"/>
              <a:gd name="connsiteX757" fmla="*/ 3607114 w 7467600"/>
              <a:gd name="connsiteY757" fmla="*/ 467441 h 6858000"/>
              <a:gd name="connsiteX758" fmla="*/ 3744487 w 7467600"/>
              <a:gd name="connsiteY758" fmla="*/ 383136 h 6858000"/>
              <a:gd name="connsiteX759" fmla="*/ 3970213 w 7467600"/>
              <a:gd name="connsiteY759" fmla="*/ 995559 h 6858000"/>
              <a:gd name="connsiteX760" fmla="*/ 3744487 w 7467600"/>
              <a:gd name="connsiteY760" fmla="*/ 383136 h 6858000"/>
              <a:gd name="connsiteX761" fmla="*/ 3624562 w 7467600"/>
              <a:gd name="connsiteY761" fmla="*/ 367041 h 6858000"/>
              <a:gd name="connsiteX762" fmla="*/ 3489712 w 7467600"/>
              <a:gd name="connsiteY762" fmla="*/ 485386 h 6858000"/>
              <a:gd name="connsiteX763" fmla="*/ 3182994 w 7467600"/>
              <a:gd name="connsiteY763" fmla="*/ 828265 h 6858000"/>
              <a:gd name="connsiteX764" fmla="*/ 2892114 w 7467600"/>
              <a:gd name="connsiteY764" fmla="*/ 1172635 h 6858000"/>
              <a:gd name="connsiteX765" fmla="*/ 3021459 w 7467600"/>
              <a:gd name="connsiteY765" fmla="*/ 1035385 h 6858000"/>
              <a:gd name="connsiteX766" fmla="*/ 3153873 w 7467600"/>
              <a:gd name="connsiteY766" fmla="*/ 898971 h 6858000"/>
              <a:gd name="connsiteX767" fmla="*/ 3276511 w 7467600"/>
              <a:gd name="connsiteY767" fmla="*/ 786423 h 6858000"/>
              <a:gd name="connsiteX768" fmla="*/ 3584154 w 7467600"/>
              <a:gd name="connsiteY768" fmla="*/ 448218 h 6858000"/>
              <a:gd name="connsiteX769" fmla="*/ 3624562 w 7467600"/>
              <a:gd name="connsiteY769" fmla="*/ 367041 h 6858000"/>
              <a:gd name="connsiteX770" fmla="*/ 3766672 w 7467600"/>
              <a:gd name="connsiteY770" fmla="*/ 359429 h 6858000"/>
              <a:gd name="connsiteX771" fmla="*/ 3996338 w 7467600"/>
              <a:gd name="connsiteY771" fmla="*/ 968237 h 6858000"/>
              <a:gd name="connsiteX772" fmla="*/ 3766672 w 7467600"/>
              <a:gd name="connsiteY772" fmla="*/ 359429 h 6858000"/>
              <a:gd name="connsiteX773" fmla="*/ 5805386 w 7467600"/>
              <a:gd name="connsiteY773" fmla="*/ 239240 h 6858000"/>
              <a:gd name="connsiteX774" fmla="*/ 5736947 w 7467600"/>
              <a:gd name="connsiteY774" fmla="*/ 261367 h 6858000"/>
              <a:gd name="connsiteX775" fmla="*/ 5427012 w 7467600"/>
              <a:gd name="connsiteY775" fmla="*/ 311272 h 6858000"/>
              <a:gd name="connsiteX776" fmla="*/ 5147818 w 7467600"/>
              <a:gd name="connsiteY776" fmla="*/ 322112 h 6858000"/>
              <a:gd name="connsiteX777" fmla="*/ 5060854 w 7467600"/>
              <a:gd name="connsiteY777" fmla="*/ 311882 h 6858000"/>
              <a:gd name="connsiteX778" fmla="*/ 4945989 w 7467600"/>
              <a:gd name="connsiteY778" fmla="*/ 300516 h 6858000"/>
              <a:gd name="connsiteX779" fmla="*/ 5410479 w 7467600"/>
              <a:gd name="connsiteY779" fmla="*/ 348434 h 6858000"/>
              <a:gd name="connsiteX780" fmla="*/ 5805386 w 7467600"/>
              <a:gd name="connsiteY780" fmla="*/ 239240 h 6858000"/>
              <a:gd name="connsiteX781" fmla="*/ 5905192 w 7467600"/>
              <a:gd name="connsiteY781" fmla="*/ 163079 h 6858000"/>
              <a:gd name="connsiteX782" fmla="*/ 5865655 w 7467600"/>
              <a:gd name="connsiteY782" fmla="*/ 171901 h 6858000"/>
              <a:gd name="connsiteX783" fmla="*/ 5259740 w 7467600"/>
              <a:gd name="connsiteY783" fmla="*/ 257013 h 6858000"/>
              <a:gd name="connsiteX784" fmla="*/ 5208466 w 7467600"/>
              <a:gd name="connsiteY784" fmla="*/ 257550 h 6858000"/>
              <a:gd name="connsiteX785" fmla="*/ 4980204 w 7467600"/>
              <a:gd name="connsiteY785" fmla="*/ 271903 h 6858000"/>
              <a:gd name="connsiteX786" fmla="*/ 5068068 w 7467600"/>
              <a:gd name="connsiteY786" fmla="*/ 282244 h 6858000"/>
              <a:gd name="connsiteX787" fmla="*/ 5153231 w 7467600"/>
              <a:gd name="connsiteY787" fmla="*/ 292240 h 6858000"/>
              <a:gd name="connsiteX788" fmla="*/ 5426491 w 7467600"/>
              <a:gd name="connsiteY788" fmla="*/ 281128 h 6858000"/>
              <a:gd name="connsiteX789" fmla="*/ 5731212 w 7467600"/>
              <a:gd name="connsiteY789" fmla="*/ 231951 h 6858000"/>
              <a:gd name="connsiteX790" fmla="*/ 5905192 w 7467600"/>
              <a:gd name="connsiteY790" fmla="*/ 163079 h 6858000"/>
              <a:gd name="connsiteX791" fmla="*/ 5944437 w 7467600"/>
              <a:gd name="connsiteY791" fmla="*/ 113829 h 6858000"/>
              <a:gd name="connsiteX792" fmla="*/ 5825032 w 7467600"/>
              <a:gd name="connsiteY792" fmla="*/ 146405 h 6858000"/>
              <a:gd name="connsiteX793" fmla="*/ 4955599 w 7467600"/>
              <a:gd name="connsiteY793" fmla="*/ 247008 h 6858000"/>
              <a:gd name="connsiteX794" fmla="*/ 5210104 w 7467600"/>
              <a:gd name="connsiteY794" fmla="*/ 228123 h 6858000"/>
              <a:gd name="connsiteX795" fmla="*/ 5261015 w 7467600"/>
              <a:gd name="connsiteY795" fmla="*/ 227087 h 6858000"/>
              <a:gd name="connsiteX796" fmla="*/ 5861181 w 7467600"/>
              <a:gd name="connsiteY796" fmla="*/ 143093 h 6858000"/>
              <a:gd name="connsiteX797" fmla="*/ 5961252 w 7467600"/>
              <a:gd name="connsiteY797" fmla="*/ 114820 h 6858000"/>
              <a:gd name="connsiteX798" fmla="*/ 5944437 w 7467600"/>
              <a:gd name="connsiteY798" fmla="*/ 113829 h 6858000"/>
              <a:gd name="connsiteX799" fmla="*/ 3882765 w 7467600"/>
              <a:gd name="connsiteY799" fmla="*/ 0 h 6858000"/>
              <a:gd name="connsiteX800" fmla="*/ 3995099 w 7467600"/>
              <a:gd name="connsiteY800" fmla="*/ 0 h 6858000"/>
              <a:gd name="connsiteX801" fmla="*/ 4163818 w 7467600"/>
              <a:gd name="connsiteY801" fmla="*/ 234104 h 6858000"/>
              <a:gd name="connsiteX802" fmla="*/ 4172099 w 7467600"/>
              <a:gd name="connsiteY802" fmla="*/ 234207 h 6858000"/>
              <a:gd name="connsiteX803" fmla="*/ 4784282 w 7467600"/>
              <a:gd name="connsiteY803" fmla="*/ 276561 h 6858000"/>
              <a:gd name="connsiteX804" fmla="*/ 4801687 w 7467600"/>
              <a:gd name="connsiteY804" fmla="*/ 267764 h 6858000"/>
              <a:gd name="connsiteX805" fmla="*/ 6082788 w 7467600"/>
              <a:gd name="connsiteY805" fmla="*/ 64119 h 6858000"/>
              <a:gd name="connsiteX806" fmla="*/ 6099442 w 7467600"/>
              <a:gd name="connsiteY806" fmla="*/ 82568 h 6858000"/>
              <a:gd name="connsiteX807" fmla="*/ 4804137 w 7467600"/>
              <a:gd name="connsiteY807" fmla="*/ 320931 h 6858000"/>
              <a:gd name="connsiteX808" fmla="*/ 4227047 w 7467600"/>
              <a:gd name="connsiteY808" fmla="*/ 313415 h 6858000"/>
              <a:gd name="connsiteX809" fmla="*/ 4346041 w 7467600"/>
              <a:gd name="connsiteY809" fmla="*/ 456086 h 6858000"/>
              <a:gd name="connsiteX810" fmla="*/ 4870967 w 7467600"/>
              <a:gd name="connsiteY810" fmla="*/ 963061 h 6858000"/>
              <a:gd name="connsiteX811" fmla="*/ 4889647 w 7467600"/>
              <a:gd name="connsiteY811" fmla="*/ 957147 h 6858000"/>
              <a:gd name="connsiteX812" fmla="*/ 5422504 w 7467600"/>
              <a:gd name="connsiteY812" fmla="*/ 805191 h 6858000"/>
              <a:gd name="connsiteX813" fmla="*/ 6087656 w 7467600"/>
              <a:gd name="connsiteY813" fmla="*/ 826703 h 6858000"/>
              <a:gd name="connsiteX814" fmla="*/ 6058717 w 7467600"/>
              <a:gd name="connsiteY814" fmla="*/ 865992 h 6858000"/>
              <a:gd name="connsiteX815" fmla="*/ 4974153 w 7467600"/>
              <a:gd name="connsiteY815" fmla="*/ 1045456 h 6858000"/>
              <a:gd name="connsiteX816" fmla="*/ 5627835 w 7467600"/>
              <a:gd name="connsiteY816" fmla="*/ 1472077 h 6858000"/>
              <a:gd name="connsiteX817" fmla="*/ 5629817 w 7467600"/>
              <a:gd name="connsiteY817" fmla="*/ 1471412 h 6858000"/>
              <a:gd name="connsiteX818" fmla="*/ 5634124 w 7467600"/>
              <a:gd name="connsiteY818" fmla="*/ 1470572 h 6858000"/>
              <a:gd name="connsiteX819" fmla="*/ 5755832 w 7467600"/>
              <a:gd name="connsiteY819" fmla="*/ 1383886 h 6858000"/>
              <a:gd name="connsiteX820" fmla="*/ 6014186 w 7467600"/>
              <a:gd name="connsiteY820" fmla="*/ 1279799 h 6858000"/>
              <a:gd name="connsiteX821" fmla="*/ 6901619 w 7467600"/>
              <a:gd name="connsiteY821" fmla="*/ 1047874 h 6858000"/>
              <a:gd name="connsiteX822" fmla="*/ 6931566 w 7467600"/>
              <a:gd name="connsiteY822" fmla="*/ 1062034 h 6858000"/>
              <a:gd name="connsiteX823" fmla="*/ 5790982 w 7467600"/>
              <a:gd name="connsiteY823" fmla="*/ 1561380 h 6858000"/>
              <a:gd name="connsiteX824" fmla="*/ 6188971 w 7467600"/>
              <a:gd name="connsiteY824" fmla="*/ 1755168 h 6858000"/>
              <a:gd name="connsiteX825" fmla="*/ 6202446 w 7467600"/>
              <a:gd name="connsiteY825" fmla="*/ 1752268 h 6858000"/>
              <a:gd name="connsiteX826" fmla="*/ 7179560 w 7467600"/>
              <a:gd name="connsiteY826" fmla="*/ 1467551 h 6858000"/>
              <a:gd name="connsiteX827" fmla="*/ 7158730 w 7467600"/>
              <a:gd name="connsiteY827" fmla="*/ 1507835 h 6858000"/>
              <a:gd name="connsiteX828" fmla="*/ 6326959 w 7467600"/>
              <a:gd name="connsiteY828" fmla="*/ 1817686 h 6858000"/>
              <a:gd name="connsiteX829" fmla="*/ 6537433 w 7467600"/>
              <a:gd name="connsiteY829" fmla="*/ 1907790 h 6858000"/>
              <a:gd name="connsiteX830" fmla="*/ 6550221 w 7467600"/>
              <a:gd name="connsiteY830" fmla="*/ 1910729 h 6858000"/>
              <a:gd name="connsiteX831" fmla="*/ 6964438 w 7467600"/>
              <a:gd name="connsiteY831" fmla="*/ 2209505 h 6858000"/>
              <a:gd name="connsiteX832" fmla="*/ 7367862 w 7467600"/>
              <a:gd name="connsiteY832" fmla="*/ 2806833 h 6858000"/>
              <a:gd name="connsiteX833" fmla="*/ 7364329 w 7467600"/>
              <a:gd name="connsiteY833" fmla="*/ 2826907 h 6858000"/>
              <a:gd name="connsiteX834" fmla="*/ 7290545 w 7467600"/>
              <a:gd name="connsiteY834" fmla="*/ 2850663 h 6858000"/>
              <a:gd name="connsiteX835" fmla="*/ 6472036 w 7467600"/>
              <a:gd name="connsiteY835" fmla="*/ 1959003 h 6858000"/>
              <a:gd name="connsiteX836" fmla="*/ 5792897 w 7467600"/>
              <a:gd name="connsiteY836" fmla="*/ 1647747 h 6858000"/>
              <a:gd name="connsiteX837" fmla="*/ 5842751 w 7467600"/>
              <a:gd name="connsiteY837" fmla="*/ 1816112 h 6858000"/>
              <a:gd name="connsiteX838" fmla="*/ 5847424 w 7467600"/>
              <a:gd name="connsiteY838" fmla="*/ 1815776 h 6858000"/>
              <a:gd name="connsiteX839" fmla="*/ 6399821 w 7467600"/>
              <a:gd name="connsiteY839" fmla="*/ 2344799 h 6858000"/>
              <a:gd name="connsiteX840" fmla="*/ 6323232 w 7467600"/>
              <a:gd name="connsiteY840" fmla="*/ 2389634 h 6858000"/>
              <a:gd name="connsiteX841" fmla="*/ 5942958 w 7467600"/>
              <a:gd name="connsiteY841" fmla="*/ 2077708 h 6858000"/>
              <a:gd name="connsiteX842" fmla="*/ 5921559 w 7467600"/>
              <a:gd name="connsiteY842" fmla="*/ 2378596 h 6858000"/>
              <a:gd name="connsiteX843" fmla="*/ 5817651 w 7467600"/>
              <a:gd name="connsiteY843" fmla="*/ 3023919 h 6858000"/>
              <a:gd name="connsiteX844" fmla="*/ 5729634 w 7467600"/>
              <a:gd name="connsiteY844" fmla="*/ 3051849 h 6858000"/>
              <a:gd name="connsiteX845" fmla="*/ 5611018 w 7467600"/>
              <a:gd name="connsiteY845" fmla="*/ 2316769 h 6858000"/>
              <a:gd name="connsiteX846" fmla="*/ 5687608 w 7467600"/>
              <a:gd name="connsiteY846" fmla="*/ 2039972 h 6858000"/>
              <a:gd name="connsiteX847" fmla="*/ 5657554 w 7467600"/>
              <a:gd name="connsiteY847" fmla="*/ 1576445 h 6858000"/>
              <a:gd name="connsiteX848" fmla="*/ 5150475 w 7467600"/>
              <a:gd name="connsiteY848" fmla="*/ 1274012 h 6858000"/>
              <a:gd name="connsiteX849" fmla="*/ 5349142 w 7467600"/>
              <a:gd name="connsiteY849" fmla="*/ 2204405 h 6858000"/>
              <a:gd name="connsiteX850" fmla="*/ 5262214 w 7467600"/>
              <a:gd name="connsiteY850" fmla="*/ 2233836 h 6858000"/>
              <a:gd name="connsiteX851" fmla="*/ 4981539 w 7467600"/>
              <a:gd name="connsiteY851" fmla="*/ 1542201 h 6858000"/>
              <a:gd name="connsiteX852" fmla="*/ 4958461 w 7467600"/>
              <a:gd name="connsiteY852" fmla="*/ 1136957 h 6858000"/>
              <a:gd name="connsiteX853" fmla="*/ 4655015 w 7467600"/>
              <a:gd name="connsiteY853" fmla="*/ 891426 h 6858000"/>
              <a:gd name="connsiteX854" fmla="*/ 4348002 w 7467600"/>
              <a:gd name="connsiteY854" fmla="*/ 2205895 h 6858000"/>
              <a:gd name="connsiteX855" fmla="*/ 4262250 w 7467600"/>
              <a:gd name="connsiteY855" fmla="*/ 2219972 h 6858000"/>
              <a:gd name="connsiteX856" fmla="*/ 4550611 w 7467600"/>
              <a:gd name="connsiteY856" fmla="*/ 817540 h 6858000"/>
              <a:gd name="connsiteX857" fmla="*/ 4564418 w 7467600"/>
              <a:gd name="connsiteY857" fmla="*/ 808293 h 6858000"/>
              <a:gd name="connsiteX858" fmla="*/ 4266388 w 7467600"/>
              <a:gd name="connsiteY858" fmla="*/ 500083 h 6858000"/>
              <a:gd name="connsiteX859" fmla="*/ 4032842 w 7467600"/>
              <a:gd name="connsiteY859" fmla="*/ 211809 h 6858000"/>
              <a:gd name="connsiteX860" fmla="*/ 3882765 w 7467600"/>
              <a:gd name="connsiteY860" fmla="*/ 0 h 6858000"/>
              <a:gd name="connsiteX861" fmla="*/ 3721337 w 7467600"/>
              <a:gd name="connsiteY861" fmla="*/ 0 h 6858000"/>
              <a:gd name="connsiteX862" fmla="*/ 3797544 w 7467600"/>
              <a:gd name="connsiteY862" fmla="*/ 0 h 6858000"/>
              <a:gd name="connsiteX863" fmla="*/ 3775734 w 7467600"/>
              <a:gd name="connsiteY863" fmla="*/ 95131 h 6858000"/>
              <a:gd name="connsiteX864" fmla="*/ 3724807 w 7467600"/>
              <a:gd name="connsiteY864" fmla="*/ 272257 h 6858000"/>
              <a:gd name="connsiteX865" fmla="*/ 3726844 w 7467600"/>
              <a:gd name="connsiteY865" fmla="*/ 282988 h 6858000"/>
              <a:gd name="connsiteX866" fmla="*/ 3742664 w 7467600"/>
              <a:gd name="connsiteY866" fmla="*/ 279918 h 6858000"/>
              <a:gd name="connsiteX867" fmla="*/ 4103910 w 7467600"/>
              <a:gd name="connsiteY867" fmla="*/ 1161917 h 6858000"/>
              <a:gd name="connsiteX868" fmla="*/ 4020269 w 7467600"/>
              <a:gd name="connsiteY868" fmla="*/ 1200406 h 6858000"/>
              <a:gd name="connsiteX869" fmla="*/ 3674882 w 7467600"/>
              <a:gd name="connsiteY869" fmla="*/ 488524 h 6858000"/>
              <a:gd name="connsiteX870" fmla="*/ 3132682 w 7467600"/>
              <a:gd name="connsiteY870" fmla="*/ 1072284 h 6858000"/>
              <a:gd name="connsiteX871" fmla="*/ 2716346 w 7467600"/>
              <a:gd name="connsiteY871" fmla="*/ 1276376 h 6858000"/>
              <a:gd name="connsiteX872" fmla="*/ 2716772 w 7467600"/>
              <a:gd name="connsiteY872" fmla="*/ 1255462 h 6858000"/>
              <a:gd name="connsiteX873" fmla="*/ 3471096 w 7467600"/>
              <a:gd name="connsiteY873" fmla="*/ 437072 h 6858000"/>
              <a:gd name="connsiteX874" fmla="*/ 3639057 w 7467600"/>
              <a:gd name="connsiteY874" fmla="*/ 286334 h 6858000"/>
              <a:gd name="connsiteX875" fmla="*/ 3640309 w 7467600"/>
              <a:gd name="connsiteY875" fmla="*/ 284664 h 6858000"/>
              <a:gd name="connsiteX876" fmla="*/ 3646022 w 7467600"/>
              <a:gd name="connsiteY876" fmla="*/ 276711 h 6858000"/>
              <a:gd name="connsiteX877" fmla="*/ 3707943 w 7467600"/>
              <a:gd name="connsiteY877" fmla="*/ 65958 h 6858000"/>
              <a:gd name="connsiteX878" fmla="*/ 3721337 w 7467600"/>
              <a:gd name="connsiteY878" fmla="*/ 0 h 6858000"/>
              <a:gd name="connsiteX879" fmla="*/ 2867960 w 7467600"/>
              <a:gd name="connsiteY879" fmla="*/ 0 h 6858000"/>
              <a:gd name="connsiteX880" fmla="*/ 2926351 w 7467600"/>
              <a:gd name="connsiteY880" fmla="*/ 0 h 6858000"/>
              <a:gd name="connsiteX881" fmla="*/ 2902823 w 7467600"/>
              <a:gd name="connsiteY881" fmla="*/ 262929 h 6858000"/>
              <a:gd name="connsiteX882" fmla="*/ 2940663 w 7467600"/>
              <a:gd name="connsiteY882" fmla="*/ 140884 h 6858000"/>
              <a:gd name="connsiteX883" fmla="*/ 2947039 w 7467600"/>
              <a:gd name="connsiteY883" fmla="*/ 122524 h 6858000"/>
              <a:gd name="connsiteX884" fmla="*/ 2984316 w 7467600"/>
              <a:gd name="connsiteY884" fmla="*/ 0 h 6858000"/>
              <a:gd name="connsiteX885" fmla="*/ 3016114 w 7467600"/>
              <a:gd name="connsiteY885" fmla="*/ 0 h 6858000"/>
              <a:gd name="connsiteX886" fmla="*/ 2979949 w 7467600"/>
              <a:gd name="connsiteY886" fmla="*/ 119274 h 6858000"/>
              <a:gd name="connsiteX887" fmla="*/ 3023879 w 7467600"/>
              <a:gd name="connsiteY887" fmla="*/ 0 h 6858000"/>
              <a:gd name="connsiteX888" fmla="*/ 3105400 w 7467600"/>
              <a:gd name="connsiteY888" fmla="*/ 0 h 6858000"/>
              <a:gd name="connsiteX889" fmla="*/ 3094669 w 7467600"/>
              <a:gd name="connsiteY889" fmla="*/ 30308 h 6858000"/>
              <a:gd name="connsiteX890" fmla="*/ 2901945 w 7467600"/>
              <a:gd name="connsiteY890" fmla="*/ 466538 h 6858000"/>
              <a:gd name="connsiteX891" fmla="*/ 2815209 w 7467600"/>
              <a:gd name="connsiteY891" fmla="*/ 497361 h 6858000"/>
              <a:gd name="connsiteX892" fmla="*/ 2844845 w 7467600"/>
              <a:gd name="connsiteY892" fmla="*/ 127638 h 6858000"/>
              <a:gd name="connsiteX893" fmla="*/ 2867960 w 7467600"/>
              <a:gd name="connsiteY893" fmla="*/ 0 h 6858000"/>
              <a:gd name="connsiteX894" fmla="*/ 1057230 w 7467600"/>
              <a:gd name="connsiteY894" fmla="*/ 0 h 6858000"/>
              <a:gd name="connsiteX895" fmla="*/ 1111003 w 7467600"/>
              <a:gd name="connsiteY895" fmla="*/ 0 h 6858000"/>
              <a:gd name="connsiteX896" fmla="*/ 1125553 w 7467600"/>
              <a:gd name="connsiteY896" fmla="*/ 52588 h 6858000"/>
              <a:gd name="connsiteX897" fmla="*/ 1304276 w 7467600"/>
              <a:gd name="connsiteY897" fmla="*/ 476275 h 6858000"/>
              <a:gd name="connsiteX898" fmla="*/ 1492066 w 7467600"/>
              <a:gd name="connsiteY898" fmla="*/ 886333 h 6858000"/>
              <a:gd name="connsiteX899" fmla="*/ 1423698 w 7467600"/>
              <a:gd name="connsiteY899" fmla="*/ 710817 h 6858000"/>
              <a:gd name="connsiteX900" fmla="*/ 1357609 w 7467600"/>
              <a:gd name="connsiteY900" fmla="*/ 532892 h 6858000"/>
              <a:gd name="connsiteX901" fmla="*/ 1309550 w 7467600"/>
              <a:gd name="connsiteY901" fmla="*/ 374031 h 6858000"/>
              <a:gd name="connsiteX902" fmla="*/ 1193673 w 7467600"/>
              <a:gd name="connsiteY902" fmla="*/ 49533 h 6858000"/>
              <a:gd name="connsiteX903" fmla="*/ 1164391 w 7467600"/>
              <a:gd name="connsiteY903" fmla="*/ 0 h 6858000"/>
              <a:gd name="connsiteX904" fmla="*/ 1200666 w 7467600"/>
              <a:gd name="connsiteY904" fmla="*/ 0 h 6858000"/>
              <a:gd name="connsiteX905" fmla="*/ 1223408 w 7467600"/>
              <a:gd name="connsiteY905" fmla="*/ 38996 h 6858000"/>
              <a:gd name="connsiteX906" fmla="*/ 1339635 w 7467600"/>
              <a:gd name="connsiteY906" fmla="*/ 365517 h 6858000"/>
              <a:gd name="connsiteX907" fmla="*/ 1387469 w 7467600"/>
              <a:gd name="connsiteY907" fmla="*/ 523079 h 6858000"/>
              <a:gd name="connsiteX908" fmla="*/ 1452685 w 7467600"/>
              <a:gd name="connsiteY908" fmla="*/ 699806 h 6858000"/>
              <a:gd name="connsiteX909" fmla="*/ 1492092 w 7467600"/>
              <a:gd name="connsiteY909" fmla="*/ 800424 h 6858000"/>
              <a:gd name="connsiteX910" fmla="*/ 1455302 w 7467600"/>
              <a:gd name="connsiteY910" fmla="*/ 632913 h 6858000"/>
              <a:gd name="connsiteX911" fmla="*/ 1222336 w 7467600"/>
              <a:gd name="connsiteY911" fmla="*/ 9480 h 6858000"/>
              <a:gd name="connsiteX912" fmla="*/ 1214634 w 7467600"/>
              <a:gd name="connsiteY912" fmla="*/ 0 h 6858000"/>
              <a:gd name="connsiteX913" fmla="*/ 1289827 w 7467600"/>
              <a:gd name="connsiteY913" fmla="*/ 0 h 6858000"/>
              <a:gd name="connsiteX914" fmla="*/ 1321076 w 7467600"/>
              <a:gd name="connsiteY914" fmla="*/ 59722 h 6858000"/>
              <a:gd name="connsiteX915" fmla="*/ 1512579 w 7467600"/>
              <a:gd name="connsiteY915" fmla="*/ 626441 h 6858000"/>
              <a:gd name="connsiteX916" fmla="*/ 1506076 w 7467600"/>
              <a:gd name="connsiteY916" fmla="*/ 1089289 h 6858000"/>
              <a:gd name="connsiteX917" fmla="*/ 1486346 w 7467600"/>
              <a:gd name="connsiteY917" fmla="*/ 1079919 h 6858000"/>
              <a:gd name="connsiteX918" fmla="*/ 1070511 w 7467600"/>
              <a:gd name="connsiteY918" fmla="*/ 48609 h 6858000"/>
              <a:gd name="connsiteX919" fmla="*/ 1057230 w 7467600"/>
              <a:gd name="connsiteY919" fmla="*/ 0 h 6858000"/>
              <a:gd name="connsiteX920" fmla="*/ 43151 w 7467600"/>
              <a:gd name="connsiteY920" fmla="*/ 0 h 6858000"/>
              <a:gd name="connsiteX921" fmla="*/ 95283 w 7467600"/>
              <a:gd name="connsiteY921" fmla="*/ 0 h 6858000"/>
              <a:gd name="connsiteX922" fmla="*/ 300708 w 7467600"/>
              <a:gd name="connsiteY922" fmla="*/ 154571 h 6858000"/>
              <a:gd name="connsiteX923" fmla="*/ 530414 w 7467600"/>
              <a:gd name="connsiteY923" fmla="*/ 354673 h 6858000"/>
              <a:gd name="connsiteX924" fmla="*/ 333785 w 7467600"/>
              <a:gd name="connsiteY924" fmla="*/ 161564 h 6858000"/>
              <a:gd name="connsiteX925" fmla="*/ 147005 w 7467600"/>
              <a:gd name="connsiteY925" fmla="*/ 0 h 6858000"/>
              <a:gd name="connsiteX926" fmla="*/ 272509 w 7467600"/>
              <a:gd name="connsiteY926" fmla="*/ 0 h 6858000"/>
              <a:gd name="connsiteX927" fmla="*/ 326276 w 7467600"/>
              <a:gd name="connsiteY927" fmla="*/ 45847 h 6858000"/>
              <a:gd name="connsiteX928" fmla="*/ 823759 w 7467600"/>
              <a:gd name="connsiteY928" fmla="*/ 574145 h 6858000"/>
              <a:gd name="connsiteX929" fmla="*/ 811254 w 7467600"/>
              <a:gd name="connsiteY929" fmla="*/ 665546 h 6858000"/>
              <a:gd name="connsiteX930" fmla="*/ 154042 w 7467600"/>
              <a:gd name="connsiteY930" fmla="*/ 261522 h 6858000"/>
              <a:gd name="connsiteX931" fmla="*/ 13550 w 7467600"/>
              <a:gd name="connsiteY931" fmla="*/ 158423 h 6858000"/>
              <a:gd name="connsiteX932" fmla="*/ 0 w 7467600"/>
              <a:gd name="connsiteY932" fmla="*/ 146618 h 6858000"/>
              <a:gd name="connsiteX933" fmla="*/ 0 w 7467600"/>
              <a:gd name="connsiteY933" fmla="*/ 59161 h 6858000"/>
              <a:gd name="connsiteX934" fmla="*/ 45427 w 7467600"/>
              <a:gd name="connsiteY934" fmla="*/ 101078 h 6858000"/>
              <a:gd name="connsiteX935" fmla="*/ 630103 w 7467600"/>
              <a:gd name="connsiteY935" fmla="*/ 485885 h 6858000"/>
              <a:gd name="connsiteX936" fmla="*/ 532040 w 7467600"/>
              <a:gd name="connsiteY936" fmla="*/ 399359 h 6858000"/>
              <a:gd name="connsiteX937" fmla="*/ 517618 w 7467600"/>
              <a:gd name="connsiteY937" fmla="*/ 385726 h 6858000"/>
              <a:gd name="connsiteX938" fmla="*/ 285074 w 7467600"/>
              <a:gd name="connsiteY938" fmla="*/ 182755 h 6858000"/>
              <a:gd name="connsiteX939" fmla="*/ 43151 w 7467600"/>
              <a:gd name="connsiteY939" fmla="*/ 0 h 6858000"/>
              <a:gd name="connsiteX0" fmla="*/ 369702 w 7467600"/>
              <a:gd name="connsiteY0" fmla="*/ 6712169 h 6858000"/>
              <a:gd name="connsiteX1" fmla="*/ 366575 w 7467600"/>
              <a:gd name="connsiteY1" fmla="*/ 6715556 h 6858000"/>
              <a:gd name="connsiteX2" fmla="*/ 371637 w 7467600"/>
              <a:gd name="connsiteY2" fmla="*/ 6713954 h 6858000"/>
              <a:gd name="connsiteX3" fmla="*/ 369702 w 7467600"/>
              <a:gd name="connsiteY3" fmla="*/ 6712169 h 6858000"/>
              <a:gd name="connsiteX4" fmla="*/ 7467600 w 7467600"/>
              <a:gd name="connsiteY4" fmla="*/ 6628217 h 6858000"/>
              <a:gd name="connsiteX5" fmla="*/ 7440138 w 7467600"/>
              <a:gd name="connsiteY5" fmla="*/ 6622648 h 6858000"/>
              <a:gd name="connsiteX6" fmla="*/ 7467600 w 7467600"/>
              <a:gd name="connsiteY6" fmla="*/ 6628217 h 6858000"/>
              <a:gd name="connsiteX7" fmla="*/ 1019354 w 7467600"/>
              <a:gd name="connsiteY7" fmla="*/ 6315006 h 6858000"/>
              <a:gd name="connsiteX8" fmla="*/ 441046 w 7467600"/>
              <a:gd name="connsiteY8" fmla="*/ 6691153 h 6858000"/>
              <a:gd name="connsiteX9" fmla="*/ 1019354 w 7467600"/>
              <a:gd name="connsiteY9" fmla="*/ 6315006 h 6858000"/>
              <a:gd name="connsiteX10" fmla="*/ 991680 w 7467600"/>
              <a:gd name="connsiteY10" fmla="*/ 6298413 h 6858000"/>
              <a:gd name="connsiteX11" fmla="*/ 409060 w 7467600"/>
              <a:gd name="connsiteY11" fmla="*/ 6671470 h 6858000"/>
              <a:gd name="connsiteX12" fmla="*/ 991680 w 7467600"/>
              <a:gd name="connsiteY12" fmla="*/ 6298413 h 6858000"/>
              <a:gd name="connsiteX13" fmla="*/ 103333 w 7467600"/>
              <a:gd name="connsiteY13" fmla="*/ 5699602 h 6858000"/>
              <a:gd name="connsiteX14" fmla="*/ 233938 w 7467600"/>
              <a:gd name="connsiteY14" fmla="*/ 5809416 h 6858000"/>
              <a:gd name="connsiteX15" fmla="*/ 883580 w 7467600"/>
              <a:gd name="connsiteY15" fmla="*/ 6180710 h 6858000"/>
              <a:gd name="connsiteX16" fmla="*/ 487337 w 7467600"/>
              <a:gd name="connsiteY16" fmla="*/ 5950182 h 6858000"/>
              <a:gd name="connsiteX17" fmla="*/ 354051 w 7467600"/>
              <a:gd name="connsiteY17" fmla="*/ 5854912 h 6858000"/>
              <a:gd name="connsiteX18" fmla="*/ 195436 w 7467600"/>
              <a:gd name="connsiteY18" fmla="*/ 5755068 h 6858000"/>
              <a:gd name="connsiteX19" fmla="*/ 103333 w 7467600"/>
              <a:gd name="connsiteY19" fmla="*/ 5699602 h 6858000"/>
              <a:gd name="connsiteX20" fmla="*/ 5539432 w 7467600"/>
              <a:gd name="connsiteY20" fmla="*/ 5642928 h 6858000"/>
              <a:gd name="connsiteX21" fmla="*/ 5555462 w 7467600"/>
              <a:gd name="connsiteY21" fmla="*/ 5694454 h 6858000"/>
              <a:gd name="connsiteX22" fmla="*/ 5828270 w 7467600"/>
              <a:gd name="connsiteY22" fmla="*/ 6320663 h 6858000"/>
              <a:gd name="connsiteX23" fmla="*/ 5947416 w 7467600"/>
              <a:gd name="connsiteY23" fmla="*/ 6574846 h 6858000"/>
              <a:gd name="connsiteX24" fmla="*/ 5539432 w 7467600"/>
              <a:gd name="connsiteY24" fmla="*/ 5642928 h 6858000"/>
              <a:gd name="connsiteX25" fmla="*/ 51253 w 7467600"/>
              <a:gd name="connsiteY25" fmla="*/ 5631825 h 6858000"/>
              <a:gd name="connsiteX26" fmla="*/ 211622 w 7467600"/>
              <a:gd name="connsiteY26" fmla="*/ 5728803 h 6858000"/>
              <a:gd name="connsiteX27" fmla="*/ 371652 w 7467600"/>
              <a:gd name="connsiteY27" fmla="*/ 5829062 h 6858000"/>
              <a:gd name="connsiteX28" fmla="*/ 505903 w 7467600"/>
              <a:gd name="connsiteY28" fmla="*/ 5925221 h 6858000"/>
              <a:gd name="connsiteX29" fmla="*/ 899240 w 7467600"/>
              <a:gd name="connsiteY29" fmla="*/ 6153068 h 6858000"/>
              <a:gd name="connsiteX30" fmla="*/ 988114 w 7467600"/>
              <a:gd name="connsiteY30" fmla="*/ 6174204 h 6858000"/>
              <a:gd name="connsiteX31" fmla="*/ 845971 w 7467600"/>
              <a:gd name="connsiteY31" fmla="*/ 6067177 h 6858000"/>
              <a:gd name="connsiteX32" fmla="*/ 448057 w 7467600"/>
              <a:gd name="connsiteY32" fmla="*/ 5841376 h 6858000"/>
              <a:gd name="connsiteX33" fmla="*/ 51253 w 7467600"/>
              <a:gd name="connsiteY33" fmla="*/ 5631825 h 6858000"/>
              <a:gd name="connsiteX34" fmla="*/ 2606687 w 7467600"/>
              <a:gd name="connsiteY34" fmla="*/ 5630718 h 6858000"/>
              <a:gd name="connsiteX35" fmla="*/ 2645658 w 7467600"/>
              <a:gd name="connsiteY35" fmla="*/ 6640259 h 6858000"/>
              <a:gd name="connsiteX36" fmla="*/ 2606687 w 7467600"/>
              <a:gd name="connsiteY36" fmla="*/ 5630718 h 6858000"/>
              <a:gd name="connsiteX37" fmla="*/ 3642057 w 7467600"/>
              <a:gd name="connsiteY37" fmla="*/ 5573487 h 6858000"/>
              <a:gd name="connsiteX38" fmla="*/ 3632981 w 7467600"/>
              <a:gd name="connsiteY38" fmla="*/ 5579437 h 6858000"/>
              <a:gd name="connsiteX39" fmla="*/ 3382436 w 7467600"/>
              <a:gd name="connsiteY39" fmla="*/ 5952726 h 6858000"/>
              <a:gd name="connsiteX40" fmla="*/ 3191929 w 7467600"/>
              <a:gd name="connsiteY40" fmla="*/ 6662669 h 6858000"/>
              <a:gd name="connsiteX41" fmla="*/ 3369898 w 7467600"/>
              <a:gd name="connsiteY41" fmla="*/ 6081771 h 6858000"/>
              <a:gd name="connsiteX42" fmla="*/ 3642057 w 7467600"/>
              <a:gd name="connsiteY42" fmla="*/ 5573487 h 6858000"/>
              <a:gd name="connsiteX43" fmla="*/ 2650666 w 7467600"/>
              <a:gd name="connsiteY43" fmla="*/ 5530686 h 6858000"/>
              <a:gd name="connsiteX44" fmla="*/ 2650249 w 7467600"/>
              <a:gd name="connsiteY44" fmla="*/ 5532101 h 6858000"/>
              <a:gd name="connsiteX45" fmla="*/ 2663808 w 7467600"/>
              <a:gd name="connsiteY45" fmla="*/ 6535215 h 6858000"/>
              <a:gd name="connsiteX46" fmla="*/ 2665418 w 7467600"/>
              <a:gd name="connsiteY46" fmla="*/ 6132756 h 6858000"/>
              <a:gd name="connsiteX47" fmla="*/ 2650666 w 7467600"/>
              <a:gd name="connsiteY47" fmla="*/ 5530686 h 6858000"/>
              <a:gd name="connsiteX48" fmla="*/ 2680277 w 7467600"/>
              <a:gd name="connsiteY48" fmla="*/ 5479204 h 6858000"/>
              <a:gd name="connsiteX49" fmla="*/ 2678972 w 7467600"/>
              <a:gd name="connsiteY49" fmla="*/ 5481582 h 6858000"/>
              <a:gd name="connsiteX50" fmla="*/ 2696666 w 7467600"/>
              <a:gd name="connsiteY50" fmla="*/ 6133836 h 6858000"/>
              <a:gd name="connsiteX51" fmla="*/ 2695769 w 7467600"/>
              <a:gd name="connsiteY51" fmla="*/ 6390955 h 6858000"/>
              <a:gd name="connsiteX52" fmla="*/ 2739893 w 7467600"/>
              <a:gd name="connsiteY52" fmla="*/ 6108357 h 6858000"/>
              <a:gd name="connsiteX53" fmla="*/ 2680277 w 7467600"/>
              <a:gd name="connsiteY53" fmla="*/ 5479204 h 6858000"/>
              <a:gd name="connsiteX54" fmla="*/ 1132195 w 7467600"/>
              <a:gd name="connsiteY54" fmla="*/ 5467980 h 6858000"/>
              <a:gd name="connsiteX55" fmla="*/ 1679056 w 7467600"/>
              <a:gd name="connsiteY55" fmla="*/ 5516907 h 6858000"/>
              <a:gd name="connsiteX56" fmla="*/ 2128648 w 7467600"/>
              <a:gd name="connsiteY56" fmla="*/ 5474249 h 6858000"/>
              <a:gd name="connsiteX57" fmla="*/ 1825619 w 7467600"/>
              <a:gd name="connsiteY57" fmla="*/ 5478447 h 6858000"/>
              <a:gd name="connsiteX58" fmla="*/ 1737798 w 7467600"/>
              <a:gd name="connsiteY58" fmla="*/ 5483353 h 6858000"/>
              <a:gd name="connsiteX59" fmla="*/ 1132195 w 7467600"/>
              <a:gd name="connsiteY59" fmla="*/ 5467980 h 6858000"/>
              <a:gd name="connsiteX60" fmla="*/ 1456157 w 7467600"/>
              <a:gd name="connsiteY60" fmla="*/ 5371404 h 6858000"/>
              <a:gd name="connsiteX61" fmla="*/ 1244432 w 7467600"/>
              <a:gd name="connsiteY61" fmla="*/ 5385601 h 6858000"/>
              <a:gd name="connsiteX62" fmla="*/ 973990 w 7467600"/>
              <a:gd name="connsiteY62" fmla="*/ 5424940 h 6858000"/>
              <a:gd name="connsiteX63" fmla="*/ 1103809 w 7467600"/>
              <a:gd name="connsiteY63" fmla="*/ 5433720 h 6858000"/>
              <a:gd name="connsiteX64" fmla="*/ 1123454 w 7467600"/>
              <a:gd name="connsiteY64" fmla="*/ 5435727 h 6858000"/>
              <a:gd name="connsiteX65" fmla="*/ 1737017 w 7467600"/>
              <a:gd name="connsiteY65" fmla="*/ 5452183 h 6858000"/>
              <a:gd name="connsiteX66" fmla="*/ 1824397 w 7467600"/>
              <a:gd name="connsiteY66" fmla="*/ 5447757 h 6858000"/>
              <a:gd name="connsiteX67" fmla="*/ 2070059 w 7467600"/>
              <a:gd name="connsiteY67" fmla="*/ 5441660 h 6858000"/>
              <a:gd name="connsiteX68" fmla="*/ 1456157 w 7467600"/>
              <a:gd name="connsiteY68" fmla="*/ 5371404 h 6858000"/>
              <a:gd name="connsiteX69" fmla="*/ 4988186 w 7467600"/>
              <a:gd name="connsiteY69" fmla="*/ 5216467 h 6858000"/>
              <a:gd name="connsiteX70" fmla="*/ 4777334 w 7467600"/>
              <a:gd name="connsiteY70" fmla="*/ 5406072 h 6858000"/>
              <a:gd name="connsiteX71" fmla="*/ 4718341 w 7467600"/>
              <a:gd name="connsiteY71" fmla="*/ 5468043 h 6858000"/>
              <a:gd name="connsiteX72" fmla="*/ 4604655 w 7467600"/>
              <a:gd name="connsiteY72" fmla="*/ 5583434 h 6858000"/>
              <a:gd name="connsiteX73" fmla="*/ 4565074 w 7467600"/>
              <a:gd name="connsiteY73" fmla="*/ 5618550 h 6858000"/>
              <a:gd name="connsiteX74" fmla="*/ 4988186 w 7467600"/>
              <a:gd name="connsiteY74" fmla="*/ 5216467 h 6858000"/>
              <a:gd name="connsiteX75" fmla="*/ 4978032 w 7467600"/>
              <a:gd name="connsiteY75" fmla="*/ 5183809 h 6858000"/>
              <a:gd name="connsiteX76" fmla="*/ 4463413 w 7467600"/>
              <a:gd name="connsiteY76" fmla="*/ 5615162 h 6858000"/>
              <a:gd name="connsiteX77" fmla="*/ 4358134 w 7467600"/>
              <a:gd name="connsiteY77" fmla="*/ 5742791 h 6858000"/>
              <a:gd name="connsiteX78" fmla="*/ 4376219 w 7467600"/>
              <a:gd name="connsiteY78" fmla="*/ 5729027 h 6858000"/>
              <a:gd name="connsiteX79" fmla="*/ 4582340 w 7467600"/>
              <a:gd name="connsiteY79" fmla="*/ 5561037 h 6858000"/>
              <a:gd name="connsiteX80" fmla="*/ 4694684 w 7467600"/>
              <a:gd name="connsiteY80" fmla="*/ 5447098 h 6858000"/>
              <a:gd name="connsiteX81" fmla="*/ 4754123 w 7467600"/>
              <a:gd name="connsiteY81" fmla="*/ 5384643 h 6858000"/>
              <a:gd name="connsiteX82" fmla="*/ 4978032 w 7467600"/>
              <a:gd name="connsiteY82" fmla="*/ 5183809 h 6858000"/>
              <a:gd name="connsiteX83" fmla="*/ 1903353 w 7467600"/>
              <a:gd name="connsiteY83" fmla="*/ 5044827 h 6858000"/>
              <a:gd name="connsiteX84" fmla="*/ 1936931 w 7467600"/>
              <a:gd name="connsiteY84" fmla="*/ 5093954 h 6858000"/>
              <a:gd name="connsiteX85" fmla="*/ 2195868 w 7467600"/>
              <a:gd name="connsiteY85" fmla="*/ 5396574 h 6858000"/>
              <a:gd name="connsiteX86" fmla="*/ 2088852 w 7467600"/>
              <a:gd name="connsiteY86" fmla="*/ 5166123 h 6858000"/>
              <a:gd name="connsiteX87" fmla="*/ 1958241 w 7467600"/>
              <a:gd name="connsiteY87" fmla="*/ 5067955 h 6858000"/>
              <a:gd name="connsiteX88" fmla="*/ 1903353 w 7467600"/>
              <a:gd name="connsiteY88" fmla="*/ 5044827 h 6858000"/>
              <a:gd name="connsiteX89" fmla="*/ 1979378 w 7467600"/>
              <a:gd name="connsiteY89" fmla="*/ 4769504 h 6858000"/>
              <a:gd name="connsiteX90" fmla="*/ 2882120 w 7467600"/>
              <a:gd name="connsiteY90" fmla="*/ 5064547 h 6858000"/>
              <a:gd name="connsiteX91" fmla="*/ 2793103 w 7467600"/>
              <a:gd name="connsiteY91" fmla="*/ 5039699 h 6858000"/>
              <a:gd name="connsiteX92" fmla="*/ 2770041 w 7467600"/>
              <a:gd name="connsiteY92" fmla="*/ 5033634 h 6858000"/>
              <a:gd name="connsiteX93" fmla="*/ 1979378 w 7467600"/>
              <a:gd name="connsiteY93" fmla="*/ 4769504 h 6858000"/>
              <a:gd name="connsiteX94" fmla="*/ 1927410 w 7467600"/>
              <a:gd name="connsiteY94" fmla="*/ 4716164 h 6858000"/>
              <a:gd name="connsiteX95" fmla="*/ 1959587 w 7467600"/>
              <a:gd name="connsiteY95" fmla="*/ 4728849 h 6858000"/>
              <a:gd name="connsiteX96" fmla="*/ 2777707 w 7467600"/>
              <a:gd name="connsiteY96" fmla="*/ 5003991 h 6858000"/>
              <a:gd name="connsiteX97" fmla="*/ 2800768 w 7467600"/>
              <a:gd name="connsiteY97" fmla="*/ 5010056 h 6858000"/>
              <a:gd name="connsiteX98" fmla="*/ 2879408 w 7467600"/>
              <a:gd name="connsiteY98" fmla="*/ 5031590 h 6858000"/>
              <a:gd name="connsiteX99" fmla="*/ 2862295 w 7467600"/>
              <a:gd name="connsiteY99" fmla="*/ 5022958 h 6858000"/>
              <a:gd name="connsiteX100" fmla="*/ 2813343 w 7467600"/>
              <a:gd name="connsiteY100" fmla="*/ 4998369 h 6858000"/>
              <a:gd name="connsiteX101" fmla="*/ 2646245 w 7467600"/>
              <a:gd name="connsiteY101" fmla="*/ 4930999 h 6858000"/>
              <a:gd name="connsiteX102" fmla="*/ 1999243 w 7467600"/>
              <a:gd name="connsiteY102" fmla="*/ 4730524 h 6858000"/>
              <a:gd name="connsiteX103" fmla="*/ 1979527 w 7467600"/>
              <a:gd name="connsiteY103" fmla="*/ 4726651 h 6858000"/>
              <a:gd name="connsiteX104" fmla="*/ 1927410 w 7467600"/>
              <a:gd name="connsiteY104" fmla="*/ 4716164 h 6858000"/>
              <a:gd name="connsiteX105" fmla="*/ 1997014 w 7467600"/>
              <a:gd name="connsiteY105" fmla="*/ 4698007 h 6858000"/>
              <a:gd name="connsiteX106" fmla="*/ 2005458 w 7467600"/>
              <a:gd name="connsiteY106" fmla="*/ 4699540 h 6858000"/>
              <a:gd name="connsiteX107" fmla="*/ 2657186 w 7467600"/>
              <a:gd name="connsiteY107" fmla="*/ 4901687 h 6858000"/>
              <a:gd name="connsiteX108" fmla="*/ 2826662 w 7467600"/>
              <a:gd name="connsiteY108" fmla="*/ 4970362 h 6858000"/>
              <a:gd name="connsiteX109" fmla="*/ 2876100 w 7467600"/>
              <a:gd name="connsiteY109" fmla="*/ 4995397 h 6858000"/>
              <a:gd name="connsiteX110" fmla="*/ 3042600 w 7467600"/>
              <a:gd name="connsiteY110" fmla="*/ 5059532 h 6858000"/>
              <a:gd name="connsiteX111" fmla="*/ 1997014 w 7467600"/>
              <a:gd name="connsiteY111" fmla="*/ 4698007 h 6858000"/>
              <a:gd name="connsiteX112" fmla="*/ 2305292 w 7467600"/>
              <a:gd name="connsiteY112" fmla="*/ 4219492 h 6858000"/>
              <a:gd name="connsiteX113" fmla="*/ 3360922 w 7467600"/>
              <a:gd name="connsiteY113" fmla="*/ 4529373 h 6858000"/>
              <a:gd name="connsiteX114" fmla="*/ 3492420 w 7467600"/>
              <a:gd name="connsiteY114" fmla="*/ 4510145 h 6858000"/>
              <a:gd name="connsiteX115" fmla="*/ 3364086 w 7467600"/>
              <a:gd name="connsiteY115" fmla="*/ 4480340 h 6858000"/>
              <a:gd name="connsiteX116" fmla="*/ 3225818 w 7467600"/>
              <a:gd name="connsiteY116" fmla="*/ 4411822 h 6858000"/>
              <a:gd name="connsiteX117" fmla="*/ 3129696 w 7467600"/>
              <a:gd name="connsiteY117" fmla="*/ 4360704 h 6858000"/>
              <a:gd name="connsiteX118" fmla="*/ 2814545 w 7467600"/>
              <a:gd name="connsiteY118" fmla="*/ 4282955 h 6858000"/>
              <a:gd name="connsiteX119" fmla="*/ 2305292 w 7467600"/>
              <a:gd name="connsiteY119" fmla="*/ 4219492 h 6858000"/>
              <a:gd name="connsiteX120" fmla="*/ 2626982 w 7467600"/>
              <a:gd name="connsiteY120" fmla="*/ 4206450 h 6858000"/>
              <a:gd name="connsiteX121" fmla="*/ 2490617 w 7467600"/>
              <a:gd name="connsiteY121" fmla="*/ 4206951 h 6858000"/>
              <a:gd name="connsiteX122" fmla="*/ 2819869 w 7467600"/>
              <a:gd name="connsiteY122" fmla="*/ 4252936 h 6858000"/>
              <a:gd name="connsiteX123" fmla="*/ 3143018 w 7467600"/>
              <a:gd name="connsiteY123" fmla="*/ 4332698 h 6858000"/>
              <a:gd name="connsiteX124" fmla="*/ 3241520 w 7467600"/>
              <a:gd name="connsiteY124" fmla="*/ 4385112 h 6858000"/>
              <a:gd name="connsiteX125" fmla="*/ 3374575 w 7467600"/>
              <a:gd name="connsiteY125" fmla="*/ 4451517 h 6858000"/>
              <a:gd name="connsiteX126" fmla="*/ 3505221 w 7467600"/>
              <a:gd name="connsiteY126" fmla="*/ 4480757 h 6858000"/>
              <a:gd name="connsiteX127" fmla="*/ 2626982 w 7467600"/>
              <a:gd name="connsiteY127" fmla="*/ 4206450 h 6858000"/>
              <a:gd name="connsiteX128" fmla="*/ 1310106 w 7467600"/>
              <a:gd name="connsiteY128" fmla="*/ 3943217 h 6858000"/>
              <a:gd name="connsiteX129" fmla="*/ 854994 w 7467600"/>
              <a:gd name="connsiteY129" fmla="*/ 4399136 h 6858000"/>
              <a:gd name="connsiteX130" fmla="*/ 742462 w 7467600"/>
              <a:gd name="connsiteY130" fmla="*/ 4594648 h 6858000"/>
              <a:gd name="connsiteX131" fmla="*/ 820602 w 7467600"/>
              <a:gd name="connsiteY131" fmla="*/ 4485915 h 6858000"/>
              <a:gd name="connsiteX132" fmla="*/ 878295 w 7467600"/>
              <a:gd name="connsiteY132" fmla="*/ 4403594 h 6858000"/>
              <a:gd name="connsiteX133" fmla="*/ 1240607 w 7467600"/>
              <a:gd name="connsiteY133" fmla="*/ 4010401 h 6858000"/>
              <a:gd name="connsiteX134" fmla="*/ 1310106 w 7467600"/>
              <a:gd name="connsiteY134" fmla="*/ 3943217 h 6858000"/>
              <a:gd name="connsiteX135" fmla="*/ 1423113 w 7467600"/>
              <a:gd name="connsiteY135" fmla="*/ 3874565 h 6858000"/>
              <a:gd name="connsiteX136" fmla="*/ 1260565 w 7467600"/>
              <a:gd name="connsiteY136" fmla="*/ 4031982 h 6858000"/>
              <a:gd name="connsiteX137" fmla="*/ 901900 w 7467600"/>
              <a:gd name="connsiteY137" fmla="*/ 4421236 h 6858000"/>
              <a:gd name="connsiteX138" fmla="*/ 845044 w 7467600"/>
              <a:gd name="connsiteY138" fmla="*/ 4502436 h 6858000"/>
              <a:gd name="connsiteX139" fmla="*/ 685926 w 7467600"/>
              <a:gd name="connsiteY139" fmla="*/ 4703069 h 6858000"/>
              <a:gd name="connsiteX140" fmla="*/ 684248 w 7467600"/>
              <a:gd name="connsiteY140" fmla="*/ 4706721 h 6858000"/>
              <a:gd name="connsiteX141" fmla="*/ 1423113 w 7467600"/>
              <a:gd name="connsiteY141" fmla="*/ 3874565 h 6858000"/>
              <a:gd name="connsiteX142" fmla="*/ 3316479 w 7467600"/>
              <a:gd name="connsiteY142" fmla="*/ 3872136 h 6858000"/>
              <a:gd name="connsiteX143" fmla="*/ 3546806 w 7467600"/>
              <a:gd name="connsiteY143" fmla="*/ 4356139 h 6858000"/>
              <a:gd name="connsiteX144" fmla="*/ 3364433 w 7467600"/>
              <a:gd name="connsiteY144" fmla="*/ 3953121 h 6858000"/>
              <a:gd name="connsiteX145" fmla="*/ 3316479 w 7467600"/>
              <a:gd name="connsiteY145" fmla="*/ 3872136 h 6858000"/>
              <a:gd name="connsiteX146" fmla="*/ 3291335 w 7467600"/>
              <a:gd name="connsiteY146" fmla="*/ 3767420 h 6858000"/>
              <a:gd name="connsiteX147" fmla="*/ 3390805 w 7467600"/>
              <a:gd name="connsiteY147" fmla="*/ 3937163 h 6858000"/>
              <a:gd name="connsiteX148" fmla="*/ 3579062 w 7467600"/>
              <a:gd name="connsiteY148" fmla="*/ 4359040 h 6858000"/>
              <a:gd name="connsiteX149" fmla="*/ 3467355 w 7467600"/>
              <a:gd name="connsiteY149" fmla="*/ 3988130 h 6858000"/>
              <a:gd name="connsiteX150" fmla="*/ 3310753 w 7467600"/>
              <a:gd name="connsiteY150" fmla="*/ 3787140 h 6858000"/>
              <a:gd name="connsiteX151" fmla="*/ 3291335 w 7467600"/>
              <a:gd name="connsiteY151" fmla="*/ 3767420 h 6858000"/>
              <a:gd name="connsiteX152" fmla="*/ 1635889 w 7467600"/>
              <a:gd name="connsiteY152" fmla="*/ 3709494 h 6858000"/>
              <a:gd name="connsiteX153" fmla="*/ 1634800 w 7467600"/>
              <a:gd name="connsiteY153" fmla="*/ 3731111 h 6858000"/>
              <a:gd name="connsiteX154" fmla="*/ 1635889 w 7467600"/>
              <a:gd name="connsiteY154" fmla="*/ 3709494 h 6858000"/>
              <a:gd name="connsiteX155" fmla="*/ 1510397 w 7467600"/>
              <a:gd name="connsiteY155" fmla="*/ 3684705 h 6858000"/>
              <a:gd name="connsiteX156" fmla="*/ 1146550 w 7467600"/>
              <a:gd name="connsiteY156" fmla="*/ 3802012 h 6858000"/>
              <a:gd name="connsiteX157" fmla="*/ 698834 w 7467600"/>
              <a:gd name="connsiteY157" fmla="*/ 3952272 h 6858000"/>
              <a:gd name="connsiteX158" fmla="*/ 34256 w 7467600"/>
              <a:gd name="connsiteY158" fmla="*/ 4347603 h 6858000"/>
              <a:gd name="connsiteX159" fmla="*/ 527241 w 7467600"/>
              <a:gd name="connsiteY159" fmla="*/ 4065078 h 6858000"/>
              <a:gd name="connsiteX160" fmla="*/ 1510397 w 7467600"/>
              <a:gd name="connsiteY160" fmla="*/ 3684705 h 6858000"/>
              <a:gd name="connsiteX161" fmla="*/ 1313114 w 7467600"/>
              <a:gd name="connsiteY161" fmla="*/ 3655216 h 6858000"/>
              <a:gd name="connsiteX162" fmla="*/ 1109304 w 7467600"/>
              <a:gd name="connsiteY162" fmla="*/ 3669030 h 6858000"/>
              <a:gd name="connsiteX163" fmla="*/ 8129 w 7467600"/>
              <a:gd name="connsiteY163" fmla="*/ 4330519 h 6858000"/>
              <a:gd name="connsiteX164" fmla="*/ 687572 w 7467600"/>
              <a:gd name="connsiteY164" fmla="*/ 3925629 h 6858000"/>
              <a:gd name="connsiteX165" fmla="*/ 1138365 w 7467600"/>
              <a:gd name="connsiteY165" fmla="*/ 3774515 h 6858000"/>
              <a:gd name="connsiteX166" fmla="*/ 1505579 w 7467600"/>
              <a:gd name="connsiteY166" fmla="*/ 3655526 h 6858000"/>
              <a:gd name="connsiteX167" fmla="*/ 1313114 w 7467600"/>
              <a:gd name="connsiteY167" fmla="*/ 3655216 h 6858000"/>
              <a:gd name="connsiteX168" fmla="*/ 3655073 w 7467600"/>
              <a:gd name="connsiteY168" fmla="*/ 3650884 h 6858000"/>
              <a:gd name="connsiteX169" fmla="*/ 3989938 w 7467600"/>
              <a:gd name="connsiteY169" fmla="*/ 3991685 h 6858000"/>
              <a:gd name="connsiteX170" fmla="*/ 4393907 w 7467600"/>
              <a:gd name="connsiteY170" fmla="*/ 4261258 h 6858000"/>
              <a:gd name="connsiteX171" fmla="*/ 4648051 w 7467600"/>
              <a:gd name="connsiteY171" fmla="*/ 4374051 h 6858000"/>
              <a:gd name="connsiteX172" fmla="*/ 4383389 w 7467600"/>
              <a:gd name="connsiteY172" fmla="*/ 4184369 h 6858000"/>
              <a:gd name="connsiteX173" fmla="*/ 4165508 w 7467600"/>
              <a:gd name="connsiteY173" fmla="*/ 4035196 h 6858000"/>
              <a:gd name="connsiteX174" fmla="*/ 4068162 w 7467600"/>
              <a:gd name="connsiteY174" fmla="*/ 3953394 h 6858000"/>
              <a:gd name="connsiteX175" fmla="*/ 3981416 w 7467600"/>
              <a:gd name="connsiteY175" fmla="*/ 3880482 h 6858000"/>
              <a:gd name="connsiteX176" fmla="*/ 3800147 w 7467600"/>
              <a:gd name="connsiteY176" fmla="*/ 3749872 h 6858000"/>
              <a:gd name="connsiteX177" fmla="*/ 3655073 w 7467600"/>
              <a:gd name="connsiteY177" fmla="*/ 3650884 h 6858000"/>
              <a:gd name="connsiteX178" fmla="*/ 3670252 w 7467600"/>
              <a:gd name="connsiteY178" fmla="*/ 3622798 h 6858000"/>
              <a:gd name="connsiteX179" fmla="*/ 3817258 w 7467600"/>
              <a:gd name="connsiteY179" fmla="*/ 3723577 h 6858000"/>
              <a:gd name="connsiteX180" fmla="*/ 4000461 w 7467600"/>
              <a:gd name="connsiteY180" fmla="*/ 3855966 h 6858000"/>
              <a:gd name="connsiteX181" fmla="*/ 4088180 w 7467600"/>
              <a:gd name="connsiteY181" fmla="*/ 3929774 h 6858000"/>
              <a:gd name="connsiteX182" fmla="*/ 4184555 w 7467600"/>
              <a:gd name="connsiteY182" fmla="*/ 4010683 h 6858000"/>
              <a:gd name="connsiteX183" fmla="*/ 4399563 w 7467600"/>
              <a:gd name="connsiteY183" fmla="*/ 4158106 h 6858000"/>
              <a:gd name="connsiteX184" fmla="*/ 4684469 w 7467600"/>
              <a:gd name="connsiteY184" fmla="*/ 4364680 h 6858000"/>
              <a:gd name="connsiteX185" fmla="*/ 4690271 w 7467600"/>
              <a:gd name="connsiteY185" fmla="*/ 4370034 h 6858000"/>
              <a:gd name="connsiteX186" fmla="*/ 4136093 w 7467600"/>
              <a:gd name="connsiteY186" fmla="*/ 3858466 h 6858000"/>
              <a:gd name="connsiteX187" fmla="*/ 3670252 w 7467600"/>
              <a:gd name="connsiteY187" fmla="*/ 3622798 h 6858000"/>
              <a:gd name="connsiteX188" fmla="*/ 4440129 w 7467600"/>
              <a:gd name="connsiteY188" fmla="*/ 3448571 h 6858000"/>
              <a:gd name="connsiteX189" fmla="*/ 4856525 w 7467600"/>
              <a:gd name="connsiteY189" fmla="*/ 3915351 h 6858000"/>
              <a:gd name="connsiteX190" fmla="*/ 5059055 w 7467600"/>
              <a:gd name="connsiteY190" fmla="*/ 4108918 h 6858000"/>
              <a:gd name="connsiteX191" fmla="*/ 5290070 w 7467600"/>
              <a:gd name="connsiteY191" fmla="*/ 4263619 h 6858000"/>
              <a:gd name="connsiteX192" fmla="*/ 4834991 w 7467600"/>
              <a:gd name="connsiteY192" fmla="*/ 3830985 h 6858000"/>
              <a:gd name="connsiteX193" fmla="*/ 4440129 w 7467600"/>
              <a:gd name="connsiteY193" fmla="*/ 3448571 h 6858000"/>
              <a:gd name="connsiteX194" fmla="*/ 4441737 w 7467600"/>
              <a:gd name="connsiteY194" fmla="*/ 3399734 h 6858000"/>
              <a:gd name="connsiteX195" fmla="*/ 4431236 w 7467600"/>
              <a:gd name="connsiteY195" fmla="*/ 3400954 h 6858000"/>
              <a:gd name="connsiteX196" fmla="*/ 4557150 w 7467600"/>
              <a:gd name="connsiteY196" fmla="*/ 3510023 h 6858000"/>
              <a:gd name="connsiteX197" fmla="*/ 4856936 w 7467600"/>
              <a:gd name="connsiteY197" fmla="*/ 3809146 h 6858000"/>
              <a:gd name="connsiteX198" fmla="*/ 5111996 w 7467600"/>
              <a:gd name="connsiteY198" fmla="*/ 4065759 h 6858000"/>
              <a:gd name="connsiteX199" fmla="*/ 5388878 w 7467600"/>
              <a:gd name="connsiteY199" fmla="*/ 4300185 h 6858000"/>
              <a:gd name="connsiteX200" fmla="*/ 5425556 w 7467600"/>
              <a:gd name="connsiteY200" fmla="*/ 4308967 h 6858000"/>
              <a:gd name="connsiteX201" fmla="*/ 4943646 w 7467600"/>
              <a:gd name="connsiteY201" fmla="*/ 3822916 h 6858000"/>
              <a:gd name="connsiteX202" fmla="*/ 4594837 w 7467600"/>
              <a:gd name="connsiteY202" fmla="*/ 3532274 h 6858000"/>
              <a:gd name="connsiteX203" fmla="*/ 4441737 w 7467600"/>
              <a:gd name="connsiteY203" fmla="*/ 3399734 h 6858000"/>
              <a:gd name="connsiteX204" fmla="*/ 5425834 w 7467600"/>
              <a:gd name="connsiteY204" fmla="*/ 3162785 h 6858000"/>
              <a:gd name="connsiteX205" fmla="*/ 5401644 w 7467600"/>
              <a:gd name="connsiteY205" fmla="*/ 3617847 h 6858000"/>
              <a:gd name="connsiteX206" fmla="*/ 5467256 w 7467600"/>
              <a:gd name="connsiteY206" fmla="*/ 4175494 h 6858000"/>
              <a:gd name="connsiteX207" fmla="*/ 5448069 w 7467600"/>
              <a:gd name="connsiteY207" fmla="*/ 3567554 h 6858000"/>
              <a:gd name="connsiteX208" fmla="*/ 5425834 w 7467600"/>
              <a:gd name="connsiteY208" fmla="*/ 3162785 h 6858000"/>
              <a:gd name="connsiteX209" fmla="*/ 1318687 w 7467600"/>
              <a:gd name="connsiteY209" fmla="*/ 3113840 h 6858000"/>
              <a:gd name="connsiteX210" fmla="*/ 1066793 w 7467600"/>
              <a:gd name="connsiteY210" fmla="*/ 3212171 h 6858000"/>
              <a:gd name="connsiteX211" fmla="*/ 993319 w 7467600"/>
              <a:gd name="connsiteY211" fmla="*/ 3247648 h 6858000"/>
              <a:gd name="connsiteX212" fmla="*/ 853081 w 7467600"/>
              <a:gd name="connsiteY212" fmla="*/ 3312410 h 6858000"/>
              <a:gd name="connsiteX213" fmla="*/ 805957 w 7467600"/>
              <a:gd name="connsiteY213" fmla="*/ 3330443 h 6858000"/>
              <a:gd name="connsiteX214" fmla="*/ 1318687 w 7467600"/>
              <a:gd name="connsiteY214" fmla="*/ 3113840 h 6858000"/>
              <a:gd name="connsiteX215" fmla="*/ 5453702 w 7467600"/>
              <a:gd name="connsiteY215" fmla="*/ 3090882 h 6858000"/>
              <a:gd name="connsiteX216" fmla="*/ 5480135 w 7467600"/>
              <a:gd name="connsiteY216" fmla="*/ 3565802 h 6858000"/>
              <a:gd name="connsiteX217" fmla="*/ 5499023 w 7467600"/>
              <a:gd name="connsiteY217" fmla="*/ 4166310 h 6858000"/>
              <a:gd name="connsiteX218" fmla="*/ 5547022 w 7467600"/>
              <a:gd name="connsiteY218" fmla="*/ 3607838 h 6858000"/>
              <a:gd name="connsiteX219" fmla="*/ 5515964 w 7467600"/>
              <a:gd name="connsiteY219" fmla="*/ 3378541 h 6858000"/>
              <a:gd name="connsiteX220" fmla="*/ 5453702 w 7467600"/>
              <a:gd name="connsiteY220" fmla="*/ 3090882 h 6858000"/>
              <a:gd name="connsiteX221" fmla="*/ 1238695 w 7467600"/>
              <a:gd name="connsiteY221" fmla="*/ 3076820 h 6858000"/>
              <a:gd name="connsiteX222" fmla="*/ 716371 w 7467600"/>
              <a:gd name="connsiteY222" fmla="*/ 3293249 h 6858000"/>
              <a:gd name="connsiteX223" fmla="*/ 579522 w 7467600"/>
              <a:gd name="connsiteY223" fmla="*/ 3371759 h 6858000"/>
              <a:gd name="connsiteX224" fmla="*/ 600288 w 7467600"/>
              <a:gd name="connsiteY224" fmla="*/ 3365555 h 6858000"/>
              <a:gd name="connsiteX225" fmla="*/ 840692 w 7467600"/>
              <a:gd name="connsiteY225" fmla="*/ 3284921 h 6858000"/>
              <a:gd name="connsiteX226" fmla="*/ 979248 w 7467600"/>
              <a:gd name="connsiteY226" fmla="*/ 3221003 h 6858000"/>
              <a:gd name="connsiteX227" fmla="*/ 1053282 w 7467600"/>
              <a:gd name="connsiteY227" fmla="*/ 3185247 h 6858000"/>
              <a:gd name="connsiteX228" fmla="*/ 1320603 w 7467600"/>
              <a:gd name="connsiteY228" fmla="*/ 3081281 h 6858000"/>
              <a:gd name="connsiteX229" fmla="*/ 1238695 w 7467600"/>
              <a:gd name="connsiteY229" fmla="*/ 3076820 h 6858000"/>
              <a:gd name="connsiteX230" fmla="*/ 5425627 w 7467600"/>
              <a:gd name="connsiteY230" fmla="*/ 2954192 h 6858000"/>
              <a:gd name="connsiteX231" fmla="*/ 5470770 w 7467600"/>
              <a:gd name="connsiteY231" fmla="*/ 3005435 h 6858000"/>
              <a:gd name="connsiteX232" fmla="*/ 5519779 w 7467600"/>
              <a:gd name="connsiteY232" fmla="*/ 4359223 h 6858000"/>
              <a:gd name="connsiteX233" fmla="*/ 5520293 w 7467600"/>
              <a:gd name="connsiteY233" fmla="*/ 4360602 h 6858000"/>
              <a:gd name="connsiteX234" fmla="*/ 5767221 w 7467600"/>
              <a:gd name="connsiteY234" fmla="*/ 4665564 h 6858000"/>
              <a:gd name="connsiteX235" fmla="*/ 6937169 w 7467600"/>
              <a:gd name="connsiteY235" fmla="*/ 4815941 h 6858000"/>
              <a:gd name="connsiteX236" fmla="*/ 6953922 w 7467600"/>
              <a:gd name="connsiteY236" fmla="*/ 4890068 h 6858000"/>
              <a:gd name="connsiteX237" fmla="*/ 6071359 w 7467600"/>
              <a:gd name="connsiteY237" fmla="*/ 4770770 h 6858000"/>
              <a:gd name="connsiteX238" fmla="*/ 6038839 w 7467600"/>
              <a:gd name="connsiteY238" fmla="*/ 4764474 h 6858000"/>
              <a:gd name="connsiteX239" fmla="*/ 6038706 w 7467600"/>
              <a:gd name="connsiteY239" fmla="*/ 4763847 h 6858000"/>
              <a:gd name="connsiteX240" fmla="*/ 6037784 w 7467600"/>
              <a:gd name="connsiteY240" fmla="*/ 4764270 h 6858000"/>
              <a:gd name="connsiteX241" fmla="*/ 6038839 w 7467600"/>
              <a:gd name="connsiteY241" fmla="*/ 4764474 h 6858000"/>
              <a:gd name="connsiteX242" fmla="*/ 6040338 w 7467600"/>
              <a:gd name="connsiteY242" fmla="*/ 4771418 h 6858000"/>
              <a:gd name="connsiteX243" fmla="*/ 6024488 w 7467600"/>
              <a:gd name="connsiteY243" fmla="*/ 4809903 h 6858000"/>
              <a:gd name="connsiteX244" fmla="*/ 5599771 w 7467600"/>
              <a:gd name="connsiteY244" fmla="*/ 5509652 h 6858000"/>
              <a:gd name="connsiteX245" fmla="*/ 5548843 w 7467600"/>
              <a:gd name="connsiteY245" fmla="*/ 5563845 h 6858000"/>
              <a:gd name="connsiteX246" fmla="*/ 5940952 w 7467600"/>
              <a:gd name="connsiteY246" fmla="*/ 6250028 h 6858000"/>
              <a:gd name="connsiteX247" fmla="*/ 6043441 w 7467600"/>
              <a:gd name="connsiteY247" fmla="*/ 6665847 h 6858000"/>
              <a:gd name="connsiteX248" fmla="*/ 6093432 w 7467600"/>
              <a:gd name="connsiteY248" fmla="*/ 6858000 h 6858000"/>
              <a:gd name="connsiteX249" fmla="*/ 6034344 w 7467600"/>
              <a:gd name="connsiteY249" fmla="*/ 6858000 h 6858000"/>
              <a:gd name="connsiteX250" fmla="*/ 6026679 w 7467600"/>
              <a:gd name="connsiteY250" fmla="*/ 6836959 h 6858000"/>
              <a:gd name="connsiteX251" fmla="*/ 5800441 w 7467600"/>
              <a:gd name="connsiteY251" fmla="*/ 6335286 h 6858000"/>
              <a:gd name="connsiteX252" fmla="*/ 5526562 w 7467600"/>
              <a:gd name="connsiteY252" fmla="*/ 5705388 h 6858000"/>
              <a:gd name="connsiteX253" fmla="*/ 5519640 w 7467600"/>
              <a:gd name="connsiteY253" fmla="*/ 5683774 h 6858000"/>
              <a:gd name="connsiteX254" fmla="*/ 5844559 w 7467600"/>
              <a:gd name="connsiteY254" fmla="*/ 6553349 h 6858000"/>
              <a:gd name="connsiteX255" fmla="*/ 5975994 w 7467600"/>
              <a:gd name="connsiteY255" fmla="*/ 6858000 h 6858000"/>
              <a:gd name="connsiteX256" fmla="*/ 5898547 w 7467600"/>
              <a:gd name="connsiteY256" fmla="*/ 6858000 h 6858000"/>
              <a:gd name="connsiteX257" fmla="*/ 5682041 w 7467600"/>
              <a:gd name="connsiteY257" fmla="*/ 6355860 h 6858000"/>
              <a:gd name="connsiteX258" fmla="*/ 5461758 w 7467600"/>
              <a:gd name="connsiteY258" fmla="*/ 5820220 h 6858000"/>
              <a:gd name="connsiteX259" fmla="*/ 5237282 w 7467600"/>
              <a:gd name="connsiteY259" fmla="*/ 6579086 h 6858000"/>
              <a:gd name="connsiteX260" fmla="*/ 5115009 w 7467600"/>
              <a:gd name="connsiteY260" fmla="*/ 6858000 h 6858000"/>
              <a:gd name="connsiteX261" fmla="*/ 5028074 w 7467600"/>
              <a:gd name="connsiteY261" fmla="*/ 6858000 h 6858000"/>
              <a:gd name="connsiteX262" fmla="*/ 5079508 w 7467600"/>
              <a:gd name="connsiteY262" fmla="*/ 6749074 h 6858000"/>
              <a:gd name="connsiteX263" fmla="*/ 5371846 w 7467600"/>
              <a:gd name="connsiteY263" fmla="*/ 5924413 h 6858000"/>
              <a:gd name="connsiteX264" fmla="*/ 5270512 w 7467600"/>
              <a:gd name="connsiteY264" fmla="*/ 6138975 h 6858000"/>
              <a:gd name="connsiteX265" fmla="*/ 5062409 w 7467600"/>
              <a:gd name="connsiteY265" fmla="*/ 6653544 h 6858000"/>
              <a:gd name="connsiteX266" fmla="*/ 5036628 w 7467600"/>
              <a:gd name="connsiteY266" fmla="*/ 6754247 h 6858000"/>
              <a:gd name="connsiteX267" fmla="*/ 5009112 w 7467600"/>
              <a:gd name="connsiteY267" fmla="*/ 6858000 h 6858000"/>
              <a:gd name="connsiteX268" fmla="*/ 4976679 w 7467600"/>
              <a:gd name="connsiteY268" fmla="*/ 6858000 h 6858000"/>
              <a:gd name="connsiteX269" fmla="*/ 5006537 w 7467600"/>
              <a:gd name="connsiteY269" fmla="*/ 6747068 h 6858000"/>
              <a:gd name="connsiteX270" fmla="*/ 5032723 w 7467600"/>
              <a:gd name="connsiteY270" fmla="*/ 6644957 h 6858000"/>
              <a:gd name="connsiteX271" fmla="*/ 5242949 w 7467600"/>
              <a:gd name="connsiteY271" fmla="*/ 6125175 h 6858000"/>
              <a:gd name="connsiteX272" fmla="*/ 5286321 w 7467600"/>
              <a:gd name="connsiteY272" fmla="*/ 6033555 h 6858000"/>
              <a:gd name="connsiteX273" fmla="*/ 5008210 w 7467600"/>
              <a:gd name="connsiteY273" fmla="*/ 6649194 h 6858000"/>
              <a:gd name="connsiteX274" fmla="*/ 4986321 w 7467600"/>
              <a:gd name="connsiteY274" fmla="*/ 6765687 h 6858000"/>
              <a:gd name="connsiteX275" fmla="*/ 4973474 w 7467600"/>
              <a:gd name="connsiteY275" fmla="*/ 6858000 h 6858000"/>
              <a:gd name="connsiteX276" fmla="*/ 4907178 w 7467600"/>
              <a:gd name="connsiteY276" fmla="*/ 6858000 h 6858000"/>
              <a:gd name="connsiteX277" fmla="*/ 4910810 w 7467600"/>
              <a:gd name="connsiteY277" fmla="*/ 6829660 h 6858000"/>
              <a:gd name="connsiteX278" fmla="*/ 4987461 w 7467600"/>
              <a:gd name="connsiteY278" fmla="*/ 6432994 h 6858000"/>
              <a:gd name="connsiteX279" fmla="*/ 5179262 w 7467600"/>
              <a:gd name="connsiteY279" fmla="*/ 6035044 h 6858000"/>
              <a:gd name="connsiteX280" fmla="*/ 4689678 w 7467600"/>
              <a:gd name="connsiteY280" fmla="*/ 6440241 h 6858000"/>
              <a:gd name="connsiteX281" fmla="*/ 4477543 w 7467600"/>
              <a:gd name="connsiteY281" fmla="*/ 6674836 h 6858000"/>
              <a:gd name="connsiteX282" fmla="*/ 4329957 w 7467600"/>
              <a:gd name="connsiteY282" fmla="*/ 6858000 h 6858000"/>
              <a:gd name="connsiteX283" fmla="*/ 4218595 w 7467600"/>
              <a:gd name="connsiteY283" fmla="*/ 6858000 h 6858000"/>
              <a:gd name="connsiteX284" fmla="*/ 4368888 w 7467600"/>
              <a:gd name="connsiteY284" fmla="*/ 6668412 h 6858000"/>
              <a:gd name="connsiteX285" fmla="*/ 4563091 w 7467600"/>
              <a:gd name="connsiteY285" fmla="*/ 6442508 h 6858000"/>
              <a:gd name="connsiteX286" fmla="*/ 5387324 w 7467600"/>
              <a:gd name="connsiteY286" fmla="*/ 5705830 h 6858000"/>
              <a:gd name="connsiteX287" fmla="*/ 5073620 w 7467600"/>
              <a:gd name="connsiteY287" fmla="*/ 5955437 h 6858000"/>
              <a:gd name="connsiteX288" fmla="*/ 4689789 w 7467600"/>
              <a:gd name="connsiteY288" fmla="*/ 6268382 h 6858000"/>
              <a:gd name="connsiteX289" fmla="*/ 4418722 w 7467600"/>
              <a:gd name="connsiteY289" fmla="*/ 6570886 h 6858000"/>
              <a:gd name="connsiteX290" fmla="*/ 4214944 w 7467600"/>
              <a:gd name="connsiteY290" fmla="*/ 6858000 h 6858000"/>
              <a:gd name="connsiteX291" fmla="*/ 4177898 w 7467600"/>
              <a:gd name="connsiteY291" fmla="*/ 6858000 h 6858000"/>
              <a:gd name="connsiteX292" fmla="*/ 4391597 w 7467600"/>
              <a:gd name="connsiteY292" fmla="*/ 6556370 h 6858000"/>
              <a:gd name="connsiteX293" fmla="*/ 4668889 w 7467600"/>
              <a:gd name="connsiteY293" fmla="*/ 6246399 h 6858000"/>
              <a:gd name="connsiteX294" fmla="*/ 5055427 w 7467600"/>
              <a:gd name="connsiteY294" fmla="*/ 5931476 h 6858000"/>
              <a:gd name="connsiteX295" fmla="*/ 5371814 w 7467600"/>
              <a:gd name="connsiteY295" fmla="*/ 5678975 h 6858000"/>
              <a:gd name="connsiteX296" fmla="*/ 4987918 w 7467600"/>
              <a:gd name="connsiteY296" fmla="*/ 5838701 h 6858000"/>
              <a:gd name="connsiteX297" fmla="*/ 4317146 w 7467600"/>
              <a:gd name="connsiteY297" fmla="*/ 6587716 h 6858000"/>
              <a:gd name="connsiteX298" fmla="*/ 4171627 w 7467600"/>
              <a:gd name="connsiteY298" fmla="*/ 6858000 h 6858000"/>
              <a:gd name="connsiteX299" fmla="*/ 4081585 w 7467600"/>
              <a:gd name="connsiteY299" fmla="*/ 6858000 h 6858000"/>
              <a:gd name="connsiteX300" fmla="*/ 4238603 w 7467600"/>
              <a:gd name="connsiteY300" fmla="*/ 6559341 h 6858000"/>
              <a:gd name="connsiteX301" fmla="*/ 4778333 w 7467600"/>
              <a:gd name="connsiteY301" fmla="*/ 5873626 h 6858000"/>
              <a:gd name="connsiteX302" fmla="*/ 5414185 w 7467600"/>
              <a:gd name="connsiteY302" fmla="*/ 5573882 h 6858000"/>
              <a:gd name="connsiteX303" fmla="*/ 5959648 w 7467600"/>
              <a:gd name="connsiteY303" fmla="*/ 4760797 h 6858000"/>
              <a:gd name="connsiteX304" fmla="*/ 5355019 w 7467600"/>
              <a:gd name="connsiteY304" fmla="*/ 4734672 h 6858000"/>
              <a:gd name="connsiteX305" fmla="*/ 5083565 w 7467600"/>
              <a:gd name="connsiteY305" fmla="*/ 5179121 h 6858000"/>
              <a:gd name="connsiteX306" fmla="*/ 4713577 w 7467600"/>
              <a:gd name="connsiteY306" fmla="*/ 5616803 h 6858000"/>
              <a:gd name="connsiteX307" fmla="*/ 3989559 w 7467600"/>
              <a:gd name="connsiteY307" fmla="*/ 6145945 h 6858000"/>
              <a:gd name="connsiteX308" fmla="*/ 3939824 w 7467600"/>
              <a:gd name="connsiteY308" fmla="*/ 6066900 h 6858000"/>
              <a:gd name="connsiteX309" fmla="*/ 4584537 w 7467600"/>
              <a:gd name="connsiteY309" fmla="*/ 5324826 h 6858000"/>
              <a:gd name="connsiteX310" fmla="*/ 5037105 w 7467600"/>
              <a:gd name="connsiteY310" fmla="*/ 5088765 h 6858000"/>
              <a:gd name="connsiteX311" fmla="*/ 5039930 w 7467600"/>
              <a:gd name="connsiteY311" fmla="*/ 5089585 h 6858000"/>
              <a:gd name="connsiteX312" fmla="*/ 5263764 w 7467600"/>
              <a:gd name="connsiteY312" fmla="*/ 4735525 h 6858000"/>
              <a:gd name="connsiteX313" fmla="*/ 4086300 w 7467600"/>
              <a:gd name="connsiteY313" fmla="*/ 4884599 h 6858000"/>
              <a:gd name="connsiteX314" fmla="*/ 4085485 w 7467600"/>
              <a:gd name="connsiteY314" fmla="*/ 4899070 h 6858000"/>
              <a:gd name="connsiteX315" fmla="*/ 3871915 w 7467600"/>
              <a:gd name="connsiteY315" fmla="*/ 5253645 h 6858000"/>
              <a:gd name="connsiteX316" fmla="*/ 3799374 w 7467600"/>
              <a:gd name="connsiteY316" fmla="*/ 5466127 h 6858000"/>
              <a:gd name="connsiteX317" fmla="*/ 3498850 w 7467600"/>
              <a:gd name="connsiteY317" fmla="*/ 6661888 h 6858000"/>
              <a:gd name="connsiteX318" fmla="*/ 3399216 w 7467600"/>
              <a:gd name="connsiteY318" fmla="*/ 6858000 h 6858000"/>
              <a:gd name="connsiteX319" fmla="*/ 3303688 w 7467600"/>
              <a:gd name="connsiteY319" fmla="*/ 6858000 h 6858000"/>
              <a:gd name="connsiteX320" fmla="*/ 3391774 w 7467600"/>
              <a:gd name="connsiteY320" fmla="*/ 6697181 h 6858000"/>
              <a:gd name="connsiteX321" fmla="*/ 3735540 w 7467600"/>
              <a:gd name="connsiteY321" fmla="*/ 5546923 h 6858000"/>
              <a:gd name="connsiteX322" fmla="*/ 3729438 w 7467600"/>
              <a:gd name="connsiteY322" fmla="*/ 5569058 h 6858000"/>
              <a:gd name="connsiteX323" fmla="*/ 3707782 w 7467600"/>
              <a:gd name="connsiteY323" fmla="*/ 5644908 h 6858000"/>
              <a:gd name="connsiteX324" fmla="*/ 3583827 w 7467600"/>
              <a:gd name="connsiteY324" fmla="*/ 6039215 h 6858000"/>
              <a:gd name="connsiteX325" fmla="*/ 3547861 w 7467600"/>
              <a:gd name="connsiteY325" fmla="*/ 6129609 h 6858000"/>
              <a:gd name="connsiteX326" fmla="*/ 3490905 w 7467600"/>
              <a:gd name="connsiteY326" fmla="*/ 6277660 h 6858000"/>
              <a:gd name="connsiteX327" fmla="*/ 3455859 w 7467600"/>
              <a:gd name="connsiteY327" fmla="*/ 6391301 h 6858000"/>
              <a:gd name="connsiteX328" fmla="*/ 3429112 w 7467600"/>
              <a:gd name="connsiteY328" fmla="*/ 6479469 h 6858000"/>
              <a:gd name="connsiteX329" fmla="*/ 3304862 w 7467600"/>
              <a:gd name="connsiteY329" fmla="*/ 6796476 h 6858000"/>
              <a:gd name="connsiteX330" fmla="*/ 3276071 w 7467600"/>
              <a:gd name="connsiteY330" fmla="*/ 6858000 h 6858000"/>
              <a:gd name="connsiteX331" fmla="*/ 3240805 w 7467600"/>
              <a:gd name="connsiteY331" fmla="*/ 6858000 h 6858000"/>
              <a:gd name="connsiteX332" fmla="*/ 3275917 w 7467600"/>
              <a:gd name="connsiteY332" fmla="*/ 6783192 h 6858000"/>
              <a:gd name="connsiteX333" fmla="*/ 3399358 w 7467600"/>
              <a:gd name="connsiteY333" fmla="*/ 6469011 h 6858000"/>
              <a:gd name="connsiteX334" fmla="*/ 3425650 w 7467600"/>
              <a:gd name="connsiteY334" fmla="*/ 6381333 h 6858000"/>
              <a:gd name="connsiteX335" fmla="*/ 3460661 w 7467600"/>
              <a:gd name="connsiteY335" fmla="*/ 6266763 h 6858000"/>
              <a:gd name="connsiteX336" fmla="*/ 3518021 w 7467600"/>
              <a:gd name="connsiteY336" fmla="*/ 6117298 h 6858000"/>
              <a:gd name="connsiteX337" fmla="*/ 3554035 w 7467600"/>
              <a:gd name="connsiteY337" fmla="*/ 6027832 h 6858000"/>
              <a:gd name="connsiteX338" fmla="*/ 3677174 w 7467600"/>
              <a:gd name="connsiteY338" fmla="*/ 5636351 h 6858000"/>
              <a:gd name="connsiteX339" fmla="*/ 3698819 w 7467600"/>
              <a:gd name="connsiteY339" fmla="*/ 5560503 h 6858000"/>
              <a:gd name="connsiteX340" fmla="*/ 3702094 w 7467600"/>
              <a:gd name="connsiteY340" fmla="*/ 5549194 h 6858000"/>
              <a:gd name="connsiteX341" fmla="*/ 3398355 w 7467600"/>
              <a:gd name="connsiteY341" fmla="*/ 6094603 h 6858000"/>
              <a:gd name="connsiteX342" fmla="*/ 3193941 w 7467600"/>
              <a:gd name="connsiteY342" fmla="*/ 6798775 h 6858000"/>
              <a:gd name="connsiteX343" fmla="*/ 3184140 w 7467600"/>
              <a:gd name="connsiteY343" fmla="*/ 6858000 h 6858000"/>
              <a:gd name="connsiteX344" fmla="*/ 3099978 w 7467600"/>
              <a:gd name="connsiteY344" fmla="*/ 6858000 h 6858000"/>
              <a:gd name="connsiteX345" fmla="*/ 3101556 w 7467600"/>
              <a:gd name="connsiteY345" fmla="*/ 6843337 h 6858000"/>
              <a:gd name="connsiteX346" fmla="*/ 3370162 w 7467600"/>
              <a:gd name="connsiteY346" fmla="*/ 5785550 h 6858000"/>
              <a:gd name="connsiteX347" fmla="*/ 3746477 w 7467600"/>
              <a:gd name="connsiteY347" fmla="*/ 5377889 h 6858000"/>
              <a:gd name="connsiteX348" fmla="*/ 3863399 w 7467600"/>
              <a:gd name="connsiteY348" fmla="*/ 5087257 h 6858000"/>
              <a:gd name="connsiteX349" fmla="*/ 3968712 w 7467600"/>
              <a:gd name="connsiteY349" fmla="*/ 4913989 h 6858000"/>
              <a:gd name="connsiteX350" fmla="*/ 2792390 w 7467600"/>
              <a:gd name="connsiteY350" fmla="*/ 5382974 h 6858000"/>
              <a:gd name="connsiteX351" fmla="*/ 2714982 w 7467600"/>
              <a:gd name="connsiteY351" fmla="*/ 5427051 h 6858000"/>
              <a:gd name="connsiteX352" fmla="*/ 2813361 w 7467600"/>
              <a:gd name="connsiteY352" fmla="*/ 6023912 h 6858000"/>
              <a:gd name="connsiteX353" fmla="*/ 2688430 w 7467600"/>
              <a:gd name="connsiteY353" fmla="*/ 6801564 h 6858000"/>
              <a:gd name="connsiteX354" fmla="*/ 2629626 w 7467600"/>
              <a:gd name="connsiteY354" fmla="*/ 6763394 h 6858000"/>
              <a:gd name="connsiteX355" fmla="*/ 2565328 w 7467600"/>
              <a:gd name="connsiteY355" fmla="*/ 5516399 h 6858000"/>
              <a:gd name="connsiteX356" fmla="*/ 1922999 w 7467600"/>
              <a:gd name="connsiteY356" fmla="*/ 5980343 h 6858000"/>
              <a:gd name="connsiteX357" fmla="*/ 1950261 w 7467600"/>
              <a:gd name="connsiteY357" fmla="*/ 6405858 h 6858000"/>
              <a:gd name="connsiteX358" fmla="*/ 2365554 w 7467600"/>
              <a:gd name="connsiteY358" fmla="*/ 6759107 h 6858000"/>
              <a:gd name="connsiteX359" fmla="*/ 2424142 w 7467600"/>
              <a:gd name="connsiteY359" fmla="*/ 6858000 h 6858000"/>
              <a:gd name="connsiteX360" fmla="*/ 2395994 w 7467600"/>
              <a:gd name="connsiteY360" fmla="*/ 6858000 h 6858000"/>
              <a:gd name="connsiteX361" fmla="*/ 2392863 w 7467600"/>
              <a:gd name="connsiteY361" fmla="*/ 6852964 h 6858000"/>
              <a:gd name="connsiteX362" fmla="*/ 2017589 w 7467600"/>
              <a:gd name="connsiteY362" fmla="*/ 6493982 h 6858000"/>
              <a:gd name="connsiteX363" fmla="*/ 2147336 w 7467600"/>
              <a:gd name="connsiteY363" fmla="*/ 6594052 h 6858000"/>
              <a:gd name="connsiteX364" fmla="*/ 2207047 w 7467600"/>
              <a:gd name="connsiteY364" fmla="*/ 6654540 h 6858000"/>
              <a:gd name="connsiteX365" fmla="*/ 2299106 w 7467600"/>
              <a:gd name="connsiteY365" fmla="*/ 6778931 h 6858000"/>
              <a:gd name="connsiteX366" fmla="*/ 2314430 w 7467600"/>
              <a:gd name="connsiteY366" fmla="*/ 6801144 h 6858000"/>
              <a:gd name="connsiteX367" fmla="*/ 2352406 w 7467600"/>
              <a:gd name="connsiteY367" fmla="*/ 6858000 h 6858000"/>
              <a:gd name="connsiteX368" fmla="*/ 2314492 w 7467600"/>
              <a:gd name="connsiteY368" fmla="*/ 6858000 h 6858000"/>
              <a:gd name="connsiteX369" fmla="*/ 2288095 w 7467600"/>
              <a:gd name="connsiteY369" fmla="*/ 6818030 h 6858000"/>
              <a:gd name="connsiteX370" fmla="*/ 2272768 w 7467600"/>
              <a:gd name="connsiteY370" fmla="*/ 6795822 h 6858000"/>
              <a:gd name="connsiteX371" fmla="*/ 2182715 w 7467600"/>
              <a:gd name="connsiteY371" fmla="*/ 6675071 h 6858000"/>
              <a:gd name="connsiteX372" fmla="*/ 2032061 w 7467600"/>
              <a:gd name="connsiteY372" fmla="*/ 6541380 h 6858000"/>
              <a:gd name="connsiteX373" fmla="*/ 2257220 w 7467600"/>
              <a:gd name="connsiteY373" fmla="*/ 6826257 h 6858000"/>
              <a:gd name="connsiteX374" fmla="*/ 2281324 w 7467600"/>
              <a:gd name="connsiteY374" fmla="*/ 6858000 h 6858000"/>
              <a:gd name="connsiteX375" fmla="*/ 2242860 w 7467600"/>
              <a:gd name="connsiteY375" fmla="*/ 6858000 h 6858000"/>
              <a:gd name="connsiteX376" fmla="*/ 2232818 w 7467600"/>
              <a:gd name="connsiteY376" fmla="*/ 6844926 h 6858000"/>
              <a:gd name="connsiteX377" fmla="*/ 1990172 w 7467600"/>
              <a:gd name="connsiteY377" fmla="*/ 6542121 h 6858000"/>
              <a:gd name="connsiteX378" fmla="*/ 2124090 w 7467600"/>
              <a:gd name="connsiteY378" fmla="*/ 6761017 h 6858000"/>
              <a:gd name="connsiteX379" fmla="*/ 2200380 w 7467600"/>
              <a:gd name="connsiteY379" fmla="*/ 6858000 h 6858000"/>
              <a:gd name="connsiteX380" fmla="*/ 2147507 w 7467600"/>
              <a:gd name="connsiteY380" fmla="*/ 6858000 h 6858000"/>
              <a:gd name="connsiteX381" fmla="*/ 2070668 w 7467600"/>
              <a:gd name="connsiteY381" fmla="*/ 6761520 h 6858000"/>
              <a:gd name="connsiteX382" fmla="*/ 1975142 w 7467600"/>
              <a:gd name="connsiteY382" fmla="*/ 6585570 h 6858000"/>
              <a:gd name="connsiteX383" fmla="*/ 2050035 w 7467600"/>
              <a:gd name="connsiteY383" fmla="*/ 6813345 h 6858000"/>
              <a:gd name="connsiteX384" fmla="*/ 2063025 w 7467600"/>
              <a:gd name="connsiteY384" fmla="*/ 6858000 h 6858000"/>
              <a:gd name="connsiteX385" fmla="*/ 2021675 w 7467600"/>
              <a:gd name="connsiteY385" fmla="*/ 6858000 h 6858000"/>
              <a:gd name="connsiteX386" fmla="*/ 2019308 w 7467600"/>
              <a:gd name="connsiteY386" fmla="*/ 6847118 h 6858000"/>
              <a:gd name="connsiteX387" fmla="*/ 1938835 w 7467600"/>
              <a:gd name="connsiteY387" fmla="*/ 6551160 h 6858000"/>
              <a:gd name="connsiteX388" fmla="*/ 1953230 w 7467600"/>
              <a:gd name="connsiteY388" fmla="*/ 6759699 h 6858000"/>
              <a:gd name="connsiteX389" fmla="*/ 1956763 w 7467600"/>
              <a:gd name="connsiteY389" fmla="*/ 6778191 h 6858000"/>
              <a:gd name="connsiteX390" fmla="*/ 1967925 w 7467600"/>
              <a:gd name="connsiteY390" fmla="*/ 6858000 h 6858000"/>
              <a:gd name="connsiteX391" fmla="*/ 1936622 w 7467600"/>
              <a:gd name="connsiteY391" fmla="*/ 6858000 h 6858000"/>
              <a:gd name="connsiteX392" fmla="*/ 1926261 w 7467600"/>
              <a:gd name="connsiteY392" fmla="*/ 6784064 h 6858000"/>
              <a:gd name="connsiteX393" fmla="*/ 1922724 w 7467600"/>
              <a:gd name="connsiteY393" fmla="*/ 6765577 h 6858000"/>
              <a:gd name="connsiteX394" fmla="*/ 1904650 w 7467600"/>
              <a:gd name="connsiteY394" fmla="*/ 6639616 h 6858000"/>
              <a:gd name="connsiteX395" fmla="*/ 1885273 w 7467600"/>
              <a:gd name="connsiteY395" fmla="*/ 6858000 h 6858000"/>
              <a:gd name="connsiteX396" fmla="*/ 1854363 w 7467600"/>
              <a:gd name="connsiteY396" fmla="*/ 6858000 h 6858000"/>
              <a:gd name="connsiteX397" fmla="*/ 1880391 w 7467600"/>
              <a:gd name="connsiteY397" fmla="*/ 6603796 h 6858000"/>
              <a:gd name="connsiteX398" fmla="*/ 1818273 w 7467600"/>
              <a:gd name="connsiteY398" fmla="*/ 6715729 h 6858000"/>
              <a:gd name="connsiteX399" fmla="*/ 1794691 w 7467600"/>
              <a:gd name="connsiteY399" fmla="*/ 6843239 h 6858000"/>
              <a:gd name="connsiteX400" fmla="*/ 1794914 w 7467600"/>
              <a:gd name="connsiteY400" fmla="*/ 6858000 h 6858000"/>
              <a:gd name="connsiteX401" fmla="*/ 1746128 w 7467600"/>
              <a:gd name="connsiteY401" fmla="*/ 6858000 h 6858000"/>
              <a:gd name="connsiteX402" fmla="*/ 1753934 w 7467600"/>
              <a:gd name="connsiteY402" fmla="*/ 6724796 h 6858000"/>
              <a:gd name="connsiteX403" fmla="*/ 1792053 w 7467600"/>
              <a:gd name="connsiteY403" fmla="*/ 6572396 h 6858000"/>
              <a:gd name="connsiteX404" fmla="*/ 1862248 w 7467600"/>
              <a:gd name="connsiteY404" fmla="*/ 6266397 h 6858000"/>
              <a:gd name="connsiteX405" fmla="*/ 1862250 w 7467600"/>
              <a:gd name="connsiteY405" fmla="*/ 6033531 h 6858000"/>
              <a:gd name="connsiteX406" fmla="*/ 1211999 w 7467600"/>
              <a:gd name="connsiteY406" fmla="*/ 6683610 h 6858000"/>
              <a:gd name="connsiteX407" fmla="*/ 1213266 w 7467600"/>
              <a:gd name="connsiteY407" fmla="*/ 6691947 h 6858000"/>
              <a:gd name="connsiteX408" fmla="*/ 1203370 w 7467600"/>
              <a:gd name="connsiteY408" fmla="*/ 6850676 h 6858000"/>
              <a:gd name="connsiteX409" fmla="*/ 1203671 w 7467600"/>
              <a:gd name="connsiteY409" fmla="*/ 6858000 h 6858000"/>
              <a:gd name="connsiteX410" fmla="*/ 1143180 w 7467600"/>
              <a:gd name="connsiteY410" fmla="*/ 6858000 h 6858000"/>
              <a:gd name="connsiteX411" fmla="*/ 1142176 w 7467600"/>
              <a:gd name="connsiteY411" fmla="*/ 6766045 h 6858000"/>
              <a:gd name="connsiteX412" fmla="*/ 1067484 w 7467600"/>
              <a:gd name="connsiteY412" fmla="*/ 6858000 h 6858000"/>
              <a:gd name="connsiteX413" fmla="*/ 953928 w 7467600"/>
              <a:gd name="connsiteY413" fmla="*/ 6858000 h 6858000"/>
              <a:gd name="connsiteX414" fmla="*/ 959715 w 7467600"/>
              <a:gd name="connsiteY414" fmla="*/ 6850185 h 6858000"/>
              <a:gd name="connsiteX415" fmla="*/ 1483788 w 7467600"/>
              <a:gd name="connsiteY415" fmla="*/ 6259174 h 6858000"/>
              <a:gd name="connsiteX416" fmla="*/ 1100671 w 7467600"/>
              <a:gd name="connsiteY416" fmla="*/ 6252137 h 6858000"/>
              <a:gd name="connsiteX417" fmla="*/ 1090144 w 7467600"/>
              <a:gd name="connsiteY417" fmla="*/ 6256748 h 6858000"/>
              <a:gd name="connsiteX418" fmla="*/ 1095872 w 7467600"/>
              <a:gd name="connsiteY418" fmla="*/ 6271892 h 6858000"/>
              <a:gd name="connsiteX419" fmla="*/ 262785 w 7467600"/>
              <a:gd name="connsiteY419" fmla="*/ 6845450 h 6858000"/>
              <a:gd name="connsiteX420" fmla="*/ 209968 w 7467600"/>
              <a:gd name="connsiteY420" fmla="*/ 6770713 h 6858000"/>
              <a:gd name="connsiteX421" fmla="*/ 873460 w 7467600"/>
              <a:gd name="connsiteY421" fmla="*/ 6253768 h 6858000"/>
              <a:gd name="connsiteX422" fmla="*/ 192686 w 7467600"/>
              <a:gd name="connsiteY422" fmla="*/ 5849257 h 6858000"/>
              <a:gd name="connsiteX423" fmla="*/ 4696 w 7467600"/>
              <a:gd name="connsiteY423" fmla="*/ 5697668 h 6858000"/>
              <a:gd name="connsiteX424" fmla="*/ 0 w 7467600"/>
              <a:gd name="connsiteY424" fmla="*/ 5689984 h 6858000"/>
              <a:gd name="connsiteX425" fmla="*/ 0 w 7467600"/>
              <a:gd name="connsiteY425" fmla="*/ 5513472 h 6858000"/>
              <a:gd name="connsiteX426" fmla="*/ 174101 w 7467600"/>
              <a:gd name="connsiteY426" fmla="*/ 5620277 h 6858000"/>
              <a:gd name="connsiteX427" fmla="*/ 891800 w 7467600"/>
              <a:gd name="connsiteY427" fmla="*/ 6036935 h 6858000"/>
              <a:gd name="connsiteX428" fmla="*/ 1072219 w 7467600"/>
              <a:gd name="connsiteY428" fmla="*/ 6169443 h 6858000"/>
              <a:gd name="connsiteX429" fmla="*/ 1074117 w 7467600"/>
              <a:gd name="connsiteY429" fmla="*/ 6170301 h 6858000"/>
              <a:gd name="connsiteX430" fmla="*/ 1083114 w 7467600"/>
              <a:gd name="connsiteY430" fmla="*/ 6174131 h 6858000"/>
              <a:gd name="connsiteX431" fmla="*/ 1543010 w 7467600"/>
              <a:gd name="connsiteY431" fmla="*/ 6191140 h 6858000"/>
              <a:gd name="connsiteX432" fmla="*/ 1551080 w 7467600"/>
              <a:gd name="connsiteY432" fmla="*/ 6195006 h 6858000"/>
              <a:gd name="connsiteX433" fmla="*/ 2345443 w 7467600"/>
              <a:gd name="connsiteY433" fmla="*/ 5549882 h 6858000"/>
              <a:gd name="connsiteX434" fmla="*/ 1721499 w 7467600"/>
              <a:gd name="connsiteY434" fmla="*/ 5599969 h 6858000"/>
              <a:gd name="connsiteX435" fmla="*/ 767716 w 7467600"/>
              <a:gd name="connsiteY435" fmla="*/ 5472768 h 6858000"/>
              <a:gd name="connsiteX436" fmla="*/ 722147 w 7467600"/>
              <a:gd name="connsiteY436" fmla="*/ 5393091 h 6858000"/>
              <a:gd name="connsiteX437" fmla="*/ 1485552 w 7467600"/>
              <a:gd name="connsiteY437" fmla="*/ 5313202 h 6858000"/>
              <a:gd name="connsiteX438" fmla="*/ 2143004 w 7467600"/>
              <a:gd name="connsiteY438" fmla="*/ 5402420 h 6858000"/>
              <a:gd name="connsiteX439" fmla="*/ 1933391 w 7467600"/>
              <a:gd name="connsiteY439" fmla="*/ 5156971 h 6858000"/>
              <a:gd name="connsiteX440" fmla="*/ 1827118 w 7467600"/>
              <a:gd name="connsiteY440" fmla="*/ 4968410 h 6858000"/>
              <a:gd name="connsiteX441" fmla="*/ 1837349 w 7467600"/>
              <a:gd name="connsiteY441" fmla="*/ 4956357 h 6858000"/>
              <a:gd name="connsiteX442" fmla="*/ 2162835 w 7467600"/>
              <a:gd name="connsiteY442" fmla="*/ 5187853 h 6858000"/>
              <a:gd name="connsiteX443" fmla="*/ 2257167 w 7467600"/>
              <a:gd name="connsiteY443" fmla="*/ 5462123 h 6858000"/>
              <a:gd name="connsiteX444" fmla="*/ 2261598 w 7467600"/>
              <a:gd name="connsiteY444" fmla="*/ 5467998 h 6858000"/>
              <a:gd name="connsiteX445" fmla="*/ 2437177 w 7467600"/>
              <a:gd name="connsiteY445" fmla="*/ 5479608 h 6858000"/>
              <a:gd name="connsiteX446" fmla="*/ 2445247 w 7467600"/>
              <a:gd name="connsiteY446" fmla="*/ 5483476 h 6858000"/>
              <a:gd name="connsiteX447" fmla="*/ 2743626 w 7467600"/>
              <a:gd name="connsiteY447" fmla="*/ 5304819 h 6858000"/>
              <a:gd name="connsiteX448" fmla="*/ 3048102 w 7467600"/>
              <a:gd name="connsiteY448" fmla="*/ 5150595 h 6858000"/>
              <a:gd name="connsiteX449" fmla="*/ 1799414 w 7467600"/>
              <a:gd name="connsiteY449" fmla="*/ 4694732 h 6858000"/>
              <a:gd name="connsiteX450" fmla="*/ 1771735 w 7467600"/>
              <a:gd name="connsiteY450" fmla="*/ 4619929 h 6858000"/>
              <a:gd name="connsiteX451" fmla="*/ 3104273 w 7467600"/>
              <a:gd name="connsiteY451" fmla="*/ 5076159 h 6858000"/>
              <a:gd name="connsiteX452" fmla="*/ 3113245 w 7467600"/>
              <a:gd name="connsiteY452" fmla="*/ 5090705 h 6858000"/>
              <a:gd name="connsiteX453" fmla="*/ 3126294 w 7467600"/>
              <a:gd name="connsiteY453" fmla="*/ 5114400 h 6858000"/>
              <a:gd name="connsiteX454" fmla="*/ 3937433 w 7467600"/>
              <a:gd name="connsiteY454" fmla="*/ 4830473 h 6858000"/>
              <a:gd name="connsiteX455" fmla="*/ 3590475 w 7467600"/>
              <a:gd name="connsiteY455" fmla="*/ 4597974 h 6858000"/>
              <a:gd name="connsiteX456" fmla="*/ 3100264 w 7467600"/>
              <a:gd name="connsiteY456" fmla="*/ 4579845 h 6858000"/>
              <a:gd name="connsiteX457" fmla="*/ 2183576 w 7467600"/>
              <a:gd name="connsiteY457" fmla="*/ 4227150 h 6858000"/>
              <a:gd name="connsiteX458" fmla="*/ 2151029 w 7467600"/>
              <a:gd name="connsiteY458" fmla="*/ 4146947 h 6858000"/>
              <a:gd name="connsiteX459" fmla="*/ 3563434 w 7467600"/>
              <a:gd name="connsiteY459" fmla="*/ 4469115 h 6858000"/>
              <a:gd name="connsiteX460" fmla="*/ 3177952 w 7467600"/>
              <a:gd name="connsiteY460" fmla="*/ 3657386 h 6858000"/>
              <a:gd name="connsiteX461" fmla="*/ 3189263 w 7467600"/>
              <a:gd name="connsiteY461" fmla="*/ 3625726 h 6858000"/>
              <a:gd name="connsiteX462" fmla="*/ 3560912 w 7467600"/>
              <a:gd name="connsiteY462" fmla="*/ 4079863 h 6858000"/>
              <a:gd name="connsiteX463" fmla="*/ 3626636 w 7467600"/>
              <a:gd name="connsiteY463" fmla="*/ 4512230 h 6858000"/>
              <a:gd name="connsiteX464" fmla="*/ 3653088 w 7467600"/>
              <a:gd name="connsiteY464" fmla="*/ 4521417 h 6858000"/>
              <a:gd name="connsiteX465" fmla="*/ 3988128 w 7467600"/>
              <a:gd name="connsiteY465" fmla="*/ 4817267 h 6858000"/>
              <a:gd name="connsiteX466" fmla="*/ 4830582 w 7467600"/>
              <a:gd name="connsiteY466" fmla="*/ 4676000 h 6858000"/>
              <a:gd name="connsiteX467" fmla="*/ 4830100 w 7467600"/>
              <a:gd name="connsiteY467" fmla="*/ 4675554 h 6858000"/>
              <a:gd name="connsiteX468" fmla="*/ 4036318 w 7467600"/>
              <a:gd name="connsiteY468" fmla="*/ 4147013 h 6858000"/>
              <a:gd name="connsiteX469" fmla="*/ 3432098 w 7467600"/>
              <a:gd name="connsiteY469" fmla="*/ 3537312 h 6858000"/>
              <a:gd name="connsiteX470" fmla="*/ 3446761 w 7467600"/>
              <a:gd name="connsiteY470" fmla="*/ 3461278 h 6858000"/>
              <a:gd name="connsiteX471" fmla="*/ 4419733 w 7467600"/>
              <a:gd name="connsiteY471" fmla="*/ 3963555 h 6858000"/>
              <a:gd name="connsiteX472" fmla="*/ 4781371 w 7467600"/>
              <a:gd name="connsiteY472" fmla="*/ 4458604 h 6858000"/>
              <a:gd name="connsiteX473" fmla="*/ 4780440 w 7467600"/>
              <a:gd name="connsiteY473" fmla="*/ 4470290 h 6858000"/>
              <a:gd name="connsiteX474" fmla="*/ 4898954 w 7467600"/>
              <a:gd name="connsiteY474" fmla="*/ 4662092 h 6858000"/>
              <a:gd name="connsiteX475" fmla="*/ 4900699 w 7467600"/>
              <a:gd name="connsiteY475" fmla="*/ 4670867 h 6858000"/>
              <a:gd name="connsiteX476" fmla="*/ 5714511 w 7467600"/>
              <a:gd name="connsiteY476" fmla="*/ 4663483 h 6858000"/>
              <a:gd name="connsiteX477" fmla="*/ 5464793 w 7467600"/>
              <a:gd name="connsiteY477" fmla="*/ 4393556 h 6858000"/>
              <a:gd name="connsiteX478" fmla="*/ 5461897 w 7467600"/>
              <a:gd name="connsiteY478" fmla="*/ 4390879 h 6858000"/>
              <a:gd name="connsiteX479" fmla="*/ 4294126 w 7467600"/>
              <a:gd name="connsiteY479" fmla="*/ 3303048 h 6858000"/>
              <a:gd name="connsiteX480" fmla="*/ 4305321 w 7467600"/>
              <a:gd name="connsiteY480" fmla="*/ 3256953 h 6858000"/>
              <a:gd name="connsiteX481" fmla="*/ 4949299 w 7467600"/>
              <a:gd name="connsiteY481" fmla="*/ 3766336 h 6858000"/>
              <a:gd name="connsiteX482" fmla="*/ 5291452 w 7467600"/>
              <a:gd name="connsiteY482" fmla="*/ 4076801 h 6858000"/>
              <a:gd name="connsiteX483" fmla="*/ 5434998 w 7467600"/>
              <a:gd name="connsiteY483" fmla="*/ 4254100 h 6858000"/>
              <a:gd name="connsiteX484" fmla="*/ 5351015 w 7467600"/>
              <a:gd name="connsiteY484" fmla="*/ 3760989 h 6858000"/>
              <a:gd name="connsiteX485" fmla="*/ 5413780 w 7467600"/>
              <a:gd name="connsiteY485" fmla="*/ 2966265 h 6858000"/>
              <a:gd name="connsiteX486" fmla="*/ 5425627 w 7467600"/>
              <a:gd name="connsiteY486" fmla="*/ 2954192 h 6858000"/>
              <a:gd name="connsiteX487" fmla="*/ 6604735 w 7467600"/>
              <a:gd name="connsiteY487" fmla="*/ 2041381 h 6858000"/>
              <a:gd name="connsiteX488" fmla="*/ 7204487 w 7467600"/>
              <a:gd name="connsiteY488" fmla="*/ 2742112 h 6858000"/>
              <a:gd name="connsiteX489" fmla="*/ 7131592 w 7467600"/>
              <a:gd name="connsiteY489" fmla="*/ 2672096 h 6858000"/>
              <a:gd name="connsiteX490" fmla="*/ 6996344 w 7467600"/>
              <a:gd name="connsiteY490" fmla="*/ 2518310 h 6858000"/>
              <a:gd name="connsiteX491" fmla="*/ 6735495 w 7467600"/>
              <a:gd name="connsiteY491" fmla="*/ 2196890 h 6858000"/>
              <a:gd name="connsiteX492" fmla="*/ 6721901 w 7467600"/>
              <a:gd name="connsiteY492" fmla="*/ 2179274 h 6858000"/>
              <a:gd name="connsiteX493" fmla="*/ 6604735 w 7467600"/>
              <a:gd name="connsiteY493" fmla="*/ 2041381 h 6858000"/>
              <a:gd name="connsiteX494" fmla="*/ 6591670 w 7467600"/>
              <a:gd name="connsiteY494" fmla="*/ 1988277 h 6858000"/>
              <a:gd name="connsiteX495" fmla="*/ 6747349 w 7467600"/>
              <a:gd name="connsiteY495" fmla="*/ 2160069 h 6858000"/>
              <a:gd name="connsiteX496" fmla="*/ 6760943 w 7467600"/>
              <a:gd name="connsiteY496" fmla="*/ 2177686 h 6858000"/>
              <a:gd name="connsiteX497" fmla="*/ 7021065 w 7467600"/>
              <a:gd name="connsiteY497" fmla="*/ 2498102 h 6858000"/>
              <a:gd name="connsiteX498" fmla="*/ 7155223 w 7467600"/>
              <a:gd name="connsiteY498" fmla="*/ 2650386 h 6858000"/>
              <a:gd name="connsiteX499" fmla="*/ 7203167 w 7467600"/>
              <a:gd name="connsiteY499" fmla="*/ 2697288 h 6858000"/>
              <a:gd name="connsiteX500" fmla="*/ 6937703 w 7467600"/>
              <a:gd name="connsiteY500" fmla="*/ 2321981 h 6858000"/>
              <a:gd name="connsiteX501" fmla="*/ 6591670 w 7467600"/>
              <a:gd name="connsiteY501" fmla="*/ 1988277 h 6858000"/>
              <a:gd name="connsiteX502" fmla="*/ 5798671 w 7467600"/>
              <a:gd name="connsiteY502" fmla="*/ 1981601 h 6858000"/>
              <a:gd name="connsiteX503" fmla="*/ 5754709 w 7467600"/>
              <a:gd name="connsiteY503" fmla="*/ 2071454 h 6858000"/>
              <a:gd name="connsiteX504" fmla="*/ 5763044 w 7467600"/>
              <a:gd name="connsiteY504" fmla="*/ 2842206 h 6858000"/>
              <a:gd name="connsiteX505" fmla="*/ 5764974 w 7467600"/>
              <a:gd name="connsiteY505" fmla="*/ 2799609 h 6858000"/>
              <a:gd name="connsiteX506" fmla="*/ 5767665 w 7467600"/>
              <a:gd name="connsiteY506" fmla="*/ 2666409 h 6858000"/>
              <a:gd name="connsiteX507" fmla="*/ 5763055 w 7467600"/>
              <a:gd name="connsiteY507" fmla="*/ 2579705 h 6858000"/>
              <a:gd name="connsiteX508" fmla="*/ 5758079 w 7467600"/>
              <a:gd name="connsiteY508" fmla="*/ 2492508 h 6858000"/>
              <a:gd name="connsiteX509" fmla="*/ 5779325 w 7467600"/>
              <a:gd name="connsiteY509" fmla="*/ 2197069 h 6858000"/>
              <a:gd name="connsiteX510" fmla="*/ 5798671 w 7467600"/>
              <a:gd name="connsiteY510" fmla="*/ 1981601 h 6858000"/>
              <a:gd name="connsiteX511" fmla="*/ 5829202 w 7467600"/>
              <a:gd name="connsiteY511" fmla="*/ 1971679 h 6858000"/>
              <a:gd name="connsiteX512" fmla="*/ 5809558 w 7467600"/>
              <a:gd name="connsiteY512" fmla="*/ 2198043 h 6858000"/>
              <a:gd name="connsiteX513" fmla="*/ 5788653 w 7467600"/>
              <a:gd name="connsiteY513" fmla="*/ 2489430 h 6858000"/>
              <a:gd name="connsiteX514" fmla="*/ 5793439 w 7467600"/>
              <a:gd name="connsiteY514" fmla="*/ 2575235 h 6858000"/>
              <a:gd name="connsiteX515" fmla="*/ 5796837 w 7467600"/>
              <a:gd name="connsiteY515" fmla="*/ 2637633 h 6858000"/>
              <a:gd name="connsiteX516" fmla="*/ 5818614 w 7467600"/>
              <a:gd name="connsiteY516" fmla="*/ 2473055 h 6858000"/>
              <a:gd name="connsiteX517" fmla="*/ 5829202 w 7467600"/>
              <a:gd name="connsiteY517" fmla="*/ 1971679 h 6858000"/>
              <a:gd name="connsiteX518" fmla="*/ 5911389 w 7467600"/>
              <a:gd name="connsiteY518" fmla="*/ 1898371 h 6858000"/>
              <a:gd name="connsiteX519" fmla="*/ 6237627 w 7467600"/>
              <a:gd name="connsiteY519" fmla="*/ 2231921 h 6858000"/>
              <a:gd name="connsiteX520" fmla="*/ 5911389 w 7467600"/>
              <a:gd name="connsiteY520" fmla="*/ 1898371 h 6858000"/>
              <a:gd name="connsiteX521" fmla="*/ 6944437 w 7467600"/>
              <a:gd name="connsiteY521" fmla="*/ 1575402 h 6858000"/>
              <a:gd name="connsiteX522" fmla="*/ 6304730 w 7467600"/>
              <a:gd name="connsiteY522" fmla="*/ 1766654 h 6858000"/>
              <a:gd name="connsiteX523" fmla="*/ 6944437 w 7467600"/>
              <a:gd name="connsiteY523" fmla="*/ 1575402 h 6858000"/>
              <a:gd name="connsiteX524" fmla="*/ 7019523 w 7467600"/>
              <a:gd name="connsiteY524" fmla="*/ 1519450 h 6858000"/>
              <a:gd name="connsiteX525" fmla="*/ 6298091 w 7467600"/>
              <a:gd name="connsiteY525" fmla="*/ 1737122 h 6858000"/>
              <a:gd name="connsiteX526" fmla="*/ 7019523 w 7467600"/>
              <a:gd name="connsiteY526" fmla="*/ 1519450 h 6858000"/>
              <a:gd name="connsiteX527" fmla="*/ 2399523 w 7467600"/>
              <a:gd name="connsiteY527" fmla="*/ 1428234 h 6858000"/>
              <a:gd name="connsiteX528" fmla="*/ 2224982 w 7467600"/>
              <a:gd name="connsiteY528" fmla="*/ 1826201 h 6858000"/>
              <a:gd name="connsiteX529" fmla="*/ 2096099 w 7467600"/>
              <a:gd name="connsiteY529" fmla="*/ 2345900 h 6858000"/>
              <a:gd name="connsiteX530" fmla="*/ 2283317 w 7467600"/>
              <a:gd name="connsiteY530" fmla="*/ 1796925 h 6858000"/>
              <a:gd name="connsiteX531" fmla="*/ 2399523 w 7467600"/>
              <a:gd name="connsiteY531" fmla="*/ 1428234 h 6858000"/>
              <a:gd name="connsiteX532" fmla="*/ 2448558 w 7467600"/>
              <a:gd name="connsiteY532" fmla="*/ 1373435 h 6858000"/>
              <a:gd name="connsiteX533" fmla="*/ 2312521 w 7467600"/>
              <a:gd name="connsiteY533" fmla="*/ 1806140 h 6858000"/>
              <a:gd name="connsiteX534" fmla="*/ 2127533 w 7467600"/>
              <a:gd name="connsiteY534" fmla="*/ 2348380 h 6858000"/>
              <a:gd name="connsiteX535" fmla="*/ 2358080 w 7467600"/>
              <a:gd name="connsiteY535" fmla="*/ 1866134 h 6858000"/>
              <a:gd name="connsiteX536" fmla="*/ 2407436 w 7467600"/>
              <a:gd name="connsiteY536" fmla="*/ 1651070 h 6858000"/>
              <a:gd name="connsiteX537" fmla="*/ 2448558 w 7467600"/>
              <a:gd name="connsiteY537" fmla="*/ 1373435 h 6858000"/>
              <a:gd name="connsiteX538" fmla="*/ 278707 w 7467600"/>
              <a:gd name="connsiteY538" fmla="*/ 1352270 h 6858000"/>
              <a:gd name="connsiteX539" fmla="*/ 321570 w 7467600"/>
              <a:gd name="connsiteY539" fmla="*/ 1861610 h 6858000"/>
              <a:gd name="connsiteX540" fmla="*/ 294281 w 7467600"/>
              <a:gd name="connsiteY540" fmla="*/ 1440658 h 6858000"/>
              <a:gd name="connsiteX541" fmla="*/ 278707 w 7467600"/>
              <a:gd name="connsiteY541" fmla="*/ 1352270 h 6858000"/>
              <a:gd name="connsiteX542" fmla="*/ 1423821 w 7467600"/>
              <a:gd name="connsiteY542" fmla="*/ 1351958 h 6858000"/>
              <a:gd name="connsiteX543" fmla="*/ 1638521 w 7467600"/>
              <a:gd name="connsiteY543" fmla="*/ 1908470 h 6858000"/>
              <a:gd name="connsiteX544" fmla="*/ 1754199 w 7467600"/>
              <a:gd name="connsiteY544" fmla="*/ 2149284 h 6858000"/>
              <a:gd name="connsiteX545" fmla="*/ 1908359 w 7467600"/>
              <a:gd name="connsiteY545" fmla="*/ 2364988 h 6858000"/>
              <a:gd name="connsiteX546" fmla="*/ 1647661 w 7467600"/>
              <a:gd name="connsiteY546" fmla="*/ 1825945 h 6858000"/>
              <a:gd name="connsiteX547" fmla="*/ 1423821 w 7467600"/>
              <a:gd name="connsiteY547" fmla="*/ 1351958 h 6858000"/>
              <a:gd name="connsiteX548" fmla="*/ 1431890 w 7467600"/>
              <a:gd name="connsiteY548" fmla="*/ 1306475 h 6858000"/>
              <a:gd name="connsiteX549" fmla="*/ 1507597 w 7467600"/>
              <a:gd name="connsiteY549" fmla="*/ 1446132 h 6858000"/>
              <a:gd name="connsiteX550" fmla="*/ 1674586 w 7467600"/>
              <a:gd name="connsiteY550" fmla="*/ 1813832 h 6858000"/>
              <a:gd name="connsiteX551" fmla="*/ 1815950 w 7467600"/>
              <a:gd name="connsiteY551" fmla="*/ 2128564 h 6858000"/>
              <a:gd name="connsiteX552" fmla="*/ 1984242 w 7467600"/>
              <a:gd name="connsiteY552" fmla="*/ 2430829 h 6858000"/>
              <a:gd name="connsiteX553" fmla="*/ 2014023 w 7467600"/>
              <a:gd name="connsiteY553" fmla="*/ 2450995 h 6858000"/>
              <a:gd name="connsiteX554" fmla="*/ 1747337 w 7467600"/>
              <a:gd name="connsiteY554" fmla="*/ 1855264 h 6858000"/>
              <a:gd name="connsiteX555" fmla="*/ 1533749 w 7467600"/>
              <a:gd name="connsiteY555" fmla="*/ 1478656 h 6858000"/>
              <a:gd name="connsiteX556" fmla="*/ 1431890 w 7467600"/>
              <a:gd name="connsiteY556" fmla="*/ 1306475 h 6858000"/>
              <a:gd name="connsiteX557" fmla="*/ 5052692 w 7467600"/>
              <a:gd name="connsiteY557" fmla="*/ 1292994 h 6858000"/>
              <a:gd name="connsiteX558" fmla="*/ 5200661 w 7467600"/>
              <a:gd name="connsiteY558" fmla="*/ 1635186 h 6858000"/>
              <a:gd name="connsiteX559" fmla="*/ 5297138 w 7467600"/>
              <a:gd name="connsiteY559" fmla="*/ 1906351 h 6858000"/>
              <a:gd name="connsiteX560" fmla="*/ 5052692 w 7467600"/>
              <a:gd name="connsiteY560" fmla="*/ 1292994 h 6858000"/>
              <a:gd name="connsiteX561" fmla="*/ 5009948 w 7467600"/>
              <a:gd name="connsiteY561" fmla="*/ 1273619 h 6858000"/>
              <a:gd name="connsiteX562" fmla="*/ 5121777 w 7467600"/>
              <a:gd name="connsiteY562" fmla="*/ 1654213 h 6858000"/>
              <a:gd name="connsiteX563" fmla="*/ 5293545 w 7467600"/>
              <a:gd name="connsiteY563" fmla="*/ 2072247 h 6858000"/>
              <a:gd name="connsiteX564" fmla="*/ 5294042 w 7467600"/>
              <a:gd name="connsiteY564" fmla="*/ 2065019 h 6858000"/>
              <a:gd name="connsiteX565" fmla="*/ 5171936 w 7467600"/>
              <a:gd name="connsiteY565" fmla="*/ 1647613 h 6858000"/>
              <a:gd name="connsiteX566" fmla="*/ 5009948 w 7467600"/>
              <a:gd name="connsiteY566" fmla="*/ 1273619 h 6858000"/>
              <a:gd name="connsiteX567" fmla="*/ 655236 w 7467600"/>
              <a:gd name="connsiteY567" fmla="*/ 1268632 h 6858000"/>
              <a:gd name="connsiteX568" fmla="*/ 839521 w 7467600"/>
              <a:gd name="connsiteY568" fmla="*/ 1685315 h 6858000"/>
              <a:gd name="connsiteX569" fmla="*/ 1109416 w 7467600"/>
              <a:gd name="connsiteY569" fmla="*/ 2061663 h 6858000"/>
              <a:gd name="connsiteX570" fmla="*/ 1298300 w 7467600"/>
              <a:gd name="connsiteY570" fmla="*/ 2247742 h 6858000"/>
              <a:gd name="connsiteX571" fmla="*/ 1125871 w 7467600"/>
              <a:gd name="connsiteY571" fmla="*/ 1989513 h 6858000"/>
              <a:gd name="connsiteX572" fmla="*/ 981574 w 7467600"/>
              <a:gd name="connsiteY572" fmla="*/ 1783157 h 6858000"/>
              <a:gd name="connsiteX573" fmla="*/ 922198 w 7467600"/>
              <a:gd name="connsiteY573" fmla="*/ 1677437 h 6858000"/>
              <a:gd name="connsiteX574" fmla="*/ 869293 w 7467600"/>
              <a:gd name="connsiteY574" fmla="*/ 1583214 h 6858000"/>
              <a:gd name="connsiteX575" fmla="*/ 751431 w 7467600"/>
              <a:gd name="connsiteY575" fmla="*/ 1405731 h 6858000"/>
              <a:gd name="connsiteX576" fmla="*/ 655236 w 7467600"/>
              <a:gd name="connsiteY576" fmla="*/ 1268632 h 6858000"/>
              <a:gd name="connsiteX577" fmla="*/ 6516292 w 7467600"/>
              <a:gd name="connsiteY577" fmla="*/ 1263064 h 6858000"/>
              <a:gd name="connsiteX578" fmla="*/ 5736320 w 7467600"/>
              <a:gd name="connsiteY578" fmla="*/ 1501803 h 6858000"/>
              <a:gd name="connsiteX579" fmla="*/ 6516292 w 7467600"/>
              <a:gd name="connsiteY579" fmla="*/ 1263064 h 6858000"/>
              <a:gd name="connsiteX580" fmla="*/ 291466 w 7467600"/>
              <a:gd name="connsiteY580" fmla="*/ 1250369 h 6858000"/>
              <a:gd name="connsiteX581" fmla="*/ 323180 w 7467600"/>
              <a:gd name="connsiteY581" fmla="*/ 1435283 h 6858000"/>
              <a:gd name="connsiteX582" fmla="*/ 349381 w 7467600"/>
              <a:gd name="connsiteY582" fmla="*/ 1875041 h 6858000"/>
              <a:gd name="connsiteX583" fmla="*/ 374363 w 7467600"/>
              <a:gd name="connsiteY583" fmla="*/ 1506494 h 6858000"/>
              <a:gd name="connsiteX584" fmla="*/ 302168 w 7467600"/>
              <a:gd name="connsiteY584" fmla="*/ 1274495 h 6858000"/>
              <a:gd name="connsiteX585" fmla="*/ 291466 w 7467600"/>
              <a:gd name="connsiteY585" fmla="*/ 1250369 h 6858000"/>
              <a:gd name="connsiteX586" fmla="*/ 678222 w 7467600"/>
              <a:gd name="connsiteY586" fmla="*/ 1248670 h 6858000"/>
              <a:gd name="connsiteX587" fmla="*/ 775536 w 7467600"/>
              <a:gd name="connsiteY587" fmla="*/ 1388015 h 6858000"/>
              <a:gd name="connsiteX588" fmla="*/ 894529 w 7467600"/>
              <a:gd name="connsiteY588" fmla="*/ 1567739 h 6858000"/>
              <a:gd name="connsiteX589" fmla="*/ 948000 w 7467600"/>
              <a:gd name="connsiteY589" fmla="*/ 1663088 h 6858000"/>
              <a:gd name="connsiteX590" fmla="*/ 1006812 w 7467600"/>
              <a:gd name="connsiteY590" fmla="*/ 1767683 h 6858000"/>
              <a:gd name="connsiteX591" fmla="*/ 1149133 w 7467600"/>
              <a:gd name="connsiteY591" fmla="*/ 1971513 h 6858000"/>
              <a:gd name="connsiteX592" fmla="*/ 1333952 w 7467600"/>
              <a:gd name="connsiteY592" fmla="*/ 2251620 h 6858000"/>
              <a:gd name="connsiteX593" fmla="*/ 1337329 w 7467600"/>
              <a:gd name="connsiteY593" fmla="*/ 2258350 h 6858000"/>
              <a:gd name="connsiteX594" fmla="*/ 1014726 w 7467600"/>
              <a:gd name="connsiteY594" fmla="*/ 1615556 h 6858000"/>
              <a:gd name="connsiteX595" fmla="*/ 678222 w 7467600"/>
              <a:gd name="connsiteY595" fmla="*/ 1248670 h 6858000"/>
              <a:gd name="connsiteX596" fmla="*/ 6691602 w 7467600"/>
              <a:gd name="connsiteY596" fmla="*/ 1140573 h 6858000"/>
              <a:gd name="connsiteX597" fmla="*/ 6571100 w 7467600"/>
              <a:gd name="connsiteY597" fmla="*/ 1183662 h 6858000"/>
              <a:gd name="connsiteX598" fmla="*/ 6241687 w 7467600"/>
              <a:gd name="connsiteY598" fmla="*/ 1257600 h 6858000"/>
              <a:gd name="connsiteX599" fmla="*/ 5693009 w 7467600"/>
              <a:gd name="connsiteY599" fmla="*/ 1478256 h 6858000"/>
              <a:gd name="connsiteX600" fmla="*/ 6548420 w 7467600"/>
              <a:gd name="connsiteY600" fmla="*/ 1214599 h 6858000"/>
              <a:gd name="connsiteX601" fmla="*/ 6605473 w 7467600"/>
              <a:gd name="connsiteY601" fmla="*/ 1184686 h 6858000"/>
              <a:gd name="connsiteX602" fmla="*/ 6691602 w 7467600"/>
              <a:gd name="connsiteY602" fmla="*/ 1140573 h 6858000"/>
              <a:gd name="connsiteX603" fmla="*/ 4002475 w 7467600"/>
              <a:gd name="connsiteY603" fmla="*/ 1037802 h 6858000"/>
              <a:gd name="connsiteX604" fmla="*/ 4000324 w 7467600"/>
              <a:gd name="connsiteY604" fmla="*/ 1039362 h 6858000"/>
              <a:gd name="connsiteX605" fmla="*/ 4002862 w 7467600"/>
              <a:gd name="connsiteY605" fmla="*/ 1042866 h 6858000"/>
              <a:gd name="connsiteX606" fmla="*/ 4002475 w 7467600"/>
              <a:gd name="connsiteY606" fmla="*/ 1037802 h 6858000"/>
              <a:gd name="connsiteX607" fmla="*/ 506322 w 7467600"/>
              <a:gd name="connsiteY607" fmla="*/ 1020997 h 6858000"/>
              <a:gd name="connsiteX608" fmla="*/ 533068 w 7467600"/>
              <a:gd name="connsiteY608" fmla="*/ 1029409 h 6858000"/>
              <a:gd name="connsiteX609" fmla="*/ 1232525 w 7467600"/>
              <a:gd name="connsiteY609" fmla="*/ 1804675 h 6858000"/>
              <a:gd name="connsiteX610" fmla="*/ 1388858 w 7467600"/>
              <a:gd name="connsiteY610" fmla="*/ 2368011 h 6858000"/>
              <a:gd name="connsiteX611" fmla="*/ 1384098 w 7467600"/>
              <a:gd name="connsiteY611" fmla="*/ 2378125 h 6858000"/>
              <a:gd name="connsiteX612" fmla="*/ 1425393 w 7467600"/>
              <a:gd name="connsiteY612" fmla="*/ 2589124 h 6858000"/>
              <a:gd name="connsiteX613" fmla="*/ 1424001 w 7467600"/>
              <a:gd name="connsiteY613" fmla="*/ 2597541 h 6858000"/>
              <a:gd name="connsiteX614" fmla="*/ 2152729 w 7467600"/>
              <a:gd name="connsiteY614" fmla="*/ 2864487 h 6858000"/>
              <a:gd name="connsiteX615" fmla="*/ 2020609 w 7467600"/>
              <a:gd name="connsiteY615" fmla="*/ 2539671 h 6858000"/>
              <a:gd name="connsiteX616" fmla="*/ 2018920 w 7467600"/>
              <a:gd name="connsiteY616" fmla="*/ 2536309 h 6858000"/>
              <a:gd name="connsiteX617" fmla="*/ 1342441 w 7467600"/>
              <a:gd name="connsiteY617" fmla="*/ 1173017 h 6858000"/>
              <a:gd name="connsiteX618" fmla="*/ 1367925 w 7467600"/>
              <a:gd name="connsiteY618" fmla="*/ 1135648 h 6858000"/>
              <a:gd name="connsiteX619" fmla="*/ 1771401 w 7467600"/>
              <a:gd name="connsiteY619" fmla="*/ 1806673 h 6858000"/>
              <a:gd name="connsiteX620" fmla="*/ 1972385 w 7467600"/>
              <a:gd name="connsiteY620" fmla="*/ 2198735 h 6858000"/>
              <a:gd name="connsiteX621" fmla="*/ 2040892 w 7467600"/>
              <a:gd name="connsiteY621" fmla="*/ 2405205 h 6858000"/>
              <a:gd name="connsiteX622" fmla="*/ 2131689 w 7467600"/>
              <a:gd name="connsiteY622" fmla="*/ 1936926 h 6858000"/>
              <a:gd name="connsiteX623" fmla="*/ 2454820 w 7467600"/>
              <a:gd name="connsiteY623" fmla="*/ 1248808 h 6858000"/>
              <a:gd name="connsiteX624" fmla="*/ 2492512 w 7467600"/>
              <a:gd name="connsiteY624" fmla="*/ 1302920 h 6858000"/>
              <a:gd name="connsiteX625" fmla="*/ 2081216 w 7467600"/>
              <a:gd name="connsiteY625" fmla="*/ 2527513 h 6858000"/>
              <a:gd name="connsiteX626" fmla="*/ 2081211 w 7467600"/>
              <a:gd name="connsiteY626" fmla="*/ 2528916 h 6858000"/>
              <a:gd name="connsiteX627" fmla="*/ 2199067 w 7467600"/>
              <a:gd name="connsiteY627" fmla="*/ 2884061 h 6858000"/>
              <a:gd name="connsiteX628" fmla="*/ 3192586 w 7467600"/>
              <a:gd name="connsiteY628" fmla="*/ 3411496 h 6858000"/>
              <a:gd name="connsiteX629" fmla="*/ 3182620 w 7467600"/>
              <a:gd name="connsiteY629" fmla="*/ 3483279 h 6858000"/>
              <a:gd name="connsiteX630" fmla="*/ 2435119 w 7467600"/>
              <a:gd name="connsiteY630" fmla="*/ 3080173 h 6858000"/>
              <a:gd name="connsiteX631" fmla="*/ 2410152 w 7467600"/>
              <a:gd name="connsiteY631" fmla="*/ 3063751 h 6858000"/>
              <a:gd name="connsiteX632" fmla="*/ 2408099 w 7467600"/>
              <a:gd name="connsiteY632" fmla="*/ 3064403 h 6858000"/>
              <a:gd name="connsiteX633" fmla="*/ 2407218 w 7467600"/>
              <a:gd name="connsiteY633" fmla="*/ 3070324 h 6858000"/>
              <a:gd name="connsiteX634" fmla="*/ 2380138 w 7467600"/>
              <a:gd name="connsiteY634" fmla="*/ 3099341 h 6858000"/>
              <a:gd name="connsiteX635" fmla="*/ 1765923 w 7467600"/>
              <a:gd name="connsiteY635" fmla="*/ 3581043 h 6858000"/>
              <a:gd name="connsiteX636" fmla="*/ 1702258 w 7467600"/>
              <a:gd name="connsiteY636" fmla="*/ 3612286 h 6858000"/>
              <a:gd name="connsiteX637" fmla="*/ 1538370 w 7467600"/>
              <a:gd name="connsiteY637" fmla="*/ 3811804 h 6858000"/>
              <a:gd name="connsiteX638" fmla="*/ 542867 w 7467600"/>
              <a:gd name="connsiteY638" fmla="*/ 4944092 h 6858000"/>
              <a:gd name="connsiteX639" fmla="*/ 515800 w 7467600"/>
              <a:gd name="connsiteY639" fmla="*/ 4862180 h 6858000"/>
              <a:gd name="connsiteX640" fmla="*/ 909145 w 7467600"/>
              <a:gd name="connsiteY640" fmla="*/ 4199225 h 6858000"/>
              <a:gd name="connsiteX641" fmla="*/ 1214067 w 7467600"/>
              <a:gd name="connsiteY641" fmla="*/ 3908561 h 6858000"/>
              <a:gd name="connsiteX642" fmla="*/ 640967 w 7467600"/>
              <a:gd name="connsiteY642" fmla="*/ 4105601 h 6858000"/>
              <a:gd name="connsiteX643" fmla="*/ 112563 w 7467600"/>
              <a:gd name="connsiteY643" fmla="*/ 4396952 h 6858000"/>
              <a:gd name="connsiteX644" fmla="*/ 0 w 7467600"/>
              <a:gd name="connsiteY644" fmla="*/ 4466006 h 6858000"/>
              <a:gd name="connsiteX645" fmla="*/ 0 w 7467600"/>
              <a:gd name="connsiteY645" fmla="*/ 4233763 h 6858000"/>
              <a:gd name="connsiteX646" fmla="*/ 36881 w 7467600"/>
              <a:gd name="connsiteY646" fmla="*/ 4200118 h 6858000"/>
              <a:gd name="connsiteX647" fmla="*/ 910534 w 7467600"/>
              <a:gd name="connsiteY647" fmla="*/ 3629753 h 6858000"/>
              <a:gd name="connsiteX648" fmla="*/ 1578717 w 7467600"/>
              <a:gd name="connsiteY648" fmla="*/ 3575982 h 6858000"/>
              <a:gd name="connsiteX649" fmla="*/ 2338780 w 7467600"/>
              <a:gd name="connsiteY649" fmla="*/ 3033725 h 6858000"/>
              <a:gd name="connsiteX650" fmla="*/ 1807991 w 7467600"/>
              <a:gd name="connsiteY650" fmla="*/ 2807184 h 6858000"/>
              <a:gd name="connsiteX651" fmla="*/ 1416358 w 7467600"/>
              <a:gd name="connsiteY651" fmla="*/ 3112571 h 6858000"/>
              <a:gd name="connsiteX652" fmla="*/ 939066 w 7467600"/>
              <a:gd name="connsiteY652" fmla="*/ 3378798 h 6858000"/>
              <a:gd name="connsiteX653" fmla="*/ 115099 w 7467600"/>
              <a:gd name="connsiteY653" fmla="*/ 3607650 h 6858000"/>
              <a:gd name="connsiteX654" fmla="*/ 97284 w 7467600"/>
              <a:gd name="connsiteY654" fmla="*/ 3520393 h 6858000"/>
              <a:gd name="connsiteX655" fmla="*/ 922050 w 7467600"/>
              <a:gd name="connsiteY655" fmla="*/ 3074867 h 6858000"/>
              <a:gd name="connsiteX656" fmla="*/ 1405265 w 7467600"/>
              <a:gd name="connsiteY656" fmla="*/ 3016319 h 6858000"/>
              <a:gd name="connsiteX657" fmla="*/ 1407512 w 7467600"/>
              <a:gd name="connsiteY657" fmla="*/ 3018001 h 6858000"/>
              <a:gd name="connsiteX658" fmla="*/ 1726266 w 7467600"/>
              <a:gd name="connsiteY658" fmla="*/ 2777274 h 6858000"/>
              <a:gd name="connsiteX659" fmla="*/ 625390 w 7467600"/>
              <a:gd name="connsiteY659" fmla="*/ 2514541 h 6858000"/>
              <a:gd name="connsiteX660" fmla="*/ 619799 w 7467600"/>
              <a:gd name="connsiteY660" fmla="*/ 2527180 h 6858000"/>
              <a:gd name="connsiteX661" fmla="*/ 310030 w 7467600"/>
              <a:gd name="connsiteY661" fmla="*/ 2771818 h 6858000"/>
              <a:gd name="connsiteX662" fmla="*/ 173877 w 7467600"/>
              <a:gd name="connsiteY662" fmla="*/ 2937056 h 6858000"/>
              <a:gd name="connsiteX663" fmla="*/ 77889 w 7467600"/>
              <a:gd name="connsiteY663" fmla="*/ 3138440 h 6858000"/>
              <a:gd name="connsiteX664" fmla="*/ 0 w 7467600"/>
              <a:gd name="connsiteY664" fmla="*/ 3271395 h 6858000"/>
              <a:gd name="connsiteX665" fmla="*/ 0 w 7467600"/>
              <a:gd name="connsiteY665" fmla="*/ 3153002 h 6858000"/>
              <a:gd name="connsiteX666" fmla="*/ 2386 w 7467600"/>
              <a:gd name="connsiteY666" fmla="*/ 3149203 h 6858000"/>
              <a:gd name="connsiteX667" fmla="*/ 89753 w 7467600"/>
              <a:gd name="connsiteY667" fmla="*/ 2987702 h 6858000"/>
              <a:gd name="connsiteX668" fmla="*/ 76869 w 7467600"/>
              <a:gd name="connsiteY668" fmla="*/ 3005404 h 6858000"/>
              <a:gd name="connsiteX669" fmla="*/ 32049 w 7467600"/>
              <a:gd name="connsiteY669" fmla="*/ 3065814 h 6858000"/>
              <a:gd name="connsiteX670" fmla="*/ 0 w 7467600"/>
              <a:gd name="connsiteY670" fmla="*/ 3108744 h 6858000"/>
              <a:gd name="connsiteX671" fmla="*/ 0 w 7467600"/>
              <a:gd name="connsiteY671" fmla="*/ 3058059 h 6858000"/>
              <a:gd name="connsiteX672" fmla="*/ 7610 w 7467600"/>
              <a:gd name="connsiteY672" fmla="*/ 3047889 h 6858000"/>
              <a:gd name="connsiteX673" fmla="*/ 52419 w 7467600"/>
              <a:gd name="connsiteY673" fmla="*/ 2987479 h 6858000"/>
              <a:gd name="connsiteX674" fmla="*/ 59142 w 7467600"/>
              <a:gd name="connsiteY674" fmla="*/ 2978488 h 6858000"/>
              <a:gd name="connsiteX675" fmla="*/ 0 w 7467600"/>
              <a:gd name="connsiteY675" fmla="*/ 3015334 h 6858000"/>
              <a:gd name="connsiteX676" fmla="*/ 0 w 7467600"/>
              <a:gd name="connsiteY676" fmla="*/ 2914286 h 6858000"/>
              <a:gd name="connsiteX677" fmla="*/ 36383 w 7467600"/>
              <a:gd name="connsiteY677" fmla="*/ 2901128 h 6858000"/>
              <a:gd name="connsiteX678" fmla="*/ 156329 w 7467600"/>
              <a:gd name="connsiteY678" fmla="*/ 2840533 h 6858000"/>
              <a:gd name="connsiteX679" fmla="*/ 358355 w 7467600"/>
              <a:gd name="connsiteY679" fmla="*/ 2620471 h 6858000"/>
              <a:gd name="connsiteX680" fmla="*/ 510577 w 7467600"/>
              <a:gd name="connsiteY680" fmla="*/ 2501244 h 6858000"/>
              <a:gd name="connsiteX681" fmla="*/ 211967 w 7467600"/>
              <a:gd name="connsiteY681" fmla="*/ 2479171 h 6858000"/>
              <a:gd name="connsiteX682" fmla="*/ 0 w 7467600"/>
              <a:gd name="connsiteY682" fmla="*/ 2476398 h 6858000"/>
              <a:gd name="connsiteX683" fmla="*/ 0 w 7467600"/>
              <a:gd name="connsiteY683" fmla="*/ 2389189 h 6858000"/>
              <a:gd name="connsiteX684" fmla="*/ 103062 w 7467600"/>
              <a:gd name="connsiteY684" fmla="*/ 2389518 h 6858000"/>
              <a:gd name="connsiteX685" fmla="*/ 510734 w 7467600"/>
              <a:gd name="connsiteY685" fmla="*/ 2416201 h 6858000"/>
              <a:gd name="connsiteX686" fmla="*/ 279257 w 7467600"/>
              <a:gd name="connsiteY686" fmla="*/ 2092102 h 6858000"/>
              <a:gd name="connsiteX687" fmla="*/ 65265 w 7467600"/>
              <a:gd name="connsiteY687" fmla="*/ 2006049 h 6858000"/>
              <a:gd name="connsiteX688" fmla="*/ 0 w 7467600"/>
              <a:gd name="connsiteY688" fmla="*/ 1982532 h 6858000"/>
              <a:gd name="connsiteX689" fmla="*/ 0 w 7467600"/>
              <a:gd name="connsiteY689" fmla="*/ 1912789 h 6858000"/>
              <a:gd name="connsiteX690" fmla="*/ 97460 w 7467600"/>
              <a:gd name="connsiteY690" fmla="*/ 1953725 h 6858000"/>
              <a:gd name="connsiteX691" fmla="*/ 221272 w 7467600"/>
              <a:gd name="connsiteY691" fmla="*/ 1980766 h 6858000"/>
              <a:gd name="connsiteX692" fmla="*/ 116765 w 7467600"/>
              <a:gd name="connsiteY692" fmla="*/ 1911033 h 6858000"/>
              <a:gd name="connsiteX693" fmla="*/ 16405 w 7467600"/>
              <a:gd name="connsiteY693" fmla="*/ 1803412 h 6858000"/>
              <a:gd name="connsiteX694" fmla="*/ 0 w 7467600"/>
              <a:gd name="connsiteY694" fmla="*/ 1784777 h 6858000"/>
              <a:gd name="connsiteX695" fmla="*/ 0 w 7467600"/>
              <a:gd name="connsiteY695" fmla="*/ 1740082 h 6858000"/>
              <a:gd name="connsiteX696" fmla="*/ 39394 w 7467600"/>
              <a:gd name="connsiteY696" fmla="*/ 1784856 h 6858000"/>
              <a:gd name="connsiteX697" fmla="*/ 135813 w 7467600"/>
              <a:gd name="connsiteY697" fmla="*/ 1888838 h 6858000"/>
              <a:gd name="connsiteX698" fmla="*/ 242575 w 7467600"/>
              <a:gd name="connsiteY698" fmla="*/ 1958841 h 6858000"/>
              <a:gd name="connsiteX699" fmla="*/ 82197 w 7467600"/>
              <a:gd name="connsiteY699" fmla="*/ 1754826 h 6858000"/>
              <a:gd name="connsiteX700" fmla="*/ 0 w 7467600"/>
              <a:gd name="connsiteY700" fmla="*/ 1679650 h 6858000"/>
              <a:gd name="connsiteX701" fmla="*/ 0 w 7467600"/>
              <a:gd name="connsiteY701" fmla="*/ 1602463 h 6858000"/>
              <a:gd name="connsiteX702" fmla="*/ 84689 w 7467600"/>
              <a:gd name="connsiteY702" fmla="*/ 1677442 h 6858000"/>
              <a:gd name="connsiteX703" fmla="*/ 298437 w 7467600"/>
              <a:gd name="connsiteY703" fmla="*/ 1968019 h 6858000"/>
              <a:gd name="connsiteX704" fmla="*/ 227269 w 7467600"/>
              <a:gd name="connsiteY704" fmla="*/ 1114064 h 6858000"/>
              <a:gd name="connsiteX705" fmla="*/ 248003 w 7467600"/>
              <a:gd name="connsiteY705" fmla="*/ 1089613 h 6858000"/>
              <a:gd name="connsiteX706" fmla="*/ 427020 w 7467600"/>
              <a:gd name="connsiteY706" fmla="*/ 1619803 h 6858000"/>
              <a:gd name="connsiteX707" fmla="*/ 340345 w 7467600"/>
              <a:gd name="connsiteY707" fmla="*/ 2027739 h 6858000"/>
              <a:gd name="connsiteX708" fmla="*/ 360865 w 7467600"/>
              <a:gd name="connsiteY708" fmla="*/ 2044827 h 6858000"/>
              <a:gd name="connsiteX709" fmla="*/ 560414 w 7467600"/>
              <a:gd name="connsiteY709" fmla="*/ 2421457 h 6858000"/>
              <a:gd name="connsiteX710" fmla="*/ 1359703 w 7467600"/>
              <a:gd name="connsiteY710" fmla="*/ 2578554 h 6858000"/>
              <a:gd name="connsiteX711" fmla="*/ 1359422 w 7467600"/>
              <a:gd name="connsiteY711" fmla="*/ 2577994 h 6858000"/>
              <a:gd name="connsiteX712" fmla="*/ 828701 w 7467600"/>
              <a:gd name="connsiteY712" fmla="*/ 1839520 h 6858000"/>
              <a:gd name="connsiteX713" fmla="*/ 494427 w 7467600"/>
              <a:gd name="connsiteY713" fmla="*/ 1092333 h 6858000"/>
              <a:gd name="connsiteX714" fmla="*/ 506322 w 7467600"/>
              <a:gd name="connsiteY714" fmla="*/ 1020997 h 6858000"/>
              <a:gd name="connsiteX715" fmla="*/ 4570198 w 7467600"/>
              <a:gd name="connsiteY715" fmla="*/ 978081 h 6858000"/>
              <a:gd name="connsiteX716" fmla="*/ 4523691 w 7467600"/>
              <a:gd name="connsiteY716" fmla="*/ 1127776 h 6858000"/>
              <a:gd name="connsiteX717" fmla="*/ 4509875 w 7467600"/>
              <a:gd name="connsiteY717" fmla="*/ 1167552 h 6858000"/>
              <a:gd name="connsiteX718" fmla="*/ 4478168 w 7467600"/>
              <a:gd name="connsiteY718" fmla="*/ 1260735 h 6858000"/>
              <a:gd name="connsiteX719" fmla="*/ 4409309 w 7467600"/>
              <a:gd name="connsiteY719" fmla="*/ 1666996 h 6858000"/>
              <a:gd name="connsiteX720" fmla="*/ 4370031 w 7467600"/>
              <a:gd name="connsiteY720" fmla="*/ 1955666 h 6858000"/>
              <a:gd name="connsiteX721" fmla="*/ 4570198 w 7467600"/>
              <a:gd name="connsiteY721" fmla="*/ 978081 h 6858000"/>
              <a:gd name="connsiteX722" fmla="*/ 4557898 w 7467600"/>
              <a:gd name="connsiteY722" fmla="*/ 900011 h 6858000"/>
              <a:gd name="connsiteX723" fmla="*/ 4344840 w 7467600"/>
              <a:gd name="connsiteY723" fmla="*/ 1922038 h 6858000"/>
              <a:gd name="connsiteX724" fmla="*/ 4378710 w 7467600"/>
              <a:gd name="connsiteY724" fmla="*/ 1665516 h 6858000"/>
              <a:gd name="connsiteX725" fmla="*/ 4448798 w 7467600"/>
              <a:gd name="connsiteY725" fmla="*/ 1253024 h 6858000"/>
              <a:gd name="connsiteX726" fmla="*/ 4480315 w 7467600"/>
              <a:gd name="connsiteY726" fmla="*/ 1158454 h 6858000"/>
              <a:gd name="connsiteX727" fmla="*/ 4494133 w 7467600"/>
              <a:gd name="connsiteY727" fmla="*/ 1118676 h 6858000"/>
              <a:gd name="connsiteX728" fmla="*/ 4557898 w 7467600"/>
              <a:gd name="connsiteY728" fmla="*/ 900011 h 6858000"/>
              <a:gd name="connsiteX729" fmla="*/ 5870151 w 7467600"/>
              <a:gd name="connsiteY729" fmla="*/ 898890 h 6858000"/>
              <a:gd name="connsiteX730" fmla="*/ 5861335 w 7467600"/>
              <a:gd name="connsiteY730" fmla="*/ 899177 h 6858000"/>
              <a:gd name="connsiteX731" fmla="*/ 5843702 w 7467600"/>
              <a:gd name="connsiteY731" fmla="*/ 899748 h 6858000"/>
              <a:gd name="connsiteX732" fmla="*/ 5651107 w 7467600"/>
              <a:gd name="connsiteY732" fmla="*/ 920306 h 6858000"/>
              <a:gd name="connsiteX733" fmla="*/ 5459407 w 7467600"/>
              <a:gd name="connsiteY733" fmla="*/ 940975 h 6858000"/>
              <a:gd name="connsiteX734" fmla="*/ 5374846 w 7467600"/>
              <a:gd name="connsiteY734" fmla="*/ 941988 h 6858000"/>
              <a:gd name="connsiteX735" fmla="*/ 5256105 w 7467600"/>
              <a:gd name="connsiteY735" fmla="*/ 945632 h 6858000"/>
              <a:gd name="connsiteX736" fmla="*/ 5107071 w 7467600"/>
              <a:gd name="connsiteY736" fmla="*/ 969720 h 6858000"/>
              <a:gd name="connsiteX737" fmla="*/ 4998681 w 7467600"/>
              <a:gd name="connsiteY737" fmla="*/ 988771 h 6858000"/>
              <a:gd name="connsiteX738" fmla="*/ 5870151 w 7467600"/>
              <a:gd name="connsiteY738" fmla="*/ 898890 h 6858000"/>
              <a:gd name="connsiteX739" fmla="*/ 5504425 w 7467600"/>
              <a:gd name="connsiteY739" fmla="*/ 848067 h 6858000"/>
              <a:gd name="connsiteX740" fmla="*/ 4968849 w 7467600"/>
              <a:gd name="connsiteY740" fmla="*/ 962318 h 6858000"/>
              <a:gd name="connsiteX741" fmla="*/ 5104039 w 7467600"/>
              <a:gd name="connsiteY741" fmla="*/ 940634 h 6858000"/>
              <a:gd name="connsiteX742" fmla="*/ 5256311 w 7467600"/>
              <a:gd name="connsiteY742" fmla="*/ 916490 h 6858000"/>
              <a:gd name="connsiteX743" fmla="*/ 5377381 w 7467600"/>
              <a:gd name="connsiteY743" fmla="*/ 912671 h 6858000"/>
              <a:gd name="connsiteX744" fmla="*/ 5460148 w 7467600"/>
              <a:gd name="connsiteY744" fmla="*/ 911442 h 6858000"/>
              <a:gd name="connsiteX745" fmla="*/ 5648971 w 7467600"/>
              <a:gd name="connsiteY745" fmla="*/ 891331 h 6858000"/>
              <a:gd name="connsiteX746" fmla="*/ 5844807 w 7467600"/>
              <a:gd name="connsiteY746" fmla="*/ 870718 h 6858000"/>
              <a:gd name="connsiteX747" fmla="*/ 5862975 w 7467600"/>
              <a:gd name="connsiteY747" fmla="*/ 869756 h 6858000"/>
              <a:gd name="connsiteX748" fmla="*/ 5920887 w 7467600"/>
              <a:gd name="connsiteY748" fmla="*/ 865929 h 6858000"/>
              <a:gd name="connsiteX749" fmla="*/ 5504425 w 7467600"/>
              <a:gd name="connsiteY749" fmla="*/ 848067 h 6858000"/>
              <a:gd name="connsiteX750" fmla="*/ 3607114 w 7467600"/>
              <a:gd name="connsiteY750" fmla="*/ 467441 h 6858000"/>
              <a:gd name="connsiteX751" fmla="*/ 3296242 w 7467600"/>
              <a:gd name="connsiteY751" fmla="*/ 807991 h 6858000"/>
              <a:gd name="connsiteX752" fmla="*/ 3174674 w 7467600"/>
              <a:gd name="connsiteY752" fmla="*/ 919759 h 6858000"/>
              <a:gd name="connsiteX753" fmla="*/ 3042978 w 7467600"/>
              <a:gd name="connsiteY753" fmla="*/ 1054894 h 6858000"/>
              <a:gd name="connsiteX754" fmla="*/ 2968914 w 7467600"/>
              <a:gd name="connsiteY754" fmla="*/ 1133756 h 6858000"/>
              <a:gd name="connsiteX755" fmla="*/ 3103823 w 7467600"/>
              <a:gd name="connsiteY755" fmla="*/ 1026814 h 6858000"/>
              <a:gd name="connsiteX756" fmla="*/ 3607114 w 7467600"/>
              <a:gd name="connsiteY756" fmla="*/ 467441 h 6858000"/>
              <a:gd name="connsiteX757" fmla="*/ 3744487 w 7467600"/>
              <a:gd name="connsiteY757" fmla="*/ 383136 h 6858000"/>
              <a:gd name="connsiteX758" fmla="*/ 3970213 w 7467600"/>
              <a:gd name="connsiteY758" fmla="*/ 995559 h 6858000"/>
              <a:gd name="connsiteX759" fmla="*/ 3744487 w 7467600"/>
              <a:gd name="connsiteY759" fmla="*/ 383136 h 6858000"/>
              <a:gd name="connsiteX760" fmla="*/ 3624562 w 7467600"/>
              <a:gd name="connsiteY760" fmla="*/ 367041 h 6858000"/>
              <a:gd name="connsiteX761" fmla="*/ 3489712 w 7467600"/>
              <a:gd name="connsiteY761" fmla="*/ 485386 h 6858000"/>
              <a:gd name="connsiteX762" fmla="*/ 3182994 w 7467600"/>
              <a:gd name="connsiteY762" fmla="*/ 828265 h 6858000"/>
              <a:gd name="connsiteX763" fmla="*/ 2892114 w 7467600"/>
              <a:gd name="connsiteY763" fmla="*/ 1172635 h 6858000"/>
              <a:gd name="connsiteX764" fmla="*/ 3021459 w 7467600"/>
              <a:gd name="connsiteY764" fmla="*/ 1035385 h 6858000"/>
              <a:gd name="connsiteX765" fmla="*/ 3153873 w 7467600"/>
              <a:gd name="connsiteY765" fmla="*/ 898971 h 6858000"/>
              <a:gd name="connsiteX766" fmla="*/ 3276511 w 7467600"/>
              <a:gd name="connsiteY766" fmla="*/ 786423 h 6858000"/>
              <a:gd name="connsiteX767" fmla="*/ 3584154 w 7467600"/>
              <a:gd name="connsiteY767" fmla="*/ 448218 h 6858000"/>
              <a:gd name="connsiteX768" fmla="*/ 3624562 w 7467600"/>
              <a:gd name="connsiteY768" fmla="*/ 367041 h 6858000"/>
              <a:gd name="connsiteX769" fmla="*/ 3766672 w 7467600"/>
              <a:gd name="connsiteY769" fmla="*/ 359429 h 6858000"/>
              <a:gd name="connsiteX770" fmla="*/ 3996338 w 7467600"/>
              <a:gd name="connsiteY770" fmla="*/ 968237 h 6858000"/>
              <a:gd name="connsiteX771" fmla="*/ 3766672 w 7467600"/>
              <a:gd name="connsiteY771" fmla="*/ 359429 h 6858000"/>
              <a:gd name="connsiteX772" fmla="*/ 5805386 w 7467600"/>
              <a:gd name="connsiteY772" fmla="*/ 239240 h 6858000"/>
              <a:gd name="connsiteX773" fmla="*/ 5736947 w 7467600"/>
              <a:gd name="connsiteY773" fmla="*/ 261367 h 6858000"/>
              <a:gd name="connsiteX774" fmla="*/ 5427012 w 7467600"/>
              <a:gd name="connsiteY774" fmla="*/ 311272 h 6858000"/>
              <a:gd name="connsiteX775" fmla="*/ 5147818 w 7467600"/>
              <a:gd name="connsiteY775" fmla="*/ 322112 h 6858000"/>
              <a:gd name="connsiteX776" fmla="*/ 5060854 w 7467600"/>
              <a:gd name="connsiteY776" fmla="*/ 311882 h 6858000"/>
              <a:gd name="connsiteX777" fmla="*/ 4945989 w 7467600"/>
              <a:gd name="connsiteY777" fmla="*/ 300516 h 6858000"/>
              <a:gd name="connsiteX778" fmla="*/ 5410479 w 7467600"/>
              <a:gd name="connsiteY778" fmla="*/ 348434 h 6858000"/>
              <a:gd name="connsiteX779" fmla="*/ 5805386 w 7467600"/>
              <a:gd name="connsiteY779" fmla="*/ 239240 h 6858000"/>
              <a:gd name="connsiteX780" fmla="*/ 5905192 w 7467600"/>
              <a:gd name="connsiteY780" fmla="*/ 163079 h 6858000"/>
              <a:gd name="connsiteX781" fmla="*/ 5865655 w 7467600"/>
              <a:gd name="connsiteY781" fmla="*/ 171901 h 6858000"/>
              <a:gd name="connsiteX782" fmla="*/ 5259740 w 7467600"/>
              <a:gd name="connsiteY782" fmla="*/ 257013 h 6858000"/>
              <a:gd name="connsiteX783" fmla="*/ 5208466 w 7467600"/>
              <a:gd name="connsiteY783" fmla="*/ 257550 h 6858000"/>
              <a:gd name="connsiteX784" fmla="*/ 4980204 w 7467600"/>
              <a:gd name="connsiteY784" fmla="*/ 271903 h 6858000"/>
              <a:gd name="connsiteX785" fmla="*/ 5068068 w 7467600"/>
              <a:gd name="connsiteY785" fmla="*/ 282244 h 6858000"/>
              <a:gd name="connsiteX786" fmla="*/ 5153231 w 7467600"/>
              <a:gd name="connsiteY786" fmla="*/ 292240 h 6858000"/>
              <a:gd name="connsiteX787" fmla="*/ 5426491 w 7467600"/>
              <a:gd name="connsiteY787" fmla="*/ 281128 h 6858000"/>
              <a:gd name="connsiteX788" fmla="*/ 5731212 w 7467600"/>
              <a:gd name="connsiteY788" fmla="*/ 231951 h 6858000"/>
              <a:gd name="connsiteX789" fmla="*/ 5905192 w 7467600"/>
              <a:gd name="connsiteY789" fmla="*/ 163079 h 6858000"/>
              <a:gd name="connsiteX790" fmla="*/ 5944437 w 7467600"/>
              <a:gd name="connsiteY790" fmla="*/ 113829 h 6858000"/>
              <a:gd name="connsiteX791" fmla="*/ 5825032 w 7467600"/>
              <a:gd name="connsiteY791" fmla="*/ 146405 h 6858000"/>
              <a:gd name="connsiteX792" fmla="*/ 4955599 w 7467600"/>
              <a:gd name="connsiteY792" fmla="*/ 247008 h 6858000"/>
              <a:gd name="connsiteX793" fmla="*/ 5210104 w 7467600"/>
              <a:gd name="connsiteY793" fmla="*/ 228123 h 6858000"/>
              <a:gd name="connsiteX794" fmla="*/ 5261015 w 7467600"/>
              <a:gd name="connsiteY794" fmla="*/ 227087 h 6858000"/>
              <a:gd name="connsiteX795" fmla="*/ 5861181 w 7467600"/>
              <a:gd name="connsiteY795" fmla="*/ 143093 h 6858000"/>
              <a:gd name="connsiteX796" fmla="*/ 5961252 w 7467600"/>
              <a:gd name="connsiteY796" fmla="*/ 114820 h 6858000"/>
              <a:gd name="connsiteX797" fmla="*/ 5944437 w 7467600"/>
              <a:gd name="connsiteY797" fmla="*/ 113829 h 6858000"/>
              <a:gd name="connsiteX798" fmla="*/ 3882765 w 7467600"/>
              <a:gd name="connsiteY798" fmla="*/ 0 h 6858000"/>
              <a:gd name="connsiteX799" fmla="*/ 3995099 w 7467600"/>
              <a:gd name="connsiteY799" fmla="*/ 0 h 6858000"/>
              <a:gd name="connsiteX800" fmla="*/ 4163818 w 7467600"/>
              <a:gd name="connsiteY800" fmla="*/ 234104 h 6858000"/>
              <a:gd name="connsiteX801" fmla="*/ 4172099 w 7467600"/>
              <a:gd name="connsiteY801" fmla="*/ 234207 h 6858000"/>
              <a:gd name="connsiteX802" fmla="*/ 4784282 w 7467600"/>
              <a:gd name="connsiteY802" fmla="*/ 276561 h 6858000"/>
              <a:gd name="connsiteX803" fmla="*/ 4801687 w 7467600"/>
              <a:gd name="connsiteY803" fmla="*/ 267764 h 6858000"/>
              <a:gd name="connsiteX804" fmla="*/ 6082788 w 7467600"/>
              <a:gd name="connsiteY804" fmla="*/ 64119 h 6858000"/>
              <a:gd name="connsiteX805" fmla="*/ 6099442 w 7467600"/>
              <a:gd name="connsiteY805" fmla="*/ 82568 h 6858000"/>
              <a:gd name="connsiteX806" fmla="*/ 4804137 w 7467600"/>
              <a:gd name="connsiteY806" fmla="*/ 320931 h 6858000"/>
              <a:gd name="connsiteX807" fmla="*/ 4227047 w 7467600"/>
              <a:gd name="connsiteY807" fmla="*/ 313415 h 6858000"/>
              <a:gd name="connsiteX808" fmla="*/ 4346041 w 7467600"/>
              <a:gd name="connsiteY808" fmla="*/ 456086 h 6858000"/>
              <a:gd name="connsiteX809" fmla="*/ 4870967 w 7467600"/>
              <a:gd name="connsiteY809" fmla="*/ 963061 h 6858000"/>
              <a:gd name="connsiteX810" fmla="*/ 4889647 w 7467600"/>
              <a:gd name="connsiteY810" fmla="*/ 957147 h 6858000"/>
              <a:gd name="connsiteX811" fmla="*/ 5422504 w 7467600"/>
              <a:gd name="connsiteY811" fmla="*/ 805191 h 6858000"/>
              <a:gd name="connsiteX812" fmla="*/ 6087656 w 7467600"/>
              <a:gd name="connsiteY812" fmla="*/ 826703 h 6858000"/>
              <a:gd name="connsiteX813" fmla="*/ 6058717 w 7467600"/>
              <a:gd name="connsiteY813" fmla="*/ 865992 h 6858000"/>
              <a:gd name="connsiteX814" fmla="*/ 4974153 w 7467600"/>
              <a:gd name="connsiteY814" fmla="*/ 1045456 h 6858000"/>
              <a:gd name="connsiteX815" fmla="*/ 5627835 w 7467600"/>
              <a:gd name="connsiteY815" fmla="*/ 1472077 h 6858000"/>
              <a:gd name="connsiteX816" fmla="*/ 5629817 w 7467600"/>
              <a:gd name="connsiteY816" fmla="*/ 1471412 h 6858000"/>
              <a:gd name="connsiteX817" fmla="*/ 5634124 w 7467600"/>
              <a:gd name="connsiteY817" fmla="*/ 1470572 h 6858000"/>
              <a:gd name="connsiteX818" fmla="*/ 5755832 w 7467600"/>
              <a:gd name="connsiteY818" fmla="*/ 1383886 h 6858000"/>
              <a:gd name="connsiteX819" fmla="*/ 6014186 w 7467600"/>
              <a:gd name="connsiteY819" fmla="*/ 1279799 h 6858000"/>
              <a:gd name="connsiteX820" fmla="*/ 6901619 w 7467600"/>
              <a:gd name="connsiteY820" fmla="*/ 1047874 h 6858000"/>
              <a:gd name="connsiteX821" fmla="*/ 6931566 w 7467600"/>
              <a:gd name="connsiteY821" fmla="*/ 1062034 h 6858000"/>
              <a:gd name="connsiteX822" fmla="*/ 5790982 w 7467600"/>
              <a:gd name="connsiteY822" fmla="*/ 1561380 h 6858000"/>
              <a:gd name="connsiteX823" fmla="*/ 6188971 w 7467600"/>
              <a:gd name="connsiteY823" fmla="*/ 1755168 h 6858000"/>
              <a:gd name="connsiteX824" fmla="*/ 6202446 w 7467600"/>
              <a:gd name="connsiteY824" fmla="*/ 1752268 h 6858000"/>
              <a:gd name="connsiteX825" fmla="*/ 7179560 w 7467600"/>
              <a:gd name="connsiteY825" fmla="*/ 1467551 h 6858000"/>
              <a:gd name="connsiteX826" fmla="*/ 7158730 w 7467600"/>
              <a:gd name="connsiteY826" fmla="*/ 1507835 h 6858000"/>
              <a:gd name="connsiteX827" fmla="*/ 6326959 w 7467600"/>
              <a:gd name="connsiteY827" fmla="*/ 1817686 h 6858000"/>
              <a:gd name="connsiteX828" fmla="*/ 6537433 w 7467600"/>
              <a:gd name="connsiteY828" fmla="*/ 1907790 h 6858000"/>
              <a:gd name="connsiteX829" fmla="*/ 6550221 w 7467600"/>
              <a:gd name="connsiteY829" fmla="*/ 1910729 h 6858000"/>
              <a:gd name="connsiteX830" fmla="*/ 6964438 w 7467600"/>
              <a:gd name="connsiteY830" fmla="*/ 2209505 h 6858000"/>
              <a:gd name="connsiteX831" fmla="*/ 7367862 w 7467600"/>
              <a:gd name="connsiteY831" fmla="*/ 2806833 h 6858000"/>
              <a:gd name="connsiteX832" fmla="*/ 7364329 w 7467600"/>
              <a:gd name="connsiteY832" fmla="*/ 2826907 h 6858000"/>
              <a:gd name="connsiteX833" fmla="*/ 7290545 w 7467600"/>
              <a:gd name="connsiteY833" fmla="*/ 2850663 h 6858000"/>
              <a:gd name="connsiteX834" fmla="*/ 6472036 w 7467600"/>
              <a:gd name="connsiteY834" fmla="*/ 1959003 h 6858000"/>
              <a:gd name="connsiteX835" fmla="*/ 5792897 w 7467600"/>
              <a:gd name="connsiteY835" fmla="*/ 1647747 h 6858000"/>
              <a:gd name="connsiteX836" fmla="*/ 5842751 w 7467600"/>
              <a:gd name="connsiteY836" fmla="*/ 1816112 h 6858000"/>
              <a:gd name="connsiteX837" fmla="*/ 5847424 w 7467600"/>
              <a:gd name="connsiteY837" fmla="*/ 1815776 h 6858000"/>
              <a:gd name="connsiteX838" fmla="*/ 6399821 w 7467600"/>
              <a:gd name="connsiteY838" fmla="*/ 2344799 h 6858000"/>
              <a:gd name="connsiteX839" fmla="*/ 6323232 w 7467600"/>
              <a:gd name="connsiteY839" fmla="*/ 2389634 h 6858000"/>
              <a:gd name="connsiteX840" fmla="*/ 5942958 w 7467600"/>
              <a:gd name="connsiteY840" fmla="*/ 2077708 h 6858000"/>
              <a:gd name="connsiteX841" fmla="*/ 5921559 w 7467600"/>
              <a:gd name="connsiteY841" fmla="*/ 2378596 h 6858000"/>
              <a:gd name="connsiteX842" fmla="*/ 5817651 w 7467600"/>
              <a:gd name="connsiteY842" fmla="*/ 3023919 h 6858000"/>
              <a:gd name="connsiteX843" fmla="*/ 5729634 w 7467600"/>
              <a:gd name="connsiteY843" fmla="*/ 3051849 h 6858000"/>
              <a:gd name="connsiteX844" fmla="*/ 5611018 w 7467600"/>
              <a:gd name="connsiteY844" fmla="*/ 2316769 h 6858000"/>
              <a:gd name="connsiteX845" fmla="*/ 5687608 w 7467600"/>
              <a:gd name="connsiteY845" fmla="*/ 2039972 h 6858000"/>
              <a:gd name="connsiteX846" fmla="*/ 5657554 w 7467600"/>
              <a:gd name="connsiteY846" fmla="*/ 1576445 h 6858000"/>
              <a:gd name="connsiteX847" fmla="*/ 5150475 w 7467600"/>
              <a:gd name="connsiteY847" fmla="*/ 1274012 h 6858000"/>
              <a:gd name="connsiteX848" fmla="*/ 5349142 w 7467600"/>
              <a:gd name="connsiteY848" fmla="*/ 2204405 h 6858000"/>
              <a:gd name="connsiteX849" fmla="*/ 5262214 w 7467600"/>
              <a:gd name="connsiteY849" fmla="*/ 2233836 h 6858000"/>
              <a:gd name="connsiteX850" fmla="*/ 4981539 w 7467600"/>
              <a:gd name="connsiteY850" fmla="*/ 1542201 h 6858000"/>
              <a:gd name="connsiteX851" fmla="*/ 4958461 w 7467600"/>
              <a:gd name="connsiteY851" fmla="*/ 1136957 h 6858000"/>
              <a:gd name="connsiteX852" fmla="*/ 4655015 w 7467600"/>
              <a:gd name="connsiteY852" fmla="*/ 891426 h 6858000"/>
              <a:gd name="connsiteX853" fmla="*/ 4348002 w 7467600"/>
              <a:gd name="connsiteY853" fmla="*/ 2205895 h 6858000"/>
              <a:gd name="connsiteX854" fmla="*/ 4262250 w 7467600"/>
              <a:gd name="connsiteY854" fmla="*/ 2219972 h 6858000"/>
              <a:gd name="connsiteX855" fmla="*/ 4550611 w 7467600"/>
              <a:gd name="connsiteY855" fmla="*/ 817540 h 6858000"/>
              <a:gd name="connsiteX856" fmla="*/ 4564418 w 7467600"/>
              <a:gd name="connsiteY856" fmla="*/ 808293 h 6858000"/>
              <a:gd name="connsiteX857" fmla="*/ 4266388 w 7467600"/>
              <a:gd name="connsiteY857" fmla="*/ 500083 h 6858000"/>
              <a:gd name="connsiteX858" fmla="*/ 4032842 w 7467600"/>
              <a:gd name="connsiteY858" fmla="*/ 211809 h 6858000"/>
              <a:gd name="connsiteX859" fmla="*/ 3882765 w 7467600"/>
              <a:gd name="connsiteY859" fmla="*/ 0 h 6858000"/>
              <a:gd name="connsiteX860" fmla="*/ 3721337 w 7467600"/>
              <a:gd name="connsiteY860" fmla="*/ 0 h 6858000"/>
              <a:gd name="connsiteX861" fmla="*/ 3797544 w 7467600"/>
              <a:gd name="connsiteY861" fmla="*/ 0 h 6858000"/>
              <a:gd name="connsiteX862" fmla="*/ 3775734 w 7467600"/>
              <a:gd name="connsiteY862" fmla="*/ 95131 h 6858000"/>
              <a:gd name="connsiteX863" fmla="*/ 3724807 w 7467600"/>
              <a:gd name="connsiteY863" fmla="*/ 272257 h 6858000"/>
              <a:gd name="connsiteX864" fmla="*/ 3726844 w 7467600"/>
              <a:gd name="connsiteY864" fmla="*/ 282988 h 6858000"/>
              <a:gd name="connsiteX865" fmla="*/ 3742664 w 7467600"/>
              <a:gd name="connsiteY865" fmla="*/ 279918 h 6858000"/>
              <a:gd name="connsiteX866" fmla="*/ 4103910 w 7467600"/>
              <a:gd name="connsiteY866" fmla="*/ 1161917 h 6858000"/>
              <a:gd name="connsiteX867" fmla="*/ 4020269 w 7467600"/>
              <a:gd name="connsiteY867" fmla="*/ 1200406 h 6858000"/>
              <a:gd name="connsiteX868" fmla="*/ 3674882 w 7467600"/>
              <a:gd name="connsiteY868" fmla="*/ 488524 h 6858000"/>
              <a:gd name="connsiteX869" fmla="*/ 3132682 w 7467600"/>
              <a:gd name="connsiteY869" fmla="*/ 1072284 h 6858000"/>
              <a:gd name="connsiteX870" fmla="*/ 2716346 w 7467600"/>
              <a:gd name="connsiteY870" fmla="*/ 1276376 h 6858000"/>
              <a:gd name="connsiteX871" fmla="*/ 2716772 w 7467600"/>
              <a:gd name="connsiteY871" fmla="*/ 1255462 h 6858000"/>
              <a:gd name="connsiteX872" fmla="*/ 3471096 w 7467600"/>
              <a:gd name="connsiteY872" fmla="*/ 437072 h 6858000"/>
              <a:gd name="connsiteX873" fmla="*/ 3639057 w 7467600"/>
              <a:gd name="connsiteY873" fmla="*/ 286334 h 6858000"/>
              <a:gd name="connsiteX874" fmla="*/ 3640309 w 7467600"/>
              <a:gd name="connsiteY874" fmla="*/ 284664 h 6858000"/>
              <a:gd name="connsiteX875" fmla="*/ 3646022 w 7467600"/>
              <a:gd name="connsiteY875" fmla="*/ 276711 h 6858000"/>
              <a:gd name="connsiteX876" fmla="*/ 3707943 w 7467600"/>
              <a:gd name="connsiteY876" fmla="*/ 65958 h 6858000"/>
              <a:gd name="connsiteX877" fmla="*/ 3721337 w 7467600"/>
              <a:gd name="connsiteY877" fmla="*/ 0 h 6858000"/>
              <a:gd name="connsiteX878" fmla="*/ 2867960 w 7467600"/>
              <a:gd name="connsiteY878" fmla="*/ 0 h 6858000"/>
              <a:gd name="connsiteX879" fmla="*/ 2926351 w 7467600"/>
              <a:gd name="connsiteY879" fmla="*/ 0 h 6858000"/>
              <a:gd name="connsiteX880" fmla="*/ 2902823 w 7467600"/>
              <a:gd name="connsiteY880" fmla="*/ 262929 h 6858000"/>
              <a:gd name="connsiteX881" fmla="*/ 2940663 w 7467600"/>
              <a:gd name="connsiteY881" fmla="*/ 140884 h 6858000"/>
              <a:gd name="connsiteX882" fmla="*/ 2947039 w 7467600"/>
              <a:gd name="connsiteY882" fmla="*/ 122524 h 6858000"/>
              <a:gd name="connsiteX883" fmla="*/ 2984316 w 7467600"/>
              <a:gd name="connsiteY883" fmla="*/ 0 h 6858000"/>
              <a:gd name="connsiteX884" fmla="*/ 3016114 w 7467600"/>
              <a:gd name="connsiteY884" fmla="*/ 0 h 6858000"/>
              <a:gd name="connsiteX885" fmla="*/ 2979949 w 7467600"/>
              <a:gd name="connsiteY885" fmla="*/ 119274 h 6858000"/>
              <a:gd name="connsiteX886" fmla="*/ 3023879 w 7467600"/>
              <a:gd name="connsiteY886" fmla="*/ 0 h 6858000"/>
              <a:gd name="connsiteX887" fmla="*/ 3105400 w 7467600"/>
              <a:gd name="connsiteY887" fmla="*/ 0 h 6858000"/>
              <a:gd name="connsiteX888" fmla="*/ 3094669 w 7467600"/>
              <a:gd name="connsiteY888" fmla="*/ 30308 h 6858000"/>
              <a:gd name="connsiteX889" fmla="*/ 2901945 w 7467600"/>
              <a:gd name="connsiteY889" fmla="*/ 466538 h 6858000"/>
              <a:gd name="connsiteX890" fmla="*/ 2815209 w 7467600"/>
              <a:gd name="connsiteY890" fmla="*/ 497361 h 6858000"/>
              <a:gd name="connsiteX891" fmla="*/ 2844845 w 7467600"/>
              <a:gd name="connsiteY891" fmla="*/ 127638 h 6858000"/>
              <a:gd name="connsiteX892" fmla="*/ 2867960 w 7467600"/>
              <a:gd name="connsiteY892" fmla="*/ 0 h 6858000"/>
              <a:gd name="connsiteX893" fmla="*/ 1057230 w 7467600"/>
              <a:gd name="connsiteY893" fmla="*/ 0 h 6858000"/>
              <a:gd name="connsiteX894" fmla="*/ 1111003 w 7467600"/>
              <a:gd name="connsiteY894" fmla="*/ 0 h 6858000"/>
              <a:gd name="connsiteX895" fmla="*/ 1125553 w 7467600"/>
              <a:gd name="connsiteY895" fmla="*/ 52588 h 6858000"/>
              <a:gd name="connsiteX896" fmla="*/ 1304276 w 7467600"/>
              <a:gd name="connsiteY896" fmla="*/ 476275 h 6858000"/>
              <a:gd name="connsiteX897" fmla="*/ 1492066 w 7467600"/>
              <a:gd name="connsiteY897" fmla="*/ 886333 h 6858000"/>
              <a:gd name="connsiteX898" fmla="*/ 1423698 w 7467600"/>
              <a:gd name="connsiteY898" fmla="*/ 710817 h 6858000"/>
              <a:gd name="connsiteX899" fmla="*/ 1357609 w 7467600"/>
              <a:gd name="connsiteY899" fmla="*/ 532892 h 6858000"/>
              <a:gd name="connsiteX900" fmla="*/ 1309550 w 7467600"/>
              <a:gd name="connsiteY900" fmla="*/ 374031 h 6858000"/>
              <a:gd name="connsiteX901" fmla="*/ 1193673 w 7467600"/>
              <a:gd name="connsiteY901" fmla="*/ 49533 h 6858000"/>
              <a:gd name="connsiteX902" fmla="*/ 1164391 w 7467600"/>
              <a:gd name="connsiteY902" fmla="*/ 0 h 6858000"/>
              <a:gd name="connsiteX903" fmla="*/ 1200666 w 7467600"/>
              <a:gd name="connsiteY903" fmla="*/ 0 h 6858000"/>
              <a:gd name="connsiteX904" fmla="*/ 1223408 w 7467600"/>
              <a:gd name="connsiteY904" fmla="*/ 38996 h 6858000"/>
              <a:gd name="connsiteX905" fmla="*/ 1339635 w 7467600"/>
              <a:gd name="connsiteY905" fmla="*/ 365517 h 6858000"/>
              <a:gd name="connsiteX906" fmla="*/ 1387469 w 7467600"/>
              <a:gd name="connsiteY906" fmla="*/ 523079 h 6858000"/>
              <a:gd name="connsiteX907" fmla="*/ 1452685 w 7467600"/>
              <a:gd name="connsiteY907" fmla="*/ 699806 h 6858000"/>
              <a:gd name="connsiteX908" fmla="*/ 1492092 w 7467600"/>
              <a:gd name="connsiteY908" fmla="*/ 800424 h 6858000"/>
              <a:gd name="connsiteX909" fmla="*/ 1455302 w 7467600"/>
              <a:gd name="connsiteY909" fmla="*/ 632913 h 6858000"/>
              <a:gd name="connsiteX910" fmla="*/ 1222336 w 7467600"/>
              <a:gd name="connsiteY910" fmla="*/ 9480 h 6858000"/>
              <a:gd name="connsiteX911" fmla="*/ 1214634 w 7467600"/>
              <a:gd name="connsiteY911" fmla="*/ 0 h 6858000"/>
              <a:gd name="connsiteX912" fmla="*/ 1289827 w 7467600"/>
              <a:gd name="connsiteY912" fmla="*/ 0 h 6858000"/>
              <a:gd name="connsiteX913" fmla="*/ 1321076 w 7467600"/>
              <a:gd name="connsiteY913" fmla="*/ 59722 h 6858000"/>
              <a:gd name="connsiteX914" fmla="*/ 1512579 w 7467600"/>
              <a:gd name="connsiteY914" fmla="*/ 626441 h 6858000"/>
              <a:gd name="connsiteX915" fmla="*/ 1506076 w 7467600"/>
              <a:gd name="connsiteY915" fmla="*/ 1089289 h 6858000"/>
              <a:gd name="connsiteX916" fmla="*/ 1486346 w 7467600"/>
              <a:gd name="connsiteY916" fmla="*/ 1079919 h 6858000"/>
              <a:gd name="connsiteX917" fmla="*/ 1070511 w 7467600"/>
              <a:gd name="connsiteY917" fmla="*/ 48609 h 6858000"/>
              <a:gd name="connsiteX918" fmla="*/ 1057230 w 7467600"/>
              <a:gd name="connsiteY918" fmla="*/ 0 h 6858000"/>
              <a:gd name="connsiteX919" fmla="*/ 43151 w 7467600"/>
              <a:gd name="connsiteY919" fmla="*/ 0 h 6858000"/>
              <a:gd name="connsiteX920" fmla="*/ 95283 w 7467600"/>
              <a:gd name="connsiteY920" fmla="*/ 0 h 6858000"/>
              <a:gd name="connsiteX921" fmla="*/ 300708 w 7467600"/>
              <a:gd name="connsiteY921" fmla="*/ 154571 h 6858000"/>
              <a:gd name="connsiteX922" fmla="*/ 530414 w 7467600"/>
              <a:gd name="connsiteY922" fmla="*/ 354673 h 6858000"/>
              <a:gd name="connsiteX923" fmla="*/ 333785 w 7467600"/>
              <a:gd name="connsiteY923" fmla="*/ 161564 h 6858000"/>
              <a:gd name="connsiteX924" fmla="*/ 147005 w 7467600"/>
              <a:gd name="connsiteY924" fmla="*/ 0 h 6858000"/>
              <a:gd name="connsiteX925" fmla="*/ 272509 w 7467600"/>
              <a:gd name="connsiteY925" fmla="*/ 0 h 6858000"/>
              <a:gd name="connsiteX926" fmla="*/ 326276 w 7467600"/>
              <a:gd name="connsiteY926" fmla="*/ 45847 h 6858000"/>
              <a:gd name="connsiteX927" fmla="*/ 823759 w 7467600"/>
              <a:gd name="connsiteY927" fmla="*/ 574145 h 6858000"/>
              <a:gd name="connsiteX928" fmla="*/ 811254 w 7467600"/>
              <a:gd name="connsiteY928" fmla="*/ 665546 h 6858000"/>
              <a:gd name="connsiteX929" fmla="*/ 154042 w 7467600"/>
              <a:gd name="connsiteY929" fmla="*/ 261522 h 6858000"/>
              <a:gd name="connsiteX930" fmla="*/ 13550 w 7467600"/>
              <a:gd name="connsiteY930" fmla="*/ 158423 h 6858000"/>
              <a:gd name="connsiteX931" fmla="*/ 0 w 7467600"/>
              <a:gd name="connsiteY931" fmla="*/ 146618 h 6858000"/>
              <a:gd name="connsiteX932" fmla="*/ 0 w 7467600"/>
              <a:gd name="connsiteY932" fmla="*/ 59161 h 6858000"/>
              <a:gd name="connsiteX933" fmla="*/ 45427 w 7467600"/>
              <a:gd name="connsiteY933" fmla="*/ 101078 h 6858000"/>
              <a:gd name="connsiteX934" fmla="*/ 630103 w 7467600"/>
              <a:gd name="connsiteY934" fmla="*/ 485885 h 6858000"/>
              <a:gd name="connsiteX935" fmla="*/ 532040 w 7467600"/>
              <a:gd name="connsiteY935" fmla="*/ 399359 h 6858000"/>
              <a:gd name="connsiteX936" fmla="*/ 517618 w 7467600"/>
              <a:gd name="connsiteY936" fmla="*/ 385726 h 6858000"/>
              <a:gd name="connsiteX937" fmla="*/ 285074 w 7467600"/>
              <a:gd name="connsiteY937" fmla="*/ 182755 h 6858000"/>
              <a:gd name="connsiteX938" fmla="*/ 43151 w 7467600"/>
              <a:gd name="connsiteY938" fmla="*/ 0 h 6858000"/>
              <a:gd name="connsiteX0" fmla="*/ 369702 w 7369701"/>
              <a:gd name="connsiteY0" fmla="*/ 6712169 h 6858000"/>
              <a:gd name="connsiteX1" fmla="*/ 366575 w 7369701"/>
              <a:gd name="connsiteY1" fmla="*/ 6715556 h 6858000"/>
              <a:gd name="connsiteX2" fmla="*/ 371637 w 7369701"/>
              <a:gd name="connsiteY2" fmla="*/ 6713954 h 6858000"/>
              <a:gd name="connsiteX3" fmla="*/ 369702 w 7369701"/>
              <a:gd name="connsiteY3" fmla="*/ 6712169 h 6858000"/>
              <a:gd name="connsiteX4" fmla="*/ 1019354 w 7369701"/>
              <a:gd name="connsiteY4" fmla="*/ 6315006 h 6858000"/>
              <a:gd name="connsiteX5" fmla="*/ 441046 w 7369701"/>
              <a:gd name="connsiteY5" fmla="*/ 6691153 h 6858000"/>
              <a:gd name="connsiteX6" fmla="*/ 1019354 w 7369701"/>
              <a:gd name="connsiteY6" fmla="*/ 6315006 h 6858000"/>
              <a:gd name="connsiteX7" fmla="*/ 991680 w 7369701"/>
              <a:gd name="connsiteY7" fmla="*/ 6298413 h 6858000"/>
              <a:gd name="connsiteX8" fmla="*/ 409060 w 7369701"/>
              <a:gd name="connsiteY8" fmla="*/ 6671470 h 6858000"/>
              <a:gd name="connsiteX9" fmla="*/ 991680 w 7369701"/>
              <a:gd name="connsiteY9" fmla="*/ 6298413 h 6858000"/>
              <a:gd name="connsiteX10" fmla="*/ 103333 w 7369701"/>
              <a:gd name="connsiteY10" fmla="*/ 5699602 h 6858000"/>
              <a:gd name="connsiteX11" fmla="*/ 233938 w 7369701"/>
              <a:gd name="connsiteY11" fmla="*/ 5809416 h 6858000"/>
              <a:gd name="connsiteX12" fmla="*/ 883580 w 7369701"/>
              <a:gd name="connsiteY12" fmla="*/ 6180710 h 6858000"/>
              <a:gd name="connsiteX13" fmla="*/ 487337 w 7369701"/>
              <a:gd name="connsiteY13" fmla="*/ 5950182 h 6858000"/>
              <a:gd name="connsiteX14" fmla="*/ 354051 w 7369701"/>
              <a:gd name="connsiteY14" fmla="*/ 5854912 h 6858000"/>
              <a:gd name="connsiteX15" fmla="*/ 195436 w 7369701"/>
              <a:gd name="connsiteY15" fmla="*/ 5755068 h 6858000"/>
              <a:gd name="connsiteX16" fmla="*/ 103333 w 7369701"/>
              <a:gd name="connsiteY16" fmla="*/ 5699602 h 6858000"/>
              <a:gd name="connsiteX17" fmla="*/ 5539432 w 7369701"/>
              <a:gd name="connsiteY17" fmla="*/ 5642928 h 6858000"/>
              <a:gd name="connsiteX18" fmla="*/ 5555462 w 7369701"/>
              <a:gd name="connsiteY18" fmla="*/ 5694454 h 6858000"/>
              <a:gd name="connsiteX19" fmla="*/ 5828270 w 7369701"/>
              <a:gd name="connsiteY19" fmla="*/ 6320663 h 6858000"/>
              <a:gd name="connsiteX20" fmla="*/ 5947416 w 7369701"/>
              <a:gd name="connsiteY20" fmla="*/ 6574846 h 6858000"/>
              <a:gd name="connsiteX21" fmla="*/ 5539432 w 7369701"/>
              <a:gd name="connsiteY21" fmla="*/ 5642928 h 6858000"/>
              <a:gd name="connsiteX22" fmla="*/ 51253 w 7369701"/>
              <a:gd name="connsiteY22" fmla="*/ 5631825 h 6858000"/>
              <a:gd name="connsiteX23" fmla="*/ 211622 w 7369701"/>
              <a:gd name="connsiteY23" fmla="*/ 5728803 h 6858000"/>
              <a:gd name="connsiteX24" fmla="*/ 371652 w 7369701"/>
              <a:gd name="connsiteY24" fmla="*/ 5829062 h 6858000"/>
              <a:gd name="connsiteX25" fmla="*/ 505903 w 7369701"/>
              <a:gd name="connsiteY25" fmla="*/ 5925221 h 6858000"/>
              <a:gd name="connsiteX26" fmla="*/ 899240 w 7369701"/>
              <a:gd name="connsiteY26" fmla="*/ 6153068 h 6858000"/>
              <a:gd name="connsiteX27" fmla="*/ 988114 w 7369701"/>
              <a:gd name="connsiteY27" fmla="*/ 6174204 h 6858000"/>
              <a:gd name="connsiteX28" fmla="*/ 845971 w 7369701"/>
              <a:gd name="connsiteY28" fmla="*/ 6067177 h 6858000"/>
              <a:gd name="connsiteX29" fmla="*/ 448057 w 7369701"/>
              <a:gd name="connsiteY29" fmla="*/ 5841376 h 6858000"/>
              <a:gd name="connsiteX30" fmla="*/ 51253 w 7369701"/>
              <a:gd name="connsiteY30" fmla="*/ 5631825 h 6858000"/>
              <a:gd name="connsiteX31" fmla="*/ 2606687 w 7369701"/>
              <a:gd name="connsiteY31" fmla="*/ 5630718 h 6858000"/>
              <a:gd name="connsiteX32" fmla="*/ 2645658 w 7369701"/>
              <a:gd name="connsiteY32" fmla="*/ 6640259 h 6858000"/>
              <a:gd name="connsiteX33" fmla="*/ 2606687 w 7369701"/>
              <a:gd name="connsiteY33" fmla="*/ 5630718 h 6858000"/>
              <a:gd name="connsiteX34" fmla="*/ 3642057 w 7369701"/>
              <a:gd name="connsiteY34" fmla="*/ 5573487 h 6858000"/>
              <a:gd name="connsiteX35" fmla="*/ 3632981 w 7369701"/>
              <a:gd name="connsiteY35" fmla="*/ 5579437 h 6858000"/>
              <a:gd name="connsiteX36" fmla="*/ 3382436 w 7369701"/>
              <a:gd name="connsiteY36" fmla="*/ 5952726 h 6858000"/>
              <a:gd name="connsiteX37" fmla="*/ 3191929 w 7369701"/>
              <a:gd name="connsiteY37" fmla="*/ 6662669 h 6858000"/>
              <a:gd name="connsiteX38" fmla="*/ 3369898 w 7369701"/>
              <a:gd name="connsiteY38" fmla="*/ 6081771 h 6858000"/>
              <a:gd name="connsiteX39" fmla="*/ 3642057 w 7369701"/>
              <a:gd name="connsiteY39" fmla="*/ 5573487 h 6858000"/>
              <a:gd name="connsiteX40" fmla="*/ 2650666 w 7369701"/>
              <a:gd name="connsiteY40" fmla="*/ 5530686 h 6858000"/>
              <a:gd name="connsiteX41" fmla="*/ 2650249 w 7369701"/>
              <a:gd name="connsiteY41" fmla="*/ 5532101 h 6858000"/>
              <a:gd name="connsiteX42" fmla="*/ 2663808 w 7369701"/>
              <a:gd name="connsiteY42" fmla="*/ 6535215 h 6858000"/>
              <a:gd name="connsiteX43" fmla="*/ 2665418 w 7369701"/>
              <a:gd name="connsiteY43" fmla="*/ 6132756 h 6858000"/>
              <a:gd name="connsiteX44" fmla="*/ 2650666 w 7369701"/>
              <a:gd name="connsiteY44" fmla="*/ 5530686 h 6858000"/>
              <a:gd name="connsiteX45" fmla="*/ 2680277 w 7369701"/>
              <a:gd name="connsiteY45" fmla="*/ 5479204 h 6858000"/>
              <a:gd name="connsiteX46" fmla="*/ 2678972 w 7369701"/>
              <a:gd name="connsiteY46" fmla="*/ 5481582 h 6858000"/>
              <a:gd name="connsiteX47" fmla="*/ 2696666 w 7369701"/>
              <a:gd name="connsiteY47" fmla="*/ 6133836 h 6858000"/>
              <a:gd name="connsiteX48" fmla="*/ 2695769 w 7369701"/>
              <a:gd name="connsiteY48" fmla="*/ 6390955 h 6858000"/>
              <a:gd name="connsiteX49" fmla="*/ 2739893 w 7369701"/>
              <a:gd name="connsiteY49" fmla="*/ 6108357 h 6858000"/>
              <a:gd name="connsiteX50" fmla="*/ 2680277 w 7369701"/>
              <a:gd name="connsiteY50" fmla="*/ 5479204 h 6858000"/>
              <a:gd name="connsiteX51" fmla="*/ 1132195 w 7369701"/>
              <a:gd name="connsiteY51" fmla="*/ 5467980 h 6858000"/>
              <a:gd name="connsiteX52" fmla="*/ 1679056 w 7369701"/>
              <a:gd name="connsiteY52" fmla="*/ 5516907 h 6858000"/>
              <a:gd name="connsiteX53" fmla="*/ 2128648 w 7369701"/>
              <a:gd name="connsiteY53" fmla="*/ 5474249 h 6858000"/>
              <a:gd name="connsiteX54" fmla="*/ 1825619 w 7369701"/>
              <a:gd name="connsiteY54" fmla="*/ 5478447 h 6858000"/>
              <a:gd name="connsiteX55" fmla="*/ 1737798 w 7369701"/>
              <a:gd name="connsiteY55" fmla="*/ 5483353 h 6858000"/>
              <a:gd name="connsiteX56" fmla="*/ 1132195 w 7369701"/>
              <a:gd name="connsiteY56" fmla="*/ 5467980 h 6858000"/>
              <a:gd name="connsiteX57" fmla="*/ 1456157 w 7369701"/>
              <a:gd name="connsiteY57" fmla="*/ 5371404 h 6858000"/>
              <a:gd name="connsiteX58" fmla="*/ 1244432 w 7369701"/>
              <a:gd name="connsiteY58" fmla="*/ 5385601 h 6858000"/>
              <a:gd name="connsiteX59" fmla="*/ 973990 w 7369701"/>
              <a:gd name="connsiteY59" fmla="*/ 5424940 h 6858000"/>
              <a:gd name="connsiteX60" fmla="*/ 1103809 w 7369701"/>
              <a:gd name="connsiteY60" fmla="*/ 5433720 h 6858000"/>
              <a:gd name="connsiteX61" fmla="*/ 1123454 w 7369701"/>
              <a:gd name="connsiteY61" fmla="*/ 5435727 h 6858000"/>
              <a:gd name="connsiteX62" fmla="*/ 1737017 w 7369701"/>
              <a:gd name="connsiteY62" fmla="*/ 5452183 h 6858000"/>
              <a:gd name="connsiteX63" fmla="*/ 1824397 w 7369701"/>
              <a:gd name="connsiteY63" fmla="*/ 5447757 h 6858000"/>
              <a:gd name="connsiteX64" fmla="*/ 2070059 w 7369701"/>
              <a:gd name="connsiteY64" fmla="*/ 5441660 h 6858000"/>
              <a:gd name="connsiteX65" fmla="*/ 1456157 w 7369701"/>
              <a:gd name="connsiteY65" fmla="*/ 5371404 h 6858000"/>
              <a:gd name="connsiteX66" fmla="*/ 4988186 w 7369701"/>
              <a:gd name="connsiteY66" fmla="*/ 5216467 h 6858000"/>
              <a:gd name="connsiteX67" fmla="*/ 4777334 w 7369701"/>
              <a:gd name="connsiteY67" fmla="*/ 5406072 h 6858000"/>
              <a:gd name="connsiteX68" fmla="*/ 4718341 w 7369701"/>
              <a:gd name="connsiteY68" fmla="*/ 5468043 h 6858000"/>
              <a:gd name="connsiteX69" fmla="*/ 4604655 w 7369701"/>
              <a:gd name="connsiteY69" fmla="*/ 5583434 h 6858000"/>
              <a:gd name="connsiteX70" fmla="*/ 4565074 w 7369701"/>
              <a:gd name="connsiteY70" fmla="*/ 5618550 h 6858000"/>
              <a:gd name="connsiteX71" fmla="*/ 4988186 w 7369701"/>
              <a:gd name="connsiteY71" fmla="*/ 5216467 h 6858000"/>
              <a:gd name="connsiteX72" fmla="*/ 4978032 w 7369701"/>
              <a:gd name="connsiteY72" fmla="*/ 5183809 h 6858000"/>
              <a:gd name="connsiteX73" fmla="*/ 4463413 w 7369701"/>
              <a:gd name="connsiteY73" fmla="*/ 5615162 h 6858000"/>
              <a:gd name="connsiteX74" fmla="*/ 4358134 w 7369701"/>
              <a:gd name="connsiteY74" fmla="*/ 5742791 h 6858000"/>
              <a:gd name="connsiteX75" fmla="*/ 4376219 w 7369701"/>
              <a:gd name="connsiteY75" fmla="*/ 5729027 h 6858000"/>
              <a:gd name="connsiteX76" fmla="*/ 4582340 w 7369701"/>
              <a:gd name="connsiteY76" fmla="*/ 5561037 h 6858000"/>
              <a:gd name="connsiteX77" fmla="*/ 4694684 w 7369701"/>
              <a:gd name="connsiteY77" fmla="*/ 5447098 h 6858000"/>
              <a:gd name="connsiteX78" fmla="*/ 4754123 w 7369701"/>
              <a:gd name="connsiteY78" fmla="*/ 5384643 h 6858000"/>
              <a:gd name="connsiteX79" fmla="*/ 4978032 w 7369701"/>
              <a:gd name="connsiteY79" fmla="*/ 5183809 h 6858000"/>
              <a:gd name="connsiteX80" fmla="*/ 1903353 w 7369701"/>
              <a:gd name="connsiteY80" fmla="*/ 5044827 h 6858000"/>
              <a:gd name="connsiteX81" fmla="*/ 1936931 w 7369701"/>
              <a:gd name="connsiteY81" fmla="*/ 5093954 h 6858000"/>
              <a:gd name="connsiteX82" fmla="*/ 2195868 w 7369701"/>
              <a:gd name="connsiteY82" fmla="*/ 5396574 h 6858000"/>
              <a:gd name="connsiteX83" fmla="*/ 2088852 w 7369701"/>
              <a:gd name="connsiteY83" fmla="*/ 5166123 h 6858000"/>
              <a:gd name="connsiteX84" fmla="*/ 1958241 w 7369701"/>
              <a:gd name="connsiteY84" fmla="*/ 5067955 h 6858000"/>
              <a:gd name="connsiteX85" fmla="*/ 1903353 w 7369701"/>
              <a:gd name="connsiteY85" fmla="*/ 5044827 h 6858000"/>
              <a:gd name="connsiteX86" fmla="*/ 1979378 w 7369701"/>
              <a:gd name="connsiteY86" fmla="*/ 4769504 h 6858000"/>
              <a:gd name="connsiteX87" fmla="*/ 2882120 w 7369701"/>
              <a:gd name="connsiteY87" fmla="*/ 5064547 h 6858000"/>
              <a:gd name="connsiteX88" fmla="*/ 2793103 w 7369701"/>
              <a:gd name="connsiteY88" fmla="*/ 5039699 h 6858000"/>
              <a:gd name="connsiteX89" fmla="*/ 2770041 w 7369701"/>
              <a:gd name="connsiteY89" fmla="*/ 5033634 h 6858000"/>
              <a:gd name="connsiteX90" fmla="*/ 1979378 w 7369701"/>
              <a:gd name="connsiteY90" fmla="*/ 4769504 h 6858000"/>
              <a:gd name="connsiteX91" fmla="*/ 1927410 w 7369701"/>
              <a:gd name="connsiteY91" fmla="*/ 4716164 h 6858000"/>
              <a:gd name="connsiteX92" fmla="*/ 1959587 w 7369701"/>
              <a:gd name="connsiteY92" fmla="*/ 4728849 h 6858000"/>
              <a:gd name="connsiteX93" fmla="*/ 2777707 w 7369701"/>
              <a:gd name="connsiteY93" fmla="*/ 5003991 h 6858000"/>
              <a:gd name="connsiteX94" fmla="*/ 2800768 w 7369701"/>
              <a:gd name="connsiteY94" fmla="*/ 5010056 h 6858000"/>
              <a:gd name="connsiteX95" fmla="*/ 2879408 w 7369701"/>
              <a:gd name="connsiteY95" fmla="*/ 5031590 h 6858000"/>
              <a:gd name="connsiteX96" fmla="*/ 2862295 w 7369701"/>
              <a:gd name="connsiteY96" fmla="*/ 5022958 h 6858000"/>
              <a:gd name="connsiteX97" fmla="*/ 2813343 w 7369701"/>
              <a:gd name="connsiteY97" fmla="*/ 4998369 h 6858000"/>
              <a:gd name="connsiteX98" fmla="*/ 2646245 w 7369701"/>
              <a:gd name="connsiteY98" fmla="*/ 4930999 h 6858000"/>
              <a:gd name="connsiteX99" fmla="*/ 1999243 w 7369701"/>
              <a:gd name="connsiteY99" fmla="*/ 4730524 h 6858000"/>
              <a:gd name="connsiteX100" fmla="*/ 1979527 w 7369701"/>
              <a:gd name="connsiteY100" fmla="*/ 4726651 h 6858000"/>
              <a:gd name="connsiteX101" fmla="*/ 1927410 w 7369701"/>
              <a:gd name="connsiteY101" fmla="*/ 4716164 h 6858000"/>
              <a:gd name="connsiteX102" fmla="*/ 1997014 w 7369701"/>
              <a:gd name="connsiteY102" fmla="*/ 4698007 h 6858000"/>
              <a:gd name="connsiteX103" fmla="*/ 2005458 w 7369701"/>
              <a:gd name="connsiteY103" fmla="*/ 4699540 h 6858000"/>
              <a:gd name="connsiteX104" fmla="*/ 2657186 w 7369701"/>
              <a:gd name="connsiteY104" fmla="*/ 4901687 h 6858000"/>
              <a:gd name="connsiteX105" fmla="*/ 2826662 w 7369701"/>
              <a:gd name="connsiteY105" fmla="*/ 4970362 h 6858000"/>
              <a:gd name="connsiteX106" fmla="*/ 2876100 w 7369701"/>
              <a:gd name="connsiteY106" fmla="*/ 4995397 h 6858000"/>
              <a:gd name="connsiteX107" fmla="*/ 3042600 w 7369701"/>
              <a:gd name="connsiteY107" fmla="*/ 5059532 h 6858000"/>
              <a:gd name="connsiteX108" fmla="*/ 1997014 w 7369701"/>
              <a:gd name="connsiteY108" fmla="*/ 4698007 h 6858000"/>
              <a:gd name="connsiteX109" fmla="*/ 2305292 w 7369701"/>
              <a:gd name="connsiteY109" fmla="*/ 4219492 h 6858000"/>
              <a:gd name="connsiteX110" fmla="*/ 3360922 w 7369701"/>
              <a:gd name="connsiteY110" fmla="*/ 4529373 h 6858000"/>
              <a:gd name="connsiteX111" fmla="*/ 3492420 w 7369701"/>
              <a:gd name="connsiteY111" fmla="*/ 4510145 h 6858000"/>
              <a:gd name="connsiteX112" fmla="*/ 3364086 w 7369701"/>
              <a:gd name="connsiteY112" fmla="*/ 4480340 h 6858000"/>
              <a:gd name="connsiteX113" fmla="*/ 3225818 w 7369701"/>
              <a:gd name="connsiteY113" fmla="*/ 4411822 h 6858000"/>
              <a:gd name="connsiteX114" fmla="*/ 3129696 w 7369701"/>
              <a:gd name="connsiteY114" fmla="*/ 4360704 h 6858000"/>
              <a:gd name="connsiteX115" fmla="*/ 2814545 w 7369701"/>
              <a:gd name="connsiteY115" fmla="*/ 4282955 h 6858000"/>
              <a:gd name="connsiteX116" fmla="*/ 2305292 w 7369701"/>
              <a:gd name="connsiteY116" fmla="*/ 4219492 h 6858000"/>
              <a:gd name="connsiteX117" fmla="*/ 2626982 w 7369701"/>
              <a:gd name="connsiteY117" fmla="*/ 4206450 h 6858000"/>
              <a:gd name="connsiteX118" fmla="*/ 2490617 w 7369701"/>
              <a:gd name="connsiteY118" fmla="*/ 4206951 h 6858000"/>
              <a:gd name="connsiteX119" fmla="*/ 2819869 w 7369701"/>
              <a:gd name="connsiteY119" fmla="*/ 4252936 h 6858000"/>
              <a:gd name="connsiteX120" fmla="*/ 3143018 w 7369701"/>
              <a:gd name="connsiteY120" fmla="*/ 4332698 h 6858000"/>
              <a:gd name="connsiteX121" fmla="*/ 3241520 w 7369701"/>
              <a:gd name="connsiteY121" fmla="*/ 4385112 h 6858000"/>
              <a:gd name="connsiteX122" fmla="*/ 3374575 w 7369701"/>
              <a:gd name="connsiteY122" fmla="*/ 4451517 h 6858000"/>
              <a:gd name="connsiteX123" fmla="*/ 3505221 w 7369701"/>
              <a:gd name="connsiteY123" fmla="*/ 4480757 h 6858000"/>
              <a:gd name="connsiteX124" fmla="*/ 2626982 w 7369701"/>
              <a:gd name="connsiteY124" fmla="*/ 4206450 h 6858000"/>
              <a:gd name="connsiteX125" fmla="*/ 1310106 w 7369701"/>
              <a:gd name="connsiteY125" fmla="*/ 3943217 h 6858000"/>
              <a:gd name="connsiteX126" fmla="*/ 854994 w 7369701"/>
              <a:gd name="connsiteY126" fmla="*/ 4399136 h 6858000"/>
              <a:gd name="connsiteX127" fmla="*/ 742462 w 7369701"/>
              <a:gd name="connsiteY127" fmla="*/ 4594648 h 6858000"/>
              <a:gd name="connsiteX128" fmla="*/ 820602 w 7369701"/>
              <a:gd name="connsiteY128" fmla="*/ 4485915 h 6858000"/>
              <a:gd name="connsiteX129" fmla="*/ 878295 w 7369701"/>
              <a:gd name="connsiteY129" fmla="*/ 4403594 h 6858000"/>
              <a:gd name="connsiteX130" fmla="*/ 1240607 w 7369701"/>
              <a:gd name="connsiteY130" fmla="*/ 4010401 h 6858000"/>
              <a:gd name="connsiteX131" fmla="*/ 1310106 w 7369701"/>
              <a:gd name="connsiteY131" fmla="*/ 3943217 h 6858000"/>
              <a:gd name="connsiteX132" fmla="*/ 1423113 w 7369701"/>
              <a:gd name="connsiteY132" fmla="*/ 3874565 h 6858000"/>
              <a:gd name="connsiteX133" fmla="*/ 1260565 w 7369701"/>
              <a:gd name="connsiteY133" fmla="*/ 4031982 h 6858000"/>
              <a:gd name="connsiteX134" fmla="*/ 901900 w 7369701"/>
              <a:gd name="connsiteY134" fmla="*/ 4421236 h 6858000"/>
              <a:gd name="connsiteX135" fmla="*/ 845044 w 7369701"/>
              <a:gd name="connsiteY135" fmla="*/ 4502436 h 6858000"/>
              <a:gd name="connsiteX136" fmla="*/ 685926 w 7369701"/>
              <a:gd name="connsiteY136" fmla="*/ 4703069 h 6858000"/>
              <a:gd name="connsiteX137" fmla="*/ 684248 w 7369701"/>
              <a:gd name="connsiteY137" fmla="*/ 4706721 h 6858000"/>
              <a:gd name="connsiteX138" fmla="*/ 1423113 w 7369701"/>
              <a:gd name="connsiteY138" fmla="*/ 3874565 h 6858000"/>
              <a:gd name="connsiteX139" fmla="*/ 3316479 w 7369701"/>
              <a:gd name="connsiteY139" fmla="*/ 3872136 h 6858000"/>
              <a:gd name="connsiteX140" fmla="*/ 3546806 w 7369701"/>
              <a:gd name="connsiteY140" fmla="*/ 4356139 h 6858000"/>
              <a:gd name="connsiteX141" fmla="*/ 3364433 w 7369701"/>
              <a:gd name="connsiteY141" fmla="*/ 3953121 h 6858000"/>
              <a:gd name="connsiteX142" fmla="*/ 3316479 w 7369701"/>
              <a:gd name="connsiteY142" fmla="*/ 3872136 h 6858000"/>
              <a:gd name="connsiteX143" fmla="*/ 3291335 w 7369701"/>
              <a:gd name="connsiteY143" fmla="*/ 3767420 h 6858000"/>
              <a:gd name="connsiteX144" fmla="*/ 3390805 w 7369701"/>
              <a:gd name="connsiteY144" fmla="*/ 3937163 h 6858000"/>
              <a:gd name="connsiteX145" fmla="*/ 3579062 w 7369701"/>
              <a:gd name="connsiteY145" fmla="*/ 4359040 h 6858000"/>
              <a:gd name="connsiteX146" fmla="*/ 3467355 w 7369701"/>
              <a:gd name="connsiteY146" fmla="*/ 3988130 h 6858000"/>
              <a:gd name="connsiteX147" fmla="*/ 3310753 w 7369701"/>
              <a:gd name="connsiteY147" fmla="*/ 3787140 h 6858000"/>
              <a:gd name="connsiteX148" fmla="*/ 3291335 w 7369701"/>
              <a:gd name="connsiteY148" fmla="*/ 3767420 h 6858000"/>
              <a:gd name="connsiteX149" fmla="*/ 1635889 w 7369701"/>
              <a:gd name="connsiteY149" fmla="*/ 3709494 h 6858000"/>
              <a:gd name="connsiteX150" fmla="*/ 1634800 w 7369701"/>
              <a:gd name="connsiteY150" fmla="*/ 3731111 h 6858000"/>
              <a:gd name="connsiteX151" fmla="*/ 1635889 w 7369701"/>
              <a:gd name="connsiteY151" fmla="*/ 3709494 h 6858000"/>
              <a:gd name="connsiteX152" fmla="*/ 1510397 w 7369701"/>
              <a:gd name="connsiteY152" fmla="*/ 3684705 h 6858000"/>
              <a:gd name="connsiteX153" fmla="*/ 1146550 w 7369701"/>
              <a:gd name="connsiteY153" fmla="*/ 3802012 h 6858000"/>
              <a:gd name="connsiteX154" fmla="*/ 698834 w 7369701"/>
              <a:gd name="connsiteY154" fmla="*/ 3952272 h 6858000"/>
              <a:gd name="connsiteX155" fmla="*/ 34256 w 7369701"/>
              <a:gd name="connsiteY155" fmla="*/ 4347603 h 6858000"/>
              <a:gd name="connsiteX156" fmla="*/ 527241 w 7369701"/>
              <a:gd name="connsiteY156" fmla="*/ 4065078 h 6858000"/>
              <a:gd name="connsiteX157" fmla="*/ 1510397 w 7369701"/>
              <a:gd name="connsiteY157" fmla="*/ 3684705 h 6858000"/>
              <a:gd name="connsiteX158" fmla="*/ 1313114 w 7369701"/>
              <a:gd name="connsiteY158" fmla="*/ 3655216 h 6858000"/>
              <a:gd name="connsiteX159" fmla="*/ 1109304 w 7369701"/>
              <a:gd name="connsiteY159" fmla="*/ 3669030 h 6858000"/>
              <a:gd name="connsiteX160" fmla="*/ 8129 w 7369701"/>
              <a:gd name="connsiteY160" fmla="*/ 4330519 h 6858000"/>
              <a:gd name="connsiteX161" fmla="*/ 687572 w 7369701"/>
              <a:gd name="connsiteY161" fmla="*/ 3925629 h 6858000"/>
              <a:gd name="connsiteX162" fmla="*/ 1138365 w 7369701"/>
              <a:gd name="connsiteY162" fmla="*/ 3774515 h 6858000"/>
              <a:gd name="connsiteX163" fmla="*/ 1505579 w 7369701"/>
              <a:gd name="connsiteY163" fmla="*/ 3655526 h 6858000"/>
              <a:gd name="connsiteX164" fmla="*/ 1313114 w 7369701"/>
              <a:gd name="connsiteY164" fmla="*/ 3655216 h 6858000"/>
              <a:gd name="connsiteX165" fmla="*/ 3655073 w 7369701"/>
              <a:gd name="connsiteY165" fmla="*/ 3650884 h 6858000"/>
              <a:gd name="connsiteX166" fmla="*/ 3989938 w 7369701"/>
              <a:gd name="connsiteY166" fmla="*/ 3991685 h 6858000"/>
              <a:gd name="connsiteX167" fmla="*/ 4393907 w 7369701"/>
              <a:gd name="connsiteY167" fmla="*/ 4261258 h 6858000"/>
              <a:gd name="connsiteX168" fmla="*/ 4648051 w 7369701"/>
              <a:gd name="connsiteY168" fmla="*/ 4374051 h 6858000"/>
              <a:gd name="connsiteX169" fmla="*/ 4383389 w 7369701"/>
              <a:gd name="connsiteY169" fmla="*/ 4184369 h 6858000"/>
              <a:gd name="connsiteX170" fmla="*/ 4165508 w 7369701"/>
              <a:gd name="connsiteY170" fmla="*/ 4035196 h 6858000"/>
              <a:gd name="connsiteX171" fmla="*/ 4068162 w 7369701"/>
              <a:gd name="connsiteY171" fmla="*/ 3953394 h 6858000"/>
              <a:gd name="connsiteX172" fmla="*/ 3981416 w 7369701"/>
              <a:gd name="connsiteY172" fmla="*/ 3880482 h 6858000"/>
              <a:gd name="connsiteX173" fmla="*/ 3800147 w 7369701"/>
              <a:gd name="connsiteY173" fmla="*/ 3749872 h 6858000"/>
              <a:gd name="connsiteX174" fmla="*/ 3655073 w 7369701"/>
              <a:gd name="connsiteY174" fmla="*/ 3650884 h 6858000"/>
              <a:gd name="connsiteX175" fmla="*/ 3670252 w 7369701"/>
              <a:gd name="connsiteY175" fmla="*/ 3622798 h 6858000"/>
              <a:gd name="connsiteX176" fmla="*/ 3817258 w 7369701"/>
              <a:gd name="connsiteY176" fmla="*/ 3723577 h 6858000"/>
              <a:gd name="connsiteX177" fmla="*/ 4000461 w 7369701"/>
              <a:gd name="connsiteY177" fmla="*/ 3855966 h 6858000"/>
              <a:gd name="connsiteX178" fmla="*/ 4088180 w 7369701"/>
              <a:gd name="connsiteY178" fmla="*/ 3929774 h 6858000"/>
              <a:gd name="connsiteX179" fmla="*/ 4184555 w 7369701"/>
              <a:gd name="connsiteY179" fmla="*/ 4010683 h 6858000"/>
              <a:gd name="connsiteX180" fmla="*/ 4399563 w 7369701"/>
              <a:gd name="connsiteY180" fmla="*/ 4158106 h 6858000"/>
              <a:gd name="connsiteX181" fmla="*/ 4684469 w 7369701"/>
              <a:gd name="connsiteY181" fmla="*/ 4364680 h 6858000"/>
              <a:gd name="connsiteX182" fmla="*/ 4690271 w 7369701"/>
              <a:gd name="connsiteY182" fmla="*/ 4370034 h 6858000"/>
              <a:gd name="connsiteX183" fmla="*/ 4136093 w 7369701"/>
              <a:gd name="connsiteY183" fmla="*/ 3858466 h 6858000"/>
              <a:gd name="connsiteX184" fmla="*/ 3670252 w 7369701"/>
              <a:gd name="connsiteY184" fmla="*/ 3622798 h 6858000"/>
              <a:gd name="connsiteX185" fmla="*/ 4440129 w 7369701"/>
              <a:gd name="connsiteY185" fmla="*/ 3448571 h 6858000"/>
              <a:gd name="connsiteX186" fmla="*/ 4856525 w 7369701"/>
              <a:gd name="connsiteY186" fmla="*/ 3915351 h 6858000"/>
              <a:gd name="connsiteX187" fmla="*/ 5059055 w 7369701"/>
              <a:gd name="connsiteY187" fmla="*/ 4108918 h 6858000"/>
              <a:gd name="connsiteX188" fmla="*/ 5290070 w 7369701"/>
              <a:gd name="connsiteY188" fmla="*/ 4263619 h 6858000"/>
              <a:gd name="connsiteX189" fmla="*/ 4834991 w 7369701"/>
              <a:gd name="connsiteY189" fmla="*/ 3830985 h 6858000"/>
              <a:gd name="connsiteX190" fmla="*/ 4440129 w 7369701"/>
              <a:gd name="connsiteY190" fmla="*/ 3448571 h 6858000"/>
              <a:gd name="connsiteX191" fmla="*/ 4441737 w 7369701"/>
              <a:gd name="connsiteY191" fmla="*/ 3399734 h 6858000"/>
              <a:gd name="connsiteX192" fmla="*/ 4431236 w 7369701"/>
              <a:gd name="connsiteY192" fmla="*/ 3400954 h 6858000"/>
              <a:gd name="connsiteX193" fmla="*/ 4557150 w 7369701"/>
              <a:gd name="connsiteY193" fmla="*/ 3510023 h 6858000"/>
              <a:gd name="connsiteX194" fmla="*/ 4856936 w 7369701"/>
              <a:gd name="connsiteY194" fmla="*/ 3809146 h 6858000"/>
              <a:gd name="connsiteX195" fmla="*/ 5111996 w 7369701"/>
              <a:gd name="connsiteY195" fmla="*/ 4065759 h 6858000"/>
              <a:gd name="connsiteX196" fmla="*/ 5388878 w 7369701"/>
              <a:gd name="connsiteY196" fmla="*/ 4300185 h 6858000"/>
              <a:gd name="connsiteX197" fmla="*/ 5425556 w 7369701"/>
              <a:gd name="connsiteY197" fmla="*/ 4308967 h 6858000"/>
              <a:gd name="connsiteX198" fmla="*/ 4943646 w 7369701"/>
              <a:gd name="connsiteY198" fmla="*/ 3822916 h 6858000"/>
              <a:gd name="connsiteX199" fmla="*/ 4594837 w 7369701"/>
              <a:gd name="connsiteY199" fmla="*/ 3532274 h 6858000"/>
              <a:gd name="connsiteX200" fmla="*/ 4441737 w 7369701"/>
              <a:gd name="connsiteY200" fmla="*/ 3399734 h 6858000"/>
              <a:gd name="connsiteX201" fmla="*/ 5425834 w 7369701"/>
              <a:gd name="connsiteY201" fmla="*/ 3162785 h 6858000"/>
              <a:gd name="connsiteX202" fmla="*/ 5401644 w 7369701"/>
              <a:gd name="connsiteY202" fmla="*/ 3617847 h 6858000"/>
              <a:gd name="connsiteX203" fmla="*/ 5467256 w 7369701"/>
              <a:gd name="connsiteY203" fmla="*/ 4175494 h 6858000"/>
              <a:gd name="connsiteX204" fmla="*/ 5448069 w 7369701"/>
              <a:gd name="connsiteY204" fmla="*/ 3567554 h 6858000"/>
              <a:gd name="connsiteX205" fmla="*/ 5425834 w 7369701"/>
              <a:gd name="connsiteY205" fmla="*/ 3162785 h 6858000"/>
              <a:gd name="connsiteX206" fmla="*/ 1318687 w 7369701"/>
              <a:gd name="connsiteY206" fmla="*/ 3113840 h 6858000"/>
              <a:gd name="connsiteX207" fmla="*/ 1066793 w 7369701"/>
              <a:gd name="connsiteY207" fmla="*/ 3212171 h 6858000"/>
              <a:gd name="connsiteX208" fmla="*/ 993319 w 7369701"/>
              <a:gd name="connsiteY208" fmla="*/ 3247648 h 6858000"/>
              <a:gd name="connsiteX209" fmla="*/ 853081 w 7369701"/>
              <a:gd name="connsiteY209" fmla="*/ 3312410 h 6858000"/>
              <a:gd name="connsiteX210" fmla="*/ 805957 w 7369701"/>
              <a:gd name="connsiteY210" fmla="*/ 3330443 h 6858000"/>
              <a:gd name="connsiteX211" fmla="*/ 1318687 w 7369701"/>
              <a:gd name="connsiteY211" fmla="*/ 3113840 h 6858000"/>
              <a:gd name="connsiteX212" fmla="*/ 5453702 w 7369701"/>
              <a:gd name="connsiteY212" fmla="*/ 3090882 h 6858000"/>
              <a:gd name="connsiteX213" fmla="*/ 5480135 w 7369701"/>
              <a:gd name="connsiteY213" fmla="*/ 3565802 h 6858000"/>
              <a:gd name="connsiteX214" fmla="*/ 5499023 w 7369701"/>
              <a:gd name="connsiteY214" fmla="*/ 4166310 h 6858000"/>
              <a:gd name="connsiteX215" fmla="*/ 5547022 w 7369701"/>
              <a:gd name="connsiteY215" fmla="*/ 3607838 h 6858000"/>
              <a:gd name="connsiteX216" fmla="*/ 5515964 w 7369701"/>
              <a:gd name="connsiteY216" fmla="*/ 3378541 h 6858000"/>
              <a:gd name="connsiteX217" fmla="*/ 5453702 w 7369701"/>
              <a:gd name="connsiteY217" fmla="*/ 3090882 h 6858000"/>
              <a:gd name="connsiteX218" fmla="*/ 1238695 w 7369701"/>
              <a:gd name="connsiteY218" fmla="*/ 3076820 h 6858000"/>
              <a:gd name="connsiteX219" fmla="*/ 716371 w 7369701"/>
              <a:gd name="connsiteY219" fmla="*/ 3293249 h 6858000"/>
              <a:gd name="connsiteX220" fmla="*/ 579522 w 7369701"/>
              <a:gd name="connsiteY220" fmla="*/ 3371759 h 6858000"/>
              <a:gd name="connsiteX221" fmla="*/ 600288 w 7369701"/>
              <a:gd name="connsiteY221" fmla="*/ 3365555 h 6858000"/>
              <a:gd name="connsiteX222" fmla="*/ 840692 w 7369701"/>
              <a:gd name="connsiteY222" fmla="*/ 3284921 h 6858000"/>
              <a:gd name="connsiteX223" fmla="*/ 979248 w 7369701"/>
              <a:gd name="connsiteY223" fmla="*/ 3221003 h 6858000"/>
              <a:gd name="connsiteX224" fmla="*/ 1053282 w 7369701"/>
              <a:gd name="connsiteY224" fmla="*/ 3185247 h 6858000"/>
              <a:gd name="connsiteX225" fmla="*/ 1320603 w 7369701"/>
              <a:gd name="connsiteY225" fmla="*/ 3081281 h 6858000"/>
              <a:gd name="connsiteX226" fmla="*/ 1238695 w 7369701"/>
              <a:gd name="connsiteY226" fmla="*/ 3076820 h 6858000"/>
              <a:gd name="connsiteX227" fmla="*/ 5425627 w 7369701"/>
              <a:gd name="connsiteY227" fmla="*/ 2954192 h 6858000"/>
              <a:gd name="connsiteX228" fmla="*/ 5470770 w 7369701"/>
              <a:gd name="connsiteY228" fmla="*/ 3005435 h 6858000"/>
              <a:gd name="connsiteX229" fmla="*/ 5519779 w 7369701"/>
              <a:gd name="connsiteY229" fmla="*/ 4359223 h 6858000"/>
              <a:gd name="connsiteX230" fmla="*/ 5520293 w 7369701"/>
              <a:gd name="connsiteY230" fmla="*/ 4360602 h 6858000"/>
              <a:gd name="connsiteX231" fmla="*/ 5767221 w 7369701"/>
              <a:gd name="connsiteY231" fmla="*/ 4665564 h 6858000"/>
              <a:gd name="connsiteX232" fmla="*/ 6937169 w 7369701"/>
              <a:gd name="connsiteY232" fmla="*/ 4815941 h 6858000"/>
              <a:gd name="connsiteX233" fmla="*/ 6953922 w 7369701"/>
              <a:gd name="connsiteY233" fmla="*/ 4890068 h 6858000"/>
              <a:gd name="connsiteX234" fmla="*/ 6071359 w 7369701"/>
              <a:gd name="connsiteY234" fmla="*/ 4770770 h 6858000"/>
              <a:gd name="connsiteX235" fmla="*/ 6038839 w 7369701"/>
              <a:gd name="connsiteY235" fmla="*/ 4764474 h 6858000"/>
              <a:gd name="connsiteX236" fmla="*/ 6038706 w 7369701"/>
              <a:gd name="connsiteY236" fmla="*/ 4763847 h 6858000"/>
              <a:gd name="connsiteX237" fmla="*/ 6037784 w 7369701"/>
              <a:gd name="connsiteY237" fmla="*/ 4764270 h 6858000"/>
              <a:gd name="connsiteX238" fmla="*/ 6038839 w 7369701"/>
              <a:gd name="connsiteY238" fmla="*/ 4764474 h 6858000"/>
              <a:gd name="connsiteX239" fmla="*/ 6040338 w 7369701"/>
              <a:gd name="connsiteY239" fmla="*/ 4771418 h 6858000"/>
              <a:gd name="connsiteX240" fmla="*/ 6024488 w 7369701"/>
              <a:gd name="connsiteY240" fmla="*/ 4809903 h 6858000"/>
              <a:gd name="connsiteX241" fmla="*/ 5599771 w 7369701"/>
              <a:gd name="connsiteY241" fmla="*/ 5509652 h 6858000"/>
              <a:gd name="connsiteX242" fmla="*/ 5548843 w 7369701"/>
              <a:gd name="connsiteY242" fmla="*/ 5563845 h 6858000"/>
              <a:gd name="connsiteX243" fmla="*/ 5940952 w 7369701"/>
              <a:gd name="connsiteY243" fmla="*/ 6250028 h 6858000"/>
              <a:gd name="connsiteX244" fmla="*/ 6043441 w 7369701"/>
              <a:gd name="connsiteY244" fmla="*/ 6665847 h 6858000"/>
              <a:gd name="connsiteX245" fmla="*/ 6093432 w 7369701"/>
              <a:gd name="connsiteY245" fmla="*/ 6858000 h 6858000"/>
              <a:gd name="connsiteX246" fmla="*/ 6034344 w 7369701"/>
              <a:gd name="connsiteY246" fmla="*/ 6858000 h 6858000"/>
              <a:gd name="connsiteX247" fmla="*/ 6026679 w 7369701"/>
              <a:gd name="connsiteY247" fmla="*/ 6836959 h 6858000"/>
              <a:gd name="connsiteX248" fmla="*/ 5800441 w 7369701"/>
              <a:gd name="connsiteY248" fmla="*/ 6335286 h 6858000"/>
              <a:gd name="connsiteX249" fmla="*/ 5526562 w 7369701"/>
              <a:gd name="connsiteY249" fmla="*/ 5705388 h 6858000"/>
              <a:gd name="connsiteX250" fmla="*/ 5519640 w 7369701"/>
              <a:gd name="connsiteY250" fmla="*/ 5683774 h 6858000"/>
              <a:gd name="connsiteX251" fmla="*/ 5844559 w 7369701"/>
              <a:gd name="connsiteY251" fmla="*/ 6553349 h 6858000"/>
              <a:gd name="connsiteX252" fmla="*/ 5975994 w 7369701"/>
              <a:gd name="connsiteY252" fmla="*/ 6858000 h 6858000"/>
              <a:gd name="connsiteX253" fmla="*/ 5898547 w 7369701"/>
              <a:gd name="connsiteY253" fmla="*/ 6858000 h 6858000"/>
              <a:gd name="connsiteX254" fmla="*/ 5682041 w 7369701"/>
              <a:gd name="connsiteY254" fmla="*/ 6355860 h 6858000"/>
              <a:gd name="connsiteX255" fmla="*/ 5461758 w 7369701"/>
              <a:gd name="connsiteY255" fmla="*/ 5820220 h 6858000"/>
              <a:gd name="connsiteX256" fmla="*/ 5237282 w 7369701"/>
              <a:gd name="connsiteY256" fmla="*/ 6579086 h 6858000"/>
              <a:gd name="connsiteX257" fmla="*/ 5115009 w 7369701"/>
              <a:gd name="connsiteY257" fmla="*/ 6858000 h 6858000"/>
              <a:gd name="connsiteX258" fmla="*/ 5028074 w 7369701"/>
              <a:gd name="connsiteY258" fmla="*/ 6858000 h 6858000"/>
              <a:gd name="connsiteX259" fmla="*/ 5079508 w 7369701"/>
              <a:gd name="connsiteY259" fmla="*/ 6749074 h 6858000"/>
              <a:gd name="connsiteX260" fmla="*/ 5371846 w 7369701"/>
              <a:gd name="connsiteY260" fmla="*/ 5924413 h 6858000"/>
              <a:gd name="connsiteX261" fmla="*/ 5270512 w 7369701"/>
              <a:gd name="connsiteY261" fmla="*/ 6138975 h 6858000"/>
              <a:gd name="connsiteX262" fmla="*/ 5062409 w 7369701"/>
              <a:gd name="connsiteY262" fmla="*/ 6653544 h 6858000"/>
              <a:gd name="connsiteX263" fmla="*/ 5036628 w 7369701"/>
              <a:gd name="connsiteY263" fmla="*/ 6754247 h 6858000"/>
              <a:gd name="connsiteX264" fmla="*/ 5009112 w 7369701"/>
              <a:gd name="connsiteY264" fmla="*/ 6858000 h 6858000"/>
              <a:gd name="connsiteX265" fmla="*/ 4976679 w 7369701"/>
              <a:gd name="connsiteY265" fmla="*/ 6858000 h 6858000"/>
              <a:gd name="connsiteX266" fmla="*/ 5006537 w 7369701"/>
              <a:gd name="connsiteY266" fmla="*/ 6747068 h 6858000"/>
              <a:gd name="connsiteX267" fmla="*/ 5032723 w 7369701"/>
              <a:gd name="connsiteY267" fmla="*/ 6644957 h 6858000"/>
              <a:gd name="connsiteX268" fmla="*/ 5242949 w 7369701"/>
              <a:gd name="connsiteY268" fmla="*/ 6125175 h 6858000"/>
              <a:gd name="connsiteX269" fmla="*/ 5286321 w 7369701"/>
              <a:gd name="connsiteY269" fmla="*/ 6033555 h 6858000"/>
              <a:gd name="connsiteX270" fmla="*/ 5008210 w 7369701"/>
              <a:gd name="connsiteY270" fmla="*/ 6649194 h 6858000"/>
              <a:gd name="connsiteX271" fmla="*/ 4986321 w 7369701"/>
              <a:gd name="connsiteY271" fmla="*/ 6765687 h 6858000"/>
              <a:gd name="connsiteX272" fmla="*/ 4973474 w 7369701"/>
              <a:gd name="connsiteY272" fmla="*/ 6858000 h 6858000"/>
              <a:gd name="connsiteX273" fmla="*/ 4907178 w 7369701"/>
              <a:gd name="connsiteY273" fmla="*/ 6858000 h 6858000"/>
              <a:gd name="connsiteX274" fmla="*/ 4910810 w 7369701"/>
              <a:gd name="connsiteY274" fmla="*/ 6829660 h 6858000"/>
              <a:gd name="connsiteX275" fmla="*/ 4987461 w 7369701"/>
              <a:gd name="connsiteY275" fmla="*/ 6432994 h 6858000"/>
              <a:gd name="connsiteX276" fmla="*/ 5179262 w 7369701"/>
              <a:gd name="connsiteY276" fmla="*/ 6035044 h 6858000"/>
              <a:gd name="connsiteX277" fmla="*/ 4689678 w 7369701"/>
              <a:gd name="connsiteY277" fmla="*/ 6440241 h 6858000"/>
              <a:gd name="connsiteX278" fmla="*/ 4477543 w 7369701"/>
              <a:gd name="connsiteY278" fmla="*/ 6674836 h 6858000"/>
              <a:gd name="connsiteX279" fmla="*/ 4329957 w 7369701"/>
              <a:gd name="connsiteY279" fmla="*/ 6858000 h 6858000"/>
              <a:gd name="connsiteX280" fmla="*/ 4218595 w 7369701"/>
              <a:gd name="connsiteY280" fmla="*/ 6858000 h 6858000"/>
              <a:gd name="connsiteX281" fmla="*/ 4368888 w 7369701"/>
              <a:gd name="connsiteY281" fmla="*/ 6668412 h 6858000"/>
              <a:gd name="connsiteX282" fmla="*/ 4563091 w 7369701"/>
              <a:gd name="connsiteY282" fmla="*/ 6442508 h 6858000"/>
              <a:gd name="connsiteX283" fmla="*/ 5387324 w 7369701"/>
              <a:gd name="connsiteY283" fmla="*/ 5705830 h 6858000"/>
              <a:gd name="connsiteX284" fmla="*/ 5073620 w 7369701"/>
              <a:gd name="connsiteY284" fmla="*/ 5955437 h 6858000"/>
              <a:gd name="connsiteX285" fmla="*/ 4689789 w 7369701"/>
              <a:gd name="connsiteY285" fmla="*/ 6268382 h 6858000"/>
              <a:gd name="connsiteX286" fmla="*/ 4418722 w 7369701"/>
              <a:gd name="connsiteY286" fmla="*/ 6570886 h 6858000"/>
              <a:gd name="connsiteX287" fmla="*/ 4214944 w 7369701"/>
              <a:gd name="connsiteY287" fmla="*/ 6858000 h 6858000"/>
              <a:gd name="connsiteX288" fmla="*/ 4177898 w 7369701"/>
              <a:gd name="connsiteY288" fmla="*/ 6858000 h 6858000"/>
              <a:gd name="connsiteX289" fmla="*/ 4391597 w 7369701"/>
              <a:gd name="connsiteY289" fmla="*/ 6556370 h 6858000"/>
              <a:gd name="connsiteX290" fmla="*/ 4668889 w 7369701"/>
              <a:gd name="connsiteY290" fmla="*/ 6246399 h 6858000"/>
              <a:gd name="connsiteX291" fmla="*/ 5055427 w 7369701"/>
              <a:gd name="connsiteY291" fmla="*/ 5931476 h 6858000"/>
              <a:gd name="connsiteX292" fmla="*/ 5371814 w 7369701"/>
              <a:gd name="connsiteY292" fmla="*/ 5678975 h 6858000"/>
              <a:gd name="connsiteX293" fmla="*/ 4987918 w 7369701"/>
              <a:gd name="connsiteY293" fmla="*/ 5838701 h 6858000"/>
              <a:gd name="connsiteX294" fmla="*/ 4317146 w 7369701"/>
              <a:gd name="connsiteY294" fmla="*/ 6587716 h 6858000"/>
              <a:gd name="connsiteX295" fmla="*/ 4171627 w 7369701"/>
              <a:gd name="connsiteY295" fmla="*/ 6858000 h 6858000"/>
              <a:gd name="connsiteX296" fmla="*/ 4081585 w 7369701"/>
              <a:gd name="connsiteY296" fmla="*/ 6858000 h 6858000"/>
              <a:gd name="connsiteX297" fmla="*/ 4238603 w 7369701"/>
              <a:gd name="connsiteY297" fmla="*/ 6559341 h 6858000"/>
              <a:gd name="connsiteX298" fmla="*/ 4778333 w 7369701"/>
              <a:gd name="connsiteY298" fmla="*/ 5873626 h 6858000"/>
              <a:gd name="connsiteX299" fmla="*/ 5414185 w 7369701"/>
              <a:gd name="connsiteY299" fmla="*/ 5573882 h 6858000"/>
              <a:gd name="connsiteX300" fmla="*/ 5959648 w 7369701"/>
              <a:gd name="connsiteY300" fmla="*/ 4760797 h 6858000"/>
              <a:gd name="connsiteX301" fmla="*/ 5355019 w 7369701"/>
              <a:gd name="connsiteY301" fmla="*/ 4734672 h 6858000"/>
              <a:gd name="connsiteX302" fmla="*/ 5083565 w 7369701"/>
              <a:gd name="connsiteY302" fmla="*/ 5179121 h 6858000"/>
              <a:gd name="connsiteX303" fmla="*/ 4713577 w 7369701"/>
              <a:gd name="connsiteY303" fmla="*/ 5616803 h 6858000"/>
              <a:gd name="connsiteX304" fmla="*/ 3989559 w 7369701"/>
              <a:gd name="connsiteY304" fmla="*/ 6145945 h 6858000"/>
              <a:gd name="connsiteX305" fmla="*/ 3939824 w 7369701"/>
              <a:gd name="connsiteY305" fmla="*/ 6066900 h 6858000"/>
              <a:gd name="connsiteX306" fmla="*/ 4584537 w 7369701"/>
              <a:gd name="connsiteY306" fmla="*/ 5324826 h 6858000"/>
              <a:gd name="connsiteX307" fmla="*/ 5037105 w 7369701"/>
              <a:gd name="connsiteY307" fmla="*/ 5088765 h 6858000"/>
              <a:gd name="connsiteX308" fmla="*/ 5039930 w 7369701"/>
              <a:gd name="connsiteY308" fmla="*/ 5089585 h 6858000"/>
              <a:gd name="connsiteX309" fmla="*/ 5263764 w 7369701"/>
              <a:gd name="connsiteY309" fmla="*/ 4735525 h 6858000"/>
              <a:gd name="connsiteX310" fmla="*/ 4086300 w 7369701"/>
              <a:gd name="connsiteY310" fmla="*/ 4884599 h 6858000"/>
              <a:gd name="connsiteX311" fmla="*/ 4085485 w 7369701"/>
              <a:gd name="connsiteY311" fmla="*/ 4899070 h 6858000"/>
              <a:gd name="connsiteX312" fmla="*/ 3871915 w 7369701"/>
              <a:gd name="connsiteY312" fmla="*/ 5253645 h 6858000"/>
              <a:gd name="connsiteX313" fmla="*/ 3799374 w 7369701"/>
              <a:gd name="connsiteY313" fmla="*/ 5466127 h 6858000"/>
              <a:gd name="connsiteX314" fmla="*/ 3498850 w 7369701"/>
              <a:gd name="connsiteY314" fmla="*/ 6661888 h 6858000"/>
              <a:gd name="connsiteX315" fmla="*/ 3399216 w 7369701"/>
              <a:gd name="connsiteY315" fmla="*/ 6858000 h 6858000"/>
              <a:gd name="connsiteX316" fmla="*/ 3303688 w 7369701"/>
              <a:gd name="connsiteY316" fmla="*/ 6858000 h 6858000"/>
              <a:gd name="connsiteX317" fmla="*/ 3391774 w 7369701"/>
              <a:gd name="connsiteY317" fmla="*/ 6697181 h 6858000"/>
              <a:gd name="connsiteX318" fmla="*/ 3735540 w 7369701"/>
              <a:gd name="connsiteY318" fmla="*/ 5546923 h 6858000"/>
              <a:gd name="connsiteX319" fmla="*/ 3729438 w 7369701"/>
              <a:gd name="connsiteY319" fmla="*/ 5569058 h 6858000"/>
              <a:gd name="connsiteX320" fmla="*/ 3707782 w 7369701"/>
              <a:gd name="connsiteY320" fmla="*/ 5644908 h 6858000"/>
              <a:gd name="connsiteX321" fmla="*/ 3583827 w 7369701"/>
              <a:gd name="connsiteY321" fmla="*/ 6039215 h 6858000"/>
              <a:gd name="connsiteX322" fmla="*/ 3547861 w 7369701"/>
              <a:gd name="connsiteY322" fmla="*/ 6129609 h 6858000"/>
              <a:gd name="connsiteX323" fmla="*/ 3490905 w 7369701"/>
              <a:gd name="connsiteY323" fmla="*/ 6277660 h 6858000"/>
              <a:gd name="connsiteX324" fmla="*/ 3455859 w 7369701"/>
              <a:gd name="connsiteY324" fmla="*/ 6391301 h 6858000"/>
              <a:gd name="connsiteX325" fmla="*/ 3429112 w 7369701"/>
              <a:gd name="connsiteY325" fmla="*/ 6479469 h 6858000"/>
              <a:gd name="connsiteX326" fmla="*/ 3304862 w 7369701"/>
              <a:gd name="connsiteY326" fmla="*/ 6796476 h 6858000"/>
              <a:gd name="connsiteX327" fmla="*/ 3276071 w 7369701"/>
              <a:gd name="connsiteY327" fmla="*/ 6858000 h 6858000"/>
              <a:gd name="connsiteX328" fmla="*/ 3240805 w 7369701"/>
              <a:gd name="connsiteY328" fmla="*/ 6858000 h 6858000"/>
              <a:gd name="connsiteX329" fmla="*/ 3275917 w 7369701"/>
              <a:gd name="connsiteY329" fmla="*/ 6783192 h 6858000"/>
              <a:gd name="connsiteX330" fmla="*/ 3399358 w 7369701"/>
              <a:gd name="connsiteY330" fmla="*/ 6469011 h 6858000"/>
              <a:gd name="connsiteX331" fmla="*/ 3425650 w 7369701"/>
              <a:gd name="connsiteY331" fmla="*/ 6381333 h 6858000"/>
              <a:gd name="connsiteX332" fmla="*/ 3460661 w 7369701"/>
              <a:gd name="connsiteY332" fmla="*/ 6266763 h 6858000"/>
              <a:gd name="connsiteX333" fmla="*/ 3518021 w 7369701"/>
              <a:gd name="connsiteY333" fmla="*/ 6117298 h 6858000"/>
              <a:gd name="connsiteX334" fmla="*/ 3554035 w 7369701"/>
              <a:gd name="connsiteY334" fmla="*/ 6027832 h 6858000"/>
              <a:gd name="connsiteX335" fmla="*/ 3677174 w 7369701"/>
              <a:gd name="connsiteY335" fmla="*/ 5636351 h 6858000"/>
              <a:gd name="connsiteX336" fmla="*/ 3698819 w 7369701"/>
              <a:gd name="connsiteY336" fmla="*/ 5560503 h 6858000"/>
              <a:gd name="connsiteX337" fmla="*/ 3702094 w 7369701"/>
              <a:gd name="connsiteY337" fmla="*/ 5549194 h 6858000"/>
              <a:gd name="connsiteX338" fmla="*/ 3398355 w 7369701"/>
              <a:gd name="connsiteY338" fmla="*/ 6094603 h 6858000"/>
              <a:gd name="connsiteX339" fmla="*/ 3193941 w 7369701"/>
              <a:gd name="connsiteY339" fmla="*/ 6798775 h 6858000"/>
              <a:gd name="connsiteX340" fmla="*/ 3184140 w 7369701"/>
              <a:gd name="connsiteY340" fmla="*/ 6858000 h 6858000"/>
              <a:gd name="connsiteX341" fmla="*/ 3099978 w 7369701"/>
              <a:gd name="connsiteY341" fmla="*/ 6858000 h 6858000"/>
              <a:gd name="connsiteX342" fmla="*/ 3101556 w 7369701"/>
              <a:gd name="connsiteY342" fmla="*/ 6843337 h 6858000"/>
              <a:gd name="connsiteX343" fmla="*/ 3370162 w 7369701"/>
              <a:gd name="connsiteY343" fmla="*/ 5785550 h 6858000"/>
              <a:gd name="connsiteX344" fmla="*/ 3746477 w 7369701"/>
              <a:gd name="connsiteY344" fmla="*/ 5377889 h 6858000"/>
              <a:gd name="connsiteX345" fmla="*/ 3863399 w 7369701"/>
              <a:gd name="connsiteY345" fmla="*/ 5087257 h 6858000"/>
              <a:gd name="connsiteX346" fmla="*/ 3968712 w 7369701"/>
              <a:gd name="connsiteY346" fmla="*/ 4913989 h 6858000"/>
              <a:gd name="connsiteX347" fmla="*/ 2792390 w 7369701"/>
              <a:gd name="connsiteY347" fmla="*/ 5382974 h 6858000"/>
              <a:gd name="connsiteX348" fmla="*/ 2714982 w 7369701"/>
              <a:gd name="connsiteY348" fmla="*/ 5427051 h 6858000"/>
              <a:gd name="connsiteX349" fmla="*/ 2813361 w 7369701"/>
              <a:gd name="connsiteY349" fmla="*/ 6023912 h 6858000"/>
              <a:gd name="connsiteX350" fmla="*/ 2688430 w 7369701"/>
              <a:gd name="connsiteY350" fmla="*/ 6801564 h 6858000"/>
              <a:gd name="connsiteX351" fmla="*/ 2629626 w 7369701"/>
              <a:gd name="connsiteY351" fmla="*/ 6763394 h 6858000"/>
              <a:gd name="connsiteX352" fmla="*/ 2565328 w 7369701"/>
              <a:gd name="connsiteY352" fmla="*/ 5516399 h 6858000"/>
              <a:gd name="connsiteX353" fmla="*/ 1922999 w 7369701"/>
              <a:gd name="connsiteY353" fmla="*/ 5980343 h 6858000"/>
              <a:gd name="connsiteX354" fmla="*/ 1950261 w 7369701"/>
              <a:gd name="connsiteY354" fmla="*/ 6405858 h 6858000"/>
              <a:gd name="connsiteX355" fmla="*/ 2365554 w 7369701"/>
              <a:gd name="connsiteY355" fmla="*/ 6759107 h 6858000"/>
              <a:gd name="connsiteX356" fmla="*/ 2424142 w 7369701"/>
              <a:gd name="connsiteY356" fmla="*/ 6858000 h 6858000"/>
              <a:gd name="connsiteX357" fmla="*/ 2395994 w 7369701"/>
              <a:gd name="connsiteY357" fmla="*/ 6858000 h 6858000"/>
              <a:gd name="connsiteX358" fmla="*/ 2392863 w 7369701"/>
              <a:gd name="connsiteY358" fmla="*/ 6852964 h 6858000"/>
              <a:gd name="connsiteX359" fmla="*/ 2017589 w 7369701"/>
              <a:gd name="connsiteY359" fmla="*/ 6493982 h 6858000"/>
              <a:gd name="connsiteX360" fmla="*/ 2147336 w 7369701"/>
              <a:gd name="connsiteY360" fmla="*/ 6594052 h 6858000"/>
              <a:gd name="connsiteX361" fmla="*/ 2207047 w 7369701"/>
              <a:gd name="connsiteY361" fmla="*/ 6654540 h 6858000"/>
              <a:gd name="connsiteX362" fmla="*/ 2299106 w 7369701"/>
              <a:gd name="connsiteY362" fmla="*/ 6778931 h 6858000"/>
              <a:gd name="connsiteX363" fmla="*/ 2314430 w 7369701"/>
              <a:gd name="connsiteY363" fmla="*/ 6801144 h 6858000"/>
              <a:gd name="connsiteX364" fmla="*/ 2352406 w 7369701"/>
              <a:gd name="connsiteY364" fmla="*/ 6858000 h 6858000"/>
              <a:gd name="connsiteX365" fmla="*/ 2314492 w 7369701"/>
              <a:gd name="connsiteY365" fmla="*/ 6858000 h 6858000"/>
              <a:gd name="connsiteX366" fmla="*/ 2288095 w 7369701"/>
              <a:gd name="connsiteY366" fmla="*/ 6818030 h 6858000"/>
              <a:gd name="connsiteX367" fmla="*/ 2272768 w 7369701"/>
              <a:gd name="connsiteY367" fmla="*/ 6795822 h 6858000"/>
              <a:gd name="connsiteX368" fmla="*/ 2182715 w 7369701"/>
              <a:gd name="connsiteY368" fmla="*/ 6675071 h 6858000"/>
              <a:gd name="connsiteX369" fmla="*/ 2032061 w 7369701"/>
              <a:gd name="connsiteY369" fmla="*/ 6541380 h 6858000"/>
              <a:gd name="connsiteX370" fmla="*/ 2257220 w 7369701"/>
              <a:gd name="connsiteY370" fmla="*/ 6826257 h 6858000"/>
              <a:gd name="connsiteX371" fmla="*/ 2281324 w 7369701"/>
              <a:gd name="connsiteY371" fmla="*/ 6858000 h 6858000"/>
              <a:gd name="connsiteX372" fmla="*/ 2242860 w 7369701"/>
              <a:gd name="connsiteY372" fmla="*/ 6858000 h 6858000"/>
              <a:gd name="connsiteX373" fmla="*/ 2232818 w 7369701"/>
              <a:gd name="connsiteY373" fmla="*/ 6844926 h 6858000"/>
              <a:gd name="connsiteX374" fmla="*/ 1990172 w 7369701"/>
              <a:gd name="connsiteY374" fmla="*/ 6542121 h 6858000"/>
              <a:gd name="connsiteX375" fmla="*/ 2124090 w 7369701"/>
              <a:gd name="connsiteY375" fmla="*/ 6761017 h 6858000"/>
              <a:gd name="connsiteX376" fmla="*/ 2200380 w 7369701"/>
              <a:gd name="connsiteY376" fmla="*/ 6858000 h 6858000"/>
              <a:gd name="connsiteX377" fmla="*/ 2147507 w 7369701"/>
              <a:gd name="connsiteY377" fmla="*/ 6858000 h 6858000"/>
              <a:gd name="connsiteX378" fmla="*/ 2070668 w 7369701"/>
              <a:gd name="connsiteY378" fmla="*/ 6761520 h 6858000"/>
              <a:gd name="connsiteX379" fmla="*/ 1975142 w 7369701"/>
              <a:gd name="connsiteY379" fmla="*/ 6585570 h 6858000"/>
              <a:gd name="connsiteX380" fmla="*/ 2050035 w 7369701"/>
              <a:gd name="connsiteY380" fmla="*/ 6813345 h 6858000"/>
              <a:gd name="connsiteX381" fmla="*/ 2063025 w 7369701"/>
              <a:gd name="connsiteY381" fmla="*/ 6858000 h 6858000"/>
              <a:gd name="connsiteX382" fmla="*/ 2021675 w 7369701"/>
              <a:gd name="connsiteY382" fmla="*/ 6858000 h 6858000"/>
              <a:gd name="connsiteX383" fmla="*/ 2019308 w 7369701"/>
              <a:gd name="connsiteY383" fmla="*/ 6847118 h 6858000"/>
              <a:gd name="connsiteX384" fmla="*/ 1938835 w 7369701"/>
              <a:gd name="connsiteY384" fmla="*/ 6551160 h 6858000"/>
              <a:gd name="connsiteX385" fmla="*/ 1953230 w 7369701"/>
              <a:gd name="connsiteY385" fmla="*/ 6759699 h 6858000"/>
              <a:gd name="connsiteX386" fmla="*/ 1956763 w 7369701"/>
              <a:gd name="connsiteY386" fmla="*/ 6778191 h 6858000"/>
              <a:gd name="connsiteX387" fmla="*/ 1967925 w 7369701"/>
              <a:gd name="connsiteY387" fmla="*/ 6858000 h 6858000"/>
              <a:gd name="connsiteX388" fmla="*/ 1936622 w 7369701"/>
              <a:gd name="connsiteY388" fmla="*/ 6858000 h 6858000"/>
              <a:gd name="connsiteX389" fmla="*/ 1926261 w 7369701"/>
              <a:gd name="connsiteY389" fmla="*/ 6784064 h 6858000"/>
              <a:gd name="connsiteX390" fmla="*/ 1922724 w 7369701"/>
              <a:gd name="connsiteY390" fmla="*/ 6765577 h 6858000"/>
              <a:gd name="connsiteX391" fmla="*/ 1904650 w 7369701"/>
              <a:gd name="connsiteY391" fmla="*/ 6639616 h 6858000"/>
              <a:gd name="connsiteX392" fmla="*/ 1885273 w 7369701"/>
              <a:gd name="connsiteY392" fmla="*/ 6858000 h 6858000"/>
              <a:gd name="connsiteX393" fmla="*/ 1854363 w 7369701"/>
              <a:gd name="connsiteY393" fmla="*/ 6858000 h 6858000"/>
              <a:gd name="connsiteX394" fmla="*/ 1880391 w 7369701"/>
              <a:gd name="connsiteY394" fmla="*/ 6603796 h 6858000"/>
              <a:gd name="connsiteX395" fmla="*/ 1818273 w 7369701"/>
              <a:gd name="connsiteY395" fmla="*/ 6715729 h 6858000"/>
              <a:gd name="connsiteX396" fmla="*/ 1794691 w 7369701"/>
              <a:gd name="connsiteY396" fmla="*/ 6843239 h 6858000"/>
              <a:gd name="connsiteX397" fmla="*/ 1794914 w 7369701"/>
              <a:gd name="connsiteY397" fmla="*/ 6858000 h 6858000"/>
              <a:gd name="connsiteX398" fmla="*/ 1746128 w 7369701"/>
              <a:gd name="connsiteY398" fmla="*/ 6858000 h 6858000"/>
              <a:gd name="connsiteX399" fmla="*/ 1753934 w 7369701"/>
              <a:gd name="connsiteY399" fmla="*/ 6724796 h 6858000"/>
              <a:gd name="connsiteX400" fmla="*/ 1792053 w 7369701"/>
              <a:gd name="connsiteY400" fmla="*/ 6572396 h 6858000"/>
              <a:gd name="connsiteX401" fmla="*/ 1862248 w 7369701"/>
              <a:gd name="connsiteY401" fmla="*/ 6266397 h 6858000"/>
              <a:gd name="connsiteX402" fmla="*/ 1862250 w 7369701"/>
              <a:gd name="connsiteY402" fmla="*/ 6033531 h 6858000"/>
              <a:gd name="connsiteX403" fmla="*/ 1211999 w 7369701"/>
              <a:gd name="connsiteY403" fmla="*/ 6683610 h 6858000"/>
              <a:gd name="connsiteX404" fmla="*/ 1213266 w 7369701"/>
              <a:gd name="connsiteY404" fmla="*/ 6691947 h 6858000"/>
              <a:gd name="connsiteX405" fmla="*/ 1203370 w 7369701"/>
              <a:gd name="connsiteY405" fmla="*/ 6850676 h 6858000"/>
              <a:gd name="connsiteX406" fmla="*/ 1203671 w 7369701"/>
              <a:gd name="connsiteY406" fmla="*/ 6858000 h 6858000"/>
              <a:gd name="connsiteX407" fmla="*/ 1143180 w 7369701"/>
              <a:gd name="connsiteY407" fmla="*/ 6858000 h 6858000"/>
              <a:gd name="connsiteX408" fmla="*/ 1142176 w 7369701"/>
              <a:gd name="connsiteY408" fmla="*/ 6766045 h 6858000"/>
              <a:gd name="connsiteX409" fmla="*/ 1067484 w 7369701"/>
              <a:gd name="connsiteY409" fmla="*/ 6858000 h 6858000"/>
              <a:gd name="connsiteX410" fmla="*/ 953928 w 7369701"/>
              <a:gd name="connsiteY410" fmla="*/ 6858000 h 6858000"/>
              <a:gd name="connsiteX411" fmla="*/ 959715 w 7369701"/>
              <a:gd name="connsiteY411" fmla="*/ 6850185 h 6858000"/>
              <a:gd name="connsiteX412" fmla="*/ 1483788 w 7369701"/>
              <a:gd name="connsiteY412" fmla="*/ 6259174 h 6858000"/>
              <a:gd name="connsiteX413" fmla="*/ 1100671 w 7369701"/>
              <a:gd name="connsiteY413" fmla="*/ 6252137 h 6858000"/>
              <a:gd name="connsiteX414" fmla="*/ 1090144 w 7369701"/>
              <a:gd name="connsiteY414" fmla="*/ 6256748 h 6858000"/>
              <a:gd name="connsiteX415" fmla="*/ 1095872 w 7369701"/>
              <a:gd name="connsiteY415" fmla="*/ 6271892 h 6858000"/>
              <a:gd name="connsiteX416" fmla="*/ 262785 w 7369701"/>
              <a:gd name="connsiteY416" fmla="*/ 6845450 h 6858000"/>
              <a:gd name="connsiteX417" fmla="*/ 209968 w 7369701"/>
              <a:gd name="connsiteY417" fmla="*/ 6770713 h 6858000"/>
              <a:gd name="connsiteX418" fmla="*/ 873460 w 7369701"/>
              <a:gd name="connsiteY418" fmla="*/ 6253768 h 6858000"/>
              <a:gd name="connsiteX419" fmla="*/ 192686 w 7369701"/>
              <a:gd name="connsiteY419" fmla="*/ 5849257 h 6858000"/>
              <a:gd name="connsiteX420" fmla="*/ 4696 w 7369701"/>
              <a:gd name="connsiteY420" fmla="*/ 5697668 h 6858000"/>
              <a:gd name="connsiteX421" fmla="*/ 0 w 7369701"/>
              <a:gd name="connsiteY421" fmla="*/ 5689984 h 6858000"/>
              <a:gd name="connsiteX422" fmla="*/ 0 w 7369701"/>
              <a:gd name="connsiteY422" fmla="*/ 5513472 h 6858000"/>
              <a:gd name="connsiteX423" fmla="*/ 174101 w 7369701"/>
              <a:gd name="connsiteY423" fmla="*/ 5620277 h 6858000"/>
              <a:gd name="connsiteX424" fmla="*/ 891800 w 7369701"/>
              <a:gd name="connsiteY424" fmla="*/ 6036935 h 6858000"/>
              <a:gd name="connsiteX425" fmla="*/ 1072219 w 7369701"/>
              <a:gd name="connsiteY425" fmla="*/ 6169443 h 6858000"/>
              <a:gd name="connsiteX426" fmla="*/ 1074117 w 7369701"/>
              <a:gd name="connsiteY426" fmla="*/ 6170301 h 6858000"/>
              <a:gd name="connsiteX427" fmla="*/ 1083114 w 7369701"/>
              <a:gd name="connsiteY427" fmla="*/ 6174131 h 6858000"/>
              <a:gd name="connsiteX428" fmla="*/ 1543010 w 7369701"/>
              <a:gd name="connsiteY428" fmla="*/ 6191140 h 6858000"/>
              <a:gd name="connsiteX429" fmla="*/ 1551080 w 7369701"/>
              <a:gd name="connsiteY429" fmla="*/ 6195006 h 6858000"/>
              <a:gd name="connsiteX430" fmla="*/ 2345443 w 7369701"/>
              <a:gd name="connsiteY430" fmla="*/ 5549882 h 6858000"/>
              <a:gd name="connsiteX431" fmla="*/ 1721499 w 7369701"/>
              <a:gd name="connsiteY431" fmla="*/ 5599969 h 6858000"/>
              <a:gd name="connsiteX432" fmla="*/ 767716 w 7369701"/>
              <a:gd name="connsiteY432" fmla="*/ 5472768 h 6858000"/>
              <a:gd name="connsiteX433" fmla="*/ 722147 w 7369701"/>
              <a:gd name="connsiteY433" fmla="*/ 5393091 h 6858000"/>
              <a:gd name="connsiteX434" fmla="*/ 1485552 w 7369701"/>
              <a:gd name="connsiteY434" fmla="*/ 5313202 h 6858000"/>
              <a:gd name="connsiteX435" fmla="*/ 2143004 w 7369701"/>
              <a:gd name="connsiteY435" fmla="*/ 5402420 h 6858000"/>
              <a:gd name="connsiteX436" fmla="*/ 1933391 w 7369701"/>
              <a:gd name="connsiteY436" fmla="*/ 5156971 h 6858000"/>
              <a:gd name="connsiteX437" fmla="*/ 1827118 w 7369701"/>
              <a:gd name="connsiteY437" fmla="*/ 4968410 h 6858000"/>
              <a:gd name="connsiteX438" fmla="*/ 1837349 w 7369701"/>
              <a:gd name="connsiteY438" fmla="*/ 4956357 h 6858000"/>
              <a:gd name="connsiteX439" fmla="*/ 2162835 w 7369701"/>
              <a:gd name="connsiteY439" fmla="*/ 5187853 h 6858000"/>
              <a:gd name="connsiteX440" fmla="*/ 2257167 w 7369701"/>
              <a:gd name="connsiteY440" fmla="*/ 5462123 h 6858000"/>
              <a:gd name="connsiteX441" fmla="*/ 2261598 w 7369701"/>
              <a:gd name="connsiteY441" fmla="*/ 5467998 h 6858000"/>
              <a:gd name="connsiteX442" fmla="*/ 2437177 w 7369701"/>
              <a:gd name="connsiteY442" fmla="*/ 5479608 h 6858000"/>
              <a:gd name="connsiteX443" fmla="*/ 2445247 w 7369701"/>
              <a:gd name="connsiteY443" fmla="*/ 5483476 h 6858000"/>
              <a:gd name="connsiteX444" fmla="*/ 2743626 w 7369701"/>
              <a:gd name="connsiteY444" fmla="*/ 5304819 h 6858000"/>
              <a:gd name="connsiteX445" fmla="*/ 3048102 w 7369701"/>
              <a:gd name="connsiteY445" fmla="*/ 5150595 h 6858000"/>
              <a:gd name="connsiteX446" fmla="*/ 1799414 w 7369701"/>
              <a:gd name="connsiteY446" fmla="*/ 4694732 h 6858000"/>
              <a:gd name="connsiteX447" fmla="*/ 1771735 w 7369701"/>
              <a:gd name="connsiteY447" fmla="*/ 4619929 h 6858000"/>
              <a:gd name="connsiteX448" fmla="*/ 3104273 w 7369701"/>
              <a:gd name="connsiteY448" fmla="*/ 5076159 h 6858000"/>
              <a:gd name="connsiteX449" fmla="*/ 3113245 w 7369701"/>
              <a:gd name="connsiteY449" fmla="*/ 5090705 h 6858000"/>
              <a:gd name="connsiteX450" fmla="*/ 3126294 w 7369701"/>
              <a:gd name="connsiteY450" fmla="*/ 5114400 h 6858000"/>
              <a:gd name="connsiteX451" fmla="*/ 3937433 w 7369701"/>
              <a:gd name="connsiteY451" fmla="*/ 4830473 h 6858000"/>
              <a:gd name="connsiteX452" fmla="*/ 3590475 w 7369701"/>
              <a:gd name="connsiteY452" fmla="*/ 4597974 h 6858000"/>
              <a:gd name="connsiteX453" fmla="*/ 3100264 w 7369701"/>
              <a:gd name="connsiteY453" fmla="*/ 4579845 h 6858000"/>
              <a:gd name="connsiteX454" fmla="*/ 2183576 w 7369701"/>
              <a:gd name="connsiteY454" fmla="*/ 4227150 h 6858000"/>
              <a:gd name="connsiteX455" fmla="*/ 2151029 w 7369701"/>
              <a:gd name="connsiteY455" fmla="*/ 4146947 h 6858000"/>
              <a:gd name="connsiteX456" fmla="*/ 3563434 w 7369701"/>
              <a:gd name="connsiteY456" fmla="*/ 4469115 h 6858000"/>
              <a:gd name="connsiteX457" fmla="*/ 3177952 w 7369701"/>
              <a:gd name="connsiteY457" fmla="*/ 3657386 h 6858000"/>
              <a:gd name="connsiteX458" fmla="*/ 3189263 w 7369701"/>
              <a:gd name="connsiteY458" fmla="*/ 3625726 h 6858000"/>
              <a:gd name="connsiteX459" fmla="*/ 3560912 w 7369701"/>
              <a:gd name="connsiteY459" fmla="*/ 4079863 h 6858000"/>
              <a:gd name="connsiteX460" fmla="*/ 3626636 w 7369701"/>
              <a:gd name="connsiteY460" fmla="*/ 4512230 h 6858000"/>
              <a:gd name="connsiteX461" fmla="*/ 3653088 w 7369701"/>
              <a:gd name="connsiteY461" fmla="*/ 4521417 h 6858000"/>
              <a:gd name="connsiteX462" fmla="*/ 3988128 w 7369701"/>
              <a:gd name="connsiteY462" fmla="*/ 4817267 h 6858000"/>
              <a:gd name="connsiteX463" fmla="*/ 4830582 w 7369701"/>
              <a:gd name="connsiteY463" fmla="*/ 4676000 h 6858000"/>
              <a:gd name="connsiteX464" fmla="*/ 4830100 w 7369701"/>
              <a:gd name="connsiteY464" fmla="*/ 4675554 h 6858000"/>
              <a:gd name="connsiteX465" fmla="*/ 4036318 w 7369701"/>
              <a:gd name="connsiteY465" fmla="*/ 4147013 h 6858000"/>
              <a:gd name="connsiteX466" fmla="*/ 3432098 w 7369701"/>
              <a:gd name="connsiteY466" fmla="*/ 3537312 h 6858000"/>
              <a:gd name="connsiteX467" fmla="*/ 3446761 w 7369701"/>
              <a:gd name="connsiteY467" fmla="*/ 3461278 h 6858000"/>
              <a:gd name="connsiteX468" fmla="*/ 4419733 w 7369701"/>
              <a:gd name="connsiteY468" fmla="*/ 3963555 h 6858000"/>
              <a:gd name="connsiteX469" fmla="*/ 4781371 w 7369701"/>
              <a:gd name="connsiteY469" fmla="*/ 4458604 h 6858000"/>
              <a:gd name="connsiteX470" fmla="*/ 4780440 w 7369701"/>
              <a:gd name="connsiteY470" fmla="*/ 4470290 h 6858000"/>
              <a:gd name="connsiteX471" fmla="*/ 4898954 w 7369701"/>
              <a:gd name="connsiteY471" fmla="*/ 4662092 h 6858000"/>
              <a:gd name="connsiteX472" fmla="*/ 4900699 w 7369701"/>
              <a:gd name="connsiteY472" fmla="*/ 4670867 h 6858000"/>
              <a:gd name="connsiteX473" fmla="*/ 5714511 w 7369701"/>
              <a:gd name="connsiteY473" fmla="*/ 4663483 h 6858000"/>
              <a:gd name="connsiteX474" fmla="*/ 5464793 w 7369701"/>
              <a:gd name="connsiteY474" fmla="*/ 4393556 h 6858000"/>
              <a:gd name="connsiteX475" fmla="*/ 5461897 w 7369701"/>
              <a:gd name="connsiteY475" fmla="*/ 4390879 h 6858000"/>
              <a:gd name="connsiteX476" fmla="*/ 4294126 w 7369701"/>
              <a:gd name="connsiteY476" fmla="*/ 3303048 h 6858000"/>
              <a:gd name="connsiteX477" fmla="*/ 4305321 w 7369701"/>
              <a:gd name="connsiteY477" fmla="*/ 3256953 h 6858000"/>
              <a:gd name="connsiteX478" fmla="*/ 4949299 w 7369701"/>
              <a:gd name="connsiteY478" fmla="*/ 3766336 h 6858000"/>
              <a:gd name="connsiteX479" fmla="*/ 5291452 w 7369701"/>
              <a:gd name="connsiteY479" fmla="*/ 4076801 h 6858000"/>
              <a:gd name="connsiteX480" fmla="*/ 5434998 w 7369701"/>
              <a:gd name="connsiteY480" fmla="*/ 4254100 h 6858000"/>
              <a:gd name="connsiteX481" fmla="*/ 5351015 w 7369701"/>
              <a:gd name="connsiteY481" fmla="*/ 3760989 h 6858000"/>
              <a:gd name="connsiteX482" fmla="*/ 5413780 w 7369701"/>
              <a:gd name="connsiteY482" fmla="*/ 2966265 h 6858000"/>
              <a:gd name="connsiteX483" fmla="*/ 5425627 w 7369701"/>
              <a:gd name="connsiteY483" fmla="*/ 2954192 h 6858000"/>
              <a:gd name="connsiteX484" fmla="*/ 6604735 w 7369701"/>
              <a:gd name="connsiteY484" fmla="*/ 2041381 h 6858000"/>
              <a:gd name="connsiteX485" fmla="*/ 7204487 w 7369701"/>
              <a:gd name="connsiteY485" fmla="*/ 2742112 h 6858000"/>
              <a:gd name="connsiteX486" fmla="*/ 7131592 w 7369701"/>
              <a:gd name="connsiteY486" fmla="*/ 2672096 h 6858000"/>
              <a:gd name="connsiteX487" fmla="*/ 6996344 w 7369701"/>
              <a:gd name="connsiteY487" fmla="*/ 2518310 h 6858000"/>
              <a:gd name="connsiteX488" fmla="*/ 6735495 w 7369701"/>
              <a:gd name="connsiteY488" fmla="*/ 2196890 h 6858000"/>
              <a:gd name="connsiteX489" fmla="*/ 6721901 w 7369701"/>
              <a:gd name="connsiteY489" fmla="*/ 2179274 h 6858000"/>
              <a:gd name="connsiteX490" fmla="*/ 6604735 w 7369701"/>
              <a:gd name="connsiteY490" fmla="*/ 2041381 h 6858000"/>
              <a:gd name="connsiteX491" fmla="*/ 6591670 w 7369701"/>
              <a:gd name="connsiteY491" fmla="*/ 1988277 h 6858000"/>
              <a:gd name="connsiteX492" fmla="*/ 6747349 w 7369701"/>
              <a:gd name="connsiteY492" fmla="*/ 2160069 h 6858000"/>
              <a:gd name="connsiteX493" fmla="*/ 6760943 w 7369701"/>
              <a:gd name="connsiteY493" fmla="*/ 2177686 h 6858000"/>
              <a:gd name="connsiteX494" fmla="*/ 7021065 w 7369701"/>
              <a:gd name="connsiteY494" fmla="*/ 2498102 h 6858000"/>
              <a:gd name="connsiteX495" fmla="*/ 7155223 w 7369701"/>
              <a:gd name="connsiteY495" fmla="*/ 2650386 h 6858000"/>
              <a:gd name="connsiteX496" fmla="*/ 7203167 w 7369701"/>
              <a:gd name="connsiteY496" fmla="*/ 2697288 h 6858000"/>
              <a:gd name="connsiteX497" fmla="*/ 6937703 w 7369701"/>
              <a:gd name="connsiteY497" fmla="*/ 2321981 h 6858000"/>
              <a:gd name="connsiteX498" fmla="*/ 6591670 w 7369701"/>
              <a:gd name="connsiteY498" fmla="*/ 1988277 h 6858000"/>
              <a:gd name="connsiteX499" fmla="*/ 5798671 w 7369701"/>
              <a:gd name="connsiteY499" fmla="*/ 1981601 h 6858000"/>
              <a:gd name="connsiteX500" fmla="*/ 5754709 w 7369701"/>
              <a:gd name="connsiteY500" fmla="*/ 2071454 h 6858000"/>
              <a:gd name="connsiteX501" fmla="*/ 5763044 w 7369701"/>
              <a:gd name="connsiteY501" fmla="*/ 2842206 h 6858000"/>
              <a:gd name="connsiteX502" fmla="*/ 5764974 w 7369701"/>
              <a:gd name="connsiteY502" fmla="*/ 2799609 h 6858000"/>
              <a:gd name="connsiteX503" fmla="*/ 5767665 w 7369701"/>
              <a:gd name="connsiteY503" fmla="*/ 2666409 h 6858000"/>
              <a:gd name="connsiteX504" fmla="*/ 5763055 w 7369701"/>
              <a:gd name="connsiteY504" fmla="*/ 2579705 h 6858000"/>
              <a:gd name="connsiteX505" fmla="*/ 5758079 w 7369701"/>
              <a:gd name="connsiteY505" fmla="*/ 2492508 h 6858000"/>
              <a:gd name="connsiteX506" fmla="*/ 5779325 w 7369701"/>
              <a:gd name="connsiteY506" fmla="*/ 2197069 h 6858000"/>
              <a:gd name="connsiteX507" fmla="*/ 5798671 w 7369701"/>
              <a:gd name="connsiteY507" fmla="*/ 1981601 h 6858000"/>
              <a:gd name="connsiteX508" fmla="*/ 5829202 w 7369701"/>
              <a:gd name="connsiteY508" fmla="*/ 1971679 h 6858000"/>
              <a:gd name="connsiteX509" fmla="*/ 5809558 w 7369701"/>
              <a:gd name="connsiteY509" fmla="*/ 2198043 h 6858000"/>
              <a:gd name="connsiteX510" fmla="*/ 5788653 w 7369701"/>
              <a:gd name="connsiteY510" fmla="*/ 2489430 h 6858000"/>
              <a:gd name="connsiteX511" fmla="*/ 5793439 w 7369701"/>
              <a:gd name="connsiteY511" fmla="*/ 2575235 h 6858000"/>
              <a:gd name="connsiteX512" fmla="*/ 5796837 w 7369701"/>
              <a:gd name="connsiteY512" fmla="*/ 2637633 h 6858000"/>
              <a:gd name="connsiteX513" fmla="*/ 5818614 w 7369701"/>
              <a:gd name="connsiteY513" fmla="*/ 2473055 h 6858000"/>
              <a:gd name="connsiteX514" fmla="*/ 5829202 w 7369701"/>
              <a:gd name="connsiteY514" fmla="*/ 1971679 h 6858000"/>
              <a:gd name="connsiteX515" fmla="*/ 5911389 w 7369701"/>
              <a:gd name="connsiteY515" fmla="*/ 1898371 h 6858000"/>
              <a:gd name="connsiteX516" fmla="*/ 6237627 w 7369701"/>
              <a:gd name="connsiteY516" fmla="*/ 2231921 h 6858000"/>
              <a:gd name="connsiteX517" fmla="*/ 5911389 w 7369701"/>
              <a:gd name="connsiteY517" fmla="*/ 1898371 h 6858000"/>
              <a:gd name="connsiteX518" fmla="*/ 6944437 w 7369701"/>
              <a:gd name="connsiteY518" fmla="*/ 1575402 h 6858000"/>
              <a:gd name="connsiteX519" fmla="*/ 6304730 w 7369701"/>
              <a:gd name="connsiteY519" fmla="*/ 1766654 h 6858000"/>
              <a:gd name="connsiteX520" fmla="*/ 6944437 w 7369701"/>
              <a:gd name="connsiteY520" fmla="*/ 1575402 h 6858000"/>
              <a:gd name="connsiteX521" fmla="*/ 7019523 w 7369701"/>
              <a:gd name="connsiteY521" fmla="*/ 1519450 h 6858000"/>
              <a:gd name="connsiteX522" fmla="*/ 6298091 w 7369701"/>
              <a:gd name="connsiteY522" fmla="*/ 1737122 h 6858000"/>
              <a:gd name="connsiteX523" fmla="*/ 7019523 w 7369701"/>
              <a:gd name="connsiteY523" fmla="*/ 1519450 h 6858000"/>
              <a:gd name="connsiteX524" fmla="*/ 2399523 w 7369701"/>
              <a:gd name="connsiteY524" fmla="*/ 1428234 h 6858000"/>
              <a:gd name="connsiteX525" fmla="*/ 2224982 w 7369701"/>
              <a:gd name="connsiteY525" fmla="*/ 1826201 h 6858000"/>
              <a:gd name="connsiteX526" fmla="*/ 2096099 w 7369701"/>
              <a:gd name="connsiteY526" fmla="*/ 2345900 h 6858000"/>
              <a:gd name="connsiteX527" fmla="*/ 2283317 w 7369701"/>
              <a:gd name="connsiteY527" fmla="*/ 1796925 h 6858000"/>
              <a:gd name="connsiteX528" fmla="*/ 2399523 w 7369701"/>
              <a:gd name="connsiteY528" fmla="*/ 1428234 h 6858000"/>
              <a:gd name="connsiteX529" fmla="*/ 2448558 w 7369701"/>
              <a:gd name="connsiteY529" fmla="*/ 1373435 h 6858000"/>
              <a:gd name="connsiteX530" fmla="*/ 2312521 w 7369701"/>
              <a:gd name="connsiteY530" fmla="*/ 1806140 h 6858000"/>
              <a:gd name="connsiteX531" fmla="*/ 2127533 w 7369701"/>
              <a:gd name="connsiteY531" fmla="*/ 2348380 h 6858000"/>
              <a:gd name="connsiteX532" fmla="*/ 2358080 w 7369701"/>
              <a:gd name="connsiteY532" fmla="*/ 1866134 h 6858000"/>
              <a:gd name="connsiteX533" fmla="*/ 2407436 w 7369701"/>
              <a:gd name="connsiteY533" fmla="*/ 1651070 h 6858000"/>
              <a:gd name="connsiteX534" fmla="*/ 2448558 w 7369701"/>
              <a:gd name="connsiteY534" fmla="*/ 1373435 h 6858000"/>
              <a:gd name="connsiteX535" fmla="*/ 278707 w 7369701"/>
              <a:gd name="connsiteY535" fmla="*/ 1352270 h 6858000"/>
              <a:gd name="connsiteX536" fmla="*/ 321570 w 7369701"/>
              <a:gd name="connsiteY536" fmla="*/ 1861610 h 6858000"/>
              <a:gd name="connsiteX537" fmla="*/ 294281 w 7369701"/>
              <a:gd name="connsiteY537" fmla="*/ 1440658 h 6858000"/>
              <a:gd name="connsiteX538" fmla="*/ 278707 w 7369701"/>
              <a:gd name="connsiteY538" fmla="*/ 1352270 h 6858000"/>
              <a:gd name="connsiteX539" fmla="*/ 1423821 w 7369701"/>
              <a:gd name="connsiteY539" fmla="*/ 1351958 h 6858000"/>
              <a:gd name="connsiteX540" fmla="*/ 1638521 w 7369701"/>
              <a:gd name="connsiteY540" fmla="*/ 1908470 h 6858000"/>
              <a:gd name="connsiteX541" fmla="*/ 1754199 w 7369701"/>
              <a:gd name="connsiteY541" fmla="*/ 2149284 h 6858000"/>
              <a:gd name="connsiteX542" fmla="*/ 1908359 w 7369701"/>
              <a:gd name="connsiteY542" fmla="*/ 2364988 h 6858000"/>
              <a:gd name="connsiteX543" fmla="*/ 1647661 w 7369701"/>
              <a:gd name="connsiteY543" fmla="*/ 1825945 h 6858000"/>
              <a:gd name="connsiteX544" fmla="*/ 1423821 w 7369701"/>
              <a:gd name="connsiteY544" fmla="*/ 1351958 h 6858000"/>
              <a:gd name="connsiteX545" fmla="*/ 1431890 w 7369701"/>
              <a:gd name="connsiteY545" fmla="*/ 1306475 h 6858000"/>
              <a:gd name="connsiteX546" fmla="*/ 1507597 w 7369701"/>
              <a:gd name="connsiteY546" fmla="*/ 1446132 h 6858000"/>
              <a:gd name="connsiteX547" fmla="*/ 1674586 w 7369701"/>
              <a:gd name="connsiteY547" fmla="*/ 1813832 h 6858000"/>
              <a:gd name="connsiteX548" fmla="*/ 1815950 w 7369701"/>
              <a:gd name="connsiteY548" fmla="*/ 2128564 h 6858000"/>
              <a:gd name="connsiteX549" fmla="*/ 1984242 w 7369701"/>
              <a:gd name="connsiteY549" fmla="*/ 2430829 h 6858000"/>
              <a:gd name="connsiteX550" fmla="*/ 2014023 w 7369701"/>
              <a:gd name="connsiteY550" fmla="*/ 2450995 h 6858000"/>
              <a:gd name="connsiteX551" fmla="*/ 1747337 w 7369701"/>
              <a:gd name="connsiteY551" fmla="*/ 1855264 h 6858000"/>
              <a:gd name="connsiteX552" fmla="*/ 1533749 w 7369701"/>
              <a:gd name="connsiteY552" fmla="*/ 1478656 h 6858000"/>
              <a:gd name="connsiteX553" fmla="*/ 1431890 w 7369701"/>
              <a:gd name="connsiteY553" fmla="*/ 1306475 h 6858000"/>
              <a:gd name="connsiteX554" fmla="*/ 5052692 w 7369701"/>
              <a:gd name="connsiteY554" fmla="*/ 1292994 h 6858000"/>
              <a:gd name="connsiteX555" fmla="*/ 5200661 w 7369701"/>
              <a:gd name="connsiteY555" fmla="*/ 1635186 h 6858000"/>
              <a:gd name="connsiteX556" fmla="*/ 5297138 w 7369701"/>
              <a:gd name="connsiteY556" fmla="*/ 1906351 h 6858000"/>
              <a:gd name="connsiteX557" fmla="*/ 5052692 w 7369701"/>
              <a:gd name="connsiteY557" fmla="*/ 1292994 h 6858000"/>
              <a:gd name="connsiteX558" fmla="*/ 5009948 w 7369701"/>
              <a:gd name="connsiteY558" fmla="*/ 1273619 h 6858000"/>
              <a:gd name="connsiteX559" fmla="*/ 5121777 w 7369701"/>
              <a:gd name="connsiteY559" fmla="*/ 1654213 h 6858000"/>
              <a:gd name="connsiteX560" fmla="*/ 5293545 w 7369701"/>
              <a:gd name="connsiteY560" fmla="*/ 2072247 h 6858000"/>
              <a:gd name="connsiteX561" fmla="*/ 5294042 w 7369701"/>
              <a:gd name="connsiteY561" fmla="*/ 2065019 h 6858000"/>
              <a:gd name="connsiteX562" fmla="*/ 5171936 w 7369701"/>
              <a:gd name="connsiteY562" fmla="*/ 1647613 h 6858000"/>
              <a:gd name="connsiteX563" fmla="*/ 5009948 w 7369701"/>
              <a:gd name="connsiteY563" fmla="*/ 1273619 h 6858000"/>
              <a:gd name="connsiteX564" fmla="*/ 655236 w 7369701"/>
              <a:gd name="connsiteY564" fmla="*/ 1268632 h 6858000"/>
              <a:gd name="connsiteX565" fmla="*/ 839521 w 7369701"/>
              <a:gd name="connsiteY565" fmla="*/ 1685315 h 6858000"/>
              <a:gd name="connsiteX566" fmla="*/ 1109416 w 7369701"/>
              <a:gd name="connsiteY566" fmla="*/ 2061663 h 6858000"/>
              <a:gd name="connsiteX567" fmla="*/ 1298300 w 7369701"/>
              <a:gd name="connsiteY567" fmla="*/ 2247742 h 6858000"/>
              <a:gd name="connsiteX568" fmla="*/ 1125871 w 7369701"/>
              <a:gd name="connsiteY568" fmla="*/ 1989513 h 6858000"/>
              <a:gd name="connsiteX569" fmla="*/ 981574 w 7369701"/>
              <a:gd name="connsiteY569" fmla="*/ 1783157 h 6858000"/>
              <a:gd name="connsiteX570" fmla="*/ 922198 w 7369701"/>
              <a:gd name="connsiteY570" fmla="*/ 1677437 h 6858000"/>
              <a:gd name="connsiteX571" fmla="*/ 869293 w 7369701"/>
              <a:gd name="connsiteY571" fmla="*/ 1583214 h 6858000"/>
              <a:gd name="connsiteX572" fmla="*/ 751431 w 7369701"/>
              <a:gd name="connsiteY572" fmla="*/ 1405731 h 6858000"/>
              <a:gd name="connsiteX573" fmla="*/ 655236 w 7369701"/>
              <a:gd name="connsiteY573" fmla="*/ 1268632 h 6858000"/>
              <a:gd name="connsiteX574" fmla="*/ 6516292 w 7369701"/>
              <a:gd name="connsiteY574" fmla="*/ 1263064 h 6858000"/>
              <a:gd name="connsiteX575" fmla="*/ 5736320 w 7369701"/>
              <a:gd name="connsiteY575" fmla="*/ 1501803 h 6858000"/>
              <a:gd name="connsiteX576" fmla="*/ 6516292 w 7369701"/>
              <a:gd name="connsiteY576" fmla="*/ 1263064 h 6858000"/>
              <a:gd name="connsiteX577" fmla="*/ 291466 w 7369701"/>
              <a:gd name="connsiteY577" fmla="*/ 1250369 h 6858000"/>
              <a:gd name="connsiteX578" fmla="*/ 323180 w 7369701"/>
              <a:gd name="connsiteY578" fmla="*/ 1435283 h 6858000"/>
              <a:gd name="connsiteX579" fmla="*/ 349381 w 7369701"/>
              <a:gd name="connsiteY579" fmla="*/ 1875041 h 6858000"/>
              <a:gd name="connsiteX580" fmla="*/ 374363 w 7369701"/>
              <a:gd name="connsiteY580" fmla="*/ 1506494 h 6858000"/>
              <a:gd name="connsiteX581" fmla="*/ 302168 w 7369701"/>
              <a:gd name="connsiteY581" fmla="*/ 1274495 h 6858000"/>
              <a:gd name="connsiteX582" fmla="*/ 291466 w 7369701"/>
              <a:gd name="connsiteY582" fmla="*/ 1250369 h 6858000"/>
              <a:gd name="connsiteX583" fmla="*/ 678222 w 7369701"/>
              <a:gd name="connsiteY583" fmla="*/ 1248670 h 6858000"/>
              <a:gd name="connsiteX584" fmla="*/ 775536 w 7369701"/>
              <a:gd name="connsiteY584" fmla="*/ 1388015 h 6858000"/>
              <a:gd name="connsiteX585" fmla="*/ 894529 w 7369701"/>
              <a:gd name="connsiteY585" fmla="*/ 1567739 h 6858000"/>
              <a:gd name="connsiteX586" fmla="*/ 948000 w 7369701"/>
              <a:gd name="connsiteY586" fmla="*/ 1663088 h 6858000"/>
              <a:gd name="connsiteX587" fmla="*/ 1006812 w 7369701"/>
              <a:gd name="connsiteY587" fmla="*/ 1767683 h 6858000"/>
              <a:gd name="connsiteX588" fmla="*/ 1149133 w 7369701"/>
              <a:gd name="connsiteY588" fmla="*/ 1971513 h 6858000"/>
              <a:gd name="connsiteX589" fmla="*/ 1333952 w 7369701"/>
              <a:gd name="connsiteY589" fmla="*/ 2251620 h 6858000"/>
              <a:gd name="connsiteX590" fmla="*/ 1337329 w 7369701"/>
              <a:gd name="connsiteY590" fmla="*/ 2258350 h 6858000"/>
              <a:gd name="connsiteX591" fmla="*/ 1014726 w 7369701"/>
              <a:gd name="connsiteY591" fmla="*/ 1615556 h 6858000"/>
              <a:gd name="connsiteX592" fmla="*/ 678222 w 7369701"/>
              <a:gd name="connsiteY592" fmla="*/ 1248670 h 6858000"/>
              <a:gd name="connsiteX593" fmla="*/ 6691602 w 7369701"/>
              <a:gd name="connsiteY593" fmla="*/ 1140573 h 6858000"/>
              <a:gd name="connsiteX594" fmla="*/ 6571100 w 7369701"/>
              <a:gd name="connsiteY594" fmla="*/ 1183662 h 6858000"/>
              <a:gd name="connsiteX595" fmla="*/ 6241687 w 7369701"/>
              <a:gd name="connsiteY595" fmla="*/ 1257600 h 6858000"/>
              <a:gd name="connsiteX596" fmla="*/ 5693009 w 7369701"/>
              <a:gd name="connsiteY596" fmla="*/ 1478256 h 6858000"/>
              <a:gd name="connsiteX597" fmla="*/ 6548420 w 7369701"/>
              <a:gd name="connsiteY597" fmla="*/ 1214599 h 6858000"/>
              <a:gd name="connsiteX598" fmla="*/ 6605473 w 7369701"/>
              <a:gd name="connsiteY598" fmla="*/ 1184686 h 6858000"/>
              <a:gd name="connsiteX599" fmla="*/ 6691602 w 7369701"/>
              <a:gd name="connsiteY599" fmla="*/ 1140573 h 6858000"/>
              <a:gd name="connsiteX600" fmla="*/ 4002475 w 7369701"/>
              <a:gd name="connsiteY600" fmla="*/ 1037802 h 6858000"/>
              <a:gd name="connsiteX601" fmla="*/ 4000324 w 7369701"/>
              <a:gd name="connsiteY601" fmla="*/ 1039362 h 6858000"/>
              <a:gd name="connsiteX602" fmla="*/ 4002862 w 7369701"/>
              <a:gd name="connsiteY602" fmla="*/ 1042866 h 6858000"/>
              <a:gd name="connsiteX603" fmla="*/ 4002475 w 7369701"/>
              <a:gd name="connsiteY603" fmla="*/ 1037802 h 6858000"/>
              <a:gd name="connsiteX604" fmla="*/ 506322 w 7369701"/>
              <a:gd name="connsiteY604" fmla="*/ 1020997 h 6858000"/>
              <a:gd name="connsiteX605" fmla="*/ 533068 w 7369701"/>
              <a:gd name="connsiteY605" fmla="*/ 1029409 h 6858000"/>
              <a:gd name="connsiteX606" fmla="*/ 1232525 w 7369701"/>
              <a:gd name="connsiteY606" fmla="*/ 1804675 h 6858000"/>
              <a:gd name="connsiteX607" fmla="*/ 1388858 w 7369701"/>
              <a:gd name="connsiteY607" fmla="*/ 2368011 h 6858000"/>
              <a:gd name="connsiteX608" fmla="*/ 1384098 w 7369701"/>
              <a:gd name="connsiteY608" fmla="*/ 2378125 h 6858000"/>
              <a:gd name="connsiteX609" fmla="*/ 1425393 w 7369701"/>
              <a:gd name="connsiteY609" fmla="*/ 2589124 h 6858000"/>
              <a:gd name="connsiteX610" fmla="*/ 1424001 w 7369701"/>
              <a:gd name="connsiteY610" fmla="*/ 2597541 h 6858000"/>
              <a:gd name="connsiteX611" fmla="*/ 2152729 w 7369701"/>
              <a:gd name="connsiteY611" fmla="*/ 2864487 h 6858000"/>
              <a:gd name="connsiteX612" fmla="*/ 2020609 w 7369701"/>
              <a:gd name="connsiteY612" fmla="*/ 2539671 h 6858000"/>
              <a:gd name="connsiteX613" fmla="*/ 2018920 w 7369701"/>
              <a:gd name="connsiteY613" fmla="*/ 2536309 h 6858000"/>
              <a:gd name="connsiteX614" fmla="*/ 1342441 w 7369701"/>
              <a:gd name="connsiteY614" fmla="*/ 1173017 h 6858000"/>
              <a:gd name="connsiteX615" fmla="*/ 1367925 w 7369701"/>
              <a:gd name="connsiteY615" fmla="*/ 1135648 h 6858000"/>
              <a:gd name="connsiteX616" fmla="*/ 1771401 w 7369701"/>
              <a:gd name="connsiteY616" fmla="*/ 1806673 h 6858000"/>
              <a:gd name="connsiteX617" fmla="*/ 1972385 w 7369701"/>
              <a:gd name="connsiteY617" fmla="*/ 2198735 h 6858000"/>
              <a:gd name="connsiteX618" fmla="*/ 2040892 w 7369701"/>
              <a:gd name="connsiteY618" fmla="*/ 2405205 h 6858000"/>
              <a:gd name="connsiteX619" fmla="*/ 2131689 w 7369701"/>
              <a:gd name="connsiteY619" fmla="*/ 1936926 h 6858000"/>
              <a:gd name="connsiteX620" fmla="*/ 2454820 w 7369701"/>
              <a:gd name="connsiteY620" fmla="*/ 1248808 h 6858000"/>
              <a:gd name="connsiteX621" fmla="*/ 2492512 w 7369701"/>
              <a:gd name="connsiteY621" fmla="*/ 1302920 h 6858000"/>
              <a:gd name="connsiteX622" fmla="*/ 2081216 w 7369701"/>
              <a:gd name="connsiteY622" fmla="*/ 2527513 h 6858000"/>
              <a:gd name="connsiteX623" fmla="*/ 2081211 w 7369701"/>
              <a:gd name="connsiteY623" fmla="*/ 2528916 h 6858000"/>
              <a:gd name="connsiteX624" fmla="*/ 2199067 w 7369701"/>
              <a:gd name="connsiteY624" fmla="*/ 2884061 h 6858000"/>
              <a:gd name="connsiteX625" fmla="*/ 3192586 w 7369701"/>
              <a:gd name="connsiteY625" fmla="*/ 3411496 h 6858000"/>
              <a:gd name="connsiteX626" fmla="*/ 3182620 w 7369701"/>
              <a:gd name="connsiteY626" fmla="*/ 3483279 h 6858000"/>
              <a:gd name="connsiteX627" fmla="*/ 2435119 w 7369701"/>
              <a:gd name="connsiteY627" fmla="*/ 3080173 h 6858000"/>
              <a:gd name="connsiteX628" fmla="*/ 2410152 w 7369701"/>
              <a:gd name="connsiteY628" fmla="*/ 3063751 h 6858000"/>
              <a:gd name="connsiteX629" fmla="*/ 2408099 w 7369701"/>
              <a:gd name="connsiteY629" fmla="*/ 3064403 h 6858000"/>
              <a:gd name="connsiteX630" fmla="*/ 2407218 w 7369701"/>
              <a:gd name="connsiteY630" fmla="*/ 3070324 h 6858000"/>
              <a:gd name="connsiteX631" fmla="*/ 2380138 w 7369701"/>
              <a:gd name="connsiteY631" fmla="*/ 3099341 h 6858000"/>
              <a:gd name="connsiteX632" fmla="*/ 1765923 w 7369701"/>
              <a:gd name="connsiteY632" fmla="*/ 3581043 h 6858000"/>
              <a:gd name="connsiteX633" fmla="*/ 1702258 w 7369701"/>
              <a:gd name="connsiteY633" fmla="*/ 3612286 h 6858000"/>
              <a:gd name="connsiteX634" fmla="*/ 1538370 w 7369701"/>
              <a:gd name="connsiteY634" fmla="*/ 3811804 h 6858000"/>
              <a:gd name="connsiteX635" fmla="*/ 542867 w 7369701"/>
              <a:gd name="connsiteY635" fmla="*/ 4944092 h 6858000"/>
              <a:gd name="connsiteX636" fmla="*/ 515800 w 7369701"/>
              <a:gd name="connsiteY636" fmla="*/ 4862180 h 6858000"/>
              <a:gd name="connsiteX637" fmla="*/ 909145 w 7369701"/>
              <a:gd name="connsiteY637" fmla="*/ 4199225 h 6858000"/>
              <a:gd name="connsiteX638" fmla="*/ 1214067 w 7369701"/>
              <a:gd name="connsiteY638" fmla="*/ 3908561 h 6858000"/>
              <a:gd name="connsiteX639" fmla="*/ 640967 w 7369701"/>
              <a:gd name="connsiteY639" fmla="*/ 4105601 h 6858000"/>
              <a:gd name="connsiteX640" fmla="*/ 112563 w 7369701"/>
              <a:gd name="connsiteY640" fmla="*/ 4396952 h 6858000"/>
              <a:gd name="connsiteX641" fmla="*/ 0 w 7369701"/>
              <a:gd name="connsiteY641" fmla="*/ 4466006 h 6858000"/>
              <a:gd name="connsiteX642" fmla="*/ 0 w 7369701"/>
              <a:gd name="connsiteY642" fmla="*/ 4233763 h 6858000"/>
              <a:gd name="connsiteX643" fmla="*/ 36881 w 7369701"/>
              <a:gd name="connsiteY643" fmla="*/ 4200118 h 6858000"/>
              <a:gd name="connsiteX644" fmla="*/ 910534 w 7369701"/>
              <a:gd name="connsiteY644" fmla="*/ 3629753 h 6858000"/>
              <a:gd name="connsiteX645" fmla="*/ 1578717 w 7369701"/>
              <a:gd name="connsiteY645" fmla="*/ 3575982 h 6858000"/>
              <a:gd name="connsiteX646" fmla="*/ 2338780 w 7369701"/>
              <a:gd name="connsiteY646" fmla="*/ 3033725 h 6858000"/>
              <a:gd name="connsiteX647" fmla="*/ 1807991 w 7369701"/>
              <a:gd name="connsiteY647" fmla="*/ 2807184 h 6858000"/>
              <a:gd name="connsiteX648" fmla="*/ 1416358 w 7369701"/>
              <a:gd name="connsiteY648" fmla="*/ 3112571 h 6858000"/>
              <a:gd name="connsiteX649" fmla="*/ 939066 w 7369701"/>
              <a:gd name="connsiteY649" fmla="*/ 3378798 h 6858000"/>
              <a:gd name="connsiteX650" fmla="*/ 115099 w 7369701"/>
              <a:gd name="connsiteY650" fmla="*/ 3607650 h 6858000"/>
              <a:gd name="connsiteX651" fmla="*/ 97284 w 7369701"/>
              <a:gd name="connsiteY651" fmla="*/ 3520393 h 6858000"/>
              <a:gd name="connsiteX652" fmla="*/ 922050 w 7369701"/>
              <a:gd name="connsiteY652" fmla="*/ 3074867 h 6858000"/>
              <a:gd name="connsiteX653" fmla="*/ 1405265 w 7369701"/>
              <a:gd name="connsiteY653" fmla="*/ 3016319 h 6858000"/>
              <a:gd name="connsiteX654" fmla="*/ 1407512 w 7369701"/>
              <a:gd name="connsiteY654" fmla="*/ 3018001 h 6858000"/>
              <a:gd name="connsiteX655" fmla="*/ 1726266 w 7369701"/>
              <a:gd name="connsiteY655" fmla="*/ 2777274 h 6858000"/>
              <a:gd name="connsiteX656" fmla="*/ 625390 w 7369701"/>
              <a:gd name="connsiteY656" fmla="*/ 2514541 h 6858000"/>
              <a:gd name="connsiteX657" fmla="*/ 619799 w 7369701"/>
              <a:gd name="connsiteY657" fmla="*/ 2527180 h 6858000"/>
              <a:gd name="connsiteX658" fmla="*/ 310030 w 7369701"/>
              <a:gd name="connsiteY658" fmla="*/ 2771818 h 6858000"/>
              <a:gd name="connsiteX659" fmla="*/ 173877 w 7369701"/>
              <a:gd name="connsiteY659" fmla="*/ 2937056 h 6858000"/>
              <a:gd name="connsiteX660" fmla="*/ 77889 w 7369701"/>
              <a:gd name="connsiteY660" fmla="*/ 3138440 h 6858000"/>
              <a:gd name="connsiteX661" fmla="*/ 0 w 7369701"/>
              <a:gd name="connsiteY661" fmla="*/ 3271395 h 6858000"/>
              <a:gd name="connsiteX662" fmla="*/ 0 w 7369701"/>
              <a:gd name="connsiteY662" fmla="*/ 3153002 h 6858000"/>
              <a:gd name="connsiteX663" fmla="*/ 2386 w 7369701"/>
              <a:gd name="connsiteY663" fmla="*/ 3149203 h 6858000"/>
              <a:gd name="connsiteX664" fmla="*/ 89753 w 7369701"/>
              <a:gd name="connsiteY664" fmla="*/ 2987702 h 6858000"/>
              <a:gd name="connsiteX665" fmla="*/ 76869 w 7369701"/>
              <a:gd name="connsiteY665" fmla="*/ 3005404 h 6858000"/>
              <a:gd name="connsiteX666" fmla="*/ 32049 w 7369701"/>
              <a:gd name="connsiteY666" fmla="*/ 3065814 h 6858000"/>
              <a:gd name="connsiteX667" fmla="*/ 0 w 7369701"/>
              <a:gd name="connsiteY667" fmla="*/ 3108744 h 6858000"/>
              <a:gd name="connsiteX668" fmla="*/ 0 w 7369701"/>
              <a:gd name="connsiteY668" fmla="*/ 3058059 h 6858000"/>
              <a:gd name="connsiteX669" fmla="*/ 7610 w 7369701"/>
              <a:gd name="connsiteY669" fmla="*/ 3047889 h 6858000"/>
              <a:gd name="connsiteX670" fmla="*/ 52419 w 7369701"/>
              <a:gd name="connsiteY670" fmla="*/ 2987479 h 6858000"/>
              <a:gd name="connsiteX671" fmla="*/ 59142 w 7369701"/>
              <a:gd name="connsiteY671" fmla="*/ 2978488 h 6858000"/>
              <a:gd name="connsiteX672" fmla="*/ 0 w 7369701"/>
              <a:gd name="connsiteY672" fmla="*/ 3015334 h 6858000"/>
              <a:gd name="connsiteX673" fmla="*/ 0 w 7369701"/>
              <a:gd name="connsiteY673" fmla="*/ 2914286 h 6858000"/>
              <a:gd name="connsiteX674" fmla="*/ 36383 w 7369701"/>
              <a:gd name="connsiteY674" fmla="*/ 2901128 h 6858000"/>
              <a:gd name="connsiteX675" fmla="*/ 156329 w 7369701"/>
              <a:gd name="connsiteY675" fmla="*/ 2840533 h 6858000"/>
              <a:gd name="connsiteX676" fmla="*/ 358355 w 7369701"/>
              <a:gd name="connsiteY676" fmla="*/ 2620471 h 6858000"/>
              <a:gd name="connsiteX677" fmla="*/ 510577 w 7369701"/>
              <a:gd name="connsiteY677" fmla="*/ 2501244 h 6858000"/>
              <a:gd name="connsiteX678" fmla="*/ 211967 w 7369701"/>
              <a:gd name="connsiteY678" fmla="*/ 2479171 h 6858000"/>
              <a:gd name="connsiteX679" fmla="*/ 0 w 7369701"/>
              <a:gd name="connsiteY679" fmla="*/ 2476398 h 6858000"/>
              <a:gd name="connsiteX680" fmla="*/ 0 w 7369701"/>
              <a:gd name="connsiteY680" fmla="*/ 2389189 h 6858000"/>
              <a:gd name="connsiteX681" fmla="*/ 103062 w 7369701"/>
              <a:gd name="connsiteY681" fmla="*/ 2389518 h 6858000"/>
              <a:gd name="connsiteX682" fmla="*/ 510734 w 7369701"/>
              <a:gd name="connsiteY682" fmla="*/ 2416201 h 6858000"/>
              <a:gd name="connsiteX683" fmla="*/ 279257 w 7369701"/>
              <a:gd name="connsiteY683" fmla="*/ 2092102 h 6858000"/>
              <a:gd name="connsiteX684" fmla="*/ 65265 w 7369701"/>
              <a:gd name="connsiteY684" fmla="*/ 2006049 h 6858000"/>
              <a:gd name="connsiteX685" fmla="*/ 0 w 7369701"/>
              <a:gd name="connsiteY685" fmla="*/ 1982532 h 6858000"/>
              <a:gd name="connsiteX686" fmla="*/ 0 w 7369701"/>
              <a:gd name="connsiteY686" fmla="*/ 1912789 h 6858000"/>
              <a:gd name="connsiteX687" fmla="*/ 97460 w 7369701"/>
              <a:gd name="connsiteY687" fmla="*/ 1953725 h 6858000"/>
              <a:gd name="connsiteX688" fmla="*/ 221272 w 7369701"/>
              <a:gd name="connsiteY688" fmla="*/ 1980766 h 6858000"/>
              <a:gd name="connsiteX689" fmla="*/ 116765 w 7369701"/>
              <a:gd name="connsiteY689" fmla="*/ 1911033 h 6858000"/>
              <a:gd name="connsiteX690" fmla="*/ 16405 w 7369701"/>
              <a:gd name="connsiteY690" fmla="*/ 1803412 h 6858000"/>
              <a:gd name="connsiteX691" fmla="*/ 0 w 7369701"/>
              <a:gd name="connsiteY691" fmla="*/ 1784777 h 6858000"/>
              <a:gd name="connsiteX692" fmla="*/ 0 w 7369701"/>
              <a:gd name="connsiteY692" fmla="*/ 1740082 h 6858000"/>
              <a:gd name="connsiteX693" fmla="*/ 39394 w 7369701"/>
              <a:gd name="connsiteY693" fmla="*/ 1784856 h 6858000"/>
              <a:gd name="connsiteX694" fmla="*/ 135813 w 7369701"/>
              <a:gd name="connsiteY694" fmla="*/ 1888838 h 6858000"/>
              <a:gd name="connsiteX695" fmla="*/ 242575 w 7369701"/>
              <a:gd name="connsiteY695" fmla="*/ 1958841 h 6858000"/>
              <a:gd name="connsiteX696" fmla="*/ 82197 w 7369701"/>
              <a:gd name="connsiteY696" fmla="*/ 1754826 h 6858000"/>
              <a:gd name="connsiteX697" fmla="*/ 0 w 7369701"/>
              <a:gd name="connsiteY697" fmla="*/ 1679650 h 6858000"/>
              <a:gd name="connsiteX698" fmla="*/ 0 w 7369701"/>
              <a:gd name="connsiteY698" fmla="*/ 1602463 h 6858000"/>
              <a:gd name="connsiteX699" fmla="*/ 84689 w 7369701"/>
              <a:gd name="connsiteY699" fmla="*/ 1677442 h 6858000"/>
              <a:gd name="connsiteX700" fmla="*/ 298437 w 7369701"/>
              <a:gd name="connsiteY700" fmla="*/ 1968019 h 6858000"/>
              <a:gd name="connsiteX701" fmla="*/ 227269 w 7369701"/>
              <a:gd name="connsiteY701" fmla="*/ 1114064 h 6858000"/>
              <a:gd name="connsiteX702" fmla="*/ 248003 w 7369701"/>
              <a:gd name="connsiteY702" fmla="*/ 1089613 h 6858000"/>
              <a:gd name="connsiteX703" fmla="*/ 427020 w 7369701"/>
              <a:gd name="connsiteY703" fmla="*/ 1619803 h 6858000"/>
              <a:gd name="connsiteX704" fmla="*/ 340345 w 7369701"/>
              <a:gd name="connsiteY704" fmla="*/ 2027739 h 6858000"/>
              <a:gd name="connsiteX705" fmla="*/ 360865 w 7369701"/>
              <a:gd name="connsiteY705" fmla="*/ 2044827 h 6858000"/>
              <a:gd name="connsiteX706" fmla="*/ 560414 w 7369701"/>
              <a:gd name="connsiteY706" fmla="*/ 2421457 h 6858000"/>
              <a:gd name="connsiteX707" fmla="*/ 1359703 w 7369701"/>
              <a:gd name="connsiteY707" fmla="*/ 2578554 h 6858000"/>
              <a:gd name="connsiteX708" fmla="*/ 1359422 w 7369701"/>
              <a:gd name="connsiteY708" fmla="*/ 2577994 h 6858000"/>
              <a:gd name="connsiteX709" fmla="*/ 828701 w 7369701"/>
              <a:gd name="connsiteY709" fmla="*/ 1839520 h 6858000"/>
              <a:gd name="connsiteX710" fmla="*/ 494427 w 7369701"/>
              <a:gd name="connsiteY710" fmla="*/ 1092333 h 6858000"/>
              <a:gd name="connsiteX711" fmla="*/ 506322 w 7369701"/>
              <a:gd name="connsiteY711" fmla="*/ 1020997 h 6858000"/>
              <a:gd name="connsiteX712" fmla="*/ 4570198 w 7369701"/>
              <a:gd name="connsiteY712" fmla="*/ 978081 h 6858000"/>
              <a:gd name="connsiteX713" fmla="*/ 4523691 w 7369701"/>
              <a:gd name="connsiteY713" fmla="*/ 1127776 h 6858000"/>
              <a:gd name="connsiteX714" fmla="*/ 4509875 w 7369701"/>
              <a:gd name="connsiteY714" fmla="*/ 1167552 h 6858000"/>
              <a:gd name="connsiteX715" fmla="*/ 4478168 w 7369701"/>
              <a:gd name="connsiteY715" fmla="*/ 1260735 h 6858000"/>
              <a:gd name="connsiteX716" fmla="*/ 4409309 w 7369701"/>
              <a:gd name="connsiteY716" fmla="*/ 1666996 h 6858000"/>
              <a:gd name="connsiteX717" fmla="*/ 4370031 w 7369701"/>
              <a:gd name="connsiteY717" fmla="*/ 1955666 h 6858000"/>
              <a:gd name="connsiteX718" fmla="*/ 4570198 w 7369701"/>
              <a:gd name="connsiteY718" fmla="*/ 978081 h 6858000"/>
              <a:gd name="connsiteX719" fmla="*/ 4557898 w 7369701"/>
              <a:gd name="connsiteY719" fmla="*/ 900011 h 6858000"/>
              <a:gd name="connsiteX720" fmla="*/ 4344840 w 7369701"/>
              <a:gd name="connsiteY720" fmla="*/ 1922038 h 6858000"/>
              <a:gd name="connsiteX721" fmla="*/ 4378710 w 7369701"/>
              <a:gd name="connsiteY721" fmla="*/ 1665516 h 6858000"/>
              <a:gd name="connsiteX722" fmla="*/ 4448798 w 7369701"/>
              <a:gd name="connsiteY722" fmla="*/ 1253024 h 6858000"/>
              <a:gd name="connsiteX723" fmla="*/ 4480315 w 7369701"/>
              <a:gd name="connsiteY723" fmla="*/ 1158454 h 6858000"/>
              <a:gd name="connsiteX724" fmla="*/ 4494133 w 7369701"/>
              <a:gd name="connsiteY724" fmla="*/ 1118676 h 6858000"/>
              <a:gd name="connsiteX725" fmla="*/ 4557898 w 7369701"/>
              <a:gd name="connsiteY725" fmla="*/ 900011 h 6858000"/>
              <a:gd name="connsiteX726" fmla="*/ 5870151 w 7369701"/>
              <a:gd name="connsiteY726" fmla="*/ 898890 h 6858000"/>
              <a:gd name="connsiteX727" fmla="*/ 5861335 w 7369701"/>
              <a:gd name="connsiteY727" fmla="*/ 899177 h 6858000"/>
              <a:gd name="connsiteX728" fmla="*/ 5843702 w 7369701"/>
              <a:gd name="connsiteY728" fmla="*/ 899748 h 6858000"/>
              <a:gd name="connsiteX729" fmla="*/ 5651107 w 7369701"/>
              <a:gd name="connsiteY729" fmla="*/ 920306 h 6858000"/>
              <a:gd name="connsiteX730" fmla="*/ 5459407 w 7369701"/>
              <a:gd name="connsiteY730" fmla="*/ 940975 h 6858000"/>
              <a:gd name="connsiteX731" fmla="*/ 5374846 w 7369701"/>
              <a:gd name="connsiteY731" fmla="*/ 941988 h 6858000"/>
              <a:gd name="connsiteX732" fmla="*/ 5256105 w 7369701"/>
              <a:gd name="connsiteY732" fmla="*/ 945632 h 6858000"/>
              <a:gd name="connsiteX733" fmla="*/ 5107071 w 7369701"/>
              <a:gd name="connsiteY733" fmla="*/ 969720 h 6858000"/>
              <a:gd name="connsiteX734" fmla="*/ 4998681 w 7369701"/>
              <a:gd name="connsiteY734" fmla="*/ 988771 h 6858000"/>
              <a:gd name="connsiteX735" fmla="*/ 5870151 w 7369701"/>
              <a:gd name="connsiteY735" fmla="*/ 898890 h 6858000"/>
              <a:gd name="connsiteX736" fmla="*/ 5504425 w 7369701"/>
              <a:gd name="connsiteY736" fmla="*/ 848067 h 6858000"/>
              <a:gd name="connsiteX737" fmla="*/ 4968849 w 7369701"/>
              <a:gd name="connsiteY737" fmla="*/ 962318 h 6858000"/>
              <a:gd name="connsiteX738" fmla="*/ 5104039 w 7369701"/>
              <a:gd name="connsiteY738" fmla="*/ 940634 h 6858000"/>
              <a:gd name="connsiteX739" fmla="*/ 5256311 w 7369701"/>
              <a:gd name="connsiteY739" fmla="*/ 916490 h 6858000"/>
              <a:gd name="connsiteX740" fmla="*/ 5377381 w 7369701"/>
              <a:gd name="connsiteY740" fmla="*/ 912671 h 6858000"/>
              <a:gd name="connsiteX741" fmla="*/ 5460148 w 7369701"/>
              <a:gd name="connsiteY741" fmla="*/ 911442 h 6858000"/>
              <a:gd name="connsiteX742" fmla="*/ 5648971 w 7369701"/>
              <a:gd name="connsiteY742" fmla="*/ 891331 h 6858000"/>
              <a:gd name="connsiteX743" fmla="*/ 5844807 w 7369701"/>
              <a:gd name="connsiteY743" fmla="*/ 870718 h 6858000"/>
              <a:gd name="connsiteX744" fmla="*/ 5862975 w 7369701"/>
              <a:gd name="connsiteY744" fmla="*/ 869756 h 6858000"/>
              <a:gd name="connsiteX745" fmla="*/ 5920887 w 7369701"/>
              <a:gd name="connsiteY745" fmla="*/ 865929 h 6858000"/>
              <a:gd name="connsiteX746" fmla="*/ 5504425 w 7369701"/>
              <a:gd name="connsiteY746" fmla="*/ 848067 h 6858000"/>
              <a:gd name="connsiteX747" fmla="*/ 3607114 w 7369701"/>
              <a:gd name="connsiteY747" fmla="*/ 467441 h 6858000"/>
              <a:gd name="connsiteX748" fmla="*/ 3296242 w 7369701"/>
              <a:gd name="connsiteY748" fmla="*/ 807991 h 6858000"/>
              <a:gd name="connsiteX749" fmla="*/ 3174674 w 7369701"/>
              <a:gd name="connsiteY749" fmla="*/ 919759 h 6858000"/>
              <a:gd name="connsiteX750" fmla="*/ 3042978 w 7369701"/>
              <a:gd name="connsiteY750" fmla="*/ 1054894 h 6858000"/>
              <a:gd name="connsiteX751" fmla="*/ 2968914 w 7369701"/>
              <a:gd name="connsiteY751" fmla="*/ 1133756 h 6858000"/>
              <a:gd name="connsiteX752" fmla="*/ 3103823 w 7369701"/>
              <a:gd name="connsiteY752" fmla="*/ 1026814 h 6858000"/>
              <a:gd name="connsiteX753" fmla="*/ 3607114 w 7369701"/>
              <a:gd name="connsiteY753" fmla="*/ 467441 h 6858000"/>
              <a:gd name="connsiteX754" fmla="*/ 3744487 w 7369701"/>
              <a:gd name="connsiteY754" fmla="*/ 383136 h 6858000"/>
              <a:gd name="connsiteX755" fmla="*/ 3970213 w 7369701"/>
              <a:gd name="connsiteY755" fmla="*/ 995559 h 6858000"/>
              <a:gd name="connsiteX756" fmla="*/ 3744487 w 7369701"/>
              <a:gd name="connsiteY756" fmla="*/ 383136 h 6858000"/>
              <a:gd name="connsiteX757" fmla="*/ 3624562 w 7369701"/>
              <a:gd name="connsiteY757" fmla="*/ 367041 h 6858000"/>
              <a:gd name="connsiteX758" fmla="*/ 3489712 w 7369701"/>
              <a:gd name="connsiteY758" fmla="*/ 485386 h 6858000"/>
              <a:gd name="connsiteX759" fmla="*/ 3182994 w 7369701"/>
              <a:gd name="connsiteY759" fmla="*/ 828265 h 6858000"/>
              <a:gd name="connsiteX760" fmla="*/ 2892114 w 7369701"/>
              <a:gd name="connsiteY760" fmla="*/ 1172635 h 6858000"/>
              <a:gd name="connsiteX761" fmla="*/ 3021459 w 7369701"/>
              <a:gd name="connsiteY761" fmla="*/ 1035385 h 6858000"/>
              <a:gd name="connsiteX762" fmla="*/ 3153873 w 7369701"/>
              <a:gd name="connsiteY762" fmla="*/ 898971 h 6858000"/>
              <a:gd name="connsiteX763" fmla="*/ 3276511 w 7369701"/>
              <a:gd name="connsiteY763" fmla="*/ 786423 h 6858000"/>
              <a:gd name="connsiteX764" fmla="*/ 3584154 w 7369701"/>
              <a:gd name="connsiteY764" fmla="*/ 448218 h 6858000"/>
              <a:gd name="connsiteX765" fmla="*/ 3624562 w 7369701"/>
              <a:gd name="connsiteY765" fmla="*/ 367041 h 6858000"/>
              <a:gd name="connsiteX766" fmla="*/ 3766672 w 7369701"/>
              <a:gd name="connsiteY766" fmla="*/ 359429 h 6858000"/>
              <a:gd name="connsiteX767" fmla="*/ 3996338 w 7369701"/>
              <a:gd name="connsiteY767" fmla="*/ 968237 h 6858000"/>
              <a:gd name="connsiteX768" fmla="*/ 3766672 w 7369701"/>
              <a:gd name="connsiteY768" fmla="*/ 359429 h 6858000"/>
              <a:gd name="connsiteX769" fmla="*/ 5805386 w 7369701"/>
              <a:gd name="connsiteY769" fmla="*/ 239240 h 6858000"/>
              <a:gd name="connsiteX770" fmla="*/ 5736947 w 7369701"/>
              <a:gd name="connsiteY770" fmla="*/ 261367 h 6858000"/>
              <a:gd name="connsiteX771" fmla="*/ 5427012 w 7369701"/>
              <a:gd name="connsiteY771" fmla="*/ 311272 h 6858000"/>
              <a:gd name="connsiteX772" fmla="*/ 5147818 w 7369701"/>
              <a:gd name="connsiteY772" fmla="*/ 322112 h 6858000"/>
              <a:gd name="connsiteX773" fmla="*/ 5060854 w 7369701"/>
              <a:gd name="connsiteY773" fmla="*/ 311882 h 6858000"/>
              <a:gd name="connsiteX774" fmla="*/ 4945989 w 7369701"/>
              <a:gd name="connsiteY774" fmla="*/ 300516 h 6858000"/>
              <a:gd name="connsiteX775" fmla="*/ 5410479 w 7369701"/>
              <a:gd name="connsiteY775" fmla="*/ 348434 h 6858000"/>
              <a:gd name="connsiteX776" fmla="*/ 5805386 w 7369701"/>
              <a:gd name="connsiteY776" fmla="*/ 239240 h 6858000"/>
              <a:gd name="connsiteX777" fmla="*/ 5905192 w 7369701"/>
              <a:gd name="connsiteY777" fmla="*/ 163079 h 6858000"/>
              <a:gd name="connsiteX778" fmla="*/ 5865655 w 7369701"/>
              <a:gd name="connsiteY778" fmla="*/ 171901 h 6858000"/>
              <a:gd name="connsiteX779" fmla="*/ 5259740 w 7369701"/>
              <a:gd name="connsiteY779" fmla="*/ 257013 h 6858000"/>
              <a:gd name="connsiteX780" fmla="*/ 5208466 w 7369701"/>
              <a:gd name="connsiteY780" fmla="*/ 257550 h 6858000"/>
              <a:gd name="connsiteX781" fmla="*/ 4980204 w 7369701"/>
              <a:gd name="connsiteY781" fmla="*/ 271903 h 6858000"/>
              <a:gd name="connsiteX782" fmla="*/ 5068068 w 7369701"/>
              <a:gd name="connsiteY782" fmla="*/ 282244 h 6858000"/>
              <a:gd name="connsiteX783" fmla="*/ 5153231 w 7369701"/>
              <a:gd name="connsiteY783" fmla="*/ 292240 h 6858000"/>
              <a:gd name="connsiteX784" fmla="*/ 5426491 w 7369701"/>
              <a:gd name="connsiteY784" fmla="*/ 281128 h 6858000"/>
              <a:gd name="connsiteX785" fmla="*/ 5731212 w 7369701"/>
              <a:gd name="connsiteY785" fmla="*/ 231951 h 6858000"/>
              <a:gd name="connsiteX786" fmla="*/ 5905192 w 7369701"/>
              <a:gd name="connsiteY786" fmla="*/ 163079 h 6858000"/>
              <a:gd name="connsiteX787" fmla="*/ 5944437 w 7369701"/>
              <a:gd name="connsiteY787" fmla="*/ 113829 h 6858000"/>
              <a:gd name="connsiteX788" fmla="*/ 5825032 w 7369701"/>
              <a:gd name="connsiteY788" fmla="*/ 146405 h 6858000"/>
              <a:gd name="connsiteX789" fmla="*/ 4955599 w 7369701"/>
              <a:gd name="connsiteY789" fmla="*/ 247008 h 6858000"/>
              <a:gd name="connsiteX790" fmla="*/ 5210104 w 7369701"/>
              <a:gd name="connsiteY790" fmla="*/ 228123 h 6858000"/>
              <a:gd name="connsiteX791" fmla="*/ 5261015 w 7369701"/>
              <a:gd name="connsiteY791" fmla="*/ 227087 h 6858000"/>
              <a:gd name="connsiteX792" fmla="*/ 5861181 w 7369701"/>
              <a:gd name="connsiteY792" fmla="*/ 143093 h 6858000"/>
              <a:gd name="connsiteX793" fmla="*/ 5961252 w 7369701"/>
              <a:gd name="connsiteY793" fmla="*/ 114820 h 6858000"/>
              <a:gd name="connsiteX794" fmla="*/ 5944437 w 7369701"/>
              <a:gd name="connsiteY794" fmla="*/ 113829 h 6858000"/>
              <a:gd name="connsiteX795" fmla="*/ 3882765 w 7369701"/>
              <a:gd name="connsiteY795" fmla="*/ 0 h 6858000"/>
              <a:gd name="connsiteX796" fmla="*/ 3995099 w 7369701"/>
              <a:gd name="connsiteY796" fmla="*/ 0 h 6858000"/>
              <a:gd name="connsiteX797" fmla="*/ 4163818 w 7369701"/>
              <a:gd name="connsiteY797" fmla="*/ 234104 h 6858000"/>
              <a:gd name="connsiteX798" fmla="*/ 4172099 w 7369701"/>
              <a:gd name="connsiteY798" fmla="*/ 234207 h 6858000"/>
              <a:gd name="connsiteX799" fmla="*/ 4784282 w 7369701"/>
              <a:gd name="connsiteY799" fmla="*/ 276561 h 6858000"/>
              <a:gd name="connsiteX800" fmla="*/ 4801687 w 7369701"/>
              <a:gd name="connsiteY800" fmla="*/ 267764 h 6858000"/>
              <a:gd name="connsiteX801" fmla="*/ 6082788 w 7369701"/>
              <a:gd name="connsiteY801" fmla="*/ 64119 h 6858000"/>
              <a:gd name="connsiteX802" fmla="*/ 6099442 w 7369701"/>
              <a:gd name="connsiteY802" fmla="*/ 82568 h 6858000"/>
              <a:gd name="connsiteX803" fmla="*/ 4804137 w 7369701"/>
              <a:gd name="connsiteY803" fmla="*/ 320931 h 6858000"/>
              <a:gd name="connsiteX804" fmla="*/ 4227047 w 7369701"/>
              <a:gd name="connsiteY804" fmla="*/ 313415 h 6858000"/>
              <a:gd name="connsiteX805" fmla="*/ 4346041 w 7369701"/>
              <a:gd name="connsiteY805" fmla="*/ 456086 h 6858000"/>
              <a:gd name="connsiteX806" fmla="*/ 4870967 w 7369701"/>
              <a:gd name="connsiteY806" fmla="*/ 963061 h 6858000"/>
              <a:gd name="connsiteX807" fmla="*/ 4889647 w 7369701"/>
              <a:gd name="connsiteY807" fmla="*/ 957147 h 6858000"/>
              <a:gd name="connsiteX808" fmla="*/ 5422504 w 7369701"/>
              <a:gd name="connsiteY808" fmla="*/ 805191 h 6858000"/>
              <a:gd name="connsiteX809" fmla="*/ 6087656 w 7369701"/>
              <a:gd name="connsiteY809" fmla="*/ 826703 h 6858000"/>
              <a:gd name="connsiteX810" fmla="*/ 6058717 w 7369701"/>
              <a:gd name="connsiteY810" fmla="*/ 865992 h 6858000"/>
              <a:gd name="connsiteX811" fmla="*/ 4974153 w 7369701"/>
              <a:gd name="connsiteY811" fmla="*/ 1045456 h 6858000"/>
              <a:gd name="connsiteX812" fmla="*/ 5627835 w 7369701"/>
              <a:gd name="connsiteY812" fmla="*/ 1472077 h 6858000"/>
              <a:gd name="connsiteX813" fmla="*/ 5629817 w 7369701"/>
              <a:gd name="connsiteY813" fmla="*/ 1471412 h 6858000"/>
              <a:gd name="connsiteX814" fmla="*/ 5634124 w 7369701"/>
              <a:gd name="connsiteY814" fmla="*/ 1470572 h 6858000"/>
              <a:gd name="connsiteX815" fmla="*/ 5755832 w 7369701"/>
              <a:gd name="connsiteY815" fmla="*/ 1383886 h 6858000"/>
              <a:gd name="connsiteX816" fmla="*/ 6014186 w 7369701"/>
              <a:gd name="connsiteY816" fmla="*/ 1279799 h 6858000"/>
              <a:gd name="connsiteX817" fmla="*/ 6901619 w 7369701"/>
              <a:gd name="connsiteY817" fmla="*/ 1047874 h 6858000"/>
              <a:gd name="connsiteX818" fmla="*/ 6931566 w 7369701"/>
              <a:gd name="connsiteY818" fmla="*/ 1062034 h 6858000"/>
              <a:gd name="connsiteX819" fmla="*/ 5790982 w 7369701"/>
              <a:gd name="connsiteY819" fmla="*/ 1561380 h 6858000"/>
              <a:gd name="connsiteX820" fmla="*/ 6188971 w 7369701"/>
              <a:gd name="connsiteY820" fmla="*/ 1755168 h 6858000"/>
              <a:gd name="connsiteX821" fmla="*/ 6202446 w 7369701"/>
              <a:gd name="connsiteY821" fmla="*/ 1752268 h 6858000"/>
              <a:gd name="connsiteX822" fmla="*/ 7179560 w 7369701"/>
              <a:gd name="connsiteY822" fmla="*/ 1467551 h 6858000"/>
              <a:gd name="connsiteX823" fmla="*/ 7158730 w 7369701"/>
              <a:gd name="connsiteY823" fmla="*/ 1507835 h 6858000"/>
              <a:gd name="connsiteX824" fmla="*/ 6326959 w 7369701"/>
              <a:gd name="connsiteY824" fmla="*/ 1817686 h 6858000"/>
              <a:gd name="connsiteX825" fmla="*/ 6537433 w 7369701"/>
              <a:gd name="connsiteY825" fmla="*/ 1907790 h 6858000"/>
              <a:gd name="connsiteX826" fmla="*/ 6550221 w 7369701"/>
              <a:gd name="connsiteY826" fmla="*/ 1910729 h 6858000"/>
              <a:gd name="connsiteX827" fmla="*/ 6964438 w 7369701"/>
              <a:gd name="connsiteY827" fmla="*/ 2209505 h 6858000"/>
              <a:gd name="connsiteX828" fmla="*/ 7367862 w 7369701"/>
              <a:gd name="connsiteY828" fmla="*/ 2806833 h 6858000"/>
              <a:gd name="connsiteX829" fmla="*/ 7364329 w 7369701"/>
              <a:gd name="connsiteY829" fmla="*/ 2826907 h 6858000"/>
              <a:gd name="connsiteX830" fmla="*/ 7290545 w 7369701"/>
              <a:gd name="connsiteY830" fmla="*/ 2850663 h 6858000"/>
              <a:gd name="connsiteX831" fmla="*/ 6472036 w 7369701"/>
              <a:gd name="connsiteY831" fmla="*/ 1959003 h 6858000"/>
              <a:gd name="connsiteX832" fmla="*/ 5792897 w 7369701"/>
              <a:gd name="connsiteY832" fmla="*/ 1647747 h 6858000"/>
              <a:gd name="connsiteX833" fmla="*/ 5842751 w 7369701"/>
              <a:gd name="connsiteY833" fmla="*/ 1816112 h 6858000"/>
              <a:gd name="connsiteX834" fmla="*/ 5847424 w 7369701"/>
              <a:gd name="connsiteY834" fmla="*/ 1815776 h 6858000"/>
              <a:gd name="connsiteX835" fmla="*/ 6399821 w 7369701"/>
              <a:gd name="connsiteY835" fmla="*/ 2344799 h 6858000"/>
              <a:gd name="connsiteX836" fmla="*/ 6323232 w 7369701"/>
              <a:gd name="connsiteY836" fmla="*/ 2389634 h 6858000"/>
              <a:gd name="connsiteX837" fmla="*/ 5942958 w 7369701"/>
              <a:gd name="connsiteY837" fmla="*/ 2077708 h 6858000"/>
              <a:gd name="connsiteX838" fmla="*/ 5921559 w 7369701"/>
              <a:gd name="connsiteY838" fmla="*/ 2378596 h 6858000"/>
              <a:gd name="connsiteX839" fmla="*/ 5817651 w 7369701"/>
              <a:gd name="connsiteY839" fmla="*/ 3023919 h 6858000"/>
              <a:gd name="connsiteX840" fmla="*/ 5729634 w 7369701"/>
              <a:gd name="connsiteY840" fmla="*/ 3051849 h 6858000"/>
              <a:gd name="connsiteX841" fmla="*/ 5611018 w 7369701"/>
              <a:gd name="connsiteY841" fmla="*/ 2316769 h 6858000"/>
              <a:gd name="connsiteX842" fmla="*/ 5687608 w 7369701"/>
              <a:gd name="connsiteY842" fmla="*/ 2039972 h 6858000"/>
              <a:gd name="connsiteX843" fmla="*/ 5657554 w 7369701"/>
              <a:gd name="connsiteY843" fmla="*/ 1576445 h 6858000"/>
              <a:gd name="connsiteX844" fmla="*/ 5150475 w 7369701"/>
              <a:gd name="connsiteY844" fmla="*/ 1274012 h 6858000"/>
              <a:gd name="connsiteX845" fmla="*/ 5349142 w 7369701"/>
              <a:gd name="connsiteY845" fmla="*/ 2204405 h 6858000"/>
              <a:gd name="connsiteX846" fmla="*/ 5262214 w 7369701"/>
              <a:gd name="connsiteY846" fmla="*/ 2233836 h 6858000"/>
              <a:gd name="connsiteX847" fmla="*/ 4981539 w 7369701"/>
              <a:gd name="connsiteY847" fmla="*/ 1542201 h 6858000"/>
              <a:gd name="connsiteX848" fmla="*/ 4958461 w 7369701"/>
              <a:gd name="connsiteY848" fmla="*/ 1136957 h 6858000"/>
              <a:gd name="connsiteX849" fmla="*/ 4655015 w 7369701"/>
              <a:gd name="connsiteY849" fmla="*/ 891426 h 6858000"/>
              <a:gd name="connsiteX850" fmla="*/ 4348002 w 7369701"/>
              <a:gd name="connsiteY850" fmla="*/ 2205895 h 6858000"/>
              <a:gd name="connsiteX851" fmla="*/ 4262250 w 7369701"/>
              <a:gd name="connsiteY851" fmla="*/ 2219972 h 6858000"/>
              <a:gd name="connsiteX852" fmla="*/ 4550611 w 7369701"/>
              <a:gd name="connsiteY852" fmla="*/ 817540 h 6858000"/>
              <a:gd name="connsiteX853" fmla="*/ 4564418 w 7369701"/>
              <a:gd name="connsiteY853" fmla="*/ 808293 h 6858000"/>
              <a:gd name="connsiteX854" fmla="*/ 4266388 w 7369701"/>
              <a:gd name="connsiteY854" fmla="*/ 500083 h 6858000"/>
              <a:gd name="connsiteX855" fmla="*/ 4032842 w 7369701"/>
              <a:gd name="connsiteY855" fmla="*/ 211809 h 6858000"/>
              <a:gd name="connsiteX856" fmla="*/ 3882765 w 7369701"/>
              <a:gd name="connsiteY856" fmla="*/ 0 h 6858000"/>
              <a:gd name="connsiteX857" fmla="*/ 3721337 w 7369701"/>
              <a:gd name="connsiteY857" fmla="*/ 0 h 6858000"/>
              <a:gd name="connsiteX858" fmla="*/ 3797544 w 7369701"/>
              <a:gd name="connsiteY858" fmla="*/ 0 h 6858000"/>
              <a:gd name="connsiteX859" fmla="*/ 3775734 w 7369701"/>
              <a:gd name="connsiteY859" fmla="*/ 95131 h 6858000"/>
              <a:gd name="connsiteX860" fmla="*/ 3724807 w 7369701"/>
              <a:gd name="connsiteY860" fmla="*/ 272257 h 6858000"/>
              <a:gd name="connsiteX861" fmla="*/ 3726844 w 7369701"/>
              <a:gd name="connsiteY861" fmla="*/ 282988 h 6858000"/>
              <a:gd name="connsiteX862" fmla="*/ 3742664 w 7369701"/>
              <a:gd name="connsiteY862" fmla="*/ 279918 h 6858000"/>
              <a:gd name="connsiteX863" fmla="*/ 4103910 w 7369701"/>
              <a:gd name="connsiteY863" fmla="*/ 1161917 h 6858000"/>
              <a:gd name="connsiteX864" fmla="*/ 4020269 w 7369701"/>
              <a:gd name="connsiteY864" fmla="*/ 1200406 h 6858000"/>
              <a:gd name="connsiteX865" fmla="*/ 3674882 w 7369701"/>
              <a:gd name="connsiteY865" fmla="*/ 488524 h 6858000"/>
              <a:gd name="connsiteX866" fmla="*/ 3132682 w 7369701"/>
              <a:gd name="connsiteY866" fmla="*/ 1072284 h 6858000"/>
              <a:gd name="connsiteX867" fmla="*/ 2716346 w 7369701"/>
              <a:gd name="connsiteY867" fmla="*/ 1276376 h 6858000"/>
              <a:gd name="connsiteX868" fmla="*/ 2716772 w 7369701"/>
              <a:gd name="connsiteY868" fmla="*/ 1255462 h 6858000"/>
              <a:gd name="connsiteX869" fmla="*/ 3471096 w 7369701"/>
              <a:gd name="connsiteY869" fmla="*/ 437072 h 6858000"/>
              <a:gd name="connsiteX870" fmla="*/ 3639057 w 7369701"/>
              <a:gd name="connsiteY870" fmla="*/ 286334 h 6858000"/>
              <a:gd name="connsiteX871" fmla="*/ 3640309 w 7369701"/>
              <a:gd name="connsiteY871" fmla="*/ 284664 h 6858000"/>
              <a:gd name="connsiteX872" fmla="*/ 3646022 w 7369701"/>
              <a:gd name="connsiteY872" fmla="*/ 276711 h 6858000"/>
              <a:gd name="connsiteX873" fmla="*/ 3707943 w 7369701"/>
              <a:gd name="connsiteY873" fmla="*/ 65958 h 6858000"/>
              <a:gd name="connsiteX874" fmla="*/ 3721337 w 7369701"/>
              <a:gd name="connsiteY874" fmla="*/ 0 h 6858000"/>
              <a:gd name="connsiteX875" fmla="*/ 2867960 w 7369701"/>
              <a:gd name="connsiteY875" fmla="*/ 0 h 6858000"/>
              <a:gd name="connsiteX876" fmla="*/ 2926351 w 7369701"/>
              <a:gd name="connsiteY876" fmla="*/ 0 h 6858000"/>
              <a:gd name="connsiteX877" fmla="*/ 2902823 w 7369701"/>
              <a:gd name="connsiteY877" fmla="*/ 262929 h 6858000"/>
              <a:gd name="connsiteX878" fmla="*/ 2940663 w 7369701"/>
              <a:gd name="connsiteY878" fmla="*/ 140884 h 6858000"/>
              <a:gd name="connsiteX879" fmla="*/ 2947039 w 7369701"/>
              <a:gd name="connsiteY879" fmla="*/ 122524 h 6858000"/>
              <a:gd name="connsiteX880" fmla="*/ 2984316 w 7369701"/>
              <a:gd name="connsiteY880" fmla="*/ 0 h 6858000"/>
              <a:gd name="connsiteX881" fmla="*/ 3016114 w 7369701"/>
              <a:gd name="connsiteY881" fmla="*/ 0 h 6858000"/>
              <a:gd name="connsiteX882" fmla="*/ 2979949 w 7369701"/>
              <a:gd name="connsiteY882" fmla="*/ 119274 h 6858000"/>
              <a:gd name="connsiteX883" fmla="*/ 3023879 w 7369701"/>
              <a:gd name="connsiteY883" fmla="*/ 0 h 6858000"/>
              <a:gd name="connsiteX884" fmla="*/ 3105400 w 7369701"/>
              <a:gd name="connsiteY884" fmla="*/ 0 h 6858000"/>
              <a:gd name="connsiteX885" fmla="*/ 3094669 w 7369701"/>
              <a:gd name="connsiteY885" fmla="*/ 30308 h 6858000"/>
              <a:gd name="connsiteX886" fmla="*/ 2901945 w 7369701"/>
              <a:gd name="connsiteY886" fmla="*/ 466538 h 6858000"/>
              <a:gd name="connsiteX887" fmla="*/ 2815209 w 7369701"/>
              <a:gd name="connsiteY887" fmla="*/ 497361 h 6858000"/>
              <a:gd name="connsiteX888" fmla="*/ 2844845 w 7369701"/>
              <a:gd name="connsiteY888" fmla="*/ 127638 h 6858000"/>
              <a:gd name="connsiteX889" fmla="*/ 2867960 w 7369701"/>
              <a:gd name="connsiteY889" fmla="*/ 0 h 6858000"/>
              <a:gd name="connsiteX890" fmla="*/ 1057230 w 7369701"/>
              <a:gd name="connsiteY890" fmla="*/ 0 h 6858000"/>
              <a:gd name="connsiteX891" fmla="*/ 1111003 w 7369701"/>
              <a:gd name="connsiteY891" fmla="*/ 0 h 6858000"/>
              <a:gd name="connsiteX892" fmla="*/ 1125553 w 7369701"/>
              <a:gd name="connsiteY892" fmla="*/ 52588 h 6858000"/>
              <a:gd name="connsiteX893" fmla="*/ 1304276 w 7369701"/>
              <a:gd name="connsiteY893" fmla="*/ 476275 h 6858000"/>
              <a:gd name="connsiteX894" fmla="*/ 1492066 w 7369701"/>
              <a:gd name="connsiteY894" fmla="*/ 886333 h 6858000"/>
              <a:gd name="connsiteX895" fmla="*/ 1423698 w 7369701"/>
              <a:gd name="connsiteY895" fmla="*/ 710817 h 6858000"/>
              <a:gd name="connsiteX896" fmla="*/ 1357609 w 7369701"/>
              <a:gd name="connsiteY896" fmla="*/ 532892 h 6858000"/>
              <a:gd name="connsiteX897" fmla="*/ 1309550 w 7369701"/>
              <a:gd name="connsiteY897" fmla="*/ 374031 h 6858000"/>
              <a:gd name="connsiteX898" fmla="*/ 1193673 w 7369701"/>
              <a:gd name="connsiteY898" fmla="*/ 49533 h 6858000"/>
              <a:gd name="connsiteX899" fmla="*/ 1164391 w 7369701"/>
              <a:gd name="connsiteY899" fmla="*/ 0 h 6858000"/>
              <a:gd name="connsiteX900" fmla="*/ 1200666 w 7369701"/>
              <a:gd name="connsiteY900" fmla="*/ 0 h 6858000"/>
              <a:gd name="connsiteX901" fmla="*/ 1223408 w 7369701"/>
              <a:gd name="connsiteY901" fmla="*/ 38996 h 6858000"/>
              <a:gd name="connsiteX902" fmla="*/ 1339635 w 7369701"/>
              <a:gd name="connsiteY902" fmla="*/ 365517 h 6858000"/>
              <a:gd name="connsiteX903" fmla="*/ 1387469 w 7369701"/>
              <a:gd name="connsiteY903" fmla="*/ 523079 h 6858000"/>
              <a:gd name="connsiteX904" fmla="*/ 1452685 w 7369701"/>
              <a:gd name="connsiteY904" fmla="*/ 699806 h 6858000"/>
              <a:gd name="connsiteX905" fmla="*/ 1492092 w 7369701"/>
              <a:gd name="connsiteY905" fmla="*/ 800424 h 6858000"/>
              <a:gd name="connsiteX906" fmla="*/ 1455302 w 7369701"/>
              <a:gd name="connsiteY906" fmla="*/ 632913 h 6858000"/>
              <a:gd name="connsiteX907" fmla="*/ 1222336 w 7369701"/>
              <a:gd name="connsiteY907" fmla="*/ 9480 h 6858000"/>
              <a:gd name="connsiteX908" fmla="*/ 1214634 w 7369701"/>
              <a:gd name="connsiteY908" fmla="*/ 0 h 6858000"/>
              <a:gd name="connsiteX909" fmla="*/ 1289827 w 7369701"/>
              <a:gd name="connsiteY909" fmla="*/ 0 h 6858000"/>
              <a:gd name="connsiteX910" fmla="*/ 1321076 w 7369701"/>
              <a:gd name="connsiteY910" fmla="*/ 59722 h 6858000"/>
              <a:gd name="connsiteX911" fmla="*/ 1512579 w 7369701"/>
              <a:gd name="connsiteY911" fmla="*/ 626441 h 6858000"/>
              <a:gd name="connsiteX912" fmla="*/ 1506076 w 7369701"/>
              <a:gd name="connsiteY912" fmla="*/ 1089289 h 6858000"/>
              <a:gd name="connsiteX913" fmla="*/ 1486346 w 7369701"/>
              <a:gd name="connsiteY913" fmla="*/ 1079919 h 6858000"/>
              <a:gd name="connsiteX914" fmla="*/ 1070511 w 7369701"/>
              <a:gd name="connsiteY914" fmla="*/ 48609 h 6858000"/>
              <a:gd name="connsiteX915" fmla="*/ 1057230 w 7369701"/>
              <a:gd name="connsiteY915" fmla="*/ 0 h 6858000"/>
              <a:gd name="connsiteX916" fmla="*/ 43151 w 7369701"/>
              <a:gd name="connsiteY916" fmla="*/ 0 h 6858000"/>
              <a:gd name="connsiteX917" fmla="*/ 95283 w 7369701"/>
              <a:gd name="connsiteY917" fmla="*/ 0 h 6858000"/>
              <a:gd name="connsiteX918" fmla="*/ 300708 w 7369701"/>
              <a:gd name="connsiteY918" fmla="*/ 154571 h 6858000"/>
              <a:gd name="connsiteX919" fmla="*/ 530414 w 7369701"/>
              <a:gd name="connsiteY919" fmla="*/ 354673 h 6858000"/>
              <a:gd name="connsiteX920" fmla="*/ 333785 w 7369701"/>
              <a:gd name="connsiteY920" fmla="*/ 161564 h 6858000"/>
              <a:gd name="connsiteX921" fmla="*/ 147005 w 7369701"/>
              <a:gd name="connsiteY921" fmla="*/ 0 h 6858000"/>
              <a:gd name="connsiteX922" fmla="*/ 272509 w 7369701"/>
              <a:gd name="connsiteY922" fmla="*/ 0 h 6858000"/>
              <a:gd name="connsiteX923" fmla="*/ 326276 w 7369701"/>
              <a:gd name="connsiteY923" fmla="*/ 45847 h 6858000"/>
              <a:gd name="connsiteX924" fmla="*/ 823759 w 7369701"/>
              <a:gd name="connsiteY924" fmla="*/ 574145 h 6858000"/>
              <a:gd name="connsiteX925" fmla="*/ 811254 w 7369701"/>
              <a:gd name="connsiteY925" fmla="*/ 665546 h 6858000"/>
              <a:gd name="connsiteX926" fmla="*/ 154042 w 7369701"/>
              <a:gd name="connsiteY926" fmla="*/ 261522 h 6858000"/>
              <a:gd name="connsiteX927" fmla="*/ 13550 w 7369701"/>
              <a:gd name="connsiteY927" fmla="*/ 158423 h 6858000"/>
              <a:gd name="connsiteX928" fmla="*/ 0 w 7369701"/>
              <a:gd name="connsiteY928" fmla="*/ 146618 h 6858000"/>
              <a:gd name="connsiteX929" fmla="*/ 0 w 7369701"/>
              <a:gd name="connsiteY929" fmla="*/ 59161 h 6858000"/>
              <a:gd name="connsiteX930" fmla="*/ 45427 w 7369701"/>
              <a:gd name="connsiteY930" fmla="*/ 101078 h 6858000"/>
              <a:gd name="connsiteX931" fmla="*/ 630103 w 7369701"/>
              <a:gd name="connsiteY931" fmla="*/ 485885 h 6858000"/>
              <a:gd name="connsiteX932" fmla="*/ 532040 w 7369701"/>
              <a:gd name="connsiteY932" fmla="*/ 399359 h 6858000"/>
              <a:gd name="connsiteX933" fmla="*/ 517618 w 7369701"/>
              <a:gd name="connsiteY933" fmla="*/ 385726 h 6858000"/>
              <a:gd name="connsiteX934" fmla="*/ 285074 w 7369701"/>
              <a:gd name="connsiteY934" fmla="*/ 182755 h 6858000"/>
              <a:gd name="connsiteX935" fmla="*/ 43151 w 7369701"/>
              <a:gd name="connsiteY935" fmla="*/ 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Lst>
            <a:rect l="l" t="t" r="r" b="b"/>
            <a:pathLst>
              <a:path w="7369701" h="6858000">
                <a:moveTo>
                  <a:pt x="369702" y="6712169"/>
                </a:moveTo>
                <a:lnTo>
                  <a:pt x="366575" y="6715556"/>
                </a:lnTo>
                <a:cubicBezTo>
                  <a:pt x="367954" y="6715031"/>
                  <a:pt x="369326" y="6714512"/>
                  <a:pt x="371637" y="6713954"/>
                </a:cubicBezTo>
                <a:lnTo>
                  <a:pt x="369702" y="6712169"/>
                </a:ln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lnTo>
                  <a:pt x="103333" y="5699602"/>
                </a:lnTo>
                <a:close/>
                <a:moveTo>
                  <a:pt x="5539432" y="5642928"/>
                </a:moveTo>
                <a:cubicBezTo>
                  <a:pt x="5544304" y="5659969"/>
                  <a:pt x="5549664" y="5677449"/>
                  <a:pt x="5555462" y="5694454"/>
                </a:cubicBezTo>
                <a:cubicBezTo>
                  <a:pt x="5631122" y="5909386"/>
                  <a:pt x="5731219" y="6118228"/>
                  <a:pt x="5828270" y="6320663"/>
                </a:cubicBezTo>
                <a:cubicBezTo>
                  <a:pt x="5868407" y="6404290"/>
                  <a:pt x="5908582" y="6488842"/>
                  <a:pt x="5947416" y="6574846"/>
                </a:cubicBezTo>
                <a:cubicBezTo>
                  <a:pt x="5894674" y="6327329"/>
                  <a:pt x="5793018"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2650666" y="5530686"/>
                </a:moveTo>
                <a:cubicBezTo>
                  <a:pt x="2650695" y="5531619"/>
                  <a:pt x="2650695" y="5531619"/>
                  <a:pt x="2650249" y="5532101"/>
                </a:cubicBezTo>
                <a:cubicBezTo>
                  <a:pt x="2594633" y="5864991"/>
                  <a:pt x="2624834" y="6212617"/>
                  <a:pt x="2663808" y="6535215"/>
                </a:cubicBezTo>
                <a:cubicBezTo>
                  <a:pt x="2664345" y="6401062"/>
                  <a:pt x="2664881" y="6266909"/>
                  <a:pt x="2665418" y="6132756"/>
                </a:cubicBezTo>
                <a:cubicBezTo>
                  <a:pt x="2666315" y="5945493"/>
                  <a:pt x="2661038" y="5743579"/>
                  <a:pt x="2650666" y="5530686"/>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lnTo>
                  <a:pt x="1824397" y="5447757"/>
                </a:ln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lnTo>
                  <a:pt x="4376219" y="5729027"/>
                </a:ln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lnTo>
                  <a:pt x="2879408" y="5031590"/>
                </a:ln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lnTo>
                  <a:pt x="1927410" y="4716164"/>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lnTo>
                  <a:pt x="1310106" y="3943217"/>
                </a:ln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lnTo>
                  <a:pt x="3316479" y="3872136"/>
                </a:ln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lnTo>
                  <a:pt x="3655073" y="3650884"/>
                </a:ln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1" y="3982240"/>
                  <a:pt x="5111996" y="4065759"/>
                </a:cubicBezTo>
                <a:cubicBezTo>
                  <a:pt x="5199925" y="4149276"/>
                  <a:pt x="5291490" y="4229096"/>
                  <a:pt x="5388878" y="4300185"/>
                </a:cubicBezTo>
                <a:cubicBezTo>
                  <a:pt x="5401114"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lnTo>
                  <a:pt x="5425834" y="3162785"/>
                </a:lnTo>
                <a:close/>
                <a:moveTo>
                  <a:pt x="1318687" y="3113840"/>
                </a:moveTo>
                <a:cubicBezTo>
                  <a:pt x="1233126" y="3142037"/>
                  <a:pt x="1148133" y="3174161"/>
                  <a:pt x="1066793" y="3212171"/>
                </a:cubicBezTo>
                <a:lnTo>
                  <a:pt x="993319" y="3247648"/>
                </a:ln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2" y="3090882"/>
                </a:moveTo>
                <a:lnTo>
                  <a:pt x="5480135" y="3565802"/>
                </a:lnTo>
                <a:cubicBezTo>
                  <a:pt x="5490809" y="3762845"/>
                  <a:pt x="5501220" y="3965024"/>
                  <a:pt x="5499023" y="4166310"/>
                </a:cubicBezTo>
                <a:cubicBezTo>
                  <a:pt x="5546233" y="3984186"/>
                  <a:pt x="5562118" y="3799116"/>
                  <a:pt x="5547022" y="3607838"/>
                </a:cubicBezTo>
                <a:cubicBezTo>
                  <a:pt x="5541143" y="3530760"/>
                  <a:pt x="5529684" y="3453908"/>
                  <a:pt x="5515964" y="3378541"/>
                </a:cubicBezTo>
                <a:cubicBezTo>
                  <a:pt x="5505773" y="3321668"/>
                  <a:pt x="5475310" y="3095607"/>
                  <a:pt x="5453702" y="3090882"/>
                </a:cubicBezTo>
                <a:close/>
                <a:moveTo>
                  <a:pt x="1238695" y="3076820"/>
                </a:moveTo>
                <a:cubicBezTo>
                  <a:pt x="1051055" y="3082190"/>
                  <a:pt x="886407" y="3192548"/>
                  <a:pt x="716371" y="3293249"/>
                </a:cubicBezTo>
                <a:cubicBezTo>
                  <a:pt x="670943" y="3320259"/>
                  <a:pt x="625512" y="3345868"/>
                  <a:pt x="579522" y="3371759"/>
                </a:cubicBezTo>
                <a:lnTo>
                  <a:pt x="600288" y="3365555"/>
                </a:lnTo>
                <a:cubicBezTo>
                  <a:pt x="680240" y="3341573"/>
                  <a:pt x="762713" y="3317034"/>
                  <a:pt x="840692" y="3284921"/>
                </a:cubicBezTo>
                <a:cubicBezTo>
                  <a:pt x="887813" y="3265484"/>
                  <a:pt x="934087" y="3242968"/>
                  <a:pt x="979248" y="3221003"/>
                </a:cubicBezTo>
                <a:lnTo>
                  <a:pt x="1053282" y="3185247"/>
                </a:ln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70"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cubicBezTo>
                  <a:pt x="6038795" y="4764265"/>
                  <a:pt x="6038750" y="4764056"/>
                  <a:pt x="6038706" y="4763847"/>
                </a:cubicBezTo>
                <a:lnTo>
                  <a:pt x="6037784"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1"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7"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3"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8"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4"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7"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lnTo>
                  <a:pt x="2714982" y="5427051"/>
                </a:ln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cubicBezTo>
                  <a:pt x="1794765" y="6848159"/>
                  <a:pt x="1794840" y="6853080"/>
                  <a:pt x="1794914" y="6858000"/>
                </a:cubicBez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cubicBezTo>
                  <a:pt x="1203470" y="6853117"/>
                  <a:pt x="1203571" y="6855559"/>
                  <a:pt x="1203671" y="6858000"/>
                </a:cubicBezTo>
                <a:lnTo>
                  <a:pt x="1143180" y="6858000"/>
                </a:lnTo>
                <a:cubicBezTo>
                  <a:pt x="1142845" y="6827348"/>
                  <a:pt x="1142511" y="6796697"/>
                  <a:pt x="1142176" y="6766045"/>
                </a:cubicBez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2" y="3836202"/>
                  <a:pt x="5351015" y="3760989"/>
                </a:cubicBezTo>
                <a:cubicBezTo>
                  <a:pt x="5330486" y="3492147"/>
                  <a:pt x="5355823" y="3228927"/>
                  <a:pt x="5413780" y="2966265"/>
                </a:cubicBezTo>
                <a:cubicBezTo>
                  <a:pt x="5415835" y="2956520"/>
                  <a:pt x="5420191" y="2953318"/>
                  <a:pt x="5425627" y="2954192"/>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1" y="1981601"/>
                </a:moveTo>
                <a:cubicBezTo>
                  <a:pt x="5784234" y="2008086"/>
                  <a:pt x="5768551" y="2036236"/>
                  <a:pt x="5754709" y="2071454"/>
                </a:cubicBezTo>
                <a:cubicBezTo>
                  <a:pt x="5651219" y="2330361"/>
                  <a:pt x="5694208" y="2592217"/>
                  <a:pt x="5763044" y="2842206"/>
                </a:cubicBezTo>
                <a:cubicBezTo>
                  <a:pt x="5763687" y="2828007"/>
                  <a:pt x="5764331" y="2813808"/>
                  <a:pt x="5764974" y="2799609"/>
                </a:cubicBez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1"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7" y="2637633"/>
                </a:cubicBezTo>
                <a:cubicBezTo>
                  <a:pt x="5803017" y="2582794"/>
                  <a:pt x="5810098" y="2528066"/>
                  <a:pt x="5818614" y="2473055"/>
                </a:cubicBezTo>
                <a:cubicBezTo>
                  <a:pt x="5845917" y="2299125"/>
                  <a:pt x="5877599" y="2135758"/>
                  <a:pt x="5829202" y="1971679"/>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lnTo>
                  <a:pt x="2399523" y="1428234"/>
                </a:ln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lnTo>
                  <a:pt x="278707" y="1352270"/>
                </a:ln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5009948" y="1273619"/>
                </a:moveTo>
                <a:cubicBezTo>
                  <a:pt x="5013363" y="1406203"/>
                  <a:pt x="5078144" y="1538571"/>
                  <a:pt x="5121777" y="1654213"/>
                </a:cubicBezTo>
                <a:cubicBezTo>
                  <a:pt x="5175625"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lnTo>
                  <a:pt x="655236" y="1268632"/>
                </a:ln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5" y="1426507"/>
                  <a:pt x="6301876" y="1340642"/>
                  <a:pt x="6548420" y="1214599"/>
                </a:cubicBezTo>
                <a:lnTo>
                  <a:pt x="6605473" y="1184686"/>
                </a:lnTo>
                <a:cubicBezTo>
                  <a:pt x="6633823" y="1169483"/>
                  <a:pt x="6662531" y="1154778"/>
                  <a:pt x="6691602" y="1140573"/>
                </a:cubicBezTo>
                <a:close/>
                <a:moveTo>
                  <a:pt x="4002475" y="1037802"/>
                </a:moveTo>
                <a:lnTo>
                  <a:pt x="4000324" y="1039362"/>
                </a:lnTo>
                <a:lnTo>
                  <a:pt x="4002862" y="1042866"/>
                </a:ln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lnTo>
                  <a:pt x="5460148" y="911442"/>
                </a:lnTo>
                <a:cubicBezTo>
                  <a:pt x="5522934" y="908669"/>
                  <a:pt x="5586937" y="899666"/>
                  <a:pt x="5648971" y="891331"/>
                </a:cubicBezTo>
                <a:cubicBezTo>
                  <a:pt x="5712974"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6" y="246988"/>
                  <a:pt x="5760847" y="254734"/>
                  <a:pt x="5736947" y="261367"/>
                </a:cubicBezTo>
                <a:cubicBezTo>
                  <a:pt x="5638133"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lnTo>
                  <a:pt x="5208466" y="257550"/>
                </a:ln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2" y="231951"/>
                </a:cubicBezTo>
                <a:cubicBezTo>
                  <a:pt x="5794995"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4" y="228123"/>
                </a:cubicBezTo>
                <a:lnTo>
                  <a:pt x="5261015" y="227087"/>
                </a:lnTo>
                <a:cubicBezTo>
                  <a:pt x="5463242" y="223204"/>
                  <a:pt x="5667966" y="183171"/>
                  <a:pt x="5861181" y="143093"/>
                </a:cubicBezTo>
                <a:cubicBezTo>
                  <a:pt x="5895331" y="135893"/>
                  <a:pt x="5928215" y="128080"/>
                  <a:pt x="5961252" y="114820"/>
                </a:cubicBezTo>
                <a:cubicBezTo>
                  <a:pt x="5959615" y="111998"/>
                  <a:pt x="5953497" y="112044"/>
                  <a:pt x="5944437" y="113829"/>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7"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lnTo>
                  <a:pt x="6537433" y="1907790"/>
                </a:ln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7"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8"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3" y="2135538"/>
                  <a:pt x="5687608" y="2039972"/>
                </a:cubicBezTo>
                <a:cubicBezTo>
                  <a:pt x="5744741" y="1859679"/>
                  <a:pt x="5733310" y="1742061"/>
                  <a:pt x="5657554" y="1576445"/>
                </a:cubicBezTo>
                <a:cubicBezTo>
                  <a:pt x="5483232"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lnTo>
                  <a:pt x="3882765" y="0"/>
                </a:ln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lnTo>
                  <a:pt x="3721337" y="0"/>
                </a:ln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lnTo>
                  <a:pt x="2867960" y="0"/>
                </a:ln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lnTo>
                  <a:pt x="1057230" y="0"/>
                </a:ln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lnTo>
                  <a:pt x="43151" y="0"/>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ED888B23-07FA-482A-96DF-47E31AF1A6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7200" y="990600"/>
            <a:ext cx="112776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ítulo 1">
            <a:extLst>
              <a:ext uri="{FF2B5EF4-FFF2-40B4-BE49-F238E27FC236}">
                <a16:creationId xmlns:a16="http://schemas.microsoft.com/office/drawing/2014/main" id="{FD5DE7B9-031F-4AB6-AE62-03D632342545}"/>
              </a:ext>
            </a:extLst>
          </p:cNvPr>
          <p:cNvSpPr>
            <a:spLocks noGrp="1"/>
          </p:cNvSpPr>
          <p:nvPr>
            <p:ph type="title"/>
          </p:nvPr>
        </p:nvSpPr>
        <p:spPr>
          <a:xfrm>
            <a:off x="1143000" y="2638096"/>
            <a:ext cx="3810000" cy="2543503"/>
          </a:xfrm>
        </p:spPr>
        <p:txBody>
          <a:bodyPr anchor="t">
            <a:normAutofit/>
          </a:bodyPr>
          <a:lstStyle/>
          <a:p>
            <a:r>
              <a:rPr lang="es-CL" dirty="0">
                <a:latin typeface="Modern Love" panose="04090805081005020601" pitchFamily="82" charset="0"/>
              </a:rPr>
              <a:t>Recordemos espejos:</a:t>
            </a:r>
          </a:p>
        </p:txBody>
      </p:sp>
      <p:pic>
        <p:nvPicPr>
          <p:cNvPr id="13" name="Picture 2" descr="El Espejo Esférico | Fisicalab">
            <a:extLst>
              <a:ext uri="{FF2B5EF4-FFF2-40B4-BE49-F238E27FC236}">
                <a16:creationId xmlns:a16="http://schemas.microsoft.com/office/drawing/2014/main" id="{0BDC31D0-F86B-4574-BFBB-A18478AFDDB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675" b="51444"/>
          <a:stretch/>
        </p:blipFill>
        <p:spPr bwMode="auto">
          <a:xfrm>
            <a:off x="5326016" y="62950"/>
            <a:ext cx="5458968" cy="3287808"/>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2" descr="El Espejo Esférico | Fisicalab">
            <a:extLst>
              <a:ext uri="{FF2B5EF4-FFF2-40B4-BE49-F238E27FC236}">
                <a16:creationId xmlns:a16="http://schemas.microsoft.com/office/drawing/2014/main" id="{380138E0-EFAA-4BCA-AC61-6FBAB9570F1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48700"/>
          <a:stretch/>
        </p:blipFill>
        <p:spPr bwMode="auto">
          <a:xfrm>
            <a:off x="5326016" y="3322215"/>
            <a:ext cx="5479428" cy="353578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3">
            <p14:nvContentPartPr>
              <p14:cNvPr id="3" name="Entrada de lápiz 2">
                <a:extLst>
                  <a:ext uri="{FF2B5EF4-FFF2-40B4-BE49-F238E27FC236}">
                    <a16:creationId xmlns:a16="http://schemas.microsoft.com/office/drawing/2014/main" id="{DEBB85F6-5D78-4FF6-B10F-8B155D3C0A7B}"/>
                  </a:ext>
                </a:extLst>
              </p14:cNvPr>
              <p14:cNvContentPartPr/>
              <p14:nvPr/>
            </p14:nvContentPartPr>
            <p14:xfrm>
              <a:off x="6905185" y="367291"/>
              <a:ext cx="1951560" cy="118800"/>
            </p14:xfrm>
          </p:contentPart>
        </mc:Choice>
        <mc:Fallback xmlns="">
          <p:pic>
            <p:nvPicPr>
              <p:cNvPr id="3" name="Entrada de lápiz 2">
                <a:extLst>
                  <a:ext uri="{FF2B5EF4-FFF2-40B4-BE49-F238E27FC236}">
                    <a16:creationId xmlns:a16="http://schemas.microsoft.com/office/drawing/2014/main" id="{DEBB85F6-5D78-4FF6-B10F-8B155D3C0A7B}"/>
                  </a:ext>
                </a:extLst>
              </p:cNvPr>
              <p:cNvPicPr/>
              <p:nvPr/>
            </p:nvPicPr>
            <p:blipFill>
              <a:blip r:embed="rId4"/>
              <a:stretch>
                <a:fillRect/>
              </a:stretch>
            </p:blipFill>
            <p:spPr>
              <a:xfrm>
                <a:off x="6900865" y="362971"/>
                <a:ext cx="196020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Entrada de lápiz 3">
                <a:extLst>
                  <a:ext uri="{FF2B5EF4-FFF2-40B4-BE49-F238E27FC236}">
                    <a16:creationId xmlns:a16="http://schemas.microsoft.com/office/drawing/2014/main" id="{2912D96D-1264-48AC-A5D3-D2B9C9DED8D5}"/>
                  </a:ext>
                </a:extLst>
              </p14:cNvPr>
              <p14:cNvContentPartPr/>
              <p14:nvPr/>
            </p14:nvContentPartPr>
            <p14:xfrm>
              <a:off x="6852625" y="3763531"/>
              <a:ext cx="1655280" cy="250200"/>
            </p14:xfrm>
          </p:contentPart>
        </mc:Choice>
        <mc:Fallback xmlns="">
          <p:pic>
            <p:nvPicPr>
              <p:cNvPr id="4" name="Entrada de lápiz 3">
                <a:extLst>
                  <a:ext uri="{FF2B5EF4-FFF2-40B4-BE49-F238E27FC236}">
                    <a16:creationId xmlns:a16="http://schemas.microsoft.com/office/drawing/2014/main" id="{2912D96D-1264-48AC-A5D3-D2B9C9DED8D5}"/>
                  </a:ext>
                </a:extLst>
              </p:cNvPr>
              <p:cNvPicPr/>
              <p:nvPr/>
            </p:nvPicPr>
            <p:blipFill>
              <a:blip r:embed="rId6"/>
              <a:stretch>
                <a:fillRect/>
              </a:stretch>
            </p:blipFill>
            <p:spPr>
              <a:xfrm>
                <a:off x="6848305" y="3759211"/>
                <a:ext cx="1663920" cy="258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5" name="Entrada de lápiz 4">
                <a:extLst>
                  <a:ext uri="{FF2B5EF4-FFF2-40B4-BE49-F238E27FC236}">
                    <a16:creationId xmlns:a16="http://schemas.microsoft.com/office/drawing/2014/main" id="{20369A30-ECB1-4ADA-BD03-EDB987D15FB9}"/>
                  </a:ext>
                </a:extLst>
              </p14:cNvPr>
              <p14:cNvContentPartPr/>
              <p14:nvPr/>
            </p14:nvContentPartPr>
            <p14:xfrm>
              <a:off x="8521585" y="1122571"/>
              <a:ext cx="392760" cy="256680"/>
            </p14:xfrm>
          </p:contentPart>
        </mc:Choice>
        <mc:Fallback xmlns="">
          <p:pic>
            <p:nvPicPr>
              <p:cNvPr id="5" name="Entrada de lápiz 4">
                <a:extLst>
                  <a:ext uri="{FF2B5EF4-FFF2-40B4-BE49-F238E27FC236}">
                    <a16:creationId xmlns:a16="http://schemas.microsoft.com/office/drawing/2014/main" id="{20369A30-ECB1-4ADA-BD03-EDB987D15FB9}"/>
                  </a:ext>
                </a:extLst>
              </p:cNvPr>
              <p:cNvPicPr/>
              <p:nvPr/>
            </p:nvPicPr>
            <p:blipFill>
              <a:blip r:embed="rId8"/>
              <a:stretch>
                <a:fillRect/>
              </a:stretch>
            </p:blipFill>
            <p:spPr>
              <a:xfrm>
                <a:off x="8517265" y="1118251"/>
                <a:ext cx="401400" cy="265320"/>
              </a:xfrm>
              <a:prstGeom prst="rect">
                <a:avLst/>
              </a:prstGeom>
            </p:spPr>
          </p:pic>
        </mc:Fallback>
      </mc:AlternateContent>
      <p:grpSp>
        <p:nvGrpSpPr>
          <p:cNvPr id="9" name="Grupo 8">
            <a:extLst>
              <a:ext uri="{FF2B5EF4-FFF2-40B4-BE49-F238E27FC236}">
                <a16:creationId xmlns:a16="http://schemas.microsoft.com/office/drawing/2014/main" id="{BBB4CEBE-5B38-4EE1-A9ED-83C0B042DBC8}"/>
              </a:ext>
            </a:extLst>
          </p:cNvPr>
          <p:cNvGrpSpPr/>
          <p:nvPr/>
        </p:nvGrpSpPr>
        <p:grpSpPr>
          <a:xfrm>
            <a:off x="7041625" y="3315691"/>
            <a:ext cx="1701360" cy="592560"/>
            <a:chOff x="7041625" y="3315691"/>
            <a:chExt cx="1701360" cy="592560"/>
          </a:xfrm>
        </p:grpSpPr>
        <mc:AlternateContent xmlns:mc="http://schemas.openxmlformats.org/markup-compatibility/2006" xmlns:p14="http://schemas.microsoft.com/office/powerpoint/2010/main">
          <mc:Choice Requires="p14">
            <p:contentPart p14:bwMode="auto" r:id="rId9">
              <p14:nvContentPartPr>
                <p14:cNvPr id="6" name="Entrada de lápiz 5">
                  <a:extLst>
                    <a:ext uri="{FF2B5EF4-FFF2-40B4-BE49-F238E27FC236}">
                      <a16:creationId xmlns:a16="http://schemas.microsoft.com/office/drawing/2014/main" id="{DE92A9AA-58D5-45DD-9055-BBFC5BD632A8}"/>
                    </a:ext>
                  </a:extLst>
                </p14:cNvPr>
                <p14:cNvContentPartPr/>
                <p14:nvPr/>
              </p14:nvContentPartPr>
              <p14:xfrm>
                <a:off x="7041625" y="3315691"/>
                <a:ext cx="1701360" cy="592560"/>
              </p14:xfrm>
            </p:contentPart>
          </mc:Choice>
          <mc:Fallback xmlns="">
            <p:pic>
              <p:nvPicPr>
                <p:cNvPr id="6" name="Entrada de lápiz 5">
                  <a:extLst>
                    <a:ext uri="{FF2B5EF4-FFF2-40B4-BE49-F238E27FC236}">
                      <a16:creationId xmlns:a16="http://schemas.microsoft.com/office/drawing/2014/main" id="{DE92A9AA-58D5-45DD-9055-BBFC5BD632A8}"/>
                    </a:ext>
                  </a:extLst>
                </p:cNvPr>
                <p:cNvPicPr/>
                <p:nvPr/>
              </p:nvPicPr>
              <p:blipFill>
                <a:blip r:embed="rId10"/>
                <a:stretch>
                  <a:fillRect/>
                </a:stretch>
              </p:blipFill>
              <p:spPr>
                <a:xfrm>
                  <a:off x="7037305" y="3311371"/>
                  <a:ext cx="1710000" cy="6012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7" name="Entrada de lápiz 6">
                  <a:extLst>
                    <a:ext uri="{FF2B5EF4-FFF2-40B4-BE49-F238E27FC236}">
                      <a16:creationId xmlns:a16="http://schemas.microsoft.com/office/drawing/2014/main" id="{B4EF6265-647B-4BC3-9594-626AA48FF343}"/>
                    </a:ext>
                  </a:extLst>
                </p14:cNvPr>
                <p14:cNvContentPartPr/>
                <p14:nvPr/>
              </p14:nvContentPartPr>
              <p14:xfrm>
                <a:off x="8403865" y="3521971"/>
                <a:ext cx="230040" cy="230040"/>
              </p14:xfrm>
            </p:contentPart>
          </mc:Choice>
          <mc:Fallback xmlns="">
            <p:pic>
              <p:nvPicPr>
                <p:cNvPr id="7" name="Entrada de lápiz 6">
                  <a:extLst>
                    <a:ext uri="{FF2B5EF4-FFF2-40B4-BE49-F238E27FC236}">
                      <a16:creationId xmlns:a16="http://schemas.microsoft.com/office/drawing/2014/main" id="{B4EF6265-647B-4BC3-9594-626AA48FF343}"/>
                    </a:ext>
                  </a:extLst>
                </p:cNvPr>
                <p:cNvPicPr/>
                <p:nvPr/>
              </p:nvPicPr>
              <p:blipFill>
                <a:blip r:embed="rId12"/>
                <a:stretch>
                  <a:fillRect/>
                </a:stretch>
              </p:blipFill>
              <p:spPr>
                <a:xfrm>
                  <a:off x="8399545" y="3517651"/>
                  <a:ext cx="238680" cy="238680"/>
                </a:xfrm>
                <a:prstGeom prst="rect">
                  <a:avLst/>
                </a:prstGeom>
              </p:spPr>
            </p:pic>
          </mc:Fallback>
        </mc:AlternateContent>
      </p:grpSp>
      <p:grpSp>
        <p:nvGrpSpPr>
          <p:cNvPr id="19" name="Grupo 18">
            <a:extLst>
              <a:ext uri="{FF2B5EF4-FFF2-40B4-BE49-F238E27FC236}">
                <a16:creationId xmlns:a16="http://schemas.microsoft.com/office/drawing/2014/main" id="{4DCD2B37-748A-4D22-9DDE-7D8A8E5CC107}"/>
              </a:ext>
            </a:extLst>
          </p:cNvPr>
          <p:cNvGrpSpPr/>
          <p:nvPr/>
        </p:nvGrpSpPr>
        <p:grpSpPr>
          <a:xfrm>
            <a:off x="7938025" y="3909331"/>
            <a:ext cx="438840" cy="231480"/>
            <a:chOff x="7938025" y="3909331"/>
            <a:chExt cx="438840" cy="231480"/>
          </a:xfrm>
        </p:grpSpPr>
        <mc:AlternateContent xmlns:mc="http://schemas.openxmlformats.org/markup-compatibility/2006" xmlns:p14="http://schemas.microsoft.com/office/powerpoint/2010/main">
          <mc:Choice Requires="p14">
            <p:contentPart p14:bwMode="auto" r:id="rId13">
              <p14:nvContentPartPr>
                <p14:cNvPr id="17" name="Entrada de lápiz 16">
                  <a:extLst>
                    <a:ext uri="{FF2B5EF4-FFF2-40B4-BE49-F238E27FC236}">
                      <a16:creationId xmlns:a16="http://schemas.microsoft.com/office/drawing/2014/main" id="{30856F8C-4F73-422F-B7A0-0E2D5FD9EF86}"/>
                    </a:ext>
                  </a:extLst>
                </p14:cNvPr>
                <p14:cNvContentPartPr/>
                <p14:nvPr/>
              </p14:nvContentPartPr>
              <p14:xfrm>
                <a:off x="7961065" y="3926971"/>
                <a:ext cx="415800" cy="213840"/>
              </p14:xfrm>
            </p:contentPart>
          </mc:Choice>
          <mc:Fallback xmlns="">
            <p:pic>
              <p:nvPicPr>
                <p:cNvPr id="17" name="Entrada de lápiz 16">
                  <a:extLst>
                    <a:ext uri="{FF2B5EF4-FFF2-40B4-BE49-F238E27FC236}">
                      <a16:creationId xmlns:a16="http://schemas.microsoft.com/office/drawing/2014/main" id="{30856F8C-4F73-422F-B7A0-0E2D5FD9EF86}"/>
                    </a:ext>
                  </a:extLst>
                </p:cNvPr>
                <p:cNvPicPr/>
                <p:nvPr/>
              </p:nvPicPr>
              <p:blipFill>
                <a:blip r:embed="rId14"/>
                <a:stretch>
                  <a:fillRect/>
                </a:stretch>
              </p:blipFill>
              <p:spPr>
                <a:xfrm>
                  <a:off x="7956745" y="3922651"/>
                  <a:ext cx="424440" cy="22248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Entrada de lápiz 17">
                  <a:extLst>
                    <a:ext uri="{FF2B5EF4-FFF2-40B4-BE49-F238E27FC236}">
                      <a16:creationId xmlns:a16="http://schemas.microsoft.com/office/drawing/2014/main" id="{51784A6F-3602-4E05-997B-D65A5212B82F}"/>
                    </a:ext>
                  </a:extLst>
                </p14:cNvPr>
                <p14:cNvContentPartPr/>
                <p14:nvPr/>
              </p14:nvContentPartPr>
              <p14:xfrm>
                <a:off x="7938025" y="3909331"/>
                <a:ext cx="163800" cy="129240"/>
              </p14:xfrm>
            </p:contentPart>
          </mc:Choice>
          <mc:Fallback xmlns="">
            <p:pic>
              <p:nvPicPr>
                <p:cNvPr id="18" name="Entrada de lápiz 17">
                  <a:extLst>
                    <a:ext uri="{FF2B5EF4-FFF2-40B4-BE49-F238E27FC236}">
                      <a16:creationId xmlns:a16="http://schemas.microsoft.com/office/drawing/2014/main" id="{51784A6F-3602-4E05-997B-D65A5212B82F}"/>
                    </a:ext>
                  </a:extLst>
                </p:cNvPr>
                <p:cNvPicPr/>
                <p:nvPr/>
              </p:nvPicPr>
              <p:blipFill>
                <a:blip r:embed="rId16"/>
                <a:stretch>
                  <a:fillRect/>
                </a:stretch>
              </p:blipFill>
              <p:spPr>
                <a:xfrm>
                  <a:off x="7933705" y="3905011"/>
                  <a:ext cx="172440" cy="137880"/>
                </a:xfrm>
                <a:prstGeom prst="rect">
                  <a:avLst/>
                </a:prstGeom>
              </p:spPr>
            </p:pic>
          </mc:Fallback>
        </mc:AlternateContent>
      </p:grpSp>
      <p:grpSp>
        <p:nvGrpSpPr>
          <p:cNvPr id="33" name="Grupo 32">
            <a:extLst>
              <a:ext uri="{FF2B5EF4-FFF2-40B4-BE49-F238E27FC236}">
                <a16:creationId xmlns:a16="http://schemas.microsoft.com/office/drawing/2014/main" id="{F527D278-5C2B-4202-8CEB-726A8306C18E}"/>
              </a:ext>
            </a:extLst>
          </p:cNvPr>
          <p:cNvGrpSpPr/>
          <p:nvPr/>
        </p:nvGrpSpPr>
        <p:grpSpPr>
          <a:xfrm>
            <a:off x="8744425" y="3908971"/>
            <a:ext cx="1127160" cy="1211760"/>
            <a:chOff x="8744425" y="3908971"/>
            <a:chExt cx="1127160" cy="1211760"/>
          </a:xfrm>
        </p:grpSpPr>
        <mc:AlternateContent xmlns:mc="http://schemas.openxmlformats.org/markup-compatibility/2006" xmlns:p14="http://schemas.microsoft.com/office/powerpoint/2010/main">
          <mc:Choice Requires="p14">
            <p:contentPart p14:bwMode="auto" r:id="rId17">
              <p14:nvContentPartPr>
                <p14:cNvPr id="20" name="Entrada de lápiz 19">
                  <a:extLst>
                    <a:ext uri="{FF2B5EF4-FFF2-40B4-BE49-F238E27FC236}">
                      <a16:creationId xmlns:a16="http://schemas.microsoft.com/office/drawing/2014/main" id="{73EEF9F3-196F-4486-99F5-A845C49FF608}"/>
                    </a:ext>
                  </a:extLst>
                </p14:cNvPr>
                <p14:cNvContentPartPr/>
                <p14:nvPr/>
              </p14:nvContentPartPr>
              <p14:xfrm>
                <a:off x="8744425" y="3961891"/>
                <a:ext cx="9720" cy="39240"/>
              </p14:xfrm>
            </p:contentPart>
          </mc:Choice>
          <mc:Fallback xmlns="">
            <p:pic>
              <p:nvPicPr>
                <p:cNvPr id="20" name="Entrada de lápiz 19">
                  <a:extLst>
                    <a:ext uri="{FF2B5EF4-FFF2-40B4-BE49-F238E27FC236}">
                      <a16:creationId xmlns:a16="http://schemas.microsoft.com/office/drawing/2014/main" id="{73EEF9F3-196F-4486-99F5-A845C49FF608}"/>
                    </a:ext>
                  </a:extLst>
                </p:cNvPr>
                <p:cNvPicPr/>
                <p:nvPr/>
              </p:nvPicPr>
              <p:blipFill>
                <a:blip r:embed="rId18"/>
                <a:stretch>
                  <a:fillRect/>
                </a:stretch>
              </p:blipFill>
              <p:spPr>
                <a:xfrm>
                  <a:off x="8740105" y="3957571"/>
                  <a:ext cx="18360" cy="4788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21" name="Entrada de lápiz 20">
                  <a:extLst>
                    <a:ext uri="{FF2B5EF4-FFF2-40B4-BE49-F238E27FC236}">
                      <a16:creationId xmlns:a16="http://schemas.microsoft.com/office/drawing/2014/main" id="{44EBE156-7057-4CF9-8F86-CF8F48C9A6E7}"/>
                    </a:ext>
                  </a:extLst>
                </p14:cNvPr>
                <p14:cNvContentPartPr/>
                <p14:nvPr/>
              </p14:nvContentPartPr>
              <p14:xfrm>
                <a:off x="8817865" y="4077451"/>
                <a:ext cx="360" cy="11160"/>
              </p14:xfrm>
            </p:contentPart>
          </mc:Choice>
          <mc:Fallback xmlns="">
            <p:pic>
              <p:nvPicPr>
                <p:cNvPr id="21" name="Entrada de lápiz 20">
                  <a:extLst>
                    <a:ext uri="{FF2B5EF4-FFF2-40B4-BE49-F238E27FC236}">
                      <a16:creationId xmlns:a16="http://schemas.microsoft.com/office/drawing/2014/main" id="{44EBE156-7057-4CF9-8F86-CF8F48C9A6E7}"/>
                    </a:ext>
                  </a:extLst>
                </p:cNvPr>
                <p:cNvPicPr/>
                <p:nvPr/>
              </p:nvPicPr>
              <p:blipFill>
                <a:blip r:embed="rId20"/>
                <a:stretch>
                  <a:fillRect/>
                </a:stretch>
              </p:blipFill>
              <p:spPr>
                <a:xfrm>
                  <a:off x="8813545" y="4073131"/>
                  <a:ext cx="9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2" name="Entrada de lápiz 21">
                  <a:extLst>
                    <a:ext uri="{FF2B5EF4-FFF2-40B4-BE49-F238E27FC236}">
                      <a16:creationId xmlns:a16="http://schemas.microsoft.com/office/drawing/2014/main" id="{27E62E1B-FB86-4F3F-85D2-A5D4E330EAFA}"/>
                    </a:ext>
                  </a:extLst>
                </p14:cNvPr>
                <p14:cNvContentPartPr/>
                <p14:nvPr/>
              </p14:nvContentPartPr>
              <p14:xfrm>
                <a:off x="8903905" y="4203451"/>
                <a:ext cx="8640" cy="4320"/>
              </p14:xfrm>
            </p:contentPart>
          </mc:Choice>
          <mc:Fallback xmlns="">
            <p:pic>
              <p:nvPicPr>
                <p:cNvPr id="22" name="Entrada de lápiz 21">
                  <a:extLst>
                    <a:ext uri="{FF2B5EF4-FFF2-40B4-BE49-F238E27FC236}">
                      <a16:creationId xmlns:a16="http://schemas.microsoft.com/office/drawing/2014/main" id="{27E62E1B-FB86-4F3F-85D2-A5D4E330EAFA}"/>
                    </a:ext>
                  </a:extLst>
                </p:cNvPr>
                <p:cNvPicPr/>
                <p:nvPr/>
              </p:nvPicPr>
              <p:blipFill>
                <a:blip r:embed="rId22"/>
                <a:stretch>
                  <a:fillRect/>
                </a:stretch>
              </p:blipFill>
              <p:spPr>
                <a:xfrm>
                  <a:off x="8899585" y="4199131"/>
                  <a:ext cx="1728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3" name="Entrada de lápiz 22">
                  <a:extLst>
                    <a:ext uri="{FF2B5EF4-FFF2-40B4-BE49-F238E27FC236}">
                      <a16:creationId xmlns:a16="http://schemas.microsoft.com/office/drawing/2014/main" id="{F6B95AA9-CED7-4906-84BB-EDA739031424}"/>
                    </a:ext>
                  </a:extLst>
                </p14:cNvPr>
                <p14:cNvContentPartPr/>
                <p14:nvPr/>
              </p14:nvContentPartPr>
              <p14:xfrm>
                <a:off x="8921185" y="4235491"/>
                <a:ext cx="12960" cy="6840"/>
              </p14:xfrm>
            </p:contentPart>
          </mc:Choice>
          <mc:Fallback xmlns="">
            <p:pic>
              <p:nvPicPr>
                <p:cNvPr id="23" name="Entrada de lápiz 22">
                  <a:extLst>
                    <a:ext uri="{FF2B5EF4-FFF2-40B4-BE49-F238E27FC236}">
                      <a16:creationId xmlns:a16="http://schemas.microsoft.com/office/drawing/2014/main" id="{F6B95AA9-CED7-4906-84BB-EDA739031424}"/>
                    </a:ext>
                  </a:extLst>
                </p:cNvPr>
                <p:cNvPicPr/>
                <p:nvPr/>
              </p:nvPicPr>
              <p:blipFill>
                <a:blip r:embed="rId24"/>
                <a:stretch>
                  <a:fillRect/>
                </a:stretch>
              </p:blipFill>
              <p:spPr>
                <a:xfrm>
                  <a:off x="8916865" y="4231171"/>
                  <a:ext cx="2160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Entrada de lápiz 23">
                  <a:extLst>
                    <a:ext uri="{FF2B5EF4-FFF2-40B4-BE49-F238E27FC236}">
                      <a16:creationId xmlns:a16="http://schemas.microsoft.com/office/drawing/2014/main" id="{A9157C83-DAA5-4649-BC4D-7BEB26E0E464}"/>
                    </a:ext>
                  </a:extLst>
                </p14:cNvPr>
                <p14:cNvContentPartPr/>
                <p14:nvPr/>
              </p14:nvContentPartPr>
              <p14:xfrm>
                <a:off x="8954305" y="4288051"/>
                <a:ext cx="10800" cy="42120"/>
              </p14:xfrm>
            </p:contentPart>
          </mc:Choice>
          <mc:Fallback xmlns="">
            <p:pic>
              <p:nvPicPr>
                <p:cNvPr id="24" name="Entrada de lápiz 23">
                  <a:extLst>
                    <a:ext uri="{FF2B5EF4-FFF2-40B4-BE49-F238E27FC236}">
                      <a16:creationId xmlns:a16="http://schemas.microsoft.com/office/drawing/2014/main" id="{A9157C83-DAA5-4649-BC4D-7BEB26E0E464}"/>
                    </a:ext>
                  </a:extLst>
                </p:cNvPr>
                <p:cNvPicPr/>
                <p:nvPr/>
              </p:nvPicPr>
              <p:blipFill>
                <a:blip r:embed="rId26"/>
                <a:stretch>
                  <a:fillRect/>
                </a:stretch>
              </p:blipFill>
              <p:spPr>
                <a:xfrm>
                  <a:off x="8949985" y="4283731"/>
                  <a:ext cx="19440" cy="5076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25" name="Entrada de lápiz 24">
                  <a:extLst>
                    <a:ext uri="{FF2B5EF4-FFF2-40B4-BE49-F238E27FC236}">
                      <a16:creationId xmlns:a16="http://schemas.microsoft.com/office/drawing/2014/main" id="{42458C5D-63BC-4ADC-AE5E-F4168D218C34}"/>
                    </a:ext>
                  </a:extLst>
                </p14:cNvPr>
                <p14:cNvContentPartPr/>
                <p14:nvPr/>
              </p14:nvContentPartPr>
              <p14:xfrm>
                <a:off x="9133225" y="4403251"/>
                <a:ext cx="21240" cy="42480"/>
              </p14:xfrm>
            </p:contentPart>
          </mc:Choice>
          <mc:Fallback xmlns="">
            <p:pic>
              <p:nvPicPr>
                <p:cNvPr id="25" name="Entrada de lápiz 24">
                  <a:extLst>
                    <a:ext uri="{FF2B5EF4-FFF2-40B4-BE49-F238E27FC236}">
                      <a16:creationId xmlns:a16="http://schemas.microsoft.com/office/drawing/2014/main" id="{42458C5D-63BC-4ADC-AE5E-F4168D218C34}"/>
                    </a:ext>
                  </a:extLst>
                </p:cNvPr>
                <p:cNvPicPr/>
                <p:nvPr/>
              </p:nvPicPr>
              <p:blipFill>
                <a:blip r:embed="rId28"/>
                <a:stretch>
                  <a:fillRect/>
                </a:stretch>
              </p:blipFill>
              <p:spPr>
                <a:xfrm>
                  <a:off x="9128905" y="4398931"/>
                  <a:ext cx="29880" cy="511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Entrada de lápiz 25">
                  <a:extLst>
                    <a:ext uri="{FF2B5EF4-FFF2-40B4-BE49-F238E27FC236}">
                      <a16:creationId xmlns:a16="http://schemas.microsoft.com/office/drawing/2014/main" id="{EED209D8-A507-419E-BAC6-1C76179CE1FF}"/>
                    </a:ext>
                  </a:extLst>
                </p14:cNvPr>
                <p14:cNvContentPartPr/>
                <p14:nvPr/>
              </p14:nvContentPartPr>
              <p14:xfrm>
                <a:off x="9177145" y="4540411"/>
                <a:ext cx="8640" cy="360"/>
              </p14:xfrm>
            </p:contentPart>
          </mc:Choice>
          <mc:Fallback xmlns="">
            <p:pic>
              <p:nvPicPr>
                <p:cNvPr id="26" name="Entrada de lápiz 25">
                  <a:extLst>
                    <a:ext uri="{FF2B5EF4-FFF2-40B4-BE49-F238E27FC236}">
                      <a16:creationId xmlns:a16="http://schemas.microsoft.com/office/drawing/2014/main" id="{EED209D8-A507-419E-BAC6-1C76179CE1FF}"/>
                    </a:ext>
                  </a:extLst>
                </p:cNvPr>
                <p:cNvPicPr/>
                <p:nvPr/>
              </p:nvPicPr>
              <p:blipFill>
                <a:blip r:embed="rId30"/>
                <a:stretch>
                  <a:fillRect/>
                </a:stretch>
              </p:blipFill>
              <p:spPr>
                <a:xfrm>
                  <a:off x="9172825" y="4536091"/>
                  <a:ext cx="172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7" name="Entrada de lápiz 26">
                  <a:extLst>
                    <a:ext uri="{FF2B5EF4-FFF2-40B4-BE49-F238E27FC236}">
                      <a16:creationId xmlns:a16="http://schemas.microsoft.com/office/drawing/2014/main" id="{FC400366-36C0-4C5D-9097-6947B847AB80}"/>
                    </a:ext>
                  </a:extLst>
                </p14:cNvPr>
                <p14:cNvContentPartPr/>
                <p14:nvPr/>
              </p14:nvContentPartPr>
              <p14:xfrm>
                <a:off x="9128905" y="4603411"/>
                <a:ext cx="25200" cy="73800"/>
              </p14:xfrm>
            </p:contentPart>
          </mc:Choice>
          <mc:Fallback xmlns="">
            <p:pic>
              <p:nvPicPr>
                <p:cNvPr id="27" name="Entrada de lápiz 26">
                  <a:extLst>
                    <a:ext uri="{FF2B5EF4-FFF2-40B4-BE49-F238E27FC236}">
                      <a16:creationId xmlns:a16="http://schemas.microsoft.com/office/drawing/2014/main" id="{FC400366-36C0-4C5D-9097-6947B847AB80}"/>
                    </a:ext>
                  </a:extLst>
                </p:cNvPr>
                <p:cNvPicPr/>
                <p:nvPr/>
              </p:nvPicPr>
              <p:blipFill>
                <a:blip r:embed="rId32"/>
                <a:stretch>
                  <a:fillRect/>
                </a:stretch>
              </p:blipFill>
              <p:spPr>
                <a:xfrm>
                  <a:off x="9124585" y="4599091"/>
                  <a:ext cx="33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8" name="Entrada de lápiz 27">
                  <a:extLst>
                    <a:ext uri="{FF2B5EF4-FFF2-40B4-BE49-F238E27FC236}">
                      <a16:creationId xmlns:a16="http://schemas.microsoft.com/office/drawing/2014/main" id="{BD576DFD-AA21-49E9-AF39-18ADD8E0D9B3}"/>
                    </a:ext>
                  </a:extLst>
                </p14:cNvPr>
                <p14:cNvContentPartPr/>
                <p14:nvPr/>
              </p14:nvContentPartPr>
              <p14:xfrm>
                <a:off x="9196225" y="4687291"/>
                <a:ext cx="38520" cy="31680"/>
              </p14:xfrm>
            </p:contentPart>
          </mc:Choice>
          <mc:Fallback xmlns="">
            <p:pic>
              <p:nvPicPr>
                <p:cNvPr id="28" name="Entrada de lápiz 27">
                  <a:extLst>
                    <a:ext uri="{FF2B5EF4-FFF2-40B4-BE49-F238E27FC236}">
                      <a16:creationId xmlns:a16="http://schemas.microsoft.com/office/drawing/2014/main" id="{BD576DFD-AA21-49E9-AF39-18ADD8E0D9B3}"/>
                    </a:ext>
                  </a:extLst>
                </p:cNvPr>
                <p:cNvPicPr/>
                <p:nvPr/>
              </p:nvPicPr>
              <p:blipFill>
                <a:blip r:embed="rId34"/>
                <a:stretch>
                  <a:fillRect/>
                </a:stretch>
              </p:blipFill>
              <p:spPr>
                <a:xfrm>
                  <a:off x="9191905" y="4682971"/>
                  <a:ext cx="4716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1" name="Entrada de lápiz 30">
                  <a:extLst>
                    <a:ext uri="{FF2B5EF4-FFF2-40B4-BE49-F238E27FC236}">
                      <a16:creationId xmlns:a16="http://schemas.microsoft.com/office/drawing/2014/main" id="{47CBABF5-C2D3-4223-8F30-F3DD915239EF}"/>
                    </a:ext>
                  </a:extLst>
                </p14:cNvPr>
                <p14:cNvContentPartPr/>
                <p14:nvPr/>
              </p14:nvContentPartPr>
              <p14:xfrm>
                <a:off x="8880505" y="4412971"/>
                <a:ext cx="865440" cy="707760"/>
              </p14:xfrm>
            </p:contentPart>
          </mc:Choice>
          <mc:Fallback xmlns="">
            <p:pic>
              <p:nvPicPr>
                <p:cNvPr id="31" name="Entrada de lápiz 30">
                  <a:extLst>
                    <a:ext uri="{FF2B5EF4-FFF2-40B4-BE49-F238E27FC236}">
                      <a16:creationId xmlns:a16="http://schemas.microsoft.com/office/drawing/2014/main" id="{47CBABF5-C2D3-4223-8F30-F3DD915239EF}"/>
                    </a:ext>
                  </a:extLst>
                </p:cNvPr>
                <p:cNvPicPr/>
                <p:nvPr/>
              </p:nvPicPr>
              <p:blipFill>
                <a:blip r:embed="rId36"/>
                <a:stretch>
                  <a:fillRect/>
                </a:stretch>
              </p:blipFill>
              <p:spPr>
                <a:xfrm>
                  <a:off x="8876185" y="4408651"/>
                  <a:ext cx="874080" cy="71640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32" name="Entrada de lápiz 31">
                  <a:extLst>
                    <a:ext uri="{FF2B5EF4-FFF2-40B4-BE49-F238E27FC236}">
                      <a16:creationId xmlns:a16="http://schemas.microsoft.com/office/drawing/2014/main" id="{A5C684AB-78B1-45B6-9B10-A07F703D565E}"/>
                    </a:ext>
                  </a:extLst>
                </p14:cNvPr>
                <p14:cNvContentPartPr/>
                <p14:nvPr/>
              </p14:nvContentPartPr>
              <p14:xfrm>
                <a:off x="9378385" y="3908971"/>
                <a:ext cx="493200" cy="479880"/>
              </p14:xfrm>
            </p:contentPart>
          </mc:Choice>
          <mc:Fallback xmlns="">
            <p:pic>
              <p:nvPicPr>
                <p:cNvPr id="32" name="Entrada de lápiz 31">
                  <a:extLst>
                    <a:ext uri="{FF2B5EF4-FFF2-40B4-BE49-F238E27FC236}">
                      <a16:creationId xmlns:a16="http://schemas.microsoft.com/office/drawing/2014/main" id="{A5C684AB-78B1-45B6-9B10-A07F703D565E}"/>
                    </a:ext>
                  </a:extLst>
                </p:cNvPr>
                <p:cNvPicPr/>
                <p:nvPr/>
              </p:nvPicPr>
              <p:blipFill>
                <a:blip r:embed="rId38"/>
                <a:stretch>
                  <a:fillRect/>
                </a:stretch>
              </p:blipFill>
              <p:spPr>
                <a:xfrm>
                  <a:off x="9374065" y="3904651"/>
                  <a:ext cx="501840" cy="488520"/>
                </a:xfrm>
                <a:prstGeom prst="rect">
                  <a:avLst/>
                </a:prstGeom>
              </p:spPr>
            </p:pic>
          </mc:Fallback>
        </mc:AlternateContent>
      </p:grpSp>
    </p:spTree>
    <p:extLst>
      <p:ext uri="{BB962C8B-B14F-4D97-AF65-F5344CB8AC3E}">
        <p14:creationId xmlns:p14="http://schemas.microsoft.com/office/powerpoint/2010/main" val="17225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C29704A-65A6-4199-A6AD-E8BE2BA3F770}"/>
              </a:ext>
            </a:extLst>
          </p:cNvPr>
          <p:cNvSpPr>
            <a:spLocks noGrp="1"/>
          </p:cNvSpPr>
          <p:nvPr>
            <p:ph type="title"/>
          </p:nvPr>
        </p:nvSpPr>
        <p:spPr>
          <a:xfrm>
            <a:off x="577740" y="625147"/>
            <a:ext cx="10515600" cy="1325563"/>
          </a:xfrm>
        </p:spPr>
        <p:txBody>
          <a:bodyPr>
            <a:normAutofit/>
          </a:bodyPr>
          <a:lstStyle/>
          <a:p>
            <a:r>
              <a:rPr lang="es-CL" dirty="0">
                <a:latin typeface="Modern Love Caps" panose="04070805081001020A01" pitchFamily="82" charset="0"/>
              </a:rPr>
              <a:t>Con lo que ya sabemos, podríamos explicar ¿Cómo funcionan las películas 3D?</a:t>
            </a:r>
          </a:p>
        </p:txBody>
      </p:sp>
      <p:pic>
        <p:nvPicPr>
          <p:cNvPr id="1026" name="Picture 2">
            <a:extLst>
              <a:ext uri="{FF2B5EF4-FFF2-40B4-BE49-F238E27FC236}">
                <a16:creationId xmlns:a16="http://schemas.microsoft.com/office/drawing/2014/main" id="{783087F7-C003-4E65-A374-0ADCF399454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416894" y="1974468"/>
            <a:ext cx="4676446" cy="3117631"/>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Lentes 3d Anteojos Gafas Tv Rojo Cyan / 100 Unidades | Mercado Libre">
            <a:extLst>
              <a:ext uri="{FF2B5EF4-FFF2-40B4-BE49-F238E27FC236}">
                <a16:creationId xmlns:a16="http://schemas.microsoft.com/office/drawing/2014/main" id="{BC422375-85F7-4D83-A3CD-97DAB42786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38200" y="3054350"/>
            <a:ext cx="4762500" cy="3438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9523701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A39C5B1A-B4ED-43F1-94B2-7458AA6B3688}"/>
              </a:ext>
            </a:extLst>
          </p:cNvPr>
          <p:cNvPicPr>
            <a:picLocks noChangeAspect="1"/>
          </p:cNvPicPr>
          <p:nvPr/>
        </p:nvPicPr>
        <p:blipFill>
          <a:blip r:embed="rId2"/>
          <a:stretch>
            <a:fillRect/>
          </a:stretch>
        </p:blipFill>
        <p:spPr>
          <a:xfrm>
            <a:off x="462199" y="142416"/>
            <a:ext cx="3658111" cy="6573167"/>
          </a:xfrm>
          <a:prstGeom prst="rect">
            <a:avLst/>
          </a:prstGeom>
        </p:spPr>
      </p:pic>
      <p:pic>
        <p:nvPicPr>
          <p:cNvPr id="9" name="Imagen 8">
            <a:extLst>
              <a:ext uri="{FF2B5EF4-FFF2-40B4-BE49-F238E27FC236}">
                <a16:creationId xmlns:a16="http://schemas.microsoft.com/office/drawing/2014/main" id="{CA96EF4F-B2F2-40DC-91FE-6EFB0E5A3DB5}"/>
              </a:ext>
            </a:extLst>
          </p:cNvPr>
          <p:cNvPicPr>
            <a:picLocks noChangeAspect="1"/>
          </p:cNvPicPr>
          <p:nvPr/>
        </p:nvPicPr>
        <p:blipFill>
          <a:blip r:embed="rId3"/>
          <a:stretch>
            <a:fillRect/>
          </a:stretch>
        </p:blipFill>
        <p:spPr>
          <a:xfrm>
            <a:off x="4266946" y="132889"/>
            <a:ext cx="3658111" cy="6582694"/>
          </a:xfrm>
          <a:prstGeom prst="rect">
            <a:avLst/>
          </a:prstGeom>
        </p:spPr>
      </p:pic>
      <p:pic>
        <p:nvPicPr>
          <p:cNvPr id="11" name="Imagen 10">
            <a:extLst>
              <a:ext uri="{FF2B5EF4-FFF2-40B4-BE49-F238E27FC236}">
                <a16:creationId xmlns:a16="http://schemas.microsoft.com/office/drawing/2014/main" id="{5C85583A-351A-4462-9E54-660FF4B9B1CC}"/>
              </a:ext>
            </a:extLst>
          </p:cNvPr>
          <p:cNvPicPr>
            <a:picLocks noChangeAspect="1"/>
          </p:cNvPicPr>
          <p:nvPr/>
        </p:nvPicPr>
        <p:blipFill>
          <a:blip r:embed="rId4"/>
          <a:stretch>
            <a:fillRect/>
          </a:stretch>
        </p:blipFill>
        <p:spPr>
          <a:xfrm>
            <a:off x="8071693" y="132889"/>
            <a:ext cx="3667637" cy="6573167"/>
          </a:xfrm>
          <a:prstGeom prst="rect">
            <a:avLst/>
          </a:prstGeom>
        </p:spPr>
      </p:pic>
    </p:spTree>
    <p:extLst>
      <p:ext uri="{BB962C8B-B14F-4D97-AF65-F5344CB8AC3E}">
        <p14:creationId xmlns:p14="http://schemas.microsoft.com/office/powerpoint/2010/main" val="1146741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E832726-94D0-4C03-9AA9-3AF848714A3D}"/>
              </a:ext>
            </a:extLst>
          </p:cNvPr>
          <p:cNvSpPr>
            <a:spLocks noGrp="1"/>
          </p:cNvSpPr>
          <p:nvPr>
            <p:ph type="title"/>
          </p:nvPr>
        </p:nvSpPr>
        <p:spPr>
          <a:xfrm>
            <a:off x="1177013" y="715769"/>
            <a:ext cx="10258774" cy="1325563"/>
          </a:xfrm>
        </p:spPr>
        <p:txBody>
          <a:bodyPr>
            <a:normAutofit fontScale="90000"/>
          </a:bodyPr>
          <a:lstStyle/>
          <a:p>
            <a:r>
              <a:rPr lang="es-CL" dirty="0">
                <a:solidFill>
                  <a:schemeClr val="accent6">
                    <a:lumMod val="50000"/>
                  </a:schemeClr>
                </a:solidFill>
              </a:rPr>
              <a:t>Objeto en el Foco</a:t>
            </a:r>
            <a:br>
              <a:rPr lang="es-CL" dirty="0"/>
            </a:br>
            <a:endParaRPr lang="es-CL" dirty="0"/>
          </a:p>
        </p:txBody>
      </p:sp>
      <p:grpSp>
        <p:nvGrpSpPr>
          <p:cNvPr id="6" name="Grupo 5">
            <a:extLst>
              <a:ext uri="{FF2B5EF4-FFF2-40B4-BE49-F238E27FC236}">
                <a16:creationId xmlns:a16="http://schemas.microsoft.com/office/drawing/2014/main" id="{B77B02B1-C8DE-4E05-B18A-7F126432106B}"/>
              </a:ext>
            </a:extLst>
          </p:cNvPr>
          <p:cNvGrpSpPr/>
          <p:nvPr/>
        </p:nvGrpSpPr>
        <p:grpSpPr>
          <a:xfrm>
            <a:off x="2013343" y="1436160"/>
            <a:ext cx="360" cy="360"/>
            <a:chOff x="2013343" y="1436160"/>
            <a:chExt cx="360" cy="360"/>
          </a:xfrm>
        </p:grpSpPr>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094D8756-B7B2-4E49-9FFB-6014EB71908E}"/>
                    </a:ext>
                  </a:extLst>
                </p14:cNvPr>
                <p14:cNvContentPartPr/>
                <p14:nvPr/>
              </p14:nvContentPartPr>
              <p14:xfrm>
                <a:off x="2013343" y="1436160"/>
                <a:ext cx="360" cy="360"/>
              </p14:xfrm>
            </p:contentPart>
          </mc:Choice>
          <mc:Fallback xmlns="">
            <p:pic>
              <p:nvPicPr>
                <p:cNvPr id="4" name="Entrada de lápiz 3">
                  <a:extLst>
                    <a:ext uri="{FF2B5EF4-FFF2-40B4-BE49-F238E27FC236}">
                      <a16:creationId xmlns:a16="http://schemas.microsoft.com/office/drawing/2014/main" id="{094D8756-B7B2-4E49-9FFB-6014EB71908E}"/>
                    </a:ext>
                  </a:extLst>
                </p:cNvPr>
                <p:cNvPicPr/>
                <p:nvPr/>
              </p:nvPicPr>
              <p:blipFill>
                <a:blip r:embed="rId3"/>
                <a:stretch>
                  <a:fillRect/>
                </a:stretch>
              </p:blipFill>
              <p:spPr>
                <a:xfrm>
                  <a:off x="2004703" y="1427520"/>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id="{08E5A69E-7E3E-4166-B404-ABA2B9B77168}"/>
                    </a:ext>
                  </a:extLst>
                </p14:cNvPr>
                <p14:cNvContentPartPr/>
                <p14:nvPr/>
              </p14:nvContentPartPr>
              <p14:xfrm>
                <a:off x="2013343" y="1436160"/>
                <a:ext cx="360" cy="360"/>
              </p14:xfrm>
            </p:contentPart>
          </mc:Choice>
          <mc:Fallback xmlns="">
            <p:pic>
              <p:nvPicPr>
                <p:cNvPr id="5" name="Entrada de lápiz 4">
                  <a:extLst>
                    <a:ext uri="{FF2B5EF4-FFF2-40B4-BE49-F238E27FC236}">
                      <a16:creationId xmlns:a16="http://schemas.microsoft.com/office/drawing/2014/main" id="{08E5A69E-7E3E-4166-B404-ABA2B9B77168}"/>
                    </a:ext>
                  </a:extLst>
                </p:cNvPr>
                <p:cNvPicPr/>
                <p:nvPr/>
              </p:nvPicPr>
              <p:blipFill>
                <a:blip r:embed="rId3"/>
                <a:stretch>
                  <a:fillRect/>
                </a:stretch>
              </p:blipFill>
              <p:spPr>
                <a:xfrm>
                  <a:off x="2004703" y="1427520"/>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5">
            <p14:nvContentPartPr>
              <p14:cNvPr id="3" name="Entrada de lápiz 2">
                <a:extLst>
                  <a:ext uri="{FF2B5EF4-FFF2-40B4-BE49-F238E27FC236}">
                    <a16:creationId xmlns:a16="http://schemas.microsoft.com/office/drawing/2014/main" id="{07029EAE-AE07-4689-8257-7814CCB8892E}"/>
                  </a:ext>
                </a:extLst>
              </p14:cNvPr>
              <p14:cNvContentPartPr/>
              <p14:nvPr/>
            </p14:nvContentPartPr>
            <p14:xfrm>
              <a:off x="5638903" y="2666537"/>
              <a:ext cx="360" cy="360"/>
            </p14:xfrm>
          </p:contentPart>
        </mc:Choice>
        <mc:Fallback xmlns="">
          <p:pic>
            <p:nvPicPr>
              <p:cNvPr id="3" name="Entrada de lápiz 2">
                <a:extLst>
                  <a:ext uri="{FF2B5EF4-FFF2-40B4-BE49-F238E27FC236}">
                    <a16:creationId xmlns:a16="http://schemas.microsoft.com/office/drawing/2014/main" id="{07029EAE-AE07-4689-8257-7814CCB8892E}"/>
                  </a:ext>
                </a:extLst>
              </p:cNvPr>
              <p:cNvPicPr/>
              <p:nvPr/>
            </p:nvPicPr>
            <p:blipFill>
              <a:blip r:embed="rId6"/>
              <a:stretch>
                <a:fillRect/>
              </a:stretch>
            </p:blipFill>
            <p:spPr>
              <a:xfrm>
                <a:off x="5634583" y="2662217"/>
                <a:ext cx="9000" cy="9000"/>
              </a:xfrm>
              <a:prstGeom prst="rect">
                <a:avLst/>
              </a:prstGeom>
            </p:spPr>
          </p:pic>
        </mc:Fallback>
      </mc:AlternateContent>
      <p:grpSp>
        <p:nvGrpSpPr>
          <p:cNvPr id="9" name="Grupo 8">
            <a:extLst>
              <a:ext uri="{FF2B5EF4-FFF2-40B4-BE49-F238E27FC236}">
                <a16:creationId xmlns:a16="http://schemas.microsoft.com/office/drawing/2014/main" id="{3E27BED6-56E9-4141-A972-86576A146162}"/>
              </a:ext>
            </a:extLst>
          </p:cNvPr>
          <p:cNvGrpSpPr/>
          <p:nvPr/>
        </p:nvGrpSpPr>
        <p:grpSpPr>
          <a:xfrm>
            <a:off x="4669783" y="3221657"/>
            <a:ext cx="360" cy="360"/>
            <a:chOff x="4669783" y="3221657"/>
            <a:chExt cx="360" cy="360"/>
          </a:xfrm>
        </p:grpSpPr>
        <mc:AlternateContent xmlns:mc="http://schemas.openxmlformats.org/markup-compatibility/2006" xmlns:p14="http://schemas.microsoft.com/office/powerpoint/2010/main">
          <mc:Choice Requires="p14">
            <p:contentPart p14:bwMode="auto" r:id="rId7">
              <p14:nvContentPartPr>
                <p14:cNvPr id="7" name="Entrada de lápiz 6">
                  <a:extLst>
                    <a:ext uri="{FF2B5EF4-FFF2-40B4-BE49-F238E27FC236}">
                      <a16:creationId xmlns:a16="http://schemas.microsoft.com/office/drawing/2014/main" id="{9AF3423C-184F-4D0B-87C1-0B7937F3FB76}"/>
                    </a:ext>
                  </a:extLst>
                </p14:cNvPr>
                <p14:cNvContentPartPr/>
                <p14:nvPr/>
              </p14:nvContentPartPr>
              <p14:xfrm>
                <a:off x="4669783" y="3221657"/>
                <a:ext cx="360" cy="360"/>
              </p14:xfrm>
            </p:contentPart>
          </mc:Choice>
          <mc:Fallback xmlns="">
            <p:pic>
              <p:nvPicPr>
                <p:cNvPr id="7" name="Entrada de lápiz 6">
                  <a:extLst>
                    <a:ext uri="{FF2B5EF4-FFF2-40B4-BE49-F238E27FC236}">
                      <a16:creationId xmlns:a16="http://schemas.microsoft.com/office/drawing/2014/main" id="{9AF3423C-184F-4D0B-87C1-0B7937F3FB76}"/>
                    </a:ext>
                  </a:extLst>
                </p:cNvPr>
                <p:cNvPicPr/>
                <p:nvPr/>
              </p:nvPicPr>
              <p:blipFill>
                <a:blip r:embed="rId6"/>
                <a:stretch>
                  <a:fillRect/>
                </a:stretch>
              </p:blipFill>
              <p:spPr>
                <a:xfrm>
                  <a:off x="4665463" y="3217337"/>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8" name="Entrada de lápiz 7">
                  <a:extLst>
                    <a:ext uri="{FF2B5EF4-FFF2-40B4-BE49-F238E27FC236}">
                      <a16:creationId xmlns:a16="http://schemas.microsoft.com/office/drawing/2014/main" id="{27218B6A-FBD2-4FE7-8560-2CE0FED6A18F}"/>
                    </a:ext>
                  </a:extLst>
                </p14:cNvPr>
                <p14:cNvContentPartPr/>
                <p14:nvPr/>
              </p14:nvContentPartPr>
              <p14:xfrm>
                <a:off x="4669783" y="3221657"/>
                <a:ext cx="360" cy="360"/>
              </p14:xfrm>
            </p:contentPart>
          </mc:Choice>
          <mc:Fallback xmlns="">
            <p:pic>
              <p:nvPicPr>
                <p:cNvPr id="8" name="Entrada de lápiz 7">
                  <a:extLst>
                    <a:ext uri="{FF2B5EF4-FFF2-40B4-BE49-F238E27FC236}">
                      <a16:creationId xmlns:a16="http://schemas.microsoft.com/office/drawing/2014/main" id="{27218B6A-FBD2-4FE7-8560-2CE0FED6A18F}"/>
                    </a:ext>
                  </a:extLst>
                </p:cNvPr>
                <p:cNvPicPr/>
                <p:nvPr/>
              </p:nvPicPr>
              <p:blipFill>
                <a:blip r:embed="rId6"/>
                <a:stretch>
                  <a:fillRect/>
                </a:stretch>
              </p:blipFill>
              <p:spPr>
                <a:xfrm>
                  <a:off x="4665463" y="3217337"/>
                  <a:ext cx="9000" cy="9000"/>
                </a:xfrm>
                <a:prstGeom prst="rect">
                  <a:avLst/>
                </a:prstGeom>
              </p:spPr>
            </p:pic>
          </mc:Fallback>
        </mc:AlternateContent>
      </p:grpSp>
      <p:grpSp>
        <p:nvGrpSpPr>
          <p:cNvPr id="10" name="Grupo 9">
            <a:extLst>
              <a:ext uri="{FF2B5EF4-FFF2-40B4-BE49-F238E27FC236}">
                <a16:creationId xmlns:a16="http://schemas.microsoft.com/office/drawing/2014/main" id="{B79FE252-40BD-4077-9DAC-A0EEC37B7EA1}"/>
              </a:ext>
            </a:extLst>
          </p:cNvPr>
          <p:cNvGrpSpPr/>
          <p:nvPr/>
        </p:nvGrpSpPr>
        <p:grpSpPr>
          <a:xfrm>
            <a:off x="920187" y="1807416"/>
            <a:ext cx="10515600" cy="4195919"/>
            <a:chOff x="926843" y="1821180"/>
            <a:chExt cx="10515600" cy="4195919"/>
          </a:xfrm>
        </p:grpSpPr>
        <p:grpSp>
          <p:nvGrpSpPr>
            <p:cNvPr id="11" name="Grupo 10">
              <a:extLst>
                <a:ext uri="{FF2B5EF4-FFF2-40B4-BE49-F238E27FC236}">
                  <a16:creationId xmlns:a16="http://schemas.microsoft.com/office/drawing/2014/main" id="{D79762AC-04C6-423D-AE27-122E672C0D13}"/>
                </a:ext>
              </a:extLst>
            </p:cNvPr>
            <p:cNvGrpSpPr/>
            <p:nvPr/>
          </p:nvGrpSpPr>
          <p:grpSpPr>
            <a:xfrm>
              <a:off x="926843" y="1821180"/>
              <a:ext cx="10515600" cy="4195919"/>
              <a:chOff x="926843" y="1790700"/>
              <a:chExt cx="10515600" cy="4195919"/>
            </a:xfrm>
          </p:grpSpPr>
          <p:grpSp>
            <p:nvGrpSpPr>
              <p:cNvPr id="14" name="Grupo 13">
                <a:extLst>
                  <a:ext uri="{FF2B5EF4-FFF2-40B4-BE49-F238E27FC236}">
                    <a16:creationId xmlns:a16="http://schemas.microsoft.com/office/drawing/2014/main" id="{797D15C1-97A7-4E4C-AAEA-EB9FB6EC72FD}"/>
                  </a:ext>
                </a:extLst>
              </p:cNvPr>
              <p:cNvGrpSpPr/>
              <p:nvPr/>
            </p:nvGrpSpPr>
            <p:grpSpPr>
              <a:xfrm>
                <a:off x="926843" y="1790700"/>
                <a:ext cx="10515600" cy="4195919"/>
                <a:chOff x="919223" y="1828800"/>
                <a:chExt cx="10515600" cy="4195919"/>
              </a:xfrm>
            </p:grpSpPr>
            <p:grpSp>
              <p:nvGrpSpPr>
                <p:cNvPr id="16" name="Grupo 15">
                  <a:extLst>
                    <a:ext uri="{FF2B5EF4-FFF2-40B4-BE49-F238E27FC236}">
                      <a16:creationId xmlns:a16="http://schemas.microsoft.com/office/drawing/2014/main" id="{FA533A86-F99A-4C28-A84F-F57A0B729551}"/>
                    </a:ext>
                  </a:extLst>
                </p:cNvPr>
                <p:cNvGrpSpPr/>
                <p:nvPr/>
              </p:nvGrpSpPr>
              <p:grpSpPr>
                <a:xfrm>
                  <a:off x="919223" y="1883353"/>
                  <a:ext cx="10515600" cy="4141366"/>
                  <a:chOff x="838200" y="1967930"/>
                  <a:chExt cx="10515600" cy="4141366"/>
                </a:xfrm>
              </p:grpSpPr>
              <p:grpSp>
                <p:nvGrpSpPr>
                  <p:cNvPr id="19" name="Grupo 18">
                    <a:extLst>
                      <a:ext uri="{FF2B5EF4-FFF2-40B4-BE49-F238E27FC236}">
                        <a16:creationId xmlns:a16="http://schemas.microsoft.com/office/drawing/2014/main" id="{5401A416-3C9E-4452-A2AC-E44A5BC1AE23}"/>
                      </a:ext>
                    </a:extLst>
                  </p:cNvPr>
                  <p:cNvGrpSpPr/>
                  <p:nvPr/>
                </p:nvGrpSpPr>
                <p:grpSpPr>
                  <a:xfrm>
                    <a:off x="838200" y="1967930"/>
                    <a:ext cx="10515600" cy="4141366"/>
                    <a:chOff x="838200" y="1930607"/>
                    <a:chExt cx="10515600" cy="4141366"/>
                  </a:xfrm>
                </p:grpSpPr>
                <p:pic>
                  <p:nvPicPr>
                    <p:cNvPr id="21" name="Marcador de contenido 4" descr="Imagen que contiene biombo, interior, con baldosas, azul&#10;&#10;Descripción generada automáticamente">
                      <a:extLst>
                        <a:ext uri="{FF2B5EF4-FFF2-40B4-BE49-F238E27FC236}">
                          <a16:creationId xmlns:a16="http://schemas.microsoft.com/office/drawing/2014/main" id="{D1F7260B-C98B-49F0-AD9E-68B99321F5C3}"/>
                        </a:ext>
                      </a:extLst>
                    </p:cNvPr>
                    <p:cNvPicPr>
                      <a:picLocks noChangeAspect="1"/>
                    </p:cNvPicPr>
                    <p:nvPr/>
                  </p:nvPicPr>
                  <p:blipFill>
                    <a:blip r:embed="rId9"/>
                    <a:stretch>
                      <a:fillRect/>
                    </a:stretch>
                  </p:blipFill>
                  <p:spPr>
                    <a:xfrm>
                      <a:off x="838200" y="1930607"/>
                      <a:ext cx="10515600" cy="4141366"/>
                    </a:xfrm>
                    <a:prstGeom prst="rect">
                      <a:avLst/>
                    </a:prstGeom>
                  </p:spPr>
                </p:pic>
                <p:pic>
                  <p:nvPicPr>
                    <p:cNvPr id="22" name="Picture 2" descr="Lentes convergentes | Recurso educativo 745545">
                      <a:extLst>
                        <a:ext uri="{FF2B5EF4-FFF2-40B4-BE49-F238E27FC236}">
                          <a16:creationId xmlns:a16="http://schemas.microsoft.com/office/drawing/2014/main" id="{2AF676D8-E6D3-441F-A5A6-DEE9C37DCC44}"/>
                        </a:ext>
                      </a:extLst>
                    </p:cNvPr>
                    <p:cNvPicPr>
                      <a:picLocks noChangeAspect="1" noChangeArrowheads="1"/>
                    </p:cNvPicPr>
                    <p:nvPr/>
                  </p:nvPicPr>
                  <p:blipFill rotWithShape="1">
                    <a:blip r:embed="rId10">
                      <a:extLst>
                        <a:ext uri="{28A0092B-C50C-407E-A947-70E740481C1C}">
                          <a14:useLocalDpi xmlns:a14="http://schemas.microsoft.com/office/drawing/2010/main" val="0"/>
                        </a:ext>
                      </a:extLst>
                    </a:blip>
                    <a:srcRect l="17651" t="10241" r="60739" b="11184"/>
                    <a:stretch/>
                  </p:blipFill>
                  <p:spPr bwMode="auto">
                    <a:xfrm>
                      <a:off x="5714410" y="2256469"/>
                      <a:ext cx="1343608" cy="3489649"/>
                    </a:xfrm>
                    <a:prstGeom prst="rect">
                      <a:avLst/>
                    </a:prstGeom>
                    <a:noFill/>
                    <a:extLst>
                      <a:ext uri="{909E8E84-426E-40DD-AFC4-6F175D3DCCD1}">
                        <a14:hiddenFill xmlns:a14="http://schemas.microsoft.com/office/drawing/2010/main">
                          <a:solidFill>
                            <a:srgbClr val="FFFFFF"/>
                          </a:solidFill>
                        </a14:hiddenFill>
                      </a:ext>
                    </a:extLst>
                  </p:spPr>
                </p:pic>
                <p:pic>
                  <p:nvPicPr>
                    <p:cNvPr id="23" name="Imagen 22">
                      <a:extLst>
                        <a:ext uri="{FF2B5EF4-FFF2-40B4-BE49-F238E27FC236}">
                          <a16:creationId xmlns:a16="http://schemas.microsoft.com/office/drawing/2014/main" id="{C07E4E70-CA9F-464E-AFC7-6F20AD8A3901}"/>
                        </a:ext>
                      </a:extLst>
                    </p:cNvPr>
                    <p:cNvPicPr>
                      <a:picLocks noChangeAspect="1"/>
                    </p:cNvPicPr>
                    <p:nvPr/>
                  </p:nvPicPr>
                  <p:blipFill>
                    <a:blip r:embed="rId11"/>
                    <a:stretch>
                      <a:fillRect/>
                    </a:stretch>
                  </p:blipFill>
                  <p:spPr>
                    <a:xfrm>
                      <a:off x="7866084" y="3517002"/>
                      <a:ext cx="2958376" cy="968579"/>
                    </a:xfrm>
                    <a:prstGeom prst="rect">
                      <a:avLst/>
                    </a:prstGeom>
                  </p:spPr>
                </p:pic>
              </p:grpSp>
              <p:pic>
                <p:nvPicPr>
                  <p:cNvPr id="20" name="Imagen 19">
                    <a:extLst>
                      <a:ext uri="{FF2B5EF4-FFF2-40B4-BE49-F238E27FC236}">
                        <a16:creationId xmlns:a16="http://schemas.microsoft.com/office/drawing/2014/main" id="{CA3D498C-DC8D-4F27-A28D-E19628F2ED92}"/>
                      </a:ext>
                    </a:extLst>
                  </p:cNvPr>
                  <p:cNvPicPr>
                    <a:picLocks noChangeAspect="1"/>
                  </p:cNvPicPr>
                  <p:nvPr/>
                </p:nvPicPr>
                <p:blipFill>
                  <a:blip r:embed="rId12"/>
                  <a:stretch>
                    <a:fillRect/>
                  </a:stretch>
                </p:blipFill>
                <p:spPr>
                  <a:xfrm flipH="1">
                    <a:off x="5182956" y="2943548"/>
                    <a:ext cx="332648" cy="1165537"/>
                  </a:xfrm>
                  <a:prstGeom prst="rect">
                    <a:avLst/>
                  </a:prstGeom>
                </p:spPr>
              </p:pic>
            </p:grpSp>
            <p:sp>
              <p:nvSpPr>
                <p:cNvPr id="17" name="Flecha: hacia arriba 16">
                  <a:extLst>
                    <a:ext uri="{FF2B5EF4-FFF2-40B4-BE49-F238E27FC236}">
                      <a16:creationId xmlns:a16="http://schemas.microsoft.com/office/drawing/2014/main" id="{E3DBA24A-2627-41E4-A91D-814209AF7614}"/>
                    </a:ext>
                  </a:extLst>
                </p:cNvPr>
                <p:cNvSpPr/>
                <p:nvPr/>
              </p:nvSpPr>
              <p:spPr>
                <a:xfrm>
                  <a:off x="4255803" y="2956145"/>
                  <a:ext cx="342900" cy="971188"/>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CL" dirty="0"/>
                </a:p>
              </p:txBody>
            </p:sp>
            <p:pic>
              <p:nvPicPr>
                <p:cNvPr id="18" name="Imagen 17">
                  <a:extLst>
                    <a:ext uri="{FF2B5EF4-FFF2-40B4-BE49-F238E27FC236}">
                      <a16:creationId xmlns:a16="http://schemas.microsoft.com/office/drawing/2014/main" id="{0C561345-D4CE-4E6E-91C3-976AB76B3ACE}"/>
                    </a:ext>
                  </a:extLst>
                </p:cNvPr>
                <p:cNvPicPr>
                  <a:picLocks noChangeAspect="1"/>
                </p:cNvPicPr>
                <p:nvPr/>
              </p:nvPicPr>
              <p:blipFill>
                <a:blip r:embed="rId13"/>
                <a:stretch>
                  <a:fillRect/>
                </a:stretch>
              </p:blipFill>
              <p:spPr>
                <a:xfrm>
                  <a:off x="5743575" y="1828800"/>
                  <a:ext cx="1512864" cy="4068868"/>
                </a:xfrm>
                <a:prstGeom prst="rect">
                  <a:avLst/>
                </a:prstGeom>
              </p:spPr>
            </p:pic>
          </p:grpSp>
          <p:cxnSp>
            <p:nvCxnSpPr>
              <p:cNvPr id="15" name="Conector recto de flecha 14">
                <a:extLst>
                  <a:ext uri="{FF2B5EF4-FFF2-40B4-BE49-F238E27FC236}">
                    <a16:creationId xmlns:a16="http://schemas.microsoft.com/office/drawing/2014/main" id="{BE4DB6CA-337E-4657-9E51-96EB91A05306}"/>
                  </a:ext>
                </a:extLst>
              </p:cNvPr>
              <p:cNvCxnSpPr>
                <a:cxnSpLocks/>
              </p:cNvCxnSpPr>
              <p:nvPr/>
            </p:nvCxnSpPr>
            <p:spPr>
              <a:xfrm>
                <a:off x="6442318" y="2117017"/>
                <a:ext cx="0" cy="3650534"/>
              </a:xfrm>
              <a:prstGeom prst="straightConnector1">
                <a:avLst/>
              </a:prstGeom>
              <a:ln w="38100">
                <a:headEnd type="arrow" w="med" len="med"/>
                <a:tailEnd type="arrow" w="med" len="med"/>
              </a:ln>
            </p:spPr>
            <p:style>
              <a:lnRef idx="3">
                <a:schemeClr val="dk1"/>
              </a:lnRef>
              <a:fillRef idx="0">
                <a:schemeClr val="dk1"/>
              </a:fillRef>
              <a:effectRef idx="2">
                <a:schemeClr val="dk1"/>
              </a:effectRef>
              <a:fontRef idx="minor">
                <a:schemeClr val="tx1"/>
              </a:fontRef>
            </p:style>
          </p:cxnSp>
        </p:grpSp>
        <p:sp>
          <p:nvSpPr>
            <p:cNvPr id="12" name="CuadroTexto 11">
              <a:extLst>
                <a:ext uri="{FF2B5EF4-FFF2-40B4-BE49-F238E27FC236}">
                  <a16:creationId xmlns:a16="http://schemas.microsoft.com/office/drawing/2014/main" id="{98B7AF7D-2766-4649-B8C3-92FF06E09003}"/>
                </a:ext>
              </a:extLst>
            </p:cNvPr>
            <p:cNvSpPr txBox="1"/>
            <p:nvPr/>
          </p:nvSpPr>
          <p:spPr>
            <a:xfrm rot="20108702">
              <a:off x="10498839" y="4021293"/>
              <a:ext cx="332645" cy="461665"/>
            </a:xfrm>
            <a:prstGeom prst="rect">
              <a:avLst/>
            </a:prstGeom>
            <a:noFill/>
          </p:spPr>
          <p:txBody>
            <a:bodyPr wrap="square" rtlCol="0">
              <a:spAutoFit/>
            </a:bodyPr>
            <a:lstStyle/>
            <a:p>
              <a:r>
                <a:rPr lang="es-CL" sz="2400" dirty="0"/>
                <a:t>’</a:t>
              </a:r>
            </a:p>
          </p:txBody>
        </p:sp>
        <p:sp>
          <p:nvSpPr>
            <p:cNvPr id="13" name="CuadroTexto 12">
              <a:extLst>
                <a:ext uri="{FF2B5EF4-FFF2-40B4-BE49-F238E27FC236}">
                  <a16:creationId xmlns:a16="http://schemas.microsoft.com/office/drawing/2014/main" id="{DBDEC617-1592-45E2-AB70-DED763EAC777}"/>
                </a:ext>
              </a:extLst>
            </p:cNvPr>
            <p:cNvSpPr txBox="1"/>
            <p:nvPr/>
          </p:nvSpPr>
          <p:spPr>
            <a:xfrm rot="20108702">
              <a:off x="8490550" y="3994945"/>
              <a:ext cx="332645" cy="461665"/>
            </a:xfrm>
            <a:prstGeom prst="rect">
              <a:avLst/>
            </a:prstGeom>
            <a:noFill/>
          </p:spPr>
          <p:txBody>
            <a:bodyPr wrap="square" rtlCol="0">
              <a:spAutoFit/>
            </a:bodyPr>
            <a:lstStyle/>
            <a:p>
              <a:r>
                <a:rPr lang="es-CL" sz="2400" dirty="0"/>
                <a:t>’</a:t>
              </a:r>
            </a:p>
          </p:txBody>
        </p:sp>
      </p:grpSp>
      <p:grpSp>
        <p:nvGrpSpPr>
          <p:cNvPr id="39" name="Grupo 38">
            <a:extLst>
              <a:ext uri="{FF2B5EF4-FFF2-40B4-BE49-F238E27FC236}">
                <a16:creationId xmlns:a16="http://schemas.microsoft.com/office/drawing/2014/main" id="{A3B3DF9E-134D-44D3-9644-6237FE88080A}"/>
              </a:ext>
            </a:extLst>
          </p:cNvPr>
          <p:cNvGrpSpPr/>
          <p:nvPr/>
        </p:nvGrpSpPr>
        <p:grpSpPr>
          <a:xfrm>
            <a:off x="6597497" y="213497"/>
            <a:ext cx="355680" cy="729720"/>
            <a:chOff x="6597497" y="213497"/>
            <a:chExt cx="355680" cy="729720"/>
          </a:xfrm>
        </p:grpSpPr>
        <mc:AlternateContent xmlns:mc="http://schemas.openxmlformats.org/markup-compatibility/2006">
          <mc:Choice xmlns:p14="http://schemas.microsoft.com/office/powerpoint/2010/main" Requires="p14">
            <p:contentPart p14:bwMode="auto" r:id="rId14">
              <p14:nvContentPartPr>
                <p14:cNvPr id="24" name="Entrada de lápiz 23">
                  <a:extLst>
                    <a:ext uri="{FF2B5EF4-FFF2-40B4-BE49-F238E27FC236}">
                      <a16:creationId xmlns:a16="http://schemas.microsoft.com/office/drawing/2014/main" id="{6627D3EA-8DF5-42B4-BF0C-C653451F20D6}"/>
                    </a:ext>
                  </a:extLst>
                </p14:cNvPr>
                <p14:cNvContentPartPr/>
                <p14:nvPr/>
              </p14:nvContentPartPr>
              <p14:xfrm>
                <a:off x="6727457" y="213497"/>
                <a:ext cx="163440" cy="562320"/>
              </p14:xfrm>
            </p:contentPart>
          </mc:Choice>
          <mc:Fallback>
            <p:pic>
              <p:nvPicPr>
                <p:cNvPr id="24" name="Entrada de lápiz 23">
                  <a:extLst>
                    <a:ext uri="{FF2B5EF4-FFF2-40B4-BE49-F238E27FC236}">
                      <a16:creationId xmlns:a16="http://schemas.microsoft.com/office/drawing/2014/main" id="{6627D3EA-8DF5-42B4-BF0C-C653451F20D6}"/>
                    </a:ext>
                  </a:extLst>
                </p:cNvPr>
                <p:cNvPicPr/>
                <p:nvPr/>
              </p:nvPicPr>
              <p:blipFill>
                <a:blip r:embed="rId15"/>
                <a:stretch>
                  <a:fillRect/>
                </a:stretch>
              </p:blipFill>
              <p:spPr>
                <a:xfrm>
                  <a:off x="6718817" y="204857"/>
                  <a:ext cx="181080" cy="5799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25" name="Entrada de lápiz 24">
                  <a:extLst>
                    <a:ext uri="{FF2B5EF4-FFF2-40B4-BE49-F238E27FC236}">
                      <a16:creationId xmlns:a16="http://schemas.microsoft.com/office/drawing/2014/main" id="{6E0EC519-3137-4450-9002-2C7E4CCE0ABB}"/>
                    </a:ext>
                  </a:extLst>
                </p14:cNvPr>
                <p14:cNvContentPartPr/>
                <p14:nvPr/>
              </p14:nvContentPartPr>
              <p14:xfrm>
                <a:off x="6597497" y="644417"/>
                <a:ext cx="355680" cy="298800"/>
              </p14:xfrm>
            </p:contentPart>
          </mc:Choice>
          <mc:Fallback>
            <p:pic>
              <p:nvPicPr>
                <p:cNvPr id="25" name="Entrada de lápiz 24">
                  <a:extLst>
                    <a:ext uri="{FF2B5EF4-FFF2-40B4-BE49-F238E27FC236}">
                      <a16:creationId xmlns:a16="http://schemas.microsoft.com/office/drawing/2014/main" id="{6E0EC519-3137-4450-9002-2C7E4CCE0ABB}"/>
                    </a:ext>
                  </a:extLst>
                </p:cNvPr>
                <p:cNvPicPr/>
                <p:nvPr/>
              </p:nvPicPr>
              <p:blipFill>
                <a:blip r:embed="rId17"/>
                <a:stretch>
                  <a:fillRect/>
                </a:stretch>
              </p:blipFill>
              <p:spPr>
                <a:xfrm>
                  <a:off x="6588497" y="635417"/>
                  <a:ext cx="373320" cy="316440"/>
                </a:xfrm>
                <a:prstGeom prst="rect">
                  <a:avLst/>
                </a:prstGeom>
              </p:spPr>
            </p:pic>
          </mc:Fallback>
        </mc:AlternateContent>
      </p:grpSp>
      <p:grpSp>
        <p:nvGrpSpPr>
          <p:cNvPr id="38" name="Grupo 37">
            <a:extLst>
              <a:ext uri="{FF2B5EF4-FFF2-40B4-BE49-F238E27FC236}">
                <a16:creationId xmlns:a16="http://schemas.microsoft.com/office/drawing/2014/main" id="{F448DFE2-0877-4FEC-9C41-6A507884AC7B}"/>
              </a:ext>
            </a:extLst>
          </p:cNvPr>
          <p:cNvGrpSpPr/>
          <p:nvPr/>
        </p:nvGrpSpPr>
        <p:grpSpPr>
          <a:xfrm>
            <a:off x="7442057" y="111257"/>
            <a:ext cx="2272680" cy="410040"/>
            <a:chOff x="7442057" y="111257"/>
            <a:chExt cx="2272680" cy="410040"/>
          </a:xfrm>
        </p:grpSpPr>
        <mc:AlternateContent xmlns:mc="http://schemas.openxmlformats.org/markup-compatibility/2006">
          <mc:Choice xmlns:p14="http://schemas.microsoft.com/office/powerpoint/2010/main" Requires="p14">
            <p:contentPart p14:bwMode="auto" r:id="rId18">
              <p14:nvContentPartPr>
                <p14:cNvPr id="26" name="Entrada de lápiz 25">
                  <a:extLst>
                    <a:ext uri="{FF2B5EF4-FFF2-40B4-BE49-F238E27FC236}">
                      <a16:creationId xmlns:a16="http://schemas.microsoft.com/office/drawing/2014/main" id="{7591657C-3BFB-4931-99BD-132B8CA974B9}"/>
                    </a:ext>
                  </a:extLst>
                </p14:cNvPr>
                <p14:cNvContentPartPr/>
                <p14:nvPr/>
              </p14:nvContentPartPr>
              <p14:xfrm>
                <a:off x="7442057" y="336977"/>
                <a:ext cx="188640" cy="184320"/>
              </p14:xfrm>
            </p:contentPart>
          </mc:Choice>
          <mc:Fallback>
            <p:pic>
              <p:nvPicPr>
                <p:cNvPr id="26" name="Entrada de lápiz 25">
                  <a:extLst>
                    <a:ext uri="{FF2B5EF4-FFF2-40B4-BE49-F238E27FC236}">
                      <a16:creationId xmlns:a16="http://schemas.microsoft.com/office/drawing/2014/main" id="{7591657C-3BFB-4931-99BD-132B8CA974B9}"/>
                    </a:ext>
                  </a:extLst>
                </p:cNvPr>
                <p:cNvPicPr/>
                <p:nvPr/>
              </p:nvPicPr>
              <p:blipFill>
                <a:blip r:embed="rId19"/>
                <a:stretch>
                  <a:fillRect/>
                </a:stretch>
              </p:blipFill>
              <p:spPr>
                <a:xfrm>
                  <a:off x="7433417" y="328337"/>
                  <a:ext cx="206280" cy="20196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7" name="Entrada de lápiz 26">
                  <a:extLst>
                    <a:ext uri="{FF2B5EF4-FFF2-40B4-BE49-F238E27FC236}">
                      <a16:creationId xmlns:a16="http://schemas.microsoft.com/office/drawing/2014/main" id="{E8EB9ADC-AB20-4ECE-ADDE-C250A925D406}"/>
                    </a:ext>
                  </a:extLst>
                </p14:cNvPr>
                <p14:cNvContentPartPr/>
                <p14:nvPr/>
              </p14:nvContentPartPr>
              <p14:xfrm>
                <a:off x="7640057" y="356777"/>
                <a:ext cx="113040" cy="133560"/>
              </p14:xfrm>
            </p:contentPart>
          </mc:Choice>
          <mc:Fallback>
            <p:pic>
              <p:nvPicPr>
                <p:cNvPr id="27" name="Entrada de lápiz 26">
                  <a:extLst>
                    <a:ext uri="{FF2B5EF4-FFF2-40B4-BE49-F238E27FC236}">
                      <a16:creationId xmlns:a16="http://schemas.microsoft.com/office/drawing/2014/main" id="{E8EB9ADC-AB20-4ECE-ADDE-C250A925D406}"/>
                    </a:ext>
                  </a:extLst>
                </p:cNvPr>
                <p:cNvPicPr/>
                <p:nvPr/>
              </p:nvPicPr>
              <p:blipFill>
                <a:blip r:embed="rId21"/>
                <a:stretch>
                  <a:fillRect/>
                </a:stretch>
              </p:blipFill>
              <p:spPr>
                <a:xfrm>
                  <a:off x="7631057" y="347777"/>
                  <a:ext cx="130680" cy="15120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8" name="Entrada de lápiz 27">
                  <a:extLst>
                    <a:ext uri="{FF2B5EF4-FFF2-40B4-BE49-F238E27FC236}">
                      <a16:creationId xmlns:a16="http://schemas.microsoft.com/office/drawing/2014/main" id="{F8B0FADF-6447-4A53-A920-FDB1456F5C31}"/>
                    </a:ext>
                  </a:extLst>
                </p14:cNvPr>
                <p14:cNvContentPartPr/>
                <p14:nvPr/>
              </p14:nvContentPartPr>
              <p14:xfrm>
                <a:off x="7838057" y="304217"/>
                <a:ext cx="142920" cy="131400"/>
              </p14:xfrm>
            </p:contentPart>
          </mc:Choice>
          <mc:Fallback>
            <p:pic>
              <p:nvPicPr>
                <p:cNvPr id="28" name="Entrada de lápiz 27">
                  <a:extLst>
                    <a:ext uri="{FF2B5EF4-FFF2-40B4-BE49-F238E27FC236}">
                      <a16:creationId xmlns:a16="http://schemas.microsoft.com/office/drawing/2014/main" id="{F8B0FADF-6447-4A53-A920-FDB1456F5C31}"/>
                    </a:ext>
                  </a:extLst>
                </p:cNvPr>
                <p:cNvPicPr/>
                <p:nvPr/>
              </p:nvPicPr>
              <p:blipFill>
                <a:blip r:embed="rId23"/>
                <a:stretch>
                  <a:fillRect/>
                </a:stretch>
              </p:blipFill>
              <p:spPr>
                <a:xfrm>
                  <a:off x="7829057" y="295577"/>
                  <a:ext cx="16056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29" name="Entrada de lápiz 28">
                  <a:extLst>
                    <a:ext uri="{FF2B5EF4-FFF2-40B4-BE49-F238E27FC236}">
                      <a16:creationId xmlns:a16="http://schemas.microsoft.com/office/drawing/2014/main" id="{1CEBE01F-A971-47A4-8626-DE664F8863F4}"/>
                    </a:ext>
                  </a:extLst>
                </p14:cNvPr>
                <p14:cNvContentPartPr/>
                <p14:nvPr/>
              </p14:nvContentPartPr>
              <p14:xfrm>
                <a:off x="8132897" y="252377"/>
                <a:ext cx="95760" cy="122400"/>
              </p14:xfrm>
            </p:contentPart>
          </mc:Choice>
          <mc:Fallback>
            <p:pic>
              <p:nvPicPr>
                <p:cNvPr id="29" name="Entrada de lápiz 28">
                  <a:extLst>
                    <a:ext uri="{FF2B5EF4-FFF2-40B4-BE49-F238E27FC236}">
                      <a16:creationId xmlns:a16="http://schemas.microsoft.com/office/drawing/2014/main" id="{1CEBE01F-A971-47A4-8626-DE664F8863F4}"/>
                    </a:ext>
                  </a:extLst>
                </p:cNvPr>
                <p:cNvPicPr/>
                <p:nvPr/>
              </p:nvPicPr>
              <p:blipFill>
                <a:blip r:embed="rId25"/>
                <a:stretch>
                  <a:fillRect/>
                </a:stretch>
              </p:blipFill>
              <p:spPr>
                <a:xfrm>
                  <a:off x="8123897" y="243737"/>
                  <a:ext cx="113400" cy="14004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30" name="Entrada de lápiz 29">
                  <a:extLst>
                    <a:ext uri="{FF2B5EF4-FFF2-40B4-BE49-F238E27FC236}">
                      <a16:creationId xmlns:a16="http://schemas.microsoft.com/office/drawing/2014/main" id="{B77653D9-DD5B-4A5A-8BE0-EF1866AEE049}"/>
                    </a:ext>
                  </a:extLst>
                </p14:cNvPr>
                <p14:cNvContentPartPr/>
                <p14:nvPr/>
              </p14:nvContentPartPr>
              <p14:xfrm>
                <a:off x="8239817" y="282977"/>
                <a:ext cx="152640" cy="111240"/>
              </p14:xfrm>
            </p:contentPart>
          </mc:Choice>
          <mc:Fallback>
            <p:pic>
              <p:nvPicPr>
                <p:cNvPr id="30" name="Entrada de lápiz 29">
                  <a:extLst>
                    <a:ext uri="{FF2B5EF4-FFF2-40B4-BE49-F238E27FC236}">
                      <a16:creationId xmlns:a16="http://schemas.microsoft.com/office/drawing/2014/main" id="{B77653D9-DD5B-4A5A-8BE0-EF1866AEE049}"/>
                    </a:ext>
                  </a:extLst>
                </p:cNvPr>
                <p:cNvPicPr/>
                <p:nvPr/>
              </p:nvPicPr>
              <p:blipFill>
                <a:blip r:embed="rId27"/>
                <a:stretch>
                  <a:fillRect/>
                </a:stretch>
              </p:blipFill>
              <p:spPr>
                <a:xfrm>
                  <a:off x="8231177" y="274337"/>
                  <a:ext cx="170280" cy="12888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31" name="Entrada de lápiz 30">
                  <a:extLst>
                    <a:ext uri="{FF2B5EF4-FFF2-40B4-BE49-F238E27FC236}">
                      <a16:creationId xmlns:a16="http://schemas.microsoft.com/office/drawing/2014/main" id="{CEAD45D5-B359-429C-AE2E-934F78A6B78A}"/>
                    </a:ext>
                  </a:extLst>
                </p14:cNvPr>
                <p14:cNvContentPartPr/>
                <p14:nvPr/>
              </p14:nvContentPartPr>
              <p14:xfrm>
                <a:off x="8369777" y="239057"/>
                <a:ext cx="102240" cy="88920"/>
              </p14:xfrm>
            </p:contentPart>
          </mc:Choice>
          <mc:Fallback>
            <p:pic>
              <p:nvPicPr>
                <p:cNvPr id="31" name="Entrada de lápiz 30">
                  <a:extLst>
                    <a:ext uri="{FF2B5EF4-FFF2-40B4-BE49-F238E27FC236}">
                      <a16:creationId xmlns:a16="http://schemas.microsoft.com/office/drawing/2014/main" id="{CEAD45D5-B359-429C-AE2E-934F78A6B78A}"/>
                    </a:ext>
                  </a:extLst>
                </p:cNvPr>
                <p:cNvPicPr/>
                <p:nvPr/>
              </p:nvPicPr>
              <p:blipFill>
                <a:blip r:embed="rId29"/>
                <a:stretch>
                  <a:fillRect/>
                </a:stretch>
              </p:blipFill>
              <p:spPr>
                <a:xfrm>
                  <a:off x="8361137" y="230057"/>
                  <a:ext cx="11988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32" name="Entrada de lápiz 31">
                  <a:extLst>
                    <a:ext uri="{FF2B5EF4-FFF2-40B4-BE49-F238E27FC236}">
                      <a16:creationId xmlns:a16="http://schemas.microsoft.com/office/drawing/2014/main" id="{2EBD631B-E0D8-44AB-B03F-7741012FA8EC}"/>
                    </a:ext>
                  </a:extLst>
                </p14:cNvPr>
                <p14:cNvContentPartPr/>
                <p14:nvPr/>
              </p14:nvContentPartPr>
              <p14:xfrm>
                <a:off x="8555897" y="204137"/>
                <a:ext cx="206640" cy="241200"/>
              </p14:xfrm>
            </p:contentPart>
          </mc:Choice>
          <mc:Fallback>
            <p:pic>
              <p:nvPicPr>
                <p:cNvPr id="32" name="Entrada de lápiz 31">
                  <a:extLst>
                    <a:ext uri="{FF2B5EF4-FFF2-40B4-BE49-F238E27FC236}">
                      <a16:creationId xmlns:a16="http://schemas.microsoft.com/office/drawing/2014/main" id="{2EBD631B-E0D8-44AB-B03F-7741012FA8EC}"/>
                    </a:ext>
                  </a:extLst>
                </p:cNvPr>
                <p:cNvPicPr/>
                <p:nvPr/>
              </p:nvPicPr>
              <p:blipFill>
                <a:blip r:embed="rId31"/>
                <a:stretch>
                  <a:fillRect/>
                </a:stretch>
              </p:blipFill>
              <p:spPr>
                <a:xfrm>
                  <a:off x="8547257" y="195497"/>
                  <a:ext cx="224280" cy="25884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3" name="Entrada de lápiz 32">
                  <a:extLst>
                    <a:ext uri="{FF2B5EF4-FFF2-40B4-BE49-F238E27FC236}">
                      <a16:creationId xmlns:a16="http://schemas.microsoft.com/office/drawing/2014/main" id="{9C0D496F-CE09-45BA-9FF0-9BCD1AB9A946}"/>
                    </a:ext>
                  </a:extLst>
                </p14:cNvPr>
                <p14:cNvContentPartPr/>
                <p14:nvPr/>
              </p14:nvContentPartPr>
              <p14:xfrm>
                <a:off x="8851097" y="234017"/>
                <a:ext cx="272520" cy="115200"/>
              </p14:xfrm>
            </p:contentPart>
          </mc:Choice>
          <mc:Fallback>
            <p:pic>
              <p:nvPicPr>
                <p:cNvPr id="33" name="Entrada de lápiz 32">
                  <a:extLst>
                    <a:ext uri="{FF2B5EF4-FFF2-40B4-BE49-F238E27FC236}">
                      <a16:creationId xmlns:a16="http://schemas.microsoft.com/office/drawing/2014/main" id="{9C0D496F-CE09-45BA-9FF0-9BCD1AB9A946}"/>
                    </a:ext>
                  </a:extLst>
                </p:cNvPr>
                <p:cNvPicPr/>
                <p:nvPr/>
              </p:nvPicPr>
              <p:blipFill>
                <a:blip r:embed="rId33"/>
                <a:stretch>
                  <a:fillRect/>
                </a:stretch>
              </p:blipFill>
              <p:spPr>
                <a:xfrm>
                  <a:off x="8842457" y="225017"/>
                  <a:ext cx="29016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4" name="Entrada de lápiz 33">
                  <a:extLst>
                    <a:ext uri="{FF2B5EF4-FFF2-40B4-BE49-F238E27FC236}">
                      <a16:creationId xmlns:a16="http://schemas.microsoft.com/office/drawing/2014/main" id="{4438E58A-B8E9-4E7C-A0F6-B2F8EA92A301}"/>
                    </a:ext>
                  </a:extLst>
                </p14:cNvPr>
                <p14:cNvContentPartPr/>
                <p14:nvPr/>
              </p14:nvContentPartPr>
              <p14:xfrm>
                <a:off x="9295337" y="180017"/>
                <a:ext cx="66240" cy="136800"/>
              </p14:xfrm>
            </p:contentPart>
          </mc:Choice>
          <mc:Fallback>
            <p:pic>
              <p:nvPicPr>
                <p:cNvPr id="34" name="Entrada de lápiz 33">
                  <a:extLst>
                    <a:ext uri="{FF2B5EF4-FFF2-40B4-BE49-F238E27FC236}">
                      <a16:creationId xmlns:a16="http://schemas.microsoft.com/office/drawing/2014/main" id="{4438E58A-B8E9-4E7C-A0F6-B2F8EA92A301}"/>
                    </a:ext>
                  </a:extLst>
                </p:cNvPr>
                <p:cNvPicPr/>
                <p:nvPr/>
              </p:nvPicPr>
              <p:blipFill>
                <a:blip r:embed="rId35"/>
                <a:stretch>
                  <a:fillRect/>
                </a:stretch>
              </p:blipFill>
              <p:spPr>
                <a:xfrm>
                  <a:off x="9286337" y="171377"/>
                  <a:ext cx="83880" cy="15444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5" name="Entrada de lápiz 34">
                  <a:extLst>
                    <a:ext uri="{FF2B5EF4-FFF2-40B4-BE49-F238E27FC236}">
                      <a16:creationId xmlns:a16="http://schemas.microsoft.com/office/drawing/2014/main" id="{0C8737E0-56A1-4D8D-9182-BD3D0A3E25FB}"/>
                    </a:ext>
                  </a:extLst>
                </p14:cNvPr>
                <p14:cNvContentPartPr/>
                <p14:nvPr/>
              </p14:nvContentPartPr>
              <p14:xfrm>
                <a:off x="9284897" y="130697"/>
                <a:ext cx="227880" cy="21960"/>
              </p14:xfrm>
            </p:contentPart>
          </mc:Choice>
          <mc:Fallback>
            <p:pic>
              <p:nvPicPr>
                <p:cNvPr id="35" name="Entrada de lápiz 34">
                  <a:extLst>
                    <a:ext uri="{FF2B5EF4-FFF2-40B4-BE49-F238E27FC236}">
                      <a16:creationId xmlns:a16="http://schemas.microsoft.com/office/drawing/2014/main" id="{0C8737E0-56A1-4D8D-9182-BD3D0A3E25FB}"/>
                    </a:ext>
                  </a:extLst>
                </p:cNvPr>
                <p:cNvPicPr/>
                <p:nvPr/>
              </p:nvPicPr>
              <p:blipFill>
                <a:blip r:embed="rId37"/>
                <a:stretch>
                  <a:fillRect/>
                </a:stretch>
              </p:blipFill>
              <p:spPr>
                <a:xfrm>
                  <a:off x="9276257" y="122057"/>
                  <a:ext cx="245520" cy="3960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6" name="Entrada de lápiz 35">
                  <a:extLst>
                    <a:ext uri="{FF2B5EF4-FFF2-40B4-BE49-F238E27FC236}">
                      <a16:creationId xmlns:a16="http://schemas.microsoft.com/office/drawing/2014/main" id="{CA64D007-BA5D-402B-BCFD-276FA38AEA4E}"/>
                    </a:ext>
                  </a:extLst>
                </p14:cNvPr>
                <p14:cNvContentPartPr/>
                <p14:nvPr/>
              </p14:nvContentPartPr>
              <p14:xfrm>
                <a:off x="9512057" y="111257"/>
                <a:ext cx="202680" cy="174240"/>
              </p14:xfrm>
            </p:contentPart>
          </mc:Choice>
          <mc:Fallback>
            <p:pic>
              <p:nvPicPr>
                <p:cNvPr id="36" name="Entrada de lápiz 35">
                  <a:extLst>
                    <a:ext uri="{FF2B5EF4-FFF2-40B4-BE49-F238E27FC236}">
                      <a16:creationId xmlns:a16="http://schemas.microsoft.com/office/drawing/2014/main" id="{CA64D007-BA5D-402B-BCFD-276FA38AEA4E}"/>
                    </a:ext>
                  </a:extLst>
                </p:cNvPr>
                <p:cNvPicPr/>
                <p:nvPr/>
              </p:nvPicPr>
              <p:blipFill>
                <a:blip r:embed="rId39"/>
                <a:stretch>
                  <a:fillRect/>
                </a:stretch>
              </p:blipFill>
              <p:spPr>
                <a:xfrm>
                  <a:off x="9503417" y="102257"/>
                  <a:ext cx="220320" cy="191880"/>
                </a:xfrm>
                <a:prstGeom prst="rect">
                  <a:avLst/>
                </a:prstGeom>
              </p:spPr>
            </p:pic>
          </mc:Fallback>
        </mc:AlternateContent>
      </p:grpSp>
      <p:grpSp>
        <p:nvGrpSpPr>
          <p:cNvPr id="41" name="Grupo 40">
            <a:extLst>
              <a:ext uri="{FF2B5EF4-FFF2-40B4-BE49-F238E27FC236}">
                <a16:creationId xmlns:a16="http://schemas.microsoft.com/office/drawing/2014/main" id="{3693243A-E2E9-448F-9111-BFFEB275960F}"/>
              </a:ext>
            </a:extLst>
          </p:cNvPr>
          <p:cNvGrpSpPr/>
          <p:nvPr/>
        </p:nvGrpSpPr>
        <p:grpSpPr>
          <a:xfrm>
            <a:off x="10392977" y="10457"/>
            <a:ext cx="253800" cy="383040"/>
            <a:chOff x="10392977" y="10457"/>
            <a:chExt cx="253800" cy="383040"/>
          </a:xfrm>
        </p:grpSpPr>
        <mc:AlternateContent xmlns:mc="http://schemas.openxmlformats.org/markup-compatibility/2006">
          <mc:Choice xmlns:p14="http://schemas.microsoft.com/office/powerpoint/2010/main" Requires="p14">
            <p:contentPart p14:bwMode="auto" r:id="rId40">
              <p14:nvContentPartPr>
                <p14:cNvPr id="37" name="Entrada de lápiz 36">
                  <a:extLst>
                    <a:ext uri="{FF2B5EF4-FFF2-40B4-BE49-F238E27FC236}">
                      <a16:creationId xmlns:a16="http://schemas.microsoft.com/office/drawing/2014/main" id="{0FF46CDC-BD98-4F27-85B1-F26067DDC4D9}"/>
                    </a:ext>
                  </a:extLst>
                </p14:cNvPr>
                <p14:cNvContentPartPr/>
                <p14:nvPr/>
              </p14:nvContentPartPr>
              <p14:xfrm>
                <a:off x="10392977" y="10457"/>
                <a:ext cx="109800" cy="349200"/>
              </p14:xfrm>
            </p:contentPart>
          </mc:Choice>
          <mc:Fallback>
            <p:pic>
              <p:nvPicPr>
                <p:cNvPr id="37" name="Entrada de lápiz 36">
                  <a:extLst>
                    <a:ext uri="{FF2B5EF4-FFF2-40B4-BE49-F238E27FC236}">
                      <a16:creationId xmlns:a16="http://schemas.microsoft.com/office/drawing/2014/main" id="{0FF46CDC-BD98-4F27-85B1-F26067DDC4D9}"/>
                    </a:ext>
                  </a:extLst>
                </p:cNvPr>
                <p:cNvPicPr/>
                <p:nvPr/>
              </p:nvPicPr>
              <p:blipFill>
                <a:blip r:embed="rId41"/>
                <a:stretch>
                  <a:fillRect/>
                </a:stretch>
              </p:blipFill>
              <p:spPr>
                <a:xfrm>
                  <a:off x="10384337" y="1817"/>
                  <a:ext cx="127440" cy="3668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40" name="Entrada de lápiz 39">
                  <a:extLst>
                    <a:ext uri="{FF2B5EF4-FFF2-40B4-BE49-F238E27FC236}">
                      <a16:creationId xmlns:a16="http://schemas.microsoft.com/office/drawing/2014/main" id="{D0440F48-EE37-4461-9B22-EC5E7F507B9D}"/>
                    </a:ext>
                  </a:extLst>
                </p14:cNvPr>
                <p14:cNvContentPartPr/>
                <p14:nvPr/>
              </p14:nvContentPartPr>
              <p14:xfrm>
                <a:off x="10516457" y="10457"/>
                <a:ext cx="130320" cy="383040"/>
              </p14:xfrm>
            </p:contentPart>
          </mc:Choice>
          <mc:Fallback>
            <p:pic>
              <p:nvPicPr>
                <p:cNvPr id="40" name="Entrada de lápiz 39">
                  <a:extLst>
                    <a:ext uri="{FF2B5EF4-FFF2-40B4-BE49-F238E27FC236}">
                      <a16:creationId xmlns:a16="http://schemas.microsoft.com/office/drawing/2014/main" id="{D0440F48-EE37-4461-9B22-EC5E7F507B9D}"/>
                    </a:ext>
                  </a:extLst>
                </p:cNvPr>
                <p:cNvPicPr/>
                <p:nvPr/>
              </p:nvPicPr>
              <p:blipFill>
                <a:blip r:embed="rId43"/>
                <a:stretch>
                  <a:fillRect/>
                </a:stretch>
              </p:blipFill>
              <p:spPr>
                <a:xfrm>
                  <a:off x="10507457" y="1817"/>
                  <a:ext cx="147960" cy="400680"/>
                </a:xfrm>
                <a:prstGeom prst="rect">
                  <a:avLst/>
                </a:prstGeom>
              </p:spPr>
            </p:pic>
          </mc:Fallback>
        </mc:AlternateContent>
      </p:grpSp>
      <p:grpSp>
        <p:nvGrpSpPr>
          <p:cNvPr id="45" name="Grupo 44">
            <a:extLst>
              <a:ext uri="{FF2B5EF4-FFF2-40B4-BE49-F238E27FC236}">
                <a16:creationId xmlns:a16="http://schemas.microsoft.com/office/drawing/2014/main" id="{A95696BC-8ABB-4F02-B314-5AA38FA27C0A}"/>
              </a:ext>
            </a:extLst>
          </p:cNvPr>
          <p:cNvGrpSpPr/>
          <p:nvPr/>
        </p:nvGrpSpPr>
        <p:grpSpPr>
          <a:xfrm>
            <a:off x="8355377" y="1059857"/>
            <a:ext cx="459000" cy="865800"/>
            <a:chOff x="8355377" y="1059857"/>
            <a:chExt cx="459000" cy="865800"/>
          </a:xfrm>
        </p:grpSpPr>
        <mc:AlternateContent xmlns:mc="http://schemas.openxmlformats.org/markup-compatibility/2006">
          <mc:Choice xmlns:p14="http://schemas.microsoft.com/office/powerpoint/2010/main" Requires="p14">
            <p:contentPart p14:bwMode="auto" r:id="rId44">
              <p14:nvContentPartPr>
                <p14:cNvPr id="42" name="Entrada de lápiz 41">
                  <a:extLst>
                    <a:ext uri="{FF2B5EF4-FFF2-40B4-BE49-F238E27FC236}">
                      <a16:creationId xmlns:a16="http://schemas.microsoft.com/office/drawing/2014/main" id="{68A23FA2-9DB0-47DA-B82F-0A04F54B9B49}"/>
                    </a:ext>
                  </a:extLst>
                </p14:cNvPr>
                <p14:cNvContentPartPr/>
                <p14:nvPr/>
              </p14:nvContentPartPr>
              <p14:xfrm>
                <a:off x="8598017" y="1224377"/>
                <a:ext cx="56160" cy="415080"/>
              </p14:xfrm>
            </p:contentPart>
          </mc:Choice>
          <mc:Fallback>
            <p:pic>
              <p:nvPicPr>
                <p:cNvPr id="42" name="Entrada de lápiz 41">
                  <a:extLst>
                    <a:ext uri="{FF2B5EF4-FFF2-40B4-BE49-F238E27FC236}">
                      <a16:creationId xmlns:a16="http://schemas.microsoft.com/office/drawing/2014/main" id="{68A23FA2-9DB0-47DA-B82F-0A04F54B9B49}"/>
                    </a:ext>
                  </a:extLst>
                </p:cNvPr>
                <p:cNvPicPr/>
                <p:nvPr/>
              </p:nvPicPr>
              <p:blipFill>
                <a:blip r:embed="rId45"/>
                <a:stretch>
                  <a:fillRect/>
                </a:stretch>
              </p:blipFill>
              <p:spPr>
                <a:xfrm>
                  <a:off x="8589377" y="1215737"/>
                  <a:ext cx="73800" cy="43272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43" name="Entrada de lápiz 42">
                  <a:extLst>
                    <a:ext uri="{FF2B5EF4-FFF2-40B4-BE49-F238E27FC236}">
                      <a16:creationId xmlns:a16="http://schemas.microsoft.com/office/drawing/2014/main" id="{67C0C4EA-9F2A-43E0-8857-3078713C73F0}"/>
                    </a:ext>
                  </a:extLst>
                </p14:cNvPr>
                <p14:cNvContentPartPr/>
                <p14:nvPr/>
              </p14:nvContentPartPr>
              <p14:xfrm>
                <a:off x="8505497" y="1059857"/>
                <a:ext cx="308880" cy="195480"/>
              </p14:xfrm>
            </p:contentPart>
          </mc:Choice>
          <mc:Fallback>
            <p:pic>
              <p:nvPicPr>
                <p:cNvPr id="43" name="Entrada de lápiz 42">
                  <a:extLst>
                    <a:ext uri="{FF2B5EF4-FFF2-40B4-BE49-F238E27FC236}">
                      <a16:creationId xmlns:a16="http://schemas.microsoft.com/office/drawing/2014/main" id="{67C0C4EA-9F2A-43E0-8857-3078713C73F0}"/>
                    </a:ext>
                  </a:extLst>
                </p:cNvPr>
                <p:cNvPicPr/>
                <p:nvPr/>
              </p:nvPicPr>
              <p:blipFill>
                <a:blip r:embed="rId47"/>
                <a:stretch>
                  <a:fillRect/>
                </a:stretch>
              </p:blipFill>
              <p:spPr>
                <a:xfrm>
                  <a:off x="8496857" y="1051217"/>
                  <a:ext cx="326520" cy="21312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44" name="Entrada de lápiz 43">
                  <a:extLst>
                    <a:ext uri="{FF2B5EF4-FFF2-40B4-BE49-F238E27FC236}">
                      <a16:creationId xmlns:a16="http://schemas.microsoft.com/office/drawing/2014/main" id="{E7998669-304B-4D0B-A304-C8761969DF38}"/>
                    </a:ext>
                  </a:extLst>
                </p14:cNvPr>
                <p14:cNvContentPartPr/>
                <p14:nvPr/>
              </p14:nvContentPartPr>
              <p14:xfrm>
                <a:off x="8355377" y="1601657"/>
                <a:ext cx="342360" cy="324000"/>
              </p14:xfrm>
            </p:contentPart>
          </mc:Choice>
          <mc:Fallback>
            <p:pic>
              <p:nvPicPr>
                <p:cNvPr id="44" name="Entrada de lápiz 43">
                  <a:extLst>
                    <a:ext uri="{FF2B5EF4-FFF2-40B4-BE49-F238E27FC236}">
                      <a16:creationId xmlns:a16="http://schemas.microsoft.com/office/drawing/2014/main" id="{E7998669-304B-4D0B-A304-C8761969DF38}"/>
                    </a:ext>
                  </a:extLst>
                </p:cNvPr>
                <p:cNvPicPr/>
                <p:nvPr/>
              </p:nvPicPr>
              <p:blipFill>
                <a:blip r:embed="rId49"/>
                <a:stretch>
                  <a:fillRect/>
                </a:stretch>
              </p:blipFill>
              <p:spPr>
                <a:xfrm>
                  <a:off x="8346377" y="1592657"/>
                  <a:ext cx="360000" cy="341640"/>
                </a:xfrm>
                <a:prstGeom prst="rect">
                  <a:avLst/>
                </a:prstGeom>
              </p:spPr>
            </p:pic>
          </mc:Fallback>
        </mc:AlternateContent>
      </p:grpSp>
      <p:grpSp>
        <p:nvGrpSpPr>
          <p:cNvPr id="61" name="Grupo 60">
            <a:extLst>
              <a:ext uri="{FF2B5EF4-FFF2-40B4-BE49-F238E27FC236}">
                <a16:creationId xmlns:a16="http://schemas.microsoft.com/office/drawing/2014/main" id="{82A9ABEE-52A5-4813-A574-6708CFC4D75E}"/>
              </a:ext>
            </a:extLst>
          </p:cNvPr>
          <p:cNvGrpSpPr/>
          <p:nvPr/>
        </p:nvGrpSpPr>
        <p:grpSpPr>
          <a:xfrm>
            <a:off x="9024617" y="1297097"/>
            <a:ext cx="1469160" cy="250200"/>
            <a:chOff x="9024617" y="1297097"/>
            <a:chExt cx="1469160" cy="250200"/>
          </a:xfrm>
        </p:grpSpPr>
        <mc:AlternateContent xmlns:mc="http://schemas.openxmlformats.org/markup-compatibility/2006">
          <mc:Choice xmlns:p14="http://schemas.microsoft.com/office/powerpoint/2010/main" Requires="p14">
            <p:contentPart p14:bwMode="auto" r:id="rId50">
              <p14:nvContentPartPr>
                <p14:cNvPr id="46" name="Entrada de lápiz 45">
                  <a:extLst>
                    <a:ext uri="{FF2B5EF4-FFF2-40B4-BE49-F238E27FC236}">
                      <a16:creationId xmlns:a16="http://schemas.microsoft.com/office/drawing/2014/main" id="{762DF633-9D86-44D5-8233-BB4E4F84A3B5}"/>
                    </a:ext>
                  </a:extLst>
                </p14:cNvPr>
                <p14:cNvContentPartPr/>
                <p14:nvPr/>
              </p14:nvContentPartPr>
              <p14:xfrm>
                <a:off x="9024617" y="1318697"/>
                <a:ext cx="192960" cy="206280"/>
              </p14:xfrm>
            </p:contentPart>
          </mc:Choice>
          <mc:Fallback>
            <p:pic>
              <p:nvPicPr>
                <p:cNvPr id="46" name="Entrada de lápiz 45">
                  <a:extLst>
                    <a:ext uri="{FF2B5EF4-FFF2-40B4-BE49-F238E27FC236}">
                      <a16:creationId xmlns:a16="http://schemas.microsoft.com/office/drawing/2014/main" id="{762DF633-9D86-44D5-8233-BB4E4F84A3B5}"/>
                    </a:ext>
                  </a:extLst>
                </p:cNvPr>
                <p:cNvPicPr/>
                <p:nvPr/>
              </p:nvPicPr>
              <p:blipFill>
                <a:blip r:embed="rId51"/>
                <a:stretch>
                  <a:fillRect/>
                </a:stretch>
              </p:blipFill>
              <p:spPr>
                <a:xfrm>
                  <a:off x="9015977" y="1309697"/>
                  <a:ext cx="210600" cy="22392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7" name="Entrada de lápiz 46">
                  <a:extLst>
                    <a:ext uri="{FF2B5EF4-FFF2-40B4-BE49-F238E27FC236}">
                      <a16:creationId xmlns:a16="http://schemas.microsoft.com/office/drawing/2014/main" id="{247EAB64-61E5-43FC-9458-A5AA100DBB74}"/>
                    </a:ext>
                  </a:extLst>
                </p14:cNvPr>
                <p14:cNvContentPartPr/>
                <p14:nvPr/>
              </p14:nvContentPartPr>
              <p14:xfrm>
                <a:off x="9252497" y="1414457"/>
                <a:ext cx="23040" cy="96840"/>
              </p14:xfrm>
            </p:contentPart>
          </mc:Choice>
          <mc:Fallback>
            <p:pic>
              <p:nvPicPr>
                <p:cNvPr id="47" name="Entrada de lápiz 46">
                  <a:extLst>
                    <a:ext uri="{FF2B5EF4-FFF2-40B4-BE49-F238E27FC236}">
                      <a16:creationId xmlns:a16="http://schemas.microsoft.com/office/drawing/2014/main" id="{247EAB64-61E5-43FC-9458-A5AA100DBB74}"/>
                    </a:ext>
                  </a:extLst>
                </p:cNvPr>
                <p:cNvPicPr/>
                <p:nvPr/>
              </p:nvPicPr>
              <p:blipFill>
                <a:blip r:embed="rId53"/>
                <a:stretch>
                  <a:fillRect/>
                </a:stretch>
              </p:blipFill>
              <p:spPr>
                <a:xfrm>
                  <a:off x="9243857" y="1405817"/>
                  <a:ext cx="40680" cy="11448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8" name="Entrada de lápiz 47">
                  <a:extLst>
                    <a:ext uri="{FF2B5EF4-FFF2-40B4-BE49-F238E27FC236}">
                      <a16:creationId xmlns:a16="http://schemas.microsoft.com/office/drawing/2014/main" id="{C50F6E76-8ABB-4C01-9327-6F6DC5C77113}"/>
                    </a:ext>
                  </a:extLst>
                </p14:cNvPr>
                <p14:cNvContentPartPr/>
                <p14:nvPr/>
              </p14:nvContentPartPr>
              <p14:xfrm>
                <a:off x="9278777" y="1318697"/>
                <a:ext cx="17280" cy="9360"/>
              </p14:xfrm>
            </p:contentPart>
          </mc:Choice>
          <mc:Fallback>
            <p:pic>
              <p:nvPicPr>
                <p:cNvPr id="48" name="Entrada de lápiz 47">
                  <a:extLst>
                    <a:ext uri="{FF2B5EF4-FFF2-40B4-BE49-F238E27FC236}">
                      <a16:creationId xmlns:a16="http://schemas.microsoft.com/office/drawing/2014/main" id="{C50F6E76-8ABB-4C01-9327-6F6DC5C77113}"/>
                    </a:ext>
                  </a:extLst>
                </p:cNvPr>
                <p:cNvPicPr/>
                <p:nvPr/>
              </p:nvPicPr>
              <p:blipFill>
                <a:blip r:embed="rId55"/>
                <a:stretch>
                  <a:fillRect/>
                </a:stretch>
              </p:blipFill>
              <p:spPr>
                <a:xfrm>
                  <a:off x="9270137" y="1309697"/>
                  <a:ext cx="3492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9" name="Entrada de lápiz 48">
                  <a:extLst>
                    <a:ext uri="{FF2B5EF4-FFF2-40B4-BE49-F238E27FC236}">
                      <a16:creationId xmlns:a16="http://schemas.microsoft.com/office/drawing/2014/main" id="{B2BEA2B7-2BBB-4C25-87BC-667CCD3950AC}"/>
                    </a:ext>
                  </a:extLst>
                </p14:cNvPr>
                <p14:cNvContentPartPr/>
                <p14:nvPr/>
              </p14:nvContentPartPr>
              <p14:xfrm>
                <a:off x="9295697" y="1365137"/>
                <a:ext cx="80280" cy="108360"/>
              </p14:xfrm>
            </p:contentPart>
          </mc:Choice>
          <mc:Fallback>
            <p:pic>
              <p:nvPicPr>
                <p:cNvPr id="49" name="Entrada de lápiz 48">
                  <a:extLst>
                    <a:ext uri="{FF2B5EF4-FFF2-40B4-BE49-F238E27FC236}">
                      <a16:creationId xmlns:a16="http://schemas.microsoft.com/office/drawing/2014/main" id="{B2BEA2B7-2BBB-4C25-87BC-667CCD3950AC}"/>
                    </a:ext>
                  </a:extLst>
                </p:cNvPr>
                <p:cNvPicPr/>
                <p:nvPr/>
              </p:nvPicPr>
              <p:blipFill>
                <a:blip r:embed="rId57"/>
                <a:stretch>
                  <a:fillRect/>
                </a:stretch>
              </p:blipFill>
              <p:spPr>
                <a:xfrm>
                  <a:off x="9287057" y="1356497"/>
                  <a:ext cx="9792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50" name="Entrada de lápiz 49">
                  <a:extLst>
                    <a:ext uri="{FF2B5EF4-FFF2-40B4-BE49-F238E27FC236}">
                      <a16:creationId xmlns:a16="http://schemas.microsoft.com/office/drawing/2014/main" id="{81B4856F-FBAB-456F-A4F6-6F31A301BA5C}"/>
                    </a:ext>
                  </a:extLst>
                </p14:cNvPr>
                <p14:cNvContentPartPr/>
                <p14:nvPr/>
              </p14:nvContentPartPr>
              <p14:xfrm>
                <a:off x="9404417" y="1341377"/>
                <a:ext cx="217080" cy="129960"/>
              </p14:xfrm>
            </p:contentPart>
          </mc:Choice>
          <mc:Fallback>
            <p:pic>
              <p:nvPicPr>
                <p:cNvPr id="50" name="Entrada de lápiz 49">
                  <a:extLst>
                    <a:ext uri="{FF2B5EF4-FFF2-40B4-BE49-F238E27FC236}">
                      <a16:creationId xmlns:a16="http://schemas.microsoft.com/office/drawing/2014/main" id="{81B4856F-FBAB-456F-A4F6-6F31A301BA5C}"/>
                    </a:ext>
                  </a:extLst>
                </p:cNvPr>
                <p:cNvPicPr/>
                <p:nvPr/>
              </p:nvPicPr>
              <p:blipFill>
                <a:blip r:embed="rId59"/>
                <a:stretch>
                  <a:fillRect/>
                </a:stretch>
              </p:blipFill>
              <p:spPr>
                <a:xfrm>
                  <a:off x="9395777" y="1332377"/>
                  <a:ext cx="234720" cy="14760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51" name="Entrada de lápiz 50">
                  <a:extLst>
                    <a:ext uri="{FF2B5EF4-FFF2-40B4-BE49-F238E27FC236}">
                      <a16:creationId xmlns:a16="http://schemas.microsoft.com/office/drawing/2014/main" id="{94359DE7-AB15-4678-A30E-7FBCB4A23DAF}"/>
                    </a:ext>
                  </a:extLst>
                </p14:cNvPr>
                <p14:cNvContentPartPr/>
                <p14:nvPr/>
              </p14:nvContentPartPr>
              <p14:xfrm>
                <a:off x="9622217" y="1339577"/>
                <a:ext cx="185400" cy="207720"/>
              </p14:xfrm>
            </p:contentPart>
          </mc:Choice>
          <mc:Fallback>
            <p:pic>
              <p:nvPicPr>
                <p:cNvPr id="51" name="Entrada de lápiz 50">
                  <a:extLst>
                    <a:ext uri="{FF2B5EF4-FFF2-40B4-BE49-F238E27FC236}">
                      <a16:creationId xmlns:a16="http://schemas.microsoft.com/office/drawing/2014/main" id="{94359DE7-AB15-4678-A30E-7FBCB4A23DAF}"/>
                    </a:ext>
                  </a:extLst>
                </p:cNvPr>
                <p:cNvPicPr/>
                <p:nvPr/>
              </p:nvPicPr>
              <p:blipFill>
                <a:blip r:embed="rId61"/>
                <a:stretch>
                  <a:fillRect/>
                </a:stretch>
              </p:blipFill>
              <p:spPr>
                <a:xfrm>
                  <a:off x="9613577" y="1330577"/>
                  <a:ext cx="203040" cy="22536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52" name="Entrada de lápiz 51">
                  <a:extLst>
                    <a:ext uri="{FF2B5EF4-FFF2-40B4-BE49-F238E27FC236}">
                      <a16:creationId xmlns:a16="http://schemas.microsoft.com/office/drawing/2014/main" id="{309A672E-3FE5-4CEA-9BC7-6369DA5DC790}"/>
                    </a:ext>
                  </a:extLst>
                </p14:cNvPr>
                <p14:cNvContentPartPr/>
                <p14:nvPr/>
              </p14:nvContentPartPr>
              <p14:xfrm>
                <a:off x="9807977" y="1352177"/>
                <a:ext cx="273960" cy="96120"/>
              </p14:xfrm>
            </p:contentPart>
          </mc:Choice>
          <mc:Fallback>
            <p:pic>
              <p:nvPicPr>
                <p:cNvPr id="52" name="Entrada de lápiz 51">
                  <a:extLst>
                    <a:ext uri="{FF2B5EF4-FFF2-40B4-BE49-F238E27FC236}">
                      <a16:creationId xmlns:a16="http://schemas.microsoft.com/office/drawing/2014/main" id="{309A672E-3FE5-4CEA-9BC7-6369DA5DC790}"/>
                    </a:ext>
                  </a:extLst>
                </p:cNvPr>
                <p:cNvPicPr/>
                <p:nvPr/>
              </p:nvPicPr>
              <p:blipFill>
                <a:blip r:embed="rId63"/>
                <a:stretch>
                  <a:fillRect/>
                </a:stretch>
              </p:blipFill>
              <p:spPr>
                <a:xfrm>
                  <a:off x="9798977" y="1343177"/>
                  <a:ext cx="291600" cy="11376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53" name="Entrada de lápiz 52">
                  <a:extLst>
                    <a:ext uri="{FF2B5EF4-FFF2-40B4-BE49-F238E27FC236}">
                      <a16:creationId xmlns:a16="http://schemas.microsoft.com/office/drawing/2014/main" id="{7BA39D11-CC07-4F9E-A873-B9CDC1BBBE34}"/>
                    </a:ext>
                  </a:extLst>
                </p14:cNvPr>
                <p14:cNvContentPartPr/>
                <p14:nvPr/>
              </p14:nvContentPartPr>
              <p14:xfrm>
                <a:off x="10271657" y="1306097"/>
                <a:ext cx="47880" cy="125640"/>
              </p14:xfrm>
            </p:contentPart>
          </mc:Choice>
          <mc:Fallback>
            <p:pic>
              <p:nvPicPr>
                <p:cNvPr id="53" name="Entrada de lápiz 52">
                  <a:extLst>
                    <a:ext uri="{FF2B5EF4-FFF2-40B4-BE49-F238E27FC236}">
                      <a16:creationId xmlns:a16="http://schemas.microsoft.com/office/drawing/2014/main" id="{7BA39D11-CC07-4F9E-A873-B9CDC1BBBE34}"/>
                    </a:ext>
                  </a:extLst>
                </p:cNvPr>
                <p:cNvPicPr/>
                <p:nvPr/>
              </p:nvPicPr>
              <p:blipFill>
                <a:blip r:embed="rId65"/>
                <a:stretch>
                  <a:fillRect/>
                </a:stretch>
              </p:blipFill>
              <p:spPr>
                <a:xfrm>
                  <a:off x="10263017" y="1297457"/>
                  <a:ext cx="6552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54" name="Entrada de lápiz 53">
                  <a:extLst>
                    <a:ext uri="{FF2B5EF4-FFF2-40B4-BE49-F238E27FC236}">
                      <a16:creationId xmlns:a16="http://schemas.microsoft.com/office/drawing/2014/main" id="{F44E20FA-BDCE-496D-932C-2324FE9FA359}"/>
                    </a:ext>
                  </a:extLst>
                </p14:cNvPr>
                <p14:cNvContentPartPr/>
                <p14:nvPr/>
              </p14:nvContentPartPr>
              <p14:xfrm>
                <a:off x="10215137" y="1297097"/>
                <a:ext cx="99360" cy="9360"/>
              </p14:xfrm>
            </p:contentPart>
          </mc:Choice>
          <mc:Fallback>
            <p:pic>
              <p:nvPicPr>
                <p:cNvPr id="54" name="Entrada de lápiz 53">
                  <a:extLst>
                    <a:ext uri="{FF2B5EF4-FFF2-40B4-BE49-F238E27FC236}">
                      <a16:creationId xmlns:a16="http://schemas.microsoft.com/office/drawing/2014/main" id="{F44E20FA-BDCE-496D-932C-2324FE9FA359}"/>
                    </a:ext>
                  </a:extLst>
                </p:cNvPr>
                <p:cNvPicPr/>
                <p:nvPr/>
              </p:nvPicPr>
              <p:blipFill>
                <a:blip r:embed="rId67"/>
                <a:stretch>
                  <a:fillRect/>
                </a:stretch>
              </p:blipFill>
              <p:spPr>
                <a:xfrm>
                  <a:off x="10206497" y="1288457"/>
                  <a:ext cx="117000" cy="2700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55" name="Entrada de lápiz 54">
                  <a:extLst>
                    <a:ext uri="{FF2B5EF4-FFF2-40B4-BE49-F238E27FC236}">
                      <a16:creationId xmlns:a16="http://schemas.microsoft.com/office/drawing/2014/main" id="{1E38CD76-348F-4EFD-8B01-9F7E67559CA3}"/>
                    </a:ext>
                  </a:extLst>
                </p14:cNvPr>
                <p14:cNvContentPartPr/>
                <p14:nvPr/>
              </p14:nvContentPartPr>
              <p14:xfrm>
                <a:off x="10320617" y="1317617"/>
                <a:ext cx="173160" cy="121320"/>
              </p14:xfrm>
            </p:contentPart>
          </mc:Choice>
          <mc:Fallback>
            <p:pic>
              <p:nvPicPr>
                <p:cNvPr id="55" name="Entrada de lápiz 54">
                  <a:extLst>
                    <a:ext uri="{FF2B5EF4-FFF2-40B4-BE49-F238E27FC236}">
                      <a16:creationId xmlns:a16="http://schemas.microsoft.com/office/drawing/2014/main" id="{1E38CD76-348F-4EFD-8B01-9F7E67559CA3}"/>
                    </a:ext>
                  </a:extLst>
                </p:cNvPr>
                <p:cNvPicPr/>
                <p:nvPr/>
              </p:nvPicPr>
              <p:blipFill>
                <a:blip r:embed="rId69"/>
                <a:stretch>
                  <a:fillRect/>
                </a:stretch>
              </p:blipFill>
              <p:spPr>
                <a:xfrm>
                  <a:off x="10311617" y="1308617"/>
                  <a:ext cx="190800" cy="138960"/>
                </a:xfrm>
                <a:prstGeom prst="rect">
                  <a:avLst/>
                </a:prstGeom>
              </p:spPr>
            </p:pic>
          </mc:Fallback>
        </mc:AlternateContent>
      </p:grpSp>
      <p:grpSp>
        <p:nvGrpSpPr>
          <p:cNvPr id="60" name="Grupo 59">
            <a:extLst>
              <a:ext uri="{FF2B5EF4-FFF2-40B4-BE49-F238E27FC236}">
                <a16:creationId xmlns:a16="http://schemas.microsoft.com/office/drawing/2014/main" id="{7022E4F2-6139-4F00-870F-7FF489A70C31}"/>
              </a:ext>
            </a:extLst>
          </p:cNvPr>
          <p:cNvGrpSpPr/>
          <p:nvPr/>
        </p:nvGrpSpPr>
        <p:grpSpPr>
          <a:xfrm>
            <a:off x="10688897" y="1153457"/>
            <a:ext cx="277920" cy="534960"/>
            <a:chOff x="10688897" y="1153457"/>
            <a:chExt cx="277920" cy="534960"/>
          </a:xfrm>
        </p:grpSpPr>
        <mc:AlternateContent xmlns:mc="http://schemas.openxmlformats.org/markup-compatibility/2006">
          <mc:Choice xmlns:p14="http://schemas.microsoft.com/office/powerpoint/2010/main" Requires="p14">
            <p:contentPart p14:bwMode="auto" r:id="rId70">
              <p14:nvContentPartPr>
                <p14:cNvPr id="56" name="Entrada de lápiz 55">
                  <a:extLst>
                    <a:ext uri="{FF2B5EF4-FFF2-40B4-BE49-F238E27FC236}">
                      <a16:creationId xmlns:a16="http://schemas.microsoft.com/office/drawing/2014/main" id="{EEE541D8-AFFC-4AA7-9BFC-9F00842CD3E1}"/>
                    </a:ext>
                  </a:extLst>
                </p14:cNvPr>
                <p14:cNvContentPartPr/>
                <p14:nvPr/>
              </p14:nvContentPartPr>
              <p14:xfrm>
                <a:off x="10743977" y="1153457"/>
                <a:ext cx="222840" cy="9000"/>
              </p14:xfrm>
            </p:contentPart>
          </mc:Choice>
          <mc:Fallback>
            <p:pic>
              <p:nvPicPr>
                <p:cNvPr id="56" name="Entrada de lápiz 55">
                  <a:extLst>
                    <a:ext uri="{FF2B5EF4-FFF2-40B4-BE49-F238E27FC236}">
                      <a16:creationId xmlns:a16="http://schemas.microsoft.com/office/drawing/2014/main" id="{EEE541D8-AFFC-4AA7-9BFC-9F00842CD3E1}"/>
                    </a:ext>
                  </a:extLst>
                </p:cNvPr>
                <p:cNvPicPr/>
                <p:nvPr/>
              </p:nvPicPr>
              <p:blipFill>
                <a:blip r:embed="rId71"/>
                <a:stretch>
                  <a:fillRect/>
                </a:stretch>
              </p:blipFill>
              <p:spPr>
                <a:xfrm>
                  <a:off x="10735337" y="1144457"/>
                  <a:ext cx="24048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57" name="Entrada de lápiz 56">
                  <a:extLst>
                    <a:ext uri="{FF2B5EF4-FFF2-40B4-BE49-F238E27FC236}">
                      <a16:creationId xmlns:a16="http://schemas.microsoft.com/office/drawing/2014/main" id="{66658B13-0EF6-4A77-84E6-ECA9CC98FC12}"/>
                    </a:ext>
                  </a:extLst>
                </p14:cNvPr>
                <p14:cNvContentPartPr/>
                <p14:nvPr/>
              </p14:nvContentPartPr>
              <p14:xfrm>
                <a:off x="10896257" y="1175417"/>
                <a:ext cx="360" cy="360"/>
              </p14:xfrm>
            </p:contentPart>
          </mc:Choice>
          <mc:Fallback>
            <p:pic>
              <p:nvPicPr>
                <p:cNvPr id="57" name="Entrada de lápiz 56">
                  <a:extLst>
                    <a:ext uri="{FF2B5EF4-FFF2-40B4-BE49-F238E27FC236}">
                      <a16:creationId xmlns:a16="http://schemas.microsoft.com/office/drawing/2014/main" id="{66658B13-0EF6-4A77-84E6-ECA9CC98FC12}"/>
                    </a:ext>
                  </a:extLst>
                </p:cNvPr>
                <p:cNvPicPr/>
                <p:nvPr/>
              </p:nvPicPr>
              <p:blipFill>
                <a:blip r:embed="rId73"/>
                <a:stretch>
                  <a:fillRect/>
                </a:stretch>
              </p:blipFill>
              <p:spPr>
                <a:xfrm>
                  <a:off x="10887257" y="1166777"/>
                  <a:ext cx="180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8" name="Entrada de lápiz 57">
                  <a:extLst>
                    <a:ext uri="{FF2B5EF4-FFF2-40B4-BE49-F238E27FC236}">
                      <a16:creationId xmlns:a16="http://schemas.microsoft.com/office/drawing/2014/main" id="{41D61253-5AB5-4173-BD8C-A89E85B10AC7}"/>
                    </a:ext>
                  </a:extLst>
                </p14:cNvPr>
                <p14:cNvContentPartPr/>
                <p14:nvPr/>
              </p14:nvContentPartPr>
              <p14:xfrm>
                <a:off x="10688897" y="1175417"/>
                <a:ext cx="191520" cy="513000"/>
              </p14:xfrm>
            </p:contentPart>
          </mc:Choice>
          <mc:Fallback>
            <p:pic>
              <p:nvPicPr>
                <p:cNvPr id="58" name="Entrada de lápiz 57">
                  <a:extLst>
                    <a:ext uri="{FF2B5EF4-FFF2-40B4-BE49-F238E27FC236}">
                      <a16:creationId xmlns:a16="http://schemas.microsoft.com/office/drawing/2014/main" id="{41D61253-5AB5-4173-BD8C-A89E85B10AC7}"/>
                    </a:ext>
                  </a:extLst>
                </p:cNvPr>
                <p:cNvPicPr/>
                <p:nvPr/>
              </p:nvPicPr>
              <p:blipFill>
                <a:blip r:embed="rId75"/>
                <a:stretch>
                  <a:fillRect/>
                </a:stretch>
              </p:blipFill>
              <p:spPr>
                <a:xfrm>
                  <a:off x="10679897" y="1166777"/>
                  <a:ext cx="209160" cy="530640"/>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59" name="Entrada de lápiz 58">
                  <a:extLst>
                    <a:ext uri="{FF2B5EF4-FFF2-40B4-BE49-F238E27FC236}">
                      <a16:creationId xmlns:a16="http://schemas.microsoft.com/office/drawing/2014/main" id="{E32C5BF3-F032-4069-85A3-0A1EE99194D7}"/>
                    </a:ext>
                  </a:extLst>
                </p14:cNvPr>
                <p14:cNvContentPartPr/>
                <p14:nvPr/>
              </p14:nvContentPartPr>
              <p14:xfrm>
                <a:off x="10760177" y="1211057"/>
                <a:ext cx="189360" cy="439200"/>
              </p14:xfrm>
            </p:contentPart>
          </mc:Choice>
          <mc:Fallback>
            <p:pic>
              <p:nvPicPr>
                <p:cNvPr id="59" name="Entrada de lápiz 58">
                  <a:extLst>
                    <a:ext uri="{FF2B5EF4-FFF2-40B4-BE49-F238E27FC236}">
                      <a16:creationId xmlns:a16="http://schemas.microsoft.com/office/drawing/2014/main" id="{E32C5BF3-F032-4069-85A3-0A1EE99194D7}"/>
                    </a:ext>
                  </a:extLst>
                </p:cNvPr>
                <p:cNvPicPr/>
                <p:nvPr/>
              </p:nvPicPr>
              <p:blipFill>
                <a:blip r:embed="rId77"/>
                <a:stretch>
                  <a:fillRect/>
                </a:stretch>
              </p:blipFill>
              <p:spPr>
                <a:xfrm>
                  <a:off x="10751537" y="1202057"/>
                  <a:ext cx="207000" cy="456840"/>
                </a:xfrm>
                <a:prstGeom prst="rect">
                  <a:avLst/>
                </a:prstGeom>
              </p:spPr>
            </p:pic>
          </mc:Fallback>
        </mc:AlternateContent>
      </p:grpSp>
      <p:cxnSp>
        <p:nvCxnSpPr>
          <p:cNvPr id="63" name="Conector recto 62">
            <a:extLst>
              <a:ext uri="{FF2B5EF4-FFF2-40B4-BE49-F238E27FC236}">
                <a16:creationId xmlns:a16="http://schemas.microsoft.com/office/drawing/2014/main" id="{7588782D-5E7C-470B-A74E-0608D07AAC2C}"/>
              </a:ext>
            </a:extLst>
          </p:cNvPr>
          <p:cNvCxnSpPr>
            <a:stCxn id="17" idx="0"/>
          </p:cNvCxnSpPr>
          <p:nvPr/>
        </p:nvCxnSpPr>
        <p:spPr>
          <a:xfrm>
            <a:off x="4428217" y="2934761"/>
            <a:ext cx="2007445"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5" name="Conector recto 64">
            <a:extLst>
              <a:ext uri="{FF2B5EF4-FFF2-40B4-BE49-F238E27FC236}">
                <a16:creationId xmlns:a16="http://schemas.microsoft.com/office/drawing/2014/main" id="{E8DBD5CF-24E4-4FB5-AE1E-270DDCA24125}"/>
              </a:ext>
            </a:extLst>
          </p:cNvPr>
          <p:cNvCxnSpPr/>
          <p:nvPr/>
        </p:nvCxnSpPr>
        <p:spPr>
          <a:xfrm>
            <a:off x="6435662" y="2934761"/>
            <a:ext cx="5505967" cy="2742719"/>
          </a:xfrm>
          <a:prstGeom prst="line">
            <a:avLst/>
          </a:prstGeom>
        </p:spPr>
        <p:style>
          <a:lnRef idx="1">
            <a:schemeClr val="accent1"/>
          </a:lnRef>
          <a:fillRef idx="0">
            <a:schemeClr val="accent1"/>
          </a:fillRef>
          <a:effectRef idx="0">
            <a:schemeClr val="accent1"/>
          </a:effectRef>
          <a:fontRef idx="minor">
            <a:schemeClr val="tx1"/>
          </a:fontRef>
        </p:style>
      </p:cxnSp>
      <p:cxnSp>
        <p:nvCxnSpPr>
          <p:cNvPr id="67" name="Conector recto 66">
            <a:extLst>
              <a:ext uri="{FF2B5EF4-FFF2-40B4-BE49-F238E27FC236}">
                <a16:creationId xmlns:a16="http://schemas.microsoft.com/office/drawing/2014/main" id="{46E83408-BD71-4301-9AB7-FC7C5F71A77E}"/>
              </a:ext>
            </a:extLst>
          </p:cNvPr>
          <p:cNvCxnSpPr>
            <a:stCxn id="17" idx="0"/>
          </p:cNvCxnSpPr>
          <p:nvPr/>
        </p:nvCxnSpPr>
        <p:spPr>
          <a:xfrm>
            <a:off x="4428217" y="2934761"/>
            <a:ext cx="7763783" cy="3912782"/>
          </a:xfrm>
          <a:prstGeom prst="line">
            <a:avLst/>
          </a:prstGeom>
        </p:spPr>
        <p:style>
          <a:lnRef idx="1">
            <a:schemeClr val="accent1"/>
          </a:lnRef>
          <a:fillRef idx="0">
            <a:schemeClr val="accent1"/>
          </a:fillRef>
          <a:effectRef idx="0">
            <a:schemeClr val="accent1"/>
          </a:effectRef>
          <a:fontRef idx="minor">
            <a:schemeClr val="tx1"/>
          </a:fontRef>
        </p:style>
      </p:cxnSp>
      <mc:AlternateContent xmlns:mc="http://schemas.openxmlformats.org/markup-compatibility/2006">
        <mc:Choice xmlns:p14="http://schemas.microsoft.com/office/powerpoint/2010/main" Requires="p14">
          <p:contentPart p14:bwMode="auto" r:id="rId78">
            <p14:nvContentPartPr>
              <p14:cNvPr id="68" name="Entrada de lápiz 67">
                <a:extLst>
                  <a:ext uri="{FF2B5EF4-FFF2-40B4-BE49-F238E27FC236}">
                    <a16:creationId xmlns:a16="http://schemas.microsoft.com/office/drawing/2014/main" id="{FC3C4679-E4C3-4758-95B4-EE9B171DB09B}"/>
                  </a:ext>
                </a:extLst>
              </p14:cNvPr>
              <p14:cNvContentPartPr/>
              <p14:nvPr/>
            </p14:nvContentPartPr>
            <p14:xfrm>
              <a:off x="6175663" y="2805137"/>
              <a:ext cx="83520" cy="46800"/>
            </p14:xfrm>
          </p:contentPart>
        </mc:Choice>
        <mc:Fallback>
          <p:pic>
            <p:nvPicPr>
              <p:cNvPr id="68" name="Entrada de lápiz 67">
                <a:extLst>
                  <a:ext uri="{FF2B5EF4-FFF2-40B4-BE49-F238E27FC236}">
                    <a16:creationId xmlns:a16="http://schemas.microsoft.com/office/drawing/2014/main" id="{FC3C4679-E4C3-4758-95B4-EE9B171DB09B}"/>
                  </a:ext>
                </a:extLst>
              </p:cNvPr>
              <p:cNvPicPr/>
              <p:nvPr/>
            </p:nvPicPr>
            <p:blipFill>
              <a:blip r:embed="rId79"/>
              <a:stretch>
                <a:fillRect/>
              </a:stretch>
            </p:blipFill>
            <p:spPr>
              <a:xfrm>
                <a:off x="6167023" y="2796137"/>
                <a:ext cx="101160" cy="6444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69" name="Entrada de lápiz 68">
                <a:extLst>
                  <a:ext uri="{FF2B5EF4-FFF2-40B4-BE49-F238E27FC236}">
                    <a16:creationId xmlns:a16="http://schemas.microsoft.com/office/drawing/2014/main" id="{B4889EC9-0971-4A19-99B2-33E039AA1638}"/>
                  </a:ext>
                </a:extLst>
              </p14:cNvPr>
              <p14:cNvContentPartPr/>
              <p14:nvPr/>
            </p14:nvContentPartPr>
            <p14:xfrm>
              <a:off x="5940583" y="2604617"/>
              <a:ext cx="111960" cy="73440"/>
            </p14:xfrm>
          </p:contentPart>
        </mc:Choice>
        <mc:Fallback>
          <p:pic>
            <p:nvPicPr>
              <p:cNvPr id="69" name="Entrada de lápiz 68">
                <a:extLst>
                  <a:ext uri="{FF2B5EF4-FFF2-40B4-BE49-F238E27FC236}">
                    <a16:creationId xmlns:a16="http://schemas.microsoft.com/office/drawing/2014/main" id="{B4889EC9-0971-4A19-99B2-33E039AA1638}"/>
                  </a:ext>
                </a:extLst>
              </p:cNvPr>
              <p:cNvPicPr/>
              <p:nvPr/>
            </p:nvPicPr>
            <p:blipFill>
              <a:blip r:embed="rId81"/>
              <a:stretch>
                <a:fillRect/>
              </a:stretch>
            </p:blipFill>
            <p:spPr>
              <a:xfrm>
                <a:off x="5931943" y="2595617"/>
                <a:ext cx="129600" cy="91080"/>
              </a:xfrm>
              <a:prstGeom prst="rect">
                <a:avLst/>
              </a:prstGeom>
            </p:spPr>
          </p:pic>
        </mc:Fallback>
      </mc:AlternateContent>
      <p:grpSp>
        <p:nvGrpSpPr>
          <p:cNvPr id="78" name="Grupo 77">
            <a:extLst>
              <a:ext uri="{FF2B5EF4-FFF2-40B4-BE49-F238E27FC236}">
                <a16:creationId xmlns:a16="http://schemas.microsoft.com/office/drawing/2014/main" id="{A9DF6424-108B-4BC2-8D4D-81F4886DD889}"/>
              </a:ext>
            </a:extLst>
          </p:cNvPr>
          <p:cNvGrpSpPr/>
          <p:nvPr/>
        </p:nvGrpSpPr>
        <p:grpSpPr>
          <a:xfrm>
            <a:off x="4506343" y="1926377"/>
            <a:ext cx="1339200" cy="566640"/>
            <a:chOff x="4506343" y="1926377"/>
            <a:chExt cx="1339200" cy="566640"/>
          </a:xfrm>
        </p:grpSpPr>
        <mc:AlternateContent xmlns:mc="http://schemas.openxmlformats.org/markup-compatibility/2006">
          <mc:Choice xmlns:p14="http://schemas.microsoft.com/office/powerpoint/2010/main" Requires="p14">
            <p:contentPart p14:bwMode="auto" r:id="rId82">
              <p14:nvContentPartPr>
                <p14:cNvPr id="70" name="Entrada de lápiz 69">
                  <a:extLst>
                    <a:ext uri="{FF2B5EF4-FFF2-40B4-BE49-F238E27FC236}">
                      <a16:creationId xmlns:a16="http://schemas.microsoft.com/office/drawing/2014/main" id="{45F1EBE9-B3DB-4616-87D8-C0F2881E3189}"/>
                    </a:ext>
                  </a:extLst>
                </p14:cNvPr>
                <p14:cNvContentPartPr/>
                <p14:nvPr/>
              </p14:nvContentPartPr>
              <p14:xfrm>
                <a:off x="5755543" y="2441537"/>
                <a:ext cx="90000" cy="51480"/>
              </p14:xfrm>
            </p:contentPart>
          </mc:Choice>
          <mc:Fallback>
            <p:pic>
              <p:nvPicPr>
                <p:cNvPr id="70" name="Entrada de lápiz 69">
                  <a:extLst>
                    <a:ext uri="{FF2B5EF4-FFF2-40B4-BE49-F238E27FC236}">
                      <a16:creationId xmlns:a16="http://schemas.microsoft.com/office/drawing/2014/main" id="{45F1EBE9-B3DB-4616-87D8-C0F2881E3189}"/>
                    </a:ext>
                  </a:extLst>
                </p:cNvPr>
                <p:cNvPicPr/>
                <p:nvPr/>
              </p:nvPicPr>
              <p:blipFill>
                <a:blip r:embed="rId83"/>
                <a:stretch>
                  <a:fillRect/>
                </a:stretch>
              </p:blipFill>
              <p:spPr>
                <a:xfrm>
                  <a:off x="5746543" y="2432897"/>
                  <a:ext cx="107640" cy="6912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71" name="Entrada de lápiz 70">
                  <a:extLst>
                    <a:ext uri="{FF2B5EF4-FFF2-40B4-BE49-F238E27FC236}">
                      <a16:creationId xmlns:a16="http://schemas.microsoft.com/office/drawing/2014/main" id="{043A9C24-944C-49F3-9297-16906613025F}"/>
                    </a:ext>
                  </a:extLst>
                </p14:cNvPr>
                <p14:cNvContentPartPr/>
                <p14:nvPr/>
              </p14:nvContentPartPr>
              <p14:xfrm>
                <a:off x="5372503" y="2280617"/>
                <a:ext cx="146520" cy="37800"/>
              </p14:xfrm>
            </p:contentPart>
          </mc:Choice>
          <mc:Fallback>
            <p:pic>
              <p:nvPicPr>
                <p:cNvPr id="71" name="Entrada de lápiz 70">
                  <a:extLst>
                    <a:ext uri="{FF2B5EF4-FFF2-40B4-BE49-F238E27FC236}">
                      <a16:creationId xmlns:a16="http://schemas.microsoft.com/office/drawing/2014/main" id="{043A9C24-944C-49F3-9297-16906613025F}"/>
                    </a:ext>
                  </a:extLst>
                </p:cNvPr>
                <p:cNvPicPr/>
                <p:nvPr/>
              </p:nvPicPr>
              <p:blipFill>
                <a:blip r:embed="rId85"/>
                <a:stretch>
                  <a:fillRect/>
                </a:stretch>
              </p:blipFill>
              <p:spPr>
                <a:xfrm>
                  <a:off x="5363503" y="2271977"/>
                  <a:ext cx="16416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72" name="Entrada de lápiz 71">
                  <a:extLst>
                    <a:ext uri="{FF2B5EF4-FFF2-40B4-BE49-F238E27FC236}">
                      <a16:creationId xmlns:a16="http://schemas.microsoft.com/office/drawing/2014/main" id="{354F103E-013D-4568-9B31-D7CE19305E89}"/>
                    </a:ext>
                  </a:extLst>
                </p14:cNvPr>
                <p14:cNvContentPartPr/>
                <p14:nvPr/>
              </p14:nvContentPartPr>
              <p14:xfrm>
                <a:off x="5062183" y="2106017"/>
                <a:ext cx="163080" cy="92520"/>
              </p14:xfrm>
            </p:contentPart>
          </mc:Choice>
          <mc:Fallback>
            <p:pic>
              <p:nvPicPr>
                <p:cNvPr id="72" name="Entrada de lápiz 71">
                  <a:extLst>
                    <a:ext uri="{FF2B5EF4-FFF2-40B4-BE49-F238E27FC236}">
                      <a16:creationId xmlns:a16="http://schemas.microsoft.com/office/drawing/2014/main" id="{354F103E-013D-4568-9B31-D7CE19305E89}"/>
                    </a:ext>
                  </a:extLst>
                </p:cNvPr>
                <p:cNvPicPr/>
                <p:nvPr/>
              </p:nvPicPr>
              <p:blipFill>
                <a:blip r:embed="rId87"/>
                <a:stretch>
                  <a:fillRect/>
                </a:stretch>
              </p:blipFill>
              <p:spPr>
                <a:xfrm>
                  <a:off x="5053183" y="2097377"/>
                  <a:ext cx="180720" cy="1101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74" name="Entrada de lápiz 73">
                  <a:extLst>
                    <a:ext uri="{FF2B5EF4-FFF2-40B4-BE49-F238E27FC236}">
                      <a16:creationId xmlns:a16="http://schemas.microsoft.com/office/drawing/2014/main" id="{11DAC337-E9FC-4186-8F4E-43909ACFB560}"/>
                    </a:ext>
                  </a:extLst>
                </p14:cNvPr>
                <p14:cNvContentPartPr/>
                <p14:nvPr/>
              </p14:nvContentPartPr>
              <p14:xfrm>
                <a:off x="4506343" y="1926377"/>
                <a:ext cx="108360" cy="67320"/>
              </p14:xfrm>
            </p:contentPart>
          </mc:Choice>
          <mc:Fallback>
            <p:pic>
              <p:nvPicPr>
                <p:cNvPr id="74" name="Entrada de lápiz 73">
                  <a:extLst>
                    <a:ext uri="{FF2B5EF4-FFF2-40B4-BE49-F238E27FC236}">
                      <a16:creationId xmlns:a16="http://schemas.microsoft.com/office/drawing/2014/main" id="{11DAC337-E9FC-4186-8F4E-43909ACFB560}"/>
                    </a:ext>
                  </a:extLst>
                </p:cNvPr>
                <p:cNvPicPr/>
                <p:nvPr/>
              </p:nvPicPr>
              <p:blipFill>
                <a:blip r:embed="rId89"/>
                <a:stretch>
                  <a:fillRect/>
                </a:stretch>
              </p:blipFill>
              <p:spPr>
                <a:xfrm>
                  <a:off x="4497343" y="1917377"/>
                  <a:ext cx="1260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75" name="Entrada de lápiz 74">
                  <a:extLst>
                    <a:ext uri="{FF2B5EF4-FFF2-40B4-BE49-F238E27FC236}">
                      <a16:creationId xmlns:a16="http://schemas.microsoft.com/office/drawing/2014/main" id="{9175F3C3-A375-4A2B-B4ED-50913D222C9C}"/>
                    </a:ext>
                  </a:extLst>
                </p14:cNvPr>
                <p14:cNvContentPartPr/>
                <p14:nvPr/>
              </p14:nvContentPartPr>
              <p14:xfrm>
                <a:off x="4778503" y="2035457"/>
                <a:ext cx="228600" cy="98280"/>
              </p14:xfrm>
            </p:contentPart>
          </mc:Choice>
          <mc:Fallback>
            <p:pic>
              <p:nvPicPr>
                <p:cNvPr id="75" name="Entrada de lápiz 74">
                  <a:extLst>
                    <a:ext uri="{FF2B5EF4-FFF2-40B4-BE49-F238E27FC236}">
                      <a16:creationId xmlns:a16="http://schemas.microsoft.com/office/drawing/2014/main" id="{9175F3C3-A375-4A2B-B4ED-50913D222C9C}"/>
                    </a:ext>
                  </a:extLst>
                </p:cNvPr>
                <p:cNvPicPr/>
                <p:nvPr/>
              </p:nvPicPr>
              <p:blipFill>
                <a:blip r:embed="rId91"/>
                <a:stretch>
                  <a:fillRect/>
                </a:stretch>
              </p:blipFill>
              <p:spPr>
                <a:xfrm>
                  <a:off x="4769503" y="2026457"/>
                  <a:ext cx="24624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6" name="Entrada de lápiz 75">
                  <a:extLst>
                    <a:ext uri="{FF2B5EF4-FFF2-40B4-BE49-F238E27FC236}">
                      <a16:creationId xmlns:a16="http://schemas.microsoft.com/office/drawing/2014/main" id="{849B26C6-51AB-4D80-9EB7-BE4BAD8F0124}"/>
                    </a:ext>
                  </a:extLst>
                </p14:cNvPr>
                <p14:cNvContentPartPr/>
                <p14:nvPr/>
              </p14:nvContentPartPr>
              <p14:xfrm>
                <a:off x="5115823" y="2166137"/>
                <a:ext cx="158760" cy="79920"/>
              </p14:xfrm>
            </p:contentPart>
          </mc:Choice>
          <mc:Fallback>
            <p:pic>
              <p:nvPicPr>
                <p:cNvPr id="76" name="Entrada de lápiz 75">
                  <a:extLst>
                    <a:ext uri="{FF2B5EF4-FFF2-40B4-BE49-F238E27FC236}">
                      <a16:creationId xmlns:a16="http://schemas.microsoft.com/office/drawing/2014/main" id="{849B26C6-51AB-4D80-9EB7-BE4BAD8F0124}"/>
                    </a:ext>
                  </a:extLst>
                </p:cNvPr>
                <p:cNvPicPr/>
                <p:nvPr/>
              </p:nvPicPr>
              <p:blipFill>
                <a:blip r:embed="rId93"/>
                <a:stretch>
                  <a:fillRect/>
                </a:stretch>
              </p:blipFill>
              <p:spPr>
                <a:xfrm>
                  <a:off x="5106823" y="2157137"/>
                  <a:ext cx="176400" cy="975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7" name="Entrada de lápiz 76">
                  <a:extLst>
                    <a:ext uri="{FF2B5EF4-FFF2-40B4-BE49-F238E27FC236}">
                      <a16:creationId xmlns:a16="http://schemas.microsoft.com/office/drawing/2014/main" id="{B60A55EF-9670-46C0-BDF6-D8970144F0BB}"/>
                    </a:ext>
                  </a:extLst>
                </p14:cNvPr>
                <p14:cNvContentPartPr/>
                <p14:nvPr/>
              </p14:nvContentPartPr>
              <p14:xfrm>
                <a:off x="5442343" y="2318057"/>
                <a:ext cx="145800" cy="40680"/>
              </p14:xfrm>
            </p:contentPart>
          </mc:Choice>
          <mc:Fallback>
            <p:pic>
              <p:nvPicPr>
                <p:cNvPr id="77" name="Entrada de lápiz 76">
                  <a:extLst>
                    <a:ext uri="{FF2B5EF4-FFF2-40B4-BE49-F238E27FC236}">
                      <a16:creationId xmlns:a16="http://schemas.microsoft.com/office/drawing/2014/main" id="{B60A55EF-9670-46C0-BDF6-D8970144F0BB}"/>
                    </a:ext>
                  </a:extLst>
                </p:cNvPr>
                <p:cNvPicPr/>
                <p:nvPr/>
              </p:nvPicPr>
              <p:blipFill>
                <a:blip r:embed="rId95"/>
                <a:stretch>
                  <a:fillRect/>
                </a:stretch>
              </p:blipFill>
              <p:spPr>
                <a:xfrm>
                  <a:off x="5433343" y="2309417"/>
                  <a:ext cx="163440" cy="5832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96">
            <p14:nvContentPartPr>
              <p14:cNvPr id="79" name="Entrada de lápiz 78">
                <a:extLst>
                  <a:ext uri="{FF2B5EF4-FFF2-40B4-BE49-F238E27FC236}">
                    <a16:creationId xmlns:a16="http://schemas.microsoft.com/office/drawing/2014/main" id="{802C2874-1F9B-40E9-960D-74C3F66F7594}"/>
                  </a:ext>
                </a:extLst>
              </p14:cNvPr>
              <p14:cNvContentPartPr/>
              <p14:nvPr/>
            </p14:nvContentPartPr>
            <p14:xfrm>
              <a:off x="4288903" y="2829977"/>
              <a:ext cx="97920" cy="32400"/>
            </p14:xfrm>
          </p:contentPart>
        </mc:Choice>
        <mc:Fallback>
          <p:pic>
            <p:nvPicPr>
              <p:cNvPr id="79" name="Entrada de lápiz 78">
                <a:extLst>
                  <a:ext uri="{FF2B5EF4-FFF2-40B4-BE49-F238E27FC236}">
                    <a16:creationId xmlns:a16="http://schemas.microsoft.com/office/drawing/2014/main" id="{802C2874-1F9B-40E9-960D-74C3F66F7594}"/>
                  </a:ext>
                </a:extLst>
              </p:cNvPr>
              <p:cNvPicPr/>
              <p:nvPr/>
            </p:nvPicPr>
            <p:blipFill>
              <a:blip r:embed="rId97"/>
              <a:stretch>
                <a:fillRect/>
              </a:stretch>
            </p:blipFill>
            <p:spPr>
              <a:xfrm>
                <a:off x="4280263" y="2821337"/>
                <a:ext cx="115560" cy="500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80" name="Entrada de lápiz 79">
                <a:extLst>
                  <a:ext uri="{FF2B5EF4-FFF2-40B4-BE49-F238E27FC236}">
                    <a16:creationId xmlns:a16="http://schemas.microsoft.com/office/drawing/2014/main" id="{1FE37A04-267E-482E-A3B0-9B704826660D}"/>
                  </a:ext>
                </a:extLst>
              </p14:cNvPr>
              <p14:cNvContentPartPr/>
              <p14:nvPr/>
            </p14:nvContentPartPr>
            <p14:xfrm>
              <a:off x="3937903" y="2638097"/>
              <a:ext cx="78840" cy="28800"/>
            </p14:xfrm>
          </p:contentPart>
        </mc:Choice>
        <mc:Fallback>
          <p:pic>
            <p:nvPicPr>
              <p:cNvPr id="80" name="Entrada de lápiz 79">
                <a:extLst>
                  <a:ext uri="{FF2B5EF4-FFF2-40B4-BE49-F238E27FC236}">
                    <a16:creationId xmlns:a16="http://schemas.microsoft.com/office/drawing/2014/main" id="{1FE37A04-267E-482E-A3B0-9B704826660D}"/>
                  </a:ext>
                </a:extLst>
              </p:cNvPr>
              <p:cNvPicPr/>
              <p:nvPr/>
            </p:nvPicPr>
            <p:blipFill>
              <a:blip r:embed="rId99"/>
              <a:stretch>
                <a:fillRect/>
              </a:stretch>
            </p:blipFill>
            <p:spPr>
              <a:xfrm>
                <a:off x="3928903" y="2629097"/>
                <a:ext cx="9648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81" name="Entrada de lápiz 80">
                <a:extLst>
                  <a:ext uri="{FF2B5EF4-FFF2-40B4-BE49-F238E27FC236}">
                    <a16:creationId xmlns:a16="http://schemas.microsoft.com/office/drawing/2014/main" id="{72BC5687-CEF2-4673-8A04-2B183A1FDCBE}"/>
                  </a:ext>
                </a:extLst>
              </p14:cNvPr>
              <p14:cNvContentPartPr/>
              <p14:nvPr/>
            </p14:nvContentPartPr>
            <p14:xfrm>
              <a:off x="3542623" y="2487617"/>
              <a:ext cx="136440" cy="37800"/>
            </p14:xfrm>
          </p:contentPart>
        </mc:Choice>
        <mc:Fallback>
          <p:pic>
            <p:nvPicPr>
              <p:cNvPr id="81" name="Entrada de lápiz 80">
                <a:extLst>
                  <a:ext uri="{FF2B5EF4-FFF2-40B4-BE49-F238E27FC236}">
                    <a16:creationId xmlns:a16="http://schemas.microsoft.com/office/drawing/2014/main" id="{72BC5687-CEF2-4673-8A04-2B183A1FDCBE}"/>
                  </a:ext>
                </a:extLst>
              </p:cNvPr>
              <p:cNvPicPr/>
              <p:nvPr/>
            </p:nvPicPr>
            <p:blipFill>
              <a:blip r:embed="rId101"/>
              <a:stretch>
                <a:fillRect/>
              </a:stretch>
            </p:blipFill>
            <p:spPr>
              <a:xfrm>
                <a:off x="3533983" y="2478977"/>
                <a:ext cx="154080" cy="554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82" name="Entrada de lápiz 81">
                <a:extLst>
                  <a:ext uri="{FF2B5EF4-FFF2-40B4-BE49-F238E27FC236}">
                    <a16:creationId xmlns:a16="http://schemas.microsoft.com/office/drawing/2014/main" id="{77F3E69E-5125-4219-99CF-D33194D419A3}"/>
                  </a:ext>
                </a:extLst>
              </p14:cNvPr>
              <p14:cNvContentPartPr/>
              <p14:nvPr/>
            </p14:nvContentPartPr>
            <p14:xfrm>
              <a:off x="3251383" y="2343977"/>
              <a:ext cx="123480" cy="50760"/>
            </p14:xfrm>
          </p:contentPart>
        </mc:Choice>
        <mc:Fallback>
          <p:pic>
            <p:nvPicPr>
              <p:cNvPr id="82" name="Entrada de lápiz 81">
                <a:extLst>
                  <a:ext uri="{FF2B5EF4-FFF2-40B4-BE49-F238E27FC236}">
                    <a16:creationId xmlns:a16="http://schemas.microsoft.com/office/drawing/2014/main" id="{77F3E69E-5125-4219-99CF-D33194D419A3}"/>
                  </a:ext>
                </a:extLst>
              </p:cNvPr>
              <p:cNvPicPr/>
              <p:nvPr/>
            </p:nvPicPr>
            <p:blipFill>
              <a:blip r:embed="rId103"/>
              <a:stretch>
                <a:fillRect/>
              </a:stretch>
            </p:blipFill>
            <p:spPr>
              <a:xfrm>
                <a:off x="3242383" y="2334977"/>
                <a:ext cx="141120" cy="6840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83" name="Entrada de lápiz 82">
                <a:extLst>
                  <a:ext uri="{FF2B5EF4-FFF2-40B4-BE49-F238E27FC236}">
                    <a16:creationId xmlns:a16="http://schemas.microsoft.com/office/drawing/2014/main" id="{4C1128B3-5AC6-46F1-BBE0-8AF4A2217C3C}"/>
                  </a:ext>
                </a:extLst>
              </p14:cNvPr>
              <p14:cNvContentPartPr/>
              <p14:nvPr/>
            </p14:nvContentPartPr>
            <p14:xfrm>
              <a:off x="2973823" y="2222657"/>
              <a:ext cx="63000" cy="19800"/>
            </p14:xfrm>
          </p:contentPart>
        </mc:Choice>
        <mc:Fallback>
          <p:pic>
            <p:nvPicPr>
              <p:cNvPr id="83" name="Entrada de lápiz 82">
                <a:extLst>
                  <a:ext uri="{FF2B5EF4-FFF2-40B4-BE49-F238E27FC236}">
                    <a16:creationId xmlns:a16="http://schemas.microsoft.com/office/drawing/2014/main" id="{4C1128B3-5AC6-46F1-BBE0-8AF4A2217C3C}"/>
                  </a:ext>
                </a:extLst>
              </p:cNvPr>
              <p:cNvPicPr/>
              <p:nvPr/>
            </p:nvPicPr>
            <p:blipFill>
              <a:blip r:embed="rId105"/>
              <a:stretch>
                <a:fillRect/>
              </a:stretch>
            </p:blipFill>
            <p:spPr>
              <a:xfrm>
                <a:off x="2964823" y="2213657"/>
                <a:ext cx="806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84" name="Entrada de lápiz 83">
                <a:extLst>
                  <a:ext uri="{FF2B5EF4-FFF2-40B4-BE49-F238E27FC236}">
                    <a16:creationId xmlns:a16="http://schemas.microsoft.com/office/drawing/2014/main" id="{F8156124-38D9-4785-9239-2BE0913B8452}"/>
                  </a:ext>
                </a:extLst>
              </p14:cNvPr>
              <p14:cNvContentPartPr/>
              <p14:nvPr/>
            </p14:nvContentPartPr>
            <p14:xfrm>
              <a:off x="2761063" y="2050217"/>
              <a:ext cx="101880" cy="72360"/>
            </p14:xfrm>
          </p:contentPart>
        </mc:Choice>
        <mc:Fallback>
          <p:pic>
            <p:nvPicPr>
              <p:cNvPr id="84" name="Entrada de lápiz 83">
                <a:extLst>
                  <a:ext uri="{FF2B5EF4-FFF2-40B4-BE49-F238E27FC236}">
                    <a16:creationId xmlns:a16="http://schemas.microsoft.com/office/drawing/2014/main" id="{F8156124-38D9-4785-9239-2BE0913B8452}"/>
                  </a:ext>
                </a:extLst>
              </p:cNvPr>
              <p:cNvPicPr/>
              <p:nvPr/>
            </p:nvPicPr>
            <p:blipFill>
              <a:blip r:embed="rId107"/>
              <a:stretch>
                <a:fillRect/>
              </a:stretch>
            </p:blipFill>
            <p:spPr>
              <a:xfrm>
                <a:off x="2752063" y="2041217"/>
                <a:ext cx="119520" cy="9000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85" name="Entrada de lápiz 84">
                <a:extLst>
                  <a:ext uri="{FF2B5EF4-FFF2-40B4-BE49-F238E27FC236}">
                    <a16:creationId xmlns:a16="http://schemas.microsoft.com/office/drawing/2014/main" id="{699E07BB-CCFC-48D8-A3F5-591777AFB7B8}"/>
                  </a:ext>
                </a:extLst>
              </p14:cNvPr>
              <p14:cNvContentPartPr/>
              <p14:nvPr/>
            </p14:nvContentPartPr>
            <p14:xfrm>
              <a:off x="2598343" y="1919537"/>
              <a:ext cx="79560" cy="28800"/>
            </p14:xfrm>
          </p:contentPart>
        </mc:Choice>
        <mc:Fallback>
          <p:pic>
            <p:nvPicPr>
              <p:cNvPr id="85" name="Entrada de lápiz 84">
                <a:extLst>
                  <a:ext uri="{FF2B5EF4-FFF2-40B4-BE49-F238E27FC236}">
                    <a16:creationId xmlns:a16="http://schemas.microsoft.com/office/drawing/2014/main" id="{699E07BB-CCFC-48D8-A3F5-591777AFB7B8}"/>
                  </a:ext>
                </a:extLst>
              </p:cNvPr>
              <p:cNvPicPr/>
              <p:nvPr/>
            </p:nvPicPr>
            <p:blipFill>
              <a:blip r:embed="rId109"/>
              <a:stretch>
                <a:fillRect/>
              </a:stretch>
            </p:blipFill>
            <p:spPr>
              <a:xfrm>
                <a:off x="2589703" y="1910897"/>
                <a:ext cx="97200" cy="464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86" name="Entrada de lápiz 85">
                <a:extLst>
                  <a:ext uri="{FF2B5EF4-FFF2-40B4-BE49-F238E27FC236}">
                    <a16:creationId xmlns:a16="http://schemas.microsoft.com/office/drawing/2014/main" id="{FC351D41-A830-4A5B-A121-D4097AF00F0B}"/>
                  </a:ext>
                </a:extLst>
              </p14:cNvPr>
              <p14:cNvContentPartPr/>
              <p14:nvPr/>
            </p14:nvContentPartPr>
            <p14:xfrm>
              <a:off x="4104583" y="1725857"/>
              <a:ext cx="250200" cy="114120"/>
            </p14:xfrm>
          </p:contentPart>
        </mc:Choice>
        <mc:Fallback>
          <p:pic>
            <p:nvPicPr>
              <p:cNvPr id="86" name="Entrada de lápiz 85">
                <a:extLst>
                  <a:ext uri="{FF2B5EF4-FFF2-40B4-BE49-F238E27FC236}">
                    <a16:creationId xmlns:a16="http://schemas.microsoft.com/office/drawing/2014/main" id="{FC351D41-A830-4A5B-A121-D4097AF00F0B}"/>
                  </a:ext>
                </a:extLst>
              </p:cNvPr>
              <p:cNvPicPr/>
              <p:nvPr/>
            </p:nvPicPr>
            <p:blipFill>
              <a:blip r:embed="rId111"/>
              <a:stretch>
                <a:fillRect/>
              </a:stretch>
            </p:blipFill>
            <p:spPr>
              <a:xfrm>
                <a:off x="4095583" y="1716857"/>
                <a:ext cx="26784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87" name="Entrada de lápiz 86">
                <a:extLst>
                  <a:ext uri="{FF2B5EF4-FFF2-40B4-BE49-F238E27FC236}">
                    <a16:creationId xmlns:a16="http://schemas.microsoft.com/office/drawing/2014/main" id="{AF87464F-B2E9-4EDB-B84A-972A14F28024}"/>
                  </a:ext>
                </a:extLst>
              </p14:cNvPr>
              <p14:cNvContentPartPr/>
              <p14:nvPr/>
            </p14:nvContentPartPr>
            <p14:xfrm>
              <a:off x="3780223" y="1499417"/>
              <a:ext cx="193320" cy="78840"/>
            </p14:xfrm>
          </p:contentPart>
        </mc:Choice>
        <mc:Fallback>
          <p:pic>
            <p:nvPicPr>
              <p:cNvPr id="87" name="Entrada de lápiz 86">
                <a:extLst>
                  <a:ext uri="{FF2B5EF4-FFF2-40B4-BE49-F238E27FC236}">
                    <a16:creationId xmlns:a16="http://schemas.microsoft.com/office/drawing/2014/main" id="{AF87464F-B2E9-4EDB-B84A-972A14F28024}"/>
                  </a:ext>
                </a:extLst>
              </p:cNvPr>
              <p:cNvPicPr/>
              <p:nvPr/>
            </p:nvPicPr>
            <p:blipFill>
              <a:blip r:embed="rId113"/>
              <a:stretch>
                <a:fillRect/>
              </a:stretch>
            </p:blipFill>
            <p:spPr>
              <a:xfrm>
                <a:off x="3771223" y="1490777"/>
                <a:ext cx="210960" cy="9648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88" name="Entrada de lápiz 87">
                <a:extLst>
                  <a:ext uri="{FF2B5EF4-FFF2-40B4-BE49-F238E27FC236}">
                    <a16:creationId xmlns:a16="http://schemas.microsoft.com/office/drawing/2014/main" id="{FD41E0B0-1381-42B6-9412-CE1293650602}"/>
                  </a:ext>
                </a:extLst>
              </p14:cNvPr>
              <p14:cNvContentPartPr/>
              <p14:nvPr/>
            </p14:nvContentPartPr>
            <p14:xfrm>
              <a:off x="3506263" y="1352897"/>
              <a:ext cx="107640" cy="40680"/>
            </p14:xfrm>
          </p:contentPart>
        </mc:Choice>
        <mc:Fallback>
          <p:pic>
            <p:nvPicPr>
              <p:cNvPr id="88" name="Entrada de lápiz 87">
                <a:extLst>
                  <a:ext uri="{FF2B5EF4-FFF2-40B4-BE49-F238E27FC236}">
                    <a16:creationId xmlns:a16="http://schemas.microsoft.com/office/drawing/2014/main" id="{FD41E0B0-1381-42B6-9412-CE1293650602}"/>
                  </a:ext>
                </a:extLst>
              </p:cNvPr>
              <p:cNvPicPr/>
              <p:nvPr/>
            </p:nvPicPr>
            <p:blipFill>
              <a:blip r:embed="rId115"/>
              <a:stretch>
                <a:fillRect/>
              </a:stretch>
            </p:blipFill>
            <p:spPr>
              <a:xfrm>
                <a:off x="3497623" y="1343897"/>
                <a:ext cx="125280" cy="5832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89" name="Entrada de lápiz 88">
                <a:extLst>
                  <a:ext uri="{FF2B5EF4-FFF2-40B4-BE49-F238E27FC236}">
                    <a16:creationId xmlns:a16="http://schemas.microsoft.com/office/drawing/2014/main" id="{D8D0833A-9ECC-41F9-AAC2-562BC5B9DE7B}"/>
                  </a:ext>
                </a:extLst>
              </p14:cNvPr>
              <p14:cNvContentPartPr/>
              <p14:nvPr/>
            </p14:nvContentPartPr>
            <p14:xfrm>
              <a:off x="2339863" y="1721177"/>
              <a:ext cx="55080" cy="42480"/>
            </p14:xfrm>
          </p:contentPart>
        </mc:Choice>
        <mc:Fallback>
          <p:pic>
            <p:nvPicPr>
              <p:cNvPr id="89" name="Entrada de lápiz 88">
                <a:extLst>
                  <a:ext uri="{FF2B5EF4-FFF2-40B4-BE49-F238E27FC236}">
                    <a16:creationId xmlns:a16="http://schemas.microsoft.com/office/drawing/2014/main" id="{D8D0833A-9ECC-41F9-AAC2-562BC5B9DE7B}"/>
                  </a:ext>
                </a:extLst>
              </p:cNvPr>
              <p:cNvPicPr/>
              <p:nvPr/>
            </p:nvPicPr>
            <p:blipFill>
              <a:blip r:embed="rId117"/>
              <a:stretch>
                <a:fillRect/>
              </a:stretch>
            </p:blipFill>
            <p:spPr>
              <a:xfrm>
                <a:off x="2331223" y="1712537"/>
                <a:ext cx="72720" cy="601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90" name="Entrada de lápiz 89">
                <a:extLst>
                  <a:ext uri="{FF2B5EF4-FFF2-40B4-BE49-F238E27FC236}">
                    <a16:creationId xmlns:a16="http://schemas.microsoft.com/office/drawing/2014/main" id="{443CBDEC-CC56-4512-B399-29F45B52F89E}"/>
                  </a:ext>
                </a:extLst>
              </p14:cNvPr>
              <p14:cNvContentPartPr/>
              <p14:nvPr/>
            </p14:nvContentPartPr>
            <p14:xfrm>
              <a:off x="2136463" y="1531817"/>
              <a:ext cx="116640" cy="57600"/>
            </p14:xfrm>
          </p:contentPart>
        </mc:Choice>
        <mc:Fallback>
          <p:pic>
            <p:nvPicPr>
              <p:cNvPr id="90" name="Entrada de lápiz 89">
                <a:extLst>
                  <a:ext uri="{FF2B5EF4-FFF2-40B4-BE49-F238E27FC236}">
                    <a16:creationId xmlns:a16="http://schemas.microsoft.com/office/drawing/2014/main" id="{443CBDEC-CC56-4512-B399-29F45B52F89E}"/>
                  </a:ext>
                </a:extLst>
              </p:cNvPr>
              <p:cNvPicPr/>
              <p:nvPr/>
            </p:nvPicPr>
            <p:blipFill>
              <a:blip r:embed="rId119"/>
              <a:stretch>
                <a:fillRect/>
              </a:stretch>
            </p:blipFill>
            <p:spPr>
              <a:xfrm>
                <a:off x="2127823" y="1522817"/>
                <a:ext cx="134280" cy="75240"/>
              </a:xfrm>
              <a:prstGeom prst="rect">
                <a:avLst/>
              </a:prstGeom>
            </p:spPr>
          </p:pic>
        </mc:Fallback>
      </mc:AlternateContent>
      <p:grpSp>
        <p:nvGrpSpPr>
          <p:cNvPr id="96" name="Grupo 95">
            <a:extLst>
              <a:ext uri="{FF2B5EF4-FFF2-40B4-BE49-F238E27FC236}">
                <a16:creationId xmlns:a16="http://schemas.microsoft.com/office/drawing/2014/main" id="{040B0E93-0EAB-4C1E-AEA0-10AFAC0FA6C8}"/>
              </a:ext>
            </a:extLst>
          </p:cNvPr>
          <p:cNvGrpSpPr/>
          <p:nvPr/>
        </p:nvGrpSpPr>
        <p:grpSpPr>
          <a:xfrm>
            <a:off x="1373983" y="5958017"/>
            <a:ext cx="884520" cy="675000"/>
            <a:chOff x="1373983" y="5958017"/>
            <a:chExt cx="884520" cy="675000"/>
          </a:xfrm>
        </p:grpSpPr>
        <mc:AlternateContent xmlns:mc="http://schemas.openxmlformats.org/markup-compatibility/2006">
          <mc:Choice xmlns:p14="http://schemas.microsoft.com/office/powerpoint/2010/main" Requires="p14">
            <p:contentPart p14:bwMode="auto" r:id="rId120">
              <p14:nvContentPartPr>
                <p14:cNvPr id="91" name="Entrada de lápiz 90">
                  <a:extLst>
                    <a:ext uri="{FF2B5EF4-FFF2-40B4-BE49-F238E27FC236}">
                      <a16:creationId xmlns:a16="http://schemas.microsoft.com/office/drawing/2014/main" id="{15B8ABAC-1739-4494-8CB2-FF25492F5391}"/>
                    </a:ext>
                  </a:extLst>
                </p14:cNvPr>
                <p14:cNvContentPartPr/>
                <p14:nvPr/>
              </p14:nvContentPartPr>
              <p14:xfrm>
                <a:off x="1373983" y="5958017"/>
                <a:ext cx="574200" cy="675000"/>
              </p14:xfrm>
            </p:contentPart>
          </mc:Choice>
          <mc:Fallback>
            <p:pic>
              <p:nvPicPr>
                <p:cNvPr id="91" name="Entrada de lápiz 90">
                  <a:extLst>
                    <a:ext uri="{FF2B5EF4-FFF2-40B4-BE49-F238E27FC236}">
                      <a16:creationId xmlns:a16="http://schemas.microsoft.com/office/drawing/2014/main" id="{15B8ABAC-1739-4494-8CB2-FF25492F5391}"/>
                    </a:ext>
                  </a:extLst>
                </p:cNvPr>
                <p:cNvPicPr/>
                <p:nvPr/>
              </p:nvPicPr>
              <p:blipFill>
                <a:blip r:embed="rId121"/>
                <a:stretch>
                  <a:fillRect/>
                </a:stretch>
              </p:blipFill>
              <p:spPr>
                <a:xfrm>
                  <a:off x="1365343" y="5949017"/>
                  <a:ext cx="591840" cy="692640"/>
                </a:xfrm>
                <a:prstGeom prst="rect">
                  <a:avLst/>
                </a:prstGeom>
              </p:spPr>
            </p:pic>
          </mc:Fallback>
        </mc:AlternateContent>
        <mc:AlternateContent xmlns:mc="http://schemas.openxmlformats.org/markup-compatibility/2006">
          <mc:Choice xmlns:p14="http://schemas.microsoft.com/office/powerpoint/2010/main" Requires="p14">
            <p:contentPart p14:bwMode="auto" r:id="rId122">
              <p14:nvContentPartPr>
                <p14:cNvPr id="92" name="Entrada de lápiz 91">
                  <a:extLst>
                    <a:ext uri="{FF2B5EF4-FFF2-40B4-BE49-F238E27FC236}">
                      <a16:creationId xmlns:a16="http://schemas.microsoft.com/office/drawing/2014/main" id="{1644D0E1-2F23-49B6-970B-62BF67B65F86}"/>
                    </a:ext>
                  </a:extLst>
                </p14:cNvPr>
                <p14:cNvContentPartPr/>
                <p14:nvPr/>
              </p14:nvContentPartPr>
              <p14:xfrm>
                <a:off x="1893103" y="6322697"/>
                <a:ext cx="365400" cy="276840"/>
              </p14:xfrm>
            </p:contentPart>
          </mc:Choice>
          <mc:Fallback>
            <p:pic>
              <p:nvPicPr>
                <p:cNvPr id="92" name="Entrada de lápiz 91">
                  <a:extLst>
                    <a:ext uri="{FF2B5EF4-FFF2-40B4-BE49-F238E27FC236}">
                      <a16:creationId xmlns:a16="http://schemas.microsoft.com/office/drawing/2014/main" id="{1644D0E1-2F23-49B6-970B-62BF67B65F86}"/>
                    </a:ext>
                  </a:extLst>
                </p:cNvPr>
                <p:cNvPicPr/>
                <p:nvPr/>
              </p:nvPicPr>
              <p:blipFill>
                <a:blip r:embed="rId123"/>
                <a:stretch>
                  <a:fillRect/>
                </a:stretch>
              </p:blipFill>
              <p:spPr>
                <a:xfrm>
                  <a:off x="1884103" y="6313697"/>
                  <a:ext cx="383040" cy="294480"/>
                </a:xfrm>
                <a:prstGeom prst="rect">
                  <a:avLst/>
                </a:prstGeom>
              </p:spPr>
            </p:pic>
          </mc:Fallback>
        </mc:AlternateContent>
      </p:grpSp>
      <p:grpSp>
        <p:nvGrpSpPr>
          <p:cNvPr id="95" name="Grupo 94">
            <a:extLst>
              <a:ext uri="{FF2B5EF4-FFF2-40B4-BE49-F238E27FC236}">
                <a16:creationId xmlns:a16="http://schemas.microsoft.com/office/drawing/2014/main" id="{D09FE7DB-7E86-4918-8E1A-C7D311E90F8D}"/>
              </a:ext>
            </a:extLst>
          </p:cNvPr>
          <p:cNvGrpSpPr/>
          <p:nvPr/>
        </p:nvGrpSpPr>
        <p:grpSpPr>
          <a:xfrm>
            <a:off x="2816143" y="6325217"/>
            <a:ext cx="708480" cy="316080"/>
            <a:chOff x="2816143" y="6325217"/>
            <a:chExt cx="708480" cy="316080"/>
          </a:xfrm>
        </p:grpSpPr>
        <mc:AlternateContent xmlns:mc="http://schemas.openxmlformats.org/markup-compatibility/2006">
          <mc:Choice xmlns:p14="http://schemas.microsoft.com/office/powerpoint/2010/main" Requires="p14">
            <p:contentPart p14:bwMode="auto" r:id="rId124">
              <p14:nvContentPartPr>
                <p14:cNvPr id="93" name="Entrada de lápiz 92">
                  <a:extLst>
                    <a:ext uri="{FF2B5EF4-FFF2-40B4-BE49-F238E27FC236}">
                      <a16:creationId xmlns:a16="http://schemas.microsoft.com/office/drawing/2014/main" id="{80C65E27-8380-4A5B-BA70-DE2CD4E558BD}"/>
                    </a:ext>
                  </a:extLst>
                </p14:cNvPr>
                <p14:cNvContentPartPr/>
                <p14:nvPr/>
              </p14:nvContentPartPr>
              <p14:xfrm>
                <a:off x="2816143" y="6325217"/>
                <a:ext cx="412920" cy="316080"/>
              </p14:xfrm>
            </p:contentPart>
          </mc:Choice>
          <mc:Fallback>
            <p:pic>
              <p:nvPicPr>
                <p:cNvPr id="93" name="Entrada de lápiz 92">
                  <a:extLst>
                    <a:ext uri="{FF2B5EF4-FFF2-40B4-BE49-F238E27FC236}">
                      <a16:creationId xmlns:a16="http://schemas.microsoft.com/office/drawing/2014/main" id="{80C65E27-8380-4A5B-BA70-DE2CD4E558BD}"/>
                    </a:ext>
                  </a:extLst>
                </p:cNvPr>
                <p:cNvPicPr/>
                <p:nvPr/>
              </p:nvPicPr>
              <p:blipFill>
                <a:blip r:embed="rId125"/>
                <a:stretch>
                  <a:fillRect/>
                </a:stretch>
              </p:blipFill>
              <p:spPr>
                <a:xfrm>
                  <a:off x="2807503" y="6316217"/>
                  <a:ext cx="430560" cy="333720"/>
                </a:xfrm>
                <a:prstGeom prst="rect">
                  <a:avLst/>
                </a:prstGeom>
              </p:spPr>
            </p:pic>
          </mc:Fallback>
        </mc:AlternateContent>
        <mc:AlternateContent xmlns:mc="http://schemas.openxmlformats.org/markup-compatibility/2006">
          <mc:Choice xmlns:p14="http://schemas.microsoft.com/office/powerpoint/2010/main" Requires="p14">
            <p:contentPart p14:bwMode="auto" r:id="rId126">
              <p14:nvContentPartPr>
                <p14:cNvPr id="94" name="Entrada de lápiz 93">
                  <a:extLst>
                    <a:ext uri="{FF2B5EF4-FFF2-40B4-BE49-F238E27FC236}">
                      <a16:creationId xmlns:a16="http://schemas.microsoft.com/office/drawing/2014/main" id="{AFC131C9-6AD5-4FC1-891A-CF0F678B0D61}"/>
                    </a:ext>
                  </a:extLst>
                </p14:cNvPr>
                <p14:cNvContentPartPr/>
                <p14:nvPr/>
              </p14:nvContentPartPr>
              <p14:xfrm>
                <a:off x="3288463" y="6347537"/>
                <a:ext cx="236160" cy="237960"/>
              </p14:xfrm>
            </p:contentPart>
          </mc:Choice>
          <mc:Fallback>
            <p:pic>
              <p:nvPicPr>
                <p:cNvPr id="94" name="Entrada de lápiz 93">
                  <a:extLst>
                    <a:ext uri="{FF2B5EF4-FFF2-40B4-BE49-F238E27FC236}">
                      <a16:creationId xmlns:a16="http://schemas.microsoft.com/office/drawing/2014/main" id="{AFC131C9-6AD5-4FC1-891A-CF0F678B0D61}"/>
                    </a:ext>
                  </a:extLst>
                </p:cNvPr>
                <p:cNvPicPr/>
                <p:nvPr/>
              </p:nvPicPr>
              <p:blipFill>
                <a:blip r:embed="rId127"/>
                <a:stretch>
                  <a:fillRect/>
                </a:stretch>
              </p:blipFill>
              <p:spPr>
                <a:xfrm>
                  <a:off x="3279823" y="6338897"/>
                  <a:ext cx="253800" cy="255600"/>
                </a:xfrm>
                <a:prstGeom prst="rect">
                  <a:avLst/>
                </a:prstGeom>
              </p:spPr>
            </p:pic>
          </mc:Fallback>
        </mc:AlternateContent>
      </p:grpSp>
      <p:grpSp>
        <p:nvGrpSpPr>
          <p:cNvPr id="113" name="Grupo 112">
            <a:extLst>
              <a:ext uri="{FF2B5EF4-FFF2-40B4-BE49-F238E27FC236}">
                <a16:creationId xmlns:a16="http://schemas.microsoft.com/office/drawing/2014/main" id="{EBB2A0EA-D7C5-4423-A1F3-926567EE6F2A}"/>
              </a:ext>
            </a:extLst>
          </p:cNvPr>
          <p:cNvGrpSpPr/>
          <p:nvPr/>
        </p:nvGrpSpPr>
        <p:grpSpPr>
          <a:xfrm>
            <a:off x="3962383" y="6001217"/>
            <a:ext cx="1973160" cy="498960"/>
            <a:chOff x="3962383" y="6001217"/>
            <a:chExt cx="1973160" cy="498960"/>
          </a:xfrm>
        </p:grpSpPr>
        <mc:AlternateContent xmlns:mc="http://schemas.openxmlformats.org/markup-compatibility/2006">
          <mc:Choice xmlns:p14="http://schemas.microsoft.com/office/powerpoint/2010/main" Requires="p14">
            <p:contentPart p14:bwMode="auto" r:id="rId128">
              <p14:nvContentPartPr>
                <p14:cNvPr id="97" name="Entrada de lápiz 96">
                  <a:extLst>
                    <a:ext uri="{FF2B5EF4-FFF2-40B4-BE49-F238E27FC236}">
                      <a16:creationId xmlns:a16="http://schemas.microsoft.com/office/drawing/2014/main" id="{BA7462C0-600C-4BEF-BEFA-371E3432F597}"/>
                    </a:ext>
                  </a:extLst>
                </p14:cNvPr>
                <p14:cNvContentPartPr/>
                <p14:nvPr/>
              </p14:nvContentPartPr>
              <p14:xfrm>
                <a:off x="4071103" y="6001217"/>
                <a:ext cx="249120" cy="486720"/>
              </p14:xfrm>
            </p:contentPart>
          </mc:Choice>
          <mc:Fallback>
            <p:pic>
              <p:nvPicPr>
                <p:cNvPr id="97" name="Entrada de lápiz 96">
                  <a:extLst>
                    <a:ext uri="{FF2B5EF4-FFF2-40B4-BE49-F238E27FC236}">
                      <a16:creationId xmlns:a16="http://schemas.microsoft.com/office/drawing/2014/main" id="{BA7462C0-600C-4BEF-BEFA-371E3432F597}"/>
                    </a:ext>
                  </a:extLst>
                </p:cNvPr>
                <p:cNvPicPr/>
                <p:nvPr/>
              </p:nvPicPr>
              <p:blipFill>
                <a:blip r:embed="rId129"/>
                <a:stretch>
                  <a:fillRect/>
                </a:stretch>
              </p:blipFill>
              <p:spPr>
                <a:xfrm>
                  <a:off x="4062463" y="5992577"/>
                  <a:ext cx="266760" cy="504360"/>
                </a:xfrm>
                <a:prstGeom prst="rect">
                  <a:avLst/>
                </a:prstGeom>
              </p:spPr>
            </p:pic>
          </mc:Fallback>
        </mc:AlternateContent>
        <mc:AlternateContent xmlns:mc="http://schemas.openxmlformats.org/markup-compatibility/2006">
          <mc:Choice xmlns:p14="http://schemas.microsoft.com/office/powerpoint/2010/main" Requires="p14">
            <p:contentPart p14:bwMode="auto" r:id="rId130">
              <p14:nvContentPartPr>
                <p14:cNvPr id="98" name="Entrada de lápiz 97">
                  <a:extLst>
                    <a:ext uri="{FF2B5EF4-FFF2-40B4-BE49-F238E27FC236}">
                      <a16:creationId xmlns:a16="http://schemas.microsoft.com/office/drawing/2014/main" id="{B29E8EC9-4693-43BD-8FA6-C60703C668D6}"/>
                    </a:ext>
                  </a:extLst>
                </p14:cNvPr>
                <p14:cNvContentPartPr/>
                <p14:nvPr/>
              </p14:nvContentPartPr>
              <p14:xfrm>
                <a:off x="3962383" y="6339257"/>
                <a:ext cx="223200" cy="39600"/>
              </p14:xfrm>
            </p:contentPart>
          </mc:Choice>
          <mc:Fallback>
            <p:pic>
              <p:nvPicPr>
                <p:cNvPr id="98" name="Entrada de lápiz 97">
                  <a:extLst>
                    <a:ext uri="{FF2B5EF4-FFF2-40B4-BE49-F238E27FC236}">
                      <a16:creationId xmlns:a16="http://schemas.microsoft.com/office/drawing/2014/main" id="{B29E8EC9-4693-43BD-8FA6-C60703C668D6}"/>
                    </a:ext>
                  </a:extLst>
                </p:cNvPr>
                <p:cNvPicPr/>
                <p:nvPr/>
              </p:nvPicPr>
              <p:blipFill>
                <a:blip r:embed="rId131"/>
                <a:stretch>
                  <a:fillRect/>
                </a:stretch>
              </p:blipFill>
              <p:spPr>
                <a:xfrm>
                  <a:off x="3953383" y="6330617"/>
                  <a:ext cx="240840" cy="57240"/>
                </a:xfrm>
                <a:prstGeom prst="rect">
                  <a:avLst/>
                </a:prstGeom>
              </p:spPr>
            </p:pic>
          </mc:Fallback>
        </mc:AlternateContent>
        <mc:AlternateContent xmlns:mc="http://schemas.openxmlformats.org/markup-compatibility/2006">
          <mc:Choice xmlns:p14="http://schemas.microsoft.com/office/powerpoint/2010/main" Requires="p14">
            <p:contentPart p14:bwMode="auto" r:id="rId132">
              <p14:nvContentPartPr>
                <p14:cNvPr id="99" name="Entrada de lápiz 98">
                  <a:extLst>
                    <a:ext uri="{FF2B5EF4-FFF2-40B4-BE49-F238E27FC236}">
                      <a16:creationId xmlns:a16="http://schemas.microsoft.com/office/drawing/2014/main" id="{92B3D536-0778-4209-8BD1-4DFFFF7DA8AB}"/>
                    </a:ext>
                  </a:extLst>
                </p14:cNvPr>
                <p14:cNvContentPartPr/>
                <p14:nvPr/>
              </p14:nvContentPartPr>
              <p14:xfrm>
                <a:off x="4269823" y="6276617"/>
                <a:ext cx="281880" cy="223560"/>
              </p14:xfrm>
            </p:contentPart>
          </mc:Choice>
          <mc:Fallback>
            <p:pic>
              <p:nvPicPr>
                <p:cNvPr id="99" name="Entrada de lápiz 98">
                  <a:extLst>
                    <a:ext uri="{FF2B5EF4-FFF2-40B4-BE49-F238E27FC236}">
                      <a16:creationId xmlns:a16="http://schemas.microsoft.com/office/drawing/2014/main" id="{92B3D536-0778-4209-8BD1-4DFFFF7DA8AB}"/>
                    </a:ext>
                  </a:extLst>
                </p:cNvPr>
                <p:cNvPicPr/>
                <p:nvPr/>
              </p:nvPicPr>
              <p:blipFill>
                <a:blip r:embed="rId133"/>
                <a:stretch>
                  <a:fillRect/>
                </a:stretch>
              </p:blipFill>
              <p:spPr>
                <a:xfrm>
                  <a:off x="4261183" y="6267617"/>
                  <a:ext cx="299520" cy="241200"/>
                </a:xfrm>
                <a:prstGeom prst="rect">
                  <a:avLst/>
                </a:prstGeom>
              </p:spPr>
            </p:pic>
          </mc:Fallback>
        </mc:AlternateContent>
        <mc:AlternateContent xmlns:mc="http://schemas.openxmlformats.org/markup-compatibility/2006">
          <mc:Choice xmlns:p14="http://schemas.microsoft.com/office/powerpoint/2010/main" Requires="p14">
            <p:contentPart p14:bwMode="auto" r:id="rId134">
              <p14:nvContentPartPr>
                <p14:cNvPr id="100" name="Entrada de lápiz 99">
                  <a:extLst>
                    <a:ext uri="{FF2B5EF4-FFF2-40B4-BE49-F238E27FC236}">
                      <a16:creationId xmlns:a16="http://schemas.microsoft.com/office/drawing/2014/main" id="{43AE01CD-D363-49C8-AB09-DD8981874AEA}"/>
                    </a:ext>
                  </a:extLst>
                </p14:cNvPr>
                <p14:cNvContentPartPr/>
                <p14:nvPr/>
              </p14:nvContentPartPr>
              <p14:xfrm>
                <a:off x="4615423" y="6268697"/>
                <a:ext cx="195120" cy="190080"/>
              </p14:xfrm>
            </p:contentPart>
          </mc:Choice>
          <mc:Fallback>
            <p:pic>
              <p:nvPicPr>
                <p:cNvPr id="100" name="Entrada de lápiz 99">
                  <a:extLst>
                    <a:ext uri="{FF2B5EF4-FFF2-40B4-BE49-F238E27FC236}">
                      <a16:creationId xmlns:a16="http://schemas.microsoft.com/office/drawing/2014/main" id="{43AE01CD-D363-49C8-AB09-DD8981874AEA}"/>
                    </a:ext>
                  </a:extLst>
                </p:cNvPr>
                <p:cNvPicPr/>
                <p:nvPr/>
              </p:nvPicPr>
              <p:blipFill>
                <a:blip r:embed="rId135"/>
                <a:stretch>
                  <a:fillRect/>
                </a:stretch>
              </p:blipFill>
              <p:spPr>
                <a:xfrm>
                  <a:off x="4606423" y="6260057"/>
                  <a:ext cx="212760" cy="207720"/>
                </a:xfrm>
                <a:prstGeom prst="rect">
                  <a:avLst/>
                </a:prstGeom>
              </p:spPr>
            </p:pic>
          </mc:Fallback>
        </mc:AlternateContent>
        <mc:AlternateContent xmlns:mc="http://schemas.openxmlformats.org/markup-compatibility/2006">
          <mc:Choice xmlns:p14="http://schemas.microsoft.com/office/powerpoint/2010/main" Requires="p14">
            <p:contentPart p14:bwMode="auto" r:id="rId136">
              <p14:nvContentPartPr>
                <p14:cNvPr id="101" name="Entrada de lápiz 100">
                  <a:extLst>
                    <a:ext uri="{FF2B5EF4-FFF2-40B4-BE49-F238E27FC236}">
                      <a16:creationId xmlns:a16="http://schemas.microsoft.com/office/drawing/2014/main" id="{823DF448-037A-43CD-A1C6-ACB5AD12A87E}"/>
                    </a:ext>
                  </a:extLst>
                </p14:cNvPr>
                <p14:cNvContentPartPr/>
                <p14:nvPr/>
              </p14:nvContentPartPr>
              <p14:xfrm>
                <a:off x="4879303" y="6217937"/>
                <a:ext cx="456120" cy="249840"/>
              </p14:xfrm>
            </p:contentPart>
          </mc:Choice>
          <mc:Fallback>
            <p:pic>
              <p:nvPicPr>
                <p:cNvPr id="101" name="Entrada de lápiz 100">
                  <a:extLst>
                    <a:ext uri="{FF2B5EF4-FFF2-40B4-BE49-F238E27FC236}">
                      <a16:creationId xmlns:a16="http://schemas.microsoft.com/office/drawing/2014/main" id="{823DF448-037A-43CD-A1C6-ACB5AD12A87E}"/>
                    </a:ext>
                  </a:extLst>
                </p:cNvPr>
                <p:cNvPicPr/>
                <p:nvPr/>
              </p:nvPicPr>
              <p:blipFill>
                <a:blip r:embed="rId137"/>
                <a:stretch>
                  <a:fillRect/>
                </a:stretch>
              </p:blipFill>
              <p:spPr>
                <a:xfrm>
                  <a:off x="4870663" y="6208937"/>
                  <a:ext cx="473760" cy="267480"/>
                </a:xfrm>
                <a:prstGeom prst="rect">
                  <a:avLst/>
                </a:prstGeom>
              </p:spPr>
            </p:pic>
          </mc:Fallback>
        </mc:AlternateContent>
        <mc:AlternateContent xmlns:mc="http://schemas.openxmlformats.org/markup-compatibility/2006">
          <mc:Choice xmlns:p14="http://schemas.microsoft.com/office/powerpoint/2010/main" Requires="p14">
            <p:contentPart p14:bwMode="auto" r:id="rId138">
              <p14:nvContentPartPr>
                <p14:cNvPr id="102" name="Entrada de lápiz 101">
                  <a:extLst>
                    <a:ext uri="{FF2B5EF4-FFF2-40B4-BE49-F238E27FC236}">
                      <a16:creationId xmlns:a16="http://schemas.microsoft.com/office/drawing/2014/main" id="{86D8A85C-AA1A-41E1-9442-0E94F8AF9998}"/>
                    </a:ext>
                  </a:extLst>
                </p14:cNvPr>
                <p14:cNvContentPartPr/>
                <p14:nvPr/>
              </p14:nvContentPartPr>
              <p14:xfrm>
                <a:off x="5473663" y="6238817"/>
                <a:ext cx="461880" cy="171720"/>
              </p14:xfrm>
            </p:contentPart>
          </mc:Choice>
          <mc:Fallback>
            <p:pic>
              <p:nvPicPr>
                <p:cNvPr id="102" name="Entrada de lápiz 101">
                  <a:extLst>
                    <a:ext uri="{FF2B5EF4-FFF2-40B4-BE49-F238E27FC236}">
                      <a16:creationId xmlns:a16="http://schemas.microsoft.com/office/drawing/2014/main" id="{86D8A85C-AA1A-41E1-9442-0E94F8AF9998}"/>
                    </a:ext>
                  </a:extLst>
                </p:cNvPr>
                <p:cNvPicPr/>
                <p:nvPr/>
              </p:nvPicPr>
              <p:blipFill>
                <a:blip r:embed="rId139"/>
                <a:stretch>
                  <a:fillRect/>
                </a:stretch>
              </p:blipFill>
              <p:spPr>
                <a:xfrm>
                  <a:off x="5465023" y="6229817"/>
                  <a:ext cx="479520" cy="189360"/>
                </a:xfrm>
                <a:prstGeom prst="rect">
                  <a:avLst/>
                </a:prstGeom>
              </p:spPr>
            </p:pic>
          </mc:Fallback>
        </mc:AlternateContent>
      </p:grpSp>
      <p:grpSp>
        <p:nvGrpSpPr>
          <p:cNvPr id="112" name="Grupo 111">
            <a:extLst>
              <a:ext uri="{FF2B5EF4-FFF2-40B4-BE49-F238E27FC236}">
                <a16:creationId xmlns:a16="http://schemas.microsoft.com/office/drawing/2014/main" id="{057444CE-45FB-4606-914B-F09008C3F93B}"/>
              </a:ext>
            </a:extLst>
          </p:cNvPr>
          <p:cNvGrpSpPr/>
          <p:nvPr/>
        </p:nvGrpSpPr>
        <p:grpSpPr>
          <a:xfrm>
            <a:off x="6389503" y="6084737"/>
            <a:ext cx="2569320" cy="501840"/>
            <a:chOff x="6389503" y="6084737"/>
            <a:chExt cx="2569320" cy="501840"/>
          </a:xfrm>
        </p:grpSpPr>
        <mc:AlternateContent xmlns:mc="http://schemas.openxmlformats.org/markup-compatibility/2006">
          <mc:Choice xmlns:p14="http://schemas.microsoft.com/office/powerpoint/2010/main" Requires="p14">
            <p:contentPart p14:bwMode="auto" r:id="rId140">
              <p14:nvContentPartPr>
                <p14:cNvPr id="103" name="Entrada de lápiz 102">
                  <a:extLst>
                    <a:ext uri="{FF2B5EF4-FFF2-40B4-BE49-F238E27FC236}">
                      <a16:creationId xmlns:a16="http://schemas.microsoft.com/office/drawing/2014/main" id="{69019D5F-F6B2-430D-9F00-E41D25C38EF9}"/>
                    </a:ext>
                  </a:extLst>
                </p14:cNvPr>
                <p14:cNvContentPartPr/>
                <p14:nvPr/>
              </p14:nvContentPartPr>
              <p14:xfrm>
                <a:off x="6389503" y="6175817"/>
                <a:ext cx="365760" cy="29520"/>
              </p14:xfrm>
            </p:contentPart>
          </mc:Choice>
          <mc:Fallback>
            <p:pic>
              <p:nvPicPr>
                <p:cNvPr id="103" name="Entrada de lápiz 102">
                  <a:extLst>
                    <a:ext uri="{FF2B5EF4-FFF2-40B4-BE49-F238E27FC236}">
                      <a16:creationId xmlns:a16="http://schemas.microsoft.com/office/drawing/2014/main" id="{69019D5F-F6B2-430D-9F00-E41D25C38EF9}"/>
                    </a:ext>
                  </a:extLst>
                </p:cNvPr>
                <p:cNvPicPr/>
                <p:nvPr/>
              </p:nvPicPr>
              <p:blipFill>
                <a:blip r:embed="rId141"/>
                <a:stretch>
                  <a:fillRect/>
                </a:stretch>
              </p:blipFill>
              <p:spPr>
                <a:xfrm>
                  <a:off x="6380863" y="6166817"/>
                  <a:ext cx="38340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42">
              <p14:nvContentPartPr>
                <p14:cNvPr id="104" name="Entrada de lápiz 103">
                  <a:extLst>
                    <a:ext uri="{FF2B5EF4-FFF2-40B4-BE49-F238E27FC236}">
                      <a16:creationId xmlns:a16="http://schemas.microsoft.com/office/drawing/2014/main" id="{634B4BC3-5483-471B-A10E-DC818B14DCC0}"/>
                    </a:ext>
                  </a:extLst>
                </p14:cNvPr>
                <p14:cNvContentPartPr/>
                <p14:nvPr/>
              </p14:nvContentPartPr>
              <p14:xfrm>
                <a:off x="6584623" y="6161057"/>
                <a:ext cx="72720" cy="374400"/>
              </p14:xfrm>
            </p:contentPart>
          </mc:Choice>
          <mc:Fallback>
            <p:pic>
              <p:nvPicPr>
                <p:cNvPr id="104" name="Entrada de lápiz 103">
                  <a:extLst>
                    <a:ext uri="{FF2B5EF4-FFF2-40B4-BE49-F238E27FC236}">
                      <a16:creationId xmlns:a16="http://schemas.microsoft.com/office/drawing/2014/main" id="{634B4BC3-5483-471B-A10E-DC818B14DCC0}"/>
                    </a:ext>
                  </a:extLst>
                </p:cNvPr>
                <p:cNvPicPr/>
                <p:nvPr/>
              </p:nvPicPr>
              <p:blipFill>
                <a:blip r:embed="rId143"/>
                <a:stretch>
                  <a:fillRect/>
                </a:stretch>
              </p:blipFill>
              <p:spPr>
                <a:xfrm>
                  <a:off x="6575983" y="6152057"/>
                  <a:ext cx="90360" cy="392040"/>
                </a:xfrm>
                <a:prstGeom prst="rect">
                  <a:avLst/>
                </a:prstGeom>
              </p:spPr>
            </p:pic>
          </mc:Fallback>
        </mc:AlternateContent>
        <mc:AlternateContent xmlns:mc="http://schemas.openxmlformats.org/markup-compatibility/2006">
          <mc:Choice xmlns:p14="http://schemas.microsoft.com/office/powerpoint/2010/main" Requires="p14">
            <p:contentPart p14:bwMode="auto" r:id="rId144">
              <p14:nvContentPartPr>
                <p14:cNvPr id="105" name="Entrada de lápiz 104">
                  <a:extLst>
                    <a:ext uri="{FF2B5EF4-FFF2-40B4-BE49-F238E27FC236}">
                      <a16:creationId xmlns:a16="http://schemas.microsoft.com/office/drawing/2014/main" id="{D33EB1A3-8E00-4888-823A-36378DC09DE2}"/>
                    </a:ext>
                  </a:extLst>
                </p14:cNvPr>
                <p14:cNvContentPartPr/>
                <p14:nvPr/>
              </p14:nvContentPartPr>
              <p14:xfrm>
                <a:off x="6511183" y="6422057"/>
                <a:ext cx="327600" cy="23040"/>
              </p14:xfrm>
            </p:contentPart>
          </mc:Choice>
          <mc:Fallback>
            <p:pic>
              <p:nvPicPr>
                <p:cNvPr id="105" name="Entrada de lápiz 104">
                  <a:extLst>
                    <a:ext uri="{FF2B5EF4-FFF2-40B4-BE49-F238E27FC236}">
                      <a16:creationId xmlns:a16="http://schemas.microsoft.com/office/drawing/2014/main" id="{D33EB1A3-8E00-4888-823A-36378DC09DE2}"/>
                    </a:ext>
                  </a:extLst>
                </p:cNvPr>
                <p:cNvPicPr/>
                <p:nvPr/>
              </p:nvPicPr>
              <p:blipFill>
                <a:blip r:embed="rId145"/>
                <a:stretch>
                  <a:fillRect/>
                </a:stretch>
              </p:blipFill>
              <p:spPr>
                <a:xfrm>
                  <a:off x="6502183" y="6413417"/>
                  <a:ext cx="345240" cy="40680"/>
                </a:xfrm>
                <a:prstGeom prst="rect">
                  <a:avLst/>
                </a:prstGeom>
              </p:spPr>
            </p:pic>
          </mc:Fallback>
        </mc:AlternateContent>
        <mc:AlternateContent xmlns:mc="http://schemas.openxmlformats.org/markup-compatibility/2006">
          <mc:Choice xmlns:p14="http://schemas.microsoft.com/office/powerpoint/2010/main" Requires="p14">
            <p:contentPart p14:bwMode="auto" r:id="rId146">
              <p14:nvContentPartPr>
                <p14:cNvPr id="106" name="Entrada de lápiz 105">
                  <a:extLst>
                    <a:ext uri="{FF2B5EF4-FFF2-40B4-BE49-F238E27FC236}">
                      <a16:creationId xmlns:a16="http://schemas.microsoft.com/office/drawing/2014/main" id="{68FB1B54-1A8C-4C90-BDE3-E29CD3BC9E9B}"/>
                    </a:ext>
                  </a:extLst>
                </p14:cNvPr>
                <p14:cNvContentPartPr/>
                <p14:nvPr/>
              </p14:nvContentPartPr>
              <p14:xfrm>
                <a:off x="6825463" y="6345017"/>
                <a:ext cx="412200" cy="117720"/>
              </p14:xfrm>
            </p:contentPart>
          </mc:Choice>
          <mc:Fallback>
            <p:pic>
              <p:nvPicPr>
                <p:cNvPr id="106" name="Entrada de lápiz 105">
                  <a:extLst>
                    <a:ext uri="{FF2B5EF4-FFF2-40B4-BE49-F238E27FC236}">
                      <a16:creationId xmlns:a16="http://schemas.microsoft.com/office/drawing/2014/main" id="{68FB1B54-1A8C-4C90-BDE3-E29CD3BC9E9B}"/>
                    </a:ext>
                  </a:extLst>
                </p:cNvPr>
                <p:cNvPicPr/>
                <p:nvPr/>
              </p:nvPicPr>
              <p:blipFill>
                <a:blip r:embed="rId147"/>
                <a:stretch>
                  <a:fillRect/>
                </a:stretch>
              </p:blipFill>
              <p:spPr>
                <a:xfrm>
                  <a:off x="6816823" y="6336017"/>
                  <a:ext cx="429840" cy="135360"/>
                </a:xfrm>
                <a:prstGeom prst="rect">
                  <a:avLst/>
                </a:prstGeom>
              </p:spPr>
            </p:pic>
          </mc:Fallback>
        </mc:AlternateContent>
        <mc:AlternateContent xmlns:mc="http://schemas.openxmlformats.org/markup-compatibility/2006">
          <mc:Choice xmlns:p14="http://schemas.microsoft.com/office/powerpoint/2010/main" Requires="p14">
            <p:contentPart p14:bwMode="auto" r:id="rId148">
              <p14:nvContentPartPr>
                <p14:cNvPr id="107" name="Entrada de lápiz 106">
                  <a:extLst>
                    <a:ext uri="{FF2B5EF4-FFF2-40B4-BE49-F238E27FC236}">
                      <a16:creationId xmlns:a16="http://schemas.microsoft.com/office/drawing/2014/main" id="{D93504BB-D3DF-4ADB-9E25-9EDD56975119}"/>
                    </a:ext>
                  </a:extLst>
                </p14:cNvPr>
                <p14:cNvContentPartPr/>
                <p14:nvPr/>
              </p14:nvContentPartPr>
              <p14:xfrm>
                <a:off x="7348903" y="6325937"/>
                <a:ext cx="206280" cy="142560"/>
              </p14:xfrm>
            </p:contentPart>
          </mc:Choice>
          <mc:Fallback>
            <p:pic>
              <p:nvPicPr>
                <p:cNvPr id="107" name="Entrada de lápiz 106">
                  <a:extLst>
                    <a:ext uri="{FF2B5EF4-FFF2-40B4-BE49-F238E27FC236}">
                      <a16:creationId xmlns:a16="http://schemas.microsoft.com/office/drawing/2014/main" id="{D93504BB-D3DF-4ADB-9E25-9EDD56975119}"/>
                    </a:ext>
                  </a:extLst>
                </p:cNvPr>
                <p:cNvPicPr/>
                <p:nvPr/>
              </p:nvPicPr>
              <p:blipFill>
                <a:blip r:embed="rId149"/>
                <a:stretch>
                  <a:fillRect/>
                </a:stretch>
              </p:blipFill>
              <p:spPr>
                <a:xfrm>
                  <a:off x="7339903" y="6316937"/>
                  <a:ext cx="223920" cy="160200"/>
                </a:xfrm>
                <a:prstGeom prst="rect">
                  <a:avLst/>
                </a:prstGeom>
              </p:spPr>
            </p:pic>
          </mc:Fallback>
        </mc:AlternateContent>
        <mc:AlternateContent xmlns:mc="http://schemas.openxmlformats.org/markup-compatibility/2006">
          <mc:Choice xmlns:p14="http://schemas.microsoft.com/office/powerpoint/2010/main" Requires="p14">
            <p:contentPart p14:bwMode="auto" r:id="rId150">
              <p14:nvContentPartPr>
                <p14:cNvPr id="108" name="Entrada de lápiz 107">
                  <a:extLst>
                    <a:ext uri="{FF2B5EF4-FFF2-40B4-BE49-F238E27FC236}">
                      <a16:creationId xmlns:a16="http://schemas.microsoft.com/office/drawing/2014/main" id="{EC413E97-AD08-4FA5-8A07-D37E78F0CFA4}"/>
                    </a:ext>
                  </a:extLst>
                </p14:cNvPr>
                <p14:cNvContentPartPr/>
                <p14:nvPr/>
              </p14:nvContentPartPr>
              <p14:xfrm>
                <a:off x="7662823" y="6256097"/>
                <a:ext cx="251280" cy="330480"/>
              </p14:xfrm>
            </p:contentPart>
          </mc:Choice>
          <mc:Fallback>
            <p:pic>
              <p:nvPicPr>
                <p:cNvPr id="108" name="Entrada de lápiz 107">
                  <a:extLst>
                    <a:ext uri="{FF2B5EF4-FFF2-40B4-BE49-F238E27FC236}">
                      <a16:creationId xmlns:a16="http://schemas.microsoft.com/office/drawing/2014/main" id="{EC413E97-AD08-4FA5-8A07-D37E78F0CFA4}"/>
                    </a:ext>
                  </a:extLst>
                </p:cNvPr>
                <p:cNvPicPr/>
                <p:nvPr/>
              </p:nvPicPr>
              <p:blipFill>
                <a:blip r:embed="rId151"/>
                <a:stretch>
                  <a:fillRect/>
                </a:stretch>
              </p:blipFill>
              <p:spPr>
                <a:xfrm>
                  <a:off x="7654183" y="6247457"/>
                  <a:ext cx="268920" cy="348120"/>
                </a:xfrm>
                <a:prstGeom prst="rect">
                  <a:avLst/>
                </a:prstGeom>
              </p:spPr>
            </p:pic>
          </mc:Fallback>
        </mc:AlternateContent>
        <mc:AlternateContent xmlns:mc="http://schemas.openxmlformats.org/markup-compatibility/2006">
          <mc:Choice xmlns:p14="http://schemas.microsoft.com/office/powerpoint/2010/main" Requires="p14">
            <p:contentPart p14:bwMode="auto" r:id="rId152">
              <p14:nvContentPartPr>
                <p14:cNvPr id="109" name="Entrada de lápiz 108">
                  <a:extLst>
                    <a:ext uri="{FF2B5EF4-FFF2-40B4-BE49-F238E27FC236}">
                      <a16:creationId xmlns:a16="http://schemas.microsoft.com/office/drawing/2014/main" id="{0CA6075D-109C-4681-A412-713580AD5247}"/>
                    </a:ext>
                  </a:extLst>
                </p14:cNvPr>
                <p14:cNvContentPartPr/>
                <p14:nvPr/>
              </p14:nvContentPartPr>
              <p14:xfrm>
                <a:off x="8065663" y="6270137"/>
                <a:ext cx="676800" cy="199080"/>
              </p14:xfrm>
            </p:contentPart>
          </mc:Choice>
          <mc:Fallback>
            <p:pic>
              <p:nvPicPr>
                <p:cNvPr id="109" name="Entrada de lápiz 108">
                  <a:extLst>
                    <a:ext uri="{FF2B5EF4-FFF2-40B4-BE49-F238E27FC236}">
                      <a16:creationId xmlns:a16="http://schemas.microsoft.com/office/drawing/2014/main" id="{0CA6075D-109C-4681-A412-713580AD5247}"/>
                    </a:ext>
                  </a:extLst>
                </p:cNvPr>
                <p:cNvPicPr/>
                <p:nvPr/>
              </p:nvPicPr>
              <p:blipFill>
                <a:blip r:embed="rId153"/>
                <a:stretch>
                  <a:fillRect/>
                </a:stretch>
              </p:blipFill>
              <p:spPr>
                <a:xfrm>
                  <a:off x="8057023" y="6261497"/>
                  <a:ext cx="694440" cy="216720"/>
                </a:xfrm>
                <a:prstGeom prst="rect">
                  <a:avLst/>
                </a:prstGeom>
              </p:spPr>
            </p:pic>
          </mc:Fallback>
        </mc:AlternateContent>
        <mc:AlternateContent xmlns:mc="http://schemas.openxmlformats.org/markup-compatibility/2006">
          <mc:Choice xmlns:p14="http://schemas.microsoft.com/office/powerpoint/2010/main" Requires="p14">
            <p:contentPart p14:bwMode="auto" r:id="rId154">
              <p14:nvContentPartPr>
                <p14:cNvPr id="110" name="Entrada de lápiz 109">
                  <a:extLst>
                    <a:ext uri="{FF2B5EF4-FFF2-40B4-BE49-F238E27FC236}">
                      <a16:creationId xmlns:a16="http://schemas.microsoft.com/office/drawing/2014/main" id="{4C193DF7-AB6A-44B2-8B3E-4EADC9FB9F33}"/>
                    </a:ext>
                  </a:extLst>
                </p14:cNvPr>
                <p14:cNvContentPartPr/>
                <p14:nvPr/>
              </p14:nvContentPartPr>
              <p14:xfrm>
                <a:off x="7489303" y="6084737"/>
                <a:ext cx="159480" cy="65880"/>
              </p14:xfrm>
            </p:contentPart>
          </mc:Choice>
          <mc:Fallback>
            <p:pic>
              <p:nvPicPr>
                <p:cNvPr id="110" name="Entrada de lápiz 109">
                  <a:extLst>
                    <a:ext uri="{FF2B5EF4-FFF2-40B4-BE49-F238E27FC236}">
                      <a16:creationId xmlns:a16="http://schemas.microsoft.com/office/drawing/2014/main" id="{4C193DF7-AB6A-44B2-8B3E-4EADC9FB9F33}"/>
                    </a:ext>
                  </a:extLst>
                </p:cNvPr>
                <p:cNvPicPr/>
                <p:nvPr/>
              </p:nvPicPr>
              <p:blipFill>
                <a:blip r:embed="rId155"/>
                <a:stretch>
                  <a:fillRect/>
                </a:stretch>
              </p:blipFill>
              <p:spPr>
                <a:xfrm>
                  <a:off x="7480303" y="6076097"/>
                  <a:ext cx="177120" cy="83520"/>
                </a:xfrm>
                <a:prstGeom prst="rect">
                  <a:avLst/>
                </a:prstGeom>
              </p:spPr>
            </p:pic>
          </mc:Fallback>
        </mc:AlternateContent>
        <mc:AlternateContent xmlns:mc="http://schemas.openxmlformats.org/markup-compatibility/2006">
          <mc:Choice xmlns:p14="http://schemas.microsoft.com/office/powerpoint/2010/main" Requires="p14">
            <p:contentPart p14:bwMode="auto" r:id="rId156">
              <p14:nvContentPartPr>
                <p14:cNvPr id="111" name="Entrada de lápiz 110">
                  <a:extLst>
                    <a:ext uri="{FF2B5EF4-FFF2-40B4-BE49-F238E27FC236}">
                      <a16:creationId xmlns:a16="http://schemas.microsoft.com/office/drawing/2014/main" id="{A3EEFD26-E757-4E5A-B829-10C5FF685AA4}"/>
                    </a:ext>
                  </a:extLst>
                </p14:cNvPr>
                <p14:cNvContentPartPr/>
                <p14:nvPr/>
              </p14:nvContentPartPr>
              <p14:xfrm>
                <a:off x="8947663" y="6465977"/>
                <a:ext cx="11160" cy="360"/>
              </p14:xfrm>
            </p:contentPart>
          </mc:Choice>
          <mc:Fallback>
            <p:pic>
              <p:nvPicPr>
                <p:cNvPr id="111" name="Entrada de lápiz 110">
                  <a:extLst>
                    <a:ext uri="{FF2B5EF4-FFF2-40B4-BE49-F238E27FC236}">
                      <a16:creationId xmlns:a16="http://schemas.microsoft.com/office/drawing/2014/main" id="{A3EEFD26-E757-4E5A-B829-10C5FF685AA4}"/>
                    </a:ext>
                  </a:extLst>
                </p:cNvPr>
                <p:cNvPicPr/>
                <p:nvPr/>
              </p:nvPicPr>
              <p:blipFill>
                <a:blip r:embed="rId157"/>
                <a:stretch>
                  <a:fillRect/>
                </a:stretch>
              </p:blipFill>
              <p:spPr>
                <a:xfrm>
                  <a:off x="8938663" y="6456977"/>
                  <a:ext cx="28800" cy="18000"/>
                </a:xfrm>
                <a:prstGeom prst="rect">
                  <a:avLst/>
                </a:prstGeom>
              </p:spPr>
            </p:pic>
          </mc:Fallback>
        </mc:AlternateContent>
      </p:grpSp>
    </p:spTree>
    <p:extLst>
      <p:ext uri="{BB962C8B-B14F-4D97-AF65-F5344CB8AC3E}">
        <p14:creationId xmlns:p14="http://schemas.microsoft.com/office/powerpoint/2010/main" val="35826954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4EECFA5-9BD4-4E23-95EA-FFD3D0A976C2}"/>
              </a:ext>
            </a:extLst>
          </p:cNvPr>
          <p:cNvSpPr>
            <a:spLocks noGrp="1"/>
          </p:cNvSpPr>
          <p:nvPr>
            <p:ph idx="1"/>
          </p:nvPr>
        </p:nvSpPr>
        <p:spPr>
          <a:xfrm>
            <a:off x="588862" y="2213381"/>
            <a:ext cx="11014276" cy="3998306"/>
          </a:xfrm>
        </p:spPr>
        <p:txBody>
          <a:bodyPr>
            <a:normAutofit/>
          </a:bodyPr>
          <a:lstStyle/>
          <a:p>
            <a:pPr marL="228600" indent="0">
              <a:buNone/>
            </a:pPr>
            <a:r>
              <a:rPr lang="es-CL" sz="4000" dirty="0">
                <a:solidFill>
                  <a:schemeClr val="accent6">
                    <a:lumMod val="50000"/>
                    <a:alpha val="70000"/>
                  </a:schemeClr>
                </a:solidFill>
              </a:rPr>
              <a:t>¿Todos los lentes convergentes son iguales?</a:t>
            </a:r>
          </a:p>
        </p:txBody>
      </p:sp>
      <p:grpSp>
        <p:nvGrpSpPr>
          <p:cNvPr id="5" name="Grupo 4">
            <a:extLst>
              <a:ext uri="{FF2B5EF4-FFF2-40B4-BE49-F238E27FC236}">
                <a16:creationId xmlns:a16="http://schemas.microsoft.com/office/drawing/2014/main" id="{58220FDC-556E-41EA-8EF9-68226252193C}"/>
              </a:ext>
            </a:extLst>
          </p:cNvPr>
          <p:cNvGrpSpPr/>
          <p:nvPr/>
        </p:nvGrpSpPr>
        <p:grpSpPr>
          <a:xfrm>
            <a:off x="2600417" y="3417857"/>
            <a:ext cx="404280" cy="1363320"/>
            <a:chOff x="2600417" y="3417857"/>
            <a:chExt cx="404280" cy="1363320"/>
          </a:xfrm>
        </p:grpSpPr>
        <mc:AlternateContent xmlns:mc="http://schemas.openxmlformats.org/markup-compatibility/2006">
          <mc:Choice xmlns:p14="http://schemas.microsoft.com/office/powerpoint/2010/main" Requires="p14">
            <p:contentPart p14:bwMode="auto" r:id="rId2">
              <p14:nvContentPartPr>
                <p14:cNvPr id="2" name="Entrada de lápiz 1">
                  <a:extLst>
                    <a:ext uri="{FF2B5EF4-FFF2-40B4-BE49-F238E27FC236}">
                      <a16:creationId xmlns:a16="http://schemas.microsoft.com/office/drawing/2014/main" id="{56E6872E-55F0-4279-B13C-88B9C72A865F}"/>
                    </a:ext>
                  </a:extLst>
                </p14:cNvPr>
                <p14:cNvContentPartPr/>
                <p14:nvPr/>
              </p14:nvContentPartPr>
              <p14:xfrm>
                <a:off x="2600417" y="3504617"/>
                <a:ext cx="231480" cy="1234440"/>
              </p14:xfrm>
            </p:contentPart>
          </mc:Choice>
          <mc:Fallback>
            <p:pic>
              <p:nvPicPr>
                <p:cNvPr id="2" name="Entrada de lápiz 1">
                  <a:extLst>
                    <a:ext uri="{FF2B5EF4-FFF2-40B4-BE49-F238E27FC236}">
                      <a16:creationId xmlns:a16="http://schemas.microsoft.com/office/drawing/2014/main" id="{56E6872E-55F0-4279-B13C-88B9C72A865F}"/>
                    </a:ext>
                  </a:extLst>
                </p:cNvPr>
                <p:cNvPicPr/>
                <p:nvPr/>
              </p:nvPicPr>
              <p:blipFill>
                <a:blip r:embed="rId3"/>
                <a:stretch>
                  <a:fillRect/>
                </a:stretch>
              </p:blipFill>
              <p:spPr>
                <a:xfrm>
                  <a:off x="2591777" y="3495977"/>
                  <a:ext cx="249120" cy="1252080"/>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 name="Entrada de lápiz 3">
                  <a:extLst>
                    <a:ext uri="{FF2B5EF4-FFF2-40B4-BE49-F238E27FC236}">
                      <a16:creationId xmlns:a16="http://schemas.microsoft.com/office/drawing/2014/main" id="{F5F7F744-4299-4D43-987C-11CD478C4350}"/>
                    </a:ext>
                  </a:extLst>
                </p14:cNvPr>
                <p14:cNvContentPartPr/>
                <p14:nvPr/>
              </p14:nvContentPartPr>
              <p14:xfrm>
                <a:off x="2757017" y="3417857"/>
                <a:ext cx="247680" cy="1363320"/>
              </p14:xfrm>
            </p:contentPart>
          </mc:Choice>
          <mc:Fallback>
            <p:pic>
              <p:nvPicPr>
                <p:cNvPr id="4" name="Entrada de lápiz 3">
                  <a:extLst>
                    <a:ext uri="{FF2B5EF4-FFF2-40B4-BE49-F238E27FC236}">
                      <a16:creationId xmlns:a16="http://schemas.microsoft.com/office/drawing/2014/main" id="{F5F7F744-4299-4D43-987C-11CD478C4350}"/>
                    </a:ext>
                  </a:extLst>
                </p:cNvPr>
                <p:cNvPicPr/>
                <p:nvPr/>
              </p:nvPicPr>
              <p:blipFill>
                <a:blip r:embed="rId5"/>
                <a:stretch>
                  <a:fillRect/>
                </a:stretch>
              </p:blipFill>
              <p:spPr>
                <a:xfrm>
                  <a:off x="2748377" y="3408857"/>
                  <a:ext cx="265320" cy="138096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
            <p14:nvContentPartPr>
              <p14:cNvPr id="6" name="Entrada de lápiz 5">
                <a:extLst>
                  <a:ext uri="{FF2B5EF4-FFF2-40B4-BE49-F238E27FC236}">
                    <a16:creationId xmlns:a16="http://schemas.microsoft.com/office/drawing/2014/main" id="{2AAE64D7-AD33-4556-8C89-306E043FC0D5}"/>
                  </a:ext>
                </a:extLst>
              </p14:cNvPr>
              <p14:cNvContentPartPr/>
              <p14:nvPr/>
            </p14:nvContentPartPr>
            <p14:xfrm>
              <a:off x="4923137" y="3282137"/>
              <a:ext cx="334080" cy="1660320"/>
            </p14:xfrm>
          </p:contentPart>
        </mc:Choice>
        <mc:Fallback>
          <p:pic>
            <p:nvPicPr>
              <p:cNvPr id="6" name="Entrada de lápiz 5">
                <a:extLst>
                  <a:ext uri="{FF2B5EF4-FFF2-40B4-BE49-F238E27FC236}">
                    <a16:creationId xmlns:a16="http://schemas.microsoft.com/office/drawing/2014/main" id="{2AAE64D7-AD33-4556-8C89-306E043FC0D5}"/>
                  </a:ext>
                </a:extLst>
              </p:cNvPr>
              <p:cNvPicPr/>
              <p:nvPr/>
            </p:nvPicPr>
            <p:blipFill>
              <a:blip r:embed="rId7"/>
              <a:stretch>
                <a:fillRect/>
              </a:stretch>
            </p:blipFill>
            <p:spPr>
              <a:xfrm>
                <a:off x="4914137" y="3273137"/>
                <a:ext cx="351720" cy="1677960"/>
              </a:xfrm>
              <a:prstGeom prst="rect">
                <a:avLst/>
              </a:prstGeom>
            </p:spPr>
          </p:pic>
        </mc:Fallback>
      </mc:AlternateContent>
      <mc:AlternateContent xmlns:mc="http://schemas.openxmlformats.org/markup-compatibility/2006">
        <mc:Choice xmlns:p14="http://schemas.microsoft.com/office/powerpoint/2010/main" Requires="p14">
          <p:contentPart p14:bwMode="auto" r:id="rId8">
            <p14:nvContentPartPr>
              <p14:cNvPr id="7" name="Entrada de lápiz 6">
                <a:extLst>
                  <a:ext uri="{FF2B5EF4-FFF2-40B4-BE49-F238E27FC236}">
                    <a16:creationId xmlns:a16="http://schemas.microsoft.com/office/drawing/2014/main" id="{B03CAE7E-AC82-4B83-A338-51282ECF614A}"/>
                  </a:ext>
                </a:extLst>
              </p14:cNvPr>
              <p14:cNvContentPartPr/>
              <p14:nvPr/>
            </p14:nvContentPartPr>
            <p14:xfrm>
              <a:off x="6977297" y="4168457"/>
              <a:ext cx="11160" cy="360"/>
            </p14:xfrm>
          </p:contentPart>
        </mc:Choice>
        <mc:Fallback>
          <p:pic>
            <p:nvPicPr>
              <p:cNvPr id="7" name="Entrada de lápiz 6">
                <a:extLst>
                  <a:ext uri="{FF2B5EF4-FFF2-40B4-BE49-F238E27FC236}">
                    <a16:creationId xmlns:a16="http://schemas.microsoft.com/office/drawing/2014/main" id="{B03CAE7E-AC82-4B83-A338-51282ECF614A}"/>
                  </a:ext>
                </a:extLst>
              </p:cNvPr>
              <p:cNvPicPr/>
              <p:nvPr/>
            </p:nvPicPr>
            <p:blipFill>
              <a:blip r:embed="rId9"/>
              <a:stretch>
                <a:fillRect/>
              </a:stretch>
            </p:blipFill>
            <p:spPr>
              <a:xfrm>
                <a:off x="6968657" y="4159817"/>
                <a:ext cx="28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19" name="Entrada de lápiz 18">
                <a:extLst>
                  <a:ext uri="{FF2B5EF4-FFF2-40B4-BE49-F238E27FC236}">
                    <a16:creationId xmlns:a16="http://schemas.microsoft.com/office/drawing/2014/main" id="{950BB453-E3FD-44F8-9C3E-FE6F8BB07184}"/>
                  </a:ext>
                </a:extLst>
              </p14:cNvPr>
              <p14:cNvContentPartPr/>
              <p14:nvPr/>
            </p14:nvContentPartPr>
            <p14:xfrm>
              <a:off x="6095297" y="3580937"/>
              <a:ext cx="4258440" cy="813960"/>
            </p14:xfrm>
          </p:contentPart>
        </mc:Choice>
        <mc:Fallback>
          <p:pic>
            <p:nvPicPr>
              <p:cNvPr id="19" name="Entrada de lápiz 18">
                <a:extLst>
                  <a:ext uri="{FF2B5EF4-FFF2-40B4-BE49-F238E27FC236}">
                    <a16:creationId xmlns:a16="http://schemas.microsoft.com/office/drawing/2014/main" id="{950BB453-E3FD-44F8-9C3E-FE6F8BB07184}"/>
                  </a:ext>
                </a:extLst>
              </p:cNvPr>
              <p:cNvPicPr/>
              <p:nvPr/>
            </p:nvPicPr>
            <p:blipFill>
              <a:blip r:embed="rId11"/>
              <a:stretch>
                <a:fillRect/>
              </a:stretch>
            </p:blipFill>
            <p:spPr>
              <a:xfrm>
                <a:off x="6086657" y="3571937"/>
                <a:ext cx="4276080" cy="831600"/>
              </a:xfrm>
              <a:prstGeom prst="rect">
                <a:avLst/>
              </a:prstGeom>
            </p:spPr>
          </p:pic>
        </mc:Fallback>
      </mc:AlternateContent>
      <mc:AlternateContent xmlns:mc="http://schemas.openxmlformats.org/markup-compatibility/2006">
        <mc:Choice xmlns:p14="http://schemas.microsoft.com/office/powerpoint/2010/main" Requires="p14">
          <p:contentPart p14:bwMode="auto" r:id="rId12">
            <p14:nvContentPartPr>
              <p14:cNvPr id="8" name="Entrada de lápiz 7">
                <a:extLst>
                  <a:ext uri="{FF2B5EF4-FFF2-40B4-BE49-F238E27FC236}">
                    <a16:creationId xmlns:a16="http://schemas.microsoft.com/office/drawing/2014/main" id="{15B558EA-67D8-4801-8F6E-D48DCE4C242D}"/>
                  </a:ext>
                </a:extLst>
              </p14:cNvPr>
              <p14:cNvContentPartPr/>
              <p14:nvPr/>
            </p14:nvContentPartPr>
            <p14:xfrm>
              <a:off x="6909977" y="3234257"/>
              <a:ext cx="1767240" cy="1350360"/>
            </p14:xfrm>
          </p:contentPart>
        </mc:Choice>
        <mc:Fallback>
          <p:pic>
            <p:nvPicPr>
              <p:cNvPr id="8" name="Entrada de lápiz 7">
                <a:extLst>
                  <a:ext uri="{FF2B5EF4-FFF2-40B4-BE49-F238E27FC236}">
                    <a16:creationId xmlns:a16="http://schemas.microsoft.com/office/drawing/2014/main" id="{15B558EA-67D8-4801-8F6E-D48DCE4C242D}"/>
                  </a:ext>
                </a:extLst>
              </p:cNvPr>
              <p:cNvPicPr/>
              <p:nvPr/>
            </p:nvPicPr>
            <p:blipFill>
              <a:blip r:embed="rId13"/>
              <a:stretch>
                <a:fillRect/>
              </a:stretch>
            </p:blipFill>
            <p:spPr>
              <a:xfrm>
                <a:off x="6901337" y="3225617"/>
                <a:ext cx="1784880" cy="1368000"/>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9" name="Entrada de lápiz 8">
                <a:extLst>
                  <a:ext uri="{FF2B5EF4-FFF2-40B4-BE49-F238E27FC236}">
                    <a16:creationId xmlns:a16="http://schemas.microsoft.com/office/drawing/2014/main" id="{157515BA-3AFB-41A3-AEC5-48F68CA8D2A2}"/>
                  </a:ext>
                </a:extLst>
              </p14:cNvPr>
              <p14:cNvContentPartPr/>
              <p14:nvPr/>
            </p14:nvContentPartPr>
            <p14:xfrm>
              <a:off x="6846257" y="3700457"/>
              <a:ext cx="196920" cy="537120"/>
            </p14:xfrm>
          </p:contentPart>
        </mc:Choice>
        <mc:Fallback>
          <p:pic>
            <p:nvPicPr>
              <p:cNvPr id="9" name="Entrada de lápiz 8">
                <a:extLst>
                  <a:ext uri="{FF2B5EF4-FFF2-40B4-BE49-F238E27FC236}">
                    <a16:creationId xmlns:a16="http://schemas.microsoft.com/office/drawing/2014/main" id="{157515BA-3AFB-41A3-AEC5-48F68CA8D2A2}"/>
                  </a:ext>
                </a:extLst>
              </p:cNvPr>
              <p:cNvPicPr/>
              <p:nvPr/>
            </p:nvPicPr>
            <p:blipFill>
              <a:blip r:embed="rId15"/>
              <a:stretch>
                <a:fillRect/>
              </a:stretch>
            </p:blipFill>
            <p:spPr>
              <a:xfrm>
                <a:off x="6837257" y="3691817"/>
                <a:ext cx="214560" cy="5547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10" name="Entrada de lápiz 9">
                <a:extLst>
                  <a:ext uri="{FF2B5EF4-FFF2-40B4-BE49-F238E27FC236}">
                    <a16:creationId xmlns:a16="http://schemas.microsoft.com/office/drawing/2014/main" id="{2FDAB04C-7DE9-4926-B4FF-D7C01D15A1C7}"/>
                  </a:ext>
                </a:extLst>
              </p14:cNvPr>
              <p14:cNvContentPartPr/>
              <p14:nvPr/>
            </p14:nvContentPartPr>
            <p14:xfrm>
              <a:off x="6883697" y="3672377"/>
              <a:ext cx="225720" cy="587880"/>
            </p14:xfrm>
          </p:contentPart>
        </mc:Choice>
        <mc:Fallback>
          <p:pic>
            <p:nvPicPr>
              <p:cNvPr id="10" name="Entrada de lápiz 9">
                <a:extLst>
                  <a:ext uri="{FF2B5EF4-FFF2-40B4-BE49-F238E27FC236}">
                    <a16:creationId xmlns:a16="http://schemas.microsoft.com/office/drawing/2014/main" id="{2FDAB04C-7DE9-4926-B4FF-D7C01D15A1C7}"/>
                  </a:ext>
                </a:extLst>
              </p:cNvPr>
              <p:cNvPicPr/>
              <p:nvPr/>
            </p:nvPicPr>
            <p:blipFill>
              <a:blip r:embed="rId17"/>
              <a:stretch>
                <a:fillRect/>
              </a:stretch>
            </p:blipFill>
            <p:spPr>
              <a:xfrm>
                <a:off x="6874697" y="3663377"/>
                <a:ext cx="243360" cy="605520"/>
              </a:xfrm>
              <a:prstGeom prst="rect">
                <a:avLst/>
              </a:prstGeom>
            </p:spPr>
          </p:pic>
        </mc:Fallback>
      </mc:AlternateContent>
      <mc:AlternateContent xmlns:mc="http://schemas.openxmlformats.org/markup-compatibility/2006">
        <mc:Choice xmlns:p14="http://schemas.microsoft.com/office/powerpoint/2010/main" Requires="p14">
          <p:contentPart p14:bwMode="auto" r:id="rId18">
            <p14:nvContentPartPr>
              <p14:cNvPr id="21" name="Entrada de lápiz 20">
                <a:extLst>
                  <a:ext uri="{FF2B5EF4-FFF2-40B4-BE49-F238E27FC236}">
                    <a16:creationId xmlns:a16="http://schemas.microsoft.com/office/drawing/2014/main" id="{4A52CBB4-5602-4666-BDA1-D06AFC6D5D38}"/>
                  </a:ext>
                </a:extLst>
              </p14:cNvPr>
              <p14:cNvContentPartPr/>
              <p14:nvPr/>
            </p14:nvContentPartPr>
            <p14:xfrm>
              <a:off x="6030137" y="4138217"/>
              <a:ext cx="5617800" cy="119160"/>
            </p14:xfrm>
          </p:contentPart>
        </mc:Choice>
        <mc:Fallback>
          <p:pic>
            <p:nvPicPr>
              <p:cNvPr id="21" name="Entrada de lápiz 20">
                <a:extLst>
                  <a:ext uri="{FF2B5EF4-FFF2-40B4-BE49-F238E27FC236}">
                    <a16:creationId xmlns:a16="http://schemas.microsoft.com/office/drawing/2014/main" id="{4A52CBB4-5602-4666-BDA1-D06AFC6D5D38}"/>
                  </a:ext>
                </a:extLst>
              </p:cNvPr>
              <p:cNvPicPr/>
              <p:nvPr/>
            </p:nvPicPr>
            <p:blipFill>
              <a:blip r:embed="rId19"/>
              <a:stretch>
                <a:fillRect/>
              </a:stretch>
            </p:blipFill>
            <p:spPr>
              <a:xfrm>
                <a:off x="6021137" y="4129217"/>
                <a:ext cx="5635440" cy="136800"/>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23" name="Entrada de lápiz 22">
                <a:extLst>
                  <a:ext uri="{FF2B5EF4-FFF2-40B4-BE49-F238E27FC236}">
                    <a16:creationId xmlns:a16="http://schemas.microsoft.com/office/drawing/2014/main" id="{BFC64CCB-E24C-405F-8D30-800FB69782E9}"/>
                  </a:ext>
                </a:extLst>
              </p14:cNvPr>
              <p14:cNvContentPartPr/>
              <p14:nvPr/>
            </p14:nvContentPartPr>
            <p14:xfrm>
              <a:off x="9324497" y="4088897"/>
              <a:ext cx="352800" cy="276840"/>
            </p14:xfrm>
          </p:contentPart>
        </mc:Choice>
        <mc:Fallback>
          <p:pic>
            <p:nvPicPr>
              <p:cNvPr id="23" name="Entrada de lápiz 22">
                <a:extLst>
                  <a:ext uri="{FF2B5EF4-FFF2-40B4-BE49-F238E27FC236}">
                    <a16:creationId xmlns:a16="http://schemas.microsoft.com/office/drawing/2014/main" id="{BFC64CCB-E24C-405F-8D30-800FB69782E9}"/>
                  </a:ext>
                </a:extLst>
              </p:cNvPr>
              <p:cNvPicPr/>
              <p:nvPr/>
            </p:nvPicPr>
            <p:blipFill>
              <a:blip r:embed="rId21"/>
              <a:stretch>
                <a:fillRect/>
              </a:stretch>
            </p:blipFill>
            <p:spPr>
              <a:xfrm>
                <a:off x="9315857" y="4079897"/>
                <a:ext cx="370440" cy="294480"/>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25" name="Entrada de lápiz 24">
                <a:extLst>
                  <a:ext uri="{FF2B5EF4-FFF2-40B4-BE49-F238E27FC236}">
                    <a16:creationId xmlns:a16="http://schemas.microsoft.com/office/drawing/2014/main" id="{4D81DEB5-4513-4622-BC8D-61AA42A3C9C7}"/>
                  </a:ext>
                </a:extLst>
              </p14:cNvPr>
              <p14:cNvContentPartPr/>
              <p14:nvPr/>
            </p14:nvContentPartPr>
            <p14:xfrm>
              <a:off x="9471377" y="4168457"/>
              <a:ext cx="129600" cy="83160"/>
            </p14:xfrm>
          </p:contentPart>
        </mc:Choice>
        <mc:Fallback>
          <p:pic>
            <p:nvPicPr>
              <p:cNvPr id="25" name="Entrada de lápiz 24">
                <a:extLst>
                  <a:ext uri="{FF2B5EF4-FFF2-40B4-BE49-F238E27FC236}">
                    <a16:creationId xmlns:a16="http://schemas.microsoft.com/office/drawing/2014/main" id="{4D81DEB5-4513-4622-BC8D-61AA42A3C9C7}"/>
                  </a:ext>
                </a:extLst>
              </p:cNvPr>
              <p:cNvPicPr/>
              <p:nvPr/>
            </p:nvPicPr>
            <p:blipFill>
              <a:blip r:embed="rId23"/>
              <a:stretch>
                <a:fillRect/>
              </a:stretch>
            </p:blipFill>
            <p:spPr>
              <a:xfrm>
                <a:off x="9462737" y="4159817"/>
                <a:ext cx="147240" cy="100800"/>
              </a:xfrm>
              <a:prstGeom prst="rect">
                <a:avLst/>
              </a:prstGeom>
            </p:spPr>
          </p:pic>
        </mc:Fallback>
      </mc:AlternateContent>
      <p:grpSp>
        <p:nvGrpSpPr>
          <p:cNvPr id="46" name="Grupo 45">
            <a:extLst>
              <a:ext uri="{FF2B5EF4-FFF2-40B4-BE49-F238E27FC236}">
                <a16:creationId xmlns:a16="http://schemas.microsoft.com/office/drawing/2014/main" id="{41495EE8-0D90-48F6-8236-19C5D65D8694}"/>
              </a:ext>
            </a:extLst>
          </p:cNvPr>
          <p:cNvGrpSpPr/>
          <p:nvPr/>
        </p:nvGrpSpPr>
        <p:grpSpPr>
          <a:xfrm>
            <a:off x="6376457" y="4865777"/>
            <a:ext cx="4039560" cy="445320"/>
            <a:chOff x="6376457" y="4865777"/>
            <a:chExt cx="4039560" cy="445320"/>
          </a:xfrm>
        </p:grpSpPr>
        <mc:AlternateContent xmlns:mc="http://schemas.openxmlformats.org/markup-compatibility/2006">
          <mc:Choice xmlns:p14="http://schemas.microsoft.com/office/powerpoint/2010/main" Requires="p14">
            <p:contentPart p14:bwMode="auto" r:id="rId24">
              <p14:nvContentPartPr>
                <p14:cNvPr id="26" name="Entrada de lápiz 25">
                  <a:extLst>
                    <a:ext uri="{FF2B5EF4-FFF2-40B4-BE49-F238E27FC236}">
                      <a16:creationId xmlns:a16="http://schemas.microsoft.com/office/drawing/2014/main" id="{42F52671-0C8C-4362-9000-5F8E87E27860}"/>
                    </a:ext>
                  </a:extLst>
                </p14:cNvPr>
                <p14:cNvContentPartPr/>
                <p14:nvPr/>
              </p14:nvContentPartPr>
              <p14:xfrm>
                <a:off x="6376457" y="4919777"/>
                <a:ext cx="176400" cy="186120"/>
              </p14:xfrm>
            </p:contentPart>
          </mc:Choice>
          <mc:Fallback>
            <p:pic>
              <p:nvPicPr>
                <p:cNvPr id="26" name="Entrada de lápiz 25">
                  <a:extLst>
                    <a:ext uri="{FF2B5EF4-FFF2-40B4-BE49-F238E27FC236}">
                      <a16:creationId xmlns:a16="http://schemas.microsoft.com/office/drawing/2014/main" id="{42F52671-0C8C-4362-9000-5F8E87E27860}"/>
                    </a:ext>
                  </a:extLst>
                </p:cNvPr>
                <p:cNvPicPr/>
                <p:nvPr/>
              </p:nvPicPr>
              <p:blipFill>
                <a:blip r:embed="rId25"/>
                <a:stretch>
                  <a:fillRect/>
                </a:stretch>
              </p:blipFill>
              <p:spPr>
                <a:xfrm>
                  <a:off x="6367817" y="4910777"/>
                  <a:ext cx="194040" cy="203760"/>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27" name="Entrada de lápiz 26">
                  <a:extLst>
                    <a:ext uri="{FF2B5EF4-FFF2-40B4-BE49-F238E27FC236}">
                      <a16:creationId xmlns:a16="http://schemas.microsoft.com/office/drawing/2014/main" id="{BC719170-695E-4900-8B5F-23DC0C9AA847}"/>
                    </a:ext>
                  </a:extLst>
                </p14:cNvPr>
                <p14:cNvContentPartPr/>
                <p14:nvPr/>
              </p14:nvContentPartPr>
              <p14:xfrm>
                <a:off x="6464297" y="5072057"/>
                <a:ext cx="225360" cy="231120"/>
              </p14:xfrm>
            </p:contentPart>
          </mc:Choice>
          <mc:Fallback>
            <p:pic>
              <p:nvPicPr>
                <p:cNvPr id="27" name="Entrada de lápiz 26">
                  <a:extLst>
                    <a:ext uri="{FF2B5EF4-FFF2-40B4-BE49-F238E27FC236}">
                      <a16:creationId xmlns:a16="http://schemas.microsoft.com/office/drawing/2014/main" id="{BC719170-695E-4900-8B5F-23DC0C9AA847}"/>
                    </a:ext>
                  </a:extLst>
                </p:cNvPr>
                <p:cNvPicPr/>
                <p:nvPr/>
              </p:nvPicPr>
              <p:blipFill>
                <a:blip r:embed="rId27"/>
                <a:stretch>
                  <a:fillRect/>
                </a:stretch>
              </p:blipFill>
              <p:spPr>
                <a:xfrm>
                  <a:off x="6455657" y="5063417"/>
                  <a:ext cx="243000" cy="248760"/>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28" name="Entrada de lápiz 27">
                  <a:extLst>
                    <a:ext uri="{FF2B5EF4-FFF2-40B4-BE49-F238E27FC236}">
                      <a16:creationId xmlns:a16="http://schemas.microsoft.com/office/drawing/2014/main" id="{B3F277F3-92C9-4C5A-B95C-D5BEE61A07AA}"/>
                    </a:ext>
                  </a:extLst>
                </p14:cNvPr>
                <p14:cNvContentPartPr/>
                <p14:nvPr/>
              </p14:nvContentPartPr>
              <p14:xfrm>
                <a:off x="6700457" y="5018777"/>
                <a:ext cx="137880" cy="123120"/>
              </p14:xfrm>
            </p:contentPart>
          </mc:Choice>
          <mc:Fallback>
            <p:pic>
              <p:nvPicPr>
                <p:cNvPr id="28" name="Entrada de lápiz 27">
                  <a:extLst>
                    <a:ext uri="{FF2B5EF4-FFF2-40B4-BE49-F238E27FC236}">
                      <a16:creationId xmlns:a16="http://schemas.microsoft.com/office/drawing/2014/main" id="{B3F277F3-92C9-4C5A-B95C-D5BEE61A07AA}"/>
                    </a:ext>
                  </a:extLst>
                </p:cNvPr>
                <p:cNvPicPr/>
                <p:nvPr/>
              </p:nvPicPr>
              <p:blipFill>
                <a:blip r:embed="rId29"/>
                <a:stretch>
                  <a:fillRect/>
                </a:stretch>
              </p:blipFill>
              <p:spPr>
                <a:xfrm>
                  <a:off x="6691817" y="5010137"/>
                  <a:ext cx="155520" cy="140760"/>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9" name="Entrada de lápiz 28">
                  <a:extLst>
                    <a:ext uri="{FF2B5EF4-FFF2-40B4-BE49-F238E27FC236}">
                      <a16:creationId xmlns:a16="http://schemas.microsoft.com/office/drawing/2014/main" id="{5218B619-2E62-4608-B713-793C5C577E61}"/>
                    </a:ext>
                  </a:extLst>
                </p14:cNvPr>
                <p14:cNvContentPartPr/>
                <p14:nvPr/>
              </p14:nvContentPartPr>
              <p14:xfrm>
                <a:off x="7118417" y="5084297"/>
                <a:ext cx="199800" cy="185040"/>
              </p14:xfrm>
            </p:contentPart>
          </mc:Choice>
          <mc:Fallback>
            <p:pic>
              <p:nvPicPr>
                <p:cNvPr id="29" name="Entrada de lápiz 28">
                  <a:extLst>
                    <a:ext uri="{FF2B5EF4-FFF2-40B4-BE49-F238E27FC236}">
                      <a16:creationId xmlns:a16="http://schemas.microsoft.com/office/drawing/2014/main" id="{5218B619-2E62-4608-B713-793C5C577E61}"/>
                    </a:ext>
                  </a:extLst>
                </p:cNvPr>
                <p:cNvPicPr/>
                <p:nvPr/>
              </p:nvPicPr>
              <p:blipFill>
                <a:blip r:embed="rId31"/>
                <a:stretch>
                  <a:fillRect/>
                </a:stretch>
              </p:blipFill>
              <p:spPr>
                <a:xfrm>
                  <a:off x="7109417" y="5075297"/>
                  <a:ext cx="217440" cy="202680"/>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30" name="Entrada de lápiz 29">
                  <a:extLst>
                    <a:ext uri="{FF2B5EF4-FFF2-40B4-BE49-F238E27FC236}">
                      <a16:creationId xmlns:a16="http://schemas.microsoft.com/office/drawing/2014/main" id="{9859FC94-EC09-4C70-BFAF-B6071332D1FF}"/>
                    </a:ext>
                  </a:extLst>
                </p14:cNvPr>
                <p14:cNvContentPartPr/>
                <p14:nvPr/>
              </p14:nvContentPartPr>
              <p14:xfrm>
                <a:off x="7370777" y="5124617"/>
                <a:ext cx="185400" cy="145440"/>
              </p14:xfrm>
            </p:contentPart>
          </mc:Choice>
          <mc:Fallback>
            <p:pic>
              <p:nvPicPr>
                <p:cNvPr id="30" name="Entrada de lápiz 29">
                  <a:extLst>
                    <a:ext uri="{FF2B5EF4-FFF2-40B4-BE49-F238E27FC236}">
                      <a16:creationId xmlns:a16="http://schemas.microsoft.com/office/drawing/2014/main" id="{9859FC94-EC09-4C70-BFAF-B6071332D1FF}"/>
                    </a:ext>
                  </a:extLst>
                </p:cNvPr>
                <p:cNvPicPr/>
                <p:nvPr/>
              </p:nvPicPr>
              <p:blipFill>
                <a:blip r:embed="rId33"/>
                <a:stretch>
                  <a:fillRect/>
                </a:stretch>
              </p:blipFill>
              <p:spPr>
                <a:xfrm>
                  <a:off x="7361777" y="5115977"/>
                  <a:ext cx="203040" cy="163080"/>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31" name="Entrada de lápiz 30">
                  <a:extLst>
                    <a:ext uri="{FF2B5EF4-FFF2-40B4-BE49-F238E27FC236}">
                      <a16:creationId xmlns:a16="http://schemas.microsoft.com/office/drawing/2014/main" id="{2646A86A-AF14-407B-AA0C-DC7EBE070E61}"/>
                    </a:ext>
                  </a:extLst>
                </p14:cNvPr>
                <p14:cNvContentPartPr/>
                <p14:nvPr/>
              </p14:nvContentPartPr>
              <p14:xfrm>
                <a:off x="7628897" y="5129657"/>
                <a:ext cx="199440" cy="130680"/>
              </p14:xfrm>
            </p:contentPart>
          </mc:Choice>
          <mc:Fallback>
            <p:pic>
              <p:nvPicPr>
                <p:cNvPr id="31" name="Entrada de lápiz 30">
                  <a:extLst>
                    <a:ext uri="{FF2B5EF4-FFF2-40B4-BE49-F238E27FC236}">
                      <a16:creationId xmlns:a16="http://schemas.microsoft.com/office/drawing/2014/main" id="{2646A86A-AF14-407B-AA0C-DC7EBE070E61}"/>
                    </a:ext>
                  </a:extLst>
                </p:cNvPr>
                <p:cNvPicPr/>
                <p:nvPr/>
              </p:nvPicPr>
              <p:blipFill>
                <a:blip r:embed="rId35"/>
                <a:stretch>
                  <a:fillRect/>
                </a:stretch>
              </p:blipFill>
              <p:spPr>
                <a:xfrm>
                  <a:off x="7620257" y="5121017"/>
                  <a:ext cx="217080" cy="148320"/>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32" name="Entrada de lápiz 31">
                  <a:extLst>
                    <a:ext uri="{FF2B5EF4-FFF2-40B4-BE49-F238E27FC236}">
                      <a16:creationId xmlns:a16="http://schemas.microsoft.com/office/drawing/2014/main" id="{A2DD96C6-7DAC-4D34-93FA-A8B16414DA96}"/>
                    </a:ext>
                  </a:extLst>
                </p14:cNvPr>
                <p14:cNvContentPartPr/>
                <p14:nvPr/>
              </p14:nvContentPartPr>
              <p14:xfrm>
                <a:off x="8166017" y="4952537"/>
                <a:ext cx="173880" cy="338040"/>
              </p14:xfrm>
            </p:contentPart>
          </mc:Choice>
          <mc:Fallback>
            <p:pic>
              <p:nvPicPr>
                <p:cNvPr id="32" name="Entrada de lápiz 31">
                  <a:extLst>
                    <a:ext uri="{FF2B5EF4-FFF2-40B4-BE49-F238E27FC236}">
                      <a16:creationId xmlns:a16="http://schemas.microsoft.com/office/drawing/2014/main" id="{A2DD96C6-7DAC-4D34-93FA-A8B16414DA96}"/>
                    </a:ext>
                  </a:extLst>
                </p:cNvPr>
                <p:cNvPicPr/>
                <p:nvPr/>
              </p:nvPicPr>
              <p:blipFill>
                <a:blip r:embed="rId37"/>
                <a:stretch>
                  <a:fillRect/>
                </a:stretch>
              </p:blipFill>
              <p:spPr>
                <a:xfrm>
                  <a:off x="8157377" y="4943537"/>
                  <a:ext cx="191520" cy="355680"/>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33" name="Entrada de lápiz 32">
                  <a:extLst>
                    <a:ext uri="{FF2B5EF4-FFF2-40B4-BE49-F238E27FC236}">
                      <a16:creationId xmlns:a16="http://schemas.microsoft.com/office/drawing/2014/main" id="{D505DAE0-926D-4F29-81D0-C1C78B63FB72}"/>
                    </a:ext>
                  </a:extLst>
                </p14:cNvPr>
                <p14:cNvContentPartPr/>
                <p14:nvPr/>
              </p14:nvContentPartPr>
              <p14:xfrm>
                <a:off x="8388497" y="5083217"/>
                <a:ext cx="80640" cy="171000"/>
              </p14:xfrm>
            </p:contentPart>
          </mc:Choice>
          <mc:Fallback>
            <p:pic>
              <p:nvPicPr>
                <p:cNvPr id="33" name="Entrada de lápiz 32">
                  <a:extLst>
                    <a:ext uri="{FF2B5EF4-FFF2-40B4-BE49-F238E27FC236}">
                      <a16:creationId xmlns:a16="http://schemas.microsoft.com/office/drawing/2014/main" id="{D505DAE0-926D-4F29-81D0-C1C78B63FB72}"/>
                    </a:ext>
                  </a:extLst>
                </p:cNvPr>
                <p:cNvPicPr/>
                <p:nvPr/>
              </p:nvPicPr>
              <p:blipFill>
                <a:blip r:embed="rId39"/>
                <a:stretch>
                  <a:fillRect/>
                </a:stretch>
              </p:blipFill>
              <p:spPr>
                <a:xfrm>
                  <a:off x="8379497" y="5074217"/>
                  <a:ext cx="9828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34" name="Entrada de lápiz 33">
                  <a:extLst>
                    <a:ext uri="{FF2B5EF4-FFF2-40B4-BE49-F238E27FC236}">
                      <a16:creationId xmlns:a16="http://schemas.microsoft.com/office/drawing/2014/main" id="{205365DE-E090-4E6C-9D3B-4A113231F3F0}"/>
                    </a:ext>
                  </a:extLst>
                </p14:cNvPr>
                <p14:cNvContentPartPr/>
                <p14:nvPr/>
              </p14:nvContentPartPr>
              <p14:xfrm>
                <a:off x="8468777" y="4992857"/>
                <a:ext cx="154800" cy="288000"/>
              </p14:xfrm>
            </p:contentPart>
          </mc:Choice>
          <mc:Fallback>
            <p:pic>
              <p:nvPicPr>
                <p:cNvPr id="34" name="Entrada de lápiz 33">
                  <a:extLst>
                    <a:ext uri="{FF2B5EF4-FFF2-40B4-BE49-F238E27FC236}">
                      <a16:creationId xmlns:a16="http://schemas.microsoft.com/office/drawing/2014/main" id="{205365DE-E090-4E6C-9D3B-4A113231F3F0}"/>
                    </a:ext>
                  </a:extLst>
                </p:cNvPr>
                <p:cNvPicPr/>
                <p:nvPr/>
              </p:nvPicPr>
              <p:blipFill>
                <a:blip r:embed="rId41"/>
                <a:stretch>
                  <a:fillRect/>
                </a:stretch>
              </p:blipFill>
              <p:spPr>
                <a:xfrm>
                  <a:off x="8459777" y="4984217"/>
                  <a:ext cx="172440" cy="305640"/>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35" name="Entrada de lápiz 34">
                  <a:extLst>
                    <a:ext uri="{FF2B5EF4-FFF2-40B4-BE49-F238E27FC236}">
                      <a16:creationId xmlns:a16="http://schemas.microsoft.com/office/drawing/2014/main" id="{5154E12F-4F7D-4491-8D13-ED02F7A8A0DA}"/>
                    </a:ext>
                  </a:extLst>
                </p14:cNvPr>
                <p14:cNvContentPartPr/>
                <p14:nvPr/>
              </p14:nvContentPartPr>
              <p14:xfrm>
                <a:off x="8613497" y="5141897"/>
                <a:ext cx="205560" cy="114480"/>
              </p14:xfrm>
            </p:contentPart>
          </mc:Choice>
          <mc:Fallback>
            <p:pic>
              <p:nvPicPr>
                <p:cNvPr id="35" name="Entrada de lápiz 34">
                  <a:extLst>
                    <a:ext uri="{FF2B5EF4-FFF2-40B4-BE49-F238E27FC236}">
                      <a16:creationId xmlns:a16="http://schemas.microsoft.com/office/drawing/2014/main" id="{5154E12F-4F7D-4491-8D13-ED02F7A8A0DA}"/>
                    </a:ext>
                  </a:extLst>
                </p:cNvPr>
                <p:cNvPicPr/>
                <p:nvPr/>
              </p:nvPicPr>
              <p:blipFill>
                <a:blip r:embed="rId43"/>
                <a:stretch>
                  <a:fillRect/>
                </a:stretch>
              </p:blipFill>
              <p:spPr>
                <a:xfrm>
                  <a:off x="8604497" y="5133257"/>
                  <a:ext cx="22320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36" name="Entrada de lápiz 35">
                  <a:extLst>
                    <a:ext uri="{FF2B5EF4-FFF2-40B4-BE49-F238E27FC236}">
                      <a16:creationId xmlns:a16="http://schemas.microsoft.com/office/drawing/2014/main" id="{BF827E08-EE64-45FF-9908-02210E9BDEB7}"/>
                    </a:ext>
                  </a:extLst>
                </p14:cNvPr>
                <p14:cNvContentPartPr/>
                <p14:nvPr/>
              </p14:nvContentPartPr>
              <p14:xfrm>
                <a:off x="8860097" y="5159537"/>
                <a:ext cx="237240" cy="86400"/>
              </p14:xfrm>
            </p:contentPart>
          </mc:Choice>
          <mc:Fallback>
            <p:pic>
              <p:nvPicPr>
                <p:cNvPr id="36" name="Entrada de lápiz 35">
                  <a:extLst>
                    <a:ext uri="{FF2B5EF4-FFF2-40B4-BE49-F238E27FC236}">
                      <a16:creationId xmlns:a16="http://schemas.microsoft.com/office/drawing/2014/main" id="{BF827E08-EE64-45FF-9908-02210E9BDEB7}"/>
                    </a:ext>
                  </a:extLst>
                </p:cNvPr>
                <p:cNvPicPr/>
                <p:nvPr/>
              </p:nvPicPr>
              <p:blipFill>
                <a:blip r:embed="rId45"/>
                <a:stretch>
                  <a:fillRect/>
                </a:stretch>
              </p:blipFill>
              <p:spPr>
                <a:xfrm>
                  <a:off x="8851097" y="5150897"/>
                  <a:ext cx="2548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37" name="Entrada de lápiz 36">
                  <a:extLst>
                    <a:ext uri="{FF2B5EF4-FFF2-40B4-BE49-F238E27FC236}">
                      <a16:creationId xmlns:a16="http://schemas.microsoft.com/office/drawing/2014/main" id="{5AF5A6D9-1A2D-4E31-9123-492D00549220}"/>
                    </a:ext>
                  </a:extLst>
                </p14:cNvPr>
                <p14:cNvContentPartPr/>
                <p14:nvPr/>
              </p14:nvContentPartPr>
              <p14:xfrm>
                <a:off x="9067457" y="5128577"/>
                <a:ext cx="134280" cy="131040"/>
              </p14:xfrm>
            </p:contentPart>
          </mc:Choice>
          <mc:Fallback>
            <p:pic>
              <p:nvPicPr>
                <p:cNvPr id="37" name="Entrada de lápiz 36">
                  <a:extLst>
                    <a:ext uri="{FF2B5EF4-FFF2-40B4-BE49-F238E27FC236}">
                      <a16:creationId xmlns:a16="http://schemas.microsoft.com/office/drawing/2014/main" id="{5AF5A6D9-1A2D-4E31-9123-492D00549220}"/>
                    </a:ext>
                  </a:extLst>
                </p:cNvPr>
                <p:cNvPicPr/>
                <p:nvPr/>
              </p:nvPicPr>
              <p:blipFill>
                <a:blip r:embed="rId47"/>
                <a:stretch>
                  <a:fillRect/>
                </a:stretch>
              </p:blipFill>
              <p:spPr>
                <a:xfrm>
                  <a:off x="9058457" y="5119937"/>
                  <a:ext cx="151920" cy="148680"/>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38" name="Entrada de lápiz 37">
                  <a:extLst>
                    <a:ext uri="{FF2B5EF4-FFF2-40B4-BE49-F238E27FC236}">
                      <a16:creationId xmlns:a16="http://schemas.microsoft.com/office/drawing/2014/main" id="{698AC813-4179-4732-9653-5BEA62B66997}"/>
                    </a:ext>
                  </a:extLst>
                </p14:cNvPr>
                <p14:cNvContentPartPr/>
                <p14:nvPr/>
              </p14:nvContentPartPr>
              <p14:xfrm>
                <a:off x="9350417" y="5094377"/>
                <a:ext cx="11160" cy="140400"/>
              </p14:xfrm>
            </p:contentPart>
          </mc:Choice>
          <mc:Fallback>
            <p:pic>
              <p:nvPicPr>
                <p:cNvPr id="38" name="Entrada de lápiz 37">
                  <a:extLst>
                    <a:ext uri="{FF2B5EF4-FFF2-40B4-BE49-F238E27FC236}">
                      <a16:creationId xmlns:a16="http://schemas.microsoft.com/office/drawing/2014/main" id="{698AC813-4179-4732-9653-5BEA62B66997}"/>
                    </a:ext>
                  </a:extLst>
                </p:cNvPr>
                <p:cNvPicPr/>
                <p:nvPr/>
              </p:nvPicPr>
              <p:blipFill>
                <a:blip r:embed="rId49"/>
                <a:stretch>
                  <a:fillRect/>
                </a:stretch>
              </p:blipFill>
              <p:spPr>
                <a:xfrm>
                  <a:off x="9341777" y="5085377"/>
                  <a:ext cx="28800" cy="158040"/>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9" name="Entrada de lápiz 38">
                  <a:extLst>
                    <a:ext uri="{FF2B5EF4-FFF2-40B4-BE49-F238E27FC236}">
                      <a16:creationId xmlns:a16="http://schemas.microsoft.com/office/drawing/2014/main" id="{D05488B6-216A-4865-BDBA-E5EEA4794C59}"/>
                    </a:ext>
                  </a:extLst>
                </p14:cNvPr>
                <p14:cNvContentPartPr/>
                <p14:nvPr/>
              </p14:nvContentPartPr>
              <p14:xfrm>
                <a:off x="9274097" y="5072057"/>
                <a:ext cx="182520" cy="9000"/>
              </p14:xfrm>
            </p:contentPart>
          </mc:Choice>
          <mc:Fallback>
            <p:pic>
              <p:nvPicPr>
                <p:cNvPr id="39" name="Entrada de lápiz 38">
                  <a:extLst>
                    <a:ext uri="{FF2B5EF4-FFF2-40B4-BE49-F238E27FC236}">
                      <a16:creationId xmlns:a16="http://schemas.microsoft.com/office/drawing/2014/main" id="{D05488B6-216A-4865-BDBA-E5EEA4794C59}"/>
                    </a:ext>
                  </a:extLst>
                </p:cNvPr>
                <p:cNvPicPr/>
                <p:nvPr/>
              </p:nvPicPr>
              <p:blipFill>
                <a:blip r:embed="rId51"/>
                <a:stretch>
                  <a:fillRect/>
                </a:stretch>
              </p:blipFill>
              <p:spPr>
                <a:xfrm>
                  <a:off x="9265457" y="5063417"/>
                  <a:ext cx="20016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40" name="Entrada de lápiz 39">
                  <a:extLst>
                    <a:ext uri="{FF2B5EF4-FFF2-40B4-BE49-F238E27FC236}">
                      <a16:creationId xmlns:a16="http://schemas.microsoft.com/office/drawing/2014/main" id="{30464AC7-1984-4A25-8F65-E44D4DBCCB49}"/>
                    </a:ext>
                  </a:extLst>
                </p14:cNvPr>
                <p14:cNvContentPartPr/>
                <p14:nvPr/>
              </p14:nvContentPartPr>
              <p14:xfrm>
                <a:off x="9509177" y="5113097"/>
                <a:ext cx="90360" cy="94320"/>
              </p14:xfrm>
            </p:contentPart>
          </mc:Choice>
          <mc:Fallback>
            <p:pic>
              <p:nvPicPr>
                <p:cNvPr id="40" name="Entrada de lápiz 39">
                  <a:extLst>
                    <a:ext uri="{FF2B5EF4-FFF2-40B4-BE49-F238E27FC236}">
                      <a16:creationId xmlns:a16="http://schemas.microsoft.com/office/drawing/2014/main" id="{30464AC7-1984-4A25-8F65-E44D4DBCCB49}"/>
                    </a:ext>
                  </a:extLst>
                </p:cNvPr>
                <p:cNvPicPr/>
                <p:nvPr/>
              </p:nvPicPr>
              <p:blipFill>
                <a:blip r:embed="rId53"/>
                <a:stretch>
                  <a:fillRect/>
                </a:stretch>
              </p:blipFill>
              <p:spPr>
                <a:xfrm>
                  <a:off x="9500177" y="5104457"/>
                  <a:ext cx="1080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41" name="Entrada de lápiz 40">
                  <a:extLst>
                    <a:ext uri="{FF2B5EF4-FFF2-40B4-BE49-F238E27FC236}">
                      <a16:creationId xmlns:a16="http://schemas.microsoft.com/office/drawing/2014/main" id="{F03552B2-CA1B-436C-B81B-0C33CA61E946}"/>
                    </a:ext>
                  </a:extLst>
                </p14:cNvPr>
                <p14:cNvContentPartPr/>
                <p14:nvPr/>
              </p14:nvContentPartPr>
              <p14:xfrm>
                <a:off x="9648497" y="5125697"/>
                <a:ext cx="123120" cy="97920"/>
              </p14:xfrm>
            </p:contentPart>
          </mc:Choice>
          <mc:Fallback>
            <p:pic>
              <p:nvPicPr>
                <p:cNvPr id="41" name="Entrada de lápiz 40">
                  <a:extLst>
                    <a:ext uri="{FF2B5EF4-FFF2-40B4-BE49-F238E27FC236}">
                      <a16:creationId xmlns:a16="http://schemas.microsoft.com/office/drawing/2014/main" id="{F03552B2-CA1B-436C-B81B-0C33CA61E946}"/>
                    </a:ext>
                  </a:extLst>
                </p:cNvPr>
                <p:cNvPicPr/>
                <p:nvPr/>
              </p:nvPicPr>
              <p:blipFill>
                <a:blip r:embed="rId55"/>
                <a:stretch>
                  <a:fillRect/>
                </a:stretch>
              </p:blipFill>
              <p:spPr>
                <a:xfrm>
                  <a:off x="9639857" y="5117057"/>
                  <a:ext cx="14076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42" name="Entrada de lápiz 41">
                  <a:extLst>
                    <a:ext uri="{FF2B5EF4-FFF2-40B4-BE49-F238E27FC236}">
                      <a16:creationId xmlns:a16="http://schemas.microsoft.com/office/drawing/2014/main" id="{6C7F24B4-27A4-4ABC-B4A4-A2A0B9872FD6}"/>
                    </a:ext>
                  </a:extLst>
                </p14:cNvPr>
                <p14:cNvContentPartPr/>
                <p14:nvPr/>
              </p14:nvContentPartPr>
              <p14:xfrm>
                <a:off x="9882857" y="4865777"/>
                <a:ext cx="164520" cy="380880"/>
              </p14:xfrm>
            </p:contentPart>
          </mc:Choice>
          <mc:Fallback>
            <p:pic>
              <p:nvPicPr>
                <p:cNvPr id="42" name="Entrada de lápiz 41">
                  <a:extLst>
                    <a:ext uri="{FF2B5EF4-FFF2-40B4-BE49-F238E27FC236}">
                      <a16:creationId xmlns:a16="http://schemas.microsoft.com/office/drawing/2014/main" id="{6C7F24B4-27A4-4ABC-B4A4-A2A0B9872FD6}"/>
                    </a:ext>
                  </a:extLst>
                </p:cNvPr>
                <p:cNvPicPr/>
                <p:nvPr/>
              </p:nvPicPr>
              <p:blipFill>
                <a:blip r:embed="rId57"/>
                <a:stretch>
                  <a:fillRect/>
                </a:stretch>
              </p:blipFill>
              <p:spPr>
                <a:xfrm>
                  <a:off x="9874217" y="4857137"/>
                  <a:ext cx="182160" cy="398520"/>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43" name="Entrada de lápiz 42">
                  <a:extLst>
                    <a:ext uri="{FF2B5EF4-FFF2-40B4-BE49-F238E27FC236}">
                      <a16:creationId xmlns:a16="http://schemas.microsoft.com/office/drawing/2014/main" id="{375240AF-E960-409B-9754-7BF51B4449C1}"/>
                    </a:ext>
                  </a:extLst>
                </p14:cNvPr>
                <p14:cNvContentPartPr/>
                <p14:nvPr/>
              </p14:nvContentPartPr>
              <p14:xfrm>
                <a:off x="10106417" y="5122457"/>
                <a:ext cx="82800" cy="171000"/>
              </p14:xfrm>
            </p:contentPart>
          </mc:Choice>
          <mc:Fallback>
            <p:pic>
              <p:nvPicPr>
                <p:cNvPr id="43" name="Entrada de lápiz 42">
                  <a:extLst>
                    <a:ext uri="{FF2B5EF4-FFF2-40B4-BE49-F238E27FC236}">
                      <a16:creationId xmlns:a16="http://schemas.microsoft.com/office/drawing/2014/main" id="{375240AF-E960-409B-9754-7BF51B4449C1}"/>
                    </a:ext>
                  </a:extLst>
                </p:cNvPr>
                <p:cNvPicPr/>
                <p:nvPr/>
              </p:nvPicPr>
              <p:blipFill>
                <a:blip r:embed="rId59"/>
                <a:stretch>
                  <a:fillRect/>
                </a:stretch>
              </p:blipFill>
              <p:spPr>
                <a:xfrm>
                  <a:off x="10097417" y="5113817"/>
                  <a:ext cx="100440" cy="188640"/>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44" name="Entrada de lápiz 43">
                  <a:extLst>
                    <a:ext uri="{FF2B5EF4-FFF2-40B4-BE49-F238E27FC236}">
                      <a16:creationId xmlns:a16="http://schemas.microsoft.com/office/drawing/2014/main" id="{B8BCED93-76C0-4A49-B20D-98B1C5DC91DB}"/>
                    </a:ext>
                  </a:extLst>
                </p14:cNvPr>
                <p14:cNvContentPartPr/>
                <p14:nvPr/>
              </p14:nvContentPartPr>
              <p14:xfrm>
                <a:off x="10287497" y="5181137"/>
                <a:ext cx="128520" cy="129960"/>
              </p14:xfrm>
            </p:contentPart>
          </mc:Choice>
          <mc:Fallback>
            <p:pic>
              <p:nvPicPr>
                <p:cNvPr id="44" name="Entrada de lápiz 43">
                  <a:extLst>
                    <a:ext uri="{FF2B5EF4-FFF2-40B4-BE49-F238E27FC236}">
                      <a16:creationId xmlns:a16="http://schemas.microsoft.com/office/drawing/2014/main" id="{B8BCED93-76C0-4A49-B20D-98B1C5DC91DB}"/>
                    </a:ext>
                  </a:extLst>
                </p:cNvPr>
                <p:cNvPicPr/>
                <p:nvPr/>
              </p:nvPicPr>
              <p:blipFill>
                <a:blip r:embed="rId61"/>
                <a:stretch>
                  <a:fillRect/>
                </a:stretch>
              </p:blipFill>
              <p:spPr>
                <a:xfrm>
                  <a:off x="10278497" y="5172137"/>
                  <a:ext cx="146160" cy="147600"/>
                </a:xfrm>
                <a:prstGeom prst="rect">
                  <a:avLst/>
                </a:prstGeom>
              </p:spPr>
            </p:pic>
          </mc:Fallback>
        </mc:AlternateContent>
      </p:grpSp>
      <p:grpSp>
        <p:nvGrpSpPr>
          <p:cNvPr id="50" name="Grupo 49">
            <a:extLst>
              <a:ext uri="{FF2B5EF4-FFF2-40B4-BE49-F238E27FC236}">
                <a16:creationId xmlns:a16="http://schemas.microsoft.com/office/drawing/2014/main" id="{E72CCDBF-6186-401F-B7DE-EB2705F66C5E}"/>
              </a:ext>
            </a:extLst>
          </p:cNvPr>
          <p:cNvGrpSpPr/>
          <p:nvPr/>
        </p:nvGrpSpPr>
        <p:grpSpPr>
          <a:xfrm>
            <a:off x="5594897" y="3116177"/>
            <a:ext cx="948240" cy="1312560"/>
            <a:chOff x="5594897" y="3116177"/>
            <a:chExt cx="948240" cy="1312560"/>
          </a:xfrm>
        </p:grpSpPr>
        <mc:AlternateContent xmlns:mc="http://schemas.openxmlformats.org/markup-compatibility/2006">
          <mc:Choice xmlns:p14="http://schemas.microsoft.com/office/powerpoint/2010/main" Requires="p14">
            <p:contentPart p14:bwMode="auto" r:id="rId62">
              <p14:nvContentPartPr>
                <p14:cNvPr id="12" name="Entrada de lápiz 11">
                  <a:extLst>
                    <a:ext uri="{FF2B5EF4-FFF2-40B4-BE49-F238E27FC236}">
                      <a16:creationId xmlns:a16="http://schemas.microsoft.com/office/drawing/2014/main" id="{2EE4335F-5E7D-4FE6-8B86-E7F8B28A787F}"/>
                    </a:ext>
                  </a:extLst>
                </p14:cNvPr>
                <p14:cNvContentPartPr/>
                <p14:nvPr/>
              </p14:nvContentPartPr>
              <p14:xfrm>
                <a:off x="5594897" y="3689657"/>
                <a:ext cx="207720" cy="553680"/>
              </p14:xfrm>
            </p:contentPart>
          </mc:Choice>
          <mc:Fallback>
            <p:pic>
              <p:nvPicPr>
                <p:cNvPr id="12" name="Entrada de lápiz 11">
                  <a:extLst>
                    <a:ext uri="{FF2B5EF4-FFF2-40B4-BE49-F238E27FC236}">
                      <a16:creationId xmlns:a16="http://schemas.microsoft.com/office/drawing/2014/main" id="{2EE4335F-5E7D-4FE6-8B86-E7F8B28A787F}"/>
                    </a:ext>
                  </a:extLst>
                </p:cNvPr>
                <p:cNvPicPr/>
                <p:nvPr/>
              </p:nvPicPr>
              <p:blipFill>
                <a:blip r:embed="rId63"/>
                <a:stretch>
                  <a:fillRect/>
                </a:stretch>
              </p:blipFill>
              <p:spPr>
                <a:xfrm>
                  <a:off x="5586257" y="3680657"/>
                  <a:ext cx="225360" cy="571320"/>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13" name="Entrada de lápiz 12">
                  <a:extLst>
                    <a:ext uri="{FF2B5EF4-FFF2-40B4-BE49-F238E27FC236}">
                      <a16:creationId xmlns:a16="http://schemas.microsoft.com/office/drawing/2014/main" id="{F9599584-F16B-406C-A2E5-D1B53974061C}"/>
                    </a:ext>
                  </a:extLst>
                </p14:cNvPr>
                <p14:cNvContentPartPr/>
                <p14:nvPr/>
              </p14:nvContentPartPr>
              <p14:xfrm>
                <a:off x="5941937" y="3673097"/>
                <a:ext cx="45360" cy="496080"/>
              </p14:xfrm>
            </p:contentPart>
          </mc:Choice>
          <mc:Fallback>
            <p:pic>
              <p:nvPicPr>
                <p:cNvPr id="13" name="Entrada de lápiz 12">
                  <a:extLst>
                    <a:ext uri="{FF2B5EF4-FFF2-40B4-BE49-F238E27FC236}">
                      <a16:creationId xmlns:a16="http://schemas.microsoft.com/office/drawing/2014/main" id="{F9599584-F16B-406C-A2E5-D1B53974061C}"/>
                    </a:ext>
                  </a:extLst>
                </p:cNvPr>
                <p:cNvPicPr/>
                <p:nvPr/>
              </p:nvPicPr>
              <p:blipFill>
                <a:blip r:embed="rId65"/>
                <a:stretch>
                  <a:fillRect/>
                </a:stretch>
              </p:blipFill>
              <p:spPr>
                <a:xfrm>
                  <a:off x="5932937" y="3664097"/>
                  <a:ext cx="63000" cy="513720"/>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15" name="Entrada de lápiz 14">
                  <a:extLst>
                    <a:ext uri="{FF2B5EF4-FFF2-40B4-BE49-F238E27FC236}">
                      <a16:creationId xmlns:a16="http://schemas.microsoft.com/office/drawing/2014/main" id="{6D9D3CB8-B3CD-4EAF-B391-C483D0A4DB19}"/>
                    </a:ext>
                  </a:extLst>
                </p14:cNvPr>
                <p14:cNvContentPartPr/>
                <p14:nvPr/>
              </p14:nvContentPartPr>
              <p14:xfrm>
                <a:off x="5605337" y="3116177"/>
                <a:ext cx="555480" cy="759240"/>
              </p14:xfrm>
            </p:contentPart>
          </mc:Choice>
          <mc:Fallback>
            <p:pic>
              <p:nvPicPr>
                <p:cNvPr id="15" name="Entrada de lápiz 14">
                  <a:extLst>
                    <a:ext uri="{FF2B5EF4-FFF2-40B4-BE49-F238E27FC236}">
                      <a16:creationId xmlns:a16="http://schemas.microsoft.com/office/drawing/2014/main" id="{6D9D3CB8-B3CD-4EAF-B391-C483D0A4DB19}"/>
                    </a:ext>
                  </a:extLst>
                </p:cNvPr>
                <p:cNvPicPr/>
                <p:nvPr/>
              </p:nvPicPr>
              <p:blipFill>
                <a:blip r:embed="rId67"/>
                <a:stretch>
                  <a:fillRect/>
                </a:stretch>
              </p:blipFill>
              <p:spPr>
                <a:xfrm>
                  <a:off x="5596337" y="3107537"/>
                  <a:ext cx="573120" cy="776880"/>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48" name="Entrada de lápiz 47">
                  <a:extLst>
                    <a:ext uri="{FF2B5EF4-FFF2-40B4-BE49-F238E27FC236}">
                      <a16:creationId xmlns:a16="http://schemas.microsoft.com/office/drawing/2014/main" id="{4AB0042C-1AE6-4E57-8F3D-36A963B5A621}"/>
                    </a:ext>
                  </a:extLst>
                </p14:cNvPr>
                <p14:cNvContentPartPr/>
                <p14:nvPr/>
              </p14:nvContentPartPr>
              <p14:xfrm>
                <a:off x="6247577" y="3322457"/>
                <a:ext cx="279360" cy="1017000"/>
              </p14:xfrm>
            </p:contentPart>
          </mc:Choice>
          <mc:Fallback>
            <p:pic>
              <p:nvPicPr>
                <p:cNvPr id="48" name="Entrada de lápiz 47">
                  <a:extLst>
                    <a:ext uri="{FF2B5EF4-FFF2-40B4-BE49-F238E27FC236}">
                      <a16:creationId xmlns:a16="http://schemas.microsoft.com/office/drawing/2014/main" id="{4AB0042C-1AE6-4E57-8F3D-36A963B5A621}"/>
                    </a:ext>
                  </a:extLst>
                </p:cNvPr>
                <p:cNvPicPr/>
                <p:nvPr/>
              </p:nvPicPr>
              <p:blipFill>
                <a:blip r:embed="rId69"/>
                <a:stretch>
                  <a:fillRect/>
                </a:stretch>
              </p:blipFill>
              <p:spPr>
                <a:xfrm>
                  <a:off x="6238577" y="3313457"/>
                  <a:ext cx="297000" cy="1034640"/>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49" name="Entrada de lápiz 48">
                  <a:extLst>
                    <a:ext uri="{FF2B5EF4-FFF2-40B4-BE49-F238E27FC236}">
                      <a16:creationId xmlns:a16="http://schemas.microsoft.com/office/drawing/2014/main" id="{F78926D0-80CA-4CDA-A0E1-EE83B4DE6A60}"/>
                    </a:ext>
                  </a:extLst>
                </p14:cNvPr>
                <p14:cNvContentPartPr/>
                <p14:nvPr/>
              </p14:nvContentPartPr>
              <p14:xfrm>
                <a:off x="6262697" y="3232457"/>
                <a:ext cx="280440" cy="1196280"/>
              </p14:xfrm>
            </p:contentPart>
          </mc:Choice>
          <mc:Fallback>
            <p:pic>
              <p:nvPicPr>
                <p:cNvPr id="49" name="Entrada de lápiz 48">
                  <a:extLst>
                    <a:ext uri="{FF2B5EF4-FFF2-40B4-BE49-F238E27FC236}">
                      <a16:creationId xmlns:a16="http://schemas.microsoft.com/office/drawing/2014/main" id="{F78926D0-80CA-4CDA-A0E1-EE83B4DE6A60}"/>
                    </a:ext>
                  </a:extLst>
                </p:cNvPr>
                <p:cNvPicPr/>
                <p:nvPr/>
              </p:nvPicPr>
              <p:blipFill>
                <a:blip r:embed="rId71"/>
                <a:stretch>
                  <a:fillRect/>
                </a:stretch>
              </p:blipFill>
              <p:spPr>
                <a:xfrm>
                  <a:off x="6254057" y="3223817"/>
                  <a:ext cx="298080" cy="1213920"/>
                </a:xfrm>
                <a:prstGeom prst="rect">
                  <a:avLst/>
                </a:prstGeom>
              </p:spPr>
            </p:pic>
          </mc:Fallback>
        </mc:AlternateContent>
      </p:grpSp>
      <p:grpSp>
        <p:nvGrpSpPr>
          <p:cNvPr id="53" name="Grupo 52">
            <a:extLst>
              <a:ext uri="{FF2B5EF4-FFF2-40B4-BE49-F238E27FC236}">
                <a16:creationId xmlns:a16="http://schemas.microsoft.com/office/drawing/2014/main" id="{2805C39B-46ED-4C12-8F8D-A95FDF6E9A33}"/>
              </a:ext>
            </a:extLst>
          </p:cNvPr>
          <p:cNvGrpSpPr/>
          <p:nvPr/>
        </p:nvGrpSpPr>
        <p:grpSpPr>
          <a:xfrm>
            <a:off x="8479577" y="3908177"/>
            <a:ext cx="120600" cy="237960"/>
            <a:chOff x="8479577" y="3908177"/>
            <a:chExt cx="120600" cy="237960"/>
          </a:xfrm>
        </p:grpSpPr>
        <mc:AlternateContent xmlns:mc="http://schemas.openxmlformats.org/markup-compatibility/2006">
          <mc:Choice xmlns:p14="http://schemas.microsoft.com/office/powerpoint/2010/main" Requires="p14">
            <p:contentPart p14:bwMode="auto" r:id="rId72">
              <p14:nvContentPartPr>
                <p14:cNvPr id="51" name="Entrada de lápiz 50">
                  <a:extLst>
                    <a:ext uri="{FF2B5EF4-FFF2-40B4-BE49-F238E27FC236}">
                      <a16:creationId xmlns:a16="http://schemas.microsoft.com/office/drawing/2014/main" id="{495A06CD-8201-4610-8D6F-1FA7FECFAE25}"/>
                    </a:ext>
                  </a:extLst>
                </p14:cNvPr>
                <p14:cNvContentPartPr/>
                <p14:nvPr/>
              </p14:nvContentPartPr>
              <p14:xfrm>
                <a:off x="8500457" y="3929417"/>
                <a:ext cx="88560" cy="216720"/>
              </p14:xfrm>
            </p:contentPart>
          </mc:Choice>
          <mc:Fallback>
            <p:pic>
              <p:nvPicPr>
                <p:cNvPr id="51" name="Entrada de lápiz 50">
                  <a:extLst>
                    <a:ext uri="{FF2B5EF4-FFF2-40B4-BE49-F238E27FC236}">
                      <a16:creationId xmlns:a16="http://schemas.microsoft.com/office/drawing/2014/main" id="{495A06CD-8201-4610-8D6F-1FA7FECFAE25}"/>
                    </a:ext>
                  </a:extLst>
                </p:cNvPr>
                <p:cNvPicPr/>
                <p:nvPr/>
              </p:nvPicPr>
              <p:blipFill>
                <a:blip r:embed="rId73"/>
                <a:stretch>
                  <a:fillRect/>
                </a:stretch>
              </p:blipFill>
              <p:spPr>
                <a:xfrm>
                  <a:off x="8491457" y="3920777"/>
                  <a:ext cx="106200" cy="234360"/>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52" name="Entrada de lápiz 51">
                  <a:extLst>
                    <a:ext uri="{FF2B5EF4-FFF2-40B4-BE49-F238E27FC236}">
                      <a16:creationId xmlns:a16="http://schemas.microsoft.com/office/drawing/2014/main" id="{F444C945-CE65-41FB-B913-30E203215B15}"/>
                    </a:ext>
                  </a:extLst>
                </p14:cNvPr>
                <p14:cNvContentPartPr/>
                <p14:nvPr/>
              </p14:nvContentPartPr>
              <p14:xfrm>
                <a:off x="8479577" y="3908177"/>
                <a:ext cx="120600" cy="206280"/>
              </p14:xfrm>
            </p:contentPart>
          </mc:Choice>
          <mc:Fallback>
            <p:pic>
              <p:nvPicPr>
                <p:cNvPr id="52" name="Entrada de lápiz 51">
                  <a:extLst>
                    <a:ext uri="{FF2B5EF4-FFF2-40B4-BE49-F238E27FC236}">
                      <a16:creationId xmlns:a16="http://schemas.microsoft.com/office/drawing/2014/main" id="{F444C945-CE65-41FB-B913-30E203215B15}"/>
                    </a:ext>
                  </a:extLst>
                </p:cNvPr>
                <p:cNvPicPr/>
                <p:nvPr/>
              </p:nvPicPr>
              <p:blipFill>
                <a:blip r:embed="rId75"/>
                <a:stretch>
                  <a:fillRect/>
                </a:stretch>
              </p:blipFill>
              <p:spPr>
                <a:xfrm>
                  <a:off x="8470577" y="3899177"/>
                  <a:ext cx="138240" cy="223920"/>
                </a:xfrm>
                <a:prstGeom prst="rect">
                  <a:avLst/>
                </a:prstGeom>
              </p:spPr>
            </p:pic>
          </mc:Fallback>
        </mc:AlternateContent>
      </p:grpSp>
      <p:grpSp>
        <p:nvGrpSpPr>
          <p:cNvPr id="63" name="Grupo 62">
            <a:extLst>
              <a:ext uri="{FF2B5EF4-FFF2-40B4-BE49-F238E27FC236}">
                <a16:creationId xmlns:a16="http://schemas.microsoft.com/office/drawing/2014/main" id="{2ED32823-978A-457E-9274-3073D68BA0F8}"/>
              </a:ext>
            </a:extLst>
          </p:cNvPr>
          <p:cNvGrpSpPr/>
          <p:nvPr/>
        </p:nvGrpSpPr>
        <p:grpSpPr>
          <a:xfrm>
            <a:off x="6663377" y="3657257"/>
            <a:ext cx="4399200" cy="786240"/>
            <a:chOff x="6663377" y="3657257"/>
            <a:chExt cx="4399200" cy="786240"/>
          </a:xfrm>
        </p:grpSpPr>
        <mc:AlternateContent xmlns:mc="http://schemas.openxmlformats.org/markup-compatibility/2006">
          <mc:Choice xmlns:p14="http://schemas.microsoft.com/office/powerpoint/2010/main" Requires="p14">
            <p:contentPart p14:bwMode="auto" r:id="rId76">
              <p14:nvContentPartPr>
                <p14:cNvPr id="54" name="Entrada de lápiz 53">
                  <a:extLst>
                    <a:ext uri="{FF2B5EF4-FFF2-40B4-BE49-F238E27FC236}">
                      <a16:creationId xmlns:a16="http://schemas.microsoft.com/office/drawing/2014/main" id="{BF4AC831-D85F-4B35-AA1F-42B8253E9A8E}"/>
                    </a:ext>
                  </a:extLst>
                </p14:cNvPr>
                <p14:cNvContentPartPr/>
                <p14:nvPr/>
              </p14:nvContentPartPr>
              <p14:xfrm>
                <a:off x="6933737" y="3733577"/>
                <a:ext cx="3882240" cy="530280"/>
              </p14:xfrm>
            </p:contentPart>
          </mc:Choice>
          <mc:Fallback>
            <p:pic>
              <p:nvPicPr>
                <p:cNvPr id="54" name="Entrada de lápiz 53">
                  <a:extLst>
                    <a:ext uri="{FF2B5EF4-FFF2-40B4-BE49-F238E27FC236}">
                      <a16:creationId xmlns:a16="http://schemas.microsoft.com/office/drawing/2014/main" id="{BF4AC831-D85F-4B35-AA1F-42B8253E9A8E}"/>
                    </a:ext>
                  </a:extLst>
                </p:cNvPr>
                <p:cNvPicPr/>
                <p:nvPr/>
              </p:nvPicPr>
              <p:blipFill>
                <a:blip r:embed="rId77"/>
                <a:stretch>
                  <a:fillRect/>
                </a:stretch>
              </p:blipFill>
              <p:spPr>
                <a:xfrm>
                  <a:off x="6929417" y="3729257"/>
                  <a:ext cx="3890880" cy="538920"/>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55" name="Entrada de lápiz 54">
                  <a:extLst>
                    <a:ext uri="{FF2B5EF4-FFF2-40B4-BE49-F238E27FC236}">
                      <a16:creationId xmlns:a16="http://schemas.microsoft.com/office/drawing/2014/main" id="{544740DB-D572-4E7F-8E63-17B559F70B7A}"/>
                    </a:ext>
                  </a:extLst>
                </p14:cNvPr>
                <p14:cNvContentPartPr/>
                <p14:nvPr/>
              </p14:nvContentPartPr>
              <p14:xfrm>
                <a:off x="6857417" y="4277177"/>
                <a:ext cx="4094640" cy="161640"/>
              </p14:xfrm>
            </p:contentPart>
          </mc:Choice>
          <mc:Fallback>
            <p:pic>
              <p:nvPicPr>
                <p:cNvPr id="55" name="Entrada de lápiz 54">
                  <a:extLst>
                    <a:ext uri="{FF2B5EF4-FFF2-40B4-BE49-F238E27FC236}">
                      <a16:creationId xmlns:a16="http://schemas.microsoft.com/office/drawing/2014/main" id="{544740DB-D572-4E7F-8E63-17B559F70B7A}"/>
                    </a:ext>
                  </a:extLst>
                </p:cNvPr>
                <p:cNvPicPr/>
                <p:nvPr/>
              </p:nvPicPr>
              <p:blipFill>
                <a:blip r:embed="rId79"/>
                <a:stretch>
                  <a:fillRect/>
                </a:stretch>
              </p:blipFill>
              <p:spPr>
                <a:xfrm>
                  <a:off x="6853097" y="4272857"/>
                  <a:ext cx="4103280" cy="170280"/>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6" name="Entrada de lápiz 55">
                  <a:extLst>
                    <a:ext uri="{FF2B5EF4-FFF2-40B4-BE49-F238E27FC236}">
                      <a16:creationId xmlns:a16="http://schemas.microsoft.com/office/drawing/2014/main" id="{F3B0C90F-9290-4CF3-BC14-C5B12F4C4D44}"/>
                    </a:ext>
                  </a:extLst>
                </p14:cNvPr>
                <p14:cNvContentPartPr/>
                <p14:nvPr/>
              </p14:nvContentPartPr>
              <p14:xfrm>
                <a:off x="10632737" y="4258457"/>
                <a:ext cx="218160" cy="82080"/>
              </p14:xfrm>
            </p:contentPart>
          </mc:Choice>
          <mc:Fallback>
            <p:pic>
              <p:nvPicPr>
                <p:cNvPr id="56" name="Entrada de lápiz 55">
                  <a:extLst>
                    <a:ext uri="{FF2B5EF4-FFF2-40B4-BE49-F238E27FC236}">
                      <a16:creationId xmlns:a16="http://schemas.microsoft.com/office/drawing/2014/main" id="{F3B0C90F-9290-4CF3-BC14-C5B12F4C4D44}"/>
                    </a:ext>
                  </a:extLst>
                </p:cNvPr>
                <p:cNvPicPr/>
                <p:nvPr/>
              </p:nvPicPr>
              <p:blipFill>
                <a:blip r:embed="rId81"/>
                <a:stretch>
                  <a:fillRect/>
                </a:stretch>
              </p:blipFill>
              <p:spPr>
                <a:xfrm>
                  <a:off x="10628417" y="4254137"/>
                  <a:ext cx="226800" cy="9072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7" name="Entrada de lápiz 56">
                  <a:extLst>
                    <a:ext uri="{FF2B5EF4-FFF2-40B4-BE49-F238E27FC236}">
                      <a16:creationId xmlns:a16="http://schemas.microsoft.com/office/drawing/2014/main" id="{A3CD0C4F-EFB3-4835-8540-8EFBECDE9463}"/>
                    </a:ext>
                  </a:extLst>
                </p14:cNvPr>
                <p14:cNvContentPartPr/>
                <p14:nvPr/>
              </p14:nvContentPartPr>
              <p14:xfrm>
                <a:off x="10752617" y="4188977"/>
                <a:ext cx="309960" cy="254520"/>
              </p14:xfrm>
            </p:contentPart>
          </mc:Choice>
          <mc:Fallback>
            <p:pic>
              <p:nvPicPr>
                <p:cNvPr id="57" name="Entrada de lápiz 56">
                  <a:extLst>
                    <a:ext uri="{FF2B5EF4-FFF2-40B4-BE49-F238E27FC236}">
                      <a16:creationId xmlns:a16="http://schemas.microsoft.com/office/drawing/2014/main" id="{A3CD0C4F-EFB3-4835-8540-8EFBECDE9463}"/>
                    </a:ext>
                  </a:extLst>
                </p:cNvPr>
                <p:cNvPicPr/>
                <p:nvPr/>
              </p:nvPicPr>
              <p:blipFill>
                <a:blip r:embed="rId83"/>
                <a:stretch>
                  <a:fillRect/>
                </a:stretch>
              </p:blipFill>
              <p:spPr>
                <a:xfrm>
                  <a:off x="10748297" y="4184657"/>
                  <a:ext cx="318600" cy="26316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9" name="Entrada de lápiz 58">
                  <a:extLst>
                    <a:ext uri="{FF2B5EF4-FFF2-40B4-BE49-F238E27FC236}">
                      <a16:creationId xmlns:a16="http://schemas.microsoft.com/office/drawing/2014/main" id="{89DBA058-019D-427F-8372-2D4E477BA466}"/>
                    </a:ext>
                  </a:extLst>
                </p14:cNvPr>
                <p14:cNvContentPartPr/>
                <p14:nvPr/>
              </p14:nvContentPartPr>
              <p14:xfrm>
                <a:off x="6663377" y="3657257"/>
                <a:ext cx="2253600" cy="470880"/>
              </p14:xfrm>
            </p:contentPart>
          </mc:Choice>
          <mc:Fallback>
            <p:pic>
              <p:nvPicPr>
                <p:cNvPr id="59" name="Entrada de lápiz 58">
                  <a:extLst>
                    <a:ext uri="{FF2B5EF4-FFF2-40B4-BE49-F238E27FC236}">
                      <a16:creationId xmlns:a16="http://schemas.microsoft.com/office/drawing/2014/main" id="{89DBA058-019D-427F-8372-2D4E477BA466}"/>
                    </a:ext>
                  </a:extLst>
                </p:cNvPr>
                <p:cNvPicPr/>
                <p:nvPr/>
              </p:nvPicPr>
              <p:blipFill>
                <a:blip r:embed="rId85"/>
                <a:stretch>
                  <a:fillRect/>
                </a:stretch>
              </p:blipFill>
              <p:spPr>
                <a:xfrm>
                  <a:off x="6659057" y="3652937"/>
                  <a:ext cx="2262240" cy="47952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1" name="Entrada de lápiz 60">
                  <a:extLst>
                    <a:ext uri="{FF2B5EF4-FFF2-40B4-BE49-F238E27FC236}">
                      <a16:creationId xmlns:a16="http://schemas.microsoft.com/office/drawing/2014/main" id="{94B801E6-C182-488F-9D7D-39B7280B3AAA}"/>
                    </a:ext>
                  </a:extLst>
                </p14:cNvPr>
                <p14:cNvContentPartPr/>
                <p14:nvPr/>
              </p14:nvContentPartPr>
              <p14:xfrm>
                <a:off x="6944537" y="4229297"/>
                <a:ext cx="1922040" cy="92880"/>
              </p14:xfrm>
            </p:contentPart>
          </mc:Choice>
          <mc:Fallback>
            <p:pic>
              <p:nvPicPr>
                <p:cNvPr id="61" name="Entrada de lápiz 60">
                  <a:extLst>
                    <a:ext uri="{FF2B5EF4-FFF2-40B4-BE49-F238E27FC236}">
                      <a16:creationId xmlns:a16="http://schemas.microsoft.com/office/drawing/2014/main" id="{94B801E6-C182-488F-9D7D-39B7280B3AAA}"/>
                    </a:ext>
                  </a:extLst>
                </p:cNvPr>
                <p:cNvPicPr/>
                <p:nvPr/>
              </p:nvPicPr>
              <p:blipFill>
                <a:blip r:embed="rId87"/>
                <a:stretch>
                  <a:fillRect/>
                </a:stretch>
              </p:blipFill>
              <p:spPr>
                <a:xfrm>
                  <a:off x="6940217" y="4224977"/>
                  <a:ext cx="1930680" cy="1015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2" name="Entrada de lápiz 61">
                  <a:extLst>
                    <a:ext uri="{FF2B5EF4-FFF2-40B4-BE49-F238E27FC236}">
                      <a16:creationId xmlns:a16="http://schemas.microsoft.com/office/drawing/2014/main" id="{A32D9869-EC89-428C-9D2F-A6CE6E7A975B}"/>
                    </a:ext>
                  </a:extLst>
                </p14:cNvPr>
                <p14:cNvContentPartPr/>
                <p14:nvPr/>
              </p14:nvContentPartPr>
              <p14:xfrm>
                <a:off x="8774057" y="4027337"/>
                <a:ext cx="209160" cy="263880"/>
              </p14:xfrm>
            </p:contentPart>
          </mc:Choice>
          <mc:Fallback>
            <p:pic>
              <p:nvPicPr>
                <p:cNvPr id="62" name="Entrada de lápiz 61">
                  <a:extLst>
                    <a:ext uri="{FF2B5EF4-FFF2-40B4-BE49-F238E27FC236}">
                      <a16:creationId xmlns:a16="http://schemas.microsoft.com/office/drawing/2014/main" id="{A32D9869-EC89-428C-9D2F-A6CE6E7A975B}"/>
                    </a:ext>
                  </a:extLst>
                </p:cNvPr>
                <p:cNvPicPr/>
                <p:nvPr/>
              </p:nvPicPr>
              <p:blipFill>
                <a:blip r:embed="rId89"/>
                <a:stretch>
                  <a:fillRect/>
                </a:stretch>
              </p:blipFill>
              <p:spPr>
                <a:xfrm>
                  <a:off x="8769737" y="4023017"/>
                  <a:ext cx="217800" cy="272520"/>
                </a:xfrm>
                <a:prstGeom prst="rect">
                  <a:avLst/>
                </a:prstGeom>
              </p:spPr>
            </p:pic>
          </mc:Fallback>
        </mc:AlternateContent>
      </p:grpSp>
    </p:spTree>
    <p:extLst>
      <p:ext uri="{BB962C8B-B14F-4D97-AF65-F5344CB8AC3E}">
        <p14:creationId xmlns:p14="http://schemas.microsoft.com/office/powerpoint/2010/main" val="414592639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7B7A5DB-0A9A-4F73-B1A9-A5E6CC411703}"/>
              </a:ext>
            </a:extLst>
          </p:cNvPr>
          <p:cNvSpPr>
            <a:spLocks noGrp="1"/>
          </p:cNvSpPr>
          <p:nvPr>
            <p:ph type="title"/>
          </p:nvPr>
        </p:nvSpPr>
        <p:spPr/>
        <p:txBody>
          <a:bodyPr/>
          <a:lstStyle/>
          <a:p>
            <a:r>
              <a:rPr lang="es-CL" dirty="0">
                <a:solidFill>
                  <a:schemeClr val="accent6">
                    <a:lumMod val="50000"/>
                  </a:schemeClr>
                </a:solidFill>
              </a:rPr>
              <a:t>Actividad</a:t>
            </a:r>
          </a:p>
        </p:txBody>
      </p:sp>
      <p:sp>
        <p:nvSpPr>
          <p:cNvPr id="6" name="Marcador de contenido 5">
            <a:extLst>
              <a:ext uri="{FF2B5EF4-FFF2-40B4-BE49-F238E27FC236}">
                <a16:creationId xmlns:a16="http://schemas.microsoft.com/office/drawing/2014/main" id="{757DCFAC-9D7F-4B4E-8331-AE015F129D8B}"/>
              </a:ext>
            </a:extLst>
          </p:cNvPr>
          <p:cNvSpPr>
            <a:spLocks noGrp="1"/>
          </p:cNvSpPr>
          <p:nvPr>
            <p:ph idx="1"/>
          </p:nvPr>
        </p:nvSpPr>
        <p:spPr/>
        <p:txBody>
          <a:bodyPr/>
          <a:lstStyle/>
          <a:p>
            <a:r>
              <a:rPr lang="es-CL" dirty="0"/>
              <a:t>Dirigirse a:</a:t>
            </a:r>
          </a:p>
          <a:p>
            <a:pPr marL="228600" indent="0">
              <a:buNone/>
            </a:pPr>
            <a:r>
              <a:rPr lang="es-CL" dirty="0">
                <a:hlinkClick r:id="rId2"/>
              </a:rPr>
              <a:t>https://www.educaplus.org/luz/lente2.html</a:t>
            </a:r>
            <a:endParaRPr lang="es-CL" dirty="0"/>
          </a:p>
          <a:p>
            <a:pPr marL="228600" indent="0">
              <a:buNone/>
            </a:pPr>
            <a:endParaRPr lang="es-CL" dirty="0"/>
          </a:p>
          <a:p>
            <a:pPr marL="228600" indent="0">
              <a:buNone/>
            </a:pPr>
            <a:r>
              <a:rPr lang="es-CL" dirty="0"/>
              <a:t>Si dejo quieto el lápiz, ¿qué puedo mover para lograr que la imagen cambie de tamaño?</a:t>
            </a:r>
          </a:p>
          <a:p>
            <a:pPr marL="228600" indent="0">
              <a:buNone/>
            </a:pPr>
            <a:r>
              <a:rPr lang="es-CL" dirty="0"/>
              <a:t>¿Cómo se ve el lente al hacer esa modificación?</a:t>
            </a:r>
          </a:p>
        </p:txBody>
      </p:sp>
    </p:spTree>
    <p:extLst>
      <p:ext uri="{BB962C8B-B14F-4D97-AF65-F5344CB8AC3E}">
        <p14:creationId xmlns:p14="http://schemas.microsoft.com/office/powerpoint/2010/main" val="74559034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18D0002-179F-4814-93CA-57FFE5392D09}"/>
              </a:ext>
            </a:extLst>
          </p:cNvPr>
          <p:cNvSpPr>
            <a:spLocks noGrp="1"/>
          </p:cNvSpPr>
          <p:nvPr>
            <p:ph type="title"/>
          </p:nvPr>
        </p:nvSpPr>
        <p:spPr/>
        <p:txBody>
          <a:bodyPr/>
          <a:lstStyle/>
          <a:p>
            <a:r>
              <a:rPr lang="es-CL" dirty="0"/>
              <a:t>Ecuación de la lente delgada</a:t>
            </a:r>
          </a:p>
        </p:txBody>
      </p:sp>
      <p:sp>
        <p:nvSpPr>
          <p:cNvPr id="3" name="Marcador de contenido 2">
            <a:extLst>
              <a:ext uri="{FF2B5EF4-FFF2-40B4-BE49-F238E27FC236}">
                <a16:creationId xmlns:a16="http://schemas.microsoft.com/office/drawing/2014/main" id="{7AF830AF-BEB9-4C63-8A74-72716DD436D3}"/>
              </a:ext>
            </a:extLst>
          </p:cNvPr>
          <p:cNvSpPr>
            <a:spLocks noGrp="1"/>
          </p:cNvSpPr>
          <p:nvPr>
            <p:ph idx="1"/>
          </p:nvPr>
        </p:nvSpPr>
        <p:spPr>
          <a:xfrm>
            <a:off x="547747" y="1793777"/>
            <a:ext cx="10515600" cy="3998306"/>
          </a:xfrm>
        </p:spPr>
        <p:txBody>
          <a:bodyPr/>
          <a:lstStyle/>
          <a:p>
            <a:pPr marL="228600" indent="0">
              <a:buNone/>
            </a:pPr>
            <a:r>
              <a:rPr lang="es-MX" dirty="0"/>
              <a:t>En esta actividad vas a medir las relaciones entre algunas variables: </a:t>
            </a:r>
          </a:p>
          <a:p>
            <a:pPr marL="228600" indent="0">
              <a:buNone/>
            </a:pPr>
            <a:r>
              <a:rPr lang="es-MX" dirty="0"/>
              <a:t>s : Distancia entre el objeto y la lente </a:t>
            </a:r>
          </a:p>
          <a:p>
            <a:pPr marL="228600" indent="0">
              <a:buNone/>
            </a:pPr>
            <a:r>
              <a:rPr lang="es-MX" dirty="0"/>
              <a:t> s′ : Distancia entre la imagen y la lente </a:t>
            </a:r>
          </a:p>
          <a:p>
            <a:pPr marL="228600" indent="0">
              <a:buNone/>
            </a:pPr>
            <a:r>
              <a:rPr lang="es-MX" dirty="0"/>
              <a:t>f : Distancia entre focos y la lente </a:t>
            </a:r>
            <a:endParaRPr lang="es-CL" dirty="0"/>
          </a:p>
        </p:txBody>
      </p:sp>
      <p:grpSp>
        <p:nvGrpSpPr>
          <p:cNvPr id="45" name="Grupo 44">
            <a:extLst>
              <a:ext uri="{FF2B5EF4-FFF2-40B4-BE49-F238E27FC236}">
                <a16:creationId xmlns:a16="http://schemas.microsoft.com/office/drawing/2014/main" id="{26E9F793-16D5-478D-8380-6D3D2F2DF074}"/>
              </a:ext>
            </a:extLst>
          </p:cNvPr>
          <p:cNvGrpSpPr/>
          <p:nvPr/>
        </p:nvGrpSpPr>
        <p:grpSpPr>
          <a:xfrm>
            <a:off x="7294671" y="5221155"/>
            <a:ext cx="1837224" cy="766041"/>
            <a:chOff x="7294671" y="5221155"/>
            <a:chExt cx="1837224" cy="766041"/>
          </a:xfrm>
        </p:grpSpPr>
        <mc:AlternateContent xmlns:mc="http://schemas.openxmlformats.org/markup-compatibility/2006">
          <mc:Choice xmlns:p14="http://schemas.microsoft.com/office/powerpoint/2010/main" Requires="p14">
            <p:contentPart p14:bwMode="auto" r:id="rId2">
              <p14:nvContentPartPr>
                <p14:cNvPr id="43" name="Entrada de lápiz 42">
                  <a:extLst>
                    <a:ext uri="{FF2B5EF4-FFF2-40B4-BE49-F238E27FC236}">
                      <a16:creationId xmlns:a16="http://schemas.microsoft.com/office/drawing/2014/main" id="{B8488CE1-1ECC-4471-B609-2E0ED92F71F3}"/>
                    </a:ext>
                  </a:extLst>
                </p14:cNvPr>
                <p14:cNvContentPartPr/>
                <p14:nvPr/>
              </p14:nvContentPartPr>
              <p14:xfrm>
                <a:off x="7294671" y="5221155"/>
                <a:ext cx="1837224" cy="469491"/>
              </p14:xfrm>
            </p:contentPart>
          </mc:Choice>
          <mc:Fallback>
            <p:pic>
              <p:nvPicPr>
                <p:cNvPr id="43" name="Entrada de lápiz 42">
                  <a:extLst>
                    <a:ext uri="{FF2B5EF4-FFF2-40B4-BE49-F238E27FC236}">
                      <a16:creationId xmlns:a16="http://schemas.microsoft.com/office/drawing/2014/main" id="{B8488CE1-1ECC-4471-B609-2E0ED92F71F3}"/>
                    </a:ext>
                  </a:extLst>
                </p:cNvPr>
                <p:cNvPicPr/>
                <p:nvPr/>
              </p:nvPicPr>
              <p:blipFill>
                <a:blip r:embed="rId3"/>
                <a:stretch>
                  <a:fillRect/>
                </a:stretch>
              </p:blipFill>
              <p:spPr>
                <a:xfrm>
                  <a:off x="7290351" y="5216835"/>
                  <a:ext cx="1845865" cy="478132"/>
                </a:xfrm>
                <a:prstGeom prst="rect">
                  <a:avLst/>
                </a:prstGeom>
              </p:spPr>
            </p:pic>
          </mc:Fallback>
        </mc:AlternateContent>
        <mc:AlternateContent xmlns:mc="http://schemas.openxmlformats.org/markup-compatibility/2006">
          <mc:Choice xmlns:p14="http://schemas.microsoft.com/office/powerpoint/2010/main" Requires="p14">
            <p:contentPart p14:bwMode="auto" r:id="rId4">
              <p14:nvContentPartPr>
                <p14:cNvPr id="44" name="Entrada de lápiz 43">
                  <a:extLst>
                    <a:ext uri="{FF2B5EF4-FFF2-40B4-BE49-F238E27FC236}">
                      <a16:creationId xmlns:a16="http://schemas.microsoft.com/office/drawing/2014/main" id="{E411B092-F3F4-464A-9C3C-304366E17F88}"/>
                    </a:ext>
                  </a:extLst>
                </p14:cNvPr>
                <p14:cNvContentPartPr/>
                <p14:nvPr/>
              </p14:nvContentPartPr>
              <p14:xfrm>
                <a:off x="7893868" y="5792083"/>
                <a:ext cx="242783" cy="195113"/>
              </p14:xfrm>
            </p:contentPart>
          </mc:Choice>
          <mc:Fallback>
            <p:pic>
              <p:nvPicPr>
                <p:cNvPr id="44" name="Entrada de lápiz 43">
                  <a:extLst>
                    <a:ext uri="{FF2B5EF4-FFF2-40B4-BE49-F238E27FC236}">
                      <a16:creationId xmlns:a16="http://schemas.microsoft.com/office/drawing/2014/main" id="{E411B092-F3F4-464A-9C3C-304366E17F88}"/>
                    </a:ext>
                  </a:extLst>
                </p:cNvPr>
                <p:cNvPicPr/>
                <p:nvPr/>
              </p:nvPicPr>
              <p:blipFill>
                <a:blip r:embed="rId5"/>
                <a:stretch>
                  <a:fillRect/>
                </a:stretch>
              </p:blipFill>
              <p:spPr>
                <a:xfrm>
                  <a:off x="7889552" y="5787763"/>
                  <a:ext cx="251415" cy="203753"/>
                </a:xfrm>
                <a:prstGeom prst="rect">
                  <a:avLst/>
                </a:prstGeom>
              </p:spPr>
            </p:pic>
          </mc:Fallback>
        </mc:AlternateContent>
      </p:grpSp>
      <mc:AlternateContent xmlns:mc="http://schemas.openxmlformats.org/markup-compatibility/2006">
        <mc:Choice xmlns:p14="http://schemas.microsoft.com/office/powerpoint/2010/main" Requires="p14">
          <p:contentPart p14:bwMode="auto" r:id="rId6">
            <p14:nvContentPartPr>
              <p14:cNvPr id="46" name="Entrada de lápiz 45">
                <a:extLst>
                  <a:ext uri="{FF2B5EF4-FFF2-40B4-BE49-F238E27FC236}">
                    <a16:creationId xmlns:a16="http://schemas.microsoft.com/office/drawing/2014/main" id="{ABBFF420-130A-4984-BC2E-BDF8CCB86B68}"/>
                  </a:ext>
                </a:extLst>
              </p14:cNvPr>
              <p14:cNvContentPartPr/>
              <p14:nvPr/>
            </p14:nvContentPartPr>
            <p14:xfrm>
              <a:off x="9054847" y="5892966"/>
              <a:ext cx="2570838" cy="688993"/>
            </p14:xfrm>
          </p:contentPart>
        </mc:Choice>
        <mc:Fallback>
          <p:pic>
            <p:nvPicPr>
              <p:cNvPr id="46" name="Entrada de lápiz 45">
                <a:extLst>
                  <a:ext uri="{FF2B5EF4-FFF2-40B4-BE49-F238E27FC236}">
                    <a16:creationId xmlns:a16="http://schemas.microsoft.com/office/drawing/2014/main" id="{ABBFF420-130A-4984-BC2E-BDF8CCB86B68}"/>
                  </a:ext>
                </a:extLst>
              </p:cNvPr>
              <p:cNvPicPr/>
              <p:nvPr/>
            </p:nvPicPr>
            <p:blipFill>
              <a:blip r:embed="rId7"/>
              <a:stretch>
                <a:fillRect/>
              </a:stretch>
            </p:blipFill>
            <p:spPr>
              <a:xfrm>
                <a:off x="9050527" y="5888646"/>
                <a:ext cx="2579477" cy="697632"/>
              </a:xfrm>
              <a:prstGeom prst="rect">
                <a:avLst/>
              </a:prstGeom>
            </p:spPr>
          </p:pic>
        </mc:Fallback>
      </mc:AlternateContent>
      <p:grpSp>
        <p:nvGrpSpPr>
          <p:cNvPr id="49" name="Grupo 48">
            <a:extLst>
              <a:ext uri="{FF2B5EF4-FFF2-40B4-BE49-F238E27FC236}">
                <a16:creationId xmlns:a16="http://schemas.microsoft.com/office/drawing/2014/main" id="{A00FC19D-F16C-4F1F-9218-1030B704280C}"/>
              </a:ext>
            </a:extLst>
          </p:cNvPr>
          <p:cNvGrpSpPr/>
          <p:nvPr/>
        </p:nvGrpSpPr>
        <p:grpSpPr>
          <a:xfrm>
            <a:off x="10060900" y="6597862"/>
            <a:ext cx="351148" cy="260138"/>
            <a:chOff x="10060900" y="6597862"/>
            <a:chExt cx="351148" cy="260138"/>
          </a:xfrm>
        </p:grpSpPr>
        <mc:AlternateContent xmlns:mc="http://schemas.openxmlformats.org/markup-compatibility/2006">
          <mc:Choice xmlns:p14="http://schemas.microsoft.com/office/powerpoint/2010/main" Requires="p14">
            <p:contentPart p14:bwMode="auto" r:id="rId8">
              <p14:nvContentPartPr>
                <p14:cNvPr id="47" name="Entrada de lápiz 46">
                  <a:extLst>
                    <a:ext uri="{FF2B5EF4-FFF2-40B4-BE49-F238E27FC236}">
                      <a16:creationId xmlns:a16="http://schemas.microsoft.com/office/drawing/2014/main" id="{198B3FF7-CB1D-4C42-B26D-E51065EE3FA5}"/>
                    </a:ext>
                  </a:extLst>
                </p14:cNvPr>
                <p14:cNvContentPartPr/>
                <p14:nvPr/>
              </p14:nvContentPartPr>
              <p14:xfrm>
                <a:off x="10060900" y="6639883"/>
                <a:ext cx="252483" cy="218117"/>
              </p14:xfrm>
            </p:contentPart>
          </mc:Choice>
          <mc:Fallback>
            <p:pic>
              <p:nvPicPr>
                <p:cNvPr id="47" name="Entrada de lápiz 46">
                  <a:extLst>
                    <a:ext uri="{FF2B5EF4-FFF2-40B4-BE49-F238E27FC236}">
                      <a16:creationId xmlns:a16="http://schemas.microsoft.com/office/drawing/2014/main" id="{198B3FF7-CB1D-4C42-B26D-E51065EE3FA5}"/>
                    </a:ext>
                  </a:extLst>
                </p:cNvPr>
                <p:cNvPicPr/>
                <p:nvPr/>
              </p:nvPicPr>
              <p:blipFill>
                <a:blip r:embed="rId9"/>
                <a:stretch>
                  <a:fillRect/>
                </a:stretch>
              </p:blipFill>
              <p:spPr>
                <a:xfrm>
                  <a:off x="10056584" y="6635564"/>
                  <a:ext cx="261115" cy="226755"/>
                </a:xfrm>
                <a:prstGeom prst="rect">
                  <a:avLst/>
                </a:prstGeom>
              </p:spPr>
            </p:pic>
          </mc:Fallback>
        </mc:AlternateContent>
        <mc:AlternateContent xmlns:mc="http://schemas.openxmlformats.org/markup-compatibility/2006">
          <mc:Choice xmlns:p14="http://schemas.microsoft.com/office/powerpoint/2010/main" Requires="p14">
            <p:contentPart p14:bwMode="auto" r:id="rId10">
              <p14:nvContentPartPr>
                <p14:cNvPr id="48" name="Entrada de lápiz 47">
                  <a:extLst>
                    <a:ext uri="{FF2B5EF4-FFF2-40B4-BE49-F238E27FC236}">
                      <a16:creationId xmlns:a16="http://schemas.microsoft.com/office/drawing/2014/main" id="{AAC44846-16E8-4162-8AB1-D399DEEF6A2F}"/>
                    </a:ext>
                  </a:extLst>
                </p14:cNvPr>
                <p14:cNvContentPartPr/>
                <p14:nvPr/>
              </p14:nvContentPartPr>
              <p14:xfrm>
                <a:off x="10354955" y="6597862"/>
                <a:ext cx="57093" cy="98942"/>
              </p14:xfrm>
            </p:contentPart>
          </mc:Choice>
          <mc:Fallback>
            <p:pic>
              <p:nvPicPr>
                <p:cNvPr id="48" name="Entrada de lápiz 47">
                  <a:extLst>
                    <a:ext uri="{FF2B5EF4-FFF2-40B4-BE49-F238E27FC236}">
                      <a16:creationId xmlns:a16="http://schemas.microsoft.com/office/drawing/2014/main" id="{AAC44846-16E8-4162-8AB1-D399DEEF6A2F}"/>
                    </a:ext>
                  </a:extLst>
                </p:cNvPr>
                <p:cNvPicPr/>
                <p:nvPr/>
              </p:nvPicPr>
              <p:blipFill>
                <a:blip r:embed="rId11"/>
                <a:stretch>
                  <a:fillRect/>
                </a:stretch>
              </p:blipFill>
              <p:spPr>
                <a:xfrm>
                  <a:off x="10350646" y="6593545"/>
                  <a:ext cx="65711" cy="107577"/>
                </a:xfrm>
                <a:prstGeom prst="rect">
                  <a:avLst/>
                </a:prstGeom>
              </p:spPr>
            </p:pic>
          </mc:Fallback>
        </mc:AlternateContent>
      </p:grpSp>
      <p:grpSp>
        <p:nvGrpSpPr>
          <p:cNvPr id="53" name="Grupo 52">
            <a:extLst>
              <a:ext uri="{FF2B5EF4-FFF2-40B4-BE49-F238E27FC236}">
                <a16:creationId xmlns:a16="http://schemas.microsoft.com/office/drawing/2014/main" id="{5F0E765B-C828-480C-9B9A-4F3962D560A2}"/>
              </a:ext>
            </a:extLst>
          </p:cNvPr>
          <p:cNvGrpSpPr/>
          <p:nvPr/>
        </p:nvGrpSpPr>
        <p:grpSpPr>
          <a:xfrm>
            <a:off x="7841487" y="4441640"/>
            <a:ext cx="1250498" cy="714490"/>
            <a:chOff x="7841487" y="4441640"/>
            <a:chExt cx="1250498" cy="714490"/>
          </a:xfrm>
        </p:grpSpPr>
        <mc:AlternateContent xmlns:mc="http://schemas.openxmlformats.org/markup-compatibility/2006">
          <mc:Choice xmlns:p14="http://schemas.microsoft.com/office/powerpoint/2010/main" Requires="p14">
            <p:contentPart p14:bwMode="auto" r:id="rId12">
              <p14:nvContentPartPr>
                <p14:cNvPr id="50" name="Entrada de lápiz 49">
                  <a:extLst>
                    <a:ext uri="{FF2B5EF4-FFF2-40B4-BE49-F238E27FC236}">
                      <a16:creationId xmlns:a16="http://schemas.microsoft.com/office/drawing/2014/main" id="{D38A67DD-B9E4-4F79-99BC-BEB3247EFE93}"/>
                    </a:ext>
                  </a:extLst>
                </p14:cNvPr>
                <p14:cNvContentPartPr/>
                <p14:nvPr/>
              </p14:nvContentPartPr>
              <p14:xfrm>
                <a:off x="7841487" y="4992335"/>
                <a:ext cx="1250498" cy="163795"/>
              </p14:xfrm>
            </p:contentPart>
          </mc:Choice>
          <mc:Fallback>
            <p:pic>
              <p:nvPicPr>
                <p:cNvPr id="50" name="Entrada de lápiz 49">
                  <a:extLst>
                    <a:ext uri="{FF2B5EF4-FFF2-40B4-BE49-F238E27FC236}">
                      <a16:creationId xmlns:a16="http://schemas.microsoft.com/office/drawing/2014/main" id="{D38A67DD-B9E4-4F79-99BC-BEB3247EFE93}"/>
                    </a:ext>
                  </a:extLst>
                </p:cNvPr>
                <p:cNvPicPr/>
                <p:nvPr/>
              </p:nvPicPr>
              <p:blipFill>
                <a:blip r:embed="rId13"/>
                <a:stretch>
                  <a:fillRect/>
                </a:stretch>
              </p:blipFill>
              <p:spPr>
                <a:xfrm>
                  <a:off x="7837167" y="4988015"/>
                  <a:ext cx="1259137" cy="172435"/>
                </a:xfrm>
                <a:prstGeom prst="rect">
                  <a:avLst/>
                </a:prstGeom>
              </p:spPr>
            </p:pic>
          </mc:Fallback>
        </mc:AlternateContent>
        <mc:AlternateContent xmlns:mc="http://schemas.openxmlformats.org/markup-compatibility/2006">
          <mc:Choice xmlns:p14="http://schemas.microsoft.com/office/powerpoint/2010/main" Requires="p14">
            <p:contentPart p14:bwMode="auto" r:id="rId14">
              <p14:nvContentPartPr>
                <p14:cNvPr id="51" name="Entrada de lápiz 50">
                  <a:extLst>
                    <a:ext uri="{FF2B5EF4-FFF2-40B4-BE49-F238E27FC236}">
                      <a16:creationId xmlns:a16="http://schemas.microsoft.com/office/drawing/2014/main" id="{44A32B38-0F3E-4DCF-B7D7-72BA5CF93984}"/>
                    </a:ext>
                  </a:extLst>
                </p14:cNvPr>
                <p14:cNvContentPartPr/>
                <p14:nvPr/>
              </p14:nvContentPartPr>
              <p14:xfrm>
                <a:off x="8527986" y="4441640"/>
                <a:ext cx="276318" cy="402421"/>
              </p14:xfrm>
            </p:contentPart>
          </mc:Choice>
          <mc:Fallback>
            <p:pic>
              <p:nvPicPr>
                <p:cNvPr id="51" name="Entrada de lápiz 50">
                  <a:extLst>
                    <a:ext uri="{FF2B5EF4-FFF2-40B4-BE49-F238E27FC236}">
                      <a16:creationId xmlns:a16="http://schemas.microsoft.com/office/drawing/2014/main" id="{44A32B38-0F3E-4DCF-B7D7-72BA5CF93984}"/>
                    </a:ext>
                  </a:extLst>
                </p:cNvPr>
                <p:cNvPicPr/>
                <p:nvPr/>
              </p:nvPicPr>
              <p:blipFill>
                <a:blip r:embed="rId15"/>
                <a:stretch>
                  <a:fillRect/>
                </a:stretch>
              </p:blipFill>
              <p:spPr>
                <a:xfrm>
                  <a:off x="8523663" y="4437321"/>
                  <a:ext cx="284964" cy="411060"/>
                </a:xfrm>
                <a:prstGeom prst="rect">
                  <a:avLst/>
                </a:prstGeom>
              </p:spPr>
            </p:pic>
          </mc:Fallback>
        </mc:AlternateContent>
        <mc:AlternateContent xmlns:mc="http://schemas.openxmlformats.org/markup-compatibility/2006">
          <mc:Choice xmlns:p14="http://schemas.microsoft.com/office/powerpoint/2010/main" Requires="p14">
            <p:contentPart p14:bwMode="auto" r:id="rId16">
              <p14:nvContentPartPr>
                <p14:cNvPr id="52" name="Entrada de lápiz 51">
                  <a:extLst>
                    <a:ext uri="{FF2B5EF4-FFF2-40B4-BE49-F238E27FC236}">
                      <a16:creationId xmlns:a16="http://schemas.microsoft.com/office/drawing/2014/main" id="{0EC5729C-F5A7-46BB-9C7F-62A483972B30}"/>
                    </a:ext>
                  </a:extLst>
                </p14:cNvPr>
                <p14:cNvContentPartPr/>
                <p14:nvPr/>
              </p14:nvContentPartPr>
              <p14:xfrm>
                <a:off x="8551821" y="4627330"/>
                <a:ext cx="177653" cy="277"/>
              </p14:xfrm>
            </p:contentPart>
          </mc:Choice>
          <mc:Fallback>
            <p:pic>
              <p:nvPicPr>
                <p:cNvPr id="52" name="Entrada de lápiz 51">
                  <a:extLst>
                    <a:ext uri="{FF2B5EF4-FFF2-40B4-BE49-F238E27FC236}">
                      <a16:creationId xmlns:a16="http://schemas.microsoft.com/office/drawing/2014/main" id="{0EC5729C-F5A7-46BB-9C7F-62A483972B30}"/>
                    </a:ext>
                  </a:extLst>
                </p:cNvPr>
                <p:cNvPicPr/>
                <p:nvPr/>
              </p:nvPicPr>
              <p:blipFill>
                <a:blip r:embed="rId17"/>
                <a:stretch>
                  <a:fillRect/>
                </a:stretch>
              </p:blipFill>
              <p:spPr>
                <a:xfrm>
                  <a:off x="8547506" y="4624006"/>
                  <a:ext cx="186284" cy="6925"/>
                </a:xfrm>
                <a:prstGeom prst="rect">
                  <a:avLst/>
                </a:prstGeom>
              </p:spPr>
            </p:pic>
          </mc:Fallback>
        </mc:AlternateContent>
      </p:grpSp>
      <p:grpSp>
        <p:nvGrpSpPr>
          <p:cNvPr id="79" name="Grupo 78">
            <a:extLst>
              <a:ext uri="{FF2B5EF4-FFF2-40B4-BE49-F238E27FC236}">
                <a16:creationId xmlns:a16="http://schemas.microsoft.com/office/drawing/2014/main" id="{33954A37-D553-4BCD-AB82-1DD42557E1C1}"/>
              </a:ext>
            </a:extLst>
          </p:cNvPr>
          <p:cNvGrpSpPr/>
          <p:nvPr/>
        </p:nvGrpSpPr>
        <p:grpSpPr>
          <a:xfrm>
            <a:off x="6096000" y="3837930"/>
            <a:ext cx="5823741" cy="2927079"/>
            <a:chOff x="6096000" y="3837930"/>
            <a:chExt cx="5823741" cy="2927079"/>
          </a:xfrm>
        </p:grpSpPr>
        <mc:AlternateContent xmlns:mc="http://schemas.openxmlformats.org/markup-compatibility/2006">
          <mc:Choice xmlns:p14="http://schemas.microsoft.com/office/powerpoint/2010/main" Requires="p14">
            <p:contentPart p14:bwMode="auto" r:id="rId18">
              <p14:nvContentPartPr>
                <p14:cNvPr id="4" name="Entrada de lápiz 3">
                  <a:extLst>
                    <a:ext uri="{FF2B5EF4-FFF2-40B4-BE49-F238E27FC236}">
                      <a16:creationId xmlns:a16="http://schemas.microsoft.com/office/drawing/2014/main" id="{5419B940-696A-422B-B07C-7785BC2288B5}"/>
                    </a:ext>
                  </a:extLst>
                </p14:cNvPr>
                <p14:cNvContentPartPr/>
                <p14:nvPr/>
              </p14:nvContentPartPr>
              <p14:xfrm>
                <a:off x="7108704" y="5079941"/>
                <a:ext cx="4138118" cy="240011"/>
              </p14:xfrm>
            </p:contentPart>
          </mc:Choice>
          <mc:Fallback>
            <p:pic>
              <p:nvPicPr>
                <p:cNvPr id="4" name="Entrada de lápiz 3">
                  <a:extLst>
                    <a:ext uri="{FF2B5EF4-FFF2-40B4-BE49-F238E27FC236}">
                      <a16:creationId xmlns:a16="http://schemas.microsoft.com/office/drawing/2014/main" id="{5419B940-696A-422B-B07C-7785BC2288B5}"/>
                    </a:ext>
                  </a:extLst>
                </p:cNvPr>
                <p:cNvPicPr/>
                <p:nvPr/>
              </p:nvPicPr>
              <p:blipFill>
                <a:blip r:embed="rId19"/>
                <a:stretch>
                  <a:fillRect/>
                </a:stretch>
              </p:blipFill>
              <p:spPr>
                <a:xfrm>
                  <a:off x="7099704" y="5070945"/>
                  <a:ext cx="4155758" cy="257643"/>
                </a:xfrm>
                <a:prstGeom prst="rect">
                  <a:avLst/>
                </a:prstGeom>
              </p:spPr>
            </p:pic>
          </mc:Fallback>
        </mc:AlternateContent>
        <mc:AlternateContent xmlns:mc="http://schemas.openxmlformats.org/markup-compatibility/2006">
          <mc:Choice xmlns:p14="http://schemas.microsoft.com/office/powerpoint/2010/main" Requires="p14">
            <p:contentPart p14:bwMode="auto" r:id="rId20">
              <p14:nvContentPartPr>
                <p14:cNvPr id="5" name="Entrada de lápiz 4">
                  <a:extLst>
                    <a:ext uri="{FF2B5EF4-FFF2-40B4-BE49-F238E27FC236}">
                      <a16:creationId xmlns:a16="http://schemas.microsoft.com/office/drawing/2014/main" id="{B18647F1-0E23-4A7D-A723-1506101FCBC1}"/>
                    </a:ext>
                  </a:extLst>
                </p14:cNvPr>
                <p14:cNvContentPartPr/>
                <p14:nvPr/>
              </p14:nvContentPartPr>
              <p14:xfrm>
                <a:off x="8845877" y="4241564"/>
                <a:ext cx="520487" cy="1629916"/>
              </p14:xfrm>
            </p:contentPart>
          </mc:Choice>
          <mc:Fallback>
            <p:pic>
              <p:nvPicPr>
                <p:cNvPr id="5" name="Entrada de lápiz 4">
                  <a:extLst>
                    <a:ext uri="{FF2B5EF4-FFF2-40B4-BE49-F238E27FC236}">
                      <a16:creationId xmlns:a16="http://schemas.microsoft.com/office/drawing/2014/main" id="{B18647F1-0E23-4A7D-A723-1506101FCBC1}"/>
                    </a:ext>
                  </a:extLst>
                </p:cNvPr>
                <p:cNvPicPr/>
                <p:nvPr/>
              </p:nvPicPr>
              <p:blipFill>
                <a:blip r:embed="rId21"/>
                <a:stretch>
                  <a:fillRect/>
                </a:stretch>
              </p:blipFill>
              <p:spPr>
                <a:xfrm>
                  <a:off x="8836878" y="4232565"/>
                  <a:ext cx="538125" cy="1647554"/>
                </a:xfrm>
                <a:prstGeom prst="rect">
                  <a:avLst/>
                </a:prstGeom>
              </p:spPr>
            </p:pic>
          </mc:Fallback>
        </mc:AlternateContent>
        <mc:AlternateContent xmlns:mc="http://schemas.openxmlformats.org/markup-compatibility/2006">
          <mc:Choice xmlns:p14="http://schemas.microsoft.com/office/powerpoint/2010/main" Requires="p14">
            <p:contentPart p14:bwMode="auto" r:id="rId22">
              <p14:nvContentPartPr>
                <p14:cNvPr id="6" name="Entrada de lápiz 5">
                  <a:extLst>
                    <a:ext uri="{FF2B5EF4-FFF2-40B4-BE49-F238E27FC236}">
                      <a16:creationId xmlns:a16="http://schemas.microsoft.com/office/drawing/2014/main" id="{491D8D00-6122-4741-BF5C-3ADADE945CDB}"/>
                    </a:ext>
                  </a:extLst>
                </p14:cNvPr>
                <p14:cNvContentPartPr/>
                <p14:nvPr/>
              </p14:nvContentPartPr>
              <p14:xfrm>
                <a:off x="9090877" y="4230755"/>
                <a:ext cx="376092" cy="1730521"/>
              </p14:xfrm>
            </p:contentPart>
          </mc:Choice>
          <mc:Fallback>
            <p:pic>
              <p:nvPicPr>
                <p:cNvPr id="6" name="Entrada de lápiz 5">
                  <a:extLst>
                    <a:ext uri="{FF2B5EF4-FFF2-40B4-BE49-F238E27FC236}">
                      <a16:creationId xmlns:a16="http://schemas.microsoft.com/office/drawing/2014/main" id="{491D8D00-6122-4741-BF5C-3ADADE945CDB}"/>
                    </a:ext>
                  </a:extLst>
                </p:cNvPr>
                <p:cNvPicPr/>
                <p:nvPr/>
              </p:nvPicPr>
              <p:blipFill>
                <a:blip r:embed="rId23"/>
                <a:stretch>
                  <a:fillRect/>
                </a:stretch>
              </p:blipFill>
              <p:spPr>
                <a:xfrm>
                  <a:off x="9082239" y="4221755"/>
                  <a:ext cx="393727" cy="1748161"/>
                </a:xfrm>
                <a:prstGeom prst="rect">
                  <a:avLst/>
                </a:prstGeom>
              </p:spPr>
            </p:pic>
          </mc:Fallback>
        </mc:AlternateContent>
        <mc:AlternateContent xmlns:mc="http://schemas.openxmlformats.org/markup-compatibility/2006">
          <mc:Choice xmlns:p14="http://schemas.microsoft.com/office/powerpoint/2010/main" Requires="p14">
            <p:contentPart p14:bwMode="auto" r:id="rId24">
              <p14:nvContentPartPr>
                <p14:cNvPr id="17" name="Entrada de lápiz 16">
                  <a:extLst>
                    <a:ext uri="{FF2B5EF4-FFF2-40B4-BE49-F238E27FC236}">
                      <a16:creationId xmlns:a16="http://schemas.microsoft.com/office/drawing/2014/main" id="{BF26471F-3484-41AC-9B4B-802CCB5FE39C}"/>
                    </a:ext>
                  </a:extLst>
                </p14:cNvPr>
                <p14:cNvContentPartPr/>
                <p14:nvPr/>
              </p14:nvContentPartPr>
              <p14:xfrm>
                <a:off x="10614090" y="5286140"/>
                <a:ext cx="17738" cy="14135"/>
              </p14:xfrm>
            </p:contentPart>
          </mc:Choice>
          <mc:Fallback>
            <p:pic>
              <p:nvPicPr>
                <p:cNvPr id="17" name="Entrada de lápiz 16">
                  <a:extLst>
                    <a:ext uri="{FF2B5EF4-FFF2-40B4-BE49-F238E27FC236}">
                      <a16:creationId xmlns:a16="http://schemas.microsoft.com/office/drawing/2014/main" id="{BF26471F-3484-41AC-9B4B-802CCB5FE39C}"/>
                    </a:ext>
                  </a:extLst>
                </p:cNvPr>
                <p:cNvPicPr/>
                <p:nvPr/>
              </p:nvPicPr>
              <p:blipFill>
                <a:blip r:embed="rId25"/>
                <a:stretch>
                  <a:fillRect/>
                </a:stretch>
              </p:blipFill>
              <p:spPr>
                <a:xfrm>
                  <a:off x="10605040" y="5277079"/>
                  <a:ext cx="35476" cy="31894"/>
                </a:xfrm>
                <a:prstGeom prst="rect">
                  <a:avLst/>
                </a:prstGeom>
              </p:spPr>
            </p:pic>
          </mc:Fallback>
        </mc:AlternateContent>
        <mc:AlternateContent xmlns:mc="http://schemas.openxmlformats.org/markup-compatibility/2006">
          <mc:Choice xmlns:p14="http://schemas.microsoft.com/office/powerpoint/2010/main" Requires="p14">
            <p:contentPart p14:bwMode="auto" r:id="rId26">
              <p14:nvContentPartPr>
                <p14:cNvPr id="18" name="Entrada de lápiz 17">
                  <a:extLst>
                    <a:ext uri="{FF2B5EF4-FFF2-40B4-BE49-F238E27FC236}">
                      <a16:creationId xmlns:a16="http://schemas.microsoft.com/office/drawing/2014/main" id="{C2AD09CC-D802-4702-A2AB-C527EFE26C4A}"/>
                    </a:ext>
                  </a:extLst>
                </p14:cNvPr>
                <p14:cNvContentPartPr/>
                <p14:nvPr/>
              </p14:nvContentPartPr>
              <p14:xfrm>
                <a:off x="10418977" y="5598210"/>
                <a:ext cx="61804" cy="207308"/>
              </p14:xfrm>
            </p:contentPart>
          </mc:Choice>
          <mc:Fallback>
            <p:pic>
              <p:nvPicPr>
                <p:cNvPr id="18" name="Entrada de lápiz 17">
                  <a:extLst>
                    <a:ext uri="{FF2B5EF4-FFF2-40B4-BE49-F238E27FC236}">
                      <a16:creationId xmlns:a16="http://schemas.microsoft.com/office/drawing/2014/main" id="{C2AD09CC-D802-4702-A2AB-C527EFE26C4A}"/>
                    </a:ext>
                  </a:extLst>
                </p:cNvPr>
                <p:cNvPicPr/>
                <p:nvPr/>
              </p:nvPicPr>
              <p:blipFill>
                <a:blip r:embed="rId27"/>
                <a:stretch>
                  <a:fillRect/>
                </a:stretch>
              </p:blipFill>
              <p:spPr>
                <a:xfrm>
                  <a:off x="10409994" y="5589212"/>
                  <a:ext cx="79411" cy="224944"/>
                </a:xfrm>
                <a:prstGeom prst="rect">
                  <a:avLst/>
                </a:prstGeom>
              </p:spPr>
            </p:pic>
          </mc:Fallback>
        </mc:AlternateContent>
        <mc:AlternateContent xmlns:mc="http://schemas.openxmlformats.org/markup-compatibility/2006">
          <mc:Choice xmlns:p14="http://schemas.microsoft.com/office/powerpoint/2010/main" Requires="p14">
            <p:contentPart p14:bwMode="auto" r:id="rId28">
              <p14:nvContentPartPr>
                <p14:cNvPr id="19" name="Entrada de lápiz 18">
                  <a:extLst>
                    <a:ext uri="{FF2B5EF4-FFF2-40B4-BE49-F238E27FC236}">
                      <a16:creationId xmlns:a16="http://schemas.microsoft.com/office/drawing/2014/main" id="{D8B8D347-6C60-4459-8CCE-3A2C08C9EBD6}"/>
                    </a:ext>
                  </a:extLst>
                </p14:cNvPr>
                <p14:cNvContentPartPr/>
                <p14:nvPr/>
              </p14:nvContentPartPr>
              <p14:xfrm>
                <a:off x="10443366" y="5567447"/>
                <a:ext cx="155481" cy="41018"/>
              </p14:xfrm>
            </p:contentPart>
          </mc:Choice>
          <mc:Fallback>
            <p:pic>
              <p:nvPicPr>
                <p:cNvPr id="19" name="Entrada de lápiz 18">
                  <a:extLst>
                    <a:ext uri="{FF2B5EF4-FFF2-40B4-BE49-F238E27FC236}">
                      <a16:creationId xmlns:a16="http://schemas.microsoft.com/office/drawing/2014/main" id="{D8B8D347-6C60-4459-8CCE-3A2C08C9EBD6}"/>
                    </a:ext>
                  </a:extLst>
                </p:cNvPr>
                <p:cNvPicPr/>
                <p:nvPr/>
              </p:nvPicPr>
              <p:blipFill>
                <a:blip r:embed="rId29"/>
                <a:stretch>
                  <a:fillRect/>
                </a:stretch>
              </p:blipFill>
              <p:spPr>
                <a:xfrm>
                  <a:off x="10434368" y="5558452"/>
                  <a:ext cx="173117" cy="58649"/>
                </a:xfrm>
                <a:prstGeom prst="rect">
                  <a:avLst/>
                </a:prstGeom>
              </p:spPr>
            </p:pic>
          </mc:Fallback>
        </mc:AlternateContent>
        <mc:AlternateContent xmlns:mc="http://schemas.openxmlformats.org/markup-compatibility/2006">
          <mc:Choice xmlns:p14="http://schemas.microsoft.com/office/powerpoint/2010/main" Requires="p14">
            <p:contentPart p14:bwMode="auto" r:id="rId30">
              <p14:nvContentPartPr>
                <p14:cNvPr id="20" name="Entrada de lápiz 19">
                  <a:extLst>
                    <a:ext uri="{FF2B5EF4-FFF2-40B4-BE49-F238E27FC236}">
                      <a16:creationId xmlns:a16="http://schemas.microsoft.com/office/drawing/2014/main" id="{92E4BDB1-0A03-4867-9718-DED362335101}"/>
                    </a:ext>
                  </a:extLst>
                </p14:cNvPr>
                <p14:cNvContentPartPr/>
                <p14:nvPr/>
              </p14:nvContentPartPr>
              <p14:xfrm>
                <a:off x="10435329" y="5661123"/>
                <a:ext cx="124440" cy="22726"/>
              </p14:xfrm>
            </p:contentPart>
          </mc:Choice>
          <mc:Fallback>
            <p:pic>
              <p:nvPicPr>
                <p:cNvPr id="20" name="Entrada de lápiz 19">
                  <a:extLst>
                    <a:ext uri="{FF2B5EF4-FFF2-40B4-BE49-F238E27FC236}">
                      <a16:creationId xmlns:a16="http://schemas.microsoft.com/office/drawing/2014/main" id="{92E4BDB1-0A03-4867-9718-DED362335101}"/>
                    </a:ext>
                  </a:extLst>
                </p:cNvPr>
                <p:cNvPicPr/>
                <p:nvPr/>
              </p:nvPicPr>
              <p:blipFill>
                <a:blip r:embed="rId31"/>
                <a:stretch>
                  <a:fillRect/>
                </a:stretch>
              </p:blipFill>
              <p:spPr>
                <a:xfrm>
                  <a:off x="10426338" y="5652465"/>
                  <a:ext cx="142063" cy="40402"/>
                </a:xfrm>
                <a:prstGeom prst="rect">
                  <a:avLst/>
                </a:prstGeom>
              </p:spPr>
            </p:pic>
          </mc:Fallback>
        </mc:AlternateContent>
        <mc:AlternateContent xmlns:mc="http://schemas.openxmlformats.org/markup-compatibility/2006">
          <mc:Choice xmlns:p14="http://schemas.microsoft.com/office/powerpoint/2010/main" Requires="p14">
            <p:contentPart p14:bwMode="auto" r:id="rId32">
              <p14:nvContentPartPr>
                <p14:cNvPr id="21" name="Entrada de lápiz 20">
                  <a:extLst>
                    <a:ext uri="{FF2B5EF4-FFF2-40B4-BE49-F238E27FC236}">
                      <a16:creationId xmlns:a16="http://schemas.microsoft.com/office/drawing/2014/main" id="{23AAE93E-F800-4D9E-AB54-4414D4DA7912}"/>
                    </a:ext>
                  </a:extLst>
                </p14:cNvPr>
                <p14:cNvContentPartPr/>
                <p14:nvPr/>
              </p14:nvContentPartPr>
              <p14:xfrm>
                <a:off x="10639865" y="5482085"/>
                <a:ext cx="75385" cy="83145"/>
              </p14:xfrm>
            </p:contentPart>
          </mc:Choice>
          <mc:Fallback>
            <p:pic>
              <p:nvPicPr>
                <p:cNvPr id="21" name="Entrada de lápiz 20">
                  <a:extLst>
                    <a:ext uri="{FF2B5EF4-FFF2-40B4-BE49-F238E27FC236}">
                      <a16:creationId xmlns:a16="http://schemas.microsoft.com/office/drawing/2014/main" id="{23AAE93E-F800-4D9E-AB54-4414D4DA7912}"/>
                    </a:ext>
                  </a:extLst>
                </p:cNvPr>
                <p:cNvPicPr/>
                <p:nvPr/>
              </p:nvPicPr>
              <p:blipFill>
                <a:blip r:embed="rId33"/>
                <a:stretch>
                  <a:fillRect/>
                </a:stretch>
              </p:blipFill>
              <p:spPr>
                <a:xfrm>
                  <a:off x="10630891" y="5473447"/>
                  <a:ext cx="92975" cy="100782"/>
                </a:xfrm>
                <a:prstGeom prst="rect">
                  <a:avLst/>
                </a:prstGeom>
              </p:spPr>
            </p:pic>
          </mc:Fallback>
        </mc:AlternateContent>
        <mc:AlternateContent xmlns:mc="http://schemas.openxmlformats.org/markup-compatibility/2006">
          <mc:Choice xmlns:p14="http://schemas.microsoft.com/office/powerpoint/2010/main" Requires="p14">
            <p:contentPart p14:bwMode="auto" r:id="rId34">
              <p14:nvContentPartPr>
                <p14:cNvPr id="8" name="Entrada de lápiz 7">
                  <a:extLst>
                    <a:ext uri="{FF2B5EF4-FFF2-40B4-BE49-F238E27FC236}">
                      <a16:creationId xmlns:a16="http://schemas.microsoft.com/office/drawing/2014/main" id="{685C9F4C-ED57-4C52-ADD2-7BECD41DDC50}"/>
                    </a:ext>
                  </a:extLst>
                </p14:cNvPr>
                <p14:cNvContentPartPr/>
                <p14:nvPr/>
              </p14:nvContentPartPr>
              <p14:xfrm>
                <a:off x="7755571" y="5135371"/>
                <a:ext cx="31041" cy="37138"/>
              </p14:xfrm>
            </p:contentPart>
          </mc:Choice>
          <mc:Fallback>
            <p:pic>
              <p:nvPicPr>
                <p:cNvPr id="8" name="Entrada de lápiz 7">
                  <a:extLst>
                    <a:ext uri="{FF2B5EF4-FFF2-40B4-BE49-F238E27FC236}">
                      <a16:creationId xmlns:a16="http://schemas.microsoft.com/office/drawing/2014/main" id="{685C9F4C-ED57-4C52-ADD2-7BECD41DDC50}"/>
                    </a:ext>
                  </a:extLst>
                </p:cNvPr>
                <p:cNvPicPr/>
                <p:nvPr/>
              </p:nvPicPr>
              <p:blipFill>
                <a:blip r:embed="rId35"/>
                <a:stretch>
                  <a:fillRect/>
                </a:stretch>
              </p:blipFill>
              <p:spPr>
                <a:xfrm>
                  <a:off x="7746547" y="5126357"/>
                  <a:ext cx="48727" cy="54806"/>
                </a:xfrm>
                <a:prstGeom prst="rect">
                  <a:avLst/>
                </a:prstGeom>
              </p:spPr>
            </p:pic>
          </mc:Fallback>
        </mc:AlternateContent>
        <mc:AlternateContent xmlns:mc="http://schemas.openxmlformats.org/markup-compatibility/2006">
          <mc:Choice xmlns:p14="http://schemas.microsoft.com/office/powerpoint/2010/main" Requires="p14">
            <p:contentPart p14:bwMode="auto" r:id="rId36">
              <p14:nvContentPartPr>
                <p14:cNvPr id="9" name="Entrada de lápiz 8">
                  <a:extLst>
                    <a:ext uri="{FF2B5EF4-FFF2-40B4-BE49-F238E27FC236}">
                      <a16:creationId xmlns:a16="http://schemas.microsoft.com/office/drawing/2014/main" id="{B8177906-3128-455A-AAC4-645AA4F14C4C}"/>
                    </a:ext>
                  </a:extLst>
                </p14:cNvPr>
                <p14:cNvContentPartPr/>
                <p14:nvPr/>
              </p14:nvContentPartPr>
              <p14:xfrm>
                <a:off x="7564338" y="5365128"/>
                <a:ext cx="58756" cy="306804"/>
              </p14:xfrm>
            </p:contentPart>
          </mc:Choice>
          <mc:Fallback>
            <p:pic>
              <p:nvPicPr>
                <p:cNvPr id="9" name="Entrada de lápiz 8">
                  <a:extLst>
                    <a:ext uri="{FF2B5EF4-FFF2-40B4-BE49-F238E27FC236}">
                      <a16:creationId xmlns:a16="http://schemas.microsoft.com/office/drawing/2014/main" id="{B8177906-3128-455A-AAC4-645AA4F14C4C}"/>
                    </a:ext>
                  </a:extLst>
                </p:cNvPr>
                <p:cNvPicPr/>
                <p:nvPr/>
              </p:nvPicPr>
              <p:blipFill>
                <a:blip r:embed="rId37"/>
                <a:stretch>
                  <a:fillRect/>
                </a:stretch>
              </p:blipFill>
              <p:spPr>
                <a:xfrm>
                  <a:off x="7555326" y="5356126"/>
                  <a:ext cx="76419" cy="324449"/>
                </a:xfrm>
                <a:prstGeom prst="rect">
                  <a:avLst/>
                </a:prstGeom>
              </p:spPr>
            </p:pic>
          </mc:Fallback>
        </mc:AlternateContent>
        <mc:AlternateContent xmlns:mc="http://schemas.openxmlformats.org/markup-compatibility/2006">
          <mc:Choice xmlns:p14="http://schemas.microsoft.com/office/powerpoint/2010/main" Requires="p14">
            <p:contentPart p14:bwMode="auto" r:id="rId38">
              <p14:nvContentPartPr>
                <p14:cNvPr id="10" name="Entrada de lápiz 9">
                  <a:extLst>
                    <a:ext uri="{FF2B5EF4-FFF2-40B4-BE49-F238E27FC236}">
                      <a16:creationId xmlns:a16="http://schemas.microsoft.com/office/drawing/2014/main" id="{B6A21D36-AA1C-4E7A-88D6-2567A536645C}"/>
                    </a:ext>
                  </a:extLst>
                </p14:cNvPr>
                <p14:cNvContentPartPr/>
                <p14:nvPr/>
              </p14:nvContentPartPr>
              <p14:xfrm>
                <a:off x="7561012" y="5398663"/>
                <a:ext cx="155204" cy="17183"/>
              </p14:xfrm>
            </p:contentPart>
          </mc:Choice>
          <mc:Fallback>
            <p:pic>
              <p:nvPicPr>
                <p:cNvPr id="10" name="Entrada de lápiz 9">
                  <a:extLst>
                    <a:ext uri="{FF2B5EF4-FFF2-40B4-BE49-F238E27FC236}">
                      <a16:creationId xmlns:a16="http://schemas.microsoft.com/office/drawing/2014/main" id="{B6A21D36-AA1C-4E7A-88D6-2567A536645C}"/>
                    </a:ext>
                  </a:extLst>
                </p:cNvPr>
                <p:cNvPicPr/>
                <p:nvPr/>
              </p:nvPicPr>
              <p:blipFill>
                <a:blip r:embed="rId39"/>
                <a:stretch>
                  <a:fillRect/>
                </a:stretch>
              </p:blipFill>
              <p:spPr>
                <a:xfrm>
                  <a:off x="7552009" y="5390071"/>
                  <a:ext cx="172849" cy="34724"/>
                </a:xfrm>
                <a:prstGeom prst="rect">
                  <a:avLst/>
                </a:prstGeom>
              </p:spPr>
            </p:pic>
          </mc:Fallback>
        </mc:AlternateContent>
        <mc:AlternateContent xmlns:mc="http://schemas.openxmlformats.org/markup-compatibility/2006">
          <mc:Choice xmlns:p14="http://schemas.microsoft.com/office/powerpoint/2010/main" Requires="p14">
            <p:contentPart p14:bwMode="auto" r:id="rId40">
              <p14:nvContentPartPr>
                <p14:cNvPr id="11" name="Entrada de lápiz 10">
                  <a:extLst>
                    <a:ext uri="{FF2B5EF4-FFF2-40B4-BE49-F238E27FC236}">
                      <a16:creationId xmlns:a16="http://schemas.microsoft.com/office/drawing/2014/main" id="{9C787768-76D5-41F3-B451-3BD3C3D74AA9}"/>
                    </a:ext>
                  </a:extLst>
                </p14:cNvPr>
                <p14:cNvContentPartPr/>
                <p14:nvPr/>
              </p14:nvContentPartPr>
              <p14:xfrm>
                <a:off x="7561012" y="5498714"/>
                <a:ext cx="168784" cy="26606"/>
              </p14:xfrm>
            </p:contentPart>
          </mc:Choice>
          <mc:Fallback>
            <p:pic>
              <p:nvPicPr>
                <p:cNvPr id="11" name="Entrada de lápiz 10">
                  <a:extLst>
                    <a:ext uri="{FF2B5EF4-FFF2-40B4-BE49-F238E27FC236}">
                      <a16:creationId xmlns:a16="http://schemas.microsoft.com/office/drawing/2014/main" id="{9C787768-76D5-41F3-B451-3BD3C3D74AA9}"/>
                    </a:ext>
                  </a:extLst>
                </p:cNvPr>
                <p:cNvPicPr/>
                <p:nvPr/>
              </p:nvPicPr>
              <p:blipFill>
                <a:blip r:embed="rId41"/>
                <a:stretch>
                  <a:fillRect/>
                </a:stretch>
              </p:blipFill>
              <p:spPr>
                <a:xfrm>
                  <a:off x="7552015" y="5490085"/>
                  <a:ext cx="186418" cy="44223"/>
                </a:xfrm>
                <a:prstGeom prst="rect">
                  <a:avLst/>
                </a:prstGeom>
              </p:spPr>
            </p:pic>
          </mc:Fallback>
        </mc:AlternateContent>
        <mc:AlternateContent xmlns:mc="http://schemas.openxmlformats.org/markup-compatibility/2006">
          <mc:Choice xmlns:p14="http://schemas.microsoft.com/office/powerpoint/2010/main" Requires="p14">
            <p:contentPart p14:bwMode="auto" r:id="rId42">
              <p14:nvContentPartPr>
                <p14:cNvPr id="13" name="Entrada de lápiz 12">
                  <a:extLst>
                    <a:ext uri="{FF2B5EF4-FFF2-40B4-BE49-F238E27FC236}">
                      <a16:creationId xmlns:a16="http://schemas.microsoft.com/office/drawing/2014/main" id="{90C7A2A5-D455-45ED-BA5B-58C3F3325D4D}"/>
                    </a:ext>
                  </a:extLst>
                </p14:cNvPr>
                <p14:cNvContentPartPr/>
                <p14:nvPr/>
              </p14:nvContentPartPr>
              <p14:xfrm>
                <a:off x="6337951" y="5113199"/>
                <a:ext cx="799576" cy="17460"/>
              </p14:xfrm>
            </p:contentPart>
          </mc:Choice>
          <mc:Fallback>
            <p:pic>
              <p:nvPicPr>
                <p:cNvPr id="13" name="Entrada de lápiz 12">
                  <a:extLst>
                    <a:ext uri="{FF2B5EF4-FFF2-40B4-BE49-F238E27FC236}">
                      <a16:creationId xmlns:a16="http://schemas.microsoft.com/office/drawing/2014/main" id="{90C7A2A5-D455-45ED-BA5B-58C3F3325D4D}"/>
                    </a:ext>
                  </a:extLst>
                </p:cNvPr>
                <p:cNvPicPr/>
                <p:nvPr/>
              </p:nvPicPr>
              <p:blipFill>
                <a:blip r:embed="rId43"/>
                <a:stretch>
                  <a:fillRect/>
                </a:stretch>
              </p:blipFill>
              <p:spPr>
                <a:xfrm>
                  <a:off x="6328951" y="5104291"/>
                  <a:ext cx="817216" cy="34920"/>
                </a:xfrm>
                <a:prstGeom prst="rect">
                  <a:avLst/>
                </a:prstGeom>
              </p:spPr>
            </p:pic>
          </mc:Fallback>
        </mc:AlternateContent>
        <mc:AlternateContent xmlns:mc="http://schemas.openxmlformats.org/markup-compatibility/2006">
          <mc:Choice xmlns:p14="http://schemas.microsoft.com/office/powerpoint/2010/main" Requires="p14">
            <p:contentPart p14:bwMode="auto" r:id="rId44">
              <p14:nvContentPartPr>
                <p14:cNvPr id="14" name="Entrada de lápiz 13">
                  <a:extLst>
                    <a:ext uri="{FF2B5EF4-FFF2-40B4-BE49-F238E27FC236}">
                      <a16:creationId xmlns:a16="http://schemas.microsoft.com/office/drawing/2014/main" id="{EAC65187-47E4-46F3-94E7-29ED573DCBC5}"/>
                    </a:ext>
                  </a:extLst>
                </p14:cNvPr>
                <p14:cNvContentPartPr/>
                <p14:nvPr/>
              </p14:nvContentPartPr>
              <p14:xfrm>
                <a:off x="6283353" y="5054997"/>
                <a:ext cx="52104" cy="56538"/>
              </p14:xfrm>
            </p:contentPart>
          </mc:Choice>
          <mc:Fallback>
            <p:pic>
              <p:nvPicPr>
                <p:cNvPr id="14" name="Entrada de lápiz 13">
                  <a:extLst>
                    <a:ext uri="{FF2B5EF4-FFF2-40B4-BE49-F238E27FC236}">
                      <a16:creationId xmlns:a16="http://schemas.microsoft.com/office/drawing/2014/main" id="{EAC65187-47E4-46F3-94E7-29ED573DCBC5}"/>
                    </a:ext>
                  </a:extLst>
                </p:cNvPr>
                <p:cNvPicPr/>
                <p:nvPr/>
              </p:nvPicPr>
              <p:blipFill>
                <a:blip r:embed="rId45"/>
                <a:stretch>
                  <a:fillRect/>
                </a:stretch>
              </p:blipFill>
              <p:spPr>
                <a:xfrm>
                  <a:off x="6274370" y="5046051"/>
                  <a:ext cx="69712" cy="74072"/>
                </a:xfrm>
                <a:prstGeom prst="rect">
                  <a:avLst/>
                </a:prstGeom>
              </p:spPr>
            </p:pic>
          </mc:Fallback>
        </mc:AlternateContent>
        <mc:AlternateContent xmlns:mc="http://schemas.openxmlformats.org/markup-compatibility/2006">
          <mc:Choice xmlns:p14="http://schemas.microsoft.com/office/powerpoint/2010/main" Requires="p14">
            <p:contentPart p14:bwMode="auto" r:id="rId46">
              <p14:nvContentPartPr>
                <p14:cNvPr id="15" name="Entrada de lápiz 14">
                  <a:extLst>
                    <a:ext uri="{FF2B5EF4-FFF2-40B4-BE49-F238E27FC236}">
                      <a16:creationId xmlns:a16="http://schemas.microsoft.com/office/drawing/2014/main" id="{20E64859-E265-415C-B67C-3CE91682F2DE}"/>
                    </a:ext>
                  </a:extLst>
                </p14:cNvPr>
                <p14:cNvContentPartPr/>
                <p14:nvPr/>
              </p14:nvContentPartPr>
              <p14:xfrm>
                <a:off x="6096000" y="5309143"/>
                <a:ext cx="185136" cy="250266"/>
              </p14:xfrm>
            </p:contentPart>
          </mc:Choice>
          <mc:Fallback>
            <p:pic>
              <p:nvPicPr>
                <p:cNvPr id="15" name="Entrada de lápiz 14">
                  <a:extLst>
                    <a:ext uri="{FF2B5EF4-FFF2-40B4-BE49-F238E27FC236}">
                      <a16:creationId xmlns:a16="http://schemas.microsoft.com/office/drawing/2014/main" id="{20E64859-E265-415C-B67C-3CE91682F2DE}"/>
                    </a:ext>
                  </a:extLst>
                </p:cNvPr>
                <p:cNvPicPr/>
                <p:nvPr/>
              </p:nvPicPr>
              <p:blipFill>
                <a:blip r:embed="rId47"/>
                <a:stretch>
                  <a:fillRect/>
                </a:stretch>
              </p:blipFill>
              <p:spPr>
                <a:xfrm>
                  <a:off x="6087356" y="5300141"/>
                  <a:ext cx="202785" cy="267911"/>
                </a:xfrm>
                <a:prstGeom prst="rect">
                  <a:avLst/>
                </a:prstGeom>
              </p:spPr>
            </p:pic>
          </mc:Fallback>
        </mc:AlternateContent>
        <mc:AlternateContent xmlns:mc="http://schemas.openxmlformats.org/markup-compatibility/2006">
          <mc:Choice xmlns:p14="http://schemas.microsoft.com/office/powerpoint/2010/main" Requires="p14">
            <p:contentPart p14:bwMode="auto" r:id="rId48">
              <p14:nvContentPartPr>
                <p14:cNvPr id="29" name="Entrada de lápiz 28">
                  <a:extLst>
                    <a:ext uri="{FF2B5EF4-FFF2-40B4-BE49-F238E27FC236}">
                      <a16:creationId xmlns:a16="http://schemas.microsoft.com/office/drawing/2014/main" id="{F6100096-6546-4E26-83B8-B713A2EFF2B8}"/>
                    </a:ext>
                  </a:extLst>
                </p14:cNvPr>
                <p14:cNvContentPartPr/>
                <p14:nvPr/>
              </p14:nvContentPartPr>
              <p14:xfrm>
                <a:off x="7289683" y="4694426"/>
                <a:ext cx="157698" cy="381358"/>
              </p14:xfrm>
            </p:contentPart>
          </mc:Choice>
          <mc:Fallback>
            <p:pic>
              <p:nvPicPr>
                <p:cNvPr id="29" name="Entrada de lápiz 28">
                  <a:extLst>
                    <a:ext uri="{FF2B5EF4-FFF2-40B4-BE49-F238E27FC236}">
                      <a16:creationId xmlns:a16="http://schemas.microsoft.com/office/drawing/2014/main" id="{F6100096-6546-4E26-83B8-B713A2EFF2B8}"/>
                    </a:ext>
                  </a:extLst>
                </p:cNvPr>
                <p:cNvPicPr/>
                <p:nvPr/>
              </p:nvPicPr>
              <p:blipFill>
                <a:blip r:embed="rId49"/>
                <a:stretch>
                  <a:fillRect/>
                </a:stretch>
              </p:blipFill>
              <p:spPr>
                <a:xfrm>
                  <a:off x="7280682" y="4685423"/>
                  <a:ext cx="175340" cy="399003"/>
                </a:xfrm>
                <a:prstGeom prst="rect">
                  <a:avLst/>
                </a:prstGeom>
              </p:spPr>
            </p:pic>
          </mc:Fallback>
        </mc:AlternateContent>
        <mc:AlternateContent xmlns:mc="http://schemas.openxmlformats.org/markup-compatibility/2006">
          <mc:Choice xmlns:p14="http://schemas.microsoft.com/office/powerpoint/2010/main" Requires="p14">
            <p:contentPart p14:bwMode="auto" r:id="rId50">
              <p14:nvContentPartPr>
                <p14:cNvPr id="30" name="Entrada de lápiz 29">
                  <a:extLst>
                    <a:ext uri="{FF2B5EF4-FFF2-40B4-BE49-F238E27FC236}">
                      <a16:creationId xmlns:a16="http://schemas.microsoft.com/office/drawing/2014/main" id="{CBB3D983-2C40-4314-8BE5-368100022FD8}"/>
                    </a:ext>
                  </a:extLst>
                </p14:cNvPr>
                <p14:cNvContentPartPr/>
                <p14:nvPr/>
              </p14:nvContentPartPr>
              <p14:xfrm>
                <a:off x="7305480" y="4733227"/>
                <a:ext cx="208694" cy="412121"/>
              </p14:xfrm>
            </p:contentPart>
          </mc:Choice>
          <mc:Fallback>
            <p:pic>
              <p:nvPicPr>
                <p:cNvPr id="30" name="Entrada de lápiz 29">
                  <a:extLst>
                    <a:ext uri="{FF2B5EF4-FFF2-40B4-BE49-F238E27FC236}">
                      <a16:creationId xmlns:a16="http://schemas.microsoft.com/office/drawing/2014/main" id="{CBB3D983-2C40-4314-8BE5-368100022FD8}"/>
                    </a:ext>
                  </a:extLst>
                </p:cNvPr>
                <p:cNvPicPr/>
                <p:nvPr/>
              </p:nvPicPr>
              <p:blipFill>
                <a:blip r:embed="rId51"/>
                <a:stretch>
                  <a:fillRect/>
                </a:stretch>
              </p:blipFill>
              <p:spPr>
                <a:xfrm>
                  <a:off x="7296485" y="4724229"/>
                  <a:ext cx="226325" cy="429758"/>
                </a:xfrm>
                <a:prstGeom prst="rect">
                  <a:avLst/>
                </a:prstGeom>
              </p:spPr>
            </p:pic>
          </mc:Fallback>
        </mc:AlternateContent>
        <mc:AlternateContent xmlns:mc="http://schemas.openxmlformats.org/markup-compatibility/2006">
          <mc:Choice xmlns:p14="http://schemas.microsoft.com/office/powerpoint/2010/main" Requires="p14">
            <p:contentPart p14:bwMode="auto" r:id="rId52">
              <p14:nvContentPartPr>
                <p14:cNvPr id="31" name="Entrada de lápiz 30">
                  <a:extLst>
                    <a:ext uri="{FF2B5EF4-FFF2-40B4-BE49-F238E27FC236}">
                      <a16:creationId xmlns:a16="http://schemas.microsoft.com/office/drawing/2014/main" id="{73B633CB-0B7A-4926-9B3B-16EB5078DD65}"/>
                    </a:ext>
                  </a:extLst>
                </p14:cNvPr>
                <p14:cNvContentPartPr/>
                <p14:nvPr/>
              </p14:nvContentPartPr>
              <p14:xfrm>
                <a:off x="7350101" y="4615161"/>
                <a:ext cx="233360" cy="190125"/>
              </p14:xfrm>
            </p:contentPart>
          </mc:Choice>
          <mc:Fallback>
            <p:pic>
              <p:nvPicPr>
                <p:cNvPr id="31" name="Entrada de lápiz 30">
                  <a:extLst>
                    <a:ext uri="{FF2B5EF4-FFF2-40B4-BE49-F238E27FC236}">
                      <a16:creationId xmlns:a16="http://schemas.microsoft.com/office/drawing/2014/main" id="{73B633CB-0B7A-4926-9B3B-16EB5078DD65}"/>
                    </a:ext>
                  </a:extLst>
                </p:cNvPr>
                <p:cNvPicPr/>
                <p:nvPr/>
              </p:nvPicPr>
              <p:blipFill>
                <a:blip r:embed="rId53"/>
                <a:stretch>
                  <a:fillRect/>
                </a:stretch>
              </p:blipFill>
              <p:spPr>
                <a:xfrm>
                  <a:off x="7341471" y="4606159"/>
                  <a:ext cx="250979" cy="207769"/>
                </a:xfrm>
                <a:prstGeom prst="rect">
                  <a:avLst/>
                </a:prstGeom>
              </p:spPr>
            </p:pic>
          </mc:Fallback>
        </mc:AlternateContent>
        <mc:AlternateContent xmlns:mc="http://schemas.openxmlformats.org/markup-compatibility/2006">
          <mc:Choice xmlns:p14="http://schemas.microsoft.com/office/powerpoint/2010/main" Requires="p14">
            <p:contentPart p14:bwMode="auto" r:id="rId54">
              <p14:nvContentPartPr>
                <p14:cNvPr id="32" name="Entrada de lápiz 31">
                  <a:extLst>
                    <a:ext uri="{FF2B5EF4-FFF2-40B4-BE49-F238E27FC236}">
                      <a16:creationId xmlns:a16="http://schemas.microsoft.com/office/drawing/2014/main" id="{A29B8243-A1AF-4D9E-86FF-0012732EAD41}"/>
                    </a:ext>
                  </a:extLst>
                </p14:cNvPr>
                <p14:cNvContentPartPr/>
                <p14:nvPr/>
              </p14:nvContentPartPr>
              <p14:xfrm>
                <a:off x="7345944" y="4770919"/>
                <a:ext cx="93399" cy="382743"/>
              </p14:xfrm>
            </p:contentPart>
          </mc:Choice>
          <mc:Fallback>
            <p:pic>
              <p:nvPicPr>
                <p:cNvPr id="32" name="Entrada de lápiz 31">
                  <a:extLst>
                    <a:ext uri="{FF2B5EF4-FFF2-40B4-BE49-F238E27FC236}">
                      <a16:creationId xmlns:a16="http://schemas.microsoft.com/office/drawing/2014/main" id="{A29B8243-A1AF-4D9E-86FF-0012732EAD41}"/>
                    </a:ext>
                  </a:extLst>
                </p:cNvPr>
                <p:cNvPicPr/>
                <p:nvPr/>
              </p:nvPicPr>
              <p:blipFill>
                <a:blip r:embed="rId55"/>
                <a:stretch>
                  <a:fillRect/>
                </a:stretch>
              </p:blipFill>
              <p:spPr>
                <a:xfrm>
                  <a:off x="7336963" y="4761926"/>
                  <a:ext cx="111001" cy="400369"/>
                </a:xfrm>
                <a:prstGeom prst="rect">
                  <a:avLst/>
                </a:prstGeom>
              </p:spPr>
            </p:pic>
          </mc:Fallback>
        </mc:AlternateContent>
        <mc:AlternateContent xmlns:mc="http://schemas.openxmlformats.org/markup-compatibility/2006">
          <mc:Choice xmlns:p14="http://schemas.microsoft.com/office/powerpoint/2010/main" Requires="p14">
            <p:contentPart p14:bwMode="auto" r:id="rId56">
              <p14:nvContentPartPr>
                <p14:cNvPr id="33" name="Entrada de lápiz 32">
                  <a:extLst>
                    <a:ext uri="{FF2B5EF4-FFF2-40B4-BE49-F238E27FC236}">
                      <a16:creationId xmlns:a16="http://schemas.microsoft.com/office/drawing/2014/main" id="{6569A0F6-CEF9-4866-83FA-E90C464CACD2}"/>
                    </a:ext>
                  </a:extLst>
                </p14:cNvPr>
                <p14:cNvContentPartPr/>
                <p14:nvPr/>
              </p14:nvContentPartPr>
              <p14:xfrm>
                <a:off x="7388625" y="4749579"/>
                <a:ext cx="124717" cy="311516"/>
              </p14:xfrm>
            </p:contentPart>
          </mc:Choice>
          <mc:Fallback>
            <p:pic>
              <p:nvPicPr>
                <p:cNvPr id="33" name="Entrada de lápiz 32">
                  <a:extLst>
                    <a:ext uri="{FF2B5EF4-FFF2-40B4-BE49-F238E27FC236}">
                      <a16:creationId xmlns:a16="http://schemas.microsoft.com/office/drawing/2014/main" id="{6569A0F6-CEF9-4866-83FA-E90C464CACD2}"/>
                    </a:ext>
                  </a:extLst>
                </p:cNvPr>
                <p:cNvPicPr/>
                <p:nvPr/>
              </p:nvPicPr>
              <p:blipFill>
                <a:blip r:embed="rId57"/>
                <a:stretch>
                  <a:fillRect/>
                </a:stretch>
              </p:blipFill>
              <p:spPr>
                <a:xfrm>
                  <a:off x="7379640" y="4740946"/>
                  <a:ext cx="142328" cy="329142"/>
                </a:xfrm>
                <a:prstGeom prst="rect">
                  <a:avLst/>
                </a:prstGeom>
              </p:spPr>
            </p:pic>
          </mc:Fallback>
        </mc:AlternateContent>
        <mc:AlternateContent xmlns:mc="http://schemas.openxmlformats.org/markup-compatibility/2006">
          <mc:Choice xmlns:p14="http://schemas.microsoft.com/office/powerpoint/2010/main" Requires="p14">
            <p:contentPart p14:bwMode="auto" r:id="rId58">
              <p14:nvContentPartPr>
                <p14:cNvPr id="22" name="Entrada de lápiz 21">
                  <a:extLst>
                    <a:ext uri="{FF2B5EF4-FFF2-40B4-BE49-F238E27FC236}">
                      <a16:creationId xmlns:a16="http://schemas.microsoft.com/office/drawing/2014/main" id="{85A8403E-901D-4ED8-92DC-865F7841FDAA}"/>
                    </a:ext>
                  </a:extLst>
                </p14:cNvPr>
                <p14:cNvContentPartPr/>
                <p14:nvPr/>
              </p14:nvContentPartPr>
              <p14:xfrm>
                <a:off x="11207744" y="5280874"/>
                <a:ext cx="689548" cy="132755"/>
              </p14:xfrm>
            </p:contentPart>
          </mc:Choice>
          <mc:Fallback>
            <p:pic>
              <p:nvPicPr>
                <p:cNvPr id="22" name="Entrada de lápiz 21">
                  <a:extLst>
                    <a:ext uri="{FF2B5EF4-FFF2-40B4-BE49-F238E27FC236}">
                      <a16:creationId xmlns:a16="http://schemas.microsoft.com/office/drawing/2014/main" id="{85A8403E-901D-4ED8-92DC-865F7841FDAA}"/>
                    </a:ext>
                  </a:extLst>
                </p:cNvPr>
                <p:cNvPicPr/>
                <p:nvPr/>
              </p:nvPicPr>
              <p:blipFill>
                <a:blip r:embed="rId59"/>
                <a:stretch>
                  <a:fillRect/>
                </a:stretch>
              </p:blipFill>
              <p:spPr>
                <a:xfrm>
                  <a:off x="11199107" y="5271880"/>
                  <a:ext cx="707183" cy="150384"/>
                </a:xfrm>
                <a:prstGeom prst="rect">
                  <a:avLst/>
                </a:prstGeom>
              </p:spPr>
            </p:pic>
          </mc:Fallback>
        </mc:AlternateContent>
        <mc:AlternateContent xmlns:mc="http://schemas.openxmlformats.org/markup-compatibility/2006">
          <mc:Choice xmlns:p14="http://schemas.microsoft.com/office/powerpoint/2010/main" Requires="p14">
            <p:contentPart p14:bwMode="auto" r:id="rId60">
              <p14:nvContentPartPr>
                <p14:cNvPr id="23" name="Entrada de lápiz 22">
                  <a:extLst>
                    <a:ext uri="{FF2B5EF4-FFF2-40B4-BE49-F238E27FC236}">
                      <a16:creationId xmlns:a16="http://schemas.microsoft.com/office/drawing/2014/main" id="{0CB082FF-4704-4557-A0D2-D0E2D322129B}"/>
                    </a:ext>
                  </a:extLst>
                </p14:cNvPr>
                <p14:cNvContentPartPr/>
                <p14:nvPr/>
              </p14:nvContentPartPr>
              <p14:xfrm>
                <a:off x="11779781" y="5375382"/>
                <a:ext cx="55430" cy="45453"/>
              </p14:xfrm>
            </p:contentPart>
          </mc:Choice>
          <mc:Fallback>
            <p:pic>
              <p:nvPicPr>
                <p:cNvPr id="23" name="Entrada de lápiz 22">
                  <a:extLst>
                    <a:ext uri="{FF2B5EF4-FFF2-40B4-BE49-F238E27FC236}">
                      <a16:creationId xmlns:a16="http://schemas.microsoft.com/office/drawing/2014/main" id="{0CB082FF-4704-4557-A0D2-D0E2D322129B}"/>
                    </a:ext>
                  </a:extLst>
                </p:cNvPr>
                <p:cNvPicPr/>
                <p:nvPr/>
              </p:nvPicPr>
              <p:blipFill>
                <a:blip r:embed="rId61"/>
                <a:stretch>
                  <a:fillRect/>
                </a:stretch>
              </p:blipFill>
              <p:spPr>
                <a:xfrm>
                  <a:off x="11771198" y="5366435"/>
                  <a:ext cx="72953" cy="62990"/>
                </a:xfrm>
                <a:prstGeom prst="rect">
                  <a:avLst/>
                </a:prstGeom>
              </p:spPr>
            </p:pic>
          </mc:Fallback>
        </mc:AlternateContent>
        <mc:AlternateContent xmlns:mc="http://schemas.openxmlformats.org/markup-compatibility/2006">
          <mc:Choice xmlns:p14="http://schemas.microsoft.com/office/powerpoint/2010/main" Requires="p14">
            <p:contentPart p14:bwMode="auto" r:id="rId62">
              <p14:nvContentPartPr>
                <p14:cNvPr id="24" name="Entrada de lápiz 23">
                  <a:extLst>
                    <a:ext uri="{FF2B5EF4-FFF2-40B4-BE49-F238E27FC236}">
                      <a16:creationId xmlns:a16="http://schemas.microsoft.com/office/drawing/2014/main" id="{01283965-48D1-4B5F-A5DB-F2D36C1D5C7D}"/>
                    </a:ext>
                  </a:extLst>
                </p14:cNvPr>
                <p14:cNvContentPartPr/>
                <p14:nvPr/>
              </p14:nvContentPartPr>
              <p14:xfrm>
                <a:off x="11576907" y="5683018"/>
                <a:ext cx="187076" cy="152432"/>
              </p14:xfrm>
            </p:contentPart>
          </mc:Choice>
          <mc:Fallback>
            <p:pic>
              <p:nvPicPr>
                <p:cNvPr id="24" name="Entrada de lápiz 23">
                  <a:extLst>
                    <a:ext uri="{FF2B5EF4-FFF2-40B4-BE49-F238E27FC236}">
                      <a16:creationId xmlns:a16="http://schemas.microsoft.com/office/drawing/2014/main" id="{01283965-48D1-4B5F-A5DB-F2D36C1D5C7D}"/>
                    </a:ext>
                  </a:extLst>
                </p:cNvPr>
                <p:cNvPicPr/>
                <p:nvPr/>
              </p:nvPicPr>
              <p:blipFill>
                <a:blip r:embed="rId63"/>
                <a:stretch>
                  <a:fillRect/>
                </a:stretch>
              </p:blipFill>
              <p:spPr>
                <a:xfrm>
                  <a:off x="11567913" y="5674030"/>
                  <a:ext cx="204704" cy="170048"/>
                </a:xfrm>
                <a:prstGeom prst="rect">
                  <a:avLst/>
                </a:prstGeom>
              </p:spPr>
            </p:pic>
          </mc:Fallback>
        </mc:AlternateContent>
        <mc:AlternateContent xmlns:mc="http://schemas.openxmlformats.org/markup-compatibility/2006">
          <mc:Choice xmlns:p14="http://schemas.microsoft.com/office/powerpoint/2010/main" Requires="p14">
            <p:contentPart p14:bwMode="auto" r:id="rId64">
              <p14:nvContentPartPr>
                <p14:cNvPr id="25" name="Entrada de lápiz 24">
                  <a:extLst>
                    <a:ext uri="{FF2B5EF4-FFF2-40B4-BE49-F238E27FC236}">
                      <a16:creationId xmlns:a16="http://schemas.microsoft.com/office/drawing/2014/main" id="{CF58C621-D9B9-4A32-B826-75FE4A8F3D9A}"/>
                    </a:ext>
                  </a:extLst>
                </p14:cNvPr>
                <p14:cNvContentPartPr/>
                <p14:nvPr/>
              </p14:nvContentPartPr>
              <p14:xfrm>
                <a:off x="11784492" y="5567724"/>
                <a:ext cx="55153" cy="98111"/>
              </p14:xfrm>
            </p:contentPart>
          </mc:Choice>
          <mc:Fallback>
            <p:pic>
              <p:nvPicPr>
                <p:cNvPr id="25" name="Entrada de lápiz 24">
                  <a:extLst>
                    <a:ext uri="{FF2B5EF4-FFF2-40B4-BE49-F238E27FC236}">
                      <a16:creationId xmlns:a16="http://schemas.microsoft.com/office/drawing/2014/main" id="{CF58C621-D9B9-4A32-B826-75FE4A8F3D9A}"/>
                    </a:ext>
                  </a:extLst>
                </p:cNvPr>
                <p:cNvPicPr/>
                <p:nvPr/>
              </p:nvPicPr>
              <p:blipFill>
                <a:blip r:embed="rId65"/>
                <a:stretch>
                  <a:fillRect/>
                </a:stretch>
              </p:blipFill>
              <p:spPr>
                <a:xfrm>
                  <a:off x="11775539" y="5559099"/>
                  <a:ext cx="72702" cy="115721"/>
                </a:xfrm>
                <a:prstGeom prst="rect">
                  <a:avLst/>
                </a:prstGeom>
              </p:spPr>
            </p:pic>
          </mc:Fallback>
        </mc:AlternateContent>
        <mc:AlternateContent xmlns:mc="http://schemas.openxmlformats.org/markup-compatibility/2006">
          <mc:Choice xmlns:p14="http://schemas.microsoft.com/office/powerpoint/2010/main" Requires="p14">
            <p:contentPart p14:bwMode="auto" r:id="rId66">
              <p14:nvContentPartPr>
                <p14:cNvPr id="35" name="Entrada de lápiz 34">
                  <a:extLst>
                    <a:ext uri="{FF2B5EF4-FFF2-40B4-BE49-F238E27FC236}">
                      <a16:creationId xmlns:a16="http://schemas.microsoft.com/office/drawing/2014/main" id="{28F84059-A503-4F9F-ABF4-0E66145EAF8D}"/>
                    </a:ext>
                  </a:extLst>
                </p14:cNvPr>
                <p14:cNvContentPartPr/>
                <p14:nvPr/>
              </p14:nvContentPartPr>
              <p14:xfrm>
                <a:off x="11468265" y="5353487"/>
                <a:ext cx="76770" cy="1072014"/>
              </p14:xfrm>
            </p:contentPart>
          </mc:Choice>
          <mc:Fallback>
            <p:pic>
              <p:nvPicPr>
                <p:cNvPr id="35" name="Entrada de lápiz 34">
                  <a:extLst>
                    <a:ext uri="{FF2B5EF4-FFF2-40B4-BE49-F238E27FC236}">
                      <a16:creationId xmlns:a16="http://schemas.microsoft.com/office/drawing/2014/main" id="{28F84059-A503-4F9F-ABF4-0E66145EAF8D}"/>
                    </a:ext>
                  </a:extLst>
                </p:cNvPr>
                <p:cNvPicPr/>
                <p:nvPr/>
              </p:nvPicPr>
              <p:blipFill>
                <a:blip r:embed="rId67"/>
                <a:stretch>
                  <a:fillRect/>
                </a:stretch>
              </p:blipFill>
              <p:spPr>
                <a:xfrm>
                  <a:off x="11459254" y="5344848"/>
                  <a:ext cx="94431" cy="1089653"/>
                </a:xfrm>
                <a:prstGeom prst="rect">
                  <a:avLst/>
                </a:prstGeom>
              </p:spPr>
            </p:pic>
          </mc:Fallback>
        </mc:AlternateContent>
        <mc:AlternateContent xmlns:mc="http://schemas.openxmlformats.org/markup-compatibility/2006">
          <mc:Choice xmlns:p14="http://schemas.microsoft.com/office/powerpoint/2010/main" Requires="p14">
            <p:contentPart p14:bwMode="auto" r:id="rId68">
              <p14:nvContentPartPr>
                <p14:cNvPr id="36" name="Entrada de lápiz 35">
                  <a:extLst>
                    <a:ext uri="{FF2B5EF4-FFF2-40B4-BE49-F238E27FC236}">
                      <a16:creationId xmlns:a16="http://schemas.microsoft.com/office/drawing/2014/main" id="{DD750538-29C0-493E-89CB-96EBA2E453C8}"/>
                    </a:ext>
                  </a:extLst>
                </p14:cNvPr>
                <p14:cNvContentPartPr/>
                <p14:nvPr/>
              </p14:nvContentPartPr>
              <p14:xfrm>
                <a:off x="11619865" y="5365128"/>
                <a:ext cx="42958" cy="877732"/>
              </p14:xfrm>
            </p:contentPart>
          </mc:Choice>
          <mc:Fallback>
            <p:pic>
              <p:nvPicPr>
                <p:cNvPr id="36" name="Entrada de lápiz 35">
                  <a:extLst>
                    <a:ext uri="{FF2B5EF4-FFF2-40B4-BE49-F238E27FC236}">
                      <a16:creationId xmlns:a16="http://schemas.microsoft.com/office/drawing/2014/main" id="{DD750538-29C0-493E-89CB-96EBA2E453C8}"/>
                    </a:ext>
                  </a:extLst>
                </p:cNvPr>
                <p:cNvPicPr/>
                <p:nvPr/>
              </p:nvPicPr>
              <p:blipFill>
                <a:blip r:embed="rId69"/>
                <a:stretch>
                  <a:fillRect/>
                </a:stretch>
              </p:blipFill>
              <p:spPr>
                <a:xfrm>
                  <a:off x="11610840" y="5356131"/>
                  <a:ext cx="60647" cy="895366"/>
                </a:xfrm>
                <a:prstGeom prst="rect">
                  <a:avLst/>
                </a:prstGeom>
              </p:spPr>
            </p:pic>
          </mc:Fallback>
        </mc:AlternateContent>
        <mc:AlternateContent xmlns:mc="http://schemas.openxmlformats.org/markup-compatibility/2006">
          <mc:Choice xmlns:p14="http://schemas.microsoft.com/office/powerpoint/2010/main" Requires="p14">
            <p:contentPart p14:bwMode="auto" r:id="rId70">
              <p14:nvContentPartPr>
                <p14:cNvPr id="37" name="Entrada de lápiz 36">
                  <a:extLst>
                    <a:ext uri="{FF2B5EF4-FFF2-40B4-BE49-F238E27FC236}">
                      <a16:creationId xmlns:a16="http://schemas.microsoft.com/office/drawing/2014/main" id="{EA02C791-B7DF-4036-9C41-EC4385DECA51}"/>
                    </a:ext>
                  </a:extLst>
                </p14:cNvPr>
                <p14:cNvContentPartPr/>
                <p14:nvPr/>
              </p14:nvContentPartPr>
              <p14:xfrm>
                <a:off x="11357128" y="6277504"/>
                <a:ext cx="562613" cy="42127"/>
              </p14:xfrm>
            </p:contentPart>
          </mc:Choice>
          <mc:Fallback>
            <p:pic>
              <p:nvPicPr>
                <p:cNvPr id="37" name="Entrada de lápiz 36">
                  <a:extLst>
                    <a:ext uri="{FF2B5EF4-FFF2-40B4-BE49-F238E27FC236}">
                      <a16:creationId xmlns:a16="http://schemas.microsoft.com/office/drawing/2014/main" id="{EA02C791-B7DF-4036-9C41-EC4385DECA51}"/>
                    </a:ext>
                  </a:extLst>
                </p:cNvPr>
                <p:cNvPicPr/>
                <p:nvPr/>
              </p:nvPicPr>
              <p:blipFill>
                <a:blip r:embed="rId71"/>
                <a:stretch>
                  <a:fillRect/>
                </a:stretch>
              </p:blipFill>
              <p:spPr>
                <a:xfrm>
                  <a:off x="11348129" y="6268863"/>
                  <a:ext cx="580251" cy="59770"/>
                </a:xfrm>
                <a:prstGeom prst="rect">
                  <a:avLst/>
                </a:prstGeom>
              </p:spPr>
            </p:pic>
          </mc:Fallback>
        </mc:AlternateContent>
        <mc:AlternateContent xmlns:mc="http://schemas.openxmlformats.org/markup-compatibility/2006">
          <mc:Choice xmlns:p14="http://schemas.microsoft.com/office/powerpoint/2010/main" Requires="p14">
            <p:contentPart p14:bwMode="auto" r:id="rId72">
              <p14:nvContentPartPr>
                <p14:cNvPr id="38" name="Entrada de lápiz 37">
                  <a:extLst>
                    <a:ext uri="{FF2B5EF4-FFF2-40B4-BE49-F238E27FC236}">
                      <a16:creationId xmlns:a16="http://schemas.microsoft.com/office/drawing/2014/main" id="{4981552A-AE0C-4E68-BED7-CE22A19C59B4}"/>
                    </a:ext>
                  </a:extLst>
                </p14:cNvPr>
                <p14:cNvContentPartPr/>
                <p14:nvPr/>
              </p14:nvContentPartPr>
              <p14:xfrm>
                <a:off x="11318881" y="6280275"/>
                <a:ext cx="581737" cy="484734"/>
              </p14:xfrm>
            </p:contentPart>
          </mc:Choice>
          <mc:Fallback>
            <p:pic>
              <p:nvPicPr>
                <p:cNvPr id="38" name="Entrada de lápiz 37">
                  <a:extLst>
                    <a:ext uri="{FF2B5EF4-FFF2-40B4-BE49-F238E27FC236}">
                      <a16:creationId xmlns:a16="http://schemas.microsoft.com/office/drawing/2014/main" id="{4981552A-AE0C-4E68-BED7-CE22A19C59B4}"/>
                    </a:ext>
                  </a:extLst>
                </p:cNvPr>
                <p:cNvPicPr/>
                <p:nvPr/>
              </p:nvPicPr>
              <p:blipFill>
                <a:blip r:embed="rId73"/>
                <a:stretch>
                  <a:fillRect/>
                </a:stretch>
              </p:blipFill>
              <p:spPr>
                <a:xfrm>
                  <a:off x="11309881" y="6271278"/>
                  <a:ext cx="599376" cy="502367"/>
                </a:xfrm>
                <a:prstGeom prst="rect">
                  <a:avLst/>
                </a:prstGeom>
              </p:spPr>
            </p:pic>
          </mc:Fallback>
        </mc:AlternateContent>
        <mc:AlternateContent xmlns:mc="http://schemas.openxmlformats.org/markup-compatibility/2006">
          <mc:Choice xmlns:p14="http://schemas.microsoft.com/office/powerpoint/2010/main" Requires="p14">
            <p:contentPart p14:bwMode="auto" r:id="rId74">
              <p14:nvContentPartPr>
                <p14:cNvPr id="39" name="Entrada de lápiz 38">
                  <a:extLst>
                    <a:ext uri="{FF2B5EF4-FFF2-40B4-BE49-F238E27FC236}">
                      <a16:creationId xmlns:a16="http://schemas.microsoft.com/office/drawing/2014/main" id="{AC46EB9C-3AE7-42E6-A29E-83AF8E14909A}"/>
                    </a:ext>
                  </a:extLst>
                </p14:cNvPr>
                <p14:cNvContentPartPr/>
                <p14:nvPr/>
              </p14:nvContentPartPr>
              <p14:xfrm>
                <a:off x="11477133" y="5314832"/>
                <a:ext cx="67902" cy="1026284"/>
              </p14:xfrm>
            </p:contentPart>
          </mc:Choice>
          <mc:Fallback>
            <p:pic>
              <p:nvPicPr>
                <p:cNvPr id="39" name="Entrada de lápiz 38">
                  <a:extLst>
                    <a:ext uri="{FF2B5EF4-FFF2-40B4-BE49-F238E27FC236}">
                      <a16:creationId xmlns:a16="http://schemas.microsoft.com/office/drawing/2014/main" id="{AC46EB9C-3AE7-42E6-A29E-83AF8E14909A}"/>
                    </a:ext>
                  </a:extLst>
                </p:cNvPr>
                <p:cNvPicPr/>
                <p:nvPr/>
              </p:nvPicPr>
              <p:blipFill>
                <a:blip r:embed="rId75"/>
                <a:stretch>
                  <a:fillRect/>
                </a:stretch>
              </p:blipFill>
              <p:spPr>
                <a:xfrm>
                  <a:off x="11468511" y="5305833"/>
                  <a:ext cx="85506" cy="1043923"/>
                </a:xfrm>
                <a:prstGeom prst="rect">
                  <a:avLst/>
                </a:prstGeom>
              </p:spPr>
            </p:pic>
          </mc:Fallback>
        </mc:AlternateContent>
        <mc:AlternateContent xmlns:mc="http://schemas.openxmlformats.org/markup-compatibility/2006">
          <mc:Choice xmlns:p14="http://schemas.microsoft.com/office/powerpoint/2010/main" Requires="p14">
            <p:contentPart p14:bwMode="auto" r:id="rId76">
              <p14:nvContentPartPr>
                <p14:cNvPr id="40" name="Entrada de lápiz 39">
                  <a:extLst>
                    <a:ext uri="{FF2B5EF4-FFF2-40B4-BE49-F238E27FC236}">
                      <a16:creationId xmlns:a16="http://schemas.microsoft.com/office/drawing/2014/main" id="{C6C28CCF-80B1-4EEB-815B-5B19CE4103B1}"/>
                    </a:ext>
                  </a:extLst>
                </p14:cNvPr>
                <p14:cNvContentPartPr/>
                <p14:nvPr/>
              </p14:nvContentPartPr>
              <p14:xfrm>
                <a:off x="11595199" y="5411280"/>
                <a:ext cx="34089" cy="912376"/>
              </p14:xfrm>
            </p:contentPart>
          </mc:Choice>
          <mc:Fallback>
            <p:pic>
              <p:nvPicPr>
                <p:cNvPr id="40" name="Entrada de lápiz 39">
                  <a:extLst>
                    <a:ext uri="{FF2B5EF4-FFF2-40B4-BE49-F238E27FC236}">
                      <a16:creationId xmlns:a16="http://schemas.microsoft.com/office/drawing/2014/main" id="{C6C28CCF-80B1-4EEB-815B-5B19CE4103B1}"/>
                    </a:ext>
                  </a:extLst>
                </p:cNvPr>
                <p:cNvPicPr/>
                <p:nvPr/>
              </p:nvPicPr>
              <p:blipFill>
                <a:blip r:embed="rId77"/>
                <a:stretch>
                  <a:fillRect/>
                </a:stretch>
              </p:blipFill>
              <p:spPr>
                <a:xfrm>
                  <a:off x="11586228" y="5402282"/>
                  <a:ext cx="51672" cy="930012"/>
                </a:xfrm>
                <a:prstGeom prst="rect">
                  <a:avLst/>
                </a:prstGeom>
              </p:spPr>
            </p:pic>
          </mc:Fallback>
        </mc:AlternateContent>
        <mc:AlternateContent xmlns:mc="http://schemas.openxmlformats.org/markup-compatibility/2006">
          <mc:Choice xmlns:p14="http://schemas.microsoft.com/office/powerpoint/2010/main" Requires="p14">
            <p:contentPart p14:bwMode="auto" r:id="rId78">
              <p14:nvContentPartPr>
                <p14:cNvPr id="41" name="Entrada de lápiz 40">
                  <a:extLst>
                    <a:ext uri="{FF2B5EF4-FFF2-40B4-BE49-F238E27FC236}">
                      <a16:creationId xmlns:a16="http://schemas.microsoft.com/office/drawing/2014/main" id="{AF74026B-A370-4327-9AD9-ED0668143871}"/>
                    </a:ext>
                  </a:extLst>
                </p14:cNvPr>
                <p14:cNvContentPartPr/>
                <p14:nvPr/>
              </p14:nvContentPartPr>
              <p14:xfrm>
                <a:off x="11452190" y="5403797"/>
                <a:ext cx="153541" cy="1033767"/>
              </p14:xfrm>
            </p:contentPart>
          </mc:Choice>
          <mc:Fallback>
            <p:pic>
              <p:nvPicPr>
                <p:cNvPr id="41" name="Entrada de lápiz 40">
                  <a:extLst>
                    <a:ext uri="{FF2B5EF4-FFF2-40B4-BE49-F238E27FC236}">
                      <a16:creationId xmlns:a16="http://schemas.microsoft.com/office/drawing/2014/main" id="{AF74026B-A370-4327-9AD9-ED0668143871}"/>
                    </a:ext>
                  </a:extLst>
                </p:cNvPr>
                <p:cNvPicPr/>
                <p:nvPr/>
              </p:nvPicPr>
              <p:blipFill>
                <a:blip r:embed="rId79"/>
                <a:stretch>
                  <a:fillRect/>
                </a:stretch>
              </p:blipFill>
              <p:spPr>
                <a:xfrm>
                  <a:off x="11443540" y="5395155"/>
                  <a:ext cx="171202" cy="1051411"/>
                </a:xfrm>
                <a:prstGeom prst="rect">
                  <a:avLst/>
                </a:prstGeom>
              </p:spPr>
            </p:pic>
          </mc:Fallback>
        </mc:AlternateContent>
        <mc:AlternateContent xmlns:mc="http://schemas.openxmlformats.org/markup-compatibility/2006">
          <mc:Choice xmlns:p14="http://schemas.microsoft.com/office/powerpoint/2010/main" Requires="p14">
            <p:contentPart p14:bwMode="auto" r:id="rId80">
              <p14:nvContentPartPr>
                <p14:cNvPr id="57" name="Entrada de lápiz 56">
                  <a:extLst>
                    <a:ext uri="{FF2B5EF4-FFF2-40B4-BE49-F238E27FC236}">
                      <a16:creationId xmlns:a16="http://schemas.microsoft.com/office/drawing/2014/main" id="{981AC47B-A8E4-47A2-A860-DE7F4F9A9E46}"/>
                    </a:ext>
                  </a:extLst>
                </p14:cNvPr>
                <p14:cNvContentPartPr/>
                <p14:nvPr/>
              </p14:nvContentPartPr>
              <p14:xfrm>
                <a:off x="6351345" y="4009650"/>
                <a:ext cx="87120" cy="326520"/>
              </p14:xfrm>
            </p:contentPart>
          </mc:Choice>
          <mc:Fallback>
            <p:pic>
              <p:nvPicPr>
                <p:cNvPr id="57" name="Entrada de lápiz 56">
                  <a:extLst>
                    <a:ext uri="{FF2B5EF4-FFF2-40B4-BE49-F238E27FC236}">
                      <a16:creationId xmlns:a16="http://schemas.microsoft.com/office/drawing/2014/main" id="{981AC47B-A8E4-47A2-A860-DE7F4F9A9E46}"/>
                    </a:ext>
                  </a:extLst>
                </p:cNvPr>
                <p:cNvPicPr/>
                <p:nvPr/>
              </p:nvPicPr>
              <p:blipFill>
                <a:blip r:embed="rId81"/>
                <a:stretch>
                  <a:fillRect/>
                </a:stretch>
              </p:blipFill>
              <p:spPr>
                <a:xfrm>
                  <a:off x="6342705" y="4000650"/>
                  <a:ext cx="104760" cy="344160"/>
                </a:xfrm>
                <a:prstGeom prst="rect">
                  <a:avLst/>
                </a:prstGeom>
              </p:spPr>
            </p:pic>
          </mc:Fallback>
        </mc:AlternateContent>
        <mc:AlternateContent xmlns:mc="http://schemas.openxmlformats.org/markup-compatibility/2006">
          <mc:Choice xmlns:p14="http://schemas.microsoft.com/office/powerpoint/2010/main" Requires="p14">
            <p:contentPart p14:bwMode="auto" r:id="rId82">
              <p14:nvContentPartPr>
                <p14:cNvPr id="58" name="Entrada de lápiz 57">
                  <a:extLst>
                    <a:ext uri="{FF2B5EF4-FFF2-40B4-BE49-F238E27FC236}">
                      <a16:creationId xmlns:a16="http://schemas.microsoft.com/office/drawing/2014/main" id="{A8615757-4038-4834-BB04-97E92B9B115B}"/>
                    </a:ext>
                  </a:extLst>
                </p14:cNvPr>
                <p14:cNvContentPartPr/>
                <p14:nvPr/>
              </p14:nvContentPartPr>
              <p14:xfrm>
                <a:off x="6505425" y="4105050"/>
                <a:ext cx="360" cy="161640"/>
              </p14:xfrm>
            </p:contentPart>
          </mc:Choice>
          <mc:Fallback>
            <p:pic>
              <p:nvPicPr>
                <p:cNvPr id="58" name="Entrada de lápiz 57">
                  <a:extLst>
                    <a:ext uri="{FF2B5EF4-FFF2-40B4-BE49-F238E27FC236}">
                      <a16:creationId xmlns:a16="http://schemas.microsoft.com/office/drawing/2014/main" id="{A8615757-4038-4834-BB04-97E92B9B115B}"/>
                    </a:ext>
                  </a:extLst>
                </p:cNvPr>
                <p:cNvPicPr/>
                <p:nvPr/>
              </p:nvPicPr>
              <p:blipFill>
                <a:blip r:embed="rId83"/>
                <a:stretch>
                  <a:fillRect/>
                </a:stretch>
              </p:blipFill>
              <p:spPr>
                <a:xfrm>
                  <a:off x="6496425" y="4096050"/>
                  <a:ext cx="18000" cy="17928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59" name="Entrada de lápiz 58">
                  <a:extLst>
                    <a:ext uri="{FF2B5EF4-FFF2-40B4-BE49-F238E27FC236}">
                      <a16:creationId xmlns:a16="http://schemas.microsoft.com/office/drawing/2014/main" id="{DF525CB3-5806-4109-A403-13C7A69F01EE}"/>
                    </a:ext>
                  </a:extLst>
                </p14:cNvPr>
                <p14:cNvContentPartPr/>
                <p14:nvPr/>
              </p14:nvContentPartPr>
              <p14:xfrm>
                <a:off x="6453225" y="4076250"/>
                <a:ext cx="195480" cy="172800"/>
              </p14:xfrm>
            </p:contentPart>
          </mc:Choice>
          <mc:Fallback>
            <p:pic>
              <p:nvPicPr>
                <p:cNvPr id="59" name="Entrada de lápiz 58">
                  <a:extLst>
                    <a:ext uri="{FF2B5EF4-FFF2-40B4-BE49-F238E27FC236}">
                      <a16:creationId xmlns:a16="http://schemas.microsoft.com/office/drawing/2014/main" id="{DF525CB3-5806-4109-A403-13C7A69F01EE}"/>
                    </a:ext>
                  </a:extLst>
                </p:cNvPr>
                <p:cNvPicPr/>
                <p:nvPr/>
              </p:nvPicPr>
              <p:blipFill>
                <a:blip r:embed="rId85"/>
                <a:stretch>
                  <a:fillRect/>
                </a:stretch>
              </p:blipFill>
              <p:spPr>
                <a:xfrm>
                  <a:off x="6444225" y="4067250"/>
                  <a:ext cx="213120" cy="19044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0" name="Entrada de lápiz 59">
                  <a:extLst>
                    <a:ext uri="{FF2B5EF4-FFF2-40B4-BE49-F238E27FC236}">
                      <a16:creationId xmlns:a16="http://schemas.microsoft.com/office/drawing/2014/main" id="{261C1670-9045-4EA7-8D75-680A87C7D684}"/>
                    </a:ext>
                  </a:extLst>
                </p14:cNvPr>
                <p14:cNvContentPartPr/>
                <p14:nvPr/>
              </p14:nvContentPartPr>
              <p14:xfrm>
                <a:off x="6705225" y="4161930"/>
                <a:ext cx="19800" cy="44280"/>
              </p14:xfrm>
            </p:contentPart>
          </mc:Choice>
          <mc:Fallback>
            <p:pic>
              <p:nvPicPr>
                <p:cNvPr id="60" name="Entrada de lápiz 59">
                  <a:extLst>
                    <a:ext uri="{FF2B5EF4-FFF2-40B4-BE49-F238E27FC236}">
                      <a16:creationId xmlns:a16="http://schemas.microsoft.com/office/drawing/2014/main" id="{261C1670-9045-4EA7-8D75-680A87C7D684}"/>
                    </a:ext>
                  </a:extLst>
                </p:cNvPr>
                <p:cNvPicPr/>
                <p:nvPr/>
              </p:nvPicPr>
              <p:blipFill>
                <a:blip r:embed="rId87"/>
                <a:stretch>
                  <a:fillRect/>
                </a:stretch>
              </p:blipFill>
              <p:spPr>
                <a:xfrm>
                  <a:off x="6696225" y="4153290"/>
                  <a:ext cx="37440" cy="6192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1" name="Entrada de lápiz 60">
                  <a:extLst>
                    <a:ext uri="{FF2B5EF4-FFF2-40B4-BE49-F238E27FC236}">
                      <a16:creationId xmlns:a16="http://schemas.microsoft.com/office/drawing/2014/main" id="{34BB86C9-26C0-4580-A93F-E55D4129C90B}"/>
                    </a:ext>
                  </a:extLst>
                </p14:cNvPr>
                <p14:cNvContentPartPr/>
                <p14:nvPr/>
              </p14:nvContentPartPr>
              <p14:xfrm>
                <a:off x="6733665" y="4057170"/>
                <a:ext cx="10080" cy="360"/>
              </p14:xfrm>
            </p:contentPart>
          </mc:Choice>
          <mc:Fallback>
            <p:pic>
              <p:nvPicPr>
                <p:cNvPr id="61" name="Entrada de lápiz 60">
                  <a:extLst>
                    <a:ext uri="{FF2B5EF4-FFF2-40B4-BE49-F238E27FC236}">
                      <a16:creationId xmlns:a16="http://schemas.microsoft.com/office/drawing/2014/main" id="{34BB86C9-26C0-4580-A93F-E55D4129C90B}"/>
                    </a:ext>
                  </a:extLst>
                </p:cNvPr>
                <p:cNvPicPr/>
                <p:nvPr/>
              </p:nvPicPr>
              <p:blipFill>
                <a:blip r:embed="rId89"/>
                <a:stretch>
                  <a:fillRect/>
                </a:stretch>
              </p:blipFill>
              <p:spPr>
                <a:xfrm>
                  <a:off x="6725025" y="4048530"/>
                  <a:ext cx="277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2" name="Entrada de lápiz 61">
                  <a:extLst>
                    <a:ext uri="{FF2B5EF4-FFF2-40B4-BE49-F238E27FC236}">
                      <a16:creationId xmlns:a16="http://schemas.microsoft.com/office/drawing/2014/main" id="{B8762A11-B93D-4B37-8DD3-4E5715BAB400}"/>
                    </a:ext>
                  </a:extLst>
                </p14:cNvPr>
                <p14:cNvContentPartPr/>
                <p14:nvPr/>
              </p14:nvContentPartPr>
              <p14:xfrm>
                <a:off x="6734025" y="4076250"/>
                <a:ext cx="153000" cy="143640"/>
              </p14:xfrm>
            </p:contentPart>
          </mc:Choice>
          <mc:Fallback>
            <p:pic>
              <p:nvPicPr>
                <p:cNvPr id="62" name="Entrada de lápiz 61">
                  <a:extLst>
                    <a:ext uri="{FF2B5EF4-FFF2-40B4-BE49-F238E27FC236}">
                      <a16:creationId xmlns:a16="http://schemas.microsoft.com/office/drawing/2014/main" id="{B8762A11-B93D-4B37-8DD3-4E5715BAB400}"/>
                    </a:ext>
                  </a:extLst>
                </p:cNvPr>
                <p:cNvPicPr/>
                <p:nvPr/>
              </p:nvPicPr>
              <p:blipFill>
                <a:blip r:embed="rId91"/>
                <a:stretch>
                  <a:fillRect/>
                </a:stretch>
              </p:blipFill>
              <p:spPr>
                <a:xfrm>
                  <a:off x="6725025" y="4067250"/>
                  <a:ext cx="170640" cy="16128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63" name="Entrada de lápiz 62">
                  <a:extLst>
                    <a:ext uri="{FF2B5EF4-FFF2-40B4-BE49-F238E27FC236}">
                      <a16:creationId xmlns:a16="http://schemas.microsoft.com/office/drawing/2014/main" id="{A9879AC8-E17B-4E62-8B06-D694AF8FC58C}"/>
                    </a:ext>
                  </a:extLst>
                </p14:cNvPr>
                <p14:cNvContentPartPr/>
                <p14:nvPr/>
              </p14:nvContentPartPr>
              <p14:xfrm>
                <a:off x="6923745" y="4095330"/>
                <a:ext cx="29160" cy="104400"/>
              </p14:xfrm>
            </p:contentPart>
          </mc:Choice>
          <mc:Fallback>
            <p:pic>
              <p:nvPicPr>
                <p:cNvPr id="63" name="Entrada de lápiz 62">
                  <a:extLst>
                    <a:ext uri="{FF2B5EF4-FFF2-40B4-BE49-F238E27FC236}">
                      <a16:creationId xmlns:a16="http://schemas.microsoft.com/office/drawing/2014/main" id="{A9879AC8-E17B-4E62-8B06-D694AF8FC58C}"/>
                    </a:ext>
                  </a:extLst>
                </p:cNvPr>
                <p:cNvPicPr/>
                <p:nvPr/>
              </p:nvPicPr>
              <p:blipFill>
                <a:blip r:embed="rId93"/>
                <a:stretch>
                  <a:fillRect/>
                </a:stretch>
              </p:blipFill>
              <p:spPr>
                <a:xfrm>
                  <a:off x="6915105" y="4086690"/>
                  <a:ext cx="4680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64" name="Entrada de lápiz 63">
                  <a:extLst>
                    <a:ext uri="{FF2B5EF4-FFF2-40B4-BE49-F238E27FC236}">
                      <a16:creationId xmlns:a16="http://schemas.microsoft.com/office/drawing/2014/main" id="{40BC6641-E6DB-4B06-AAB6-AC53F4231F32}"/>
                    </a:ext>
                  </a:extLst>
                </p14:cNvPr>
                <p14:cNvContentPartPr/>
                <p14:nvPr/>
              </p14:nvContentPartPr>
              <p14:xfrm>
                <a:off x="6922665" y="4047810"/>
                <a:ext cx="182160" cy="360"/>
              </p14:xfrm>
            </p:contentPart>
          </mc:Choice>
          <mc:Fallback>
            <p:pic>
              <p:nvPicPr>
                <p:cNvPr id="64" name="Entrada de lápiz 63">
                  <a:extLst>
                    <a:ext uri="{FF2B5EF4-FFF2-40B4-BE49-F238E27FC236}">
                      <a16:creationId xmlns:a16="http://schemas.microsoft.com/office/drawing/2014/main" id="{40BC6641-E6DB-4B06-AAB6-AC53F4231F32}"/>
                    </a:ext>
                  </a:extLst>
                </p:cNvPr>
                <p:cNvPicPr/>
                <p:nvPr/>
              </p:nvPicPr>
              <p:blipFill>
                <a:blip r:embed="rId95"/>
                <a:stretch>
                  <a:fillRect/>
                </a:stretch>
              </p:blipFill>
              <p:spPr>
                <a:xfrm>
                  <a:off x="6914025" y="4038810"/>
                  <a:ext cx="199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66" name="Entrada de lápiz 65">
                  <a:extLst>
                    <a:ext uri="{FF2B5EF4-FFF2-40B4-BE49-F238E27FC236}">
                      <a16:creationId xmlns:a16="http://schemas.microsoft.com/office/drawing/2014/main" id="{74ADDAA6-2742-4475-8265-954873670CCB}"/>
                    </a:ext>
                  </a:extLst>
                </p14:cNvPr>
                <p14:cNvContentPartPr/>
                <p14:nvPr/>
              </p14:nvContentPartPr>
              <p14:xfrm>
                <a:off x="7018065" y="4066530"/>
                <a:ext cx="164160" cy="101520"/>
              </p14:xfrm>
            </p:contentPart>
          </mc:Choice>
          <mc:Fallback>
            <p:pic>
              <p:nvPicPr>
                <p:cNvPr id="66" name="Entrada de lápiz 65">
                  <a:extLst>
                    <a:ext uri="{FF2B5EF4-FFF2-40B4-BE49-F238E27FC236}">
                      <a16:creationId xmlns:a16="http://schemas.microsoft.com/office/drawing/2014/main" id="{74ADDAA6-2742-4475-8265-954873670CCB}"/>
                    </a:ext>
                  </a:extLst>
                </p:cNvPr>
                <p:cNvPicPr/>
                <p:nvPr/>
              </p:nvPicPr>
              <p:blipFill>
                <a:blip r:embed="rId97"/>
                <a:stretch>
                  <a:fillRect/>
                </a:stretch>
              </p:blipFill>
              <p:spPr>
                <a:xfrm>
                  <a:off x="7009425" y="4057890"/>
                  <a:ext cx="181800" cy="11916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67" name="Entrada de lápiz 66">
                  <a:extLst>
                    <a:ext uri="{FF2B5EF4-FFF2-40B4-BE49-F238E27FC236}">
                      <a16:creationId xmlns:a16="http://schemas.microsoft.com/office/drawing/2014/main" id="{AFC661E6-7E52-4A03-8293-AA9C0A5DD64C}"/>
                    </a:ext>
                  </a:extLst>
                </p14:cNvPr>
                <p14:cNvContentPartPr/>
                <p14:nvPr/>
              </p14:nvContentPartPr>
              <p14:xfrm>
                <a:off x="7247385" y="4042410"/>
                <a:ext cx="107280" cy="110520"/>
              </p14:xfrm>
            </p:contentPart>
          </mc:Choice>
          <mc:Fallback>
            <p:pic>
              <p:nvPicPr>
                <p:cNvPr id="67" name="Entrada de lápiz 66">
                  <a:extLst>
                    <a:ext uri="{FF2B5EF4-FFF2-40B4-BE49-F238E27FC236}">
                      <a16:creationId xmlns:a16="http://schemas.microsoft.com/office/drawing/2014/main" id="{AFC661E6-7E52-4A03-8293-AA9C0A5DD64C}"/>
                    </a:ext>
                  </a:extLst>
                </p:cNvPr>
                <p:cNvPicPr/>
                <p:nvPr/>
              </p:nvPicPr>
              <p:blipFill>
                <a:blip r:embed="rId99"/>
                <a:stretch>
                  <a:fillRect/>
                </a:stretch>
              </p:blipFill>
              <p:spPr>
                <a:xfrm>
                  <a:off x="7238385" y="4033410"/>
                  <a:ext cx="12492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68" name="Entrada de lápiz 67">
                  <a:extLst>
                    <a:ext uri="{FF2B5EF4-FFF2-40B4-BE49-F238E27FC236}">
                      <a16:creationId xmlns:a16="http://schemas.microsoft.com/office/drawing/2014/main" id="{B9F93FFF-3940-4D4A-B8EE-EAA6E7D12817}"/>
                    </a:ext>
                  </a:extLst>
                </p14:cNvPr>
                <p14:cNvContentPartPr/>
                <p14:nvPr/>
              </p14:nvContentPartPr>
              <p14:xfrm>
                <a:off x="7409025" y="4066890"/>
                <a:ext cx="164160" cy="131760"/>
              </p14:xfrm>
            </p:contentPart>
          </mc:Choice>
          <mc:Fallback>
            <p:pic>
              <p:nvPicPr>
                <p:cNvPr id="68" name="Entrada de lápiz 67">
                  <a:extLst>
                    <a:ext uri="{FF2B5EF4-FFF2-40B4-BE49-F238E27FC236}">
                      <a16:creationId xmlns:a16="http://schemas.microsoft.com/office/drawing/2014/main" id="{B9F93FFF-3940-4D4A-B8EE-EAA6E7D12817}"/>
                    </a:ext>
                  </a:extLst>
                </p:cNvPr>
                <p:cNvPicPr/>
                <p:nvPr/>
              </p:nvPicPr>
              <p:blipFill>
                <a:blip r:embed="rId101"/>
                <a:stretch>
                  <a:fillRect/>
                </a:stretch>
              </p:blipFill>
              <p:spPr>
                <a:xfrm>
                  <a:off x="7400025" y="4058250"/>
                  <a:ext cx="181800" cy="14940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69" name="Entrada de lápiz 68">
                  <a:extLst>
                    <a:ext uri="{FF2B5EF4-FFF2-40B4-BE49-F238E27FC236}">
                      <a16:creationId xmlns:a16="http://schemas.microsoft.com/office/drawing/2014/main" id="{F648C5BB-FD57-47F7-BCDD-09F9ADEEF89D}"/>
                    </a:ext>
                  </a:extLst>
                </p14:cNvPr>
                <p14:cNvContentPartPr/>
                <p14:nvPr/>
              </p14:nvContentPartPr>
              <p14:xfrm>
                <a:off x="7610265" y="4017210"/>
                <a:ext cx="360" cy="1800"/>
              </p14:xfrm>
            </p:contentPart>
          </mc:Choice>
          <mc:Fallback>
            <p:pic>
              <p:nvPicPr>
                <p:cNvPr id="69" name="Entrada de lápiz 68">
                  <a:extLst>
                    <a:ext uri="{FF2B5EF4-FFF2-40B4-BE49-F238E27FC236}">
                      <a16:creationId xmlns:a16="http://schemas.microsoft.com/office/drawing/2014/main" id="{F648C5BB-FD57-47F7-BCDD-09F9ADEEF89D}"/>
                    </a:ext>
                  </a:extLst>
                </p:cNvPr>
                <p:cNvPicPr/>
                <p:nvPr/>
              </p:nvPicPr>
              <p:blipFill>
                <a:blip r:embed="rId103"/>
                <a:stretch>
                  <a:fillRect/>
                </a:stretch>
              </p:blipFill>
              <p:spPr>
                <a:xfrm>
                  <a:off x="7601265" y="4008570"/>
                  <a:ext cx="18000" cy="1944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70" name="Entrada de lápiz 69">
                  <a:extLst>
                    <a:ext uri="{FF2B5EF4-FFF2-40B4-BE49-F238E27FC236}">
                      <a16:creationId xmlns:a16="http://schemas.microsoft.com/office/drawing/2014/main" id="{CC311037-3607-465B-A04A-85EEEDF942AF}"/>
                    </a:ext>
                  </a:extLst>
                </p14:cNvPr>
                <p14:cNvContentPartPr/>
                <p14:nvPr/>
              </p14:nvContentPartPr>
              <p14:xfrm>
                <a:off x="7648425" y="4066530"/>
                <a:ext cx="183960" cy="110520"/>
              </p14:xfrm>
            </p:contentPart>
          </mc:Choice>
          <mc:Fallback>
            <p:pic>
              <p:nvPicPr>
                <p:cNvPr id="70" name="Entrada de lápiz 69">
                  <a:extLst>
                    <a:ext uri="{FF2B5EF4-FFF2-40B4-BE49-F238E27FC236}">
                      <a16:creationId xmlns:a16="http://schemas.microsoft.com/office/drawing/2014/main" id="{CC311037-3607-465B-A04A-85EEEDF942AF}"/>
                    </a:ext>
                  </a:extLst>
                </p:cNvPr>
                <p:cNvPicPr/>
                <p:nvPr/>
              </p:nvPicPr>
              <p:blipFill>
                <a:blip r:embed="rId105"/>
                <a:stretch>
                  <a:fillRect/>
                </a:stretch>
              </p:blipFill>
              <p:spPr>
                <a:xfrm>
                  <a:off x="7639785" y="4057890"/>
                  <a:ext cx="201600" cy="12816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71" name="Entrada de lápiz 70">
                  <a:extLst>
                    <a:ext uri="{FF2B5EF4-FFF2-40B4-BE49-F238E27FC236}">
                      <a16:creationId xmlns:a16="http://schemas.microsoft.com/office/drawing/2014/main" id="{9DF51642-CFCC-4D91-8F1A-DE6609B51FAE}"/>
                    </a:ext>
                  </a:extLst>
                </p14:cNvPr>
                <p14:cNvContentPartPr/>
                <p14:nvPr/>
              </p14:nvContentPartPr>
              <p14:xfrm>
                <a:off x="7951905" y="3847290"/>
                <a:ext cx="195120" cy="296280"/>
              </p14:xfrm>
            </p:contentPart>
          </mc:Choice>
          <mc:Fallback>
            <p:pic>
              <p:nvPicPr>
                <p:cNvPr id="71" name="Entrada de lápiz 70">
                  <a:extLst>
                    <a:ext uri="{FF2B5EF4-FFF2-40B4-BE49-F238E27FC236}">
                      <a16:creationId xmlns:a16="http://schemas.microsoft.com/office/drawing/2014/main" id="{9DF51642-CFCC-4D91-8F1A-DE6609B51FAE}"/>
                    </a:ext>
                  </a:extLst>
                </p:cNvPr>
                <p:cNvPicPr/>
                <p:nvPr/>
              </p:nvPicPr>
              <p:blipFill>
                <a:blip r:embed="rId107"/>
                <a:stretch>
                  <a:fillRect/>
                </a:stretch>
              </p:blipFill>
              <p:spPr>
                <a:xfrm>
                  <a:off x="7943265" y="3838290"/>
                  <a:ext cx="212760" cy="31392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72" name="Entrada de lápiz 71">
                  <a:extLst>
                    <a:ext uri="{FF2B5EF4-FFF2-40B4-BE49-F238E27FC236}">
                      <a16:creationId xmlns:a16="http://schemas.microsoft.com/office/drawing/2014/main" id="{5BC13A5F-FFA4-4A5C-8F90-4DA0D305F177}"/>
                    </a:ext>
                  </a:extLst>
                </p14:cNvPr>
                <p14:cNvContentPartPr/>
                <p14:nvPr/>
              </p14:nvContentPartPr>
              <p14:xfrm>
                <a:off x="7866945" y="4049250"/>
                <a:ext cx="181800" cy="17640"/>
              </p14:xfrm>
            </p:contentPart>
          </mc:Choice>
          <mc:Fallback>
            <p:pic>
              <p:nvPicPr>
                <p:cNvPr id="72" name="Entrada de lápiz 71">
                  <a:extLst>
                    <a:ext uri="{FF2B5EF4-FFF2-40B4-BE49-F238E27FC236}">
                      <a16:creationId xmlns:a16="http://schemas.microsoft.com/office/drawing/2014/main" id="{5BC13A5F-FFA4-4A5C-8F90-4DA0D305F177}"/>
                    </a:ext>
                  </a:extLst>
                </p:cNvPr>
                <p:cNvPicPr/>
                <p:nvPr/>
              </p:nvPicPr>
              <p:blipFill>
                <a:blip r:embed="rId109"/>
                <a:stretch>
                  <a:fillRect/>
                </a:stretch>
              </p:blipFill>
              <p:spPr>
                <a:xfrm>
                  <a:off x="7858305" y="4040610"/>
                  <a:ext cx="199440" cy="3528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73" name="Entrada de lápiz 72">
                  <a:extLst>
                    <a:ext uri="{FF2B5EF4-FFF2-40B4-BE49-F238E27FC236}">
                      <a16:creationId xmlns:a16="http://schemas.microsoft.com/office/drawing/2014/main" id="{BAC82B0B-C2D9-4D35-BD65-569D0667762F}"/>
                    </a:ext>
                  </a:extLst>
                </p14:cNvPr>
                <p14:cNvContentPartPr/>
                <p14:nvPr/>
              </p14:nvContentPartPr>
              <p14:xfrm>
                <a:off x="8086185" y="4055370"/>
                <a:ext cx="153360" cy="97920"/>
              </p14:xfrm>
            </p:contentPart>
          </mc:Choice>
          <mc:Fallback>
            <p:pic>
              <p:nvPicPr>
                <p:cNvPr id="73" name="Entrada de lápiz 72">
                  <a:extLst>
                    <a:ext uri="{FF2B5EF4-FFF2-40B4-BE49-F238E27FC236}">
                      <a16:creationId xmlns:a16="http://schemas.microsoft.com/office/drawing/2014/main" id="{BAC82B0B-C2D9-4D35-BD65-569D0667762F}"/>
                    </a:ext>
                  </a:extLst>
                </p:cNvPr>
                <p:cNvPicPr/>
                <p:nvPr/>
              </p:nvPicPr>
              <p:blipFill>
                <a:blip r:embed="rId111"/>
                <a:stretch>
                  <a:fillRect/>
                </a:stretch>
              </p:blipFill>
              <p:spPr>
                <a:xfrm>
                  <a:off x="8077545" y="4046730"/>
                  <a:ext cx="171000" cy="11556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74" name="Entrada de lápiz 73">
                  <a:extLst>
                    <a:ext uri="{FF2B5EF4-FFF2-40B4-BE49-F238E27FC236}">
                      <a16:creationId xmlns:a16="http://schemas.microsoft.com/office/drawing/2014/main" id="{5EA864C7-7060-4C1C-9CDB-7A713291394A}"/>
                    </a:ext>
                  </a:extLst>
                </p14:cNvPr>
                <p14:cNvContentPartPr/>
                <p14:nvPr/>
              </p14:nvContentPartPr>
              <p14:xfrm>
                <a:off x="8231265" y="4076250"/>
                <a:ext cx="141120" cy="98280"/>
              </p14:xfrm>
            </p:contentPart>
          </mc:Choice>
          <mc:Fallback>
            <p:pic>
              <p:nvPicPr>
                <p:cNvPr id="74" name="Entrada de lápiz 73">
                  <a:extLst>
                    <a:ext uri="{FF2B5EF4-FFF2-40B4-BE49-F238E27FC236}">
                      <a16:creationId xmlns:a16="http://schemas.microsoft.com/office/drawing/2014/main" id="{5EA864C7-7060-4C1C-9CDB-7A713291394A}"/>
                    </a:ext>
                  </a:extLst>
                </p:cNvPr>
                <p:cNvPicPr/>
                <p:nvPr/>
              </p:nvPicPr>
              <p:blipFill>
                <a:blip r:embed="rId113"/>
                <a:stretch>
                  <a:fillRect/>
                </a:stretch>
              </p:blipFill>
              <p:spPr>
                <a:xfrm>
                  <a:off x="8222625" y="4067250"/>
                  <a:ext cx="158760" cy="11592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75" name="Entrada de lápiz 74">
                  <a:extLst>
                    <a:ext uri="{FF2B5EF4-FFF2-40B4-BE49-F238E27FC236}">
                      <a16:creationId xmlns:a16="http://schemas.microsoft.com/office/drawing/2014/main" id="{EC3A388A-372B-4511-8CAF-7E6A13967C69}"/>
                    </a:ext>
                  </a:extLst>
                </p14:cNvPr>
                <p14:cNvContentPartPr/>
                <p14:nvPr/>
              </p14:nvContentPartPr>
              <p14:xfrm>
                <a:off x="8403345" y="4094970"/>
                <a:ext cx="140400" cy="86760"/>
              </p14:xfrm>
            </p:contentPart>
          </mc:Choice>
          <mc:Fallback>
            <p:pic>
              <p:nvPicPr>
                <p:cNvPr id="75" name="Entrada de lápiz 74">
                  <a:extLst>
                    <a:ext uri="{FF2B5EF4-FFF2-40B4-BE49-F238E27FC236}">
                      <a16:creationId xmlns:a16="http://schemas.microsoft.com/office/drawing/2014/main" id="{EC3A388A-372B-4511-8CAF-7E6A13967C69}"/>
                    </a:ext>
                  </a:extLst>
                </p:cNvPr>
                <p:cNvPicPr/>
                <p:nvPr/>
              </p:nvPicPr>
              <p:blipFill>
                <a:blip r:embed="rId115"/>
                <a:stretch>
                  <a:fillRect/>
                </a:stretch>
              </p:blipFill>
              <p:spPr>
                <a:xfrm>
                  <a:off x="8394345" y="4086330"/>
                  <a:ext cx="15804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76" name="Entrada de lápiz 75">
                  <a:extLst>
                    <a:ext uri="{FF2B5EF4-FFF2-40B4-BE49-F238E27FC236}">
                      <a16:creationId xmlns:a16="http://schemas.microsoft.com/office/drawing/2014/main" id="{9DB2B7A6-42CF-42C2-9EA5-648553E4C040}"/>
                    </a:ext>
                  </a:extLst>
                </p14:cNvPr>
                <p14:cNvContentPartPr/>
                <p14:nvPr/>
              </p14:nvContentPartPr>
              <p14:xfrm>
                <a:off x="8633385" y="3923970"/>
                <a:ext cx="43920" cy="247680"/>
              </p14:xfrm>
            </p:contentPart>
          </mc:Choice>
          <mc:Fallback>
            <p:pic>
              <p:nvPicPr>
                <p:cNvPr id="76" name="Entrada de lápiz 75">
                  <a:extLst>
                    <a:ext uri="{FF2B5EF4-FFF2-40B4-BE49-F238E27FC236}">
                      <a16:creationId xmlns:a16="http://schemas.microsoft.com/office/drawing/2014/main" id="{9DB2B7A6-42CF-42C2-9EA5-648553E4C040}"/>
                    </a:ext>
                  </a:extLst>
                </p:cNvPr>
                <p:cNvPicPr/>
                <p:nvPr/>
              </p:nvPicPr>
              <p:blipFill>
                <a:blip r:embed="rId117"/>
                <a:stretch>
                  <a:fillRect/>
                </a:stretch>
              </p:blipFill>
              <p:spPr>
                <a:xfrm>
                  <a:off x="8624385" y="3915330"/>
                  <a:ext cx="61560" cy="265320"/>
                </a:xfrm>
                <a:prstGeom prst="rect">
                  <a:avLst/>
                </a:prstGeom>
              </p:spPr>
            </p:pic>
          </mc:Fallback>
        </mc:AlternateContent>
        <mc:AlternateContent xmlns:mc="http://schemas.openxmlformats.org/markup-compatibility/2006">
          <mc:Choice xmlns:p14="http://schemas.microsoft.com/office/powerpoint/2010/main" Requires="p14">
            <p:contentPart p14:bwMode="auto" r:id="rId118">
              <p14:nvContentPartPr>
                <p14:cNvPr id="77" name="Entrada de lápiz 76">
                  <a:extLst>
                    <a:ext uri="{FF2B5EF4-FFF2-40B4-BE49-F238E27FC236}">
                      <a16:creationId xmlns:a16="http://schemas.microsoft.com/office/drawing/2014/main" id="{AC946CAE-D6AF-431F-8EB4-A3B5A2CFA5D5}"/>
                    </a:ext>
                  </a:extLst>
                </p14:cNvPr>
                <p14:cNvContentPartPr/>
                <p14:nvPr/>
              </p14:nvContentPartPr>
              <p14:xfrm>
                <a:off x="8691705" y="3837930"/>
                <a:ext cx="92520" cy="397800"/>
              </p14:xfrm>
            </p:contentPart>
          </mc:Choice>
          <mc:Fallback>
            <p:pic>
              <p:nvPicPr>
                <p:cNvPr id="77" name="Entrada de lápiz 76">
                  <a:extLst>
                    <a:ext uri="{FF2B5EF4-FFF2-40B4-BE49-F238E27FC236}">
                      <a16:creationId xmlns:a16="http://schemas.microsoft.com/office/drawing/2014/main" id="{AC946CAE-D6AF-431F-8EB4-A3B5A2CFA5D5}"/>
                    </a:ext>
                  </a:extLst>
                </p:cNvPr>
                <p:cNvPicPr/>
                <p:nvPr/>
              </p:nvPicPr>
              <p:blipFill>
                <a:blip r:embed="rId119"/>
                <a:stretch>
                  <a:fillRect/>
                </a:stretch>
              </p:blipFill>
              <p:spPr>
                <a:xfrm>
                  <a:off x="8682705" y="3829290"/>
                  <a:ext cx="110160" cy="415440"/>
                </a:xfrm>
                <a:prstGeom prst="rect">
                  <a:avLst/>
                </a:prstGeom>
              </p:spPr>
            </p:pic>
          </mc:Fallback>
        </mc:AlternateContent>
        <mc:AlternateContent xmlns:mc="http://schemas.openxmlformats.org/markup-compatibility/2006">
          <mc:Choice xmlns:p14="http://schemas.microsoft.com/office/powerpoint/2010/main" Requires="p14">
            <p:contentPart p14:bwMode="auto" r:id="rId120">
              <p14:nvContentPartPr>
                <p14:cNvPr id="78" name="Entrada de lápiz 77">
                  <a:extLst>
                    <a:ext uri="{FF2B5EF4-FFF2-40B4-BE49-F238E27FC236}">
                      <a16:creationId xmlns:a16="http://schemas.microsoft.com/office/drawing/2014/main" id="{151497C6-FAAD-45E0-9BE9-57FC13E23218}"/>
                    </a:ext>
                  </a:extLst>
                </p14:cNvPr>
                <p14:cNvContentPartPr/>
                <p14:nvPr/>
              </p14:nvContentPartPr>
              <p14:xfrm>
                <a:off x="8552745" y="4152930"/>
                <a:ext cx="49680" cy="28800"/>
              </p14:xfrm>
            </p:contentPart>
          </mc:Choice>
          <mc:Fallback>
            <p:pic>
              <p:nvPicPr>
                <p:cNvPr id="78" name="Entrada de lápiz 77">
                  <a:extLst>
                    <a:ext uri="{FF2B5EF4-FFF2-40B4-BE49-F238E27FC236}">
                      <a16:creationId xmlns:a16="http://schemas.microsoft.com/office/drawing/2014/main" id="{151497C6-FAAD-45E0-9BE9-57FC13E23218}"/>
                    </a:ext>
                  </a:extLst>
                </p:cNvPr>
                <p:cNvPicPr/>
                <p:nvPr/>
              </p:nvPicPr>
              <p:blipFill>
                <a:blip r:embed="rId121"/>
                <a:stretch>
                  <a:fillRect/>
                </a:stretch>
              </p:blipFill>
              <p:spPr>
                <a:xfrm>
                  <a:off x="8544105" y="4143930"/>
                  <a:ext cx="67320" cy="46440"/>
                </a:xfrm>
                <a:prstGeom prst="rect">
                  <a:avLst/>
                </a:prstGeom>
              </p:spPr>
            </p:pic>
          </mc:Fallback>
        </mc:AlternateContent>
      </p:grpSp>
    </p:spTree>
    <p:extLst>
      <p:ext uri="{BB962C8B-B14F-4D97-AF65-F5344CB8AC3E}">
        <p14:creationId xmlns:p14="http://schemas.microsoft.com/office/powerpoint/2010/main" val="5089290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a:extLst>
              <a:ext uri="{FF2B5EF4-FFF2-40B4-BE49-F238E27FC236}">
                <a16:creationId xmlns:a16="http://schemas.microsoft.com/office/drawing/2014/main" id="{B93A11DD-6696-4EC8-B8A1-31E4B8BC9176}"/>
              </a:ext>
            </a:extLst>
          </p:cNvPr>
          <p:cNvSpPr>
            <a:spLocks noGrp="1"/>
          </p:cNvSpPr>
          <p:nvPr>
            <p:ph idx="1"/>
          </p:nvPr>
        </p:nvSpPr>
        <p:spPr>
          <a:xfrm>
            <a:off x="838200" y="882292"/>
            <a:ext cx="10515600" cy="3998306"/>
          </a:xfrm>
        </p:spPr>
        <p:txBody>
          <a:bodyPr/>
          <a:lstStyle/>
          <a:p>
            <a:pPr marL="228600" indent="0">
              <a:buNone/>
            </a:pPr>
            <a:r>
              <a:rPr lang="es-MX" dirty="0"/>
              <a:t>Utiliza la regla para medir s′ para cada uno de los siguientes valores de s y f. Para las tres últimas filas de la tabla, utiliza tus propios valores de s y f. </a:t>
            </a:r>
            <a:endParaRPr lang="es-CL" dirty="0"/>
          </a:p>
        </p:txBody>
      </p:sp>
      <p:pic>
        <p:nvPicPr>
          <p:cNvPr id="5" name="Imagen 4">
            <a:extLst>
              <a:ext uri="{FF2B5EF4-FFF2-40B4-BE49-F238E27FC236}">
                <a16:creationId xmlns:a16="http://schemas.microsoft.com/office/drawing/2014/main" id="{191210D7-944A-4DDE-A9DF-F0A88173F974}"/>
              </a:ext>
            </a:extLst>
          </p:cNvPr>
          <p:cNvPicPr>
            <a:picLocks noChangeAspect="1"/>
          </p:cNvPicPr>
          <p:nvPr/>
        </p:nvPicPr>
        <p:blipFill>
          <a:blip r:embed="rId2"/>
          <a:stretch>
            <a:fillRect/>
          </a:stretch>
        </p:blipFill>
        <p:spPr>
          <a:xfrm>
            <a:off x="2164454" y="2872993"/>
            <a:ext cx="7754432" cy="2924583"/>
          </a:xfrm>
          <a:prstGeom prst="rect">
            <a:avLst/>
          </a:prstGeom>
        </p:spPr>
      </p:pic>
      <p:sp>
        <p:nvSpPr>
          <p:cNvPr id="7" name="CuadroTexto 6">
            <a:extLst>
              <a:ext uri="{FF2B5EF4-FFF2-40B4-BE49-F238E27FC236}">
                <a16:creationId xmlns:a16="http://schemas.microsoft.com/office/drawing/2014/main" id="{49F84CAD-0F7C-4C52-8FAE-DE0873D00B3C}"/>
              </a:ext>
            </a:extLst>
          </p:cNvPr>
          <p:cNvSpPr txBox="1"/>
          <p:nvPr/>
        </p:nvSpPr>
        <p:spPr>
          <a:xfrm>
            <a:off x="3232231" y="5967305"/>
            <a:ext cx="9418898" cy="369332"/>
          </a:xfrm>
          <a:prstGeom prst="rect">
            <a:avLst/>
          </a:prstGeom>
          <a:noFill/>
        </p:spPr>
        <p:txBody>
          <a:bodyPr wrap="square">
            <a:spAutoFit/>
          </a:bodyPr>
          <a:lstStyle/>
          <a:p>
            <a:r>
              <a:rPr lang="es-MX" dirty="0"/>
              <a:t>¿Qué relación observas entre s, f y s’ ?</a:t>
            </a:r>
            <a:endParaRPr lang="es-CL" dirty="0"/>
          </a:p>
        </p:txBody>
      </p:sp>
      <p:grpSp>
        <p:nvGrpSpPr>
          <p:cNvPr id="9" name="Grupo 8">
            <a:extLst>
              <a:ext uri="{FF2B5EF4-FFF2-40B4-BE49-F238E27FC236}">
                <a16:creationId xmlns:a16="http://schemas.microsoft.com/office/drawing/2014/main" id="{6B1DCF9C-6003-40C5-8F74-2DC8B13A610F}"/>
              </a:ext>
            </a:extLst>
          </p:cNvPr>
          <p:cNvGrpSpPr/>
          <p:nvPr/>
        </p:nvGrpSpPr>
        <p:grpSpPr>
          <a:xfrm>
            <a:off x="5020350" y="3798705"/>
            <a:ext cx="468720" cy="291600"/>
            <a:chOff x="5020350" y="3798705"/>
            <a:chExt cx="468720" cy="291600"/>
          </a:xfrm>
        </p:grpSpPr>
        <mc:AlternateContent xmlns:mc="http://schemas.openxmlformats.org/markup-compatibility/2006">
          <mc:Choice xmlns:p14="http://schemas.microsoft.com/office/powerpoint/2010/main" Requires="p14">
            <p:contentPart p14:bwMode="auto" r:id="rId3">
              <p14:nvContentPartPr>
                <p14:cNvPr id="2" name="Entrada de lápiz 1">
                  <a:extLst>
                    <a:ext uri="{FF2B5EF4-FFF2-40B4-BE49-F238E27FC236}">
                      <a16:creationId xmlns:a16="http://schemas.microsoft.com/office/drawing/2014/main" id="{95C86C4A-8D7B-4A89-B61E-9EE625D47B0B}"/>
                    </a:ext>
                  </a:extLst>
                </p14:cNvPr>
                <p14:cNvContentPartPr/>
                <p14:nvPr/>
              </p14:nvContentPartPr>
              <p14:xfrm>
                <a:off x="5020350" y="3798705"/>
                <a:ext cx="163440" cy="238680"/>
              </p14:xfrm>
            </p:contentPart>
          </mc:Choice>
          <mc:Fallback>
            <p:pic>
              <p:nvPicPr>
                <p:cNvPr id="2" name="Entrada de lápiz 1">
                  <a:extLst>
                    <a:ext uri="{FF2B5EF4-FFF2-40B4-BE49-F238E27FC236}">
                      <a16:creationId xmlns:a16="http://schemas.microsoft.com/office/drawing/2014/main" id="{95C86C4A-8D7B-4A89-B61E-9EE625D47B0B}"/>
                    </a:ext>
                  </a:extLst>
                </p:cNvPr>
                <p:cNvPicPr/>
                <p:nvPr/>
              </p:nvPicPr>
              <p:blipFill>
                <a:blip r:embed="rId4"/>
                <a:stretch>
                  <a:fillRect/>
                </a:stretch>
              </p:blipFill>
              <p:spPr>
                <a:xfrm>
                  <a:off x="5011710" y="3789705"/>
                  <a:ext cx="181080" cy="25632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4" name="Entrada de lápiz 3">
                  <a:extLst>
                    <a:ext uri="{FF2B5EF4-FFF2-40B4-BE49-F238E27FC236}">
                      <a16:creationId xmlns:a16="http://schemas.microsoft.com/office/drawing/2014/main" id="{38EDCD26-2626-41D9-A03E-94D06F5828D6}"/>
                    </a:ext>
                  </a:extLst>
                </p14:cNvPr>
                <p14:cNvContentPartPr/>
                <p14:nvPr/>
              </p14:nvContentPartPr>
              <p14:xfrm>
                <a:off x="5280270" y="3809145"/>
                <a:ext cx="208800" cy="281160"/>
              </p14:xfrm>
            </p:contentPart>
          </mc:Choice>
          <mc:Fallback>
            <p:pic>
              <p:nvPicPr>
                <p:cNvPr id="4" name="Entrada de lápiz 3">
                  <a:extLst>
                    <a:ext uri="{FF2B5EF4-FFF2-40B4-BE49-F238E27FC236}">
                      <a16:creationId xmlns:a16="http://schemas.microsoft.com/office/drawing/2014/main" id="{38EDCD26-2626-41D9-A03E-94D06F5828D6}"/>
                    </a:ext>
                  </a:extLst>
                </p:cNvPr>
                <p:cNvPicPr/>
                <p:nvPr/>
              </p:nvPicPr>
              <p:blipFill>
                <a:blip r:embed="rId6"/>
                <a:stretch>
                  <a:fillRect/>
                </a:stretch>
              </p:blipFill>
              <p:spPr>
                <a:xfrm>
                  <a:off x="5271630" y="3800145"/>
                  <a:ext cx="226440" cy="29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7">
            <p14:nvContentPartPr>
              <p14:cNvPr id="10" name="Entrada de lápiz 9">
                <a:extLst>
                  <a:ext uri="{FF2B5EF4-FFF2-40B4-BE49-F238E27FC236}">
                    <a16:creationId xmlns:a16="http://schemas.microsoft.com/office/drawing/2014/main" id="{1071654D-7A50-4FED-BB10-870DC0C51EC5}"/>
                  </a:ext>
                </a:extLst>
              </p14:cNvPr>
              <p14:cNvContentPartPr/>
              <p14:nvPr/>
            </p14:nvContentPartPr>
            <p14:xfrm>
              <a:off x="3285510" y="4875105"/>
              <a:ext cx="360" cy="2160"/>
            </p14:xfrm>
          </p:contentPart>
        </mc:Choice>
        <mc:Fallback>
          <p:pic>
            <p:nvPicPr>
              <p:cNvPr id="10" name="Entrada de lápiz 9">
                <a:extLst>
                  <a:ext uri="{FF2B5EF4-FFF2-40B4-BE49-F238E27FC236}">
                    <a16:creationId xmlns:a16="http://schemas.microsoft.com/office/drawing/2014/main" id="{1071654D-7A50-4FED-BB10-870DC0C51EC5}"/>
                  </a:ext>
                </a:extLst>
              </p:cNvPr>
              <p:cNvPicPr/>
              <p:nvPr/>
            </p:nvPicPr>
            <p:blipFill>
              <a:blip r:embed="rId8"/>
              <a:stretch>
                <a:fillRect/>
              </a:stretch>
            </p:blipFill>
            <p:spPr>
              <a:xfrm>
                <a:off x="3276870" y="4866105"/>
                <a:ext cx="18000" cy="19800"/>
              </a:xfrm>
              <a:prstGeom prst="rect">
                <a:avLst/>
              </a:prstGeom>
            </p:spPr>
          </p:pic>
        </mc:Fallback>
      </mc:AlternateContent>
      <p:grpSp>
        <p:nvGrpSpPr>
          <p:cNvPr id="20" name="Grupo 19">
            <a:extLst>
              <a:ext uri="{FF2B5EF4-FFF2-40B4-BE49-F238E27FC236}">
                <a16:creationId xmlns:a16="http://schemas.microsoft.com/office/drawing/2014/main" id="{2CB7001B-C59E-45CE-AB4F-C2264FB4584D}"/>
              </a:ext>
            </a:extLst>
          </p:cNvPr>
          <p:cNvGrpSpPr/>
          <p:nvPr/>
        </p:nvGrpSpPr>
        <p:grpSpPr>
          <a:xfrm>
            <a:off x="2641470" y="4650465"/>
            <a:ext cx="389160" cy="236520"/>
            <a:chOff x="2641470" y="4650465"/>
            <a:chExt cx="389160" cy="236520"/>
          </a:xfrm>
        </p:grpSpPr>
        <mc:AlternateContent xmlns:mc="http://schemas.openxmlformats.org/markup-compatibility/2006">
          <mc:Choice xmlns:p14="http://schemas.microsoft.com/office/powerpoint/2010/main" Requires="p14">
            <p:contentPart p14:bwMode="auto" r:id="rId9">
              <p14:nvContentPartPr>
                <p14:cNvPr id="11" name="Entrada de lápiz 10">
                  <a:extLst>
                    <a:ext uri="{FF2B5EF4-FFF2-40B4-BE49-F238E27FC236}">
                      <a16:creationId xmlns:a16="http://schemas.microsoft.com/office/drawing/2014/main" id="{BFE3B700-8CE2-46B9-8091-B416B3FC4A44}"/>
                    </a:ext>
                  </a:extLst>
                </p14:cNvPr>
                <p14:cNvContentPartPr/>
                <p14:nvPr/>
              </p14:nvContentPartPr>
              <p14:xfrm>
                <a:off x="2641470" y="4650465"/>
                <a:ext cx="158040" cy="227520"/>
              </p14:xfrm>
            </p:contentPart>
          </mc:Choice>
          <mc:Fallback>
            <p:pic>
              <p:nvPicPr>
                <p:cNvPr id="11" name="Entrada de lápiz 10">
                  <a:extLst>
                    <a:ext uri="{FF2B5EF4-FFF2-40B4-BE49-F238E27FC236}">
                      <a16:creationId xmlns:a16="http://schemas.microsoft.com/office/drawing/2014/main" id="{BFE3B700-8CE2-46B9-8091-B416B3FC4A44}"/>
                    </a:ext>
                  </a:extLst>
                </p:cNvPr>
                <p:cNvPicPr/>
                <p:nvPr/>
              </p:nvPicPr>
              <p:blipFill>
                <a:blip r:embed="rId10"/>
                <a:stretch>
                  <a:fillRect/>
                </a:stretch>
              </p:blipFill>
              <p:spPr>
                <a:xfrm>
                  <a:off x="2632830" y="4641465"/>
                  <a:ext cx="175680" cy="245160"/>
                </a:xfrm>
                <a:prstGeom prst="rect">
                  <a:avLst/>
                </a:prstGeom>
              </p:spPr>
            </p:pic>
          </mc:Fallback>
        </mc:AlternateContent>
        <mc:AlternateContent xmlns:mc="http://schemas.openxmlformats.org/markup-compatibility/2006">
          <mc:Choice xmlns:p14="http://schemas.microsoft.com/office/powerpoint/2010/main" Requires="p14">
            <p:contentPart p14:bwMode="auto" r:id="rId11">
              <p14:nvContentPartPr>
                <p14:cNvPr id="12" name="Entrada de lápiz 11">
                  <a:extLst>
                    <a:ext uri="{FF2B5EF4-FFF2-40B4-BE49-F238E27FC236}">
                      <a16:creationId xmlns:a16="http://schemas.microsoft.com/office/drawing/2014/main" id="{F29694A5-2D50-4A20-93B6-5A6698A75ECE}"/>
                    </a:ext>
                  </a:extLst>
                </p14:cNvPr>
                <p14:cNvContentPartPr/>
                <p14:nvPr/>
              </p14:nvContentPartPr>
              <p14:xfrm>
                <a:off x="2837310" y="4685745"/>
                <a:ext cx="193320" cy="201240"/>
              </p14:xfrm>
            </p:contentPart>
          </mc:Choice>
          <mc:Fallback>
            <p:pic>
              <p:nvPicPr>
                <p:cNvPr id="12" name="Entrada de lápiz 11">
                  <a:extLst>
                    <a:ext uri="{FF2B5EF4-FFF2-40B4-BE49-F238E27FC236}">
                      <a16:creationId xmlns:a16="http://schemas.microsoft.com/office/drawing/2014/main" id="{F29694A5-2D50-4A20-93B6-5A6698A75ECE}"/>
                    </a:ext>
                  </a:extLst>
                </p:cNvPr>
                <p:cNvPicPr/>
                <p:nvPr/>
              </p:nvPicPr>
              <p:blipFill>
                <a:blip r:embed="rId12"/>
                <a:stretch>
                  <a:fillRect/>
                </a:stretch>
              </p:blipFill>
              <p:spPr>
                <a:xfrm>
                  <a:off x="2828310" y="4676745"/>
                  <a:ext cx="210960" cy="218880"/>
                </a:xfrm>
                <a:prstGeom prst="rect">
                  <a:avLst/>
                </a:prstGeom>
              </p:spPr>
            </p:pic>
          </mc:Fallback>
        </mc:AlternateContent>
      </p:grpSp>
      <p:grpSp>
        <p:nvGrpSpPr>
          <p:cNvPr id="19" name="Grupo 18">
            <a:extLst>
              <a:ext uri="{FF2B5EF4-FFF2-40B4-BE49-F238E27FC236}">
                <a16:creationId xmlns:a16="http://schemas.microsoft.com/office/drawing/2014/main" id="{1E22F295-2079-4D0C-8938-388E7A9607B7}"/>
              </a:ext>
            </a:extLst>
          </p:cNvPr>
          <p:cNvGrpSpPr/>
          <p:nvPr/>
        </p:nvGrpSpPr>
        <p:grpSpPr>
          <a:xfrm>
            <a:off x="2590350" y="5046825"/>
            <a:ext cx="432360" cy="250200"/>
            <a:chOff x="2590350" y="5046825"/>
            <a:chExt cx="432360" cy="250200"/>
          </a:xfrm>
        </p:grpSpPr>
        <mc:AlternateContent xmlns:mc="http://schemas.openxmlformats.org/markup-compatibility/2006">
          <mc:Choice xmlns:p14="http://schemas.microsoft.com/office/powerpoint/2010/main" Requires="p14">
            <p:contentPart p14:bwMode="auto" r:id="rId13">
              <p14:nvContentPartPr>
                <p14:cNvPr id="13" name="Entrada de lápiz 12">
                  <a:extLst>
                    <a:ext uri="{FF2B5EF4-FFF2-40B4-BE49-F238E27FC236}">
                      <a16:creationId xmlns:a16="http://schemas.microsoft.com/office/drawing/2014/main" id="{651CE49E-DEB0-4850-9243-19EA23BFCB81}"/>
                    </a:ext>
                  </a:extLst>
                </p14:cNvPr>
                <p14:cNvContentPartPr/>
                <p14:nvPr/>
              </p14:nvContentPartPr>
              <p14:xfrm>
                <a:off x="2590350" y="5046825"/>
                <a:ext cx="163440" cy="242280"/>
              </p14:xfrm>
            </p:contentPart>
          </mc:Choice>
          <mc:Fallback>
            <p:pic>
              <p:nvPicPr>
                <p:cNvPr id="13" name="Entrada de lápiz 12">
                  <a:extLst>
                    <a:ext uri="{FF2B5EF4-FFF2-40B4-BE49-F238E27FC236}">
                      <a16:creationId xmlns:a16="http://schemas.microsoft.com/office/drawing/2014/main" id="{651CE49E-DEB0-4850-9243-19EA23BFCB81}"/>
                    </a:ext>
                  </a:extLst>
                </p:cNvPr>
                <p:cNvPicPr/>
                <p:nvPr/>
              </p:nvPicPr>
              <p:blipFill>
                <a:blip r:embed="rId14"/>
                <a:stretch>
                  <a:fillRect/>
                </a:stretch>
              </p:blipFill>
              <p:spPr>
                <a:xfrm>
                  <a:off x="2581710" y="5037825"/>
                  <a:ext cx="181080" cy="259920"/>
                </a:xfrm>
                <a:prstGeom prst="rect">
                  <a:avLst/>
                </a:prstGeom>
              </p:spPr>
            </p:pic>
          </mc:Fallback>
        </mc:AlternateContent>
        <mc:AlternateContent xmlns:mc="http://schemas.openxmlformats.org/markup-compatibility/2006">
          <mc:Choice xmlns:p14="http://schemas.microsoft.com/office/powerpoint/2010/main" Requires="p14">
            <p:contentPart p14:bwMode="auto" r:id="rId15">
              <p14:nvContentPartPr>
                <p14:cNvPr id="14" name="Entrada de lápiz 13">
                  <a:extLst>
                    <a:ext uri="{FF2B5EF4-FFF2-40B4-BE49-F238E27FC236}">
                      <a16:creationId xmlns:a16="http://schemas.microsoft.com/office/drawing/2014/main" id="{B334B1FB-B4C9-4997-81EE-8CE5964AC5F2}"/>
                    </a:ext>
                  </a:extLst>
                </p14:cNvPr>
                <p14:cNvContentPartPr/>
                <p14:nvPr/>
              </p14:nvContentPartPr>
              <p14:xfrm>
                <a:off x="2818950" y="5135385"/>
                <a:ext cx="203760" cy="161640"/>
              </p14:xfrm>
            </p:contentPart>
          </mc:Choice>
          <mc:Fallback>
            <p:pic>
              <p:nvPicPr>
                <p:cNvPr id="14" name="Entrada de lápiz 13">
                  <a:extLst>
                    <a:ext uri="{FF2B5EF4-FFF2-40B4-BE49-F238E27FC236}">
                      <a16:creationId xmlns:a16="http://schemas.microsoft.com/office/drawing/2014/main" id="{B334B1FB-B4C9-4997-81EE-8CE5964AC5F2}"/>
                    </a:ext>
                  </a:extLst>
                </p:cNvPr>
                <p:cNvPicPr/>
                <p:nvPr/>
              </p:nvPicPr>
              <p:blipFill>
                <a:blip r:embed="rId16"/>
                <a:stretch>
                  <a:fillRect/>
                </a:stretch>
              </p:blipFill>
              <p:spPr>
                <a:xfrm>
                  <a:off x="2809950" y="5126385"/>
                  <a:ext cx="221400" cy="179280"/>
                </a:xfrm>
                <a:prstGeom prst="rect">
                  <a:avLst/>
                </a:prstGeom>
              </p:spPr>
            </p:pic>
          </mc:Fallback>
        </mc:AlternateContent>
      </p:grpSp>
      <p:grpSp>
        <p:nvGrpSpPr>
          <p:cNvPr id="18" name="Grupo 17">
            <a:extLst>
              <a:ext uri="{FF2B5EF4-FFF2-40B4-BE49-F238E27FC236}">
                <a16:creationId xmlns:a16="http://schemas.microsoft.com/office/drawing/2014/main" id="{8FC6BA85-873F-40D1-9FF4-5545F759B8B1}"/>
              </a:ext>
            </a:extLst>
          </p:cNvPr>
          <p:cNvGrpSpPr/>
          <p:nvPr/>
        </p:nvGrpSpPr>
        <p:grpSpPr>
          <a:xfrm>
            <a:off x="2536710" y="5422665"/>
            <a:ext cx="484920" cy="334440"/>
            <a:chOff x="2536710" y="5422665"/>
            <a:chExt cx="484920" cy="334440"/>
          </a:xfrm>
        </p:grpSpPr>
        <mc:AlternateContent xmlns:mc="http://schemas.openxmlformats.org/markup-compatibility/2006">
          <mc:Choice xmlns:p14="http://schemas.microsoft.com/office/powerpoint/2010/main" Requires="p14">
            <p:contentPart p14:bwMode="auto" r:id="rId17">
              <p14:nvContentPartPr>
                <p14:cNvPr id="15" name="Entrada de lápiz 14">
                  <a:extLst>
                    <a:ext uri="{FF2B5EF4-FFF2-40B4-BE49-F238E27FC236}">
                      <a16:creationId xmlns:a16="http://schemas.microsoft.com/office/drawing/2014/main" id="{C4BA611A-F8EE-4882-B773-9E0F86EAADCA}"/>
                    </a:ext>
                  </a:extLst>
                </p14:cNvPr>
                <p14:cNvContentPartPr/>
                <p14:nvPr/>
              </p14:nvContentPartPr>
              <p14:xfrm>
                <a:off x="2536710" y="5457585"/>
                <a:ext cx="213120" cy="259560"/>
              </p14:xfrm>
            </p:contentPart>
          </mc:Choice>
          <mc:Fallback>
            <p:pic>
              <p:nvPicPr>
                <p:cNvPr id="15" name="Entrada de lápiz 14">
                  <a:extLst>
                    <a:ext uri="{FF2B5EF4-FFF2-40B4-BE49-F238E27FC236}">
                      <a16:creationId xmlns:a16="http://schemas.microsoft.com/office/drawing/2014/main" id="{C4BA611A-F8EE-4882-B773-9E0F86EAADCA}"/>
                    </a:ext>
                  </a:extLst>
                </p:cNvPr>
                <p:cNvPicPr/>
                <p:nvPr/>
              </p:nvPicPr>
              <p:blipFill>
                <a:blip r:embed="rId18"/>
                <a:stretch>
                  <a:fillRect/>
                </a:stretch>
              </p:blipFill>
              <p:spPr>
                <a:xfrm>
                  <a:off x="2528070" y="5448945"/>
                  <a:ext cx="230760" cy="277200"/>
                </a:xfrm>
                <a:prstGeom prst="rect">
                  <a:avLst/>
                </a:prstGeom>
              </p:spPr>
            </p:pic>
          </mc:Fallback>
        </mc:AlternateContent>
        <mc:AlternateContent xmlns:mc="http://schemas.openxmlformats.org/markup-compatibility/2006">
          <mc:Choice xmlns:p14="http://schemas.microsoft.com/office/powerpoint/2010/main" Requires="p14">
            <p:contentPart p14:bwMode="auto" r:id="rId19">
              <p14:nvContentPartPr>
                <p14:cNvPr id="16" name="Entrada de lápiz 15">
                  <a:extLst>
                    <a:ext uri="{FF2B5EF4-FFF2-40B4-BE49-F238E27FC236}">
                      <a16:creationId xmlns:a16="http://schemas.microsoft.com/office/drawing/2014/main" id="{FE7C3C36-EEBE-439A-AC92-A7EFB1D940F9}"/>
                    </a:ext>
                  </a:extLst>
                </p14:cNvPr>
                <p14:cNvContentPartPr/>
                <p14:nvPr/>
              </p14:nvContentPartPr>
              <p14:xfrm>
                <a:off x="2847750" y="5422665"/>
                <a:ext cx="173880" cy="334440"/>
              </p14:xfrm>
            </p:contentPart>
          </mc:Choice>
          <mc:Fallback>
            <p:pic>
              <p:nvPicPr>
                <p:cNvPr id="16" name="Entrada de lápiz 15">
                  <a:extLst>
                    <a:ext uri="{FF2B5EF4-FFF2-40B4-BE49-F238E27FC236}">
                      <a16:creationId xmlns:a16="http://schemas.microsoft.com/office/drawing/2014/main" id="{FE7C3C36-EEBE-439A-AC92-A7EFB1D940F9}"/>
                    </a:ext>
                  </a:extLst>
                </p:cNvPr>
                <p:cNvPicPr/>
                <p:nvPr/>
              </p:nvPicPr>
              <p:blipFill>
                <a:blip r:embed="rId20"/>
                <a:stretch>
                  <a:fillRect/>
                </a:stretch>
              </p:blipFill>
              <p:spPr>
                <a:xfrm>
                  <a:off x="2838750" y="5413665"/>
                  <a:ext cx="191520" cy="352080"/>
                </a:xfrm>
                <a:prstGeom prst="rect">
                  <a:avLst/>
                </a:prstGeom>
              </p:spPr>
            </p:pic>
          </mc:Fallback>
        </mc:AlternateContent>
        <mc:AlternateContent xmlns:mc="http://schemas.openxmlformats.org/markup-compatibility/2006">
          <mc:Choice xmlns:p14="http://schemas.microsoft.com/office/powerpoint/2010/main" Requires="p14">
            <p:contentPart p14:bwMode="auto" r:id="rId21">
              <p14:nvContentPartPr>
                <p14:cNvPr id="17" name="Entrada de lápiz 16">
                  <a:extLst>
                    <a:ext uri="{FF2B5EF4-FFF2-40B4-BE49-F238E27FC236}">
                      <a16:creationId xmlns:a16="http://schemas.microsoft.com/office/drawing/2014/main" id="{D19FB503-7CC7-4151-B475-87903B1DE6FE}"/>
                    </a:ext>
                  </a:extLst>
                </p14:cNvPr>
                <p14:cNvContentPartPr/>
                <p14:nvPr/>
              </p14:nvContentPartPr>
              <p14:xfrm>
                <a:off x="2863230" y="5563065"/>
                <a:ext cx="127080" cy="18720"/>
              </p14:xfrm>
            </p:contentPart>
          </mc:Choice>
          <mc:Fallback>
            <p:pic>
              <p:nvPicPr>
                <p:cNvPr id="17" name="Entrada de lápiz 16">
                  <a:extLst>
                    <a:ext uri="{FF2B5EF4-FFF2-40B4-BE49-F238E27FC236}">
                      <a16:creationId xmlns:a16="http://schemas.microsoft.com/office/drawing/2014/main" id="{D19FB503-7CC7-4151-B475-87903B1DE6FE}"/>
                    </a:ext>
                  </a:extLst>
                </p:cNvPr>
                <p:cNvPicPr/>
                <p:nvPr/>
              </p:nvPicPr>
              <p:blipFill>
                <a:blip r:embed="rId22"/>
                <a:stretch>
                  <a:fillRect/>
                </a:stretch>
              </p:blipFill>
              <p:spPr>
                <a:xfrm>
                  <a:off x="2854230" y="5554425"/>
                  <a:ext cx="144720" cy="36360"/>
                </a:xfrm>
                <a:prstGeom prst="rect">
                  <a:avLst/>
                </a:prstGeom>
              </p:spPr>
            </p:pic>
          </mc:Fallback>
        </mc:AlternateContent>
      </p:grpSp>
      <p:grpSp>
        <p:nvGrpSpPr>
          <p:cNvPr id="29" name="Grupo 28">
            <a:extLst>
              <a:ext uri="{FF2B5EF4-FFF2-40B4-BE49-F238E27FC236}">
                <a16:creationId xmlns:a16="http://schemas.microsoft.com/office/drawing/2014/main" id="{8DA60A98-9A08-46C4-89D1-D1D2D3B3B4E0}"/>
              </a:ext>
            </a:extLst>
          </p:cNvPr>
          <p:cNvGrpSpPr/>
          <p:nvPr/>
        </p:nvGrpSpPr>
        <p:grpSpPr>
          <a:xfrm>
            <a:off x="3891750" y="4639665"/>
            <a:ext cx="331560" cy="265680"/>
            <a:chOff x="3891750" y="4639665"/>
            <a:chExt cx="331560" cy="265680"/>
          </a:xfrm>
        </p:grpSpPr>
        <mc:AlternateContent xmlns:mc="http://schemas.openxmlformats.org/markup-compatibility/2006">
          <mc:Choice xmlns:p14="http://schemas.microsoft.com/office/powerpoint/2010/main" Requires="p14">
            <p:contentPart p14:bwMode="auto" r:id="rId23">
              <p14:nvContentPartPr>
                <p14:cNvPr id="21" name="Entrada de lápiz 20">
                  <a:extLst>
                    <a:ext uri="{FF2B5EF4-FFF2-40B4-BE49-F238E27FC236}">
                      <a16:creationId xmlns:a16="http://schemas.microsoft.com/office/drawing/2014/main" id="{01A89921-BEEC-4744-A632-2D52C7C5AD7D}"/>
                    </a:ext>
                  </a:extLst>
                </p14:cNvPr>
                <p14:cNvContentPartPr/>
                <p14:nvPr/>
              </p14:nvContentPartPr>
              <p14:xfrm>
                <a:off x="3891750" y="4639665"/>
                <a:ext cx="109440" cy="265680"/>
              </p14:xfrm>
            </p:contentPart>
          </mc:Choice>
          <mc:Fallback>
            <p:pic>
              <p:nvPicPr>
                <p:cNvPr id="21" name="Entrada de lápiz 20">
                  <a:extLst>
                    <a:ext uri="{FF2B5EF4-FFF2-40B4-BE49-F238E27FC236}">
                      <a16:creationId xmlns:a16="http://schemas.microsoft.com/office/drawing/2014/main" id="{01A89921-BEEC-4744-A632-2D52C7C5AD7D}"/>
                    </a:ext>
                  </a:extLst>
                </p:cNvPr>
                <p:cNvPicPr/>
                <p:nvPr/>
              </p:nvPicPr>
              <p:blipFill>
                <a:blip r:embed="rId24"/>
                <a:stretch>
                  <a:fillRect/>
                </a:stretch>
              </p:blipFill>
              <p:spPr>
                <a:xfrm>
                  <a:off x="3883110" y="4631025"/>
                  <a:ext cx="127080" cy="283320"/>
                </a:xfrm>
                <a:prstGeom prst="rect">
                  <a:avLst/>
                </a:prstGeom>
              </p:spPr>
            </p:pic>
          </mc:Fallback>
        </mc:AlternateContent>
        <mc:AlternateContent xmlns:mc="http://schemas.openxmlformats.org/markup-compatibility/2006">
          <mc:Choice xmlns:p14="http://schemas.microsoft.com/office/powerpoint/2010/main" Requires="p14">
            <p:contentPart p14:bwMode="auto" r:id="rId25">
              <p14:nvContentPartPr>
                <p14:cNvPr id="22" name="Entrada de lápiz 21">
                  <a:extLst>
                    <a:ext uri="{FF2B5EF4-FFF2-40B4-BE49-F238E27FC236}">
                      <a16:creationId xmlns:a16="http://schemas.microsoft.com/office/drawing/2014/main" id="{26EBCF81-8588-4071-B7B0-B265AD2DD183}"/>
                    </a:ext>
                  </a:extLst>
                </p14:cNvPr>
                <p14:cNvContentPartPr/>
                <p14:nvPr/>
              </p14:nvContentPartPr>
              <p14:xfrm>
                <a:off x="3999030" y="4677465"/>
                <a:ext cx="224280" cy="210600"/>
              </p14:xfrm>
            </p:contentPart>
          </mc:Choice>
          <mc:Fallback>
            <p:pic>
              <p:nvPicPr>
                <p:cNvPr id="22" name="Entrada de lápiz 21">
                  <a:extLst>
                    <a:ext uri="{FF2B5EF4-FFF2-40B4-BE49-F238E27FC236}">
                      <a16:creationId xmlns:a16="http://schemas.microsoft.com/office/drawing/2014/main" id="{26EBCF81-8588-4071-B7B0-B265AD2DD183}"/>
                    </a:ext>
                  </a:extLst>
                </p:cNvPr>
                <p:cNvPicPr/>
                <p:nvPr/>
              </p:nvPicPr>
              <p:blipFill>
                <a:blip r:embed="rId26"/>
                <a:stretch>
                  <a:fillRect/>
                </a:stretch>
              </p:blipFill>
              <p:spPr>
                <a:xfrm>
                  <a:off x="3990390" y="4668825"/>
                  <a:ext cx="241920" cy="228240"/>
                </a:xfrm>
                <a:prstGeom prst="rect">
                  <a:avLst/>
                </a:prstGeom>
              </p:spPr>
            </p:pic>
          </mc:Fallback>
        </mc:AlternateContent>
      </p:grpSp>
      <p:grpSp>
        <p:nvGrpSpPr>
          <p:cNvPr id="28" name="Grupo 27">
            <a:extLst>
              <a:ext uri="{FF2B5EF4-FFF2-40B4-BE49-F238E27FC236}">
                <a16:creationId xmlns:a16="http://schemas.microsoft.com/office/drawing/2014/main" id="{0AB977EE-CBA4-40C1-AF4B-46B1B6C860AD}"/>
              </a:ext>
            </a:extLst>
          </p:cNvPr>
          <p:cNvGrpSpPr/>
          <p:nvPr/>
        </p:nvGrpSpPr>
        <p:grpSpPr>
          <a:xfrm>
            <a:off x="3809670" y="5046465"/>
            <a:ext cx="353520" cy="201240"/>
            <a:chOff x="3809670" y="5046465"/>
            <a:chExt cx="353520" cy="201240"/>
          </a:xfrm>
        </p:grpSpPr>
        <mc:AlternateContent xmlns:mc="http://schemas.openxmlformats.org/markup-compatibility/2006">
          <mc:Choice xmlns:p14="http://schemas.microsoft.com/office/powerpoint/2010/main" Requires="p14">
            <p:contentPart p14:bwMode="auto" r:id="rId27">
              <p14:nvContentPartPr>
                <p14:cNvPr id="23" name="Entrada de lápiz 22">
                  <a:extLst>
                    <a:ext uri="{FF2B5EF4-FFF2-40B4-BE49-F238E27FC236}">
                      <a16:creationId xmlns:a16="http://schemas.microsoft.com/office/drawing/2014/main" id="{EFA3E482-396D-4F74-BA12-F5569FB92E2E}"/>
                    </a:ext>
                  </a:extLst>
                </p14:cNvPr>
                <p14:cNvContentPartPr/>
                <p14:nvPr/>
              </p14:nvContentPartPr>
              <p14:xfrm>
                <a:off x="3809670" y="5046465"/>
                <a:ext cx="123480" cy="201240"/>
              </p14:xfrm>
            </p:contentPart>
          </mc:Choice>
          <mc:Fallback>
            <p:pic>
              <p:nvPicPr>
                <p:cNvPr id="23" name="Entrada de lápiz 22">
                  <a:extLst>
                    <a:ext uri="{FF2B5EF4-FFF2-40B4-BE49-F238E27FC236}">
                      <a16:creationId xmlns:a16="http://schemas.microsoft.com/office/drawing/2014/main" id="{EFA3E482-396D-4F74-BA12-F5569FB92E2E}"/>
                    </a:ext>
                  </a:extLst>
                </p:cNvPr>
                <p:cNvPicPr/>
                <p:nvPr/>
              </p:nvPicPr>
              <p:blipFill>
                <a:blip r:embed="rId28"/>
                <a:stretch>
                  <a:fillRect/>
                </a:stretch>
              </p:blipFill>
              <p:spPr>
                <a:xfrm>
                  <a:off x="3801030" y="5037825"/>
                  <a:ext cx="141120" cy="218880"/>
                </a:xfrm>
                <a:prstGeom prst="rect">
                  <a:avLst/>
                </a:prstGeom>
              </p:spPr>
            </p:pic>
          </mc:Fallback>
        </mc:AlternateContent>
        <mc:AlternateContent xmlns:mc="http://schemas.openxmlformats.org/markup-compatibility/2006">
          <mc:Choice xmlns:p14="http://schemas.microsoft.com/office/powerpoint/2010/main" Requires="p14">
            <p:contentPart p14:bwMode="auto" r:id="rId29">
              <p14:nvContentPartPr>
                <p14:cNvPr id="24" name="Entrada de lápiz 23">
                  <a:extLst>
                    <a:ext uri="{FF2B5EF4-FFF2-40B4-BE49-F238E27FC236}">
                      <a16:creationId xmlns:a16="http://schemas.microsoft.com/office/drawing/2014/main" id="{768EC66C-6ADE-466B-AFE8-677A27982AA6}"/>
                    </a:ext>
                  </a:extLst>
                </p14:cNvPr>
                <p14:cNvContentPartPr/>
                <p14:nvPr/>
              </p14:nvContentPartPr>
              <p14:xfrm>
                <a:off x="3969510" y="5065905"/>
                <a:ext cx="193680" cy="173520"/>
              </p14:xfrm>
            </p:contentPart>
          </mc:Choice>
          <mc:Fallback>
            <p:pic>
              <p:nvPicPr>
                <p:cNvPr id="24" name="Entrada de lápiz 23">
                  <a:extLst>
                    <a:ext uri="{FF2B5EF4-FFF2-40B4-BE49-F238E27FC236}">
                      <a16:creationId xmlns:a16="http://schemas.microsoft.com/office/drawing/2014/main" id="{768EC66C-6ADE-466B-AFE8-677A27982AA6}"/>
                    </a:ext>
                  </a:extLst>
                </p:cNvPr>
                <p:cNvPicPr/>
                <p:nvPr/>
              </p:nvPicPr>
              <p:blipFill>
                <a:blip r:embed="rId30"/>
                <a:stretch>
                  <a:fillRect/>
                </a:stretch>
              </p:blipFill>
              <p:spPr>
                <a:xfrm>
                  <a:off x="3960870" y="5057265"/>
                  <a:ext cx="211320" cy="191160"/>
                </a:xfrm>
                <a:prstGeom prst="rect">
                  <a:avLst/>
                </a:prstGeom>
              </p:spPr>
            </p:pic>
          </mc:Fallback>
        </mc:AlternateContent>
      </p:grpSp>
      <p:grpSp>
        <p:nvGrpSpPr>
          <p:cNvPr id="27" name="Grupo 26">
            <a:extLst>
              <a:ext uri="{FF2B5EF4-FFF2-40B4-BE49-F238E27FC236}">
                <a16:creationId xmlns:a16="http://schemas.microsoft.com/office/drawing/2014/main" id="{64621DD0-45D7-4822-86C5-3C75E6467B28}"/>
              </a:ext>
            </a:extLst>
          </p:cNvPr>
          <p:cNvGrpSpPr/>
          <p:nvPr/>
        </p:nvGrpSpPr>
        <p:grpSpPr>
          <a:xfrm>
            <a:off x="3828390" y="5460465"/>
            <a:ext cx="393120" cy="237240"/>
            <a:chOff x="3828390" y="5460465"/>
            <a:chExt cx="393120" cy="237240"/>
          </a:xfrm>
        </p:grpSpPr>
        <mc:AlternateContent xmlns:mc="http://schemas.openxmlformats.org/markup-compatibility/2006">
          <mc:Choice xmlns:p14="http://schemas.microsoft.com/office/powerpoint/2010/main" Requires="p14">
            <p:contentPart p14:bwMode="auto" r:id="rId31">
              <p14:nvContentPartPr>
                <p14:cNvPr id="25" name="Entrada de lápiz 24">
                  <a:extLst>
                    <a:ext uri="{FF2B5EF4-FFF2-40B4-BE49-F238E27FC236}">
                      <a16:creationId xmlns:a16="http://schemas.microsoft.com/office/drawing/2014/main" id="{521077E0-FF1E-46F2-B13A-AE90E22FFF74}"/>
                    </a:ext>
                  </a:extLst>
                </p14:cNvPr>
                <p14:cNvContentPartPr/>
                <p14:nvPr/>
              </p14:nvContentPartPr>
              <p14:xfrm>
                <a:off x="3828390" y="5460465"/>
                <a:ext cx="122040" cy="234720"/>
              </p14:xfrm>
            </p:contentPart>
          </mc:Choice>
          <mc:Fallback>
            <p:pic>
              <p:nvPicPr>
                <p:cNvPr id="25" name="Entrada de lápiz 24">
                  <a:extLst>
                    <a:ext uri="{FF2B5EF4-FFF2-40B4-BE49-F238E27FC236}">
                      <a16:creationId xmlns:a16="http://schemas.microsoft.com/office/drawing/2014/main" id="{521077E0-FF1E-46F2-B13A-AE90E22FFF74}"/>
                    </a:ext>
                  </a:extLst>
                </p:cNvPr>
                <p:cNvPicPr/>
                <p:nvPr/>
              </p:nvPicPr>
              <p:blipFill>
                <a:blip r:embed="rId32"/>
                <a:stretch>
                  <a:fillRect/>
                </a:stretch>
              </p:blipFill>
              <p:spPr>
                <a:xfrm>
                  <a:off x="3819750" y="5451825"/>
                  <a:ext cx="139680" cy="252360"/>
                </a:xfrm>
                <a:prstGeom prst="rect">
                  <a:avLst/>
                </a:prstGeom>
              </p:spPr>
            </p:pic>
          </mc:Fallback>
        </mc:AlternateContent>
        <mc:AlternateContent xmlns:mc="http://schemas.openxmlformats.org/markup-compatibility/2006">
          <mc:Choice xmlns:p14="http://schemas.microsoft.com/office/powerpoint/2010/main" Requires="p14">
            <p:contentPart p14:bwMode="auto" r:id="rId33">
              <p14:nvContentPartPr>
                <p14:cNvPr id="26" name="Entrada de lápiz 25">
                  <a:extLst>
                    <a:ext uri="{FF2B5EF4-FFF2-40B4-BE49-F238E27FC236}">
                      <a16:creationId xmlns:a16="http://schemas.microsoft.com/office/drawing/2014/main" id="{DF0CBE0A-F4F4-4C94-A7CA-EEDE5CDE5E84}"/>
                    </a:ext>
                  </a:extLst>
                </p14:cNvPr>
                <p14:cNvContentPartPr/>
                <p14:nvPr/>
              </p14:nvContentPartPr>
              <p14:xfrm>
                <a:off x="3993270" y="5483865"/>
                <a:ext cx="228240" cy="213840"/>
              </p14:xfrm>
            </p:contentPart>
          </mc:Choice>
          <mc:Fallback>
            <p:pic>
              <p:nvPicPr>
                <p:cNvPr id="26" name="Entrada de lápiz 25">
                  <a:extLst>
                    <a:ext uri="{FF2B5EF4-FFF2-40B4-BE49-F238E27FC236}">
                      <a16:creationId xmlns:a16="http://schemas.microsoft.com/office/drawing/2014/main" id="{DF0CBE0A-F4F4-4C94-A7CA-EEDE5CDE5E84}"/>
                    </a:ext>
                  </a:extLst>
                </p:cNvPr>
                <p:cNvPicPr/>
                <p:nvPr/>
              </p:nvPicPr>
              <p:blipFill>
                <a:blip r:embed="rId34"/>
                <a:stretch>
                  <a:fillRect/>
                </a:stretch>
              </p:blipFill>
              <p:spPr>
                <a:xfrm>
                  <a:off x="3984630" y="5475225"/>
                  <a:ext cx="245880" cy="23148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5">
            <p14:nvContentPartPr>
              <p14:cNvPr id="30" name="Entrada de lápiz 29">
                <a:extLst>
                  <a:ext uri="{FF2B5EF4-FFF2-40B4-BE49-F238E27FC236}">
                    <a16:creationId xmlns:a16="http://schemas.microsoft.com/office/drawing/2014/main" id="{DA453557-0C83-4901-90FF-76B86793571A}"/>
                  </a:ext>
                </a:extLst>
              </p14:cNvPr>
              <p14:cNvContentPartPr/>
              <p14:nvPr/>
            </p14:nvContentPartPr>
            <p14:xfrm>
              <a:off x="5600310" y="4299105"/>
              <a:ext cx="200880" cy="100440"/>
            </p14:xfrm>
          </p:contentPart>
        </mc:Choice>
        <mc:Fallback>
          <p:pic>
            <p:nvPicPr>
              <p:cNvPr id="30" name="Entrada de lápiz 29">
                <a:extLst>
                  <a:ext uri="{FF2B5EF4-FFF2-40B4-BE49-F238E27FC236}">
                    <a16:creationId xmlns:a16="http://schemas.microsoft.com/office/drawing/2014/main" id="{DA453557-0C83-4901-90FF-76B86793571A}"/>
                  </a:ext>
                </a:extLst>
              </p:cNvPr>
              <p:cNvPicPr/>
              <p:nvPr/>
            </p:nvPicPr>
            <p:blipFill>
              <a:blip r:embed="rId36"/>
              <a:stretch>
                <a:fillRect/>
              </a:stretch>
            </p:blipFill>
            <p:spPr>
              <a:xfrm>
                <a:off x="5591670" y="4290105"/>
                <a:ext cx="21852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37">
            <p14:nvContentPartPr>
              <p14:cNvPr id="31" name="Entrada de lápiz 30">
                <a:extLst>
                  <a:ext uri="{FF2B5EF4-FFF2-40B4-BE49-F238E27FC236}">
                    <a16:creationId xmlns:a16="http://schemas.microsoft.com/office/drawing/2014/main" id="{97B5F199-99C0-4F08-A8A0-60DD75797C9A}"/>
                  </a:ext>
                </a:extLst>
              </p14:cNvPr>
              <p14:cNvContentPartPr/>
              <p14:nvPr/>
            </p14:nvContentPartPr>
            <p14:xfrm>
              <a:off x="5631270" y="4656585"/>
              <a:ext cx="189360" cy="137880"/>
            </p14:xfrm>
          </p:contentPart>
        </mc:Choice>
        <mc:Fallback>
          <p:pic>
            <p:nvPicPr>
              <p:cNvPr id="31" name="Entrada de lápiz 30">
                <a:extLst>
                  <a:ext uri="{FF2B5EF4-FFF2-40B4-BE49-F238E27FC236}">
                    <a16:creationId xmlns:a16="http://schemas.microsoft.com/office/drawing/2014/main" id="{97B5F199-99C0-4F08-A8A0-60DD75797C9A}"/>
                  </a:ext>
                </a:extLst>
              </p:cNvPr>
              <p:cNvPicPr/>
              <p:nvPr/>
            </p:nvPicPr>
            <p:blipFill>
              <a:blip r:embed="rId38"/>
              <a:stretch>
                <a:fillRect/>
              </a:stretch>
            </p:blipFill>
            <p:spPr>
              <a:xfrm>
                <a:off x="5622630" y="4647585"/>
                <a:ext cx="207000" cy="155520"/>
              </a:xfrm>
              <a:prstGeom prst="rect">
                <a:avLst/>
              </a:prstGeom>
            </p:spPr>
          </p:pic>
        </mc:Fallback>
      </mc:AlternateContent>
      <mc:AlternateContent xmlns:mc="http://schemas.openxmlformats.org/markup-compatibility/2006">
        <mc:Choice xmlns:p14="http://schemas.microsoft.com/office/powerpoint/2010/main" Requires="p14">
          <p:contentPart p14:bwMode="auto" r:id="rId39">
            <p14:nvContentPartPr>
              <p14:cNvPr id="79" name="Entrada de lápiz 78">
                <a:extLst>
                  <a:ext uri="{FF2B5EF4-FFF2-40B4-BE49-F238E27FC236}">
                    <a16:creationId xmlns:a16="http://schemas.microsoft.com/office/drawing/2014/main" id="{C1537E3A-85A3-45F2-9EF3-5E035165BCA6}"/>
                  </a:ext>
                </a:extLst>
              </p14:cNvPr>
              <p14:cNvContentPartPr/>
              <p14:nvPr/>
            </p14:nvContentPartPr>
            <p14:xfrm>
              <a:off x="2484150" y="4160145"/>
              <a:ext cx="660960" cy="288360"/>
            </p14:xfrm>
          </p:contentPart>
        </mc:Choice>
        <mc:Fallback>
          <p:pic>
            <p:nvPicPr>
              <p:cNvPr id="79" name="Entrada de lápiz 78">
                <a:extLst>
                  <a:ext uri="{FF2B5EF4-FFF2-40B4-BE49-F238E27FC236}">
                    <a16:creationId xmlns:a16="http://schemas.microsoft.com/office/drawing/2014/main" id="{C1537E3A-85A3-45F2-9EF3-5E035165BCA6}"/>
                  </a:ext>
                </a:extLst>
              </p:cNvPr>
              <p:cNvPicPr/>
              <p:nvPr/>
            </p:nvPicPr>
            <p:blipFill>
              <a:blip r:embed="rId40"/>
              <a:stretch>
                <a:fillRect/>
              </a:stretch>
            </p:blipFill>
            <p:spPr>
              <a:xfrm>
                <a:off x="2475150" y="4151505"/>
                <a:ext cx="678600" cy="306000"/>
              </a:xfrm>
              <a:prstGeom prst="rect">
                <a:avLst/>
              </a:prstGeom>
            </p:spPr>
          </p:pic>
        </mc:Fallback>
      </mc:AlternateContent>
      <p:grpSp>
        <p:nvGrpSpPr>
          <p:cNvPr id="85" name="Grupo 84">
            <a:extLst>
              <a:ext uri="{FF2B5EF4-FFF2-40B4-BE49-F238E27FC236}">
                <a16:creationId xmlns:a16="http://schemas.microsoft.com/office/drawing/2014/main" id="{9AC10172-C336-4380-9C43-481992AFDCF8}"/>
              </a:ext>
            </a:extLst>
          </p:cNvPr>
          <p:cNvGrpSpPr/>
          <p:nvPr/>
        </p:nvGrpSpPr>
        <p:grpSpPr>
          <a:xfrm>
            <a:off x="4857270" y="4219905"/>
            <a:ext cx="571680" cy="294480"/>
            <a:chOff x="4857270" y="4219905"/>
            <a:chExt cx="571680" cy="294480"/>
          </a:xfrm>
        </p:grpSpPr>
        <mc:AlternateContent xmlns:mc="http://schemas.openxmlformats.org/markup-compatibility/2006">
          <mc:Choice xmlns:p14="http://schemas.microsoft.com/office/powerpoint/2010/main" Requires="p14">
            <p:contentPart p14:bwMode="auto" r:id="rId41">
              <p14:nvContentPartPr>
                <p14:cNvPr id="80" name="Entrada de lápiz 79">
                  <a:extLst>
                    <a:ext uri="{FF2B5EF4-FFF2-40B4-BE49-F238E27FC236}">
                      <a16:creationId xmlns:a16="http://schemas.microsoft.com/office/drawing/2014/main" id="{C6B0391C-98CC-44EA-988E-D69296450565}"/>
                    </a:ext>
                  </a:extLst>
                </p14:cNvPr>
                <p14:cNvContentPartPr/>
                <p14:nvPr/>
              </p14:nvContentPartPr>
              <p14:xfrm>
                <a:off x="4857270" y="4219905"/>
                <a:ext cx="142920" cy="230760"/>
              </p14:xfrm>
            </p:contentPart>
          </mc:Choice>
          <mc:Fallback>
            <p:pic>
              <p:nvPicPr>
                <p:cNvPr id="80" name="Entrada de lápiz 79">
                  <a:extLst>
                    <a:ext uri="{FF2B5EF4-FFF2-40B4-BE49-F238E27FC236}">
                      <a16:creationId xmlns:a16="http://schemas.microsoft.com/office/drawing/2014/main" id="{C6B0391C-98CC-44EA-988E-D69296450565}"/>
                    </a:ext>
                  </a:extLst>
                </p:cNvPr>
                <p:cNvPicPr/>
                <p:nvPr/>
              </p:nvPicPr>
              <p:blipFill>
                <a:blip r:embed="rId42"/>
                <a:stretch>
                  <a:fillRect/>
                </a:stretch>
              </p:blipFill>
              <p:spPr>
                <a:xfrm>
                  <a:off x="4848630" y="4210905"/>
                  <a:ext cx="160560" cy="248400"/>
                </a:xfrm>
                <a:prstGeom prst="rect">
                  <a:avLst/>
                </a:prstGeom>
              </p:spPr>
            </p:pic>
          </mc:Fallback>
        </mc:AlternateContent>
        <mc:AlternateContent xmlns:mc="http://schemas.openxmlformats.org/markup-compatibility/2006">
          <mc:Choice xmlns:p14="http://schemas.microsoft.com/office/powerpoint/2010/main" Requires="p14">
            <p:contentPart p14:bwMode="auto" r:id="rId43">
              <p14:nvContentPartPr>
                <p14:cNvPr id="81" name="Entrada de lápiz 80">
                  <a:extLst>
                    <a:ext uri="{FF2B5EF4-FFF2-40B4-BE49-F238E27FC236}">
                      <a16:creationId xmlns:a16="http://schemas.microsoft.com/office/drawing/2014/main" id="{8145B6A7-349D-4602-B041-8A7FB1817F2C}"/>
                    </a:ext>
                  </a:extLst>
                </p14:cNvPr>
                <p14:cNvContentPartPr/>
                <p14:nvPr/>
              </p14:nvContentPartPr>
              <p14:xfrm>
                <a:off x="4967790" y="4250505"/>
                <a:ext cx="147240" cy="151200"/>
              </p14:xfrm>
            </p:contentPart>
          </mc:Choice>
          <mc:Fallback>
            <p:pic>
              <p:nvPicPr>
                <p:cNvPr id="81" name="Entrada de lápiz 80">
                  <a:extLst>
                    <a:ext uri="{FF2B5EF4-FFF2-40B4-BE49-F238E27FC236}">
                      <a16:creationId xmlns:a16="http://schemas.microsoft.com/office/drawing/2014/main" id="{8145B6A7-349D-4602-B041-8A7FB1817F2C}"/>
                    </a:ext>
                  </a:extLst>
                </p:cNvPr>
                <p:cNvPicPr/>
                <p:nvPr/>
              </p:nvPicPr>
              <p:blipFill>
                <a:blip r:embed="rId44"/>
                <a:stretch>
                  <a:fillRect/>
                </a:stretch>
              </p:blipFill>
              <p:spPr>
                <a:xfrm>
                  <a:off x="4958790" y="4241865"/>
                  <a:ext cx="164880" cy="168840"/>
                </a:xfrm>
                <a:prstGeom prst="rect">
                  <a:avLst/>
                </a:prstGeom>
              </p:spPr>
            </p:pic>
          </mc:Fallback>
        </mc:AlternateContent>
        <mc:AlternateContent xmlns:mc="http://schemas.openxmlformats.org/markup-compatibility/2006">
          <mc:Choice xmlns:p14="http://schemas.microsoft.com/office/powerpoint/2010/main" Requires="p14">
            <p:contentPart p14:bwMode="auto" r:id="rId45">
              <p14:nvContentPartPr>
                <p14:cNvPr id="82" name="Entrada de lápiz 81">
                  <a:extLst>
                    <a:ext uri="{FF2B5EF4-FFF2-40B4-BE49-F238E27FC236}">
                      <a16:creationId xmlns:a16="http://schemas.microsoft.com/office/drawing/2014/main" id="{E5757A49-B5A5-4691-BB22-44D5FDEAB5EA}"/>
                    </a:ext>
                  </a:extLst>
                </p14:cNvPr>
                <p14:cNvContentPartPr/>
                <p14:nvPr/>
              </p14:nvContentPartPr>
              <p14:xfrm>
                <a:off x="5050590" y="4419345"/>
                <a:ext cx="92880" cy="95040"/>
              </p14:xfrm>
            </p:contentPart>
          </mc:Choice>
          <mc:Fallback>
            <p:pic>
              <p:nvPicPr>
                <p:cNvPr id="82" name="Entrada de lápiz 81">
                  <a:extLst>
                    <a:ext uri="{FF2B5EF4-FFF2-40B4-BE49-F238E27FC236}">
                      <a16:creationId xmlns:a16="http://schemas.microsoft.com/office/drawing/2014/main" id="{E5757A49-B5A5-4691-BB22-44D5FDEAB5EA}"/>
                    </a:ext>
                  </a:extLst>
                </p:cNvPr>
                <p:cNvPicPr/>
                <p:nvPr/>
              </p:nvPicPr>
              <p:blipFill>
                <a:blip r:embed="rId46"/>
                <a:stretch>
                  <a:fillRect/>
                </a:stretch>
              </p:blipFill>
              <p:spPr>
                <a:xfrm>
                  <a:off x="5041590" y="4410705"/>
                  <a:ext cx="110520" cy="112680"/>
                </a:xfrm>
                <a:prstGeom prst="rect">
                  <a:avLst/>
                </a:prstGeom>
              </p:spPr>
            </p:pic>
          </mc:Fallback>
        </mc:AlternateContent>
        <mc:AlternateContent xmlns:mc="http://schemas.openxmlformats.org/markup-compatibility/2006">
          <mc:Choice xmlns:p14="http://schemas.microsoft.com/office/powerpoint/2010/main" Requires="p14">
            <p:contentPart p14:bwMode="auto" r:id="rId47">
              <p14:nvContentPartPr>
                <p14:cNvPr id="83" name="Entrada de lápiz 82">
                  <a:extLst>
                    <a:ext uri="{FF2B5EF4-FFF2-40B4-BE49-F238E27FC236}">
                      <a16:creationId xmlns:a16="http://schemas.microsoft.com/office/drawing/2014/main" id="{53DD353D-2189-4605-A889-46F71FA4984F}"/>
                    </a:ext>
                  </a:extLst>
                </p14:cNvPr>
                <p14:cNvContentPartPr/>
                <p14:nvPr/>
              </p14:nvContentPartPr>
              <p14:xfrm>
                <a:off x="5276310" y="4266345"/>
                <a:ext cx="131400" cy="212760"/>
              </p14:xfrm>
            </p:contentPart>
          </mc:Choice>
          <mc:Fallback>
            <p:pic>
              <p:nvPicPr>
                <p:cNvPr id="83" name="Entrada de lápiz 82">
                  <a:extLst>
                    <a:ext uri="{FF2B5EF4-FFF2-40B4-BE49-F238E27FC236}">
                      <a16:creationId xmlns:a16="http://schemas.microsoft.com/office/drawing/2014/main" id="{53DD353D-2189-4605-A889-46F71FA4984F}"/>
                    </a:ext>
                  </a:extLst>
                </p:cNvPr>
                <p:cNvPicPr/>
                <p:nvPr/>
              </p:nvPicPr>
              <p:blipFill>
                <a:blip r:embed="rId48"/>
                <a:stretch>
                  <a:fillRect/>
                </a:stretch>
              </p:blipFill>
              <p:spPr>
                <a:xfrm>
                  <a:off x="5267670" y="4257705"/>
                  <a:ext cx="149040" cy="230400"/>
                </a:xfrm>
                <a:prstGeom prst="rect">
                  <a:avLst/>
                </a:prstGeom>
              </p:spPr>
            </p:pic>
          </mc:Fallback>
        </mc:AlternateContent>
        <mc:AlternateContent xmlns:mc="http://schemas.openxmlformats.org/markup-compatibility/2006">
          <mc:Choice xmlns:p14="http://schemas.microsoft.com/office/powerpoint/2010/main" Requires="p14">
            <p:contentPart p14:bwMode="auto" r:id="rId49">
              <p14:nvContentPartPr>
                <p14:cNvPr id="84" name="Entrada de lápiz 83">
                  <a:extLst>
                    <a:ext uri="{FF2B5EF4-FFF2-40B4-BE49-F238E27FC236}">
                      <a16:creationId xmlns:a16="http://schemas.microsoft.com/office/drawing/2014/main" id="{ACD50B29-911C-4F62-BEB8-40BE7F1019A8}"/>
                    </a:ext>
                  </a:extLst>
                </p14:cNvPr>
                <p14:cNvContentPartPr/>
                <p14:nvPr/>
              </p14:nvContentPartPr>
              <p14:xfrm>
                <a:off x="5285670" y="4362105"/>
                <a:ext cx="143280" cy="360"/>
              </p14:xfrm>
            </p:contentPart>
          </mc:Choice>
          <mc:Fallback>
            <p:pic>
              <p:nvPicPr>
                <p:cNvPr id="84" name="Entrada de lápiz 83">
                  <a:extLst>
                    <a:ext uri="{FF2B5EF4-FFF2-40B4-BE49-F238E27FC236}">
                      <a16:creationId xmlns:a16="http://schemas.microsoft.com/office/drawing/2014/main" id="{ACD50B29-911C-4F62-BEB8-40BE7F1019A8}"/>
                    </a:ext>
                  </a:extLst>
                </p:cNvPr>
                <p:cNvPicPr/>
                <p:nvPr/>
              </p:nvPicPr>
              <p:blipFill>
                <a:blip r:embed="rId50"/>
                <a:stretch>
                  <a:fillRect/>
                </a:stretch>
              </p:blipFill>
              <p:spPr>
                <a:xfrm>
                  <a:off x="5277030" y="4353465"/>
                  <a:ext cx="160920" cy="18000"/>
                </a:xfrm>
                <a:prstGeom prst="rect">
                  <a:avLst/>
                </a:prstGeom>
              </p:spPr>
            </p:pic>
          </mc:Fallback>
        </mc:AlternateContent>
      </p:grpSp>
      <p:grpSp>
        <p:nvGrpSpPr>
          <p:cNvPr id="146" name="Grupo 145">
            <a:extLst>
              <a:ext uri="{FF2B5EF4-FFF2-40B4-BE49-F238E27FC236}">
                <a16:creationId xmlns:a16="http://schemas.microsoft.com/office/drawing/2014/main" id="{CF139CC8-1473-4869-9FB0-AB6A638DEEA8}"/>
              </a:ext>
            </a:extLst>
          </p:cNvPr>
          <p:cNvGrpSpPr/>
          <p:nvPr/>
        </p:nvGrpSpPr>
        <p:grpSpPr>
          <a:xfrm>
            <a:off x="4800390" y="4675665"/>
            <a:ext cx="525240" cy="210960"/>
            <a:chOff x="4800390" y="4675665"/>
            <a:chExt cx="525240" cy="210960"/>
          </a:xfrm>
        </p:grpSpPr>
        <mc:AlternateContent xmlns:mc="http://schemas.openxmlformats.org/markup-compatibility/2006">
          <mc:Choice xmlns:p14="http://schemas.microsoft.com/office/powerpoint/2010/main" Requires="p14">
            <p:contentPart p14:bwMode="auto" r:id="rId51">
              <p14:nvContentPartPr>
                <p14:cNvPr id="142" name="Entrada de lápiz 141">
                  <a:extLst>
                    <a:ext uri="{FF2B5EF4-FFF2-40B4-BE49-F238E27FC236}">
                      <a16:creationId xmlns:a16="http://schemas.microsoft.com/office/drawing/2014/main" id="{9FB6ACB8-4C9F-4CA3-9486-72FCC21933DF}"/>
                    </a:ext>
                  </a:extLst>
                </p14:cNvPr>
                <p14:cNvContentPartPr/>
                <p14:nvPr/>
              </p14:nvContentPartPr>
              <p14:xfrm>
                <a:off x="4800390" y="4676385"/>
                <a:ext cx="134280" cy="160920"/>
              </p14:xfrm>
            </p:contentPart>
          </mc:Choice>
          <mc:Fallback>
            <p:pic>
              <p:nvPicPr>
                <p:cNvPr id="142" name="Entrada de lápiz 141">
                  <a:extLst>
                    <a:ext uri="{FF2B5EF4-FFF2-40B4-BE49-F238E27FC236}">
                      <a16:creationId xmlns:a16="http://schemas.microsoft.com/office/drawing/2014/main" id="{9FB6ACB8-4C9F-4CA3-9486-72FCC21933DF}"/>
                    </a:ext>
                  </a:extLst>
                </p:cNvPr>
                <p:cNvPicPr/>
                <p:nvPr/>
              </p:nvPicPr>
              <p:blipFill>
                <a:blip r:embed="rId52"/>
                <a:stretch>
                  <a:fillRect/>
                </a:stretch>
              </p:blipFill>
              <p:spPr>
                <a:xfrm>
                  <a:off x="4791390" y="4667745"/>
                  <a:ext cx="151920" cy="178560"/>
                </a:xfrm>
                <a:prstGeom prst="rect">
                  <a:avLst/>
                </a:prstGeom>
              </p:spPr>
            </p:pic>
          </mc:Fallback>
        </mc:AlternateContent>
        <mc:AlternateContent xmlns:mc="http://schemas.openxmlformats.org/markup-compatibility/2006">
          <mc:Choice xmlns:p14="http://schemas.microsoft.com/office/powerpoint/2010/main" Requires="p14">
            <p:contentPart p14:bwMode="auto" r:id="rId53">
              <p14:nvContentPartPr>
                <p14:cNvPr id="143" name="Entrada de lápiz 142">
                  <a:extLst>
                    <a:ext uri="{FF2B5EF4-FFF2-40B4-BE49-F238E27FC236}">
                      <a16:creationId xmlns:a16="http://schemas.microsoft.com/office/drawing/2014/main" id="{4CD4F9EA-4D80-486C-8FD8-804949270D9C}"/>
                    </a:ext>
                  </a:extLst>
                </p14:cNvPr>
                <p14:cNvContentPartPr/>
                <p14:nvPr/>
              </p14:nvContentPartPr>
              <p14:xfrm>
                <a:off x="4973910" y="4685745"/>
                <a:ext cx="122760" cy="113040"/>
              </p14:xfrm>
            </p:contentPart>
          </mc:Choice>
          <mc:Fallback>
            <p:pic>
              <p:nvPicPr>
                <p:cNvPr id="143" name="Entrada de lápiz 142">
                  <a:extLst>
                    <a:ext uri="{FF2B5EF4-FFF2-40B4-BE49-F238E27FC236}">
                      <a16:creationId xmlns:a16="http://schemas.microsoft.com/office/drawing/2014/main" id="{4CD4F9EA-4D80-486C-8FD8-804949270D9C}"/>
                    </a:ext>
                  </a:extLst>
                </p:cNvPr>
                <p:cNvPicPr/>
                <p:nvPr/>
              </p:nvPicPr>
              <p:blipFill>
                <a:blip r:embed="rId54"/>
                <a:stretch>
                  <a:fillRect/>
                </a:stretch>
              </p:blipFill>
              <p:spPr>
                <a:xfrm>
                  <a:off x="4964910" y="4676745"/>
                  <a:ext cx="14040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55">
              <p14:nvContentPartPr>
                <p14:cNvPr id="144" name="Entrada de lápiz 143">
                  <a:extLst>
                    <a:ext uri="{FF2B5EF4-FFF2-40B4-BE49-F238E27FC236}">
                      <a16:creationId xmlns:a16="http://schemas.microsoft.com/office/drawing/2014/main" id="{0220D68C-9F64-43A7-9201-30E5C0CAE880}"/>
                    </a:ext>
                  </a:extLst>
                </p14:cNvPr>
                <p14:cNvContentPartPr/>
                <p14:nvPr/>
              </p14:nvContentPartPr>
              <p14:xfrm>
                <a:off x="5073630" y="4800225"/>
                <a:ext cx="69840" cy="86400"/>
              </p14:xfrm>
            </p:contentPart>
          </mc:Choice>
          <mc:Fallback>
            <p:pic>
              <p:nvPicPr>
                <p:cNvPr id="144" name="Entrada de lápiz 143">
                  <a:extLst>
                    <a:ext uri="{FF2B5EF4-FFF2-40B4-BE49-F238E27FC236}">
                      <a16:creationId xmlns:a16="http://schemas.microsoft.com/office/drawing/2014/main" id="{0220D68C-9F64-43A7-9201-30E5C0CAE880}"/>
                    </a:ext>
                  </a:extLst>
                </p:cNvPr>
                <p:cNvPicPr/>
                <p:nvPr/>
              </p:nvPicPr>
              <p:blipFill>
                <a:blip r:embed="rId56"/>
                <a:stretch>
                  <a:fillRect/>
                </a:stretch>
              </p:blipFill>
              <p:spPr>
                <a:xfrm>
                  <a:off x="5064630" y="4791225"/>
                  <a:ext cx="87480" cy="104040"/>
                </a:xfrm>
                <a:prstGeom prst="rect">
                  <a:avLst/>
                </a:prstGeom>
              </p:spPr>
            </p:pic>
          </mc:Fallback>
        </mc:AlternateContent>
        <mc:AlternateContent xmlns:mc="http://schemas.openxmlformats.org/markup-compatibility/2006">
          <mc:Choice xmlns:p14="http://schemas.microsoft.com/office/powerpoint/2010/main" Requires="p14">
            <p:contentPart p14:bwMode="auto" r:id="rId57">
              <p14:nvContentPartPr>
                <p14:cNvPr id="145" name="Entrada de lápiz 144">
                  <a:extLst>
                    <a:ext uri="{FF2B5EF4-FFF2-40B4-BE49-F238E27FC236}">
                      <a16:creationId xmlns:a16="http://schemas.microsoft.com/office/drawing/2014/main" id="{CCB1494F-C669-4D86-A73C-4EF78F8762B9}"/>
                    </a:ext>
                  </a:extLst>
                </p14:cNvPr>
                <p14:cNvContentPartPr/>
                <p14:nvPr/>
              </p14:nvContentPartPr>
              <p14:xfrm>
                <a:off x="5202870" y="4675665"/>
                <a:ext cx="122760" cy="144720"/>
              </p14:xfrm>
            </p:contentPart>
          </mc:Choice>
          <mc:Fallback>
            <p:pic>
              <p:nvPicPr>
                <p:cNvPr id="145" name="Entrada de lápiz 144">
                  <a:extLst>
                    <a:ext uri="{FF2B5EF4-FFF2-40B4-BE49-F238E27FC236}">
                      <a16:creationId xmlns:a16="http://schemas.microsoft.com/office/drawing/2014/main" id="{CCB1494F-C669-4D86-A73C-4EF78F8762B9}"/>
                    </a:ext>
                  </a:extLst>
                </p:cNvPr>
                <p:cNvPicPr/>
                <p:nvPr/>
              </p:nvPicPr>
              <p:blipFill>
                <a:blip r:embed="rId58"/>
                <a:stretch>
                  <a:fillRect/>
                </a:stretch>
              </p:blipFill>
              <p:spPr>
                <a:xfrm>
                  <a:off x="5193870" y="4667025"/>
                  <a:ext cx="140400" cy="162360"/>
                </a:xfrm>
                <a:prstGeom prst="rect">
                  <a:avLst/>
                </a:prstGeom>
              </p:spPr>
            </p:pic>
          </mc:Fallback>
        </mc:AlternateContent>
      </p:grpSp>
      <p:grpSp>
        <p:nvGrpSpPr>
          <p:cNvPr id="159" name="Grupo 158">
            <a:extLst>
              <a:ext uri="{FF2B5EF4-FFF2-40B4-BE49-F238E27FC236}">
                <a16:creationId xmlns:a16="http://schemas.microsoft.com/office/drawing/2014/main" id="{B8E0F7E5-2976-4752-87B3-C6ECDA456956}"/>
              </a:ext>
            </a:extLst>
          </p:cNvPr>
          <p:cNvGrpSpPr/>
          <p:nvPr/>
        </p:nvGrpSpPr>
        <p:grpSpPr>
          <a:xfrm>
            <a:off x="6076590" y="3704745"/>
            <a:ext cx="3556440" cy="1215720"/>
            <a:chOff x="6076590" y="3704745"/>
            <a:chExt cx="3556440" cy="1215720"/>
          </a:xfrm>
        </p:grpSpPr>
        <mc:AlternateContent xmlns:mc="http://schemas.openxmlformats.org/markup-compatibility/2006">
          <mc:Choice xmlns:p14="http://schemas.microsoft.com/office/powerpoint/2010/main" Requires="p14">
            <p:contentPart p14:bwMode="auto" r:id="rId59">
              <p14:nvContentPartPr>
                <p14:cNvPr id="51" name="Entrada de lápiz 50">
                  <a:extLst>
                    <a:ext uri="{FF2B5EF4-FFF2-40B4-BE49-F238E27FC236}">
                      <a16:creationId xmlns:a16="http://schemas.microsoft.com/office/drawing/2014/main" id="{DD88BB16-0083-4011-B942-1A7CDA17FCEC}"/>
                    </a:ext>
                  </a:extLst>
                </p14:cNvPr>
                <p14:cNvContentPartPr/>
                <p14:nvPr/>
              </p14:nvContentPartPr>
              <p14:xfrm>
                <a:off x="7434870" y="3707625"/>
                <a:ext cx="69120" cy="149040"/>
              </p14:xfrm>
            </p:contentPart>
          </mc:Choice>
          <mc:Fallback>
            <p:pic>
              <p:nvPicPr>
                <p:cNvPr id="51" name="Entrada de lápiz 50">
                  <a:extLst>
                    <a:ext uri="{FF2B5EF4-FFF2-40B4-BE49-F238E27FC236}">
                      <a16:creationId xmlns:a16="http://schemas.microsoft.com/office/drawing/2014/main" id="{DD88BB16-0083-4011-B942-1A7CDA17FCEC}"/>
                    </a:ext>
                  </a:extLst>
                </p:cNvPr>
                <p:cNvPicPr/>
                <p:nvPr/>
              </p:nvPicPr>
              <p:blipFill>
                <a:blip r:embed="rId60"/>
                <a:stretch>
                  <a:fillRect/>
                </a:stretch>
              </p:blipFill>
              <p:spPr>
                <a:xfrm>
                  <a:off x="7426230" y="3698625"/>
                  <a:ext cx="86760" cy="166680"/>
                </a:xfrm>
                <a:prstGeom prst="rect">
                  <a:avLst/>
                </a:prstGeom>
              </p:spPr>
            </p:pic>
          </mc:Fallback>
        </mc:AlternateContent>
        <mc:AlternateContent xmlns:mc="http://schemas.openxmlformats.org/markup-compatibility/2006">
          <mc:Choice xmlns:p14="http://schemas.microsoft.com/office/powerpoint/2010/main" Requires="p14">
            <p:contentPart p14:bwMode="auto" r:id="rId61">
              <p14:nvContentPartPr>
                <p14:cNvPr id="52" name="Entrada de lápiz 51">
                  <a:extLst>
                    <a:ext uri="{FF2B5EF4-FFF2-40B4-BE49-F238E27FC236}">
                      <a16:creationId xmlns:a16="http://schemas.microsoft.com/office/drawing/2014/main" id="{D48B9117-3881-4DC7-84A7-1924A0DC02F0}"/>
                    </a:ext>
                  </a:extLst>
                </p14:cNvPr>
                <p14:cNvContentPartPr/>
                <p14:nvPr/>
              </p14:nvContentPartPr>
              <p14:xfrm>
                <a:off x="7353150" y="3866745"/>
                <a:ext cx="199800" cy="10080"/>
              </p14:xfrm>
            </p:contentPart>
          </mc:Choice>
          <mc:Fallback>
            <p:pic>
              <p:nvPicPr>
                <p:cNvPr id="52" name="Entrada de lápiz 51">
                  <a:extLst>
                    <a:ext uri="{FF2B5EF4-FFF2-40B4-BE49-F238E27FC236}">
                      <a16:creationId xmlns:a16="http://schemas.microsoft.com/office/drawing/2014/main" id="{D48B9117-3881-4DC7-84A7-1924A0DC02F0}"/>
                    </a:ext>
                  </a:extLst>
                </p:cNvPr>
                <p:cNvPicPr/>
                <p:nvPr/>
              </p:nvPicPr>
              <p:blipFill>
                <a:blip r:embed="rId62"/>
                <a:stretch>
                  <a:fillRect/>
                </a:stretch>
              </p:blipFill>
              <p:spPr>
                <a:xfrm>
                  <a:off x="7344150" y="3857745"/>
                  <a:ext cx="2174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63">
              <p14:nvContentPartPr>
                <p14:cNvPr id="53" name="Entrada de lápiz 52">
                  <a:extLst>
                    <a:ext uri="{FF2B5EF4-FFF2-40B4-BE49-F238E27FC236}">
                      <a16:creationId xmlns:a16="http://schemas.microsoft.com/office/drawing/2014/main" id="{1D2E3DAA-184D-44C5-B5C2-4A15B3D3DF28}"/>
                    </a:ext>
                  </a:extLst>
                </p14:cNvPr>
                <p14:cNvContentPartPr/>
                <p14:nvPr/>
              </p14:nvContentPartPr>
              <p14:xfrm>
                <a:off x="7309950" y="3932625"/>
                <a:ext cx="104400" cy="106200"/>
              </p14:xfrm>
            </p:contentPart>
          </mc:Choice>
          <mc:Fallback>
            <p:pic>
              <p:nvPicPr>
                <p:cNvPr id="53" name="Entrada de lápiz 52">
                  <a:extLst>
                    <a:ext uri="{FF2B5EF4-FFF2-40B4-BE49-F238E27FC236}">
                      <a16:creationId xmlns:a16="http://schemas.microsoft.com/office/drawing/2014/main" id="{1D2E3DAA-184D-44C5-B5C2-4A15B3D3DF28}"/>
                    </a:ext>
                  </a:extLst>
                </p:cNvPr>
                <p:cNvPicPr/>
                <p:nvPr/>
              </p:nvPicPr>
              <p:blipFill>
                <a:blip r:embed="rId64"/>
                <a:stretch>
                  <a:fillRect/>
                </a:stretch>
              </p:blipFill>
              <p:spPr>
                <a:xfrm>
                  <a:off x="7301310" y="3923985"/>
                  <a:ext cx="122040" cy="123840"/>
                </a:xfrm>
                <a:prstGeom prst="rect">
                  <a:avLst/>
                </a:prstGeom>
              </p:spPr>
            </p:pic>
          </mc:Fallback>
        </mc:AlternateContent>
        <mc:AlternateContent xmlns:mc="http://schemas.openxmlformats.org/markup-compatibility/2006">
          <mc:Choice xmlns:p14="http://schemas.microsoft.com/office/powerpoint/2010/main" Requires="p14">
            <p:contentPart p14:bwMode="auto" r:id="rId65">
              <p14:nvContentPartPr>
                <p14:cNvPr id="54" name="Entrada de lápiz 53">
                  <a:extLst>
                    <a:ext uri="{FF2B5EF4-FFF2-40B4-BE49-F238E27FC236}">
                      <a16:creationId xmlns:a16="http://schemas.microsoft.com/office/drawing/2014/main" id="{2EC1206E-591D-49D2-9E32-0F7E5DC11895}"/>
                    </a:ext>
                  </a:extLst>
                </p14:cNvPr>
                <p14:cNvContentPartPr/>
                <p14:nvPr/>
              </p14:nvContentPartPr>
              <p14:xfrm>
                <a:off x="7449270" y="3957825"/>
                <a:ext cx="87840" cy="110160"/>
              </p14:xfrm>
            </p:contentPart>
          </mc:Choice>
          <mc:Fallback>
            <p:pic>
              <p:nvPicPr>
                <p:cNvPr id="54" name="Entrada de lápiz 53">
                  <a:extLst>
                    <a:ext uri="{FF2B5EF4-FFF2-40B4-BE49-F238E27FC236}">
                      <a16:creationId xmlns:a16="http://schemas.microsoft.com/office/drawing/2014/main" id="{2EC1206E-591D-49D2-9E32-0F7E5DC11895}"/>
                    </a:ext>
                  </a:extLst>
                </p:cNvPr>
                <p:cNvPicPr/>
                <p:nvPr/>
              </p:nvPicPr>
              <p:blipFill>
                <a:blip r:embed="rId66"/>
                <a:stretch>
                  <a:fillRect/>
                </a:stretch>
              </p:blipFill>
              <p:spPr>
                <a:xfrm>
                  <a:off x="7440270" y="3948825"/>
                  <a:ext cx="105480" cy="127800"/>
                </a:xfrm>
                <a:prstGeom prst="rect">
                  <a:avLst/>
                </a:prstGeom>
              </p:spPr>
            </p:pic>
          </mc:Fallback>
        </mc:AlternateContent>
        <mc:AlternateContent xmlns:mc="http://schemas.openxmlformats.org/markup-compatibility/2006">
          <mc:Choice xmlns:p14="http://schemas.microsoft.com/office/powerpoint/2010/main" Requires="p14">
            <p:contentPart p14:bwMode="auto" r:id="rId67">
              <p14:nvContentPartPr>
                <p14:cNvPr id="55" name="Entrada de lápiz 54">
                  <a:extLst>
                    <a:ext uri="{FF2B5EF4-FFF2-40B4-BE49-F238E27FC236}">
                      <a16:creationId xmlns:a16="http://schemas.microsoft.com/office/drawing/2014/main" id="{508CD166-1E8B-4D56-9FA0-590F12221775}"/>
                    </a:ext>
                  </a:extLst>
                </p14:cNvPr>
                <p14:cNvContentPartPr/>
                <p14:nvPr/>
              </p14:nvContentPartPr>
              <p14:xfrm>
                <a:off x="7656270" y="3848025"/>
                <a:ext cx="54000" cy="360"/>
              </p14:xfrm>
            </p:contentPart>
          </mc:Choice>
          <mc:Fallback>
            <p:pic>
              <p:nvPicPr>
                <p:cNvPr id="55" name="Entrada de lápiz 54">
                  <a:extLst>
                    <a:ext uri="{FF2B5EF4-FFF2-40B4-BE49-F238E27FC236}">
                      <a16:creationId xmlns:a16="http://schemas.microsoft.com/office/drawing/2014/main" id="{508CD166-1E8B-4D56-9FA0-590F12221775}"/>
                    </a:ext>
                  </a:extLst>
                </p:cNvPr>
                <p:cNvPicPr/>
                <p:nvPr/>
              </p:nvPicPr>
              <p:blipFill>
                <a:blip r:embed="rId68"/>
                <a:stretch>
                  <a:fillRect/>
                </a:stretch>
              </p:blipFill>
              <p:spPr>
                <a:xfrm>
                  <a:off x="7647270" y="3839025"/>
                  <a:ext cx="716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69">
              <p14:nvContentPartPr>
                <p14:cNvPr id="56" name="Entrada de lápiz 55">
                  <a:extLst>
                    <a:ext uri="{FF2B5EF4-FFF2-40B4-BE49-F238E27FC236}">
                      <a16:creationId xmlns:a16="http://schemas.microsoft.com/office/drawing/2014/main" id="{E67EF71B-AB66-4B00-A784-4E7D43F7E46B}"/>
                    </a:ext>
                  </a:extLst>
                </p14:cNvPr>
                <p14:cNvContentPartPr/>
                <p14:nvPr/>
              </p14:nvContentPartPr>
              <p14:xfrm>
                <a:off x="7657710" y="3904905"/>
                <a:ext cx="70560" cy="10080"/>
              </p14:xfrm>
            </p:contentPart>
          </mc:Choice>
          <mc:Fallback>
            <p:pic>
              <p:nvPicPr>
                <p:cNvPr id="56" name="Entrada de lápiz 55">
                  <a:extLst>
                    <a:ext uri="{FF2B5EF4-FFF2-40B4-BE49-F238E27FC236}">
                      <a16:creationId xmlns:a16="http://schemas.microsoft.com/office/drawing/2014/main" id="{E67EF71B-AB66-4B00-A784-4E7D43F7E46B}"/>
                    </a:ext>
                  </a:extLst>
                </p:cNvPr>
                <p:cNvPicPr/>
                <p:nvPr/>
              </p:nvPicPr>
              <p:blipFill>
                <a:blip r:embed="rId70"/>
                <a:stretch>
                  <a:fillRect/>
                </a:stretch>
              </p:blipFill>
              <p:spPr>
                <a:xfrm>
                  <a:off x="7649070" y="3896265"/>
                  <a:ext cx="8820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71">
              <p14:nvContentPartPr>
                <p14:cNvPr id="58" name="Entrada de lápiz 57">
                  <a:extLst>
                    <a:ext uri="{FF2B5EF4-FFF2-40B4-BE49-F238E27FC236}">
                      <a16:creationId xmlns:a16="http://schemas.microsoft.com/office/drawing/2014/main" id="{B200ADE7-36B0-44C2-9CFC-9E15908D184D}"/>
                    </a:ext>
                  </a:extLst>
                </p14:cNvPr>
                <p14:cNvContentPartPr/>
                <p14:nvPr/>
              </p14:nvContentPartPr>
              <p14:xfrm>
                <a:off x="7740510" y="3818145"/>
                <a:ext cx="128520" cy="154080"/>
              </p14:xfrm>
            </p:contentPart>
          </mc:Choice>
          <mc:Fallback>
            <p:pic>
              <p:nvPicPr>
                <p:cNvPr id="58" name="Entrada de lápiz 57">
                  <a:extLst>
                    <a:ext uri="{FF2B5EF4-FFF2-40B4-BE49-F238E27FC236}">
                      <a16:creationId xmlns:a16="http://schemas.microsoft.com/office/drawing/2014/main" id="{B200ADE7-36B0-44C2-9CFC-9E15908D184D}"/>
                    </a:ext>
                  </a:extLst>
                </p:cNvPr>
                <p:cNvPicPr/>
                <p:nvPr/>
              </p:nvPicPr>
              <p:blipFill>
                <a:blip r:embed="rId72"/>
                <a:stretch>
                  <a:fillRect/>
                </a:stretch>
              </p:blipFill>
              <p:spPr>
                <a:xfrm>
                  <a:off x="7731870" y="3809505"/>
                  <a:ext cx="14616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73">
              <p14:nvContentPartPr>
                <p14:cNvPr id="59" name="Entrada de lápiz 58">
                  <a:extLst>
                    <a:ext uri="{FF2B5EF4-FFF2-40B4-BE49-F238E27FC236}">
                      <a16:creationId xmlns:a16="http://schemas.microsoft.com/office/drawing/2014/main" id="{629ABDEF-D908-4E2F-A46E-4496DA0D8590}"/>
                    </a:ext>
                  </a:extLst>
                </p14:cNvPr>
                <p14:cNvContentPartPr/>
                <p14:nvPr/>
              </p14:nvContentPartPr>
              <p14:xfrm>
                <a:off x="7848870" y="3904905"/>
                <a:ext cx="85680" cy="103680"/>
              </p14:xfrm>
            </p:contentPart>
          </mc:Choice>
          <mc:Fallback>
            <p:pic>
              <p:nvPicPr>
                <p:cNvPr id="59" name="Entrada de lápiz 58">
                  <a:extLst>
                    <a:ext uri="{FF2B5EF4-FFF2-40B4-BE49-F238E27FC236}">
                      <a16:creationId xmlns:a16="http://schemas.microsoft.com/office/drawing/2014/main" id="{629ABDEF-D908-4E2F-A46E-4496DA0D8590}"/>
                    </a:ext>
                  </a:extLst>
                </p:cNvPr>
                <p:cNvPicPr/>
                <p:nvPr/>
              </p:nvPicPr>
              <p:blipFill>
                <a:blip r:embed="rId74"/>
                <a:stretch>
                  <a:fillRect/>
                </a:stretch>
              </p:blipFill>
              <p:spPr>
                <a:xfrm>
                  <a:off x="7839870" y="3896265"/>
                  <a:ext cx="10332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75">
              <p14:nvContentPartPr>
                <p14:cNvPr id="60" name="Entrada de lápiz 59">
                  <a:extLst>
                    <a:ext uri="{FF2B5EF4-FFF2-40B4-BE49-F238E27FC236}">
                      <a16:creationId xmlns:a16="http://schemas.microsoft.com/office/drawing/2014/main" id="{5698A140-DD3C-4E02-9607-552DD55D5603}"/>
                    </a:ext>
                  </a:extLst>
                </p14:cNvPr>
                <p14:cNvContentPartPr/>
                <p14:nvPr/>
              </p14:nvContentPartPr>
              <p14:xfrm>
                <a:off x="7918350" y="3854145"/>
                <a:ext cx="129960" cy="100440"/>
              </p14:xfrm>
            </p:contentPart>
          </mc:Choice>
          <mc:Fallback>
            <p:pic>
              <p:nvPicPr>
                <p:cNvPr id="60" name="Entrada de lápiz 59">
                  <a:extLst>
                    <a:ext uri="{FF2B5EF4-FFF2-40B4-BE49-F238E27FC236}">
                      <a16:creationId xmlns:a16="http://schemas.microsoft.com/office/drawing/2014/main" id="{5698A140-DD3C-4E02-9607-552DD55D5603}"/>
                    </a:ext>
                  </a:extLst>
                </p:cNvPr>
                <p:cNvPicPr/>
                <p:nvPr/>
              </p:nvPicPr>
              <p:blipFill>
                <a:blip r:embed="rId76"/>
                <a:stretch>
                  <a:fillRect/>
                </a:stretch>
              </p:blipFill>
              <p:spPr>
                <a:xfrm>
                  <a:off x="7909710" y="3845145"/>
                  <a:ext cx="147600" cy="118080"/>
                </a:xfrm>
                <a:prstGeom prst="rect">
                  <a:avLst/>
                </a:prstGeom>
              </p:spPr>
            </p:pic>
          </mc:Fallback>
        </mc:AlternateContent>
        <mc:AlternateContent xmlns:mc="http://schemas.openxmlformats.org/markup-compatibility/2006">
          <mc:Choice xmlns:p14="http://schemas.microsoft.com/office/powerpoint/2010/main" Requires="p14">
            <p:contentPart p14:bwMode="auto" r:id="rId77">
              <p14:nvContentPartPr>
                <p14:cNvPr id="61" name="Entrada de lápiz 60">
                  <a:extLst>
                    <a:ext uri="{FF2B5EF4-FFF2-40B4-BE49-F238E27FC236}">
                      <a16:creationId xmlns:a16="http://schemas.microsoft.com/office/drawing/2014/main" id="{D26FA94B-F0F4-45DA-A0C3-ABA7ACD4BA49}"/>
                    </a:ext>
                  </a:extLst>
                </p14:cNvPr>
                <p14:cNvContentPartPr/>
                <p14:nvPr/>
              </p14:nvContentPartPr>
              <p14:xfrm>
                <a:off x="8028870" y="3809145"/>
                <a:ext cx="143640" cy="173880"/>
              </p14:xfrm>
            </p:contentPart>
          </mc:Choice>
          <mc:Fallback>
            <p:pic>
              <p:nvPicPr>
                <p:cNvPr id="61" name="Entrada de lápiz 60">
                  <a:extLst>
                    <a:ext uri="{FF2B5EF4-FFF2-40B4-BE49-F238E27FC236}">
                      <a16:creationId xmlns:a16="http://schemas.microsoft.com/office/drawing/2014/main" id="{D26FA94B-F0F4-45DA-A0C3-ABA7ACD4BA49}"/>
                    </a:ext>
                  </a:extLst>
                </p:cNvPr>
                <p:cNvPicPr/>
                <p:nvPr/>
              </p:nvPicPr>
              <p:blipFill>
                <a:blip r:embed="rId78"/>
                <a:stretch>
                  <a:fillRect/>
                </a:stretch>
              </p:blipFill>
              <p:spPr>
                <a:xfrm>
                  <a:off x="8020230" y="3800505"/>
                  <a:ext cx="161280" cy="191520"/>
                </a:xfrm>
                <a:prstGeom prst="rect">
                  <a:avLst/>
                </a:prstGeom>
              </p:spPr>
            </p:pic>
          </mc:Fallback>
        </mc:AlternateContent>
        <mc:AlternateContent xmlns:mc="http://schemas.openxmlformats.org/markup-compatibility/2006">
          <mc:Choice xmlns:p14="http://schemas.microsoft.com/office/powerpoint/2010/main" Requires="p14">
            <p:contentPart p14:bwMode="auto" r:id="rId79">
              <p14:nvContentPartPr>
                <p14:cNvPr id="62" name="Entrada de lápiz 61">
                  <a:extLst>
                    <a:ext uri="{FF2B5EF4-FFF2-40B4-BE49-F238E27FC236}">
                      <a16:creationId xmlns:a16="http://schemas.microsoft.com/office/drawing/2014/main" id="{27F768C6-1FE7-45B0-AF8B-A563DB8D3510}"/>
                    </a:ext>
                  </a:extLst>
                </p14:cNvPr>
                <p14:cNvContentPartPr/>
                <p14:nvPr/>
              </p14:nvContentPartPr>
              <p14:xfrm>
                <a:off x="8181510" y="3803385"/>
                <a:ext cx="85320" cy="179280"/>
              </p14:xfrm>
            </p:contentPart>
          </mc:Choice>
          <mc:Fallback>
            <p:pic>
              <p:nvPicPr>
                <p:cNvPr id="62" name="Entrada de lápiz 61">
                  <a:extLst>
                    <a:ext uri="{FF2B5EF4-FFF2-40B4-BE49-F238E27FC236}">
                      <a16:creationId xmlns:a16="http://schemas.microsoft.com/office/drawing/2014/main" id="{27F768C6-1FE7-45B0-AF8B-A563DB8D3510}"/>
                    </a:ext>
                  </a:extLst>
                </p:cNvPr>
                <p:cNvPicPr/>
                <p:nvPr/>
              </p:nvPicPr>
              <p:blipFill>
                <a:blip r:embed="rId80"/>
                <a:stretch>
                  <a:fillRect/>
                </a:stretch>
              </p:blipFill>
              <p:spPr>
                <a:xfrm>
                  <a:off x="8172870" y="3794385"/>
                  <a:ext cx="10296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81">
              <p14:nvContentPartPr>
                <p14:cNvPr id="63" name="Entrada de lápiz 62">
                  <a:extLst>
                    <a:ext uri="{FF2B5EF4-FFF2-40B4-BE49-F238E27FC236}">
                      <a16:creationId xmlns:a16="http://schemas.microsoft.com/office/drawing/2014/main" id="{BF706DD1-3E18-46D6-803F-D03DE3968BE3}"/>
                    </a:ext>
                  </a:extLst>
                </p14:cNvPr>
                <p14:cNvContentPartPr/>
                <p14:nvPr/>
              </p14:nvContentPartPr>
              <p14:xfrm>
                <a:off x="8270790" y="3819585"/>
                <a:ext cx="106560" cy="154440"/>
              </p14:xfrm>
            </p:contentPart>
          </mc:Choice>
          <mc:Fallback>
            <p:pic>
              <p:nvPicPr>
                <p:cNvPr id="63" name="Entrada de lápiz 62">
                  <a:extLst>
                    <a:ext uri="{FF2B5EF4-FFF2-40B4-BE49-F238E27FC236}">
                      <a16:creationId xmlns:a16="http://schemas.microsoft.com/office/drawing/2014/main" id="{BF706DD1-3E18-46D6-803F-D03DE3968BE3}"/>
                    </a:ext>
                  </a:extLst>
                </p:cNvPr>
                <p:cNvPicPr/>
                <p:nvPr/>
              </p:nvPicPr>
              <p:blipFill>
                <a:blip r:embed="rId82"/>
                <a:stretch>
                  <a:fillRect/>
                </a:stretch>
              </p:blipFill>
              <p:spPr>
                <a:xfrm>
                  <a:off x="8262150" y="3810585"/>
                  <a:ext cx="124200" cy="172080"/>
                </a:xfrm>
                <a:prstGeom prst="rect">
                  <a:avLst/>
                </a:prstGeom>
              </p:spPr>
            </p:pic>
          </mc:Fallback>
        </mc:AlternateContent>
        <mc:AlternateContent xmlns:mc="http://schemas.openxmlformats.org/markup-compatibility/2006">
          <mc:Choice xmlns:p14="http://schemas.microsoft.com/office/powerpoint/2010/main" Requires="p14">
            <p:contentPart p14:bwMode="auto" r:id="rId83">
              <p14:nvContentPartPr>
                <p14:cNvPr id="64" name="Entrada de lápiz 63">
                  <a:extLst>
                    <a:ext uri="{FF2B5EF4-FFF2-40B4-BE49-F238E27FC236}">
                      <a16:creationId xmlns:a16="http://schemas.microsoft.com/office/drawing/2014/main" id="{28C2E801-2296-4F19-BB65-88A4B9D59CC5}"/>
                    </a:ext>
                  </a:extLst>
                </p14:cNvPr>
                <p14:cNvContentPartPr/>
                <p14:nvPr/>
              </p14:nvContentPartPr>
              <p14:xfrm>
                <a:off x="8400750" y="3819225"/>
                <a:ext cx="53640" cy="360"/>
              </p14:xfrm>
            </p:contentPart>
          </mc:Choice>
          <mc:Fallback>
            <p:pic>
              <p:nvPicPr>
                <p:cNvPr id="64" name="Entrada de lápiz 63">
                  <a:extLst>
                    <a:ext uri="{FF2B5EF4-FFF2-40B4-BE49-F238E27FC236}">
                      <a16:creationId xmlns:a16="http://schemas.microsoft.com/office/drawing/2014/main" id="{28C2E801-2296-4F19-BB65-88A4B9D59CC5}"/>
                    </a:ext>
                  </a:extLst>
                </p:cNvPr>
                <p:cNvPicPr/>
                <p:nvPr/>
              </p:nvPicPr>
              <p:blipFill>
                <a:blip r:embed="rId68"/>
                <a:stretch>
                  <a:fillRect/>
                </a:stretch>
              </p:blipFill>
              <p:spPr>
                <a:xfrm>
                  <a:off x="8391750" y="3810225"/>
                  <a:ext cx="71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84">
              <p14:nvContentPartPr>
                <p14:cNvPr id="65" name="Entrada de lápiz 64">
                  <a:extLst>
                    <a:ext uri="{FF2B5EF4-FFF2-40B4-BE49-F238E27FC236}">
                      <a16:creationId xmlns:a16="http://schemas.microsoft.com/office/drawing/2014/main" id="{17F0D72E-3257-4C8D-A581-F05951F73D2B}"/>
                    </a:ext>
                  </a:extLst>
                </p14:cNvPr>
                <p14:cNvContentPartPr/>
                <p14:nvPr/>
              </p14:nvContentPartPr>
              <p14:xfrm>
                <a:off x="8373030" y="3828585"/>
                <a:ext cx="126000" cy="163440"/>
              </p14:xfrm>
            </p:contentPart>
          </mc:Choice>
          <mc:Fallback>
            <p:pic>
              <p:nvPicPr>
                <p:cNvPr id="65" name="Entrada de lápiz 64">
                  <a:extLst>
                    <a:ext uri="{FF2B5EF4-FFF2-40B4-BE49-F238E27FC236}">
                      <a16:creationId xmlns:a16="http://schemas.microsoft.com/office/drawing/2014/main" id="{17F0D72E-3257-4C8D-A581-F05951F73D2B}"/>
                    </a:ext>
                  </a:extLst>
                </p:cNvPr>
                <p:cNvPicPr/>
                <p:nvPr/>
              </p:nvPicPr>
              <p:blipFill>
                <a:blip r:embed="rId85"/>
                <a:stretch>
                  <a:fillRect/>
                </a:stretch>
              </p:blipFill>
              <p:spPr>
                <a:xfrm>
                  <a:off x="8364030" y="3819585"/>
                  <a:ext cx="143640" cy="181080"/>
                </a:xfrm>
                <a:prstGeom prst="rect">
                  <a:avLst/>
                </a:prstGeom>
              </p:spPr>
            </p:pic>
          </mc:Fallback>
        </mc:AlternateContent>
        <mc:AlternateContent xmlns:mc="http://schemas.openxmlformats.org/markup-compatibility/2006">
          <mc:Choice xmlns:p14="http://schemas.microsoft.com/office/powerpoint/2010/main" Requires="p14">
            <p:contentPart p14:bwMode="auto" r:id="rId86">
              <p14:nvContentPartPr>
                <p14:cNvPr id="67" name="Entrada de lápiz 66">
                  <a:extLst>
                    <a:ext uri="{FF2B5EF4-FFF2-40B4-BE49-F238E27FC236}">
                      <a16:creationId xmlns:a16="http://schemas.microsoft.com/office/drawing/2014/main" id="{2F5D900A-ED2B-4D5F-A803-D0BE986CEA67}"/>
                    </a:ext>
                  </a:extLst>
                </p14:cNvPr>
                <p14:cNvContentPartPr/>
                <p14:nvPr/>
              </p14:nvContentPartPr>
              <p14:xfrm>
                <a:off x="8657430" y="3736065"/>
                <a:ext cx="70200" cy="130320"/>
              </p14:xfrm>
            </p:contentPart>
          </mc:Choice>
          <mc:Fallback>
            <p:pic>
              <p:nvPicPr>
                <p:cNvPr id="67" name="Entrada de lápiz 66">
                  <a:extLst>
                    <a:ext uri="{FF2B5EF4-FFF2-40B4-BE49-F238E27FC236}">
                      <a16:creationId xmlns:a16="http://schemas.microsoft.com/office/drawing/2014/main" id="{2F5D900A-ED2B-4D5F-A803-D0BE986CEA67}"/>
                    </a:ext>
                  </a:extLst>
                </p:cNvPr>
                <p:cNvPicPr/>
                <p:nvPr/>
              </p:nvPicPr>
              <p:blipFill>
                <a:blip r:embed="rId87"/>
                <a:stretch>
                  <a:fillRect/>
                </a:stretch>
              </p:blipFill>
              <p:spPr>
                <a:xfrm>
                  <a:off x="8648790" y="3727065"/>
                  <a:ext cx="87840" cy="147960"/>
                </a:xfrm>
                <a:prstGeom prst="rect">
                  <a:avLst/>
                </a:prstGeom>
              </p:spPr>
            </p:pic>
          </mc:Fallback>
        </mc:AlternateContent>
        <mc:AlternateContent xmlns:mc="http://schemas.openxmlformats.org/markup-compatibility/2006">
          <mc:Choice xmlns:p14="http://schemas.microsoft.com/office/powerpoint/2010/main" Requires="p14">
            <p:contentPart p14:bwMode="auto" r:id="rId88">
              <p14:nvContentPartPr>
                <p14:cNvPr id="68" name="Entrada de lápiz 67">
                  <a:extLst>
                    <a:ext uri="{FF2B5EF4-FFF2-40B4-BE49-F238E27FC236}">
                      <a16:creationId xmlns:a16="http://schemas.microsoft.com/office/drawing/2014/main" id="{7B88AA99-DB6B-4FC9-84A5-20DB27652578}"/>
                    </a:ext>
                  </a:extLst>
                </p14:cNvPr>
                <p14:cNvContentPartPr/>
                <p14:nvPr/>
              </p14:nvContentPartPr>
              <p14:xfrm>
                <a:off x="8600550" y="3885105"/>
                <a:ext cx="228240" cy="39240"/>
              </p14:xfrm>
            </p:contentPart>
          </mc:Choice>
          <mc:Fallback>
            <p:pic>
              <p:nvPicPr>
                <p:cNvPr id="68" name="Entrada de lápiz 67">
                  <a:extLst>
                    <a:ext uri="{FF2B5EF4-FFF2-40B4-BE49-F238E27FC236}">
                      <a16:creationId xmlns:a16="http://schemas.microsoft.com/office/drawing/2014/main" id="{7B88AA99-DB6B-4FC9-84A5-20DB27652578}"/>
                    </a:ext>
                  </a:extLst>
                </p:cNvPr>
                <p:cNvPicPr/>
                <p:nvPr/>
              </p:nvPicPr>
              <p:blipFill>
                <a:blip r:embed="rId89"/>
                <a:stretch>
                  <a:fillRect/>
                </a:stretch>
              </p:blipFill>
              <p:spPr>
                <a:xfrm>
                  <a:off x="8591550" y="3876465"/>
                  <a:ext cx="245880" cy="56880"/>
                </a:xfrm>
                <a:prstGeom prst="rect">
                  <a:avLst/>
                </a:prstGeom>
              </p:spPr>
            </p:pic>
          </mc:Fallback>
        </mc:AlternateContent>
        <mc:AlternateContent xmlns:mc="http://schemas.openxmlformats.org/markup-compatibility/2006">
          <mc:Choice xmlns:p14="http://schemas.microsoft.com/office/powerpoint/2010/main" Requires="p14">
            <p:contentPart p14:bwMode="auto" r:id="rId90">
              <p14:nvContentPartPr>
                <p14:cNvPr id="69" name="Entrada de lápiz 68">
                  <a:extLst>
                    <a:ext uri="{FF2B5EF4-FFF2-40B4-BE49-F238E27FC236}">
                      <a16:creationId xmlns:a16="http://schemas.microsoft.com/office/drawing/2014/main" id="{37053A3C-B39E-4CE1-98D9-2BBFB086E2BF}"/>
                    </a:ext>
                  </a:extLst>
                </p14:cNvPr>
                <p14:cNvContentPartPr/>
                <p14:nvPr/>
              </p14:nvContentPartPr>
              <p14:xfrm>
                <a:off x="8610270" y="3967905"/>
                <a:ext cx="69120" cy="88920"/>
              </p14:xfrm>
            </p:contentPart>
          </mc:Choice>
          <mc:Fallback>
            <p:pic>
              <p:nvPicPr>
                <p:cNvPr id="69" name="Entrada de lápiz 68">
                  <a:extLst>
                    <a:ext uri="{FF2B5EF4-FFF2-40B4-BE49-F238E27FC236}">
                      <a16:creationId xmlns:a16="http://schemas.microsoft.com/office/drawing/2014/main" id="{37053A3C-B39E-4CE1-98D9-2BBFB086E2BF}"/>
                    </a:ext>
                  </a:extLst>
                </p:cNvPr>
                <p:cNvPicPr/>
                <p:nvPr/>
              </p:nvPicPr>
              <p:blipFill>
                <a:blip r:embed="rId91"/>
                <a:stretch>
                  <a:fillRect/>
                </a:stretch>
              </p:blipFill>
              <p:spPr>
                <a:xfrm>
                  <a:off x="8601630" y="3958905"/>
                  <a:ext cx="86760" cy="106560"/>
                </a:xfrm>
                <a:prstGeom prst="rect">
                  <a:avLst/>
                </a:prstGeom>
              </p:spPr>
            </p:pic>
          </mc:Fallback>
        </mc:AlternateContent>
        <mc:AlternateContent xmlns:mc="http://schemas.openxmlformats.org/markup-compatibility/2006">
          <mc:Choice xmlns:p14="http://schemas.microsoft.com/office/powerpoint/2010/main" Requires="p14">
            <p:contentPart p14:bwMode="auto" r:id="rId92">
              <p14:nvContentPartPr>
                <p14:cNvPr id="70" name="Entrada de lápiz 69">
                  <a:extLst>
                    <a:ext uri="{FF2B5EF4-FFF2-40B4-BE49-F238E27FC236}">
                      <a16:creationId xmlns:a16="http://schemas.microsoft.com/office/drawing/2014/main" id="{C5101D53-DFEF-4085-99F2-395B2851B663}"/>
                    </a:ext>
                  </a:extLst>
                </p14:cNvPr>
                <p14:cNvContentPartPr/>
                <p14:nvPr/>
              </p14:nvContentPartPr>
              <p14:xfrm>
                <a:off x="8715390" y="3971505"/>
                <a:ext cx="105120" cy="76320"/>
              </p14:xfrm>
            </p:contentPart>
          </mc:Choice>
          <mc:Fallback>
            <p:pic>
              <p:nvPicPr>
                <p:cNvPr id="70" name="Entrada de lápiz 69">
                  <a:extLst>
                    <a:ext uri="{FF2B5EF4-FFF2-40B4-BE49-F238E27FC236}">
                      <a16:creationId xmlns:a16="http://schemas.microsoft.com/office/drawing/2014/main" id="{C5101D53-DFEF-4085-99F2-395B2851B663}"/>
                    </a:ext>
                  </a:extLst>
                </p:cNvPr>
                <p:cNvPicPr/>
                <p:nvPr/>
              </p:nvPicPr>
              <p:blipFill>
                <a:blip r:embed="rId93"/>
                <a:stretch>
                  <a:fillRect/>
                </a:stretch>
              </p:blipFill>
              <p:spPr>
                <a:xfrm>
                  <a:off x="8706750" y="3962505"/>
                  <a:ext cx="122760" cy="93960"/>
                </a:xfrm>
                <a:prstGeom prst="rect">
                  <a:avLst/>
                </a:prstGeom>
              </p:spPr>
            </p:pic>
          </mc:Fallback>
        </mc:AlternateContent>
        <mc:AlternateContent xmlns:mc="http://schemas.openxmlformats.org/markup-compatibility/2006">
          <mc:Choice xmlns:p14="http://schemas.microsoft.com/office/powerpoint/2010/main" Requires="p14">
            <p:contentPart p14:bwMode="auto" r:id="rId94">
              <p14:nvContentPartPr>
                <p14:cNvPr id="71" name="Entrada de lápiz 70">
                  <a:extLst>
                    <a:ext uri="{FF2B5EF4-FFF2-40B4-BE49-F238E27FC236}">
                      <a16:creationId xmlns:a16="http://schemas.microsoft.com/office/drawing/2014/main" id="{9BA7930A-23FE-4240-8CB7-62833401977B}"/>
                    </a:ext>
                  </a:extLst>
                </p14:cNvPr>
                <p14:cNvContentPartPr/>
                <p14:nvPr/>
              </p14:nvContentPartPr>
              <p14:xfrm>
                <a:off x="8886390" y="3885825"/>
                <a:ext cx="73440" cy="360"/>
              </p14:xfrm>
            </p:contentPart>
          </mc:Choice>
          <mc:Fallback>
            <p:pic>
              <p:nvPicPr>
                <p:cNvPr id="71" name="Entrada de lápiz 70">
                  <a:extLst>
                    <a:ext uri="{FF2B5EF4-FFF2-40B4-BE49-F238E27FC236}">
                      <a16:creationId xmlns:a16="http://schemas.microsoft.com/office/drawing/2014/main" id="{9BA7930A-23FE-4240-8CB7-62833401977B}"/>
                    </a:ext>
                  </a:extLst>
                </p:cNvPr>
                <p:cNvPicPr/>
                <p:nvPr/>
              </p:nvPicPr>
              <p:blipFill>
                <a:blip r:embed="rId95"/>
                <a:stretch>
                  <a:fillRect/>
                </a:stretch>
              </p:blipFill>
              <p:spPr>
                <a:xfrm>
                  <a:off x="8877390" y="3876825"/>
                  <a:ext cx="91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96">
              <p14:nvContentPartPr>
                <p14:cNvPr id="72" name="Entrada de lápiz 71">
                  <a:extLst>
                    <a:ext uri="{FF2B5EF4-FFF2-40B4-BE49-F238E27FC236}">
                      <a16:creationId xmlns:a16="http://schemas.microsoft.com/office/drawing/2014/main" id="{EB44BAFA-0EFE-426C-9DC4-6ACE86D1AA08}"/>
                    </a:ext>
                  </a:extLst>
                </p14:cNvPr>
                <p14:cNvContentPartPr/>
                <p14:nvPr/>
              </p14:nvContentPartPr>
              <p14:xfrm>
                <a:off x="8882430" y="3933345"/>
                <a:ext cx="73080" cy="9000"/>
              </p14:xfrm>
            </p:contentPart>
          </mc:Choice>
          <mc:Fallback>
            <p:pic>
              <p:nvPicPr>
                <p:cNvPr id="72" name="Entrada de lápiz 71">
                  <a:extLst>
                    <a:ext uri="{FF2B5EF4-FFF2-40B4-BE49-F238E27FC236}">
                      <a16:creationId xmlns:a16="http://schemas.microsoft.com/office/drawing/2014/main" id="{EB44BAFA-0EFE-426C-9DC4-6ACE86D1AA08}"/>
                    </a:ext>
                  </a:extLst>
                </p:cNvPr>
                <p:cNvPicPr/>
                <p:nvPr/>
              </p:nvPicPr>
              <p:blipFill>
                <a:blip r:embed="rId97"/>
                <a:stretch>
                  <a:fillRect/>
                </a:stretch>
              </p:blipFill>
              <p:spPr>
                <a:xfrm>
                  <a:off x="8873790" y="3924705"/>
                  <a:ext cx="90720" cy="26640"/>
                </a:xfrm>
                <a:prstGeom prst="rect">
                  <a:avLst/>
                </a:prstGeom>
              </p:spPr>
            </p:pic>
          </mc:Fallback>
        </mc:AlternateContent>
        <mc:AlternateContent xmlns:mc="http://schemas.openxmlformats.org/markup-compatibility/2006">
          <mc:Choice xmlns:p14="http://schemas.microsoft.com/office/powerpoint/2010/main" Requires="p14">
            <p:contentPart p14:bwMode="auto" r:id="rId98">
              <p14:nvContentPartPr>
                <p14:cNvPr id="74" name="Entrada de lápiz 73">
                  <a:extLst>
                    <a:ext uri="{FF2B5EF4-FFF2-40B4-BE49-F238E27FC236}">
                      <a16:creationId xmlns:a16="http://schemas.microsoft.com/office/drawing/2014/main" id="{9AF1D409-5592-433E-A0D0-62C663BC4461}"/>
                    </a:ext>
                  </a:extLst>
                </p14:cNvPr>
                <p14:cNvContentPartPr/>
                <p14:nvPr/>
              </p14:nvContentPartPr>
              <p14:xfrm>
                <a:off x="9102390" y="3860985"/>
                <a:ext cx="176400" cy="140760"/>
              </p14:xfrm>
            </p:contentPart>
          </mc:Choice>
          <mc:Fallback>
            <p:pic>
              <p:nvPicPr>
                <p:cNvPr id="74" name="Entrada de lápiz 73">
                  <a:extLst>
                    <a:ext uri="{FF2B5EF4-FFF2-40B4-BE49-F238E27FC236}">
                      <a16:creationId xmlns:a16="http://schemas.microsoft.com/office/drawing/2014/main" id="{9AF1D409-5592-433E-A0D0-62C663BC4461}"/>
                    </a:ext>
                  </a:extLst>
                </p:cNvPr>
                <p:cNvPicPr/>
                <p:nvPr/>
              </p:nvPicPr>
              <p:blipFill>
                <a:blip r:embed="rId99"/>
                <a:stretch>
                  <a:fillRect/>
                </a:stretch>
              </p:blipFill>
              <p:spPr>
                <a:xfrm>
                  <a:off x="9093390" y="3852345"/>
                  <a:ext cx="194040" cy="158400"/>
                </a:xfrm>
                <a:prstGeom prst="rect">
                  <a:avLst/>
                </a:prstGeom>
              </p:spPr>
            </p:pic>
          </mc:Fallback>
        </mc:AlternateContent>
        <mc:AlternateContent xmlns:mc="http://schemas.openxmlformats.org/markup-compatibility/2006">
          <mc:Choice xmlns:p14="http://schemas.microsoft.com/office/powerpoint/2010/main" Requires="p14">
            <p:contentPart p14:bwMode="auto" r:id="rId100">
              <p14:nvContentPartPr>
                <p14:cNvPr id="75" name="Entrada de lápiz 74">
                  <a:extLst>
                    <a:ext uri="{FF2B5EF4-FFF2-40B4-BE49-F238E27FC236}">
                      <a16:creationId xmlns:a16="http://schemas.microsoft.com/office/drawing/2014/main" id="{9F297607-72E2-48E7-A3FB-C66D2D23B1BA}"/>
                    </a:ext>
                  </a:extLst>
                </p14:cNvPr>
                <p14:cNvContentPartPr/>
                <p14:nvPr/>
              </p14:nvContentPartPr>
              <p14:xfrm>
                <a:off x="9294630" y="4009305"/>
                <a:ext cx="48960" cy="79200"/>
              </p14:xfrm>
            </p:contentPart>
          </mc:Choice>
          <mc:Fallback>
            <p:pic>
              <p:nvPicPr>
                <p:cNvPr id="75" name="Entrada de lápiz 74">
                  <a:extLst>
                    <a:ext uri="{FF2B5EF4-FFF2-40B4-BE49-F238E27FC236}">
                      <a16:creationId xmlns:a16="http://schemas.microsoft.com/office/drawing/2014/main" id="{9F297607-72E2-48E7-A3FB-C66D2D23B1BA}"/>
                    </a:ext>
                  </a:extLst>
                </p:cNvPr>
                <p:cNvPicPr/>
                <p:nvPr/>
              </p:nvPicPr>
              <p:blipFill>
                <a:blip r:embed="rId101"/>
                <a:stretch>
                  <a:fillRect/>
                </a:stretch>
              </p:blipFill>
              <p:spPr>
                <a:xfrm>
                  <a:off x="9285990" y="4000665"/>
                  <a:ext cx="66600" cy="96840"/>
                </a:xfrm>
                <a:prstGeom prst="rect">
                  <a:avLst/>
                </a:prstGeom>
              </p:spPr>
            </p:pic>
          </mc:Fallback>
        </mc:AlternateContent>
        <mc:AlternateContent xmlns:mc="http://schemas.openxmlformats.org/markup-compatibility/2006">
          <mc:Choice xmlns:p14="http://schemas.microsoft.com/office/powerpoint/2010/main" Requires="p14">
            <p:contentPart p14:bwMode="auto" r:id="rId102">
              <p14:nvContentPartPr>
                <p14:cNvPr id="76" name="Entrada de lápiz 75">
                  <a:extLst>
                    <a:ext uri="{FF2B5EF4-FFF2-40B4-BE49-F238E27FC236}">
                      <a16:creationId xmlns:a16="http://schemas.microsoft.com/office/drawing/2014/main" id="{1BC26F69-4005-44AF-933C-F421DE3B1FE1}"/>
                    </a:ext>
                  </a:extLst>
                </p14:cNvPr>
                <p14:cNvContentPartPr/>
                <p14:nvPr/>
              </p14:nvContentPartPr>
              <p14:xfrm>
                <a:off x="9494790" y="3767385"/>
                <a:ext cx="138240" cy="213840"/>
              </p14:xfrm>
            </p:contentPart>
          </mc:Choice>
          <mc:Fallback>
            <p:pic>
              <p:nvPicPr>
                <p:cNvPr id="76" name="Entrada de lápiz 75">
                  <a:extLst>
                    <a:ext uri="{FF2B5EF4-FFF2-40B4-BE49-F238E27FC236}">
                      <a16:creationId xmlns:a16="http://schemas.microsoft.com/office/drawing/2014/main" id="{1BC26F69-4005-44AF-933C-F421DE3B1FE1}"/>
                    </a:ext>
                  </a:extLst>
                </p:cNvPr>
                <p:cNvPicPr/>
                <p:nvPr/>
              </p:nvPicPr>
              <p:blipFill>
                <a:blip r:embed="rId103"/>
                <a:stretch>
                  <a:fillRect/>
                </a:stretch>
              </p:blipFill>
              <p:spPr>
                <a:xfrm>
                  <a:off x="9486150" y="3758385"/>
                  <a:ext cx="155880" cy="231480"/>
                </a:xfrm>
                <a:prstGeom prst="rect">
                  <a:avLst/>
                </a:prstGeom>
              </p:spPr>
            </p:pic>
          </mc:Fallback>
        </mc:AlternateContent>
        <mc:AlternateContent xmlns:mc="http://schemas.openxmlformats.org/markup-compatibility/2006">
          <mc:Choice xmlns:p14="http://schemas.microsoft.com/office/powerpoint/2010/main" Requires="p14">
            <p:contentPart p14:bwMode="auto" r:id="rId104">
              <p14:nvContentPartPr>
                <p14:cNvPr id="34" name="Entrada de lápiz 33">
                  <a:extLst>
                    <a:ext uri="{FF2B5EF4-FFF2-40B4-BE49-F238E27FC236}">
                      <a16:creationId xmlns:a16="http://schemas.microsoft.com/office/drawing/2014/main" id="{039CBECD-6D66-46E6-BFFE-0C3E9C54D0D7}"/>
                    </a:ext>
                  </a:extLst>
                </p14:cNvPr>
                <p14:cNvContentPartPr/>
                <p14:nvPr/>
              </p14:nvContentPartPr>
              <p14:xfrm>
                <a:off x="6200070" y="3708705"/>
                <a:ext cx="132840" cy="176760"/>
              </p14:xfrm>
            </p:contentPart>
          </mc:Choice>
          <mc:Fallback>
            <p:pic>
              <p:nvPicPr>
                <p:cNvPr id="34" name="Entrada de lápiz 33">
                  <a:extLst>
                    <a:ext uri="{FF2B5EF4-FFF2-40B4-BE49-F238E27FC236}">
                      <a16:creationId xmlns:a16="http://schemas.microsoft.com/office/drawing/2014/main" id="{039CBECD-6D66-46E6-BFFE-0C3E9C54D0D7}"/>
                    </a:ext>
                  </a:extLst>
                </p:cNvPr>
                <p:cNvPicPr/>
                <p:nvPr/>
              </p:nvPicPr>
              <p:blipFill>
                <a:blip r:embed="rId105"/>
                <a:stretch>
                  <a:fillRect/>
                </a:stretch>
              </p:blipFill>
              <p:spPr>
                <a:xfrm>
                  <a:off x="6191430" y="3700065"/>
                  <a:ext cx="150480" cy="194400"/>
                </a:xfrm>
                <a:prstGeom prst="rect">
                  <a:avLst/>
                </a:prstGeom>
              </p:spPr>
            </p:pic>
          </mc:Fallback>
        </mc:AlternateContent>
        <mc:AlternateContent xmlns:mc="http://schemas.openxmlformats.org/markup-compatibility/2006">
          <mc:Choice xmlns:p14="http://schemas.microsoft.com/office/powerpoint/2010/main" Requires="p14">
            <p:contentPart p14:bwMode="auto" r:id="rId106">
              <p14:nvContentPartPr>
                <p14:cNvPr id="35" name="Entrada de lápiz 34">
                  <a:extLst>
                    <a:ext uri="{FF2B5EF4-FFF2-40B4-BE49-F238E27FC236}">
                      <a16:creationId xmlns:a16="http://schemas.microsoft.com/office/drawing/2014/main" id="{7F46204B-7B6F-472F-90B4-470DB777FF84}"/>
                    </a:ext>
                  </a:extLst>
                </p14:cNvPr>
                <p14:cNvContentPartPr/>
                <p14:nvPr/>
              </p14:nvContentPartPr>
              <p14:xfrm>
                <a:off x="6124110" y="3887265"/>
                <a:ext cx="300600" cy="46440"/>
              </p14:xfrm>
            </p:contentPart>
          </mc:Choice>
          <mc:Fallback>
            <p:pic>
              <p:nvPicPr>
                <p:cNvPr id="35" name="Entrada de lápiz 34">
                  <a:extLst>
                    <a:ext uri="{FF2B5EF4-FFF2-40B4-BE49-F238E27FC236}">
                      <a16:creationId xmlns:a16="http://schemas.microsoft.com/office/drawing/2014/main" id="{7F46204B-7B6F-472F-90B4-470DB777FF84}"/>
                    </a:ext>
                  </a:extLst>
                </p:cNvPr>
                <p:cNvPicPr/>
                <p:nvPr/>
              </p:nvPicPr>
              <p:blipFill>
                <a:blip r:embed="rId107"/>
                <a:stretch>
                  <a:fillRect/>
                </a:stretch>
              </p:blipFill>
              <p:spPr>
                <a:xfrm>
                  <a:off x="6115470" y="3878265"/>
                  <a:ext cx="318240" cy="64080"/>
                </a:xfrm>
                <a:prstGeom prst="rect">
                  <a:avLst/>
                </a:prstGeom>
              </p:spPr>
            </p:pic>
          </mc:Fallback>
        </mc:AlternateContent>
        <mc:AlternateContent xmlns:mc="http://schemas.openxmlformats.org/markup-compatibility/2006">
          <mc:Choice xmlns:p14="http://schemas.microsoft.com/office/powerpoint/2010/main" Requires="p14">
            <p:contentPart p14:bwMode="auto" r:id="rId108">
              <p14:nvContentPartPr>
                <p14:cNvPr id="37" name="Entrada de lápiz 36">
                  <a:extLst>
                    <a:ext uri="{FF2B5EF4-FFF2-40B4-BE49-F238E27FC236}">
                      <a16:creationId xmlns:a16="http://schemas.microsoft.com/office/drawing/2014/main" id="{75D5E093-466D-452A-A57F-3F88C7A3F2F4}"/>
                    </a:ext>
                  </a:extLst>
                </p14:cNvPr>
                <p14:cNvContentPartPr/>
                <p14:nvPr/>
              </p14:nvContentPartPr>
              <p14:xfrm>
                <a:off x="6190710" y="3973305"/>
                <a:ext cx="77040" cy="131400"/>
              </p14:xfrm>
            </p:contentPart>
          </mc:Choice>
          <mc:Fallback>
            <p:pic>
              <p:nvPicPr>
                <p:cNvPr id="37" name="Entrada de lápiz 36">
                  <a:extLst>
                    <a:ext uri="{FF2B5EF4-FFF2-40B4-BE49-F238E27FC236}">
                      <a16:creationId xmlns:a16="http://schemas.microsoft.com/office/drawing/2014/main" id="{75D5E093-466D-452A-A57F-3F88C7A3F2F4}"/>
                    </a:ext>
                  </a:extLst>
                </p:cNvPr>
                <p:cNvPicPr/>
                <p:nvPr/>
              </p:nvPicPr>
              <p:blipFill>
                <a:blip r:embed="rId109"/>
                <a:stretch>
                  <a:fillRect/>
                </a:stretch>
              </p:blipFill>
              <p:spPr>
                <a:xfrm>
                  <a:off x="6182070" y="3964305"/>
                  <a:ext cx="94680" cy="149040"/>
                </a:xfrm>
                <a:prstGeom prst="rect">
                  <a:avLst/>
                </a:prstGeom>
              </p:spPr>
            </p:pic>
          </mc:Fallback>
        </mc:AlternateContent>
        <mc:AlternateContent xmlns:mc="http://schemas.openxmlformats.org/markup-compatibility/2006">
          <mc:Choice xmlns:p14="http://schemas.microsoft.com/office/powerpoint/2010/main" Requires="p14">
            <p:contentPart p14:bwMode="auto" r:id="rId110">
              <p14:nvContentPartPr>
                <p14:cNvPr id="38" name="Entrada de lápiz 37">
                  <a:extLst>
                    <a:ext uri="{FF2B5EF4-FFF2-40B4-BE49-F238E27FC236}">
                      <a16:creationId xmlns:a16="http://schemas.microsoft.com/office/drawing/2014/main" id="{FB336948-AF84-4BA5-BDFF-A911BD31ECF6}"/>
                    </a:ext>
                  </a:extLst>
                </p14:cNvPr>
                <p14:cNvContentPartPr/>
                <p14:nvPr/>
              </p14:nvContentPartPr>
              <p14:xfrm>
                <a:off x="6324270" y="3955665"/>
                <a:ext cx="98280" cy="16200"/>
              </p14:xfrm>
            </p:contentPart>
          </mc:Choice>
          <mc:Fallback>
            <p:pic>
              <p:nvPicPr>
                <p:cNvPr id="38" name="Entrada de lápiz 37">
                  <a:extLst>
                    <a:ext uri="{FF2B5EF4-FFF2-40B4-BE49-F238E27FC236}">
                      <a16:creationId xmlns:a16="http://schemas.microsoft.com/office/drawing/2014/main" id="{FB336948-AF84-4BA5-BDFF-A911BD31ECF6}"/>
                    </a:ext>
                  </a:extLst>
                </p:cNvPr>
                <p:cNvPicPr/>
                <p:nvPr/>
              </p:nvPicPr>
              <p:blipFill>
                <a:blip r:embed="rId111"/>
                <a:stretch>
                  <a:fillRect/>
                </a:stretch>
              </p:blipFill>
              <p:spPr>
                <a:xfrm>
                  <a:off x="6315630" y="3947025"/>
                  <a:ext cx="115920" cy="33840"/>
                </a:xfrm>
                <a:prstGeom prst="rect">
                  <a:avLst/>
                </a:prstGeom>
              </p:spPr>
            </p:pic>
          </mc:Fallback>
        </mc:AlternateContent>
        <mc:AlternateContent xmlns:mc="http://schemas.openxmlformats.org/markup-compatibility/2006">
          <mc:Choice xmlns:p14="http://schemas.microsoft.com/office/powerpoint/2010/main" Requires="p14">
            <p:contentPart p14:bwMode="auto" r:id="rId112">
              <p14:nvContentPartPr>
                <p14:cNvPr id="39" name="Entrada de lápiz 38">
                  <a:extLst>
                    <a:ext uri="{FF2B5EF4-FFF2-40B4-BE49-F238E27FC236}">
                      <a16:creationId xmlns:a16="http://schemas.microsoft.com/office/drawing/2014/main" id="{3B0D9E0E-7D48-418D-9BA6-F199EA95A547}"/>
                    </a:ext>
                  </a:extLst>
                </p14:cNvPr>
                <p14:cNvContentPartPr/>
                <p14:nvPr/>
              </p14:nvContentPartPr>
              <p14:xfrm>
                <a:off x="6269910" y="3962145"/>
                <a:ext cx="161280" cy="144000"/>
              </p14:xfrm>
            </p:contentPart>
          </mc:Choice>
          <mc:Fallback>
            <p:pic>
              <p:nvPicPr>
                <p:cNvPr id="39" name="Entrada de lápiz 38">
                  <a:extLst>
                    <a:ext uri="{FF2B5EF4-FFF2-40B4-BE49-F238E27FC236}">
                      <a16:creationId xmlns:a16="http://schemas.microsoft.com/office/drawing/2014/main" id="{3B0D9E0E-7D48-418D-9BA6-F199EA95A547}"/>
                    </a:ext>
                  </a:extLst>
                </p:cNvPr>
                <p:cNvPicPr/>
                <p:nvPr/>
              </p:nvPicPr>
              <p:blipFill>
                <a:blip r:embed="rId113"/>
                <a:stretch>
                  <a:fillRect/>
                </a:stretch>
              </p:blipFill>
              <p:spPr>
                <a:xfrm>
                  <a:off x="6260910" y="3953505"/>
                  <a:ext cx="17892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14">
              <p14:nvContentPartPr>
                <p14:cNvPr id="40" name="Entrada de lápiz 39">
                  <a:extLst>
                    <a:ext uri="{FF2B5EF4-FFF2-40B4-BE49-F238E27FC236}">
                      <a16:creationId xmlns:a16="http://schemas.microsoft.com/office/drawing/2014/main" id="{0CE26019-40EA-4FC5-9D6D-B6D2FE6BEF61}"/>
                    </a:ext>
                  </a:extLst>
                </p14:cNvPr>
                <p14:cNvContentPartPr/>
                <p14:nvPr/>
              </p14:nvContentPartPr>
              <p14:xfrm>
                <a:off x="6514710" y="3885825"/>
                <a:ext cx="124200" cy="360"/>
              </p14:xfrm>
            </p:contentPart>
          </mc:Choice>
          <mc:Fallback>
            <p:pic>
              <p:nvPicPr>
                <p:cNvPr id="40" name="Entrada de lápiz 39">
                  <a:extLst>
                    <a:ext uri="{FF2B5EF4-FFF2-40B4-BE49-F238E27FC236}">
                      <a16:creationId xmlns:a16="http://schemas.microsoft.com/office/drawing/2014/main" id="{0CE26019-40EA-4FC5-9D6D-B6D2FE6BEF61}"/>
                    </a:ext>
                  </a:extLst>
                </p:cNvPr>
                <p:cNvPicPr/>
                <p:nvPr/>
              </p:nvPicPr>
              <p:blipFill>
                <a:blip r:embed="rId115"/>
                <a:stretch>
                  <a:fillRect/>
                </a:stretch>
              </p:blipFill>
              <p:spPr>
                <a:xfrm>
                  <a:off x="6506070" y="3876825"/>
                  <a:ext cx="14184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6">
              <p14:nvContentPartPr>
                <p14:cNvPr id="41" name="Entrada de lápiz 40">
                  <a:extLst>
                    <a:ext uri="{FF2B5EF4-FFF2-40B4-BE49-F238E27FC236}">
                      <a16:creationId xmlns:a16="http://schemas.microsoft.com/office/drawing/2014/main" id="{E97F8EA9-4176-4138-A970-67634C5BCD71}"/>
                    </a:ext>
                  </a:extLst>
                </p14:cNvPr>
                <p14:cNvContentPartPr/>
                <p14:nvPr/>
              </p14:nvContentPartPr>
              <p14:xfrm>
                <a:off x="6552870" y="3933345"/>
                <a:ext cx="51840" cy="360"/>
              </p14:xfrm>
            </p:contentPart>
          </mc:Choice>
          <mc:Fallback>
            <p:pic>
              <p:nvPicPr>
                <p:cNvPr id="41" name="Entrada de lápiz 40">
                  <a:extLst>
                    <a:ext uri="{FF2B5EF4-FFF2-40B4-BE49-F238E27FC236}">
                      <a16:creationId xmlns:a16="http://schemas.microsoft.com/office/drawing/2014/main" id="{E97F8EA9-4176-4138-A970-67634C5BCD71}"/>
                    </a:ext>
                  </a:extLst>
                </p:cNvPr>
                <p:cNvPicPr/>
                <p:nvPr/>
              </p:nvPicPr>
              <p:blipFill>
                <a:blip r:embed="rId68"/>
                <a:stretch>
                  <a:fillRect/>
                </a:stretch>
              </p:blipFill>
              <p:spPr>
                <a:xfrm>
                  <a:off x="6544230" y="3924705"/>
                  <a:ext cx="694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17">
              <p14:nvContentPartPr>
                <p14:cNvPr id="43" name="Entrada de lápiz 42">
                  <a:extLst>
                    <a:ext uri="{FF2B5EF4-FFF2-40B4-BE49-F238E27FC236}">
                      <a16:creationId xmlns:a16="http://schemas.microsoft.com/office/drawing/2014/main" id="{5C742CB5-3C79-46FC-BE65-82775EB96702}"/>
                    </a:ext>
                  </a:extLst>
                </p14:cNvPr>
                <p14:cNvContentPartPr/>
                <p14:nvPr/>
              </p14:nvContentPartPr>
              <p14:xfrm>
                <a:off x="6704790" y="3763065"/>
                <a:ext cx="105840" cy="150840"/>
              </p14:xfrm>
            </p:contentPart>
          </mc:Choice>
          <mc:Fallback>
            <p:pic>
              <p:nvPicPr>
                <p:cNvPr id="43" name="Entrada de lápiz 42">
                  <a:extLst>
                    <a:ext uri="{FF2B5EF4-FFF2-40B4-BE49-F238E27FC236}">
                      <a16:creationId xmlns:a16="http://schemas.microsoft.com/office/drawing/2014/main" id="{5C742CB5-3C79-46FC-BE65-82775EB96702}"/>
                    </a:ext>
                  </a:extLst>
                </p:cNvPr>
                <p:cNvPicPr/>
                <p:nvPr/>
              </p:nvPicPr>
              <p:blipFill>
                <a:blip r:embed="rId118"/>
                <a:stretch>
                  <a:fillRect/>
                </a:stretch>
              </p:blipFill>
              <p:spPr>
                <a:xfrm>
                  <a:off x="6695790" y="3754065"/>
                  <a:ext cx="123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19">
              <p14:nvContentPartPr>
                <p14:cNvPr id="44" name="Entrada de lápiz 43">
                  <a:extLst>
                    <a:ext uri="{FF2B5EF4-FFF2-40B4-BE49-F238E27FC236}">
                      <a16:creationId xmlns:a16="http://schemas.microsoft.com/office/drawing/2014/main" id="{DBEE4E31-E3EA-4371-AE43-9B72F8C74097}"/>
                    </a:ext>
                  </a:extLst>
                </p14:cNvPr>
                <p14:cNvContentPartPr/>
                <p14:nvPr/>
              </p14:nvContentPartPr>
              <p14:xfrm>
                <a:off x="6756270" y="3885825"/>
                <a:ext cx="73080" cy="132840"/>
              </p14:xfrm>
            </p:contentPart>
          </mc:Choice>
          <mc:Fallback>
            <p:pic>
              <p:nvPicPr>
                <p:cNvPr id="44" name="Entrada de lápiz 43">
                  <a:extLst>
                    <a:ext uri="{FF2B5EF4-FFF2-40B4-BE49-F238E27FC236}">
                      <a16:creationId xmlns:a16="http://schemas.microsoft.com/office/drawing/2014/main" id="{DBEE4E31-E3EA-4371-AE43-9B72F8C74097}"/>
                    </a:ext>
                  </a:extLst>
                </p:cNvPr>
                <p:cNvPicPr/>
                <p:nvPr/>
              </p:nvPicPr>
              <p:blipFill>
                <a:blip r:embed="rId120"/>
                <a:stretch>
                  <a:fillRect/>
                </a:stretch>
              </p:blipFill>
              <p:spPr>
                <a:xfrm>
                  <a:off x="6747630" y="3876825"/>
                  <a:ext cx="9072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121">
              <p14:nvContentPartPr>
                <p14:cNvPr id="46" name="Entrada de lápiz 45">
                  <a:extLst>
                    <a:ext uri="{FF2B5EF4-FFF2-40B4-BE49-F238E27FC236}">
                      <a16:creationId xmlns:a16="http://schemas.microsoft.com/office/drawing/2014/main" id="{E4EEBAD7-1CE1-4DE9-A756-868CDFCD6711}"/>
                    </a:ext>
                  </a:extLst>
                </p14:cNvPr>
                <p14:cNvContentPartPr/>
                <p14:nvPr/>
              </p14:nvContentPartPr>
              <p14:xfrm>
                <a:off x="6848070" y="3780705"/>
                <a:ext cx="132120" cy="122040"/>
              </p14:xfrm>
            </p:contentPart>
          </mc:Choice>
          <mc:Fallback>
            <p:pic>
              <p:nvPicPr>
                <p:cNvPr id="46" name="Entrada de lápiz 45">
                  <a:extLst>
                    <a:ext uri="{FF2B5EF4-FFF2-40B4-BE49-F238E27FC236}">
                      <a16:creationId xmlns:a16="http://schemas.microsoft.com/office/drawing/2014/main" id="{E4EEBAD7-1CE1-4DE9-A756-868CDFCD6711}"/>
                    </a:ext>
                  </a:extLst>
                </p:cNvPr>
                <p:cNvPicPr/>
                <p:nvPr/>
              </p:nvPicPr>
              <p:blipFill>
                <a:blip r:embed="rId122"/>
                <a:stretch>
                  <a:fillRect/>
                </a:stretch>
              </p:blipFill>
              <p:spPr>
                <a:xfrm>
                  <a:off x="6839430" y="3772065"/>
                  <a:ext cx="149760" cy="139680"/>
                </a:xfrm>
                <a:prstGeom prst="rect">
                  <a:avLst/>
                </a:prstGeom>
              </p:spPr>
            </p:pic>
          </mc:Fallback>
        </mc:AlternateContent>
        <mc:AlternateContent xmlns:mc="http://schemas.openxmlformats.org/markup-compatibility/2006">
          <mc:Choice xmlns:p14="http://schemas.microsoft.com/office/powerpoint/2010/main" Requires="p14">
            <p:contentPart p14:bwMode="auto" r:id="rId123">
              <p14:nvContentPartPr>
                <p14:cNvPr id="47" name="Entrada de lápiz 46">
                  <a:extLst>
                    <a:ext uri="{FF2B5EF4-FFF2-40B4-BE49-F238E27FC236}">
                      <a16:creationId xmlns:a16="http://schemas.microsoft.com/office/drawing/2014/main" id="{52FC560E-836E-43D3-97DA-083FEFF14D3B}"/>
                    </a:ext>
                  </a:extLst>
                </p14:cNvPr>
                <p14:cNvContentPartPr/>
                <p14:nvPr/>
              </p14:nvContentPartPr>
              <p14:xfrm>
                <a:off x="6995670" y="3752625"/>
                <a:ext cx="87120" cy="196920"/>
              </p14:xfrm>
            </p:contentPart>
          </mc:Choice>
          <mc:Fallback>
            <p:pic>
              <p:nvPicPr>
                <p:cNvPr id="47" name="Entrada de lápiz 46">
                  <a:extLst>
                    <a:ext uri="{FF2B5EF4-FFF2-40B4-BE49-F238E27FC236}">
                      <a16:creationId xmlns:a16="http://schemas.microsoft.com/office/drawing/2014/main" id="{52FC560E-836E-43D3-97DA-083FEFF14D3B}"/>
                    </a:ext>
                  </a:extLst>
                </p:cNvPr>
                <p:cNvPicPr/>
                <p:nvPr/>
              </p:nvPicPr>
              <p:blipFill>
                <a:blip r:embed="rId124"/>
                <a:stretch>
                  <a:fillRect/>
                </a:stretch>
              </p:blipFill>
              <p:spPr>
                <a:xfrm>
                  <a:off x="6987030" y="3743625"/>
                  <a:ext cx="104760" cy="214560"/>
                </a:xfrm>
                <a:prstGeom prst="rect">
                  <a:avLst/>
                </a:prstGeom>
              </p:spPr>
            </p:pic>
          </mc:Fallback>
        </mc:AlternateContent>
        <mc:AlternateContent xmlns:mc="http://schemas.openxmlformats.org/markup-compatibility/2006">
          <mc:Choice xmlns:p14="http://schemas.microsoft.com/office/powerpoint/2010/main" Requires="p14">
            <p:contentPart p14:bwMode="auto" r:id="rId125">
              <p14:nvContentPartPr>
                <p14:cNvPr id="49" name="Entrada de lápiz 48">
                  <a:extLst>
                    <a:ext uri="{FF2B5EF4-FFF2-40B4-BE49-F238E27FC236}">
                      <a16:creationId xmlns:a16="http://schemas.microsoft.com/office/drawing/2014/main" id="{56B044A7-B609-4D1B-AFD3-102E6B7E03FB}"/>
                    </a:ext>
                  </a:extLst>
                </p14:cNvPr>
                <p14:cNvContentPartPr/>
                <p14:nvPr/>
              </p14:nvContentPartPr>
              <p14:xfrm>
                <a:off x="7012590" y="3704745"/>
                <a:ext cx="150480" cy="29520"/>
              </p14:xfrm>
            </p:contentPart>
          </mc:Choice>
          <mc:Fallback>
            <p:pic>
              <p:nvPicPr>
                <p:cNvPr id="49" name="Entrada de lápiz 48">
                  <a:extLst>
                    <a:ext uri="{FF2B5EF4-FFF2-40B4-BE49-F238E27FC236}">
                      <a16:creationId xmlns:a16="http://schemas.microsoft.com/office/drawing/2014/main" id="{56B044A7-B609-4D1B-AFD3-102E6B7E03FB}"/>
                    </a:ext>
                  </a:extLst>
                </p:cNvPr>
                <p:cNvPicPr/>
                <p:nvPr/>
              </p:nvPicPr>
              <p:blipFill>
                <a:blip r:embed="rId126"/>
                <a:stretch>
                  <a:fillRect/>
                </a:stretch>
              </p:blipFill>
              <p:spPr>
                <a:xfrm>
                  <a:off x="7003590" y="3696105"/>
                  <a:ext cx="168120" cy="47160"/>
                </a:xfrm>
                <a:prstGeom prst="rect">
                  <a:avLst/>
                </a:prstGeom>
              </p:spPr>
            </p:pic>
          </mc:Fallback>
        </mc:AlternateContent>
        <mc:AlternateContent xmlns:mc="http://schemas.openxmlformats.org/markup-compatibility/2006">
          <mc:Choice xmlns:p14="http://schemas.microsoft.com/office/powerpoint/2010/main" Requires="p14">
            <p:contentPart p14:bwMode="auto" r:id="rId127">
              <p14:nvContentPartPr>
                <p14:cNvPr id="86" name="Entrada de lápiz 85">
                  <a:extLst>
                    <a:ext uri="{FF2B5EF4-FFF2-40B4-BE49-F238E27FC236}">
                      <a16:creationId xmlns:a16="http://schemas.microsoft.com/office/drawing/2014/main" id="{3D600C72-EC8B-4DB9-9320-1C0B392DD2AD}"/>
                    </a:ext>
                  </a:extLst>
                </p14:cNvPr>
                <p14:cNvContentPartPr/>
                <p14:nvPr/>
              </p14:nvContentPartPr>
              <p14:xfrm>
                <a:off x="6225630" y="4146105"/>
                <a:ext cx="72360" cy="105120"/>
              </p14:xfrm>
            </p:contentPart>
          </mc:Choice>
          <mc:Fallback>
            <p:pic>
              <p:nvPicPr>
                <p:cNvPr id="86" name="Entrada de lápiz 85">
                  <a:extLst>
                    <a:ext uri="{FF2B5EF4-FFF2-40B4-BE49-F238E27FC236}">
                      <a16:creationId xmlns:a16="http://schemas.microsoft.com/office/drawing/2014/main" id="{3D600C72-EC8B-4DB9-9320-1C0B392DD2AD}"/>
                    </a:ext>
                  </a:extLst>
                </p:cNvPr>
                <p:cNvPicPr/>
                <p:nvPr/>
              </p:nvPicPr>
              <p:blipFill>
                <a:blip r:embed="rId128"/>
                <a:stretch>
                  <a:fillRect/>
                </a:stretch>
              </p:blipFill>
              <p:spPr>
                <a:xfrm>
                  <a:off x="6216990" y="4137465"/>
                  <a:ext cx="9000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129">
              <p14:nvContentPartPr>
                <p14:cNvPr id="87" name="Entrada de lápiz 86">
                  <a:extLst>
                    <a:ext uri="{FF2B5EF4-FFF2-40B4-BE49-F238E27FC236}">
                      <a16:creationId xmlns:a16="http://schemas.microsoft.com/office/drawing/2014/main" id="{82ED3217-5D07-4370-937B-F5A38A32811E}"/>
                    </a:ext>
                  </a:extLst>
                </p14:cNvPr>
                <p14:cNvContentPartPr/>
                <p14:nvPr/>
              </p14:nvContentPartPr>
              <p14:xfrm>
                <a:off x="6076590" y="4276425"/>
                <a:ext cx="310320" cy="12600"/>
              </p14:xfrm>
            </p:contentPart>
          </mc:Choice>
          <mc:Fallback>
            <p:pic>
              <p:nvPicPr>
                <p:cNvPr id="87" name="Entrada de lápiz 86">
                  <a:extLst>
                    <a:ext uri="{FF2B5EF4-FFF2-40B4-BE49-F238E27FC236}">
                      <a16:creationId xmlns:a16="http://schemas.microsoft.com/office/drawing/2014/main" id="{82ED3217-5D07-4370-937B-F5A38A32811E}"/>
                    </a:ext>
                  </a:extLst>
                </p:cNvPr>
                <p:cNvPicPr/>
                <p:nvPr/>
              </p:nvPicPr>
              <p:blipFill>
                <a:blip r:embed="rId130"/>
                <a:stretch>
                  <a:fillRect/>
                </a:stretch>
              </p:blipFill>
              <p:spPr>
                <a:xfrm>
                  <a:off x="6067590" y="4267425"/>
                  <a:ext cx="327960" cy="30240"/>
                </a:xfrm>
                <a:prstGeom prst="rect">
                  <a:avLst/>
                </a:prstGeom>
              </p:spPr>
            </p:pic>
          </mc:Fallback>
        </mc:AlternateContent>
        <mc:AlternateContent xmlns:mc="http://schemas.openxmlformats.org/markup-compatibility/2006">
          <mc:Choice xmlns:p14="http://schemas.microsoft.com/office/powerpoint/2010/main" Requires="p14">
            <p:contentPart p14:bwMode="auto" r:id="rId131">
              <p14:nvContentPartPr>
                <p14:cNvPr id="89" name="Entrada de lápiz 88">
                  <a:extLst>
                    <a:ext uri="{FF2B5EF4-FFF2-40B4-BE49-F238E27FC236}">
                      <a16:creationId xmlns:a16="http://schemas.microsoft.com/office/drawing/2014/main" id="{25D9D38A-3919-4E36-B1C1-2AAD1747F26F}"/>
                    </a:ext>
                  </a:extLst>
                </p14:cNvPr>
                <p14:cNvContentPartPr/>
                <p14:nvPr/>
              </p14:nvContentPartPr>
              <p14:xfrm>
                <a:off x="6085590" y="4361745"/>
                <a:ext cx="137160" cy="144000"/>
              </p14:xfrm>
            </p:contentPart>
          </mc:Choice>
          <mc:Fallback>
            <p:pic>
              <p:nvPicPr>
                <p:cNvPr id="89" name="Entrada de lápiz 88">
                  <a:extLst>
                    <a:ext uri="{FF2B5EF4-FFF2-40B4-BE49-F238E27FC236}">
                      <a16:creationId xmlns:a16="http://schemas.microsoft.com/office/drawing/2014/main" id="{25D9D38A-3919-4E36-B1C1-2AAD1747F26F}"/>
                    </a:ext>
                  </a:extLst>
                </p:cNvPr>
                <p:cNvPicPr/>
                <p:nvPr/>
              </p:nvPicPr>
              <p:blipFill>
                <a:blip r:embed="rId132"/>
                <a:stretch>
                  <a:fillRect/>
                </a:stretch>
              </p:blipFill>
              <p:spPr>
                <a:xfrm>
                  <a:off x="6076590" y="4353105"/>
                  <a:ext cx="154800" cy="161640"/>
                </a:xfrm>
                <a:prstGeom prst="rect">
                  <a:avLst/>
                </a:prstGeom>
              </p:spPr>
            </p:pic>
          </mc:Fallback>
        </mc:AlternateContent>
        <mc:AlternateContent xmlns:mc="http://schemas.openxmlformats.org/markup-compatibility/2006">
          <mc:Choice xmlns:p14="http://schemas.microsoft.com/office/powerpoint/2010/main" Requires="p14">
            <p:contentPart p14:bwMode="auto" r:id="rId133">
              <p14:nvContentPartPr>
                <p14:cNvPr id="90" name="Entrada de lápiz 89">
                  <a:extLst>
                    <a:ext uri="{FF2B5EF4-FFF2-40B4-BE49-F238E27FC236}">
                      <a16:creationId xmlns:a16="http://schemas.microsoft.com/office/drawing/2014/main" id="{186C7CE8-C03A-4748-B351-1D4D445C08CE}"/>
                    </a:ext>
                  </a:extLst>
                </p14:cNvPr>
                <p14:cNvContentPartPr/>
                <p14:nvPr/>
              </p14:nvContentPartPr>
              <p14:xfrm>
                <a:off x="6271350" y="4381185"/>
                <a:ext cx="167760" cy="136080"/>
              </p14:xfrm>
            </p:contentPart>
          </mc:Choice>
          <mc:Fallback>
            <p:pic>
              <p:nvPicPr>
                <p:cNvPr id="90" name="Entrada de lápiz 89">
                  <a:extLst>
                    <a:ext uri="{FF2B5EF4-FFF2-40B4-BE49-F238E27FC236}">
                      <a16:creationId xmlns:a16="http://schemas.microsoft.com/office/drawing/2014/main" id="{186C7CE8-C03A-4748-B351-1D4D445C08CE}"/>
                    </a:ext>
                  </a:extLst>
                </p:cNvPr>
                <p:cNvPicPr/>
                <p:nvPr/>
              </p:nvPicPr>
              <p:blipFill>
                <a:blip r:embed="rId134"/>
                <a:stretch>
                  <a:fillRect/>
                </a:stretch>
              </p:blipFill>
              <p:spPr>
                <a:xfrm>
                  <a:off x="6262350" y="4372185"/>
                  <a:ext cx="185400" cy="153720"/>
                </a:xfrm>
                <a:prstGeom prst="rect">
                  <a:avLst/>
                </a:prstGeom>
              </p:spPr>
            </p:pic>
          </mc:Fallback>
        </mc:AlternateContent>
        <mc:AlternateContent xmlns:mc="http://schemas.openxmlformats.org/markup-compatibility/2006">
          <mc:Choice xmlns:p14="http://schemas.microsoft.com/office/powerpoint/2010/main" Requires="p14">
            <p:contentPart p14:bwMode="auto" r:id="rId135">
              <p14:nvContentPartPr>
                <p14:cNvPr id="91" name="Entrada de lápiz 90">
                  <a:extLst>
                    <a:ext uri="{FF2B5EF4-FFF2-40B4-BE49-F238E27FC236}">
                      <a16:creationId xmlns:a16="http://schemas.microsoft.com/office/drawing/2014/main" id="{0D6766FB-5729-4338-8C48-CA297FCA5EE8}"/>
                    </a:ext>
                  </a:extLst>
                </p14:cNvPr>
                <p14:cNvContentPartPr/>
                <p14:nvPr/>
              </p14:nvContentPartPr>
              <p14:xfrm>
                <a:off x="6501030" y="4323585"/>
                <a:ext cx="55440" cy="10080"/>
              </p14:xfrm>
            </p:contentPart>
          </mc:Choice>
          <mc:Fallback>
            <p:pic>
              <p:nvPicPr>
                <p:cNvPr id="91" name="Entrada de lápiz 90">
                  <a:extLst>
                    <a:ext uri="{FF2B5EF4-FFF2-40B4-BE49-F238E27FC236}">
                      <a16:creationId xmlns:a16="http://schemas.microsoft.com/office/drawing/2014/main" id="{0D6766FB-5729-4338-8C48-CA297FCA5EE8}"/>
                    </a:ext>
                  </a:extLst>
                </p:cNvPr>
                <p:cNvPicPr/>
                <p:nvPr/>
              </p:nvPicPr>
              <p:blipFill>
                <a:blip r:embed="rId136"/>
                <a:stretch>
                  <a:fillRect/>
                </a:stretch>
              </p:blipFill>
              <p:spPr>
                <a:xfrm>
                  <a:off x="6492030" y="4314945"/>
                  <a:ext cx="7308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137">
              <p14:nvContentPartPr>
                <p14:cNvPr id="92" name="Entrada de lápiz 91">
                  <a:extLst>
                    <a:ext uri="{FF2B5EF4-FFF2-40B4-BE49-F238E27FC236}">
                      <a16:creationId xmlns:a16="http://schemas.microsoft.com/office/drawing/2014/main" id="{3A91DCE3-0FDF-4224-88F4-A7876907B051}"/>
                    </a:ext>
                  </a:extLst>
                </p14:cNvPr>
                <p14:cNvContentPartPr/>
                <p14:nvPr/>
              </p14:nvContentPartPr>
              <p14:xfrm>
                <a:off x="6467190" y="4399905"/>
                <a:ext cx="55440" cy="360"/>
              </p14:xfrm>
            </p:contentPart>
          </mc:Choice>
          <mc:Fallback>
            <p:pic>
              <p:nvPicPr>
                <p:cNvPr id="92" name="Entrada de lápiz 91">
                  <a:extLst>
                    <a:ext uri="{FF2B5EF4-FFF2-40B4-BE49-F238E27FC236}">
                      <a16:creationId xmlns:a16="http://schemas.microsoft.com/office/drawing/2014/main" id="{3A91DCE3-0FDF-4224-88F4-A7876907B051}"/>
                    </a:ext>
                  </a:extLst>
                </p:cNvPr>
                <p:cNvPicPr/>
                <p:nvPr/>
              </p:nvPicPr>
              <p:blipFill>
                <a:blip r:embed="rId138"/>
                <a:stretch>
                  <a:fillRect/>
                </a:stretch>
              </p:blipFill>
              <p:spPr>
                <a:xfrm>
                  <a:off x="6458190" y="4391265"/>
                  <a:ext cx="730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39">
              <p14:nvContentPartPr>
                <p14:cNvPr id="94" name="Entrada de lápiz 93">
                  <a:extLst>
                    <a:ext uri="{FF2B5EF4-FFF2-40B4-BE49-F238E27FC236}">
                      <a16:creationId xmlns:a16="http://schemas.microsoft.com/office/drawing/2014/main" id="{0FFD64E6-94B8-4DFA-9984-611BEB0EDF65}"/>
                    </a:ext>
                  </a:extLst>
                </p14:cNvPr>
                <p14:cNvContentPartPr/>
                <p14:nvPr/>
              </p14:nvContentPartPr>
              <p14:xfrm>
                <a:off x="6542790" y="4257345"/>
                <a:ext cx="163080" cy="150480"/>
              </p14:xfrm>
            </p:contentPart>
          </mc:Choice>
          <mc:Fallback>
            <p:pic>
              <p:nvPicPr>
                <p:cNvPr id="94" name="Entrada de lápiz 93">
                  <a:extLst>
                    <a:ext uri="{FF2B5EF4-FFF2-40B4-BE49-F238E27FC236}">
                      <a16:creationId xmlns:a16="http://schemas.microsoft.com/office/drawing/2014/main" id="{0FFD64E6-94B8-4DFA-9984-611BEB0EDF65}"/>
                    </a:ext>
                  </a:extLst>
                </p:cNvPr>
                <p:cNvPicPr/>
                <p:nvPr/>
              </p:nvPicPr>
              <p:blipFill>
                <a:blip r:embed="rId140"/>
                <a:stretch>
                  <a:fillRect/>
                </a:stretch>
              </p:blipFill>
              <p:spPr>
                <a:xfrm>
                  <a:off x="6533790" y="4248705"/>
                  <a:ext cx="180720" cy="168120"/>
                </a:xfrm>
                <a:prstGeom prst="rect">
                  <a:avLst/>
                </a:prstGeom>
              </p:spPr>
            </p:pic>
          </mc:Fallback>
        </mc:AlternateContent>
        <mc:AlternateContent xmlns:mc="http://schemas.openxmlformats.org/markup-compatibility/2006">
          <mc:Choice xmlns:p14="http://schemas.microsoft.com/office/powerpoint/2010/main" Requires="p14">
            <p:contentPart p14:bwMode="auto" r:id="rId141">
              <p14:nvContentPartPr>
                <p14:cNvPr id="95" name="Entrada de lápiz 94">
                  <a:extLst>
                    <a:ext uri="{FF2B5EF4-FFF2-40B4-BE49-F238E27FC236}">
                      <a16:creationId xmlns:a16="http://schemas.microsoft.com/office/drawing/2014/main" id="{13D79259-0586-4B2A-8AA3-1A7F0D1BEB00}"/>
                    </a:ext>
                  </a:extLst>
                </p14:cNvPr>
                <p14:cNvContentPartPr/>
                <p14:nvPr/>
              </p14:nvContentPartPr>
              <p14:xfrm>
                <a:off x="6731790" y="4371825"/>
                <a:ext cx="46800" cy="102960"/>
              </p14:xfrm>
            </p:contentPart>
          </mc:Choice>
          <mc:Fallback>
            <p:pic>
              <p:nvPicPr>
                <p:cNvPr id="95" name="Entrada de lápiz 94">
                  <a:extLst>
                    <a:ext uri="{FF2B5EF4-FFF2-40B4-BE49-F238E27FC236}">
                      <a16:creationId xmlns:a16="http://schemas.microsoft.com/office/drawing/2014/main" id="{13D79259-0586-4B2A-8AA3-1A7F0D1BEB00}"/>
                    </a:ext>
                  </a:extLst>
                </p:cNvPr>
                <p:cNvPicPr/>
                <p:nvPr/>
              </p:nvPicPr>
              <p:blipFill>
                <a:blip r:embed="rId142"/>
                <a:stretch>
                  <a:fillRect/>
                </a:stretch>
              </p:blipFill>
              <p:spPr>
                <a:xfrm>
                  <a:off x="6723150" y="4362825"/>
                  <a:ext cx="6444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43">
              <p14:nvContentPartPr>
                <p14:cNvPr id="96" name="Entrada de lápiz 95">
                  <a:extLst>
                    <a:ext uri="{FF2B5EF4-FFF2-40B4-BE49-F238E27FC236}">
                      <a16:creationId xmlns:a16="http://schemas.microsoft.com/office/drawing/2014/main" id="{1BB0524C-3838-4973-951F-B30E6D47E5C7}"/>
                    </a:ext>
                  </a:extLst>
                </p14:cNvPr>
                <p14:cNvContentPartPr/>
                <p14:nvPr/>
              </p14:nvContentPartPr>
              <p14:xfrm>
                <a:off x="6791190" y="4295145"/>
                <a:ext cx="132120" cy="115920"/>
              </p14:xfrm>
            </p:contentPart>
          </mc:Choice>
          <mc:Fallback>
            <p:pic>
              <p:nvPicPr>
                <p:cNvPr id="96" name="Entrada de lápiz 95">
                  <a:extLst>
                    <a:ext uri="{FF2B5EF4-FFF2-40B4-BE49-F238E27FC236}">
                      <a16:creationId xmlns:a16="http://schemas.microsoft.com/office/drawing/2014/main" id="{1BB0524C-3838-4973-951F-B30E6D47E5C7}"/>
                    </a:ext>
                  </a:extLst>
                </p:cNvPr>
                <p:cNvPicPr/>
                <p:nvPr/>
              </p:nvPicPr>
              <p:blipFill>
                <a:blip r:embed="rId144"/>
                <a:stretch>
                  <a:fillRect/>
                </a:stretch>
              </p:blipFill>
              <p:spPr>
                <a:xfrm>
                  <a:off x="6782190" y="4286505"/>
                  <a:ext cx="149760" cy="133560"/>
                </a:xfrm>
                <a:prstGeom prst="rect">
                  <a:avLst/>
                </a:prstGeom>
              </p:spPr>
            </p:pic>
          </mc:Fallback>
        </mc:AlternateContent>
        <mc:AlternateContent xmlns:mc="http://schemas.openxmlformats.org/markup-compatibility/2006">
          <mc:Choice xmlns:p14="http://schemas.microsoft.com/office/powerpoint/2010/main" Requires="p14">
            <p:contentPart p14:bwMode="auto" r:id="rId145">
              <p14:nvContentPartPr>
                <p14:cNvPr id="97" name="Entrada de lápiz 96">
                  <a:extLst>
                    <a:ext uri="{FF2B5EF4-FFF2-40B4-BE49-F238E27FC236}">
                      <a16:creationId xmlns:a16="http://schemas.microsoft.com/office/drawing/2014/main" id="{C28F312E-E6DA-4842-AF33-5677869D9664}"/>
                    </a:ext>
                  </a:extLst>
                </p14:cNvPr>
                <p14:cNvContentPartPr/>
                <p14:nvPr/>
              </p14:nvContentPartPr>
              <p14:xfrm>
                <a:off x="6971910" y="4266705"/>
                <a:ext cx="147960" cy="78120"/>
              </p14:xfrm>
            </p:contentPart>
          </mc:Choice>
          <mc:Fallback>
            <p:pic>
              <p:nvPicPr>
                <p:cNvPr id="97" name="Entrada de lápiz 96">
                  <a:extLst>
                    <a:ext uri="{FF2B5EF4-FFF2-40B4-BE49-F238E27FC236}">
                      <a16:creationId xmlns:a16="http://schemas.microsoft.com/office/drawing/2014/main" id="{C28F312E-E6DA-4842-AF33-5677869D9664}"/>
                    </a:ext>
                  </a:extLst>
                </p:cNvPr>
                <p:cNvPicPr/>
                <p:nvPr/>
              </p:nvPicPr>
              <p:blipFill>
                <a:blip r:embed="rId146"/>
                <a:stretch>
                  <a:fillRect/>
                </a:stretch>
              </p:blipFill>
              <p:spPr>
                <a:xfrm>
                  <a:off x="6963270" y="4258065"/>
                  <a:ext cx="165600" cy="95760"/>
                </a:xfrm>
                <a:prstGeom prst="rect">
                  <a:avLst/>
                </a:prstGeom>
              </p:spPr>
            </p:pic>
          </mc:Fallback>
        </mc:AlternateContent>
        <mc:AlternateContent xmlns:mc="http://schemas.openxmlformats.org/markup-compatibility/2006">
          <mc:Choice xmlns:p14="http://schemas.microsoft.com/office/powerpoint/2010/main" Requires="p14">
            <p:contentPart p14:bwMode="auto" r:id="rId147">
              <p14:nvContentPartPr>
                <p14:cNvPr id="98" name="Entrada de lápiz 97">
                  <a:extLst>
                    <a:ext uri="{FF2B5EF4-FFF2-40B4-BE49-F238E27FC236}">
                      <a16:creationId xmlns:a16="http://schemas.microsoft.com/office/drawing/2014/main" id="{FE9F66D2-D7A6-43E9-B3E9-CF3E5F2FCFFA}"/>
                    </a:ext>
                  </a:extLst>
                </p14:cNvPr>
                <p14:cNvContentPartPr/>
                <p14:nvPr/>
              </p14:nvContentPartPr>
              <p14:xfrm>
                <a:off x="7020870" y="4219185"/>
                <a:ext cx="84600" cy="268200"/>
              </p14:xfrm>
            </p:contentPart>
          </mc:Choice>
          <mc:Fallback>
            <p:pic>
              <p:nvPicPr>
                <p:cNvPr id="98" name="Entrada de lápiz 97">
                  <a:extLst>
                    <a:ext uri="{FF2B5EF4-FFF2-40B4-BE49-F238E27FC236}">
                      <a16:creationId xmlns:a16="http://schemas.microsoft.com/office/drawing/2014/main" id="{FE9F66D2-D7A6-43E9-B3E9-CF3E5F2FCFFA}"/>
                    </a:ext>
                  </a:extLst>
                </p:cNvPr>
                <p:cNvPicPr/>
                <p:nvPr/>
              </p:nvPicPr>
              <p:blipFill>
                <a:blip r:embed="rId148"/>
                <a:stretch>
                  <a:fillRect/>
                </a:stretch>
              </p:blipFill>
              <p:spPr>
                <a:xfrm>
                  <a:off x="7012230" y="4210185"/>
                  <a:ext cx="102240" cy="285840"/>
                </a:xfrm>
                <a:prstGeom prst="rect">
                  <a:avLst/>
                </a:prstGeom>
              </p:spPr>
            </p:pic>
          </mc:Fallback>
        </mc:AlternateContent>
        <mc:AlternateContent xmlns:mc="http://schemas.openxmlformats.org/markup-compatibility/2006">
          <mc:Choice xmlns:p14="http://schemas.microsoft.com/office/powerpoint/2010/main" Requires="p14">
            <p:contentPart p14:bwMode="auto" r:id="rId149">
              <p14:nvContentPartPr>
                <p14:cNvPr id="100" name="Entrada de lápiz 99">
                  <a:extLst>
                    <a:ext uri="{FF2B5EF4-FFF2-40B4-BE49-F238E27FC236}">
                      <a16:creationId xmlns:a16="http://schemas.microsoft.com/office/drawing/2014/main" id="{A86932E2-C0C3-48CC-9F5F-03E9F368734A}"/>
                    </a:ext>
                  </a:extLst>
                </p14:cNvPr>
                <p14:cNvContentPartPr/>
                <p14:nvPr/>
              </p14:nvContentPartPr>
              <p14:xfrm>
                <a:off x="7381590" y="4154745"/>
                <a:ext cx="96840" cy="150840"/>
              </p14:xfrm>
            </p:contentPart>
          </mc:Choice>
          <mc:Fallback>
            <p:pic>
              <p:nvPicPr>
                <p:cNvPr id="100" name="Entrada de lápiz 99">
                  <a:extLst>
                    <a:ext uri="{FF2B5EF4-FFF2-40B4-BE49-F238E27FC236}">
                      <a16:creationId xmlns:a16="http://schemas.microsoft.com/office/drawing/2014/main" id="{A86932E2-C0C3-48CC-9F5F-03E9F368734A}"/>
                    </a:ext>
                  </a:extLst>
                </p:cNvPr>
                <p:cNvPicPr/>
                <p:nvPr/>
              </p:nvPicPr>
              <p:blipFill>
                <a:blip r:embed="rId150"/>
                <a:stretch>
                  <a:fillRect/>
                </a:stretch>
              </p:blipFill>
              <p:spPr>
                <a:xfrm>
                  <a:off x="7372590" y="4145745"/>
                  <a:ext cx="114480" cy="168480"/>
                </a:xfrm>
                <a:prstGeom prst="rect">
                  <a:avLst/>
                </a:prstGeom>
              </p:spPr>
            </p:pic>
          </mc:Fallback>
        </mc:AlternateContent>
        <mc:AlternateContent xmlns:mc="http://schemas.openxmlformats.org/markup-compatibility/2006">
          <mc:Choice xmlns:p14="http://schemas.microsoft.com/office/powerpoint/2010/main" Requires="p14">
            <p:contentPart p14:bwMode="auto" r:id="rId151">
              <p14:nvContentPartPr>
                <p14:cNvPr id="101" name="Entrada de lápiz 100">
                  <a:extLst>
                    <a:ext uri="{FF2B5EF4-FFF2-40B4-BE49-F238E27FC236}">
                      <a16:creationId xmlns:a16="http://schemas.microsoft.com/office/drawing/2014/main" id="{3A9FFA25-E376-4FE2-BD08-056DC4F80B38}"/>
                    </a:ext>
                  </a:extLst>
                </p14:cNvPr>
                <p14:cNvContentPartPr/>
                <p14:nvPr/>
              </p14:nvContentPartPr>
              <p14:xfrm>
                <a:off x="7300230" y="4294785"/>
                <a:ext cx="315000" cy="54720"/>
              </p14:xfrm>
            </p:contentPart>
          </mc:Choice>
          <mc:Fallback>
            <p:pic>
              <p:nvPicPr>
                <p:cNvPr id="101" name="Entrada de lápiz 100">
                  <a:extLst>
                    <a:ext uri="{FF2B5EF4-FFF2-40B4-BE49-F238E27FC236}">
                      <a16:creationId xmlns:a16="http://schemas.microsoft.com/office/drawing/2014/main" id="{3A9FFA25-E376-4FE2-BD08-056DC4F80B38}"/>
                    </a:ext>
                  </a:extLst>
                </p:cNvPr>
                <p:cNvPicPr/>
                <p:nvPr/>
              </p:nvPicPr>
              <p:blipFill>
                <a:blip r:embed="rId152"/>
                <a:stretch>
                  <a:fillRect/>
                </a:stretch>
              </p:blipFill>
              <p:spPr>
                <a:xfrm>
                  <a:off x="7291230" y="4286145"/>
                  <a:ext cx="33264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153">
              <p14:nvContentPartPr>
                <p14:cNvPr id="102" name="Entrada de lápiz 101">
                  <a:extLst>
                    <a:ext uri="{FF2B5EF4-FFF2-40B4-BE49-F238E27FC236}">
                      <a16:creationId xmlns:a16="http://schemas.microsoft.com/office/drawing/2014/main" id="{4D323434-3E39-4AE5-8849-A88F76800741}"/>
                    </a:ext>
                  </a:extLst>
                </p14:cNvPr>
                <p14:cNvContentPartPr/>
                <p14:nvPr/>
              </p14:nvContentPartPr>
              <p14:xfrm>
                <a:off x="7330470" y="4428345"/>
                <a:ext cx="43920" cy="79560"/>
              </p14:xfrm>
            </p:contentPart>
          </mc:Choice>
          <mc:Fallback>
            <p:pic>
              <p:nvPicPr>
                <p:cNvPr id="102" name="Entrada de lápiz 101">
                  <a:extLst>
                    <a:ext uri="{FF2B5EF4-FFF2-40B4-BE49-F238E27FC236}">
                      <a16:creationId xmlns:a16="http://schemas.microsoft.com/office/drawing/2014/main" id="{4D323434-3E39-4AE5-8849-A88F76800741}"/>
                    </a:ext>
                  </a:extLst>
                </p:cNvPr>
                <p:cNvPicPr/>
                <p:nvPr/>
              </p:nvPicPr>
              <p:blipFill>
                <a:blip r:embed="rId154"/>
                <a:stretch>
                  <a:fillRect/>
                </a:stretch>
              </p:blipFill>
              <p:spPr>
                <a:xfrm>
                  <a:off x="7321470" y="4419705"/>
                  <a:ext cx="61560" cy="97200"/>
                </a:xfrm>
                <a:prstGeom prst="rect">
                  <a:avLst/>
                </a:prstGeom>
              </p:spPr>
            </p:pic>
          </mc:Fallback>
        </mc:AlternateContent>
        <mc:AlternateContent xmlns:mc="http://schemas.openxmlformats.org/markup-compatibility/2006">
          <mc:Choice xmlns:p14="http://schemas.microsoft.com/office/powerpoint/2010/main" Requires="p14">
            <p:contentPart p14:bwMode="auto" r:id="rId155">
              <p14:nvContentPartPr>
                <p14:cNvPr id="103" name="Entrada de lápiz 102">
                  <a:extLst>
                    <a:ext uri="{FF2B5EF4-FFF2-40B4-BE49-F238E27FC236}">
                      <a16:creationId xmlns:a16="http://schemas.microsoft.com/office/drawing/2014/main" id="{A88BB004-1128-4CB8-9EF8-C6A9ACBABD69}"/>
                    </a:ext>
                  </a:extLst>
                </p14:cNvPr>
                <p14:cNvContentPartPr/>
                <p14:nvPr/>
              </p14:nvContentPartPr>
              <p14:xfrm>
                <a:off x="7419750" y="4371825"/>
                <a:ext cx="60480" cy="102960"/>
              </p14:xfrm>
            </p:contentPart>
          </mc:Choice>
          <mc:Fallback>
            <p:pic>
              <p:nvPicPr>
                <p:cNvPr id="103" name="Entrada de lápiz 102">
                  <a:extLst>
                    <a:ext uri="{FF2B5EF4-FFF2-40B4-BE49-F238E27FC236}">
                      <a16:creationId xmlns:a16="http://schemas.microsoft.com/office/drawing/2014/main" id="{A88BB004-1128-4CB8-9EF8-C6A9ACBABD69}"/>
                    </a:ext>
                  </a:extLst>
                </p:cNvPr>
                <p:cNvPicPr/>
                <p:nvPr/>
              </p:nvPicPr>
              <p:blipFill>
                <a:blip r:embed="rId156"/>
                <a:stretch>
                  <a:fillRect/>
                </a:stretch>
              </p:blipFill>
              <p:spPr>
                <a:xfrm>
                  <a:off x="7410750" y="4362825"/>
                  <a:ext cx="78120" cy="120600"/>
                </a:xfrm>
                <a:prstGeom prst="rect">
                  <a:avLst/>
                </a:prstGeom>
              </p:spPr>
            </p:pic>
          </mc:Fallback>
        </mc:AlternateContent>
        <mc:AlternateContent xmlns:mc="http://schemas.openxmlformats.org/markup-compatibility/2006">
          <mc:Choice xmlns:p14="http://schemas.microsoft.com/office/powerpoint/2010/main" Requires="p14">
            <p:contentPart p14:bwMode="auto" r:id="rId157">
              <p14:nvContentPartPr>
                <p14:cNvPr id="104" name="Entrada de lápiz 103">
                  <a:extLst>
                    <a:ext uri="{FF2B5EF4-FFF2-40B4-BE49-F238E27FC236}">
                      <a16:creationId xmlns:a16="http://schemas.microsoft.com/office/drawing/2014/main" id="{4B1B9B94-87C0-41D9-99B1-9CD63D310491}"/>
                    </a:ext>
                  </a:extLst>
                </p14:cNvPr>
                <p14:cNvContentPartPr/>
                <p14:nvPr/>
              </p14:nvContentPartPr>
              <p14:xfrm>
                <a:off x="7478430" y="4447785"/>
                <a:ext cx="56160" cy="67320"/>
              </p14:xfrm>
            </p:contentPart>
          </mc:Choice>
          <mc:Fallback>
            <p:pic>
              <p:nvPicPr>
                <p:cNvPr id="104" name="Entrada de lápiz 103">
                  <a:extLst>
                    <a:ext uri="{FF2B5EF4-FFF2-40B4-BE49-F238E27FC236}">
                      <a16:creationId xmlns:a16="http://schemas.microsoft.com/office/drawing/2014/main" id="{4B1B9B94-87C0-41D9-99B1-9CD63D310491}"/>
                    </a:ext>
                  </a:extLst>
                </p:cNvPr>
                <p:cNvPicPr/>
                <p:nvPr/>
              </p:nvPicPr>
              <p:blipFill>
                <a:blip r:embed="rId158"/>
                <a:stretch>
                  <a:fillRect/>
                </a:stretch>
              </p:blipFill>
              <p:spPr>
                <a:xfrm>
                  <a:off x="7469430" y="4438785"/>
                  <a:ext cx="73800" cy="84960"/>
                </a:xfrm>
                <a:prstGeom prst="rect">
                  <a:avLst/>
                </a:prstGeom>
              </p:spPr>
            </p:pic>
          </mc:Fallback>
        </mc:AlternateContent>
        <mc:AlternateContent xmlns:mc="http://schemas.openxmlformats.org/markup-compatibility/2006">
          <mc:Choice xmlns:p14="http://schemas.microsoft.com/office/powerpoint/2010/main" Requires="p14">
            <p:contentPart p14:bwMode="auto" r:id="rId159">
              <p14:nvContentPartPr>
                <p14:cNvPr id="105" name="Entrada de lápiz 104">
                  <a:extLst>
                    <a:ext uri="{FF2B5EF4-FFF2-40B4-BE49-F238E27FC236}">
                      <a16:creationId xmlns:a16="http://schemas.microsoft.com/office/drawing/2014/main" id="{9D788EE8-3E98-4AFC-BD1B-799C68ED3BD5}"/>
                    </a:ext>
                  </a:extLst>
                </p14:cNvPr>
                <p14:cNvContentPartPr/>
                <p14:nvPr/>
              </p14:nvContentPartPr>
              <p14:xfrm>
                <a:off x="7533870" y="4364265"/>
                <a:ext cx="85680" cy="136440"/>
              </p14:xfrm>
            </p:contentPart>
          </mc:Choice>
          <mc:Fallback>
            <p:pic>
              <p:nvPicPr>
                <p:cNvPr id="105" name="Entrada de lápiz 104">
                  <a:extLst>
                    <a:ext uri="{FF2B5EF4-FFF2-40B4-BE49-F238E27FC236}">
                      <a16:creationId xmlns:a16="http://schemas.microsoft.com/office/drawing/2014/main" id="{9D788EE8-3E98-4AFC-BD1B-799C68ED3BD5}"/>
                    </a:ext>
                  </a:extLst>
                </p:cNvPr>
                <p:cNvPicPr/>
                <p:nvPr/>
              </p:nvPicPr>
              <p:blipFill>
                <a:blip r:embed="rId160"/>
                <a:stretch>
                  <a:fillRect/>
                </a:stretch>
              </p:blipFill>
              <p:spPr>
                <a:xfrm>
                  <a:off x="7525230" y="4355625"/>
                  <a:ext cx="10332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161">
              <p14:nvContentPartPr>
                <p14:cNvPr id="106" name="Entrada de lápiz 105">
                  <a:extLst>
                    <a:ext uri="{FF2B5EF4-FFF2-40B4-BE49-F238E27FC236}">
                      <a16:creationId xmlns:a16="http://schemas.microsoft.com/office/drawing/2014/main" id="{A808A698-4A06-4D74-8624-986338E1AB03}"/>
                    </a:ext>
                  </a:extLst>
                </p14:cNvPr>
                <p14:cNvContentPartPr/>
                <p14:nvPr/>
              </p14:nvContentPartPr>
              <p14:xfrm>
                <a:off x="7562310" y="4432305"/>
                <a:ext cx="89280" cy="34920"/>
              </p14:xfrm>
            </p:contentPart>
          </mc:Choice>
          <mc:Fallback>
            <p:pic>
              <p:nvPicPr>
                <p:cNvPr id="106" name="Entrada de lápiz 105">
                  <a:extLst>
                    <a:ext uri="{FF2B5EF4-FFF2-40B4-BE49-F238E27FC236}">
                      <a16:creationId xmlns:a16="http://schemas.microsoft.com/office/drawing/2014/main" id="{A808A698-4A06-4D74-8624-986338E1AB03}"/>
                    </a:ext>
                  </a:extLst>
                </p:cNvPr>
                <p:cNvPicPr/>
                <p:nvPr/>
              </p:nvPicPr>
              <p:blipFill>
                <a:blip r:embed="rId162"/>
                <a:stretch>
                  <a:fillRect/>
                </a:stretch>
              </p:blipFill>
              <p:spPr>
                <a:xfrm>
                  <a:off x="7553670" y="4423305"/>
                  <a:ext cx="106920" cy="52560"/>
                </a:xfrm>
                <a:prstGeom prst="rect">
                  <a:avLst/>
                </a:prstGeom>
              </p:spPr>
            </p:pic>
          </mc:Fallback>
        </mc:AlternateContent>
        <mc:AlternateContent xmlns:mc="http://schemas.openxmlformats.org/markup-compatibility/2006">
          <mc:Choice xmlns:p14="http://schemas.microsoft.com/office/powerpoint/2010/main" Requires="p14">
            <p:contentPart p14:bwMode="auto" r:id="rId163">
              <p14:nvContentPartPr>
                <p14:cNvPr id="107" name="Entrada de lápiz 106">
                  <a:extLst>
                    <a:ext uri="{FF2B5EF4-FFF2-40B4-BE49-F238E27FC236}">
                      <a16:creationId xmlns:a16="http://schemas.microsoft.com/office/drawing/2014/main" id="{9A187589-E662-43CF-A577-C89CB9394F22}"/>
                    </a:ext>
                  </a:extLst>
                </p14:cNvPr>
                <p14:cNvContentPartPr/>
                <p14:nvPr/>
              </p14:nvContentPartPr>
              <p14:xfrm>
                <a:off x="7724310" y="4305225"/>
                <a:ext cx="53640" cy="360"/>
              </p14:xfrm>
            </p:contentPart>
          </mc:Choice>
          <mc:Fallback>
            <p:pic>
              <p:nvPicPr>
                <p:cNvPr id="107" name="Entrada de lápiz 106">
                  <a:extLst>
                    <a:ext uri="{FF2B5EF4-FFF2-40B4-BE49-F238E27FC236}">
                      <a16:creationId xmlns:a16="http://schemas.microsoft.com/office/drawing/2014/main" id="{9A187589-E662-43CF-A577-C89CB9394F22}"/>
                    </a:ext>
                  </a:extLst>
                </p:cNvPr>
                <p:cNvPicPr/>
                <p:nvPr/>
              </p:nvPicPr>
              <p:blipFill>
                <a:blip r:embed="rId68"/>
                <a:stretch>
                  <a:fillRect/>
                </a:stretch>
              </p:blipFill>
              <p:spPr>
                <a:xfrm>
                  <a:off x="7715670" y="4296225"/>
                  <a:ext cx="712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164">
              <p14:nvContentPartPr>
                <p14:cNvPr id="108" name="Entrada de lápiz 107">
                  <a:extLst>
                    <a:ext uri="{FF2B5EF4-FFF2-40B4-BE49-F238E27FC236}">
                      <a16:creationId xmlns:a16="http://schemas.microsoft.com/office/drawing/2014/main" id="{5746E275-2137-4AE8-8A30-B1B7DF7C78A6}"/>
                    </a:ext>
                  </a:extLst>
                </p14:cNvPr>
                <p14:cNvContentPartPr/>
                <p14:nvPr/>
              </p14:nvContentPartPr>
              <p14:xfrm>
                <a:off x="7709190" y="4343025"/>
                <a:ext cx="89280" cy="30240"/>
              </p14:xfrm>
            </p:contentPart>
          </mc:Choice>
          <mc:Fallback>
            <p:pic>
              <p:nvPicPr>
                <p:cNvPr id="108" name="Entrada de lápiz 107">
                  <a:extLst>
                    <a:ext uri="{FF2B5EF4-FFF2-40B4-BE49-F238E27FC236}">
                      <a16:creationId xmlns:a16="http://schemas.microsoft.com/office/drawing/2014/main" id="{5746E275-2137-4AE8-8A30-B1B7DF7C78A6}"/>
                    </a:ext>
                  </a:extLst>
                </p:cNvPr>
                <p:cNvPicPr/>
                <p:nvPr/>
              </p:nvPicPr>
              <p:blipFill>
                <a:blip r:embed="rId165"/>
                <a:stretch>
                  <a:fillRect/>
                </a:stretch>
              </p:blipFill>
              <p:spPr>
                <a:xfrm>
                  <a:off x="7700190" y="4334025"/>
                  <a:ext cx="106920" cy="47880"/>
                </a:xfrm>
                <a:prstGeom prst="rect">
                  <a:avLst/>
                </a:prstGeom>
              </p:spPr>
            </p:pic>
          </mc:Fallback>
        </mc:AlternateContent>
        <mc:AlternateContent xmlns:mc="http://schemas.openxmlformats.org/markup-compatibility/2006">
          <mc:Choice xmlns:p14="http://schemas.microsoft.com/office/powerpoint/2010/main" Requires="p14">
            <p:contentPart p14:bwMode="auto" r:id="rId166">
              <p14:nvContentPartPr>
                <p14:cNvPr id="110" name="Entrada de lápiz 109">
                  <a:extLst>
                    <a:ext uri="{FF2B5EF4-FFF2-40B4-BE49-F238E27FC236}">
                      <a16:creationId xmlns:a16="http://schemas.microsoft.com/office/drawing/2014/main" id="{A0FDE931-1D71-4772-AA2B-639B5DBA002F}"/>
                    </a:ext>
                  </a:extLst>
                </p14:cNvPr>
                <p14:cNvContentPartPr/>
                <p14:nvPr/>
              </p14:nvContentPartPr>
              <p14:xfrm>
                <a:off x="7837710" y="4277145"/>
                <a:ext cx="118440" cy="128880"/>
              </p14:xfrm>
            </p:contentPart>
          </mc:Choice>
          <mc:Fallback>
            <p:pic>
              <p:nvPicPr>
                <p:cNvPr id="110" name="Entrada de lápiz 109">
                  <a:extLst>
                    <a:ext uri="{FF2B5EF4-FFF2-40B4-BE49-F238E27FC236}">
                      <a16:creationId xmlns:a16="http://schemas.microsoft.com/office/drawing/2014/main" id="{A0FDE931-1D71-4772-AA2B-639B5DBA002F}"/>
                    </a:ext>
                  </a:extLst>
                </p:cNvPr>
                <p:cNvPicPr/>
                <p:nvPr/>
              </p:nvPicPr>
              <p:blipFill>
                <a:blip r:embed="rId167"/>
                <a:stretch>
                  <a:fillRect/>
                </a:stretch>
              </p:blipFill>
              <p:spPr>
                <a:xfrm>
                  <a:off x="7828710" y="4268145"/>
                  <a:ext cx="136080" cy="146520"/>
                </a:xfrm>
                <a:prstGeom prst="rect">
                  <a:avLst/>
                </a:prstGeom>
              </p:spPr>
            </p:pic>
          </mc:Fallback>
        </mc:AlternateContent>
        <mc:AlternateContent xmlns:mc="http://schemas.openxmlformats.org/markup-compatibility/2006">
          <mc:Choice xmlns:p14="http://schemas.microsoft.com/office/powerpoint/2010/main" Requires="p14">
            <p:contentPart p14:bwMode="auto" r:id="rId168">
              <p14:nvContentPartPr>
                <p14:cNvPr id="111" name="Entrada de lápiz 110">
                  <a:extLst>
                    <a:ext uri="{FF2B5EF4-FFF2-40B4-BE49-F238E27FC236}">
                      <a16:creationId xmlns:a16="http://schemas.microsoft.com/office/drawing/2014/main" id="{FABE0DA1-5861-4E23-ADFD-879FC09B6E30}"/>
                    </a:ext>
                  </a:extLst>
                </p14:cNvPr>
                <p14:cNvContentPartPr/>
                <p14:nvPr/>
              </p14:nvContentPartPr>
              <p14:xfrm>
                <a:off x="7933830" y="4399905"/>
                <a:ext cx="76680" cy="94680"/>
              </p14:xfrm>
            </p:contentPart>
          </mc:Choice>
          <mc:Fallback>
            <p:pic>
              <p:nvPicPr>
                <p:cNvPr id="111" name="Entrada de lápiz 110">
                  <a:extLst>
                    <a:ext uri="{FF2B5EF4-FFF2-40B4-BE49-F238E27FC236}">
                      <a16:creationId xmlns:a16="http://schemas.microsoft.com/office/drawing/2014/main" id="{FABE0DA1-5861-4E23-ADFD-879FC09B6E30}"/>
                    </a:ext>
                  </a:extLst>
                </p:cNvPr>
                <p:cNvPicPr/>
                <p:nvPr/>
              </p:nvPicPr>
              <p:blipFill>
                <a:blip r:embed="rId169"/>
                <a:stretch>
                  <a:fillRect/>
                </a:stretch>
              </p:blipFill>
              <p:spPr>
                <a:xfrm>
                  <a:off x="7925190" y="4391265"/>
                  <a:ext cx="9432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70">
              <p14:nvContentPartPr>
                <p14:cNvPr id="112" name="Entrada de lápiz 111">
                  <a:extLst>
                    <a:ext uri="{FF2B5EF4-FFF2-40B4-BE49-F238E27FC236}">
                      <a16:creationId xmlns:a16="http://schemas.microsoft.com/office/drawing/2014/main" id="{B4723F6A-B256-4131-86C5-BC154E8B9F83}"/>
                    </a:ext>
                  </a:extLst>
                </p14:cNvPr>
                <p14:cNvContentPartPr/>
                <p14:nvPr/>
              </p14:nvContentPartPr>
              <p14:xfrm>
                <a:off x="8029950" y="4323225"/>
                <a:ext cx="104760" cy="94680"/>
              </p14:xfrm>
            </p:contentPart>
          </mc:Choice>
          <mc:Fallback>
            <p:pic>
              <p:nvPicPr>
                <p:cNvPr id="112" name="Entrada de lápiz 111">
                  <a:extLst>
                    <a:ext uri="{FF2B5EF4-FFF2-40B4-BE49-F238E27FC236}">
                      <a16:creationId xmlns:a16="http://schemas.microsoft.com/office/drawing/2014/main" id="{B4723F6A-B256-4131-86C5-BC154E8B9F83}"/>
                    </a:ext>
                  </a:extLst>
                </p:cNvPr>
                <p:cNvPicPr/>
                <p:nvPr/>
              </p:nvPicPr>
              <p:blipFill>
                <a:blip r:embed="rId171"/>
                <a:stretch>
                  <a:fillRect/>
                </a:stretch>
              </p:blipFill>
              <p:spPr>
                <a:xfrm>
                  <a:off x="8020950" y="4314225"/>
                  <a:ext cx="1224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172">
              <p14:nvContentPartPr>
                <p14:cNvPr id="126" name="Entrada de lápiz 125">
                  <a:extLst>
                    <a:ext uri="{FF2B5EF4-FFF2-40B4-BE49-F238E27FC236}">
                      <a16:creationId xmlns:a16="http://schemas.microsoft.com/office/drawing/2014/main" id="{D6460A8C-E32E-495B-9C98-2AD9D2838CBA}"/>
                    </a:ext>
                  </a:extLst>
                </p14:cNvPr>
                <p14:cNvContentPartPr/>
                <p14:nvPr/>
              </p14:nvContentPartPr>
              <p14:xfrm>
                <a:off x="8167110" y="4261305"/>
                <a:ext cx="118440" cy="156240"/>
              </p14:xfrm>
            </p:contentPart>
          </mc:Choice>
          <mc:Fallback>
            <p:pic>
              <p:nvPicPr>
                <p:cNvPr id="126" name="Entrada de lápiz 125">
                  <a:extLst>
                    <a:ext uri="{FF2B5EF4-FFF2-40B4-BE49-F238E27FC236}">
                      <a16:creationId xmlns:a16="http://schemas.microsoft.com/office/drawing/2014/main" id="{D6460A8C-E32E-495B-9C98-2AD9D2838CBA}"/>
                    </a:ext>
                  </a:extLst>
                </p:cNvPr>
                <p:cNvPicPr/>
                <p:nvPr/>
              </p:nvPicPr>
              <p:blipFill>
                <a:blip r:embed="rId173"/>
                <a:stretch>
                  <a:fillRect/>
                </a:stretch>
              </p:blipFill>
              <p:spPr>
                <a:xfrm>
                  <a:off x="8158110" y="4252305"/>
                  <a:ext cx="136080" cy="173880"/>
                </a:xfrm>
                <a:prstGeom prst="rect">
                  <a:avLst/>
                </a:prstGeom>
              </p:spPr>
            </p:pic>
          </mc:Fallback>
        </mc:AlternateContent>
        <mc:AlternateContent xmlns:mc="http://schemas.openxmlformats.org/markup-compatibility/2006">
          <mc:Choice xmlns:p14="http://schemas.microsoft.com/office/powerpoint/2010/main" Requires="p14">
            <p:contentPart p14:bwMode="auto" r:id="rId174">
              <p14:nvContentPartPr>
                <p14:cNvPr id="127" name="Entrada de lápiz 126">
                  <a:extLst>
                    <a:ext uri="{FF2B5EF4-FFF2-40B4-BE49-F238E27FC236}">
                      <a16:creationId xmlns:a16="http://schemas.microsoft.com/office/drawing/2014/main" id="{177D5E2F-385E-4322-AAE4-DEDEE9004649}"/>
                    </a:ext>
                  </a:extLst>
                </p14:cNvPr>
                <p14:cNvContentPartPr/>
                <p14:nvPr/>
              </p14:nvContentPartPr>
              <p14:xfrm>
                <a:off x="8315430" y="4277865"/>
                <a:ext cx="104400" cy="144720"/>
              </p14:xfrm>
            </p:contentPart>
          </mc:Choice>
          <mc:Fallback>
            <p:pic>
              <p:nvPicPr>
                <p:cNvPr id="127" name="Entrada de lápiz 126">
                  <a:extLst>
                    <a:ext uri="{FF2B5EF4-FFF2-40B4-BE49-F238E27FC236}">
                      <a16:creationId xmlns:a16="http://schemas.microsoft.com/office/drawing/2014/main" id="{177D5E2F-385E-4322-AAE4-DEDEE9004649}"/>
                    </a:ext>
                  </a:extLst>
                </p:cNvPr>
                <p:cNvPicPr/>
                <p:nvPr/>
              </p:nvPicPr>
              <p:blipFill>
                <a:blip r:embed="rId175"/>
                <a:stretch>
                  <a:fillRect/>
                </a:stretch>
              </p:blipFill>
              <p:spPr>
                <a:xfrm>
                  <a:off x="8306790" y="4268865"/>
                  <a:ext cx="122040" cy="162360"/>
                </a:xfrm>
                <a:prstGeom prst="rect">
                  <a:avLst/>
                </a:prstGeom>
              </p:spPr>
            </p:pic>
          </mc:Fallback>
        </mc:AlternateContent>
        <mc:AlternateContent xmlns:mc="http://schemas.openxmlformats.org/markup-compatibility/2006">
          <mc:Choice xmlns:p14="http://schemas.microsoft.com/office/powerpoint/2010/main" Requires="p14">
            <p:contentPart p14:bwMode="auto" r:id="rId176">
              <p14:nvContentPartPr>
                <p14:cNvPr id="128" name="Entrada de lápiz 127">
                  <a:extLst>
                    <a:ext uri="{FF2B5EF4-FFF2-40B4-BE49-F238E27FC236}">
                      <a16:creationId xmlns:a16="http://schemas.microsoft.com/office/drawing/2014/main" id="{1B69F5F9-3E90-4502-8901-241665DF0234}"/>
                    </a:ext>
                  </a:extLst>
                </p14:cNvPr>
                <p14:cNvContentPartPr/>
                <p14:nvPr/>
              </p14:nvContentPartPr>
              <p14:xfrm>
                <a:off x="8437110" y="4275705"/>
                <a:ext cx="97200" cy="158400"/>
              </p14:xfrm>
            </p:contentPart>
          </mc:Choice>
          <mc:Fallback>
            <p:pic>
              <p:nvPicPr>
                <p:cNvPr id="128" name="Entrada de lápiz 127">
                  <a:extLst>
                    <a:ext uri="{FF2B5EF4-FFF2-40B4-BE49-F238E27FC236}">
                      <a16:creationId xmlns:a16="http://schemas.microsoft.com/office/drawing/2014/main" id="{1B69F5F9-3E90-4502-8901-241665DF0234}"/>
                    </a:ext>
                  </a:extLst>
                </p:cNvPr>
                <p:cNvPicPr/>
                <p:nvPr/>
              </p:nvPicPr>
              <p:blipFill>
                <a:blip r:embed="rId177"/>
                <a:stretch>
                  <a:fillRect/>
                </a:stretch>
              </p:blipFill>
              <p:spPr>
                <a:xfrm>
                  <a:off x="8428110" y="4266705"/>
                  <a:ext cx="114840" cy="176040"/>
                </a:xfrm>
                <a:prstGeom prst="rect">
                  <a:avLst/>
                </a:prstGeom>
              </p:spPr>
            </p:pic>
          </mc:Fallback>
        </mc:AlternateContent>
        <mc:AlternateContent xmlns:mc="http://schemas.openxmlformats.org/markup-compatibility/2006">
          <mc:Choice xmlns:p14="http://schemas.microsoft.com/office/powerpoint/2010/main" Requires="p14">
            <p:contentPart p14:bwMode="auto" r:id="rId178">
              <p14:nvContentPartPr>
                <p14:cNvPr id="130" name="Entrada de lápiz 129">
                  <a:extLst>
                    <a:ext uri="{FF2B5EF4-FFF2-40B4-BE49-F238E27FC236}">
                      <a16:creationId xmlns:a16="http://schemas.microsoft.com/office/drawing/2014/main" id="{2B792F92-C00C-43D0-A6CA-2D44672F6452}"/>
                    </a:ext>
                  </a:extLst>
                </p14:cNvPr>
                <p14:cNvContentPartPr/>
                <p14:nvPr/>
              </p14:nvContentPartPr>
              <p14:xfrm>
                <a:off x="8715390" y="4210185"/>
                <a:ext cx="29520" cy="96480"/>
              </p14:xfrm>
            </p:contentPart>
          </mc:Choice>
          <mc:Fallback>
            <p:pic>
              <p:nvPicPr>
                <p:cNvPr id="130" name="Entrada de lápiz 129">
                  <a:extLst>
                    <a:ext uri="{FF2B5EF4-FFF2-40B4-BE49-F238E27FC236}">
                      <a16:creationId xmlns:a16="http://schemas.microsoft.com/office/drawing/2014/main" id="{2B792F92-C00C-43D0-A6CA-2D44672F6452}"/>
                    </a:ext>
                  </a:extLst>
                </p:cNvPr>
                <p:cNvPicPr/>
                <p:nvPr/>
              </p:nvPicPr>
              <p:blipFill>
                <a:blip r:embed="rId179"/>
                <a:stretch>
                  <a:fillRect/>
                </a:stretch>
              </p:blipFill>
              <p:spPr>
                <a:xfrm>
                  <a:off x="8706390" y="4201185"/>
                  <a:ext cx="47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180">
              <p14:nvContentPartPr>
                <p14:cNvPr id="131" name="Entrada de lápiz 130">
                  <a:extLst>
                    <a:ext uri="{FF2B5EF4-FFF2-40B4-BE49-F238E27FC236}">
                      <a16:creationId xmlns:a16="http://schemas.microsoft.com/office/drawing/2014/main" id="{3D22A6D3-90A5-42AC-B1B1-01FF141EF21C}"/>
                    </a:ext>
                  </a:extLst>
                </p14:cNvPr>
                <p14:cNvContentPartPr/>
                <p14:nvPr/>
              </p14:nvContentPartPr>
              <p14:xfrm>
                <a:off x="8646990" y="4298745"/>
                <a:ext cx="252000" cy="35280"/>
              </p14:xfrm>
            </p:contentPart>
          </mc:Choice>
          <mc:Fallback>
            <p:pic>
              <p:nvPicPr>
                <p:cNvPr id="131" name="Entrada de lápiz 130">
                  <a:extLst>
                    <a:ext uri="{FF2B5EF4-FFF2-40B4-BE49-F238E27FC236}">
                      <a16:creationId xmlns:a16="http://schemas.microsoft.com/office/drawing/2014/main" id="{3D22A6D3-90A5-42AC-B1B1-01FF141EF21C}"/>
                    </a:ext>
                  </a:extLst>
                </p:cNvPr>
                <p:cNvPicPr/>
                <p:nvPr/>
              </p:nvPicPr>
              <p:blipFill>
                <a:blip r:embed="rId181"/>
                <a:stretch>
                  <a:fillRect/>
                </a:stretch>
              </p:blipFill>
              <p:spPr>
                <a:xfrm>
                  <a:off x="8638350" y="4289745"/>
                  <a:ext cx="269640" cy="52920"/>
                </a:xfrm>
                <a:prstGeom prst="rect">
                  <a:avLst/>
                </a:prstGeom>
              </p:spPr>
            </p:pic>
          </mc:Fallback>
        </mc:AlternateContent>
        <mc:AlternateContent xmlns:mc="http://schemas.openxmlformats.org/markup-compatibility/2006">
          <mc:Choice xmlns:p14="http://schemas.microsoft.com/office/powerpoint/2010/main" Requires="p14">
            <p:contentPart p14:bwMode="auto" r:id="rId182">
              <p14:nvContentPartPr>
                <p14:cNvPr id="132" name="Entrada de lápiz 131">
                  <a:extLst>
                    <a:ext uri="{FF2B5EF4-FFF2-40B4-BE49-F238E27FC236}">
                      <a16:creationId xmlns:a16="http://schemas.microsoft.com/office/drawing/2014/main" id="{06C05444-2D99-40FC-BFBD-5E4B210941B5}"/>
                    </a:ext>
                  </a:extLst>
                </p14:cNvPr>
                <p14:cNvContentPartPr/>
                <p14:nvPr/>
              </p14:nvContentPartPr>
              <p14:xfrm>
                <a:off x="8665350" y="4393065"/>
                <a:ext cx="51480" cy="86760"/>
              </p14:xfrm>
            </p:contentPart>
          </mc:Choice>
          <mc:Fallback>
            <p:pic>
              <p:nvPicPr>
                <p:cNvPr id="132" name="Entrada de lápiz 131">
                  <a:extLst>
                    <a:ext uri="{FF2B5EF4-FFF2-40B4-BE49-F238E27FC236}">
                      <a16:creationId xmlns:a16="http://schemas.microsoft.com/office/drawing/2014/main" id="{06C05444-2D99-40FC-BFBD-5E4B210941B5}"/>
                    </a:ext>
                  </a:extLst>
                </p:cNvPr>
                <p:cNvPicPr/>
                <p:nvPr/>
              </p:nvPicPr>
              <p:blipFill>
                <a:blip r:embed="rId183"/>
                <a:stretch>
                  <a:fillRect/>
                </a:stretch>
              </p:blipFill>
              <p:spPr>
                <a:xfrm>
                  <a:off x="8656710" y="4384065"/>
                  <a:ext cx="69120" cy="104400"/>
                </a:xfrm>
                <a:prstGeom prst="rect">
                  <a:avLst/>
                </a:prstGeom>
              </p:spPr>
            </p:pic>
          </mc:Fallback>
        </mc:AlternateContent>
        <mc:AlternateContent xmlns:mc="http://schemas.openxmlformats.org/markup-compatibility/2006">
          <mc:Choice xmlns:p14="http://schemas.microsoft.com/office/powerpoint/2010/main" Requires="p14">
            <p:contentPart p14:bwMode="auto" r:id="rId184">
              <p14:nvContentPartPr>
                <p14:cNvPr id="134" name="Entrada de lápiz 133">
                  <a:extLst>
                    <a:ext uri="{FF2B5EF4-FFF2-40B4-BE49-F238E27FC236}">
                      <a16:creationId xmlns:a16="http://schemas.microsoft.com/office/drawing/2014/main" id="{DF217001-BEB1-4EBC-AD79-5BE9D95B0352}"/>
                    </a:ext>
                  </a:extLst>
                </p14:cNvPr>
                <p14:cNvContentPartPr/>
                <p14:nvPr/>
              </p14:nvContentPartPr>
              <p14:xfrm>
                <a:off x="8734830" y="4382985"/>
                <a:ext cx="115200" cy="93960"/>
              </p14:xfrm>
            </p:contentPart>
          </mc:Choice>
          <mc:Fallback>
            <p:pic>
              <p:nvPicPr>
                <p:cNvPr id="134" name="Entrada de lápiz 133">
                  <a:extLst>
                    <a:ext uri="{FF2B5EF4-FFF2-40B4-BE49-F238E27FC236}">
                      <a16:creationId xmlns:a16="http://schemas.microsoft.com/office/drawing/2014/main" id="{DF217001-BEB1-4EBC-AD79-5BE9D95B0352}"/>
                    </a:ext>
                  </a:extLst>
                </p:cNvPr>
                <p:cNvPicPr/>
                <p:nvPr/>
              </p:nvPicPr>
              <p:blipFill>
                <a:blip r:embed="rId185"/>
                <a:stretch>
                  <a:fillRect/>
                </a:stretch>
              </p:blipFill>
              <p:spPr>
                <a:xfrm>
                  <a:off x="8726190" y="4374345"/>
                  <a:ext cx="132840" cy="111600"/>
                </a:xfrm>
                <a:prstGeom prst="rect">
                  <a:avLst/>
                </a:prstGeom>
              </p:spPr>
            </p:pic>
          </mc:Fallback>
        </mc:AlternateContent>
        <mc:AlternateContent xmlns:mc="http://schemas.openxmlformats.org/markup-compatibility/2006">
          <mc:Choice xmlns:p14="http://schemas.microsoft.com/office/powerpoint/2010/main" Requires="p14">
            <p:contentPart p14:bwMode="auto" r:id="rId186">
              <p14:nvContentPartPr>
                <p14:cNvPr id="135" name="Entrada de lápiz 134">
                  <a:extLst>
                    <a:ext uri="{FF2B5EF4-FFF2-40B4-BE49-F238E27FC236}">
                      <a16:creationId xmlns:a16="http://schemas.microsoft.com/office/drawing/2014/main" id="{E7C03975-F4F5-424A-BE86-65F9ACA7CC18}"/>
                    </a:ext>
                  </a:extLst>
                </p14:cNvPr>
                <p14:cNvContentPartPr/>
                <p14:nvPr/>
              </p14:nvContentPartPr>
              <p14:xfrm>
                <a:off x="8987550" y="4294785"/>
                <a:ext cx="88920" cy="10800"/>
              </p14:xfrm>
            </p:contentPart>
          </mc:Choice>
          <mc:Fallback>
            <p:pic>
              <p:nvPicPr>
                <p:cNvPr id="135" name="Entrada de lápiz 134">
                  <a:extLst>
                    <a:ext uri="{FF2B5EF4-FFF2-40B4-BE49-F238E27FC236}">
                      <a16:creationId xmlns:a16="http://schemas.microsoft.com/office/drawing/2014/main" id="{E7C03975-F4F5-424A-BE86-65F9ACA7CC18}"/>
                    </a:ext>
                  </a:extLst>
                </p:cNvPr>
                <p:cNvPicPr/>
                <p:nvPr/>
              </p:nvPicPr>
              <p:blipFill>
                <a:blip r:embed="rId187"/>
                <a:stretch>
                  <a:fillRect/>
                </a:stretch>
              </p:blipFill>
              <p:spPr>
                <a:xfrm>
                  <a:off x="8978550" y="4286145"/>
                  <a:ext cx="106560" cy="28440"/>
                </a:xfrm>
                <a:prstGeom prst="rect">
                  <a:avLst/>
                </a:prstGeom>
              </p:spPr>
            </p:pic>
          </mc:Fallback>
        </mc:AlternateContent>
        <mc:AlternateContent xmlns:mc="http://schemas.openxmlformats.org/markup-compatibility/2006">
          <mc:Choice xmlns:p14="http://schemas.microsoft.com/office/powerpoint/2010/main" Requires="p14">
            <p:contentPart p14:bwMode="auto" r:id="rId188">
              <p14:nvContentPartPr>
                <p14:cNvPr id="136" name="Entrada de lápiz 135">
                  <a:extLst>
                    <a:ext uri="{FF2B5EF4-FFF2-40B4-BE49-F238E27FC236}">
                      <a16:creationId xmlns:a16="http://schemas.microsoft.com/office/drawing/2014/main" id="{CD27596C-C5DA-4D11-866A-0308E0F72127}"/>
                    </a:ext>
                  </a:extLst>
                </p14:cNvPr>
                <p14:cNvContentPartPr/>
                <p14:nvPr/>
              </p14:nvContentPartPr>
              <p14:xfrm>
                <a:off x="8975310" y="4352745"/>
                <a:ext cx="82800" cy="19080"/>
              </p14:xfrm>
            </p:contentPart>
          </mc:Choice>
          <mc:Fallback>
            <p:pic>
              <p:nvPicPr>
                <p:cNvPr id="136" name="Entrada de lápiz 135">
                  <a:extLst>
                    <a:ext uri="{FF2B5EF4-FFF2-40B4-BE49-F238E27FC236}">
                      <a16:creationId xmlns:a16="http://schemas.microsoft.com/office/drawing/2014/main" id="{CD27596C-C5DA-4D11-866A-0308E0F72127}"/>
                    </a:ext>
                  </a:extLst>
                </p:cNvPr>
                <p:cNvPicPr/>
                <p:nvPr/>
              </p:nvPicPr>
              <p:blipFill>
                <a:blip r:embed="rId189"/>
                <a:stretch>
                  <a:fillRect/>
                </a:stretch>
              </p:blipFill>
              <p:spPr>
                <a:xfrm>
                  <a:off x="8966670" y="4344105"/>
                  <a:ext cx="100440" cy="36720"/>
                </a:xfrm>
                <a:prstGeom prst="rect">
                  <a:avLst/>
                </a:prstGeom>
              </p:spPr>
            </p:pic>
          </mc:Fallback>
        </mc:AlternateContent>
        <mc:AlternateContent xmlns:mc="http://schemas.openxmlformats.org/markup-compatibility/2006">
          <mc:Choice xmlns:p14="http://schemas.microsoft.com/office/powerpoint/2010/main" Requires="p14">
            <p:contentPart p14:bwMode="auto" r:id="rId190">
              <p14:nvContentPartPr>
                <p14:cNvPr id="138" name="Entrada de lápiz 137">
                  <a:extLst>
                    <a:ext uri="{FF2B5EF4-FFF2-40B4-BE49-F238E27FC236}">
                      <a16:creationId xmlns:a16="http://schemas.microsoft.com/office/drawing/2014/main" id="{928927BF-D6BE-475E-AD5E-168C779189A6}"/>
                    </a:ext>
                  </a:extLst>
                </p14:cNvPr>
                <p14:cNvContentPartPr/>
                <p14:nvPr/>
              </p14:nvContentPartPr>
              <p14:xfrm>
                <a:off x="9168630" y="4245825"/>
                <a:ext cx="147240" cy="115200"/>
              </p14:xfrm>
            </p:contentPart>
          </mc:Choice>
          <mc:Fallback>
            <p:pic>
              <p:nvPicPr>
                <p:cNvPr id="138" name="Entrada de lápiz 137">
                  <a:extLst>
                    <a:ext uri="{FF2B5EF4-FFF2-40B4-BE49-F238E27FC236}">
                      <a16:creationId xmlns:a16="http://schemas.microsoft.com/office/drawing/2014/main" id="{928927BF-D6BE-475E-AD5E-168C779189A6}"/>
                    </a:ext>
                  </a:extLst>
                </p:cNvPr>
                <p:cNvPicPr/>
                <p:nvPr/>
              </p:nvPicPr>
              <p:blipFill>
                <a:blip r:embed="rId191"/>
                <a:stretch>
                  <a:fillRect/>
                </a:stretch>
              </p:blipFill>
              <p:spPr>
                <a:xfrm>
                  <a:off x="9159990" y="4236825"/>
                  <a:ext cx="16488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192">
              <p14:nvContentPartPr>
                <p14:cNvPr id="139" name="Entrada de lápiz 138">
                  <a:extLst>
                    <a:ext uri="{FF2B5EF4-FFF2-40B4-BE49-F238E27FC236}">
                      <a16:creationId xmlns:a16="http://schemas.microsoft.com/office/drawing/2014/main" id="{91DD38F3-BC8A-45A8-B74C-6FE658FC5476}"/>
                    </a:ext>
                  </a:extLst>
                </p14:cNvPr>
                <p14:cNvContentPartPr/>
                <p14:nvPr/>
              </p14:nvContentPartPr>
              <p14:xfrm>
                <a:off x="9280230" y="4314585"/>
                <a:ext cx="73440" cy="108000"/>
              </p14:xfrm>
            </p:contentPart>
          </mc:Choice>
          <mc:Fallback>
            <p:pic>
              <p:nvPicPr>
                <p:cNvPr id="139" name="Entrada de lápiz 138">
                  <a:extLst>
                    <a:ext uri="{FF2B5EF4-FFF2-40B4-BE49-F238E27FC236}">
                      <a16:creationId xmlns:a16="http://schemas.microsoft.com/office/drawing/2014/main" id="{91DD38F3-BC8A-45A8-B74C-6FE658FC5476}"/>
                    </a:ext>
                  </a:extLst>
                </p:cNvPr>
                <p:cNvPicPr/>
                <p:nvPr/>
              </p:nvPicPr>
              <p:blipFill>
                <a:blip r:embed="rId193"/>
                <a:stretch>
                  <a:fillRect/>
                </a:stretch>
              </p:blipFill>
              <p:spPr>
                <a:xfrm>
                  <a:off x="9271230" y="4305585"/>
                  <a:ext cx="9108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194">
              <p14:nvContentPartPr>
                <p14:cNvPr id="140" name="Entrada de lápiz 139">
                  <a:extLst>
                    <a:ext uri="{FF2B5EF4-FFF2-40B4-BE49-F238E27FC236}">
                      <a16:creationId xmlns:a16="http://schemas.microsoft.com/office/drawing/2014/main" id="{A83D06E4-68FA-4EBD-8CD1-5D1D4AFDAFFB}"/>
                    </a:ext>
                  </a:extLst>
                </p14:cNvPr>
                <p14:cNvContentPartPr/>
                <p14:nvPr/>
              </p14:nvContentPartPr>
              <p14:xfrm>
                <a:off x="9453390" y="4201905"/>
                <a:ext cx="99720" cy="182160"/>
              </p14:xfrm>
            </p:contentPart>
          </mc:Choice>
          <mc:Fallback>
            <p:pic>
              <p:nvPicPr>
                <p:cNvPr id="140" name="Entrada de lápiz 139">
                  <a:extLst>
                    <a:ext uri="{FF2B5EF4-FFF2-40B4-BE49-F238E27FC236}">
                      <a16:creationId xmlns:a16="http://schemas.microsoft.com/office/drawing/2014/main" id="{A83D06E4-68FA-4EBD-8CD1-5D1D4AFDAFFB}"/>
                    </a:ext>
                  </a:extLst>
                </p:cNvPr>
                <p:cNvPicPr/>
                <p:nvPr/>
              </p:nvPicPr>
              <p:blipFill>
                <a:blip r:embed="rId195"/>
                <a:stretch>
                  <a:fillRect/>
                </a:stretch>
              </p:blipFill>
              <p:spPr>
                <a:xfrm>
                  <a:off x="9444750" y="4193265"/>
                  <a:ext cx="117360" cy="199800"/>
                </a:xfrm>
                <a:prstGeom prst="rect">
                  <a:avLst/>
                </a:prstGeom>
              </p:spPr>
            </p:pic>
          </mc:Fallback>
        </mc:AlternateContent>
        <mc:AlternateContent xmlns:mc="http://schemas.openxmlformats.org/markup-compatibility/2006">
          <mc:Choice xmlns:p14="http://schemas.microsoft.com/office/powerpoint/2010/main" Requires="p14">
            <p:contentPart p14:bwMode="auto" r:id="rId196">
              <p14:nvContentPartPr>
                <p14:cNvPr id="147" name="Entrada de lápiz 146">
                  <a:extLst>
                    <a:ext uri="{FF2B5EF4-FFF2-40B4-BE49-F238E27FC236}">
                      <a16:creationId xmlns:a16="http://schemas.microsoft.com/office/drawing/2014/main" id="{492F2B59-F361-4AC8-B6A5-4F667AF9B37C}"/>
                    </a:ext>
                  </a:extLst>
                </p14:cNvPr>
                <p14:cNvContentPartPr/>
                <p14:nvPr/>
              </p14:nvContentPartPr>
              <p14:xfrm>
                <a:off x="6173790" y="4562985"/>
                <a:ext cx="46440" cy="132120"/>
              </p14:xfrm>
            </p:contentPart>
          </mc:Choice>
          <mc:Fallback>
            <p:pic>
              <p:nvPicPr>
                <p:cNvPr id="147" name="Entrada de lápiz 146">
                  <a:extLst>
                    <a:ext uri="{FF2B5EF4-FFF2-40B4-BE49-F238E27FC236}">
                      <a16:creationId xmlns:a16="http://schemas.microsoft.com/office/drawing/2014/main" id="{492F2B59-F361-4AC8-B6A5-4F667AF9B37C}"/>
                    </a:ext>
                  </a:extLst>
                </p:cNvPr>
                <p:cNvPicPr/>
                <p:nvPr/>
              </p:nvPicPr>
              <p:blipFill>
                <a:blip r:embed="rId197"/>
                <a:stretch>
                  <a:fillRect/>
                </a:stretch>
              </p:blipFill>
              <p:spPr>
                <a:xfrm>
                  <a:off x="6165150" y="4553985"/>
                  <a:ext cx="64080" cy="149760"/>
                </a:xfrm>
                <a:prstGeom prst="rect">
                  <a:avLst/>
                </a:prstGeom>
              </p:spPr>
            </p:pic>
          </mc:Fallback>
        </mc:AlternateContent>
        <mc:AlternateContent xmlns:mc="http://schemas.openxmlformats.org/markup-compatibility/2006">
          <mc:Choice xmlns:p14="http://schemas.microsoft.com/office/powerpoint/2010/main" Requires="p14">
            <p:contentPart p14:bwMode="auto" r:id="rId198">
              <p14:nvContentPartPr>
                <p14:cNvPr id="148" name="Entrada de lápiz 147">
                  <a:extLst>
                    <a:ext uri="{FF2B5EF4-FFF2-40B4-BE49-F238E27FC236}">
                      <a16:creationId xmlns:a16="http://schemas.microsoft.com/office/drawing/2014/main" id="{70290ACA-8789-492E-AC9B-FD025552A172}"/>
                    </a:ext>
                  </a:extLst>
                </p14:cNvPr>
                <p14:cNvContentPartPr/>
                <p14:nvPr/>
              </p14:nvContentPartPr>
              <p14:xfrm>
                <a:off x="6085950" y="4697625"/>
                <a:ext cx="310320" cy="74520"/>
              </p14:xfrm>
            </p:contentPart>
          </mc:Choice>
          <mc:Fallback>
            <p:pic>
              <p:nvPicPr>
                <p:cNvPr id="148" name="Entrada de lápiz 147">
                  <a:extLst>
                    <a:ext uri="{FF2B5EF4-FFF2-40B4-BE49-F238E27FC236}">
                      <a16:creationId xmlns:a16="http://schemas.microsoft.com/office/drawing/2014/main" id="{70290ACA-8789-492E-AC9B-FD025552A172}"/>
                    </a:ext>
                  </a:extLst>
                </p:cNvPr>
                <p:cNvPicPr/>
                <p:nvPr/>
              </p:nvPicPr>
              <p:blipFill>
                <a:blip r:embed="rId199"/>
                <a:stretch>
                  <a:fillRect/>
                </a:stretch>
              </p:blipFill>
              <p:spPr>
                <a:xfrm>
                  <a:off x="6076950" y="4688985"/>
                  <a:ext cx="327960" cy="92160"/>
                </a:xfrm>
                <a:prstGeom prst="rect">
                  <a:avLst/>
                </a:prstGeom>
              </p:spPr>
            </p:pic>
          </mc:Fallback>
        </mc:AlternateContent>
        <mc:AlternateContent xmlns:mc="http://schemas.openxmlformats.org/markup-compatibility/2006">
          <mc:Choice xmlns:p14="http://schemas.microsoft.com/office/powerpoint/2010/main" Requires="p14">
            <p:contentPart p14:bwMode="auto" r:id="rId200">
              <p14:nvContentPartPr>
                <p14:cNvPr id="149" name="Entrada de lápiz 148">
                  <a:extLst>
                    <a:ext uri="{FF2B5EF4-FFF2-40B4-BE49-F238E27FC236}">
                      <a16:creationId xmlns:a16="http://schemas.microsoft.com/office/drawing/2014/main" id="{BDA546C2-27F0-43C9-982A-A3E11178ACCB}"/>
                    </a:ext>
                  </a:extLst>
                </p14:cNvPr>
                <p14:cNvContentPartPr/>
                <p14:nvPr/>
              </p14:nvContentPartPr>
              <p14:xfrm>
                <a:off x="6124110" y="4823265"/>
                <a:ext cx="100080" cy="97200"/>
              </p14:xfrm>
            </p:contentPart>
          </mc:Choice>
          <mc:Fallback>
            <p:pic>
              <p:nvPicPr>
                <p:cNvPr id="149" name="Entrada de lápiz 148">
                  <a:extLst>
                    <a:ext uri="{FF2B5EF4-FFF2-40B4-BE49-F238E27FC236}">
                      <a16:creationId xmlns:a16="http://schemas.microsoft.com/office/drawing/2014/main" id="{BDA546C2-27F0-43C9-982A-A3E11178ACCB}"/>
                    </a:ext>
                  </a:extLst>
                </p:cNvPr>
                <p:cNvPicPr/>
                <p:nvPr/>
              </p:nvPicPr>
              <p:blipFill>
                <a:blip r:embed="rId201"/>
                <a:stretch>
                  <a:fillRect/>
                </a:stretch>
              </p:blipFill>
              <p:spPr>
                <a:xfrm>
                  <a:off x="6115470" y="4814265"/>
                  <a:ext cx="117720" cy="114840"/>
                </a:xfrm>
                <a:prstGeom prst="rect">
                  <a:avLst/>
                </a:prstGeom>
              </p:spPr>
            </p:pic>
          </mc:Fallback>
        </mc:AlternateContent>
        <mc:AlternateContent xmlns:mc="http://schemas.openxmlformats.org/markup-compatibility/2006">
          <mc:Choice xmlns:p14="http://schemas.microsoft.com/office/powerpoint/2010/main" Requires="p14">
            <p:contentPart p14:bwMode="auto" r:id="rId202">
              <p14:nvContentPartPr>
                <p14:cNvPr id="150" name="Entrada de lápiz 149">
                  <a:extLst>
                    <a:ext uri="{FF2B5EF4-FFF2-40B4-BE49-F238E27FC236}">
                      <a16:creationId xmlns:a16="http://schemas.microsoft.com/office/drawing/2014/main" id="{6FDE852A-0D14-4B69-95F0-14A01279E622}"/>
                    </a:ext>
                  </a:extLst>
                </p14:cNvPr>
                <p14:cNvContentPartPr/>
                <p14:nvPr/>
              </p14:nvContentPartPr>
              <p14:xfrm>
                <a:off x="6257310" y="4781145"/>
                <a:ext cx="120600" cy="87480"/>
              </p14:xfrm>
            </p:contentPart>
          </mc:Choice>
          <mc:Fallback>
            <p:pic>
              <p:nvPicPr>
                <p:cNvPr id="150" name="Entrada de lápiz 149">
                  <a:extLst>
                    <a:ext uri="{FF2B5EF4-FFF2-40B4-BE49-F238E27FC236}">
                      <a16:creationId xmlns:a16="http://schemas.microsoft.com/office/drawing/2014/main" id="{6FDE852A-0D14-4B69-95F0-14A01279E622}"/>
                    </a:ext>
                  </a:extLst>
                </p:cNvPr>
                <p:cNvPicPr/>
                <p:nvPr/>
              </p:nvPicPr>
              <p:blipFill>
                <a:blip r:embed="rId203"/>
                <a:stretch>
                  <a:fillRect/>
                </a:stretch>
              </p:blipFill>
              <p:spPr>
                <a:xfrm>
                  <a:off x="6248310" y="4772145"/>
                  <a:ext cx="138240" cy="105120"/>
                </a:xfrm>
                <a:prstGeom prst="rect">
                  <a:avLst/>
                </a:prstGeom>
              </p:spPr>
            </p:pic>
          </mc:Fallback>
        </mc:AlternateContent>
        <mc:AlternateContent xmlns:mc="http://schemas.openxmlformats.org/markup-compatibility/2006">
          <mc:Choice xmlns:p14="http://schemas.microsoft.com/office/powerpoint/2010/main" Requires="p14">
            <p:contentPart p14:bwMode="auto" r:id="rId204">
              <p14:nvContentPartPr>
                <p14:cNvPr id="151" name="Entrada de lápiz 150">
                  <a:extLst>
                    <a:ext uri="{FF2B5EF4-FFF2-40B4-BE49-F238E27FC236}">
                      <a16:creationId xmlns:a16="http://schemas.microsoft.com/office/drawing/2014/main" id="{359E6913-0ED6-49A2-A907-03ED9DE14191}"/>
                    </a:ext>
                  </a:extLst>
                </p14:cNvPr>
                <p14:cNvContentPartPr/>
                <p14:nvPr/>
              </p14:nvContentPartPr>
              <p14:xfrm>
                <a:off x="6438750" y="4704825"/>
                <a:ext cx="53280" cy="10080"/>
              </p14:xfrm>
            </p:contentPart>
          </mc:Choice>
          <mc:Fallback>
            <p:pic>
              <p:nvPicPr>
                <p:cNvPr id="151" name="Entrada de lápiz 150">
                  <a:extLst>
                    <a:ext uri="{FF2B5EF4-FFF2-40B4-BE49-F238E27FC236}">
                      <a16:creationId xmlns:a16="http://schemas.microsoft.com/office/drawing/2014/main" id="{359E6913-0ED6-49A2-A907-03ED9DE14191}"/>
                    </a:ext>
                  </a:extLst>
                </p:cNvPr>
                <p:cNvPicPr/>
                <p:nvPr/>
              </p:nvPicPr>
              <p:blipFill>
                <a:blip r:embed="rId205"/>
                <a:stretch>
                  <a:fillRect/>
                </a:stretch>
              </p:blipFill>
              <p:spPr>
                <a:xfrm>
                  <a:off x="6429750" y="4696185"/>
                  <a:ext cx="7092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206">
              <p14:nvContentPartPr>
                <p14:cNvPr id="152" name="Entrada de lápiz 151">
                  <a:extLst>
                    <a:ext uri="{FF2B5EF4-FFF2-40B4-BE49-F238E27FC236}">
                      <a16:creationId xmlns:a16="http://schemas.microsoft.com/office/drawing/2014/main" id="{FF96F0C1-BE49-4C80-AE03-9DF2FD87BAFF}"/>
                    </a:ext>
                  </a:extLst>
                </p14:cNvPr>
                <p14:cNvContentPartPr/>
                <p14:nvPr/>
              </p14:nvContentPartPr>
              <p14:xfrm>
                <a:off x="6419310" y="4775385"/>
                <a:ext cx="47880" cy="6120"/>
              </p14:xfrm>
            </p:contentPart>
          </mc:Choice>
          <mc:Fallback>
            <p:pic>
              <p:nvPicPr>
                <p:cNvPr id="152" name="Entrada de lápiz 151">
                  <a:extLst>
                    <a:ext uri="{FF2B5EF4-FFF2-40B4-BE49-F238E27FC236}">
                      <a16:creationId xmlns:a16="http://schemas.microsoft.com/office/drawing/2014/main" id="{FF96F0C1-BE49-4C80-AE03-9DF2FD87BAFF}"/>
                    </a:ext>
                  </a:extLst>
                </p:cNvPr>
                <p:cNvPicPr/>
                <p:nvPr/>
              </p:nvPicPr>
              <p:blipFill>
                <a:blip r:embed="rId207"/>
                <a:stretch>
                  <a:fillRect/>
                </a:stretch>
              </p:blipFill>
              <p:spPr>
                <a:xfrm>
                  <a:off x="6410670" y="4766745"/>
                  <a:ext cx="6552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208">
              <p14:nvContentPartPr>
                <p14:cNvPr id="154" name="Entrada de lápiz 153">
                  <a:extLst>
                    <a:ext uri="{FF2B5EF4-FFF2-40B4-BE49-F238E27FC236}">
                      <a16:creationId xmlns:a16="http://schemas.microsoft.com/office/drawing/2014/main" id="{E05B385C-E807-4001-ABE5-F4883786BBCA}"/>
                    </a:ext>
                  </a:extLst>
                </p14:cNvPr>
                <p14:cNvContentPartPr/>
                <p14:nvPr/>
              </p14:nvContentPartPr>
              <p14:xfrm>
                <a:off x="6477270" y="4660185"/>
                <a:ext cx="123840" cy="102240"/>
              </p14:xfrm>
            </p:contentPart>
          </mc:Choice>
          <mc:Fallback>
            <p:pic>
              <p:nvPicPr>
                <p:cNvPr id="154" name="Entrada de lápiz 153">
                  <a:extLst>
                    <a:ext uri="{FF2B5EF4-FFF2-40B4-BE49-F238E27FC236}">
                      <a16:creationId xmlns:a16="http://schemas.microsoft.com/office/drawing/2014/main" id="{E05B385C-E807-4001-ABE5-F4883786BBCA}"/>
                    </a:ext>
                  </a:extLst>
                </p:cNvPr>
                <p:cNvPicPr/>
                <p:nvPr/>
              </p:nvPicPr>
              <p:blipFill>
                <a:blip r:embed="rId209"/>
                <a:stretch>
                  <a:fillRect/>
                </a:stretch>
              </p:blipFill>
              <p:spPr>
                <a:xfrm>
                  <a:off x="6468270" y="4651545"/>
                  <a:ext cx="141480" cy="119880"/>
                </a:xfrm>
                <a:prstGeom prst="rect">
                  <a:avLst/>
                </a:prstGeom>
              </p:spPr>
            </p:pic>
          </mc:Fallback>
        </mc:AlternateContent>
        <mc:AlternateContent xmlns:mc="http://schemas.openxmlformats.org/markup-compatibility/2006">
          <mc:Choice xmlns:p14="http://schemas.microsoft.com/office/powerpoint/2010/main" Requires="p14">
            <p:contentPart p14:bwMode="auto" r:id="rId210">
              <p14:nvContentPartPr>
                <p14:cNvPr id="155" name="Entrada de lápiz 154">
                  <a:extLst>
                    <a:ext uri="{FF2B5EF4-FFF2-40B4-BE49-F238E27FC236}">
                      <a16:creationId xmlns:a16="http://schemas.microsoft.com/office/drawing/2014/main" id="{FF9B0E40-1A48-4F8F-876F-A5BC06648D91}"/>
                    </a:ext>
                  </a:extLst>
                </p14:cNvPr>
                <p14:cNvContentPartPr/>
                <p14:nvPr/>
              </p14:nvContentPartPr>
              <p14:xfrm>
                <a:off x="6552870" y="4762425"/>
                <a:ext cx="67320" cy="105120"/>
              </p14:xfrm>
            </p:contentPart>
          </mc:Choice>
          <mc:Fallback>
            <p:pic>
              <p:nvPicPr>
                <p:cNvPr id="155" name="Entrada de lápiz 154">
                  <a:extLst>
                    <a:ext uri="{FF2B5EF4-FFF2-40B4-BE49-F238E27FC236}">
                      <a16:creationId xmlns:a16="http://schemas.microsoft.com/office/drawing/2014/main" id="{FF9B0E40-1A48-4F8F-876F-A5BC06648D91}"/>
                    </a:ext>
                  </a:extLst>
                </p:cNvPr>
                <p:cNvPicPr/>
                <p:nvPr/>
              </p:nvPicPr>
              <p:blipFill>
                <a:blip r:embed="rId211"/>
                <a:stretch>
                  <a:fillRect/>
                </a:stretch>
              </p:blipFill>
              <p:spPr>
                <a:xfrm>
                  <a:off x="6543870" y="4753425"/>
                  <a:ext cx="84960" cy="122760"/>
                </a:xfrm>
                <a:prstGeom prst="rect">
                  <a:avLst/>
                </a:prstGeom>
              </p:spPr>
            </p:pic>
          </mc:Fallback>
        </mc:AlternateContent>
        <mc:AlternateContent xmlns:mc="http://schemas.openxmlformats.org/markup-compatibility/2006">
          <mc:Choice xmlns:p14="http://schemas.microsoft.com/office/powerpoint/2010/main" Requires="p14">
            <p:contentPart p14:bwMode="auto" r:id="rId212">
              <p14:nvContentPartPr>
                <p14:cNvPr id="156" name="Entrada de lápiz 155">
                  <a:extLst>
                    <a:ext uri="{FF2B5EF4-FFF2-40B4-BE49-F238E27FC236}">
                      <a16:creationId xmlns:a16="http://schemas.microsoft.com/office/drawing/2014/main" id="{93981824-569F-40F8-8D4E-375CDFC99C31}"/>
                    </a:ext>
                  </a:extLst>
                </p14:cNvPr>
                <p14:cNvContentPartPr/>
                <p14:nvPr/>
              </p14:nvContentPartPr>
              <p14:xfrm>
                <a:off x="6637110" y="4676385"/>
                <a:ext cx="105480" cy="114480"/>
              </p14:xfrm>
            </p:contentPart>
          </mc:Choice>
          <mc:Fallback>
            <p:pic>
              <p:nvPicPr>
                <p:cNvPr id="156" name="Entrada de lápiz 155">
                  <a:extLst>
                    <a:ext uri="{FF2B5EF4-FFF2-40B4-BE49-F238E27FC236}">
                      <a16:creationId xmlns:a16="http://schemas.microsoft.com/office/drawing/2014/main" id="{93981824-569F-40F8-8D4E-375CDFC99C31}"/>
                    </a:ext>
                  </a:extLst>
                </p:cNvPr>
                <p:cNvPicPr/>
                <p:nvPr/>
              </p:nvPicPr>
              <p:blipFill>
                <a:blip r:embed="rId213"/>
                <a:stretch>
                  <a:fillRect/>
                </a:stretch>
              </p:blipFill>
              <p:spPr>
                <a:xfrm>
                  <a:off x="6628110" y="4667385"/>
                  <a:ext cx="1231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14">
              <p14:nvContentPartPr>
                <p14:cNvPr id="158" name="Entrada de lápiz 157">
                  <a:extLst>
                    <a:ext uri="{FF2B5EF4-FFF2-40B4-BE49-F238E27FC236}">
                      <a16:creationId xmlns:a16="http://schemas.microsoft.com/office/drawing/2014/main" id="{79FB8121-FE30-4D20-B9C2-53043062293A}"/>
                    </a:ext>
                  </a:extLst>
                </p14:cNvPr>
                <p14:cNvContentPartPr/>
                <p14:nvPr/>
              </p14:nvContentPartPr>
              <p14:xfrm>
                <a:off x="6772470" y="4638225"/>
                <a:ext cx="152280" cy="199080"/>
              </p14:xfrm>
            </p:contentPart>
          </mc:Choice>
          <mc:Fallback>
            <p:pic>
              <p:nvPicPr>
                <p:cNvPr id="158" name="Entrada de lápiz 157">
                  <a:extLst>
                    <a:ext uri="{FF2B5EF4-FFF2-40B4-BE49-F238E27FC236}">
                      <a16:creationId xmlns:a16="http://schemas.microsoft.com/office/drawing/2014/main" id="{79FB8121-FE30-4D20-B9C2-53043062293A}"/>
                    </a:ext>
                  </a:extLst>
                </p:cNvPr>
                <p:cNvPicPr/>
                <p:nvPr/>
              </p:nvPicPr>
              <p:blipFill>
                <a:blip r:embed="rId215"/>
                <a:stretch>
                  <a:fillRect/>
                </a:stretch>
              </p:blipFill>
              <p:spPr>
                <a:xfrm>
                  <a:off x="6763470" y="4629225"/>
                  <a:ext cx="169920" cy="216720"/>
                </a:xfrm>
                <a:prstGeom prst="rect">
                  <a:avLst/>
                </a:prstGeom>
              </p:spPr>
            </p:pic>
          </mc:Fallback>
        </mc:AlternateContent>
      </p:grpSp>
      <p:grpSp>
        <p:nvGrpSpPr>
          <p:cNvPr id="176" name="Grupo 175">
            <a:extLst>
              <a:ext uri="{FF2B5EF4-FFF2-40B4-BE49-F238E27FC236}">
                <a16:creationId xmlns:a16="http://schemas.microsoft.com/office/drawing/2014/main" id="{83870FD2-AC77-4CC7-A8F3-A3E97A210FFE}"/>
              </a:ext>
            </a:extLst>
          </p:cNvPr>
          <p:cNvGrpSpPr/>
          <p:nvPr/>
        </p:nvGrpSpPr>
        <p:grpSpPr>
          <a:xfrm>
            <a:off x="7359990" y="4592865"/>
            <a:ext cx="1096920" cy="328320"/>
            <a:chOff x="7359990" y="4592865"/>
            <a:chExt cx="1096920" cy="328320"/>
          </a:xfrm>
        </p:grpSpPr>
        <mc:AlternateContent xmlns:mc="http://schemas.openxmlformats.org/markup-compatibility/2006">
          <mc:Choice xmlns:p14="http://schemas.microsoft.com/office/powerpoint/2010/main" Requires="p14">
            <p:contentPart p14:bwMode="auto" r:id="rId216">
              <p14:nvContentPartPr>
                <p14:cNvPr id="160" name="Entrada de lápiz 159">
                  <a:extLst>
                    <a:ext uri="{FF2B5EF4-FFF2-40B4-BE49-F238E27FC236}">
                      <a16:creationId xmlns:a16="http://schemas.microsoft.com/office/drawing/2014/main" id="{AC843313-8967-4101-A27B-3E9339DD131B}"/>
                    </a:ext>
                  </a:extLst>
                </p14:cNvPr>
                <p14:cNvContentPartPr/>
                <p14:nvPr/>
              </p14:nvContentPartPr>
              <p14:xfrm>
                <a:off x="7419750" y="4592865"/>
                <a:ext cx="78120" cy="132840"/>
              </p14:xfrm>
            </p:contentPart>
          </mc:Choice>
          <mc:Fallback>
            <p:pic>
              <p:nvPicPr>
                <p:cNvPr id="160" name="Entrada de lápiz 159">
                  <a:extLst>
                    <a:ext uri="{FF2B5EF4-FFF2-40B4-BE49-F238E27FC236}">
                      <a16:creationId xmlns:a16="http://schemas.microsoft.com/office/drawing/2014/main" id="{AC843313-8967-4101-A27B-3E9339DD131B}"/>
                    </a:ext>
                  </a:extLst>
                </p:cNvPr>
                <p:cNvPicPr/>
                <p:nvPr/>
              </p:nvPicPr>
              <p:blipFill>
                <a:blip r:embed="rId217"/>
                <a:stretch>
                  <a:fillRect/>
                </a:stretch>
              </p:blipFill>
              <p:spPr>
                <a:xfrm>
                  <a:off x="7410750" y="4583865"/>
                  <a:ext cx="95760" cy="150480"/>
                </a:xfrm>
                <a:prstGeom prst="rect">
                  <a:avLst/>
                </a:prstGeom>
              </p:spPr>
            </p:pic>
          </mc:Fallback>
        </mc:AlternateContent>
        <mc:AlternateContent xmlns:mc="http://schemas.openxmlformats.org/markup-compatibility/2006">
          <mc:Choice xmlns:p14="http://schemas.microsoft.com/office/powerpoint/2010/main" Requires="p14">
            <p:contentPart p14:bwMode="auto" r:id="rId218">
              <p14:nvContentPartPr>
                <p14:cNvPr id="161" name="Entrada de lápiz 160">
                  <a:extLst>
                    <a:ext uri="{FF2B5EF4-FFF2-40B4-BE49-F238E27FC236}">
                      <a16:creationId xmlns:a16="http://schemas.microsoft.com/office/drawing/2014/main" id="{9F1985DA-29CC-443C-ADFB-D40E6C0D48AC}"/>
                    </a:ext>
                  </a:extLst>
                </p14:cNvPr>
                <p14:cNvContentPartPr/>
                <p14:nvPr/>
              </p14:nvContentPartPr>
              <p14:xfrm>
                <a:off x="7359990" y="4706625"/>
                <a:ext cx="280440" cy="62640"/>
              </p14:xfrm>
            </p:contentPart>
          </mc:Choice>
          <mc:Fallback>
            <p:pic>
              <p:nvPicPr>
                <p:cNvPr id="161" name="Entrada de lápiz 160">
                  <a:extLst>
                    <a:ext uri="{FF2B5EF4-FFF2-40B4-BE49-F238E27FC236}">
                      <a16:creationId xmlns:a16="http://schemas.microsoft.com/office/drawing/2014/main" id="{9F1985DA-29CC-443C-ADFB-D40E6C0D48AC}"/>
                    </a:ext>
                  </a:extLst>
                </p:cNvPr>
                <p:cNvPicPr/>
                <p:nvPr/>
              </p:nvPicPr>
              <p:blipFill>
                <a:blip r:embed="rId219"/>
                <a:stretch>
                  <a:fillRect/>
                </a:stretch>
              </p:blipFill>
              <p:spPr>
                <a:xfrm>
                  <a:off x="7350990" y="4697985"/>
                  <a:ext cx="298080" cy="80280"/>
                </a:xfrm>
                <a:prstGeom prst="rect">
                  <a:avLst/>
                </a:prstGeom>
              </p:spPr>
            </p:pic>
          </mc:Fallback>
        </mc:AlternateContent>
        <mc:AlternateContent xmlns:mc="http://schemas.openxmlformats.org/markup-compatibility/2006">
          <mc:Choice xmlns:p14="http://schemas.microsoft.com/office/powerpoint/2010/main" Requires="p14">
            <p:contentPart p14:bwMode="auto" r:id="rId220">
              <p14:nvContentPartPr>
                <p14:cNvPr id="162" name="Entrada de lápiz 161">
                  <a:extLst>
                    <a:ext uri="{FF2B5EF4-FFF2-40B4-BE49-F238E27FC236}">
                      <a16:creationId xmlns:a16="http://schemas.microsoft.com/office/drawing/2014/main" id="{625385A5-71B2-4AA6-91E8-EE074602BFFD}"/>
                    </a:ext>
                  </a:extLst>
                </p14:cNvPr>
                <p14:cNvContentPartPr/>
                <p14:nvPr/>
              </p14:nvContentPartPr>
              <p14:xfrm>
                <a:off x="7370790" y="4838385"/>
                <a:ext cx="98280" cy="82800"/>
              </p14:xfrm>
            </p:contentPart>
          </mc:Choice>
          <mc:Fallback>
            <p:pic>
              <p:nvPicPr>
                <p:cNvPr id="162" name="Entrada de lápiz 161">
                  <a:extLst>
                    <a:ext uri="{FF2B5EF4-FFF2-40B4-BE49-F238E27FC236}">
                      <a16:creationId xmlns:a16="http://schemas.microsoft.com/office/drawing/2014/main" id="{625385A5-71B2-4AA6-91E8-EE074602BFFD}"/>
                    </a:ext>
                  </a:extLst>
                </p:cNvPr>
                <p:cNvPicPr/>
                <p:nvPr/>
              </p:nvPicPr>
              <p:blipFill>
                <a:blip r:embed="rId221"/>
                <a:stretch>
                  <a:fillRect/>
                </a:stretch>
              </p:blipFill>
              <p:spPr>
                <a:xfrm>
                  <a:off x="7361790" y="4829385"/>
                  <a:ext cx="115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22">
              <p14:nvContentPartPr>
                <p14:cNvPr id="163" name="Entrada de lápiz 162">
                  <a:extLst>
                    <a:ext uri="{FF2B5EF4-FFF2-40B4-BE49-F238E27FC236}">
                      <a16:creationId xmlns:a16="http://schemas.microsoft.com/office/drawing/2014/main" id="{9853630E-828B-447E-B39D-EA3AECC1F8DA}"/>
                    </a:ext>
                  </a:extLst>
                </p14:cNvPr>
                <p14:cNvContentPartPr/>
                <p14:nvPr/>
              </p14:nvContentPartPr>
              <p14:xfrm>
                <a:off x="7468350" y="4818225"/>
                <a:ext cx="100800" cy="58320"/>
              </p14:xfrm>
            </p:contentPart>
          </mc:Choice>
          <mc:Fallback>
            <p:pic>
              <p:nvPicPr>
                <p:cNvPr id="163" name="Entrada de lápiz 162">
                  <a:extLst>
                    <a:ext uri="{FF2B5EF4-FFF2-40B4-BE49-F238E27FC236}">
                      <a16:creationId xmlns:a16="http://schemas.microsoft.com/office/drawing/2014/main" id="{9853630E-828B-447E-B39D-EA3AECC1F8DA}"/>
                    </a:ext>
                  </a:extLst>
                </p:cNvPr>
                <p:cNvPicPr/>
                <p:nvPr/>
              </p:nvPicPr>
              <p:blipFill>
                <a:blip r:embed="rId223"/>
                <a:stretch>
                  <a:fillRect/>
                </a:stretch>
              </p:blipFill>
              <p:spPr>
                <a:xfrm>
                  <a:off x="7459710" y="4809585"/>
                  <a:ext cx="118440" cy="75960"/>
                </a:xfrm>
                <a:prstGeom prst="rect">
                  <a:avLst/>
                </a:prstGeom>
              </p:spPr>
            </p:pic>
          </mc:Fallback>
        </mc:AlternateContent>
        <mc:AlternateContent xmlns:mc="http://schemas.openxmlformats.org/markup-compatibility/2006">
          <mc:Choice xmlns:p14="http://schemas.microsoft.com/office/powerpoint/2010/main" Requires="p14">
            <p:contentPart p14:bwMode="auto" r:id="rId224">
              <p14:nvContentPartPr>
                <p14:cNvPr id="164" name="Entrada de lápiz 163">
                  <a:extLst>
                    <a:ext uri="{FF2B5EF4-FFF2-40B4-BE49-F238E27FC236}">
                      <a16:creationId xmlns:a16="http://schemas.microsoft.com/office/drawing/2014/main" id="{21105A6D-8D32-49C3-9255-8051E5B5DBBD}"/>
                    </a:ext>
                  </a:extLst>
                </p14:cNvPr>
                <p14:cNvContentPartPr/>
                <p14:nvPr/>
              </p14:nvContentPartPr>
              <p14:xfrm>
                <a:off x="7568790" y="4857105"/>
                <a:ext cx="51120" cy="63720"/>
              </p14:xfrm>
            </p:contentPart>
          </mc:Choice>
          <mc:Fallback>
            <p:pic>
              <p:nvPicPr>
                <p:cNvPr id="164" name="Entrada de lápiz 163">
                  <a:extLst>
                    <a:ext uri="{FF2B5EF4-FFF2-40B4-BE49-F238E27FC236}">
                      <a16:creationId xmlns:a16="http://schemas.microsoft.com/office/drawing/2014/main" id="{21105A6D-8D32-49C3-9255-8051E5B5DBBD}"/>
                    </a:ext>
                  </a:extLst>
                </p:cNvPr>
                <p:cNvPicPr/>
                <p:nvPr/>
              </p:nvPicPr>
              <p:blipFill>
                <a:blip r:embed="rId225"/>
                <a:stretch>
                  <a:fillRect/>
                </a:stretch>
              </p:blipFill>
              <p:spPr>
                <a:xfrm>
                  <a:off x="7560150" y="4848465"/>
                  <a:ext cx="68760" cy="81360"/>
                </a:xfrm>
                <a:prstGeom prst="rect">
                  <a:avLst/>
                </a:prstGeom>
              </p:spPr>
            </p:pic>
          </mc:Fallback>
        </mc:AlternateContent>
        <mc:AlternateContent xmlns:mc="http://schemas.openxmlformats.org/markup-compatibility/2006">
          <mc:Choice xmlns:p14="http://schemas.microsoft.com/office/powerpoint/2010/main" Requires="p14">
            <p:contentPart p14:bwMode="auto" r:id="rId226">
              <p14:nvContentPartPr>
                <p14:cNvPr id="165" name="Entrada de lápiz 164">
                  <a:extLst>
                    <a:ext uri="{FF2B5EF4-FFF2-40B4-BE49-F238E27FC236}">
                      <a16:creationId xmlns:a16="http://schemas.microsoft.com/office/drawing/2014/main" id="{C6B53B1E-88B3-4FEA-A5C7-7CA51D92124A}"/>
                    </a:ext>
                  </a:extLst>
                </p14:cNvPr>
                <p14:cNvContentPartPr/>
                <p14:nvPr/>
              </p14:nvContentPartPr>
              <p14:xfrm>
                <a:off x="7629270" y="4784745"/>
                <a:ext cx="69120" cy="113040"/>
              </p14:xfrm>
            </p:contentPart>
          </mc:Choice>
          <mc:Fallback>
            <p:pic>
              <p:nvPicPr>
                <p:cNvPr id="165" name="Entrada de lápiz 164">
                  <a:extLst>
                    <a:ext uri="{FF2B5EF4-FFF2-40B4-BE49-F238E27FC236}">
                      <a16:creationId xmlns:a16="http://schemas.microsoft.com/office/drawing/2014/main" id="{C6B53B1E-88B3-4FEA-A5C7-7CA51D92124A}"/>
                    </a:ext>
                  </a:extLst>
                </p:cNvPr>
                <p:cNvPicPr/>
                <p:nvPr/>
              </p:nvPicPr>
              <p:blipFill>
                <a:blip r:embed="rId227"/>
                <a:stretch>
                  <a:fillRect/>
                </a:stretch>
              </p:blipFill>
              <p:spPr>
                <a:xfrm>
                  <a:off x="7620630" y="4776105"/>
                  <a:ext cx="86760" cy="130680"/>
                </a:xfrm>
                <a:prstGeom prst="rect">
                  <a:avLst/>
                </a:prstGeom>
              </p:spPr>
            </p:pic>
          </mc:Fallback>
        </mc:AlternateContent>
        <mc:AlternateContent xmlns:mc="http://schemas.openxmlformats.org/markup-compatibility/2006">
          <mc:Choice xmlns:p14="http://schemas.microsoft.com/office/powerpoint/2010/main" Requires="p14">
            <p:contentPart p14:bwMode="auto" r:id="rId228">
              <p14:nvContentPartPr>
                <p14:cNvPr id="166" name="Entrada de lápiz 165">
                  <a:extLst>
                    <a:ext uri="{FF2B5EF4-FFF2-40B4-BE49-F238E27FC236}">
                      <a16:creationId xmlns:a16="http://schemas.microsoft.com/office/drawing/2014/main" id="{09A720A0-2E82-4AEF-8BBF-C33DA042CFE0}"/>
                    </a:ext>
                  </a:extLst>
                </p14:cNvPr>
                <p14:cNvContentPartPr/>
                <p14:nvPr/>
              </p14:nvContentPartPr>
              <p14:xfrm>
                <a:off x="7751310" y="4695105"/>
                <a:ext cx="38160" cy="360"/>
              </p14:xfrm>
            </p:contentPart>
          </mc:Choice>
          <mc:Fallback>
            <p:pic>
              <p:nvPicPr>
                <p:cNvPr id="166" name="Entrada de lápiz 165">
                  <a:extLst>
                    <a:ext uri="{FF2B5EF4-FFF2-40B4-BE49-F238E27FC236}">
                      <a16:creationId xmlns:a16="http://schemas.microsoft.com/office/drawing/2014/main" id="{09A720A0-2E82-4AEF-8BBF-C33DA042CFE0}"/>
                    </a:ext>
                  </a:extLst>
                </p:cNvPr>
                <p:cNvPicPr/>
                <p:nvPr/>
              </p:nvPicPr>
              <p:blipFill>
                <a:blip r:embed="rId229"/>
                <a:stretch>
                  <a:fillRect/>
                </a:stretch>
              </p:blipFill>
              <p:spPr>
                <a:xfrm>
                  <a:off x="7742670" y="4686465"/>
                  <a:ext cx="558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30">
              <p14:nvContentPartPr>
                <p14:cNvPr id="167" name="Entrada de lápiz 166">
                  <a:extLst>
                    <a:ext uri="{FF2B5EF4-FFF2-40B4-BE49-F238E27FC236}">
                      <a16:creationId xmlns:a16="http://schemas.microsoft.com/office/drawing/2014/main" id="{C3CBD33B-2013-4E76-BFF1-3B99F4E2163A}"/>
                    </a:ext>
                  </a:extLst>
                </p14:cNvPr>
                <p14:cNvContentPartPr/>
                <p14:nvPr/>
              </p14:nvContentPartPr>
              <p14:xfrm>
                <a:off x="7724310" y="4781145"/>
                <a:ext cx="47880" cy="360"/>
              </p14:xfrm>
            </p:contentPart>
          </mc:Choice>
          <mc:Fallback>
            <p:pic>
              <p:nvPicPr>
                <p:cNvPr id="167" name="Entrada de lápiz 166">
                  <a:extLst>
                    <a:ext uri="{FF2B5EF4-FFF2-40B4-BE49-F238E27FC236}">
                      <a16:creationId xmlns:a16="http://schemas.microsoft.com/office/drawing/2014/main" id="{C3CBD33B-2013-4E76-BFF1-3B99F4E2163A}"/>
                    </a:ext>
                  </a:extLst>
                </p:cNvPr>
                <p:cNvPicPr/>
                <p:nvPr/>
              </p:nvPicPr>
              <p:blipFill>
                <a:blip r:embed="rId68"/>
                <a:stretch>
                  <a:fillRect/>
                </a:stretch>
              </p:blipFill>
              <p:spPr>
                <a:xfrm>
                  <a:off x="7715670" y="4772505"/>
                  <a:ext cx="6552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231">
              <p14:nvContentPartPr>
                <p14:cNvPr id="169" name="Entrada de lápiz 168">
                  <a:extLst>
                    <a:ext uri="{FF2B5EF4-FFF2-40B4-BE49-F238E27FC236}">
                      <a16:creationId xmlns:a16="http://schemas.microsoft.com/office/drawing/2014/main" id="{9D7E7E58-2AAB-4DB8-AE87-80424B66546B}"/>
                    </a:ext>
                  </a:extLst>
                </p14:cNvPr>
                <p14:cNvContentPartPr/>
                <p14:nvPr/>
              </p14:nvContentPartPr>
              <p14:xfrm>
                <a:off x="7829790" y="4638225"/>
                <a:ext cx="142200" cy="162360"/>
              </p14:xfrm>
            </p:contentPart>
          </mc:Choice>
          <mc:Fallback>
            <p:pic>
              <p:nvPicPr>
                <p:cNvPr id="169" name="Entrada de lápiz 168">
                  <a:extLst>
                    <a:ext uri="{FF2B5EF4-FFF2-40B4-BE49-F238E27FC236}">
                      <a16:creationId xmlns:a16="http://schemas.microsoft.com/office/drawing/2014/main" id="{9D7E7E58-2AAB-4DB8-AE87-80424B66546B}"/>
                    </a:ext>
                  </a:extLst>
                </p:cNvPr>
                <p:cNvPicPr/>
                <p:nvPr/>
              </p:nvPicPr>
              <p:blipFill>
                <a:blip r:embed="rId232"/>
                <a:stretch>
                  <a:fillRect/>
                </a:stretch>
              </p:blipFill>
              <p:spPr>
                <a:xfrm>
                  <a:off x="7820790" y="4629225"/>
                  <a:ext cx="159840" cy="180000"/>
                </a:xfrm>
                <a:prstGeom prst="rect">
                  <a:avLst/>
                </a:prstGeom>
              </p:spPr>
            </p:pic>
          </mc:Fallback>
        </mc:AlternateContent>
        <mc:AlternateContent xmlns:mc="http://schemas.openxmlformats.org/markup-compatibility/2006">
          <mc:Choice xmlns:p14="http://schemas.microsoft.com/office/powerpoint/2010/main" Requires="p14">
            <p:contentPart p14:bwMode="auto" r:id="rId233">
              <p14:nvContentPartPr>
                <p14:cNvPr id="170" name="Entrada de lápiz 169">
                  <a:extLst>
                    <a:ext uri="{FF2B5EF4-FFF2-40B4-BE49-F238E27FC236}">
                      <a16:creationId xmlns:a16="http://schemas.microsoft.com/office/drawing/2014/main" id="{470F682C-BD8A-40B3-8C34-87951AC0592B}"/>
                    </a:ext>
                  </a:extLst>
                </p14:cNvPr>
                <p14:cNvContentPartPr/>
                <p14:nvPr/>
              </p14:nvContentPartPr>
              <p14:xfrm>
                <a:off x="7937430" y="4781145"/>
                <a:ext cx="92160" cy="104760"/>
              </p14:xfrm>
            </p:contentPart>
          </mc:Choice>
          <mc:Fallback>
            <p:pic>
              <p:nvPicPr>
                <p:cNvPr id="170" name="Entrada de lápiz 169">
                  <a:extLst>
                    <a:ext uri="{FF2B5EF4-FFF2-40B4-BE49-F238E27FC236}">
                      <a16:creationId xmlns:a16="http://schemas.microsoft.com/office/drawing/2014/main" id="{470F682C-BD8A-40B3-8C34-87951AC0592B}"/>
                    </a:ext>
                  </a:extLst>
                </p:cNvPr>
                <p:cNvPicPr/>
                <p:nvPr/>
              </p:nvPicPr>
              <p:blipFill>
                <a:blip r:embed="rId234"/>
                <a:stretch>
                  <a:fillRect/>
                </a:stretch>
              </p:blipFill>
              <p:spPr>
                <a:xfrm>
                  <a:off x="7928430" y="4772505"/>
                  <a:ext cx="109800" cy="122400"/>
                </a:xfrm>
                <a:prstGeom prst="rect">
                  <a:avLst/>
                </a:prstGeom>
              </p:spPr>
            </p:pic>
          </mc:Fallback>
        </mc:AlternateContent>
        <mc:AlternateContent xmlns:mc="http://schemas.openxmlformats.org/markup-compatibility/2006">
          <mc:Choice xmlns:p14="http://schemas.microsoft.com/office/powerpoint/2010/main" Requires="p14">
            <p:contentPart p14:bwMode="auto" r:id="rId235">
              <p14:nvContentPartPr>
                <p14:cNvPr id="171" name="Entrada de lápiz 170">
                  <a:extLst>
                    <a:ext uri="{FF2B5EF4-FFF2-40B4-BE49-F238E27FC236}">
                      <a16:creationId xmlns:a16="http://schemas.microsoft.com/office/drawing/2014/main" id="{556E0C48-2020-45AE-8033-37451B7005C5}"/>
                    </a:ext>
                  </a:extLst>
                </p14:cNvPr>
                <p14:cNvContentPartPr/>
                <p14:nvPr/>
              </p14:nvContentPartPr>
              <p14:xfrm>
                <a:off x="8076390" y="4685745"/>
                <a:ext cx="124200" cy="114480"/>
              </p14:xfrm>
            </p:contentPart>
          </mc:Choice>
          <mc:Fallback>
            <p:pic>
              <p:nvPicPr>
                <p:cNvPr id="171" name="Entrada de lápiz 170">
                  <a:extLst>
                    <a:ext uri="{FF2B5EF4-FFF2-40B4-BE49-F238E27FC236}">
                      <a16:creationId xmlns:a16="http://schemas.microsoft.com/office/drawing/2014/main" id="{556E0C48-2020-45AE-8033-37451B7005C5}"/>
                    </a:ext>
                  </a:extLst>
                </p:cNvPr>
                <p:cNvPicPr/>
                <p:nvPr/>
              </p:nvPicPr>
              <p:blipFill>
                <a:blip r:embed="rId236"/>
                <a:stretch>
                  <a:fillRect/>
                </a:stretch>
              </p:blipFill>
              <p:spPr>
                <a:xfrm>
                  <a:off x="8067750" y="4677105"/>
                  <a:ext cx="14184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37">
              <p14:nvContentPartPr>
                <p14:cNvPr id="172" name="Entrada de lápiz 171">
                  <a:extLst>
                    <a:ext uri="{FF2B5EF4-FFF2-40B4-BE49-F238E27FC236}">
                      <a16:creationId xmlns:a16="http://schemas.microsoft.com/office/drawing/2014/main" id="{10438D2D-B9BB-4A8E-800B-3AA5B47987C9}"/>
                    </a:ext>
                  </a:extLst>
                </p14:cNvPr>
                <p14:cNvContentPartPr/>
                <p14:nvPr/>
              </p14:nvContentPartPr>
              <p14:xfrm>
                <a:off x="8228310" y="4638225"/>
                <a:ext cx="92160" cy="152280"/>
              </p14:xfrm>
            </p:contentPart>
          </mc:Choice>
          <mc:Fallback>
            <p:pic>
              <p:nvPicPr>
                <p:cNvPr id="172" name="Entrada de lápiz 171">
                  <a:extLst>
                    <a:ext uri="{FF2B5EF4-FFF2-40B4-BE49-F238E27FC236}">
                      <a16:creationId xmlns:a16="http://schemas.microsoft.com/office/drawing/2014/main" id="{10438D2D-B9BB-4A8E-800B-3AA5B47987C9}"/>
                    </a:ext>
                  </a:extLst>
                </p:cNvPr>
                <p:cNvPicPr/>
                <p:nvPr/>
              </p:nvPicPr>
              <p:blipFill>
                <a:blip r:embed="rId238"/>
                <a:stretch>
                  <a:fillRect/>
                </a:stretch>
              </p:blipFill>
              <p:spPr>
                <a:xfrm>
                  <a:off x="8219310" y="4629225"/>
                  <a:ext cx="109800" cy="169920"/>
                </a:xfrm>
                <a:prstGeom prst="rect">
                  <a:avLst/>
                </a:prstGeom>
              </p:spPr>
            </p:pic>
          </mc:Fallback>
        </mc:AlternateContent>
        <mc:AlternateContent xmlns:mc="http://schemas.openxmlformats.org/markup-compatibility/2006">
          <mc:Choice xmlns:p14="http://schemas.microsoft.com/office/powerpoint/2010/main" Requires="p14">
            <p:contentPart p14:bwMode="auto" r:id="rId239">
              <p14:nvContentPartPr>
                <p14:cNvPr id="173" name="Entrada de lápiz 172">
                  <a:extLst>
                    <a:ext uri="{FF2B5EF4-FFF2-40B4-BE49-F238E27FC236}">
                      <a16:creationId xmlns:a16="http://schemas.microsoft.com/office/drawing/2014/main" id="{D1C05A2A-E7CC-4E86-A80D-A595D27E4BA5}"/>
                    </a:ext>
                  </a:extLst>
                </p14:cNvPr>
                <p14:cNvContentPartPr/>
                <p14:nvPr/>
              </p14:nvContentPartPr>
              <p14:xfrm>
                <a:off x="8343870" y="4625985"/>
                <a:ext cx="113040" cy="181080"/>
              </p14:xfrm>
            </p:contentPart>
          </mc:Choice>
          <mc:Fallback>
            <p:pic>
              <p:nvPicPr>
                <p:cNvPr id="173" name="Entrada de lápiz 172">
                  <a:extLst>
                    <a:ext uri="{FF2B5EF4-FFF2-40B4-BE49-F238E27FC236}">
                      <a16:creationId xmlns:a16="http://schemas.microsoft.com/office/drawing/2014/main" id="{D1C05A2A-E7CC-4E86-A80D-A595D27E4BA5}"/>
                    </a:ext>
                  </a:extLst>
                </p:cNvPr>
                <p:cNvPicPr/>
                <p:nvPr/>
              </p:nvPicPr>
              <p:blipFill>
                <a:blip r:embed="rId240"/>
                <a:stretch>
                  <a:fillRect/>
                </a:stretch>
              </p:blipFill>
              <p:spPr>
                <a:xfrm>
                  <a:off x="8335230" y="4616985"/>
                  <a:ext cx="130680" cy="198720"/>
                </a:xfrm>
                <a:prstGeom prst="rect">
                  <a:avLst/>
                </a:prstGeom>
              </p:spPr>
            </p:pic>
          </mc:Fallback>
        </mc:AlternateContent>
        <mc:AlternateContent xmlns:mc="http://schemas.openxmlformats.org/markup-compatibility/2006">
          <mc:Choice xmlns:p14="http://schemas.microsoft.com/office/powerpoint/2010/main" Requires="p14">
            <p:contentPart p14:bwMode="auto" r:id="rId241">
              <p14:nvContentPartPr>
                <p14:cNvPr id="174" name="Entrada de lápiz 173">
                  <a:extLst>
                    <a:ext uri="{FF2B5EF4-FFF2-40B4-BE49-F238E27FC236}">
                      <a16:creationId xmlns:a16="http://schemas.microsoft.com/office/drawing/2014/main" id="{3121B50F-2054-4566-83D8-1EEF7AD78E67}"/>
                    </a:ext>
                  </a:extLst>
                </p14:cNvPr>
                <p14:cNvContentPartPr/>
                <p14:nvPr/>
              </p14:nvContentPartPr>
              <p14:xfrm>
                <a:off x="8218950" y="4619145"/>
                <a:ext cx="20160" cy="90720"/>
              </p14:xfrm>
            </p:contentPart>
          </mc:Choice>
          <mc:Fallback>
            <p:pic>
              <p:nvPicPr>
                <p:cNvPr id="174" name="Entrada de lápiz 173">
                  <a:extLst>
                    <a:ext uri="{FF2B5EF4-FFF2-40B4-BE49-F238E27FC236}">
                      <a16:creationId xmlns:a16="http://schemas.microsoft.com/office/drawing/2014/main" id="{3121B50F-2054-4566-83D8-1EEF7AD78E67}"/>
                    </a:ext>
                  </a:extLst>
                </p:cNvPr>
                <p:cNvPicPr/>
                <p:nvPr/>
              </p:nvPicPr>
              <p:blipFill>
                <a:blip r:embed="rId242"/>
                <a:stretch>
                  <a:fillRect/>
                </a:stretch>
              </p:blipFill>
              <p:spPr>
                <a:xfrm>
                  <a:off x="8210310" y="4610505"/>
                  <a:ext cx="37800" cy="108360"/>
                </a:xfrm>
                <a:prstGeom prst="rect">
                  <a:avLst/>
                </a:prstGeom>
              </p:spPr>
            </p:pic>
          </mc:Fallback>
        </mc:AlternateContent>
        <mc:AlternateContent xmlns:mc="http://schemas.openxmlformats.org/markup-compatibility/2006">
          <mc:Choice xmlns:p14="http://schemas.microsoft.com/office/powerpoint/2010/main" Requires="p14">
            <p:contentPart p14:bwMode="auto" r:id="rId243">
              <p14:nvContentPartPr>
                <p14:cNvPr id="175" name="Entrada de lápiz 174">
                  <a:extLst>
                    <a:ext uri="{FF2B5EF4-FFF2-40B4-BE49-F238E27FC236}">
                      <a16:creationId xmlns:a16="http://schemas.microsoft.com/office/drawing/2014/main" id="{EE9A802E-D18C-4524-99DE-746D8CCC679B}"/>
                    </a:ext>
                  </a:extLst>
                </p14:cNvPr>
                <p14:cNvContentPartPr/>
                <p14:nvPr/>
              </p14:nvContentPartPr>
              <p14:xfrm>
                <a:off x="8308590" y="4615545"/>
                <a:ext cx="14400" cy="61200"/>
              </p14:xfrm>
            </p:contentPart>
          </mc:Choice>
          <mc:Fallback>
            <p:pic>
              <p:nvPicPr>
                <p:cNvPr id="175" name="Entrada de lápiz 174">
                  <a:extLst>
                    <a:ext uri="{FF2B5EF4-FFF2-40B4-BE49-F238E27FC236}">
                      <a16:creationId xmlns:a16="http://schemas.microsoft.com/office/drawing/2014/main" id="{EE9A802E-D18C-4524-99DE-746D8CCC679B}"/>
                    </a:ext>
                  </a:extLst>
                </p:cNvPr>
                <p:cNvPicPr/>
                <p:nvPr/>
              </p:nvPicPr>
              <p:blipFill>
                <a:blip r:embed="rId244"/>
                <a:stretch>
                  <a:fillRect/>
                </a:stretch>
              </p:blipFill>
              <p:spPr>
                <a:xfrm>
                  <a:off x="8299950" y="4606545"/>
                  <a:ext cx="32040" cy="78840"/>
                </a:xfrm>
                <a:prstGeom prst="rect">
                  <a:avLst/>
                </a:prstGeom>
              </p:spPr>
            </p:pic>
          </mc:Fallback>
        </mc:AlternateContent>
      </p:grpSp>
      <p:grpSp>
        <p:nvGrpSpPr>
          <p:cNvPr id="181" name="Grupo 180">
            <a:extLst>
              <a:ext uri="{FF2B5EF4-FFF2-40B4-BE49-F238E27FC236}">
                <a16:creationId xmlns:a16="http://schemas.microsoft.com/office/drawing/2014/main" id="{89D3586A-CEFC-49FD-A232-0C51CAD31357}"/>
              </a:ext>
            </a:extLst>
          </p:cNvPr>
          <p:cNvGrpSpPr/>
          <p:nvPr/>
        </p:nvGrpSpPr>
        <p:grpSpPr>
          <a:xfrm>
            <a:off x="8990070" y="4628505"/>
            <a:ext cx="469440" cy="286200"/>
            <a:chOff x="8990070" y="4628505"/>
            <a:chExt cx="469440" cy="286200"/>
          </a:xfrm>
        </p:grpSpPr>
        <mc:AlternateContent xmlns:mc="http://schemas.openxmlformats.org/markup-compatibility/2006">
          <mc:Choice xmlns:p14="http://schemas.microsoft.com/office/powerpoint/2010/main" Requires="p14">
            <p:contentPart p14:bwMode="auto" r:id="rId245">
              <p14:nvContentPartPr>
                <p14:cNvPr id="177" name="Entrada de lápiz 176">
                  <a:extLst>
                    <a:ext uri="{FF2B5EF4-FFF2-40B4-BE49-F238E27FC236}">
                      <a16:creationId xmlns:a16="http://schemas.microsoft.com/office/drawing/2014/main" id="{C12C51CB-7F49-43AC-B13A-5E5A33B3B5C4}"/>
                    </a:ext>
                  </a:extLst>
                </p14:cNvPr>
                <p14:cNvContentPartPr/>
                <p14:nvPr/>
              </p14:nvContentPartPr>
              <p14:xfrm>
                <a:off x="8990070" y="4628505"/>
                <a:ext cx="210960" cy="154080"/>
              </p14:xfrm>
            </p:contentPart>
          </mc:Choice>
          <mc:Fallback>
            <p:pic>
              <p:nvPicPr>
                <p:cNvPr id="177" name="Entrada de lápiz 176">
                  <a:extLst>
                    <a:ext uri="{FF2B5EF4-FFF2-40B4-BE49-F238E27FC236}">
                      <a16:creationId xmlns:a16="http://schemas.microsoft.com/office/drawing/2014/main" id="{C12C51CB-7F49-43AC-B13A-5E5A33B3B5C4}"/>
                    </a:ext>
                  </a:extLst>
                </p:cNvPr>
                <p:cNvPicPr/>
                <p:nvPr/>
              </p:nvPicPr>
              <p:blipFill>
                <a:blip r:embed="rId246"/>
                <a:stretch>
                  <a:fillRect/>
                </a:stretch>
              </p:blipFill>
              <p:spPr>
                <a:xfrm>
                  <a:off x="8981070" y="4619505"/>
                  <a:ext cx="228600" cy="171720"/>
                </a:xfrm>
                <a:prstGeom prst="rect">
                  <a:avLst/>
                </a:prstGeom>
              </p:spPr>
            </p:pic>
          </mc:Fallback>
        </mc:AlternateContent>
        <mc:AlternateContent xmlns:mc="http://schemas.openxmlformats.org/markup-compatibility/2006">
          <mc:Choice xmlns:p14="http://schemas.microsoft.com/office/powerpoint/2010/main" Requires="p14">
            <p:contentPart p14:bwMode="auto" r:id="rId247">
              <p14:nvContentPartPr>
                <p14:cNvPr id="178" name="Entrada de lápiz 177">
                  <a:extLst>
                    <a:ext uri="{FF2B5EF4-FFF2-40B4-BE49-F238E27FC236}">
                      <a16:creationId xmlns:a16="http://schemas.microsoft.com/office/drawing/2014/main" id="{E3578DF2-0964-4FEF-A789-3043F85C56B6}"/>
                    </a:ext>
                  </a:extLst>
                </p14:cNvPr>
                <p14:cNvContentPartPr/>
                <p14:nvPr/>
              </p14:nvContentPartPr>
              <p14:xfrm>
                <a:off x="9194190" y="4800225"/>
                <a:ext cx="130680" cy="114480"/>
              </p14:xfrm>
            </p:contentPart>
          </mc:Choice>
          <mc:Fallback>
            <p:pic>
              <p:nvPicPr>
                <p:cNvPr id="178" name="Entrada de lápiz 177">
                  <a:extLst>
                    <a:ext uri="{FF2B5EF4-FFF2-40B4-BE49-F238E27FC236}">
                      <a16:creationId xmlns:a16="http://schemas.microsoft.com/office/drawing/2014/main" id="{E3578DF2-0964-4FEF-A789-3043F85C56B6}"/>
                    </a:ext>
                  </a:extLst>
                </p:cNvPr>
                <p:cNvPicPr/>
                <p:nvPr/>
              </p:nvPicPr>
              <p:blipFill>
                <a:blip r:embed="rId248"/>
                <a:stretch>
                  <a:fillRect/>
                </a:stretch>
              </p:blipFill>
              <p:spPr>
                <a:xfrm>
                  <a:off x="9185190" y="4791225"/>
                  <a:ext cx="14832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49">
              <p14:nvContentPartPr>
                <p14:cNvPr id="180" name="Entrada de lápiz 179">
                  <a:extLst>
                    <a:ext uri="{FF2B5EF4-FFF2-40B4-BE49-F238E27FC236}">
                      <a16:creationId xmlns:a16="http://schemas.microsoft.com/office/drawing/2014/main" id="{931A245C-FCA0-40FF-BF68-F387D9C61113}"/>
                    </a:ext>
                  </a:extLst>
                </p14:cNvPr>
                <p14:cNvContentPartPr/>
                <p14:nvPr/>
              </p14:nvContentPartPr>
              <p14:xfrm>
                <a:off x="9383190" y="4651905"/>
                <a:ext cx="76320" cy="204840"/>
              </p14:xfrm>
            </p:contentPart>
          </mc:Choice>
          <mc:Fallback>
            <p:pic>
              <p:nvPicPr>
                <p:cNvPr id="180" name="Entrada de lápiz 179">
                  <a:extLst>
                    <a:ext uri="{FF2B5EF4-FFF2-40B4-BE49-F238E27FC236}">
                      <a16:creationId xmlns:a16="http://schemas.microsoft.com/office/drawing/2014/main" id="{931A245C-FCA0-40FF-BF68-F387D9C61113}"/>
                    </a:ext>
                  </a:extLst>
                </p:cNvPr>
                <p:cNvPicPr/>
                <p:nvPr/>
              </p:nvPicPr>
              <p:blipFill>
                <a:blip r:embed="rId250"/>
                <a:stretch>
                  <a:fillRect/>
                </a:stretch>
              </p:blipFill>
              <p:spPr>
                <a:xfrm>
                  <a:off x="9374190" y="4643265"/>
                  <a:ext cx="93960" cy="222480"/>
                </a:xfrm>
                <a:prstGeom prst="rect">
                  <a:avLst/>
                </a:prstGeom>
              </p:spPr>
            </p:pic>
          </mc:Fallback>
        </mc:AlternateContent>
      </p:grpSp>
      <p:grpSp>
        <p:nvGrpSpPr>
          <p:cNvPr id="208" name="Grupo 207">
            <a:extLst>
              <a:ext uri="{FF2B5EF4-FFF2-40B4-BE49-F238E27FC236}">
                <a16:creationId xmlns:a16="http://schemas.microsoft.com/office/drawing/2014/main" id="{E1039E73-A7CF-4A88-AB1D-EC3579420F5D}"/>
              </a:ext>
            </a:extLst>
          </p:cNvPr>
          <p:cNvGrpSpPr/>
          <p:nvPr/>
        </p:nvGrpSpPr>
        <p:grpSpPr>
          <a:xfrm>
            <a:off x="8979990" y="5055825"/>
            <a:ext cx="582840" cy="328320"/>
            <a:chOff x="8979990" y="5055825"/>
            <a:chExt cx="582840" cy="328320"/>
          </a:xfrm>
        </p:grpSpPr>
        <mc:AlternateContent xmlns:mc="http://schemas.openxmlformats.org/markup-compatibility/2006">
          <mc:Choice xmlns:p14="http://schemas.microsoft.com/office/powerpoint/2010/main" Requires="p14">
            <p:contentPart p14:bwMode="auto" r:id="rId251">
              <p14:nvContentPartPr>
                <p14:cNvPr id="205" name="Entrada de lápiz 204">
                  <a:extLst>
                    <a:ext uri="{FF2B5EF4-FFF2-40B4-BE49-F238E27FC236}">
                      <a16:creationId xmlns:a16="http://schemas.microsoft.com/office/drawing/2014/main" id="{15D9A66A-7722-4F6C-9257-DB76C9F29194}"/>
                    </a:ext>
                  </a:extLst>
                </p14:cNvPr>
                <p14:cNvContentPartPr/>
                <p14:nvPr/>
              </p14:nvContentPartPr>
              <p14:xfrm>
                <a:off x="8979990" y="5169945"/>
                <a:ext cx="211320" cy="127440"/>
              </p14:xfrm>
            </p:contentPart>
          </mc:Choice>
          <mc:Fallback>
            <p:pic>
              <p:nvPicPr>
                <p:cNvPr id="205" name="Entrada de lápiz 204">
                  <a:extLst>
                    <a:ext uri="{FF2B5EF4-FFF2-40B4-BE49-F238E27FC236}">
                      <a16:creationId xmlns:a16="http://schemas.microsoft.com/office/drawing/2014/main" id="{15D9A66A-7722-4F6C-9257-DB76C9F29194}"/>
                    </a:ext>
                  </a:extLst>
                </p:cNvPr>
                <p:cNvPicPr/>
                <p:nvPr/>
              </p:nvPicPr>
              <p:blipFill>
                <a:blip r:embed="rId252"/>
                <a:stretch>
                  <a:fillRect/>
                </a:stretch>
              </p:blipFill>
              <p:spPr>
                <a:xfrm>
                  <a:off x="8970990" y="5160945"/>
                  <a:ext cx="228960" cy="145080"/>
                </a:xfrm>
                <a:prstGeom prst="rect">
                  <a:avLst/>
                </a:prstGeom>
              </p:spPr>
            </p:pic>
          </mc:Fallback>
        </mc:AlternateContent>
        <mc:AlternateContent xmlns:mc="http://schemas.openxmlformats.org/markup-compatibility/2006">
          <mc:Choice xmlns:p14="http://schemas.microsoft.com/office/powerpoint/2010/main" Requires="p14">
            <p:contentPart p14:bwMode="auto" r:id="rId253">
              <p14:nvContentPartPr>
                <p14:cNvPr id="206" name="Entrada de lápiz 205">
                  <a:extLst>
                    <a:ext uri="{FF2B5EF4-FFF2-40B4-BE49-F238E27FC236}">
                      <a16:creationId xmlns:a16="http://schemas.microsoft.com/office/drawing/2014/main" id="{B4D7F726-CD40-49B1-9EFA-1F2B289BAA02}"/>
                    </a:ext>
                  </a:extLst>
                </p14:cNvPr>
                <p14:cNvContentPartPr/>
                <p14:nvPr/>
              </p14:nvContentPartPr>
              <p14:xfrm>
                <a:off x="9223710" y="5247705"/>
                <a:ext cx="120240" cy="136440"/>
              </p14:xfrm>
            </p:contentPart>
          </mc:Choice>
          <mc:Fallback>
            <p:pic>
              <p:nvPicPr>
                <p:cNvPr id="206" name="Entrada de lápiz 205">
                  <a:extLst>
                    <a:ext uri="{FF2B5EF4-FFF2-40B4-BE49-F238E27FC236}">
                      <a16:creationId xmlns:a16="http://schemas.microsoft.com/office/drawing/2014/main" id="{B4D7F726-CD40-49B1-9EFA-1F2B289BAA02}"/>
                    </a:ext>
                  </a:extLst>
                </p:cNvPr>
                <p:cNvPicPr/>
                <p:nvPr/>
              </p:nvPicPr>
              <p:blipFill>
                <a:blip r:embed="rId254"/>
                <a:stretch>
                  <a:fillRect/>
                </a:stretch>
              </p:blipFill>
              <p:spPr>
                <a:xfrm>
                  <a:off x="9214710" y="5239065"/>
                  <a:ext cx="137880" cy="154080"/>
                </a:xfrm>
                <a:prstGeom prst="rect">
                  <a:avLst/>
                </a:prstGeom>
              </p:spPr>
            </p:pic>
          </mc:Fallback>
        </mc:AlternateContent>
        <mc:AlternateContent xmlns:mc="http://schemas.openxmlformats.org/markup-compatibility/2006">
          <mc:Choice xmlns:p14="http://schemas.microsoft.com/office/powerpoint/2010/main" Requires="p14">
            <p:contentPart p14:bwMode="auto" r:id="rId255">
              <p14:nvContentPartPr>
                <p14:cNvPr id="207" name="Entrada de lápiz 206">
                  <a:extLst>
                    <a:ext uri="{FF2B5EF4-FFF2-40B4-BE49-F238E27FC236}">
                      <a16:creationId xmlns:a16="http://schemas.microsoft.com/office/drawing/2014/main" id="{FAAA3839-F2FC-4563-9521-728ADD6CE616}"/>
                    </a:ext>
                  </a:extLst>
                </p14:cNvPr>
                <p14:cNvContentPartPr/>
                <p14:nvPr/>
              </p14:nvContentPartPr>
              <p14:xfrm>
                <a:off x="9460950" y="5055825"/>
                <a:ext cx="101880" cy="226440"/>
              </p14:xfrm>
            </p:contentPart>
          </mc:Choice>
          <mc:Fallback>
            <p:pic>
              <p:nvPicPr>
                <p:cNvPr id="207" name="Entrada de lápiz 206">
                  <a:extLst>
                    <a:ext uri="{FF2B5EF4-FFF2-40B4-BE49-F238E27FC236}">
                      <a16:creationId xmlns:a16="http://schemas.microsoft.com/office/drawing/2014/main" id="{FAAA3839-F2FC-4563-9521-728ADD6CE616}"/>
                    </a:ext>
                  </a:extLst>
                </p:cNvPr>
                <p:cNvPicPr/>
                <p:nvPr/>
              </p:nvPicPr>
              <p:blipFill>
                <a:blip r:embed="rId256"/>
                <a:stretch>
                  <a:fillRect/>
                </a:stretch>
              </p:blipFill>
              <p:spPr>
                <a:xfrm>
                  <a:off x="9451950" y="5047185"/>
                  <a:ext cx="119520" cy="244080"/>
                </a:xfrm>
                <a:prstGeom prst="rect">
                  <a:avLst/>
                </a:prstGeom>
              </p:spPr>
            </p:pic>
          </mc:Fallback>
        </mc:AlternateContent>
      </p:grpSp>
      <p:grpSp>
        <p:nvGrpSpPr>
          <p:cNvPr id="216" name="Grupo 215">
            <a:extLst>
              <a:ext uri="{FF2B5EF4-FFF2-40B4-BE49-F238E27FC236}">
                <a16:creationId xmlns:a16="http://schemas.microsoft.com/office/drawing/2014/main" id="{3367F29E-F4E2-4B8F-9879-A45A7C6A90F1}"/>
              </a:ext>
            </a:extLst>
          </p:cNvPr>
          <p:cNvGrpSpPr/>
          <p:nvPr/>
        </p:nvGrpSpPr>
        <p:grpSpPr>
          <a:xfrm>
            <a:off x="4913430" y="5009745"/>
            <a:ext cx="2122200" cy="588600"/>
            <a:chOff x="4913430" y="5009745"/>
            <a:chExt cx="2122200" cy="588600"/>
          </a:xfrm>
        </p:grpSpPr>
        <mc:AlternateContent xmlns:mc="http://schemas.openxmlformats.org/markup-compatibility/2006">
          <mc:Choice xmlns:p14="http://schemas.microsoft.com/office/powerpoint/2010/main" Requires="p14">
            <p:contentPart p14:bwMode="auto" r:id="rId257">
              <p14:nvContentPartPr>
                <p14:cNvPr id="32" name="Entrada de lápiz 31">
                  <a:extLst>
                    <a:ext uri="{FF2B5EF4-FFF2-40B4-BE49-F238E27FC236}">
                      <a16:creationId xmlns:a16="http://schemas.microsoft.com/office/drawing/2014/main" id="{35EDAF5D-8974-4E39-AF50-DBD73C0EDB82}"/>
                    </a:ext>
                  </a:extLst>
                </p14:cNvPr>
                <p14:cNvContentPartPr/>
                <p14:nvPr/>
              </p14:nvContentPartPr>
              <p14:xfrm>
                <a:off x="5679150" y="5046825"/>
                <a:ext cx="245520" cy="165600"/>
              </p14:xfrm>
            </p:contentPart>
          </mc:Choice>
          <mc:Fallback>
            <p:pic>
              <p:nvPicPr>
                <p:cNvPr id="32" name="Entrada de lápiz 31">
                  <a:extLst>
                    <a:ext uri="{FF2B5EF4-FFF2-40B4-BE49-F238E27FC236}">
                      <a16:creationId xmlns:a16="http://schemas.microsoft.com/office/drawing/2014/main" id="{35EDAF5D-8974-4E39-AF50-DBD73C0EDB82}"/>
                    </a:ext>
                  </a:extLst>
                </p:cNvPr>
                <p:cNvPicPr/>
                <p:nvPr/>
              </p:nvPicPr>
              <p:blipFill>
                <a:blip r:embed="rId258"/>
                <a:stretch>
                  <a:fillRect/>
                </a:stretch>
              </p:blipFill>
              <p:spPr>
                <a:xfrm>
                  <a:off x="5670150" y="5037825"/>
                  <a:ext cx="263160" cy="183240"/>
                </a:xfrm>
                <a:prstGeom prst="rect">
                  <a:avLst/>
                </a:prstGeom>
              </p:spPr>
            </p:pic>
          </mc:Fallback>
        </mc:AlternateContent>
        <mc:AlternateContent xmlns:mc="http://schemas.openxmlformats.org/markup-compatibility/2006">
          <mc:Choice xmlns:p14="http://schemas.microsoft.com/office/powerpoint/2010/main" Requires="p14">
            <p:contentPart p14:bwMode="auto" r:id="rId259">
              <p14:nvContentPartPr>
                <p14:cNvPr id="33" name="Entrada de lápiz 32">
                  <a:extLst>
                    <a:ext uri="{FF2B5EF4-FFF2-40B4-BE49-F238E27FC236}">
                      <a16:creationId xmlns:a16="http://schemas.microsoft.com/office/drawing/2014/main" id="{197CEE29-D0C1-4D16-9AB5-65F5E0A118AA}"/>
                    </a:ext>
                  </a:extLst>
                </p14:cNvPr>
                <p14:cNvContentPartPr/>
                <p14:nvPr/>
              </p14:nvContentPartPr>
              <p14:xfrm>
                <a:off x="5619030" y="5344905"/>
                <a:ext cx="324720" cy="253440"/>
              </p14:xfrm>
            </p:contentPart>
          </mc:Choice>
          <mc:Fallback>
            <p:pic>
              <p:nvPicPr>
                <p:cNvPr id="33" name="Entrada de lápiz 32">
                  <a:extLst>
                    <a:ext uri="{FF2B5EF4-FFF2-40B4-BE49-F238E27FC236}">
                      <a16:creationId xmlns:a16="http://schemas.microsoft.com/office/drawing/2014/main" id="{197CEE29-D0C1-4D16-9AB5-65F5E0A118AA}"/>
                    </a:ext>
                  </a:extLst>
                </p:cNvPr>
                <p:cNvPicPr/>
                <p:nvPr/>
              </p:nvPicPr>
              <p:blipFill>
                <a:blip r:embed="rId260"/>
                <a:stretch>
                  <a:fillRect/>
                </a:stretch>
              </p:blipFill>
              <p:spPr>
                <a:xfrm>
                  <a:off x="5610030" y="5335905"/>
                  <a:ext cx="342360" cy="271080"/>
                </a:xfrm>
                <a:prstGeom prst="rect">
                  <a:avLst/>
                </a:prstGeom>
              </p:spPr>
            </p:pic>
          </mc:Fallback>
        </mc:AlternateContent>
        <mc:AlternateContent xmlns:mc="http://schemas.openxmlformats.org/markup-compatibility/2006">
          <mc:Choice xmlns:p14="http://schemas.microsoft.com/office/powerpoint/2010/main" Requires="p14">
            <p:contentPart p14:bwMode="auto" r:id="rId261">
              <p14:nvContentPartPr>
                <p14:cNvPr id="182" name="Entrada de lápiz 181">
                  <a:extLst>
                    <a:ext uri="{FF2B5EF4-FFF2-40B4-BE49-F238E27FC236}">
                      <a16:creationId xmlns:a16="http://schemas.microsoft.com/office/drawing/2014/main" id="{05F651A7-3C03-4F70-87CC-95CBE1A77D01}"/>
                    </a:ext>
                  </a:extLst>
                </p14:cNvPr>
                <p14:cNvContentPartPr/>
                <p14:nvPr/>
              </p14:nvContentPartPr>
              <p14:xfrm>
                <a:off x="4913430" y="5115585"/>
                <a:ext cx="30240" cy="188640"/>
              </p14:xfrm>
            </p:contentPart>
          </mc:Choice>
          <mc:Fallback>
            <p:pic>
              <p:nvPicPr>
                <p:cNvPr id="182" name="Entrada de lápiz 181">
                  <a:extLst>
                    <a:ext uri="{FF2B5EF4-FFF2-40B4-BE49-F238E27FC236}">
                      <a16:creationId xmlns:a16="http://schemas.microsoft.com/office/drawing/2014/main" id="{05F651A7-3C03-4F70-87CC-95CBE1A77D01}"/>
                    </a:ext>
                  </a:extLst>
                </p:cNvPr>
                <p:cNvPicPr/>
                <p:nvPr/>
              </p:nvPicPr>
              <p:blipFill>
                <a:blip r:embed="rId262"/>
                <a:stretch>
                  <a:fillRect/>
                </a:stretch>
              </p:blipFill>
              <p:spPr>
                <a:xfrm>
                  <a:off x="4904430" y="5106945"/>
                  <a:ext cx="47880" cy="206280"/>
                </a:xfrm>
                <a:prstGeom prst="rect">
                  <a:avLst/>
                </a:prstGeom>
              </p:spPr>
            </p:pic>
          </mc:Fallback>
        </mc:AlternateContent>
        <mc:AlternateContent xmlns:mc="http://schemas.openxmlformats.org/markup-compatibility/2006">
          <mc:Choice xmlns:p14="http://schemas.microsoft.com/office/powerpoint/2010/main" Requires="p14">
            <p:contentPart p14:bwMode="auto" r:id="rId263">
              <p14:nvContentPartPr>
                <p14:cNvPr id="183" name="Entrada de lápiz 182">
                  <a:extLst>
                    <a:ext uri="{FF2B5EF4-FFF2-40B4-BE49-F238E27FC236}">
                      <a16:creationId xmlns:a16="http://schemas.microsoft.com/office/drawing/2014/main" id="{65E45DB6-7C0C-4D73-B2E7-57FCDE54E14F}"/>
                    </a:ext>
                  </a:extLst>
                </p14:cNvPr>
                <p14:cNvContentPartPr/>
                <p14:nvPr/>
              </p14:nvContentPartPr>
              <p14:xfrm>
                <a:off x="5076510" y="5084265"/>
                <a:ext cx="84600" cy="80640"/>
              </p14:xfrm>
            </p:contentPart>
          </mc:Choice>
          <mc:Fallback>
            <p:pic>
              <p:nvPicPr>
                <p:cNvPr id="183" name="Entrada de lápiz 182">
                  <a:extLst>
                    <a:ext uri="{FF2B5EF4-FFF2-40B4-BE49-F238E27FC236}">
                      <a16:creationId xmlns:a16="http://schemas.microsoft.com/office/drawing/2014/main" id="{65E45DB6-7C0C-4D73-B2E7-57FCDE54E14F}"/>
                    </a:ext>
                  </a:extLst>
                </p:cNvPr>
                <p:cNvPicPr/>
                <p:nvPr/>
              </p:nvPicPr>
              <p:blipFill>
                <a:blip r:embed="rId264"/>
                <a:stretch>
                  <a:fillRect/>
                </a:stretch>
              </p:blipFill>
              <p:spPr>
                <a:xfrm>
                  <a:off x="5067870" y="5075265"/>
                  <a:ext cx="102240" cy="98280"/>
                </a:xfrm>
                <a:prstGeom prst="rect">
                  <a:avLst/>
                </a:prstGeom>
              </p:spPr>
            </p:pic>
          </mc:Fallback>
        </mc:AlternateContent>
        <mc:AlternateContent xmlns:mc="http://schemas.openxmlformats.org/markup-compatibility/2006">
          <mc:Choice xmlns:p14="http://schemas.microsoft.com/office/powerpoint/2010/main" Requires="p14">
            <p:contentPart p14:bwMode="auto" r:id="rId265">
              <p14:nvContentPartPr>
                <p14:cNvPr id="184" name="Entrada de lápiz 183">
                  <a:extLst>
                    <a:ext uri="{FF2B5EF4-FFF2-40B4-BE49-F238E27FC236}">
                      <a16:creationId xmlns:a16="http://schemas.microsoft.com/office/drawing/2014/main" id="{38B69197-F78A-41FA-9BBF-3F473D2933FD}"/>
                    </a:ext>
                  </a:extLst>
                </p14:cNvPr>
                <p14:cNvContentPartPr/>
                <p14:nvPr/>
              </p14:nvContentPartPr>
              <p14:xfrm>
                <a:off x="5161110" y="5047905"/>
                <a:ext cx="40320" cy="209160"/>
              </p14:xfrm>
            </p:contentPart>
          </mc:Choice>
          <mc:Fallback>
            <p:pic>
              <p:nvPicPr>
                <p:cNvPr id="184" name="Entrada de lápiz 183">
                  <a:extLst>
                    <a:ext uri="{FF2B5EF4-FFF2-40B4-BE49-F238E27FC236}">
                      <a16:creationId xmlns:a16="http://schemas.microsoft.com/office/drawing/2014/main" id="{38B69197-F78A-41FA-9BBF-3F473D2933FD}"/>
                    </a:ext>
                  </a:extLst>
                </p:cNvPr>
                <p:cNvPicPr/>
                <p:nvPr/>
              </p:nvPicPr>
              <p:blipFill>
                <a:blip r:embed="rId266"/>
                <a:stretch>
                  <a:fillRect/>
                </a:stretch>
              </p:blipFill>
              <p:spPr>
                <a:xfrm>
                  <a:off x="5152110" y="5039265"/>
                  <a:ext cx="57960" cy="226800"/>
                </a:xfrm>
                <a:prstGeom prst="rect">
                  <a:avLst/>
                </a:prstGeom>
              </p:spPr>
            </p:pic>
          </mc:Fallback>
        </mc:AlternateContent>
        <mc:AlternateContent xmlns:mc="http://schemas.openxmlformats.org/markup-compatibility/2006">
          <mc:Choice xmlns:p14="http://schemas.microsoft.com/office/powerpoint/2010/main" Requires="p14">
            <p:contentPart p14:bwMode="auto" r:id="rId267">
              <p14:nvContentPartPr>
                <p14:cNvPr id="185" name="Entrada de lápiz 184">
                  <a:extLst>
                    <a:ext uri="{FF2B5EF4-FFF2-40B4-BE49-F238E27FC236}">
                      <a16:creationId xmlns:a16="http://schemas.microsoft.com/office/drawing/2014/main" id="{53E8E700-37B5-4D03-A731-0D82FC9AD098}"/>
                    </a:ext>
                  </a:extLst>
                </p14:cNvPr>
                <p14:cNvContentPartPr/>
                <p14:nvPr/>
              </p14:nvContentPartPr>
              <p14:xfrm>
                <a:off x="5225910" y="5228985"/>
                <a:ext cx="32040" cy="108360"/>
              </p14:xfrm>
            </p:contentPart>
          </mc:Choice>
          <mc:Fallback>
            <p:pic>
              <p:nvPicPr>
                <p:cNvPr id="185" name="Entrada de lápiz 184">
                  <a:extLst>
                    <a:ext uri="{FF2B5EF4-FFF2-40B4-BE49-F238E27FC236}">
                      <a16:creationId xmlns:a16="http://schemas.microsoft.com/office/drawing/2014/main" id="{53E8E700-37B5-4D03-A731-0D82FC9AD098}"/>
                    </a:ext>
                  </a:extLst>
                </p:cNvPr>
                <p:cNvPicPr/>
                <p:nvPr/>
              </p:nvPicPr>
              <p:blipFill>
                <a:blip r:embed="rId268"/>
                <a:stretch>
                  <a:fillRect/>
                </a:stretch>
              </p:blipFill>
              <p:spPr>
                <a:xfrm>
                  <a:off x="5217270" y="5219985"/>
                  <a:ext cx="49680" cy="126000"/>
                </a:xfrm>
                <a:prstGeom prst="rect">
                  <a:avLst/>
                </a:prstGeom>
              </p:spPr>
            </p:pic>
          </mc:Fallback>
        </mc:AlternateContent>
        <mc:AlternateContent xmlns:mc="http://schemas.openxmlformats.org/markup-compatibility/2006">
          <mc:Choice xmlns:p14="http://schemas.microsoft.com/office/powerpoint/2010/main" Requires="p14">
            <p:contentPart p14:bwMode="auto" r:id="rId269">
              <p14:nvContentPartPr>
                <p14:cNvPr id="186" name="Entrada de lápiz 185">
                  <a:extLst>
                    <a:ext uri="{FF2B5EF4-FFF2-40B4-BE49-F238E27FC236}">
                      <a16:creationId xmlns:a16="http://schemas.microsoft.com/office/drawing/2014/main" id="{A1E99150-5225-495A-9BF5-ADE71D026ED8}"/>
                    </a:ext>
                  </a:extLst>
                </p14:cNvPr>
                <p14:cNvContentPartPr/>
                <p14:nvPr/>
              </p14:nvContentPartPr>
              <p14:xfrm>
                <a:off x="5354430" y="5011905"/>
                <a:ext cx="133920" cy="133920"/>
              </p14:xfrm>
            </p:contentPart>
          </mc:Choice>
          <mc:Fallback>
            <p:pic>
              <p:nvPicPr>
                <p:cNvPr id="186" name="Entrada de lápiz 185">
                  <a:extLst>
                    <a:ext uri="{FF2B5EF4-FFF2-40B4-BE49-F238E27FC236}">
                      <a16:creationId xmlns:a16="http://schemas.microsoft.com/office/drawing/2014/main" id="{A1E99150-5225-495A-9BF5-ADE71D026ED8}"/>
                    </a:ext>
                  </a:extLst>
                </p:cNvPr>
                <p:cNvPicPr/>
                <p:nvPr/>
              </p:nvPicPr>
              <p:blipFill>
                <a:blip r:embed="rId270"/>
                <a:stretch>
                  <a:fillRect/>
                </a:stretch>
              </p:blipFill>
              <p:spPr>
                <a:xfrm>
                  <a:off x="5345790" y="5002905"/>
                  <a:ext cx="151560" cy="151560"/>
                </a:xfrm>
                <a:prstGeom prst="rect">
                  <a:avLst/>
                </a:prstGeom>
              </p:spPr>
            </p:pic>
          </mc:Fallback>
        </mc:AlternateContent>
        <mc:AlternateContent xmlns:mc="http://schemas.openxmlformats.org/markup-compatibility/2006">
          <mc:Choice xmlns:p14="http://schemas.microsoft.com/office/powerpoint/2010/main" Requires="p14">
            <p:contentPart p14:bwMode="auto" r:id="rId271">
              <p14:nvContentPartPr>
                <p14:cNvPr id="187" name="Entrada de lápiz 186">
                  <a:extLst>
                    <a:ext uri="{FF2B5EF4-FFF2-40B4-BE49-F238E27FC236}">
                      <a16:creationId xmlns:a16="http://schemas.microsoft.com/office/drawing/2014/main" id="{B2E476EB-E2A6-48E7-A323-B680FCEFEACC}"/>
                    </a:ext>
                  </a:extLst>
                </p14:cNvPr>
                <p14:cNvContentPartPr/>
                <p14:nvPr/>
              </p14:nvContentPartPr>
              <p14:xfrm>
                <a:off x="5333190" y="5142945"/>
                <a:ext cx="171000" cy="116640"/>
              </p14:xfrm>
            </p:contentPart>
          </mc:Choice>
          <mc:Fallback>
            <p:pic>
              <p:nvPicPr>
                <p:cNvPr id="187" name="Entrada de lápiz 186">
                  <a:extLst>
                    <a:ext uri="{FF2B5EF4-FFF2-40B4-BE49-F238E27FC236}">
                      <a16:creationId xmlns:a16="http://schemas.microsoft.com/office/drawing/2014/main" id="{B2E476EB-E2A6-48E7-A323-B680FCEFEACC}"/>
                    </a:ext>
                  </a:extLst>
                </p:cNvPr>
                <p:cNvPicPr/>
                <p:nvPr/>
              </p:nvPicPr>
              <p:blipFill>
                <a:blip r:embed="rId272"/>
                <a:stretch>
                  <a:fillRect/>
                </a:stretch>
              </p:blipFill>
              <p:spPr>
                <a:xfrm>
                  <a:off x="5324550" y="5133945"/>
                  <a:ext cx="188640" cy="134280"/>
                </a:xfrm>
                <a:prstGeom prst="rect">
                  <a:avLst/>
                </a:prstGeom>
              </p:spPr>
            </p:pic>
          </mc:Fallback>
        </mc:AlternateContent>
        <mc:AlternateContent xmlns:mc="http://schemas.openxmlformats.org/markup-compatibility/2006">
          <mc:Choice xmlns:p14="http://schemas.microsoft.com/office/powerpoint/2010/main" Requires="p14">
            <p:contentPart p14:bwMode="auto" r:id="rId273">
              <p14:nvContentPartPr>
                <p14:cNvPr id="189" name="Entrada de lápiz 188">
                  <a:extLst>
                    <a:ext uri="{FF2B5EF4-FFF2-40B4-BE49-F238E27FC236}">
                      <a16:creationId xmlns:a16="http://schemas.microsoft.com/office/drawing/2014/main" id="{E0DF003F-F05E-46A6-B0C4-BC296237318D}"/>
                    </a:ext>
                  </a:extLst>
                </p14:cNvPr>
                <p14:cNvContentPartPr/>
                <p14:nvPr/>
              </p14:nvContentPartPr>
              <p14:xfrm>
                <a:off x="6162270" y="5010105"/>
                <a:ext cx="48240" cy="114480"/>
              </p14:xfrm>
            </p:contentPart>
          </mc:Choice>
          <mc:Fallback>
            <p:pic>
              <p:nvPicPr>
                <p:cNvPr id="189" name="Entrada de lápiz 188">
                  <a:extLst>
                    <a:ext uri="{FF2B5EF4-FFF2-40B4-BE49-F238E27FC236}">
                      <a16:creationId xmlns:a16="http://schemas.microsoft.com/office/drawing/2014/main" id="{E0DF003F-F05E-46A6-B0C4-BC296237318D}"/>
                    </a:ext>
                  </a:extLst>
                </p:cNvPr>
                <p:cNvPicPr/>
                <p:nvPr/>
              </p:nvPicPr>
              <p:blipFill>
                <a:blip r:embed="rId274"/>
                <a:stretch>
                  <a:fillRect/>
                </a:stretch>
              </p:blipFill>
              <p:spPr>
                <a:xfrm>
                  <a:off x="6153630" y="5001465"/>
                  <a:ext cx="65880" cy="132120"/>
                </a:xfrm>
                <a:prstGeom prst="rect">
                  <a:avLst/>
                </a:prstGeom>
              </p:spPr>
            </p:pic>
          </mc:Fallback>
        </mc:AlternateContent>
        <mc:AlternateContent xmlns:mc="http://schemas.openxmlformats.org/markup-compatibility/2006">
          <mc:Choice xmlns:p14="http://schemas.microsoft.com/office/powerpoint/2010/main" Requires="p14">
            <p:contentPart p14:bwMode="auto" r:id="rId275">
              <p14:nvContentPartPr>
                <p14:cNvPr id="190" name="Entrada de lápiz 189">
                  <a:extLst>
                    <a:ext uri="{FF2B5EF4-FFF2-40B4-BE49-F238E27FC236}">
                      <a16:creationId xmlns:a16="http://schemas.microsoft.com/office/drawing/2014/main" id="{F92BCF5C-4C14-49F6-95C2-F6254D3A73B8}"/>
                    </a:ext>
                  </a:extLst>
                </p14:cNvPr>
                <p14:cNvContentPartPr/>
                <p14:nvPr/>
              </p14:nvContentPartPr>
              <p14:xfrm>
                <a:off x="6085950" y="5123145"/>
                <a:ext cx="238320" cy="48960"/>
              </p14:xfrm>
            </p:contentPart>
          </mc:Choice>
          <mc:Fallback>
            <p:pic>
              <p:nvPicPr>
                <p:cNvPr id="190" name="Entrada de lápiz 189">
                  <a:extLst>
                    <a:ext uri="{FF2B5EF4-FFF2-40B4-BE49-F238E27FC236}">
                      <a16:creationId xmlns:a16="http://schemas.microsoft.com/office/drawing/2014/main" id="{F92BCF5C-4C14-49F6-95C2-F6254D3A73B8}"/>
                    </a:ext>
                  </a:extLst>
                </p:cNvPr>
                <p:cNvPicPr/>
                <p:nvPr/>
              </p:nvPicPr>
              <p:blipFill>
                <a:blip r:embed="rId276"/>
                <a:stretch>
                  <a:fillRect/>
                </a:stretch>
              </p:blipFill>
              <p:spPr>
                <a:xfrm>
                  <a:off x="6076950" y="5114505"/>
                  <a:ext cx="255960" cy="66600"/>
                </a:xfrm>
                <a:prstGeom prst="rect">
                  <a:avLst/>
                </a:prstGeom>
              </p:spPr>
            </p:pic>
          </mc:Fallback>
        </mc:AlternateContent>
        <mc:AlternateContent xmlns:mc="http://schemas.openxmlformats.org/markup-compatibility/2006">
          <mc:Choice xmlns:p14="http://schemas.microsoft.com/office/powerpoint/2010/main" Requires="p14">
            <p:contentPart p14:bwMode="auto" r:id="rId277">
              <p14:nvContentPartPr>
                <p14:cNvPr id="191" name="Entrada de lápiz 190">
                  <a:extLst>
                    <a:ext uri="{FF2B5EF4-FFF2-40B4-BE49-F238E27FC236}">
                      <a16:creationId xmlns:a16="http://schemas.microsoft.com/office/drawing/2014/main" id="{C5555659-67A6-41BA-AA89-88AA9EE6EEBA}"/>
                    </a:ext>
                  </a:extLst>
                </p14:cNvPr>
                <p14:cNvContentPartPr/>
                <p14:nvPr/>
              </p14:nvContentPartPr>
              <p14:xfrm>
                <a:off x="6101070" y="5201625"/>
                <a:ext cx="82440" cy="122760"/>
              </p14:xfrm>
            </p:contentPart>
          </mc:Choice>
          <mc:Fallback>
            <p:pic>
              <p:nvPicPr>
                <p:cNvPr id="191" name="Entrada de lápiz 190">
                  <a:extLst>
                    <a:ext uri="{FF2B5EF4-FFF2-40B4-BE49-F238E27FC236}">
                      <a16:creationId xmlns:a16="http://schemas.microsoft.com/office/drawing/2014/main" id="{C5555659-67A6-41BA-AA89-88AA9EE6EEBA}"/>
                    </a:ext>
                  </a:extLst>
                </p:cNvPr>
                <p:cNvPicPr/>
                <p:nvPr/>
              </p:nvPicPr>
              <p:blipFill>
                <a:blip r:embed="rId278"/>
                <a:stretch>
                  <a:fillRect/>
                </a:stretch>
              </p:blipFill>
              <p:spPr>
                <a:xfrm>
                  <a:off x="6092430" y="5192625"/>
                  <a:ext cx="100080" cy="140400"/>
                </a:xfrm>
                <a:prstGeom prst="rect">
                  <a:avLst/>
                </a:prstGeom>
              </p:spPr>
            </p:pic>
          </mc:Fallback>
        </mc:AlternateContent>
        <mc:AlternateContent xmlns:mc="http://schemas.openxmlformats.org/markup-compatibility/2006">
          <mc:Choice xmlns:p14="http://schemas.microsoft.com/office/powerpoint/2010/main" Requires="p14">
            <p:contentPart p14:bwMode="auto" r:id="rId279">
              <p14:nvContentPartPr>
                <p14:cNvPr id="192" name="Entrada de lápiz 191">
                  <a:extLst>
                    <a:ext uri="{FF2B5EF4-FFF2-40B4-BE49-F238E27FC236}">
                      <a16:creationId xmlns:a16="http://schemas.microsoft.com/office/drawing/2014/main" id="{213D1C81-CDF7-40B1-9003-6CBF3BD325AC}"/>
                    </a:ext>
                  </a:extLst>
                </p14:cNvPr>
                <p14:cNvContentPartPr/>
                <p14:nvPr/>
              </p14:nvContentPartPr>
              <p14:xfrm>
                <a:off x="6199350" y="5222505"/>
                <a:ext cx="125280" cy="82800"/>
              </p14:xfrm>
            </p:contentPart>
          </mc:Choice>
          <mc:Fallback>
            <p:pic>
              <p:nvPicPr>
                <p:cNvPr id="192" name="Entrada de lápiz 191">
                  <a:extLst>
                    <a:ext uri="{FF2B5EF4-FFF2-40B4-BE49-F238E27FC236}">
                      <a16:creationId xmlns:a16="http://schemas.microsoft.com/office/drawing/2014/main" id="{213D1C81-CDF7-40B1-9003-6CBF3BD325AC}"/>
                    </a:ext>
                  </a:extLst>
                </p:cNvPr>
                <p:cNvPicPr/>
                <p:nvPr/>
              </p:nvPicPr>
              <p:blipFill>
                <a:blip r:embed="rId280"/>
                <a:stretch>
                  <a:fillRect/>
                </a:stretch>
              </p:blipFill>
              <p:spPr>
                <a:xfrm>
                  <a:off x="6190350" y="5213505"/>
                  <a:ext cx="142920" cy="100440"/>
                </a:xfrm>
                <a:prstGeom prst="rect">
                  <a:avLst/>
                </a:prstGeom>
              </p:spPr>
            </p:pic>
          </mc:Fallback>
        </mc:AlternateContent>
        <mc:AlternateContent xmlns:mc="http://schemas.openxmlformats.org/markup-compatibility/2006">
          <mc:Choice xmlns:p14="http://schemas.microsoft.com/office/powerpoint/2010/main" Requires="p14">
            <p:contentPart p14:bwMode="auto" r:id="rId281">
              <p14:nvContentPartPr>
                <p14:cNvPr id="193" name="Entrada de lápiz 192">
                  <a:extLst>
                    <a:ext uri="{FF2B5EF4-FFF2-40B4-BE49-F238E27FC236}">
                      <a16:creationId xmlns:a16="http://schemas.microsoft.com/office/drawing/2014/main" id="{6E42B8B7-0969-460D-9485-A6AEACAA863C}"/>
                    </a:ext>
                  </a:extLst>
                </p14:cNvPr>
                <p14:cNvContentPartPr/>
                <p14:nvPr/>
              </p14:nvContentPartPr>
              <p14:xfrm>
                <a:off x="6419310" y="5114865"/>
                <a:ext cx="42480" cy="9720"/>
              </p14:xfrm>
            </p:contentPart>
          </mc:Choice>
          <mc:Fallback>
            <p:pic>
              <p:nvPicPr>
                <p:cNvPr id="193" name="Entrada de lápiz 192">
                  <a:extLst>
                    <a:ext uri="{FF2B5EF4-FFF2-40B4-BE49-F238E27FC236}">
                      <a16:creationId xmlns:a16="http://schemas.microsoft.com/office/drawing/2014/main" id="{6E42B8B7-0969-460D-9485-A6AEACAA863C}"/>
                    </a:ext>
                  </a:extLst>
                </p:cNvPr>
                <p:cNvPicPr/>
                <p:nvPr/>
              </p:nvPicPr>
              <p:blipFill>
                <a:blip r:embed="rId282"/>
                <a:stretch>
                  <a:fillRect/>
                </a:stretch>
              </p:blipFill>
              <p:spPr>
                <a:xfrm>
                  <a:off x="6410670" y="5105865"/>
                  <a:ext cx="6012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83">
              <p14:nvContentPartPr>
                <p14:cNvPr id="194" name="Entrada de lápiz 193">
                  <a:extLst>
                    <a:ext uri="{FF2B5EF4-FFF2-40B4-BE49-F238E27FC236}">
                      <a16:creationId xmlns:a16="http://schemas.microsoft.com/office/drawing/2014/main" id="{2ABCE9B3-C558-48E9-9A5F-251A6385F4EA}"/>
                    </a:ext>
                  </a:extLst>
                </p14:cNvPr>
                <p14:cNvContentPartPr/>
                <p14:nvPr/>
              </p14:nvContentPartPr>
              <p14:xfrm>
                <a:off x="6409950" y="5171745"/>
                <a:ext cx="49320" cy="9720"/>
              </p14:xfrm>
            </p:contentPart>
          </mc:Choice>
          <mc:Fallback>
            <p:pic>
              <p:nvPicPr>
                <p:cNvPr id="194" name="Entrada de lápiz 193">
                  <a:extLst>
                    <a:ext uri="{FF2B5EF4-FFF2-40B4-BE49-F238E27FC236}">
                      <a16:creationId xmlns:a16="http://schemas.microsoft.com/office/drawing/2014/main" id="{2ABCE9B3-C558-48E9-9A5F-251A6385F4EA}"/>
                    </a:ext>
                  </a:extLst>
                </p:cNvPr>
                <p:cNvPicPr/>
                <p:nvPr/>
              </p:nvPicPr>
              <p:blipFill>
                <a:blip r:embed="rId284"/>
                <a:stretch>
                  <a:fillRect/>
                </a:stretch>
              </p:blipFill>
              <p:spPr>
                <a:xfrm>
                  <a:off x="6400950" y="5163105"/>
                  <a:ext cx="6696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285">
              <p14:nvContentPartPr>
                <p14:cNvPr id="211" name="Entrada de lápiz 210">
                  <a:extLst>
                    <a:ext uri="{FF2B5EF4-FFF2-40B4-BE49-F238E27FC236}">
                      <a16:creationId xmlns:a16="http://schemas.microsoft.com/office/drawing/2014/main" id="{9065AA61-A8DA-4F1A-BD77-3B02D84F3FB2}"/>
                    </a:ext>
                  </a:extLst>
                </p14:cNvPr>
                <p14:cNvContentPartPr/>
                <p14:nvPr/>
              </p14:nvContentPartPr>
              <p14:xfrm>
                <a:off x="6560070" y="5101905"/>
                <a:ext cx="144000" cy="118440"/>
              </p14:xfrm>
            </p:contentPart>
          </mc:Choice>
          <mc:Fallback>
            <p:pic>
              <p:nvPicPr>
                <p:cNvPr id="211" name="Entrada de lápiz 210">
                  <a:extLst>
                    <a:ext uri="{FF2B5EF4-FFF2-40B4-BE49-F238E27FC236}">
                      <a16:creationId xmlns:a16="http://schemas.microsoft.com/office/drawing/2014/main" id="{9065AA61-A8DA-4F1A-BD77-3B02D84F3FB2}"/>
                    </a:ext>
                  </a:extLst>
                </p:cNvPr>
                <p:cNvPicPr/>
                <p:nvPr/>
              </p:nvPicPr>
              <p:blipFill>
                <a:blip r:embed="rId286"/>
                <a:stretch>
                  <a:fillRect/>
                </a:stretch>
              </p:blipFill>
              <p:spPr>
                <a:xfrm>
                  <a:off x="6551070" y="5093265"/>
                  <a:ext cx="161640" cy="136080"/>
                </a:xfrm>
                <a:prstGeom prst="rect">
                  <a:avLst/>
                </a:prstGeom>
              </p:spPr>
            </p:pic>
          </mc:Fallback>
        </mc:AlternateContent>
        <mc:AlternateContent xmlns:mc="http://schemas.openxmlformats.org/markup-compatibility/2006">
          <mc:Choice xmlns:p14="http://schemas.microsoft.com/office/powerpoint/2010/main" Requires="p14">
            <p:contentPart p14:bwMode="auto" r:id="rId287">
              <p14:nvContentPartPr>
                <p14:cNvPr id="212" name="Entrada de lápiz 211">
                  <a:extLst>
                    <a:ext uri="{FF2B5EF4-FFF2-40B4-BE49-F238E27FC236}">
                      <a16:creationId xmlns:a16="http://schemas.microsoft.com/office/drawing/2014/main" id="{15732A93-F992-4B4D-9AD2-856DF08DD292}"/>
                    </a:ext>
                  </a:extLst>
                </p14:cNvPr>
                <p14:cNvContentPartPr/>
                <p14:nvPr/>
              </p14:nvContentPartPr>
              <p14:xfrm>
                <a:off x="6678150" y="5209545"/>
                <a:ext cx="65520" cy="96480"/>
              </p14:xfrm>
            </p:contentPart>
          </mc:Choice>
          <mc:Fallback>
            <p:pic>
              <p:nvPicPr>
                <p:cNvPr id="212" name="Entrada de lápiz 211">
                  <a:extLst>
                    <a:ext uri="{FF2B5EF4-FFF2-40B4-BE49-F238E27FC236}">
                      <a16:creationId xmlns:a16="http://schemas.microsoft.com/office/drawing/2014/main" id="{15732A93-F992-4B4D-9AD2-856DF08DD292}"/>
                    </a:ext>
                  </a:extLst>
                </p:cNvPr>
                <p:cNvPicPr/>
                <p:nvPr/>
              </p:nvPicPr>
              <p:blipFill>
                <a:blip r:embed="rId288"/>
                <a:stretch>
                  <a:fillRect/>
                </a:stretch>
              </p:blipFill>
              <p:spPr>
                <a:xfrm>
                  <a:off x="6669510" y="5200905"/>
                  <a:ext cx="83160" cy="114120"/>
                </a:xfrm>
                <a:prstGeom prst="rect">
                  <a:avLst/>
                </a:prstGeom>
              </p:spPr>
            </p:pic>
          </mc:Fallback>
        </mc:AlternateContent>
        <mc:AlternateContent xmlns:mc="http://schemas.openxmlformats.org/markup-compatibility/2006">
          <mc:Choice xmlns:p14="http://schemas.microsoft.com/office/powerpoint/2010/main" Requires="p14">
            <p:contentPart p14:bwMode="auto" r:id="rId289">
              <p14:nvContentPartPr>
                <p14:cNvPr id="213" name="Entrada de lápiz 212">
                  <a:extLst>
                    <a:ext uri="{FF2B5EF4-FFF2-40B4-BE49-F238E27FC236}">
                      <a16:creationId xmlns:a16="http://schemas.microsoft.com/office/drawing/2014/main" id="{FA0378DD-C1C9-4269-A119-4DDB717728AE}"/>
                    </a:ext>
                  </a:extLst>
                </p14:cNvPr>
                <p14:cNvContentPartPr/>
                <p14:nvPr/>
              </p14:nvContentPartPr>
              <p14:xfrm>
                <a:off x="6770310" y="5133585"/>
                <a:ext cx="116640" cy="86040"/>
              </p14:xfrm>
            </p:contentPart>
          </mc:Choice>
          <mc:Fallback>
            <p:pic>
              <p:nvPicPr>
                <p:cNvPr id="213" name="Entrada de lápiz 212">
                  <a:extLst>
                    <a:ext uri="{FF2B5EF4-FFF2-40B4-BE49-F238E27FC236}">
                      <a16:creationId xmlns:a16="http://schemas.microsoft.com/office/drawing/2014/main" id="{FA0378DD-C1C9-4269-A119-4DDB717728AE}"/>
                    </a:ext>
                  </a:extLst>
                </p:cNvPr>
                <p:cNvPicPr/>
                <p:nvPr/>
              </p:nvPicPr>
              <p:blipFill>
                <a:blip r:embed="rId290"/>
                <a:stretch>
                  <a:fillRect/>
                </a:stretch>
              </p:blipFill>
              <p:spPr>
                <a:xfrm>
                  <a:off x="6761670" y="5124585"/>
                  <a:ext cx="134280" cy="103680"/>
                </a:xfrm>
                <a:prstGeom prst="rect">
                  <a:avLst/>
                </a:prstGeom>
              </p:spPr>
            </p:pic>
          </mc:Fallback>
        </mc:AlternateContent>
        <mc:AlternateContent xmlns:mc="http://schemas.openxmlformats.org/markup-compatibility/2006">
          <mc:Choice xmlns:p14="http://schemas.microsoft.com/office/powerpoint/2010/main" Requires="p14">
            <p:contentPart p14:bwMode="auto" r:id="rId291">
              <p14:nvContentPartPr>
                <p14:cNvPr id="214" name="Entrada de lápiz 213">
                  <a:extLst>
                    <a:ext uri="{FF2B5EF4-FFF2-40B4-BE49-F238E27FC236}">
                      <a16:creationId xmlns:a16="http://schemas.microsoft.com/office/drawing/2014/main" id="{8FD03B2F-CC94-41CF-A9A8-421A8587105F}"/>
                    </a:ext>
                  </a:extLst>
                </p14:cNvPr>
                <p14:cNvContentPartPr/>
                <p14:nvPr/>
              </p14:nvContentPartPr>
              <p14:xfrm>
                <a:off x="6867510" y="5076705"/>
                <a:ext cx="144360" cy="181800"/>
              </p14:xfrm>
            </p:contentPart>
          </mc:Choice>
          <mc:Fallback>
            <p:pic>
              <p:nvPicPr>
                <p:cNvPr id="214" name="Entrada de lápiz 213">
                  <a:extLst>
                    <a:ext uri="{FF2B5EF4-FFF2-40B4-BE49-F238E27FC236}">
                      <a16:creationId xmlns:a16="http://schemas.microsoft.com/office/drawing/2014/main" id="{8FD03B2F-CC94-41CF-A9A8-421A8587105F}"/>
                    </a:ext>
                  </a:extLst>
                </p:cNvPr>
                <p:cNvPicPr/>
                <p:nvPr/>
              </p:nvPicPr>
              <p:blipFill>
                <a:blip r:embed="rId292"/>
                <a:stretch>
                  <a:fillRect/>
                </a:stretch>
              </p:blipFill>
              <p:spPr>
                <a:xfrm>
                  <a:off x="6858870" y="5068065"/>
                  <a:ext cx="162000" cy="199440"/>
                </a:xfrm>
                <a:prstGeom prst="rect">
                  <a:avLst/>
                </a:prstGeom>
              </p:spPr>
            </p:pic>
          </mc:Fallback>
        </mc:AlternateContent>
        <mc:AlternateContent xmlns:mc="http://schemas.openxmlformats.org/markup-compatibility/2006">
          <mc:Choice xmlns:p14="http://schemas.microsoft.com/office/powerpoint/2010/main" Requires="p14">
            <p:contentPart p14:bwMode="auto" r:id="rId293">
              <p14:nvContentPartPr>
                <p14:cNvPr id="215" name="Entrada de lápiz 214">
                  <a:extLst>
                    <a:ext uri="{FF2B5EF4-FFF2-40B4-BE49-F238E27FC236}">
                      <a16:creationId xmlns:a16="http://schemas.microsoft.com/office/drawing/2014/main" id="{AFE639CF-AAD0-43A2-9739-2F148231BDF6}"/>
                    </a:ext>
                  </a:extLst>
                </p14:cNvPr>
                <p14:cNvContentPartPr/>
                <p14:nvPr/>
              </p14:nvContentPartPr>
              <p14:xfrm>
                <a:off x="6855990" y="5009745"/>
                <a:ext cx="179640" cy="38520"/>
              </p14:xfrm>
            </p:contentPart>
          </mc:Choice>
          <mc:Fallback>
            <p:pic>
              <p:nvPicPr>
                <p:cNvPr id="215" name="Entrada de lápiz 214">
                  <a:extLst>
                    <a:ext uri="{FF2B5EF4-FFF2-40B4-BE49-F238E27FC236}">
                      <a16:creationId xmlns:a16="http://schemas.microsoft.com/office/drawing/2014/main" id="{AFE639CF-AAD0-43A2-9739-2F148231BDF6}"/>
                    </a:ext>
                  </a:extLst>
                </p:cNvPr>
                <p:cNvPicPr/>
                <p:nvPr/>
              </p:nvPicPr>
              <p:blipFill>
                <a:blip r:embed="rId294"/>
                <a:stretch>
                  <a:fillRect/>
                </a:stretch>
              </p:blipFill>
              <p:spPr>
                <a:xfrm>
                  <a:off x="6847350" y="5001105"/>
                  <a:ext cx="197280" cy="56160"/>
                </a:xfrm>
                <a:prstGeom prst="rect">
                  <a:avLst/>
                </a:prstGeom>
              </p:spPr>
            </p:pic>
          </mc:Fallback>
        </mc:AlternateContent>
      </p:grpSp>
      <p:grpSp>
        <p:nvGrpSpPr>
          <p:cNvPr id="224" name="Grupo 223">
            <a:extLst>
              <a:ext uri="{FF2B5EF4-FFF2-40B4-BE49-F238E27FC236}">
                <a16:creationId xmlns:a16="http://schemas.microsoft.com/office/drawing/2014/main" id="{44600FB3-87E0-436A-9CF9-C02FF5F19744}"/>
              </a:ext>
            </a:extLst>
          </p:cNvPr>
          <p:cNvGrpSpPr/>
          <p:nvPr/>
        </p:nvGrpSpPr>
        <p:grpSpPr>
          <a:xfrm>
            <a:off x="7429110" y="5024145"/>
            <a:ext cx="1028160" cy="305640"/>
            <a:chOff x="7429110" y="5024145"/>
            <a:chExt cx="1028160" cy="305640"/>
          </a:xfrm>
        </p:grpSpPr>
        <mc:AlternateContent xmlns:mc="http://schemas.openxmlformats.org/markup-compatibility/2006">
          <mc:Choice xmlns:p14="http://schemas.microsoft.com/office/powerpoint/2010/main" Requires="p14">
            <p:contentPart p14:bwMode="auto" r:id="rId295">
              <p14:nvContentPartPr>
                <p14:cNvPr id="195" name="Entrada de lápiz 194">
                  <a:extLst>
                    <a:ext uri="{FF2B5EF4-FFF2-40B4-BE49-F238E27FC236}">
                      <a16:creationId xmlns:a16="http://schemas.microsoft.com/office/drawing/2014/main" id="{FE5245DB-BACD-437C-9575-01E46C385C5A}"/>
                    </a:ext>
                  </a:extLst>
                </p14:cNvPr>
                <p14:cNvContentPartPr/>
                <p14:nvPr/>
              </p14:nvContentPartPr>
              <p14:xfrm>
                <a:off x="7495710" y="5024145"/>
                <a:ext cx="58320" cy="89640"/>
              </p14:xfrm>
            </p:contentPart>
          </mc:Choice>
          <mc:Fallback>
            <p:pic>
              <p:nvPicPr>
                <p:cNvPr id="195" name="Entrada de lápiz 194">
                  <a:extLst>
                    <a:ext uri="{FF2B5EF4-FFF2-40B4-BE49-F238E27FC236}">
                      <a16:creationId xmlns:a16="http://schemas.microsoft.com/office/drawing/2014/main" id="{FE5245DB-BACD-437C-9575-01E46C385C5A}"/>
                    </a:ext>
                  </a:extLst>
                </p:cNvPr>
                <p:cNvPicPr/>
                <p:nvPr/>
              </p:nvPicPr>
              <p:blipFill>
                <a:blip r:embed="rId296"/>
                <a:stretch>
                  <a:fillRect/>
                </a:stretch>
              </p:blipFill>
              <p:spPr>
                <a:xfrm>
                  <a:off x="7487070" y="5015505"/>
                  <a:ext cx="75960" cy="107280"/>
                </a:xfrm>
                <a:prstGeom prst="rect">
                  <a:avLst/>
                </a:prstGeom>
              </p:spPr>
            </p:pic>
          </mc:Fallback>
        </mc:AlternateContent>
        <mc:AlternateContent xmlns:mc="http://schemas.openxmlformats.org/markup-compatibility/2006">
          <mc:Choice xmlns:p14="http://schemas.microsoft.com/office/powerpoint/2010/main" Requires="p14">
            <p:contentPart p14:bwMode="auto" r:id="rId297">
              <p14:nvContentPartPr>
                <p14:cNvPr id="196" name="Entrada de lápiz 195">
                  <a:extLst>
                    <a:ext uri="{FF2B5EF4-FFF2-40B4-BE49-F238E27FC236}">
                      <a16:creationId xmlns:a16="http://schemas.microsoft.com/office/drawing/2014/main" id="{1EF6C2C2-238A-4CC6-8438-28047B454181}"/>
                    </a:ext>
                  </a:extLst>
                </p14:cNvPr>
                <p14:cNvContentPartPr/>
                <p14:nvPr/>
              </p14:nvContentPartPr>
              <p14:xfrm>
                <a:off x="7429110" y="5114865"/>
                <a:ext cx="275760" cy="57600"/>
              </p14:xfrm>
            </p:contentPart>
          </mc:Choice>
          <mc:Fallback>
            <p:pic>
              <p:nvPicPr>
                <p:cNvPr id="196" name="Entrada de lápiz 195">
                  <a:extLst>
                    <a:ext uri="{FF2B5EF4-FFF2-40B4-BE49-F238E27FC236}">
                      <a16:creationId xmlns:a16="http://schemas.microsoft.com/office/drawing/2014/main" id="{1EF6C2C2-238A-4CC6-8438-28047B454181}"/>
                    </a:ext>
                  </a:extLst>
                </p:cNvPr>
                <p:cNvPicPr/>
                <p:nvPr/>
              </p:nvPicPr>
              <p:blipFill>
                <a:blip r:embed="rId298"/>
                <a:stretch>
                  <a:fillRect/>
                </a:stretch>
              </p:blipFill>
              <p:spPr>
                <a:xfrm>
                  <a:off x="7420470" y="5105865"/>
                  <a:ext cx="293400" cy="75240"/>
                </a:xfrm>
                <a:prstGeom prst="rect">
                  <a:avLst/>
                </a:prstGeom>
              </p:spPr>
            </p:pic>
          </mc:Fallback>
        </mc:AlternateContent>
        <mc:AlternateContent xmlns:mc="http://schemas.openxmlformats.org/markup-compatibility/2006">
          <mc:Choice xmlns:p14="http://schemas.microsoft.com/office/powerpoint/2010/main" Requires="p14">
            <p:contentPart p14:bwMode="auto" r:id="rId299">
              <p14:nvContentPartPr>
                <p14:cNvPr id="197" name="Entrada de lápiz 196">
                  <a:extLst>
                    <a:ext uri="{FF2B5EF4-FFF2-40B4-BE49-F238E27FC236}">
                      <a16:creationId xmlns:a16="http://schemas.microsoft.com/office/drawing/2014/main" id="{506269DA-710E-4A4C-9337-E44A670995C9}"/>
                    </a:ext>
                  </a:extLst>
                </p14:cNvPr>
                <p14:cNvContentPartPr/>
                <p14:nvPr/>
              </p14:nvContentPartPr>
              <p14:xfrm>
                <a:off x="7455030" y="5221065"/>
                <a:ext cx="51480" cy="64440"/>
              </p14:xfrm>
            </p:contentPart>
          </mc:Choice>
          <mc:Fallback>
            <p:pic>
              <p:nvPicPr>
                <p:cNvPr id="197" name="Entrada de lápiz 196">
                  <a:extLst>
                    <a:ext uri="{FF2B5EF4-FFF2-40B4-BE49-F238E27FC236}">
                      <a16:creationId xmlns:a16="http://schemas.microsoft.com/office/drawing/2014/main" id="{506269DA-710E-4A4C-9337-E44A670995C9}"/>
                    </a:ext>
                  </a:extLst>
                </p:cNvPr>
                <p:cNvPicPr/>
                <p:nvPr/>
              </p:nvPicPr>
              <p:blipFill>
                <a:blip r:embed="rId300"/>
                <a:stretch>
                  <a:fillRect/>
                </a:stretch>
              </p:blipFill>
              <p:spPr>
                <a:xfrm>
                  <a:off x="7446390" y="5212425"/>
                  <a:ext cx="69120" cy="82080"/>
                </a:xfrm>
                <a:prstGeom prst="rect">
                  <a:avLst/>
                </a:prstGeom>
              </p:spPr>
            </p:pic>
          </mc:Fallback>
        </mc:AlternateContent>
        <mc:AlternateContent xmlns:mc="http://schemas.openxmlformats.org/markup-compatibility/2006">
          <mc:Choice xmlns:p14="http://schemas.microsoft.com/office/powerpoint/2010/main" Requires="p14">
            <p:contentPart p14:bwMode="auto" r:id="rId301">
              <p14:nvContentPartPr>
                <p14:cNvPr id="198" name="Entrada de lápiz 197">
                  <a:extLst>
                    <a:ext uri="{FF2B5EF4-FFF2-40B4-BE49-F238E27FC236}">
                      <a16:creationId xmlns:a16="http://schemas.microsoft.com/office/drawing/2014/main" id="{A17B6C16-5CDB-43C4-9AB8-BD0D4C0474B6}"/>
                    </a:ext>
                  </a:extLst>
                </p14:cNvPr>
                <p14:cNvContentPartPr/>
                <p14:nvPr/>
              </p14:nvContentPartPr>
              <p14:xfrm>
                <a:off x="7562310" y="5209545"/>
                <a:ext cx="51480" cy="20520"/>
              </p14:xfrm>
            </p:contentPart>
          </mc:Choice>
          <mc:Fallback>
            <p:pic>
              <p:nvPicPr>
                <p:cNvPr id="198" name="Entrada de lápiz 197">
                  <a:extLst>
                    <a:ext uri="{FF2B5EF4-FFF2-40B4-BE49-F238E27FC236}">
                      <a16:creationId xmlns:a16="http://schemas.microsoft.com/office/drawing/2014/main" id="{A17B6C16-5CDB-43C4-9AB8-BD0D4C0474B6}"/>
                    </a:ext>
                  </a:extLst>
                </p:cNvPr>
                <p:cNvPicPr/>
                <p:nvPr/>
              </p:nvPicPr>
              <p:blipFill>
                <a:blip r:embed="rId302"/>
                <a:stretch>
                  <a:fillRect/>
                </a:stretch>
              </p:blipFill>
              <p:spPr>
                <a:xfrm>
                  <a:off x="7553670" y="5200905"/>
                  <a:ext cx="69120" cy="38160"/>
                </a:xfrm>
                <a:prstGeom prst="rect">
                  <a:avLst/>
                </a:prstGeom>
              </p:spPr>
            </p:pic>
          </mc:Fallback>
        </mc:AlternateContent>
        <mc:AlternateContent xmlns:mc="http://schemas.openxmlformats.org/markup-compatibility/2006">
          <mc:Choice xmlns:p14="http://schemas.microsoft.com/office/powerpoint/2010/main" Requires="p14">
            <p:contentPart p14:bwMode="auto" r:id="rId303">
              <p14:nvContentPartPr>
                <p14:cNvPr id="199" name="Entrada de lápiz 198">
                  <a:extLst>
                    <a:ext uri="{FF2B5EF4-FFF2-40B4-BE49-F238E27FC236}">
                      <a16:creationId xmlns:a16="http://schemas.microsoft.com/office/drawing/2014/main" id="{2EC3983A-10B7-4AD7-995A-6F76894F7541}"/>
                    </a:ext>
                  </a:extLst>
                </p14:cNvPr>
                <p14:cNvContentPartPr/>
                <p14:nvPr/>
              </p14:nvContentPartPr>
              <p14:xfrm>
                <a:off x="7610190" y="5171745"/>
                <a:ext cx="19080" cy="84960"/>
              </p14:xfrm>
            </p:contentPart>
          </mc:Choice>
          <mc:Fallback>
            <p:pic>
              <p:nvPicPr>
                <p:cNvPr id="199" name="Entrada de lápiz 198">
                  <a:extLst>
                    <a:ext uri="{FF2B5EF4-FFF2-40B4-BE49-F238E27FC236}">
                      <a16:creationId xmlns:a16="http://schemas.microsoft.com/office/drawing/2014/main" id="{2EC3983A-10B7-4AD7-995A-6F76894F7541}"/>
                    </a:ext>
                  </a:extLst>
                </p:cNvPr>
                <p:cNvPicPr/>
                <p:nvPr/>
              </p:nvPicPr>
              <p:blipFill>
                <a:blip r:embed="rId304"/>
                <a:stretch>
                  <a:fillRect/>
                </a:stretch>
              </p:blipFill>
              <p:spPr>
                <a:xfrm>
                  <a:off x="7601550" y="5163105"/>
                  <a:ext cx="3672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05">
              <p14:nvContentPartPr>
                <p14:cNvPr id="200" name="Entrada de lápiz 199">
                  <a:extLst>
                    <a:ext uri="{FF2B5EF4-FFF2-40B4-BE49-F238E27FC236}">
                      <a16:creationId xmlns:a16="http://schemas.microsoft.com/office/drawing/2014/main" id="{990B7AFA-DE70-4B09-894B-B6E81C0AD017}"/>
                    </a:ext>
                  </a:extLst>
                </p14:cNvPr>
                <p14:cNvContentPartPr/>
                <p14:nvPr/>
              </p14:nvContentPartPr>
              <p14:xfrm>
                <a:off x="7635750" y="5247705"/>
                <a:ext cx="12960" cy="82080"/>
              </p14:xfrm>
            </p:contentPart>
          </mc:Choice>
          <mc:Fallback>
            <p:pic>
              <p:nvPicPr>
                <p:cNvPr id="200" name="Entrada de lápiz 199">
                  <a:extLst>
                    <a:ext uri="{FF2B5EF4-FFF2-40B4-BE49-F238E27FC236}">
                      <a16:creationId xmlns:a16="http://schemas.microsoft.com/office/drawing/2014/main" id="{990B7AFA-DE70-4B09-894B-B6E81C0AD017}"/>
                    </a:ext>
                  </a:extLst>
                </p:cNvPr>
                <p:cNvPicPr/>
                <p:nvPr/>
              </p:nvPicPr>
              <p:blipFill>
                <a:blip r:embed="rId306"/>
                <a:stretch>
                  <a:fillRect/>
                </a:stretch>
              </p:blipFill>
              <p:spPr>
                <a:xfrm>
                  <a:off x="7627110" y="5239065"/>
                  <a:ext cx="30600" cy="99720"/>
                </a:xfrm>
                <a:prstGeom prst="rect">
                  <a:avLst/>
                </a:prstGeom>
              </p:spPr>
            </p:pic>
          </mc:Fallback>
        </mc:AlternateContent>
        <mc:AlternateContent xmlns:mc="http://schemas.openxmlformats.org/markup-compatibility/2006">
          <mc:Choice xmlns:p14="http://schemas.microsoft.com/office/powerpoint/2010/main" Requires="p14">
            <p:contentPart p14:bwMode="auto" r:id="rId307">
              <p14:nvContentPartPr>
                <p14:cNvPr id="201" name="Entrada de lápiz 200">
                  <a:extLst>
                    <a:ext uri="{FF2B5EF4-FFF2-40B4-BE49-F238E27FC236}">
                      <a16:creationId xmlns:a16="http://schemas.microsoft.com/office/drawing/2014/main" id="{758FF59D-02CE-424D-9B8B-D58692B7BCB3}"/>
                    </a:ext>
                  </a:extLst>
                </p14:cNvPr>
                <p14:cNvContentPartPr/>
                <p14:nvPr/>
              </p14:nvContentPartPr>
              <p14:xfrm>
                <a:off x="7698030" y="5171745"/>
                <a:ext cx="64440" cy="54720"/>
              </p14:xfrm>
            </p:contentPart>
          </mc:Choice>
          <mc:Fallback>
            <p:pic>
              <p:nvPicPr>
                <p:cNvPr id="201" name="Entrada de lápiz 200">
                  <a:extLst>
                    <a:ext uri="{FF2B5EF4-FFF2-40B4-BE49-F238E27FC236}">
                      <a16:creationId xmlns:a16="http://schemas.microsoft.com/office/drawing/2014/main" id="{758FF59D-02CE-424D-9B8B-D58692B7BCB3}"/>
                    </a:ext>
                  </a:extLst>
                </p:cNvPr>
                <p:cNvPicPr/>
                <p:nvPr/>
              </p:nvPicPr>
              <p:blipFill>
                <a:blip r:embed="rId308"/>
                <a:stretch>
                  <a:fillRect/>
                </a:stretch>
              </p:blipFill>
              <p:spPr>
                <a:xfrm>
                  <a:off x="7689390" y="5162745"/>
                  <a:ext cx="82080" cy="72360"/>
                </a:xfrm>
                <a:prstGeom prst="rect">
                  <a:avLst/>
                </a:prstGeom>
              </p:spPr>
            </p:pic>
          </mc:Fallback>
        </mc:AlternateContent>
        <mc:AlternateContent xmlns:mc="http://schemas.openxmlformats.org/markup-compatibility/2006">
          <mc:Choice xmlns:p14="http://schemas.microsoft.com/office/powerpoint/2010/main" Requires="p14">
            <p:contentPart p14:bwMode="auto" r:id="rId309">
              <p14:nvContentPartPr>
                <p14:cNvPr id="202" name="Entrada de lápiz 201">
                  <a:extLst>
                    <a:ext uri="{FF2B5EF4-FFF2-40B4-BE49-F238E27FC236}">
                      <a16:creationId xmlns:a16="http://schemas.microsoft.com/office/drawing/2014/main" id="{D015FFE0-7C6B-4BC6-8A78-B5437EC0A029}"/>
                    </a:ext>
                  </a:extLst>
                </p14:cNvPr>
                <p14:cNvContentPartPr/>
                <p14:nvPr/>
              </p14:nvContentPartPr>
              <p14:xfrm>
                <a:off x="7686510" y="5227905"/>
                <a:ext cx="77040" cy="85680"/>
              </p14:xfrm>
            </p:contentPart>
          </mc:Choice>
          <mc:Fallback>
            <p:pic>
              <p:nvPicPr>
                <p:cNvPr id="202" name="Entrada de lápiz 201">
                  <a:extLst>
                    <a:ext uri="{FF2B5EF4-FFF2-40B4-BE49-F238E27FC236}">
                      <a16:creationId xmlns:a16="http://schemas.microsoft.com/office/drawing/2014/main" id="{D015FFE0-7C6B-4BC6-8A78-B5437EC0A029}"/>
                    </a:ext>
                  </a:extLst>
                </p:cNvPr>
                <p:cNvPicPr/>
                <p:nvPr/>
              </p:nvPicPr>
              <p:blipFill>
                <a:blip r:embed="rId310"/>
                <a:stretch>
                  <a:fillRect/>
                </a:stretch>
              </p:blipFill>
              <p:spPr>
                <a:xfrm>
                  <a:off x="7677510" y="5219265"/>
                  <a:ext cx="94680" cy="103320"/>
                </a:xfrm>
                <a:prstGeom prst="rect">
                  <a:avLst/>
                </a:prstGeom>
              </p:spPr>
            </p:pic>
          </mc:Fallback>
        </mc:AlternateContent>
        <mc:AlternateContent xmlns:mc="http://schemas.openxmlformats.org/markup-compatibility/2006">
          <mc:Choice xmlns:p14="http://schemas.microsoft.com/office/powerpoint/2010/main" Requires="p14">
            <p:contentPart p14:bwMode="auto" r:id="rId311">
              <p14:nvContentPartPr>
                <p14:cNvPr id="203" name="Entrada de lápiz 202">
                  <a:extLst>
                    <a:ext uri="{FF2B5EF4-FFF2-40B4-BE49-F238E27FC236}">
                      <a16:creationId xmlns:a16="http://schemas.microsoft.com/office/drawing/2014/main" id="{EA447CFB-4C23-4F75-B98D-75736E5025AA}"/>
                    </a:ext>
                  </a:extLst>
                </p14:cNvPr>
                <p14:cNvContentPartPr/>
                <p14:nvPr/>
              </p14:nvContentPartPr>
              <p14:xfrm>
                <a:off x="7785150" y="5124225"/>
                <a:ext cx="56880" cy="19800"/>
              </p14:xfrm>
            </p:contentPart>
          </mc:Choice>
          <mc:Fallback>
            <p:pic>
              <p:nvPicPr>
                <p:cNvPr id="203" name="Entrada de lápiz 202">
                  <a:extLst>
                    <a:ext uri="{FF2B5EF4-FFF2-40B4-BE49-F238E27FC236}">
                      <a16:creationId xmlns:a16="http://schemas.microsoft.com/office/drawing/2014/main" id="{EA447CFB-4C23-4F75-B98D-75736E5025AA}"/>
                    </a:ext>
                  </a:extLst>
                </p:cNvPr>
                <p:cNvPicPr/>
                <p:nvPr/>
              </p:nvPicPr>
              <p:blipFill>
                <a:blip r:embed="rId312"/>
                <a:stretch>
                  <a:fillRect/>
                </a:stretch>
              </p:blipFill>
              <p:spPr>
                <a:xfrm>
                  <a:off x="7776510" y="5115225"/>
                  <a:ext cx="7452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13">
              <p14:nvContentPartPr>
                <p14:cNvPr id="204" name="Entrada de lápiz 203">
                  <a:extLst>
                    <a:ext uri="{FF2B5EF4-FFF2-40B4-BE49-F238E27FC236}">
                      <a16:creationId xmlns:a16="http://schemas.microsoft.com/office/drawing/2014/main" id="{AD6B9D00-78D1-44E1-B9A8-2B99256D0FBE}"/>
                    </a:ext>
                  </a:extLst>
                </p14:cNvPr>
                <p14:cNvContentPartPr/>
                <p14:nvPr/>
              </p14:nvContentPartPr>
              <p14:xfrm>
                <a:off x="7819710" y="5175345"/>
                <a:ext cx="32760" cy="6120"/>
              </p14:xfrm>
            </p:contentPart>
          </mc:Choice>
          <mc:Fallback>
            <p:pic>
              <p:nvPicPr>
                <p:cNvPr id="204" name="Entrada de lápiz 203">
                  <a:extLst>
                    <a:ext uri="{FF2B5EF4-FFF2-40B4-BE49-F238E27FC236}">
                      <a16:creationId xmlns:a16="http://schemas.microsoft.com/office/drawing/2014/main" id="{AD6B9D00-78D1-44E1-B9A8-2B99256D0FBE}"/>
                    </a:ext>
                  </a:extLst>
                </p:cNvPr>
                <p:cNvPicPr/>
                <p:nvPr/>
              </p:nvPicPr>
              <p:blipFill>
                <a:blip r:embed="rId314"/>
                <a:stretch>
                  <a:fillRect/>
                </a:stretch>
              </p:blipFill>
              <p:spPr>
                <a:xfrm>
                  <a:off x="7811070" y="5166705"/>
                  <a:ext cx="50400" cy="23760"/>
                </a:xfrm>
                <a:prstGeom prst="rect">
                  <a:avLst/>
                </a:prstGeom>
              </p:spPr>
            </p:pic>
          </mc:Fallback>
        </mc:AlternateContent>
        <mc:AlternateContent xmlns:mc="http://schemas.openxmlformats.org/markup-compatibility/2006">
          <mc:Choice xmlns:p14="http://schemas.microsoft.com/office/powerpoint/2010/main" Requires="p14">
            <p:contentPart p14:bwMode="auto" r:id="rId315">
              <p14:nvContentPartPr>
                <p14:cNvPr id="217" name="Entrada de lápiz 216">
                  <a:extLst>
                    <a:ext uri="{FF2B5EF4-FFF2-40B4-BE49-F238E27FC236}">
                      <a16:creationId xmlns:a16="http://schemas.microsoft.com/office/drawing/2014/main" id="{EF19C480-1C68-4AB9-BFC0-F04D8556961F}"/>
                    </a:ext>
                  </a:extLst>
                </p14:cNvPr>
                <p14:cNvContentPartPr/>
                <p14:nvPr/>
              </p14:nvContentPartPr>
              <p14:xfrm>
                <a:off x="7934550" y="5075625"/>
                <a:ext cx="143640" cy="135000"/>
              </p14:xfrm>
            </p:contentPart>
          </mc:Choice>
          <mc:Fallback>
            <p:pic>
              <p:nvPicPr>
                <p:cNvPr id="217" name="Entrada de lápiz 216">
                  <a:extLst>
                    <a:ext uri="{FF2B5EF4-FFF2-40B4-BE49-F238E27FC236}">
                      <a16:creationId xmlns:a16="http://schemas.microsoft.com/office/drawing/2014/main" id="{EF19C480-1C68-4AB9-BFC0-F04D8556961F}"/>
                    </a:ext>
                  </a:extLst>
                </p:cNvPr>
                <p:cNvPicPr/>
                <p:nvPr/>
              </p:nvPicPr>
              <p:blipFill>
                <a:blip r:embed="rId316"/>
                <a:stretch>
                  <a:fillRect/>
                </a:stretch>
              </p:blipFill>
              <p:spPr>
                <a:xfrm>
                  <a:off x="7925550" y="5066625"/>
                  <a:ext cx="161280" cy="152640"/>
                </a:xfrm>
                <a:prstGeom prst="rect">
                  <a:avLst/>
                </a:prstGeom>
              </p:spPr>
            </p:pic>
          </mc:Fallback>
        </mc:AlternateContent>
        <mc:AlternateContent xmlns:mc="http://schemas.openxmlformats.org/markup-compatibility/2006">
          <mc:Choice xmlns:p14="http://schemas.microsoft.com/office/powerpoint/2010/main" Requires="p14">
            <p:contentPart p14:bwMode="auto" r:id="rId317">
              <p14:nvContentPartPr>
                <p14:cNvPr id="218" name="Entrada de lápiz 217">
                  <a:extLst>
                    <a:ext uri="{FF2B5EF4-FFF2-40B4-BE49-F238E27FC236}">
                      <a16:creationId xmlns:a16="http://schemas.microsoft.com/office/drawing/2014/main" id="{1B602952-307D-4BE4-A4C5-CEFE70D83F89}"/>
                    </a:ext>
                  </a:extLst>
                </p14:cNvPr>
                <p14:cNvContentPartPr/>
                <p14:nvPr/>
              </p14:nvContentPartPr>
              <p14:xfrm>
                <a:off x="7997550" y="5181105"/>
                <a:ext cx="117720" cy="115560"/>
              </p14:xfrm>
            </p:contentPart>
          </mc:Choice>
          <mc:Fallback>
            <p:pic>
              <p:nvPicPr>
                <p:cNvPr id="218" name="Entrada de lápiz 217">
                  <a:extLst>
                    <a:ext uri="{FF2B5EF4-FFF2-40B4-BE49-F238E27FC236}">
                      <a16:creationId xmlns:a16="http://schemas.microsoft.com/office/drawing/2014/main" id="{1B602952-307D-4BE4-A4C5-CEFE70D83F89}"/>
                    </a:ext>
                  </a:extLst>
                </p:cNvPr>
                <p:cNvPicPr/>
                <p:nvPr/>
              </p:nvPicPr>
              <p:blipFill>
                <a:blip r:embed="rId318"/>
                <a:stretch>
                  <a:fillRect/>
                </a:stretch>
              </p:blipFill>
              <p:spPr>
                <a:xfrm>
                  <a:off x="7988550" y="5172465"/>
                  <a:ext cx="1353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19">
              <p14:nvContentPartPr>
                <p14:cNvPr id="219" name="Entrada de lápiz 218">
                  <a:extLst>
                    <a:ext uri="{FF2B5EF4-FFF2-40B4-BE49-F238E27FC236}">
                      <a16:creationId xmlns:a16="http://schemas.microsoft.com/office/drawing/2014/main" id="{955B8960-74C5-40FF-91DD-5A8E451C31C4}"/>
                    </a:ext>
                  </a:extLst>
                </p14:cNvPr>
                <p14:cNvContentPartPr/>
                <p14:nvPr/>
              </p14:nvContentPartPr>
              <p14:xfrm>
                <a:off x="8115630" y="5074545"/>
                <a:ext cx="105480" cy="115200"/>
              </p14:xfrm>
            </p:contentPart>
          </mc:Choice>
          <mc:Fallback>
            <p:pic>
              <p:nvPicPr>
                <p:cNvPr id="219" name="Entrada de lápiz 218">
                  <a:extLst>
                    <a:ext uri="{FF2B5EF4-FFF2-40B4-BE49-F238E27FC236}">
                      <a16:creationId xmlns:a16="http://schemas.microsoft.com/office/drawing/2014/main" id="{955B8960-74C5-40FF-91DD-5A8E451C31C4}"/>
                    </a:ext>
                  </a:extLst>
                </p:cNvPr>
                <p:cNvPicPr/>
                <p:nvPr/>
              </p:nvPicPr>
              <p:blipFill>
                <a:blip r:embed="rId320"/>
                <a:stretch>
                  <a:fillRect/>
                </a:stretch>
              </p:blipFill>
              <p:spPr>
                <a:xfrm>
                  <a:off x="8106630" y="5065545"/>
                  <a:ext cx="123120" cy="132840"/>
                </a:xfrm>
                <a:prstGeom prst="rect">
                  <a:avLst/>
                </a:prstGeom>
              </p:spPr>
            </p:pic>
          </mc:Fallback>
        </mc:AlternateContent>
        <mc:AlternateContent xmlns:mc="http://schemas.openxmlformats.org/markup-compatibility/2006">
          <mc:Choice xmlns:p14="http://schemas.microsoft.com/office/powerpoint/2010/main" Requires="p14">
            <p:contentPart p14:bwMode="auto" r:id="rId321">
              <p14:nvContentPartPr>
                <p14:cNvPr id="221" name="Entrada de lápiz 220">
                  <a:extLst>
                    <a:ext uri="{FF2B5EF4-FFF2-40B4-BE49-F238E27FC236}">
                      <a16:creationId xmlns:a16="http://schemas.microsoft.com/office/drawing/2014/main" id="{7CA3ADD9-6B13-46D8-A16D-F29146803224}"/>
                    </a:ext>
                  </a:extLst>
                </p14:cNvPr>
                <p14:cNvContentPartPr/>
                <p14:nvPr/>
              </p14:nvContentPartPr>
              <p14:xfrm>
                <a:off x="8183670" y="5066985"/>
                <a:ext cx="122040" cy="156960"/>
              </p14:xfrm>
            </p:contentPart>
          </mc:Choice>
          <mc:Fallback>
            <p:pic>
              <p:nvPicPr>
                <p:cNvPr id="221" name="Entrada de lápiz 220">
                  <a:extLst>
                    <a:ext uri="{FF2B5EF4-FFF2-40B4-BE49-F238E27FC236}">
                      <a16:creationId xmlns:a16="http://schemas.microsoft.com/office/drawing/2014/main" id="{7CA3ADD9-6B13-46D8-A16D-F29146803224}"/>
                    </a:ext>
                  </a:extLst>
                </p:cNvPr>
                <p:cNvPicPr/>
                <p:nvPr/>
              </p:nvPicPr>
              <p:blipFill>
                <a:blip r:embed="rId322"/>
                <a:stretch>
                  <a:fillRect/>
                </a:stretch>
              </p:blipFill>
              <p:spPr>
                <a:xfrm>
                  <a:off x="8174670" y="5057985"/>
                  <a:ext cx="139680" cy="174600"/>
                </a:xfrm>
                <a:prstGeom prst="rect">
                  <a:avLst/>
                </a:prstGeom>
              </p:spPr>
            </p:pic>
          </mc:Fallback>
        </mc:AlternateContent>
        <mc:AlternateContent xmlns:mc="http://schemas.openxmlformats.org/markup-compatibility/2006">
          <mc:Choice xmlns:p14="http://schemas.microsoft.com/office/powerpoint/2010/main" Requires="p14">
            <p:contentPart p14:bwMode="auto" r:id="rId323">
              <p14:nvContentPartPr>
                <p14:cNvPr id="222" name="Entrada de lápiz 221">
                  <a:extLst>
                    <a:ext uri="{FF2B5EF4-FFF2-40B4-BE49-F238E27FC236}">
                      <a16:creationId xmlns:a16="http://schemas.microsoft.com/office/drawing/2014/main" id="{68F97A8A-CEFA-46D1-8AEB-1CC597D632D4}"/>
                    </a:ext>
                  </a:extLst>
                </p14:cNvPr>
                <p14:cNvContentPartPr/>
                <p14:nvPr/>
              </p14:nvContentPartPr>
              <p14:xfrm>
                <a:off x="8305350" y="5054385"/>
                <a:ext cx="118080" cy="189000"/>
              </p14:xfrm>
            </p:contentPart>
          </mc:Choice>
          <mc:Fallback>
            <p:pic>
              <p:nvPicPr>
                <p:cNvPr id="222" name="Entrada de lápiz 221">
                  <a:extLst>
                    <a:ext uri="{FF2B5EF4-FFF2-40B4-BE49-F238E27FC236}">
                      <a16:creationId xmlns:a16="http://schemas.microsoft.com/office/drawing/2014/main" id="{68F97A8A-CEFA-46D1-8AEB-1CC597D632D4}"/>
                    </a:ext>
                  </a:extLst>
                </p:cNvPr>
                <p:cNvPicPr/>
                <p:nvPr/>
              </p:nvPicPr>
              <p:blipFill>
                <a:blip r:embed="rId324"/>
                <a:stretch>
                  <a:fillRect/>
                </a:stretch>
              </p:blipFill>
              <p:spPr>
                <a:xfrm>
                  <a:off x="8296350" y="5045385"/>
                  <a:ext cx="135720" cy="206640"/>
                </a:xfrm>
                <a:prstGeom prst="rect">
                  <a:avLst/>
                </a:prstGeom>
              </p:spPr>
            </p:pic>
          </mc:Fallback>
        </mc:AlternateContent>
        <mc:AlternateContent xmlns:mc="http://schemas.openxmlformats.org/markup-compatibility/2006">
          <mc:Choice xmlns:p14="http://schemas.microsoft.com/office/powerpoint/2010/main" Requires="p14">
            <p:contentPart p14:bwMode="auto" r:id="rId325">
              <p14:nvContentPartPr>
                <p14:cNvPr id="223" name="Entrada de lápiz 222">
                  <a:extLst>
                    <a:ext uri="{FF2B5EF4-FFF2-40B4-BE49-F238E27FC236}">
                      <a16:creationId xmlns:a16="http://schemas.microsoft.com/office/drawing/2014/main" id="{246573B9-C724-4367-AB3E-AEAE190CB45E}"/>
                    </a:ext>
                  </a:extLst>
                </p14:cNvPr>
                <p14:cNvContentPartPr/>
                <p14:nvPr/>
              </p14:nvContentPartPr>
              <p14:xfrm>
                <a:off x="8320830" y="5124225"/>
                <a:ext cx="136440" cy="28800"/>
              </p14:xfrm>
            </p:contentPart>
          </mc:Choice>
          <mc:Fallback>
            <p:pic>
              <p:nvPicPr>
                <p:cNvPr id="223" name="Entrada de lápiz 222">
                  <a:extLst>
                    <a:ext uri="{FF2B5EF4-FFF2-40B4-BE49-F238E27FC236}">
                      <a16:creationId xmlns:a16="http://schemas.microsoft.com/office/drawing/2014/main" id="{246573B9-C724-4367-AB3E-AEAE190CB45E}"/>
                    </a:ext>
                  </a:extLst>
                </p:cNvPr>
                <p:cNvPicPr/>
                <p:nvPr/>
              </p:nvPicPr>
              <p:blipFill>
                <a:blip r:embed="rId326"/>
                <a:stretch>
                  <a:fillRect/>
                </a:stretch>
              </p:blipFill>
              <p:spPr>
                <a:xfrm>
                  <a:off x="8311830" y="5115225"/>
                  <a:ext cx="154080" cy="46440"/>
                </a:xfrm>
                <a:prstGeom prst="rect">
                  <a:avLst/>
                </a:prstGeom>
              </p:spPr>
            </p:pic>
          </mc:Fallback>
        </mc:AlternateContent>
      </p:grpSp>
      <p:grpSp>
        <p:nvGrpSpPr>
          <p:cNvPr id="229" name="Grupo 228">
            <a:extLst>
              <a:ext uri="{FF2B5EF4-FFF2-40B4-BE49-F238E27FC236}">
                <a16:creationId xmlns:a16="http://schemas.microsoft.com/office/drawing/2014/main" id="{8A92E498-7FE6-4782-9B19-B898DBC9B6FB}"/>
              </a:ext>
            </a:extLst>
          </p:cNvPr>
          <p:cNvGrpSpPr/>
          <p:nvPr/>
        </p:nvGrpSpPr>
        <p:grpSpPr>
          <a:xfrm>
            <a:off x="4847910" y="5456865"/>
            <a:ext cx="507240" cy="301320"/>
            <a:chOff x="4847910" y="5456865"/>
            <a:chExt cx="507240" cy="301320"/>
          </a:xfrm>
        </p:grpSpPr>
        <mc:AlternateContent xmlns:mc="http://schemas.openxmlformats.org/markup-compatibility/2006">
          <mc:Choice xmlns:p14="http://schemas.microsoft.com/office/powerpoint/2010/main" Requires="p14">
            <p:contentPart p14:bwMode="auto" r:id="rId327">
              <p14:nvContentPartPr>
                <p14:cNvPr id="225" name="Entrada de lápiz 224">
                  <a:extLst>
                    <a:ext uri="{FF2B5EF4-FFF2-40B4-BE49-F238E27FC236}">
                      <a16:creationId xmlns:a16="http://schemas.microsoft.com/office/drawing/2014/main" id="{2212BF02-6E31-45B9-9208-485C26FABEB9}"/>
                    </a:ext>
                  </a:extLst>
                </p14:cNvPr>
                <p14:cNvContentPartPr/>
                <p14:nvPr/>
              </p14:nvContentPartPr>
              <p14:xfrm>
                <a:off x="4847910" y="5457945"/>
                <a:ext cx="87840" cy="266040"/>
              </p14:xfrm>
            </p:contentPart>
          </mc:Choice>
          <mc:Fallback>
            <p:pic>
              <p:nvPicPr>
                <p:cNvPr id="225" name="Entrada de lápiz 224">
                  <a:extLst>
                    <a:ext uri="{FF2B5EF4-FFF2-40B4-BE49-F238E27FC236}">
                      <a16:creationId xmlns:a16="http://schemas.microsoft.com/office/drawing/2014/main" id="{2212BF02-6E31-45B9-9208-485C26FABEB9}"/>
                    </a:ext>
                  </a:extLst>
                </p:cNvPr>
                <p:cNvPicPr/>
                <p:nvPr/>
              </p:nvPicPr>
              <p:blipFill>
                <a:blip r:embed="rId328"/>
                <a:stretch>
                  <a:fillRect/>
                </a:stretch>
              </p:blipFill>
              <p:spPr>
                <a:xfrm>
                  <a:off x="4839270" y="5449305"/>
                  <a:ext cx="105480" cy="283680"/>
                </a:xfrm>
                <a:prstGeom prst="rect">
                  <a:avLst/>
                </a:prstGeom>
              </p:spPr>
            </p:pic>
          </mc:Fallback>
        </mc:AlternateContent>
        <mc:AlternateContent xmlns:mc="http://schemas.openxmlformats.org/markup-compatibility/2006">
          <mc:Choice xmlns:p14="http://schemas.microsoft.com/office/powerpoint/2010/main" Requires="p14">
            <p:contentPart p14:bwMode="auto" r:id="rId329">
              <p14:nvContentPartPr>
                <p14:cNvPr id="226" name="Entrada de lápiz 225">
                  <a:extLst>
                    <a:ext uri="{FF2B5EF4-FFF2-40B4-BE49-F238E27FC236}">
                      <a16:creationId xmlns:a16="http://schemas.microsoft.com/office/drawing/2014/main" id="{BA32CBA6-4315-4391-99BC-A8B454CAB5FE}"/>
                    </a:ext>
                  </a:extLst>
                </p14:cNvPr>
                <p14:cNvContentPartPr/>
                <p14:nvPr/>
              </p14:nvContentPartPr>
              <p14:xfrm>
                <a:off x="4952310" y="5491065"/>
                <a:ext cx="146160" cy="177120"/>
              </p14:xfrm>
            </p:contentPart>
          </mc:Choice>
          <mc:Fallback>
            <p:pic>
              <p:nvPicPr>
                <p:cNvPr id="226" name="Entrada de lápiz 225">
                  <a:extLst>
                    <a:ext uri="{FF2B5EF4-FFF2-40B4-BE49-F238E27FC236}">
                      <a16:creationId xmlns:a16="http://schemas.microsoft.com/office/drawing/2014/main" id="{BA32CBA6-4315-4391-99BC-A8B454CAB5FE}"/>
                    </a:ext>
                  </a:extLst>
                </p:cNvPr>
                <p:cNvPicPr/>
                <p:nvPr/>
              </p:nvPicPr>
              <p:blipFill>
                <a:blip r:embed="rId330"/>
                <a:stretch>
                  <a:fillRect/>
                </a:stretch>
              </p:blipFill>
              <p:spPr>
                <a:xfrm>
                  <a:off x="4943310" y="5482065"/>
                  <a:ext cx="163800" cy="194760"/>
                </a:xfrm>
                <a:prstGeom prst="rect">
                  <a:avLst/>
                </a:prstGeom>
              </p:spPr>
            </p:pic>
          </mc:Fallback>
        </mc:AlternateContent>
        <mc:AlternateContent xmlns:mc="http://schemas.openxmlformats.org/markup-compatibility/2006">
          <mc:Choice xmlns:p14="http://schemas.microsoft.com/office/powerpoint/2010/main" Requires="p14">
            <p:contentPart p14:bwMode="auto" r:id="rId331">
              <p14:nvContentPartPr>
                <p14:cNvPr id="227" name="Entrada de lápiz 226">
                  <a:extLst>
                    <a:ext uri="{FF2B5EF4-FFF2-40B4-BE49-F238E27FC236}">
                      <a16:creationId xmlns:a16="http://schemas.microsoft.com/office/drawing/2014/main" id="{B9FBC41A-5C0F-444D-9169-9420B1A03174}"/>
                    </a:ext>
                  </a:extLst>
                </p14:cNvPr>
                <p14:cNvContentPartPr/>
                <p14:nvPr/>
              </p14:nvContentPartPr>
              <p14:xfrm>
                <a:off x="5080470" y="5664585"/>
                <a:ext cx="82080" cy="93600"/>
              </p14:xfrm>
            </p:contentPart>
          </mc:Choice>
          <mc:Fallback>
            <p:pic>
              <p:nvPicPr>
                <p:cNvPr id="227" name="Entrada de lápiz 226">
                  <a:extLst>
                    <a:ext uri="{FF2B5EF4-FFF2-40B4-BE49-F238E27FC236}">
                      <a16:creationId xmlns:a16="http://schemas.microsoft.com/office/drawing/2014/main" id="{B9FBC41A-5C0F-444D-9169-9420B1A03174}"/>
                    </a:ext>
                  </a:extLst>
                </p:cNvPr>
                <p:cNvPicPr/>
                <p:nvPr/>
              </p:nvPicPr>
              <p:blipFill>
                <a:blip r:embed="rId332"/>
                <a:stretch>
                  <a:fillRect/>
                </a:stretch>
              </p:blipFill>
              <p:spPr>
                <a:xfrm>
                  <a:off x="5071470" y="5655945"/>
                  <a:ext cx="99720" cy="111240"/>
                </a:xfrm>
                <a:prstGeom prst="rect">
                  <a:avLst/>
                </a:prstGeom>
              </p:spPr>
            </p:pic>
          </mc:Fallback>
        </mc:AlternateContent>
        <mc:AlternateContent xmlns:mc="http://schemas.openxmlformats.org/markup-compatibility/2006">
          <mc:Choice xmlns:p14="http://schemas.microsoft.com/office/powerpoint/2010/main" Requires="p14">
            <p:contentPart p14:bwMode="auto" r:id="rId333">
              <p14:nvContentPartPr>
                <p14:cNvPr id="228" name="Entrada de lápiz 227">
                  <a:extLst>
                    <a:ext uri="{FF2B5EF4-FFF2-40B4-BE49-F238E27FC236}">
                      <a16:creationId xmlns:a16="http://schemas.microsoft.com/office/drawing/2014/main" id="{6EE69CAF-4A43-4244-94AB-13649B56D937}"/>
                    </a:ext>
                  </a:extLst>
                </p14:cNvPr>
                <p14:cNvContentPartPr/>
                <p14:nvPr/>
              </p14:nvContentPartPr>
              <p14:xfrm>
                <a:off x="5201790" y="5456865"/>
                <a:ext cx="153360" cy="196920"/>
              </p14:xfrm>
            </p:contentPart>
          </mc:Choice>
          <mc:Fallback>
            <p:pic>
              <p:nvPicPr>
                <p:cNvPr id="228" name="Entrada de lápiz 227">
                  <a:extLst>
                    <a:ext uri="{FF2B5EF4-FFF2-40B4-BE49-F238E27FC236}">
                      <a16:creationId xmlns:a16="http://schemas.microsoft.com/office/drawing/2014/main" id="{6EE69CAF-4A43-4244-94AB-13649B56D937}"/>
                    </a:ext>
                  </a:extLst>
                </p:cNvPr>
                <p:cNvPicPr/>
                <p:nvPr/>
              </p:nvPicPr>
              <p:blipFill>
                <a:blip r:embed="rId334"/>
                <a:stretch>
                  <a:fillRect/>
                </a:stretch>
              </p:blipFill>
              <p:spPr>
                <a:xfrm>
                  <a:off x="5193150" y="5448225"/>
                  <a:ext cx="171000" cy="214560"/>
                </a:xfrm>
                <a:prstGeom prst="rect">
                  <a:avLst/>
                </a:prstGeom>
              </p:spPr>
            </p:pic>
          </mc:Fallback>
        </mc:AlternateContent>
      </p:grpSp>
      <p:grpSp>
        <p:nvGrpSpPr>
          <p:cNvPr id="244" name="Grupo 243">
            <a:extLst>
              <a:ext uri="{FF2B5EF4-FFF2-40B4-BE49-F238E27FC236}">
                <a16:creationId xmlns:a16="http://schemas.microsoft.com/office/drawing/2014/main" id="{66155449-35D6-4AF3-8B2C-F61C612AB13E}"/>
              </a:ext>
            </a:extLst>
          </p:cNvPr>
          <p:cNvGrpSpPr/>
          <p:nvPr/>
        </p:nvGrpSpPr>
        <p:grpSpPr>
          <a:xfrm>
            <a:off x="6041670" y="5386665"/>
            <a:ext cx="1037520" cy="374760"/>
            <a:chOff x="6041670" y="5386665"/>
            <a:chExt cx="1037520" cy="374760"/>
          </a:xfrm>
        </p:grpSpPr>
        <mc:AlternateContent xmlns:mc="http://schemas.openxmlformats.org/markup-compatibility/2006">
          <mc:Choice xmlns:p14="http://schemas.microsoft.com/office/powerpoint/2010/main" Requires="p14">
            <p:contentPart p14:bwMode="auto" r:id="rId335">
              <p14:nvContentPartPr>
                <p14:cNvPr id="230" name="Entrada de lápiz 229">
                  <a:extLst>
                    <a:ext uri="{FF2B5EF4-FFF2-40B4-BE49-F238E27FC236}">
                      <a16:creationId xmlns:a16="http://schemas.microsoft.com/office/drawing/2014/main" id="{50B55243-E061-499F-BFFA-86D7ED8D1859}"/>
                    </a:ext>
                  </a:extLst>
                </p14:cNvPr>
                <p14:cNvContentPartPr/>
                <p14:nvPr/>
              </p14:nvContentPartPr>
              <p14:xfrm>
                <a:off x="6133470" y="5386665"/>
                <a:ext cx="100800" cy="118080"/>
              </p14:xfrm>
            </p:contentPart>
          </mc:Choice>
          <mc:Fallback>
            <p:pic>
              <p:nvPicPr>
                <p:cNvPr id="230" name="Entrada de lápiz 229">
                  <a:extLst>
                    <a:ext uri="{FF2B5EF4-FFF2-40B4-BE49-F238E27FC236}">
                      <a16:creationId xmlns:a16="http://schemas.microsoft.com/office/drawing/2014/main" id="{50B55243-E061-499F-BFFA-86D7ED8D1859}"/>
                    </a:ext>
                  </a:extLst>
                </p:cNvPr>
                <p:cNvPicPr/>
                <p:nvPr/>
              </p:nvPicPr>
              <p:blipFill>
                <a:blip r:embed="rId336"/>
                <a:stretch>
                  <a:fillRect/>
                </a:stretch>
              </p:blipFill>
              <p:spPr>
                <a:xfrm>
                  <a:off x="6124830" y="5377665"/>
                  <a:ext cx="11844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37">
              <p14:nvContentPartPr>
                <p14:cNvPr id="231" name="Entrada de lápiz 230">
                  <a:extLst>
                    <a:ext uri="{FF2B5EF4-FFF2-40B4-BE49-F238E27FC236}">
                      <a16:creationId xmlns:a16="http://schemas.microsoft.com/office/drawing/2014/main" id="{78D3BBAC-C6E5-42CD-B4BE-D6974036738E}"/>
                    </a:ext>
                  </a:extLst>
                </p14:cNvPr>
                <p14:cNvContentPartPr/>
                <p14:nvPr/>
              </p14:nvContentPartPr>
              <p14:xfrm>
                <a:off x="6054630" y="5524185"/>
                <a:ext cx="250200" cy="19800"/>
              </p14:xfrm>
            </p:contentPart>
          </mc:Choice>
          <mc:Fallback>
            <p:pic>
              <p:nvPicPr>
                <p:cNvPr id="231" name="Entrada de lápiz 230">
                  <a:extLst>
                    <a:ext uri="{FF2B5EF4-FFF2-40B4-BE49-F238E27FC236}">
                      <a16:creationId xmlns:a16="http://schemas.microsoft.com/office/drawing/2014/main" id="{78D3BBAC-C6E5-42CD-B4BE-D6974036738E}"/>
                    </a:ext>
                  </a:extLst>
                </p:cNvPr>
                <p:cNvPicPr/>
                <p:nvPr/>
              </p:nvPicPr>
              <p:blipFill>
                <a:blip r:embed="rId338"/>
                <a:stretch>
                  <a:fillRect/>
                </a:stretch>
              </p:blipFill>
              <p:spPr>
                <a:xfrm>
                  <a:off x="6045990" y="5515185"/>
                  <a:ext cx="267840" cy="37440"/>
                </a:xfrm>
                <a:prstGeom prst="rect">
                  <a:avLst/>
                </a:prstGeom>
              </p:spPr>
            </p:pic>
          </mc:Fallback>
        </mc:AlternateContent>
        <mc:AlternateContent xmlns:mc="http://schemas.openxmlformats.org/markup-compatibility/2006">
          <mc:Choice xmlns:p14="http://schemas.microsoft.com/office/powerpoint/2010/main" Requires="p14">
            <p:contentPart p14:bwMode="auto" r:id="rId339">
              <p14:nvContentPartPr>
                <p14:cNvPr id="232" name="Entrada de lápiz 231">
                  <a:extLst>
                    <a:ext uri="{FF2B5EF4-FFF2-40B4-BE49-F238E27FC236}">
                      <a16:creationId xmlns:a16="http://schemas.microsoft.com/office/drawing/2014/main" id="{CDA16233-098D-481C-8D4A-8403E6648538}"/>
                    </a:ext>
                  </a:extLst>
                </p14:cNvPr>
                <p14:cNvContentPartPr/>
                <p14:nvPr/>
              </p14:nvContentPartPr>
              <p14:xfrm>
                <a:off x="6041670" y="5592225"/>
                <a:ext cx="111240" cy="114120"/>
              </p14:xfrm>
            </p:contentPart>
          </mc:Choice>
          <mc:Fallback>
            <p:pic>
              <p:nvPicPr>
                <p:cNvPr id="232" name="Entrada de lápiz 231">
                  <a:extLst>
                    <a:ext uri="{FF2B5EF4-FFF2-40B4-BE49-F238E27FC236}">
                      <a16:creationId xmlns:a16="http://schemas.microsoft.com/office/drawing/2014/main" id="{CDA16233-098D-481C-8D4A-8403E6648538}"/>
                    </a:ext>
                  </a:extLst>
                </p:cNvPr>
                <p:cNvPicPr/>
                <p:nvPr/>
              </p:nvPicPr>
              <p:blipFill>
                <a:blip r:embed="rId340"/>
                <a:stretch>
                  <a:fillRect/>
                </a:stretch>
              </p:blipFill>
              <p:spPr>
                <a:xfrm>
                  <a:off x="6032670" y="5583225"/>
                  <a:ext cx="128880" cy="131760"/>
                </a:xfrm>
                <a:prstGeom prst="rect">
                  <a:avLst/>
                </a:prstGeom>
              </p:spPr>
            </p:pic>
          </mc:Fallback>
        </mc:AlternateContent>
        <mc:AlternateContent xmlns:mc="http://schemas.openxmlformats.org/markup-compatibility/2006">
          <mc:Choice xmlns:p14="http://schemas.microsoft.com/office/powerpoint/2010/main" Requires="p14">
            <p:contentPart p14:bwMode="auto" r:id="rId341">
              <p14:nvContentPartPr>
                <p14:cNvPr id="233" name="Entrada de lápiz 232">
                  <a:extLst>
                    <a:ext uri="{FF2B5EF4-FFF2-40B4-BE49-F238E27FC236}">
                      <a16:creationId xmlns:a16="http://schemas.microsoft.com/office/drawing/2014/main" id="{4D9D110E-A092-4A33-8800-EA3E5CE90C65}"/>
                    </a:ext>
                  </a:extLst>
                </p14:cNvPr>
                <p14:cNvContentPartPr/>
                <p14:nvPr/>
              </p14:nvContentPartPr>
              <p14:xfrm>
                <a:off x="6210150" y="5580345"/>
                <a:ext cx="65160" cy="118080"/>
              </p14:xfrm>
            </p:contentPart>
          </mc:Choice>
          <mc:Fallback>
            <p:pic>
              <p:nvPicPr>
                <p:cNvPr id="233" name="Entrada de lápiz 232">
                  <a:extLst>
                    <a:ext uri="{FF2B5EF4-FFF2-40B4-BE49-F238E27FC236}">
                      <a16:creationId xmlns:a16="http://schemas.microsoft.com/office/drawing/2014/main" id="{4D9D110E-A092-4A33-8800-EA3E5CE90C65}"/>
                    </a:ext>
                  </a:extLst>
                </p:cNvPr>
                <p:cNvPicPr/>
                <p:nvPr/>
              </p:nvPicPr>
              <p:blipFill>
                <a:blip r:embed="rId342"/>
                <a:stretch>
                  <a:fillRect/>
                </a:stretch>
              </p:blipFill>
              <p:spPr>
                <a:xfrm>
                  <a:off x="6201150" y="5571705"/>
                  <a:ext cx="82800" cy="135720"/>
                </a:xfrm>
                <a:prstGeom prst="rect">
                  <a:avLst/>
                </a:prstGeom>
              </p:spPr>
            </p:pic>
          </mc:Fallback>
        </mc:AlternateContent>
        <mc:AlternateContent xmlns:mc="http://schemas.openxmlformats.org/markup-compatibility/2006">
          <mc:Choice xmlns:p14="http://schemas.microsoft.com/office/powerpoint/2010/main" Requires="p14">
            <p:contentPart p14:bwMode="auto" r:id="rId343">
              <p14:nvContentPartPr>
                <p14:cNvPr id="234" name="Entrada de lápiz 233">
                  <a:extLst>
                    <a:ext uri="{FF2B5EF4-FFF2-40B4-BE49-F238E27FC236}">
                      <a16:creationId xmlns:a16="http://schemas.microsoft.com/office/drawing/2014/main" id="{2D502167-5DD4-44B0-9EB7-3D352F829D91}"/>
                    </a:ext>
                  </a:extLst>
                </p14:cNvPr>
                <p14:cNvContentPartPr/>
                <p14:nvPr/>
              </p14:nvContentPartPr>
              <p14:xfrm>
                <a:off x="6220950" y="5637945"/>
                <a:ext cx="61200" cy="10080"/>
              </p14:xfrm>
            </p:contentPart>
          </mc:Choice>
          <mc:Fallback>
            <p:pic>
              <p:nvPicPr>
                <p:cNvPr id="234" name="Entrada de lápiz 233">
                  <a:extLst>
                    <a:ext uri="{FF2B5EF4-FFF2-40B4-BE49-F238E27FC236}">
                      <a16:creationId xmlns:a16="http://schemas.microsoft.com/office/drawing/2014/main" id="{2D502167-5DD4-44B0-9EB7-3D352F829D91}"/>
                    </a:ext>
                  </a:extLst>
                </p:cNvPr>
                <p:cNvPicPr/>
                <p:nvPr/>
              </p:nvPicPr>
              <p:blipFill>
                <a:blip r:embed="rId344"/>
                <a:stretch>
                  <a:fillRect/>
                </a:stretch>
              </p:blipFill>
              <p:spPr>
                <a:xfrm>
                  <a:off x="6212310" y="5629305"/>
                  <a:ext cx="78840" cy="27720"/>
                </a:xfrm>
                <a:prstGeom prst="rect">
                  <a:avLst/>
                </a:prstGeom>
              </p:spPr>
            </p:pic>
          </mc:Fallback>
        </mc:AlternateContent>
        <mc:AlternateContent xmlns:mc="http://schemas.openxmlformats.org/markup-compatibility/2006">
          <mc:Choice xmlns:p14="http://schemas.microsoft.com/office/powerpoint/2010/main" Requires="p14">
            <p:contentPart p14:bwMode="auto" r:id="rId345">
              <p14:nvContentPartPr>
                <p14:cNvPr id="235" name="Entrada de lápiz 234">
                  <a:extLst>
                    <a:ext uri="{FF2B5EF4-FFF2-40B4-BE49-F238E27FC236}">
                      <a16:creationId xmlns:a16="http://schemas.microsoft.com/office/drawing/2014/main" id="{D67FF4BB-688A-4D6E-9F97-51FE1C7CAC93}"/>
                    </a:ext>
                  </a:extLst>
                </p14:cNvPr>
                <p14:cNvContentPartPr/>
                <p14:nvPr/>
              </p14:nvContentPartPr>
              <p14:xfrm>
                <a:off x="6360630" y="5542905"/>
                <a:ext cx="52920" cy="360"/>
              </p14:xfrm>
            </p:contentPart>
          </mc:Choice>
          <mc:Fallback>
            <p:pic>
              <p:nvPicPr>
                <p:cNvPr id="235" name="Entrada de lápiz 234">
                  <a:extLst>
                    <a:ext uri="{FF2B5EF4-FFF2-40B4-BE49-F238E27FC236}">
                      <a16:creationId xmlns:a16="http://schemas.microsoft.com/office/drawing/2014/main" id="{D67FF4BB-688A-4D6E-9F97-51FE1C7CAC93}"/>
                    </a:ext>
                  </a:extLst>
                </p:cNvPr>
                <p:cNvPicPr/>
                <p:nvPr/>
              </p:nvPicPr>
              <p:blipFill>
                <a:blip r:embed="rId68"/>
                <a:stretch>
                  <a:fillRect/>
                </a:stretch>
              </p:blipFill>
              <p:spPr>
                <a:xfrm>
                  <a:off x="6351630" y="5534265"/>
                  <a:ext cx="7056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46">
              <p14:nvContentPartPr>
                <p14:cNvPr id="236" name="Entrada de lápiz 235">
                  <a:extLst>
                    <a:ext uri="{FF2B5EF4-FFF2-40B4-BE49-F238E27FC236}">
                      <a16:creationId xmlns:a16="http://schemas.microsoft.com/office/drawing/2014/main" id="{24B96319-E354-4015-8402-E2BCDD658CA4}"/>
                    </a:ext>
                  </a:extLst>
                </p14:cNvPr>
                <p14:cNvContentPartPr/>
                <p14:nvPr/>
              </p14:nvContentPartPr>
              <p14:xfrm>
                <a:off x="6324270" y="5628945"/>
                <a:ext cx="68040" cy="9720"/>
              </p14:xfrm>
            </p:contentPart>
          </mc:Choice>
          <mc:Fallback>
            <p:pic>
              <p:nvPicPr>
                <p:cNvPr id="236" name="Entrada de lápiz 235">
                  <a:extLst>
                    <a:ext uri="{FF2B5EF4-FFF2-40B4-BE49-F238E27FC236}">
                      <a16:creationId xmlns:a16="http://schemas.microsoft.com/office/drawing/2014/main" id="{24B96319-E354-4015-8402-E2BCDD658CA4}"/>
                    </a:ext>
                  </a:extLst>
                </p:cNvPr>
                <p:cNvPicPr/>
                <p:nvPr/>
              </p:nvPicPr>
              <p:blipFill>
                <a:blip r:embed="rId347"/>
                <a:stretch>
                  <a:fillRect/>
                </a:stretch>
              </p:blipFill>
              <p:spPr>
                <a:xfrm>
                  <a:off x="6315630" y="5620305"/>
                  <a:ext cx="85680" cy="27360"/>
                </a:xfrm>
                <a:prstGeom prst="rect">
                  <a:avLst/>
                </a:prstGeom>
              </p:spPr>
            </p:pic>
          </mc:Fallback>
        </mc:AlternateContent>
        <mc:AlternateContent xmlns:mc="http://schemas.openxmlformats.org/markup-compatibility/2006">
          <mc:Choice xmlns:p14="http://schemas.microsoft.com/office/powerpoint/2010/main" Requires="p14">
            <p:contentPart p14:bwMode="auto" r:id="rId348">
              <p14:nvContentPartPr>
                <p14:cNvPr id="238" name="Entrada de lápiz 237">
                  <a:extLst>
                    <a:ext uri="{FF2B5EF4-FFF2-40B4-BE49-F238E27FC236}">
                      <a16:creationId xmlns:a16="http://schemas.microsoft.com/office/drawing/2014/main" id="{70EDB194-919A-490E-9FDD-AB0B201E8CD2}"/>
                    </a:ext>
                  </a:extLst>
                </p14:cNvPr>
                <p14:cNvContentPartPr/>
                <p14:nvPr/>
              </p14:nvContentPartPr>
              <p14:xfrm>
                <a:off x="6455670" y="5501145"/>
                <a:ext cx="116640" cy="138240"/>
              </p14:xfrm>
            </p:contentPart>
          </mc:Choice>
          <mc:Fallback>
            <p:pic>
              <p:nvPicPr>
                <p:cNvPr id="238" name="Entrada de lápiz 237">
                  <a:extLst>
                    <a:ext uri="{FF2B5EF4-FFF2-40B4-BE49-F238E27FC236}">
                      <a16:creationId xmlns:a16="http://schemas.microsoft.com/office/drawing/2014/main" id="{70EDB194-919A-490E-9FDD-AB0B201E8CD2}"/>
                    </a:ext>
                  </a:extLst>
                </p:cNvPr>
                <p:cNvPicPr/>
                <p:nvPr/>
              </p:nvPicPr>
              <p:blipFill>
                <a:blip r:embed="rId349"/>
                <a:stretch>
                  <a:fillRect/>
                </a:stretch>
              </p:blipFill>
              <p:spPr>
                <a:xfrm>
                  <a:off x="6446670" y="5492145"/>
                  <a:ext cx="134280" cy="155880"/>
                </a:xfrm>
                <a:prstGeom prst="rect">
                  <a:avLst/>
                </a:prstGeom>
              </p:spPr>
            </p:pic>
          </mc:Fallback>
        </mc:AlternateContent>
        <mc:AlternateContent xmlns:mc="http://schemas.openxmlformats.org/markup-compatibility/2006">
          <mc:Choice xmlns:p14="http://schemas.microsoft.com/office/powerpoint/2010/main" Requires="p14">
            <p:contentPart p14:bwMode="auto" r:id="rId350">
              <p14:nvContentPartPr>
                <p14:cNvPr id="239" name="Entrada de lápiz 238">
                  <a:extLst>
                    <a:ext uri="{FF2B5EF4-FFF2-40B4-BE49-F238E27FC236}">
                      <a16:creationId xmlns:a16="http://schemas.microsoft.com/office/drawing/2014/main" id="{805D147B-7CD6-4ABC-8859-203A9AF49778}"/>
                    </a:ext>
                  </a:extLst>
                </p14:cNvPr>
                <p14:cNvContentPartPr/>
                <p14:nvPr/>
              </p14:nvContentPartPr>
              <p14:xfrm>
                <a:off x="6519030" y="5666745"/>
                <a:ext cx="81360" cy="94680"/>
              </p14:xfrm>
            </p:contentPart>
          </mc:Choice>
          <mc:Fallback>
            <p:pic>
              <p:nvPicPr>
                <p:cNvPr id="239" name="Entrada de lápiz 238">
                  <a:extLst>
                    <a:ext uri="{FF2B5EF4-FFF2-40B4-BE49-F238E27FC236}">
                      <a16:creationId xmlns:a16="http://schemas.microsoft.com/office/drawing/2014/main" id="{805D147B-7CD6-4ABC-8859-203A9AF49778}"/>
                    </a:ext>
                  </a:extLst>
                </p:cNvPr>
                <p:cNvPicPr/>
                <p:nvPr/>
              </p:nvPicPr>
              <p:blipFill>
                <a:blip r:embed="rId351"/>
                <a:stretch>
                  <a:fillRect/>
                </a:stretch>
              </p:blipFill>
              <p:spPr>
                <a:xfrm>
                  <a:off x="6510390" y="5658105"/>
                  <a:ext cx="99000" cy="112320"/>
                </a:xfrm>
                <a:prstGeom prst="rect">
                  <a:avLst/>
                </a:prstGeom>
              </p:spPr>
            </p:pic>
          </mc:Fallback>
        </mc:AlternateContent>
        <mc:AlternateContent xmlns:mc="http://schemas.openxmlformats.org/markup-compatibility/2006">
          <mc:Choice xmlns:p14="http://schemas.microsoft.com/office/powerpoint/2010/main" Requires="p14">
            <p:contentPart p14:bwMode="auto" r:id="rId352">
              <p14:nvContentPartPr>
                <p14:cNvPr id="240" name="Entrada de lápiz 239">
                  <a:extLst>
                    <a:ext uri="{FF2B5EF4-FFF2-40B4-BE49-F238E27FC236}">
                      <a16:creationId xmlns:a16="http://schemas.microsoft.com/office/drawing/2014/main" id="{ECD5135A-C58B-4C7A-8077-1F9713C49624}"/>
                    </a:ext>
                  </a:extLst>
                </p14:cNvPr>
                <p14:cNvContentPartPr/>
                <p14:nvPr/>
              </p14:nvContentPartPr>
              <p14:xfrm>
                <a:off x="6657270" y="5561265"/>
                <a:ext cx="108000" cy="104400"/>
              </p14:xfrm>
            </p:contentPart>
          </mc:Choice>
          <mc:Fallback>
            <p:pic>
              <p:nvPicPr>
                <p:cNvPr id="240" name="Entrada de lápiz 239">
                  <a:extLst>
                    <a:ext uri="{FF2B5EF4-FFF2-40B4-BE49-F238E27FC236}">
                      <a16:creationId xmlns:a16="http://schemas.microsoft.com/office/drawing/2014/main" id="{ECD5135A-C58B-4C7A-8077-1F9713C49624}"/>
                    </a:ext>
                  </a:extLst>
                </p:cNvPr>
                <p:cNvPicPr/>
                <p:nvPr/>
              </p:nvPicPr>
              <p:blipFill>
                <a:blip r:embed="rId353"/>
                <a:stretch>
                  <a:fillRect/>
                </a:stretch>
              </p:blipFill>
              <p:spPr>
                <a:xfrm>
                  <a:off x="6648630" y="5552265"/>
                  <a:ext cx="125640" cy="122040"/>
                </a:xfrm>
                <a:prstGeom prst="rect">
                  <a:avLst/>
                </a:prstGeom>
              </p:spPr>
            </p:pic>
          </mc:Fallback>
        </mc:AlternateContent>
        <mc:AlternateContent xmlns:mc="http://schemas.openxmlformats.org/markup-compatibility/2006">
          <mc:Choice xmlns:p14="http://schemas.microsoft.com/office/powerpoint/2010/main" Requires="p14">
            <p:contentPart p14:bwMode="auto" r:id="rId354">
              <p14:nvContentPartPr>
                <p14:cNvPr id="241" name="Entrada de lápiz 240">
                  <a:extLst>
                    <a:ext uri="{FF2B5EF4-FFF2-40B4-BE49-F238E27FC236}">
                      <a16:creationId xmlns:a16="http://schemas.microsoft.com/office/drawing/2014/main" id="{DF7D07F3-0134-4059-ACB3-FAC92F6AFBBF}"/>
                    </a:ext>
                  </a:extLst>
                </p14:cNvPr>
                <p14:cNvContentPartPr/>
                <p14:nvPr/>
              </p14:nvContentPartPr>
              <p14:xfrm>
                <a:off x="6737910" y="5506545"/>
                <a:ext cx="124560" cy="179280"/>
              </p14:xfrm>
            </p:contentPart>
          </mc:Choice>
          <mc:Fallback>
            <p:pic>
              <p:nvPicPr>
                <p:cNvPr id="241" name="Entrada de lápiz 240">
                  <a:extLst>
                    <a:ext uri="{FF2B5EF4-FFF2-40B4-BE49-F238E27FC236}">
                      <a16:creationId xmlns:a16="http://schemas.microsoft.com/office/drawing/2014/main" id="{DF7D07F3-0134-4059-ACB3-FAC92F6AFBBF}"/>
                    </a:ext>
                  </a:extLst>
                </p:cNvPr>
                <p:cNvPicPr/>
                <p:nvPr/>
              </p:nvPicPr>
              <p:blipFill>
                <a:blip r:embed="rId355"/>
                <a:stretch>
                  <a:fillRect/>
                </a:stretch>
              </p:blipFill>
              <p:spPr>
                <a:xfrm>
                  <a:off x="6729270" y="5497905"/>
                  <a:ext cx="142200" cy="196920"/>
                </a:xfrm>
                <a:prstGeom prst="rect">
                  <a:avLst/>
                </a:prstGeom>
              </p:spPr>
            </p:pic>
          </mc:Fallback>
        </mc:AlternateContent>
        <mc:AlternateContent xmlns:mc="http://schemas.openxmlformats.org/markup-compatibility/2006">
          <mc:Choice xmlns:p14="http://schemas.microsoft.com/office/powerpoint/2010/main" Requires="p14">
            <p:contentPart p14:bwMode="auto" r:id="rId356">
              <p14:nvContentPartPr>
                <p14:cNvPr id="242" name="Entrada de lápiz 241">
                  <a:extLst>
                    <a:ext uri="{FF2B5EF4-FFF2-40B4-BE49-F238E27FC236}">
                      <a16:creationId xmlns:a16="http://schemas.microsoft.com/office/drawing/2014/main" id="{5FAD6A50-F2EF-4C60-A17C-22B7B9E4AEF0}"/>
                    </a:ext>
                  </a:extLst>
                </p14:cNvPr>
                <p14:cNvContentPartPr/>
                <p14:nvPr/>
              </p14:nvContentPartPr>
              <p14:xfrm>
                <a:off x="6943110" y="5501145"/>
                <a:ext cx="136080" cy="191880"/>
              </p14:xfrm>
            </p:contentPart>
          </mc:Choice>
          <mc:Fallback>
            <p:pic>
              <p:nvPicPr>
                <p:cNvPr id="242" name="Entrada de lápiz 241">
                  <a:extLst>
                    <a:ext uri="{FF2B5EF4-FFF2-40B4-BE49-F238E27FC236}">
                      <a16:creationId xmlns:a16="http://schemas.microsoft.com/office/drawing/2014/main" id="{5FAD6A50-F2EF-4C60-A17C-22B7B9E4AEF0}"/>
                    </a:ext>
                  </a:extLst>
                </p:cNvPr>
                <p:cNvPicPr/>
                <p:nvPr/>
              </p:nvPicPr>
              <p:blipFill>
                <a:blip r:embed="rId357"/>
                <a:stretch>
                  <a:fillRect/>
                </a:stretch>
              </p:blipFill>
              <p:spPr>
                <a:xfrm>
                  <a:off x="6934470" y="5492505"/>
                  <a:ext cx="153720" cy="209520"/>
                </a:xfrm>
                <a:prstGeom prst="rect">
                  <a:avLst/>
                </a:prstGeom>
              </p:spPr>
            </p:pic>
          </mc:Fallback>
        </mc:AlternateContent>
        <mc:AlternateContent xmlns:mc="http://schemas.openxmlformats.org/markup-compatibility/2006">
          <mc:Choice xmlns:p14="http://schemas.microsoft.com/office/powerpoint/2010/main" Requires="p14">
            <p:contentPart p14:bwMode="auto" r:id="rId358">
              <p14:nvContentPartPr>
                <p14:cNvPr id="243" name="Entrada de lápiz 242">
                  <a:extLst>
                    <a:ext uri="{FF2B5EF4-FFF2-40B4-BE49-F238E27FC236}">
                      <a16:creationId xmlns:a16="http://schemas.microsoft.com/office/drawing/2014/main" id="{C1BF420D-DE34-42F3-911D-94351414AC83}"/>
                    </a:ext>
                  </a:extLst>
                </p14:cNvPr>
                <p14:cNvContentPartPr/>
                <p14:nvPr/>
              </p14:nvContentPartPr>
              <p14:xfrm>
                <a:off x="6943110" y="5590425"/>
                <a:ext cx="133560" cy="10080"/>
              </p14:xfrm>
            </p:contentPart>
          </mc:Choice>
          <mc:Fallback>
            <p:pic>
              <p:nvPicPr>
                <p:cNvPr id="243" name="Entrada de lápiz 242">
                  <a:extLst>
                    <a:ext uri="{FF2B5EF4-FFF2-40B4-BE49-F238E27FC236}">
                      <a16:creationId xmlns:a16="http://schemas.microsoft.com/office/drawing/2014/main" id="{C1BF420D-DE34-42F3-911D-94351414AC83}"/>
                    </a:ext>
                  </a:extLst>
                </p:cNvPr>
                <p:cNvPicPr/>
                <p:nvPr/>
              </p:nvPicPr>
              <p:blipFill>
                <a:blip r:embed="rId359"/>
                <a:stretch>
                  <a:fillRect/>
                </a:stretch>
              </p:blipFill>
              <p:spPr>
                <a:xfrm>
                  <a:off x="6934470" y="5581425"/>
                  <a:ext cx="151200" cy="27720"/>
                </a:xfrm>
                <a:prstGeom prst="rect">
                  <a:avLst/>
                </a:prstGeom>
              </p:spPr>
            </p:pic>
          </mc:Fallback>
        </mc:AlternateContent>
      </p:grpSp>
      <p:grpSp>
        <p:nvGrpSpPr>
          <p:cNvPr id="265" name="Grupo 264">
            <a:extLst>
              <a:ext uri="{FF2B5EF4-FFF2-40B4-BE49-F238E27FC236}">
                <a16:creationId xmlns:a16="http://schemas.microsoft.com/office/drawing/2014/main" id="{5ABF260A-7133-4331-A3CA-88732A9671E1}"/>
              </a:ext>
            </a:extLst>
          </p:cNvPr>
          <p:cNvGrpSpPr/>
          <p:nvPr/>
        </p:nvGrpSpPr>
        <p:grpSpPr>
          <a:xfrm>
            <a:off x="7333710" y="5404665"/>
            <a:ext cx="1094400" cy="323640"/>
            <a:chOff x="7333710" y="5404665"/>
            <a:chExt cx="1094400" cy="323640"/>
          </a:xfrm>
        </p:grpSpPr>
        <mc:AlternateContent xmlns:mc="http://schemas.openxmlformats.org/markup-compatibility/2006">
          <mc:Choice xmlns:p14="http://schemas.microsoft.com/office/powerpoint/2010/main" Requires="p14">
            <p:contentPart p14:bwMode="auto" r:id="rId360">
              <p14:nvContentPartPr>
                <p14:cNvPr id="245" name="Entrada de lápiz 244">
                  <a:extLst>
                    <a:ext uri="{FF2B5EF4-FFF2-40B4-BE49-F238E27FC236}">
                      <a16:creationId xmlns:a16="http://schemas.microsoft.com/office/drawing/2014/main" id="{E5ECF9FC-4D9D-4C3A-89AF-5C9AA117CA8B}"/>
                    </a:ext>
                  </a:extLst>
                </p14:cNvPr>
                <p14:cNvContentPartPr/>
                <p14:nvPr/>
              </p14:nvContentPartPr>
              <p14:xfrm>
                <a:off x="7448190" y="5404665"/>
                <a:ext cx="59040" cy="100080"/>
              </p14:xfrm>
            </p:contentPart>
          </mc:Choice>
          <mc:Fallback>
            <p:pic>
              <p:nvPicPr>
                <p:cNvPr id="245" name="Entrada de lápiz 244">
                  <a:extLst>
                    <a:ext uri="{FF2B5EF4-FFF2-40B4-BE49-F238E27FC236}">
                      <a16:creationId xmlns:a16="http://schemas.microsoft.com/office/drawing/2014/main" id="{E5ECF9FC-4D9D-4C3A-89AF-5C9AA117CA8B}"/>
                    </a:ext>
                  </a:extLst>
                </p:cNvPr>
                <p:cNvPicPr/>
                <p:nvPr/>
              </p:nvPicPr>
              <p:blipFill>
                <a:blip r:embed="rId361"/>
                <a:stretch>
                  <a:fillRect/>
                </a:stretch>
              </p:blipFill>
              <p:spPr>
                <a:xfrm>
                  <a:off x="7439190" y="5396025"/>
                  <a:ext cx="76680" cy="117720"/>
                </a:xfrm>
                <a:prstGeom prst="rect">
                  <a:avLst/>
                </a:prstGeom>
              </p:spPr>
            </p:pic>
          </mc:Fallback>
        </mc:AlternateContent>
        <mc:AlternateContent xmlns:mc="http://schemas.openxmlformats.org/markup-compatibility/2006">
          <mc:Choice xmlns:p14="http://schemas.microsoft.com/office/powerpoint/2010/main" Requires="p14">
            <p:contentPart p14:bwMode="auto" r:id="rId362">
              <p14:nvContentPartPr>
                <p14:cNvPr id="246" name="Entrada de lápiz 245">
                  <a:extLst>
                    <a:ext uri="{FF2B5EF4-FFF2-40B4-BE49-F238E27FC236}">
                      <a16:creationId xmlns:a16="http://schemas.microsoft.com/office/drawing/2014/main" id="{AE3AF272-A076-441C-86F2-CEFB7CB16C4F}"/>
                    </a:ext>
                  </a:extLst>
                </p14:cNvPr>
                <p14:cNvContentPartPr/>
                <p14:nvPr/>
              </p14:nvContentPartPr>
              <p14:xfrm>
                <a:off x="7333710" y="5528145"/>
                <a:ext cx="248040" cy="36360"/>
              </p14:xfrm>
            </p:contentPart>
          </mc:Choice>
          <mc:Fallback>
            <p:pic>
              <p:nvPicPr>
                <p:cNvPr id="246" name="Entrada de lápiz 245">
                  <a:extLst>
                    <a:ext uri="{FF2B5EF4-FFF2-40B4-BE49-F238E27FC236}">
                      <a16:creationId xmlns:a16="http://schemas.microsoft.com/office/drawing/2014/main" id="{AE3AF272-A076-441C-86F2-CEFB7CB16C4F}"/>
                    </a:ext>
                  </a:extLst>
                </p:cNvPr>
                <p:cNvPicPr/>
                <p:nvPr/>
              </p:nvPicPr>
              <p:blipFill>
                <a:blip r:embed="rId363"/>
                <a:stretch>
                  <a:fillRect/>
                </a:stretch>
              </p:blipFill>
              <p:spPr>
                <a:xfrm>
                  <a:off x="7325070" y="5519145"/>
                  <a:ext cx="265680" cy="54000"/>
                </a:xfrm>
                <a:prstGeom prst="rect">
                  <a:avLst/>
                </a:prstGeom>
              </p:spPr>
            </p:pic>
          </mc:Fallback>
        </mc:AlternateContent>
        <mc:AlternateContent xmlns:mc="http://schemas.openxmlformats.org/markup-compatibility/2006">
          <mc:Choice xmlns:p14="http://schemas.microsoft.com/office/powerpoint/2010/main" Requires="p14">
            <p:contentPart p14:bwMode="auto" r:id="rId364">
              <p14:nvContentPartPr>
                <p14:cNvPr id="247" name="Entrada de lápiz 246">
                  <a:extLst>
                    <a:ext uri="{FF2B5EF4-FFF2-40B4-BE49-F238E27FC236}">
                      <a16:creationId xmlns:a16="http://schemas.microsoft.com/office/drawing/2014/main" id="{21B326B7-43F7-43F5-81E4-4174A4A936AC}"/>
                    </a:ext>
                  </a:extLst>
                </p14:cNvPr>
                <p14:cNvContentPartPr/>
                <p14:nvPr/>
              </p14:nvContentPartPr>
              <p14:xfrm>
                <a:off x="7333710" y="5619225"/>
                <a:ext cx="49320" cy="84960"/>
              </p14:xfrm>
            </p:contentPart>
          </mc:Choice>
          <mc:Fallback>
            <p:pic>
              <p:nvPicPr>
                <p:cNvPr id="247" name="Entrada de lápiz 246">
                  <a:extLst>
                    <a:ext uri="{FF2B5EF4-FFF2-40B4-BE49-F238E27FC236}">
                      <a16:creationId xmlns:a16="http://schemas.microsoft.com/office/drawing/2014/main" id="{21B326B7-43F7-43F5-81E4-4174A4A936AC}"/>
                    </a:ext>
                  </a:extLst>
                </p:cNvPr>
                <p:cNvPicPr/>
                <p:nvPr/>
              </p:nvPicPr>
              <p:blipFill>
                <a:blip r:embed="rId365"/>
                <a:stretch>
                  <a:fillRect/>
                </a:stretch>
              </p:blipFill>
              <p:spPr>
                <a:xfrm>
                  <a:off x="7325070" y="5610225"/>
                  <a:ext cx="66960" cy="102600"/>
                </a:xfrm>
                <a:prstGeom prst="rect">
                  <a:avLst/>
                </a:prstGeom>
              </p:spPr>
            </p:pic>
          </mc:Fallback>
        </mc:AlternateContent>
        <mc:AlternateContent xmlns:mc="http://schemas.openxmlformats.org/markup-compatibility/2006">
          <mc:Choice xmlns:p14="http://schemas.microsoft.com/office/powerpoint/2010/main" Requires="p14">
            <p:contentPart p14:bwMode="auto" r:id="rId366">
              <p14:nvContentPartPr>
                <p14:cNvPr id="249" name="Entrada de lápiz 248">
                  <a:extLst>
                    <a:ext uri="{FF2B5EF4-FFF2-40B4-BE49-F238E27FC236}">
                      <a16:creationId xmlns:a16="http://schemas.microsoft.com/office/drawing/2014/main" id="{C03ADD3A-3217-4300-AC31-6BE9D4CD1EB2}"/>
                    </a:ext>
                  </a:extLst>
                </p14:cNvPr>
                <p14:cNvContentPartPr/>
                <p14:nvPr/>
              </p14:nvContentPartPr>
              <p14:xfrm>
                <a:off x="7416150" y="5600145"/>
                <a:ext cx="70560" cy="94320"/>
              </p14:xfrm>
            </p:contentPart>
          </mc:Choice>
          <mc:Fallback>
            <p:pic>
              <p:nvPicPr>
                <p:cNvPr id="249" name="Entrada de lápiz 248">
                  <a:extLst>
                    <a:ext uri="{FF2B5EF4-FFF2-40B4-BE49-F238E27FC236}">
                      <a16:creationId xmlns:a16="http://schemas.microsoft.com/office/drawing/2014/main" id="{C03ADD3A-3217-4300-AC31-6BE9D4CD1EB2}"/>
                    </a:ext>
                  </a:extLst>
                </p:cNvPr>
                <p:cNvPicPr/>
                <p:nvPr/>
              </p:nvPicPr>
              <p:blipFill>
                <a:blip r:embed="rId367"/>
                <a:stretch>
                  <a:fillRect/>
                </a:stretch>
              </p:blipFill>
              <p:spPr>
                <a:xfrm>
                  <a:off x="7407150" y="5591505"/>
                  <a:ext cx="88200" cy="111960"/>
                </a:xfrm>
                <a:prstGeom prst="rect">
                  <a:avLst/>
                </a:prstGeom>
              </p:spPr>
            </p:pic>
          </mc:Fallback>
        </mc:AlternateContent>
        <mc:AlternateContent xmlns:mc="http://schemas.openxmlformats.org/markup-compatibility/2006">
          <mc:Choice xmlns:p14="http://schemas.microsoft.com/office/powerpoint/2010/main" Requires="p14">
            <p:contentPart p14:bwMode="auto" r:id="rId368">
              <p14:nvContentPartPr>
                <p14:cNvPr id="250" name="Entrada de lápiz 249">
                  <a:extLst>
                    <a:ext uri="{FF2B5EF4-FFF2-40B4-BE49-F238E27FC236}">
                      <a16:creationId xmlns:a16="http://schemas.microsoft.com/office/drawing/2014/main" id="{A5390E57-AB0F-4B34-A111-C72A1E1EB1BC}"/>
                    </a:ext>
                  </a:extLst>
                </p14:cNvPr>
                <p14:cNvContentPartPr/>
                <p14:nvPr/>
              </p14:nvContentPartPr>
              <p14:xfrm>
                <a:off x="7464390" y="5686185"/>
                <a:ext cx="50400" cy="42120"/>
              </p14:xfrm>
            </p:contentPart>
          </mc:Choice>
          <mc:Fallback>
            <p:pic>
              <p:nvPicPr>
                <p:cNvPr id="250" name="Entrada de lápiz 249">
                  <a:extLst>
                    <a:ext uri="{FF2B5EF4-FFF2-40B4-BE49-F238E27FC236}">
                      <a16:creationId xmlns:a16="http://schemas.microsoft.com/office/drawing/2014/main" id="{A5390E57-AB0F-4B34-A111-C72A1E1EB1BC}"/>
                    </a:ext>
                  </a:extLst>
                </p:cNvPr>
                <p:cNvPicPr/>
                <p:nvPr/>
              </p:nvPicPr>
              <p:blipFill>
                <a:blip r:embed="rId369"/>
                <a:stretch>
                  <a:fillRect/>
                </a:stretch>
              </p:blipFill>
              <p:spPr>
                <a:xfrm>
                  <a:off x="7455750" y="5677185"/>
                  <a:ext cx="68040" cy="59760"/>
                </a:xfrm>
                <a:prstGeom prst="rect">
                  <a:avLst/>
                </a:prstGeom>
              </p:spPr>
            </p:pic>
          </mc:Fallback>
        </mc:AlternateContent>
        <mc:AlternateContent xmlns:mc="http://schemas.openxmlformats.org/markup-compatibility/2006">
          <mc:Choice xmlns:p14="http://schemas.microsoft.com/office/powerpoint/2010/main" Requires="p14">
            <p:contentPart p14:bwMode="auto" r:id="rId370">
              <p14:nvContentPartPr>
                <p14:cNvPr id="251" name="Entrada de lápiz 250">
                  <a:extLst>
                    <a:ext uri="{FF2B5EF4-FFF2-40B4-BE49-F238E27FC236}">
                      <a16:creationId xmlns:a16="http://schemas.microsoft.com/office/drawing/2014/main" id="{6EC4DCAD-B97C-4D96-B35D-B21BA2E2132A}"/>
                    </a:ext>
                  </a:extLst>
                </p14:cNvPr>
                <p14:cNvContentPartPr/>
                <p14:nvPr/>
              </p14:nvContentPartPr>
              <p14:xfrm>
                <a:off x="7532790" y="5590425"/>
                <a:ext cx="69840" cy="125640"/>
              </p14:xfrm>
            </p:contentPart>
          </mc:Choice>
          <mc:Fallback>
            <p:pic>
              <p:nvPicPr>
                <p:cNvPr id="251" name="Entrada de lápiz 250">
                  <a:extLst>
                    <a:ext uri="{FF2B5EF4-FFF2-40B4-BE49-F238E27FC236}">
                      <a16:creationId xmlns:a16="http://schemas.microsoft.com/office/drawing/2014/main" id="{6EC4DCAD-B97C-4D96-B35D-B21BA2E2132A}"/>
                    </a:ext>
                  </a:extLst>
                </p:cNvPr>
                <p:cNvPicPr/>
                <p:nvPr/>
              </p:nvPicPr>
              <p:blipFill>
                <a:blip r:embed="rId371"/>
                <a:stretch>
                  <a:fillRect/>
                </a:stretch>
              </p:blipFill>
              <p:spPr>
                <a:xfrm>
                  <a:off x="7523790" y="5581425"/>
                  <a:ext cx="87480" cy="143280"/>
                </a:xfrm>
                <a:prstGeom prst="rect">
                  <a:avLst/>
                </a:prstGeom>
              </p:spPr>
            </p:pic>
          </mc:Fallback>
        </mc:AlternateContent>
        <mc:AlternateContent xmlns:mc="http://schemas.openxmlformats.org/markup-compatibility/2006">
          <mc:Choice xmlns:p14="http://schemas.microsoft.com/office/powerpoint/2010/main" Requires="p14">
            <p:contentPart p14:bwMode="auto" r:id="rId372">
              <p14:nvContentPartPr>
                <p14:cNvPr id="252" name="Entrada de lápiz 251">
                  <a:extLst>
                    <a:ext uri="{FF2B5EF4-FFF2-40B4-BE49-F238E27FC236}">
                      <a16:creationId xmlns:a16="http://schemas.microsoft.com/office/drawing/2014/main" id="{DD7915CE-2B0E-4C14-8918-D704D3AEFC6B}"/>
                    </a:ext>
                  </a:extLst>
                </p14:cNvPr>
                <p14:cNvContentPartPr/>
                <p14:nvPr/>
              </p14:nvContentPartPr>
              <p14:xfrm>
                <a:off x="7694430" y="5542905"/>
                <a:ext cx="75960" cy="360"/>
              </p14:xfrm>
            </p:contentPart>
          </mc:Choice>
          <mc:Fallback>
            <p:pic>
              <p:nvPicPr>
                <p:cNvPr id="252" name="Entrada de lápiz 251">
                  <a:extLst>
                    <a:ext uri="{FF2B5EF4-FFF2-40B4-BE49-F238E27FC236}">
                      <a16:creationId xmlns:a16="http://schemas.microsoft.com/office/drawing/2014/main" id="{DD7915CE-2B0E-4C14-8918-D704D3AEFC6B}"/>
                    </a:ext>
                  </a:extLst>
                </p:cNvPr>
                <p:cNvPicPr/>
                <p:nvPr/>
              </p:nvPicPr>
              <p:blipFill>
                <a:blip r:embed="rId373"/>
                <a:stretch>
                  <a:fillRect/>
                </a:stretch>
              </p:blipFill>
              <p:spPr>
                <a:xfrm>
                  <a:off x="7685430" y="5534265"/>
                  <a:ext cx="9360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74">
              <p14:nvContentPartPr>
                <p14:cNvPr id="253" name="Entrada de lápiz 252">
                  <a:extLst>
                    <a:ext uri="{FF2B5EF4-FFF2-40B4-BE49-F238E27FC236}">
                      <a16:creationId xmlns:a16="http://schemas.microsoft.com/office/drawing/2014/main" id="{7C73CFDF-DACC-4A34-A0DE-687456BF5E9C}"/>
                    </a:ext>
                  </a:extLst>
                </p14:cNvPr>
                <p14:cNvContentPartPr/>
                <p14:nvPr/>
              </p14:nvContentPartPr>
              <p14:xfrm>
                <a:off x="7676790" y="5609505"/>
                <a:ext cx="75240" cy="360"/>
              </p14:xfrm>
            </p:contentPart>
          </mc:Choice>
          <mc:Fallback>
            <p:pic>
              <p:nvPicPr>
                <p:cNvPr id="253" name="Entrada de lápiz 252">
                  <a:extLst>
                    <a:ext uri="{FF2B5EF4-FFF2-40B4-BE49-F238E27FC236}">
                      <a16:creationId xmlns:a16="http://schemas.microsoft.com/office/drawing/2014/main" id="{7C73CFDF-DACC-4A34-A0DE-687456BF5E9C}"/>
                    </a:ext>
                  </a:extLst>
                </p:cNvPr>
                <p:cNvPicPr/>
                <p:nvPr/>
              </p:nvPicPr>
              <p:blipFill>
                <a:blip r:embed="rId375"/>
                <a:stretch>
                  <a:fillRect/>
                </a:stretch>
              </p:blipFill>
              <p:spPr>
                <a:xfrm>
                  <a:off x="7667790" y="5600865"/>
                  <a:ext cx="92880" cy="18000"/>
                </a:xfrm>
                <a:prstGeom prst="rect">
                  <a:avLst/>
                </a:prstGeom>
              </p:spPr>
            </p:pic>
          </mc:Fallback>
        </mc:AlternateContent>
        <mc:AlternateContent xmlns:mc="http://schemas.openxmlformats.org/markup-compatibility/2006">
          <mc:Choice xmlns:p14="http://schemas.microsoft.com/office/powerpoint/2010/main" Requires="p14">
            <p:contentPart p14:bwMode="auto" r:id="rId376">
              <p14:nvContentPartPr>
                <p14:cNvPr id="255" name="Entrada de lápiz 254">
                  <a:extLst>
                    <a:ext uri="{FF2B5EF4-FFF2-40B4-BE49-F238E27FC236}">
                      <a16:creationId xmlns:a16="http://schemas.microsoft.com/office/drawing/2014/main" id="{F29AFB49-3D91-4C68-904C-B3DDFBB30357}"/>
                    </a:ext>
                  </a:extLst>
                </p14:cNvPr>
                <p14:cNvContentPartPr/>
                <p14:nvPr/>
              </p14:nvContentPartPr>
              <p14:xfrm>
                <a:off x="7798830" y="5490705"/>
                <a:ext cx="126000" cy="120240"/>
              </p14:xfrm>
            </p:contentPart>
          </mc:Choice>
          <mc:Fallback>
            <p:pic>
              <p:nvPicPr>
                <p:cNvPr id="255" name="Entrada de lápiz 254">
                  <a:extLst>
                    <a:ext uri="{FF2B5EF4-FFF2-40B4-BE49-F238E27FC236}">
                      <a16:creationId xmlns:a16="http://schemas.microsoft.com/office/drawing/2014/main" id="{F29AFB49-3D91-4C68-904C-B3DDFBB30357}"/>
                    </a:ext>
                  </a:extLst>
                </p:cNvPr>
                <p:cNvPicPr/>
                <p:nvPr/>
              </p:nvPicPr>
              <p:blipFill>
                <a:blip r:embed="rId377"/>
                <a:stretch>
                  <a:fillRect/>
                </a:stretch>
              </p:blipFill>
              <p:spPr>
                <a:xfrm>
                  <a:off x="7790190" y="5482065"/>
                  <a:ext cx="143640" cy="137880"/>
                </a:xfrm>
                <a:prstGeom prst="rect">
                  <a:avLst/>
                </a:prstGeom>
              </p:spPr>
            </p:pic>
          </mc:Fallback>
        </mc:AlternateContent>
        <mc:AlternateContent xmlns:mc="http://schemas.openxmlformats.org/markup-compatibility/2006">
          <mc:Choice xmlns:p14="http://schemas.microsoft.com/office/powerpoint/2010/main" Requires="p14">
            <p:contentPart p14:bwMode="auto" r:id="rId378">
              <p14:nvContentPartPr>
                <p14:cNvPr id="256" name="Entrada de lápiz 255">
                  <a:extLst>
                    <a:ext uri="{FF2B5EF4-FFF2-40B4-BE49-F238E27FC236}">
                      <a16:creationId xmlns:a16="http://schemas.microsoft.com/office/drawing/2014/main" id="{5507A497-E25E-446D-A24E-7C1924D0B04A}"/>
                    </a:ext>
                  </a:extLst>
                </p14:cNvPr>
                <p14:cNvContentPartPr/>
                <p14:nvPr/>
              </p14:nvContentPartPr>
              <p14:xfrm>
                <a:off x="7862190" y="5609505"/>
                <a:ext cx="110160" cy="103680"/>
              </p14:xfrm>
            </p:contentPart>
          </mc:Choice>
          <mc:Fallback>
            <p:pic>
              <p:nvPicPr>
                <p:cNvPr id="256" name="Entrada de lápiz 255">
                  <a:extLst>
                    <a:ext uri="{FF2B5EF4-FFF2-40B4-BE49-F238E27FC236}">
                      <a16:creationId xmlns:a16="http://schemas.microsoft.com/office/drawing/2014/main" id="{5507A497-E25E-446D-A24E-7C1924D0B04A}"/>
                    </a:ext>
                  </a:extLst>
                </p:cNvPr>
                <p:cNvPicPr/>
                <p:nvPr/>
              </p:nvPicPr>
              <p:blipFill>
                <a:blip r:embed="rId379"/>
                <a:stretch>
                  <a:fillRect/>
                </a:stretch>
              </p:blipFill>
              <p:spPr>
                <a:xfrm>
                  <a:off x="7853190" y="5600865"/>
                  <a:ext cx="127800" cy="121320"/>
                </a:xfrm>
                <a:prstGeom prst="rect">
                  <a:avLst/>
                </a:prstGeom>
              </p:spPr>
            </p:pic>
          </mc:Fallback>
        </mc:AlternateContent>
        <mc:AlternateContent xmlns:mc="http://schemas.openxmlformats.org/markup-compatibility/2006">
          <mc:Choice xmlns:p14="http://schemas.microsoft.com/office/powerpoint/2010/main" Requires="p14">
            <p:contentPart p14:bwMode="auto" r:id="rId380">
              <p14:nvContentPartPr>
                <p14:cNvPr id="257" name="Entrada de lápiz 256">
                  <a:extLst>
                    <a:ext uri="{FF2B5EF4-FFF2-40B4-BE49-F238E27FC236}">
                      <a16:creationId xmlns:a16="http://schemas.microsoft.com/office/drawing/2014/main" id="{389EC7BF-8247-4B2E-BA16-0605CB2226FD}"/>
                    </a:ext>
                  </a:extLst>
                </p14:cNvPr>
                <p14:cNvContentPartPr/>
                <p14:nvPr/>
              </p14:nvContentPartPr>
              <p14:xfrm>
                <a:off x="7980630" y="5531025"/>
                <a:ext cx="150120" cy="115560"/>
              </p14:xfrm>
            </p:contentPart>
          </mc:Choice>
          <mc:Fallback>
            <p:pic>
              <p:nvPicPr>
                <p:cNvPr id="257" name="Entrada de lápiz 256">
                  <a:extLst>
                    <a:ext uri="{FF2B5EF4-FFF2-40B4-BE49-F238E27FC236}">
                      <a16:creationId xmlns:a16="http://schemas.microsoft.com/office/drawing/2014/main" id="{389EC7BF-8247-4B2E-BA16-0605CB2226FD}"/>
                    </a:ext>
                  </a:extLst>
                </p:cNvPr>
                <p:cNvPicPr/>
                <p:nvPr/>
              </p:nvPicPr>
              <p:blipFill>
                <a:blip r:embed="rId381"/>
                <a:stretch>
                  <a:fillRect/>
                </a:stretch>
              </p:blipFill>
              <p:spPr>
                <a:xfrm>
                  <a:off x="7971630" y="5522385"/>
                  <a:ext cx="167760" cy="133200"/>
                </a:xfrm>
                <a:prstGeom prst="rect">
                  <a:avLst/>
                </a:prstGeom>
              </p:spPr>
            </p:pic>
          </mc:Fallback>
        </mc:AlternateContent>
        <mc:AlternateContent xmlns:mc="http://schemas.openxmlformats.org/markup-compatibility/2006">
          <mc:Choice xmlns:p14="http://schemas.microsoft.com/office/powerpoint/2010/main" Requires="p14">
            <p:contentPart p14:bwMode="auto" r:id="rId382">
              <p14:nvContentPartPr>
                <p14:cNvPr id="258" name="Entrada de lápiz 257">
                  <a:extLst>
                    <a:ext uri="{FF2B5EF4-FFF2-40B4-BE49-F238E27FC236}">
                      <a16:creationId xmlns:a16="http://schemas.microsoft.com/office/drawing/2014/main" id="{1C2AEAAB-62B7-4EB1-AEA5-9E4979854316}"/>
                    </a:ext>
                  </a:extLst>
                </p14:cNvPr>
                <p14:cNvContentPartPr/>
                <p14:nvPr/>
              </p14:nvContentPartPr>
              <p14:xfrm>
                <a:off x="8114910" y="5457585"/>
                <a:ext cx="124200" cy="180720"/>
              </p14:xfrm>
            </p:contentPart>
          </mc:Choice>
          <mc:Fallback>
            <p:pic>
              <p:nvPicPr>
                <p:cNvPr id="258" name="Entrada de lápiz 257">
                  <a:extLst>
                    <a:ext uri="{FF2B5EF4-FFF2-40B4-BE49-F238E27FC236}">
                      <a16:creationId xmlns:a16="http://schemas.microsoft.com/office/drawing/2014/main" id="{1C2AEAAB-62B7-4EB1-AEA5-9E4979854316}"/>
                    </a:ext>
                  </a:extLst>
                </p:cNvPr>
                <p:cNvPicPr/>
                <p:nvPr/>
              </p:nvPicPr>
              <p:blipFill>
                <a:blip r:embed="rId383"/>
                <a:stretch>
                  <a:fillRect/>
                </a:stretch>
              </p:blipFill>
              <p:spPr>
                <a:xfrm>
                  <a:off x="8106270" y="5448585"/>
                  <a:ext cx="141840" cy="198360"/>
                </a:xfrm>
                <a:prstGeom prst="rect">
                  <a:avLst/>
                </a:prstGeom>
              </p:spPr>
            </p:pic>
          </mc:Fallback>
        </mc:AlternateContent>
        <mc:AlternateContent xmlns:mc="http://schemas.openxmlformats.org/markup-compatibility/2006">
          <mc:Choice xmlns:p14="http://schemas.microsoft.com/office/powerpoint/2010/main" Requires="p14">
            <p:contentPart p14:bwMode="auto" r:id="rId384">
              <p14:nvContentPartPr>
                <p14:cNvPr id="260" name="Entrada de lápiz 259">
                  <a:extLst>
                    <a:ext uri="{FF2B5EF4-FFF2-40B4-BE49-F238E27FC236}">
                      <a16:creationId xmlns:a16="http://schemas.microsoft.com/office/drawing/2014/main" id="{B9581605-5A4B-4DF4-AF65-0695AB0A9713}"/>
                    </a:ext>
                  </a:extLst>
                </p14:cNvPr>
                <p14:cNvContentPartPr/>
                <p14:nvPr/>
              </p14:nvContentPartPr>
              <p14:xfrm>
                <a:off x="8326950" y="5525625"/>
                <a:ext cx="101160" cy="172800"/>
              </p14:xfrm>
            </p:contentPart>
          </mc:Choice>
          <mc:Fallback>
            <p:pic>
              <p:nvPicPr>
                <p:cNvPr id="260" name="Entrada de lápiz 259">
                  <a:extLst>
                    <a:ext uri="{FF2B5EF4-FFF2-40B4-BE49-F238E27FC236}">
                      <a16:creationId xmlns:a16="http://schemas.microsoft.com/office/drawing/2014/main" id="{B9581605-5A4B-4DF4-AF65-0695AB0A9713}"/>
                    </a:ext>
                  </a:extLst>
                </p:cNvPr>
                <p:cNvPicPr/>
                <p:nvPr/>
              </p:nvPicPr>
              <p:blipFill>
                <a:blip r:embed="rId385"/>
                <a:stretch>
                  <a:fillRect/>
                </a:stretch>
              </p:blipFill>
              <p:spPr>
                <a:xfrm>
                  <a:off x="8318310" y="5516985"/>
                  <a:ext cx="118800" cy="190440"/>
                </a:xfrm>
                <a:prstGeom prst="rect">
                  <a:avLst/>
                </a:prstGeom>
              </p:spPr>
            </p:pic>
          </mc:Fallback>
        </mc:AlternateContent>
      </p:grpSp>
      <p:grpSp>
        <p:nvGrpSpPr>
          <p:cNvPr id="264" name="Grupo 263">
            <a:extLst>
              <a:ext uri="{FF2B5EF4-FFF2-40B4-BE49-F238E27FC236}">
                <a16:creationId xmlns:a16="http://schemas.microsoft.com/office/drawing/2014/main" id="{86FA60DF-D6B5-4B2D-B39E-38EEA7DEEF75}"/>
              </a:ext>
            </a:extLst>
          </p:cNvPr>
          <p:cNvGrpSpPr/>
          <p:nvPr/>
        </p:nvGrpSpPr>
        <p:grpSpPr>
          <a:xfrm>
            <a:off x="9018510" y="5483865"/>
            <a:ext cx="515520" cy="272160"/>
            <a:chOff x="9018510" y="5483865"/>
            <a:chExt cx="515520" cy="272160"/>
          </a:xfrm>
        </p:grpSpPr>
        <mc:AlternateContent xmlns:mc="http://schemas.openxmlformats.org/markup-compatibility/2006">
          <mc:Choice xmlns:p14="http://schemas.microsoft.com/office/powerpoint/2010/main" Requires="p14">
            <p:contentPart p14:bwMode="auto" r:id="rId386">
              <p14:nvContentPartPr>
                <p14:cNvPr id="261" name="Entrada de lápiz 260">
                  <a:extLst>
                    <a:ext uri="{FF2B5EF4-FFF2-40B4-BE49-F238E27FC236}">
                      <a16:creationId xmlns:a16="http://schemas.microsoft.com/office/drawing/2014/main" id="{7EC9C8D8-9F83-4B11-8778-696D71832E27}"/>
                    </a:ext>
                  </a:extLst>
                </p14:cNvPr>
                <p14:cNvContentPartPr/>
                <p14:nvPr/>
              </p14:nvContentPartPr>
              <p14:xfrm>
                <a:off x="9018510" y="5524545"/>
                <a:ext cx="210960" cy="144360"/>
              </p14:xfrm>
            </p:contentPart>
          </mc:Choice>
          <mc:Fallback>
            <p:pic>
              <p:nvPicPr>
                <p:cNvPr id="261" name="Entrada de lápiz 260">
                  <a:extLst>
                    <a:ext uri="{FF2B5EF4-FFF2-40B4-BE49-F238E27FC236}">
                      <a16:creationId xmlns:a16="http://schemas.microsoft.com/office/drawing/2014/main" id="{7EC9C8D8-9F83-4B11-8778-696D71832E27}"/>
                    </a:ext>
                  </a:extLst>
                </p:cNvPr>
                <p:cNvPicPr/>
                <p:nvPr/>
              </p:nvPicPr>
              <p:blipFill>
                <a:blip r:embed="rId387"/>
                <a:stretch>
                  <a:fillRect/>
                </a:stretch>
              </p:blipFill>
              <p:spPr>
                <a:xfrm>
                  <a:off x="9009870" y="5515545"/>
                  <a:ext cx="228600" cy="162000"/>
                </a:xfrm>
                <a:prstGeom prst="rect">
                  <a:avLst/>
                </a:prstGeom>
              </p:spPr>
            </p:pic>
          </mc:Fallback>
        </mc:AlternateContent>
        <mc:AlternateContent xmlns:mc="http://schemas.openxmlformats.org/markup-compatibility/2006">
          <mc:Choice xmlns:p14="http://schemas.microsoft.com/office/powerpoint/2010/main" Requires="p14">
            <p:contentPart p14:bwMode="auto" r:id="rId388">
              <p14:nvContentPartPr>
                <p14:cNvPr id="262" name="Entrada de lápiz 261">
                  <a:extLst>
                    <a:ext uri="{FF2B5EF4-FFF2-40B4-BE49-F238E27FC236}">
                      <a16:creationId xmlns:a16="http://schemas.microsoft.com/office/drawing/2014/main" id="{D3D9EA93-B078-4334-9391-1941FC176F12}"/>
                    </a:ext>
                  </a:extLst>
                </p14:cNvPr>
                <p14:cNvContentPartPr/>
                <p14:nvPr/>
              </p14:nvContentPartPr>
              <p14:xfrm>
                <a:off x="9233070" y="5648025"/>
                <a:ext cx="110880" cy="108000"/>
              </p14:xfrm>
            </p:contentPart>
          </mc:Choice>
          <mc:Fallback>
            <p:pic>
              <p:nvPicPr>
                <p:cNvPr id="262" name="Entrada de lápiz 261">
                  <a:extLst>
                    <a:ext uri="{FF2B5EF4-FFF2-40B4-BE49-F238E27FC236}">
                      <a16:creationId xmlns:a16="http://schemas.microsoft.com/office/drawing/2014/main" id="{D3D9EA93-B078-4334-9391-1941FC176F12}"/>
                    </a:ext>
                  </a:extLst>
                </p:cNvPr>
                <p:cNvPicPr/>
                <p:nvPr/>
              </p:nvPicPr>
              <p:blipFill>
                <a:blip r:embed="rId389"/>
                <a:stretch>
                  <a:fillRect/>
                </a:stretch>
              </p:blipFill>
              <p:spPr>
                <a:xfrm>
                  <a:off x="9224430" y="5639025"/>
                  <a:ext cx="128520" cy="125640"/>
                </a:xfrm>
                <a:prstGeom prst="rect">
                  <a:avLst/>
                </a:prstGeom>
              </p:spPr>
            </p:pic>
          </mc:Fallback>
        </mc:AlternateContent>
        <mc:AlternateContent xmlns:mc="http://schemas.openxmlformats.org/markup-compatibility/2006">
          <mc:Choice xmlns:p14="http://schemas.microsoft.com/office/powerpoint/2010/main" Requires="p14">
            <p:contentPart p14:bwMode="auto" r:id="rId390">
              <p14:nvContentPartPr>
                <p14:cNvPr id="263" name="Entrada de lápiz 262">
                  <a:extLst>
                    <a:ext uri="{FF2B5EF4-FFF2-40B4-BE49-F238E27FC236}">
                      <a16:creationId xmlns:a16="http://schemas.microsoft.com/office/drawing/2014/main" id="{BAA40E6A-58AB-4548-A028-534913C34F88}"/>
                    </a:ext>
                  </a:extLst>
                </p14:cNvPr>
                <p14:cNvContentPartPr/>
                <p14:nvPr/>
              </p14:nvContentPartPr>
              <p14:xfrm>
                <a:off x="9410550" y="5483865"/>
                <a:ext cx="123480" cy="191160"/>
              </p14:xfrm>
            </p:contentPart>
          </mc:Choice>
          <mc:Fallback>
            <p:pic>
              <p:nvPicPr>
                <p:cNvPr id="263" name="Entrada de lápiz 262">
                  <a:extLst>
                    <a:ext uri="{FF2B5EF4-FFF2-40B4-BE49-F238E27FC236}">
                      <a16:creationId xmlns:a16="http://schemas.microsoft.com/office/drawing/2014/main" id="{BAA40E6A-58AB-4548-A028-534913C34F88}"/>
                    </a:ext>
                  </a:extLst>
                </p:cNvPr>
                <p:cNvPicPr/>
                <p:nvPr/>
              </p:nvPicPr>
              <p:blipFill>
                <a:blip r:embed="rId391"/>
                <a:stretch>
                  <a:fillRect/>
                </a:stretch>
              </p:blipFill>
              <p:spPr>
                <a:xfrm>
                  <a:off x="9401550" y="5474865"/>
                  <a:ext cx="141120" cy="208800"/>
                </a:xfrm>
                <a:prstGeom prst="rect">
                  <a:avLst/>
                </a:prstGeom>
              </p:spPr>
            </p:pic>
          </mc:Fallback>
        </mc:AlternateContent>
      </p:grpSp>
      <mc:AlternateContent xmlns:mc="http://schemas.openxmlformats.org/markup-compatibility/2006">
        <mc:Choice xmlns:p14="http://schemas.microsoft.com/office/powerpoint/2010/main" Requires="p14">
          <p:contentPart p14:bwMode="auto" r:id="rId392">
            <p14:nvContentPartPr>
              <p14:cNvPr id="266" name="Entrada de lápiz 265">
                <a:extLst>
                  <a:ext uri="{FF2B5EF4-FFF2-40B4-BE49-F238E27FC236}">
                    <a16:creationId xmlns:a16="http://schemas.microsoft.com/office/drawing/2014/main" id="{8E589826-7393-48C3-AC96-62C11D22D5BE}"/>
                  </a:ext>
                </a:extLst>
              </p14:cNvPr>
              <p14:cNvContentPartPr/>
              <p14:nvPr/>
            </p14:nvContentPartPr>
            <p14:xfrm>
              <a:off x="6585630" y="2352225"/>
              <a:ext cx="222480" cy="427320"/>
            </p14:xfrm>
          </p:contentPart>
        </mc:Choice>
        <mc:Fallback>
          <p:pic>
            <p:nvPicPr>
              <p:cNvPr id="266" name="Entrada de lápiz 265">
                <a:extLst>
                  <a:ext uri="{FF2B5EF4-FFF2-40B4-BE49-F238E27FC236}">
                    <a16:creationId xmlns:a16="http://schemas.microsoft.com/office/drawing/2014/main" id="{8E589826-7393-48C3-AC96-62C11D22D5BE}"/>
                  </a:ext>
                </a:extLst>
              </p:cNvPr>
              <p:cNvPicPr/>
              <p:nvPr/>
            </p:nvPicPr>
            <p:blipFill>
              <a:blip r:embed="rId393"/>
              <a:stretch>
                <a:fillRect/>
              </a:stretch>
            </p:blipFill>
            <p:spPr>
              <a:xfrm>
                <a:off x="6576630" y="2343225"/>
                <a:ext cx="240120" cy="444960"/>
              </a:xfrm>
              <a:prstGeom prst="rect">
                <a:avLst/>
              </a:prstGeom>
            </p:spPr>
          </p:pic>
        </mc:Fallback>
      </mc:AlternateContent>
      <mc:AlternateContent xmlns:mc="http://schemas.openxmlformats.org/markup-compatibility/2006">
        <mc:Choice xmlns:p14="http://schemas.microsoft.com/office/powerpoint/2010/main" Requires="p14">
          <p:contentPart p14:bwMode="auto" r:id="rId394">
            <p14:nvContentPartPr>
              <p14:cNvPr id="267" name="Entrada de lápiz 266">
                <a:extLst>
                  <a:ext uri="{FF2B5EF4-FFF2-40B4-BE49-F238E27FC236}">
                    <a16:creationId xmlns:a16="http://schemas.microsoft.com/office/drawing/2014/main" id="{531F92AF-A22B-4F79-AD5D-82F096828EC2}"/>
                  </a:ext>
                </a:extLst>
              </p14:cNvPr>
              <p14:cNvContentPartPr/>
              <p14:nvPr/>
            </p14:nvContentPartPr>
            <p14:xfrm>
              <a:off x="7887750" y="2371305"/>
              <a:ext cx="141840" cy="399600"/>
            </p14:xfrm>
          </p:contentPart>
        </mc:Choice>
        <mc:Fallback>
          <p:pic>
            <p:nvPicPr>
              <p:cNvPr id="267" name="Entrada de lápiz 266">
                <a:extLst>
                  <a:ext uri="{FF2B5EF4-FFF2-40B4-BE49-F238E27FC236}">
                    <a16:creationId xmlns:a16="http://schemas.microsoft.com/office/drawing/2014/main" id="{531F92AF-A22B-4F79-AD5D-82F096828EC2}"/>
                  </a:ext>
                </a:extLst>
              </p:cNvPr>
              <p:cNvPicPr/>
              <p:nvPr/>
            </p:nvPicPr>
            <p:blipFill>
              <a:blip r:embed="rId395"/>
              <a:stretch>
                <a:fillRect/>
              </a:stretch>
            </p:blipFill>
            <p:spPr>
              <a:xfrm>
                <a:off x="7879110" y="2362305"/>
                <a:ext cx="159480" cy="417240"/>
              </a:xfrm>
              <a:prstGeom prst="rect">
                <a:avLst/>
              </a:prstGeom>
            </p:spPr>
          </p:pic>
        </mc:Fallback>
      </mc:AlternateContent>
      <mc:AlternateContent xmlns:mc="http://schemas.openxmlformats.org/markup-compatibility/2006">
        <mc:Choice xmlns:p14="http://schemas.microsoft.com/office/powerpoint/2010/main" Requires="p14">
          <p:contentPart p14:bwMode="auto" r:id="rId396">
            <p14:nvContentPartPr>
              <p14:cNvPr id="268" name="Entrada de lápiz 267">
                <a:extLst>
                  <a:ext uri="{FF2B5EF4-FFF2-40B4-BE49-F238E27FC236}">
                    <a16:creationId xmlns:a16="http://schemas.microsoft.com/office/drawing/2014/main" id="{3E915543-A064-404F-8D47-10A3CFFF9E33}"/>
                  </a:ext>
                </a:extLst>
              </p14:cNvPr>
              <p14:cNvContentPartPr/>
              <p14:nvPr/>
            </p14:nvContentPartPr>
            <p14:xfrm>
              <a:off x="9121830" y="2381025"/>
              <a:ext cx="200520" cy="361080"/>
            </p14:xfrm>
          </p:contentPart>
        </mc:Choice>
        <mc:Fallback>
          <p:pic>
            <p:nvPicPr>
              <p:cNvPr id="268" name="Entrada de lápiz 267">
                <a:extLst>
                  <a:ext uri="{FF2B5EF4-FFF2-40B4-BE49-F238E27FC236}">
                    <a16:creationId xmlns:a16="http://schemas.microsoft.com/office/drawing/2014/main" id="{3E915543-A064-404F-8D47-10A3CFFF9E33}"/>
                  </a:ext>
                </a:extLst>
              </p:cNvPr>
              <p:cNvPicPr/>
              <p:nvPr/>
            </p:nvPicPr>
            <p:blipFill>
              <a:blip r:embed="rId397"/>
              <a:stretch>
                <a:fillRect/>
              </a:stretch>
            </p:blipFill>
            <p:spPr>
              <a:xfrm>
                <a:off x="9113190" y="2372025"/>
                <a:ext cx="218160" cy="378720"/>
              </a:xfrm>
              <a:prstGeom prst="rect">
                <a:avLst/>
              </a:prstGeom>
            </p:spPr>
          </p:pic>
        </mc:Fallback>
      </mc:AlternateContent>
    </p:spTree>
    <p:extLst>
      <p:ext uri="{BB962C8B-B14F-4D97-AF65-F5344CB8AC3E}">
        <p14:creationId xmlns:p14="http://schemas.microsoft.com/office/powerpoint/2010/main" val="285513682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271BB32-F81E-4DE2-8F6B-357C92153D2A}"/>
              </a:ext>
            </a:extLst>
          </p:cNvPr>
          <p:cNvSpPr>
            <a:spLocks noGrp="1"/>
          </p:cNvSpPr>
          <p:nvPr>
            <p:ph type="title"/>
          </p:nvPr>
        </p:nvSpPr>
        <p:spPr/>
        <p:txBody>
          <a:bodyPr/>
          <a:lstStyle/>
          <a:p>
            <a:r>
              <a:rPr lang="es-MX" dirty="0"/>
              <a:t>Ejercicio:</a:t>
            </a:r>
            <a:endParaRPr lang="es-CL" dirty="0"/>
          </a:p>
        </p:txBody>
      </p:sp>
      <p:sp>
        <p:nvSpPr>
          <p:cNvPr id="3" name="Marcador de contenido 2">
            <a:extLst>
              <a:ext uri="{FF2B5EF4-FFF2-40B4-BE49-F238E27FC236}">
                <a16:creationId xmlns:a16="http://schemas.microsoft.com/office/drawing/2014/main" id="{8094DA10-7664-4954-B4F9-5D7B021E0A08}"/>
              </a:ext>
            </a:extLst>
          </p:cNvPr>
          <p:cNvSpPr>
            <a:spLocks noGrp="1"/>
          </p:cNvSpPr>
          <p:nvPr>
            <p:ph idx="1"/>
          </p:nvPr>
        </p:nvSpPr>
        <p:spPr/>
        <p:txBody>
          <a:bodyPr/>
          <a:lstStyle/>
          <a:p>
            <a:pPr marL="228600" indent="0">
              <a:buNone/>
            </a:pPr>
            <a:r>
              <a:rPr lang="es-MX" dirty="0"/>
              <a:t>Un objeto se coloca 6 cm delante de una lente convergente. La imagen del objeto se puede proyectar con nitidez sobre en una hoja de papel que se encuentra exactamente a 12 cm por detrás de la lente. ¿Cuál es la distancia focal de la lente?</a:t>
            </a:r>
            <a:endParaRPr lang="es-CL" dirty="0"/>
          </a:p>
        </p:txBody>
      </p:sp>
    </p:spTree>
    <p:extLst>
      <p:ext uri="{BB962C8B-B14F-4D97-AF65-F5344CB8AC3E}">
        <p14:creationId xmlns:p14="http://schemas.microsoft.com/office/powerpoint/2010/main" val="229585509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58B0FE1-57FB-40DC-851D-5D64881135E2}"/>
              </a:ext>
            </a:extLst>
          </p:cNvPr>
          <p:cNvSpPr>
            <a:spLocks noGrp="1"/>
          </p:cNvSpPr>
          <p:nvPr>
            <p:ph type="title"/>
          </p:nvPr>
        </p:nvSpPr>
        <p:spPr/>
        <p:txBody>
          <a:bodyPr/>
          <a:lstStyle/>
          <a:p>
            <a:r>
              <a:rPr lang="es-MX" dirty="0"/>
              <a:t>Ejercicio:</a:t>
            </a:r>
            <a:endParaRPr lang="es-CL" dirty="0"/>
          </a:p>
        </p:txBody>
      </p:sp>
      <p:sp>
        <p:nvSpPr>
          <p:cNvPr id="3" name="Marcador de contenido 2">
            <a:extLst>
              <a:ext uri="{FF2B5EF4-FFF2-40B4-BE49-F238E27FC236}">
                <a16:creationId xmlns:a16="http://schemas.microsoft.com/office/drawing/2014/main" id="{E5991E63-E628-4F8F-94B0-4747CF4FF699}"/>
              </a:ext>
            </a:extLst>
          </p:cNvPr>
          <p:cNvSpPr>
            <a:spLocks noGrp="1"/>
          </p:cNvSpPr>
          <p:nvPr>
            <p:ph idx="1"/>
          </p:nvPr>
        </p:nvSpPr>
        <p:spPr/>
        <p:txBody>
          <a:bodyPr/>
          <a:lstStyle/>
          <a:p>
            <a:pPr marL="228600" indent="0">
              <a:buNone/>
            </a:pPr>
            <a:r>
              <a:rPr lang="es-MX" dirty="0"/>
              <a:t>Un objeto se coloca en frente de una lente convergente con una distancia focal de 20 cm. Su imagen se centra en una hoja de papel que está exactamente 12 cm por delante de la lente. ¿Cuál es la distancia entre el objeto y la lente?</a:t>
            </a:r>
            <a:endParaRPr lang="es-CL" dirty="0"/>
          </a:p>
        </p:txBody>
      </p:sp>
    </p:spTree>
    <p:extLst>
      <p:ext uri="{BB962C8B-B14F-4D97-AF65-F5344CB8AC3E}">
        <p14:creationId xmlns:p14="http://schemas.microsoft.com/office/powerpoint/2010/main" val="46397195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DC98FBA-51B7-45C8-9AA1-6543879AD577}"/>
              </a:ext>
            </a:extLst>
          </p:cNvPr>
          <p:cNvSpPr>
            <a:spLocks noGrp="1"/>
          </p:cNvSpPr>
          <p:nvPr>
            <p:ph type="title"/>
          </p:nvPr>
        </p:nvSpPr>
        <p:spPr>
          <a:xfrm>
            <a:off x="2231136" y="964692"/>
            <a:ext cx="7729728" cy="1188720"/>
          </a:xfrm>
        </p:spPr>
        <p:txBody>
          <a:bodyPr>
            <a:normAutofit/>
          </a:bodyPr>
          <a:lstStyle/>
          <a:p>
            <a:r>
              <a:rPr lang="es-CL"/>
              <a:t>Finalizando la clase</a:t>
            </a:r>
          </a:p>
        </p:txBody>
      </p:sp>
      <p:graphicFrame>
        <p:nvGraphicFramePr>
          <p:cNvPr id="5" name="Marcador de contenido 2">
            <a:extLst>
              <a:ext uri="{FF2B5EF4-FFF2-40B4-BE49-F238E27FC236}">
                <a16:creationId xmlns:a16="http://schemas.microsoft.com/office/drawing/2014/main" id="{5F9616D8-D1A6-4E4D-B72B-0412990943EE}"/>
              </a:ext>
            </a:extLst>
          </p:cNvPr>
          <p:cNvGraphicFramePr>
            <a:graphicFrameLocks noGrp="1"/>
          </p:cNvGraphicFramePr>
          <p:nvPr>
            <p:ph idx="1"/>
            <p:extLst>
              <p:ext uri="{D42A27DB-BD31-4B8C-83A1-F6EECF244321}">
                <p14:modId xmlns:p14="http://schemas.microsoft.com/office/powerpoint/2010/main" val="2947599162"/>
              </p:ext>
            </p:extLst>
          </p:nvPr>
        </p:nvGraphicFramePr>
        <p:xfrm>
          <a:off x="965201" y="2638425"/>
          <a:ext cx="10261600" cy="31019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mc:AlternateContent xmlns:mc="http://schemas.openxmlformats.org/markup-compatibility/2006" xmlns:p14="http://schemas.microsoft.com/office/powerpoint/2010/main">
        <mc:Choice Requires="p14">
          <p:contentPart p14:bwMode="auto" r:id="rId7">
            <p14:nvContentPartPr>
              <p14:cNvPr id="3" name="Entrada de lápiz 2">
                <a:extLst>
                  <a:ext uri="{FF2B5EF4-FFF2-40B4-BE49-F238E27FC236}">
                    <a16:creationId xmlns:a16="http://schemas.microsoft.com/office/drawing/2014/main" id="{F4BACB6F-4049-42ED-8298-02EC7366BDDE}"/>
                  </a:ext>
                </a:extLst>
              </p14:cNvPr>
              <p14:cNvContentPartPr/>
              <p14:nvPr/>
            </p14:nvContentPartPr>
            <p14:xfrm>
              <a:off x="913760" y="-343120"/>
              <a:ext cx="360" cy="360"/>
            </p14:xfrm>
          </p:contentPart>
        </mc:Choice>
        <mc:Fallback xmlns="">
          <p:pic>
            <p:nvPicPr>
              <p:cNvPr id="3" name="Entrada de lápiz 2">
                <a:extLst>
                  <a:ext uri="{FF2B5EF4-FFF2-40B4-BE49-F238E27FC236}">
                    <a16:creationId xmlns:a16="http://schemas.microsoft.com/office/drawing/2014/main" id="{F4BACB6F-4049-42ED-8298-02EC7366BDDE}"/>
                  </a:ext>
                </a:extLst>
              </p:cNvPr>
              <p:cNvPicPr/>
              <p:nvPr/>
            </p:nvPicPr>
            <p:blipFill>
              <a:blip r:embed="rId8"/>
              <a:stretch>
                <a:fillRect/>
              </a:stretch>
            </p:blipFill>
            <p:spPr>
              <a:xfrm>
                <a:off x="909440" y="-347440"/>
                <a:ext cx="9000" cy="9000"/>
              </a:xfrm>
              <a:prstGeom prst="rect">
                <a:avLst/>
              </a:prstGeom>
            </p:spPr>
          </p:pic>
        </mc:Fallback>
      </mc:AlternateContent>
    </p:spTree>
    <p:extLst>
      <p:ext uri="{BB962C8B-B14F-4D97-AF65-F5344CB8AC3E}">
        <p14:creationId xmlns:p14="http://schemas.microsoft.com/office/powerpoint/2010/main" val="207141019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2FAA4F3A-C5FF-462C-B6A4-87279DB6AB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1" name="Rectangle 10">
              <a:extLst>
                <a:ext uri="{FF2B5EF4-FFF2-40B4-BE49-F238E27FC236}">
                  <a16:creationId xmlns:a16="http://schemas.microsoft.com/office/drawing/2014/main" id="{97585D95-E1FF-4C6C-B149-DBA60C781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FF303BF-4B5B-4AC8-ACEB-8576F79E6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892DFB46-732E-492D-A044-8BD03B877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0" y="990600"/>
            <a:ext cx="103632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ítulo 1">
            <a:extLst>
              <a:ext uri="{FF2B5EF4-FFF2-40B4-BE49-F238E27FC236}">
                <a16:creationId xmlns:a16="http://schemas.microsoft.com/office/drawing/2014/main" id="{CA839E17-B37B-4ECA-B603-0D63CB01B3A0}"/>
              </a:ext>
            </a:extLst>
          </p:cNvPr>
          <p:cNvSpPr>
            <a:spLocks noGrp="1"/>
          </p:cNvSpPr>
          <p:nvPr>
            <p:ph type="title"/>
          </p:nvPr>
        </p:nvSpPr>
        <p:spPr>
          <a:xfrm>
            <a:off x="107302" y="1525554"/>
            <a:ext cx="3442996" cy="3806889"/>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fontScale="90000"/>
          </a:bodyPr>
          <a:lstStyle/>
          <a:p>
            <a:pPr algn="ctr"/>
            <a:br>
              <a:rPr lang="en-US" sz="8000" kern="1200" dirty="0">
                <a:solidFill>
                  <a:schemeClr val="tx1"/>
                </a:solidFill>
                <a:latin typeface="Modern Love" panose="04090805081005020601" pitchFamily="82" charset="0"/>
              </a:rPr>
            </a:br>
            <a:r>
              <a:rPr lang="en-US" sz="8000" kern="1200" dirty="0">
                <a:solidFill>
                  <a:schemeClr val="tx1"/>
                </a:solidFill>
                <a:latin typeface="Modern Love" panose="04090805081005020601" pitchFamily="82" charset="0"/>
              </a:rPr>
              <a:t>Espejo cóncavo</a:t>
            </a:r>
          </a:p>
        </p:txBody>
      </p:sp>
      <p:pic>
        <p:nvPicPr>
          <p:cNvPr id="13" name="Picture 2">
            <a:extLst>
              <a:ext uri="{FF2B5EF4-FFF2-40B4-BE49-F238E27FC236}">
                <a16:creationId xmlns:a16="http://schemas.microsoft.com/office/drawing/2014/main" id="{511884EB-15E6-4DA3-8F12-47FD068C6397}"/>
              </a:ext>
            </a:extLst>
          </p:cNvPr>
          <p:cNvPicPr>
            <a:picLocks noChangeAspect="1" noChangeArrowheads="1" noCrop="1"/>
          </p:cNvPicPr>
          <p:nvPr/>
        </p:nvPicPr>
        <p:blipFill>
          <a:blip r:embed="rId2">
            <a:extLst>
              <a:ext uri="{28A0092B-C50C-407E-A947-70E740481C1C}">
                <a14:useLocalDpi xmlns:a14="http://schemas.microsoft.com/office/drawing/2010/main" val="0"/>
              </a:ext>
            </a:extLst>
          </a:blip>
          <a:stretch>
            <a:fillRect/>
          </a:stretch>
        </p:blipFill>
        <p:spPr bwMode="auto">
          <a:xfrm>
            <a:off x="3984011" y="990599"/>
            <a:ext cx="3810595" cy="2497799"/>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5" name="Picture 2" descr="Objeto en C">
            <a:extLst>
              <a:ext uri="{FF2B5EF4-FFF2-40B4-BE49-F238E27FC236}">
                <a16:creationId xmlns:a16="http://schemas.microsoft.com/office/drawing/2014/main" id="{F62E04FA-DDFD-4D62-8EC0-26D421B2C56F}"/>
              </a:ext>
            </a:extLst>
          </p:cNvPr>
          <p:cNvPicPr>
            <a:picLocks noGrp="1" noChangeAspect="1" noChangeArrowheads="1" noCrop="1"/>
          </p:cNvPicPr>
          <p:nvPr>
            <p:ph idx="1"/>
          </p:nvPr>
        </p:nvPicPr>
        <p:blipFill>
          <a:blip r:embed="rId3">
            <a:extLst>
              <a:ext uri="{28A0092B-C50C-407E-A947-70E740481C1C}">
                <a14:useLocalDpi xmlns:a14="http://schemas.microsoft.com/office/drawing/2010/main" val="0"/>
              </a:ext>
            </a:extLst>
          </a:blip>
          <a:stretch>
            <a:fillRect/>
          </a:stretch>
        </p:blipFill>
        <p:spPr bwMode="auto">
          <a:xfrm>
            <a:off x="7989898" y="990599"/>
            <a:ext cx="3810593" cy="249779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7" name="Picture 2" descr="Imagen entre C y F">
            <a:extLst>
              <a:ext uri="{FF2B5EF4-FFF2-40B4-BE49-F238E27FC236}">
                <a16:creationId xmlns:a16="http://schemas.microsoft.com/office/drawing/2014/main" id="{6375FA9D-E1CF-4F84-9776-DD5FED844246}"/>
              </a:ext>
            </a:extLst>
          </p:cNvPr>
          <p:cNvPicPr>
            <a:picLocks noChangeAspect="1" noChangeArrowheads="1" noCrop="1"/>
          </p:cNvPicPr>
          <p:nvPr/>
        </p:nvPicPr>
        <p:blipFill>
          <a:blip r:embed="rId4">
            <a:extLst>
              <a:ext uri="{28A0092B-C50C-407E-A947-70E740481C1C}">
                <a14:useLocalDpi xmlns:a14="http://schemas.microsoft.com/office/drawing/2010/main" val="0"/>
              </a:ext>
            </a:extLst>
          </a:blip>
          <a:stretch>
            <a:fillRect/>
          </a:stretch>
        </p:blipFill>
        <p:spPr bwMode="auto">
          <a:xfrm>
            <a:off x="3984014" y="3685465"/>
            <a:ext cx="3810592" cy="2497797"/>
          </a:xfrm>
          <a:prstGeom prst="rect">
            <a:avLst/>
          </a:prstGeom>
          <a:noFill/>
          <a:effectLst/>
          <a:extLst>
            <a:ext uri="{909E8E84-426E-40DD-AFC4-6F175D3DCCD1}">
              <a14:hiddenFill xmlns:a14="http://schemas.microsoft.com/office/drawing/2010/main">
                <a:solidFill>
                  <a:srgbClr val="FFFFFF"/>
                </a:solidFill>
              </a14:hiddenFill>
            </a:ext>
          </a:extLst>
        </p:spPr>
      </p:pic>
      <p:pic>
        <p:nvPicPr>
          <p:cNvPr id="18" name="Picture 2" descr="Imagen entre F y el espejo">
            <a:extLst>
              <a:ext uri="{FF2B5EF4-FFF2-40B4-BE49-F238E27FC236}">
                <a16:creationId xmlns:a16="http://schemas.microsoft.com/office/drawing/2014/main" id="{DBA81F08-EB11-4233-A28A-D3D9DD3F9563}"/>
              </a:ext>
            </a:extLst>
          </p:cNvPr>
          <p:cNvPicPr>
            <a:picLocks noChangeAspect="1" noChangeArrowheads="1" noCrop="1"/>
          </p:cNvPicPr>
          <p:nvPr/>
        </p:nvPicPr>
        <p:blipFill>
          <a:blip r:embed="rId5">
            <a:extLst>
              <a:ext uri="{28A0092B-C50C-407E-A947-70E740481C1C}">
                <a14:useLocalDpi xmlns:a14="http://schemas.microsoft.com/office/drawing/2010/main" val="0"/>
              </a:ext>
            </a:extLst>
          </a:blip>
          <a:stretch>
            <a:fillRect/>
          </a:stretch>
        </p:blipFill>
        <p:spPr bwMode="auto">
          <a:xfrm>
            <a:off x="7989898" y="3737763"/>
            <a:ext cx="3810593" cy="2497797"/>
          </a:xfrm>
          <a:prstGeom prst="rect">
            <a:avLst/>
          </a:prstGeom>
          <a:noFill/>
          <a:effectLst/>
          <a:extLst>
            <a:ext uri="{909E8E84-426E-40DD-AFC4-6F175D3DCCD1}">
              <a14:hiddenFill xmlns:a14="http://schemas.microsoft.com/office/drawing/2010/main">
                <a:solidFill>
                  <a:srgbClr val="FFFFFF"/>
                </a:solidFill>
              </a14:hiddenFill>
            </a:ext>
          </a:extLst>
        </p:spPr>
      </p:pic>
      <mc:AlternateContent xmlns:mc="http://schemas.openxmlformats.org/markup-compatibility/2006" xmlns:p14="http://schemas.microsoft.com/office/powerpoint/2010/main">
        <mc:Choice Requires="p14">
          <p:contentPart p14:bwMode="auto" r:id="rId6">
            <p14:nvContentPartPr>
              <p14:cNvPr id="7" name="Entrada de lápiz 6">
                <a:extLst>
                  <a:ext uri="{FF2B5EF4-FFF2-40B4-BE49-F238E27FC236}">
                    <a16:creationId xmlns:a16="http://schemas.microsoft.com/office/drawing/2014/main" id="{FE14994C-3BDF-417E-8E9E-B5DEC06C2887}"/>
                  </a:ext>
                </a:extLst>
              </p14:cNvPr>
              <p14:cNvContentPartPr/>
              <p14:nvPr/>
            </p14:nvContentPartPr>
            <p14:xfrm>
              <a:off x="7540869" y="2742891"/>
              <a:ext cx="45360" cy="360"/>
            </p14:xfrm>
          </p:contentPart>
        </mc:Choice>
        <mc:Fallback xmlns="">
          <p:pic>
            <p:nvPicPr>
              <p:cNvPr id="7" name="Entrada de lápiz 6">
                <a:extLst>
                  <a:ext uri="{FF2B5EF4-FFF2-40B4-BE49-F238E27FC236}">
                    <a16:creationId xmlns:a16="http://schemas.microsoft.com/office/drawing/2014/main" id="{FE14994C-3BDF-417E-8E9E-B5DEC06C2887}"/>
                  </a:ext>
                </a:extLst>
              </p:cNvPr>
              <p:cNvPicPr/>
              <p:nvPr/>
            </p:nvPicPr>
            <p:blipFill>
              <a:blip r:embed="rId7"/>
              <a:stretch>
                <a:fillRect/>
              </a:stretch>
            </p:blipFill>
            <p:spPr>
              <a:xfrm>
                <a:off x="7536549" y="2738571"/>
                <a:ext cx="54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22" name="Entrada de lápiz 21">
                <a:extLst>
                  <a:ext uri="{FF2B5EF4-FFF2-40B4-BE49-F238E27FC236}">
                    <a16:creationId xmlns:a16="http://schemas.microsoft.com/office/drawing/2014/main" id="{024F4951-535A-4C51-947E-21FFDB4F9A0D}"/>
                  </a:ext>
                </a:extLst>
              </p14:cNvPr>
              <p14:cNvContentPartPr/>
              <p14:nvPr/>
            </p14:nvContentPartPr>
            <p14:xfrm>
              <a:off x="9815709" y="4786251"/>
              <a:ext cx="360" cy="360"/>
            </p14:xfrm>
          </p:contentPart>
        </mc:Choice>
        <mc:Fallback xmlns="">
          <p:pic>
            <p:nvPicPr>
              <p:cNvPr id="22" name="Entrada de lápiz 21">
                <a:extLst>
                  <a:ext uri="{FF2B5EF4-FFF2-40B4-BE49-F238E27FC236}">
                    <a16:creationId xmlns:a16="http://schemas.microsoft.com/office/drawing/2014/main" id="{024F4951-535A-4C51-947E-21FFDB4F9A0D}"/>
                  </a:ext>
                </a:extLst>
              </p:cNvPr>
              <p:cNvPicPr/>
              <p:nvPr/>
            </p:nvPicPr>
            <p:blipFill>
              <a:blip r:embed="rId9"/>
              <a:stretch>
                <a:fillRect/>
              </a:stretch>
            </p:blipFill>
            <p:spPr>
              <a:xfrm>
                <a:off x="9811389" y="4781931"/>
                <a:ext cx="9000" cy="9000"/>
              </a:xfrm>
              <a:prstGeom prst="rect">
                <a:avLst/>
              </a:prstGeom>
            </p:spPr>
          </p:pic>
        </mc:Fallback>
      </mc:AlternateContent>
      <p:grpSp>
        <p:nvGrpSpPr>
          <p:cNvPr id="27" name="Grupo 26">
            <a:extLst>
              <a:ext uri="{FF2B5EF4-FFF2-40B4-BE49-F238E27FC236}">
                <a16:creationId xmlns:a16="http://schemas.microsoft.com/office/drawing/2014/main" id="{38EA8E76-9D4D-40DC-A22C-665E74BC3A2F}"/>
              </a:ext>
            </a:extLst>
          </p:cNvPr>
          <p:cNvGrpSpPr/>
          <p:nvPr/>
        </p:nvGrpSpPr>
        <p:grpSpPr>
          <a:xfrm>
            <a:off x="3195025" y="577874"/>
            <a:ext cx="1648440" cy="1665720"/>
            <a:chOff x="3195025" y="577874"/>
            <a:chExt cx="1648440" cy="1665720"/>
          </a:xfrm>
        </p:grpSpPr>
        <mc:AlternateContent xmlns:mc="http://schemas.openxmlformats.org/markup-compatibility/2006" xmlns:p14="http://schemas.microsoft.com/office/powerpoint/2010/main">
          <mc:Choice Requires="p14">
            <p:contentPart p14:bwMode="auto" r:id="rId10">
              <p14:nvContentPartPr>
                <p14:cNvPr id="3" name="Entrada de lápiz 2">
                  <a:extLst>
                    <a:ext uri="{FF2B5EF4-FFF2-40B4-BE49-F238E27FC236}">
                      <a16:creationId xmlns:a16="http://schemas.microsoft.com/office/drawing/2014/main" id="{103991D5-8114-4FB3-997C-0163EA381E02}"/>
                    </a:ext>
                  </a:extLst>
                </p14:cNvPr>
                <p14:cNvContentPartPr/>
                <p14:nvPr/>
              </p14:nvContentPartPr>
              <p14:xfrm>
                <a:off x="3486985" y="1074674"/>
                <a:ext cx="885240" cy="1168920"/>
              </p14:xfrm>
            </p:contentPart>
          </mc:Choice>
          <mc:Fallback xmlns="">
            <p:pic>
              <p:nvPicPr>
                <p:cNvPr id="3" name="Entrada de lápiz 2">
                  <a:extLst>
                    <a:ext uri="{FF2B5EF4-FFF2-40B4-BE49-F238E27FC236}">
                      <a16:creationId xmlns:a16="http://schemas.microsoft.com/office/drawing/2014/main" id="{103991D5-8114-4FB3-997C-0163EA381E02}"/>
                    </a:ext>
                  </a:extLst>
                </p:cNvPr>
                <p:cNvPicPr/>
                <p:nvPr/>
              </p:nvPicPr>
              <p:blipFill>
                <a:blip r:embed="rId11"/>
                <a:stretch>
                  <a:fillRect/>
                </a:stretch>
              </p:blipFill>
              <p:spPr>
                <a:xfrm>
                  <a:off x="3482665" y="1070354"/>
                  <a:ext cx="893880" cy="117756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4" name="Entrada de lápiz 3">
                  <a:extLst>
                    <a:ext uri="{FF2B5EF4-FFF2-40B4-BE49-F238E27FC236}">
                      <a16:creationId xmlns:a16="http://schemas.microsoft.com/office/drawing/2014/main" id="{DE32B04B-DC80-41BE-AF4F-DD3F51D5EB13}"/>
                    </a:ext>
                  </a:extLst>
                </p14:cNvPr>
                <p14:cNvContentPartPr/>
                <p14:nvPr/>
              </p14:nvContentPartPr>
              <p14:xfrm>
                <a:off x="3195025" y="609554"/>
                <a:ext cx="189360" cy="178560"/>
              </p14:xfrm>
            </p:contentPart>
          </mc:Choice>
          <mc:Fallback xmlns="">
            <p:pic>
              <p:nvPicPr>
                <p:cNvPr id="4" name="Entrada de lápiz 3">
                  <a:extLst>
                    <a:ext uri="{FF2B5EF4-FFF2-40B4-BE49-F238E27FC236}">
                      <a16:creationId xmlns:a16="http://schemas.microsoft.com/office/drawing/2014/main" id="{DE32B04B-DC80-41BE-AF4F-DD3F51D5EB13}"/>
                    </a:ext>
                  </a:extLst>
                </p:cNvPr>
                <p:cNvPicPr/>
                <p:nvPr/>
              </p:nvPicPr>
              <p:blipFill>
                <a:blip r:embed="rId13"/>
                <a:stretch>
                  <a:fillRect/>
                </a:stretch>
              </p:blipFill>
              <p:spPr>
                <a:xfrm>
                  <a:off x="3190705" y="605234"/>
                  <a:ext cx="198000" cy="18720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5" name="Entrada de lápiz 4">
                  <a:extLst>
                    <a:ext uri="{FF2B5EF4-FFF2-40B4-BE49-F238E27FC236}">
                      <a16:creationId xmlns:a16="http://schemas.microsoft.com/office/drawing/2014/main" id="{6E7F464B-02F2-4FEA-BE01-8981F2705B93}"/>
                    </a:ext>
                  </a:extLst>
                </p14:cNvPr>
                <p14:cNvContentPartPr/>
                <p14:nvPr/>
              </p14:nvContentPartPr>
              <p14:xfrm>
                <a:off x="3339745" y="587954"/>
                <a:ext cx="181800" cy="253440"/>
              </p14:xfrm>
            </p:contentPart>
          </mc:Choice>
          <mc:Fallback xmlns="">
            <p:pic>
              <p:nvPicPr>
                <p:cNvPr id="5" name="Entrada de lápiz 4">
                  <a:extLst>
                    <a:ext uri="{FF2B5EF4-FFF2-40B4-BE49-F238E27FC236}">
                      <a16:creationId xmlns:a16="http://schemas.microsoft.com/office/drawing/2014/main" id="{6E7F464B-02F2-4FEA-BE01-8981F2705B93}"/>
                    </a:ext>
                  </a:extLst>
                </p:cNvPr>
                <p:cNvPicPr/>
                <p:nvPr/>
              </p:nvPicPr>
              <p:blipFill>
                <a:blip r:embed="rId15"/>
                <a:stretch>
                  <a:fillRect/>
                </a:stretch>
              </p:blipFill>
              <p:spPr>
                <a:xfrm>
                  <a:off x="3335425" y="583634"/>
                  <a:ext cx="190440" cy="26208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6" name="Entrada de lápiz 5">
                  <a:extLst>
                    <a:ext uri="{FF2B5EF4-FFF2-40B4-BE49-F238E27FC236}">
                      <a16:creationId xmlns:a16="http://schemas.microsoft.com/office/drawing/2014/main" id="{7980D2CB-7C51-4DA6-8A12-01363192E487}"/>
                    </a:ext>
                  </a:extLst>
                </p14:cNvPr>
                <p14:cNvContentPartPr/>
                <p14:nvPr/>
              </p14:nvContentPartPr>
              <p14:xfrm>
                <a:off x="3520105" y="577874"/>
                <a:ext cx="201960" cy="138600"/>
              </p14:xfrm>
            </p:contentPart>
          </mc:Choice>
          <mc:Fallback xmlns="">
            <p:pic>
              <p:nvPicPr>
                <p:cNvPr id="6" name="Entrada de lápiz 5">
                  <a:extLst>
                    <a:ext uri="{FF2B5EF4-FFF2-40B4-BE49-F238E27FC236}">
                      <a16:creationId xmlns:a16="http://schemas.microsoft.com/office/drawing/2014/main" id="{7980D2CB-7C51-4DA6-8A12-01363192E487}"/>
                    </a:ext>
                  </a:extLst>
                </p:cNvPr>
                <p:cNvPicPr/>
                <p:nvPr/>
              </p:nvPicPr>
              <p:blipFill>
                <a:blip r:embed="rId17"/>
                <a:stretch>
                  <a:fillRect/>
                </a:stretch>
              </p:blipFill>
              <p:spPr>
                <a:xfrm>
                  <a:off x="3515785" y="573554"/>
                  <a:ext cx="21060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 name="Entrada de lápiz 8">
                  <a:extLst>
                    <a:ext uri="{FF2B5EF4-FFF2-40B4-BE49-F238E27FC236}">
                      <a16:creationId xmlns:a16="http://schemas.microsoft.com/office/drawing/2014/main" id="{4C55E689-C2DD-42B5-9045-23D2E94EFF86}"/>
                    </a:ext>
                  </a:extLst>
                </p14:cNvPr>
                <p14:cNvContentPartPr/>
                <p14:nvPr/>
              </p14:nvContentPartPr>
              <p14:xfrm>
                <a:off x="3646825" y="844994"/>
                <a:ext cx="180360" cy="119880"/>
              </p14:xfrm>
            </p:contentPart>
          </mc:Choice>
          <mc:Fallback xmlns="">
            <p:pic>
              <p:nvPicPr>
                <p:cNvPr id="9" name="Entrada de lápiz 8">
                  <a:extLst>
                    <a:ext uri="{FF2B5EF4-FFF2-40B4-BE49-F238E27FC236}">
                      <a16:creationId xmlns:a16="http://schemas.microsoft.com/office/drawing/2014/main" id="{4C55E689-C2DD-42B5-9045-23D2E94EFF86}"/>
                    </a:ext>
                  </a:extLst>
                </p:cNvPr>
                <p:cNvPicPr/>
                <p:nvPr/>
              </p:nvPicPr>
              <p:blipFill>
                <a:blip r:embed="rId19"/>
                <a:stretch>
                  <a:fillRect/>
                </a:stretch>
              </p:blipFill>
              <p:spPr>
                <a:xfrm>
                  <a:off x="3642505" y="840674"/>
                  <a:ext cx="18900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9" name="Entrada de lápiz 18">
                  <a:extLst>
                    <a:ext uri="{FF2B5EF4-FFF2-40B4-BE49-F238E27FC236}">
                      <a16:creationId xmlns:a16="http://schemas.microsoft.com/office/drawing/2014/main" id="{B21855FD-04A3-40D7-A4C9-643E3AA251AD}"/>
                    </a:ext>
                  </a:extLst>
                </p14:cNvPr>
                <p14:cNvContentPartPr/>
                <p14:nvPr/>
              </p14:nvContentPartPr>
              <p14:xfrm>
                <a:off x="3800545" y="652754"/>
                <a:ext cx="142920" cy="324720"/>
              </p14:xfrm>
            </p:contentPart>
          </mc:Choice>
          <mc:Fallback xmlns="">
            <p:pic>
              <p:nvPicPr>
                <p:cNvPr id="19" name="Entrada de lápiz 18">
                  <a:extLst>
                    <a:ext uri="{FF2B5EF4-FFF2-40B4-BE49-F238E27FC236}">
                      <a16:creationId xmlns:a16="http://schemas.microsoft.com/office/drawing/2014/main" id="{B21855FD-04A3-40D7-A4C9-643E3AA251AD}"/>
                    </a:ext>
                  </a:extLst>
                </p:cNvPr>
                <p:cNvPicPr/>
                <p:nvPr/>
              </p:nvPicPr>
              <p:blipFill>
                <a:blip r:embed="rId21"/>
                <a:stretch>
                  <a:fillRect/>
                </a:stretch>
              </p:blipFill>
              <p:spPr>
                <a:xfrm>
                  <a:off x="3796225" y="648434"/>
                  <a:ext cx="151560" cy="33336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20" name="Entrada de lápiz 19">
                  <a:extLst>
                    <a:ext uri="{FF2B5EF4-FFF2-40B4-BE49-F238E27FC236}">
                      <a16:creationId xmlns:a16="http://schemas.microsoft.com/office/drawing/2014/main" id="{4CCF8BD4-E29B-4539-867E-F0C8301B7D00}"/>
                    </a:ext>
                  </a:extLst>
                </p14:cNvPr>
                <p14:cNvContentPartPr/>
                <p14:nvPr/>
              </p14:nvContentPartPr>
              <p14:xfrm>
                <a:off x="4035625" y="777314"/>
                <a:ext cx="360" cy="156960"/>
              </p14:xfrm>
            </p:contentPart>
          </mc:Choice>
          <mc:Fallback xmlns="">
            <p:pic>
              <p:nvPicPr>
                <p:cNvPr id="20" name="Entrada de lápiz 19">
                  <a:extLst>
                    <a:ext uri="{FF2B5EF4-FFF2-40B4-BE49-F238E27FC236}">
                      <a16:creationId xmlns:a16="http://schemas.microsoft.com/office/drawing/2014/main" id="{4CCF8BD4-E29B-4539-867E-F0C8301B7D00}"/>
                    </a:ext>
                  </a:extLst>
                </p:cNvPr>
                <p:cNvPicPr/>
                <p:nvPr/>
              </p:nvPicPr>
              <p:blipFill>
                <a:blip r:embed="rId23"/>
                <a:stretch>
                  <a:fillRect/>
                </a:stretch>
              </p:blipFill>
              <p:spPr>
                <a:xfrm>
                  <a:off x="4031305" y="772994"/>
                  <a:ext cx="9000" cy="16560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21" name="Entrada de lápiz 20">
                  <a:extLst>
                    <a:ext uri="{FF2B5EF4-FFF2-40B4-BE49-F238E27FC236}">
                      <a16:creationId xmlns:a16="http://schemas.microsoft.com/office/drawing/2014/main" id="{1B2EEB5B-B154-4E4B-AFD6-E1B99C8A4D97}"/>
                    </a:ext>
                  </a:extLst>
                </p14:cNvPr>
                <p14:cNvContentPartPr/>
                <p14:nvPr/>
              </p14:nvContentPartPr>
              <p14:xfrm>
                <a:off x="4020505" y="735554"/>
                <a:ext cx="137520" cy="360"/>
              </p14:xfrm>
            </p:contentPart>
          </mc:Choice>
          <mc:Fallback xmlns="">
            <p:pic>
              <p:nvPicPr>
                <p:cNvPr id="21" name="Entrada de lápiz 20">
                  <a:extLst>
                    <a:ext uri="{FF2B5EF4-FFF2-40B4-BE49-F238E27FC236}">
                      <a16:creationId xmlns:a16="http://schemas.microsoft.com/office/drawing/2014/main" id="{1B2EEB5B-B154-4E4B-AFD6-E1B99C8A4D97}"/>
                    </a:ext>
                  </a:extLst>
                </p:cNvPr>
                <p:cNvPicPr/>
                <p:nvPr/>
              </p:nvPicPr>
              <p:blipFill>
                <a:blip r:embed="rId25"/>
                <a:stretch>
                  <a:fillRect/>
                </a:stretch>
              </p:blipFill>
              <p:spPr>
                <a:xfrm>
                  <a:off x="4016185" y="731234"/>
                  <a:ext cx="1461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Entrada de lápiz 22">
                  <a:extLst>
                    <a:ext uri="{FF2B5EF4-FFF2-40B4-BE49-F238E27FC236}">
                      <a16:creationId xmlns:a16="http://schemas.microsoft.com/office/drawing/2014/main" id="{7999C74E-74AC-4F3A-AE0D-58AD58ECD51F}"/>
                    </a:ext>
                  </a:extLst>
                </p14:cNvPr>
                <p14:cNvContentPartPr/>
                <p14:nvPr/>
              </p14:nvContentPartPr>
              <p14:xfrm>
                <a:off x="4245505" y="646994"/>
                <a:ext cx="52920" cy="234720"/>
              </p14:xfrm>
            </p:contentPart>
          </mc:Choice>
          <mc:Fallback xmlns="">
            <p:pic>
              <p:nvPicPr>
                <p:cNvPr id="23" name="Entrada de lápiz 22">
                  <a:extLst>
                    <a:ext uri="{FF2B5EF4-FFF2-40B4-BE49-F238E27FC236}">
                      <a16:creationId xmlns:a16="http://schemas.microsoft.com/office/drawing/2014/main" id="{7999C74E-74AC-4F3A-AE0D-58AD58ECD51F}"/>
                    </a:ext>
                  </a:extLst>
                </p:cNvPr>
                <p:cNvPicPr/>
                <p:nvPr/>
              </p:nvPicPr>
              <p:blipFill>
                <a:blip r:embed="rId27"/>
                <a:stretch>
                  <a:fillRect/>
                </a:stretch>
              </p:blipFill>
              <p:spPr>
                <a:xfrm>
                  <a:off x="4241185" y="642674"/>
                  <a:ext cx="61560" cy="24336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4" name="Entrada de lápiz 23">
                  <a:extLst>
                    <a:ext uri="{FF2B5EF4-FFF2-40B4-BE49-F238E27FC236}">
                      <a16:creationId xmlns:a16="http://schemas.microsoft.com/office/drawing/2014/main" id="{AD696483-1461-484E-8A39-40B8A2FAB9BD}"/>
                    </a:ext>
                  </a:extLst>
                </p14:cNvPr>
                <p14:cNvContentPartPr/>
                <p14:nvPr/>
              </p14:nvContentPartPr>
              <p14:xfrm>
                <a:off x="4363585" y="704234"/>
                <a:ext cx="139320" cy="127800"/>
              </p14:xfrm>
            </p:contentPart>
          </mc:Choice>
          <mc:Fallback xmlns="">
            <p:pic>
              <p:nvPicPr>
                <p:cNvPr id="24" name="Entrada de lápiz 23">
                  <a:extLst>
                    <a:ext uri="{FF2B5EF4-FFF2-40B4-BE49-F238E27FC236}">
                      <a16:creationId xmlns:a16="http://schemas.microsoft.com/office/drawing/2014/main" id="{AD696483-1461-484E-8A39-40B8A2FAB9BD}"/>
                    </a:ext>
                  </a:extLst>
                </p:cNvPr>
                <p:cNvPicPr/>
                <p:nvPr/>
              </p:nvPicPr>
              <p:blipFill>
                <a:blip r:embed="rId29"/>
                <a:stretch>
                  <a:fillRect/>
                </a:stretch>
              </p:blipFill>
              <p:spPr>
                <a:xfrm>
                  <a:off x="4359265" y="699914"/>
                  <a:ext cx="147960" cy="13644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5" name="Entrada de lápiz 24">
                  <a:extLst>
                    <a:ext uri="{FF2B5EF4-FFF2-40B4-BE49-F238E27FC236}">
                      <a16:creationId xmlns:a16="http://schemas.microsoft.com/office/drawing/2014/main" id="{00F26DDA-7271-4F99-B601-37EC781169D0}"/>
                    </a:ext>
                  </a:extLst>
                </p14:cNvPr>
                <p14:cNvContentPartPr/>
                <p14:nvPr/>
              </p14:nvContentPartPr>
              <p14:xfrm>
                <a:off x="4611985" y="675434"/>
                <a:ext cx="231480" cy="135360"/>
              </p14:xfrm>
            </p:contentPart>
          </mc:Choice>
          <mc:Fallback xmlns="">
            <p:pic>
              <p:nvPicPr>
                <p:cNvPr id="25" name="Entrada de lápiz 24">
                  <a:extLst>
                    <a:ext uri="{FF2B5EF4-FFF2-40B4-BE49-F238E27FC236}">
                      <a16:creationId xmlns:a16="http://schemas.microsoft.com/office/drawing/2014/main" id="{00F26DDA-7271-4F99-B601-37EC781169D0}"/>
                    </a:ext>
                  </a:extLst>
                </p:cNvPr>
                <p:cNvPicPr/>
                <p:nvPr/>
              </p:nvPicPr>
              <p:blipFill>
                <a:blip r:embed="rId31"/>
                <a:stretch>
                  <a:fillRect/>
                </a:stretch>
              </p:blipFill>
              <p:spPr>
                <a:xfrm>
                  <a:off x="4607665" y="670754"/>
                  <a:ext cx="240120" cy="144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2">
            <p14:nvContentPartPr>
              <p14:cNvPr id="26" name="Entrada de lápiz 25">
                <a:extLst>
                  <a:ext uri="{FF2B5EF4-FFF2-40B4-BE49-F238E27FC236}">
                    <a16:creationId xmlns:a16="http://schemas.microsoft.com/office/drawing/2014/main" id="{452CB9D9-0BEC-45AC-8EDC-1F04CF119A5F}"/>
                  </a:ext>
                </a:extLst>
              </p14:cNvPr>
              <p14:cNvContentPartPr/>
              <p14:nvPr/>
            </p14:nvContentPartPr>
            <p14:xfrm>
              <a:off x="5189065" y="2469674"/>
              <a:ext cx="223920" cy="449280"/>
            </p14:xfrm>
          </p:contentPart>
        </mc:Choice>
        <mc:Fallback xmlns="">
          <p:pic>
            <p:nvPicPr>
              <p:cNvPr id="26" name="Entrada de lápiz 25">
                <a:extLst>
                  <a:ext uri="{FF2B5EF4-FFF2-40B4-BE49-F238E27FC236}">
                    <a16:creationId xmlns:a16="http://schemas.microsoft.com/office/drawing/2014/main" id="{452CB9D9-0BEC-45AC-8EDC-1F04CF119A5F}"/>
                  </a:ext>
                </a:extLst>
              </p:cNvPr>
              <p:cNvPicPr/>
              <p:nvPr/>
            </p:nvPicPr>
            <p:blipFill>
              <a:blip r:embed="rId33"/>
              <a:stretch>
                <a:fillRect/>
              </a:stretch>
            </p:blipFill>
            <p:spPr>
              <a:xfrm>
                <a:off x="5184745" y="2465354"/>
                <a:ext cx="232560" cy="457920"/>
              </a:xfrm>
              <a:prstGeom prst="rect">
                <a:avLst/>
              </a:prstGeom>
            </p:spPr>
          </p:pic>
        </mc:Fallback>
      </mc:AlternateContent>
      <p:grpSp>
        <p:nvGrpSpPr>
          <p:cNvPr id="56" name="Grupo 55">
            <a:extLst>
              <a:ext uri="{FF2B5EF4-FFF2-40B4-BE49-F238E27FC236}">
                <a16:creationId xmlns:a16="http://schemas.microsoft.com/office/drawing/2014/main" id="{B172AD28-E169-4195-94E2-F9C2E1A91645}"/>
              </a:ext>
            </a:extLst>
          </p:cNvPr>
          <p:cNvGrpSpPr/>
          <p:nvPr/>
        </p:nvGrpSpPr>
        <p:grpSpPr>
          <a:xfrm>
            <a:off x="5484985" y="-38806"/>
            <a:ext cx="4752720" cy="1975320"/>
            <a:chOff x="5484985" y="-38806"/>
            <a:chExt cx="4752720" cy="1975320"/>
          </a:xfrm>
        </p:grpSpPr>
        <mc:AlternateContent xmlns:mc="http://schemas.openxmlformats.org/markup-compatibility/2006" xmlns:p14="http://schemas.microsoft.com/office/powerpoint/2010/main">
          <mc:Choice Requires="p14">
            <p:contentPart p14:bwMode="auto" r:id="rId34">
              <p14:nvContentPartPr>
                <p14:cNvPr id="28" name="Entrada de lápiz 27">
                  <a:extLst>
                    <a:ext uri="{FF2B5EF4-FFF2-40B4-BE49-F238E27FC236}">
                      <a16:creationId xmlns:a16="http://schemas.microsoft.com/office/drawing/2014/main" id="{B4E89324-DCAF-4F21-A320-47BE89AAF0D2}"/>
                    </a:ext>
                  </a:extLst>
                </p14:cNvPr>
                <p14:cNvContentPartPr/>
                <p14:nvPr/>
              </p14:nvContentPartPr>
              <p14:xfrm>
                <a:off x="5484985" y="731594"/>
                <a:ext cx="351360" cy="1121400"/>
              </p14:xfrm>
            </p:contentPart>
          </mc:Choice>
          <mc:Fallback xmlns="">
            <p:pic>
              <p:nvPicPr>
                <p:cNvPr id="28" name="Entrada de lápiz 27">
                  <a:extLst>
                    <a:ext uri="{FF2B5EF4-FFF2-40B4-BE49-F238E27FC236}">
                      <a16:creationId xmlns:a16="http://schemas.microsoft.com/office/drawing/2014/main" id="{B4E89324-DCAF-4F21-A320-47BE89AAF0D2}"/>
                    </a:ext>
                  </a:extLst>
                </p:cNvPr>
                <p:cNvPicPr/>
                <p:nvPr/>
              </p:nvPicPr>
              <p:blipFill>
                <a:blip r:embed="rId35"/>
                <a:stretch>
                  <a:fillRect/>
                </a:stretch>
              </p:blipFill>
              <p:spPr>
                <a:xfrm>
                  <a:off x="5480665" y="727274"/>
                  <a:ext cx="360000" cy="113004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9" name="Entrada de lápiz 28">
                  <a:extLst>
                    <a:ext uri="{FF2B5EF4-FFF2-40B4-BE49-F238E27FC236}">
                      <a16:creationId xmlns:a16="http://schemas.microsoft.com/office/drawing/2014/main" id="{56138C67-14B1-4C7D-9F08-93E50113460C}"/>
                    </a:ext>
                  </a:extLst>
                </p14:cNvPr>
                <p14:cNvContentPartPr/>
                <p14:nvPr/>
              </p14:nvContentPartPr>
              <p14:xfrm>
                <a:off x="5874505" y="356474"/>
                <a:ext cx="176400" cy="168840"/>
              </p14:xfrm>
            </p:contentPart>
          </mc:Choice>
          <mc:Fallback xmlns="">
            <p:pic>
              <p:nvPicPr>
                <p:cNvPr id="29" name="Entrada de lápiz 28">
                  <a:extLst>
                    <a:ext uri="{FF2B5EF4-FFF2-40B4-BE49-F238E27FC236}">
                      <a16:creationId xmlns:a16="http://schemas.microsoft.com/office/drawing/2014/main" id="{56138C67-14B1-4C7D-9F08-93E50113460C}"/>
                    </a:ext>
                  </a:extLst>
                </p:cNvPr>
                <p:cNvPicPr/>
                <p:nvPr/>
              </p:nvPicPr>
              <p:blipFill>
                <a:blip r:embed="rId37"/>
                <a:stretch>
                  <a:fillRect/>
                </a:stretch>
              </p:blipFill>
              <p:spPr>
                <a:xfrm>
                  <a:off x="5870185" y="352154"/>
                  <a:ext cx="18504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30" name="Entrada de lápiz 29">
                  <a:extLst>
                    <a:ext uri="{FF2B5EF4-FFF2-40B4-BE49-F238E27FC236}">
                      <a16:creationId xmlns:a16="http://schemas.microsoft.com/office/drawing/2014/main" id="{737DA45C-23A5-483B-B652-F413EE46426B}"/>
                    </a:ext>
                  </a:extLst>
                </p14:cNvPr>
                <p14:cNvContentPartPr/>
                <p14:nvPr/>
              </p14:nvContentPartPr>
              <p14:xfrm>
                <a:off x="6125065" y="312194"/>
                <a:ext cx="382680" cy="140400"/>
              </p14:xfrm>
            </p:contentPart>
          </mc:Choice>
          <mc:Fallback xmlns="">
            <p:pic>
              <p:nvPicPr>
                <p:cNvPr id="30" name="Entrada de lápiz 29">
                  <a:extLst>
                    <a:ext uri="{FF2B5EF4-FFF2-40B4-BE49-F238E27FC236}">
                      <a16:creationId xmlns:a16="http://schemas.microsoft.com/office/drawing/2014/main" id="{737DA45C-23A5-483B-B652-F413EE46426B}"/>
                    </a:ext>
                  </a:extLst>
                </p:cNvPr>
                <p:cNvPicPr/>
                <p:nvPr/>
              </p:nvPicPr>
              <p:blipFill>
                <a:blip r:embed="rId39"/>
                <a:stretch>
                  <a:fillRect/>
                </a:stretch>
              </p:blipFill>
              <p:spPr>
                <a:xfrm>
                  <a:off x="6120745" y="307874"/>
                  <a:ext cx="3913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31" name="Entrada de lápiz 30">
                  <a:extLst>
                    <a:ext uri="{FF2B5EF4-FFF2-40B4-BE49-F238E27FC236}">
                      <a16:creationId xmlns:a16="http://schemas.microsoft.com/office/drawing/2014/main" id="{2848F973-C373-4292-B504-8FFAB4EE71D5}"/>
                    </a:ext>
                  </a:extLst>
                </p14:cNvPr>
                <p14:cNvContentPartPr/>
                <p14:nvPr/>
              </p14:nvContentPartPr>
              <p14:xfrm>
                <a:off x="6663625" y="230834"/>
                <a:ext cx="73800" cy="168120"/>
              </p14:xfrm>
            </p:contentPart>
          </mc:Choice>
          <mc:Fallback xmlns="">
            <p:pic>
              <p:nvPicPr>
                <p:cNvPr id="31" name="Entrada de lápiz 30">
                  <a:extLst>
                    <a:ext uri="{FF2B5EF4-FFF2-40B4-BE49-F238E27FC236}">
                      <a16:creationId xmlns:a16="http://schemas.microsoft.com/office/drawing/2014/main" id="{2848F973-C373-4292-B504-8FFAB4EE71D5}"/>
                    </a:ext>
                  </a:extLst>
                </p:cNvPr>
                <p:cNvPicPr/>
                <p:nvPr/>
              </p:nvPicPr>
              <p:blipFill>
                <a:blip r:embed="rId41"/>
                <a:stretch>
                  <a:fillRect/>
                </a:stretch>
              </p:blipFill>
              <p:spPr>
                <a:xfrm>
                  <a:off x="6659305" y="226514"/>
                  <a:ext cx="8244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32" name="Entrada de lápiz 31">
                  <a:extLst>
                    <a:ext uri="{FF2B5EF4-FFF2-40B4-BE49-F238E27FC236}">
                      <a16:creationId xmlns:a16="http://schemas.microsoft.com/office/drawing/2014/main" id="{DC622FF8-692E-44E4-9E9F-D58EDC6BCA61}"/>
                    </a:ext>
                  </a:extLst>
                </p14:cNvPr>
                <p14:cNvContentPartPr/>
                <p14:nvPr/>
              </p14:nvContentPartPr>
              <p14:xfrm>
                <a:off x="6490825" y="219674"/>
                <a:ext cx="330840" cy="22320"/>
              </p14:xfrm>
            </p:contentPart>
          </mc:Choice>
          <mc:Fallback xmlns="">
            <p:pic>
              <p:nvPicPr>
                <p:cNvPr id="32" name="Entrada de lápiz 31">
                  <a:extLst>
                    <a:ext uri="{FF2B5EF4-FFF2-40B4-BE49-F238E27FC236}">
                      <a16:creationId xmlns:a16="http://schemas.microsoft.com/office/drawing/2014/main" id="{DC622FF8-692E-44E4-9E9F-D58EDC6BCA61}"/>
                    </a:ext>
                  </a:extLst>
                </p:cNvPr>
                <p:cNvPicPr/>
                <p:nvPr/>
              </p:nvPicPr>
              <p:blipFill>
                <a:blip r:embed="rId43"/>
                <a:stretch>
                  <a:fillRect/>
                </a:stretch>
              </p:blipFill>
              <p:spPr>
                <a:xfrm>
                  <a:off x="6486505" y="215354"/>
                  <a:ext cx="339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33" name="Entrada de lápiz 32">
                  <a:extLst>
                    <a:ext uri="{FF2B5EF4-FFF2-40B4-BE49-F238E27FC236}">
                      <a16:creationId xmlns:a16="http://schemas.microsoft.com/office/drawing/2014/main" id="{B04C8A39-C9A7-491E-BB1D-F93FAE9D84D5}"/>
                    </a:ext>
                  </a:extLst>
                </p14:cNvPr>
                <p14:cNvContentPartPr/>
                <p14:nvPr/>
              </p14:nvContentPartPr>
              <p14:xfrm>
                <a:off x="6831025" y="241634"/>
                <a:ext cx="113040" cy="154080"/>
              </p14:xfrm>
            </p:contentPart>
          </mc:Choice>
          <mc:Fallback xmlns="">
            <p:pic>
              <p:nvPicPr>
                <p:cNvPr id="33" name="Entrada de lápiz 32">
                  <a:extLst>
                    <a:ext uri="{FF2B5EF4-FFF2-40B4-BE49-F238E27FC236}">
                      <a16:creationId xmlns:a16="http://schemas.microsoft.com/office/drawing/2014/main" id="{B04C8A39-C9A7-491E-BB1D-F93FAE9D84D5}"/>
                    </a:ext>
                  </a:extLst>
                </p:cNvPr>
                <p:cNvPicPr/>
                <p:nvPr/>
              </p:nvPicPr>
              <p:blipFill>
                <a:blip r:embed="rId45"/>
                <a:stretch>
                  <a:fillRect/>
                </a:stretch>
              </p:blipFill>
              <p:spPr>
                <a:xfrm>
                  <a:off x="6826705" y="237314"/>
                  <a:ext cx="121680" cy="1627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34" name="Entrada de lápiz 33">
                  <a:extLst>
                    <a:ext uri="{FF2B5EF4-FFF2-40B4-BE49-F238E27FC236}">
                      <a16:creationId xmlns:a16="http://schemas.microsoft.com/office/drawing/2014/main" id="{0D074723-ECCA-4654-B5CE-07B9A1FBB16B}"/>
                    </a:ext>
                  </a:extLst>
                </p14:cNvPr>
                <p14:cNvContentPartPr/>
                <p14:nvPr/>
              </p14:nvContentPartPr>
              <p14:xfrm>
                <a:off x="7071865" y="187274"/>
                <a:ext cx="169560" cy="139680"/>
              </p14:xfrm>
            </p:contentPart>
          </mc:Choice>
          <mc:Fallback xmlns="">
            <p:pic>
              <p:nvPicPr>
                <p:cNvPr id="34" name="Entrada de lápiz 33">
                  <a:extLst>
                    <a:ext uri="{FF2B5EF4-FFF2-40B4-BE49-F238E27FC236}">
                      <a16:creationId xmlns:a16="http://schemas.microsoft.com/office/drawing/2014/main" id="{0D074723-ECCA-4654-B5CE-07B9A1FBB16B}"/>
                    </a:ext>
                  </a:extLst>
                </p:cNvPr>
                <p:cNvPicPr/>
                <p:nvPr/>
              </p:nvPicPr>
              <p:blipFill>
                <a:blip r:embed="rId47"/>
                <a:stretch>
                  <a:fillRect/>
                </a:stretch>
              </p:blipFill>
              <p:spPr>
                <a:xfrm>
                  <a:off x="7067545" y="182954"/>
                  <a:ext cx="17820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35" name="Entrada de lápiz 34">
                  <a:extLst>
                    <a:ext uri="{FF2B5EF4-FFF2-40B4-BE49-F238E27FC236}">
                      <a16:creationId xmlns:a16="http://schemas.microsoft.com/office/drawing/2014/main" id="{90D12F78-09CB-4BA1-AA0C-6606E486D665}"/>
                    </a:ext>
                  </a:extLst>
                </p14:cNvPr>
                <p14:cNvContentPartPr/>
                <p14:nvPr/>
              </p14:nvContentPartPr>
              <p14:xfrm>
                <a:off x="7426105" y="-38806"/>
                <a:ext cx="413280" cy="349920"/>
              </p14:xfrm>
            </p:contentPart>
          </mc:Choice>
          <mc:Fallback xmlns="">
            <p:pic>
              <p:nvPicPr>
                <p:cNvPr id="35" name="Entrada de lápiz 34">
                  <a:extLst>
                    <a:ext uri="{FF2B5EF4-FFF2-40B4-BE49-F238E27FC236}">
                      <a16:creationId xmlns:a16="http://schemas.microsoft.com/office/drawing/2014/main" id="{90D12F78-09CB-4BA1-AA0C-6606E486D665}"/>
                    </a:ext>
                  </a:extLst>
                </p:cNvPr>
                <p:cNvPicPr/>
                <p:nvPr/>
              </p:nvPicPr>
              <p:blipFill>
                <a:blip r:embed="rId49"/>
                <a:stretch>
                  <a:fillRect/>
                </a:stretch>
              </p:blipFill>
              <p:spPr>
                <a:xfrm>
                  <a:off x="7421785" y="-43126"/>
                  <a:ext cx="421920" cy="35856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36" name="Entrada de lápiz 35">
                  <a:extLst>
                    <a:ext uri="{FF2B5EF4-FFF2-40B4-BE49-F238E27FC236}">
                      <a16:creationId xmlns:a16="http://schemas.microsoft.com/office/drawing/2014/main" id="{7F84FA4F-9D89-432A-BC38-7DA887EF9790}"/>
                    </a:ext>
                  </a:extLst>
                </p14:cNvPr>
                <p14:cNvContentPartPr/>
                <p14:nvPr/>
              </p14:nvContentPartPr>
              <p14:xfrm>
                <a:off x="7736785" y="85394"/>
                <a:ext cx="252000" cy="210960"/>
              </p14:xfrm>
            </p:contentPart>
          </mc:Choice>
          <mc:Fallback xmlns="">
            <p:pic>
              <p:nvPicPr>
                <p:cNvPr id="36" name="Entrada de lápiz 35">
                  <a:extLst>
                    <a:ext uri="{FF2B5EF4-FFF2-40B4-BE49-F238E27FC236}">
                      <a16:creationId xmlns:a16="http://schemas.microsoft.com/office/drawing/2014/main" id="{7F84FA4F-9D89-432A-BC38-7DA887EF9790}"/>
                    </a:ext>
                  </a:extLst>
                </p:cNvPr>
                <p:cNvPicPr/>
                <p:nvPr/>
              </p:nvPicPr>
              <p:blipFill>
                <a:blip r:embed="rId51"/>
                <a:stretch>
                  <a:fillRect/>
                </a:stretch>
              </p:blipFill>
              <p:spPr>
                <a:xfrm>
                  <a:off x="7732465" y="81074"/>
                  <a:ext cx="260640" cy="21960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37" name="Entrada de lápiz 36">
                  <a:extLst>
                    <a:ext uri="{FF2B5EF4-FFF2-40B4-BE49-F238E27FC236}">
                      <a16:creationId xmlns:a16="http://schemas.microsoft.com/office/drawing/2014/main" id="{D01D140C-AEE8-485E-B06F-EC8022BBBFE4}"/>
                    </a:ext>
                  </a:extLst>
                </p14:cNvPr>
                <p14:cNvContentPartPr/>
                <p14:nvPr/>
              </p14:nvContentPartPr>
              <p14:xfrm>
                <a:off x="6786745" y="635114"/>
                <a:ext cx="421920" cy="154800"/>
              </p14:xfrm>
            </p:contentPart>
          </mc:Choice>
          <mc:Fallback xmlns="">
            <p:pic>
              <p:nvPicPr>
                <p:cNvPr id="37" name="Entrada de lápiz 36">
                  <a:extLst>
                    <a:ext uri="{FF2B5EF4-FFF2-40B4-BE49-F238E27FC236}">
                      <a16:creationId xmlns:a16="http://schemas.microsoft.com/office/drawing/2014/main" id="{D01D140C-AEE8-485E-B06F-EC8022BBBFE4}"/>
                    </a:ext>
                  </a:extLst>
                </p:cNvPr>
                <p:cNvPicPr/>
                <p:nvPr/>
              </p:nvPicPr>
              <p:blipFill>
                <a:blip r:embed="rId53"/>
                <a:stretch>
                  <a:fillRect/>
                </a:stretch>
              </p:blipFill>
              <p:spPr>
                <a:xfrm>
                  <a:off x="6782425" y="630794"/>
                  <a:ext cx="430560" cy="1634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8" name="Entrada de lápiz 37">
                  <a:extLst>
                    <a:ext uri="{FF2B5EF4-FFF2-40B4-BE49-F238E27FC236}">
                      <a16:creationId xmlns:a16="http://schemas.microsoft.com/office/drawing/2014/main" id="{40EE2776-A260-4029-9B0C-A3B435F2A8A4}"/>
                    </a:ext>
                  </a:extLst>
                </p14:cNvPr>
                <p14:cNvContentPartPr/>
                <p14:nvPr/>
              </p14:nvContentPartPr>
              <p14:xfrm>
                <a:off x="7284625" y="618194"/>
                <a:ext cx="145440" cy="118080"/>
              </p14:xfrm>
            </p:contentPart>
          </mc:Choice>
          <mc:Fallback xmlns="">
            <p:pic>
              <p:nvPicPr>
                <p:cNvPr id="38" name="Entrada de lápiz 37">
                  <a:extLst>
                    <a:ext uri="{FF2B5EF4-FFF2-40B4-BE49-F238E27FC236}">
                      <a16:creationId xmlns:a16="http://schemas.microsoft.com/office/drawing/2014/main" id="{40EE2776-A260-4029-9B0C-A3B435F2A8A4}"/>
                    </a:ext>
                  </a:extLst>
                </p:cNvPr>
                <p:cNvPicPr/>
                <p:nvPr/>
              </p:nvPicPr>
              <p:blipFill>
                <a:blip r:embed="rId55"/>
                <a:stretch>
                  <a:fillRect/>
                </a:stretch>
              </p:blipFill>
              <p:spPr>
                <a:xfrm>
                  <a:off x="7280305" y="613874"/>
                  <a:ext cx="154080" cy="1267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9" name="Entrada de lápiz 38">
                  <a:extLst>
                    <a:ext uri="{FF2B5EF4-FFF2-40B4-BE49-F238E27FC236}">
                      <a16:creationId xmlns:a16="http://schemas.microsoft.com/office/drawing/2014/main" id="{BD2B4833-4557-4E14-BFDD-F5BBF6FF3DDF}"/>
                    </a:ext>
                  </a:extLst>
                </p14:cNvPr>
                <p14:cNvContentPartPr/>
                <p14:nvPr/>
              </p14:nvContentPartPr>
              <p14:xfrm>
                <a:off x="7545985" y="551594"/>
                <a:ext cx="183960" cy="141480"/>
              </p14:xfrm>
            </p:contentPart>
          </mc:Choice>
          <mc:Fallback xmlns="">
            <p:pic>
              <p:nvPicPr>
                <p:cNvPr id="39" name="Entrada de lápiz 38">
                  <a:extLst>
                    <a:ext uri="{FF2B5EF4-FFF2-40B4-BE49-F238E27FC236}">
                      <a16:creationId xmlns:a16="http://schemas.microsoft.com/office/drawing/2014/main" id="{BD2B4833-4557-4E14-BFDD-F5BBF6FF3DDF}"/>
                    </a:ext>
                  </a:extLst>
                </p:cNvPr>
                <p:cNvPicPr/>
                <p:nvPr/>
              </p:nvPicPr>
              <p:blipFill>
                <a:blip r:embed="rId57"/>
                <a:stretch>
                  <a:fillRect/>
                </a:stretch>
              </p:blipFill>
              <p:spPr>
                <a:xfrm>
                  <a:off x="7541665" y="547274"/>
                  <a:ext cx="192600" cy="15012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42" name="Entrada de lápiz 41">
                  <a:extLst>
                    <a:ext uri="{FF2B5EF4-FFF2-40B4-BE49-F238E27FC236}">
                      <a16:creationId xmlns:a16="http://schemas.microsoft.com/office/drawing/2014/main" id="{5BA3869D-0153-4F6A-8235-3E73A9B63644}"/>
                    </a:ext>
                  </a:extLst>
                </p14:cNvPr>
                <p14:cNvContentPartPr/>
                <p14:nvPr/>
              </p14:nvContentPartPr>
              <p14:xfrm>
                <a:off x="7736065" y="533594"/>
                <a:ext cx="209880" cy="120960"/>
              </p14:xfrm>
            </p:contentPart>
          </mc:Choice>
          <mc:Fallback xmlns="">
            <p:pic>
              <p:nvPicPr>
                <p:cNvPr id="42" name="Entrada de lápiz 41">
                  <a:extLst>
                    <a:ext uri="{FF2B5EF4-FFF2-40B4-BE49-F238E27FC236}">
                      <a16:creationId xmlns:a16="http://schemas.microsoft.com/office/drawing/2014/main" id="{5BA3869D-0153-4F6A-8235-3E73A9B63644}"/>
                    </a:ext>
                  </a:extLst>
                </p:cNvPr>
                <p:cNvPicPr/>
                <p:nvPr/>
              </p:nvPicPr>
              <p:blipFill>
                <a:blip r:embed="rId59"/>
                <a:stretch>
                  <a:fillRect/>
                </a:stretch>
              </p:blipFill>
              <p:spPr>
                <a:xfrm>
                  <a:off x="7731745" y="529274"/>
                  <a:ext cx="2185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43" name="Entrada de lápiz 42">
                  <a:extLst>
                    <a:ext uri="{FF2B5EF4-FFF2-40B4-BE49-F238E27FC236}">
                      <a16:creationId xmlns:a16="http://schemas.microsoft.com/office/drawing/2014/main" id="{DCA5DDFF-54F6-4E08-A631-805A2AD56AEA}"/>
                    </a:ext>
                  </a:extLst>
                </p14:cNvPr>
                <p14:cNvContentPartPr/>
                <p14:nvPr/>
              </p14:nvContentPartPr>
              <p14:xfrm>
                <a:off x="8061145" y="493634"/>
                <a:ext cx="42480" cy="125280"/>
              </p14:xfrm>
            </p:contentPart>
          </mc:Choice>
          <mc:Fallback xmlns="">
            <p:pic>
              <p:nvPicPr>
                <p:cNvPr id="43" name="Entrada de lápiz 42">
                  <a:extLst>
                    <a:ext uri="{FF2B5EF4-FFF2-40B4-BE49-F238E27FC236}">
                      <a16:creationId xmlns:a16="http://schemas.microsoft.com/office/drawing/2014/main" id="{DCA5DDFF-54F6-4E08-A631-805A2AD56AEA}"/>
                    </a:ext>
                  </a:extLst>
                </p:cNvPr>
                <p:cNvPicPr/>
                <p:nvPr/>
              </p:nvPicPr>
              <p:blipFill>
                <a:blip r:embed="rId61"/>
                <a:stretch>
                  <a:fillRect/>
                </a:stretch>
              </p:blipFill>
              <p:spPr>
                <a:xfrm>
                  <a:off x="8056825" y="489314"/>
                  <a:ext cx="511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44" name="Entrada de lápiz 43">
                  <a:extLst>
                    <a:ext uri="{FF2B5EF4-FFF2-40B4-BE49-F238E27FC236}">
                      <a16:creationId xmlns:a16="http://schemas.microsoft.com/office/drawing/2014/main" id="{36B944CD-1867-4CA5-8B55-C36203692F15}"/>
                    </a:ext>
                  </a:extLst>
                </p14:cNvPr>
                <p14:cNvContentPartPr/>
                <p14:nvPr/>
              </p14:nvContentPartPr>
              <p14:xfrm>
                <a:off x="7882225" y="508034"/>
                <a:ext cx="278280" cy="6840"/>
              </p14:xfrm>
            </p:contentPart>
          </mc:Choice>
          <mc:Fallback xmlns="">
            <p:pic>
              <p:nvPicPr>
                <p:cNvPr id="44" name="Entrada de lápiz 43">
                  <a:extLst>
                    <a:ext uri="{FF2B5EF4-FFF2-40B4-BE49-F238E27FC236}">
                      <a16:creationId xmlns:a16="http://schemas.microsoft.com/office/drawing/2014/main" id="{36B944CD-1867-4CA5-8B55-C36203692F15}"/>
                    </a:ext>
                  </a:extLst>
                </p:cNvPr>
                <p:cNvPicPr/>
                <p:nvPr/>
              </p:nvPicPr>
              <p:blipFill>
                <a:blip r:embed="rId63"/>
                <a:stretch>
                  <a:fillRect/>
                </a:stretch>
              </p:blipFill>
              <p:spPr>
                <a:xfrm>
                  <a:off x="7877905" y="503714"/>
                  <a:ext cx="2869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45" name="Entrada de lápiz 44">
                  <a:extLst>
                    <a:ext uri="{FF2B5EF4-FFF2-40B4-BE49-F238E27FC236}">
                      <a16:creationId xmlns:a16="http://schemas.microsoft.com/office/drawing/2014/main" id="{0702C50D-E77F-4F58-8031-D119F742AFA1}"/>
                    </a:ext>
                  </a:extLst>
                </p14:cNvPr>
                <p14:cNvContentPartPr/>
                <p14:nvPr/>
              </p14:nvContentPartPr>
              <p14:xfrm>
                <a:off x="8165185" y="483194"/>
                <a:ext cx="118800" cy="109800"/>
              </p14:xfrm>
            </p:contentPart>
          </mc:Choice>
          <mc:Fallback xmlns="">
            <p:pic>
              <p:nvPicPr>
                <p:cNvPr id="45" name="Entrada de lápiz 44">
                  <a:extLst>
                    <a:ext uri="{FF2B5EF4-FFF2-40B4-BE49-F238E27FC236}">
                      <a16:creationId xmlns:a16="http://schemas.microsoft.com/office/drawing/2014/main" id="{0702C50D-E77F-4F58-8031-D119F742AFA1}"/>
                    </a:ext>
                  </a:extLst>
                </p:cNvPr>
                <p:cNvPicPr/>
                <p:nvPr/>
              </p:nvPicPr>
              <p:blipFill>
                <a:blip r:embed="rId65"/>
                <a:stretch>
                  <a:fillRect/>
                </a:stretch>
              </p:blipFill>
              <p:spPr>
                <a:xfrm>
                  <a:off x="8160865" y="478874"/>
                  <a:ext cx="127440" cy="11844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46" name="Entrada de lápiz 45">
                  <a:extLst>
                    <a:ext uri="{FF2B5EF4-FFF2-40B4-BE49-F238E27FC236}">
                      <a16:creationId xmlns:a16="http://schemas.microsoft.com/office/drawing/2014/main" id="{1CABB825-3266-4104-ABF9-021AB103EC45}"/>
                    </a:ext>
                  </a:extLst>
                </p14:cNvPr>
                <p14:cNvContentPartPr/>
                <p14:nvPr/>
              </p14:nvContentPartPr>
              <p14:xfrm>
                <a:off x="8366425" y="386714"/>
                <a:ext cx="146160" cy="135360"/>
              </p14:xfrm>
            </p:contentPart>
          </mc:Choice>
          <mc:Fallback xmlns="">
            <p:pic>
              <p:nvPicPr>
                <p:cNvPr id="46" name="Entrada de lápiz 45">
                  <a:extLst>
                    <a:ext uri="{FF2B5EF4-FFF2-40B4-BE49-F238E27FC236}">
                      <a16:creationId xmlns:a16="http://schemas.microsoft.com/office/drawing/2014/main" id="{1CABB825-3266-4104-ABF9-021AB103EC45}"/>
                    </a:ext>
                  </a:extLst>
                </p:cNvPr>
                <p:cNvPicPr/>
                <p:nvPr/>
              </p:nvPicPr>
              <p:blipFill>
                <a:blip r:embed="rId67"/>
                <a:stretch>
                  <a:fillRect/>
                </a:stretch>
              </p:blipFill>
              <p:spPr>
                <a:xfrm>
                  <a:off x="8362105" y="382394"/>
                  <a:ext cx="15480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47" name="Entrada de lápiz 46">
                  <a:extLst>
                    <a:ext uri="{FF2B5EF4-FFF2-40B4-BE49-F238E27FC236}">
                      <a16:creationId xmlns:a16="http://schemas.microsoft.com/office/drawing/2014/main" id="{63E4FD97-E86B-4757-8A6C-781FD1CC8693}"/>
                    </a:ext>
                  </a:extLst>
                </p14:cNvPr>
                <p14:cNvContentPartPr/>
                <p14:nvPr/>
              </p14:nvContentPartPr>
              <p14:xfrm>
                <a:off x="8619145" y="355034"/>
                <a:ext cx="250560" cy="131760"/>
              </p14:xfrm>
            </p:contentPart>
          </mc:Choice>
          <mc:Fallback xmlns="">
            <p:pic>
              <p:nvPicPr>
                <p:cNvPr id="47" name="Entrada de lápiz 46">
                  <a:extLst>
                    <a:ext uri="{FF2B5EF4-FFF2-40B4-BE49-F238E27FC236}">
                      <a16:creationId xmlns:a16="http://schemas.microsoft.com/office/drawing/2014/main" id="{63E4FD97-E86B-4757-8A6C-781FD1CC8693}"/>
                    </a:ext>
                  </a:extLst>
                </p:cNvPr>
                <p:cNvPicPr/>
                <p:nvPr/>
              </p:nvPicPr>
              <p:blipFill>
                <a:blip r:embed="rId69"/>
                <a:stretch>
                  <a:fillRect/>
                </a:stretch>
              </p:blipFill>
              <p:spPr>
                <a:xfrm>
                  <a:off x="8614825" y="350714"/>
                  <a:ext cx="25920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49" name="Entrada de lápiz 48">
                  <a:extLst>
                    <a:ext uri="{FF2B5EF4-FFF2-40B4-BE49-F238E27FC236}">
                      <a16:creationId xmlns:a16="http://schemas.microsoft.com/office/drawing/2014/main" id="{5690392C-9038-46C5-A16A-6830B80A9D17}"/>
                    </a:ext>
                  </a:extLst>
                </p14:cNvPr>
                <p14:cNvContentPartPr/>
                <p14:nvPr/>
              </p14:nvContentPartPr>
              <p14:xfrm>
                <a:off x="6694585" y="798194"/>
                <a:ext cx="2122200" cy="1138320"/>
              </p14:xfrm>
            </p:contentPart>
          </mc:Choice>
          <mc:Fallback xmlns="">
            <p:pic>
              <p:nvPicPr>
                <p:cNvPr id="49" name="Entrada de lápiz 48">
                  <a:extLst>
                    <a:ext uri="{FF2B5EF4-FFF2-40B4-BE49-F238E27FC236}">
                      <a16:creationId xmlns:a16="http://schemas.microsoft.com/office/drawing/2014/main" id="{5690392C-9038-46C5-A16A-6830B80A9D17}"/>
                    </a:ext>
                  </a:extLst>
                </p:cNvPr>
                <p:cNvPicPr/>
                <p:nvPr/>
              </p:nvPicPr>
              <p:blipFill>
                <a:blip r:embed="rId71"/>
                <a:stretch>
                  <a:fillRect/>
                </a:stretch>
              </p:blipFill>
              <p:spPr>
                <a:xfrm>
                  <a:off x="6690265" y="793874"/>
                  <a:ext cx="2130840" cy="1146960"/>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50" name="Entrada de lápiz 49">
                  <a:extLst>
                    <a:ext uri="{FF2B5EF4-FFF2-40B4-BE49-F238E27FC236}">
                      <a16:creationId xmlns:a16="http://schemas.microsoft.com/office/drawing/2014/main" id="{4DA8C007-31D3-4076-A3F9-824E5BB03EFF}"/>
                    </a:ext>
                  </a:extLst>
                </p14:cNvPr>
                <p14:cNvContentPartPr/>
                <p14:nvPr/>
              </p14:nvContentPartPr>
              <p14:xfrm>
                <a:off x="9112345" y="662834"/>
                <a:ext cx="127080" cy="167040"/>
              </p14:xfrm>
            </p:contentPart>
          </mc:Choice>
          <mc:Fallback xmlns="">
            <p:pic>
              <p:nvPicPr>
                <p:cNvPr id="50" name="Entrada de lápiz 49">
                  <a:extLst>
                    <a:ext uri="{FF2B5EF4-FFF2-40B4-BE49-F238E27FC236}">
                      <a16:creationId xmlns:a16="http://schemas.microsoft.com/office/drawing/2014/main" id="{4DA8C007-31D3-4076-A3F9-824E5BB03EFF}"/>
                    </a:ext>
                  </a:extLst>
                </p:cNvPr>
                <p:cNvPicPr/>
                <p:nvPr/>
              </p:nvPicPr>
              <p:blipFill>
                <a:blip r:embed="rId73"/>
                <a:stretch>
                  <a:fillRect/>
                </a:stretch>
              </p:blipFill>
              <p:spPr>
                <a:xfrm>
                  <a:off x="9108025" y="658514"/>
                  <a:ext cx="135720" cy="175680"/>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51" name="Entrada de lápiz 50">
                  <a:extLst>
                    <a:ext uri="{FF2B5EF4-FFF2-40B4-BE49-F238E27FC236}">
                      <a16:creationId xmlns:a16="http://schemas.microsoft.com/office/drawing/2014/main" id="{1AEBD7AE-B566-479F-8686-A70035DCD916}"/>
                    </a:ext>
                  </a:extLst>
                </p14:cNvPr>
                <p14:cNvContentPartPr/>
                <p14:nvPr/>
              </p14:nvContentPartPr>
              <p14:xfrm>
                <a:off x="9027745" y="580034"/>
                <a:ext cx="517680" cy="134280"/>
              </p14:xfrm>
            </p:contentPart>
          </mc:Choice>
          <mc:Fallback xmlns="">
            <p:pic>
              <p:nvPicPr>
                <p:cNvPr id="51" name="Entrada de lápiz 50">
                  <a:extLst>
                    <a:ext uri="{FF2B5EF4-FFF2-40B4-BE49-F238E27FC236}">
                      <a16:creationId xmlns:a16="http://schemas.microsoft.com/office/drawing/2014/main" id="{1AEBD7AE-B566-479F-8686-A70035DCD916}"/>
                    </a:ext>
                  </a:extLst>
                </p:cNvPr>
                <p:cNvPicPr/>
                <p:nvPr/>
              </p:nvPicPr>
              <p:blipFill>
                <a:blip r:embed="rId75"/>
                <a:stretch>
                  <a:fillRect/>
                </a:stretch>
              </p:blipFill>
              <p:spPr>
                <a:xfrm>
                  <a:off x="9023425" y="575714"/>
                  <a:ext cx="52632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52" name="Entrada de lápiz 51">
                  <a:extLst>
                    <a:ext uri="{FF2B5EF4-FFF2-40B4-BE49-F238E27FC236}">
                      <a16:creationId xmlns:a16="http://schemas.microsoft.com/office/drawing/2014/main" id="{3192D302-7563-42C4-A1C1-DEF3F3C0F56F}"/>
                    </a:ext>
                  </a:extLst>
                </p14:cNvPr>
                <p14:cNvContentPartPr/>
                <p14:nvPr/>
              </p14:nvContentPartPr>
              <p14:xfrm>
                <a:off x="9133225" y="736994"/>
                <a:ext cx="274320" cy="30600"/>
              </p14:xfrm>
            </p:contentPart>
          </mc:Choice>
          <mc:Fallback xmlns="">
            <p:pic>
              <p:nvPicPr>
                <p:cNvPr id="52" name="Entrada de lápiz 51">
                  <a:extLst>
                    <a:ext uri="{FF2B5EF4-FFF2-40B4-BE49-F238E27FC236}">
                      <a16:creationId xmlns:a16="http://schemas.microsoft.com/office/drawing/2014/main" id="{3192D302-7563-42C4-A1C1-DEF3F3C0F56F}"/>
                    </a:ext>
                  </a:extLst>
                </p:cNvPr>
                <p:cNvPicPr/>
                <p:nvPr/>
              </p:nvPicPr>
              <p:blipFill>
                <a:blip r:embed="rId77"/>
                <a:stretch>
                  <a:fillRect/>
                </a:stretch>
              </p:blipFill>
              <p:spPr>
                <a:xfrm>
                  <a:off x="9128905" y="732674"/>
                  <a:ext cx="282960" cy="39240"/>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53" name="Entrada de lápiz 52">
                  <a:extLst>
                    <a:ext uri="{FF2B5EF4-FFF2-40B4-BE49-F238E27FC236}">
                      <a16:creationId xmlns:a16="http://schemas.microsoft.com/office/drawing/2014/main" id="{CFE44D1C-8507-462E-9334-6D9F06C8E2AB}"/>
                    </a:ext>
                  </a:extLst>
                </p14:cNvPr>
                <p14:cNvContentPartPr/>
                <p14:nvPr/>
              </p14:nvContentPartPr>
              <p14:xfrm>
                <a:off x="9437425" y="712514"/>
                <a:ext cx="175680" cy="110160"/>
              </p14:xfrm>
            </p:contentPart>
          </mc:Choice>
          <mc:Fallback xmlns="">
            <p:pic>
              <p:nvPicPr>
                <p:cNvPr id="53" name="Entrada de lápiz 52">
                  <a:extLst>
                    <a:ext uri="{FF2B5EF4-FFF2-40B4-BE49-F238E27FC236}">
                      <a16:creationId xmlns:a16="http://schemas.microsoft.com/office/drawing/2014/main" id="{CFE44D1C-8507-462E-9334-6D9F06C8E2AB}"/>
                    </a:ext>
                  </a:extLst>
                </p:cNvPr>
                <p:cNvPicPr/>
                <p:nvPr/>
              </p:nvPicPr>
              <p:blipFill>
                <a:blip r:embed="rId79"/>
                <a:stretch>
                  <a:fillRect/>
                </a:stretch>
              </p:blipFill>
              <p:spPr>
                <a:xfrm>
                  <a:off x="9433105" y="708194"/>
                  <a:ext cx="184320" cy="118800"/>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54" name="Entrada de lápiz 53">
                  <a:extLst>
                    <a:ext uri="{FF2B5EF4-FFF2-40B4-BE49-F238E27FC236}">
                      <a16:creationId xmlns:a16="http://schemas.microsoft.com/office/drawing/2014/main" id="{6E569530-D830-4298-802B-BE49AB686690}"/>
                    </a:ext>
                  </a:extLst>
                </p14:cNvPr>
                <p14:cNvContentPartPr/>
                <p14:nvPr/>
              </p14:nvContentPartPr>
              <p14:xfrm>
                <a:off x="9751705" y="681554"/>
                <a:ext cx="138600" cy="119880"/>
              </p14:xfrm>
            </p:contentPart>
          </mc:Choice>
          <mc:Fallback xmlns="">
            <p:pic>
              <p:nvPicPr>
                <p:cNvPr id="54" name="Entrada de lápiz 53">
                  <a:extLst>
                    <a:ext uri="{FF2B5EF4-FFF2-40B4-BE49-F238E27FC236}">
                      <a16:creationId xmlns:a16="http://schemas.microsoft.com/office/drawing/2014/main" id="{6E569530-D830-4298-802B-BE49AB686690}"/>
                    </a:ext>
                  </a:extLst>
                </p:cNvPr>
                <p:cNvPicPr/>
                <p:nvPr/>
              </p:nvPicPr>
              <p:blipFill>
                <a:blip r:embed="rId81"/>
                <a:stretch>
                  <a:fillRect/>
                </a:stretch>
              </p:blipFill>
              <p:spPr>
                <a:xfrm>
                  <a:off x="9747385" y="677234"/>
                  <a:ext cx="1472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55" name="Entrada de lápiz 54">
                  <a:extLst>
                    <a:ext uri="{FF2B5EF4-FFF2-40B4-BE49-F238E27FC236}">
                      <a16:creationId xmlns:a16="http://schemas.microsoft.com/office/drawing/2014/main" id="{D10A168C-4B9D-4624-B8F4-56A12EB8C416}"/>
                    </a:ext>
                  </a:extLst>
                </p14:cNvPr>
                <p14:cNvContentPartPr/>
                <p14:nvPr/>
              </p14:nvContentPartPr>
              <p14:xfrm>
                <a:off x="9981745" y="639794"/>
                <a:ext cx="255960" cy="150840"/>
              </p14:xfrm>
            </p:contentPart>
          </mc:Choice>
          <mc:Fallback xmlns="">
            <p:pic>
              <p:nvPicPr>
                <p:cNvPr id="55" name="Entrada de lápiz 54">
                  <a:extLst>
                    <a:ext uri="{FF2B5EF4-FFF2-40B4-BE49-F238E27FC236}">
                      <a16:creationId xmlns:a16="http://schemas.microsoft.com/office/drawing/2014/main" id="{D10A168C-4B9D-4624-B8F4-56A12EB8C416}"/>
                    </a:ext>
                  </a:extLst>
                </p:cNvPr>
                <p:cNvPicPr/>
                <p:nvPr/>
              </p:nvPicPr>
              <p:blipFill>
                <a:blip r:embed="rId83"/>
                <a:stretch>
                  <a:fillRect/>
                </a:stretch>
              </p:blipFill>
              <p:spPr>
                <a:xfrm>
                  <a:off x="9977425" y="635474"/>
                  <a:ext cx="264600" cy="159480"/>
                </a:xfrm>
                <a:prstGeom prst="rect">
                  <a:avLst/>
                </a:prstGeom>
              </p:spPr>
            </p:pic>
          </mc:Fallback>
        </mc:AlternateContent>
      </p:grpSp>
      <p:grpSp>
        <p:nvGrpSpPr>
          <p:cNvPr id="59" name="Grupo 58">
            <a:extLst>
              <a:ext uri="{FF2B5EF4-FFF2-40B4-BE49-F238E27FC236}">
                <a16:creationId xmlns:a16="http://schemas.microsoft.com/office/drawing/2014/main" id="{CE016F21-20EB-4D32-AF79-9E55F8E7E22E}"/>
              </a:ext>
            </a:extLst>
          </p:cNvPr>
          <p:cNvGrpSpPr/>
          <p:nvPr/>
        </p:nvGrpSpPr>
        <p:grpSpPr>
          <a:xfrm>
            <a:off x="4635025" y="1628714"/>
            <a:ext cx="73800" cy="63720"/>
            <a:chOff x="4635025" y="1628714"/>
            <a:chExt cx="73800" cy="63720"/>
          </a:xfrm>
        </p:grpSpPr>
        <mc:AlternateContent xmlns:mc="http://schemas.openxmlformats.org/markup-compatibility/2006" xmlns:p14="http://schemas.microsoft.com/office/powerpoint/2010/main">
          <mc:Choice Requires="p14">
            <p:contentPart p14:bwMode="auto" r:id="rId84">
              <p14:nvContentPartPr>
                <p14:cNvPr id="57" name="Entrada de lápiz 56">
                  <a:extLst>
                    <a:ext uri="{FF2B5EF4-FFF2-40B4-BE49-F238E27FC236}">
                      <a16:creationId xmlns:a16="http://schemas.microsoft.com/office/drawing/2014/main" id="{854D242B-2795-4EA4-876E-540F48D989AB}"/>
                    </a:ext>
                  </a:extLst>
                </p14:cNvPr>
                <p14:cNvContentPartPr/>
                <p14:nvPr/>
              </p14:nvContentPartPr>
              <p14:xfrm>
                <a:off x="4635025" y="1628714"/>
                <a:ext cx="360" cy="360"/>
              </p14:xfrm>
            </p:contentPart>
          </mc:Choice>
          <mc:Fallback xmlns="">
            <p:pic>
              <p:nvPicPr>
                <p:cNvPr id="57" name="Entrada de lápiz 56">
                  <a:extLst>
                    <a:ext uri="{FF2B5EF4-FFF2-40B4-BE49-F238E27FC236}">
                      <a16:creationId xmlns:a16="http://schemas.microsoft.com/office/drawing/2014/main" id="{854D242B-2795-4EA4-876E-540F48D989AB}"/>
                    </a:ext>
                  </a:extLst>
                </p:cNvPr>
                <p:cNvPicPr/>
                <p:nvPr/>
              </p:nvPicPr>
              <p:blipFill>
                <a:blip r:embed="rId85"/>
                <a:stretch>
                  <a:fillRect/>
                </a:stretch>
              </p:blipFill>
              <p:spPr>
                <a:xfrm>
                  <a:off x="4630705" y="1624394"/>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58" name="Entrada de lápiz 57">
                  <a:extLst>
                    <a:ext uri="{FF2B5EF4-FFF2-40B4-BE49-F238E27FC236}">
                      <a16:creationId xmlns:a16="http://schemas.microsoft.com/office/drawing/2014/main" id="{4643B887-F4BE-4071-9909-D8DE6BC8E91E}"/>
                    </a:ext>
                  </a:extLst>
                </p14:cNvPr>
                <p14:cNvContentPartPr/>
                <p14:nvPr/>
              </p14:nvContentPartPr>
              <p14:xfrm>
                <a:off x="4695865" y="1692074"/>
                <a:ext cx="12960" cy="360"/>
              </p14:xfrm>
            </p:contentPart>
          </mc:Choice>
          <mc:Fallback xmlns="">
            <p:pic>
              <p:nvPicPr>
                <p:cNvPr id="58" name="Entrada de lápiz 57">
                  <a:extLst>
                    <a:ext uri="{FF2B5EF4-FFF2-40B4-BE49-F238E27FC236}">
                      <a16:creationId xmlns:a16="http://schemas.microsoft.com/office/drawing/2014/main" id="{4643B887-F4BE-4071-9909-D8DE6BC8E91E}"/>
                    </a:ext>
                  </a:extLst>
                </p:cNvPr>
                <p:cNvPicPr/>
                <p:nvPr/>
              </p:nvPicPr>
              <p:blipFill>
                <a:blip r:embed="rId87"/>
                <a:stretch>
                  <a:fillRect/>
                </a:stretch>
              </p:blipFill>
              <p:spPr>
                <a:xfrm>
                  <a:off x="4691545" y="1687754"/>
                  <a:ext cx="21600" cy="9000"/>
                </a:xfrm>
                <a:prstGeom prst="rect">
                  <a:avLst/>
                </a:prstGeom>
              </p:spPr>
            </p:pic>
          </mc:Fallback>
        </mc:AlternateContent>
      </p:grpSp>
      <p:grpSp>
        <p:nvGrpSpPr>
          <p:cNvPr id="64" name="Grupo 63">
            <a:extLst>
              <a:ext uri="{FF2B5EF4-FFF2-40B4-BE49-F238E27FC236}">
                <a16:creationId xmlns:a16="http://schemas.microsoft.com/office/drawing/2014/main" id="{70A7C542-DC28-44EC-A39D-C6375B79090E}"/>
              </a:ext>
            </a:extLst>
          </p:cNvPr>
          <p:cNvGrpSpPr/>
          <p:nvPr/>
        </p:nvGrpSpPr>
        <p:grpSpPr>
          <a:xfrm>
            <a:off x="2868505" y="1822394"/>
            <a:ext cx="1851120" cy="404640"/>
            <a:chOff x="2868505" y="1822394"/>
            <a:chExt cx="1851120" cy="404640"/>
          </a:xfrm>
        </p:grpSpPr>
        <mc:AlternateContent xmlns:mc="http://schemas.openxmlformats.org/markup-compatibility/2006" xmlns:p14="http://schemas.microsoft.com/office/powerpoint/2010/main">
          <mc:Choice Requires="p14">
            <p:contentPart p14:bwMode="auto" r:id="rId88">
              <p14:nvContentPartPr>
                <p14:cNvPr id="60" name="Entrada de lápiz 59">
                  <a:extLst>
                    <a:ext uri="{FF2B5EF4-FFF2-40B4-BE49-F238E27FC236}">
                      <a16:creationId xmlns:a16="http://schemas.microsoft.com/office/drawing/2014/main" id="{135823BA-D80B-48A5-8A01-8648D1EE22C1}"/>
                    </a:ext>
                  </a:extLst>
                </p14:cNvPr>
                <p14:cNvContentPartPr/>
                <p14:nvPr/>
              </p14:nvContentPartPr>
              <p14:xfrm>
                <a:off x="4602625" y="2195354"/>
                <a:ext cx="117000" cy="21960"/>
              </p14:xfrm>
            </p:contentPart>
          </mc:Choice>
          <mc:Fallback xmlns="">
            <p:pic>
              <p:nvPicPr>
                <p:cNvPr id="60" name="Entrada de lápiz 59">
                  <a:extLst>
                    <a:ext uri="{FF2B5EF4-FFF2-40B4-BE49-F238E27FC236}">
                      <a16:creationId xmlns:a16="http://schemas.microsoft.com/office/drawing/2014/main" id="{135823BA-D80B-48A5-8A01-8648D1EE22C1}"/>
                    </a:ext>
                  </a:extLst>
                </p:cNvPr>
                <p:cNvPicPr/>
                <p:nvPr/>
              </p:nvPicPr>
              <p:blipFill>
                <a:blip r:embed="rId89"/>
                <a:stretch>
                  <a:fillRect/>
                </a:stretch>
              </p:blipFill>
              <p:spPr>
                <a:xfrm>
                  <a:off x="4598305" y="2191034"/>
                  <a:ext cx="12564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61" name="Entrada de lápiz 60">
                  <a:extLst>
                    <a:ext uri="{FF2B5EF4-FFF2-40B4-BE49-F238E27FC236}">
                      <a16:creationId xmlns:a16="http://schemas.microsoft.com/office/drawing/2014/main" id="{4738A3FC-C6A9-465C-AE7C-6669FDDC22D0}"/>
                    </a:ext>
                  </a:extLst>
                </p14:cNvPr>
                <p14:cNvContentPartPr/>
                <p14:nvPr/>
              </p14:nvContentPartPr>
              <p14:xfrm>
                <a:off x="3349465" y="2102834"/>
                <a:ext cx="1064880" cy="124200"/>
              </p14:xfrm>
            </p:contentPart>
          </mc:Choice>
          <mc:Fallback xmlns="">
            <p:pic>
              <p:nvPicPr>
                <p:cNvPr id="61" name="Entrada de lápiz 60">
                  <a:extLst>
                    <a:ext uri="{FF2B5EF4-FFF2-40B4-BE49-F238E27FC236}">
                      <a16:creationId xmlns:a16="http://schemas.microsoft.com/office/drawing/2014/main" id="{4738A3FC-C6A9-465C-AE7C-6669FDDC22D0}"/>
                    </a:ext>
                  </a:extLst>
                </p:cNvPr>
                <p:cNvPicPr/>
                <p:nvPr/>
              </p:nvPicPr>
              <p:blipFill>
                <a:blip r:embed="rId91"/>
                <a:stretch>
                  <a:fillRect/>
                </a:stretch>
              </p:blipFill>
              <p:spPr>
                <a:xfrm>
                  <a:off x="3345145" y="2098514"/>
                  <a:ext cx="107352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63" name="Entrada de lápiz 62">
                  <a:extLst>
                    <a:ext uri="{FF2B5EF4-FFF2-40B4-BE49-F238E27FC236}">
                      <a16:creationId xmlns:a16="http://schemas.microsoft.com/office/drawing/2014/main" id="{7B3B63BA-AE99-4EB6-8392-99DD0048214F}"/>
                    </a:ext>
                  </a:extLst>
                </p14:cNvPr>
                <p14:cNvContentPartPr/>
                <p14:nvPr/>
              </p14:nvContentPartPr>
              <p14:xfrm>
                <a:off x="2868505" y="1822394"/>
                <a:ext cx="304560" cy="248760"/>
              </p14:xfrm>
            </p:contentPart>
          </mc:Choice>
          <mc:Fallback xmlns="">
            <p:pic>
              <p:nvPicPr>
                <p:cNvPr id="63" name="Entrada de lápiz 62">
                  <a:extLst>
                    <a:ext uri="{FF2B5EF4-FFF2-40B4-BE49-F238E27FC236}">
                      <a16:creationId xmlns:a16="http://schemas.microsoft.com/office/drawing/2014/main" id="{7B3B63BA-AE99-4EB6-8392-99DD0048214F}"/>
                    </a:ext>
                  </a:extLst>
                </p:cNvPr>
                <p:cNvPicPr/>
                <p:nvPr/>
              </p:nvPicPr>
              <p:blipFill>
                <a:blip r:embed="rId93"/>
                <a:stretch>
                  <a:fillRect/>
                </a:stretch>
              </p:blipFill>
              <p:spPr>
                <a:xfrm>
                  <a:off x="2864185" y="1818074"/>
                  <a:ext cx="313200" cy="257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94">
            <p14:nvContentPartPr>
              <p14:cNvPr id="65" name="Entrada de lápiz 64">
                <a:extLst>
                  <a:ext uri="{FF2B5EF4-FFF2-40B4-BE49-F238E27FC236}">
                    <a16:creationId xmlns:a16="http://schemas.microsoft.com/office/drawing/2014/main" id="{1CB324AB-E267-4D90-8AC1-BCBEB19C1376}"/>
                  </a:ext>
                </a:extLst>
              </p14:cNvPr>
              <p14:cNvContentPartPr/>
              <p14:nvPr/>
            </p14:nvContentPartPr>
            <p14:xfrm>
              <a:off x="5645725" y="2033907"/>
              <a:ext cx="810360" cy="895680"/>
            </p14:xfrm>
          </p:contentPart>
        </mc:Choice>
        <mc:Fallback xmlns="">
          <p:pic>
            <p:nvPicPr>
              <p:cNvPr id="65" name="Entrada de lápiz 64">
                <a:extLst>
                  <a:ext uri="{FF2B5EF4-FFF2-40B4-BE49-F238E27FC236}">
                    <a16:creationId xmlns:a16="http://schemas.microsoft.com/office/drawing/2014/main" id="{1CB324AB-E267-4D90-8AC1-BCBEB19C1376}"/>
                  </a:ext>
                </a:extLst>
              </p:cNvPr>
              <p:cNvPicPr/>
              <p:nvPr/>
            </p:nvPicPr>
            <p:blipFill>
              <a:blip r:embed="rId95"/>
              <a:stretch>
                <a:fillRect/>
              </a:stretch>
            </p:blipFill>
            <p:spPr>
              <a:xfrm>
                <a:off x="5641403" y="2029585"/>
                <a:ext cx="819004" cy="904323"/>
              </a:xfrm>
              <a:prstGeom prst="rect">
                <a:avLst/>
              </a:prstGeom>
            </p:spPr>
          </p:pic>
        </mc:Fallback>
      </mc:AlternateContent>
      <p:grpSp>
        <p:nvGrpSpPr>
          <p:cNvPr id="102" name="Grupo 101">
            <a:extLst>
              <a:ext uri="{FF2B5EF4-FFF2-40B4-BE49-F238E27FC236}">
                <a16:creationId xmlns:a16="http://schemas.microsoft.com/office/drawing/2014/main" id="{E0099BAA-61B7-46F2-81D2-D01981F95845}"/>
              </a:ext>
            </a:extLst>
          </p:cNvPr>
          <p:cNvGrpSpPr/>
          <p:nvPr/>
        </p:nvGrpSpPr>
        <p:grpSpPr>
          <a:xfrm>
            <a:off x="221065" y="-110086"/>
            <a:ext cx="2520360" cy="1442520"/>
            <a:chOff x="221065" y="-110086"/>
            <a:chExt cx="2520360" cy="1442520"/>
          </a:xfrm>
        </p:grpSpPr>
        <mc:AlternateContent xmlns:mc="http://schemas.openxmlformats.org/markup-compatibility/2006" xmlns:p14="http://schemas.microsoft.com/office/powerpoint/2010/main">
          <mc:Choice Requires="p14">
            <p:contentPart p14:bwMode="auto" r:id="rId96">
              <p14:nvContentPartPr>
                <p14:cNvPr id="66" name="Entrada de lápiz 65">
                  <a:extLst>
                    <a:ext uri="{FF2B5EF4-FFF2-40B4-BE49-F238E27FC236}">
                      <a16:creationId xmlns:a16="http://schemas.microsoft.com/office/drawing/2014/main" id="{B07F1D33-28D0-43DE-BD5A-CDEB0C03AFDB}"/>
                    </a:ext>
                  </a:extLst>
                </p14:cNvPr>
                <p14:cNvContentPartPr/>
                <p14:nvPr/>
              </p14:nvContentPartPr>
              <p14:xfrm>
                <a:off x="261745" y="52274"/>
                <a:ext cx="148320" cy="169200"/>
              </p14:xfrm>
            </p:contentPart>
          </mc:Choice>
          <mc:Fallback xmlns="">
            <p:pic>
              <p:nvPicPr>
                <p:cNvPr id="66" name="Entrada de lápiz 65">
                  <a:extLst>
                    <a:ext uri="{FF2B5EF4-FFF2-40B4-BE49-F238E27FC236}">
                      <a16:creationId xmlns:a16="http://schemas.microsoft.com/office/drawing/2014/main" id="{B07F1D33-28D0-43DE-BD5A-CDEB0C03AFDB}"/>
                    </a:ext>
                  </a:extLst>
                </p:cNvPr>
                <p:cNvPicPr/>
                <p:nvPr/>
              </p:nvPicPr>
              <p:blipFill>
                <a:blip r:embed="rId97"/>
                <a:stretch>
                  <a:fillRect/>
                </a:stretch>
              </p:blipFill>
              <p:spPr>
                <a:xfrm>
                  <a:off x="257425" y="47954"/>
                  <a:ext cx="1569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67" name="Entrada de lápiz 66">
                  <a:extLst>
                    <a:ext uri="{FF2B5EF4-FFF2-40B4-BE49-F238E27FC236}">
                      <a16:creationId xmlns:a16="http://schemas.microsoft.com/office/drawing/2014/main" id="{46A3CA44-C482-4AB0-95C5-1D75BCEAF68B}"/>
                    </a:ext>
                  </a:extLst>
                </p14:cNvPr>
                <p14:cNvContentPartPr/>
                <p14:nvPr/>
              </p14:nvContentPartPr>
              <p14:xfrm>
                <a:off x="429505" y="60554"/>
                <a:ext cx="117360" cy="114120"/>
              </p14:xfrm>
            </p:contentPart>
          </mc:Choice>
          <mc:Fallback xmlns="">
            <p:pic>
              <p:nvPicPr>
                <p:cNvPr id="67" name="Entrada de lápiz 66">
                  <a:extLst>
                    <a:ext uri="{FF2B5EF4-FFF2-40B4-BE49-F238E27FC236}">
                      <a16:creationId xmlns:a16="http://schemas.microsoft.com/office/drawing/2014/main" id="{46A3CA44-C482-4AB0-95C5-1D75BCEAF68B}"/>
                    </a:ext>
                  </a:extLst>
                </p:cNvPr>
                <p:cNvPicPr/>
                <p:nvPr/>
              </p:nvPicPr>
              <p:blipFill>
                <a:blip r:embed="rId99"/>
                <a:stretch>
                  <a:fillRect/>
                </a:stretch>
              </p:blipFill>
              <p:spPr>
                <a:xfrm>
                  <a:off x="425185" y="56234"/>
                  <a:ext cx="126000" cy="122760"/>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68" name="Entrada de lápiz 67">
                  <a:extLst>
                    <a:ext uri="{FF2B5EF4-FFF2-40B4-BE49-F238E27FC236}">
                      <a16:creationId xmlns:a16="http://schemas.microsoft.com/office/drawing/2014/main" id="{4724094A-6EB8-49B5-8D0A-A0461A4BCD50}"/>
                    </a:ext>
                  </a:extLst>
                </p14:cNvPr>
                <p14:cNvContentPartPr/>
                <p14:nvPr/>
              </p14:nvContentPartPr>
              <p14:xfrm>
                <a:off x="567385" y="11594"/>
                <a:ext cx="147240" cy="191520"/>
              </p14:xfrm>
            </p:contentPart>
          </mc:Choice>
          <mc:Fallback xmlns="">
            <p:pic>
              <p:nvPicPr>
                <p:cNvPr id="68" name="Entrada de lápiz 67">
                  <a:extLst>
                    <a:ext uri="{FF2B5EF4-FFF2-40B4-BE49-F238E27FC236}">
                      <a16:creationId xmlns:a16="http://schemas.microsoft.com/office/drawing/2014/main" id="{4724094A-6EB8-49B5-8D0A-A0461A4BCD50}"/>
                    </a:ext>
                  </a:extLst>
                </p:cNvPr>
                <p:cNvPicPr/>
                <p:nvPr/>
              </p:nvPicPr>
              <p:blipFill>
                <a:blip r:embed="rId101"/>
                <a:stretch>
                  <a:fillRect/>
                </a:stretch>
              </p:blipFill>
              <p:spPr>
                <a:xfrm>
                  <a:off x="563065" y="7274"/>
                  <a:ext cx="155880" cy="200160"/>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69" name="Entrada de lápiz 68">
                  <a:extLst>
                    <a:ext uri="{FF2B5EF4-FFF2-40B4-BE49-F238E27FC236}">
                      <a16:creationId xmlns:a16="http://schemas.microsoft.com/office/drawing/2014/main" id="{7F28734D-B735-4FAF-8708-08A286A8A3CA}"/>
                    </a:ext>
                  </a:extLst>
                </p14:cNvPr>
                <p14:cNvContentPartPr/>
                <p14:nvPr/>
              </p14:nvContentPartPr>
              <p14:xfrm>
                <a:off x="713905" y="30314"/>
                <a:ext cx="114840" cy="103680"/>
              </p14:xfrm>
            </p:contentPart>
          </mc:Choice>
          <mc:Fallback xmlns="">
            <p:pic>
              <p:nvPicPr>
                <p:cNvPr id="69" name="Entrada de lápiz 68">
                  <a:extLst>
                    <a:ext uri="{FF2B5EF4-FFF2-40B4-BE49-F238E27FC236}">
                      <a16:creationId xmlns:a16="http://schemas.microsoft.com/office/drawing/2014/main" id="{7F28734D-B735-4FAF-8708-08A286A8A3CA}"/>
                    </a:ext>
                  </a:extLst>
                </p:cNvPr>
                <p:cNvPicPr/>
                <p:nvPr/>
              </p:nvPicPr>
              <p:blipFill>
                <a:blip r:embed="rId103"/>
                <a:stretch>
                  <a:fillRect/>
                </a:stretch>
              </p:blipFill>
              <p:spPr>
                <a:xfrm>
                  <a:off x="709585" y="25994"/>
                  <a:ext cx="123480" cy="112320"/>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70" name="Entrada de lápiz 69">
                  <a:extLst>
                    <a:ext uri="{FF2B5EF4-FFF2-40B4-BE49-F238E27FC236}">
                      <a16:creationId xmlns:a16="http://schemas.microsoft.com/office/drawing/2014/main" id="{E478965C-208B-453B-9BF3-4740D1F5BB9C}"/>
                    </a:ext>
                  </a:extLst>
                </p14:cNvPr>
                <p14:cNvContentPartPr/>
                <p14:nvPr/>
              </p14:nvContentPartPr>
              <p14:xfrm>
                <a:off x="946105" y="-110086"/>
                <a:ext cx="86400" cy="205920"/>
              </p14:xfrm>
            </p:contentPart>
          </mc:Choice>
          <mc:Fallback xmlns="">
            <p:pic>
              <p:nvPicPr>
                <p:cNvPr id="70" name="Entrada de lápiz 69">
                  <a:extLst>
                    <a:ext uri="{FF2B5EF4-FFF2-40B4-BE49-F238E27FC236}">
                      <a16:creationId xmlns:a16="http://schemas.microsoft.com/office/drawing/2014/main" id="{E478965C-208B-453B-9BF3-4740D1F5BB9C}"/>
                    </a:ext>
                  </a:extLst>
                </p:cNvPr>
                <p:cNvPicPr/>
                <p:nvPr/>
              </p:nvPicPr>
              <p:blipFill>
                <a:blip r:embed="rId105"/>
                <a:stretch>
                  <a:fillRect/>
                </a:stretch>
              </p:blipFill>
              <p:spPr>
                <a:xfrm>
                  <a:off x="941785" y="-114406"/>
                  <a:ext cx="95040" cy="21456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71" name="Entrada de lápiz 70">
                  <a:extLst>
                    <a:ext uri="{FF2B5EF4-FFF2-40B4-BE49-F238E27FC236}">
                      <a16:creationId xmlns:a16="http://schemas.microsoft.com/office/drawing/2014/main" id="{539DDC1B-992D-445E-98F1-B05227D89830}"/>
                    </a:ext>
                  </a:extLst>
                </p14:cNvPr>
                <p14:cNvContentPartPr/>
                <p14:nvPr/>
              </p14:nvContentPartPr>
              <p14:xfrm>
                <a:off x="221065" y="183314"/>
                <a:ext cx="1275480" cy="192240"/>
              </p14:xfrm>
            </p:contentPart>
          </mc:Choice>
          <mc:Fallback xmlns="">
            <p:pic>
              <p:nvPicPr>
                <p:cNvPr id="71" name="Entrada de lápiz 70">
                  <a:extLst>
                    <a:ext uri="{FF2B5EF4-FFF2-40B4-BE49-F238E27FC236}">
                      <a16:creationId xmlns:a16="http://schemas.microsoft.com/office/drawing/2014/main" id="{539DDC1B-992D-445E-98F1-B05227D89830}"/>
                    </a:ext>
                  </a:extLst>
                </p:cNvPr>
                <p:cNvPicPr/>
                <p:nvPr/>
              </p:nvPicPr>
              <p:blipFill>
                <a:blip r:embed="rId107"/>
                <a:stretch>
                  <a:fillRect/>
                </a:stretch>
              </p:blipFill>
              <p:spPr>
                <a:xfrm>
                  <a:off x="216745" y="178994"/>
                  <a:ext cx="1284120" cy="200880"/>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73" name="Entrada de lápiz 72">
                  <a:extLst>
                    <a:ext uri="{FF2B5EF4-FFF2-40B4-BE49-F238E27FC236}">
                      <a16:creationId xmlns:a16="http://schemas.microsoft.com/office/drawing/2014/main" id="{B28574CA-9099-4CC0-8C1D-6BD4F1A05DDC}"/>
                    </a:ext>
                  </a:extLst>
                </p14:cNvPr>
                <p14:cNvContentPartPr/>
                <p14:nvPr/>
              </p14:nvContentPartPr>
              <p14:xfrm>
                <a:off x="643345" y="428114"/>
                <a:ext cx="172080" cy="258120"/>
              </p14:xfrm>
            </p:contentPart>
          </mc:Choice>
          <mc:Fallback xmlns="">
            <p:pic>
              <p:nvPicPr>
                <p:cNvPr id="73" name="Entrada de lápiz 72">
                  <a:extLst>
                    <a:ext uri="{FF2B5EF4-FFF2-40B4-BE49-F238E27FC236}">
                      <a16:creationId xmlns:a16="http://schemas.microsoft.com/office/drawing/2014/main" id="{B28574CA-9099-4CC0-8C1D-6BD4F1A05DDC}"/>
                    </a:ext>
                  </a:extLst>
                </p:cNvPr>
                <p:cNvPicPr/>
                <p:nvPr/>
              </p:nvPicPr>
              <p:blipFill>
                <a:blip r:embed="rId109"/>
                <a:stretch>
                  <a:fillRect/>
                </a:stretch>
              </p:blipFill>
              <p:spPr>
                <a:xfrm>
                  <a:off x="639025" y="423794"/>
                  <a:ext cx="180720" cy="266760"/>
                </a:xfrm>
                <a:prstGeom prst="rect">
                  <a:avLst/>
                </a:prstGeom>
              </p:spPr>
            </p:pic>
          </mc:Fallback>
        </mc:AlternateContent>
        <mc:AlternateContent xmlns:mc="http://schemas.openxmlformats.org/markup-compatibility/2006" xmlns:p14="http://schemas.microsoft.com/office/powerpoint/2010/main">
          <mc:Choice Requires="p14">
            <p:contentPart p14:bwMode="auto" r:id="rId110">
              <p14:nvContentPartPr>
                <p14:cNvPr id="74" name="Entrada de lápiz 73">
                  <a:extLst>
                    <a:ext uri="{FF2B5EF4-FFF2-40B4-BE49-F238E27FC236}">
                      <a16:creationId xmlns:a16="http://schemas.microsoft.com/office/drawing/2014/main" id="{3B31750B-C72A-4018-9B46-FA6B0344C19F}"/>
                    </a:ext>
                  </a:extLst>
                </p14:cNvPr>
                <p14:cNvContentPartPr/>
                <p14:nvPr/>
              </p14:nvContentPartPr>
              <p14:xfrm>
                <a:off x="871945" y="489674"/>
                <a:ext cx="152640" cy="142200"/>
              </p14:xfrm>
            </p:contentPart>
          </mc:Choice>
          <mc:Fallback xmlns="">
            <p:pic>
              <p:nvPicPr>
                <p:cNvPr id="74" name="Entrada de lápiz 73">
                  <a:extLst>
                    <a:ext uri="{FF2B5EF4-FFF2-40B4-BE49-F238E27FC236}">
                      <a16:creationId xmlns:a16="http://schemas.microsoft.com/office/drawing/2014/main" id="{3B31750B-C72A-4018-9B46-FA6B0344C19F}"/>
                    </a:ext>
                  </a:extLst>
                </p:cNvPr>
                <p:cNvPicPr/>
                <p:nvPr/>
              </p:nvPicPr>
              <p:blipFill>
                <a:blip r:embed="rId111"/>
                <a:stretch>
                  <a:fillRect/>
                </a:stretch>
              </p:blipFill>
              <p:spPr>
                <a:xfrm>
                  <a:off x="867625" y="485354"/>
                  <a:ext cx="161280" cy="150840"/>
                </a:xfrm>
                <a:prstGeom prst="rect">
                  <a:avLst/>
                </a:prstGeom>
              </p:spPr>
            </p:pic>
          </mc:Fallback>
        </mc:AlternateContent>
        <mc:AlternateContent xmlns:mc="http://schemas.openxmlformats.org/markup-compatibility/2006" xmlns:p14="http://schemas.microsoft.com/office/powerpoint/2010/main">
          <mc:Choice Requires="p14">
            <p:contentPart p14:bwMode="auto" r:id="rId112">
              <p14:nvContentPartPr>
                <p14:cNvPr id="76" name="Entrada de lápiz 75">
                  <a:extLst>
                    <a:ext uri="{FF2B5EF4-FFF2-40B4-BE49-F238E27FC236}">
                      <a16:creationId xmlns:a16="http://schemas.microsoft.com/office/drawing/2014/main" id="{59E8A643-F4D2-43A6-87AA-0A5F3AA83131}"/>
                    </a:ext>
                  </a:extLst>
                </p14:cNvPr>
                <p14:cNvContentPartPr/>
                <p14:nvPr/>
              </p14:nvContentPartPr>
              <p14:xfrm>
                <a:off x="1041505" y="461954"/>
                <a:ext cx="146160" cy="124200"/>
              </p14:xfrm>
            </p:contentPart>
          </mc:Choice>
          <mc:Fallback xmlns="">
            <p:pic>
              <p:nvPicPr>
                <p:cNvPr id="76" name="Entrada de lápiz 75">
                  <a:extLst>
                    <a:ext uri="{FF2B5EF4-FFF2-40B4-BE49-F238E27FC236}">
                      <a16:creationId xmlns:a16="http://schemas.microsoft.com/office/drawing/2014/main" id="{59E8A643-F4D2-43A6-87AA-0A5F3AA83131}"/>
                    </a:ext>
                  </a:extLst>
                </p:cNvPr>
                <p:cNvPicPr/>
                <p:nvPr/>
              </p:nvPicPr>
              <p:blipFill>
                <a:blip r:embed="rId113"/>
                <a:stretch>
                  <a:fillRect/>
                </a:stretch>
              </p:blipFill>
              <p:spPr>
                <a:xfrm>
                  <a:off x="1037185" y="457634"/>
                  <a:ext cx="1548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14">
              <p14:nvContentPartPr>
                <p14:cNvPr id="77" name="Entrada de lápiz 76">
                  <a:extLst>
                    <a:ext uri="{FF2B5EF4-FFF2-40B4-BE49-F238E27FC236}">
                      <a16:creationId xmlns:a16="http://schemas.microsoft.com/office/drawing/2014/main" id="{7A9F6336-EAE3-4CF3-AFD1-771CEA0B145D}"/>
                    </a:ext>
                  </a:extLst>
                </p14:cNvPr>
                <p14:cNvContentPartPr/>
                <p14:nvPr/>
              </p14:nvContentPartPr>
              <p14:xfrm>
                <a:off x="1260745" y="262514"/>
                <a:ext cx="54000" cy="304560"/>
              </p14:xfrm>
            </p:contentPart>
          </mc:Choice>
          <mc:Fallback xmlns="">
            <p:pic>
              <p:nvPicPr>
                <p:cNvPr id="77" name="Entrada de lápiz 76">
                  <a:extLst>
                    <a:ext uri="{FF2B5EF4-FFF2-40B4-BE49-F238E27FC236}">
                      <a16:creationId xmlns:a16="http://schemas.microsoft.com/office/drawing/2014/main" id="{7A9F6336-EAE3-4CF3-AFD1-771CEA0B145D}"/>
                    </a:ext>
                  </a:extLst>
                </p:cNvPr>
                <p:cNvPicPr/>
                <p:nvPr/>
              </p:nvPicPr>
              <p:blipFill>
                <a:blip r:embed="rId115"/>
                <a:stretch>
                  <a:fillRect/>
                </a:stretch>
              </p:blipFill>
              <p:spPr>
                <a:xfrm>
                  <a:off x="1256425" y="258194"/>
                  <a:ext cx="62640" cy="313200"/>
                </a:xfrm>
                <a:prstGeom prst="rect">
                  <a:avLst/>
                </a:prstGeom>
              </p:spPr>
            </p:pic>
          </mc:Fallback>
        </mc:AlternateContent>
        <mc:AlternateContent xmlns:mc="http://schemas.openxmlformats.org/markup-compatibility/2006" xmlns:p14="http://schemas.microsoft.com/office/powerpoint/2010/main">
          <mc:Choice Requires="p14">
            <p:contentPart p14:bwMode="auto" r:id="rId116">
              <p14:nvContentPartPr>
                <p14:cNvPr id="79" name="Entrada de lápiz 78">
                  <a:extLst>
                    <a:ext uri="{FF2B5EF4-FFF2-40B4-BE49-F238E27FC236}">
                      <a16:creationId xmlns:a16="http://schemas.microsoft.com/office/drawing/2014/main" id="{B3158D7C-4702-41D7-BA47-59340CCD69C4}"/>
                    </a:ext>
                  </a:extLst>
                </p14:cNvPr>
                <p14:cNvContentPartPr/>
                <p14:nvPr/>
              </p14:nvContentPartPr>
              <p14:xfrm>
                <a:off x="662065" y="776954"/>
                <a:ext cx="188640" cy="11160"/>
              </p14:xfrm>
            </p:contentPart>
          </mc:Choice>
          <mc:Fallback xmlns="">
            <p:pic>
              <p:nvPicPr>
                <p:cNvPr id="79" name="Entrada de lápiz 78">
                  <a:extLst>
                    <a:ext uri="{FF2B5EF4-FFF2-40B4-BE49-F238E27FC236}">
                      <a16:creationId xmlns:a16="http://schemas.microsoft.com/office/drawing/2014/main" id="{B3158D7C-4702-41D7-BA47-59340CCD69C4}"/>
                    </a:ext>
                  </a:extLst>
                </p:cNvPr>
                <p:cNvPicPr/>
                <p:nvPr/>
              </p:nvPicPr>
              <p:blipFill>
                <a:blip r:embed="rId117"/>
                <a:stretch>
                  <a:fillRect/>
                </a:stretch>
              </p:blipFill>
              <p:spPr>
                <a:xfrm>
                  <a:off x="657745" y="772634"/>
                  <a:ext cx="1972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18">
              <p14:nvContentPartPr>
                <p14:cNvPr id="80" name="Entrada de lápiz 79">
                  <a:extLst>
                    <a:ext uri="{FF2B5EF4-FFF2-40B4-BE49-F238E27FC236}">
                      <a16:creationId xmlns:a16="http://schemas.microsoft.com/office/drawing/2014/main" id="{AA7F3408-0B06-43C1-903F-BDD79DA19A0D}"/>
                    </a:ext>
                  </a:extLst>
                </p14:cNvPr>
                <p14:cNvContentPartPr/>
                <p14:nvPr/>
              </p14:nvContentPartPr>
              <p14:xfrm>
                <a:off x="766825" y="777314"/>
                <a:ext cx="360" cy="199800"/>
              </p14:xfrm>
            </p:contentPart>
          </mc:Choice>
          <mc:Fallback xmlns="">
            <p:pic>
              <p:nvPicPr>
                <p:cNvPr id="80" name="Entrada de lápiz 79">
                  <a:extLst>
                    <a:ext uri="{FF2B5EF4-FFF2-40B4-BE49-F238E27FC236}">
                      <a16:creationId xmlns:a16="http://schemas.microsoft.com/office/drawing/2014/main" id="{AA7F3408-0B06-43C1-903F-BDD79DA19A0D}"/>
                    </a:ext>
                  </a:extLst>
                </p:cNvPr>
                <p:cNvPicPr/>
                <p:nvPr/>
              </p:nvPicPr>
              <p:blipFill>
                <a:blip r:embed="rId119"/>
                <a:stretch>
                  <a:fillRect/>
                </a:stretch>
              </p:blipFill>
              <p:spPr>
                <a:xfrm>
                  <a:off x="762505" y="772994"/>
                  <a:ext cx="9000" cy="208440"/>
                </a:xfrm>
                <a:prstGeom prst="rect">
                  <a:avLst/>
                </a:prstGeom>
              </p:spPr>
            </p:pic>
          </mc:Fallback>
        </mc:AlternateContent>
        <mc:AlternateContent xmlns:mc="http://schemas.openxmlformats.org/markup-compatibility/2006" xmlns:p14="http://schemas.microsoft.com/office/powerpoint/2010/main">
          <mc:Choice Requires="p14">
            <p:contentPart p14:bwMode="auto" r:id="rId120">
              <p14:nvContentPartPr>
                <p14:cNvPr id="81" name="Entrada de lápiz 80">
                  <a:extLst>
                    <a:ext uri="{FF2B5EF4-FFF2-40B4-BE49-F238E27FC236}">
                      <a16:creationId xmlns:a16="http://schemas.microsoft.com/office/drawing/2014/main" id="{83C4B185-8CCA-4751-B983-451B3B24B6D7}"/>
                    </a:ext>
                  </a:extLst>
                </p14:cNvPr>
                <p14:cNvContentPartPr/>
                <p14:nvPr/>
              </p14:nvContentPartPr>
              <p14:xfrm>
                <a:off x="640465" y="922034"/>
                <a:ext cx="212040" cy="34200"/>
              </p14:xfrm>
            </p:contentPart>
          </mc:Choice>
          <mc:Fallback xmlns="">
            <p:pic>
              <p:nvPicPr>
                <p:cNvPr id="81" name="Entrada de lápiz 80">
                  <a:extLst>
                    <a:ext uri="{FF2B5EF4-FFF2-40B4-BE49-F238E27FC236}">
                      <a16:creationId xmlns:a16="http://schemas.microsoft.com/office/drawing/2014/main" id="{83C4B185-8CCA-4751-B983-451B3B24B6D7}"/>
                    </a:ext>
                  </a:extLst>
                </p:cNvPr>
                <p:cNvPicPr/>
                <p:nvPr/>
              </p:nvPicPr>
              <p:blipFill>
                <a:blip r:embed="rId121"/>
                <a:stretch>
                  <a:fillRect/>
                </a:stretch>
              </p:blipFill>
              <p:spPr>
                <a:xfrm>
                  <a:off x="636145" y="917714"/>
                  <a:ext cx="220680" cy="42840"/>
                </a:xfrm>
                <a:prstGeom prst="rect">
                  <a:avLst/>
                </a:prstGeom>
              </p:spPr>
            </p:pic>
          </mc:Fallback>
        </mc:AlternateContent>
        <mc:AlternateContent xmlns:mc="http://schemas.openxmlformats.org/markup-compatibility/2006" xmlns:p14="http://schemas.microsoft.com/office/powerpoint/2010/main">
          <mc:Choice Requires="p14">
            <p:contentPart p14:bwMode="auto" r:id="rId122">
              <p14:nvContentPartPr>
                <p14:cNvPr id="82" name="Entrada de lápiz 81">
                  <a:extLst>
                    <a:ext uri="{FF2B5EF4-FFF2-40B4-BE49-F238E27FC236}">
                      <a16:creationId xmlns:a16="http://schemas.microsoft.com/office/drawing/2014/main" id="{44C81C1B-7F45-4F79-817A-B83705C85E89}"/>
                    </a:ext>
                  </a:extLst>
                </p14:cNvPr>
                <p14:cNvContentPartPr/>
                <p14:nvPr/>
              </p14:nvContentPartPr>
              <p14:xfrm>
                <a:off x="873025" y="829514"/>
                <a:ext cx="127440" cy="130680"/>
              </p14:xfrm>
            </p:contentPart>
          </mc:Choice>
          <mc:Fallback xmlns="">
            <p:pic>
              <p:nvPicPr>
                <p:cNvPr id="82" name="Entrada de lápiz 81">
                  <a:extLst>
                    <a:ext uri="{FF2B5EF4-FFF2-40B4-BE49-F238E27FC236}">
                      <a16:creationId xmlns:a16="http://schemas.microsoft.com/office/drawing/2014/main" id="{44C81C1B-7F45-4F79-817A-B83705C85E89}"/>
                    </a:ext>
                  </a:extLst>
                </p:cNvPr>
                <p:cNvPicPr/>
                <p:nvPr/>
              </p:nvPicPr>
              <p:blipFill>
                <a:blip r:embed="rId123"/>
                <a:stretch>
                  <a:fillRect/>
                </a:stretch>
              </p:blipFill>
              <p:spPr>
                <a:xfrm>
                  <a:off x="868705" y="825194"/>
                  <a:ext cx="136080" cy="139320"/>
                </a:xfrm>
                <a:prstGeom prst="rect">
                  <a:avLst/>
                </a:prstGeom>
              </p:spPr>
            </p:pic>
          </mc:Fallback>
        </mc:AlternateContent>
        <mc:AlternateContent xmlns:mc="http://schemas.openxmlformats.org/markup-compatibility/2006" xmlns:p14="http://schemas.microsoft.com/office/powerpoint/2010/main">
          <mc:Choice Requires="p14">
            <p:contentPart p14:bwMode="auto" r:id="rId124">
              <p14:nvContentPartPr>
                <p14:cNvPr id="83" name="Entrada de lápiz 82">
                  <a:extLst>
                    <a:ext uri="{FF2B5EF4-FFF2-40B4-BE49-F238E27FC236}">
                      <a16:creationId xmlns:a16="http://schemas.microsoft.com/office/drawing/2014/main" id="{565E44E0-53B2-4D3B-A911-0508E3B83B4A}"/>
                    </a:ext>
                  </a:extLst>
                </p14:cNvPr>
                <p14:cNvContentPartPr/>
                <p14:nvPr/>
              </p14:nvContentPartPr>
              <p14:xfrm>
                <a:off x="1008385" y="799634"/>
                <a:ext cx="128520" cy="94320"/>
              </p14:xfrm>
            </p:contentPart>
          </mc:Choice>
          <mc:Fallback xmlns="">
            <p:pic>
              <p:nvPicPr>
                <p:cNvPr id="83" name="Entrada de lápiz 82">
                  <a:extLst>
                    <a:ext uri="{FF2B5EF4-FFF2-40B4-BE49-F238E27FC236}">
                      <a16:creationId xmlns:a16="http://schemas.microsoft.com/office/drawing/2014/main" id="{565E44E0-53B2-4D3B-A911-0508E3B83B4A}"/>
                    </a:ext>
                  </a:extLst>
                </p:cNvPr>
                <p:cNvPicPr/>
                <p:nvPr/>
              </p:nvPicPr>
              <p:blipFill>
                <a:blip r:embed="rId125"/>
                <a:stretch>
                  <a:fillRect/>
                </a:stretch>
              </p:blipFill>
              <p:spPr>
                <a:xfrm>
                  <a:off x="1004065" y="795314"/>
                  <a:ext cx="137160" cy="102960"/>
                </a:xfrm>
                <a:prstGeom prst="rect">
                  <a:avLst/>
                </a:prstGeom>
              </p:spPr>
            </p:pic>
          </mc:Fallback>
        </mc:AlternateContent>
        <mc:AlternateContent xmlns:mc="http://schemas.openxmlformats.org/markup-compatibility/2006" xmlns:p14="http://schemas.microsoft.com/office/powerpoint/2010/main">
          <mc:Choice Requires="p14">
            <p:contentPart p14:bwMode="auto" r:id="rId126">
              <p14:nvContentPartPr>
                <p14:cNvPr id="84" name="Entrada de lápiz 83">
                  <a:extLst>
                    <a:ext uri="{FF2B5EF4-FFF2-40B4-BE49-F238E27FC236}">
                      <a16:creationId xmlns:a16="http://schemas.microsoft.com/office/drawing/2014/main" id="{01871912-7AD0-48B1-BC0B-96BD943A6084}"/>
                    </a:ext>
                  </a:extLst>
                </p14:cNvPr>
                <p14:cNvContentPartPr/>
                <p14:nvPr/>
              </p14:nvContentPartPr>
              <p14:xfrm>
                <a:off x="1127185" y="775154"/>
                <a:ext cx="236520" cy="135000"/>
              </p14:xfrm>
            </p:contentPart>
          </mc:Choice>
          <mc:Fallback xmlns="">
            <p:pic>
              <p:nvPicPr>
                <p:cNvPr id="84" name="Entrada de lápiz 83">
                  <a:extLst>
                    <a:ext uri="{FF2B5EF4-FFF2-40B4-BE49-F238E27FC236}">
                      <a16:creationId xmlns:a16="http://schemas.microsoft.com/office/drawing/2014/main" id="{01871912-7AD0-48B1-BC0B-96BD943A6084}"/>
                    </a:ext>
                  </a:extLst>
                </p:cNvPr>
                <p:cNvPicPr/>
                <p:nvPr/>
              </p:nvPicPr>
              <p:blipFill>
                <a:blip r:embed="rId127"/>
                <a:stretch>
                  <a:fillRect/>
                </a:stretch>
              </p:blipFill>
              <p:spPr>
                <a:xfrm>
                  <a:off x="1122865" y="770834"/>
                  <a:ext cx="245160" cy="143640"/>
                </a:xfrm>
                <a:prstGeom prst="rect">
                  <a:avLst/>
                </a:prstGeom>
              </p:spPr>
            </p:pic>
          </mc:Fallback>
        </mc:AlternateContent>
        <mc:AlternateContent xmlns:mc="http://schemas.openxmlformats.org/markup-compatibility/2006" xmlns:p14="http://schemas.microsoft.com/office/powerpoint/2010/main">
          <mc:Choice Requires="p14">
            <p:contentPart p14:bwMode="auto" r:id="rId128">
              <p14:nvContentPartPr>
                <p14:cNvPr id="85" name="Entrada de lápiz 84">
                  <a:extLst>
                    <a:ext uri="{FF2B5EF4-FFF2-40B4-BE49-F238E27FC236}">
                      <a16:creationId xmlns:a16="http://schemas.microsoft.com/office/drawing/2014/main" id="{AC4EF78C-DD1B-4AF6-8A1B-C264C6FD48E5}"/>
                    </a:ext>
                  </a:extLst>
                </p14:cNvPr>
                <p14:cNvContentPartPr/>
                <p14:nvPr/>
              </p14:nvContentPartPr>
              <p14:xfrm>
                <a:off x="1470985" y="777314"/>
                <a:ext cx="360" cy="115560"/>
              </p14:xfrm>
            </p:contentPart>
          </mc:Choice>
          <mc:Fallback xmlns="">
            <p:pic>
              <p:nvPicPr>
                <p:cNvPr id="85" name="Entrada de lápiz 84">
                  <a:extLst>
                    <a:ext uri="{FF2B5EF4-FFF2-40B4-BE49-F238E27FC236}">
                      <a16:creationId xmlns:a16="http://schemas.microsoft.com/office/drawing/2014/main" id="{AC4EF78C-DD1B-4AF6-8A1B-C264C6FD48E5}"/>
                    </a:ext>
                  </a:extLst>
                </p:cNvPr>
                <p:cNvPicPr/>
                <p:nvPr/>
              </p:nvPicPr>
              <p:blipFill>
                <a:blip r:embed="rId129"/>
                <a:stretch>
                  <a:fillRect/>
                </a:stretch>
              </p:blipFill>
              <p:spPr>
                <a:xfrm>
                  <a:off x="1466665" y="772994"/>
                  <a:ext cx="900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30">
              <p14:nvContentPartPr>
                <p14:cNvPr id="86" name="Entrada de lápiz 85">
                  <a:extLst>
                    <a:ext uri="{FF2B5EF4-FFF2-40B4-BE49-F238E27FC236}">
                      <a16:creationId xmlns:a16="http://schemas.microsoft.com/office/drawing/2014/main" id="{EDF2FEE1-60CC-4962-8290-47F830913861}"/>
                    </a:ext>
                  </a:extLst>
                </p14:cNvPr>
                <p14:cNvContentPartPr/>
                <p14:nvPr/>
              </p14:nvContentPartPr>
              <p14:xfrm>
                <a:off x="1387105" y="756434"/>
                <a:ext cx="136080" cy="11160"/>
              </p14:xfrm>
            </p:contentPart>
          </mc:Choice>
          <mc:Fallback xmlns="">
            <p:pic>
              <p:nvPicPr>
                <p:cNvPr id="86" name="Entrada de lápiz 85">
                  <a:extLst>
                    <a:ext uri="{FF2B5EF4-FFF2-40B4-BE49-F238E27FC236}">
                      <a16:creationId xmlns:a16="http://schemas.microsoft.com/office/drawing/2014/main" id="{EDF2FEE1-60CC-4962-8290-47F830913861}"/>
                    </a:ext>
                  </a:extLst>
                </p:cNvPr>
                <p:cNvPicPr/>
                <p:nvPr/>
              </p:nvPicPr>
              <p:blipFill>
                <a:blip r:embed="rId131"/>
                <a:stretch>
                  <a:fillRect/>
                </a:stretch>
              </p:blipFill>
              <p:spPr>
                <a:xfrm>
                  <a:off x="1382785" y="752114"/>
                  <a:ext cx="1447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132">
              <p14:nvContentPartPr>
                <p14:cNvPr id="87" name="Entrada de lápiz 86">
                  <a:extLst>
                    <a:ext uri="{FF2B5EF4-FFF2-40B4-BE49-F238E27FC236}">
                      <a16:creationId xmlns:a16="http://schemas.microsoft.com/office/drawing/2014/main" id="{6EC477A5-2725-49B4-AA39-2E8A0716879B}"/>
                    </a:ext>
                  </a:extLst>
                </p14:cNvPr>
                <p14:cNvContentPartPr/>
                <p14:nvPr/>
              </p14:nvContentPartPr>
              <p14:xfrm>
                <a:off x="1513105" y="724754"/>
                <a:ext cx="21240" cy="167760"/>
              </p14:xfrm>
            </p:contentPart>
          </mc:Choice>
          <mc:Fallback xmlns="">
            <p:pic>
              <p:nvPicPr>
                <p:cNvPr id="87" name="Entrada de lápiz 86">
                  <a:extLst>
                    <a:ext uri="{FF2B5EF4-FFF2-40B4-BE49-F238E27FC236}">
                      <a16:creationId xmlns:a16="http://schemas.microsoft.com/office/drawing/2014/main" id="{6EC477A5-2725-49B4-AA39-2E8A0716879B}"/>
                    </a:ext>
                  </a:extLst>
                </p:cNvPr>
                <p:cNvPicPr/>
                <p:nvPr/>
              </p:nvPicPr>
              <p:blipFill>
                <a:blip r:embed="rId133"/>
                <a:stretch>
                  <a:fillRect/>
                </a:stretch>
              </p:blipFill>
              <p:spPr>
                <a:xfrm>
                  <a:off x="1508785" y="720434"/>
                  <a:ext cx="29880" cy="1764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88" name="Entrada de lápiz 87">
                  <a:extLst>
                    <a:ext uri="{FF2B5EF4-FFF2-40B4-BE49-F238E27FC236}">
                      <a16:creationId xmlns:a16="http://schemas.microsoft.com/office/drawing/2014/main" id="{30F48D63-4593-47CE-B013-292412346590}"/>
                    </a:ext>
                  </a:extLst>
                </p14:cNvPr>
                <p14:cNvContentPartPr/>
                <p14:nvPr/>
              </p14:nvContentPartPr>
              <p14:xfrm>
                <a:off x="1567465" y="573914"/>
                <a:ext cx="239040" cy="286560"/>
              </p14:xfrm>
            </p:contentPart>
          </mc:Choice>
          <mc:Fallback xmlns="">
            <p:pic>
              <p:nvPicPr>
                <p:cNvPr id="88" name="Entrada de lápiz 87">
                  <a:extLst>
                    <a:ext uri="{FF2B5EF4-FFF2-40B4-BE49-F238E27FC236}">
                      <a16:creationId xmlns:a16="http://schemas.microsoft.com/office/drawing/2014/main" id="{30F48D63-4593-47CE-B013-292412346590}"/>
                    </a:ext>
                  </a:extLst>
                </p:cNvPr>
                <p:cNvPicPr/>
                <p:nvPr/>
              </p:nvPicPr>
              <p:blipFill>
                <a:blip r:embed="rId135"/>
                <a:stretch>
                  <a:fillRect/>
                </a:stretch>
              </p:blipFill>
              <p:spPr>
                <a:xfrm>
                  <a:off x="1563145" y="569594"/>
                  <a:ext cx="247680" cy="295200"/>
                </a:xfrm>
                <a:prstGeom prst="rect">
                  <a:avLst/>
                </a:prstGeom>
              </p:spPr>
            </p:pic>
          </mc:Fallback>
        </mc:AlternateContent>
        <mc:AlternateContent xmlns:mc="http://schemas.openxmlformats.org/markup-compatibility/2006" xmlns:p14="http://schemas.microsoft.com/office/powerpoint/2010/main">
          <mc:Choice Requires="p14">
            <p:contentPart p14:bwMode="auto" r:id="rId136">
              <p14:nvContentPartPr>
                <p14:cNvPr id="89" name="Entrada de lápiz 88">
                  <a:extLst>
                    <a:ext uri="{FF2B5EF4-FFF2-40B4-BE49-F238E27FC236}">
                      <a16:creationId xmlns:a16="http://schemas.microsoft.com/office/drawing/2014/main" id="{F8519AF1-E85B-4D3E-9634-2780C9CDFD4A}"/>
                    </a:ext>
                  </a:extLst>
                </p14:cNvPr>
                <p14:cNvContentPartPr/>
                <p14:nvPr/>
              </p14:nvContentPartPr>
              <p14:xfrm>
                <a:off x="1774105" y="684794"/>
                <a:ext cx="172800" cy="195120"/>
              </p14:xfrm>
            </p:contentPart>
          </mc:Choice>
          <mc:Fallback xmlns="">
            <p:pic>
              <p:nvPicPr>
                <p:cNvPr id="89" name="Entrada de lápiz 88">
                  <a:extLst>
                    <a:ext uri="{FF2B5EF4-FFF2-40B4-BE49-F238E27FC236}">
                      <a16:creationId xmlns:a16="http://schemas.microsoft.com/office/drawing/2014/main" id="{F8519AF1-E85B-4D3E-9634-2780C9CDFD4A}"/>
                    </a:ext>
                  </a:extLst>
                </p:cNvPr>
                <p:cNvPicPr/>
                <p:nvPr/>
              </p:nvPicPr>
              <p:blipFill>
                <a:blip r:embed="rId137"/>
                <a:stretch>
                  <a:fillRect/>
                </a:stretch>
              </p:blipFill>
              <p:spPr>
                <a:xfrm>
                  <a:off x="1769785" y="680474"/>
                  <a:ext cx="181440" cy="203760"/>
                </a:xfrm>
                <a:prstGeom prst="rect">
                  <a:avLst/>
                </a:prstGeom>
              </p:spPr>
            </p:pic>
          </mc:Fallback>
        </mc:AlternateContent>
        <mc:AlternateContent xmlns:mc="http://schemas.openxmlformats.org/markup-compatibility/2006" xmlns:p14="http://schemas.microsoft.com/office/powerpoint/2010/main">
          <mc:Choice Requires="p14">
            <p:contentPart p14:bwMode="auto" r:id="rId138">
              <p14:nvContentPartPr>
                <p14:cNvPr id="91" name="Entrada de lápiz 90">
                  <a:extLst>
                    <a:ext uri="{FF2B5EF4-FFF2-40B4-BE49-F238E27FC236}">
                      <a16:creationId xmlns:a16="http://schemas.microsoft.com/office/drawing/2014/main" id="{8CCF4964-1471-4B35-86F2-B1B69787BB7B}"/>
                    </a:ext>
                  </a:extLst>
                </p14:cNvPr>
                <p14:cNvContentPartPr/>
                <p14:nvPr/>
              </p14:nvContentPartPr>
              <p14:xfrm>
                <a:off x="662065" y="1039034"/>
                <a:ext cx="273960" cy="293400"/>
              </p14:xfrm>
            </p:contentPart>
          </mc:Choice>
          <mc:Fallback xmlns="">
            <p:pic>
              <p:nvPicPr>
                <p:cNvPr id="91" name="Entrada de lápiz 90">
                  <a:extLst>
                    <a:ext uri="{FF2B5EF4-FFF2-40B4-BE49-F238E27FC236}">
                      <a16:creationId xmlns:a16="http://schemas.microsoft.com/office/drawing/2014/main" id="{8CCF4964-1471-4B35-86F2-B1B69787BB7B}"/>
                    </a:ext>
                  </a:extLst>
                </p:cNvPr>
                <p:cNvPicPr/>
                <p:nvPr/>
              </p:nvPicPr>
              <p:blipFill>
                <a:blip r:embed="rId139"/>
                <a:stretch>
                  <a:fillRect/>
                </a:stretch>
              </p:blipFill>
              <p:spPr>
                <a:xfrm>
                  <a:off x="657745" y="1034714"/>
                  <a:ext cx="282600" cy="302040"/>
                </a:xfrm>
                <a:prstGeom prst="rect">
                  <a:avLst/>
                </a:prstGeom>
              </p:spPr>
            </p:pic>
          </mc:Fallback>
        </mc:AlternateContent>
        <mc:AlternateContent xmlns:mc="http://schemas.openxmlformats.org/markup-compatibility/2006" xmlns:p14="http://schemas.microsoft.com/office/powerpoint/2010/main">
          <mc:Choice Requires="p14">
            <p:contentPart p14:bwMode="auto" r:id="rId140">
              <p14:nvContentPartPr>
                <p14:cNvPr id="92" name="Entrada de lápiz 91">
                  <a:extLst>
                    <a:ext uri="{FF2B5EF4-FFF2-40B4-BE49-F238E27FC236}">
                      <a16:creationId xmlns:a16="http://schemas.microsoft.com/office/drawing/2014/main" id="{56366C76-F488-4116-8EB7-DA0B8353A1DA}"/>
                    </a:ext>
                  </a:extLst>
                </p14:cNvPr>
                <p14:cNvContentPartPr/>
                <p14:nvPr/>
              </p14:nvContentPartPr>
              <p14:xfrm>
                <a:off x="955825" y="1175114"/>
                <a:ext cx="304560" cy="125640"/>
              </p14:xfrm>
            </p:contentPart>
          </mc:Choice>
          <mc:Fallback xmlns="">
            <p:pic>
              <p:nvPicPr>
                <p:cNvPr id="92" name="Entrada de lápiz 91">
                  <a:extLst>
                    <a:ext uri="{FF2B5EF4-FFF2-40B4-BE49-F238E27FC236}">
                      <a16:creationId xmlns:a16="http://schemas.microsoft.com/office/drawing/2014/main" id="{56366C76-F488-4116-8EB7-DA0B8353A1DA}"/>
                    </a:ext>
                  </a:extLst>
                </p:cNvPr>
                <p:cNvPicPr/>
                <p:nvPr/>
              </p:nvPicPr>
              <p:blipFill>
                <a:blip r:embed="rId141"/>
                <a:stretch>
                  <a:fillRect/>
                </a:stretch>
              </p:blipFill>
              <p:spPr>
                <a:xfrm>
                  <a:off x="951505" y="1170794"/>
                  <a:ext cx="3132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142">
              <p14:nvContentPartPr>
                <p14:cNvPr id="93" name="Entrada de lápiz 92">
                  <a:extLst>
                    <a:ext uri="{FF2B5EF4-FFF2-40B4-BE49-F238E27FC236}">
                      <a16:creationId xmlns:a16="http://schemas.microsoft.com/office/drawing/2014/main" id="{5B199417-0F32-4847-BB14-BCD9F2B28F0E}"/>
                    </a:ext>
                  </a:extLst>
                </p14:cNvPr>
                <p14:cNvContentPartPr/>
                <p14:nvPr/>
              </p14:nvContentPartPr>
              <p14:xfrm>
                <a:off x="1293505" y="1153514"/>
                <a:ext cx="138600" cy="106560"/>
              </p14:xfrm>
            </p:contentPart>
          </mc:Choice>
          <mc:Fallback xmlns="">
            <p:pic>
              <p:nvPicPr>
                <p:cNvPr id="93" name="Entrada de lápiz 92">
                  <a:extLst>
                    <a:ext uri="{FF2B5EF4-FFF2-40B4-BE49-F238E27FC236}">
                      <a16:creationId xmlns:a16="http://schemas.microsoft.com/office/drawing/2014/main" id="{5B199417-0F32-4847-BB14-BCD9F2B28F0E}"/>
                    </a:ext>
                  </a:extLst>
                </p:cNvPr>
                <p:cNvPicPr/>
                <p:nvPr/>
              </p:nvPicPr>
              <p:blipFill>
                <a:blip r:embed="rId143"/>
                <a:stretch>
                  <a:fillRect/>
                </a:stretch>
              </p:blipFill>
              <p:spPr>
                <a:xfrm>
                  <a:off x="1289185" y="1149194"/>
                  <a:ext cx="14724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144">
              <p14:nvContentPartPr>
                <p14:cNvPr id="94" name="Entrada de lápiz 93">
                  <a:extLst>
                    <a:ext uri="{FF2B5EF4-FFF2-40B4-BE49-F238E27FC236}">
                      <a16:creationId xmlns:a16="http://schemas.microsoft.com/office/drawing/2014/main" id="{AC7C6DB6-EF32-4BA2-B68C-40908BFD4F6E}"/>
                    </a:ext>
                  </a:extLst>
                </p14:cNvPr>
                <p14:cNvContentPartPr/>
                <p14:nvPr/>
              </p14:nvContentPartPr>
              <p14:xfrm>
                <a:off x="1429225" y="1103114"/>
                <a:ext cx="117360" cy="132120"/>
              </p14:xfrm>
            </p:contentPart>
          </mc:Choice>
          <mc:Fallback xmlns="">
            <p:pic>
              <p:nvPicPr>
                <p:cNvPr id="94" name="Entrada de lápiz 93">
                  <a:extLst>
                    <a:ext uri="{FF2B5EF4-FFF2-40B4-BE49-F238E27FC236}">
                      <a16:creationId xmlns:a16="http://schemas.microsoft.com/office/drawing/2014/main" id="{AC7C6DB6-EF32-4BA2-B68C-40908BFD4F6E}"/>
                    </a:ext>
                  </a:extLst>
                </p:cNvPr>
                <p:cNvPicPr/>
                <p:nvPr/>
              </p:nvPicPr>
              <p:blipFill>
                <a:blip r:embed="rId145"/>
                <a:stretch>
                  <a:fillRect/>
                </a:stretch>
              </p:blipFill>
              <p:spPr>
                <a:xfrm>
                  <a:off x="1424905" y="1098794"/>
                  <a:ext cx="126000" cy="140760"/>
                </a:xfrm>
                <a:prstGeom prst="rect">
                  <a:avLst/>
                </a:prstGeom>
              </p:spPr>
            </p:pic>
          </mc:Fallback>
        </mc:AlternateContent>
        <mc:AlternateContent xmlns:mc="http://schemas.openxmlformats.org/markup-compatibility/2006" xmlns:p14="http://schemas.microsoft.com/office/powerpoint/2010/main">
          <mc:Choice Requires="p14">
            <p:contentPart p14:bwMode="auto" r:id="rId146">
              <p14:nvContentPartPr>
                <p14:cNvPr id="95" name="Entrada de lápiz 94">
                  <a:extLst>
                    <a:ext uri="{FF2B5EF4-FFF2-40B4-BE49-F238E27FC236}">
                      <a16:creationId xmlns:a16="http://schemas.microsoft.com/office/drawing/2014/main" id="{0EF9410A-DBE0-4DF6-9FA1-585167F1CA32}"/>
                    </a:ext>
                  </a:extLst>
                </p14:cNvPr>
                <p14:cNvContentPartPr/>
                <p14:nvPr/>
              </p14:nvContentPartPr>
              <p14:xfrm>
                <a:off x="1827745" y="1092674"/>
                <a:ext cx="11160" cy="167400"/>
              </p14:xfrm>
            </p:contentPart>
          </mc:Choice>
          <mc:Fallback xmlns="">
            <p:pic>
              <p:nvPicPr>
                <p:cNvPr id="95" name="Entrada de lápiz 94">
                  <a:extLst>
                    <a:ext uri="{FF2B5EF4-FFF2-40B4-BE49-F238E27FC236}">
                      <a16:creationId xmlns:a16="http://schemas.microsoft.com/office/drawing/2014/main" id="{0EF9410A-DBE0-4DF6-9FA1-585167F1CA32}"/>
                    </a:ext>
                  </a:extLst>
                </p:cNvPr>
                <p:cNvPicPr/>
                <p:nvPr/>
              </p:nvPicPr>
              <p:blipFill>
                <a:blip r:embed="rId147"/>
                <a:stretch>
                  <a:fillRect/>
                </a:stretch>
              </p:blipFill>
              <p:spPr>
                <a:xfrm>
                  <a:off x="1823425" y="1088354"/>
                  <a:ext cx="1980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148">
              <p14:nvContentPartPr>
                <p14:cNvPr id="96" name="Entrada de lápiz 95">
                  <a:extLst>
                    <a:ext uri="{FF2B5EF4-FFF2-40B4-BE49-F238E27FC236}">
                      <a16:creationId xmlns:a16="http://schemas.microsoft.com/office/drawing/2014/main" id="{4783E84B-E1DC-4916-A117-4B4B8EA2C9E5}"/>
                    </a:ext>
                  </a:extLst>
                </p14:cNvPr>
                <p14:cNvContentPartPr/>
                <p14:nvPr/>
              </p14:nvContentPartPr>
              <p14:xfrm>
                <a:off x="1691665" y="1071794"/>
                <a:ext cx="253080" cy="31320"/>
              </p14:xfrm>
            </p:contentPart>
          </mc:Choice>
          <mc:Fallback xmlns="">
            <p:pic>
              <p:nvPicPr>
                <p:cNvPr id="96" name="Entrada de lápiz 95">
                  <a:extLst>
                    <a:ext uri="{FF2B5EF4-FFF2-40B4-BE49-F238E27FC236}">
                      <a16:creationId xmlns:a16="http://schemas.microsoft.com/office/drawing/2014/main" id="{4783E84B-E1DC-4916-A117-4B4B8EA2C9E5}"/>
                    </a:ext>
                  </a:extLst>
                </p:cNvPr>
                <p:cNvPicPr/>
                <p:nvPr/>
              </p:nvPicPr>
              <p:blipFill>
                <a:blip r:embed="rId149"/>
                <a:stretch>
                  <a:fillRect/>
                </a:stretch>
              </p:blipFill>
              <p:spPr>
                <a:xfrm>
                  <a:off x="1687345" y="1067474"/>
                  <a:ext cx="261720" cy="39960"/>
                </a:xfrm>
                <a:prstGeom prst="rect">
                  <a:avLst/>
                </a:prstGeom>
              </p:spPr>
            </p:pic>
          </mc:Fallback>
        </mc:AlternateContent>
        <mc:AlternateContent xmlns:mc="http://schemas.openxmlformats.org/markup-compatibility/2006" xmlns:p14="http://schemas.microsoft.com/office/powerpoint/2010/main">
          <mc:Choice Requires="p14">
            <p:contentPart p14:bwMode="auto" r:id="rId150">
              <p14:nvContentPartPr>
                <p14:cNvPr id="97" name="Entrada de lápiz 96">
                  <a:extLst>
                    <a:ext uri="{FF2B5EF4-FFF2-40B4-BE49-F238E27FC236}">
                      <a16:creationId xmlns:a16="http://schemas.microsoft.com/office/drawing/2014/main" id="{32B30625-DEB8-4E33-AB36-2E501A0DB9D4}"/>
                    </a:ext>
                  </a:extLst>
                </p14:cNvPr>
                <p14:cNvContentPartPr/>
                <p14:nvPr/>
              </p14:nvContentPartPr>
              <p14:xfrm>
                <a:off x="1881385" y="1071074"/>
                <a:ext cx="348480" cy="168480"/>
              </p14:xfrm>
            </p:contentPart>
          </mc:Choice>
          <mc:Fallback xmlns="">
            <p:pic>
              <p:nvPicPr>
                <p:cNvPr id="97" name="Entrada de lápiz 96">
                  <a:extLst>
                    <a:ext uri="{FF2B5EF4-FFF2-40B4-BE49-F238E27FC236}">
                      <a16:creationId xmlns:a16="http://schemas.microsoft.com/office/drawing/2014/main" id="{32B30625-DEB8-4E33-AB36-2E501A0DB9D4}"/>
                    </a:ext>
                  </a:extLst>
                </p:cNvPr>
                <p:cNvPicPr/>
                <p:nvPr/>
              </p:nvPicPr>
              <p:blipFill>
                <a:blip r:embed="rId151"/>
                <a:stretch>
                  <a:fillRect/>
                </a:stretch>
              </p:blipFill>
              <p:spPr>
                <a:xfrm>
                  <a:off x="1877065" y="1066754"/>
                  <a:ext cx="357120" cy="177120"/>
                </a:xfrm>
                <a:prstGeom prst="rect">
                  <a:avLst/>
                </a:prstGeom>
              </p:spPr>
            </p:pic>
          </mc:Fallback>
        </mc:AlternateContent>
        <mc:AlternateContent xmlns:mc="http://schemas.openxmlformats.org/markup-compatibility/2006" xmlns:p14="http://schemas.microsoft.com/office/powerpoint/2010/main">
          <mc:Choice Requires="p14">
            <p:contentPart p14:bwMode="auto" r:id="rId152">
              <p14:nvContentPartPr>
                <p14:cNvPr id="98" name="Entrada de lápiz 97">
                  <a:extLst>
                    <a:ext uri="{FF2B5EF4-FFF2-40B4-BE49-F238E27FC236}">
                      <a16:creationId xmlns:a16="http://schemas.microsoft.com/office/drawing/2014/main" id="{81EFBE85-3118-4B58-A86E-062278E33881}"/>
                    </a:ext>
                  </a:extLst>
                </p14:cNvPr>
                <p14:cNvContentPartPr/>
                <p14:nvPr/>
              </p14:nvContentPartPr>
              <p14:xfrm>
                <a:off x="2289985" y="1084394"/>
                <a:ext cx="106200" cy="115560"/>
              </p14:xfrm>
            </p:contentPart>
          </mc:Choice>
          <mc:Fallback xmlns="">
            <p:pic>
              <p:nvPicPr>
                <p:cNvPr id="98" name="Entrada de lápiz 97">
                  <a:extLst>
                    <a:ext uri="{FF2B5EF4-FFF2-40B4-BE49-F238E27FC236}">
                      <a16:creationId xmlns:a16="http://schemas.microsoft.com/office/drawing/2014/main" id="{81EFBE85-3118-4B58-A86E-062278E33881}"/>
                    </a:ext>
                  </a:extLst>
                </p:cNvPr>
                <p:cNvPicPr/>
                <p:nvPr/>
              </p:nvPicPr>
              <p:blipFill>
                <a:blip r:embed="rId153"/>
                <a:stretch>
                  <a:fillRect/>
                </a:stretch>
              </p:blipFill>
              <p:spPr>
                <a:xfrm>
                  <a:off x="2285665" y="1080074"/>
                  <a:ext cx="114840" cy="124200"/>
                </a:xfrm>
                <a:prstGeom prst="rect">
                  <a:avLst/>
                </a:prstGeom>
              </p:spPr>
            </p:pic>
          </mc:Fallback>
        </mc:AlternateContent>
        <mc:AlternateContent xmlns:mc="http://schemas.openxmlformats.org/markup-compatibility/2006" xmlns:p14="http://schemas.microsoft.com/office/powerpoint/2010/main">
          <mc:Choice Requires="p14">
            <p:contentPart p14:bwMode="auto" r:id="rId154">
              <p14:nvContentPartPr>
                <p14:cNvPr id="99" name="Entrada de lápiz 98">
                  <a:extLst>
                    <a:ext uri="{FF2B5EF4-FFF2-40B4-BE49-F238E27FC236}">
                      <a16:creationId xmlns:a16="http://schemas.microsoft.com/office/drawing/2014/main" id="{36456E5E-292A-4928-B22E-56739029D891}"/>
                    </a:ext>
                  </a:extLst>
                </p14:cNvPr>
                <p14:cNvContentPartPr/>
                <p14:nvPr/>
              </p14:nvContentPartPr>
              <p14:xfrm>
                <a:off x="2452705" y="1050914"/>
                <a:ext cx="71640" cy="123120"/>
              </p14:xfrm>
            </p:contentPart>
          </mc:Choice>
          <mc:Fallback xmlns="">
            <p:pic>
              <p:nvPicPr>
                <p:cNvPr id="99" name="Entrada de lápiz 98">
                  <a:extLst>
                    <a:ext uri="{FF2B5EF4-FFF2-40B4-BE49-F238E27FC236}">
                      <a16:creationId xmlns:a16="http://schemas.microsoft.com/office/drawing/2014/main" id="{36456E5E-292A-4928-B22E-56739029D891}"/>
                    </a:ext>
                  </a:extLst>
                </p:cNvPr>
                <p:cNvPicPr/>
                <p:nvPr/>
              </p:nvPicPr>
              <p:blipFill>
                <a:blip r:embed="rId155"/>
                <a:stretch>
                  <a:fillRect/>
                </a:stretch>
              </p:blipFill>
              <p:spPr>
                <a:xfrm>
                  <a:off x="2448385" y="1046594"/>
                  <a:ext cx="80280" cy="131760"/>
                </a:xfrm>
                <a:prstGeom prst="rect">
                  <a:avLst/>
                </a:prstGeom>
              </p:spPr>
            </p:pic>
          </mc:Fallback>
        </mc:AlternateContent>
        <mc:AlternateContent xmlns:mc="http://schemas.openxmlformats.org/markup-compatibility/2006" xmlns:p14="http://schemas.microsoft.com/office/powerpoint/2010/main">
          <mc:Choice Requires="p14">
            <p:contentPart p14:bwMode="auto" r:id="rId156">
              <p14:nvContentPartPr>
                <p14:cNvPr id="100" name="Entrada de lápiz 99">
                  <a:extLst>
                    <a:ext uri="{FF2B5EF4-FFF2-40B4-BE49-F238E27FC236}">
                      <a16:creationId xmlns:a16="http://schemas.microsoft.com/office/drawing/2014/main" id="{3397A484-F142-4344-9DDE-F7F84920C40E}"/>
                    </a:ext>
                  </a:extLst>
                </p14:cNvPr>
                <p14:cNvContentPartPr/>
                <p14:nvPr/>
              </p14:nvContentPartPr>
              <p14:xfrm>
                <a:off x="2583385" y="1049114"/>
                <a:ext cx="158040" cy="159120"/>
              </p14:xfrm>
            </p:contentPart>
          </mc:Choice>
          <mc:Fallback xmlns="">
            <p:pic>
              <p:nvPicPr>
                <p:cNvPr id="100" name="Entrada de lápiz 99">
                  <a:extLst>
                    <a:ext uri="{FF2B5EF4-FFF2-40B4-BE49-F238E27FC236}">
                      <a16:creationId xmlns:a16="http://schemas.microsoft.com/office/drawing/2014/main" id="{3397A484-F142-4344-9DDE-F7F84920C40E}"/>
                    </a:ext>
                  </a:extLst>
                </p:cNvPr>
                <p:cNvPicPr/>
                <p:nvPr/>
              </p:nvPicPr>
              <p:blipFill>
                <a:blip r:embed="rId157"/>
                <a:stretch>
                  <a:fillRect/>
                </a:stretch>
              </p:blipFill>
              <p:spPr>
                <a:xfrm>
                  <a:off x="2579065" y="1044794"/>
                  <a:ext cx="166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158">
              <p14:nvContentPartPr>
                <p14:cNvPr id="101" name="Entrada de lápiz 100">
                  <a:extLst>
                    <a:ext uri="{FF2B5EF4-FFF2-40B4-BE49-F238E27FC236}">
                      <a16:creationId xmlns:a16="http://schemas.microsoft.com/office/drawing/2014/main" id="{0B738DAE-DBC3-4BA4-866E-C58ED88550CC}"/>
                    </a:ext>
                  </a:extLst>
                </p14:cNvPr>
                <p14:cNvContentPartPr/>
                <p14:nvPr/>
              </p14:nvContentPartPr>
              <p14:xfrm>
                <a:off x="2386825" y="1029674"/>
                <a:ext cx="146880" cy="23040"/>
              </p14:xfrm>
            </p:contentPart>
          </mc:Choice>
          <mc:Fallback xmlns="">
            <p:pic>
              <p:nvPicPr>
                <p:cNvPr id="101" name="Entrada de lápiz 100">
                  <a:extLst>
                    <a:ext uri="{FF2B5EF4-FFF2-40B4-BE49-F238E27FC236}">
                      <a16:creationId xmlns:a16="http://schemas.microsoft.com/office/drawing/2014/main" id="{0B738DAE-DBC3-4BA4-866E-C58ED88550CC}"/>
                    </a:ext>
                  </a:extLst>
                </p:cNvPr>
                <p:cNvPicPr/>
                <p:nvPr/>
              </p:nvPicPr>
              <p:blipFill>
                <a:blip r:embed="rId159"/>
                <a:stretch>
                  <a:fillRect/>
                </a:stretch>
              </p:blipFill>
              <p:spPr>
                <a:xfrm>
                  <a:off x="2382505" y="1025354"/>
                  <a:ext cx="155520" cy="31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60">
            <p14:nvContentPartPr>
              <p14:cNvPr id="106" name="Entrada de lápiz 105">
                <a:extLst>
                  <a:ext uri="{FF2B5EF4-FFF2-40B4-BE49-F238E27FC236}">
                    <a16:creationId xmlns:a16="http://schemas.microsoft.com/office/drawing/2014/main" id="{CDC7D895-4753-48C2-9538-086F7CB2CEBE}"/>
                  </a:ext>
                </a:extLst>
              </p14:cNvPr>
              <p14:cNvContentPartPr/>
              <p14:nvPr/>
            </p14:nvContentPartPr>
            <p14:xfrm>
              <a:off x="8416105" y="2954234"/>
              <a:ext cx="131760" cy="174600"/>
            </p14:xfrm>
          </p:contentPart>
        </mc:Choice>
        <mc:Fallback xmlns="">
          <p:pic>
            <p:nvPicPr>
              <p:cNvPr id="106" name="Entrada de lápiz 105">
                <a:extLst>
                  <a:ext uri="{FF2B5EF4-FFF2-40B4-BE49-F238E27FC236}">
                    <a16:creationId xmlns:a16="http://schemas.microsoft.com/office/drawing/2014/main" id="{CDC7D895-4753-48C2-9538-086F7CB2CEBE}"/>
                  </a:ext>
                </a:extLst>
              </p:cNvPr>
              <p:cNvPicPr/>
              <p:nvPr/>
            </p:nvPicPr>
            <p:blipFill>
              <a:blip r:embed="rId161"/>
              <a:stretch>
                <a:fillRect/>
              </a:stretch>
            </p:blipFill>
            <p:spPr>
              <a:xfrm>
                <a:off x="8411785" y="2949914"/>
                <a:ext cx="14040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162">
            <p14:nvContentPartPr>
              <p14:cNvPr id="108" name="Entrada de lápiz 107">
                <a:extLst>
                  <a:ext uri="{FF2B5EF4-FFF2-40B4-BE49-F238E27FC236}">
                    <a16:creationId xmlns:a16="http://schemas.microsoft.com/office/drawing/2014/main" id="{879322B5-802D-4E17-BF32-B2D20EA39022}"/>
                  </a:ext>
                </a:extLst>
              </p14:cNvPr>
              <p14:cNvContentPartPr/>
              <p14:nvPr/>
            </p14:nvContentPartPr>
            <p14:xfrm>
              <a:off x="9875185" y="2206874"/>
              <a:ext cx="4320" cy="23040"/>
            </p14:xfrm>
          </p:contentPart>
        </mc:Choice>
        <mc:Fallback xmlns="">
          <p:pic>
            <p:nvPicPr>
              <p:cNvPr id="108" name="Entrada de lápiz 107">
                <a:extLst>
                  <a:ext uri="{FF2B5EF4-FFF2-40B4-BE49-F238E27FC236}">
                    <a16:creationId xmlns:a16="http://schemas.microsoft.com/office/drawing/2014/main" id="{879322B5-802D-4E17-BF32-B2D20EA39022}"/>
                  </a:ext>
                </a:extLst>
              </p:cNvPr>
              <p:cNvPicPr/>
              <p:nvPr/>
            </p:nvPicPr>
            <p:blipFill>
              <a:blip r:embed="rId163"/>
              <a:stretch>
                <a:fillRect/>
              </a:stretch>
            </p:blipFill>
            <p:spPr>
              <a:xfrm>
                <a:off x="9870865" y="2202554"/>
                <a:ext cx="1296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64">
            <p14:nvContentPartPr>
              <p14:cNvPr id="109" name="Entrada de lápiz 108">
                <a:extLst>
                  <a:ext uri="{FF2B5EF4-FFF2-40B4-BE49-F238E27FC236}">
                    <a16:creationId xmlns:a16="http://schemas.microsoft.com/office/drawing/2014/main" id="{D79A85C1-1B72-4891-ABEF-0847E79FC70A}"/>
                  </a:ext>
                </a:extLst>
              </p14:cNvPr>
              <p14:cNvContentPartPr/>
              <p14:nvPr/>
            </p14:nvContentPartPr>
            <p14:xfrm>
              <a:off x="9298105" y="2794394"/>
              <a:ext cx="240840" cy="213480"/>
            </p14:xfrm>
          </p:contentPart>
        </mc:Choice>
        <mc:Fallback xmlns="">
          <p:pic>
            <p:nvPicPr>
              <p:cNvPr id="109" name="Entrada de lápiz 108">
                <a:extLst>
                  <a:ext uri="{FF2B5EF4-FFF2-40B4-BE49-F238E27FC236}">
                    <a16:creationId xmlns:a16="http://schemas.microsoft.com/office/drawing/2014/main" id="{D79A85C1-1B72-4891-ABEF-0847E79FC70A}"/>
                  </a:ext>
                </a:extLst>
              </p:cNvPr>
              <p:cNvPicPr/>
              <p:nvPr/>
            </p:nvPicPr>
            <p:blipFill>
              <a:blip r:embed="rId165"/>
              <a:stretch>
                <a:fillRect/>
              </a:stretch>
            </p:blipFill>
            <p:spPr>
              <a:xfrm>
                <a:off x="9293785" y="2790074"/>
                <a:ext cx="249480" cy="222120"/>
              </a:xfrm>
              <a:prstGeom prst="rect">
                <a:avLst/>
              </a:prstGeom>
            </p:spPr>
          </p:pic>
        </mc:Fallback>
      </mc:AlternateContent>
      <p:grpSp>
        <p:nvGrpSpPr>
          <p:cNvPr id="146" name="Grupo 145">
            <a:extLst>
              <a:ext uri="{FF2B5EF4-FFF2-40B4-BE49-F238E27FC236}">
                <a16:creationId xmlns:a16="http://schemas.microsoft.com/office/drawing/2014/main" id="{04D3EAAD-56CF-438E-8F3D-F79BA66188ED}"/>
              </a:ext>
            </a:extLst>
          </p:cNvPr>
          <p:cNvGrpSpPr/>
          <p:nvPr/>
        </p:nvGrpSpPr>
        <p:grpSpPr>
          <a:xfrm>
            <a:off x="188665" y="5401514"/>
            <a:ext cx="2977200" cy="1465200"/>
            <a:chOff x="188665" y="5401514"/>
            <a:chExt cx="2977200" cy="1465200"/>
          </a:xfrm>
        </p:grpSpPr>
        <mc:AlternateContent xmlns:mc="http://schemas.openxmlformats.org/markup-compatibility/2006" xmlns:p14="http://schemas.microsoft.com/office/powerpoint/2010/main">
          <mc:Choice Requires="p14">
            <p:contentPart p14:bwMode="auto" r:id="rId166">
              <p14:nvContentPartPr>
                <p14:cNvPr id="110" name="Entrada de lápiz 109">
                  <a:extLst>
                    <a:ext uri="{FF2B5EF4-FFF2-40B4-BE49-F238E27FC236}">
                      <a16:creationId xmlns:a16="http://schemas.microsoft.com/office/drawing/2014/main" id="{E93A10EE-73B3-4239-B90C-E10B87FB2241}"/>
                    </a:ext>
                  </a:extLst>
                </p14:cNvPr>
                <p14:cNvContentPartPr/>
                <p14:nvPr/>
              </p14:nvContentPartPr>
              <p14:xfrm>
                <a:off x="188665" y="5538674"/>
                <a:ext cx="210600" cy="263520"/>
              </p14:xfrm>
            </p:contentPart>
          </mc:Choice>
          <mc:Fallback xmlns="">
            <p:pic>
              <p:nvPicPr>
                <p:cNvPr id="110" name="Entrada de lápiz 109">
                  <a:extLst>
                    <a:ext uri="{FF2B5EF4-FFF2-40B4-BE49-F238E27FC236}">
                      <a16:creationId xmlns:a16="http://schemas.microsoft.com/office/drawing/2014/main" id="{E93A10EE-73B3-4239-B90C-E10B87FB2241}"/>
                    </a:ext>
                  </a:extLst>
                </p:cNvPr>
                <p:cNvPicPr/>
                <p:nvPr/>
              </p:nvPicPr>
              <p:blipFill>
                <a:blip r:embed="rId167"/>
                <a:stretch>
                  <a:fillRect/>
                </a:stretch>
              </p:blipFill>
              <p:spPr>
                <a:xfrm>
                  <a:off x="184345" y="5534354"/>
                  <a:ext cx="219240" cy="272160"/>
                </a:xfrm>
                <a:prstGeom prst="rect">
                  <a:avLst/>
                </a:prstGeom>
              </p:spPr>
            </p:pic>
          </mc:Fallback>
        </mc:AlternateContent>
        <mc:AlternateContent xmlns:mc="http://schemas.openxmlformats.org/markup-compatibility/2006" xmlns:p14="http://schemas.microsoft.com/office/powerpoint/2010/main">
          <mc:Choice Requires="p14">
            <p:contentPart p14:bwMode="auto" r:id="rId168">
              <p14:nvContentPartPr>
                <p14:cNvPr id="111" name="Entrada de lápiz 110">
                  <a:extLst>
                    <a:ext uri="{FF2B5EF4-FFF2-40B4-BE49-F238E27FC236}">
                      <a16:creationId xmlns:a16="http://schemas.microsoft.com/office/drawing/2014/main" id="{2938C059-3D5B-4452-ACD7-4E9E9E630444}"/>
                    </a:ext>
                  </a:extLst>
                </p14:cNvPr>
                <p14:cNvContentPartPr/>
                <p14:nvPr/>
              </p14:nvContentPartPr>
              <p14:xfrm>
                <a:off x="429865" y="5539034"/>
                <a:ext cx="171720" cy="187200"/>
              </p14:xfrm>
            </p:contentPart>
          </mc:Choice>
          <mc:Fallback xmlns="">
            <p:pic>
              <p:nvPicPr>
                <p:cNvPr id="111" name="Entrada de lápiz 110">
                  <a:extLst>
                    <a:ext uri="{FF2B5EF4-FFF2-40B4-BE49-F238E27FC236}">
                      <a16:creationId xmlns:a16="http://schemas.microsoft.com/office/drawing/2014/main" id="{2938C059-3D5B-4452-ACD7-4E9E9E630444}"/>
                    </a:ext>
                  </a:extLst>
                </p:cNvPr>
                <p:cNvPicPr/>
                <p:nvPr/>
              </p:nvPicPr>
              <p:blipFill>
                <a:blip r:embed="rId169"/>
                <a:stretch>
                  <a:fillRect/>
                </a:stretch>
              </p:blipFill>
              <p:spPr>
                <a:xfrm>
                  <a:off x="425545" y="5534714"/>
                  <a:ext cx="18036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170">
              <p14:nvContentPartPr>
                <p14:cNvPr id="112" name="Entrada de lápiz 111">
                  <a:extLst>
                    <a:ext uri="{FF2B5EF4-FFF2-40B4-BE49-F238E27FC236}">
                      <a16:creationId xmlns:a16="http://schemas.microsoft.com/office/drawing/2014/main" id="{23F91FC8-5AB1-4919-8135-A8E566B9053F}"/>
                    </a:ext>
                  </a:extLst>
                </p14:cNvPr>
                <p14:cNvContentPartPr/>
                <p14:nvPr/>
              </p14:nvContentPartPr>
              <p14:xfrm>
                <a:off x="591865" y="5486114"/>
                <a:ext cx="154440" cy="259560"/>
              </p14:xfrm>
            </p:contentPart>
          </mc:Choice>
          <mc:Fallback xmlns="">
            <p:pic>
              <p:nvPicPr>
                <p:cNvPr id="112" name="Entrada de lápiz 111">
                  <a:extLst>
                    <a:ext uri="{FF2B5EF4-FFF2-40B4-BE49-F238E27FC236}">
                      <a16:creationId xmlns:a16="http://schemas.microsoft.com/office/drawing/2014/main" id="{23F91FC8-5AB1-4919-8135-A8E566B9053F}"/>
                    </a:ext>
                  </a:extLst>
                </p:cNvPr>
                <p:cNvPicPr/>
                <p:nvPr/>
              </p:nvPicPr>
              <p:blipFill>
                <a:blip r:embed="rId171"/>
                <a:stretch>
                  <a:fillRect/>
                </a:stretch>
              </p:blipFill>
              <p:spPr>
                <a:xfrm>
                  <a:off x="587545" y="5481794"/>
                  <a:ext cx="163080" cy="268200"/>
                </a:xfrm>
                <a:prstGeom prst="rect">
                  <a:avLst/>
                </a:prstGeom>
              </p:spPr>
            </p:pic>
          </mc:Fallback>
        </mc:AlternateContent>
        <mc:AlternateContent xmlns:mc="http://schemas.openxmlformats.org/markup-compatibility/2006" xmlns:p14="http://schemas.microsoft.com/office/powerpoint/2010/main">
          <mc:Choice Requires="p14">
            <p:contentPart p14:bwMode="auto" r:id="rId172">
              <p14:nvContentPartPr>
                <p14:cNvPr id="113" name="Entrada de lápiz 112">
                  <a:extLst>
                    <a:ext uri="{FF2B5EF4-FFF2-40B4-BE49-F238E27FC236}">
                      <a16:creationId xmlns:a16="http://schemas.microsoft.com/office/drawing/2014/main" id="{A8A32A74-354A-4EF0-9377-5548E8A5A04A}"/>
                    </a:ext>
                  </a:extLst>
                </p14:cNvPr>
                <p14:cNvContentPartPr/>
                <p14:nvPr/>
              </p14:nvContentPartPr>
              <p14:xfrm>
                <a:off x="799585" y="5526794"/>
                <a:ext cx="189360" cy="217080"/>
              </p14:xfrm>
            </p:contentPart>
          </mc:Choice>
          <mc:Fallback xmlns="">
            <p:pic>
              <p:nvPicPr>
                <p:cNvPr id="113" name="Entrada de lápiz 112">
                  <a:extLst>
                    <a:ext uri="{FF2B5EF4-FFF2-40B4-BE49-F238E27FC236}">
                      <a16:creationId xmlns:a16="http://schemas.microsoft.com/office/drawing/2014/main" id="{A8A32A74-354A-4EF0-9377-5548E8A5A04A}"/>
                    </a:ext>
                  </a:extLst>
                </p:cNvPr>
                <p:cNvPicPr/>
                <p:nvPr/>
              </p:nvPicPr>
              <p:blipFill>
                <a:blip r:embed="rId173"/>
                <a:stretch>
                  <a:fillRect/>
                </a:stretch>
              </p:blipFill>
              <p:spPr>
                <a:xfrm>
                  <a:off x="795265" y="5522474"/>
                  <a:ext cx="198000" cy="225720"/>
                </a:xfrm>
                <a:prstGeom prst="rect">
                  <a:avLst/>
                </a:prstGeom>
              </p:spPr>
            </p:pic>
          </mc:Fallback>
        </mc:AlternateContent>
        <mc:AlternateContent xmlns:mc="http://schemas.openxmlformats.org/markup-compatibility/2006" xmlns:p14="http://schemas.microsoft.com/office/powerpoint/2010/main">
          <mc:Choice Requires="p14">
            <p:contentPart p14:bwMode="auto" r:id="rId174">
              <p14:nvContentPartPr>
                <p14:cNvPr id="114" name="Entrada de lápiz 113">
                  <a:extLst>
                    <a:ext uri="{FF2B5EF4-FFF2-40B4-BE49-F238E27FC236}">
                      <a16:creationId xmlns:a16="http://schemas.microsoft.com/office/drawing/2014/main" id="{5817114C-76B0-4286-9402-10B095F3BE66}"/>
                    </a:ext>
                  </a:extLst>
                </p14:cNvPr>
                <p14:cNvContentPartPr/>
                <p14:nvPr/>
              </p14:nvContentPartPr>
              <p14:xfrm>
                <a:off x="1188745" y="5401514"/>
                <a:ext cx="322560" cy="304920"/>
              </p14:xfrm>
            </p:contentPart>
          </mc:Choice>
          <mc:Fallback xmlns="">
            <p:pic>
              <p:nvPicPr>
                <p:cNvPr id="114" name="Entrada de lápiz 113">
                  <a:extLst>
                    <a:ext uri="{FF2B5EF4-FFF2-40B4-BE49-F238E27FC236}">
                      <a16:creationId xmlns:a16="http://schemas.microsoft.com/office/drawing/2014/main" id="{5817114C-76B0-4286-9402-10B095F3BE66}"/>
                    </a:ext>
                  </a:extLst>
                </p:cNvPr>
                <p:cNvPicPr/>
                <p:nvPr/>
              </p:nvPicPr>
              <p:blipFill>
                <a:blip r:embed="rId175"/>
                <a:stretch>
                  <a:fillRect/>
                </a:stretch>
              </p:blipFill>
              <p:spPr>
                <a:xfrm>
                  <a:off x="1184425" y="5397194"/>
                  <a:ext cx="331200" cy="313560"/>
                </a:xfrm>
                <a:prstGeom prst="rect">
                  <a:avLst/>
                </a:prstGeom>
              </p:spPr>
            </p:pic>
          </mc:Fallback>
        </mc:AlternateContent>
        <mc:AlternateContent xmlns:mc="http://schemas.openxmlformats.org/markup-compatibility/2006" xmlns:p14="http://schemas.microsoft.com/office/powerpoint/2010/main">
          <mc:Choice Requires="p14">
            <p:contentPart p14:bwMode="auto" r:id="rId176">
              <p14:nvContentPartPr>
                <p14:cNvPr id="115" name="Entrada de lápiz 114">
                  <a:extLst>
                    <a:ext uri="{FF2B5EF4-FFF2-40B4-BE49-F238E27FC236}">
                      <a16:creationId xmlns:a16="http://schemas.microsoft.com/office/drawing/2014/main" id="{D533D6B6-C047-4F04-AE42-B1CE069C9C28}"/>
                    </a:ext>
                  </a:extLst>
                </p14:cNvPr>
                <p14:cNvContentPartPr/>
                <p14:nvPr/>
              </p14:nvContentPartPr>
              <p14:xfrm>
                <a:off x="334825" y="5760794"/>
                <a:ext cx="1558800" cy="185400"/>
              </p14:xfrm>
            </p:contentPart>
          </mc:Choice>
          <mc:Fallback xmlns="">
            <p:pic>
              <p:nvPicPr>
                <p:cNvPr id="115" name="Entrada de lápiz 114">
                  <a:extLst>
                    <a:ext uri="{FF2B5EF4-FFF2-40B4-BE49-F238E27FC236}">
                      <a16:creationId xmlns:a16="http://schemas.microsoft.com/office/drawing/2014/main" id="{D533D6B6-C047-4F04-AE42-B1CE069C9C28}"/>
                    </a:ext>
                  </a:extLst>
                </p:cNvPr>
                <p:cNvPicPr/>
                <p:nvPr/>
              </p:nvPicPr>
              <p:blipFill>
                <a:blip r:embed="rId177"/>
                <a:stretch>
                  <a:fillRect/>
                </a:stretch>
              </p:blipFill>
              <p:spPr>
                <a:xfrm>
                  <a:off x="330505" y="5756474"/>
                  <a:ext cx="1567440" cy="194040"/>
                </a:xfrm>
                <a:prstGeom prst="rect">
                  <a:avLst/>
                </a:prstGeom>
              </p:spPr>
            </p:pic>
          </mc:Fallback>
        </mc:AlternateContent>
        <mc:AlternateContent xmlns:mc="http://schemas.openxmlformats.org/markup-compatibility/2006" xmlns:p14="http://schemas.microsoft.com/office/powerpoint/2010/main">
          <mc:Choice Requires="p14">
            <p:contentPart p14:bwMode="auto" r:id="rId178">
              <p14:nvContentPartPr>
                <p14:cNvPr id="117" name="Entrada de lápiz 116">
                  <a:extLst>
                    <a:ext uri="{FF2B5EF4-FFF2-40B4-BE49-F238E27FC236}">
                      <a16:creationId xmlns:a16="http://schemas.microsoft.com/office/drawing/2014/main" id="{B2717F58-9652-42A8-9BA6-8391A37CB3F3}"/>
                    </a:ext>
                  </a:extLst>
                </p14:cNvPr>
                <p14:cNvContentPartPr/>
                <p14:nvPr/>
              </p14:nvContentPartPr>
              <p14:xfrm>
                <a:off x="750625" y="5937194"/>
                <a:ext cx="211320" cy="202320"/>
              </p14:xfrm>
            </p:contentPart>
          </mc:Choice>
          <mc:Fallback xmlns="">
            <p:pic>
              <p:nvPicPr>
                <p:cNvPr id="117" name="Entrada de lápiz 116">
                  <a:extLst>
                    <a:ext uri="{FF2B5EF4-FFF2-40B4-BE49-F238E27FC236}">
                      <a16:creationId xmlns:a16="http://schemas.microsoft.com/office/drawing/2014/main" id="{B2717F58-9652-42A8-9BA6-8391A37CB3F3}"/>
                    </a:ext>
                  </a:extLst>
                </p:cNvPr>
                <p:cNvPicPr/>
                <p:nvPr/>
              </p:nvPicPr>
              <p:blipFill>
                <a:blip r:embed="rId179"/>
                <a:stretch>
                  <a:fillRect/>
                </a:stretch>
              </p:blipFill>
              <p:spPr>
                <a:xfrm>
                  <a:off x="746305" y="5932874"/>
                  <a:ext cx="219960" cy="210960"/>
                </a:xfrm>
                <a:prstGeom prst="rect">
                  <a:avLst/>
                </a:prstGeom>
              </p:spPr>
            </p:pic>
          </mc:Fallback>
        </mc:AlternateContent>
        <mc:AlternateContent xmlns:mc="http://schemas.openxmlformats.org/markup-compatibility/2006" xmlns:p14="http://schemas.microsoft.com/office/powerpoint/2010/main">
          <mc:Choice Requires="p14">
            <p:contentPart p14:bwMode="auto" r:id="rId180">
              <p14:nvContentPartPr>
                <p14:cNvPr id="118" name="Entrada de lápiz 117">
                  <a:extLst>
                    <a:ext uri="{FF2B5EF4-FFF2-40B4-BE49-F238E27FC236}">
                      <a16:creationId xmlns:a16="http://schemas.microsoft.com/office/drawing/2014/main" id="{B7FDE1EF-D969-4DEB-A8B1-C9CDB521016F}"/>
                    </a:ext>
                  </a:extLst>
                </p14:cNvPr>
                <p14:cNvContentPartPr/>
                <p14:nvPr/>
              </p14:nvContentPartPr>
              <p14:xfrm>
                <a:off x="799225" y="6096314"/>
                <a:ext cx="218520" cy="43200"/>
              </p14:xfrm>
            </p:contentPart>
          </mc:Choice>
          <mc:Fallback xmlns="">
            <p:pic>
              <p:nvPicPr>
                <p:cNvPr id="118" name="Entrada de lápiz 117">
                  <a:extLst>
                    <a:ext uri="{FF2B5EF4-FFF2-40B4-BE49-F238E27FC236}">
                      <a16:creationId xmlns:a16="http://schemas.microsoft.com/office/drawing/2014/main" id="{B7FDE1EF-D969-4DEB-A8B1-C9CDB521016F}"/>
                    </a:ext>
                  </a:extLst>
                </p:cNvPr>
                <p:cNvPicPr/>
                <p:nvPr/>
              </p:nvPicPr>
              <p:blipFill>
                <a:blip r:embed="rId181"/>
                <a:stretch>
                  <a:fillRect/>
                </a:stretch>
              </p:blipFill>
              <p:spPr>
                <a:xfrm>
                  <a:off x="794905" y="6091994"/>
                  <a:ext cx="227160" cy="51840"/>
                </a:xfrm>
                <a:prstGeom prst="rect">
                  <a:avLst/>
                </a:prstGeom>
              </p:spPr>
            </p:pic>
          </mc:Fallback>
        </mc:AlternateContent>
        <mc:AlternateContent xmlns:mc="http://schemas.openxmlformats.org/markup-compatibility/2006" xmlns:p14="http://schemas.microsoft.com/office/powerpoint/2010/main">
          <mc:Choice Requires="p14">
            <p:contentPart p14:bwMode="auto" r:id="rId182">
              <p14:nvContentPartPr>
                <p14:cNvPr id="119" name="Entrada de lápiz 118">
                  <a:extLst>
                    <a:ext uri="{FF2B5EF4-FFF2-40B4-BE49-F238E27FC236}">
                      <a16:creationId xmlns:a16="http://schemas.microsoft.com/office/drawing/2014/main" id="{8EBF7BE8-A9C5-4ACD-8386-241B54CD5C69}"/>
                    </a:ext>
                  </a:extLst>
                </p14:cNvPr>
                <p14:cNvContentPartPr/>
                <p14:nvPr/>
              </p14:nvContentPartPr>
              <p14:xfrm>
                <a:off x="1005865" y="6006314"/>
                <a:ext cx="171720" cy="207000"/>
              </p14:xfrm>
            </p:contentPart>
          </mc:Choice>
          <mc:Fallback xmlns="">
            <p:pic>
              <p:nvPicPr>
                <p:cNvPr id="119" name="Entrada de lápiz 118">
                  <a:extLst>
                    <a:ext uri="{FF2B5EF4-FFF2-40B4-BE49-F238E27FC236}">
                      <a16:creationId xmlns:a16="http://schemas.microsoft.com/office/drawing/2014/main" id="{8EBF7BE8-A9C5-4ACD-8386-241B54CD5C69}"/>
                    </a:ext>
                  </a:extLst>
                </p:cNvPr>
                <p:cNvPicPr/>
                <p:nvPr/>
              </p:nvPicPr>
              <p:blipFill>
                <a:blip r:embed="rId183"/>
                <a:stretch>
                  <a:fillRect/>
                </a:stretch>
              </p:blipFill>
              <p:spPr>
                <a:xfrm>
                  <a:off x="1001545" y="6001994"/>
                  <a:ext cx="180360" cy="215640"/>
                </a:xfrm>
                <a:prstGeom prst="rect">
                  <a:avLst/>
                </a:prstGeom>
              </p:spPr>
            </p:pic>
          </mc:Fallback>
        </mc:AlternateContent>
        <mc:AlternateContent xmlns:mc="http://schemas.openxmlformats.org/markup-compatibility/2006" xmlns:p14="http://schemas.microsoft.com/office/powerpoint/2010/main">
          <mc:Choice Requires="p14">
            <p:contentPart p14:bwMode="auto" r:id="rId184">
              <p14:nvContentPartPr>
                <p14:cNvPr id="120" name="Entrada de lápiz 119">
                  <a:extLst>
                    <a:ext uri="{FF2B5EF4-FFF2-40B4-BE49-F238E27FC236}">
                      <a16:creationId xmlns:a16="http://schemas.microsoft.com/office/drawing/2014/main" id="{AE39EC4F-2F7C-46C3-972D-C4881A8D3B37}"/>
                    </a:ext>
                  </a:extLst>
                </p14:cNvPr>
                <p14:cNvContentPartPr/>
                <p14:nvPr/>
              </p14:nvContentPartPr>
              <p14:xfrm>
                <a:off x="1113865" y="5992634"/>
                <a:ext cx="189000" cy="115920"/>
              </p14:xfrm>
            </p:contentPart>
          </mc:Choice>
          <mc:Fallback xmlns="">
            <p:pic>
              <p:nvPicPr>
                <p:cNvPr id="120" name="Entrada de lápiz 119">
                  <a:extLst>
                    <a:ext uri="{FF2B5EF4-FFF2-40B4-BE49-F238E27FC236}">
                      <a16:creationId xmlns:a16="http://schemas.microsoft.com/office/drawing/2014/main" id="{AE39EC4F-2F7C-46C3-972D-C4881A8D3B37}"/>
                    </a:ext>
                  </a:extLst>
                </p:cNvPr>
                <p:cNvPicPr/>
                <p:nvPr/>
              </p:nvPicPr>
              <p:blipFill>
                <a:blip r:embed="rId185"/>
                <a:stretch>
                  <a:fillRect/>
                </a:stretch>
              </p:blipFill>
              <p:spPr>
                <a:xfrm>
                  <a:off x="1109545" y="5988314"/>
                  <a:ext cx="19764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86">
              <p14:nvContentPartPr>
                <p14:cNvPr id="121" name="Entrada de lápiz 120">
                  <a:extLst>
                    <a:ext uri="{FF2B5EF4-FFF2-40B4-BE49-F238E27FC236}">
                      <a16:creationId xmlns:a16="http://schemas.microsoft.com/office/drawing/2014/main" id="{EDA40F24-9CE4-45FC-86C7-2784EEC2024A}"/>
                    </a:ext>
                  </a:extLst>
                </p14:cNvPr>
                <p14:cNvContentPartPr/>
                <p14:nvPr/>
              </p14:nvContentPartPr>
              <p14:xfrm>
                <a:off x="1295665" y="5961674"/>
                <a:ext cx="154800" cy="135360"/>
              </p14:xfrm>
            </p:contentPart>
          </mc:Choice>
          <mc:Fallback xmlns="">
            <p:pic>
              <p:nvPicPr>
                <p:cNvPr id="121" name="Entrada de lápiz 120">
                  <a:extLst>
                    <a:ext uri="{FF2B5EF4-FFF2-40B4-BE49-F238E27FC236}">
                      <a16:creationId xmlns:a16="http://schemas.microsoft.com/office/drawing/2014/main" id="{EDA40F24-9CE4-45FC-86C7-2784EEC2024A}"/>
                    </a:ext>
                  </a:extLst>
                </p:cNvPr>
                <p:cNvPicPr/>
                <p:nvPr/>
              </p:nvPicPr>
              <p:blipFill>
                <a:blip r:embed="rId187"/>
                <a:stretch>
                  <a:fillRect/>
                </a:stretch>
              </p:blipFill>
              <p:spPr>
                <a:xfrm>
                  <a:off x="1291345" y="5957354"/>
                  <a:ext cx="163440" cy="144000"/>
                </a:xfrm>
                <a:prstGeom prst="rect">
                  <a:avLst/>
                </a:prstGeom>
              </p:spPr>
            </p:pic>
          </mc:Fallback>
        </mc:AlternateContent>
        <mc:AlternateContent xmlns:mc="http://schemas.openxmlformats.org/markup-compatibility/2006" xmlns:p14="http://schemas.microsoft.com/office/powerpoint/2010/main">
          <mc:Choice Requires="p14">
            <p:contentPart p14:bwMode="auto" r:id="rId188">
              <p14:nvContentPartPr>
                <p14:cNvPr id="122" name="Entrada de lápiz 121">
                  <a:extLst>
                    <a:ext uri="{FF2B5EF4-FFF2-40B4-BE49-F238E27FC236}">
                      <a16:creationId xmlns:a16="http://schemas.microsoft.com/office/drawing/2014/main" id="{253D99F7-13A1-4A38-A168-F0A7F66427F6}"/>
                    </a:ext>
                  </a:extLst>
                </p14:cNvPr>
                <p14:cNvContentPartPr/>
                <p14:nvPr/>
              </p14:nvContentPartPr>
              <p14:xfrm>
                <a:off x="1554865" y="5824154"/>
                <a:ext cx="11160" cy="270720"/>
              </p14:xfrm>
            </p:contentPart>
          </mc:Choice>
          <mc:Fallback xmlns="">
            <p:pic>
              <p:nvPicPr>
                <p:cNvPr id="122" name="Entrada de lápiz 121">
                  <a:extLst>
                    <a:ext uri="{FF2B5EF4-FFF2-40B4-BE49-F238E27FC236}">
                      <a16:creationId xmlns:a16="http://schemas.microsoft.com/office/drawing/2014/main" id="{253D99F7-13A1-4A38-A168-F0A7F66427F6}"/>
                    </a:ext>
                  </a:extLst>
                </p:cNvPr>
                <p:cNvPicPr/>
                <p:nvPr/>
              </p:nvPicPr>
              <p:blipFill>
                <a:blip r:embed="rId189"/>
                <a:stretch>
                  <a:fillRect/>
                </a:stretch>
              </p:blipFill>
              <p:spPr>
                <a:xfrm>
                  <a:off x="1550545" y="5819834"/>
                  <a:ext cx="198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90">
              <p14:nvContentPartPr>
                <p14:cNvPr id="123" name="Entrada de lápiz 122">
                  <a:extLst>
                    <a:ext uri="{FF2B5EF4-FFF2-40B4-BE49-F238E27FC236}">
                      <a16:creationId xmlns:a16="http://schemas.microsoft.com/office/drawing/2014/main" id="{2AC3F4E5-4BAB-47E0-AF12-1B7F4DE868E8}"/>
                    </a:ext>
                  </a:extLst>
                </p14:cNvPr>
                <p14:cNvContentPartPr/>
                <p14:nvPr/>
              </p14:nvContentPartPr>
              <p14:xfrm>
                <a:off x="1870585" y="5870954"/>
                <a:ext cx="55800" cy="210240"/>
              </p14:xfrm>
            </p:contentPart>
          </mc:Choice>
          <mc:Fallback xmlns="">
            <p:pic>
              <p:nvPicPr>
                <p:cNvPr id="123" name="Entrada de lápiz 122">
                  <a:extLst>
                    <a:ext uri="{FF2B5EF4-FFF2-40B4-BE49-F238E27FC236}">
                      <a16:creationId xmlns:a16="http://schemas.microsoft.com/office/drawing/2014/main" id="{2AC3F4E5-4BAB-47E0-AF12-1B7F4DE868E8}"/>
                    </a:ext>
                  </a:extLst>
                </p:cNvPr>
                <p:cNvPicPr/>
                <p:nvPr/>
              </p:nvPicPr>
              <p:blipFill>
                <a:blip r:embed="rId191"/>
                <a:stretch>
                  <a:fillRect/>
                </a:stretch>
              </p:blipFill>
              <p:spPr>
                <a:xfrm>
                  <a:off x="1866265" y="5866634"/>
                  <a:ext cx="6444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192">
              <p14:nvContentPartPr>
                <p14:cNvPr id="124" name="Entrada de lápiz 123">
                  <a:extLst>
                    <a:ext uri="{FF2B5EF4-FFF2-40B4-BE49-F238E27FC236}">
                      <a16:creationId xmlns:a16="http://schemas.microsoft.com/office/drawing/2014/main" id="{E20915CB-F156-4843-A72A-669FF956D03A}"/>
                    </a:ext>
                  </a:extLst>
                </p14:cNvPr>
                <p14:cNvContentPartPr/>
                <p14:nvPr/>
              </p14:nvContentPartPr>
              <p14:xfrm>
                <a:off x="1816225" y="5906594"/>
                <a:ext cx="255240" cy="360"/>
              </p14:xfrm>
            </p:contentPart>
          </mc:Choice>
          <mc:Fallback xmlns="">
            <p:pic>
              <p:nvPicPr>
                <p:cNvPr id="124" name="Entrada de lápiz 123">
                  <a:extLst>
                    <a:ext uri="{FF2B5EF4-FFF2-40B4-BE49-F238E27FC236}">
                      <a16:creationId xmlns:a16="http://schemas.microsoft.com/office/drawing/2014/main" id="{E20915CB-F156-4843-A72A-669FF956D03A}"/>
                    </a:ext>
                  </a:extLst>
                </p:cNvPr>
                <p:cNvPicPr/>
                <p:nvPr/>
              </p:nvPicPr>
              <p:blipFill>
                <a:blip r:embed="rId193"/>
                <a:stretch>
                  <a:fillRect/>
                </a:stretch>
              </p:blipFill>
              <p:spPr>
                <a:xfrm>
                  <a:off x="1811905" y="5902274"/>
                  <a:ext cx="2638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94">
              <p14:nvContentPartPr>
                <p14:cNvPr id="125" name="Entrada de lápiz 124">
                  <a:extLst>
                    <a:ext uri="{FF2B5EF4-FFF2-40B4-BE49-F238E27FC236}">
                      <a16:creationId xmlns:a16="http://schemas.microsoft.com/office/drawing/2014/main" id="{9CDEE88E-A71D-4F6D-AE7C-A2F7248B2798}"/>
                    </a:ext>
                  </a:extLst>
                </p14:cNvPr>
                <p14:cNvContentPartPr/>
                <p14:nvPr/>
              </p14:nvContentPartPr>
              <p14:xfrm>
                <a:off x="1985065" y="5884634"/>
                <a:ext cx="420840" cy="164160"/>
              </p14:xfrm>
            </p:contentPart>
          </mc:Choice>
          <mc:Fallback xmlns="">
            <p:pic>
              <p:nvPicPr>
                <p:cNvPr id="125" name="Entrada de lápiz 124">
                  <a:extLst>
                    <a:ext uri="{FF2B5EF4-FFF2-40B4-BE49-F238E27FC236}">
                      <a16:creationId xmlns:a16="http://schemas.microsoft.com/office/drawing/2014/main" id="{9CDEE88E-A71D-4F6D-AE7C-A2F7248B2798}"/>
                    </a:ext>
                  </a:extLst>
                </p:cNvPr>
                <p:cNvPicPr/>
                <p:nvPr/>
              </p:nvPicPr>
              <p:blipFill>
                <a:blip r:embed="rId195"/>
                <a:stretch>
                  <a:fillRect/>
                </a:stretch>
              </p:blipFill>
              <p:spPr>
                <a:xfrm>
                  <a:off x="1980745" y="5880314"/>
                  <a:ext cx="429480" cy="172800"/>
                </a:xfrm>
                <a:prstGeom prst="rect">
                  <a:avLst/>
                </a:prstGeom>
              </p:spPr>
            </p:pic>
          </mc:Fallback>
        </mc:AlternateContent>
        <mc:AlternateContent xmlns:mc="http://schemas.openxmlformats.org/markup-compatibility/2006" xmlns:p14="http://schemas.microsoft.com/office/powerpoint/2010/main">
          <mc:Choice Requires="p14">
            <p:contentPart p14:bwMode="auto" r:id="rId196">
              <p14:nvContentPartPr>
                <p14:cNvPr id="126" name="Entrada de lápiz 125">
                  <a:extLst>
                    <a:ext uri="{FF2B5EF4-FFF2-40B4-BE49-F238E27FC236}">
                      <a16:creationId xmlns:a16="http://schemas.microsoft.com/office/drawing/2014/main" id="{88F1FFE5-C8E9-4732-A69D-471245A147ED}"/>
                    </a:ext>
                  </a:extLst>
                </p14:cNvPr>
                <p14:cNvContentPartPr/>
                <p14:nvPr/>
              </p14:nvContentPartPr>
              <p14:xfrm>
                <a:off x="2426785" y="5901554"/>
                <a:ext cx="128880" cy="147600"/>
              </p14:xfrm>
            </p:contentPart>
          </mc:Choice>
          <mc:Fallback xmlns="">
            <p:pic>
              <p:nvPicPr>
                <p:cNvPr id="126" name="Entrada de lápiz 125">
                  <a:extLst>
                    <a:ext uri="{FF2B5EF4-FFF2-40B4-BE49-F238E27FC236}">
                      <a16:creationId xmlns:a16="http://schemas.microsoft.com/office/drawing/2014/main" id="{88F1FFE5-C8E9-4732-A69D-471245A147ED}"/>
                    </a:ext>
                  </a:extLst>
                </p:cNvPr>
                <p:cNvPicPr/>
                <p:nvPr/>
              </p:nvPicPr>
              <p:blipFill>
                <a:blip r:embed="rId197"/>
                <a:stretch>
                  <a:fillRect/>
                </a:stretch>
              </p:blipFill>
              <p:spPr>
                <a:xfrm>
                  <a:off x="2422465" y="5897234"/>
                  <a:ext cx="137520" cy="156240"/>
                </a:xfrm>
                <a:prstGeom prst="rect">
                  <a:avLst/>
                </a:prstGeom>
              </p:spPr>
            </p:pic>
          </mc:Fallback>
        </mc:AlternateContent>
        <mc:AlternateContent xmlns:mc="http://schemas.openxmlformats.org/markup-compatibility/2006" xmlns:p14="http://schemas.microsoft.com/office/powerpoint/2010/main">
          <mc:Choice Requires="p14">
            <p:contentPart p14:bwMode="auto" r:id="rId198">
              <p14:nvContentPartPr>
                <p14:cNvPr id="127" name="Entrada de lápiz 126">
                  <a:extLst>
                    <a:ext uri="{FF2B5EF4-FFF2-40B4-BE49-F238E27FC236}">
                      <a16:creationId xmlns:a16="http://schemas.microsoft.com/office/drawing/2014/main" id="{724A30C9-0B43-41C4-B848-A6A7C3E1EE7D}"/>
                    </a:ext>
                  </a:extLst>
                </p14:cNvPr>
                <p14:cNvContentPartPr/>
                <p14:nvPr/>
              </p14:nvContentPartPr>
              <p14:xfrm>
                <a:off x="2627305" y="5830634"/>
                <a:ext cx="253800" cy="146880"/>
              </p14:xfrm>
            </p:contentPart>
          </mc:Choice>
          <mc:Fallback xmlns="">
            <p:pic>
              <p:nvPicPr>
                <p:cNvPr id="127" name="Entrada de lápiz 126">
                  <a:extLst>
                    <a:ext uri="{FF2B5EF4-FFF2-40B4-BE49-F238E27FC236}">
                      <a16:creationId xmlns:a16="http://schemas.microsoft.com/office/drawing/2014/main" id="{724A30C9-0B43-41C4-B848-A6A7C3E1EE7D}"/>
                    </a:ext>
                  </a:extLst>
                </p:cNvPr>
                <p:cNvPicPr/>
                <p:nvPr/>
              </p:nvPicPr>
              <p:blipFill>
                <a:blip r:embed="rId199"/>
                <a:stretch>
                  <a:fillRect/>
                </a:stretch>
              </p:blipFill>
              <p:spPr>
                <a:xfrm>
                  <a:off x="2622985" y="5826314"/>
                  <a:ext cx="26244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00">
              <p14:nvContentPartPr>
                <p14:cNvPr id="128" name="Entrada de lápiz 127">
                  <a:extLst>
                    <a:ext uri="{FF2B5EF4-FFF2-40B4-BE49-F238E27FC236}">
                      <a16:creationId xmlns:a16="http://schemas.microsoft.com/office/drawing/2014/main" id="{C9745324-17E0-46AE-B598-C40FCFAA2175}"/>
                    </a:ext>
                  </a:extLst>
                </p14:cNvPr>
                <p14:cNvContentPartPr/>
                <p14:nvPr/>
              </p14:nvContentPartPr>
              <p14:xfrm>
                <a:off x="2962105" y="5779154"/>
                <a:ext cx="203760" cy="180000"/>
              </p14:xfrm>
            </p:contentPart>
          </mc:Choice>
          <mc:Fallback xmlns="">
            <p:pic>
              <p:nvPicPr>
                <p:cNvPr id="128" name="Entrada de lápiz 127">
                  <a:extLst>
                    <a:ext uri="{FF2B5EF4-FFF2-40B4-BE49-F238E27FC236}">
                      <a16:creationId xmlns:a16="http://schemas.microsoft.com/office/drawing/2014/main" id="{C9745324-17E0-46AE-B598-C40FCFAA2175}"/>
                    </a:ext>
                  </a:extLst>
                </p:cNvPr>
                <p:cNvPicPr/>
                <p:nvPr/>
              </p:nvPicPr>
              <p:blipFill>
                <a:blip r:embed="rId201"/>
                <a:stretch>
                  <a:fillRect/>
                </a:stretch>
              </p:blipFill>
              <p:spPr>
                <a:xfrm>
                  <a:off x="2957785" y="5774834"/>
                  <a:ext cx="212400" cy="188640"/>
                </a:xfrm>
                <a:prstGeom prst="rect">
                  <a:avLst/>
                </a:prstGeom>
              </p:spPr>
            </p:pic>
          </mc:Fallback>
        </mc:AlternateContent>
        <mc:AlternateContent xmlns:mc="http://schemas.openxmlformats.org/markup-compatibility/2006" xmlns:p14="http://schemas.microsoft.com/office/powerpoint/2010/main">
          <mc:Choice Requires="p14">
            <p:contentPart p14:bwMode="auto" r:id="rId202">
              <p14:nvContentPartPr>
                <p14:cNvPr id="129" name="Entrada de lápiz 128">
                  <a:extLst>
                    <a:ext uri="{FF2B5EF4-FFF2-40B4-BE49-F238E27FC236}">
                      <a16:creationId xmlns:a16="http://schemas.microsoft.com/office/drawing/2014/main" id="{BCEA8EB4-C701-449D-BA65-6F52FFDAAAF8}"/>
                    </a:ext>
                  </a:extLst>
                </p14:cNvPr>
                <p14:cNvContentPartPr/>
                <p14:nvPr/>
              </p14:nvContentPartPr>
              <p14:xfrm>
                <a:off x="2629825" y="5707514"/>
                <a:ext cx="354600" cy="52560"/>
              </p14:xfrm>
            </p:contentPart>
          </mc:Choice>
          <mc:Fallback xmlns="">
            <p:pic>
              <p:nvPicPr>
                <p:cNvPr id="129" name="Entrada de lápiz 128">
                  <a:extLst>
                    <a:ext uri="{FF2B5EF4-FFF2-40B4-BE49-F238E27FC236}">
                      <a16:creationId xmlns:a16="http://schemas.microsoft.com/office/drawing/2014/main" id="{BCEA8EB4-C701-449D-BA65-6F52FFDAAAF8}"/>
                    </a:ext>
                  </a:extLst>
                </p:cNvPr>
                <p:cNvPicPr/>
                <p:nvPr/>
              </p:nvPicPr>
              <p:blipFill>
                <a:blip r:embed="rId203"/>
                <a:stretch>
                  <a:fillRect/>
                </a:stretch>
              </p:blipFill>
              <p:spPr>
                <a:xfrm>
                  <a:off x="2625505" y="5703194"/>
                  <a:ext cx="363240" cy="61200"/>
                </a:xfrm>
                <a:prstGeom prst="rect">
                  <a:avLst/>
                </a:prstGeom>
              </p:spPr>
            </p:pic>
          </mc:Fallback>
        </mc:AlternateContent>
        <mc:AlternateContent xmlns:mc="http://schemas.openxmlformats.org/markup-compatibility/2006" xmlns:p14="http://schemas.microsoft.com/office/powerpoint/2010/main">
          <mc:Choice Requires="p14">
            <p:contentPart p14:bwMode="auto" r:id="rId204">
              <p14:nvContentPartPr>
                <p14:cNvPr id="131" name="Entrada de lápiz 130">
                  <a:extLst>
                    <a:ext uri="{FF2B5EF4-FFF2-40B4-BE49-F238E27FC236}">
                      <a16:creationId xmlns:a16="http://schemas.microsoft.com/office/drawing/2014/main" id="{E7A82AD2-0573-4E2B-A732-B28D14F2B11A}"/>
                    </a:ext>
                  </a:extLst>
                </p14:cNvPr>
                <p14:cNvContentPartPr/>
                <p14:nvPr/>
              </p14:nvContentPartPr>
              <p14:xfrm>
                <a:off x="945385" y="6295394"/>
                <a:ext cx="136440" cy="32760"/>
              </p14:xfrm>
            </p:contentPart>
          </mc:Choice>
          <mc:Fallback xmlns="">
            <p:pic>
              <p:nvPicPr>
                <p:cNvPr id="131" name="Entrada de lápiz 130">
                  <a:extLst>
                    <a:ext uri="{FF2B5EF4-FFF2-40B4-BE49-F238E27FC236}">
                      <a16:creationId xmlns:a16="http://schemas.microsoft.com/office/drawing/2014/main" id="{E7A82AD2-0573-4E2B-A732-B28D14F2B11A}"/>
                    </a:ext>
                  </a:extLst>
                </p:cNvPr>
                <p:cNvPicPr/>
                <p:nvPr/>
              </p:nvPicPr>
              <p:blipFill>
                <a:blip r:embed="rId205"/>
                <a:stretch>
                  <a:fillRect/>
                </a:stretch>
              </p:blipFill>
              <p:spPr>
                <a:xfrm>
                  <a:off x="941065" y="6291074"/>
                  <a:ext cx="145080" cy="41400"/>
                </a:xfrm>
                <a:prstGeom prst="rect">
                  <a:avLst/>
                </a:prstGeom>
              </p:spPr>
            </p:pic>
          </mc:Fallback>
        </mc:AlternateContent>
        <mc:AlternateContent xmlns:mc="http://schemas.openxmlformats.org/markup-compatibility/2006" xmlns:p14="http://schemas.microsoft.com/office/powerpoint/2010/main">
          <mc:Choice Requires="p14">
            <p:contentPart p14:bwMode="auto" r:id="rId206">
              <p14:nvContentPartPr>
                <p14:cNvPr id="132" name="Entrada de lápiz 131">
                  <a:extLst>
                    <a:ext uri="{FF2B5EF4-FFF2-40B4-BE49-F238E27FC236}">
                      <a16:creationId xmlns:a16="http://schemas.microsoft.com/office/drawing/2014/main" id="{663520B4-B2B6-4BC8-BC4B-6D39A103DCE6}"/>
                    </a:ext>
                  </a:extLst>
                </p14:cNvPr>
                <p14:cNvContentPartPr/>
                <p14:nvPr/>
              </p14:nvContentPartPr>
              <p14:xfrm>
                <a:off x="981745" y="6284954"/>
                <a:ext cx="175320" cy="209880"/>
              </p14:xfrm>
            </p:contentPart>
          </mc:Choice>
          <mc:Fallback xmlns="">
            <p:pic>
              <p:nvPicPr>
                <p:cNvPr id="132" name="Entrada de lápiz 131">
                  <a:extLst>
                    <a:ext uri="{FF2B5EF4-FFF2-40B4-BE49-F238E27FC236}">
                      <a16:creationId xmlns:a16="http://schemas.microsoft.com/office/drawing/2014/main" id="{663520B4-B2B6-4BC8-BC4B-6D39A103DCE6}"/>
                    </a:ext>
                  </a:extLst>
                </p:cNvPr>
                <p:cNvPicPr/>
                <p:nvPr/>
              </p:nvPicPr>
              <p:blipFill>
                <a:blip r:embed="rId207"/>
                <a:stretch>
                  <a:fillRect/>
                </a:stretch>
              </p:blipFill>
              <p:spPr>
                <a:xfrm>
                  <a:off x="977425" y="6280634"/>
                  <a:ext cx="183960" cy="218520"/>
                </a:xfrm>
                <a:prstGeom prst="rect">
                  <a:avLst/>
                </a:prstGeom>
              </p:spPr>
            </p:pic>
          </mc:Fallback>
        </mc:AlternateContent>
        <mc:AlternateContent xmlns:mc="http://schemas.openxmlformats.org/markup-compatibility/2006" xmlns:p14="http://schemas.microsoft.com/office/powerpoint/2010/main">
          <mc:Choice Requires="p14">
            <p:contentPart p14:bwMode="auto" r:id="rId208">
              <p14:nvContentPartPr>
                <p14:cNvPr id="133" name="Entrada de lápiz 132">
                  <a:extLst>
                    <a:ext uri="{FF2B5EF4-FFF2-40B4-BE49-F238E27FC236}">
                      <a16:creationId xmlns:a16="http://schemas.microsoft.com/office/drawing/2014/main" id="{086F36D9-C89B-4CCC-9E27-056BA43102B3}"/>
                    </a:ext>
                  </a:extLst>
                </p14:cNvPr>
                <p14:cNvContentPartPr/>
                <p14:nvPr/>
              </p14:nvContentPartPr>
              <p14:xfrm>
                <a:off x="1144825" y="6359114"/>
                <a:ext cx="165960" cy="119160"/>
              </p14:xfrm>
            </p:contentPart>
          </mc:Choice>
          <mc:Fallback xmlns="">
            <p:pic>
              <p:nvPicPr>
                <p:cNvPr id="133" name="Entrada de lápiz 132">
                  <a:extLst>
                    <a:ext uri="{FF2B5EF4-FFF2-40B4-BE49-F238E27FC236}">
                      <a16:creationId xmlns:a16="http://schemas.microsoft.com/office/drawing/2014/main" id="{086F36D9-C89B-4CCC-9E27-056BA43102B3}"/>
                    </a:ext>
                  </a:extLst>
                </p:cNvPr>
                <p:cNvPicPr/>
                <p:nvPr/>
              </p:nvPicPr>
              <p:blipFill>
                <a:blip r:embed="rId209"/>
                <a:stretch>
                  <a:fillRect/>
                </a:stretch>
              </p:blipFill>
              <p:spPr>
                <a:xfrm>
                  <a:off x="1140505" y="6354794"/>
                  <a:ext cx="174600" cy="127800"/>
                </a:xfrm>
                <a:prstGeom prst="rect">
                  <a:avLst/>
                </a:prstGeom>
              </p:spPr>
            </p:pic>
          </mc:Fallback>
        </mc:AlternateContent>
        <mc:AlternateContent xmlns:mc="http://schemas.openxmlformats.org/markup-compatibility/2006" xmlns:p14="http://schemas.microsoft.com/office/powerpoint/2010/main">
          <mc:Choice Requires="p14">
            <p:contentPart p14:bwMode="auto" r:id="rId210">
              <p14:nvContentPartPr>
                <p14:cNvPr id="134" name="Entrada de lápiz 133">
                  <a:extLst>
                    <a:ext uri="{FF2B5EF4-FFF2-40B4-BE49-F238E27FC236}">
                      <a16:creationId xmlns:a16="http://schemas.microsoft.com/office/drawing/2014/main" id="{0A1761C4-D372-4C3A-B1D8-AFCC289D9564}"/>
                    </a:ext>
                  </a:extLst>
                </p14:cNvPr>
                <p14:cNvContentPartPr/>
                <p14:nvPr/>
              </p14:nvContentPartPr>
              <p14:xfrm>
                <a:off x="1313305" y="6347594"/>
                <a:ext cx="139320" cy="79920"/>
              </p14:xfrm>
            </p:contentPart>
          </mc:Choice>
          <mc:Fallback xmlns="">
            <p:pic>
              <p:nvPicPr>
                <p:cNvPr id="134" name="Entrada de lápiz 133">
                  <a:extLst>
                    <a:ext uri="{FF2B5EF4-FFF2-40B4-BE49-F238E27FC236}">
                      <a16:creationId xmlns:a16="http://schemas.microsoft.com/office/drawing/2014/main" id="{0A1761C4-D372-4C3A-B1D8-AFCC289D9564}"/>
                    </a:ext>
                  </a:extLst>
                </p:cNvPr>
                <p:cNvPicPr/>
                <p:nvPr/>
              </p:nvPicPr>
              <p:blipFill>
                <a:blip r:embed="rId211"/>
                <a:stretch>
                  <a:fillRect/>
                </a:stretch>
              </p:blipFill>
              <p:spPr>
                <a:xfrm>
                  <a:off x="1308985" y="6343274"/>
                  <a:ext cx="147960" cy="88560"/>
                </a:xfrm>
                <a:prstGeom prst="rect">
                  <a:avLst/>
                </a:prstGeom>
              </p:spPr>
            </p:pic>
          </mc:Fallback>
        </mc:AlternateContent>
        <mc:AlternateContent xmlns:mc="http://schemas.openxmlformats.org/markup-compatibility/2006" xmlns:p14="http://schemas.microsoft.com/office/powerpoint/2010/main">
          <mc:Choice Requires="p14">
            <p:contentPart p14:bwMode="auto" r:id="rId212">
              <p14:nvContentPartPr>
                <p14:cNvPr id="135" name="Entrada de lápiz 134">
                  <a:extLst>
                    <a:ext uri="{FF2B5EF4-FFF2-40B4-BE49-F238E27FC236}">
                      <a16:creationId xmlns:a16="http://schemas.microsoft.com/office/drawing/2014/main" id="{A94EB29D-242D-4FF3-B9AD-D08CE3C871FC}"/>
                    </a:ext>
                  </a:extLst>
                </p14:cNvPr>
                <p14:cNvContentPartPr/>
                <p14:nvPr/>
              </p14:nvContentPartPr>
              <p14:xfrm>
                <a:off x="1447585" y="6315914"/>
                <a:ext cx="254880" cy="146160"/>
              </p14:xfrm>
            </p:contentPart>
          </mc:Choice>
          <mc:Fallback xmlns="">
            <p:pic>
              <p:nvPicPr>
                <p:cNvPr id="135" name="Entrada de lápiz 134">
                  <a:extLst>
                    <a:ext uri="{FF2B5EF4-FFF2-40B4-BE49-F238E27FC236}">
                      <a16:creationId xmlns:a16="http://schemas.microsoft.com/office/drawing/2014/main" id="{A94EB29D-242D-4FF3-B9AD-D08CE3C871FC}"/>
                    </a:ext>
                  </a:extLst>
                </p:cNvPr>
                <p:cNvPicPr/>
                <p:nvPr/>
              </p:nvPicPr>
              <p:blipFill>
                <a:blip r:embed="rId213"/>
                <a:stretch>
                  <a:fillRect/>
                </a:stretch>
              </p:blipFill>
              <p:spPr>
                <a:xfrm>
                  <a:off x="1443265" y="6311594"/>
                  <a:ext cx="263520" cy="154800"/>
                </a:xfrm>
                <a:prstGeom prst="rect">
                  <a:avLst/>
                </a:prstGeom>
              </p:spPr>
            </p:pic>
          </mc:Fallback>
        </mc:AlternateContent>
        <mc:AlternateContent xmlns:mc="http://schemas.openxmlformats.org/markup-compatibility/2006" xmlns:p14="http://schemas.microsoft.com/office/powerpoint/2010/main">
          <mc:Choice Requires="p14">
            <p:contentPart p14:bwMode="auto" r:id="rId214">
              <p14:nvContentPartPr>
                <p14:cNvPr id="136" name="Entrada de lápiz 135">
                  <a:extLst>
                    <a:ext uri="{FF2B5EF4-FFF2-40B4-BE49-F238E27FC236}">
                      <a16:creationId xmlns:a16="http://schemas.microsoft.com/office/drawing/2014/main" id="{A54FB9BE-9BD0-4802-8965-225375678691}"/>
                    </a:ext>
                  </a:extLst>
                </p14:cNvPr>
                <p14:cNvContentPartPr/>
                <p14:nvPr/>
              </p14:nvContentPartPr>
              <p14:xfrm>
                <a:off x="1797145" y="6316274"/>
                <a:ext cx="19440" cy="113040"/>
              </p14:xfrm>
            </p:contentPart>
          </mc:Choice>
          <mc:Fallback xmlns="">
            <p:pic>
              <p:nvPicPr>
                <p:cNvPr id="136" name="Entrada de lápiz 135">
                  <a:extLst>
                    <a:ext uri="{FF2B5EF4-FFF2-40B4-BE49-F238E27FC236}">
                      <a16:creationId xmlns:a16="http://schemas.microsoft.com/office/drawing/2014/main" id="{A54FB9BE-9BD0-4802-8965-225375678691}"/>
                    </a:ext>
                  </a:extLst>
                </p:cNvPr>
                <p:cNvPicPr/>
                <p:nvPr/>
              </p:nvPicPr>
              <p:blipFill>
                <a:blip r:embed="rId215"/>
                <a:stretch>
                  <a:fillRect/>
                </a:stretch>
              </p:blipFill>
              <p:spPr>
                <a:xfrm>
                  <a:off x="1792825" y="6311954"/>
                  <a:ext cx="28080" cy="121680"/>
                </a:xfrm>
                <a:prstGeom prst="rect">
                  <a:avLst/>
                </a:prstGeom>
              </p:spPr>
            </p:pic>
          </mc:Fallback>
        </mc:AlternateContent>
        <mc:AlternateContent xmlns:mc="http://schemas.openxmlformats.org/markup-compatibility/2006" xmlns:p14="http://schemas.microsoft.com/office/powerpoint/2010/main">
          <mc:Choice Requires="p14">
            <p:contentPart p14:bwMode="auto" r:id="rId216">
              <p14:nvContentPartPr>
                <p14:cNvPr id="137" name="Entrada de lápiz 136">
                  <a:extLst>
                    <a:ext uri="{FF2B5EF4-FFF2-40B4-BE49-F238E27FC236}">
                      <a16:creationId xmlns:a16="http://schemas.microsoft.com/office/drawing/2014/main" id="{58F450D3-56C3-4E72-BB17-A4DD1B2172F4}"/>
                    </a:ext>
                  </a:extLst>
                </p14:cNvPr>
                <p14:cNvContentPartPr/>
                <p14:nvPr/>
              </p14:nvContentPartPr>
              <p14:xfrm>
                <a:off x="1732345" y="6305834"/>
                <a:ext cx="218520" cy="118800"/>
              </p14:xfrm>
            </p:contentPart>
          </mc:Choice>
          <mc:Fallback xmlns="">
            <p:pic>
              <p:nvPicPr>
                <p:cNvPr id="137" name="Entrada de lápiz 136">
                  <a:extLst>
                    <a:ext uri="{FF2B5EF4-FFF2-40B4-BE49-F238E27FC236}">
                      <a16:creationId xmlns:a16="http://schemas.microsoft.com/office/drawing/2014/main" id="{58F450D3-56C3-4E72-BB17-A4DD1B2172F4}"/>
                    </a:ext>
                  </a:extLst>
                </p:cNvPr>
                <p:cNvPicPr/>
                <p:nvPr/>
              </p:nvPicPr>
              <p:blipFill>
                <a:blip r:embed="rId217"/>
                <a:stretch>
                  <a:fillRect/>
                </a:stretch>
              </p:blipFill>
              <p:spPr>
                <a:xfrm>
                  <a:off x="1728025" y="6301514"/>
                  <a:ext cx="227160" cy="127440"/>
                </a:xfrm>
                <a:prstGeom prst="rect">
                  <a:avLst/>
                </a:prstGeom>
              </p:spPr>
            </p:pic>
          </mc:Fallback>
        </mc:AlternateContent>
        <mc:AlternateContent xmlns:mc="http://schemas.openxmlformats.org/markup-compatibility/2006" xmlns:p14="http://schemas.microsoft.com/office/powerpoint/2010/main">
          <mc:Choice Requires="p14">
            <p:contentPart p14:bwMode="auto" r:id="rId218">
              <p14:nvContentPartPr>
                <p14:cNvPr id="138" name="Entrada de lápiz 137">
                  <a:extLst>
                    <a:ext uri="{FF2B5EF4-FFF2-40B4-BE49-F238E27FC236}">
                      <a16:creationId xmlns:a16="http://schemas.microsoft.com/office/drawing/2014/main" id="{E5B3FA16-A563-4FB2-B94B-E7F8F44AECA2}"/>
                    </a:ext>
                  </a:extLst>
                </p14:cNvPr>
                <p14:cNvContentPartPr/>
                <p14:nvPr/>
              </p14:nvContentPartPr>
              <p14:xfrm>
                <a:off x="2038345" y="6220154"/>
                <a:ext cx="360" cy="3960"/>
              </p14:xfrm>
            </p:contentPart>
          </mc:Choice>
          <mc:Fallback xmlns="">
            <p:pic>
              <p:nvPicPr>
                <p:cNvPr id="138" name="Entrada de lápiz 137">
                  <a:extLst>
                    <a:ext uri="{FF2B5EF4-FFF2-40B4-BE49-F238E27FC236}">
                      <a16:creationId xmlns:a16="http://schemas.microsoft.com/office/drawing/2014/main" id="{E5B3FA16-A563-4FB2-B94B-E7F8F44AECA2}"/>
                    </a:ext>
                  </a:extLst>
                </p:cNvPr>
                <p:cNvPicPr/>
                <p:nvPr/>
              </p:nvPicPr>
              <p:blipFill>
                <a:blip r:embed="rId219"/>
                <a:stretch>
                  <a:fillRect/>
                </a:stretch>
              </p:blipFill>
              <p:spPr>
                <a:xfrm>
                  <a:off x="2034025" y="6215834"/>
                  <a:ext cx="9000" cy="12600"/>
                </a:xfrm>
                <a:prstGeom prst="rect">
                  <a:avLst/>
                </a:prstGeom>
              </p:spPr>
            </p:pic>
          </mc:Fallback>
        </mc:AlternateContent>
        <mc:AlternateContent xmlns:mc="http://schemas.openxmlformats.org/markup-compatibility/2006" xmlns:p14="http://schemas.microsoft.com/office/powerpoint/2010/main">
          <mc:Choice Requires="p14">
            <p:contentPart p14:bwMode="auto" r:id="rId220">
              <p14:nvContentPartPr>
                <p14:cNvPr id="139" name="Entrada de lápiz 138">
                  <a:extLst>
                    <a:ext uri="{FF2B5EF4-FFF2-40B4-BE49-F238E27FC236}">
                      <a16:creationId xmlns:a16="http://schemas.microsoft.com/office/drawing/2014/main" id="{F8F5FECE-EFB0-4313-A8A4-297829E4C64D}"/>
                    </a:ext>
                  </a:extLst>
                </p14:cNvPr>
                <p14:cNvContentPartPr/>
                <p14:nvPr/>
              </p14:nvContentPartPr>
              <p14:xfrm>
                <a:off x="2131585" y="6131234"/>
                <a:ext cx="212040" cy="309240"/>
              </p14:xfrm>
            </p:contentPart>
          </mc:Choice>
          <mc:Fallback xmlns="">
            <p:pic>
              <p:nvPicPr>
                <p:cNvPr id="139" name="Entrada de lápiz 138">
                  <a:extLst>
                    <a:ext uri="{FF2B5EF4-FFF2-40B4-BE49-F238E27FC236}">
                      <a16:creationId xmlns:a16="http://schemas.microsoft.com/office/drawing/2014/main" id="{F8F5FECE-EFB0-4313-A8A4-297829E4C64D}"/>
                    </a:ext>
                  </a:extLst>
                </p:cNvPr>
                <p:cNvPicPr/>
                <p:nvPr/>
              </p:nvPicPr>
              <p:blipFill>
                <a:blip r:embed="rId221"/>
                <a:stretch>
                  <a:fillRect/>
                </a:stretch>
              </p:blipFill>
              <p:spPr>
                <a:xfrm>
                  <a:off x="2127265" y="6126914"/>
                  <a:ext cx="220680" cy="317880"/>
                </a:xfrm>
                <a:prstGeom prst="rect">
                  <a:avLst/>
                </a:prstGeom>
              </p:spPr>
            </p:pic>
          </mc:Fallback>
        </mc:AlternateContent>
        <mc:AlternateContent xmlns:mc="http://schemas.openxmlformats.org/markup-compatibility/2006" xmlns:p14="http://schemas.microsoft.com/office/powerpoint/2010/main">
          <mc:Choice Requires="p14">
            <p:contentPart p14:bwMode="auto" r:id="rId222">
              <p14:nvContentPartPr>
                <p14:cNvPr id="140" name="Entrada de lápiz 139">
                  <a:extLst>
                    <a:ext uri="{FF2B5EF4-FFF2-40B4-BE49-F238E27FC236}">
                      <a16:creationId xmlns:a16="http://schemas.microsoft.com/office/drawing/2014/main" id="{00ADFC94-0278-4F22-91C8-6DB606E57152}"/>
                    </a:ext>
                  </a:extLst>
                </p14:cNvPr>
                <p14:cNvContentPartPr/>
                <p14:nvPr/>
              </p14:nvContentPartPr>
              <p14:xfrm>
                <a:off x="2300065" y="6246074"/>
                <a:ext cx="233640" cy="177840"/>
              </p14:xfrm>
            </p:contentPart>
          </mc:Choice>
          <mc:Fallback xmlns="">
            <p:pic>
              <p:nvPicPr>
                <p:cNvPr id="140" name="Entrada de lápiz 139">
                  <a:extLst>
                    <a:ext uri="{FF2B5EF4-FFF2-40B4-BE49-F238E27FC236}">
                      <a16:creationId xmlns:a16="http://schemas.microsoft.com/office/drawing/2014/main" id="{00ADFC94-0278-4F22-91C8-6DB606E57152}"/>
                    </a:ext>
                  </a:extLst>
                </p:cNvPr>
                <p:cNvPicPr/>
                <p:nvPr/>
              </p:nvPicPr>
              <p:blipFill>
                <a:blip r:embed="rId223"/>
                <a:stretch>
                  <a:fillRect/>
                </a:stretch>
              </p:blipFill>
              <p:spPr>
                <a:xfrm>
                  <a:off x="2295745" y="6241754"/>
                  <a:ext cx="24228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224">
              <p14:nvContentPartPr>
                <p14:cNvPr id="142" name="Entrada de lápiz 141">
                  <a:extLst>
                    <a:ext uri="{FF2B5EF4-FFF2-40B4-BE49-F238E27FC236}">
                      <a16:creationId xmlns:a16="http://schemas.microsoft.com/office/drawing/2014/main" id="{740BC2CD-1BC5-4BA5-A9BB-6C07D01E9F79}"/>
                    </a:ext>
                  </a:extLst>
                </p14:cNvPr>
                <p14:cNvContentPartPr/>
                <p14:nvPr/>
              </p14:nvContentPartPr>
              <p14:xfrm>
                <a:off x="997945" y="6540914"/>
                <a:ext cx="193680" cy="325800"/>
              </p14:xfrm>
            </p:contentPart>
          </mc:Choice>
          <mc:Fallback xmlns="">
            <p:pic>
              <p:nvPicPr>
                <p:cNvPr id="142" name="Entrada de lápiz 141">
                  <a:extLst>
                    <a:ext uri="{FF2B5EF4-FFF2-40B4-BE49-F238E27FC236}">
                      <a16:creationId xmlns:a16="http://schemas.microsoft.com/office/drawing/2014/main" id="{740BC2CD-1BC5-4BA5-A9BB-6C07D01E9F79}"/>
                    </a:ext>
                  </a:extLst>
                </p:cNvPr>
                <p:cNvPicPr/>
                <p:nvPr/>
              </p:nvPicPr>
              <p:blipFill>
                <a:blip r:embed="rId225"/>
                <a:stretch>
                  <a:fillRect/>
                </a:stretch>
              </p:blipFill>
              <p:spPr>
                <a:xfrm>
                  <a:off x="993625" y="6536594"/>
                  <a:ext cx="202320" cy="334440"/>
                </a:xfrm>
                <a:prstGeom prst="rect">
                  <a:avLst/>
                </a:prstGeom>
              </p:spPr>
            </p:pic>
          </mc:Fallback>
        </mc:AlternateContent>
        <mc:AlternateContent xmlns:mc="http://schemas.openxmlformats.org/markup-compatibility/2006" xmlns:p14="http://schemas.microsoft.com/office/powerpoint/2010/main">
          <mc:Choice Requires="p14">
            <p:contentPart p14:bwMode="auto" r:id="rId226">
              <p14:nvContentPartPr>
                <p14:cNvPr id="143" name="Entrada de lápiz 142">
                  <a:extLst>
                    <a:ext uri="{FF2B5EF4-FFF2-40B4-BE49-F238E27FC236}">
                      <a16:creationId xmlns:a16="http://schemas.microsoft.com/office/drawing/2014/main" id="{F8C0F7BE-4F2D-4E4C-98A9-1DBE579AADF7}"/>
                    </a:ext>
                  </a:extLst>
                </p14:cNvPr>
                <p14:cNvContentPartPr/>
                <p14:nvPr/>
              </p14:nvContentPartPr>
              <p14:xfrm>
                <a:off x="1239865" y="6667634"/>
                <a:ext cx="168840" cy="175680"/>
              </p14:xfrm>
            </p:contentPart>
          </mc:Choice>
          <mc:Fallback xmlns="">
            <p:pic>
              <p:nvPicPr>
                <p:cNvPr id="143" name="Entrada de lápiz 142">
                  <a:extLst>
                    <a:ext uri="{FF2B5EF4-FFF2-40B4-BE49-F238E27FC236}">
                      <a16:creationId xmlns:a16="http://schemas.microsoft.com/office/drawing/2014/main" id="{F8C0F7BE-4F2D-4E4C-98A9-1DBE579AADF7}"/>
                    </a:ext>
                  </a:extLst>
                </p:cNvPr>
                <p:cNvPicPr/>
                <p:nvPr/>
              </p:nvPicPr>
              <p:blipFill>
                <a:blip r:embed="rId227"/>
                <a:stretch>
                  <a:fillRect/>
                </a:stretch>
              </p:blipFill>
              <p:spPr>
                <a:xfrm>
                  <a:off x="1235545" y="6663314"/>
                  <a:ext cx="177480" cy="184320"/>
                </a:xfrm>
                <a:prstGeom prst="rect">
                  <a:avLst/>
                </a:prstGeom>
              </p:spPr>
            </p:pic>
          </mc:Fallback>
        </mc:AlternateContent>
        <mc:AlternateContent xmlns:mc="http://schemas.openxmlformats.org/markup-compatibility/2006" xmlns:p14="http://schemas.microsoft.com/office/powerpoint/2010/main">
          <mc:Choice Requires="p14">
            <p:contentPart p14:bwMode="auto" r:id="rId228">
              <p14:nvContentPartPr>
                <p14:cNvPr id="144" name="Entrada de lápiz 143">
                  <a:extLst>
                    <a:ext uri="{FF2B5EF4-FFF2-40B4-BE49-F238E27FC236}">
                      <a16:creationId xmlns:a16="http://schemas.microsoft.com/office/drawing/2014/main" id="{0B0A2110-73FF-469E-8ACE-18CB1BB7A7BE}"/>
                    </a:ext>
                  </a:extLst>
                </p14:cNvPr>
                <p14:cNvContentPartPr/>
                <p14:nvPr/>
              </p14:nvContentPartPr>
              <p14:xfrm>
                <a:off x="1394305" y="6671594"/>
                <a:ext cx="179280" cy="140400"/>
              </p14:xfrm>
            </p:contentPart>
          </mc:Choice>
          <mc:Fallback xmlns="">
            <p:pic>
              <p:nvPicPr>
                <p:cNvPr id="144" name="Entrada de lápiz 143">
                  <a:extLst>
                    <a:ext uri="{FF2B5EF4-FFF2-40B4-BE49-F238E27FC236}">
                      <a16:creationId xmlns:a16="http://schemas.microsoft.com/office/drawing/2014/main" id="{0B0A2110-73FF-469E-8ACE-18CB1BB7A7BE}"/>
                    </a:ext>
                  </a:extLst>
                </p:cNvPr>
                <p:cNvPicPr/>
                <p:nvPr/>
              </p:nvPicPr>
              <p:blipFill>
                <a:blip r:embed="rId229"/>
                <a:stretch>
                  <a:fillRect/>
                </a:stretch>
              </p:blipFill>
              <p:spPr>
                <a:xfrm>
                  <a:off x="1389985" y="6667274"/>
                  <a:ext cx="18792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230">
              <p14:nvContentPartPr>
                <p14:cNvPr id="145" name="Entrada de lápiz 144">
                  <a:extLst>
                    <a:ext uri="{FF2B5EF4-FFF2-40B4-BE49-F238E27FC236}">
                      <a16:creationId xmlns:a16="http://schemas.microsoft.com/office/drawing/2014/main" id="{608F30DA-CE49-4E92-AAC1-C3F9362AF301}"/>
                    </a:ext>
                  </a:extLst>
                </p14:cNvPr>
                <p14:cNvContentPartPr/>
                <p14:nvPr/>
              </p14:nvContentPartPr>
              <p14:xfrm>
                <a:off x="1626505" y="6510314"/>
                <a:ext cx="23400" cy="293760"/>
              </p14:xfrm>
            </p:contentPart>
          </mc:Choice>
          <mc:Fallback xmlns="">
            <p:pic>
              <p:nvPicPr>
                <p:cNvPr id="145" name="Entrada de lápiz 144">
                  <a:extLst>
                    <a:ext uri="{FF2B5EF4-FFF2-40B4-BE49-F238E27FC236}">
                      <a16:creationId xmlns:a16="http://schemas.microsoft.com/office/drawing/2014/main" id="{608F30DA-CE49-4E92-AAC1-C3F9362AF301}"/>
                    </a:ext>
                  </a:extLst>
                </p:cNvPr>
                <p:cNvPicPr/>
                <p:nvPr/>
              </p:nvPicPr>
              <p:blipFill>
                <a:blip r:embed="rId231"/>
                <a:stretch>
                  <a:fillRect/>
                </a:stretch>
              </p:blipFill>
              <p:spPr>
                <a:xfrm>
                  <a:off x="1622185" y="6505994"/>
                  <a:ext cx="32040" cy="302400"/>
                </a:xfrm>
                <a:prstGeom prst="rect">
                  <a:avLst/>
                </a:prstGeom>
              </p:spPr>
            </p:pic>
          </mc:Fallback>
        </mc:AlternateContent>
      </p:grpSp>
      <p:grpSp>
        <p:nvGrpSpPr>
          <p:cNvPr id="156" name="Grupo 155">
            <a:extLst>
              <a:ext uri="{FF2B5EF4-FFF2-40B4-BE49-F238E27FC236}">
                <a16:creationId xmlns:a16="http://schemas.microsoft.com/office/drawing/2014/main" id="{F31A46C2-9836-46E1-942B-0C33A01240AB}"/>
              </a:ext>
            </a:extLst>
          </p:cNvPr>
          <p:cNvGrpSpPr/>
          <p:nvPr/>
        </p:nvGrpSpPr>
        <p:grpSpPr>
          <a:xfrm>
            <a:off x="4244065" y="6242114"/>
            <a:ext cx="1737720" cy="369000"/>
            <a:chOff x="4244065" y="6242114"/>
            <a:chExt cx="1737720" cy="369000"/>
          </a:xfrm>
        </p:grpSpPr>
        <mc:AlternateContent xmlns:mc="http://schemas.openxmlformats.org/markup-compatibility/2006" xmlns:p14="http://schemas.microsoft.com/office/powerpoint/2010/main">
          <mc:Choice Requires="p14">
            <p:contentPart p14:bwMode="auto" r:id="rId232">
              <p14:nvContentPartPr>
                <p14:cNvPr id="150" name="Entrada de lápiz 149">
                  <a:extLst>
                    <a:ext uri="{FF2B5EF4-FFF2-40B4-BE49-F238E27FC236}">
                      <a16:creationId xmlns:a16="http://schemas.microsoft.com/office/drawing/2014/main" id="{3DD7AA2F-997B-497A-B306-B5B1785FB7DF}"/>
                    </a:ext>
                  </a:extLst>
                </p14:cNvPr>
                <p14:cNvContentPartPr/>
                <p14:nvPr/>
              </p14:nvContentPartPr>
              <p14:xfrm>
                <a:off x="4244065" y="6305114"/>
                <a:ext cx="223560" cy="201240"/>
              </p14:xfrm>
            </p:contentPart>
          </mc:Choice>
          <mc:Fallback xmlns="">
            <p:pic>
              <p:nvPicPr>
                <p:cNvPr id="150" name="Entrada de lápiz 149">
                  <a:extLst>
                    <a:ext uri="{FF2B5EF4-FFF2-40B4-BE49-F238E27FC236}">
                      <a16:creationId xmlns:a16="http://schemas.microsoft.com/office/drawing/2014/main" id="{3DD7AA2F-997B-497A-B306-B5B1785FB7DF}"/>
                    </a:ext>
                  </a:extLst>
                </p:cNvPr>
                <p:cNvPicPr/>
                <p:nvPr/>
              </p:nvPicPr>
              <p:blipFill>
                <a:blip r:embed="rId233"/>
                <a:stretch>
                  <a:fillRect/>
                </a:stretch>
              </p:blipFill>
              <p:spPr>
                <a:xfrm>
                  <a:off x="4239745" y="6300794"/>
                  <a:ext cx="232200" cy="209880"/>
                </a:xfrm>
                <a:prstGeom prst="rect">
                  <a:avLst/>
                </a:prstGeom>
              </p:spPr>
            </p:pic>
          </mc:Fallback>
        </mc:AlternateContent>
        <mc:AlternateContent xmlns:mc="http://schemas.openxmlformats.org/markup-compatibility/2006" xmlns:p14="http://schemas.microsoft.com/office/powerpoint/2010/main">
          <mc:Choice Requires="p14">
            <p:contentPart p14:bwMode="auto" r:id="rId234">
              <p14:nvContentPartPr>
                <p14:cNvPr id="151" name="Entrada de lápiz 150">
                  <a:extLst>
                    <a:ext uri="{FF2B5EF4-FFF2-40B4-BE49-F238E27FC236}">
                      <a16:creationId xmlns:a16="http://schemas.microsoft.com/office/drawing/2014/main" id="{1FB46137-22DB-43AB-B74B-9A35CA550F2D}"/>
                    </a:ext>
                  </a:extLst>
                </p14:cNvPr>
                <p14:cNvContentPartPr/>
                <p14:nvPr/>
              </p14:nvContentPartPr>
              <p14:xfrm>
                <a:off x="4454305" y="6314474"/>
                <a:ext cx="200160" cy="171360"/>
              </p14:xfrm>
            </p:contentPart>
          </mc:Choice>
          <mc:Fallback xmlns="">
            <p:pic>
              <p:nvPicPr>
                <p:cNvPr id="151" name="Entrada de lápiz 150">
                  <a:extLst>
                    <a:ext uri="{FF2B5EF4-FFF2-40B4-BE49-F238E27FC236}">
                      <a16:creationId xmlns:a16="http://schemas.microsoft.com/office/drawing/2014/main" id="{1FB46137-22DB-43AB-B74B-9A35CA550F2D}"/>
                    </a:ext>
                  </a:extLst>
                </p:cNvPr>
                <p:cNvPicPr/>
                <p:nvPr/>
              </p:nvPicPr>
              <p:blipFill>
                <a:blip r:embed="rId235"/>
                <a:stretch>
                  <a:fillRect/>
                </a:stretch>
              </p:blipFill>
              <p:spPr>
                <a:xfrm>
                  <a:off x="4449985" y="6310154"/>
                  <a:ext cx="208800" cy="180000"/>
                </a:xfrm>
                <a:prstGeom prst="rect">
                  <a:avLst/>
                </a:prstGeom>
              </p:spPr>
            </p:pic>
          </mc:Fallback>
        </mc:AlternateContent>
        <mc:AlternateContent xmlns:mc="http://schemas.openxmlformats.org/markup-compatibility/2006" xmlns:p14="http://schemas.microsoft.com/office/powerpoint/2010/main">
          <mc:Choice Requires="p14">
            <p:contentPart p14:bwMode="auto" r:id="rId236">
              <p14:nvContentPartPr>
                <p14:cNvPr id="152" name="Entrada de lápiz 151">
                  <a:extLst>
                    <a:ext uri="{FF2B5EF4-FFF2-40B4-BE49-F238E27FC236}">
                      <a16:creationId xmlns:a16="http://schemas.microsoft.com/office/drawing/2014/main" id="{54CD72D8-906F-4AB9-B5EF-09C7E2C6A5E4}"/>
                    </a:ext>
                  </a:extLst>
                </p14:cNvPr>
                <p14:cNvContentPartPr/>
                <p14:nvPr/>
              </p14:nvContentPartPr>
              <p14:xfrm>
                <a:off x="4649065" y="6295394"/>
                <a:ext cx="214200" cy="208800"/>
              </p14:xfrm>
            </p:contentPart>
          </mc:Choice>
          <mc:Fallback xmlns="">
            <p:pic>
              <p:nvPicPr>
                <p:cNvPr id="152" name="Entrada de lápiz 151">
                  <a:extLst>
                    <a:ext uri="{FF2B5EF4-FFF2-40B4-BE49-F238E27FC236}">
                      <a16:creationId xmlns:a16="http://schemas.microsoft.com/office/drawing/2014/main" id="{54CD72D8-906F-4AB9-B5EF-09C7E2C6A5E4}"/>
                    </a:ext>
                  </a:extLst>
                </p:cNvPr>
                <p:cNvPicPr/>
                <p:nvPr/>
              </p:nvPicPr>
              <p:blipFill>
                <a:blip r:embed="rId237"/>
                <a:stretch>
                  <a:fillRect/>
                </a:stretch>
              </p:blipFill>
              <p:spPr>
                <a:xfrm>
                  <a:off x="4644745" y="6291074"/>
                  <a:ext cx="222840" cy="217440"/>
                </a:xfrm>
                <a:prstGeom prst="rect">
                  <a:avLst/>
                </a:prstGeom>
              </p:spPr>
            </p:pic>
          </mc:Fallback>
        </mc:AlternateContent>
        <mc:AlternateContent xmlns:mc="http://schemas.openxmlformats.org/markup-compatibility/2006" xmlns:p14="http://schemas.microsoft.com/office/powerpoint/2010/main">
          <mc:Choice Requires="p14">
            <p:contentPart p14:bwMode="auto" r:id="rId238">
              <p14:nvContentPartPr>
                <p14:cNvPr id="153" name="Entrada de lápiz 152">
                  <a:extLst>
                    <a:ext uri="{FF2B5EF4-FFF2-40B4-BE49-F238E27FC236}">
                      <a16:creationId xmlns:a16="http://schemas.microsoft.com/office/drawing/2014/main" id="{A56F088A-8E4C-4EB4-A938-7C9F295BE23C}"/>
                    </a:ext>
                  </a:extLst>
                </p14:cNvPr>
                <p14:cNvContentPartPr/>
                <p14:nvPr/>
              </p14:nvContentPartPr>
              <p14:xfrm>
                <a:off x="4928425" y="6314834"/>
                <a:ext cx="188640" cy="139680"/>
              </p14:xfrm>
            </p:contentPart>
          </mc:Choice>
          <mc:Fallback xmlns="">
            <p:pic>
              <p:nvPicPr>
                <p:cNvPr id="153" name="Entrada de lápiz 152">
                  <a:extLst>
                    <a:ext uri="{FF2B5EF4-FFF2-40B4-BE49-F238E27FC236}">
                      <a16:creationId xmlns:a16="http://schemas.microsoft.com/office/drawing/2014/main" id="{A56F088A-8E4C-4EB4-A938-7C9F295BE23C}"/>
                    </a:ext>
                  </a:extLst>
                </p:cNvPr>
                <p:cNvPicPr/>
                <p:nvPr/>
              </p:nvPicPr>
              <p:blipFill>
                <a:blip r:embed="rId239"/>
                <a:stretch>
                  <a:fillRect/>
                </a:stretch>
              </p:blipFill>
              <p:spPr>
                <a:xfrm>
                  <a:off x="4924105" y="6310514"/>
                  <a:ext cx="197280" cy="148320"/>
                </a:xfrm>
                <a:prstGeom prst="rect">
                  <a:avLst/>
                </a:prstGeom>
              </p:spPr>
            </p:pic>
          </mc:Fallback>
        </mc:AlternateContent>
        <mc:AlternateContent xmlns:mc="http://schemas.openxmlformats.org/markup-compatibility/2006" xmlns:p14="http://schemas.microsoft.com/office/powerpoint/2010/main">
          <mc:Choice Requires="p14">
            <p:contentPart p14:bwMode="auto" r:id="rId240">
              <p14:nvContentPartPr>
                <p14:cNvPr id="154" name="Entrada de lápiz 153">
                  <a:extLst>
                    <a:ext uri="{FF2B5EF4-FFF2-40B4-BE49-F238E27FC236}">
                      <a16:creationId xmlns:a16="http://schemas.microsoft.com/office/drawing/2014/main" id="{24A8B051-321D-44D3-8140-37C0AD8C4163}"/>
                    </a:ext>
                  </a:extLst>
                </p14:cNvPr>
                <p14:cNvContentPartPr/>
                <p14:nvPr/>
              </p14:nvContentPartPr>
              <p14:xfrm>
                <a:off x="5322625" y="6242114"/>
                <a:ext cx="236520" cy="254160"/>
              </p14:xfrm>
            </p:contentPart>
          </mc:Choice>
          <mc:Fallback xmlns="">
            <p:pic>
              <p:nvPicPr>
                <p:cNvPr id="154" name="Entrada de lápiz 153">
                  <a:extLst>
                    <a:ext uri="{FF2B5EF4-FFF2-40B4-BE49-F238E27FC236}">
                      <a16:creationId xmlns:a16="http://schemas.microsoft.com/office/drawing/2014/main" id="{24A8B051-321D-44D3-8140-37C0AD8C4163}"/>
                    </a:ext>
                  </a:extLst>
                </p:cNvPr>
                <p:cNvPicPr/>
                <p:nvPr/>
              </p:nvPicPr>
              <p:blipFill>
                <a:blip r:embed="rId241"/>
                <a:stretch>
                  <a:fillRect/>
                </a:stretch>
              </p:blipFill>
              <p:spPr>
                <a:xfrm>
                  <a:off x="5318305" y="6237794"/>
                  <a:ext cx="245160" cy="262800"/>
                </a:xfrm>
                <a:prstGeom prst="rect">
                  <a:avLst/>
                </a:prstGeom>
              </p:spPr>
            </p:pic>
          </mc:Fallback>
        </mc:AlternateContent>
        <mc:AlternateContent xmlns:mc="http://schemas.openxmlformats.org/markup-compatibility/2006" xmlns:p14="http://schemas.microsoft.com/office/powerpoint/2010/main">
          <mc:Choice Requires="p14">
            <p:contentPart p14:bwMode="auto" r:id="rId242">
              <p14:nvContentPartPr>
                <p14:cNvPr id="155" name="Entrada de lápiz 154">
                  <a:extLst>
                    <a:ext uri="{FF2B5EF4-FFF2-40B4-BE49-F238E27FC236}">
                      <a16:creationId xmlns:a16="http://schemas.microsoft.com/office/drawing/2014/main" id="{F501A79C-69C1-4EDF-A378-8681560FA86F}"/>
                    </a:ext>
                  </a:extLst>
                </p14:cNvPr>
                <p14:cNvContentPartPr/>
                <p14:nvPr/>
              </p14:nvContentPartPr>
              <p14:xfrm>
                <a:off x="4266385" y="6566834"/>
                <a:ext cx="1715400" cy="44280"/>
              </p14:xfrm>
            </p:contentPart>
          </mc:Choice>
          <mc:Fallback xmlns="">
            <p:pic>
              <p:nvPicPr>
                <p:cNvPr id="155" name="Entrada de lápiz 154">
                  <a:extLst>
                    <a:ext uri="{FF2B5EF4-FFF2-40B4-BE49-F238E27FC236}">
                      <a16:creationId xmlns:a16="http://schemas.microsoft.com/office/drawing/2014/main" id="{F501A79C-69C1-4EDF-A378-8681560FA86F}"/>
                    </a:ext>
                  </a:extLst>
                </p:cNvPr>
                <p:cNvPicPr/>
                <p:nvPr/>
              </p:nvPicPr>
              <p:blipFill>
                <a:blip r:embed="rId243"/>
                <a:stretch>
                  <a:fillRect/>
                </a:stretch>
              </p:blipFill>
              <p:spPr>
                <a:xfrm>
                  <a:off x="4262065" y="6562514"/>
                  <a:ext cx="1724040" cy="52920"/>
                </a:xfrm>
                <a:prstGeom prst="rect">
                  <a:avLst/>
                </a:prstGeom>
              </p:spPr>
            </p:pic>
          </mc:Fallback>
        </mc:AlternateContent>
      </p:grpSp>
      <p:grpSp>
        <p:nvGrpSpPr>
          <p:cNvPr id="184" name="Grupo 183">
            <a:extLst>
              <a:ext uri="{FF2B5EF4-FFF2-40B4-BE49-F238E27FC236}">
                <a16:creationId xmlns:a16="http://schemas.microsoft.com/office/drawing/2014/main" id="{648CCEEF-6098-41E7-AF64-41C79A2D1F80}"/>
              </a:ext>
            </a:extLst>
          </p:cNvPr>
          <p:cNvGrpSpPr/>
          <p:nvPr/>
        </p:nvGrpSpPr>
        <p:grpSpPr>
          <a:xfrm>
            <a:off x="6010585" y="6172634"/>
            <a:ext cx="1360080" cy="570960"/>
            <a:chOff x="6010585" y="6172634"/>
            <a:chExt cx="1360080" cy="570960"/>
          </a:xfrm>
        </p:grpSpPr>
        <mc:AlternateContent xmlns:mc="http://schemas.openxmlformats.org/markup-compatibility/2006" xmlns:p14="http://schemas.microsoft.com/office/powerpoint/2010/main">
          <mc:Choice Requires="p14">
            <p:contentPart p14:bwMode="auto" r:id="rId244">
              <p14:nvContentPartPr>
                <p14:cNvPr id="157" name="Entrada de lápiz 156">
                  <a:extLst>
                    <a:ext uri="{FF2B5EF4-FFF2-40B4-BE49-F238E27FC236}">
                      <a16:creationId xmlns:a16="http://schemas.microsoft.com/office/drawing/2014/main" id="{C016A205-57B7-44F3-918B-6C005E4E4238}"/>
                    </a:ext>
                  </a:extLst>
                </p14:cNvPr>
                <p14:cNvContentPartPr/>
                <p14:nvPr/>
              </p14:nvContentPartPr>
              <p14:xfrm>
                <a:off x="6010585" y="6275954"/>
                <a:ext cx="128880" cy="234360"/>
              </p14:xfrm>
            </p:contentPart>
          </mc:Choice>
          <mc:Fallback xmlns="">
            <p:pic>
              <p:nvPicPr>
                <p:cNvPr id="157" name="Entrada de lápiz 156">
                  <a:extLst>
                    <a:ext uri="{FF2B5EF4-FFF2-40B4-BE49-F238E27FC236}">
                      <a16:creationId xmlns:a16="http://schemas.microsoft.com/office/drawing/2014/main" id="{C016A205-57B7-44F3-918B-6C005E4E4238}"/>
                    </a:ext>
                  </a:extLst>
                </p:cNvPr>
                <p:cNvPicPr/>
                <p:nvPr/>
              </p:nvPicPr>
              <p:blipFill>
                <a:blip r:embed="rId245"/>
                <a:stretch>
                  <a:fillRect/>
                </a:stretch>
              </p:blipFill>
              <p:spPr>
                <a:xfrm>
                  <a:off x="6006265" y="6271274"/>
                  <a:ext cx="13752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246">
              <p14:nvContentPartPr>
                <p14:cNvPr id="158" name="Entrada de lápiz 157">
                  <a:extLst>
                    <a:ext uri="{FF2B5EF4-FFF2-40B4-BE49-F238E27FC236}">
                      <a16:creationId xmlns:a16="http://schemas.microsoft.com/office/drawing/2014/main" id="{3C9A677E-2F69-4CE6-AA22-EA6702991FD4}"/>
                    </a:ext>
                  </a:extLst>
                </p14:cNvPr>
                <p14:cNvContentPartPr/>
                <p14:nvPr/>
              </p14:nvContentPartPr>
              <p14:xfrm>
                <a:off x="6159265" y="6350474"/>
                <a:ext cx="179280" cy="125280"/>
              </p14:xfrm>
            </p:contentPart>
          </mc:Choice>
          <mc:Fallback xmlns="">
            <p:pic>
              <p:nvPicPr>
                <p:cNvPr id="158" name="Entrada de lápiz 157">
                  <a:extLst>
                    <a:ext uri="{FF2B5EF4-FFF2-40B4-BE49-F238E27FC236}">
                      <a16:creationId xmlns:a16="http://schemas.microsoft.com/office/drawing/2014/main" id="{3C9A677E-2F69-4CE6-AA22-EA6702991FD4}"/>
                    </a:ext>
                  </a:extLst>
                </p:cNvPr>
                <p:cNvPicPr/>
                <p:nvPr/>
              </p:nvPicPr>
              <p:blipFill>
                <a:blip r:embed="rId247"/>
                <a:stretch>
                  <a:fillRect/>
                </a:stretch>
              </p:blipFill>
              <p:spPr>
                <a:xfrm>
                  <a:off x="6154945" y="6346154"/>
                  <a:ext cx="187920" cy="133920"/>
                </a:xfrm>
                <a:prstGeom prst="rect">
                  <a:avLst/>
                </a:prstGeom>
              </p:spPr>
            </p:pic>
          </mc:Fallback>
        </mc:AlternateContent>
        <mc:AlternateContent xmlns:mc="http://schemas.openxmlformats.org/markup-compatibility/2006" xmlns:p14="http://schemas.microsoft.com/office/powerpoint/2010/main">
          <mc:Choice Requires="p14">
            <p:contentPart p14:bwMode="auto" r:id="rId248">
              <p14:nvContentPartPr>
                <p14:cNvPr id="159" name="Entrada de lápiz 158">
                  <a:extLst>
                    <a:ext uri="{FF2B5EF4-FFF2-40B4-BE49-F238E27FC236}">
                      <a16:creationId xmlns:a16="http://schemas.microsoft.com/office/drawing/2014/main" id="{26049BAB-39D6-46B1-B982-D8E2397DD1AD}"/>
                    </a:ext>
                  </a:extLst>
                </p14:cNvPr>
                <p14:cNvContentPartPr/>
                <p14:nvPr/>
              </p14:nvContentPartPr>
              <p14:xfrm>
                <a:off x="6296425" y="6172634"/>
                <a:ext cx="295560" cy="289080"/>
              </p14:xfrm>
            </p:contentPart>
          </mc:Choice>
          <mc:Fallback xmlns="">
            <p:pic>
              <p:nvPicPr>
                <p:cNvPr id="159" name="Entrada de lápiz 158">
                  <a:extLst>
                    <a:ext uri="{FF2B5EF4-FFF2-40B4-BE49-F238E27FC236}">
                      <a16:creationId xmlns:a16="http://schemas.microsoft.com/office/drawing/2014/main" id="{26049BAB-39D6-46B1-B982-D8E2397DD1AD}"/>
                    </a:ext>
                  </a:extLst>
                </p:cNvPr>
                <p:cNvPicPr/>
                <p:nvPr/>
              </p:nvPicPr>
              <p:blipFill>
                <a:blip r:embed="rId249"/>
                <a:stretch>
                  <a:fillRect/>
                </a:stretch>
              </p:blipFill>
              <p:spPr>
                <a:xfrm>
                  <a:off x="6292105" y="6168314"/>
                  <a:ext cx="304200" cy="297720"/>
                </a:xfrm>
                <a:prstGeom prst="rect">
                  <a:avLst/>
                </a:prstGeom>
              </p:spPr>
            </p:pic>
          </mc:Fallback>
        </mc:AlternateContent>
        <mc:AlternateContent xmlns:mc="http://schemas.openxmlformats.org/markup-compatibility/2006" xmlns:p14="http://schemas.microsoft.com/office/powerpoint/2010/main">
          <mc:Choice Requires="p14">
            <p:contentPart p14:bwMode="auto" r:id="rId250">
              <p14:nvContentPartPr>
                <p14:cNvPr id="161" name="Entrada de lápiz 160">
                  <a:extLst>
                    <a:ext uri="{FF2B5EF4-FFF2-40B4-BE49-F238E27FC236}">
                      <a16:creationId xmlns:a16="http://schemas.microsoft.com/office/drawing/2014/main" id="{5E5E3B3E-4BA7-4721-A4AD-CBFE7125E0C7}"/>
                    </a:ext>
                  </a:extLst>
                </p14:cNvPr>
                <p14:cNvContentPartPr/>
                <p14:nvPr/>
              </p14:nvContentPartPr>
              <p14:xfrm>
                <a:off x="6095905" y="6573674"/>
                <a:ext cx="126360" cy="16200"/>
              </p14:xfrm>
            </p:contentPart>
          </mc:Choice>
          <mc:Fallback xmlns="">
            <p:pic>
              <p:nvPicPr>
                <p:cNvPr id="161" name="Entrada de lápiz 160">
                  <a:extLst>
                    <a:ext uri="{FF2B5EF4-FFF2-40B4-BE49-F238E27FC236}">
                      <a16:creationId xmlns:a16="http://schemas.microsoft.com/office/drawing/2014/main" id="{5E5E3B3E-4BA7-4721-A4AD-CBFE7125E0C7}"/>
                    </a:ext>
                  </a:extLst>
                </p:cNvPr>
                <p:cNvPicPr/>
                <p:nvPr/>
              </p:nvPicPr>
              <p:blipFill>
                <a:blip r:embed="rId251"/>
                <a:stretch>
                  <a:fillRect/>
                </a:stretch>
              </p:blipFill>
              <p:spPr>
                <a:xfrm>
                  <a:off x="6091585" y="6569354"/>
                  <a:ext cx="13500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252">
              <p14:nvContentPartPr>
                <p14:cNvPr id="162" name="Entrada de lápiz 161">
                  <a:extLst>
                    <a:ext uri="{FF2B5EF4-FFF2-40B4-BE49-F238E27FC236}">
                      <a16:creationId xmlns:a16="http://schemas.microsoft.com/office/drawing/2014/main" id="{ACCBA2A2-A28C-4D8A-81ED-628B1F91B7E8}"/>
                    </a:ext>
                  </a:extLst>
                </p14:cNvPr>
                <p14:cNvContentPartPr/>
                <p14:nvPr/>
              </p14:nvContentPartPr>
              <p14:xfrm>
                <a:off x="6147745" y="6547754"/>
                <a:ext cx="11160" cy="168120"/>
              </p14:xfrm>
            </p:contentPart>
          </mc:Choice>
          <mc:Fallback xmlns="">
            <p:pic>
              <p:nvPicPr>
                <p:cNvPr id="162" name="Entrada de lápiz 161">
                  <a:extLst>
                    <a:ext uri="{FF2B5EF4-FFF2-40B4-BE49-F238E27FC236}">
                      <a16:creationId xmlns:a16="http://schemas.microsoft.com/office/drawing/2014/main" id="{ACCBA2A2-A28C-4D8A-81ED-628B1F91B7E8}"/>
                    </a:ext>
                  </a:extLst>
                </p:cNvPr>
                <p:cNvPicPr/>
                <p:nvPr/>
              </p:nvPicPr>
              <p:blipFill>
                <a:blip r:embed="rId253"/>
                <a:stretch>
                  <a:fillRect/>
                </a:stretch>
              </p:blipFill>
              <p:spPr>
                <a:xfrm>
                  <a:off x="6143425" y="6543434"/>
                  <a:ext cx="19800" cy="176760"/>
                </a:xfrm>
                <a:prstGeom prst="rect">
                  <a:avLst/>
                </a:prstGeom>
              </p:spPr>
            </p:pic>
          </mc:Fallback>
        </mc:AlternateContent>
        <mc:AlternateContent xmlns:mc="http://schemas.openxmlformats.org/markup-compatibility/2006" xmlns:p14="http://schemas.microsoft.com/office/powerpoint/2010/main">
          <mc:Choice Requires="p14">
            <p:contentPart p14:bwMode="auto" r:id="rId254">
              <p14:nvContentPartPr>
                <p14:cNvPr id="163" name="Entrada de lápiz 162">
                  <a:extLst>
                    <a:ext uri="{FF2B5EF4-FFF2-40B4-BE49-F238E27FC236}">
                      <a16:creationId xmlns:a16="http://schemas.microsoft.com/office/drawing/2014/main" id="{64111519-9104-4120-820C-D2F75F4F1D93}"/>
                    </a:ext>
                  </a:extLst>
                </p14:cNvPr>
                <p14:cNvContentPartPr/>
                <p14:nvPr/>
              </p14:nvContentPartPr>
              <p14:xfrm>
                <a:off x="6072505" y="6699314"/>
                <a:ext cx="153360" cy="27360"/>
              </p14:xfrm>
            </p:contentPart>
          </mc:Choice>
          <mc:Fallback xmlns="">
            <p:pic>
              <p:nvPicPr>
                <p:cNvPr id="163" name="Entrada de lápiz 162">
                  <a:extLst>
                    <a:ext uri="{FF2B5EF4-FFF2-40B4-BE49-F238E27FC236}">
                      <a16:creationId xmlns:a16="http://schemas.microsoft.com/office/drawing/2014/main" id="{64111519-9104-4120-820C-D2F75F4F1D93}"/>
                    </a:ext>
                  </a:extLst>
                </p:cNvPr>
                <p:cNvPicPr/>
                <p:nvPr/>
              </p:nvPicPr>
              <p:blipFill>
                <a:blip r:embed="rId255"/>
                <a:stretch>
                  <a:fillRect/>
                </a:stretch>
              </p:blipFill>
              <p:spPr>
                <a:xfrm>
                  <a:off x="6068185" y="6694994"/>
                  <a:ext cx="162000" cy="36000"/>
                </a:xfrm>
                <a:prstGeom prst="rect">
                  <a:avLst/>
                </a:prstGeom>
              </p:spPr>
            </p:pic>
          </mc:Fallback>
        </mc:AlternateContent>
        <mc:AlternateContent xmlns:mc="http://schemas.openxmlformats.org/markup-compatibility/2006" xmlns:p14="http://schemas.microsoft.com/office/powerpoint/2010/main">
          <mc:Choice Requires="p14">
            <p:contentPart p14:bwMode="auto" r:id="rId256">
              <p14:nvContentPartPr>
                <p14:cNvPr id="164" name="Entrada de lápiz 163">
                  <a:extLst>
                    <a:ext uri="{FF2B5EF4-FFF2-40B4-BE49-F238E27FC236}">
                      <a16:creationId xmlns:a16="http://schemas.microsoft.com/office/drawing/2014/main" id="{A6983EF9-D697-42B5-9929-717630FDC6C4}"/>
                    </a:ext>
                  </a:extLst>
                </p14:cNvPr>
                <p14:cNvContentPartPr/>
                <p14:nvPr/>
              </p14:nvContentPartPr>
              <p14:xfrm>
                <a:off x="6262945" y="6604994"/>
                <a:ext cx="132120" cy="138600"/>
              </p14:xfrm>
            </p:contentPart>
          </mc:Choice>
          <mc:Fallback xmlns="">
            <p:pic>
              <p:nvPicPr>
                <p:cNvPr id="164" name="Entrada de lápiz 163">
                  <a:extLst>
                    <a:ext uri="{FF2B5EF4-FFF2-40B4-BE49-F238E27FC236}">
                      <a16:creationId xmlns:a16="http://schemas.microsoft.com/office/drawing/2014/main" id="{A6983EF9-D697-42B5-9929-717630FDC6C4}"/>
                    </a:ext>
                  </a:extLst>
                </p:cNvPr>
                <p:cNvPicPr/>
                <p:nvPr/>
              </p:nvPicPr>
              <p:blipFill>
                <a:blip r:embed="rId257"/>
                <a:stretch>
                  <a:fillRect/>
                </a:stretch>
              </p:blipFill>
              <p:spPr>
                <a:xfrm>
                  <a:off x="6258625" y="6600674"/>
                  <a:ext cx="140760" cy="147240"/>
                </a:xfrm>
                <a:prstGeom prst="rect">
                  <a:avLst/>
                </a:prstGeom>
              </p:spPr>
            </p:pic>
          </mc:Fallback>
        </mc:AlternateContent>
        <mc:AlternateContent xmlns:mc="http://schemas.openxmlformats.org/markup-compatibility/2006" xmlns:p14="http://schemas.microsoft.com/office/powerpoint/2010/main">
          <mc:Choice Requires="p14">
            <p:contentPart p14:bwMode="auto" r:id="rId258">
              <p14:nvContentPartPr>
                <p14:cNvPr id="165" name="Entrada de lápiz 164">
                  <a:extLst>
                    <a:ext uri="{FF2B5EF4-FFF2-40B4-BE49-F238E27FC236}">
                      <a16:creationId xmlns:a16="http://schemas.microsoft.com/office/drawing/2014/main" id="{8EB983A4-2F4B-406E-8EA0-0DE442B17242}"/>
                    </a:ext>
                  </a:extLst>
                </p14:cNvPr>
                <p14:cNvContentPartPr/>
                <p14:nvPr/>
              </p14:nvContentPartPr>
              <p14:xfrm>
                <a:off x="6442225" y="6600314"/>
                <a:ext cx="123840" cy="122040"/>
              </p14:xfrm>
            </p:contentPart>
          </mc:Choice>
          <mc:Fallback xmlns="">
            <p:pic>
              <p:nvPicPr>
                <p:cNvPr id="165" name="Entrada de lápiz 164">
                  <a:extLst>
                    <a:ext uri="{FF2B5EF4-FFF2-40B4-BE49-F238E27FC236}">
                      <a16:creationId xmlns:a16="http://schemas.microsoft.com/office/drawing/2014/main" id="{8EB983A4-2F4B-406E-8EA0-0DE442B17242}"/>
                    </a:ext>
                  </a:extLst>
                </p:cNvPr>
                <p:cNvPicPr/>
                <p:nvPr/>
              </p:nvPicPr>
              <p:blipFill>
                <a:blip r:embed="rId259"/>
                <a:stretch>
                  <a:fillRect/>
                </a:stretch>
              </p:blipFill>
              <p:spPr>
                <a:xfrm>
                  <a:off x="6437905" y="6595994"/>
                  <a:ext cx="13248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260">
              <p14:nvContentPartPr>
                <p14:cNvPr id="166" name="Entrada de lápiz 165">
                  <a:extLst>
                    <a:ext uri="{FF2B5EF4-FFF2-40B4-BE49-F238E27FC236}">
                      <a16:creationId xmlns:a16="http://schemas.microsoft.com/office/drawing/2014/main" id="{49068DEB-BF22-4868-8C33-0B981EBF77D8}"/>
                    </a:ext>
                  </a:extLst>
                </p14:cNvPr>
                <p14:cNvContentPartPr/>
                <p14:nvPr/>
              </p14:nvContentPartPr>
              <p14:xfrm>
                <a:off x="6557065" y="6570794"/>
                <a:ext cx="220320" cy="129240"/>
              </p14:xfrm>
            </p:contentPart>
          </mc:Choice>
          <mc:Fallback xmlns="">
            <p:pic>
              <p:nvPicPr>
                <p:cNvPr id="166" name="Entrada de lápiz 165">
                  <a:extLst>
                    <a:ext uri="{FF2B5EF4-FFF2-40B4-BE49-F238E27FC236}">
                      <a16:creationId xmlns:a16="http://schemas.microsoft.com/office/drawing/2014/main" id="{49068DEB-BF22-4868-8C33-0B981EBF77D8}"/>
                    </a:ext>
                  </a:extLst>
                </p:cNvPr>
                <p:cNvPicPr/>
                <p:nvPr/>
              </p:nvPicPr>
              <p:blipFill>
                <a:blip r:embed="rId261"/>
                <a:stretch>
                  <a:fillRect/>
                </a:stretch>
              </p:blipFill>
              <p:spPr>
                <a:xfrm>
                  <a:off x="6552745" y="6566474"/>
                  <a:ext cx="228960" cy="137880"/>
                </a:xfrm>
                <a:prstGeom prst="rect">
                  <a:avLst/>
                </a:prstGeom>
              </p:spPr>
            </p:pic>
          </mc:Fallback>
        </mc:AlternateContent>
        <mc:AlternateContent xmlns:mc="http://schemas.openxmlformats.org/markup-compatibility/2006" xmlns:p14="http://schemas.microsoft.com/office/powerpoint/2010/main">
          <mc:Choice Requires="p14">
            <p:contentPart p14:bwMode="auto" r:id="rId262">
              <p14:nvContentPartPr>
                <p14:cNvPr id="167" name="Entrada de lápiz 166">
                  <a:extLst>
                    <a:ext uri="{FF2B5EF4-FFF2-40B4-BE49-F238E27FC236}">
                      <a16:creationId xmlns:a16="http://schemas.microsoft.com/office/drawing/2014/main" id="{BB327AF4-5711-4A64-858F-A4B8674DCD99}"/>
                    </a:ext>
                  </a:extLst>
                </p14:cNvPr>
                <p14:cNvContentPartPr/>
                <p14:nvPr/>
              </p14:nvContentPartPr>
              <p14:xfrm>
                <a:off x="6810145" y="6537314"/>
                <a:ext cx="6840" cy="138960"/>
              </p14:xfrm>
            </p:contentPart>
          </mc:Choice>
          <mc:Fallback xmlns="">
            <p:pic>
              <p:nvPicPr>
                <p:cNvPr id="167" name="Entrada de lápiz 166">
                  <a:extLst>
                    <a:ext uri="{FF2B5EF4-FFF2-40B4-BE49-F238E27FC236}">
                      <a16:creationId xmlns:a16="http://schemas.microsoft.com/office/drawing/2014/main" id="{BB327AF4-5711-4A64-858F-A4B8674DCD99}"/>
                    </a:ext>
                  </a:extLst>
                </p:cNvPr>
                <p:cNvPicPr/>
                <p:nvPr/>
              </p:nvPicPr>
              <p:blipFill>
                <a:blip r:embed="rId263"/>
                <a:stretch>
                  <a:fillRect/>
                </a:stretch>
              </p:blipFill>
              <p:spPr>
                <a:xfrm>
                  <a:off x="6805825" y="6532994"/>
                  <a:ext cx="154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264">
              <p14:nvContentPartPr>
                <p14:cNvPr id="168" name="Entrada de lápiz 167">
                  <a:extLst>
                    <a:ext uri="{FF2B5EF4-FFF2-40B4-BE49-F238E27FC236}">
                      <a16:creationId xmlns:a16="http://schemas.microsoft.com/office/drawing/2014/main" id="{8385F191-A84F-4E76-873B-62466EB68391}"/>
                    </a:ext>
                  </a:extLst>
                </p14:cNvPr>
                <p14:cNvContentPartPr/>
                <p14:nvPr/>
              </p14:nvContentPartPr>
              <p14:xfrm>
                <a:off x="6734905" y="6526154"/>
                <a:ext cx="211680" cy="360"/>
              </p14:xfrm>
            </p:contentPart>
          </mc:Choice>
          <mc:Fallback xmlns="">
            <p:pic>
              <p:nvPicPr>
                <p:cNvPr id="168" name="Entrada de lápiz 167">
                  <a:extLst>
                    <a:ext uri="{FF2B5EF4-FFF2-40B4-BE49-F238E27FC236}">
                      <a16:creationId xmlns:a16="http://schemas.microsoft.com/office/drawing/2014/main" id="{8385F191-A84F-4E76-873B-62466EB68391}"/>
                    </a:ext>
                  </a:extLst>
                </p:cNvPr>
                <p:cNvPicPr/>
                <p:nvPr/>
              </p:nvPicPr>
              <p:blipFill>
                <a:blip r:embed="rId265"/>
                <a:stretch>
                  <a:fillRect/>
                </a:stretch>
              </p:blipFill>
              <p:spPr>
                <a:xfrm>
                  <a:off x="6730585" y="6521834"/>
                  <a:ext cx="22032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266">
              <p14:nvContentPartPr>
                <p14:cNvPr id="169" name="Entrada de lápiz 168">
                  <a:extLst>
                    <a:ext uri="{FF2B5EF4-FFF2-40B4-BE49-F238E27FC236}">
                      <a16:creationId xmlns:a16="http://schemas.microsoft.com/office/drawing/2014/main" id="{91828B09-415E-4214-9E2C-446E2AD2DF60}"/>
                    </a:ext>
                  </a:extLst>
                </p14:cNvPr>
                <p14:cNvContentPartPr/>
                <p14:nvPr/>
              </p14:nvContentPartPr>
              <p14:xfrm>
                <a:off x="6935785" y="6490874"/>
                <a:ext cx="74160" cy="192600"/>
              </p14:xfrm>
            </p:contentPart>
          </mc:Choice>
          <mc:Fallback xmlns="">
            <p:pic>
              <p:nvPicPr>
                <p:cNvPr id="169" name="Entrada de lápiz 168">
                  <a:extLst>
                    <a:ext uri="{FF2B5EF4-FFF2-40B4-BE49-F238E27FC236}">
                      <a16:creationId xmlns:a16="http://schemas.microsoft.com/office/drawing/2014/main" id="{91828B09-415E-4214-9E2C-446E2AD2DF60}"/>
                    </a:ext>
                  </a:extLst>
                </p:cNvPr>
                <p:cNvPicPr/>
                <p:nvPr/>
              </p:nvPicPr>
              <p:blipFill>
                <a:blip r:embed="rId267"/>
                <a:stretch>
                  <a:fillRect/>
                </a:stretch>
              </p:blipFill>
              <p:spPr>
                <a:xfrm>
                  <a:off x="6931465" y="6486554"/>
                  <a:ext cx="82800" cy="201240"/>
                </a:xfrm>
                <a:prstGeom prst="rect">
                  <a:avLst/>
                </a:prstGeom>
              </p:spPr>
            </p:pic>
          </mc:Fallback>
        </mc:AlternateContent>
        <mc:AlternateContent xmlns:mc="http://schemas.openxmlformats.org/markup-compatibility/2006" xmlns:p14="http://schemas.microsoft.com/office/powerpoint/2010/main">
          <mc:Choice Requires="p14">
            <p:contentPart p14:bwMode="auto" r:id="rId268">
              <p14:nvContentPartPr>
                <p14:cNvPr id="170" name="Entrada de lápiz 169">
                  <a:extLst>
                    <a:ext uri="{FF2B5EF4-FFF2-40B4-BE49-F238E27FC236}">
                      <a16:creationId xmlns:a16="http://schemas.microsoft.com/office/drawing/2014/main" id="{831F79A8-F4DB-419D-814F-A1C3BAC34582}"/>
                    </a:ext>
                  </a:extLst>
                </p14:cNvPr>
                <p14:cNvContentPartPr/>
                <p14:nvPr/>
              </p14:nvContentPartPr>
              <p14:xfrm>
                <a:off x="7040905" y="6361994"/>
                <a:ext cx="188280" cy="267480"/>
              </p14:xfrm>
            </p:contentPart>
          </mc:Choice>
          <mc:Fallback xmlns="">
            <p:pic>
              <p:nvPicPr>
                <p:cNvPr id="170" name="Entrada de lápiz 169">
                  <a:extLst>
                    <a:ext uri="{FF2B5EF4-FFF2-40B4-BE49-F238E27FC236}">
                      <a16:creationId xmlns:a16="http://schemas.microsoft.com/office/drawing/2014/main" id="{831F79A8-F4DB-419D-814F-A1C3BAC34582}"/>
                    </a:ext>
                  </a:extLst>
                </p:cNvPr>
                <p:cNvPicPr/>
                <p:nvPr/>
              </p:nvPicPr>
              <p:blipFill>
                <a:blip r:embed="rId269"/>
                <a:stretch>
                  <a:fillRect/>
                </a:stretch>
              </p:blipFill>
              <p:spPr>
                <a:xfrm>
                  <a:off x="7036585" y="6357674"/>
                  <a:ext cx="196920" cy="276120"/>
                </a:xfrm>
                <a:prstGeom prst="rect">
                  <a:avLst/>
                </a:prstGeom>
              </p:spPr>
            </p:pic>
          </mc:Fallback>
        </mc:AlternateContent>
        <mc:AlternateContent xmlns:mc="http://schemas.openxmlformats.org/markup-compatibility/2006" xmlns:p14="http://schemas.microsoft.com/office/powerpoint/2010/main">
          <mc:Choice Requires="p14">
            <p:contentPart p14:bwMode="auto" r:id="rId270">
              <p14:nvContentPartPr>
                <p14:cNvPr id="171" name="Entrada de lápiz 170">
                  <a:extLst>
                    <a:ext uri="{FF2B5EF4-FFF2-40B4-BE49-F238E27FC236}">
                      <a16:creationId xmlns:a16="http://schemas.microsoft.com/office/drawing/2014/main" id="{D2DF9885-64AC-438F-BCCE-CE60B421271B}"/>
                    </a:ext>
                  </a:extLst>
                </p14:cNvPr>
                <p14:cNvContentPartPr/>
                <p14:nvPr/>
              </p14:nvContentPartPr>
              <p14:xfrm>
                <a:off x="7221265" y="6484034"/>
                <a:ext cx="149400" cy="149040"/>
              </p14:xfrm>
            </p:contentPart>
          </mc:Choice>
          <mc:Fallback xmlns="">
            <p:pic>
              <p:nvPicPr>
                <p:cNvPr id="171" name="Entrada de lápiz 170">
                  <a:extLst>
                    <a:ext uri="{FF2B5EF4-FFF2-40B4-BE49-F238E27FC236}">
                      <a16:creationId xmlns:a16="http://schemas.microsoft.com/office/drawing/2014/main" id="{D2DF9885-64AC-438F-BCCE-CE60B421271B}"/>
                    </a:ext>
                  </a:extLst>
                </p:cNvPr>
                <p:cNvPicPr/>
                <p:nvPr/>
              </p:nvPicPr>
              <p:blipFill>
                <a:blip r:embed="rId271"/>
                <a:stretch>
                  <a:fillRect/>
                </a:stretch>
              </p:blipFill>
              <p:spPr>
                <a:xfrm>
                  <a:off x="7216945" y="6479714"/>
                  <a:ext cx="158040" cy="157680"/>
                </a:xfrm>
                <a:prstGeom prst="rect">
                  <a:avLst/>
                </a:prstGeom>
              </p:spPr>
            </p:pic>
          </mc:Fallback>
        </mc:AlternateContent>
      </p:grpSp>
      <p:grpSp>
        <p:nvGrpSpPr>
          <p:cNvPr id="183" name="Grupo 182">
            <a:extLst>
              <a:ext uri="{FF2B5EF4-FFF2-40B4-BE49-F238E27FC236}">
                <a16:creationId xmlns:a16="http://schemas.microsoft.com/office/drawing/2014/main" id="{A1A04B0F-30FB-4D7A-A66E-B15E93AA8193}"/>
              </a:ext>
            </a:extLst>
          </p:cNvPr>
          <p:cNvGrpSpPr/>
          <p:nvPr/>
        </p:nvGrpSpPr>
        <p:grpSpPr>
          <a:xfrm>
            <a:off x="5958745" y="6831074"/>
            <a:ext cx="2072520" cy="336960"/>
            <a:chOff x="5958745" y="6831074"/>
            <a:chExt cx="2072520" cy="336960"/>
          </a:xfrm>
        </p:grpSpPr>
        <mc:AlternateContent xmlns:mc="http://schemas.openxmlformats.org/markup-compatibility/2006" xmlns:p14="http://schemas.microsoft.com/office/powerpoint/2010/main">
          <mc:Choice Requires="p14">
            <p:contentPart p14:bwMode="auto" r:id="rId272">
              <p14:nvContentPartPr>
                <p14:cNvPr id="172" name="Entrada de lápiz 171">
                  <a:extLst>
                    <a:ext uri="{FF2B5EF4-FFF2-40B4-BE49-F238E27FC236}">
                      <a16:creationId xmlns:a16="http://schemas.microsoft.com/office/drawing/2014/main" id="{38670117-C8AB-445A-95BE-3AD3A06496BC}"/>
                    </a:ext>
                  </a:extLst>
                </p14:cNvPr>
                <p14:cNvContentPartPr/>
                <p14:nvPr/>
              </p14:nvContentPartPr>
              <p14:xfrm>
                <a:off x="5958745" y="6892274"/>
                <a:ext cx="243360" cy="222840"/>
              </p14:xfrm>
            </p:contentPart>
          </mc:Choice>
          <mc:Fallback xmlns="">
            <p:pic>
              <p:nvPicPr>
                <p:cNvPr id="172" name="Entrada de lápiz 171">
                  <a:extLst>
                    <a:ext uri="{FF2B5EF4-FFF2-40B4-BE49-F238E27FC236}">
                      <a16:creationId xmlns:a16="http://schemas.microsoft.com/office/drawing/2014/main" id="{38670117-C8AB-445A-95BE-3AD3A06496BC}"/>
                    </a:ext>
                  </a:extLst>
                </p:cNvPr>
                <p:cNvPicPr/>
                <p:nvPr/>
              </p:nvPicPr>
              <p:blipFill>
                <a:blip r:embed="rId273"/>
                <a:stretch>
                  <a:fillRect/>
                </a:stretch>
              </p:blipFill>
              <p:spPr>
                <a:xfrm>
                  <a:off x="5954425" y="6887954"/>
                  <a:ext cx="252000" cy="231480"/>
                </a:xfrm>
                <a:prstGeom prst="rect">
                  <a:avLst/>
                </a:prstGeom>
              </p:spPr>
            </p:pic>
          </mc:Fallback>
        </mc:AlternateContent>
        <mc:AlternateContent xmlns:mc="http://schemas.openxmlformats.org/markup-compatibility/2006" xmlns:p14="http://schemas.microsoft.com/office/powerpoint/2010/main">
          <mc:Choice Requires="p14">
            <p:contentPart p14:bwMode="auto" r:id="rId274">
              <p14:nvContentPartPr>
                <p14:cNvPr id="173" name="Entrada de lápiz 172">
                  <a:extLst>
                    <a:ext uri="{FF2B5EF4-FFF2-40B4-BE49-F238E27FC236}">
                      <a16:creationId xmlns:a16="http://schemas.microsoft.com/office/drawing/2014/main" id="{37A2279C-78D1-4404-B8AA-AE76C40E3F21}"/>
                    </a:ext>
                  </a:extLst>
                </p14:cNvPr>
                <p14:cNvContentPartPr/>
                <p14:nvPr/>
              </p14:nvContentPartPr>
              <p14:xfrm>
                <a:off x="6263305" y="7000634"/>
                <a:ext cx="292680" cy="102960"/>
              </p14:xfrm>
            </p:contentPart>
          </mc:Choice>
          <mc:Fallback xmlns="">
            <p:pic>
              <p:nvPicPr>
                <p:cNvPr id="173" name="Entrada de lápiz 172">
                  <a:extLst>
                    <a:ext uri="{FF2B5EF4-FFF2-40B4-BE49-F238E27FC236}">
                      <a16:creationId xmlns:a16="http://schemas.microsoft.com/office/drawing/2014/main" id="{37A2279C-78D1-4404-B8AA-AE76C40E3F21}"/>
                    </a:ext>
                  </a:extLst>
                </p:cNvPr>
                <p:cNvPicPr/>
                <p:nvPr/>
              </p:nvPicPr>
              <p:blipFill>
                <a:blip r:embed="rId275"/>
                <a:stretch>
                  <a:fillRect/>
                </a:stretch>
              </p:blipFill>
              <p:spPr>
                <a:xfrm>
                  <a:off x="6258985" y="6996314"/>
                  <a:ext cx="30132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276">
              <p14:nvContentPartPr>
                <p14:cNvPr id="174" name="Entrada de lápiz 173">
                  <a:extLst>
                    <a:ext uri="{FF2B5EF4-FFF2-40B4-BE49-F238E27FC236}">
                      <a16:creationId xmlns:a16="http://schemas.microsoft.com/office/drawing/2014/main" id="{832E597F-9F73-443B-83E1-ADE8194737FC}"/>
                    </a:ext>
                  </a:extLst>
                </p14:cNvPr>
                <p14:cNvContentPartPr/>
                <p14:nvPr/>
              </p14:nvContentPartPr>
              <p14:xfrm>
                <a:off x="6473905" y="6957434"/>
                <a:ext cx="147240" cy="210600"/>
              </p14:xfrm>
            </p:contentPart>
          </mc:Choice>
          <mc:Fallback xmlns="">
            <p:pic>
              <p:nvPicPr>
                <p:cNvPr id="174" name="Entrada de lápiz 173">
                  <a:extLst>
                    <a:ext uri="{FF2B5EF4-FFF2-40B4-BE49-F238E27FC236}">
                      <a16:creationId xmlns:a16="http://schemas.microsoft.com/office/drawing/2014/main" id="{832E597F-9F73-443B-83E1-ADE8194737FC}"/>
                    </a:ext>
                  </a:extLst>
                </p:cNvPr>
                <p:cNvPicPr/>
                <p:nvPr/>
              </p:nvPicPr>
              <p:blipFill>
                <a:blip r:embed="rId277"/>
                <a:stretch>
                  <a:fillRect/>
                </a:stretch>
              </p:blipFill>
              <p:spPr>
                <a:xfrm>
                  <a:off x="6469585" y="6953114"/>
                  <a:ext cx="155880" cy="219240"/>
                </a:xfrm>
                <a:prstGeom prst="rect">
                  <a:avLst/>
                </a:prstGeom>
              </p:spPr>
            </p:pic>
          </mc:Fallback>
        </mc:AlternateContent>
        <mc:AlternateContent xmlns:mc="http://schemas.openxmlformats.org/markup-compatibility/2006" xmlns:p14="http://schemas.microsoft.com/office/powerpoint/2010/main">
          <mc:Choice Requires="p14">
            <p:contentPart p14:bwMode="auto" r:id="rId278">
              <p14:nvContentPartPr>
                <p14:cNvPr id="175" name="Entrada de lápiz 174">
                  <a:extLst>
                    <a:ext uri="{FF2B5EF4-FFF2-40B4-BE49-F238E27FC236}">
                      <a16:creationId xmlns:a16="http://schemas.microsoft.com/office/drawing/2014/main" id="{0E48B650-9A41-4263-8AB3-3008CEB29319}"/>
                    </a:ext>
                  </a:extLst>
                </p14:cNvPr>
                <p14:cNvContentPartPr/>
                <p14:nvPr/>
              </p14:nvContentPartPr>
              <p14:xfrm>
                <a:off x="6612865" y="6988394"/>
                <a:ext cx="147960" cy="125640"/>
              </p14:xfrm>
            </p:contentPart>
          </mc:Choice>
          <mc:Fallback xmlns="">
            <p:pic>
              <p:nvPicPr>
                <p:cNvPr id="175" name="Entrada de lápiz 174">
                  <a:extLst>
                    <a:ext uri="{FF2B5EF4-FFF2-40B4-BE49-F238E27FC236}">
                      <a16:creationId xmlns:a16="http://schemas.microsoft.com/office/drawing/2014/main" id="{0E48B650-9A41-4263-8AB3-3008CEB29319}"/>
                    </a:ext>
                  </a:extLst>
                </p:cNvPr>
                <p:cNvPicPr/>
                <p:nvPr/>
              </p:nvPicPr>
              <p:blipFill>
                <a:blip r:embed="rId279"/>
                <a:stretch>
                  <a:fillRect/>
                </a:stretch>
              </p:blipFill>
              <p:spPr>
                <a:xfrm>
                  <a:off x="6608545" y="6984074"/>
                  <a:ext cx="1566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80">
              <p14:nvContentPartPr>
                <p14:cNvPr id="176" name="Entrada de lápiz 175">
                  <a:extLst>
                    <a:ext uri="{FF2B5EF4-FFF2-40B4-BE49-F238E27FC236}">
                      <a16:creationId xmlns:a16="http://schemas.microsoft.com/office/drawing/2014/main" id="{387ED9BC-9A04-4530-9935-DE7DBF7F57FA}"/>
                    </a:ext>
                  </a:extLst>
                </p14:cNvPr>
                <p14:cNvContentPartPr/>
                <p14:nvPr/>
              </p14:nvContentPartPr>
              <p14:xfrm>
                <a:off x="6705025" y="6946994"/>
                <a:ext cx="121680" cy="120960"/>
              </p14:xfrm>
            </p:contentPart>
          </mc:Choice>
          <mc:Fallback xmlns="">
            <p:pic>
              <p:nvPicPr>
                <p:cNvPr id="176" name="Entrada de lápiz 175">
                  <a:extLst>
                    <a:ext uri="{FF2B5EF4-FFF2-40B4-BE49-F238E27FC236}">
                      <a16:creationId xmlns:a16="http://schemas.microsoft.com/office/drawing/2014/main" id="{387ED9BC-9A04-4530-9935-DE7DBF7F57FA}"/>
                    </a:ext>
                  </a:extLst>
                </p:cNvPr>
                <p:cNvPicPr/>
                <p:nvPr/>
              </p:nvPicPr>
              <p:blipFill>
                <a:blip r:embed="rId281"/>
                <a:stretch>
                  <a:fillRect/>
                </a:stretch>
              </p:blipFill>
              <p:spPr>
                <a:xfrm>
                  <a:off x="6700705" y="6942674"/>
                  <a:ext cx="1303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282">
              <p14:nvContentPartPr>
                <p14:cNvPr id="177" name="Entrada de lápiz 176">
                  <a:extLst>
                    <a:ext uri="{FF2B5EF4-FFF2-40B4-BE49-F238E27FC236}">
                      <a16:creationId xmlns:a16="http://schemas.microsoft.com/office/drawing/2014/main" id="{DCF56C4C-BBC5-4CBB-847B-C521AD1677B7}"/>
                    </a:ext>
                  </a:extLst>
                </p14:cNvPr>
                <p14:cNvContentPartPr/>
                <p14:nvPr/>
              </p14:nvContentPartPr>
              <p14:xfrm>
                <a:off x="7104625" y="6831074"/>
                <a:ext cx="6840" cy="200160"/>
              </p14:xfrm>
            </p:contentPart>
          </mc:Choice>
          <mc:Fallback xmlns="">
            <p:pic>
              <p:nvPicPr>
                <p:cNvPr id="177" name="Entrada de lápiz 176">
                  <a:extLst>
                    <a:ext uri="{FF2B5EF4-FFF2-40B4-BE49-F238E27FC236}">
                      <a16:creationId xmlns:a16="http://schemas.microsoft.com/office/drawing/2014/main" id="{DCF56C4C-BBC5-4CBB-847B-C521AD1677B7}"/>
                    </a:ext>
                  </a:extLst>
                </p:cNvPr>
                <p:cNvPicPr/>
                <p:nvPr/>
              </p:nvPicPr>
              <p:blipFill>
                <a:blip r:embed="rId283"/>
                <a:stretch>
                  <a:fillRect/>
                </a:stretch>
              </p:blipFill>
              <p:spPr>
                <a:xfrm>
                  <a:off x="7100305" y="6826754"/>
                  <a:ext cx="15480" cy="208800"/>
                </a:xfrm>
                <a:prstGeom prst="rect">
                  <a:avLst/>
                </a:prstGeom>
              </p:spPr>
            </p:pic>
          </mc:Fallback>
        </mc:AlternateContent>
        <mc:AlternateContent xmlns:mc="http://schemas.openxmlformats.org/markup-compatibility/2006" xmlns:p14="http://schemas.microsoft.com/office/powerpoint/2010/main">
          <mc:Choice Requires="p14">
            <p:contentPart p14:bwMode="auto" r:id="rId284">
              <p14:nvContentPartPr>
                <p14:cNvPr id="178" name="Entrada de lápiz 177">
                  <a:extLst>
                    <a:ext uri="{FF2B5EF4-FFF2-40B4-BE49-F238E27FC236}">
                      <a16:creationId xmlns:a16="http://schemas.microsoft.com/office/drawing/2014/main" id="{7017039B-83E2-4B9E-BE30-648DCF6E818F}"/>
                    </a:ext>
                  </a:extLst>
                </p14:cNvPr>
                <p14:cNvContentPartPr/>
                <p14:nvPr/>
              </p14:nvContentPartPr>
              <p14:xfrm>
                <a:off x="6987265" y="6926114"/>
                <a:ext cx="274680" cy="6840"/>
              </p14:xfrm>
            </p:contentPart>
          </mc:Choice>
          <mc:Fallback xmlns="">
            <p:pic>
              <p:nvPicPr>
                <p:cNvPr id="178" name="Entrada de lápiz 177">
                  <a:extLst>
                    <a:ext uri="{FF2B5EF4-FFF2-40B4-BE49-F238E27FC236}">
                      <a16:creationId xmlns:a16="http://schemas.microsoft.com/office/drawing/2014/main" id="{7017039B-83E2-4B9E-BE30-648DCF6E818F}"/>
                    </a:ext>
                  </a:extLst>
                </p:cNvPr>
                <p:cNvPicPr/>
                <p:nvPr/>
              </p:nvPicPr>
              <p:blipFill>
                <a:blip r:embed="rId285"/>
                <a:stretch>
                  <a:fillRect/>
                </a:stretch>
              </p:blipFill>
              <p:spPr>
                <a:xfrm>
                  <a:off x="6982945" y="6921794"/>
                  <a:ext cx="28332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86">
              <p14:nvContentPartPr>
                <p14:cNvPr id="179" name="Entrada de lápiz 178">
                  <a:extLst>
                    <a:ext uri="{FF2B5EF4-FFF2-40B4-BE49-F238E27FC236}">
                      <a16:creationId xmlns:a16="http://schemas.microsoft.com/office/drawing/2014/main" id="{73FD16CD-33AA-46EB-8FC2-71D760CA19BC}"/>
                    </a:ext>
                  </a:extLst>
                </p14:cNvPr>
                <p14:cNvContentPartPr/>
                <p14:nvPr/>
              </p14:nvContentPartPr>
              <p14:xfrm>
                <a:off x="7208665" y="6923594"/>
                <a:ext cx="325440" cy="125640"/>
              </p14:xfrm>
            </p:contentPart>
          </mc:Choice>
          <mc:Fallback xmlns="">
            <p:pic>
              <p:nvPicPr>
                <p:cNvPr id="179" name="Entrada de lápiz 178">
                  <a:extLst>
                    <a:ext uri="{FF2B5EF4-FFF2-40B4-BE49-F238E27FC236}">
                      <a16:creationId xmlns:a16="http://schemas.microsoft.com/office/drawing/2014/main" id="{73FD16CD-33AA-46EB-8FC2-71D760CA19BC}"/>
                    </a:ext>
                  </a:extLst>
                </p:cNvPr>
                <p:cNvPicPr/>
                <p:nvPr/>
              </p:nvPicPr>
              <p:blipFill>
                <a:blip r:embed="rId287"/>
                <a:stretch>
                  <a:fillRect/>
                </a:stretch>
              </p:blipFill>
              <p:spPr>
                <a:xfrm>
                  <a:off x="7204345" y="6919274"/>
                  <a:ext cx="33408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288">
              <p14:nvContentPartPr>
                <p14:cNvPr id="180" name="Entrada de lápiz 179">
                  <a:extLst>
                    <a:ext uri="{FF2B5EF4-FFF2-40B4-BE49-F238E27FC236}">
                      <a16:creationId xmlns:a16="http://schemas.microsoft.com/office/drawing/2014/main" id="{1E063DC5-C2D0-41E0-8AD1-6F2FA303432D}"/>
                    </a:ext>
                  </a:extLst>
                </p14:cNvPr>
                <p14:cNvContentPartPr/>
                <p14:nvPr/>
              </p14:nvContentPartPr>
              <p14:xfrm>
                <a:off x="7611145" y="6923594"/>
                <a:ext cx="301680" cy="126720"/>
              </p14:xfrm>
            </p:contentPart>
          </mc:Choice>
          <mc:Fallback xmlns="">
            <p:pic>
              <p:nvPicPr>
                <p:cNvPr id="180" name="Entrada de lápiz 179">
                  <a:extLst>
                    <a:ext uri="{FF2B5EF4-FFF2-40B4-BE49-F238E27FC236}">
                      <a16:creationId xmlns:a16="http://schemas.microsoft.com/office/drawing/2014/main" id="{1E063DC5-C2D0-41E0-8AD1-6F2FA303432D}"/>
                    </a:ext>
                  </a:extLst>
                </p:cNvPr>
                <p:cNvPicPr/>
                <p:nvPr/>
              </p:nvPicPr>
              <p:blipFill>
                <a:blip r:embed="rId289"/>
                <a:stretch>
                  <a:fillRect/>
                </a:stretch>
              </p:blipFill>
              <p:spPr>
                <a:xfrm>
                  <a:off x="7606825" y="6919274"/>
                  <a:ext cx="31032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290">
              <p14:nvContentPartPr>
                <p14:cNvPr id="181" name="Entrada de lápiz 180">
                  <a:extLst>
                    <a:ext uri="{FF2B5EF4-FFF2-40B4-BE49-F238E27FC236}">
                      <a16:creationId xmlns:a16="http://schemas.microsoft.com/office/drawing/2014/main" id="{F7D1DB55-6F10-4EFA-9C47-7F3D9B358153}"/>
                    </a:ext>
                  </a:extLst>
                </p14:cNvPr>
                <p14:cNvContentPartPr/>
                <p14:nvPr/>
              </p14:nvContentPartPr>
              <p14:xfrm>
                <a:off x="7923625" y="6891554"/>
                <a:ext cx="107640" cy="139320"/>
              </p14:xfrm>
            </p:contentPart>
          </mc:Choice>
          <mc:Fallback xmlns="">
            <p:pic>
              <p:nvPicPr>
                <p:cNvPr id="181" name="Entrada de lápiz 180">
                  <a:extLst>
                    <a:ext uri="{FF2B5EF4-FFF2-40B4-BE49-F238E27FC236}">
                      <a16:creationId xmlns:a16="http://schemas.microsoft.com/office/drawing/2014/main" id="{F7D1DB55-6F10-4EFA-9C47-7F3D9B358153}"/>
                    </a:ext>
                  </a:extLst>
                </p:cNvPr>
                <p:cNvPicPr/>
                <p:nvPr/>
              </p:nvPicPr>
              <p:blipFill>
                <a:blip r:embed="rId291"/>
                <a:stretch>
                  <a:fillRect/>
                </a:stretch>
              </p:blipFill>
              <p:spPr>
                <a:xfrm>
                  <a:off x="7919305" y="6887234"/>
                  <a:ext cx="11628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292">
              <p14:nvContentPartPr>
                <p14:cNvPr id="182" name="Entrada de lápiz 181">
                  <a:extLst>
                    <a:ext uri="{FF2B5EF4-FFF2-40B4-BE49-F238E27FC236}">
                      <a16:creationId xmlns:a16="http://schemas.microsoft.com/office/drawing/2014/main" id="{CBE6DAC2-4A47-4309-96B5-2C694A6AD9CA}"/>
                    </a:ext>
                  </a:extLst>
                </p14:cNvPr>
                <p14:cNvContentPartPr/>
                <p14:nvPr/>
              </p14:nvContentPartPr>
              <p14:xfrm>
                <a:off x="7723105" y="6852674"/>
                <a:ext cx="181440" cy="360"/>
              </p14:xfrm>
            </p:contentPart>
          </mc:Choice>
          <mc:Fallback xmlns="">
            <p:pic>
              <p:nvPicPr>
                <p:cNvPr id="182" name="Entrada de lápiz 181">
                  <a:extLst>
                    <a:ext uri="{FF2B5EF4-FFF2-40B4-BE49-F238E27FC236}">
                      <a16:creationId xmlns:a16="http://schemas.microsoft.com/office/drawing/2014/main" id="{CBE6DAC2-4A47-4309-96B5-2C694A6AD9CA}"/>
                    </a:ext>
                  </a:extLst>
                </p:cNvPr>
                <p:cNvPicPr/>
                <p:nvPr/>
              </p:nvPicPr>
              <p:blipFill>
                <a:blip r:embed="rId293"/>
                <a:stretch>
                  <a:fillRect/>
                </a:stretch>
              </p:blipFill>
              <p:spPr>
                <a:xfrm>
                  <a:off x="7718785" y="6848354"/>
                  <a:ext cx="190080" cy="9000"/>
                </a:xfrm>
                <a:prstGeom prst="rect">
                  <a:avLst/>
                </a:prstGeom>
              </p:spPr>
            </p:pic>
          </mc:Fallback>
        </mc:AlternateContent>
      </p:grpSp>
      <p:grpSp>
        <p:nvGrpSpPr>
          <p:cNvPr id="234" name="Grupo 233">
            <a:extLst>
              <a:ext uri="{FF2B5EF4-FFF2-40B4-BE49-F238E27FC236}">
                <a16:creationId xmlns:a16="http://schemas.microsoft.com/office/drawing/2014/main" id="{EBC2CE1C-80AB-4AEC-A738-683227080914}"/>
              </a:ext>
            </a:extLst>
          </p:cNvPr>
          <p:cNvGrpSpPr/>
          <p:nvPr/>
        </p:nvGrpSpPr>
        <p:grpSpPr>
          <a:xfrm>
            <a:off x="8665585" y="6168314"/>
            <a:ext cx="1136160" cy="408240"/>
            <a:chOff x="8665585" y="6168314"/>
            <a:chExt cx="1136160" cy="408240"/>
          </a:xfrm>
        </p:grpSpPr>
        <mc:AlternateContent xmlns:mc="http://schemas.openxmlformats.org/markup-compatibility/2006" xmlns:p14="http://schemas.microsoft.com/office/powerpoint/2010/main">
          <mc:Choice Requires="p14">
            <p:contentPart p14:bwMode="auto" r:id="rId294">
              <p14:nvContentPartPr>
                <p14:cNvPr id="227" name="Entrada de lápiz 226">
                  <a:extLst>
                    <a:ext uri="{FF2B5EF4-FFF2-40B4-BE49-F238E27FC236}">
                      <a16:creationId xmlns:a16="http://schemas.microsoft.com/office/drawing/2014/main" id="{17ECE826-6262-4A57-BD29-9C3B5D1DE3D0}"/>
                    </a:ext>
                  </a:extLst>
                </p14:cNvPr>
                <p14:cNvContentPartPr/>
                <p14:nvPr/>
              </p14:nvContentPartPr>
              <p14:xfrm>
                <a:off x="8724985" y="6315554"/>
                <a:ext cx="198720" cy="128520"/>
              </p14:xfrm>
            </p:contentPart>
          </mc:Choice>
          <mc:Fallback xmlns="">
            <p:pic>
              <p:nvPicPr>
                <p:cNvPr id="227" name="Entrada de lápiz 226">
                  <a:extLst>
                    <a:ext uri="{FF2B5EF4-FFF2-40B4-BE49-F238E27FC236}">
                      <a16:creationId xmlns:a16="http://schemas.microsoft.com/office/drawing/2014/main" id="{17ECE826-6262-4A57-BD29-9C3B5D1DE3D0}"/>
                    </a:ext>
                  </a:extLst>
                </p:cNvPr>
                <p:cNvPicPr/>
                <p:nvPr/>
              </p:nvPicPr>
              <p:blipFill>
                <a:blip r:embed="rId295"/>
                <a:stretch>
                  <a:fillRect/>
                </a:stretch>
              </p:blipFill>
              <p:spPr>
                <a:xfrm>
                  <a:off x="8720665" y="6311234"/>
                  <a:ext cx="207360" cy="137160"/>
                </a:xfrm>
                <a:prstGeom prst="rect">
                  <a:avLst/>
                </a:prstGeom>
              </p:spPr>
            </p:pic>
          </mc:Fallback>
        </mc:AlternateContent>
        <mc:AlternateContent xmlns:mc="http://schemas.openxmlformats.org/markup-compatibility/2006" xmlns:p14="http://schemas.microsoft.com/office/powerpoint/2010/main">
          <mc:Choice Requires="p14">
            <p:contentPart p14:bwMode="auto" r:id="rId296">
              <p14:nvContentPartPr>
                <p14:cNvPr id="228" name="Entrada de lápiz 227">
                  <a:extLst>
                    <a:ext uri="{FF2B5EF4-FFF2-40B4-BE49-F238E27FC236}">
                      <a16:creationId xmlns:a16="http://schemas.microsoft.com/office/drawing/2014/main" id="{E123CEAA-207F-4FB3-8D07-07B33C9D4FD4}"/>
                    </a:ext>
                  </a:extLst>
                </p14:cNvPr>
                <p14:cNvContentPartPr/>
                <p14:nvPr/>
              </p14:nvContentPartPr>
              <p14:xfrm>
                <a:off x="8933425" y="6305114"/>
                <a:ext cx="166320" cy="108720"/>
              </p14:xfrm>
            </p:contentPart>
          </mc:Choice>
          <mc:Fallback xmlns="">
            <p:pic>
              <p:nvPicPr>
                <p:cNvPr id="228" name="Entrada de lápiz 227">
                  <a:extLst>
                    <a:ext uri="{FF2B5EF4-FFF2-40B4-BE49-F238E27FC236}">
                      <a16:creationId xmlns:a16="http://schemas.microsoft.com/office/drawing/2014/main" id="{E123CEAA-207F-4FB3-8D07-07B33C9D4FD4}"/>
                    </a:ext>
                  </a:extLst>
                </p:cNvPr>
                <p:cNvPicPr/>
                <p:nvPr/>
              </p:nvPicPr>
              <p:blipFill>
                <a:blip r:embed="rId297"/>
                <a:stretch>
                  <a:fillRect/>
                </a:stretch>
              </p:blipFill>
              <p:spPr>
                <a:xfrm>
                  <a:off x="8929105" y="6300794"/>
                  <a:ext cx="174960" cy="117360"/>
                </a:xfrm>
                <a:prstGeom prst="rect">
                  <a:avLst/>
                </a:prstGeom>
              </p:spPr>
            </p:pic>
          </mc:Fallback>
        </mc:AlternateContent>
        <mc:AlternateContent xmlns:mc="http://schemas.openxmlformats.org/markup-compatibility/2006" xmlns:p14="http://schemas.microsoft.com/office/powerpoint/2010/main">
          <mc:Choice Requires="p14">
            <p:contentPart p14:bwMode="auto" r:id="rId298">
              <p14:nvContentPartPr>
                <p14:cNvPr id="229" name="Entrada de lápiz 228">
                  <a:extLst>
                    <a:ext uri="{FF2B5EF4-FFF2-40B4-BE49-F238E27FC236}">
                      <a16:creationId xmlns:a16="http://schemas.microsoft.com/office/drawing/2014/main" id="{562DBFB7-C40F-4A6F-A384-CE4C04252C5F}"/>
                    </a:ext>
                  </a:extLst>
                </p14:cNvPr>
                <p14:cNvContentPartPr/>
                <p14:nvPr/>
              </p14:nvContentPartPr>
              <p14:xfrm>
                <a:off x="9117025" y="6272354"/>
                <a:ext cx="173880" cy="161640"/>
              </p14:xfrm>
            </p:contentPart>
          </mc:Choice>
          <mc:Fallback xmlns="">
            <p:pic>
              <p:nvPicPr>
                <p:cNvPr id="229" name="Entrada de lápiz 228">
                  <a:extLst>
                    <a:ext uri="{FF2B5EF4-FFF2-40B4-BE49-F238E27FC236}">
                      <a16:creationId xmlns:a16="http://schemas.microsoft.com/office/drawing/2014/main" id="{562DBFB7-C40F-4A6F-A384-CE4C04252C5F}"/>
                    </a:ext>
                  </a:extLst>
                </p:cNvPr>
                <p:cNvPicPr/>
                <p:nvPr/>
              </p:nvPicPr>
              <p:blipFill>
                <a:blip r:embed="rId299"/>
                <a:stretch>
                  <a:fillRect/>
                </a:stretch>
              </p:blipFill>
              <p:spPr>
                <a:xfrm>
                  <a:off x="9112705" y="6268034"/>
                  <a:ext cx="182520" cy="170280"/>
                </a:xfrm>
                <a:prstGeom prst="rect">
                  <a:avLst/>
                </a:prstGeom>
              </p:spPr>
            </p:pic>
          </mc:Fallback>
        </mc:AlternateContent>
        <mc:AlternateContent xmlns:mc="http://schemas.openxmlformats.org/markup-compatibility/2006" xmlns:p14="http://schemas.microsoft.com/office/powerpoint/2010/main">
          <mc:Choice Requires="p14">
            <p:contentPart p14:bwMode="auto" r:id="rId300">
              <p14:nvContentPartPr>
                <p14:cNvPr id="230" name="Entrada de lápiz 229">
                  <a:extLst>
                    <a:ext uri="{FF2B5EF4-FFF2-40B4-BE49-F238E27FC236}">
                      <a16:creationId xmlns:a16="http://schemas.microsoft.com/office/drawing/2014/main" id="{E94604A2-E9A5-4417-88A6-6CC33DAB190C}"/>
                    </a:ext>
                  </a:extLst>
                </p14:cNvPr>
                <p14:cNvContentPartPr/>
                <p14:nvPr/>
              </p14:nvContentPartPr>
              <p14:xfrm>
                <a:off x="9248785" y="6283874"/>
                <a:ext cx="148680" cy="114480"/>
              </p14:xfrm>
            </p:contentPart>
          </mc:Choice>
          <mc:Fallback xmlns="">
            <p:pic>
              <p:nvPicPr>
                <p:cNvPr id="230" name="Entrada de lápiz 229">
                  <a:extLst>
                    <a:ext uri="{FF2B5EF4-FFF2-40B4-BE49-F238E27FC236}">
                      <a16:creationId xmlns:a16="http://schemas.microsoft.com/office/drawing/2014/main" id="{E94604A2-E9A5-4417-88A6-6CC33DAB190C}"/>
                    </a:ext>
                  </a:extLst>
                </p:cNvPr>
                <p:cNvPicPr/>
                <p:nvPr/>
              </p:nvPicPr>
              <p:blipFill>
                <a:blip r:embed="rId301"/>
                <a:stretch>
                  <a:fillRect/>
                </a:stretch>
              </p:blipFill>
              <p:spPr>
                <a:xfrm>
                  <a:off x="9244465" y="6279554"/>
                  <a:ext cx="157320" cy="123120"/>
                </a:xfrm>
                <a:prstGeom prst="rect">
                  <a:avLst/>
                </a:prstGeom>
              </p:spPr>
            </p:pic>
          </mc:Fallback>
        </mc:AlternateContent>
        <mc:AlternateContent xmlns:mc="http://schemas.openxmlformats.org/markup-compatibility/2006" xmlns:p14="http://schemas.microsoft.com/office/powerpoint/2010/main">
          <mc:Choice Requires="p14">
            <p:contentPart p14:bwMode="auto" r:id="rId302">
              <p14:nvContentPartPr>
                <p14:cNvPr id="231" name="Entrada de lápiz 230">
                  <a:extLst>
                    <a:ext uri="{FF2B5EF4-FFF2-40B4-BE49-F238E27FC236}">
                      <a16:creationId xmlns:a16="http://schemas.microsoft.com/office/drawing/2014/main" id="{44414791-8C11-4F33-80EB-0DF015F2B8A7}"/>
                    </a:ext>
                  </a:extLst>
                </p14:cNvPr>
                <p14:cNvContentPartPr/>
                <p14:nvPr/>
              </p14:nvContentPartPr>
              <p14:xfrm>
                <a:off x="9452185" y="6200714"/>
                <a:ext cx="173520" cy="97200"/>
              </p14:xfrm>
            </p:contentPart>
          </mc:Choice>
          <mc:Fallback xmlns="">
            <p:pic>
              <p:nvPicPr>
                <p:cNvPr id="231" name="Entrada de lápiz 230">
                  <a:extLst>
                    <a:ext uri="{FF2B5EF4-FFF2-40B4-BE49-F238E27FC236}">
                      <a16:creationId xmlns:a16="http://schemas.microsoft.com/office/drawing/2014/main" id="{44414791-8C11-4F33-80EB-0DF015F2B8A7}"/>
                    </a:ext>
                  </a:extLst>
                </p:cNvPr>
                <p:cNvPicPr/>
                <p:nvPr/>
              </p:nvPicPr>
              <p:blipFill>
                <a:blip r:embed="rId303"/>
                <a:stretch>
                  <a:fillRect/>
                </a:stretch>
              </p:blipFill>
              <p:spPr>
                <a:xfrm>
                  <a:off x="9447865" y="6196394"/>
                  <a:ext cx="182160" cy="105840"/>
                </a:xfrm>
                <a:prstGeom prst="rect">
                  <a:avLst/>
                </a:prstGeom>
              </p:spPr>
            </p:pic>
          </mc:Fallback>
        </mc:AlternateContent>
        <mc:AlternateContent xmlns:mc="http://schemas.openxmlformats.org/markup-compatibility/2006" xmlns:p14="http://schemas.microsoft.com/office/powerpoint/2010/main">
          <mc:Choice Requires="p14">
            <p:contentPart p14:bwMode="auto" r:id="rId304">
              <p14:nvContentPartPr>
                <p14:cNvPr id="232" name="Entrada de lápiz 231">
                  <a:extLst>
                    <a:ext uri="{FF2B5EF4-FFF2-40B4-BE49-F238E27FC236}">
                      <a16:creationId xmlns:a16="http://schemas.microsoft.com/office/drawing/2014/main" id="{C5CFB5A4-36E8-49A5-B4EE-FF9B1FB0FC8F}"/>
                    </a:ext>
                  </a:extLst>
                </p14:cNvPr>
                <p14:cNvContentPartPr/>
                <p14:nvPr/>
              </p14:nvContentPartPr>
              <p14:xfrm>
                <a:off x="9598345" y="6168314"/>
                <a:ext cx="155520" cy="210240"/>
              </p14:xfrm>
            </p:contentPart>
          </mc:Choice>
          <mc:Fallback xmlns="">
            <p:pic>
              <p:nvPicPr>
                <p:cNvPr id="232" name="Entrada de lápiz 231">
                  <a:extLst>
                    <a:ext uri="{FF2B5EF4-FFF2-40B4-BE49-F238E27FC236}">
                      <a16:creationId xmlns:a16="http://schemas.microsoft.com/office/drawing/2014/main" id="{C5CFB5A4-36E8-49A5-B4EE-FF9B1FB0FC8F}"/>
                    </a:ext>
                  </a:extLst>
                </p:cNvPr>
                <p:cNvPicPr/>
                <p:nvPr/>
              </p:nvPicPr>
              <p:blipFill>
                <a:blip r:embed="rId305"/>
                <a:stretch>
                  <a:fillRect/>
                </a:stretch>
              </p:blipFill>
              <p:spPr>
                <a:xfrm>
                  <a:off x="9594025" y="6163994"/>
                  <a:ext cx="164160" cy="218880"/>
                </a:xfrm>
                <a:prstGeom prst="rect">
                  <a:avLst/>
                </a:prstGeom>
              </p:spPr>
            </p:pic>
          </mc:Fallback>
        </mc:AlternateContent>
        <mc:AlternateContent xmlns:mc="http://schemas.openxmlformats.org/markup-compatibility/2006" xmlns:p14="http://schemas.microsoft.com/office/powerpoint/2010/main">
          <mc:Choice Requires="p14">
            <p:contentPart p14:bwMode="auto" r:id="rId306">
              <p14:nvContentPartPr>
                <p14:cNvPr id="233" name="Entrada de lápiz 232">
                  <a:extLst>
                    <a:ext uri="{FF2B5EF4-FFF2-40B4-BE49-F238E27FC236}">
                      <a16:creationId xmlns:a16="http://schemas.microsoft.com/office/drawing/2014/main" id="{2B4B62DE-6081-4FA8-9700-6BD3EB05BE95}"/>
                    </a:ext>
                  </a:extLst>
                </p14:cNvPr>
                <p14:cNvContentPartPr/>
                <p14:nvPr/>
              </p14:nvContentPartPr>
              <p14:xfrm>
                <a:off x="8665585" y="6501314"/>
                <a:ext cx="1136160" cy="75240"/>
              </p14:xfrm>
            </p:contentPart>
          </mc:Choice>
          <mc:Fallback xmlns="">
            <p:pic>
              <p:nvPicPr>
                <p:cNvPr id="233" name="Entrada de lápiz 232">
                  <a:extLst>
                    <a:ext uri="{FF2B5EF4-FFF2-40B4-BE49-F238E27FC236}">
                      <a16:creationId xmlns:a16="http://schemas.microsoft.com/office/drawing/2014/main" id="{2B4B62DE-6081-4FA8-9700-6BD3EB05BE95}"/>
                    </a:ext>
                  </a:extLst>
                </p:cNvPr>
                <p:cNvPicPr/>
                <p:nvPr/>
              </p:nvPicPr>
              <p:blipFill>
                <a:blip r:embed="rId307"/>
                <a:stretch>
                  <a:fillRect/>
                </a:stretch>
              </p:blipFill>
              <p:spPr>
                <a:xfrm>
                  <a:off x="8661265" y="6496994"/>
                  <a:ext cx="1144800" cy="83880"/>
                </a:xfrm>
                <a:prstGeom prst="rect">
                  <a:avLst/>
                </a:prstGeom>
              </p:spPr>
            </p:pic>
          </mc:Fallback>
        </mc:AlternateContent>
      </p:grpSp>
      <p:grpSp>
        <p:nvGrpSpPr>
          <p:cNvPr id="262" name="Grupo 261">
            <a:extLst>
              <a:ext uri="{FF2B5EF4-FFF2-40B4-BE49-F238E27FC236}">
                <a16:creationId xmlns:a16="http://schemas.microsoft.com/office/drawing/2014/main" id="{03441B29-98D7-4160-A664-F5EB4879264A}"/>
              </a:ext>
            </a:extLst>
          </p:cNvPr>
          <p:cNvGrpSpPr/>
          <p:nvPr/>
        </p:nvGrpSpPr>
        <p:grpSpPr>
          <a:xfrm>
            <a:off x="9981385" y="6021794"/>
            <a:ext cx="2074320" cy="1000080"/>
            <a:chOff x="9981385" y="6021794"/>
            <a:chExt cx="2074320" cy="1000080"/>
          </a:xfrm>
        </p:grpSpPr>
        <mc:AlternateContent xmlns:mc="http://schemas.openxmlformats.org/markup-compatibility/2006" xmlns:p14="http://schemas.microsoft.com/office/powerpoint/2010/main">
          <mc:Choice Requires="p14">
            <p:contentPart p14:bwMode="auto" r:id="rId308">
              <p14:nvContentPartPr>
                <p14:cNvPr id="235" name="Entrada de lápiz 234">
                  <a:extLst>
                    <a:ext uri="{FF2B5EF4-FFF2-40B4-BE49-F238E27FC236}">
                      <a16:creationId xmlns:a16="http://schemas.microsoft.com/office/drawing/2014/main" id="{04445B7E-6109-43BC-9A42-F90752E2D8EE}"/>
                    </a:ext>
                  </a:extLst>
                </p14:cNvPr>
                <p14:cNvContentPartPr/>
                <p14:nvPr/>
              </p14:nvContentPartPr>
              <p14:xfrm>
                <a:off x="9981385" y="6272354"/>
                <a:ext cx="213840" cy="187200"/>
              </p14:xfrm>
            </p:contentPart>
          </mc:Choice>
          <mc:Fallback xmlns="">
            <p:pic>
              <p:nvPicPr>
                <p:cNvPr id="235" name="Entrada de lápiz 234">
                  <a:extLst>
                    <a:ext uri="{FF2B5EF4-FFF2-40B4-BE49-F238E27FC236}">
                      <a16:creationId xmlns:a16="http://schemas.microsoft.com/office/drawing/2014/main" id="{04445B7E-6109-43BC-9A42-F90752E2D8EE}"/>
                    </a:ext>
                  </a:extLst>
                </p:cNvPr>
                <p:cNvPicPr/>
                <p:nvPr/>
              </p:nvPicPr>
              <p:blipFill>
                <a:blip r:embed="rId309"/>
                <a:stretch>
                  <a:fillRect/>
                </a:stretch>
              </p:blipFill>
              <p:spPr>
                <a:xfrm>
                  <a:off x="9977065" y="6268034"/>
                  <a:ext cx="222480" cy="195840"/>
                </a:xfrm>
                <a:prstGeom prst="rect">
                  <a:avLst/>
                </a:prstGeom>
              </p:spPr>
            </p:pic>
          </mc:Fallback>
        </mc:AlternateContent>
        <mc:AlternateContent xmlns:mc="http://schemas.openxmlformats.org/markup-compatibility/2006" xmlns:p14="http://schemas.microsoft.com/office/powerpoint/2010/main">
          <mc:Choice Requires="p14">
            <p:contentPart p14:bwMode="auto" r:id="rId310">
              <p14:nvContentPartPr>
                <p14:cNvPr id="236" name="Entrada de lápiz 235">
                  <a:extLst>
                    <a:ext uri="{FF2B5EF4-FFF2-40B4-BE49-F238E27FC236}">
                      <a16:creationId xmlns:a16="http://schemas.microsoft.com/office/drawing/2014/main" id="{95712745-F9F5-4644-AFAB-CA3823026C88}"/>
                    </a:ext>
                  </a:extLst>
                </p14:cNvPr>
                <p14:cNvContentPartPr/>
                <p14:nvPr/>
              </p14:nvContentPartPr>
              <p14:xfrm>
                <a:off x="10226185" y="6347954"/>
                <a:ext cx="41040" cy="60480"/>
              </p14:xfrm>
            </p:contentPart>
          </mc:Choice>
          <mc:Fallback xmlns="">
            <p:pic>
              <p:nvPicPr>
                <p:cNvPr id="236" name="Entrada de lápiz 235">
                  <a:extLst>
                    <a:ext uri="{FF2B5EF4-FFF2-40B4-BE49-F238E27FC236}">
                      <a16:creationId xmlns:a16="http://schemas.microsoft.com/office/drawing/2014/main" id="{95712745-F9F5-4644-AFAB-CA3823026C88}"/>
                    </a:ext>
                  </a:extLst>
                </p:cNvPr>
                <p:cNvPicPr/>
                <p:nvPr/>
              </p:nvPicPr>
              <p:blipFill>
                <a:blip r:embed="rId311"/>
                <a:stretch>
                  <a:fillRect/>
                </a:stretch>
              </p:blipFill>
              <p:spPr>
                <a:xfrm>
                  <a:off x="10221865" y="6343634"/>
                  <a:ext cx="49680" cy="69120"/>
                </a:xfrm>
                <a:prstGeom prst="rect">
                  <a:avLst/>
                </a:prstGeom>
              </p:spPr>
            </p:pic>
          </mc:Fallback>
        </mc:AlternateContent>
        <mc:AlternateContent xmlns:mc="http://schemas.openxmlformats.org/markup-compatibility/2006" xmlns:p14="http://schemas.microsoft.com/office/powerpoint/2010/main">
          <mc:Choice Requires="p14">
            <p:contentPart p14:bwMode="auto" r:id="rId312">
              <p14:nvContentPartPr>
                <p14:cNvPr id="237" name="Entrada de lápiz 236">
                  <a:extLst>
                    <a:ext uri="{FF2B5EF4-FFF2-40B4-BE49-F238E27FC236}">
                      <a16:creationId xmlns:a16="http://schemas.microsoft.com/office/drawing/2014/main" id="{CACAA22F-01E2-4C56-90E3-1F7D8F48C91B}"/>
                    </a:ext>
                  </a:extLst>
                </p14:cNvPr>
                <p14:cNvContentPartPr/>
                <p14:nvPr/>
              </p14:nvContentPartPr>
              <p14:xfrm>
                <a:off x="10280545" y="6274154"/>
                <a:ext cx="19440" cy="11160"/>
              </p14:xfrm>
            </p:contentPart>
          </mc:Choice>
          <mc:Fallback xmlns="">
            <p:pic>
              <p:nvPicPr>
                <p:cNvPr id="237" name="Entrada de lápiz 236">
                  <a:extLst>
                    <a:ext uri="{FF2B5EF4-FFF2-40B4-BE49-F238E27FC236}">
                      <a16:creationId xmlns:a16="http://schemas.microsoft.com/office/drawing/2014/main" id="{CACAA22F-01E2-4C56-90E3-1F7D8F48C91B}"/>
                    </a:ext>
                  </a:extLst>
                </p:cNvPr>
                <p:cNvPicPr/>
                <p:nvPr/>
              </p:nvPicPr>
              <p:blipFill>
                <a:blip r:embed="rId313"/>
                <a:stretch>
                  <a:fillRect/>
                </a:stretch>
              </p:blipFill>
              <p:spPr>
                <a:xfrm>
                  <a:off x="10276225" y="6269834"/>
                  <a:ext cx="2808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14">
              <p14:nvContentPartPr>
                <p14:cNvPr id="238" name="Entrada de lápiz 237">
                  <a:extLst>
                    <a:ext uri="{FF2B5EF4-FFF2-40B4-BE49-F238E27FC236}">
                      <a16:creationId xmlns:a16="http://schemas.microsoft.com/office/drawing/2014/main" id="{940F1E36-C2E6-4C29-BD2B-8576F8BEC541}"/>
                    </a:ext>
                  </a:extLst>
                </p14:cNvPr>
                <p14:cNvContentPartPr/>
                <p14:nvPr/>
              </p14:nvContentPartPr>
              <p14:xfrm>
                <a:off x="10332385" y="6334994"/>
                <a:ext cx="124560" cy="91440"/>
              </p14:xfrm>
            </p:contentPart>
          </mc:Choice>
          <mc:Fallback xmlns="">
            <p:pic>
              <p:nvPicPr>
                <p:cNvPr id="238" name="Entrada de lápiz 237">
                  <a:extLst>
                    <a:ext uri="{FF2B5EF4-FFF2-40B4-BE49-F238E27FC236}">
                      <a16:creationId xmlns:a16="http://schemas.microsoft.com/office/drawing/2014/main" id="{940F1E36-C2E6-4C29-BD2B-8576F8BEC541}"/>
                    </a:ext>
                  </a:extLst>
                </p:cNvPr>
                <p:cNvPicPr/>
                <p:nvPr/>
              </p:nvPicPr>
              <p:blipFill>
                <a:blip r:embed="rId315"/>
                <a:stretch>
                  <a:fillRect/>
                </a:stretch>
              </p:blipFill>
              <p:spPr>
                <a:xfrm>
                  <a:off x="10328065" y="6330674"/>
                  <a:ext cx="133200" cy="100080"/>
                </a:xfrm>
                <a:prstGeom prst="rect">
                  <a:avLst/>
                </a:prstGeom>
              </p:spPr>
            </p:pic>
          </mc:Fallback>
        </mc:AlternateContent>
        <mc:AlternateContent xmlns:mc="http://schemas.openxmlformats.org/markup-compatibility/2006" xmlns:p14="http://schemas.microsoft.com/office/powerpoint/2010/main">
          <mc:Choice Requires="p14">
            <p:contentPart p14:bwMode="auto" r:id="rId316">
              <p14:nvContentPartPr>
                <p14:cNvPr id="239" name="Entrada de lápiz 238">
                  <a:extLst>
                    <a:ext uri="{FF2B5EF4-FFF2-40B4-BE49-F238E27FC236}">
                      <a16:creationId xmlns:a16="http://schemas.microsoft.com/office/drawing/2014/main" id="{6728EA55-91D8-4665-BC72-87115E4B9C7D}"/>
                    </a:ext>
                  </a:extLst>
                </p14:cNvPr>
                <p14:cNvContentPartPr/>
                <p14:nvPr/>
              </p14:nvContentPartPr>
              <p14:xfrm>
                <a:off x="10413385" y="6284954"/>
                <a:ext cx="192240" cy="131760"/>
              </p14:xfrm>
            </p:contentPart>
          </mc:Choice>
          <mc:Fallback xmlns="">
            <p:pic>
              <p:nvPicPr>
                <p:cNvPr id="239" name="Entrada de lápiz 238">
                  <a:extLst>
                    <a:ext uri="{FF2B5EF4-FFF2-40B4-BE49-F238E27FC236}">
                      <a16:creationId xmlns:a16="http://schemas.microsoft.com/office/drawing/2014/main" id="{6728EA55-91D8-4665-BC72-87115E4B9C7D}"/>
                    </a:ext>
                  </a:extLst>
                </p:cNvPr>
                <p:cNvPicPr/>
                <p:nvPr/>
              </p:nvPicPr>
              <p:blipFill>
                <a:blip r:embed="rId317"/>
                <a:stretch>
                  <a:fillRect/>
                </a:stretch>
              </p:blipFill>
              <p:spPr>
                <a:xfrm>
                  <a:off x="10409065" y="6280634"/>
                  <a:ext cx="200880" cy="140400"/>
                </a:xfrm>
                <a:prstGeom prst="rect">
                  <a:avLst/>
                </a:prstGeom>
              </p:spPr>
            </p:pic>
          </mc:Fallback>
        </mc:AlternateContent>
        <mc:AlternateContent xmlns:mc="http://schemas.openxmlformats.org/markup-compatibility/2006" xmlns:p14="http://schemas.microsoft.com/office/powerpoint/2010/main">
          <mc:Choice Requires="p14">
            <p:contentPart p14:bwMode="auto" r:id="rId318">
              <p14:nvContentPartPr>
                <p14:cNvPr id="240" name="Entrada de lápiz 239">
                  <a:extLst>
                    <a:ext uri="{FF2B5EF4-FFF2-40B4-BE49-F238E27FC236}">
                      <a16:creationId xmlns:a16="http://schemas.microsoft.com/office/drawing/2014/main" id="{3DAC62A7-4E9B-4CA6-90A8-22AD22F8A83F}"/>
                    </a:ext>
                  </a:extLst>
                </p14:cNvPr>
                <p14:cNvContentPartPr/>
                <p14:nvPr/>
              </p14:nvContentPartPr>
              <p14:xfrm>
                <a:off x="10564585" y="6284954"/>
                <a:ext cx="163800" cy="102960"/>
              </p14:xfrm>
            </p:contentPart>
          </mc:Choice>
          <mc:Fallback xmlns="">
            <p:pic>
              <p:nvPicPr>
                <p:cNvPr id="240" name="Entrada de lápiz 239">
                  <a:extLst>
                    <a:ext uri="{FF2B5EF4-FFF2-40B4-BE49-F238E27FC236}">
                      <a16:creationId xmlns:a16="http://schemas.microsoft.com/office/drawing/2014/main" id="{3DAC62A7-4E9B-4CA6-90A8-22AD22F8A83F}"/>
                    </a:ext>
                  </a:extLst>
                </p:cNvPr>
                <p:cNvPicPr/>
                <p:nvPr/>
              </p:nvPicPr>
              <p:blipFill>
                <a:blip r:embed="rId319"/>
                <a:stretch>
                  <a:fillRect/>
                </a:stretch>
              </p:blipFill>
              <p:spPr>
                <a:xfrm>
                  <a:off x="10560265" y="6280634"/>
                  <a:ext cx="172440" cy="111600"/>
                </a:xfrm>
                <a:prstGeom prst="rect">
                  <a:avLst/>
                </a:prstGeom>
              </p:spPr>
            </p:pic>
          </mc:Fallback>
        </mc:AlternateContent>
        <mc:AlternateContent xmlns:mc="http://schemas.openxmlformats.org/markup-compatibility/2006" xmlns:p14="http://schemas.microsoft.com/office/powerpoint/2010/main">
          <mc:Choice Requires="p14">
            <p:contentPart p14:bwMode="auto" r:id="rId320">
              <p14:nvContentPartPr>
                <p14:cNvPr id="241" name="Entrada de lápiz 240">
                  <a:extLst>
                    <a:ext uri="{FF2B5EF4-FFF2-40B4-BE49-F238E27FC236}">
                      <a16:creationId xmlns:a16="http://schemas.microsoft.com/office/drawing/2014/main" id="{122DDCB5-5BCD-4A67-BEEC-7C714DAEC032}"/>
                    </a:ext>
                  </a:extLst>
                </p14:cNvPr>
                <p14:cNvContentPartPr/>
                <p14:nvPr/>
              </p14:nvContentPartPr>
              <p14:xfrm>
                <a:off x="10718665" y="6257954"/>
                <a:ext cx="218160" cy="144360"/>
              </p14:xfrm>
            </p:contentPart>
          </mc:Choice>
          <mc:Fallback xmlns="">
            <p:pic>
              <p:nvPicPr>
                <p:cNvPr id="241" name="Entrada de lápiz 240">
                  <a:extLst>
                    <a:ext uri="{FF2B5EF4-FFF2-40B4-BE49-F238E27FC236}">
                      <a16:creationId xmlns:a16="http://schemas.microsoft.com/office/drawing/2014/main" id="{122DDCB5-5BCD-4A67-BEEC-7C714DAEC032}"/>
                    </a:ext>
                  </a:extLst>
                </p:cNvPr>
                <p:cNvPicPr/>
                <p:nvPr/>
              </p:nvPicPr>
              <p:blipFill>
                <a:blip r:embed="rId321"/>
                <a:stretch>
                  <a:fillRect/>
                </a:stretch>
              </p:blipFill>
              <p:spPr>
                <a:xfrm>
                  <a:off x="10714345" y="6253634"/>
                  <a:ext cx="226800" cy="153000"/>
                </a:xfrm>
                <a:prstGeom prst="rect">
                  <a:avLst/>
                </a:prstGeom>
              </p:spPr>
            </p:pic>
          </mc:Fallback>
        </mc:AlternateContent>
        <mc:AlternateContent xmlns:mc="http://schemas.openxmlformats.org/markup-compatibility/2006" xmlns:p14="http://schemas.microsoft.com/office/powerpoint/2010/main">
          <mc:Choice Requires="p14">
            <p:contentPart p14:bwMode="auto" r:id="rId322">
              <p14:nvContentPartPr>
                <p14:cNvPr id="242" name="Entrada de lápiz 241">
                  <a:extLst>
                    <a:ext uri="{FF2B5EF4-FFF2-40B4-BE49-F238E27FC236}">
                      <a16:creationId xmlns:a16="http://schemas.microsoft.com/office/drawing/2014/main" id="{2041B7D3-5B6B-4D1C-BB72-C3092651DC10}"/>
                    </a:ext>
                  </a:extLst>
                </p14:cNvPr>
                <p14:cNvContentPartPr/>
                <p14:nvPr/>
              </p14:nvContentPartPr>
              <p14:xfrm>
                <a:off x="10950865" y="6021794"/>
                <a:ext cx="53640" cy="368640"/>
              </p14:xfrm>
            </p:contentPart>
          </mc:Choice>
          <mc:Fallback xmlns="">
            <p:pic>
              <p:nvPicPr>
                <p:cNvPr id="242" name="Entrada de lápiz 241">
                  <a:extLst>
                    <a:ext uri="{FF2B5EF4-FFF2-40B4-BE49-F238E27FC236}">
                      <a16:creationId xmlns:a16="http://schemas.microsoft.com/office/drawing/2014/main" id="{2041B7D3-5B6B-4D1C-BB72-C3092651DC10}"/>
                    </a:ext>
                  </a:extLst>
                </p:cNvPr>
                <p:cNvPicPr/>
                <p:nvPr/>
              </p:nvPicPr>
              <p:blipFill>
                <a:blip r:embed="rId323"/>
                <a:stretch>
                  <a:fillRect/>
                </a:stretch>
              </p:blipFill>
              <p:spPr>
                <a:xfrm>
                  <a:off x="10946545" y="6017474"/>
                  <a:ext cx="62280" cy="377280"/>
                </a:xfrm>
                <a:prstGeom prst="rect">
                  <a:avLst/>
                </a:prstGeom>
              </p:spPr>
            </p:pic>
          </mc:Fallback>
        </mc:AlternateContent>
        <mc:AlternateContent xmlns:mc="http://schemas.openxmlformats.org/markup-compatibility/2006" xmlns:p14="http://schemas.microsoft.com/office/powerpoint/2010/main">
          <mc:Choice Requires="p14">
            <p:contentPart p14:bwMode="auto" r:id="rId324">
              <p14:nvContentPartPr>
                <p14:cNvPr id="243" name="Entrada de lápiz 242">
                  <a:extLst>
                    <a:ext uri="{FF2B5EF4-FFF2-40B4-BE49-F238E27FC236}">
                      <a16:creationId xmlns:a16="http://schemas.microsoft.com/office/drawing/2014/main" id="{F675E98A-7E53-4F9A-808F-541FA68EC4C6}"/>
                    </a:ext>
                  </a:extLst>
                </p14:cNvPr>
                <p14:cNvContentPartPr/>
                <p14:nvPr/>
              </p14:nvContentPartPr>
              <p14:xfrm>
                <a:off x="10099825" y="6579074"/>
                <a:ext cx="13320" cy="202680"/>
              </p14:xfrm>
            </p:contentPart>
          </mc:Choice>
          <mc:Fallback xmlns="">
            <p:pic>
              <p:nvPicPr>
                <p:cNvPr id="243" name="Entrada de lápiz 242">
                  <a:extLst>
                    <a:ext uri="{FF2B5EF4-FFF2-40B4-BE49-F238E27FC236}">
                      <a16:creationId xmlns:a16="http://schemas.microsoft.com/office/drawing/2014/main" id="{F675E98A-7E53-4F9A-808F-541FA68EC4C6}"/>
                    </a:ext>
                  </a:extLst>
                </p:cNvPr>
                <p:cNvPicPr/>
                <p:nvPr/>
              </p:nvPicPr>
              <p:blipFill>
                <a:blip r:embed="rId325"/>
                <a:stretch>
                  <a:fillRect/>
                </a:stretch>
              </p:blipFill>
              <p:spPr>
                <a:xfrm>
                  <a:off x="10095505" y="6574754"/>
                  <a:ext cx="21960" cy="211320"/>
                </a:xfrm>
                <a:prstGeom prst="rect">
                  <a:avLst/>
                </a:prstGeom>
              </p:spPr>
            </p:pic>
          </mc:Fallback>
        </mc:AlternateContent>
        <mc:AlternateContent xmlns:mc="http://schemas.openxmlformats.org/markup-compatibility/2006" xmlns:p14="http://schemas.microsoft.com/office/powerpoint/2010/main">
          <mc:Choice Requires="p14">
            <p:contentPart p14:bwMode="auto" r:id="rId326">
              <p14:nvContentPartPr>
                <p14:cNvPr id="244" name="Entrada de lápiz 243">
                  <a:extLst>
                    <a:ext uri="{FF2B5EF4-FFF2-40B4-BE49-F238E27FC236}">
                      <a16:creationId xmlns:a16="http://schemas.microsoft.com/office/drawing/2014/main" id="{0F3C444F-A3B0-4BCB-9C26-986DDADAB4EF}"/>
                    </a:ext>
                  </a:extLst>
                </p14:cNvPr>
                <p14:cNvContentPartPr/>
                <p14:nvPr/>
              </p14:nvContentPartPr>
              <p14:xfrm>
                <a:off x="10064545" y="6558194"/>
                <a:ext cx="236880" cy="252720"/>
              </p14:xfrm>
            </p:contentPart>
          </mc:Choice>
          <mc:Fallback xmlns="">
            <p:pic>
              <p:nvPicPr>
                <p:cNvPr id="244" name="Entrada de lápiz 243">
                  <a:extLst>
                    <a:ext uri="{FF2B5EF4-FFF2-40B4-BE49-F238E27FC236}">
                      <a16:creationId xmlns:a16="http://schemas.microsoft.com/office/drawing/2014/main" id="{0F3C444F-A3B0-4BCB-9C26-986DDADAB4EF}"/>
                    </a:ext>
                  </a:extLst>
                </p:cNvPr>
                <p:cNvPicPr/>
                <p:nvPr/>
              </p:nvPicPr>
              <p:blipFill>
                <a:blip r:embed="rId327"/>
                <a:stretch>
                  <a:fillRect/>
                </a:stretch>
              </p:blipFill>
              <p:spPr>
                <a:xfrm>
                  <a:off x="10060225" y="6553874"/>
                  <a:ext cx="24552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328">
              <p14:nvContentPartPr>
                <p14:cNvPr id="245" name="Entrada de lápiz 244">
                  <a:extLst>
                    <a:ext uri="{FF2B5EF4-FFF2-40B4-BE49-F238E27FC236}">
                      <a16:creationId xmlns:a16="http://schemas.microsoft.com/office/drawing/2014/main" id="{9C92FEAE-C364-48EB-B5AC-28BE89CF3181}"/>
                    </a:ext>
                  </a:extLst>
                </p14:cNvPr>
                <p14:cNvContentPartPr/>
                <p14:nvPr/>
              </p14:nvContentPartPr>
              <p14:xfrm>
                <a:off x="10278385" y="6581594"/>
                <a:ext cx="330120" cy="126000"/>
              </p14:xfrm>
            </p:contentPart>
          </mc:Choice>
          <mc:Fallback xmlns="">
            <p:pic>
              <p:nvPicPr>
                <p:cNvPr id="245" name="Entrada de lápiz 244">
                  <a:extLst>
                    <a:ext uri="{FF2B5EF4-FFF2-40B4-BE49-F238E27FC236}">
                      <a16:creationId xmlns:a16="http://schemas.microsoft.com/office/drawing/2014/main" id="{9C92FEAE-C364-48EB-B5AC-28BE89CF3181}"/>
                    </a:ext>
                  </a:extLst>
                </p:cNvPr>
                <p:cNvPicPr/>
                <p:nvPr/>
              </p:nvPicPr>
              <p:blipFill>
                <a:blip r:embed="rId329"/>
                <a:stretch>
                  <a:fillRect/>
                </a:stretch>
              </p:blipFill>
              <p:spPr>
                <a:xfrm>
                  <a:off x="10274065" y="6577274"/>
                  <a:ext cx="338760" cy="134640"/>
                </a:xfrm>
                <a:prstGeom prst="rect">
                  <a:avLst/>
                </a:prstGeom>
              </p:spPr>
            </p:pic>
          </mc:Fallback>
        </mc:AlternateContent>
        <mc:AlternateContent xmlns:mc="http://schemas.openxmlformats.org/markup-compatibility/2006" xmlns:p14="http://schemas.microsoft.com/office/powerpoint/2010/main">
          <mc:Choice Requires="p14">
            <p:contentPart p14:bwMode="auto" r:id="rId330">
              <p14:nvContentPartPr>
                <p14:cNvPr id="246" name="Entrada de lápiz 245">
                  <a:extLst>
                    <a:ext uri="{FF2B5EF4-FFF2-40B4-BE49-F238E27FC236}">
                      <a16:creationId xmlns:a16="http://schemas.microsoft.com/office/drawing/2014/main" id="{A9FFFF9F-15DD-40BB-A417-50FAEA970764}"/>
                    </a:ext>
                  </a:extLst>
                </p14:cNvPr>
                <p14:cNvContentPartPr/>
                <p14:nvPr/>
              </p14:nvContentPartPr>
              <p14:xfrm>
                <a:off x="10645225" y="6542714"/>
                <a:ext cx="217440" cy="153720"/>
              </p14:xfrm>
            </p:contentPart>
          </mc:Choice>
          <mc:Fallback xmlns="">
            <p:pic>
              <p:nvPicPr>
                <p:cNvPr id="246" name="Entrada de lápiz 245">
                  <a:extLst>
                    <a:ext uri="{FF2B5EF4-FFF2-40B4-BE49-F238E27FC236}">
                      <a16:creationId xmlns:a16="http://schemas.microsoft.com/office/drawing/2014/main" id="{A9FFFF9F-15DD-40BB-A417-50FAEA970764}"/>
                    </a:ext>
                  </a:extLst>
                </p:cNvPr>
                <p:cNvPicPr/>
                <p:nvPr/>
              </p:nvPicPr>
              <p:blipFill>
                <a:blip r:embed="rId331"/>
                <a:stretch>
                  <a:fillRect/>
                </a:stretch>
              </p:blipFill>
              <p:spPr>
                <a:xfrm>
                  <a:off x="10640905" y="6538394"/>
                  <a:ext cx="226080" cy="162360"/>
                </a:xfrm>
                <a:prstGeom prst="rect">
                  <a:avLst/>
                </a:prstGeom>
              </p:spPr>
            </p:pic>
          </mc:Fallback>
        </mc:AlternateContent>
        <mc:AlternateContent xmlns:mc="http://schemas.openxmlformats.org/markup-compatibility/2006" xmlns:p14="http://schemas.microsoft.com/office/powerpoint/2010/main">
          <mc:Choice Requires="p14">
            <p:contentPart p14:bwMode="auto" r:id="rId332">
              <p14:nvContentPartPr>
                <p14:cNvPr id="247" name="Entrada de lápiz 246">
                  <a:extLst>
                    <a:ext uri="{FF2B5EF4-FFF2-40B4-BE49-F238E27FC236}">
                      <a16:creationId xmlns:a16="http://schemas.microsoft.com/office/drawing/2014/main" id="{567F7770-B5A9-4C78-8DDC-0435EFFD7986}"/>
                    </a:ext>
                  </a:extLst>
                </p14:cNvPr>
                <p14:cNvContentPartPr/>
                <p14:nvPr/>
              </p14:nvContentPartPr>
              <p14:xfrm>
                <a:off x="10886065" y="6329954"/>
                <a:ext cx="414000" cy="342360"/>
              </p14:xfrm>
            </p:contentPart>
          </mc:Choice>
          <mc:Fallback xmlns="">
            <p:pic>
              <p:nvPicPr>
                <p:cNvPr id="247" name="Entrada de lápiz 246">
                  <a:extLst>
                    <a:ext uri="{FF2B5EF4-FFF2-40B4-BE49-F238E27FC236}">
                      <a16:creationId xmlns:a16="http://schemas.microsoft.com/office/drawing/2014/main" id="{567F7770-B5A9-4C78-8DDC-0435EFFD7986}"/>
                    </a:ext>
                  </a:extLst>
                </p:cNvPr>
                <p:cNvPicPr/>
                <p:nvPr/>
              </p:nvPicPr>
              <p:blipFill>
                <a:blip r:embed="rId333"/>
                <a:stretch>
                  <a:fillRect/>
                </a:stretch>
              </p:blipFill>
              <p:spPr>
                <a:xfrm>
                  <a:off x="10881745" y="6325634"/>
                  <a:ext cx="422640" cy="351000"/>
                </a:xfrm>
                <a:prstGeom prst="rect">
                  <a:avLst/>
                </a:prstGeom>
              </p:spPr>
            </p:pic>
          </mc:Fallback>
        </mc:AlternateContent>
        <mc:AlternateContent xmlns:mc="http://schemas.openxmlformats.org/markup-compatibility/2006" xmlns:p14="http://schemas.microsoft.com/office/powerpoint/2010/main">
          <mc:Choice Requires="p14">
            <p:contentPart p14:bwMode="auto" r:id="rId334">
              <p14:nvContentPartPr>
                <p14:cNvPr id="248" name="Entrada de lápiz 247">
                  <a:extLst>
                    <a:ext uri="{FF2B5EF4-FFF2-40B4-BE49-F238E27FC236}">
                      <a16:creationId xmlns:a16="http://schemas.microsoft.com/office/drawing/2014/main" id="{A3829DD2-FA5B-4778-AF66-AD1B3D263E1A}"/>
                    </a:ext>
                  </a:extLst>
                </p14:cNvPr>
                <p14:cNvContentPartPr/>
                <p14:nvPr/>
              </p14:nvContentPartPr>
              <p14:xfrm>
                <a:off x="11411305" y="6357674"/>
                <a:ext cx="263880" cy="180720"/>
              </p14:xfrm>
            </p:contentPart>
          </mc:Choice>
          <mc:Fallback xmlns="">
            <p:pic>
              <p:nvPicPr>
                <p:cNvPr id="248" name="Entrada de lápiz 247">
                  <a:extLst>
                    <a:ext uri="{FF2B5EF4-FFF2-40B4-BE49-F238E27FC236}">
                      <a16:creationId xmlns:a16="http://schemas.microsoft.com/office/drawing/2014/main" id="{A3829DD2-FA5B-4778-AF66-AD1B3D263E1A}"/>
                    </a:ext>
                  </a:extLst>
                </p:cNvPr>
                <p:cNvPicPr/>
                <p:nvPr/>
              </p:nvPicPr>
              <p:blipFill>
                <a:blip r:embed="rId335"/>
                <a:stretch>
                  <a:fillRect/>
                </a:stretch>
              </p:blipFill>
              <p:spPr>
                <a:xfrm>
                  <a:off x="11406985" y="6353354"/>
                  <a:ext cx="272520" cy="189360"/>
                </a:xfrm>
                <a:prstGeom prst="rect">
                  <a:avLst/>
                </a:prstGeom>
              </p:spPr>
            </p:pic>
          </mc:Fallback>
        </mc:AlternateContent>
        <mc:AlternateContent xmlns:mc="http://schemas.openxmlformats.org/markup-compatibility/2006" xmlns:p14="http://schemas.microsoft.com/office/powerpoint/2010/main">
          <mc:Choice Requires="p14">
            <p:contentPart p14:bwMode="auto" r:id="rId336">
              <p14:nvContentPartPr>
                <p14:cNvPr id="250" name="Entrada de lápiz 249">
                  <a:extLst>
                    <a:ext uri="{FF2B5EF4-FFF2-40B4-BE49-F238E27FC236}">
                      <a16:creationId xmlns:a16="http://schemas.microsoft.com/office/drawing/2014/main" id="{4BADB139-C72B-4411-85F6-55610209DB32}"/>
                    </a:ext>
                  </a:extLst>
                </p14:cNvPr>
                <p14:cNvContentPartPr/>
                <p14:nvPr/>
              </p14:nvContentPartPr>
              <p14:xfrm>
                <a:off x="10085065" y="6824234"/>
                <a:ext cx="251640" cy="183960"/>
              </p14:xfrm>
            </p:contentPart>
          </mc:Choice>
          <mc:Fallback xmlns="">
            <p:pic>
              <p:nvPicPr>
                <p:cNvPr id="250" name="Entrada de lápiz 249">
                  <a:extLst>
                    <a:ext uri="{FF2B5EF4-FFF2-40B4-BE49-F238E27FC236}">
                      <a16:creationId xmlns:a16="http://schemas.microsoft.com/office/drawing/2014/main" id="{4BADB139-C72B-4411-85F6-55610209DB32}"/>
                    </a:ext>
                  </a:extLst>
                </p:cNvPr>
                <p:cNvPicPr/>
                <p:nvPr/>
              </p:nvPicPr>
              <p:blipFill>
                <a:blip r:embed="rId337"/>
                <a:stretch>
                  <a:fillRect/>
                </a:stretch>
              </p:blipFill>
              <p:spPr>
                <a:xfrm>
                  <a:off x="10080745" y="6819914"/>
                  <a:ext cx="260280" cy="192600"/>
                </a:xfrm>
                <a:prstGeom prst="rect">
                  <a:avLst/>
                </a:prstGeom>
              </p:spPr>
            </p:pic>
          </mc:Fallback>
        </mc:AlternateContent>
        <mc:AlternateContent xmlns:mc="http://schemas.openxmlformats.org/markup-compatibility/2006" xmlns:p14="http://schemas.microsoft.com/office/powerpoint/2010/main">
          <mc:Choice Requires="p14">
            <p:contentPart p14:bwMode="auto" r:id="rId338">
              <p14:nvContentPartPr>
                <p14:cNvPr id="251" name="Entrada de lápiz 250">
                  <a:extLst>
                    <a:ext uri="{FF2B5EF4-FFF2-40B4-BE49-F238E27FC236}">
                      <a16:creationId xmlns:a16="http://schemas.microsoft.com/office/drawing/2014/main" id="{E8612FEC-2B9E-4D8C-8E0C-F2E6ACDBF5C3}"/>
                    </a:ext>
                  </a:extLst>
                </p14:cNvPr>
                <p14:cNvContentPartPr/>
                <p14:nvPr/>
              </p14:nvContentPartPr>
              <p14:xfrm>
                <a:off x="10374865" y="6853394"/>
                <a:ext cx="216720" cy="119520"/>
              </p14:xfrm>
            </p:contentPart>
          </mc:Choice>
          <mc:Fallback xmlns="">
            <p:pic>
              <p:nvPicPr>
                <p:cNvPr id="251" name="Entrada de lápiz 250">
                  <a:extLst>
                    <a:ext uri="{FF2B5EF4-FFF2-40B4-BE49-F238E27FC236}">
                      <a16:creationId xmlns:a16="http://schemas.microsoft.com/office/drawing/2014/main" id="{E8612FEC-2B9E-4D8C-8E0C-F2E6ACDBF5C3}"/>
                    </a:ext>
                  </a:extLst>
                </p:cNvPr>
                <p:cNvPicPr/>
                <p:nvPr/>
              </p:nvPicPr>
              <p:blipFill>
                <a:blip r:embed="rId339"/>
                <a:stretch>
                  <a:fillRect/>
                </a:stretch>
              </p:blipFill>
              <p:spPr>
                <a:xfrm>
                  <a:off x="10370545" y="6849074"/>
                  <a:ext cx="225360" cy="128160"/>
                </a:xfrm>
                <a:prstGeom prst="rect">
                  <a:avLst/>
                </a:prstGeom>
              </p:spPr>
            </p:pic>
          </mc:Fallback>
        </mc:AlternateContent>
        <mc:AlternateContent xmlns:mc="http://schemas.openxmlformats.org/markup-compatibility/2006" xmlns:p14="http://schemas.microsoft.com/office/powerpoint/2010/main">
          <mc:Choice Requires="p14">
            <p:contentPart p14:bwMode="auto" r:id="rId340">
              <p14:nvContentPartPr>
                <p14:cNvPr id="252" name="Entrada de lápiz 251">
                  <a:extLst>
                    <a:ext uri="{FF2B5EF4-FFF2-40B4-BE49-F238E27FC236}">
                      <a16:creationId xmlns:a16="http://schemas.microsoft.com/office/drawing/2014/main" id="{D9C1EC7B-6BDA-457D-969A-BC98D2387CAF}"/>
                    </a:ext>
                  </a:extLst>
                </p14:cNvPr>
                <p14:cNvContentPartPr/>
                <p14:nvPr/>
              </p14:nvContentPartPr>
              <p14:xfrm>
                <a:off x="10499425" y="6841514"/>
                <a:ext cx="200160" cy="180360"/>
              </p14:xfrm>
            </p:contentPart>
          </mc:Choice>
          <mc:Fallback xmlns="">
            <p:pic>
              <p:nvPicPr>
                <p:cNvPr id="252" name="Entrada de lápiz 251">
                  <a:extLst>
                    <a:ext uri="{FF2B5EF4-FFF2-40B4-BE49-F238E27FC236}">
                      <a16:creationId xmlns:a16="http://schemas.microsoft.com/office/drawing/2014/main" id="{D9C1EC7B-6BDA-457D-969A-BC98D2387CAF}"/>
                    </a:ext>
                  </a:extLst>
                </p:cNvPr>
                <p:cNvPicPr/>
                <p:nvPr/>
              </p:nvPicPr>
              <p:blipFill>
                <a:blip r:embed="rId341"/>
                <a:stretch>
                  <a:fillRect/>
                </a:stretch>
              </p:blipFill>
              <p:spPr>
                <a:xfrm>
                  <a:off x="10495105" y="6837194"/>
                  <a:ext cx="208800" cy="189000"/>
                </a:xfrm>
                <a:prstGeom prst="rect">
                  <a:avLst/>
                </a:prstGeom>
              </p:spPr>
            </p:pic>
          </mc:Fallback>
        </mc:AlternateContent>
        <mc:AlternateContent xmlns:mc="http://schemas.openxmlformats.org/markup-compatibility/2006" xmlns:p14="http://schemas.microsoft.com/office/powerpoint/2010/main">
          <mc:Choice Requires="p14">
            <p:contentPart p14:bwMode="auto" r:id="rId342">
              <p14:nvContentPartPr>
                <p14:cNvPr id="253" name="Entrada de lápiz 252">
                  <a:extLst>
                    <a:ext uri="{FF2B5EF4-FFF2-40B4-BE49-F238E27FC236}">
                      <a16:creationId xmlns:a16="http://schemas.microsoft.com/office/drawing/2014/main" id="{08955D34-231C-438B-869F-25ED6107D071}"/>
                    </a:ext>
                  </a:extLst>
                </p14:cNvPr>
                <p14:cNvContentPartPr/>
                <p14:nvPr/>
              </p14:nvContentPartPr>
              <p14:xfrm>
                <a:off x="10697785" y="6829274"/>
                <a:ext cx="117360" cy="117000"/>
              </p14:xfrm>
            </p:contentPart>
          </mc:Choice>
          <mc:Fallback xmlns="">
            <p:pic>
              <p:nvPicPr>
                <p:cNvPr id="253" name="Entrada de lápiz 252">
                  <a:extLst>
                    <a:ext uri="{FF2B5EF4-FFF2-40B4-BE49-F238E27FC236}">
                      <a16:creationId xmlns:a16="http://schemas.microsoft.com/office/drawing/2014/main" id="{08955D34-231C-438B-869F-25ED6107D071}"/>
                    </a:ext>
                  </a:extLst>
                </p:cNvPr>
                <p:cNvPicPr/>
                <p:nvPr/>
              </p:nvPicPr>
              <p:blipFill>
                <a:blip r:embed="rId343"/>
                <a:stretch>
                  <a:fillRect/>
                </a:stretch>
              </p:blipFill>
              <p:spPr>
                <a:xfrm>
                  <a:off x="10693465" y="6824954"/>
                  <a:ext cx="126000" cy="125640"/>
                </a:xfrm>
                <a:prstGeom prst="rect">
                  <a:avLst/>
                </a:prstGeom>
              </p:spPr>
            </p:pic>
          </mc:Fallback>
        </mc:AlternateContent>
        <mc:AlternateContent xmlns:mc="http://schemas.openxmlformats.org/markup-compatibility/2006" xmlns:p14="http://schemas.microsoft.com/office/powerpoint/2010/main">
          <mc:Choice Requires="p14">
            <p:contentPart p14:bwMode="auto" r:id="rId344">
              <p14:nvContentPartPr>
                <p14:cNvPr id="254" name="Entrada de lápiz 253">
                  <a:extLst>
                    <a:ext uri="{FF2B5EF4-FFF2-40B4-BE49-F238E27FC236}">
                      <a16:creationId xmlns:a16="http://schemas.microsoft.com/office/drawing/2014/main" id="{37C15C42-284D-4B9F-A0BD-4A2401D53F61}"/>
                    </a:ext>
                  </a:extLst>
                </p14:cNvPr>
                <p14:cNvContentPartPr/>
                <p14:nvPr/>
              </p14:nvContentPartPr>
              <p14:xfrm>
                <a:off x="10846105" y="6799754"/>
                <a:ext cx="68400" cy="129600"/>
              </p14:xfrm>
            </p:contentPart>
          </mc:Choice>
          <mc:Fallback xmlns="">
            <p:pic>
              <p:nvPicPr>
                <p:cNvPr id="254" name="Entrada de lápiz 253">
                  <a:extLst>
                    <a:ext uri="{FF2B5EF4-FFF2-40B4-BE49-F238E27FC236}">
                      <a16:creationId xmlns:a16="http://schemas.microsoft.com/office/drawing/2014/main" id="{37C15C42-284D-4B9F-A0BD-4A2401D53F61}"/>
                    </a:ext>
                  </a:extLst>
                </p:cNvPr>
                <p:cNvPicPr/>
                <p:nvPr/>
              </p:nvPicPr>
              <p:blipFill>
                <a:blip r:embed="rId345"/>
                <a:stretch>
                  <a:fillRect/>
                </a:stretch>
              </p:blipFill>
              <p:spPr>
                <a:xfrm>
                  <a:off x="10841785" y="6795434"/>
                  <a:ext cx="77040" cy="138240"/>
                </a:xfrm>
                <a:prstGeom prst="rect">
                  <a:avLst/>
                </a:prstGeom>
              </p:spPr>
            </p:pic>
          </mc:Fallback>
        </mc:AlternateContent>
        <mc:AlternateContent xmlns:mc="http://schemas.openxmlformats.org/markup-compatibility/2006" xmlns:p14="http://schemas.microsoft.com/office/powerpoint/2010/main">
          <mc:Choice Requires="p14">
            <p:contentPart p14:bwMode="auto" r:id="rId346">
              <p14:nvContentPartPr>
                <p14:cNvPr id="255" name="Entrada de lápiz 254">
                  <a:extLst>
                    <a:ext uri="{FF2B5EF4-FFF2-40B4-BE49-F238E27FC236}">
                      <a16:creationId xmlns:a16="http://schemas.microsoft.com/office/drawing/2014/main" id="{941FACDB-0221-4250-920A-40EEC1750308}"/>
                    </a:ext>
                  </a:extLst>
                </p14:cNvPr>
                <p14:cNvContentPartPr/>
                <p14:nvPr/>
              </p14:nvContentPartPr>
              <p14:xfrm>
                <a:off x="11139865" y="6726314"/>
                <a:ext cx="21960" cy="199440"/>
              </p14:xfrm>
            </p:contentPart>
          </mc:Choice>
          <mc:Fallback xmlns="">
            <p:pic>
              <p:nvPicPr>
                <p:cNvPr id="255" name="Entrada de lápiz 254">
                  <a:extLst>
                    <a:ext uri="{FF2B5EF4-FFF2-40B4-BE49-F238E27FC236}">
                      <a16:creationId xmlns:a16="http://schemas.microsoft.com/office/drawing/2014/main" id="{941FACDB-0221-4250-920A-40EEC1750308}"/>
                    </a:ext>
                  </a:extLst>
                </p:cNvPr>
                <p:cNvPicPr/>
                <p:nvPr/>
              </p:nvPicPr>
              <p:blipFill>
                <a:blip r:embed="rId347"/>
                <a:stretch>
                  <a:fillRect/>
                </a:stretch>
              </p:blipFill>
              <p:spPr>
                <a:xfrm>
                  <a:off x="11135545" y="6721994"/>
                  <a:ext cx="30600" cy="208080"/>
                </a:xfrm>
                <a:prstGeom prst="rect">
                  <a:avLst/>
                </a:prstGeom>
              </p:spPr>
            </p:pic>
          </mc:Fallback>
        </mc:AlternateContent>
        <mc:AlternateContent xmlns:mc="http://schemas.openxmlformats.org/markup-compatibility/2006" xmlns:p14="http://schemas.microsoft.com/office/powerpoint/2010/main">
          <mc:Choice Requires="p14">
            <p:contentPart p14:bwMode="auto" r:id="rId348">
              <p14:nvContentPartPr>
                <p14:cNvPr id="256" name="Entrada de lápiz 255">
                  <a:extLst>
                    <a:ext uri="{FF2B5EF4-FFF2-40B4-BE49-F238E27FC236}">
                      <a16:creationId xmlns:a16="http://schemas.microsoft.com/office/drawing/2014/main" id="{642C8537-144A-495F-9043-7849480D41B7}"/>
                    </a:ext>
                  </a:extLst>
                </p14:cNvPr>
                <p14:cNvContentPartPr/>
                <p14:nvPr/>
              </p14:nvContentPartPr>
              <p14:xfrm>
                <a:off x="11065345" y="6788954"/>
                <a:ext cx="170280" cy="11160"/>
              </p14:xfrm>
            </p:contentPart>
          </mc:Choice>
          <mc:Fallback xmlns="">
            <p:pic>
              <p:nvPicPr>
                <p:cNvPr id="256" name="Entrada de lápiz 255">
                  <a:extLst>
                    <a:ext uri="{FF2B5EF4-FFF2-40B4-BE49-F238E27FC236}">
                      <a16:creationId xmlns:a16="http://schemas.microsoft.com/office/drawing/2014/main" id="{642C8537-144A-495F-9043-7849480D41B7}"/>
                    </a:ext>
                  </a:extLst>
                </p:cNvPr>
                <p:cNvPicPr/>
                <p:nvPr/>
              </p:nvPicPr>
              <p:blipFill>
                <a:blip r:embed="rId349"/>
                <a:stretch>
                  <a:fillRect/>
                </a:stretch>
              </p:blipFill>
              <p:spPr>
                <a:xfrm>
                  <a:off x="11061025" y="6784634"/>
                  <a:ext cx="17892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350">
              <p14:nvContentPartPr>
                <p14:cNvPr id="257" name="Entrada de lápiz 256">
                  <a:extLst>
                    <a:ext uri="{FF2B5EF4-FFF2-40B4-BE49-F238E27FC236}">
                      <a16:creationId xmlns:a16="http://schemas.microsoft.com/office/drawing/2014/main" id="{7AFFDD15-8C13-4640-9458-E108D99363AA}"/>
                    </a:ext>
                  </a:extLst>
                </p14:cNvPr>
                <p14:cNvContentPartPr/>
                <p14:nvPr/>
              </p14:nvContentPartPr>
              <p14:xfrm>
                <a:off x="11222665" y="6738554"/>
                <a:ext cx="324360" cy="172800"/>
              </p14:xfrm>
            </p:contentPart>
          </mc:Choice>
          <mc:Fallback xmlns="">
            <p:pic>
              <p:nvPicPr>
                <p:cNvPr id="257" name="Entrada de lápiz 256">
                  <a:extLst>
                    <a:ext uri="{FF2B5EF4-FFF2-40B4-BE49-F238E27FC236}">
                      <a16:creationId xmlns:a16="http://schemas.microsoft.com/office/drawing/2014/main" id="{7AFFDD15-8C13-4640-9458-E108D99363AA}"/>
                    </a:ext>
                  </a:extLst>
                </p:cNvPr>
                <p:cNvPicPr/>
                <p:nvPr/>
              </p:nvPicPr>
              <p:blipFill>
                <a:blip r:embed="rId351"/>
                <a:stretch>
                  <a:fillRect/>
                </a:stretch>
              </p:blipFill>
              <p:spPr>
                <a:xfrm>
                  <a:off x="11218345" y="6734234"/>
                  <a:ext cx="333000" cy="181440"/>
                </a:xfrm>
                <a:prstGeom prst="rect">
                  <a:avLst/>
                </a:prstGeom>
              </p:spPr>
            </p:pic>
          </mc:Fallback>
        </mc:AlternateContent>
        <mc:AlternateContent xmlns:mc="http://schemas.openxmlformats.org/markup-compatibility/2006" xmlns:p14="http://schemas.microsoft.com/office/powerpoint/2010/main">
          <mc:Choice Requires="p14">
            <p:contentPart p14:bwMode="auto" r:id="rId352">
              <p14:nvContentPartPr>
                <p14:cNvPr id="258" name="Entrada de lápiz 257">
                  <a:extLst>
                    <a:ext uri="{FF2B5EF4-FFF2-40B4-BE49-F238E27FC236}">
                      <a16:creationId xmlns:a16="http://schemas.microsoft.com/office/drawing/2014/main" id="{6B706074-8B1B-442B-8ECB-C3A852A101D8}"/>
                    </a:ext>
                  </a:extLst>
                </p14:cNvPr>
                <p14:cNvContentPartPr/>
                <p14:nvPr/>
              </p14:nvContentPartPr>
              <p14:xfrm>
                <a:off x="11606065" y="6715154"/>
                <a:ext cx="310320" cy="115200"/>
              </p14:xfrm>
            </p:contentPart>
          </mc:Choice>
          <mc:Fallback xmlns="">
            <p:pic>
              <p:nvPicPr>
                <p:cNvPr id="258" name="Entrada de lápiz 257">
                  <a:extLst>
                    <a:ext uri="{FF2B5EF4-FFF2-40B4-BE49-F238E27FC236}">
                      <a16:creationId xmlns:a16="http://schemas.microsoft.com/office/drawing/2014/main" id="{6B706074-8B1B-442B-8ECB-C3A852A101D8}"/>
                    </a:ext>
                  </a:extLst>
                </p:cNvPr>
                <p:cNvPicPr/>
                <p:nvPr/>
              </p:nvPicPr>
              <p:blipFill>
                <a:blip r:embed="rId353"/>
                <a:stretch>
                  <a:fillRect/>
                </a:stretch>
              </p:blipFill>
              <p:spPr>
                <a:xfrm>
                  <a:off x="11601745" y="6710834"/>
                  <a:ext cx="318960" cy="123840"/>
                </a:xfrm>
                <a:prstGeom prst="rect">
                  <a:avLst/>
                </a:prstGeom>
              </p:spPr>
            </p:pic>
          </mc:Fallback>
        </mc:AlternateContent>
        <mc:AlternateContent xmlns:mc="http://schemas.openxmlformats.org/markup-compatibility/2006" xmlns:p14="http://schemas.microsoft.com/office/powerpoint/2010/main">
          <mc:Choice Requires="p14">
            <p:contentPart p14:bwMode="auto" r:id="rId354">
              <p14:nvContentPartPr>
                <p14:cNvPr id="259" name="Entrada de lápiz 258">
                  <a:extLst>
                    <a:ext uri="{FF2B5EF4-FFF2-40B4-BE49-F238E27FC236}">
                      <a16:creationId xmlns:a16="http://schemas.microsoft.com/office/drawing/2014/main" id="{41AF691F-1CDE-48CC-AA64-91BD2661D482}"/>
                    </a:ext>
                  </a:extLst>
                </p14:cNvPr>
                <p14:cNvContentPartPr/>
                <p14:nvPr/>
              </p14:nvContentPartPr>
              <p14:xfrm>
                <a:off x="11916745" y="6640274"/>
                <a:ext cx="138960" cy="139320"/>
              </p14:xfrm>
            </p:contentPart>
          </mc:Choice>
          <mc:Fallback xmlns="">
            <p:pic>
              <p:nvPicPr>
                <p:cNvPr id="259" name="Entrada de lápiz 258">
                  <a:extLst>
                    <a:ext uri="{FF2B5EF4-FFF2-40B4-BE49-F238E27FC236}">
                      <a16:creationId xmlns:a16="http://schemas.microsoft.com/office/drawing/2014/main" id="{41AF691F-1CDE-48CC-AA64-91BD2661D482}"/>
                    </a:ext>
                  </a:extLst>
                </p:cNvPr>
                <p:cNvPicPr/>
                <p:nvPr/>
              </p:nvPicPr>
              <p:blipFill>
                <a:blip r:embed="rId355"/>
                <a:stretch>
                  <a:fillRect/>
                </a:stretch>
              </p:blipFill>
              <p:spPr>
                <a:xfrm>
                  <a:off x="11912425" y="6635954"/>
                  <a:ext cx="14760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356">
              <p14:nvContentPartPr>
                <p14:cNvPr id="260" name="Entrada de lápiz 259">
                  <a:extLst>
                    <a:ext uri="{FF2B5EF4-FFF2-40B4-BE49-F238E27FC236}">
                      <a16:creationId xmlns:a16="http://schemas.microsoft.com/office/drawing/2014/main" id="{FA1AC4A3-45BE-4770-86ED-3A46DC5C6242}"/>
                    </a:ext>
                  </a:extLst>
                </p14:cNvPr>
                <p14:cNvContentPartPr/>
                <p14:nvPr/>
              </p14:nvContentPartPr>
              <p14:xfrm>
                <a:off x="11750065" y="6600314"/>
                <a:ext cx="232560" cy="21960"/>
              </p14:xfrm>
            </p:contentPart>
          </mc:Choice>
          <mc:Fallback xmlns="">
            <p:pic>
              <p:nvPicPr>
                <p:cNvPr id="260" name="Entrada de lápiz 259">
                  <a:extLst>
                    <a:ext uri="{FF2B5EF4-FFF2-40B4-BE49-F238E27FC236}">
                      <a16:creationId xmlns:a16="http://schemas.microsoft.com/office/drawing/2014/main" id="{FA1AC4A3-45BE-4770-86ED-3A46DC5C6242}"/>
                    </a:ext>
                  </a:extLst>
                </p:cNvPr>
                <p:cNvPicPr/>
                <p:nvPr/>
              </p:nvPicPr>
              <p:blipFill>
                <a:blip r:embed="rId357"/>
                <a:stretch>
                  <a:fillRect/>
                </a:stretch>
              </p:blipFill>
              <p:spPr>
                <a:xfrm>
                  <a:off x="11745745" y="6595994"/>
                  <a:ext cx="241200" cy="30600"/>
                </a:xfrm>
                <a:prstGeom prst="rect">
                  <a:avLst/>
                </a:prstGeom>
              </p:spPr>
            </p:pic>
          </mc:Fallback>
        </mc:AlternateContent>
        <mc:AlternateContent xmlns:mc="http://schemas.openxmlformats.org/markup-compatibility/2006" xmlns:p14="http://schemas.microsoft.com/office/powerpoint/2010/main">
          <mc:Choice Requires="p14">
            <p:contentPart p14:bwMode="auto" r:id="rId358">
              <p14:nvContentPartPr>
                <p14:cNvPr id="261" name="Entrada de lápiz 260">
                  <a:extLst>
                    <a:ext uri="{FF2B5EF4-FFF2-40B4-BE49-F238E27FC236}">
                      <a16:creationId xmlns:a16="http://schemas.microsoft.com/office/drawing/2014/main" id="{08969F32-288D-418C-ACFE-5D7A69EB6098}"/>
                    </a:ext>
                  </a:extLst>
                </p14:cNvPr>
                <p14:cNvContentPartPr/>
                <p14:nvPr/>
              </p14:nvContentPartPr>
              <p14:xfrm>
                <a:off x="11506705" y="6751874"/>
                <a:ext cx="97560" cy="104400"/>
              </p14:xfrm>
            </p:contentPart>
          </mc:Choice>
          <mc:Fallback xmlns="">
            <p:pic>
              <p:nvPicPr>
                <p:cNvPr id="261" name="Entrada de lápiz 260">
                  <a:extLst>
                    <a:ext uri="{FF2B5EF4-FFF2-40B4-BE49-F238E27FC236}">
                      <a16:creationId xmlns:a16="http://schemas.microsoft.com/office/drawing/2014/main" id="{08969F32-288D-418C-ACFE-5D7A69EB6098}"/>
                    </a:ext>
                  </a:extLst>
                </p:cNvPr>
                <p:cNvPicPr/>
                <p:nvPr/>
              </p:nvPicPr>
              <p:blipFill>
                <a:blip r:embed="rId359"/>
                <a:stretch>
                  <a:fillRect/>
                </a:stretch>
              </p:blipFill>
              <p:spPr>
                <a:xfrm>
                  <a:off x="11502385" y="6747554"/>
                  <a:ext cx="106200" cy="1130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60">
            <p14:nvContentPartPr>
              <p14:cNvPr id="263" name="Entrada de lápiz 262">
                <a:extLst>
                  <a:ext uri="{FF2B5EF4-FFF2-40B4-BE49-F238E27FC236}">
                    <a16:creationId xmlns:a16="http://schemas.microsoft.com/office/drawing/2014/main" id="{48116D47-0F6C-40B9-99DE-285E843C4A9B}"/>
                  </a:ext>
                </a:extLst>
              </p14:cNvPr>
              <p14:cNvContentPartPr/>
              <p14:nvPr/>
            </p14:nvContentPartPr>
            <p14:xfrm>
              <a:off x="8258065" y="3861074"/>
              <a:ext cx="2073600" cy="206640"/>
            </p14:xfrm>
          </p:contentPart>
        </mc:Choice>
        <mc:Fallback xmlns="">
          <p:pic>
            <p:nvPicPr>
              <p:cNvPr id="263" name="Entrada de lápiz 262">
                <a:extLst>
                  <a:ext uri="{FF2B5EF4-FFF2-40B4-BE49-F238E27FC236}">
                    <a16:creationId xmlns:a16="http://schemas.microsoft.com/office/drawing/2014/main" id="{48116D47-0F6C-40B9-99DE-285E843C4A9B}"/>
                  </a:ext>
                </a:extLst>
              </p:cNvPr>
              <p:cNvPicPr/>
              <p:nvPr/>
            </p:nvPicPr>
            <p:blipFill>
              <a:blip r:embed="rId361"/>
              <a:stretch>
                <a:fillRect/>
              </a:stretch>
            </p:blipFill>
            <p:spPr>
              <a:xfrm>
                <a:off x="8253745" y="3856754"/>
                <a:ext cx="2082240" cy="215280"/>
              </a:xfrm>
              <a:prstGeom prst="rect">
                <a:avLst/>
              </a:prstGeom>
            </p:spPr>
          </p:pic>
        </mc:Fallback>
      </mc:AlternateContent>
      <p:grpSp>
        <p:nvGrpSpPr>
          <p:cNvPr id="265" name="Grupo 264">
            <a:extLst>
              <a:ext uri="{FF2B5EF4-FFF2-40B4-BE49-F238E27FC236}">
                <a16:creationId xmlns:a16="http://schemas.microsoft.com/office/drawing/2014/main" id="{417B6B69-2AD5-47D8-A46C-D95A7B727975}"/>
              </a:ext>
            </a:extLst>
          </p:cNvPr>
          <p:cNvGrpSpPr/>
          <p:nvPr/>
        </p:nvGrpSpPr>
        <p:grpSpPr>
          <a:xfrm>
            <a:off x="8322865" y="4318994"/>
            <a:ext cx="2124360" cy="1453320"/>
            <a:chOff x="8322865" y="4318994"/>
            <a:chExt cx="2124360" cy="1453320"/>
          </a:xfrm>
        </p:grpSpPr>
        <mc:AlternateContent xmlns:mc="http://schemas.openxmlformats.org/markup-compatibility/2006" xmlns:p14="http://schemas.microsoft.com/office/powerpoint/2010/main">
          <mc:Choice Requires="p14">
            <p:contentPart p14:bwMode="auto" r:id="rId362">
              <p14:nvContentPartPr>
                <p14:cNvPr id="189" name="Entrada de lápiz 188">
                  <a:extLst>
                    <a:ext uri="{FF2B5EF4-FFF2-40B4-BE49-F238E27FC236}">
                      <a16:creationId xmlns:a16="http://schemas.microsoft.com/office/drawing/2014/main" id="{D6905696-FDB8-4BA0-A626-A2FBDAEAC2C0}"/>
                    </a:ext>
                  </a:extLst>
                </p14:cNvPr>
                <p14:cNvContentPartPr/>
                <p14:nvPr/>
              </p14:nvContentPartPr>
              <p14:xfrm>
                <a:off x="9490705" y="4810034"/>
                <a:ext cx="35640" cy="24840"/>
              </p14:xfrm>
            </p:contentPart>
          </mc:Choice>
          <mc:Fallback xmlns="">
            <p:pic>
              <p:nvPicPr>
                <p:cNvPr id="189" name="Entrada de lápiz 188">
                  <a:extLst>
                    <a:ext uri="{FF2B5EF4-FFF2-40B4-BE49-F238E27FC236}">
                      <a16:creationId xmlns:a16="http://schemas.microsoft.com/office/drawing/2014/main" id="{D6905696-FDB8-4BA0-A626-A2FBDAEAC2C0}"/>
                    </a:ext>
                  </a:extLst>
                </p:cNvPr>
                <p:cNvPicPr/>
                <p:nvPr/>
              </p:nvPicPr>
              <p:blipFill>
                <a:blip r:embed="rId363"/>
                <a:stretch>
                  <a:fillRect/>
                </a:stretch>
              </p:blipFill>
              <p:spPr>
                <a:xfrm>
                  <a:off x="9486385" y="4805714"/>
                  <a:ext cx="44280" cy="33480"/>
                </a:xfrm>
                <a:prstGeom prst="rect">
                  <a:avLst/>
                </a:prstGeom>
              </p:spPr>
            </p:pic>
          </mc:Fallback>
        </mc:AlternateContent>
        <mc:AlternateContent xmlns:mc="http://schemas.openxmlformats.org/markup-compatibility/2006" xmlns:p14="http://schemas.microsoft.com/office/powerpoint/2010/main">
          <mc:Choice Requires="p14">
            <p:contentPart p14:bwMode="auto" r:id="rId364">
              <p14:nvContentPartPr>
                <p14:cNvPr id="191" name="Entrada de lápiz 190">
                  <a:extLst>
                    <a:ext uri="{FF2B5EF4-FFF2-40B4-BE49-F238E27FC236}">
                      <a16:creationId xmlns:a16="http://schemas.microsoft.com/office/drawing/2014/main" id="{91D2CA8F-381D-4F31-9F72-03154972F835}"/>
                    </a:ext>
                  </a:extLst>
                </p14:cNvPr>
                <p14:cNvContentPartPr/>
                <p14:nvPr/>
              </p14:nvContentPartPr>
              <p14:xfrm>
                <a:off x="9532465" y="4807154"/>
                <a:ext cx="34200" cy="27720"/>
              </p14:xfrm>
            </p:contentPart>
          </mc:Choice>
          <mc:Fallback xmlns="">
            <p:pic>
              <p:nvPicPr>
                <p:cNvPr id="191" name="Entrada de lápiz 190">
                  <a:extLst>
                    <a:ext uri="{FF2B5EF4-FFF2-40B4-BE49-F238E27FC236}">
                      <a16:creationId xmlns:a16="http://schemas.microsoft.com/office/drawing/2014/main" id="{91D2CA8F-381D-4F31-9F72-03154972F835}"/>
                    </a:ext>
                  </a:extLst>
                </p:cNvPr>
                <p:cNvPicPr/>
                <p:nvPr/>
              </p:nvPicPr>
              <p:blipFill>
                <a:blip r:embed="rId365"/>
                <a:stretch>
                  <a:fillRect/>
                </a:stretch>
              </p:blipFill>
              <p:spPr>
                <a:xfrm>
                  <a:off x="9528145" y="4802834"/>
                  <a:ext cx="4284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366">
              <p14:nvContentPartPr>
                <p14:cNvPr id="192" name="Entrada de lápiz 191">
                  <a:extLst>
                    <a:ext uri="{FF2B5EF4-FFF2-40B4-BE49-F238E27FC236}">
                      <a16:creationId xmlns:a16="http://schemas.microsoft.com/office/drawing/2014/main" id="{F8D39C85-E8A7-4228-A107-71CEEB26EF16}"/>
                    </a:ext>
                  </a:extLst>
                </p14:cNvPr>
                <p14:cNvContentPartPr/>
                <p14:nvPr/>
              </p14:nvContentPartPr>
              <p14:xfrm>
                <a:off x="9595465" y="4686914"/>
                <a:ext cx="61200" cy="73800"/>
              </p14:xfrm>
            </p:contentPart>
          </mc:Choice>
          <mc:Fallback xmlns="">
            <p:pic>
              <p:nvPicPr>
                <p:cNvPr id="192" name="Entrada de lápiz 191">
                  <a:extLst>
                    <a:ext uri="{FF2B5EF4-FFF2-40B4-BE49-F238E27FC236}">
                      <a16:creationId xmlns:a16="http://schemas.microsoft.com/office/drawing/2014/main" id="{F8D39C85-E8A7-4228-A107-71CEEB26EF16}"/>
                    </a:ext>
                  </a:extLst>
                </p:cNvPr>
                <p:cNvPicPr/>
                <p:nvPr/>
              </p:nvPicPr>
              <p:blipFill>
                <a:blip r:embed="rId367"/>
                <a:stretch>
                  <a:fillRect/>
                </a:stretch>
              </p:blipFill>
              <p:spPr>
                <a:xfrm>
                  <a:off x="9591145" y="4682594"/>
                  <a:ext cx="6984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368">
              <p14:nvContentPartPr>
                <p14:cNvPr id="264" name="Entrada de lápiz 263">
                  <a:extLst>
                    <a:ext uri="{FF2B5EF4-FFF2-40B4-BE49-F238E27FC236}">
                      <a16:creationId xmlns:a16="http://schemas.microsoft.com/office/drawing/2014/main" id="{E8243C62-A244-47C5-AE43-60003CB8CEDB}"/>
                    </a:ext>
                  </a:extLst>
                </p14:cNvPr>
                <p14:cNvContentPartPr/>
                <p14:nvPr/>
              </p14:nvContentPartPr>
              <p14:xfrm>
                <a:off x="8322865" y="4318994"/>
                <a:ext cx="2124360" cy="1453320"/>
              </p14:xfrm>
            </p:contentPart>
          </mc:Choice>
          <mc:Fallback xmlns="">
            <p:pic>
              <p:nvPicPr>
                <p:cNvPr id="264" name="Entrada de lápiz 263">
                  <a:extLst>
                    <a:ext uri="{FF2B5EF4-FFF2-40B4-BE49-F238E27FC236}">
                      <a16:creationId xmlns:a16="http://schemas.microsoft.com/office/drawing/2014/main" id="{E8243C62-A244-47C5-AE43-60003CB8CEDB}"/>
                    </a:ext>
                  </a:extLst>
                </p:cNvPr>
                <p:cNvPicPr/>
                <p:nvPr/>
              </p:nvPicPr>
              <p:blipFill>
                <a:blip r:embed="rId369"/>
                <a:stretch>
                  <a:fillRect/>
                </a:stretch>
              </p:blipFill>
              <p:spPr>
                <a:xfrm>
                  <a:off x="8318545" y="4314674"/>
                  <a:ext cx="2133000" cy="14619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0">
            <p14:nvContentPartPr>
              <p14:cNvPr id="266" name="Entrada de lápiz 265">
                <a:extLst>
                  <a:ext uri="{FF2B5EF4-FFF2-40B4-BE49-F238E27FC236}">
                    <a16:creationId xmlns:a16="http://schemas.microsoft.com/office/drawing/2014/main" id="{AA5A1D51-2D05-429B-94BF-49469CC04FA5}"/>
                  </a:ext>
                </a:extLst>
              </p14:cNvPr>
              <p14:cNvContentPartPr/>
              <p14:nvPr/>
            </p14:nvContentPartPr>
            <p14:xfrm>
              <a:off x="10610305" y="3919754"/>
              <a:ext cx="87120" cy="11160"/>
            </p14:xfrm>
          </p:contentPart>
        </mc:Choice>
        <mc:Fallback xmlns="">
          <p:pic>
            <p:nvPicPr>
              <p:cNvPr id="266" name="Entrada de lápiz 265">
                <a:extLst>
                  <a:ext uri="{FF2B5EF4-FFF2-40B4-BE49-F238E27FC236}">
                    <a16:creationId xmlns:a16="http://schemas.microsoft.com/office/drawing/2014/main" id="{AA5A1D51-2D05-429B-94BF-49469CC04FA5}"/>
                  </a:ext>
                </a:extLst>
              </p:cNvPr>
              <p:cNvPicPr/>
              <p:nvPr/>
            </p:nvPicPr>
            <p:blipFill>
              <a:blip r:embed="rId371"/>
              <a:stretch>
                <a:fillRect/>
              </a:stretch>
            </p:blipFill>
            <p:spPr>
              <a:xfrm>
                <a:off x="10605985" y="3915434"/>
                <a:ext cx="95760" cy="19800"/>
              </a:xfrm>
              <a:prstGeom prst="rect">
                <a:avLst/>
              </a:prstGeom>
            </p:spPr>
          </p:pic>
        </mc:Fallback>
      </mc:AlternateContent>
      <p:grpSp>
        <p:nvGrpSpPr>
          <p:cNvPr id="273" name="Grupo 272">
            <a:extLst>
              <a:ext uri="{FF2B5EF4-FFF2-40B4-BE49-F238E27FC236}">
                <a16:creationId xmlns:a16="http://schemas.microsoft.com/office/drawing/2014/main" id="{81272349-26BA-4EA4-B3D6-DCA34FB19CEB}"/>
              </a:ext>
            </a:extLst>
          </p:cNvPr>
          <p:cNvGrpSpPr/>
          <p:nvPr/>
        </p:nvGrpSpPr>
        <p:grpSpPr>
          <a:xfrm>
            <a:off x="10623985" y="4056554"/>
            <a:ext cx="379440" cy="189720"/>
            <a:chOff x="10623985" y="4056554"/>
            <a:chExt cx="379440" cy="189720"/>
          </a:xfrm>
        </p:grpSpPr>
        <mc:AlternateContent xmlns:mc="http://schemas.openxmlformats.org/markup-compatibility/2006" xmlns:p14="http://schemas.microsoft.com/office/powerpoint/2010/main">
          <mc:Choice Requires="p14">
            <p:contentPart p14:bwMode="auto" r:id="rId372">
              <p14:nvContentPartPr>
                <p14:cNvPr id="269" name="Entrada de lápiz 268">
                  <a:extLst>
                    <a:ext uri="{FF2B5EF4-FFF2-40B4-BE49-F238E27FC236}">
                      <a16:creationId xmlns:a16="http://schemas.microsoft.com/office/drawing/2014/main" id="{51F7A3DE-1E9A-4BF7-9793-5267D6596062}"/>
                    </a:ext>
                  </a:extLst>
                </p14:cNvPr>
                <p14:cNvContentPartPr/>
                <p14:nvPr/>
              </p14:nvContentPartPr>
              <p14:xfrm>
                <a:off x="10623985" y="4177874"/>
                <a:ext cx="149400" cy="68400"/>
              </p14:xfrm>
            </p:contentPart>
          </mc:Choice>
          <mc:Fallback xmlns="">
            <p:pic>
              <p:nvPicPr>
                <p:cNvPr id="269" name="Entrada de lápiz 268">
                  <a:extLst>
                    <a:ext uri="{FF2B5EF4-FFF2-40B4-BE49-F238E27FC236}">
                      <a16:creationId xmlns:a16="http://schemas.microsoft.com/office/drawing/2014/main" id="{51F7A3DE-1E9A-4BF7-9793-5267D6596062}"/>
                    </a:ext>
                  </a:extLst>
                </p:cNvPr>
                <p:cNvPicPr/>
                <p:nvPr/>
              </p:nvPicPr>
              <p:blipFill>
                <a:blip r:embed="rId373"/>
                <a:stretch>
                  <a:fillRect/>
                </a:stretch>
              </p:blipFill>
              <p:spPr>
                <a:xfrm>
                  <a:off x="10619665" y="4173554"/>
                  <a:ext cx="158040" cy="77040"/>
                </a:xfrm>
                <a:prstGeom prst="rect">
                  <a:avLst/>
                </a:prstGeom>
              </p:spPr>
            </p:pic>
          </mc:Fallback>
        </mc:AlternateContent>
        <mc:AlternateContent xmlns:mc="http://schemas.openxmlformats.org/markup-compatibility/2006" xmlns:p14="http://schemas.microsoft.com/office/powerpoint/2010/main">
          <mc:Choice Requires="p14">
            <p:contentPart p14:bwMode="auto" r:id="rId374">
              <p14:nvContentPartPr>
                <p14:cNvPr id="270" name="Entrada de lápiz 269">
                  <a:extLst>
                    <a:ext uri="{FF2B5EF4-FFF2-40B4-BE49-F238E27FC236}">
                      <a16:creationId xmlns:a16="http://schemas.microsoft.com/office/drawing/2014/main" id="{4FA99BA5-DAD0-4F86-987C-7F929D4DA0A4}"/>
                    </a:ext>
                  </a:extLst>
                </p14:cNvPr>
                <p14:cNvContentPartPr/>
                <p14:nvPr/>
              </p14:nvContentPartPr>
              <p14:xfrm>
                <a:off x="10888585" y="4056554"/>
                <a:ext cx="114840" cy="42480"/>
              </p14:xfrm>
            </p:contentPart>
          </mc:Choice>
          <mc:Fallback xmlns="">
            <p:pic>
              <p:nvPicPr>
                <p:cNvPr id="270" name="Entrada de lápiz 269">
                  <a:extLst>
                    <a:ext uri="{FF2B5EF4-FFF2-40B4-BE49-F238E27FC236}">
                      <a16:creationId xmlns:a16="http://schemas.microsoft.com/office/drawing/2014/main" id="{4FA99BA5-DAD0-4F86-987C-7F929D4DA0A4}"/>
                    </a:ext>
                  </a:extLst>
                </p:cNvPr>
                <p:cNvPicPr/>
                <p:nvPr/>
              </p:nvPicPr>
              <p:blipFill>
                <a:blip r:embed="rId375"/>
                <a:stretch>
                  <a:fillRect/>
                </a:stretch>
              </p:blipFill>
              <p:spPr>
                <a:xfrm>
                  <a:off x="10884265" y="4052234"/>
                  <a:ext cx="123480" cy="51120"/>
                </a:xfrm>
                <a:prstGeom prst="rect">
                  <a:avLst/>
                </a:prstGeom>
              </p:spPr>
            </p:pic>
          </mc:Fallback>
        </mc:AlternateContent>
      </p:grpSp>
      <p:grpSp>
        <p:nvGrpSpPr>
          <p:cNvPr id="272" name="Grupo 271">
            <a:extLst>
              <a:ext uri="{FF2B5EF4-FFF2-40B4-BE49-F238E27FC236}">
                <a16:creationId xmlns:a16="http://schemas.microsoft.com/office/drawing/2014/main" id="{CA5D93B4-1DA2-46EF-A7F2-347F1514FD04}"/>
              </a:ext>
            </a:extLst>
          </p:cNvPr>
          <p:cNvGrpSpPr/>
          <p:nvPr/>
        </p:nvGrpSpPr>
        <p:grpSpPr>
          <a:xfrm>
            <a:off x="10993345" y="3767834"/>
            <a:ext cx="756720" cy="193320"/>
            <a:chOff x="10993345" y="3767834"/>
            <a:chExt cx="756720" cy="193320"/>
          </a:xfrm>
        </p:grpSpPr>
        <mc:AlternateContent xmlns:mc="http://schemas.openxmlformats.org/markup-compatibility/2006" xmlns:p14="http://schemas.microsoft.com/office/powerpoint/2010/main">
          <mc:Choice Requires="p14">
            <p:contentPart p14:bwMode="auto" r:id="rId376">
              <p14:nvContentPartPr>
                <p14:cNvPr id="267" name="Entrada de lápiz 266">
                  <a:extLst>
                    <a:ext uri="{FF2B5EF4-FFF2-40B4-BE49-F238E27FC236}">
                      <a16:creationId xmlns:a16="http://schemas.microsoft.com/office/drawing/2014/main" id="{4B037A84-29CB-4F08-98C8-6F31B67A2FDE}"/>
                    </a:ext>
                  </a:extLst>
                </p14:cNvPr>
                <p14:cNvContentPartPr/>
                <p14:nvPr/>
              </p14:nvContentPartPr>
              <p14:xfrm>
                <a:off x="10993345" y="3899234"/>
                <a:ext cx="166680" cy="10800"/>
              </p14:xfrm>
            </p:contentPart>
          </mc:Choice>
          <mc:Fallback xmlns="">
            <p:pic>
              <p:nvPicPr>
                <p:cNvPr id="267" name="Entrada de lápiz 266">
                  <a:extLst>
                    <a:ext uri="{FF2B5EF4-FFF2-40B4-BE49-F238E27FC236}">
                      <a16:creationId xmlns:a16="http://schemas.microsoft.com/office/drawing/2014/main" id="{4B037A84-29CB-4F08-98C8-6F31B67A2FDE}"/>
                    </a:ext>
                  </a:extLst>
                </p:cNvPr>
                <p:cNvPicPr/>
                <p:nvPr/>
              </p:nvPicPr>
              <p:blipFill>
                <a:blip r:embed="rId377"/>
                <a:stretch>
                  <a:fillRect/>
                </a:stretch>
              </p:blipFill>
              <p:spPr>
                <a:xfrm>
                  <a:off x="10989025" y="3894914"/>
                  <a:ext cx="175320" cy="19440"/>
                </a:xfrm>
                <a:prstGeom prst="rect">
                  <a:avLst/>
                </a:prstGeom>
              </p:spPr>
            </p:pic>
          </mc:Fallback>
        </mc:AlternateContent>
        <mc:AlternateContent xmlns:mc="http://schemas.openxmlformats.org/markup-compatibility/2006" xmlns:p14="http://schemas.microsoft.com/office/powerpoint/2010/main">
          <mc:Choice Requires="p14">
            <p:contentPart p14:bwMode="auto" r:id="rId378">
              <p14:nvContentPartPr>
                <p14:cNvPr id="268" name="Entrada de lápiz 267">
                  <a:extLst>
                    <a:ext uri="{FF2B5EF4-FFF2-40B4-BE49-F238E27FC236}">
                      <a16:creationId xmlns:a16="http://schemas.microsoft.com/office/drawing/2014/main" id="{12474930-863A-47BB-8944-2F6EE78A70CB}"/>
                    </a:ext>
                  </a:extLst>
                </p14:cNvPr>
                <p14:cNvContentPartPr/>
                <p14:nvPr/>
              </p14:nvContentPartPr>
              <p14:xfrm>
                <a:off x="11483665" y="3899234"/>
                <a:ext cx="266400" cy="61920"/>
              </p14:xfrm>
            </p:contentPart>
          </mc:Choice>
          <mc:Fallback xmlns="">
            <p:pic>
              <p:nvPicPr>
                <p:cNvPr id="268" name="Entrada de lápiz 267">
                  <a:extLst>
                    <a:ext uri="{FF2B5EF4-FFF2-40B4-BE49-F238E27FC236}">
                      <a16:creationId xmlns:a16="http://schemas.microsoft.com/office/drawing/2014/main" id="{12474930-863A-47BB-8944-2F6EE78A70CB}"/>
                    </a:ext>
                  </a:extLst>
                </p:cNvPr>
                <p:cNvPicPr/>
                <p:nvPr/>
              </p:nvPicPr>
              <p:blipFill>
                <a:blip r:embed="rId379"/>
                <a:stretch>
                  <a:fillRect/>
                </a:stretch>
              </p:blipFill>
              <p:spPr>
                <a:xfrm>
                  <a:off x="11479345" y="3894914"/>
                  <a:ext cx="275040" cy="70560"/>
                </a:xfrm>
                <a:prstGeom prst="rect">
                  <a:avLst/>
                </a:prstGeom>
              </p:spPr>
            </p:pic>
          </mc:Fallback>
        </mc:AlternateContent>
        <mc:AlternateContent xmlns:mc="http://schemas.openxmlformats.org/markup-compatibility/2006" xmlns:p14="http://schemas.microsoft.com/office/powerpoint/2010/main">
          <mc:Choice Requires="p14">
            <p:contentPart p14:bwMode="auto" r:id="rId380">
              <p14:nvContentPartPr>
                <p14:cNvPr id="271" name="Entrada de lápiz 270">
                  <a:extLst>
                    <a:ext uri="{FF2B5EF4-FFF2-40B4-BE49-F238E27FC236}">
                      <a16:creationId xmlns:a16="http://schemas.microsoft.com/office/drawing/2014/main" id="{E34138A8-100D-4EF6-ACDD-639845A27C00}"/>
                    </a:ext>
                  </a:extLst>
                </p14:cNvPr>
                <p14:cNvContentPartPr/>
                <p14:nvPr/>
              </p14:nvContentPartPr>
              <p14:xfrm>
                <a:off x="11257585" y="3767834"/>
                <a:ext cx="330840" cy="183960"/>
              </p14:xfrm>
            </p:contentPart>
          </mc:Choice>
          <mc:Fallback xmlns="">
            <p:pic>
              <p:nvPicPr>
                <p:cNvPr id="271" name="Entrada de lápiz 270">
                  <a:extLst>
                    <a:ext uri="{FF2B5EF4-FFF2-40B4-BE49-F238E27FC236}">
                      <a16:creationId xmlns:a16="http://schemas.microsoft.com/office/drawing/2014/main" id="{E34138A8-100D-4EF6-ACDD-639845A27C00}"/>
                    </a:ext>
                  </a:extLst>
                </p:cNvPr>
                <p:cNvPicPr/>
                <p:nvPr/>
              </p:nvPicPr>
              <p:blipFill>
                <a:blip r:embed="rId381"/>
                <a:stretch>
                  <a:fillRect/>
                </a:stretch>
              </p:blipFill>
              <p:spPr>
                <a:xfrm>
                  <a:off x="11253265" y="3763514"/>
                  <a:ext cx="339480" cy="192600"/>
                </a:xfrm>
                <a:prstGeom prst="rect">
                  <a:avLst/>
                </a:prstGeom>
              </p:spPr>
            </p:pic>
          </mc:Fallback>
        </mc:AlternateContent>
      </p:grpSp>
    </p:spTree>
    <p:extLst>
      <p:ext uri="{BB962C8B-B14F-4D97-AF65-F5344CB8AC3E}">
        <p14:creationId xmlns:p14="http://schemas.microsoft.com/office/powerpoint/2010/main" val="420330309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3F40BA1A-19C2-435F-A884-40AE5885A8DD}"/>
              </a:ext>
            </a:extLst>
          </p:cNvPr>
          <p:cNvSpPr>
            <a:spLocks noGrp="1"/>
          </p:cNvSpPr>
          <p:nvPr>
            <p:ph type="title"/>
          </p:nvPr>
        </p:nvSpPr>
        <p:spPr>
          <a:xfrm>
            <a:off x="2689412" y="2442602"/>
            <a:ext cx="6149787" cy="1766327"/>
          </a:xfrm>
        </p:spPr>
        <p:txBody>
          <a:bodyPr>
            <a:normAutofit/>
          </a:bodyPr>
          <a:lstStyle/>
          <a:p>
            <a:r>
              <a:rPr lang="es-CL" sz="8000" dirty="0">
                <a:latin typeface="Modern Love Caps" panose="04070805081001020A01" pitchFamily="82" charset="0"/>
              </a:rPr>
              <a:t>¡Nos vemos!</a:t>
            </a:r>
          </a:p>
        </p:txBody>
      </p:sp>
      <p:sp>
        <p:nvSpPr>
          <p:cNvPr id="3" name="Rectángulo: esquina doblada 2">
            <a:extLst>
              <a:ext uri="{FF2B5EF4-FFF2-40B4-BE49-F238E27FC236}">
                <a16:creationId xmlns:a16="http://schemas.microsoft.com/office/drawing/2014/main" id="{AC8F5BC9-C109-4480-85BA-B3B31446C388}"/>
              </a:ext>
            </a:extLst>
          </p:cNvPr>
          <p:cNvSpPr/>
          <p:nvPr/>
        </p:nvSpPr>
        <p:spPr>
          <a:xfrm>
            <a:off x="9888203" y="451088"/>
            <a:ext cx="1890944" cy="1813647"/>
          </a:xfrm>
          <a:prstGeom prst="foldedCorner">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CL" sz="2400" dirty="0">
                <a:latin typeface="Modern Love Grunge" panose="04070805081005020601" pitchFamily="82" charset="0"/>
              </a:rPr>
              <a:t>Asistencia</a:t>
            </a:r>
          </a:p>
        </p:txBody>
      </p:sp>
    </p:spTree>
    <p:extLst>
      <p:ext uri="{BB962C8B-B14F-4D97-AF65-F5344CB8AC3E}">
        <p14:creationId xmlns:p14="http://schemas.microsoft.com/office/powerpoint/2010/main" val="14944834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27427488-068E-4B55-AC8D-CD070B8CD4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grpSp>
        <p:nvGrpSpPr>
          <p:cNvPr id="10" name="Group 9">
            <a:extLst>
              <a:ext uri="{FF2B5EF4-FFF2-40B4-BE49-F238E27FC236}">
                <a16:creationId xmlns:a16="http://schemas.microsoft.com/office/drawing/2014/main" id="{2FAA4F3A-C5FF-462C-B6A4-87279DB6ABC6}"/>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 y="-1"/>
            <a:ext cx="12191999" cy="6858001"/>
            <a:chOff x="7467600" y="0"/>
            <a:chExt cx="4724400" cy="6858000"/>
          </a:xfrm>
        </p:grpSpPr>
        <p:sp>
          <p:nvSpPr>
            <p:cNvPr id="11" name="Rectangle 10">
              <a:extLst>
                <a:ext uri="{FF2B5EF4-FFF2-40B4-BE49-F238E27FC236}">
                  <a16:creationId xmlns:a16="http://schemas.microsoft.com/office/drawing/2014/main" id="{97585D95-E1FF-4C6C-B149-DBA60C78136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5">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Rectangle 11">
              <a:extLst>
                <a:ext uri="{FF2B5EF4-FFF2-40B4-BE49-F238E27FC236}">
                  <a16:creationId xmlns:a16="http://schemas.microsoft.com/office/drawing/2014/main" id="{3FF303BF-4B5B-4AC8-ACEB-8576F79E6D6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7467600" y="0"/>
              <a:ext cx="4724400" cy="6858000"/>
            </a:xfrm>
            <a:prstGeom prst="rect">
              <a:avLst/>
            </a:prstGeom>
            <a:solidFill>
              <a:schemeClr val="accent6">
                <a:lumMod val="20000"/>
                <a:lumOff val="80000"/>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grpSp>
      <p:sp>
        <p:nvSpPr>
          <p:cNvPr id="14" name="Freeform: Shape 13">
            <a:extLst>
              <a:ext uri="{FF2B5EF4-FFF2-40B4-BE49-F238E27FC236}">
                <a16:creationId xmlns:a16="http://schemas.microsoft.com/office/drawing/2014/main" id="{892DFB46-732E-492D-A044-8BD03B8778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2" cy="6858000"/>
          </a:xfrm>
          <a:custGeom>
            <a:avLst/>
            <a:gdLst>
              <a:gd name="connsiteX0" fmla="*/ 369702 w 12192002"/>
              <a:gd name="connsiteY0" fmla="*/ 6712169 h 6858000"/>
              <a:gd name="connsiteX1" fmla="*/ 366575 w 12192002"/>
              <a:gd name="connsiteY1" fmla="*/ 6715556 h 6858000"/>
              <a:gd name="connsiteX2" fmla="*/ 371637 w 12192002"/>
              <a:gd name="connsiteY2" fmla="*/ 6713954 h 6858000"/>
              <a:gd name="connsiteX3" fmla="*/ 7392322 w 12192002"/>
              <a:gd name="connsiteY3" fmla="*/ 6658238 h 6858000"/>
              <a:gd name="connsiteX4" fmla="*/ 7611337 w 12192002"/>
              <a:gd name="connsiteY4" fmla="*/ 6732821 h 6858000"/>
              <a:gd name="connsiteX5" fmla="*/ 7955762 w 12192002"/>
              <a:gd name="connsiteY5" fmla="*/ 6842006 h 6858000"/>
              <a:gd name="connsiteX6" fmla="*/ 7512455 w 12192002"/>
              <a:gd name="connsiteY6" fmla="*/ 6674734 h 6858000"/>
              <a:gd name="connsiteX7" fmla="*/ 9928143 w 12192002"/>
              <a:gd name="connsiteY7" fmla="*/ 6515312 h 6858000"/>
              <a:gd name="connsiteX8" fmla="*/ 9753801 w 12192002"/>
              <a:gd name="connsiteY8" fmla="*/ 6525103 h 6858000"/>
              <a:gd name="connsiteX9" fmla="*/ 9578027 w 12192002"/>
              <a:gd name="connsiteY9" fmla="*/ 6532104 h 6858000"/>
              <a:gd name="connsiteX10" fmla="*/ 9424342 w 12192002"/>
              <a:gd name="connsiteY10" fmla="*/ 6528403 h 6858000"/>
              <a:gd name="connsiteX11" fmla="*/ 9001907 w 12192002"/>
              <a:gd name="connsiteY11" fmla="*/ 6560369 h 6858000"/>
              <a:gd name="connsiteX12" fmla="*/ 8922138 w 12192002"/>
              <a:gd name="connsiteY12" fmla="*/ 6591702 h 6858000"/>
              <a:gd name="connsiteX13" fmla="*/ 9087550 w 12192002"/>
              <a:gd name="connsiteY13" fmla="*/ 6599765 h 6858000"/>
              <a:gd name="connsiteX14" fmla="*/ 9512475 w 12192002"/>
              <a:gd name="connsiteY14" fmla="*/ 6563693 h 6858000"/>
              <a:gd name="connsiteX15" fmla="*/ 9928143 w 12192002"/>
              <a:gd name="connsiteY15" fmla="*/ 6515312 h 6858000"/>
              <a:gd name="connsiteX16" fmla="*/ 9351220 w 12192002"/>
              <a:gd name="connsiteY16" fmla="*/ 6459370 h 6858000"/>
              <a:gd name="connsiteX17" fmla="*/ 8999756 w 12192002"/>
              <a:gd name="connsiteY17" fmla="*/ 6529929 h 6858000"/>
              <a:gd name="connsiteX18" fmla="*/ 9425830 w 12192002"/>
              <a:gd name="connsiteY18" fmla="*/ 6498517 h 6858000"/>
              <a:gd name="connsiteX19" fmla="*/ 9578307 w 12192002"/>
              <a:gd name="connsiteY19" fmla="*/ 6502035 h 6858000"/>
              <a:gd name="connsiteX20" fmla="*/ 9752771 w 12192002"/>
              <a:gd name="connsiteY20" fmla="*/ 6495471 h 6858000"/>
              <a:gd name="connsiteX21" fmla="*/ 9852779 w 12192002"/>
              <a:gd name="connsiteY21" fmla="*/ 6489665 h 6858000"/>
              <a:gd name="connsiteX22" fmla="*/ 9694862 w 12192002"/>
              <a:gd name="connsiteY22" fmla="*/ 6473140 h 6858000"/>
              <a:gd name="connsiteX23" fmla="*/ 9351220 w 12192002"/>
              <a:gd name="connsiteY23" fmla="*/ 6459370 h 6858000"/>
              <a:gd name="connsiteX24" fmla="*/ 1019354 w 12192002"/>
              <a:gd name="connsiteY24" fmla="*/ 6315006 h 6858000"/>
              <a:gd name="connsiteX25" fmla="*/ 441046 w 12192002"/>
              <a:gd name="connsiteY25" fmla="*/ 6691153 h 6858000"/>
              <a:gd name="connsiteX26" fmla="*/ 1019354 w 12192002"/>
              <a:gd name="connsiteY26" fmla="*/ 6315006 h 6858000"/>
              <a:gd name="connsiteX27" fmla="*/ 991680 w 12192002"/>
              <a:gd name="connsiteY27" fmla="*/ 6298413 h 6858000"/>
              <a:gd name="connsiteX28" fmla="*/ 409060 w 12192002"/>
              <a:gd name="connsiteY28" fmla="*/ 6671470 h 6858000"/>
              <a:gd name="connsiteX29" fmla="*/ 991680 w 12192002"/>
              <a:gd name="connsiteY29" fmla="*/ 6298413 h 6858000"/>
              <a:gd name="connsiteX30" fmla="*/ 7254615 w 12192002"/>
              <a:gd name="connsiteY30" fmla="*/ 5911918 h 6858000"/>
              <a:gd name="connsiteX31" fmla="*/ 7312589 w 12192002"/>
              <a:gd name="connsiteY31" fmla="*/ 5982309 h 6858000"/>
              <a:gd name="connsiteX32" fmla="*/ 7580896 w 12192002"/>
              <a:gd name="connsiteY32" fmla="*/ 6402069 h 6858000"/>
              <a:gd name="connsiteX33" fmla="*/ 7990862 w 12192002"/>
              <a:gd name="connsiteY33" fmla="*/ 6807025 h 6858000"/>
              <a:gd name="connsiteX34" fmla="*/ 7871964 w 12192002"/>
              <a:gd name="connsiteY34" fmla="*/ 6649139 h 6858000"/>
              <a:gd name="connsiteX35" fmla="*/ 7859674 w 12192002"/>
              <a:gd name="connsiteY35" fmla="*/ 6636358 h 6858000"/>
              <a:gd name="connsiteX36" fmla="*/ 7545050 w 12192002"/>
              <a:gd name="connsiteY36" fmla="*/ 6260110 h 6858000"/>
              <a:gd name="connsiteX37" fmla="*/ 7254615 w 12192002"/>
              <a:gd name="connsiteY37" fmla="*/ 5911918 h 6858000"/>
              <a:gd name="connsiteX38" fmla="*/ 9078855 w 12192002"/>
              <a:gd name="connsiteY38" fmla="*/ 5884754 h 6858000"/>
              <a:gd name="connsiteX39" fmla="*/ 8825188 w 12192002"/>
              <a:gd name="connsiteY39" fmla="*/ 6496752 h 6858000"/>
              <a:gd name="connsiteX40" fmla="*/ 9078855 w 12192002"/>
              <a:gd name="connsiteY40" fmla="*/ 5884754 h 6858000"/>
              <a:gd name="connsiteX41" fmla="*/ 9113805 w 12192002"/>
              <a:gd name="connsiteY41" fmla="*/ 5883072 h 6858000"/>
              <a:gd name="connsiteX42" fmla="*/ 8855200 w 12192002"/>
              <a:gd name="connsiteY42" fmla="*/ 6494950 h 6858000"/>
              <a:gd name="connsiteX43" fmla="*/ 9113805 w 12192002"/>
              <a:gd name="connsiteY43" fmla="*/ 5883072 h 6858000"/>
              <a:gd name="connsiteX44" fmla="*/ 9123940 w 12192002"/>
              <a:gd name="connsiteY44" fmla="*/ 5825040 h 6858000"/>
              <a:gd name="connsiteX45" fmla="*/ 9120846 w 12192002"/>
              <a:gd name="connsiteY45" fmla="*/ 5829053 h 6858000"/>
              <a:gd name="connsiteX46" fmla="*/ 9123267 w 12192002"/>
              <a:gd name="connsiteY46" fmla="*/ 5829425 h 6858000"/>
              <a:gd name="connsiteX47" fmla="*/ 103333 w 12192002"/>
              <a:gd name="connsiteY47" fmla="*/ 5699602 h 6858000"/>
              <a:gd name="connsiteX48" fmla="*/ 233938 w 12192002"/>
              <a:gd name="connsiteY48" fmla="*/ 5809416 h 6858000"/>
              <a:gd name="connsiteX49" fmla="*/ 883580 w 12192002"/>
              <a:gd name="connsiteY49" fmla="*/ 6180710 h 6858000"/>
              <a:gd name="connsiteX50" fmla="*/ 487337 w 12192002"/>
              <a:gd name="connsiteY50" fmla="*/ 5950182 h 6858000"/>
              <a:gd name="connsiteX51" fmla="*/ 354051 w 12192002"/>
              <a:gd name="connsiteY51" fmla="*/ 5854912 h 6858000"/>
              <a:gd name="connsiteX52" fmla="*/ 195436 w 12192002"/>
              <a:gd name="connsiteY52" fmla="*/ 5755068 h 6858000"/>
              <a:gd name="connsiteX53" fmla="*/ 5539432 w 12192002"/>
              <a:gd name="connsiteY53" fmla="*/ 5642928 h 6858000"/>
              <a:gd name="connsiteX54" fmla="*/ 5555462 w 12192002"/>
              <a:gd name="connsiteY54" fmla="*/ 5694454 h 6858000"/>
              <a:gd name="connsiteX55" fmla="*/ 5828270 w 12192002"/>
              <a:gd name="connsiteY55" fmla="*/ 6320663 h 6858000"/>
              <a:gd name="connsiteX56" fmla="*/ 5947416 w 12192002"/>
              <a:gd name="connsiteY56" fmla="*/ 6574846 h 6858000"/>
              <a:gd name="connsiteX57" fmla="*/ 5539432 w 12192002"/>
              <a:gd name="connsiteY57" fmla="*/ 5642928 h 6858000"/>
              <a:gd name="connsiteX58" fmla="*/ 51253 w 12192002"/>
              <a:gd name="connsiteY58" fmla="*/ 5631825 h 6858000"/>
              <a:gd name="connsiteX59" fmla="*/ 211622 w 12192002"/>
              <a:gd name="connsiteY59" fmla="*/ 5728803 h 6858000"/>
              <a:gd name="connsiteX60" fmla="*/ 371652 w 12192002"/>
              <a:gd name="connsiteY60" fmla="*/ 5829062 h 6858000"/>
              <a:gd name="connsiteX61" fmla="*/ 505903 w 12192002"/>
              <a:gd name="connsiteY61" fmla="*/ 5925221 h 6858000"/>
              <a:gd name="connsiteX62" fmla="*/ 899240 w 12192002"/>
              <a:gd name="connsiteY62" fmla="*/ 6153068 h 6858000"/>
              <a:gd name="connsiteX63" fmla="*/ 988114 w 12192002"/>
              <a:gd name="connsiteY63" fmla="*/ 6174204 h 6858000"/>
              <a:gd name="connsiteX64" fmla="*/ 845971 w 12192002"/>
              <a:gd name="connsiteY64" fmla="*/ 6067177 h 6858000"/>
              <a:gd name="connsiteX65" fmla="*/ 448057 w 12192002"/>
              <a:gd name="connsiteY65" fmla="*/ 5841376 h 6858000"/>
              <a:gd name="connsiteX66" fmla="*/ 51253 w 12192002"/>
              <a:gd name="connsiteY66" fmla="*/ 5631825 h 6858000"/>
              <a:gd name="connsiteX67" fmla="*/ 2606687 w 12192002"/>
              <a:gd name="connsiteY67" fmla="*/ 5630718 h 6858000"/>
              <a:gd name="connsiteX68" fmla="*/ 2645658 w 12192002"/>
              <a:gd name="connsiteY68" fmla="*/ 6640259 h 6858000"/>
              <a:gd name="connsiteX69" fmla="*/ 2606687 w 12192002"/>
              <a:gd name="connsiteY69" fmla="*/ 5630718 h 6858000"/>
              <a:gd name="connsiteX70" fmla="*/ 10097724 w 12192002"/>
              <a:gd name="connsiteY70" fmla="*/ 5591852 h 6858000"/>
              <a:gd name="connsiteX71" fmla="*/ 9645248 w 12192002"/>
              <a:gd name="connsiteY71" fmla="*/ 5630119 h 6858000"/>
              <a:gd name="connsiteX72" fmla="*/ 9543858 w 12192002"/>
              <a:gd name="connsiteY72" fmla="*/ 5650510 h 6858000"/>
              <a:gd name="connsiteX73" fmla="*/ 9681648 w 12192002"/>
              <a:gd name="connsiteY73" fmla="*/ 5629828 h 6858000"/>
              <a:gd name="connsiteX74" fmla="*/ 10557846 w 12192002"/>
              <a:gd name="connsiteY74" fmla="*/ 5601337 h 6858000"/>
              <a:gd name="connsiteX75" fmla="*/ 10301704 w 12192002"/>
              <a:gd name="connsiteY75" fmla="*/ 5598847 h 6858000"/>
              <a:gd name="connsiteX76" fmla="*/ 10250553 w 12192002"/>
              <a:gd name="connsiteY76" fmla="*/ 5595539 h 6858000"/>
              <a:gd name="connsiteX77" fmla="*/ 10097724 w 12192002"/>
              <a:gd name="connsiteY77" fmla="*/ 5591852 h 6858000"/>
              <a:gd name="connsiteX78" fmla="*/ 3642057 w 12192002"/>
              <a:gd name="connsiteY78" fmla="*/ 5573487 h 6858000"/>
              <a:gd name="connsiteX79" fmla="*/ 3632981 w 12192002"/>
              <a:gd name="connsiteY79" fmla="*/ 5579437 h 6858000"/>
              <a:gd name="connsiteX80" fmla="*/ 3382436 w 12192002"/>
              <a:gd name="connsiteY80" fmla="*/ 5952726 h 6858000"/>
              <a:gd name="connsiteX81" fmla="*/ 3191929 w 12192002"/>
              <a:gd name="connsiteY81" fmla="*/ 6662669 h 6858000"/>
              <a:gd name="connsiteX82" fmla="*/ 3369898 w 12192002"/>
              <a:gd name="connsiteY82" fmla="*/ 6081771 h 6858000"/>
              <a:gd name="connsiteX83" fmla="*/ 3642057 w 12192002"/>
              <a:gd name="connsiteY83" fmla="*/ 5573487 h 6858000"/>
              <a:gd name="connsiteX84" fmla="*/ 7015907 w 12192002"/>
              <a:gd name="connsiteY84" fmla="*/ 5541548 h 6858000"/>
              <a:gd name="connsiteX85" fmla="*/ 7259646 w 12192002"/>
              <a:gd name="connsiteY85" fmla="*/ 5765985 h 6858000"/>
              <a:gd name="connsiteX86" fmla="*/ 7741483 w 12192002"/>
              <a:gd name="connsiteY86" fmla="*/ 6279980 h 6858000"/>
              <a:gd name="connsiteX87" fmla="*/ 8008941 w 12192002"/>
              <a:gd name="connsiteY87" fmla="*/ 6733560 h 6858000"/>
              <a:gd name="connsiteX88" fmla="*/ 7999234 w 12192002"/>
              <a:gd name="connsiteY88" fmla="*/ 6610993 h 6858000"/>
              <a:gd name="connsiteX89" fmla="*/ 7715154 w 12192002"/>
              <a:gd name="connsiteY89" fmla="*/ 6197148 h 6858000"/>
              <a:gd name="connsiteX90" fmla="*/ 7271900 w 12192002"/>
              <a:gd name="connsiteY90" fmla="*/ 5734551 h 6858000"/>
              <a:gd name="connsiteX91" fmla="*/ 7015907 w 12192002"/>
              <a:gd name="connsiteY91" fmla="*/ 5541548 h 6858000"/>
              <a:gd name="connsiteX92" fmla="*/ 2650666 w 12192002"/>
              <a:gd name="connsiteY92" fmla="*/ 5530686 h 6858000"/>
              <a:gd name="connsiteX93" fmla="*/ 2650249 w 12192002"/>
              <a:gd name="connsiteY93" fmla="*/ 5532101 h 6858000"/>
              <a:gd name="connsiteX94" fmla="*/ 2663808 w 12192002"/>
              <a:gd name="connsiteY94" fmla="*/ 6535215 h 6858000"/>
              <a:gd name="connsiteX95" fmla="*/ 2665418 w 12192002"/>
              <a:gd name="connsiteY95" fmla="*/ 6132756 h 6858000"/>
              <a:gd name="connsiteX96" fmla="*/ 2650666 w 12192002"/>
              <a:gd name="connsiteY96" fmla="*/ 5530686 h 6858000"/>
              <a:gd name="connsiteX97" fmla="*/ 10218664 w 12192002"/>
              <a:gd name="connsiteY97" fmla="*/ 5525300 h 6858000"/>
              <a:gd name="connsiteX98" fmla="*/ 10086154 w 12192002"/>
              <a:gd name="connsiteY98" fmla="*/ 5525937 h 6858000"/>
              <a:gd name="connsiteX99" fmla="*/ 9778614 w 12192002"/>
              <a:gd name="connsiteY99" fmla="*/ 5550189 h 6858000"/>
              <a:gd name="connsiteX100" fmla="*/ 9601703 w 12192002"/>
              <a:gd name="connsiteY100" fmla="*/ 5605852 h 6858000"/>
              <a:gd name="connsiteX101" fmla="*/ 9641684 w 12192002"/>
              <a:gd name="connsiteY101" fmla="*/ 5600203 h 6858000"/>
              <a:gd name="connsiteX102" fmla="*/ 10252799 w 12192002"/>
              <a:gd name="connsiteY102" fmla="*/ 5564971 h 6858000"/>
              <a:gd name="connsiteX103" fmla="*/ 10304297 w 12192002"/>
              <a:gd name="connsiteY103" fmla="*/ 5568822 h 6858000"/>
              <a:gd name="connsiteX104" fmla="*/ 10533945 w 12192002"/>
              <a:gd name="connsiteY104" fmla="*/ 5573703 h 6858000"/>
              <a:gd name="connsiteX105" fmla="*/ 10446061 w 12192002"/>
              <a:gd name="connsiteY105" fmla="*/ 5555562 h 6858000"/>
              <a:gd name="connsiteX106" fmla="*/ 10360877 w 12192002"/>
              <a:gd name="connsiteY106" fmla="*/ 5538004 h 6858000"/>
              <a:gd name="connsiteX107" fmla="*/ 10218664 w 12192002"/>
              <a:gd name="connsiteY107" fmla="*/ 5525300 h 6858000"/>
              <a:gd name="connsiteX108" fmla="*/ 6946849 w 12192002"/>
              <a:gd name="connsiteY108" fmla="*/ 5523271 h 6858000"/>
              <a:gd name="connsiteX109" fmla="*/ 6946972 w 12192002"/>
              <a:gd name="connsiteY109" fmla="*/ 5526491 h 6858000"/>
              <a:gd name="connsiteX110" fmla="*/ 7105827 w 12192002"/>
              <a:gd name="connsiteY110" fmla="*/ 5718700 h 6858000"/>
              <a:gd name="connsiteX111" fmla="*/ 7126431 w 12192002"/>
              <a:gd name="connsiteY111" fmla="*/ 5737872 h 6858000"/>
              <a:gd name="connsiteX112" fmla="*/ 7567269 w 12192002"/>
              <a:gd name="connsiteY112" fmla="*/ 6240461 h 6858000"/>
              <a:gd name="connsiteX113" fmla="*/ 7880270 w 12192002"/>
              <a:gd name="connsiteY113" fmla="*/ 6615176 h 6858000"/>
              <a:gd name="connsiteX114" fmla="*/ 7892560 w 12192002"/>
              <a:gd name="connsiteY114" fmla="*/ 6627949 h 6858000"/>
              <a:gd name="connsiteX115" fmla="*/ 7971643 w 12192002"/>
              <a:gd name="connsiteY115" fmla="*/ 6718236 h 6858000"/>
              <a:gd name="connsiteX116" fmla="*/ 7719359 w 12192002"/>
              <a:gd name="connsiteY116" fmla="*/ 6299011 h 6858000"/>
              <a:gd name="connsiteX117" fmla="*/ 7240170 w 12192002"/>
              <a:gd name="connsiteY117" fmla="*/ 5787985 h 6858000"/>
              <a:gd name="connsiteX118" fmla="*/ 6946849 w 12192002"/>
              <a:gd name="connsiteY118" fmla="*/ 5523271 h 6858000"/>
              <a:gd name="connsiteX119" fmla="*/ 2680277 w 12192002"/>
              <a:gd name="connsiteY119" fmla="*/ 5479204 h 6858000"/>
              <a:gd name="connsiteX120" fmla="*/ 2678972 w 12192002"/>
              <a:gd name="connsiteY120" fmla="*/ 5481582 h 6858000"/>
              <a:gd name="connsiteX121" fmla="*/ 2696666 w 12192002"/>
              <a:gd name="connsiteY121" fmla="*/ 6133836 h 6858000"/>
              <a:gd name="connsiteX122" fmla="*/ 2695769 w 12192002"/>
              <a:gd name="connsiteY122" fmla="*/ 6390955 h 6858000"/>
              <a:gd name="connsiteX123" fmla="*/ 2739893 w 12192002"/>
              <a:gd name="connsiteY123" fmla="*/ 6108357 h 6858000"/>
              <a:gd name="connsiteX124" fmla="*/ 2680277 w 12192002"/>
              <a:gd name="connsiteY124" fmla="*/ 5479204 h 6858000"/>
              <a:gd name="connsiteX125" fmla="*/ 1132195 w 12192002"/>
              <a:gd name="connsiteY125" fmla="*/ 5467980 h 6858000"/>
              <a:gd name="connsiteX126" fmla="*/ 1679056 w 12192002"/>
              <a:gd name="connsiteY126" fmla="*/ 5516907 h 6858000"/>
              <a:gd name="connsiteX127" fmla="*/ 2128648 w 12192002"/>
              <a:gd name="connsiteY127" fmla="*/ 5474249 h 6858000"/>
              <a:gd name="connsiteX128" fmla="*/ 1825619 w 12192002"/>
              <a:gd name="connsiteY128" fmla="*/ 5478447 h 6858000"/>
              <a:gd name="connsiteX129" fmla="*/ 1737798 w 12192002"/>
              <a:gd name="connsiteY129" fmla="*/ 5483353 h 6858000"/>
              <a:gd name="connsiteX130" fmla="*/ 1132195 w 12192002"/>
              <a:gd name="connsiteY130" fmla="*/ 5467980 h 6858000"/>
              <a:gd name="connsiteX131" fmla="*/ 10104407 w 12192002"/>
              <a:gd name="connsiteY131" fmla="*/ 5458317 h 6858000"/>
              <a:gd name="connsiteX132" fmla="*/ 9704375 w 12192002"/>
              <a:gd name="connsiteY132" fmla="*/ 5536349 h 6858000"/>
              <a:gd name="connsiteX133" fmla="*/ 9773804 w 12192002"/>
              <a:gd name="connsiteY133" fmla="*/ 5519543 h 6858000"/>
              <a:gd name="connsiteX134" fmla="*/ 10086605 w 12192002"/>
              <a:gd name="connsiteY134" fmla="*/ 5494992 h 6858000"/>
              <a:gd name="connsiteX135" fmla="*/ 10367276 w 12192002"/>
              <a:gd name="connsiteY135" fmla="*/ 5507848 h 6858000"/>
              <a:gd name="connsiteX136" fmla="*/ 10454262 w 12192002"/>
              <a:gd name="connsiteY136" fmla="*/ 5525798 h 6858000"/>
              <a:gd name="connsiteX137" fmla="*/ 10569223 w 12192002"/>
              <a:gd name="connsiteY137" fmla="*/ 5547311 h 6858000"/>
              <a:gd name="connsiteX138" fmla="*/ 10104407 w 12192002"/>
              <a:gd name="connsiteY138" fmla="*/ 5458317 h 6858000"/>
              <a:gd name="connsiteX139" fmla="*/ 6861797 w 12192002"/>
              <a:gd name="connsiteY139" fmla="*/ 5419899 h 6858000"/>
              <a:gd name="connsiteX140" fmla="*/ 6879594 w 12192002"/>
              <a:gd name="connsiteY140" fmla="*/ 5424547 h 6858000"/>
              <a:gd name="connsiteX141" fmla="*/ 7789028 w 12192002"/>
              <a:gd name="connsiteY141" fmla="*/ 6212316 h 6858000"/>
              <a:gd name="connsiteX142" fmla="*/ 8093600 w 12192002"/>
              <a:gd name="connsiteY142" fmla="*/ 6710671 h 6858000"/>
              <a:gd name="connsiteX143" fmla="*/ 8129425 w 12192002"/>
              <a:gd name="connsiteY143" fmla="*/ 6854298 h 6858000"/>
              <a:gd name="connsiteX144" fmla="*/ 8130898 w 12192002"/>
              <a:gd name="connsiteY144" fmla="*/ 6857998 h 6858000"/>
              <a:gd name="connsiteX145" fmla="*/ 7899365 w 12192002"/>
              <a:gd name="connsiteY145" fmla="*/ 6857998 h 6858000"/>
              <a:gd name="connsiteX146" fmla="*/ 7761176 w 12192002"/>
              <a:gd name="connsiteY146" fmla="*/ 6816656 h 6858000"/>
              <a:gd name="connsiteX147" fmla="*/ 7602080 w 12192002"/>
              <a:gd name="connsiteY147" fmla="*/ 6760867 h 6858000"/>
              <a:gd name="connsiteX148" fmla="*/ 7289862 w 12192002"/>
              <a:gd name="connsiteY148" fmla="*/ 6659827 h 6858000"/>
              <a:gd name="connsiteX149" fmla="*/ 7582411 w 12192002"/>
              <a:gd name="connsiteY149" fmla="*/ 6784122 h 6858000"/>
              <a:gd name="connsiteX150" fmla="*/ 7605759 w 12192002"/>
              <a:gd name="connsiteY150" fmla="*/ 6793465 h 6858000"/>
              <a:gd name="connsiteX151" fmla="*/ 7737910 w 12192002"/>
              <a:gd name="connsiteY151" fmla="*/ 6840638 h 6858000"/>
              <a:gd name="connsiteX152" fmla="*/ 7826532 w 12192002"/>
              <a:gd name="connsiteY152" fmla="*/ 6857999 h 6858000"/>
              <a:gd name="connsiteX153" fmla="*/ 7696096 w 12192002"/>
              <a:gd name="connsiteY153" fmla="*/ 6857999 h 6858000"/>
              <a:gd name="connsiteX154" fmla="*/ 7594081 w 12192002"/>
              <a:gd name="connsiteY154" fmla="*/ 6821149 h 6858000"/>
              <a:gd name="connsiteX155" fmla="*/ 7570734 w 12192002"/>
              <a:gd name="connsiteY155" fmla="*/ 6811799 h 6858000"/>
              <a:gd name="connsiteX156" fmla="*/ 7271814 w 12192002"/>
              <a:gd name="connsiteY156" fmla="*/ 6684601 h 6858000"/>
              <a:gd name="connsiteX157" fmla="*/ 7585232 w 12192002"/>
              <a:gd name="connsiteY157" fmla="*/ 6850060 h 6858000"/>
              <a:gd name="connsiteX158" fmla="*/ 7613775 w 12192002"/>
              <a:gd name="connsiteY158" fmla="*/ 6857998 h 6858000"/>
              <a:gd name="connsiteX159" fmla="*/ 7522197 w 12192002"/>
              <a:gd name="connsiteY159" fmla="*/ 6857998 h 6858000"/>
              <a:gd name="connsiteX160" fmla="*/ 7410696 w 12192002"/>
              <a:gd name="connsiteY160" fmla="*/ 6803861 h 6858000"/>
              <a:gd name="connsiteX161" fmla="*/ 7088673 w 12192002"/>
              <a:gd name="connsiteY161" fmla="*/ 6610396 h 6858000"/>
              <a:gd name="connsiteX162" fmla="*/ 7090188 w 12192002"/>
              <a:gd name="connsiteY162" fmla="*/ 6584365 h 6858000"/>
              <a:gd name="connsiteX163" fmla="*/ 7780046 w 12192002"/>
              <a:gd name="connsiteY163" fmla="*/ 6711283 h 6858000"/>
              <a:gd name="connsiteX164" fmla="*/ 7944957 w 12192002"/>
              <a:gd name="connsiteY164" fmla="*/ 6799347 h 6858000"/>
              <a:gd name="connsiteX165" fmla="*/ 7601828 w 12192002"/>
              <a:gd name="connsiteY165" fmla="*/ 6503934 h 6858000"/>
              <a:gd name="connsiteX166" fmla="*/ 7042773 w 12192002"/>
              <a:gd name="connsiteY166" fmla="*/ 5734011 h 6858000"/>
              <a:gd name="connsiteX167" fmla="*/ 6844835 w 12192002"/>
              <a:gd name="connsiteY167" fmla="*/ 5424988 h 6858000"/>
              <a:gd name="connsiteX168" fmla="*/ 6861797 w 12192002"/>
              <a:gd name="connsiteY168" fmla="*/ 5419899 h 6858000"/>
              <a:gd name="connsiteX169" fmla="*/ 1456157 w 12192002"/>
              <a:gd name="connsiteY169" fmla="*/ 5371404 h 6858000"/>
              <a:gd name="connsiteX170" fmla="*/ 1244432 w 12192002"/>
              <a:gd name="connsiteY170" fmla="*/ 5385601 h 6858000"/>
              <a:gd name="connsiteX171" fmla="*/ 973990 w 12192002"/>
              <a:gd name="connsiteY171" fmla="*/ 5424940 h 6858000"/>
              <a:gd name="connsiteX172" fmla="*/ 1103809 w 12192002"/>
              <a:gd name="connsiteY172" fmla="*/ 5433720 h 6858000"/>
              <a:gd name="connsiteX173" fmla="*/ 1123454 w 12192002"/>
              <a:gd name="connsiteY173" fmla="*/ 5435727 h 6858000"/>
              <a:gd name="connsiteX174" fmla="*/ 1737017 w 12192002"/>
              <a:gd name="connsiteY174" fmla="*/ 5452183 h 6858000"/>
              <a:gd name="connsiteX175" fmla="*/ 1824397 w 12192002"/>
              <a:gd name="connsiteY175" fmla="*/ 5447757 h 6858000"/>
              <a:gd name="connsiteX176" fmla="*/ 2070059 w 12192002"/>
              <a:gd name="connsiteY176" fmla="*/ 5441660 h 6858000"/>
              <a:gd name="connsiteX177" fmla="*/ 1456157 w 12192002"/>
              <a:gd name="connsiteY177" fmla="*/ 5371404 h 6858000"/>
              <a:gd name="connsiteX178" fmla="*/ 4988186 w 12192002"/>
              <a:gd name="connsiteY178" fmla="*/ 5216467 h 6858000"/>
              <a:gd name="connsiteX179" fmla="*/ 4777334 w 12192002"/>
              <a:gd name="connsiteY179" fmla="*/ 5406072 h 6858000"/>
              <a:gd name="connsiteX180" fmla="*/ 4718341 w 12192002"/>
              <a:gd name="connsiteY180" fmla="*/ 5468043 h 6858000"/>
              <a:gd name="connsiteX181" fmla="*/ 4604655 w 12192002"/>
              <a:gd name="connsiteY181" fmla="*/ 5583434 h 6858000"/>
              <a:gd name="connsiteX182" fmla="*/ 4565074 w 12192002"/>
              <a:gd name="connsiteY182" fmla="*/ 5618550 h 6858000"/>
              <a:gd name="connsiteX183" fmla="*/ 4988186 w 12192002"/>
              <a:gd name="connsiteY183" fmla="*/ 5216467 h 6858000"/>
              <a:gd name="connsiteX184" fmla="*/ 4978032 w 12192002"/>
              <a:gd name="connsiteY184" fmla="*/ 5183809 h 6858000"/>
              <a:gd name="connsiteX185" fmla="*/ 4463413 w 12192002"/>
              <a:gd name="connsiteY185" fmla="*/ 5615162 h 6858000"/>
              <a:gd name="connsiteX186" fmla="*/ 4358134 w 12192002"/>
              <a:gd name="connsiteY186" fmla="*/ 5742791 h 6858000"/>
              <a:gd name="connsiteX187" fmla="*/ 4376219 w 12192002"/>
              <a:gd name="connsiteY187" fmla="*/ 5729027 h 6858000"/>
              <a:gd name="connsiteX188" fmla="*/ 4582340 w 12192002"/>
              <a:gd name="connsiteY188" fmla="*/ 5561037 h 6858000"/>
              <a:gd name="connsiteX189" fmla="*/ 4694684 w 12192002"/>
              <a:gd name="connsiteY189" fmla="*/ 5447098 h 6858000"/>
              <a:gd name="connsiteX190" fmla="*/ 4754123 w 12192002"/>
              <a:gd name="connsiteY190" fmla="*/ 5384643 h 6858000"/>
              <a:gd name="connsiteX191" fmla="*/ 4978032 w 12192002"/>
              <a:gd name="connsiteY191" fmla="*/ 5183809 h 6858000"/>
              <a:gd name="connsiteX192" fmla="*/ 7427076 w 12192002"/>
              <a:gd name="connsiteY192" fmla="*/ 5142684 h 6858000"/>
              <a:gd name="connsiteX193" fmla="*/ 7485963 w 12192002"/>
              <a:gd name="connsiteY193" fmla="*/ 5174783 h 6858000"/>
              <a:gd name="connsiteX194" fmla="*/ 7719410 w 12192002"/>
              <a:gd name="connsiteY194" fmla="*/ 5357281 h 6858000"/>
              <a:gd name="connsiteX195" fmla="*/ 7907163 w 12192002"/>
              <a:gd name="connsiteY195" fmla="*/ 5546863 h 6858000"/>
              <a:gd name="connsiteX196" fmla="*/ 7956656 w 12192002"/>
              <a:gd name="connsiteY196" fmla="*/ 5615961 h 6858000"/>
              <a:gd name="connsiteX197" fmla="*/ 8023445 w 12192002"/>
              <a:gd name="connsiteY197" fmla="*/ 5705642 h 6858000"/>
              <a:gd name="connsiteX198" fmla="*/ 7754656 w 12192002"/>
              <a:gd name="connsiteY198" fmla="*/ 5341546 h 6858000"/>
              <a:gd name="connsiteX199" fmla="*/ 7427076 w 12192002"/>
              <a:gd name="connsiteY199" fmla="*/ 5142684 h 6858000"/>
              <a:gd name="connsiteX200" fmla="*/ 7312201 w 12192002"/>
              <a:gd name="connsiteY200" fmla="*/ 5128278 h 6858000"/>
              <a:gd name="connsiteX201" fmla="*/ 7343603 w 12192002"/>
              <a:gd name="connsiteY201" fmla="*/ 5149746 h 6858000"/>
              <a:gd name="connsiteX202" fmla="*/ 7791759 w 12192002"/>
              <a:gd name="connsiteY202" fmla="*/ 5515717 h 6858000"/>
              <a:gd name="connsiteX203" fmla="*/ 7825280 w 12192002"/>
              <a:gd name="connsiteY203" fmla="*/ 5551608 h 6858000"/>
              <a:gd name="connsiteX204" fmla="*/ 7982410 w 12192002"/>
              <a:gd name="connsiteY204" fmla="*/ 5702551 h 6858000"/>
              <a:gd name="connsiteX205" fmla="*/ 7932408 w 12192002"/>
              <a:gd name="connsiteY205" fmla="*/ 5632736 h 6858000"/>
              <a:gd name="connsiteX206" fmla="*/ 7883927 w 12192002"/>
              <a:gd name="connsiteY206" fmla="*/ 5565087 h 6858000"/>
              <a:gd name="connsiteX207" fmla="*/ 7699832 w 12192002"/>
              <a:gd name="connsiteY207" fmla="*/ 5379904 h 6858000"/>
              <a:gd name="connsiteX208" fmla="*/ 7470240 w 12192002"/>
              <a:gd name="connsiteY208" fmla="*/ 5200559 h 6858000"/>
              <a:gd name="connsiteX209" fmla="*/ 7312201 w 12192002"/>
              <a:gd name="connsiteY209" fmla="*/ 5128278 h 6858000"/>
              <a:gd name="connsiteX210" fmla="*/ 7244057 w 12192002"/>
              <a:gd name="connsiteY210" fmla="*/ 5124233 h 6858000"/>
              <a:gd name="connsiteX211" fmla="*/ 7353035 w 12192002"/>
              <a:gd name="connsiteY211" fmla="*/ 5197318 h 6858000"/>
              <a:gd name="connsiteX212" fmla="*/ 7981878 w 12192002"/>
              <a:gd name="connsiteY212" fmla="*/ 5738345 h 6858000"/>
              <a:gd name="connsiteX213" fmla="*/ 7804780 w 12192002"/>
              <a:gd name="connsiteY213" fmla="*/ 5572174 h 6858000"/>
              <a:gd name="connsiteX214" fmla="*/ 7771164 w 12192002"/>
              <a:gd name="connsiteY214" fmla="*/ 5536908 h 6858000"/>
              <a:gd name="connsiteX215" fmla="*/ 7327465 w 12192002"/>
              <a:gd name="connsiteY215" fmla="*/ 5174181 h 6858000"/>
              <a:gd name="connsiteX216" fmla="*/ 7244057 w 12192002"/>
              <a:gd name="connsiteY216" fmla="*/ 5124233 h 6858000"/>
              <a:gd name="connsiteX217" fmla="*/ 7133363 w 12192002"/>
              <a:gd name="connsiteY217" fmla="*/ 5050246 h 6858000"/>
              <a:gd name="connsiteX218" fmla="*/ 8128687 w 12192002"/>
              <a:gd name="connsiteY218" fmla="*/ 5790959 h 6858000"/>
              <a:gd name="connsiteX219" fmla="*/ 8497002 w 12192002"/>
              <a:gd name="connsiteY219" fmla="*/ 6204913 h 6858000"/>
              <a:gd name="connsiteX220" fmla="*/ 8514292 w 12192002"/>
              <a:gd name="connsiteY220" fmla="*/ 6015372 h 6858000"/>
              <a:gd name="connsiteX221" fmla="*/ 8491838 w 12192002"/>
              <a:gd name="connsiteY221" fmla="*/ 5336275 h 6858000"/>
              <a:gd name="connsiteX222" fmla="*/ 8605731 w 12192002"/>
              <a:gd name="connsiteY222" fmla="*/ 5600804 h 6858000"/>
              <a:gd name="connsiteX223" fmla="*/ 8594880 w 12192002"/>
              <a:gd name="connsiteY223" fmla="*/ 6039262 h 6858000"/>
              <a:gd name="connsiteX224" fmla="*/ 8494242 w 12192002"/>
              <a:gd name="connsiteY224" fmla="*/ 6792600 h 6858000"/>
              <a:gd name="connsiteX225" fmla="*/ 8794675 w 12192002"/>
              <a:gd name="connsiteY225" fmla="*/ 6590735 h 6858000"/>
              <a:gd name="connsiteX226" fmla="*/ 8800448 w 12192002"/>
              <a:gd name="connsiteY226" fmla="*/ 6581371 h 6858000"/>
              <a:gd name="connsiteX227" fmla="*/ 8788186 w 12192002"/>
              <a:gd name="connsiteY227" fmla="*/ 6572441 h 6858000"/>
              <a:gd name="connsiteX228" fmla="*/ 9137232 w 12192002"/>
              <a:gd name="connsiteY228" fmla="*/ 5665639 h 6858000"/>
              <a:gd name="connsiteX229" fmla="*/ 9216765 w 12192002"/>
              <a:gd name="connsiteY229" fmla="*/ 5696416 h 6858000"/>
              <a:gd name="connsiteX230" fmla="*/ 8969849 w 12192002"/>
              <a:gd name="connsiteY230" fmla="*/ 6466405 h 6858000"/>
              <a:gd name="connsiteX231" fmla="*/ 9706237 w 12192002"/>
              <a:gd name="connsiteY231" fmla="*/ 6419148 h 6858000"/>
              <a:gd name="connsiteX232" fmla="*/ 10110375 w 12192002"/>
              <a:gd name="connsiteY232" fmla="*/ 6563116 h 6858000"/>
              <a:gd name="connsiteX233" fmla="*/ 10096281 w 12192002"/>
              <a:gd name="connsiteY233" fmla="*/ 6578254 h 6858000"/>
              <a:gd name="connsiteX234" fmla="*/ 9067672 w 12192002"/>
              <a:gd name="connsiteY234" fmla="*/ 6648608 h 6858000"/>
              <a:gd name="connsiteX235" fmla="*/ 8859441 w 12192002"/>
              <a:gd name="connsiteY235" fmla="*/ 6641028 h 6858000"/>
              <a:gd name="connsiteX236" fmla="*/ 8857528 w 12192002"/>
              <a:gd name="connsiteY236" fmla="*/ 6641375 h 6858000"/>
              <a:gd name="connsiteX237" fmla="*/ 8848579 w 12192002"/>
              <a:gd name="connsiteY237" fmla="*/ 6643204 h 6858000"/>
              <a:gd name="connsiteX238" fmla="*/ 8576285 w 12192002"/>
              <a:gd name="connsiteY238" fmla="*/ 6824788 h 6858000"/>
              <a:gd name="connsiteX239" fmla="*/ 8519159 w 12192002"/>
              <a:gd name="connsiteY239" fmla="*/ 6857998 h 6858000"/>
              <a:gd name="connsiteX240" fmla="*/ 8393540 w 12192002"/>
              <a:gd name="connsiteY240" fmla="*/ 6857998 h 6858000"/>
              <a:gd name="connsiteX241" fmla="*/ 8417346 w 12192002"/>
              <a:gd name="connsiteY241" fmla="*/ 6745652 h 6858000"/>
              <a:gd name="connsiteX242" fmla="*/ 8485502 w 12192002"/>
              <a:gd name="connsiteY242" fmla="*/ 6308216 h 6858000"/>
              <a:gd name="connsiteX243" fmla="*/ 8480214 w 12192002"/>
              <a:gd name="connsiteY243" fmla="*/ 6302278 h 6858000"/>
              <a:gd name="connsiteX244" fmla="*/ 8112215 w 12192002"/>
              <a:gd name="connsiteY244" fmla="*/ 5837768 h 6858000"/>
              <a:gd name="connsiteX245" fmla="*/ 8095146 w 12192002"/>
              <a:gd name="connsiteY245" fmla="*/ 5831943 h 6858000"/>
              <a:gd name="connsiteX246" fmla="*/ 7131946 w 12192002"/>
              <a:gd name="connsiteY246" fmla="*/ 5075653 h 6858000"/>
              <a:gd name="connsiteX247" fmla="*/ 7133363 w 12192002"/>
              <a:gd name="connsiteY247" fmla="*/ 5050246 h 6858000"/>
              <a:gd name="connsiteX248" fmla="*/ 1903353 w 12192002"/>
              <a:gd name="connsiteY248" fmla="*/ 5044827 h 6858000"/>
              <a:gd name="connsiteX249" fmla="*/ 1936931 w 12192002"/>
              <a:gd name="connsiteY249" fmla="*/ 5093954 h 6858000"/>
              <a:gd name="connsiteX250" fmla="*/ 2195868 w 12192002"/>
              <a:gd name="connsiteY250" fmla="*/ 5396574 h 6858000"/>
              <a:gd name="connsiteX251" fmla="*/ 2088852 w 12192002"/>
              <a:gd name="connsiteY251" fmla="*/ 5166123 h 6858000"/>
              <a:gd name="connsiteX252" fmla="*/ 1958241 w 12192002"/>
              <a:gd name="connsiteY252" fmla="*/ 5067955 h 6858000"/>
              <a:gd name="connsiteX253" fmla="*/ 1903353 w 12192002"/>
              <a:gd name="connsiteY253" fmla="*/ 5044827 h 6858000"/>
              <a:gd name="connsiteX254" fmla="*/ 11544294 w 12192002"/>
              <a:gd name="connsiteY254" fmla="*/ 4944364 h 6858000"/>
              <a:gd name="connsiteX255" fmla="*/ 11755210 w 12192002"/>
              <a:gd name="connsiteY255" fmla="*/ 5588157 h 6858000"/>
              <a:gd name="connsiteX256" fmla="*/ 11544294 w 12192002"/>
              <a:gd name="connsiteY256" fmla="*/ 4944364 h 6858000"/>
              <a:gd name="connsiteX257" fmla="*/ 11571408 w 12192002"/>
              <a:gd name="connsiteY257" fmla="*/ 4918599 h 6858000"/>
              <a:gd name="connsiteX258" fmla="*/ 11778250 w 12192002"/>
              <a:gd name="connsiteY258" fmla="*/ 5565760 h 6858000"/>
              <a:gd name="connsiteX259" fmla="*/ 11571408 w 12192002"/>
              <a:gd name="connsiteY259" fmla="*/ 4918599 h 6858000"/>
              <a:gd name="connsiteX260" fmla="*/ 11540154 w 12192002"/>
              <a:gd name="connsiteY260" fmla="*/ 4867303 h 6858000"/>
              <a:gd name="connsiteX261" fmla="*/ 11540380 w 12192002"/>
              <a:gd name="connsiteY261" fmla="*/ 4872526 h 6858000"/>
              <a:gd name="connsiteX262" fmla="*/ 11542590 w 12192002"/>
              <a:gd name="connsiteY262" fmla="*/ 4871112 h 6858000"/>
              <a:gd name="connsiteX263" fmla="*/ 10567662 w 12192002"/>
              <a:gd name="connsiteY263" fmla="*/ 4866948 h 6858000"/>
              <a:gd name="connsiteX264" fmla="*/ 10431225 w 12192002"/>
              <a:gd name="connsiteY264" fmla="*/ 4877568 h 6858000"/>
              <a:gd name="connsiteX265" fmla="*/ 10277556 w 12192002"/>
              <a:gd name="connsiteY265" fmla="*/ 4889247 h 6858000"/>
              <a:gd name="connsiteX266" fmla="*/ 10155875 w 12192002"/>
              <a:gd name="connsiteY266" fmla="*/ 4882769 h 6858000"/>
              <a:gd name="connsiteX267" fmla="*/ 10072733 w 12192002"/>
              <a:gd name="connsiteY267" fmla="*/ 4876924 h 6858000"/>
              <a:gd name="connsiteX268" fmla="*/ 9882500 w 12192002"/>
              <a:gd name="connsiteY268" fmla="*/ 4881330 h 6858000"/>
              <a:gd name="connsiteX269" fmla="*/ 9685205 w 12192002"/>
              <a:gd name="connsiteY269" fmla="*/ 4885650 h 6858000"/>
              <a:gd name="connsiteX270" fmla="*/ 9666932 w 12192002"/>
              <a:gd name="connsiteY270" fmla="*/ 4885075 h 6858000"/>
              <a:gd name="connsiteX271" fmla="*/ 9608662 w 12192002"/>
              <a:gd name="connsiteY271" fmla="*/ 4884027 h 6858000"/>
              <a:gd name="connsiteX272" fmla="*/ 10026230 w 12192002"/>
              <a:gd name="connsiteY272" fmla="*/ 4938088 h 6858000"/>
              <a:gd name="connsiteX273" fmla="*/ 10567662 w 12192002"/>
              <a:gd name="connsiteY273" fmla="*/ 4866948 h 6858000"/>
              <a:gd name="connsiteX274" fmla="*/ 10221015 w 12192002"/>
              <a:gd name="connsiteY274" fmla="*/ 4783657 h 6858000"/>
              <a:gd name="connsiteX275" fmla="*/ 10107121 w 12192002"/>
              <a:gd name="connsiteY275" fmla="*/ 4785091 h 6858000"/>
              <a:gd name="connsiteX276" fmla="*/ 9660668 w 12192002"/>
              <a:gd name="connsiteY276" fmla="*/ 4854595 h 6858000"/>
              <a:gd name="connsiteX277" fmla="*/ 9669531 w 12192002"/>
              <a:gd name="connsiteY277" fmla="*/ 4855057 h 6858000"/>
              <a:gd name="connsiteX278" fmla="*/ 9687254 w 12192002"/>
              <a:gd name="connsiteY278" fmla="*/ 4855986 h 6858000"/>
              <a:gd name="connsiteX279" fmla="*/ 9881290 w 12192002"/>
              <a:gd name="connsiteY279" fmla="*/ 4851445 h 6858000"/>
              <a:gd name="connsiteX280" fmla="*/ 10074432 w 12192002"/>
              <a:gd name="connsiteY280" fmla="*/ 4846715 h 6858000"/>
              <a:gd name="connsiteX281" fmla="*/ 10159369 w 12192002"/>
              <a:gd name="connsiteY281" fmla="*/ 4852935 h 6858000"/>
              <a:gd name="connsiteX282" fmla="*/ 10278706 w 12192002"/>
              <a:gd name="connsiteY282" fmla="*/ 4859393 h 6858000"/>
              <a:gd name="connsiteX283" fmla="*/ 10429120 w 12192002"/>
              <a:gd name="connsiteY283" fmla="*/ 4847493 h 6858000"/>
              <a:gd name="connsiteX284" fmla="*/ 10538565 w 12192002"/>
              <a:gd name="connsiteY284" fmla="*/ 4837270 h 6858000"/>
              <a:gd name="connsiteX285" fmla="*/ 10221015 w 12192002"/>
              <a:gd name="connsiteY285" fmla="*/ 4783657 h 6858000"/>
              <a:gd name="connsiteX286" fmla="*/ 1979378 w 12192002"/>
              <a:gd name="connsiteY286" fmla="*/ 4769504 h 6858000"/>
              <a:gd name="connsiteX287" fmla="*/ 2882120 w 12192002"/>
              <a:gd name="connsiteY287" fmla="*/ 5064547 h 6858000"/>
              <a:gd name="connsiteX288" fmla="*/ 2793103 w 12192002"/>
              <a:gd name="connsiteY288" fmla="*/ 5039699 h 6858000"/>
              <a:gd name="connsiteX289" fmla="*/ 2770041 w 12192002"/>
              <a:gd name="connsiteY289" fmla="*/ 5033634 h 6858000"/>
              <a:gd name="connsiteX290" fmla="*/ 1979378 w 12192002"/>
              <a:gd name="connsiteY290" fmla="*/ 4769504 h 6858000"/>
              <a:gd name="connsiteX291" fmla="*/ 1927410 w 12192002"/>
              <a:gd name="connsiteY291" fmla="*/ 4716164 h 6858000"/>
              <a:gd name="connsiteX292" fmla="*/ 1959587 w 12192002"/>
              <a:gd name="connsiteY292" fmla="*/ 4728849 h 6858000"/>
              <a:gd name="connsiteX293" fmla="*/ 2777707 w 12192002"/>
              <a:gd name="connsiteY293" fmla="*/ 5003991 h 6858000"/>
              <a:gd name="connsiteX294" fmla="*/ 2800768 w 12192002"/>
              <a:gd name="connsiteY294" fmla="*/ 5010056 h 6858000"/>
              <a:gd name="connsiteX295" fmla="*/ 2879408 w 12192002"/>
              <a:gd name="connsiteY295" fmla="*/ 5031590 h 6858000"/>
              <a:gd name="connsiteX296" fmla="*/ 2862295 w 12192002"/>
              <a:gd name="connsiteY296" fmla="*/ 5022958 h 6858000"/>
              <a:gd name="connsiteX297" fmla="*/ 2813343 w 12192002"/>
              <a:gd name="connsiteY297" fmla="*/ 4998369 h 6858000"/>
              <a:gd name="connsiteX298" fmla="*/ 2646245 w 12192002"/>
              <a:gd name="connsiteY298" fmla="*/ 4930999 h 6858000"/>
              <a:gd name="connsiteX299" fmla="*/ 1999243 w 12192002"/>
              <a:gd name="connsiteY299" fmla="*/ 4730524 h 6858000"/>
              <a:gd name="connsiteX300" fmla="*/ 1979527 w 12192002"/>
              <a:gd name="connsiteY300" fmla="*/ 4726651 h 6858000"/>
              <a:gd name="connsiteX301" fmla="*/ 1997014 w 12192002"/>
              <a:gd name="connsiteY301" fmla="*/ 4698007 h 6858000"/>
              <a:gd name="connsiteX302" fmla="*/ 2005458 w 12192002"/>
              <a:gd name="connsiteY302" fmla="*/ 4699540 h 6858000"/>
              <a:gd name="connsiteX303" fmla="*/ 2657186 w 12192002"/>
              <a:gd name="connsiteY303" fmla="*/ 4901687 h 6858000"/>
              <a:gd name="connsiteX304" fmla="*/ 2826662 w 12192002"/>
              <a:gd name="connsiteY304" fmla="*/ 4970362 h 6858000"/>
              <a:gd name="connsiteX305" fmla="*/ 2876100 w 12192002"/>
              <a:gd name="connsiteY305" fmla="*/ 4995397 h 6858000"/>
              <a:gd name="connsiteX306" fmla="*/ 3042600 w 12192002"/>
              <a:gd name="connsiteY306" fmla="*/ 5059532 h 6858000"/>
              <a:gd name="connsiteX307" fmla="*/ 1997014 w 12192002"/>
              <a:gd name="connsiteY307" fmla="*/ 4698007 h 6858000"/>
              <a:gd name="connsiteX308" fmla="*/ 9857254 w 12192002"/>
              <a:gd name="connsiteY308" fmla="*/ 4275904 h 6858000"/>
              <a:gd name="connsiteX309" fmla="*/ 8989866 w 12192002"/>
              <a:gd name="connsiteY309" fmla="*/ 4472742 h 6858000"/>
              <a:gd name="connsiteX310" fmla="*/ 8931614 w 12192002"/>
              <a:gd name="connsiteY310" fmla="*/ 4498508 h 6858000"/>
              <a:gd name="connsiteX311" fmla="*/ 8843711 w 12192002"/>
              <a:gd name="connsiteY311" fmla="*/ 4536334 h 6858000"/>
              <a:gd name="connsiteX312" fmla="*/ 8966093 w 12192002"/>
              <a:gd name="connsiteY312" fmla="*/ 4502509 h 6858000"/>
              <a:gd name="connsiteX313" fmla="*/ 9299227 w 12192002"/>
              <a:gd name="connsiteY313" fmla="*/ 4454994 h 6858000"/>
              <a:gd name="connsiteX314" fmla="*/ 9857254 w 12192002"/>
              <a:gd name="connsiteY314" fmla="*/ 4275904 h 6858000"/>
              <a:gd name="connsiteX315" fmla="*/ 9615182 w 12192002"/>
              <a:gd name="connsiteY315" fmla="*/ 4220499 h 6858000"/>
              <a:gd name="connsiteX316" fmla="*/ 9023688 w 12192002"/>
              <a:gd name="connsiteY316" fmla="*/ 4425819 h 6858000"/>
              <a:gd name="connsiteX317" fmla="*/ 9814527 w 12192002"/>
              <a:gd name="connsiteY317" fmla="*/ 4248048 h 6858000"/>
              <a:gd name="connsiteX318" fmla="*/ 9615182 w 12192002"/>
              <a:gd name="connsiteY318" fmla="*/ 4220499 h 6858000"/>
              <a:gd name="connsiteX319" fmla="*/ 2305292 w 12192002"/>
              <a:gd name="connsiteY319" fmla="*/ 4219492 h 6858000"/>
              <a:gd name="connsiteX320" fmla="*/ 3360922 w 12192002"/>
              <a:gd name="connsiteY320" fmla="*/ 4529373 h 6858000"/>
              <a:gd name="connsiteX321" fmla="*/ 3492420 w 12192002"/>
              <a:gd name="connsiteY321" fmla="*/ 4510145 h 6858000"/>
              <a:gd name="connsiteX322" fmla="*/ 3364086 w 12192002"/>
              <a:gd name="connsiteY322" fmla="*/ 4480340 h 6858000"/>
              <a:gd name="connsiteX323" fmla="*/ 3225818 w 12192002"/>
              <a:gd name="connsiteY323" fmla="*/ 4411822 h 6858000"/>
              <a:gd name="connsiteX324" fmla="*/ 3129696 w 12192002"/>
              <a:gd name="connsiteY324" fmla="*/ 4360704 h 6858000"/>
              <a:gd name="connsiteX325" fmla="*/ 2814545 w 12192002"/>
              <a:gd name="connsiteY325" fmla="*/ 4282955 h 6858000"/>
              <a:gd name="connsiteX326" fmla="*/ 2305292 w 12192002"/>
              <a:gd name="connsiteY326" fmla="*/ 4219492 h 6858000"/>
              <a:gd name="connsiteX327" fmla="*/ 2626982 w 12192002"/>
              <a:gd name="connsiteY327" fmla="*/ 4206450 h 6858000"/>
              <a:gd name="connsiteX328" fmla="*/ 2490617 w 12192002"/>
              <a:gd name="connsiteY328" fmla="*/ 4206951 h 6858000"/>
              <a:gd name="connsiteX329" fmla="*/ 2819869 w 12192002"/>
              <a:gd name="connsiteY329" fmla="*/ 4252936 h 6858000"/>
              <a:gd name="connsiteX330" fmla="*/ 3143018 w 12192002"/>
              <a:gd name="connsiteY330" fmla="*/ 4332698 h 6858000"/>
              <a:gd name="connsiteX331" fmla="*/ 3241520 w 12192002"/>
              <a:gd name="connsiteY331" fmla="*/ 4385112 h 6858000"/>
              <a:gd name="connsiteX332" fmla="*/ 3374575 w 12192002"/>
              <a:gd name="connsiteY332" fmla="*/ 4451517 h 6858000"/>
              <a:gd name="connsiteX333" fmla="*/ 3505221 w 12192002"/>
              <a:gd name="connsiteY333" fmla="*/ 4480757 h 6858000"/>
              <a:gd name="connsiteX334" fmla="*/ 2626982 w 12192002"/>
              <a:gd name="connsiteY334" fmla="*/ 4206450 h 6858000"/>
              <a:gd name="connsiteX335" fmla="*/ 9258094 w 12192002"/>
              <a:gd name="connsiteY335" fmla="*/ 3958602 h 6858000"/>
              <a:gd name="connsiteX336" fmla="*/ 8526712 w 12192002"/>
              <a:gd name="connsiteY336" fmla="*/ 4119804 h 6858000"/>
              <a:gd name="connsiteX337" fmla="*/ 9258094 w 12192002"/>
              <a:gd name="connsiteY337" fmla="*/ 3958602 h 6858000"/>
              <a:gd name="connsiteX338" fmla="*/ 1310106 w 12192002"/>
              <a:gd name="connsiteY338" fmla="*/ 3943217 h 6858000"/>
              <a:gd name="connsiteX339" fmla="*/ 854994 w 12192002"/>
              <a:gd name="connsiteY339" fmla="*/ 4399136 h 6858000"/>
              <a:gd name="connsiteX340" fmla="*/ 742462 w 12192002"/>
              <a:gd name="connsiteY340" fmla="*/ 4594648 h 6858000"/>
              <a:gd name="connsiteX341" fmla="*/ 820602 w 12192002"/>
              <a:gd name="connsiteY341" fmla="*/ 4485915 h 6858000"/>
              <a:gd name="connsiteX342" fmla="*/ 878295 w 12192002"/>
              <a:gd name="connsiteY342" fmla="*/ 4403594 h 6858000"/>
              <a:gd name="connsiteX343" fmla="*/ 1240607 w 12192002"/>
              <a:gd name="connsiteY343" fmla="*/ 4010401 h 6858000"/>
              <a:gd name="connsiteX344" fmla="*/ 11225213 w 12192002"/>
              <a:gd name="connsiteY344" fmla="*/ 3936722 h 6858000"/>
              <a:gd name="connsiteX345" fmla="*/ 11182914 w 12192002"/>
              <a:gd name="connsiteY345" fmla="*/ 4196771 h 6858000"/>
              <a:gd name="connsiteX346" fmla="*/ 11099211 w 12192002"/>
              <a:gd name="connsiteY346" fmla="*/ 4613594 h 6858000"/>
              <a:gd name="connsiteX347" fmla="*/ 11064509 w 12192002"/>
              <a:gd name="connsiteY347" fmla="*/ 4707830 h 6858000"/>
              <a:gd name="connsiteX348" fmla="*/ 11049349 w 12192002"/>
              <a:gd name="connsiteY348" fmla="*/ 4747418 h 6858000"/>
              <a:gd name="connsiteX349" fmla="*/ 10978260 w 12192002"/>
              <a:gd name="connsiteY349" fmla="*/ 4966094 h 6858000"/>
              <a:gd name="connsiteX350" fmla="*/ 11225213 w 12192002"/>
              <a:gd name="connsiteY350" fmla="*/ 3936722 h 6858000"/>
              <a:gd name="connsiteX351" fmla="*/ 9168987 w 12192002"/>
              <a:gd name="connsiteY351" fmla="*/ 3919232 h 6858000"/>
              <a:gd name="connsiteX352" fmla="*/ 8603910 w 12192002"/>
              <a:gd name="connsiteY352" fmla="*/ 4068895 h 6858000"/>
              <a:gd name="connsiteX353" fmla="*/ 9252382 w 12192002"/>
              <a:gd name="connsiteY353" fmla="*/ 3927759 h 6858000"/>
              <a:gd name="connsiteX354" fmla="*/ 9168987 w 12192002"/>
              <a:gd name="connsiteY354" fmla="*/ 3919232 h 6858000"/>
              <a:gd name="connsiteX355" fmla="*/ 11201005 w 12192002"/>
              <a:gd name="connsiteY355" fmla="*/ 3900089 h 6858000"/>
              <a:gd name="connsiteX356" fmla="*/ 10968432 w 12192002"/>
              <a:gd name="connsiteY356" fmla="*/ 4885010 h 6858000"/>
              <a:gd name="connsiteX357" fmla="*/ 11019967 w 12192002"/>
              <a:gd name="connsiteY357" fmla="*/ 4735553 h 6858000"/>
              <a:gd name="connsiteX358" fmla="*/ 11035125 w 12192002"/>
              <a:gd name="connsiteY358" fmla="*/ 4695966 h 6858000"/>
              <a:gd name="connsiteX359" fmla="*/ 11069972 w 12192002"/>
              <a:gd name="connsiteY359" fmla="*/ 4603168 h 6858000"/>
              <a:gd name="connsiteX360" fmla="*/ 11152239 w 12192002"/>
              <a:gd name="connsiteY360" fmla="*/ 4192628 h 6858000"/>
              <a:gd name="connsiteX361" fmla="*/ 11201005 w 12192002"/>
              <a:gd name="connsiteY361" fmla="*/ 3900089 h 6858000"/>
              <a:gd name="connsiteX362" fmla="*/ 1423113 w 12192002"/>
              <a:gd name="connsiteY362" fmla="*/ 3874565 h 6858000"/>
              <a:gd name="connsiteX363" fmla="*/ 1260565 w 12192002"/>
              <a:gd name="connsiteY363" fmla="*/ 4031982 h 6858000"/>
              <a:gd name="connsiteX364" fmla="*/ 901900 w 12192002"/>
              <a:gd name="connsiteY364" fmla="*/ 4421236 h 6858000"/>
              <a:gd name="connsiteX365" fmla="*/ 845044 w 12192002"/>
              <a:gd name="connsiteY365" fmla="*/ 4502436 h 6858000"/>
              <a:gd name="connsiteX366" fmla="*/ 685926 w 12192002"/>
              <a:gd name="connsiteY366" fmla="*/ 4703069 h 6858000"/>
              <a:gd name="connsiteX367" fmla="*/ 684248 w 12192002"/>
              <a:gd name="connsiteY367" fmla="*/ 4706721 h 6858000"/>
              <a:gd name="connsiteX368" fmla="*/ 1423113 w 12192002"/>
              <a:gd name="connsiteY368" fmla="*/ 3874565 h 6858000"/>
              <a:gd name="connsiteX369" fmla="*/ 3316479 w 12192002"/>
              <a:gd name="connsiteY369" fmla="*/ 3872136 h 6858000"/>
              <a:gd name="connsiteX370" fmla="*/ 3546806 w 12192002"/>
              <a:gd name="connsiteY370" fmla="*/ 4356139 h 6858000"/>
              <a:gd name="connsiteX371" fmla="*/ 3364433 w 12192002"/>
              <a:gd name="connsiteY371" fmla="*/ 3953121 h 6858000"/>
              <a:gd name="connsiteX372" fmla="*/ 10268559 w 12192002"/>
              <a:gd name="connsiteY372" fmla="*/ 3871054 h 6858000"/>
              <a:gd name="connsiteX373" fmla="*/ 10494169 w 12192002"/>
              <a:gd name="connsiteY373" fmla="*/ 4520780 h 6858000"/>
              <a:gd name="connsiteX374" fmla="*/ 10356661 w 12192002"/>
              <a:gd name="connsiteY374" fmla="*/ 4157302 h 6858000"/>
              <a:gd name="connsiteX375" fmla="*/ 10268559 w 12192002"/>
              <a:gd name="connsiteY375" fmla="*/ 3871054 h 6858000"/>
              <a:gd name="connsiteX376" fmla="*/ 3291335 w 12192002"/>
              <a:gd name="connsiteY376" fmla="*/ 3767420 h 6858000"/>
              <a:gd name="connsiteX377" fmla="*/ 3390805 w 12192002"/>
              <a:gd name="connsiteY377" fmla="*/ 3937163 h 6858000"/>
              <a:gd name="connsiteX378" fmla="*/ 3579062 w 12192002"/>
              <a:gd name="connsiteY378" fmla="*/ 4359040 h 6858000"/>
              <a:gd name="connsiteX379" fmla="*/ 3467355 w 12192002"/>
              <a:gd name="connsiteY379" fmla="*/ 3988130 h 6858000"/>
              <a:gd name="connsiteX380" fmla="*/ 3310753 w 12192002"/>
              <a:gd name="connsiteY380" fmla="*/ 3787140 h 6858000"/>
              <a:gd name="connsiteX381" fmla="*/ 3291335 w 12192002"/>
              <a:gd name="connsiteY381" fmla="*/ 3767420 h 6858000"/>
              <a:gd name="connsiteX382" fmla="*/ 1635889 w 12192002"/>
              <a:gd name="connsiteY382" fmla="*/ 3709494 h 6858000"/>
              <a:gd name="connsiteX383" fmla="*/ 1634800 w 12192002"/>
              <a:gd name="connsiteY383" fmla="*/ 3731111 h 6858000"/>
              <a:gd name="connsiteX384" fmla="*/ 1635889 w 12192002"/>
              <a:gd name="connsiteY384" fmla="*/ 3709494 h 6858000"/>
              <a:gd name="connsiteX385" fmla="*/ 10277529 w 12192002"/>
              <a:gd name="connsiteY385" fmla="*/ 3701307 h 6858000"/>
              <a:gd name="connsiteX386" fmla="*/ 10276797 w 12192002"/>
              <a:gd name="connsiteY386" fmla="*/ 3708672 h 6858000"/>
              <a:gd name="connsiteX387" fmla="*/ 10385906 w 12192002"/>
              <a:gd name="connsiteY387" fmla="*/ 4147031 h 6858000"/>
              <a:gd name="connsiteX388" fmla="*/ 10536458 w 12192002"/>
              <a:gd name="connsiteY388" fmla="*/ 4544310 h 6858000"/>
              <a:gd name="connsiteX389" fmla="*/ 10436479 w 12192002"/>
              <a:gd name="connsiteY389" fmla="*/ 4144570 h 6858000"/>
              <a:gd name="connsiteX390" fmla="*/ 10277529 w 12192002"/>
              <a:gd name="connsiteY390" fmla="*/ 3701307 h 6858000"/>
              <a:gd name="connsiteX391" fmla="*/ 1510397 w 12192002"/>
              <a:gd name="connsiteY391" fmla="*/ 3684705 h 6858000"/>
              <a:gd name="connsiteX392" fmla="*/ 1146550 w 12192002"/>
              <a:gd name="connsiteY392" fmla="*/ 3802012 h 6858000"/>
              <a:gd name="connsiteX393" fmla="*/ 698834 w 12192002"/>
              <a:gd name="connsiteY393" fmla="*/ 3952272 h 6858000"/>
              <a:gd name="connsiteX394" fmla="*/ 34256 w 12192002"/>
              <a:gd name="connsiteY394" fmla="*/ 4347603 h 6858000"/>
              <a:gd name="connsiteX395" fmla="*/ 527241 w 12192002"/>
              <a:gd name="connsiteY395" fmla="*/ 4065078 h 6858000"/>
              <a:gd name="connsiteX396" fmla="*/ 1510397 w 12192002"/>
              <a:gd name="connsiteY396" fmla="*/ 3684705 h 6858000"/>
              <a:gd name="connsiteX397" fmla="*/ 1313114 w 12192002"/>
              <a:gd name="connsiteY397" fmla="*/ 3655216 h 6858000"/>
              <a:gd name="connsiteX398" fmla="*/ 1109304 w 12192002"/>
              <a:gd name="connsiteY398" fmla="*/ 3669030 h 6858000"/>
              <a:gd name="connsiteX399" fmla="*/ 8129 w 12192002"/>
              <a:gd name="connsiteY399" fmla="*/ 4330519 h 6858000"/>
              <a:gd name="connsiteX400" fmla="*/ 687572 w 12192002"/>
              <a:gd name="connsiteY400" fmla="*/ 3925629 h 6858000"/>
              <a:gd name="connsiteX401" fmla="*/ 1138365 w 12192002"/>
              <a:gd name="connsiteY401" fmla="*/ 3774515 h 6858000"/>
              <a:gd name="connsiteX402" fmla="*/ 1505579 w 12192002"/>
              <a:gd name="connsiteY402" fmla="*/ 3655526 h 6858000"/>
              <a:gd name="connsiteX403" fmla="*/ 1313114 w 12192002"/>
              <a:gd name="connsiteY403" fmla="*/ 3655216 h 6858000"/>
              <a:gd name="connsiteX404" fmla="*/ 3655073 w 12192002"/>
              <a:gd name="connsiteY404" fmla="*/ 3650884 h 6858000"/>
              <a:gd name="connsiteX405" fmla="*/ 3989938 w 12192002"/>
              <a:gd name="connsiteY405" fmla="*/ 3991685 h 6858000"/>
              <a:gd name="connsiteX406" fmla="*/ 4393907 w 12192002"/>
              <a:gd name="connsiteY406" fmla="*/ 4261258 h 6858000"/>
              <a:gd name="connsiteX407" fmla="*/ 4648051 w 12192002"/>
              <a:gd name="connsiteY407" fmla="*/ 4374051 h 6858000"/>
              <a:gd name="connsiteX408" fmla="*/ 4383389 w 12192002"/>
              <a:gd name="connsiteY408" fmla="*/ 4184369 h 6858000"/>
              <a:gd name="connsiteX409" fmla="*/ 4165508 w 12192002"/>
              <a:gd name="connsiteY409" fmla="*/ 4035196 h 6858000"/>
              <a:gd name="connsiteX410" fmla="*/ 4068162 w 12192002"/>
              <a:gd name="connsiteY410" fmla="*/ 3953394 h 6858000"/>
              <a:gd name="connsiteX411" fmla="*/ 3981416 w 12192002"/>
              <a:gd name="connsiteY411" fmla="*/ 3880482 h 6858000"/>
              <a:gd name="connsiteX412" fmla="*/ 3800147 w 12192002"/>
              <a:gd name="connsiteY412" fmla="*/ 3749872 h 6858000"/>
              <a:gd name="connsiteX413" fmla="*/ 3670252 w 12192002"/>
              <a:gd name="connsiteY413" fmla="*/ 3622798 h 6858000"/>
              <a:gd name="connsiteX414" fmla="*/ 3817258 w 12192002"/>
              <a:gd name="connsiteY414" fmla="*/ 3723577 h 6858000"/>
              <a:gd name="connsiteX415" fmla="*/ 4000461 w 12192002"/>
              <a:gd name="connsiteY415" fmla="*/ 3855966 h 6858000"/>
              <a:gd name="connsiteX416" fmla="*/ 4088180 w 12192002"/>
              <a:gd name="connsiteY416" fmla="*/ 3929774 h 6858000"/>
              <a:gd name="connsiteX417" fmla="*/ 4184555 w 12192002"/>
              <a:gd name="connsiteY417" fmla="*/ 4010683 h 6858000"/>
              <a:gd name="connsiteX418" fmla="*/ 4399563 w 12192002"/>
              <a:gd name="connsiteY418" fmla="*/ 4158106 h 6858000"/>
              <a:gd name="connsiteX419" fmla="*/ 4684469 w 12192002"/>
              <a:gd name="connsiteY419" fmla="*/ 4364680 h 6858000"/>
              <a:gd name="connsiteX420" fmla="*/ 4690271 w 12192002"/>
              <a:gd name="connsiteY420" fmla="*/ 4370034 h 6858000"/>
              <a:gd name="connsiteX421" fmla="*/ 4136093 w 12192002"/>
              <a:gd name="connsiteY421" fmla="*/ 3858466 h 6858000"/>
              <a:gd name="connsiteX422" fmla="*/ 3670252 w 12192002"/>
              <a:gd name="connsiteY422" fmla="*/ 3622798 h 6858000"/>
              <a:gd name="connsiteX423" fmla="*/ 9334796 w 12192002"/>
              <a:gd name="connsiteY423" fmla="*/ 3456584 h 6858000"/>
              <a:gd name="connsiteX424" fmla="*/ 9651570 w 12192002"/>
              <a:gd name="connsiteY424" fmla="*/ 3826505 h 6858000"/>
              <a:gd name="connsiteX425" fmla="*/ 9334796 w 12192002"/>
              <a:gd name="connsiteY425" fmla="*/ 3456584 h 6858000"/>
              <a:gd name="connsiteX426" fmla="*/ 4440129 w 12192002"/>
              <a:gd name="connsiteY426" fmla="*/ 3448571 h 6858000"/>
              <a:gd name="connsiteX427" fmla="*/ 4856525 w 12192002"/>
              <a:gd name="connsiteY427" fmla="*/ 3915351 h 6858000"/>
              <a:gd name="connsiteX428" fmla="*/ 5059055 w 12192002"/>
              <a:gd name="connsiteY428" fmla="*/ 4108918 h 6858000"/>
              <a:gd name="connsiteX429" fmla="*/ 5290070 w 12192002"/>
              <a:gd name="connsiteY429" fmla="*/ 4263619 h 6858000"/>
              <a:gd name="connsiteX430" fmla="*/ 4834991 w 12192002"/>
              <a:gd name="connsiteY430" fmla="*/ 3830985 h 6858000"/>
              <a:gd name="connsiteX431" fmla="*/ 4440129 w 12192002"/>
              <a:gd name="connsiteY431" fmla="*/ 3448571 h 6858000"/>
              <a:gd name="connsiteX432" fmla="*/ 4441737 w 12192002"/>
              <a:gd name="connsiteY432" fmla="*/ 3399734 h 6858000"/>
              <a:gd name="connsiteX433" fmla="*/ 4431236 w 12192002"/>
              <a:gd name="connsiteY433" fmla="*/ 3400954 h 6858000"/>
              <a:gd name="connsiteX434" fmla="*/ 4557150 w 12192002"/>
              <a:gd name="connsiteY434" fmla="*/ 3510023 h 6858000"/>
              <a:gd name="connsiteX435" fmla="*/ 4856936 w 12192002"/>
              <a:gd name="connsiteY435" fmla="*/ 3809146 h 6858000"/>
              <a:gd name="connsiteX436" fmla="*/ 5111996 w 12192002"/>
              <a:gd name="connsiteY436" fmla="*/ 4065759 h 6858000"/>
              <a:gd name="connsiteX437" fmla="*/ 5388877 w 12192002"/>
              <a:gd name="connsiteY437" fmla="*/ 4300185 h 6858000"/>
              <a:gd name="connsiteX438" fmla="*/ 5425556 w 12192002"/>
              <a:gd name="connsiteY438" fmla="*/ 4308967 h 6858000"/>
              <a:gd name="connsiteX439" fmla="*/ 4943646 w 12192002"/>
              <a:gd name="connsiteY439" fmla="*/ 3822916 h 6858000"/>
              <a:gd name="connsiteX440" fmla="*/ 4594837 w 12192002"/>
              <a:gd name="connsiteY440" fmla="*/ 3532274 h 6858000"/>
              <a:gd name="connsiteX441" fmla="*/ 4441737 w 12192002"/>
              <a:gd name="connsiteY441" fmla="*/ 3399734 h 6858000"/>
              <a:gd name="connsiteX442" fmla="*/ 5425834 w 12192002"/>
              <a:gd name="connsiteY442" fmla="*/ 3162785 h 6858000"/>
              <a:gd name="connsiteX443" fmla="*/ 5401644 w 12192002"/>
              <a:gd name="connsiteY443" fmla="*/ 3617847 h 6858000"/>
              <a:gd name="connsiteX444" fmla="*/ 5467256 w 12192002"/>
              <a:gd name="connsiteY444" fmla="*/ 4175494 h 6858000"/>
              <a:gd name="connsiteX445" fmla="*/ 5448069 w 12192002"/>
              <a:gd name="connsiteY445" fmla="*/ 3567554 h 6858000"/>
              <a:gd name="connsiteX446" fmla="*/ 1318687 w 12192002"/>
              <a:gd name="connsiteY446" fmla="*/ 3113840 h 6858000"/>
              <a:gd name="connsiteX447" fmla="*/ 1066793 w 12192002"/>
              <a:gd name="connsiteY447" fmla="*/ 3212171 h 6858000"/>
              <a:gd name="connsiteX448" fmla="*/ 993319 w 12192002"/>
              <a:gd name="connsiteY448" fmla="*/ 3247648 h 6858000"/>
              <a:gd name="connsiteX449" fmla="*/ 853081 w 12192002"/>
              <a:gd name="connsiteY449" fmla="*/ 3312410 h 6858000"/>
              <a:gd name="connsiteX450" fmla="*/ 805957 w 12192002"/>
              <a:gd name="connsiteY450" fmla="*/ 3330443 h 6858000"/>
              <a:gd name="connsiteX451" fmla="*/ 1318687 w 12192002"/>
              <a:gd name="connsiteY451" fmla="*/ 3113840 h 6858000"/>
              <a:gd name="connsiteX452" fmla="*/ 5453701 w 12192002"/>
              <a:gd name="connsiteY452" fmla="*/ 3090882 h 6858000"/>
              <a:gd name="connsiteX453" fmla="*/ 5480135 w 12192002"/>
              <a:gd name="connsiteY453" fmla="*/ 3565802 h 6858000"/>
              <a:gd name="connsiteX454" fmla="*/ 5499022 w 12192002"/>
              <a:gd name="connsiteY454" fmla="*/ 4166310 h 6858000"/>
              <a:gd name="connsiteX455" fmla="*/ 5547022 w 12192002"/>
              <a:gd name="connsiteY455" fmla="*/ 3607838 h 6858000"/>
              <a:gd name="connsiteX456" fmla="*/ 5515964 w 12192002"/>
              <a:gd name="connsiteY456" fmla="*/ 3378541 h 6858000"/>
              <a:gd name="connsiteX457" fmla="*/ 5453701 w 12192002"/>
              <a:gd name="connsiteY457" fmla="*/ 3090882 h 6858000"/>
              <a:gd name="connsiteX458" fmla="*/ 9790480 w 12192002"/>
              <a:gd name="connsiteY458" fmla="*/ 3078533 h 6858000"/>
              <a:gd name="connsiteX459" fmla="*/ 9763295 w 12192002"/>
              <a:gd name="connsiteY459" fmla="*/ 3245370 h 6858000"/>
              <a:gd name="connsiteX460" fmla="*/ 9736458 w 12192002"/>
              <a:gd name="connsiteY460" fmla="*/ 3758413 h 6858000"/>
              <a:gd name="connsiteX461" fmla="*/ 9763499 w 12192002"/>
              <a:gd name="connsiteY461" fmla="*/ 3528057 h 6858000"/>
              <a:gd name="connsiteX462" fmla="*/ 9793906 w 12192002"/>
              <a:gd name="connsiteY462" fmla="*/ 3231157 h 6858000"/>
              <a:gd name="connsiteX463" fmla="*/ 9791874 w 12192002"/>
              <a:gd name="connsiteY463" fmla="*/ 3142788 h 6858000"/>
              <a:gd name="connsiteX464" fmla="*/ 9790480 w 12192002"/>
              <a:gd name="connsiteY464" fmla="*/ 3078533 h 6858000"/>
              <a:gd name="connsiteX465" fmla="*/ 1238695 w 12192002"/>
              <a:gd name="connsiteY465" fmla="*/ 3076820 h 6858000"/>
              <a:gd name="connsiteX466" fmla="*/ 716371 w 12192002"/>
              <a:gd name="connsiteY466" fmla="*/ 3293249 h 6858000"/>
              <a:gd name="connsiteX467" fmla="*/ 579522 w 12192002"/>
              <a:gd name="connsiteY467" fmla="*/ 3371759 h 6858000"/>
              <a:gd name="connsiteX468" fmla="*/ 600288 w 12192002"/>
              <a:gd name="connsiteY468" fmla="*/ 3365555 h 6858000"/>
              <a:gd name="connsiteX469" fmla="*/ 840692 w 12192002"/>
              <a:gd name="connsiteY469" fmla="*/ 3284921 h 6858000"/>
              <a:gd name="connsiteX470" fmla="*/ 979248 w 12192002"/>
              <a:gd name="connsiteY470" fmla="*/ 3221003 h 6858000"/>
              <a:gd name="connsiteX471" fmla="*/ 1053282 w 12192002"/>
              <a:gd name="connsiteY471" fmla="*/ 3185247 h 6858000"/>
              <a:gd name="connsiteX472" fmla="*/ 1320603 w 12192002"/>
              <a:gd name="connsiteY472" fmla="*/ 3081281 h 6858000"/>
              <a:gd name="connsiteX473" fmla="*/ 1238695 w 12192002"/>
              <a:gd name="connsiteY473" fmla="*/ 3076820 h 6858000"/>
              <a:gd name="connsiteX474" fmla="*/ 5425627 w 12192002"/>
              <a:gd name="connsiteY474" fmla="*/ 2954192 h 6858000"/>
              <a:gd name="connsiteX475" fmla="*/ 5470769 w 12192002"/>
              <a:gd name="connsiteY475" fmla="*/ 3005435 h 6858000"/>
              <a:gd name="connsiteX476" fmla="*/ 5519779 w 12192002"/>
              <a:gd name="connsiteY476" fmla="*/ 4359223 h 6858000"/>
              <a:gd name="connsiteX477" fmla="*/ 5520293 w 12192002"/>
              <a:gd name="connsiteY477" fmla="*/ 4360602 h 6858000"/>
              <a:gd name="connsiteX478" fmla="*/ 5767221 w 12192002"/>
              <a:gd name="connsiteY478" fmla="*/ 4665564 h 6858000"/>
              <a:gd name="connsiteX479" fmla="*/ 6937169 w 12192002"/>
              <a:gd name="connsiteY479" fmla="*/ 4815941 h 6858000"/>
              <a:gd name="connsiteX480" fmla="*/ 6953922 w 12192002"/>
              <a:gd name="connsiteY480" fmla="*/ 4890068 h 6858000"/>
              <a:gd name="connsiteX481" fmla="*/ 6071359 w 12192002"/>
              <a:gd name="connsiteY481" fmla="*/ 4770770 h 6858000"/>
              <a:gd name="connsiteX482" fmla="*/ 6038839 w 12192002"/>
              <a:gd name="connsiteY482" fmla="*/ 4764474 h 6858000"/>
              <a:gd name="connsiteX483" fmla="*/ 6038705 w 12192002"/>
              <a:gd name="connsiteY483" fmla="*/ 4763847 h 6858000"/>
              <a:gd name="connsiteX484" fmla="*/ 6037783 w 12192002"/>
              <a:gd name="connsiteY484" fmla="*/ 4764270 h 6858000"/>
              <a:gd name="connsiteX485" fmla="*/ 6038839 w 12192002"/>
              <a:gd name="connsiteY485" fmla="*/ 4764474 h 6858000"/>
              <a:gd name="connsiteX486" fmla="*/ 6040338 w 12192002"/>
              <a:gd name="connsiteY486" fmla="*/ 4771418 h 6858000"/>
              <a:gd name="connsiteX487" fmla="*/ 6024488 w 12192002"/>
              <a:gd name="connsiteY487" fmla="*/ 4809903 h 6858000"/>
              <a:gd name="connsiteX488" fmla="*/ 5599771 w 12192002"/>
              <a:gd name="connsiteY488" fmla="*/ 5509652 h 6858000"/>
              <a:gd name="connsiteX489" fmla="*/ 5548843 w 12192002"/>
              <a:gd name="connsiteY489" fmla="*/ 5563845 h 6858000"/>
              <a:gd name="connsiteX490" fmla="*/ 5940952 w 12192002"/>
              <a:gd name="connsiteY490" fmla="*/ 6250028 h 6858000"/>
              <a:gd name="connsiteX491" fmla="*/ 6043441 w 12192002"/>
              <a:gd name="connsiteY491" fmla="*/ 6665847 h 6858000"/>
              <a:gd name="connsiteX492" fmla="*/ 6093432 w 12192002"/>
              <a:gd name="connsiteY492" fmla="*/ 6858000 h 6858000"/>
              <a:gd name="connsiteX493" fmla="*/ 6034344 w 12192002"/>
              <a:gd name="connsiteY493" fmla="*/ 6858000 h 6858000"/>
              <a:gd name="connsiteX494" fmla="*/ 6026679 w 12192002"/>
              <a:gd name="connsiteY494" fmla="*/ 6836959 h 6858000"/>
              <a:gd name="connsiteX495" fmla="*/ 5800441 w 12192002"/>
              <a:gd name="connsiteY495" fmla="*/ 6335286 h 6858000"/>
              <a:gd name="connsiteX496" fmla="*/ 5526562 w 12192002"/>
              <a:gd name="connsiteY496" fmla="*/ 5705388 h 6858000"/>
              <a:gd name="connsiteX497" fmla="*/ 5519640 w 12192002"/>
              <a:gd name="connsiteY497" fmla="*/ 5683774 h 6858000"/>
              <a:gd name="connsiteX498" fmla="*/ 5844559 w 12192002"/>
              <a:gd name="connsiteY498" fmla="*/ 6553349 h 6858000"/>
              <a:gd name="connsiteX499" fmla="*/ 5975994 w 12192002"/>
              <a:gd name="connsiteY499" fmla="*/ 6858000 h 6858000"/>
              <a:gd name="connsiteX500" fmla="*/ 5898547 w 12192002"/>
              <a:gd name="connsiteY500" fmla="*/ 6858000 h 6858000"/>
              <a:gd name="connsiteX501" fmla="*/ 5682041 w 12192002"/>
              <a:gd name="connsiteY501" fmla="*/ 6355860 h 6858000"/>
              <a:gd name="connsiteX502" fmla="*/ 5461758 w 12192002"/>
              <a:gd name="connsiteY502" fmla="*/ 5820220 h 6858000"/>
              <a:gd name="connsiteX503" fmla="*/ 5237282 w 12192002"/>
              <a:gd name="connsiteY503" fmla="*/ 6579086 h 6858000"/>
              <a:gd name="connsiteX504" fmla="*/ 5115009 w 12192002"/>
              <a:gd name="connsiteY504" fmla="*/ 6858000 h 6858000"/>
              <a:gd name="connsiteX505" fmla="*/ 5028074 w 12192002"/>
              <a:gd name="connsiteY505" fmla="*/ 6858000 h 6858000"/>
              <a:gd name="connsiteX506" fmla="*/ 5079508 w 12192002"/>
              <a:gd name="connsiteY506" fmla="*/ 6749074 h 6858000"/>
              <a:gd name="connsiteX507" fmla="*/ 5371846 w 12192002"/>
              <a:gd name="connsiteY507" fmla="*/ 5924413 h 6858000"/>
              <a:gd name="connsiteX508" fmla="*/ 5270512 w 12192002"/>
              <a:gd name="connsiteY508" fmla="*/ 6138975 h 6858000"/>
              <a:gd name="connsiteX509" fmla="*/ 5062409 w 12192002"/>
              <a:gd name="connsiteY509" fmla="*/ 6653544 h 6858000"/>
              <a:gd name="connsiteX510" fmla="*/ 5036628 w 12192002"/>
              <a:gd name="connsiteY510" fmla="*/ 6754247 h 6858000"/>
              <a:gd name="connsiteX511" fmla="*/ 5009112 w 12192002"/>
              <a:gd name="connsiteY511" fmla="*/ 6858000 h 6858000"/>
              <a:gd name="connsiteX512" fmla="*/ 4976679 w 12192002"/>
              <a:gd name="connsiteY512" fmla="*/ 6858000 h 6858000"/>
              <a:gd name="connsiteX513" fmla="*/ 5006536 w 12192002"/>
              <a:gd name="connsiteY513" fmla="*/ 6747068 h 6858000"/>
              <a:gd name="connsiteX514" fmla="*/ 5032723 w 12192002"/>
              <a:gd name="connsiteY514" fmla="*/ 6644957 h 6858000"/>
              <a:gd name="connsiteX515" fmla="*/ 5242949 w 12192002"/>
              <a:gd name="connsiteY515" fmla="*/ 6125175 h 6858000"/>
              <a:gd name="connsiteX516" fmla="*/ 5286321 w 12192002"/>
              <a:gd name="connsiteY516" fmla="*/ 6033555 h 6858000"/>
              <a:gd name="connsiteX517" fmla="*/ 5008210 w 12192002"/>
              <a:gd name="connsiteY517" fmla="*/ 6649194 h 6858000"/>
              <a:gd name="connsiteX518" fmla="*/ 4986321 w 12192002"/>
              <a:gd name="connsiteY518" fmla="*/ 6765687 h 6858000"/>
              <a:gd name="connsiteX519" fmla="*/ 4973474 w 12192002"/>
              <a:gd name="connsiteY519" fmla="*/ 6858000 h 6858000"/>
              <a:gd name="connsiteX520" fmla="*/ 4907178 w 12192002"/>
              <a:gd name="connsiteY520" fmla="*/ 6858000 h 6858000"/>
              <a:gd name="connsiteX521" fmla="*/ 4910810 w 12192002"/>
              <a:gd name="connsiteY521" fmla="*/ 6829660 h 6858000"/>
              <a:gd name="connsiteX522" fmla="*/ 4987461 w 12192002"/>
              <a:gd name="connsiteY522" fmla="*/ 6432994 h 6858000"/>
              <a:gd name="connsiteX523" fmla="*/ 5179262 w 12192002"/>
              <a:gd name="connsiteY523" fmla="*/ 6035044 h 6858000"/>
              <a:gd name="connsiteX524" fmla="*/ 4689678 w 12192002"/>
              <a:gd name="connsiteY524" fmla="*/ 6440241 h 6858000"/>
              <a:gd name="connsiteX525" fmla="*/ 4477543 w 12192002"/>
              <a:gd name="connsiteY525" fmla="*/ 6674836 h 6858000"/>
              <a:gd name="connsiteX526" fmla="*/ 4329957 w 12192002"/>
              <a:gd name="connsiteY526" fmla="*/ 6858000 h 6858000"/>
              <a:gd name="connsiteX527" fmla="*/ 4218595 w 12192002"/>
              <a:gd name="connsiteY527" fmla="*/ 6858000 h 6858000"/>
              <a:gd name="connsiteX528" fmla="*/ 4368888 w 12192002"/>
              <a:gd name="connsiteY528" fmla="*/ 6668412 h 6858000"/>
              <a:gd name="connsiteX529" fmla="*/ 4563091 w 12192002"/>
              <a:gd name="connsiteY529" fmla="*/ 6442508 h 6858000"/>
              <a:gd name="connsiteX530" fmla="*/ 5387324 w 12192002"/>
              <a:gd name="connsiteY530" fmla="*/ 5705830 h 6858000"/>
              <a:gd name="connsiteX531" fmla="*/ 5073620 w 12192002"/>
              <a:gd name="connsiteY531" fmla="*/ 5955437 h 6858000"/>
              <a:gd name="connsiteX532" fmla="*/ 4689789 w 12192002"/>
              <a:gd name="connsiteY532" fmla="*/ 6268382 h 6858000"/>
              <a:gd name="connsiteX533" fmla="*/ 4418722 w 12192002"/>
              <a:gd name="connsiteY533" fmla="*/ 6570886 h 6858000"/>
              <a:gd name="connsiteX534" fmla="*/ 4214944 w 12192002"/>
              <a:gd name="connsiteY534" fmla="*/ 6858000 h 6858000"/>
              <a:gd name="connsiteX535" fmla="*/ 4177898 w 12192002"/>
              <a:gd name="connsiteY535" fmla="*/ 6858000 h 6858000"/>
              <a:gd name="connsiteX536" fmla="*/ 4391597 w 12192002"/>
              <a:gd name="connsiteY536" fmla="*/ 6556370 h 6858000"/>
              <a:gd name="connsiteX537" fmla="*/ 4668889 w 12192002"/>
              <a:gd name="connsiteY537" fmla="*/ 6246399 h 6858000"/>
              <a:gd name="connsiteX538" fmla="*/ 5055427 w 12192002"/>
              <a:gd name="connsiteY538" fmla="*/ 5931476 h 6858000"/>
              <a:gd name="connsiteX539" fmla="*/ 5371813 w 12192002"/>
              <a:gd name="connsiteY539" fmla="*/ 5678975 h 6858000"/>
              <a:gd name="connsiteX540" fmla="*/ 4987918 w 12192002"/>
              <a:gd name="connsiteY540" fmla="*/ 5838701 h 6858000"/>
              <a:gd name="connsiteX541" fmla="*/ 4317146 w 12192002"/>
              <a:gd name="connsiteY541" fmla="*/ 6587716 h 6858000"/>
              <a:gd name="connsiteX542" fmla="*/ 4171627 w 12192002"/>
              <a:gd name="connsiteY542" fmla="*/ 6858000 h 6858000"/>
              <a:gd name="connsiteX543" fmla="*/ 4081585 w 12192002"/>
              <a:gd name="connsiteY543" fmla="*/ 6858000 h 6858000"/>
              <a:gd name="connsiteX544" fmla="*/ 4238603 w 12192002"/>
              <a:gd name="connsiteY544" fmla="*/ 6559341 h 6858000"/>
              <a:gd name="connsiteX545" fmla="*/ 4778333 w 12192002"/>
              <a:gd name="connsiteY545" fmla="*/ 5873626 h 6858000"/>
              <a:gd name="connsiteX546" fmla="*/ 5414185 w 12192002"/>
              <a:gd name="connsiteY546" fmla="*/ 5573882 h 6858000"/>
              <a:gd name="connsiteX547" fmla="*/ 5959648 w 12192002"/>
              <a:gd name="connsiteY547" fmla="*/ 4760797 h 6858000"/>
              <a:gd name="connsiteX548" fmla="*/ 5355019 w 12192002"/>
              <a:gd name="connsiteY548" fmla="*/ 4734672 h 6858000"/>
              <a:gd name="connsiteX549" fmla="*/ 5083565 w 12192002"/>
              <a:gd name="connsiteY549" fmla="*/ 5179121 h 6858000"/>
              <a:gd name="connsiteX550" fmla="*/ 4713577 w 12192002"/>
              <a:gd name="connsiteY550" fmla="*/ 5616803 h 6858000"/>
              <a:gd name="connsiteX551" fmla="*/ 3989559 w 12192002"/>
              <a:gd name="connsiteY551" fmla="*/ 6145945 h 6858000"/>
              <a:gd name="connsiteX552" fmla="*/ 3939824 w 12192002"/>
              <a:gd name="connsiteY552" fmla="*/ 6066900 h 6858000"/>
              <a:gd name="connsiteX553" fmla="*/ 4584537 w 12192002"/>
              <a:gd name="connsiteY553" fmla="*/ 5324826 h 6858000"/>
              <a:gd name="connsiteX554" fmla="*/ 5037105 w 12192002"/>
              <a:gd name="connsiteY554" fmla="*/ 5088765 h 6858000"/>
              <a:gd name="connsiteX555" fmla="*/ 5039930 w 12192002"/>
              <a:gd name="connsiteY555" fmla="*/ 5089585 h 6858000"/>
              <a:gd name="connsiteX556" fmla="*/ 5263764 w 12192002"/>
              <a:gd name="connsiteY556" fmla="*/ 4735525 h 6858000"/>
              <a:gd name="connsiteX557" fmla="*/ 4086300 w 12192002"/>
              <a:gd name="connsiteY557" fmla="*/ 4884599 h 6858000"/>
              <a:gd name="connsiteX558" fmla="*/ 4085485 w 12192002"/>
              <a:gd name="connsiteY558" fmla="*/ 4899070 h 6858000"/>
              <a:gd name="connsiteX559" fmla="*/ 3871915 w 12192002"/>
              <a:gd name="connsiteY559" fmla="*/ 5253645 h 6858000"/>
              <a:gd name="connsiteX560" fmla="*/ 3799374 w 12192002"/>
              <a:gd name="connsiteY560" fmla="*/ 5466127 h 6858000"/>
              <a:gd name="connsiteX561" fmla="*/ 3498850 w 12192002"/>
              <a:gd name="connsiteY561" fmla="*/ 6661888 h 6858000"/>
              <a:gd name="connsiteX562" fmla="*/ 3399216 w 12192002"/>
              <a:gd name="connsiteY562" fmla="*/ 6858000 h 6858000"/>
              <a:gd name="connsiteX563" fmla="*/ 3303688 w 12192002"/>
              <a:gd name="connsiteY563" fmla="*/ 6858000 h 6858000"/>
              <a:gd name="connsiteX564" fmla="*/ 3391774 w 12192002"/>
              <a:gd name="connsiteY564" fmla="*/ 6697181 h 6858000"/>
              <a:gd name="connsiteX565" fmla="*/ 3735540 w 12192002"/>
              <a:gd name="connsiteY565" fmla="*/ 5546923 h 6858000"/>
              <a:gd name="connsiteX566" fmla="*/ 3729438 w 12192002"/>
              <a:gd name="connsiteY566" fmla="*/ 5569058 h 6858000"/>
              <a:gd name="connsiteX567" fmla="*/ 3707782 w 12192002"/>
              <a:gd name="connsiteY567" fmla="*/ 5644908 h 6858000"/>
              <a:gd name="connsiteX568" fmla="*/ 3583827 w 12192002"/>
              <a:gd name="connsiteY568" fmla="*/ 6039215 h 6858000"/>
              <a:gd name="connsiteX569" fmla="*/ 3547861 w 12192002"/>
              <a:gd name="connsiteY569" fmla="*/ 6129609 h 6858000"/>
              <a:gd name="connsiteX570" fmla="*/ 3490905 w 12192002"/>
              <a:gd name="connsiteY570" fmla="*/ 6277660 h 6858000"/>
              <a:gd name="connsiteX571" fmla="*/ 3455859 w 12192002"/>
              <a:gd name="connsiteY571" fmla="*/ 6391301 h 6858000"/>
              <a:gd name="connsiteX572" fmla="*/ 3429112 w 12192002"/>
              <a:gd name="connsiteY572" fmla="*/ 6479469 h 6858000"/>
              <a:gd name="connsiteX573" fmla="*/ 3304862 w 12192002"/>
              <a:gd name="connsiteY573" fmla="*/ 6796476 h 6858000"/>
              <a:gd name="connsiteX574" fmla="*/ 3276071 w 12192002"/>
              <a:gd name="connsiteY574" fmla="*/ 6858000 h 6858000"/>
              <a:gd name="connsiteX575" fmla="*/ 3240805 w 12192002"/>
              <a:gd name="connsiteY575" fmla="*/ 6858000 h 6858000"/>
              <a:gd name="connsiteX576" fmla="*/ 3275917 w 12192002"/>
              <a:gd name="connsiteY576" fmla="*/ 6783192 h 6858000"/>
              <a:gd name="connsiteX577" fmla="*/ 3399358 w 12192002"/>
              <a:gd name="connsiteY577" fmla="*/ 6469011 h 6858000"/>
              <a:gd name="connsiteX578" fmla="*/ 3425650 w 12192002"/>
              <a:gd name="connsiteY578" fmla="*/ 6381333 h 6858000"/>
              <a:gd name="connsiteX579" fmla="*/ 3460661 w 12192002"/>
              <a:gd name="connsiteY579" fmla="*/ 6266763 h 6858000"/>
              <a:gd name="connsiteX580" fmla="*/ 3518021 w 12192002"/>
              <a:gd name="connsiteY580" fmla="*/ 6117298 h 6858000"/>
              <a:gd name="connsiteX581" fmla="*/ 3554035 w 12192002"/>
              <a:gd name="connsiteY581" fmla="*/ 6027832 h 6858000"/>
              <a:gd name="connsiteX582" fmla="*/ 3677174 w 12192002"/>
              <a:gd name="connsiteY582" fmla="*/ 5636351 h 6858000"/>
              <a:gd name="connsiteX583" fmla="*/ 3698819 w 12192002"/>
              <a:gd name="connsiteY583" fmla="*/ 5560503 h 6858000"/>
              <a:gd name="connsiteX584" fmla="*/ 3702094 w 12192002"/>
              <a:gd name="connsiteY584" fmla="*/ 5549194 h 6858000"/>
              <a:gd name="connsiteX585" fmla="*/ 3398355 w 12192002"/>
              <a:gd name="connsiteY585" fmla="*/ 6094603 h 6858000"/>
              <a:gd name="connsiteX586" fmla="*/ 3193941 w 12192002"/>
              <a:gd name="connsiteY586" fmla="*/ 6798775 h 6858000"/>
              <a:gd name="connsiteX587" fmla="*/ 3184140 w 12192002"/>
              <a:gd name="connsiteY587" fmla="*/ 6858000 h 6858000"/>
              <a:gd name="connsiteX588" fmla="*/ 3099978 w 12192002"/>
              <a:gd name="connsiteY588" fmla="*/ 6858000 h 6858000"/>
              <a:gd name="connsiteX589" fmla="*/ 3101556 w 12192002"/>
              <a:gd name="connsiteY589" fmla="*/ 6843337 h 6858000"/>
              <a:gd name="connsiteX590" fmla="*/ 3370162 w 12192002"/>
              <a:gd name="connsiteY590" fmla="*/ 5785550 h 6858000"/>
              <a:gd name="connsiteX591" fmla="*/ 3746477 w 12192002"/>
              <a:gd name="connsiteY591" fmla="*/ 5377889 h 6858000"/>
              <a:gd name="connsiteX592" fmla="*/ 3863399 w 12192002"/>
              <a:gd name="connsiteY592" fmla="*/ 5087257 h 6858000"/>
              <a:gd name="connsiteX593" fmla="*/ 3968712 w 12192002"/>
              <a:gd name="connsiteY593" fmla="*/ 4913989 h 6858000"/>
              <a:gd name="connsiteX594" fmla="*/ 2792390 w 12192002"/>
              <a:gd name="connsiteY594" fmla="*/ 5382974 h 6858000"/>
              <a:gd name="connsiteX595" fmla="*/ 2714982 w 12192002"/>
              <a:gd name="connsiteY595" fmla="*/ 5427051 h 6858000"/>
              <a:gd name="connsiteX596" fmla="*/ 2813361 w 12192002"/>
              <a:gd name="connsiteY596" fmla="*/ 6023912 h 6858000"/>
              <a:gd name="connsiteX597" fmla="*/ 2688430 w 12192002"/>
              <a:gd name="connsiteY597" fmla="*/ 6801564 h 6858000"/>
              <a:gd name="connsiteX598" fmla="*/ 2629626 w 12192002"/>
              <a:gd name="connsiteY598" fmla="*/ 6763394 h 6858000"/>
              <a:gd name="connsiteX599" fmla="*/ 2565328 w 12192002"/>
              <a:gd name="connsiteY599" fmla="*/ 5516399 h 6858000"/>
              <a:gd name="connsiteX600" fmla="*/ 1922999 w 12192002"/>
              <a:gd name="connsiteY600" fmla="*/ 5980343 h 6858000"/>
              <a:gd name="connsiteX601" fmla="*/ 1950261 w 12192002"/>
              <a:gd name="connsiteY601" fmla="*/ 6405858 h 6858000"/>
              <a:gd name="connsiteX602" fmla="*/ 2365554 w 12192002"/>
              <a:gd name="connsiteY602" fmla="*/ 6759107 h 6858000"/>
              <a:gd name="connsiteX603" fmla="*/ 2424142 w 12192002"/>
              <a:gd name="connsiteY603" fmla="*/ 6858000 h 6858000"/>
              <a:gd name="connsiteX604" fmla="*/ 2395994 w 12192002"/>
              <a:gd name="connsiteY604" fmla="*/ 6858000 h 6858000"/>
              <a:gd name="connsiteX605" fmla="*/ 2392863 w 12192002"/>
              <a:gd name="connsiteY605" fmla="*/ 6852964 h 6858000"/>
              <a:gd name="connsiteX606" fmla="*/ 2017589 w 12192002"/>
              <a:gd name="connsiteY606" fmla="*/ 6493982 h 6858000"/>
              <a:gd name="connsiteX607" fmla="*/ 2147336 w 12192002"/>
              <a:gd name="connsiteY607" fmla="*/ 6594052 h 6858000"/>
              <a:gd name="connsiteX608" fmla="*/ 2207047 w 12192002"/>
              <a:gd name="connsiteY608" fmla="*/ 6654540 h 6858000"/>
              <a:gd name="connsiteX609" fmla="*/ 2299106 w 12192002"/>
              <a:gd name="connsiteY609" fmla="*/ 6778931 h 6858000"/>
              <a:gd name="connsiteX610" fmla="*/ 2314430 w 12192002"/>
              <a:gd name="connsiteY610" fmla="*/ 6801144 h 6858000"/>
              <a:gd name="connsiteX611" fmla="*/ 2352406 w 12192002"/>
              <a:gd name="connsiteY611" fmla="*/ 6858000 h 6858000"/>
              <a:gd name="connsiteX612" fmla="*/ 2314492 w 12192002"/>
              <a:gd name="connsiteY612" fmla="*/ 6858000 h 6858000"/>
              <a:gd name="connsiteX613" fmla="*/ 2288095 w 12192002"/>
              <a:gd name="connsiteY613" fmla="*/ 6818030 h 6858000"/>
              <a:gd name="connsiteX614" fmla="*/ 2272768 w 12192002"/>
              <a:gd name="connsiteY614" fmla="*/ 6795822 h 6858000"/>
              <a:gd name="connsiteX615" fmla="*/ 2182715 w 12192002"/>
              <a:gd name="connsiteY615" fmla="*/ 6675071 h 6858000"/>
              <a:gd name="connsiteX616" fmla="*/ 2032061 w 12192002"/>
              <a:gd name="connsiteY616" fmla="*/ 6541380 h 6858000"/>
              <a:gd name="connsiteX617" fmla="*/ 2257220 w 12192002"/>
              <a:gd name="connsiteY617" fmla="*/ 6826257 h 6858000"/>
              <a:gd name="connsiteX618" fmla="*/ 2281324 w 12192002"/>
              <a:gd name="connsiteY618" fmla="*/ 6858000 h 6858000"/>
              <a:gd name="connsiteX619" fmla="*/ 2242860 w 12192002"/>
              <a:gd name="connsiteY619" fmla="*/ 6858000 h 6858000"/>
              <a:gd name="connsiteX620" fmla="*/ 2232818 w 12192002"/>
              <a:gd name="connsiteY620" fmla="*/ 6844926 h 6858000"/>
              <a:gd name="connsiteX621" fmla="*/ 1990172 w 12192002"/>
              <a:gd name="connsiteY621" fmla="*/ 6542121 h 6858000"/>
              <a:gd name="connsiteX622" fmla="*/ 2124090 w 12192002"/>
              <a:gd name="connsiteY622" fmla="*/ 6761017 h 6858000"/>
              <a:gd name="connsiteX623" fmla="*/ 2200380 w 12192002"/>
              <a:gd name="connsiteY623" fmla="*/ 6858000 h 6858000"/>
              <a:gd name="connsiteX624" fmla="*/ 2147507 w 12192002"/>
              <a:gd name="connsiteY624" fmla="*/ 6858000 h 6858000"/>
              <a:gd name="connsiteX625" fmla="*/ 2070668 w 12192002"/>
              <a:gd name="connsiteY625" fmla="*/ 6761520 h 6858000"/>
              <a:gd name="connsiteX626" fmla="*/ 1975142 w 12192002"/>
              <a:gd name="connsiteY626" fmla="*/ 6585570 h 6858000"/>
              <a:gd name="connsiteX627" fmla="*/ 2050035 w 12192002"/>
              <a:gd name="connsiteY627" fmla="*/ 6813345 h 6858000"/>
              <a:gd name="connsiteX628" fmla="*/ 2063025 w 12192002"/>
              <a:gd name="connsiteY628" fmla="*/ 6858000 h 6858000"/>
              <a:gd name="connsiteX629" fmla="*/ 2021675 w 12192002"/>
              <a:gd name="connsiteY629" fmla="*/ 6858000 h 6858000"/>
              <a:gd name="connsiteX630" fmla="*/ 2019308 w 12192002"/>
              <a:gd name="connsiteY630" fmla="*/ 6847118 h 6858000"/>
              <a:gd name="connsiteX631" fmla="*/ 1938835 w 12192002"/>
              <a:gd name="connsiteY631" fmla="*/ 6551160 h 6858000"/>
              <a:gd name="connsiteX632" fmla="*/ 1953230 w 12192002"/>
              <a:gd name="connsiteY632" fmla="*/ 6759699 h 6858000"/>
              <a:gd name="connsiteX633" fmla="*/ 1956763 w 12192002"/>
              <a:gd name="connsiteY633" fmla="*/ 6778191 h 6858000"/>
              <a:gd name="connsiteX634" fmla="*/ 1967925 w 12192002"/>
              <a:gd name="connsiteY634" fmla="*/ 6858000 h 6858000"/>
              <a:gd name="connsiteX635" fmla="*/ 1936622 w 12192002"/>
              <a:gd name="connsiteY635" fmla="*/ 6858000 h 6858000"/>
              <a:gd name="connsiteX636" fmla="*/ 1926261 w 12192002"/>
              <a:gd name="connsiteY636" fmla="*/ 6784064 h 6858000"/>
              <a:gd name="connsiteX637" fmla="*/ 1922724 w 12192002"/>
              <a:gd name="connsiteY637" fmla="*/ 6765577 h 6858000"/>
              <a:gd name="connsiteX638" fmla="*/ 1904650 w 12192002"/>
              <a:gd name="connsiteY638" fmla="*/ 6639616 h 6858000"/>
              <a:gd name="connsiteX639" fmla="*/ 1885273 w 12192002"/>
              <a:gd name="connsiteY639" fmla="*/ 6858000 h 6858000"/>
              <a:gd name="connsiteX640" fmla="*/ 1854363 w 12192002"/>
              <a:gd name="connsiteY640" fmla="*/ 6858000 h 6858000"/>
              <a:gd name="connsiteX641" fmla="*/ 1880391 w 12192002"/>
              <a:gd name="connsiteY641" fmla="*/ 6603796 h 6858000"/>
              <a:gd name="connsiteX642" fmla="*/ 1818273 w 12192002"/>
              <a:gd name="connsiteY642" fmla="*/ 6715729 h 6858000"/>
              <a:gd name="connsiteX643" fmla="*/ 1794691 w 12192002"/>
              <a:gd name="connsiteY643" fmla="*/ 6843239 h 6858000"/>
              <a:gd name="connsiteX644" fmla="*/ 1794914 w 12192002"/>
              <a:gd name="connsiteY644" fmla="*/ 6858000 h 6858000"/>
              <a:gd name="connsiteX645" fmla="*/ 1746128 w 12192002"/>
              <a:gd name="connsiteY645" fmla="*/ 6858000 h 6858000"/>
              <a:gd name="connsiteX646" fmla="*/ 1753934 w 12192002"/>
              <a:gd name="connsiteY646" fmla="*/ 6724796 h 6858000"/>
              <a:gd name="connsiteX647" fmla="*/ 1792053 w 12192002"/>
              <a:gd name="connsiteY647" fmla="*/ 6572396 h 6858000"/>
              <a:gd name="connsiteX648" fmla="*/ 1862248 w 12192002"/>
              <a:gd name="connsiteY648" fmla="*/ 6266397 h 6858000"/>
              <a:gd name="connsiteX649" fmla="*/ 1862250 w 12192002"/>
              <a:gd name="connsiteY649" fmla="*/ 6033531 h 6858000"/>
              <a:gd name="connsiteX650" fmla="*/ 1211999 w 12192002"/>
              <a:gd name="connsiteY650" fmla="*/ 6683610 h 6858000"/>
              <a:gd name="connsiteX651" fmla="*/ 1213266 w 12192002"/>
              <a:gd name="connsiteY651" fmla="*/ 6691947 h 6858000"/>
              <a:gd name="connsiteX652" fmla="*/ 1203370 w 12192002"/>
              <a:gd name="connsiteY652" fmla="*/ 6850676 h 6858000"/>
              <a:gd name="connsiteX653" fmla="*/ 1203671 w 12192002"/>
              <a:gd name="connsiteY653" fmla="*/ 6858000 h 6858000"/>
              <a:gd name="connsiteX654" fmla="*/ 1143180 w 12192002"/>
              <a:gd name="connsiteY654" fmla="*/ 6858000 h 6858000"/>
              <a:gd name="connsiteX655" fmla="*/ 1142176 w 12192002"/>
              <a:gd name="connsiteY655" fmla="*/ 6766045 h 6858000"/>
              <a:gd name="connsiteX656" fmla="*/ 1067484 w 12192002"/>
              <a:gd name="connsiteY656" fmla="*/ 6858000 h 6858000"/>
              <a:gd name="connsiteX657" fmla="*/ 953928 w 12192002"/>
              <a:gd name="connsiteY657" fmla="*/ 6858000 h 6858000"/>
              <a:gd name="connsiteX658" fmla="*/ 959715 w 12192002"/>
              <a:gd name="connsiteY658" fmla="*/ 6850185 h 6858000"/>
              <a:gd name="connsiteX659" fmla="*/ 1483788 w 12192002"/>
              <a:gd name="connsiteY659" fmla="*/ 6259174 h 6858000"/>
              <a:gd name="connsiteX660" fmla="*/ 1100671 w 12192002"/>
              <a:gd name="connsiteY660" fmla="*/ 6252137 h 6858000"/>
              <a:gd name="connsiteX661" fmla="*/ 1090144 w 12192002"/>
              <a:gd name="connsiteY661" fmla="*/ 6256748 h 6858000"/>
              <a:gd name="connsiteX662" fmla="*/ 1095872 w 12192002"/>
              <a:gd name="connsiteY662" fmla="*/ 6271892 h 6858000"/>
              <a:gd name="connsiteX663" fmla="*/ 262785 w 12192002"/>
              <a:gd name="connsiteY663" fmla="*/ 6845450 h 6858000"/>
              <a:gd name="connsiteX664" fmla="*/ 209968 w 12192002"/>
              <a:gd name="connsiteY664" fmla="*/ 6770713 h 6858000"/>
              <a:gd name="connsiteX665" fmla="*/ 873460 w 12192002"/>
              <a:gd name="connsiteY665" fmla="*/ 6253768 h 6858000"/>
              <a:gd name="connsiteX666" fmla="*/ 192686 w 12192002"/>
              <a:gd name="connsiteY666" fmla="*/ 5849257 h 6858000"/>
              <a:gd name="connsiteX667" fmla="*/ 4696 w 12192002"/>
              <a:gd name="connsiteY667" fmla="*/ 5697668 h 6858000"/>
              <a:gd name="connsiteX668" fmla="*/ 0 w 12192002"/>
              <a:gd name="connsiteY668" fmla="*/ 5689984 h 6858000"/>
              <a:gd name="connsiteX669" fmla="*/ 0 w 12192002"/>
              <a:gd name="connsiteY669" fmla="*/ 5513472 h 6858000"/>
              <a:gd name="connsiteX670" fmla="*/ 174101 w 12192002"/>
              <a:gd name="connsiteY670" fmla="*/ 5620277 h 6858000"/>
              <a:gd name="connsiteX671" fmla="*/ 891800 w 12192002"/>
              <a:gd name="connsiteY671" fmla="*/ 6036935 h 6858000"/>
              <a:gd name="connsiteX672" fmla="*/ 1072219 w 12192002"/>
              <a:gd name="connsiteY672" fmla="*/ 6169443 h 6858000"/>
              <a:gd name="connsiteX673" fmla="*/ 1074117 w 12192002"/>
              <a:gd name="connsiteY673" fmla="*/ 6170301 h 6858000"/>
              <a:gd name="connsiteX674" fmla="*/ 1083114 w 12192002"/>
              <a:gd name="connsiteY674" fmla="*/ 6174131 h 6858000"/>
              <a:gd name="connsiteX675" fmla="*/ 1543010 w 12192002"/>
              <a:gd name="connsiteY675" fmla="*/ 6191140 h 6858000"/>
              <a:gd name="connsiteX676" fmla="*/ 1551080 w 12192002"/>
              <a:gd name="connsiteY676" fmla="*/ 6195006 h 6858000"/>
              <a:gd name="connsiteX677" fmla="*/ 2345443 w 12192002"/>
              <a:gd name="connsiteY677" fmla="*/ 5549882 h 6858000"/>
              <a:gd name="connsiteX678" fmla="*/ 1721499 w 12192002"/>
              <a:gd name="connsiteY678" fmla="*/ 5599969 h 6858000"/>
              <a:gd name="connsiteX679" fmla="*/ 767716 w 12192002"/>
              <a:gd name="connsiteY679" fmla="*/ 5472768 h 6858000"/>
              <a:gd name="connsiteX680" fmla="*/ 722147 w 12192002"/>
              <a:gd name="connsiteY680" fmla="*/ 5393091 h 6858000"/>
              <a:gd name="connsiteX681" fmla="*/ 1485552 w 12192002"/>
              <a:gd name="connsiteY681" fmla="*/ 5313202 h 6858000"/>
              <a:gd name="connsiteX682" fmla="*/ 2143004 w 12192002"/>
              <a:gd name="connsiteY682" fmla="*/ 5402420 h 6858000"/>
              <a:gd name="connsiteX683" fmla="*/ 1933391 w 12192002"/>
              <a:gd name="connsiteY683" fmla="*/ 5156971 h 6858000"/>
              <a:gd name="connsiteX684" fmla="*/ 1827118 w 12192002"/>
              <a:gd name="connsiteY684" fmla="*/ 4968410 h 6858000"/>
              <a:gd name="connsiteX685" fmla="*/ 1837349 w 12192002"/>
              <a:gd name="connsiteY685" fmla="*/ 4956357 h 6858000"/>
              <a:gd name="connsiteX686" fmla="*/ 2162835 w 12192002"/>
              <a:gd name="connsiteY686" fmla="*/ 5187853 h 6858000"/>
              <a:gd name="connsiteX687" fmla="*/ 2257167 w 12192002"/>
              <a:gd name="connsiteY687" fmla="*/ 5462123 h 6858000"/>
              <a:gd name="connsiteX688" fmla="*/ 2261598 w 12192002"/>
              <a:gd name="connsiteY688" fmla="*/ 5467998 h 6858000"/>
              <a:gd name="connsiteX689" fmla="*/ 2437177 w 12192002"/>
              <a:gd name="connsiteY689" fmla="*/ 5479608 h 6858000"/>
              <a:gd name="connsiteX690" fmla="*/ 2445247 w 12192002"/>
              <a:gd name="connsiteY690" fmla="*/ 5483476 h 6858000"/>
              <a:gd name="connsiteX691" fmla="*/ 2743626 w 12192002"/>
              <a:gd name="connsiteY691" fmla="*/ 5304819 h 6858000"/>
              <a:gd name="connsiteX692" fmla="*/ 3048102 w 12192002"/>
              <a:gd name="connsiteY692" fmla="*/ 5150595 h 6858000"/>
              <a:gd name="connsiteX693" fmla="*/ 1799414 w 12192002"/>
              <a:gd name="connsiteY693" fmla="*/ 4694732 h 6858000"/>
              <a:gd name="connsiteX694" fmla="*/ 1771735 w 12192002"/>
              <a:gd name="connsiteY694" fmla="*/ 4619929 h 6858000"/>
              <a:gd name="connsiteX695" fmla="*/ 3104273 w 12192002"/>
              <a:gd name="connsiteY695" fmla="*/ 5076159 h 6858000"/>
              <a:gd name="connsiteX696" fmla="*/ 3113245 w 12192002"/>
              <a:gd name="connsiteY696" fmla="*/ 5090705 h 6858000"/>
              <a:gd name="connsiteX697" fmla="*/ 3126294 w 12192002"/>
              <a:gd name="connsiteY697" fmla="*/ 5114400 h 6858000"/>
              <a:gd name="connsiteX698" fmla="*/ 3937433 w 12192002"/>
              <a:gd name="connsiteY698" fmla="*/ 4830473 h 6858000"/>
              <a:gd name="connsiteX699" fmla="*/ 3590475 w 12192002"/>
              <a:gd name="connsiteY699" fmla="*/ 4597974 h 6858000"/>
              <a:gd name="connsiteX700" fmla="*/ 3100264 w 12192002"/>
              <a:gd name="connsiteY700" fmla="*/ 4579845 h 6858000"/>
              <a:gd name="connsiteX701" fmla="*/ 2183576 w 12192002"/>
              <a:gd name="connsiteY701" fmla="*/ 4227150 h 6858000"/>
              <a:gd name="connsiteX702" fmla="*/ 2151029 w 12192002"/>
              <a:gd name="connsiteY702" fmla="*/ 4146947 h 6858000"/>
              <a:gd name="connsiteX703" fmla="*/ 3563434 w 12192002"/>
              <a:gd name="connsiteY703" fmla="*/ 4469115 h 6858000"/>
              <a:gd name="connsiteX704" fmla="*/ 3177952 w 12192002"/>
              <a:gd name="connsiteY704" fmla="*/ 3657386 h 6858000"/>
              <a:gd name="connsiteX705" fmla="*/ 3189263 w 12192002"/>
              <a:gd name="connsiteY705" fmla="*/ 3625726 h 6858000"/>
              <a:gd name="connsiteX706" fmla="*/ 3560912 w 12192002"/>
              <a:gd name="connsiteY706" fmla="*/ 4079863 h 6858000"/>
              <a:gd name="connsiteX707" fmla="*/ 3626636 w 12192002"/>
              <a:gd name="connsiteY707" fmla="*/ 4512230 h 6858000"/>
              <a:gd name="connsiteX708" fmla="*/ 3653088 w 12192002"/>
              <a:gd name="connsiteY708" fmla="*/ 4521417 h 6858000"/>
              <a:gd name="connsiteX709" fmla="*/ 3988128 w 12192002"/>
              <a:gd name="connsiteY709" fmla="*/ 4817267 h 6858000"/>
              <a:gd name="connsiteX710" fmla="*/ 4830582 w 12192002"/>
              <a:gd name="connsiteY710" fmla="*/ 4676000 h 6858000"/>
              <a:gd name="connsiteX711" fmla="*/ 4830100 w 12192002"/>
              <a:gd name="connsiteY711" fmla="*/ 4675554 h 6858000"/>
              <a:gd name="connsiteX712" fmla="*/ 4036318 w 12192002"/>
              <a:gd name="connsiteY712" fmla="*/ 4147013 h 6858000"/>
              <a:gd name="connsiteX713" fmla="*/ 3432098 w 12192002"/>
              <a:gd name="connsiteY713" fmla="*/ 3537312 h 6858000"/>
              <a:gd name="connsiteX714" fmla="*/ 3446761 w 12192002"/>
              <a:gd name="connsiteY714" fmla="*/ 3461278 h 6858000"/>
              <a:gd name="connsiteX715" fmla="*/ 4419733 w 12192002"/>
              <a:gd name="connsiteY715" fmla="*/ 3963555 h 6858000"/>
              <a:gd name="connsiteX716" fmla="*/ 4781371 w 12192002"/>
              <a:gd name="connsiteY716" fmla="*/ 4458604 h 6858000"/>
              <a:gd name="connsiteX717" fmla="*/ 4780440 w 12192002"/>
              <a:gd name="connsiteY717" fmla="*/ 4470290 h 6858000"/>
              <a:gd name="connsiteX718" fmla="*/ 4898954 w 12192002"/>
              <a:gd name="connsiteY718" fmla="*/ 4662092 h 6858000"/>
              <a:gd name="connsiteX719" fmla="*/ 4900699 w 12192002"/>
              <a:gd name="connsiteY719" fmla="*/ 4670867 h 6858000"/>
              <a:gd name="connsiteX720" fmla="*/ 5714511 w 12192002"/>
              <a:gd name="connsiteY720" fmla="*/ 4663483 h 6858000"/>
              <a:gd name="connsiteX721" fmla="*/ 5464793 w 12192002"/>
              <a:gd name="connsiteY721" fmla="*/ 4393556 h 6858000"/>
              <a:gd name="connsiteX722" fmla="*/ 5461897 w 12192002"/>
              <a:gd name="connsiteY722" fmla="*/ 4390879 h 6858000"/>
              <a:gd name="connsiteX723" fmla="*/ 4294126 w 12192002"/>
              <a:gd name="connsiteY723" fmla="*/ 3303048 h 6858000"/>
              <a:gd name="connsiteX724" fmla="*/ 4305321 w 12192002"/>
              <a:gd name="connsiteY724" fmla="*/ 3256953 h 6858000"/>
              <a:gd name="connsiteX725" fmla="*/ 4949299 w 12192002"/>
              <a:gd name="connsiteY725" fmla="*/ 3766336 h 6858000"/>
              <a:gd name="connsiteX726" fmla="*/ 5291452 w 12192002"/>
              <a:gd name="connsiteY726" fmla="*/ 4076801 h 6858000"/>
              <a:gd name="connsiteX727" fmla="*/ 5434998 w 12192002"/>
              <a:gd name="connsiteY727" fmla="*/ 4254100 h 6858000"/>
              <a:gd name="connsiteX728" fmla="*/ 5351015 w 12192002"/>
              <a:gd name="connsiteY728" fmla="*/ 3760989 h 6858000"/>
              <a:gd name="connsiteX729" fmla="*/ 5413780 w 12192002"/>
              <a:gd name="connsiteY729" fmla="*/ 2966265 h 6858000"/>
              <a:gd name="connsiteX730" fmla="*/ 5425627 w 12192002"/>
              <a:gd name="connsiteY730" fmla="*/ 2954192 h 6858000"/>
              <a:gd name="connsiteX731" fmla="*/ 8380397 w 12192002"/>
              <a:gd name="connsiteY731" fmla="*/ 2896659 h 6858000"/>
              <a:gd name="connsiteX732" fmla="*/ 8634801 w 12192002"/>
              <a:gd name="connsiteY732" fmla="*/ 3304169 h 6858000"/>
              <a:gd name="connsiteX733" fmla="*/ 8971448 w 12192002"/>
              <a:gd name="connsiteY733" fmla="*/ 3675946 h 6858000"/>
              <a:gd name="connsiteX734" fmla="*/ 8820691 w 12192002"/>
              <a:gd name="connsiteY734" fmla="*/ 3486482 h 6858000"/>
              <a:gd name="connsiteX735" fmla="*/ 8807612 w 12192002"/>
              <a:gd name="connsiteY735" fmla="*/ 3467256 h 6858000"/>
              <a:gd name="connsiteX736" fmla="*/ 8556796 w 12192002"/>
              <a:gd name="connsiteY736" fmla="*/ 3116474 h 6858000"/>
              <a:gd name="connsiteX737" fmla="*/ 8427018 w 12192002"/>
              <a:gd name="connsiteY737" fmla="*/ 2948853 h 6858000"/>
              <a:gd name="connsiteX738" fmla="*/ 8380397 w 12192002"/>
              <a:gd name="connsiteY738" fmla="*/ 2896659 h 6858000"/>
              <a:gd name="connsiteX739" fmla="*/ 9831020 w 12192002"/>
              <a:gd name="connsiteY739" fmla="*/ 2871730 h 6858000"/>
              <a:gd name="connsiteX740" fmla="*/ 9827707 w 12192002"/>
              <a:gd name="connsiteY740" fmla="*/ 2915231 h 6858000"/>
              <a:gd name="connsiteX741" fmla="*/ 9820699 w 12192002"/>
              <a:gd name="connsiteY741" fmla="*/ 3051540 h 6858000"/>
              <a:gd name="connsiteX742" fmla="*/ 9822525 w 12192002"/>
              <a:gd name="connsiteY742" fmla="*/ 3140814 h 6858000"/>
              <a:gd name="connsiteX743" fmla="*/ 9824704 w 12192002"/>
              <a:gd name="connsiteY743" fmla="*/ 3230628 h 6858000"/>
              <a:gd name="connsiteX744" fmla="*/ 9793821 w 12192002"/>
              <a:gd name="connsiteY744" fmla="*/ 3531652 h 6858000"/>
              <a:gd name="connsiteX745" fmla="*/ 9767436 w 12192002"/>
              <a:gd name="connsiteY745" fmla="*/ 3750864 h 6858000"/>
              <a:gd name="connsiteX746" fmla="*/ 9814477 w 12192002"/>
              <a:gd name="connsiteY746" fmla="*/ 3662531 h 6858000"/>
              <a:gd name="connsiteX747" fmla="*/ 9831020 w 12192002"/>
              <a:gd name="connsiteY747" fmla="*/ 2871730 h 6858000"/>
              <a:gd name="connsiteX748" fmla="*/ 8380521 w 12192002"/>
              <a:gd name="connsiteY748" fmla="*/ 2850596 h 6858000"/>
              <a:gd name="connsiteX749" fmla="*/ 8451446 w 12192002"/>
              <a:gd name="connsiteY749" fmla="*/ 2928627 h 6858000"/>
              <a:gd name="connsiteX750" fmla="*/ 8582269 w 12192002"/>
              <a:gd name="connsiteY750" fmla="*/ 3097880 h 6858000"/>
              <a:gd name="connsiteX751" fmla="*/ 8833783 w 12192002"/>
              <a:gd name="connsiteY751" fmla="*/ 3449753 h 6858000"/>
              <a:gd name="connsiteX752" fmla="*/ 8846863 w 12192002"/>
              <a:gd name="connsiteY752" fmla="*/ 3468981 h 6858000"/>
              <a:gd name="connsiteX753" fmla="*/ 8960046 w 12192002"/>
              <a:gd name="connsiteY753" fmla="*/ 3620389 h 6858000"/>
              <a:gd name="connsiteX754" fmla="*/ 8380521 w 12192002"/>
              <a:gd name="connsiteY754" fmla="*/ 2850596 h 6858000"/>
              <a:gd name="connsiteX755" fmla="*/ 9854151 w 12192002"/>
              <a:gd name="connsiteY755" fmla="*/ 2642862 h 6858000"/>
              <a:gd name="connsiteX756" fmla="*/ 9871341 w 12192002"/>
              <a:gd name="connsiteY756" fmla="*/ 2659697 h 6858000"/>
              <a:gd name="connsiteX757" fmla="*/ 9966678 w 12192002"/>
              <a:gd name="connsiteY757" fmla="*/ 3423399 h 6858000"/>
              <a:gd name="connsiteX758" fmla="*/ 9880832 w 12192002"/>
              <a:gd name="connsiteY758" fmla="*/ 3700562 h 6858000"/>
              <a:gd name="connsiteX759" fmla="*/ 9896024 w 12192002"/>
              <a:gd name="connsiteY759" fmla="*/ 4178295 h 6858000"/>
              <a:gd name="connsiteX760" fmla="*/ 10395379 w 12192002"/>
              <a:gd name="connsiteY760" fmla="*/ 4531843 h 6858000"/>
              <a:gd name="connsiteX761" fmla="*/ 10225980 w 12192002"/>
              <a:gd name="connsiteY761" fmla="*/ 3561061 h 6858000"/>
              <a:gd name="connsiteX762" fmla="*/ 10314210 w 12192002"/>
              <a:gd name="connsiteY762" fmla="*/ 3538353 h 6858000"/>
              <a:gd name="connsiteX763" fmla="*/ 10573663 w 12192002"/>
              <a:gd name="connsiteY763" fmla="*/ 4271430 h 6858000"/>
              <a:gd name="connsiteX764" fmla="*/ 10583736 w 12192002"/>
              <a:gd name="connsiteY764" fmla="*/ 4688819 h 6858000"/>
              <a:gd name="connsiteX765" fmla="*/ 10880472 w 12192002"/>
              <a:gd name="connsiteY765" fmla="*/ 4966558 h 6858000"/>
              <a:gd name="connsiteX766" fmla="*/ 11231212 w 12192002"/>
              <a:gd name="connsiteY766" fmla="*/ 3645474 h 6858000"/>
              <a:gd name="connsiteX767" fmla="*/ 11317765 w 12192002"/>
              <a:gd name="connsiteY767" fmla="*/ 3638405 h 6858000"/>
              <a:gd name="connsiteX768" fmla="*/ 10982911 w 12192002"/>
              <a:gd name="connsiteY768" fmla="*/ 5051260 h 6858000"/>
              <a:gd name="connsiteX769" fmla="*/ 10968747 w 12192002"/>
              <a:gd name="connsiteY769" fmla="*/ 5059552 h 6858000"/>
              <a:gd name="connsiteX770" fmla="*/ 11258020 w 12192002"/>
              <a:gd name="connsiteY770" fmla="*/ 5401078 h 6858000"/>
              <a:gd name="connsiteX771" fmla="*/ 11688741 w 12192002"/>
              <a:gd name="connsiteY771" fmla="*/ 6045312 h 6858000"/>
              <a:gd name="connsiteX772" fmla="*/ 11794425 w 12192002"/>
              <a:gd name="connsiteY772" fmla="*/ 5681109 h 6858000"/>
              <a:gd name="connsiteX773" fmla="*/ 11792727 w 12192002"/>
              <a:gd name="connsiteY773" fmla="*/ 5669934 h 6858000"/>
              <a:gd name="connsiteX774" fmla="*/ 11776744 w 12192002"/>
              <a:gd name="connsiteY774" fmla="*/ 5671723 h 6858000"/>
              <a:gd name="connsiteX775" fmla="*/ 11442546 w 12192002"/>
              <a:gd name="connsiteY775" fmla="*/ 4736592 h 6858000"/>
              <a:gd name="connsiteX776" fmla="*/ 11527771 w 12192002"/>
              <a:gd name="connsiteY776" fmla="*/ 4704317 h 6858000"/>
              <a:gd name="connsiteX777" fmla="*/ 11851542 w 12192002"/>
              <a:gd name="connsiteY777" fmla="*/ 5463703 h 6858000"/>
              <a:gd name="connsiteX778" fmla="*/ 12122505 w 12192002"/>
              <a:gd name="connsiteY778" fmla="*/ 5156948 h 6858000"/>
              <a:gd name="connsiteX779" fmla="*/ 12192002 w 12192002"/>
              <a:gd name="connsiteY779" fmla="*/ 5098973 h 6858000"/>
              <a:gd name="connsiteX780" fmla="*/ 12192001 w 12192002"/>
              <a:gd name="connsiteY780" fmla="*/ 5160062 h 6858000"/>
              <a:gd name="connsiteX781" fmla="*/ 12155105 w 12192002"/>
              <a:gd name="connsiteY781" fmla="*/ 5191181 h 6858000"/>
              <a:gd name="connsiteX782" fmla="*/ 11918903 w 12192002"/>
              <a:gd name="connsiteY782" fmla="*/ 5491132 h 6858000"/>
              <a:gd name="connsiteX783" fmla="*/ 12067554 w 12192002"/>
              <a:gd name="connsiteY783" fmla="*/ 5317498 h 6858000"/>
              <a:gd name="connsiteX784" fmla="*/ 12192001 w 12192002"/>
              <a:gd name="connsiteY784" fmla="*/ 5211391 h 6858000"/>
              <a:gd name="connsiteX785" fmla="*/ 12192001 w 12192002"/>
              <a:gd name="connsiteY785" fmla="*/ 5251558 h 6858000"/>
              <a:gd name="connsiteX786" fmla="*/ 12087498 w 12192002"/>
              <a:gd name="connsiteY786" fmla="*/ 5340764 h 6858000"/>
              <a:gd name="connsiteX787" fmla="*/ 11941335 w 12192002"/>
              <a:gd name="connsiteY787" fmla="*/ 5512809 h 6858000"/>
              <a:gd name="connsiteX788" fmla="*/ 11898139 w 12192002"/>
              <a:gd name="connsiteY788" fmla="*/ 5592553 h 6858000"/>
              <a:gd name="connsiteX789" fmla="*/ 12037359 w 12192002"/>
              <a:gd name="connsiteY789" fmla="*/ 5482816 h 6858000"/>
              <a:gd name="connsiteX790" fmla="*/ 12192001 w 12192002"/>
              <a:gd name="connsiteY790" fmla="*/ 5330890 h 6858000"/>
              <a:gd name="connsiteX791" fmla="*/ 12192001 w 12192002"/>
              <a:gd name="connsiteY791" fmla="*/ 5402911 h 6858000"/>
              <a:gd name="connsiteX792" fmla="*/ 12054488 w 12192002"/>
              <a:gd name="connsiteY792" fmla="*/ 5533939 h 6858000"/>
              <a:gd name="connsiteX793" fmla="*/ 11880977 w 12192002"/>
              <a:gd name="connsiteY793" fmla="*/ 5674040 h 6858000"/>
              <a:gd name="connsiteX794" fmla="*/ 11879666 w 12192002"/>
              <a:gd name="connsiteY794" fmla="*/ 5675644 h 6858000"/>
              <a:gd name="connsiteX795" fmla="*/ 11873674 w 12192002"/>
              <a:gd name="connsiteY795" fmla="*/ 5683306 h 6858000"/>
              <a:gd name="connsiteX796" fmla="*/ 11738608 w 12192002"/>
              <a:gd name="connsiteY796" fmla="*/ 6118417 h 6858000"/>
              <a:gd name="connsiteX797" fmla="*/ 11732820 w 12192002"/>
              <a:gd name="connsiteY797" fmla="*/ 6125184 h 6858000"/>
              <a:gd name="connsiteX798" fmla="*/ 12058063 w 12192002"/>
              <a:gd name="connsiteY798" fmla="*/ 6805045 h 6858000"/>
              <a:gd name="connsiteX799" fmla="*/ 12077722 w 12192002"/>
              <a:gd name="connsiteY799" fmla="*/ 6857999 h 6858000"/>
              <a:gd name="connsiteX800" fmla="*/ 11980831 w 12192002"/>
              <a:gd name="connsiteY800" fmla="*/ 6857999 h 6858000"/>
              <a:gd name="connsiteX801" fmla="*/ 11842370 w 12192002"/>
              <a:gd name="connsiteY801" fmla="*/ 6532596 h 6858000"/>
              <a:gd name="connsiteX802" fmla="*/ 11807118 w 12192002"/>
              <a:gd name="connsiteY802" fmla="*/ 6461642 h 6858000"/>
              <a:gd name="connsiteX803" fmla="*/ 11352410 w 12192002"/>
              <a:gd name="connsiteY803" fmla="*/ 5682534 h 6858000"/>
              <a:gd name="connsiteX804" fmla="*/ 11344098 w 12192002"/>
              <a:gd name="connsiteY804" fmla="*/ 5681717 h 6858000"/>
              <a:gd name="connsiteX805" fmla="*/ 10730809 w 12192002"/>
              <a:gd name="connsiteY805" fmla="*/ 5585749 h 6858000"/>
              <a:gd name="connsiteX806" fmla="*/ 10713050 w 12192002"/>
              <a:gd name="connsiteY806" fmla="*/ 5593271 h 6858000"/>
              <a:gd name="connsiteX807" fmla="*/ 9420192 w 12192002"/>
              <a:gd name="connsiteY807" fmla="*/ 5692050 h 6858000"/>
              <a:gd name="connsiteX808" fmla="*/ 9404066 w 12192002"/>
              <a:gd name="connsiteY808" fmla="*/ 5671708 h 6858000"/>
              <a:gd name="connsiteX809" fmla="*/ 10712309 w 12192002"/>
              <a:gd name="connsiteY809" fmla="*/ 5538562 h 6858000"/>
              <a:gd name="connsiteX810" fmla="*/ 11291486 w 12192002"/>
              <a:gd name="connsiteY810" fmla="*/ 5595804 h 6858000"/>
              <a:gd name="connsiteX811" fmla="*/ 11176624 w 12192002"/>
              <a:gd name="connsiteY811" fmla="*/ 5439340 h 6858000"/>
              <a:gd name="connsiteX812" fmla="*/ 10665962 w 12192002"/>
              <a:gd name="connsiteY812" fmla="*/ 4874588 h 6858000"/>
              <a:gd name="connsiteX813" fmla="*/ 10647017 w 12192002"/>
              <a:gd name="connsiteY813" fmla="*/ 4879047 h 6858000"/>
              <a:gd name="connsiteX814" fmla="*/ 10107096 w 12192002"/>
              <a:gd name="connsiteY814" fmla="*/ 4989072 h 6858000"/>
              <a:gd name="connsiteX815" fmla="*/ 9439953 w 12192002"/>
              <a:gd name="connsiteY815" fmla="*/ 4909921 h 6858000"/>
              <a:gd name="connsiteX816" fmla="*/ 9470279 w 12192002"/>
              <a:gd name="connsiteY816" fmla="*/ 4872131 h 6858000"/>
              <a:gd name="connsiteX817" fmla="*/ 10565024 w 12192002"/>
              <a:gd name="connsiteY817" fmla="*/ 4781269 h 6858000"/>
              <a:gd name="connsiteX818" fmla="*/ 9922490 w 12192002"/>
              <a:gd name="connsiteY818" fmla="*/ 4287833 h 6858000"/>
              <a:gd name="connsiteX819" fmla="*/ 9920481 w 12192002"/>
              <a:gd name="connsiteY819" fmla="*/ 4288346 h 6858000"/>
              <a:gd name="connsiteX820" fmla="*/ 9916127 w 12192002"/>
              <a:gd name="connsiteY820" fmla="*/ 4288836 h 6858000"/>
              <a:gd name="connsiteX821" fmla="*/ 9791125 w 12192002"/>
              <a:gd name="connsiteY821" fmla="*/ 4367248 h 6858000"/>
              <a:gd name="connsiteX822" fmla="*/ 9528364 w 12192002"/>
              <a:gd name="connsiteY822" fmla="*/ 4451767 h 6858000"/>
              <a:gd name="connsiteX823" fmla="*/ 8629850 w 12192002"/>
              <a:gd name="connsiteY823" fmla="*/ 4613329 h 6858000"/>
              <a:gd name="connsiteX824" fmla="*/ 8600239 w 12192002"/>
              <a:gd name="connsiteY824" fmla="*/ 4596243 h 6858000"/>
              <a:gd name="connsiteX825" fmla="*/ 9761570 w 12192002"/>
              <a:gd name="connsiteY825" fmla="*/ 4182283 h 6858000"/>
              <a:gd name="connsiteX826" fmla="*/ 9368237 w 12192002"/>
              <a:gd name="connsiteY826" fmla="*/ 3949470 h 6858000"/>
              <a:gd name="connsiteX827" fmla="*/ 9354614 w 12192002"/>
              <a:gd name="connsiteY827" fmla="*/ 3951288 h 6858000"/>
              <a:gd name="connsiteX828" fmla="*/ 8364351 w 12192002"/>
              <a:gd name="connsiteY828" fmla="*/ 4159267 h 6858000"/>
              <a:gd name="connsiteX829" fmla="*/ 8386567 w 12192002"/>
              <a:gd name="connsiteY829" fmla="*/ 4119760 h 6858000"/>
              <a:gd name="connsiteX830" fmla="*/ 9231713 w 12192002"/>
              <a:gd name="connsiteY830" fmla="*/ 3873539 h 6858000"/>
              <a:gd name="connsiteX831" fmla="*/ 9023301 w 12192002"/>
              <a:gd name="connsiteY831" fmla="*/ 3763109 h 6858000"/>
              <a:gd name="connsiteX832" fmla="*/ 9010556 w 12192002"/>
              <a:gd name="connsiteY832" fmla="*/ 3758998 h 6858000"/>
              <a:gd name="connsiteX833" fmla="*/ 8604324 w 12192002"/>
              <a:gd name="connsiteY833" fmla="*/ 3417171 h 6858000"/>
              <a:gd name="connsiteX834" fmla="*/ 8218577 w 12192002"/>
              <a:gd name="connsiteY834" fmla="*/ 2770227 h 6858000"/>
              <a:gd name="connsiteX835" fmla="*/ 8222774 w 12192002"/>
              <a:gd name="connsiteY835" fmla="*/ 2749954 h 6858000"/>
              <a:gd name="connsiteX836" fmla="*/ 8297623 w 12192002"/>
              <a:gd name="connsiteY836" fmla="*/ 2731935 h 6858000"/>
              <a:gd name="connsiteX837" fmla="*/ 9090618 w 12192002"/>
              <a:gd name="connsiteY837" fmla="*/ 3716225 h 6858000"/>
              <a:gd name="connsiteX838" fmla="*/ 9762441 w 12192002"/>
              <a:gd name="connsiteY838" fmla="*/ 4093587 h 6858000"/>
              <a:gd name="connsiteX839" fmla="*/ 9717826 w 12192002"/>
              <a:gd name="connsiteY839" fmla="*/ 3916719 h 6858000"/>
              <a:gd name="connsiteX840" fmla="*/ 9713123 w 12192002"/>
              <a:gd name="connsiteY840" fmla="*/ 3916663 h 6858000"/>
              <a:gd name="connsiteX841" fmla="*/ 9175594 w 12192002"/>
              <a:gd name="connsiteY841" fmla="*/ 3326950 h 6858000"/>
              <a:gd name="connsiteX842" fmla="*/ 9253941 w 12192002"/>
              <a:gd name="connsiteY842" fmla="*/ 3287566 h 6858000"/>
              <a:gd name="connsiteX843" fmla="*/ 9625671 w 12192002"/>
              <a:gd name="connsiteY843" fmla="*/ 3639960 h 6858000"/>
              <a:gd name="connsiteX844" fmla="*/ 9656881 w 12192002"/>
              <a:gd name="connsiteY844" fmla="*/ 3333361 h 6858000"/>
              <a:gd name="connsiteX845" fmla="*/ 9782066 w 12192002"/>
              <a:gd name="connsiteY845" fmla="*/ 2680771 h 6858000"/>
              <a:gd name="connsiteX846" fmla="*/ 9854151 w 12192002"/>
              <a:gd name="connsiteY846" fmla="*/ 2642862 h 6858000"/>
              <a:gd name="connsiteX847" fmla="*/ 11114299 w 12192002"/>
              <a:gd name="connsiteY847" fmla="*/ 2390555 h 6858000"/>
              <a:gd name="connsiteX848" fmla="*/ 11113373 w 12192002"/>
              <a:gd name="connsiteY848" fmla="*/ 2392739 h 6858000"/>
              <a:gd name="connsiteX849" fmla="*/ 11117197 w 12192002"/>
              <a:gd name="connsiteY849" fmla="*/ 2394358 h 6858000"/>
              <a:gd name="connsiteX850" fmla="*/ 11114299 w 12192002"/>
              <a:gd name="connsiteY850" fmla="*/ 2390555 h 6858000"/>
              <a:gd name="connsiteX851" fmla="*/ 10506276 w 12192002"/>
              <a:gd name="connsiteY851" fmla="*/ 2118977 h 6858000"/>
              <a:gd name="connsiteX852" fmla="*/ 10431542 w 12192002"/>
              <a:gd name="connsiteY852" fmla="*/ 2525128 h 6858000"/>
              <a:gd name="connsiteX853" fmla="*/ 10391375 w 12192002"/>
              <a:gd name="connsiteY853" fmla="*/ 2667145 h 6858000"/>
              <a:gd name="connsiteX854" fmla="*/ 10355047 w 12192002"/>
              <a:gd name="connsiteY854" fmla="*/ 2832031 h 6858000"/>
              <a:gd name="connsiteX855" fmla="*/ 10336080 w 12192002"/>
              <a:gd name="connsiteY855" fmla="*/ 2927011 h 6858000"/>
              <a:gd name="connsiteX856" fmla="*/ 10389394 w 12192002"/>
              <a:gd name="connsiteY856" fmla="*/ 2782834 h 6858000"/>
              <a:gd name="connsiteX857" fmla="*/ 10506276 w 12192002"/>
              <a:gd name="connsiteY857" fmla="*/ 2118977 h 6858000"/>
              <a:gd name="connsiteX858" fmla="*/ 11538179 w 12192002"/>
              <a:gd name="connsiteY858" fmla="*/ 2090376 h 6858000"/>
              <a:gd name="connsiteX859" fmla="*/ 11577479 w 12192002"/>
              <a:gd name="connsiteY859" fmla="*/ 2228695 h 6858000"/>
              <a:gd name="connsiteX860" fmla="*/ 11586754 w 12192002"/>
              <a:gd name="connsiteY860" fmla="*/ 2266098 h 6858000"/>
              <a:gd name="connsiteX861" fmla="*/ 11609011 w 12192002"/>
              <a:gd name="connsiteY861" fmla="*/ 2353427 h 6858000"/>
              <a:gd name="connsiteX862" fmla="*/ 11761579 w 12192002"/>
              <a:gd name="connsiteY862" fmla="*/ 2703223 h 6858000"/>
              <a:gd name="connsiteX863" fmla="*/ 11877711 w 12192002"/>
              <a:gd name="connsiteY863" fmla="*/ 2947465 h 6858000"/>
              <a:gd name="connsiteX864" fmla="*/ 11538179 w 12192002"/>
              <a:gd name="connsiteY864" fmla="*/ 2090376 h 6858000"/>
              <a:gd name="connsiteX865" fmla="*/ 6604735 w 12192002"/>
              <a:gd name="connsiteY865" fmla="*/ 2041381 h 6858000"/>
              <a:gd name="connsiteX866" fmla="*/ 7204487 w 12192002"/>
              <a:gd name="connsiteY866" fmla="*/ 2742112 h 6858000"/>
              <a:gd name="connsiteX867" fmla="*/ 7131592 w 12192002"/>
              <a:gd name="connsiteY867" fmla="*/ 2672096 h 6858000"/>
              <a:gd name="connsiteX868" fmla="*/ 6996344 w 12192002"/>
              <a:gd name="connsiteY868" fmla="*/ 2518310 h 6858000"/>
              <a:gd name="connsiteX869" fmla="*/ 6735495 w 12192002"/>
              <a:gd name="connsiteY869" fmla="*/ 2196890 h 6858000"/>
              <a:gd name="connsiteX870" fmla="*/ 6721901 w 12192002"/>
              <a:gd name="connsiteY870" fmla="*/ 2179274 h 6858000"/>
              <a:gd name="connsiteX871" fmla="*/ 6604735 w 12192002"/>
              <a:gd name="connsiteY871" fmla="*/ 2041381 h 6858000"/>
              <a:gd name="connsiteX872" fmla="*/ 11488421 w 12192002"/>
              <a:gd name="connsiteY872" fmla="*/ 2034549 h 6858000"/>
              <a:gd name="connsiteX873" fmla="*/ 11840356 w 12192002"/>
              <a:gd name="connsiteY873" fmla="*/ 2932293 h 6858000"/>
              <a:gd name="connsiteX874" fmla="*/ 11736331 w 12192002"/>
              <a:gd name="connsiteY874" fmla="*/ 2715710 h 6858000"/>
              <a:gd name="connsiteX875" fmla="*/ 11581560 w 12192002"/>
              <a:gd name="connsiteY875" fmla="*/ 2360474 h 6858000"/>
              <a:gd name="connsiteX876" fmla="*/ 11558442 w 12192002"/>
              <a:gd name="connsiteY876" fmla="*/ 2272139 h 6858000"/>
              <a:gd name="connsiteX877" fmla="*/ 11549169 w 12192002"/>
              <a:gd name="connsiteY877" fmla="*/ 2234734 h 6858000"/>
              <a:gd name="connsiteX878" fmla="*/ 11488421 w 12192002"/>
              <a:gd name="connsiteY878" fmla="*/ 2034549 h 6858000"/>
              <a:gd name="connsiteX879" fmla="*/ 10468916 w 12192002"/>
              <a:gd name="connsiteY879" fmla="*/ 2032338 h 6858000"/>
              <a:gd name="connsiteX880" fmla="*/ 10421480 w 12192002"/>
              <a:gd name="connsiteY880" fmla="*/ 2185446 h 6858000"/>
              <a:gd name="connsiteX881" fmla="*/ 10351264 w 12192002"/>
              <a:gd name="connsiteY881" fmla="*/ 2591574 h 6858000"/>
              <a:gd name="connsiteX882" fmla="*/ 10294485 w 12192002"/>
              <a:gd name="connsiteY882" fmla="*/ 2991809 h 6858000"/>
              <a:gd name="connsiteX883" fmla="*/ 10327850 w 12192002"/>
              <a:gd name="connsiteY883" fmla="*/ 2826310 h 6858000"/>
              <a:gd name="connsiteX884" fmla="*/ 10364099 w 12192002"/>
              <a:gd name="connsiteY884" fmla="*/ 2660098 h 6858000"/>
              <a:gd name="connsiteX885" fmla="*/ 10404725 w 12192002"/>
              <a:gd name="connsiteY885" fmla="*/ 2516991 h 6858000"/>
              <a:gd name="connsiteX886" fmla="*/ 10478071 w 12192002"/>
              <a:gd name="connsiteY886" fmla="*/ 2114122 h 6858000"/>
              <a:gd name="connsiteX887" fmla="*/ 10468916 w 12192002"/>
              <a:gd name="connsiteY887" fmla="*/ 2032338 h 6858000"/>
              <a:gd name="connsiteX888" fmla="*/ 10573132 w 12192002"/>
              <a:gd name="connsiteY888" fmla="*/ 1991479 h 6858000"/>
              <a:gd name="connsiteX889" fmla="*/ 11066880 w 12192002"/>
              <a:gd name="connsiteY889" fmla="*/ 2371770 h 6858000"/>
              <a:gd name="connsiteX890" fmla="*/ 10573132 w 12192002"/>
              <a:gd name="connsiteY890" fmla="*/ 1991479 h 6858000"/>
              <a:gd name="connsiteX891" fmla="*/ 6591670 w 12192002"/>
              <a:gd name="connsiteY891" fmla="*/ 1988277 h 6858000"/>
              <a:gd name="connsiteX892" fmla="*/ 6747349 w 12192002"/>
              <a:gd name="connsiteY892" fmla="*/ 2160069 h 6858000"/>
              <a:gd name="connsiteX893" fmla="*/ 6760943 w 12192002"/>
              <a:gd name="connsiteY893" fmla="*/ 2177686 h 6858000"/>
              <a:gd name="connsiteX894" fmla="*/ 7021065 w 12192002"/>
              <a:gd name="connsiteY894" fmla="*/ 2498102 h 6858000"/>
              <a:gd name="connsiteX895" fmla="*/ 7155223 w 12192002"/>
              <a:gd name="connsiteY895" fmla="*/ 2650386 h 6858000"/>
              <a:gd name="connsiteX896" fmla="*/ 7203167 w 12192002"/>
              <a:gd name="connsiteY896" fmla="*/ 2697288 h 6858000"/>
              <a:gd name="connsiteX897" fmla="*/ 6937703 w 12192002"/>
              <a:gd name="connsiteY897" fmla="*/ 2321981 h 6858000"/>
              <a:gd name="connsiteX898" fmla="*/ 6591670 w 12192002"/>
              <a:gd name="connsiteY898" fmla="*/ 1988277 h 6858000"/>
              <a:gd name="connsiteX899" fmla="*/ 5798670 w 12192002"/>
              <a:gd name="connsiteY899" fmla="*/ 1981601 h 6858000"/>
              <a:gd name="connsiteX900" fmla="*/ 5754709 w 12192002"/>
              <a:gd name="connsiteY900" fmla="*/ 2071454 h 6858000"/>
              <a:gd name="connsiteX901" fmla="*/ 5763044 w 12192002"/>
              <a:gd name="connsiteY901" fmla="*/ 2842206 h 6858000"/>
              <a:gd name="connsiteX902" fmla="*/ 5764974 w 12192002"/>
              <a:gd name="connsiteY902" fmla="*/ 2799609 h 6858000"/>
              <a:gd name="connsiteX903" fmla="*/ 5767665 w 12192002"/>
              <a:gd name="connsiteY903" fmla="*/ 2666409 h 6858000"/>
              <a:gd name="connsiteX904" fmla="*/ 5763055 w 12192002"/>
              <a:gd name="connsiteY904" fmla="*/ 2579705 h 6858000"/>
              <a:gd name="connsiteX905" fmla="*/ 5758079 w 12192002"/>
              <a:gd name="connsiteY905" fmla="*/ 2492508 h 6858000"/>
              <a:gd name="connsiteX906" fmla="*/ 5779325 w 12192002"/>
              <a:gd name="connsiteY906" fmla="*/ 2197069 h 6858000"/>
              <a:gd name="connsiteX907" fmla="*/ 5798670 w 12192002"/>
              <a:gd name="connsiteY907" fmla="*/ 1981601 h 6858000"/>
              <a:gd name="connsiteX908" fmla="*/ 5829202 w 12192002"/>
              <a:gd name="connsiteY908" fmla="*/ 1971679 h 6858000"/>
              <a:gd name="connsiteX909" fmla="*/ 5809558 w 12192002"/>
              <a:gd name="connsiteY909" fmla="*/ 2198043 h 6858000"/>
              <a:gd name="connsiteX910" fmla="*/ 5788653 w 12192002"/>
              <a:gd name="connsiteY910" fmla="*/ 2489430 h 6858000"/>
              <a:gd name="connsiteX911" fmla="*/ 5793439 w 12192002"/>
              <a:gd name="connsiteY911" fmla="*/ 2575235 h 6858000"/>
              <a:gd name="connsiteX912" fmla="*/ 5796836 w 12192002"/>
              <a:gd name="connsiteY912" fmla="*/ 2637633 h 6858000"/>
              <a:gd name="connsiteX913" fmla="*/ 5818614 w 12192002"/>
              <a:gd name="connsiteY913" fmla="*/ 2473055 h 6858000"/>
              <a:gd name="connsiteX914" fmla="*/ 5829202 w 12192002"/>
              <a:gd name="connsiteY914" fmla="*/ 1971679 h 6858000"/>
              <a:gd name="connsiteX915" fmla="*/ 10578769 w 12192002"/>
              <a:gd name="connsiteY915" fmla="*/ 1962963 h 6858000"/>
              <a:gd name="connsiteX916" fmla="*/ 11073823 w 12192002"/>
              <a:gd name="connsiteY916" fmla="*/ 2338658 h 6858000"/>
              <a:gd name="connsiteX917" fmla="*/ 10578769 w 12192002"/>
              <a:gd name="connsiteY917" fmla="*/ 1962963 h 6858000"/>
              <a:gd name="connsiteX918" fmla="*/ 5911389 w 12192002"/>
              <a:gd name="connsiteY918" fmla="*/ 1898371 h 6858000"/>
              <a:gd name="connsiteX919" fmla="*/ 6237627 w 12192002"/>
              <a:gd name="connsiteY919" fmla="*/ 2231921 h 6858000"/>
              <a:gd name="connsiteX920" fmla="*/ 5911389 w 12192002"/>
              <a:gd name="connsiteY920" fmla="*/ 1898371 h 6858000"/>
              <a:gd name="connsiteX921" fmla="*/ 6944437 w 12192002"/>
              <a:gd name="connsiteY921" fmla="*/ 1575402 h 6858000"/>
              <a:gd name="connsiteX922" fmla="*/ 6304730 w 12192002"/>
              <a:gd name="connsiteY922" fmla="*/ 1766654 h 6858000"/>
              <a:gd name="connsiteX923" fmla="*/ 6944437 w 12192002"/>
              <a:gd name="connsiteY923" fmla="*/ 1575402 h 6858000"/>
              <a:gd name="connsiteX924" fmla="*/ 7019523 w 12192002"/>
              <a:gd name="connsiteY924" fmla="*/ 1519450 h 6858000"/>
              <a:gd name="connsiteX925" fmla="*/ 6298091 w 12192002"/>
              <a:gd name="connsiteY925" fmla="*/ 1737122 h 6858000"/>
              <a:gd name="connsiteX926" fmla="*/ 7019523 w 12192002"/>
              <a:gd name="connsiteY926" fmla="*/ 1519450 h 6858000"/>
              <a:gd name="connsiteX927" fmla="*/ 2399523 w 12192002"/>
              <a:gd name="connsiteY927" fmla="*/ 1428234 h 6858000"/>
              <a:gd name="connsiteX928" fmla="*/ 2224982 w 12192002"/>
              <a:gd name="connsiteY928" fmla="*/ 1826201 h 6858000"/>
              <a:gd name="connsiteX929" fmla="*/ 2096099 w 12192002"/>
              <a:gd name="connsiteY929" fmla="*/ 2345900 h 6858000"/>
              <a:gd name="connsiteX930" fmla="*/ 2283317 w 12192002"/>
              <a:gd name="connsiteY930" fmla="*/ 1796925 h 6858000"/>
              <a:gd name="connsiteX931" fmla="*/ 2448558 w 12192002"/>
              <a:gd name="connsiteY931" fmla="*/ 1373435 h 6858000"/>
              <a:gd name="connsiteX932" fmla="*/ 2312521 w 12192002"/>
              <a:gd name="connsiteY932" fmla="*/ 1806140 h 6858000"/>
              <a:gd name="connsiteX933" fmla="*/ 2127533 w 12192002"/>
              <a:gd name="connsiteY933" fmla="*/ 2348380 h 6858000"/>
              <a:gd name="connsiteX934" fmla="*/ 2358080 w 12192002"/>
              <a:gd name="connsiteY934" fmla="*/ 1866134 h 6858000"/>
              <a:gd name="connsiteX935" fmla="*/ 2407436 w 12192002"/>
              <a:gd name="connsiteY935" fmla="*/ 1651070 h 6858000"/>
              <a:gd name="connsiteX936" fmla="*/ 2448558 w 12192002"/>
              <a:gd name="connsiteY936" fmla="*/ 1373435 h 6858000"/>
              <a:gd name="connsiteX937" fmla="*/ 278707 w 12192002"/>
              <a:gd name="connsiteY937" fmla="*/ 1352270 h 6858000"/>
              <a:gd name="connsiteX938" fmla="*/ 321570 w 12192002"/>
              <a:gd name="connsiteY938" fmla="*/ 1861610 h 6858000"/>
              <a:gd name="connsiteX939" fmla="*/ 294281 w 12192002"/>
              <a:gd name="connsiteY939" fmla="*/ 1440658 h 6858000"/>
              <a:gd name="connsiteX940" fmla="*/ 1423821 w 12192002"/>
              <a:gd name="connsiteY940" fmla="*/ 1351958 h 6858000"/>
              <a:gd name="connsiteX941" fmla="*/ 1638521 w 12192002"/>
              <a:gd name="connsiteY941" fmla="*/ 1908470 h 6858000"/>
              <a:gd name="connsiteX942" fmla="*/ 1754199 w 12192002"/>
              <a:gd name="connsiteY942" fmla="*/ 2149284 h 6858000"/>
              <a:gd name="connsiteX943" fmla="*/ 1908359 w 12192002"/>
              <a:gd name="connsiteY943" fmla="*/ 2364988 h 6858000"/>
              <a:gd name="connsiteX944" fmla="*/ 1647661 w 12192002"/>
              <a:gd name="connsiteY944" fmla="*/ 1825945 h 6858000"/>
              <a:gd name="connsiteX945" fmla="*/ 1423821 w 12192002"/>
              <a:gd name="connsiteY945" fmla="*/ 1351958 h 6858000"/>
              <a:gd name="connsiteX946" fmla="*/ 9518298 w 12192002"/>
              <a:gd name="connsiteY946" fmla="*/ 1338235 h 6858000"/>
              <a:gd name="connsiteX947" fmla="*/ 9838009 w 12192002"/>
              <a:gd name="connsiteY947" fmla="*/ 2272553 h 6858000"/>
              <a:gd name="connsiteX948" fmla="*/ 9805906 w 12192002"/>
              <a:gd name="connsiteY948" fmla="*/ 2159819 h 6858000"/>
              <a:gd name="connsiteX949" fmla="*/ 9801623 w 12192002"/>
              <a:gd name="connsiteY949" fmla="*/ 2142555 h 6858000"/>
              <a:gd name="connsiteX950" fmla="*/ 9628671 w 12192002"/>
              <a:gd name="connsiteY950" fmla="*/ 1617375 h 6858000"/>
              <a:gd name="connsiteX951" fmla="*/ 9598299 w 12192002"/>
              <a:gd name="connsiteY951" fmla="*/ 1544643 h 6858000"/>
              <a:gd name="connsiteX952" fmla="*/ 9518298 w 12192002"/>
              <a:gd name="connsiteY952" fmla="*/ 1338235 h 6858000"/>
              <a:gd name="connsiteX953" fmla="*/ 1431890 w 12192002"/>
              <a:gd name="connsiteY953" fmla="*/ 1306475 h 6858000"/>
              <a:gd name="connsiteX954" fmla="*/ 1507597 w 12192002"/>
              <a:gd name="connsiteY954" fmla="*/ 1446132 h 6858000"/>
              <a:gd name="connsiteX955" fmla="*/ 1674586 w 12192002"/>
              <a:gd name="connsiteY955" fmla="*/ 1813832 h 6858000"/>
              <a:gd name="connsiteX956" fmla="*/ 1815950 w 12192002"/>
              <a:gd name="connsiteY956" fmla="*/ 2128564 h 6858000"/>
              <a:gd name="connsiteX957" fmla="*/ 1984242 w 12192002"/>
              <a:gd name="connsiteY957" fmla="*/ 2430829 h 6858000"/>
              <a:gd name="connsiteX958" fmla="*/ 2014023 w 12192002"/>
              <a:gd name="connsiteY958" fmla="*/ 2450995 h 6858000"/>
              <a:gd name="connsiteX959" fmla="*/ 1747337 w 12192002"/>
              <a:gd name="connsiteY959" fmla="*/ 1855264 h 6858000"/>
              <a:gd name="connsiteX960" fmla="*/ 1533749 w 12192002"/>
              <a:gd name="connsiteY960" fmla="*/ 1478656 h 6858000"/>
              <a:gd name="connsiteX961" fmla="*/ 1431890 w 12192002"/>
              <a:gd name="connsiteY961" fmla="*/ 1306475 h 6858000"/>
              <a:gd name="connsiteX962" fmla="*/ 5052692 w 12192002"/>
              <a:gd name="connsiteY962" fmla="*/ 1292994 h 6858000"/>
              <a:gd name="connsiteX963" fmla="*/ 5200661 w 12192002"/>
              <a:gd name="connsiteY963" fmla="*/ 1635186 h 6858000"/>
              <a:gd name="connsiteX964" fmla="*/ 5297138 w 12192002"/>
              <a:gd name="connsiteY964" fmla="*/ 1906351 h 6858000"/>
              <a:gd name="connsiteX965" fmla="*/ 5052692 w 12192002"/>
              <a:gd name="connsiteY965" fmla="*/ 1292994 h 6858000"/>
              <a:gd name="connsiteX966" fmla="*/ 9528078 w 12192002"/>
              <a:gd name="connsiteY966" fmla="*/ 1278636 h 6858000"/>
              <a:gd name="connsiteX967" fmla="*/ 9623946 w 12192002"/>
              <a:gd name="connsiteY967" fmla="*/ 1534260 h 6858000"/>
              <a:gd name="connsiteX968" fmla="*/ 9654858 w 12192002"/>
              <a:gd name="connsiteY968" fmla="*/ 1607218 h 6858000"/>
              <a:gd name="connsiteX969" fmla="*/ 9826304 w 12192002"/>
              <a:gd name="connsiteY969" fmla="*/ 2125320 h 6858000"/>
              <a:gd name="connsiteX970" fmla="*/ 9701198 w 12192002"/>
              <a:gd name="connsiteY970" fmla="*/ 1646797 h 6858000"/>
              <a:gd name="connsiteX971" fmla="*/ 9528078 w 12192002"/>
              <a:gd name="connsiteY971" fmla="*/ 1278636 h 6858000"/>
              <a:gd name="connsiteX972" fmla="*/ 5009948 w 12192002"/>
              <a:gd name="connsiteY972" fmla="*/ 1273619 h 6858000"/>
              <a:gd name="connsiteX973" fmla="*/ 5121777 w 12192002"/>
              <a:gd name="connsiteY973" fmla="*/ 1654213 h 6858000"/>
              <a:gd name="connsiteX974" fmla="*/ 5293545 w 12192002"/>
              <a:gd name="connsiteY974" fmla="*/ 2072247 h 6858000"/>
              <a:gd name="connsiteX975" fmla="*/ 5294042 w 12192002"/>
              <a:gd name="connsiteY975" fmla="*/ 2065019 h 6858000"/>
              <a:gd name="connsiteX976" fmla="*/ 5171936 w 12192002"/>
              <a:gd name="connsiteY976" fmla="*/ 1647613 h 6858000"/>
              <a:gd name="connsiteX977" fmla="*/ 5009948 w 12192002"/>
              <a:gd name="connsiteY977" fmla="*/ 1273619 h 6858000"/>
              <a:gd name="connsiteX978" fmla="*/ 655236 w 12192002"/>
              <a:gd name="connsiteY978" fmla="*/ 1268632 h 6858000"/>
              <a:gd name="connsiteX979" fmla="*/ 839521 w 12192002"/>
              <a:gd name="connsiteY979" fmla="*/ 1685315 h 6858000"/>
              <a:gd name="connsiteX980" fmla="*/ 1109416 w 12192002"/>
              <a:gd name="connsiteY980" fmla="*/ 2061663 h 6858000"/>
              <a:gd name="connsiteX981" fmla="*/ 1298300 w 12192002"/>
              <a:gd name="connsiteY981" fmla="*/ 2247742 h 6858000"/>
              <a:gd name="connsiteX982" fmla="*/ 1125871 w 12192002"/>
              <a:gd name="connsiteY982" fmla="*/ 1989513 h 6858000"/>
              <a:gd name="connsiteX983" fmla="*/ 981574 w 12192002"/>
              <a:gd name="connsiteY983" fmla="*/ 1783157 h 6858000"/>
              <a:gd name="connsiteX984" fmla="*/ 922198 w 12192002"/>
              <a:gd name="connsiteY984" fmla="*/ 1677437 h 6858000"/>
              <a:gd name="connsiteX985" fmla="*/ 869293 w 12192002"/>
              <a:gd name="connsiteY985" fmla="*/ 1583214 h 6858000"/>
              <a:gd name="connsiteX986" fmla="*/ 751431 w 12192002"/>
              <a:gd name="connsiteY986" fmla="*/ 1405731 h 6858000"/>
              <a:gd name="connsiteX987" fmla="*/ 6516292 w 12192002"/>
              <a:gd name="connsiteY987" fmla="*/ 1263064 h 6858000"/>
              <a:gd name="connsiteX988" fmla="*/ 5736320 w 12192002"/>
              <a:gd name="connsiteY988" fmla="*/ 1501803 h 6858000"/>
              <a:gd name="connsiteX989" fmla="*/ 6516292 w 12192002"/>
              <a:gd name="connsiteY989" fmla="*/ 1263064 h 6858000"/>
              <a:gd name="connsiteX990" fmla="*/ 291466 w 12192002"/>
              <a:gd name="connsiteY990" fmla="*/ 1250369 h 6858000"/>
              <a:gd name="connsiteX991" fmla="*/ 323180 w 12192002"/>
              <a:gd name="connsiteY991" fmla="*/ 1435283 h 6858000"/>
              <a:gd name="connsiteX992" fmla="*/ 349381 w 12192002"/>
              <a:gd name="connsiteY992" fmla="*/ 1875041 h 6858000"/>
              <a:gd name="connsiteX993" fmla="*/ 374363 w 12192002"/>
              <a:gd name="connsiteY993" fmla="*/ 1506494 h 6858000"/>
              <a:gd name="connsiteX994" fmla="*/ 302168 w 12192002"/>
              <a:gd name="connsiteY994" fmla="*/ 1274495 h 6858000"/>
              <a:gd name="connsiteX995" fmla="*/ 291466 w 12192002"/>
              <a:gd name="connsiteY995" fmla="*/ 1250369 h 6858000"/>
              <a:gd name="connsiteX996" fmla="*/ 678222 w 12192002"/>
              <a:gd name="connsiteY996" fmla="*/ 1248670 h 6858000"/>
              <a:gd name="connsiteX997" fmla="*/ 775536 w 12192002"/>
              <a:gd name="connsiteY997" fmla="*/ 1388015 h 6858000"/>
              <a:gd name="connsiteX998" fmla="*/ 894529 w 12192002"/>
              <a:gd name="connsiteY998" fmla="*/ 1567739 h 6858000"/>
              <a:gd name="connsiteX999" fmla="*/ 948000 w 12192002"/>
              <a:gd name="connsiteY999" fmla="*/ 1663088 h 6858000"/>
              <a:gd name="connsiteX1000" fmla="*/ 1006812 w 12192002"/>
              <a:gd name="connsiteY1000" fmla="*/ 1767683 h 6858000"/>
              <a:gd name="connsiteX1001" fmla="*/ 1149133 w 12192002"/>
              <a:gd name="connsiteY1001" fmla="*/ 1971513 h 6858000"/>
              <a:gd name="connsiteX1002" fmla="*/ 1333952 w 12192002"/>
              <a:gd name="connsiteY1002" fmla="*/ 2251620 h 6858000"/>
              <a:gd name="connsiteX1003" fmla="*/ 1337329 w 12192002"/>
              <a:gd name="connsiteY1003" fmla="*/ 2258350 h 6858000"/>
              <a:gd name="connsiteX1004" fmla="*/ 1014726 w 12192002"/>
              <a:gd name="connsiteY1004" fmla="*/ 1615556 h 6858000"/>
              <a:gd name="connsiteX1005" fmla="*/ 678222 w 12192002"/>
              <a:gd name="connsiteY1005" fmla="*/ 1248670 h 6858000"/>
              <a:gd name="connsiteX1006" fmla="*/ 9441752 w 12192002"/>
              <a:gd name="connsiteY1006" fmla="*/ 1245311 h 6858000"/>
              <a:gd name="connsiteX1007" fmla="*/ 9278979 w 12192002"/>
              <a:gd name="connsiteY1007" fmla="*/ 1406236 h 6858000"/>
              <a:gd name="connsiteX1008" fmla="*/ 9235540 w 12192002"/>
              <a:gd name="connsiteY1008" fmla="*/ 1546869 h 6858000"/>
              <a:gd name="connsiteX1009" fmla="*/ 9264074 w 12192002"/>
              <a:gd name="connsiteY1009" fmla="*/ 1557016 h 6858000"/>
              <a:gd name="connsiteX1010" fmla="*/ 9441752 w 12192002"/>
              <a:gd name="connsiteY1010" fmla="*/ 1245311 h 6858000"/>
              <a:gd name="connsiteX1011" fmla="*/ 6691602 w 12192002"/>
              <a:gd name="connsiteY1011" fmla="*/ 1140573 h 6858000"/>
              <a:gd name="connsiteX1012" fmla="*/ 6571100 w 12192002"/>
              <a:gd name="connsiteY1012" fmla="*/ 1183662 h 6858000"/>
              <a:gd name="connsiteX1013" fmla="*/ 6241687 w 12192002"/>
              <a:gd name="connsiteY1013" fmla="*/ 1257600 h 6858000"/>
              <a:gd name="connsiteX1014" fmla="*/ 5693009 w 12192002"/>
              <a:gd name="connsiteY1014" fmla="*/ 1478256 h 6858000"/>
              <a:gd name="connsiteX1015" fmla="*/ 6548420 w 12192002"/>
              <a:gd name="connsiteY1015" fmla="*/ 1214599 h 6858000"/>
              <a:gd name="connsiteX1016" fmla="*/ 6605473 w 12192002"/>
              <a:gd name="connsiteY1016" fmla="*/ 1184686 h 6858000"/>
              <a:gd name="connsiteX1017" fmla="*/ 6691602 w 12192002"/>
              <a:gd name="connsiteY1017" fmla="*/ 1140573 h 6858000"/>
              <a:gd name="connsiteX1018" fmla="*/ 4002475 w 12192002"/>
              <a:gd name="connsiteY1018" fmla="*/ 1037802 h 6858000"/>
              <a:gd name="connsiteX1019" fmla="*/ 4000324 w 12192002"/>
              <a:gd name="connsiteY1019" fmla="*/ 1039362 h 6858000"/>
              <a:gd name="connsiteX1020" fmla="*/ 4002862 w 12192002"/>
              <a:gd name="connsiteY1020" fmla="*/ 1042866 h 6858000"/>
              <a:gd name="connsiteX1021" fmla="*/ 4002475 w 12192002"/>
              <a:gd name="connsiteY1021" fmla="*/ 1037802 h 6858000"/>
              <a:gd name="connsiteX1022" fmla="*/ 506322 w 12192002"/>
              <a:gd name="connsiteY1022" fmla="*/ 1020997 h 6858000"/>
              <a:gd name="connsiteX1023" fmla="*/ 533068 w 12192002"/>
              <a:gd name="connsiteY1023" fmla="*/ 1029409 h 6858000"/>
              <a:gd name="connsiteX1024" fmla="*/ 1232525 w 12192002"/>
              <a:gd name="connsiteY1024" fmla="*/ 1804675 h 6858000"/>
              <a:gd name="connsiteX1025" fmla="*/ 1388858 w 12192002"/>
              <a:gd name="connsiteY1025" fmla="*/ 2368011 h 6858000"/>
              <a:gd name="connsiteX1026" fmla="*/ 1384098 w 12192002"/>
              <a:gd name="connsiteY1026" fmla="*/ 2378125 h 6858000"/>
              <a:gd name="connsiteX1027" fmla="*/ 1425393 w 12192002"/>
              <a:gd name="connsiteY1027" fmla="*/ 2589124 h 6858000"/>
              <a:gd name="connsiteX1028" fmla="*/ 1424001 w 12192002"/>
              <a:gd name="connsiteY1028" fmla="*/ 2597541 h 6858000"/>
              <a:gd name="connsiteX1029" fmla="*/ 2152729 w 12192002"/>
              <a:gd name="connsiteY1029" fmla="*/ 2864487 h 6858000"/>
              <a:gd name="connsiteX1030" fmla="*/ 2020609 w 12192002"/>
              <a:gd name="connsiteY1030" fmla="*/ 2539671 h 6858000"/>
              <a:gd name="connsiteX1031" fmla="*/ 2018920 w 12192002"/>
              <a:gd name="connsiteY1031" fmla="*/ 2536309 h 6858000"/>
              <a:gd name="connsiteX1032" fmla="*/ 1342441 w 12192002"/>
              <a:gd name="connsiteY1032" fmla="*/ 1173017 h 6858000"/>
              <a:gd name="connsiteX1033" fmla="*/ 1367925 w 12192002"/>
              <a:gd name="connsiteY1033" fmla="*/ 1135648 h 6858000"/>
              <a:gd name="connsiteX1034" fmla="*/ 1771401 w 12192002"/>
              <a:gd name="connsiteY1034" fmla="*/ 1806673 h 6858000"/>
              <a:gd name="connsiteX1035" fmla="*/ 1972385 w 12192002"/>
              <a:gd name="connsiteY1035" fmla="*/ 2198735 h 6858000"/>
              <a:gd name="connsiteX1036" fmla="*/ 2040892 w 12192002"/>
              <a:gd name="connsiteY1036" fmla="*/ 2405205 h 6858000"/>
              <a:gd name="connsiteX1037" fmla="*/ 2131689 w 12192002"/>
              <a:gd name="connsiteY1037" fmla="*/ 1936926 h 6858000"/>
              <a:gd name="connsiteX1038" fmla="*/ 2454820 w 12192002"/>
              <a:gd name="connsiteY1038" fmla="*/ 1248808 h 6858000"/>
              <a:gd name="connsiteX1039" fmla="*/ 2492512 w 12192002"/>
              <a:gd name="connsiteY1039" fmla="*/ 1302920 h 6858000"/>
              <a:gd name="connsiteX1040" fmla="*/ 2081216 w 12192002"/>
              <a:gd name="connsiteY1040" fmla="*/ 2527513 h 6858000"/>
              <a:gd name="connsiteX1041" fmla="*/ 2081211 w 12192002"/>
              <a:gd name="connsiteY1041" fmla="*/ 2528916 h 6858000"/>
              <a:gd name="connsiteX1042" fmla="*/ 2199067 w 12192002"/>
              <a:gd name="connsiteY1042" fmla="*/ 2884061 h 6858000"/>
              <a:gd name="connsiteX1043" fmla="*/ 3192586 w 12192002"/>
              <a:gd name="connsiteY1043" fmla="*/ 3411496 h 6858000"/>
              <a:gd name="connsiteX1044" fmla="*/ 3182620 w 12192002"/>
              <a:gd name="connsiteY1044" fmla="*/ 3483279 h 6858000"/>
              <a:gd name="connsiteX1045" fmla="*/ 2435119 w 12192002"/>
              <a:gd name="connsiteY1045" fmla="*/ 3080173 h 6858000"/>
              <a:gd name="connsiteX1046" fmla="*/ 2410152 w 12192002"/>
              <a:gd name="connsiteY1046" fmla="*/ 3063751 h 6858000"/>
              <a:gd name="connsiteX1047" fmla="*/ 2408099 w 12192002"/>
              <a:gd name="connsiteY1047" fmla="*/ 3064403 h 6858000"/>
              <a:gd name="connsiteX1048" fmla="*/ 2407218 w 12192002"/>
              <a:gd name="connsiteY1048" fmla="*/ 3070324 h 6858000"/>
              <a:gd name="connsiteX1049" fmla="*/ 2380138 w 12192002"/>
              <a:gd name="connsiteY1049" fmla="*/ 3099341 h 6858000"/>
              <a:gd name="connsiteX1050" fmla="*/ 1765923 w 12192002"/>
              <a:gd name="connsiteY1050" fmla="*/ 3581043 h 6858000"/>
              <a:gd name="connsiteX1051" fmla="*/ 1702258 w 12192002"/>
              <a:gd name="connsiteY1051" fmla="*/ 3612286 h 6858000"/>
              <a:gd name="connsiteX1052" fmla="*/ 1538370 w 12192002"/>
              <a:gd name="connsiteY1052" fmla="*/ 3811804 h 6858000"/>
              <a:gd name="connsiteX1053" fmla="*/ 542867 w 12192002"/>
              <a:gd name="connsiteY1053" fmla="*/ 4944092 h 6858000"/>
              <a:gd name="connsiteX1054" fmla="*/ 515800 w 12192002"/>
              <a:gd name="connsiteY1054" fmla="*/ 4862180 h 6858000"/>
              <a:gd name="connsiteX1055" fmla="*/ 909145 w 12192002"/>
              <a:gd name="connsiteY1055" fmla="*/ 4199225 h 6858000"/>
              <a:gd name="connsiteX1056" fmla="*/ 1214067 w 12192002"/>
              <a:gd name="connsiteY1056" fmla="*/ 3908561 h 6858000"/>
              <a:gd name="connsiteX1057" fmla="*/ 640967 w 12192002"/>
              <a:gd name="connsiteY1057" fmla="*/ 4105601 h 6858000"/>
              <a:gd name="connsiteX1058" fmla="*/ 112563 w 12192002"/>
              <a:gd name="connsiteY1058" fmla="*/ 4396952 h 6858000"/>
              <a:gd name="connsiteX1059" fmla="*/ 0 w 12192002"/>
              <a:gd name="connsiteY1059" fmla="*/ 4466006 h 6858000"/>
              <a:gd name="connsiteX1060" fmla="*/ 0 w 12192002"/>
              <a:gd name="connsiteY1060" fmla="*/ 4233763 h 6858000"/>
              <a:gd name="connsiteX1061" fmla="*/ 36881 w 12192002"/>
              <a:gd name="connsiteY1061" fmla="*/ 4200118 h 6858000"/>
              <a:gd name="connsiteX1062" fmla="*/ 910534 w 12192002"/>
              <a:gd name="connsiteY1062" fmla="*/ 3629753 h 6858000"/>
              <a:gd name="connsiteX1063" fmla="*/ 1578717 w 12192002"/>
              <a:gd name="connsiteY1063" fmla="*/ 3575982 h 6858000"/>
              <a:gd name="connsiteX1064" fmla="*/ 2338780 w 12192002"/>
              <a:gd name="connsiteY1064" fmla="*/ 3033725 h 6858000"/>
              <a:gd name="connsiteX1065" fmla="*/ 1807991 w 12192002"/>
              <a:gd name="connsiteY1065" fmla="*/ 2807184 h 6858000"/>
              <a:gd name="connsiteX1066" fmla="*/ 1416358 w 12192002"/>
              <a:gd name="connsiteY1066" fmla="*/ 3112571 h 6858000"/>
              <a:gd name="connsiteX1067" fmla="*/ 939066 w 12192002"/>
              <a:gd name="connsiteY1067" fmla="*/ 3378798 h 6858000"/>
              <a:gd name="connsiteX1068" fmla="*/ 115099 w 12192002"/>
              <a:gd name="connsiteY1068" fmla="*/ 3607650 h 6858000"/>
              <a:gd name="connsiteX1069" fmla="*/ 97284 w 12192002"/>
              <a:gd name="connsiteY1069" fmla="*/ 3520393 h 6858000"/>
              <a:gd name="connsiteX1070" fmla="*/ 922050 w 12192002"/>
              <a:gd name="connsiteY1070" fmla="*/ 3074867 h 6858000"/>
              <a:gd name="connsiteX1071" fmla="*/ 1405265 w 12192002"/>
              <a:gd name="connsiteY1071" fmla="*/ 3016319 h 6858000"/>
              <a:gd name="connsiteX1072" fmla="*/ 1407512 w 12192002"/>
              <a:gd name="connsiteY1072" fmla="*/ 3018001 h 6858000"/>
              <a:gd name="connsiteX1073" fmla="*/ 1726266 w 12192002"/>
              <a:gd name="connsiteY1073" fmla="*/ 2777274 h 6858000"/>
              <a:gd name="connsiteX1074" fmla="*/ 625390 w 12192002"/>
              <a:gd name="connsiteY1074" fmla="*/ 2514541 h 6858000"/>
              <a:gd name="connsiteX1075" fmla="*/ 619799 w 12192002"/>
              <a:gd name="connsiteY1075" fmla="*/ 2527180 h 6858000"/>
              <a:gd name="connsiteX1076" fmla="*/ 310030 w 12192002"/>
              <a:gd name="connsiteY1076" fmla="*/ 2771818 h 6858000"/>
              <a:gd name="connsiteX1077" fmla="*/ 173877 w 12192002"/>
              <a:gd name="connsiteY1077" fmla="*/ 2937056 h 6858000"/>
              <a:gd name="connsiteX1078" fmla="*/ 77889 w 12192002"/>
              <a:gd name="connsiteY1078" fmla="*/ 3138440 h 6858000"/>
              <a:gd name="connsiteX1079" fmla="*/ 0 w 12192002"/>
              <a:gd name="connsiteY1079" fmla="*/ 3271395 h 6858000"/>
              <a:gd name="connsiteX1080" fmla="*/ 0 w 12192002"/>
              <a:gd name="connsiteY1080" fmla="*/ 3153002 h 6858000"/>
              <a:gd name="connsiteX1081" fmla="*/ 2386 w 12192002"/>
              <a:gd name="connsiteY1081" fmla="*/ 3149203 h 6858000"/>
              <a:gd name="connsiteX1082" fmla="*/ 89753 w 12192002"/>
              <a:gd name="connsiteY1082" fmla="*/ 2987702 h 6858000"/>
              <a:gd name="connsiteX1083" fmla="*/ 76869 w 12192002"/>
              <a:gd name="connsiteY1083" fmla="*/ 3005404 h 6858000"/>
              <a:gd name="connsiteX1084" fmla="*/ 32049 w 12192002"/>
              <a:gd name="connsiteY1084" fmla="*/ 3065814 h 6858000"/>
              <a:gd name="connsiteX1085" fmla="*/ 0 w 12192002"/>
              <a:gd name="connsiteY1085" fmla="*/ 3108744 h 6858000"/>
              <a:gd name="connsiteX1086" fmla="*/ 0 w 12192002"/>
              <a:gd name="connsiteY1086" fmla="*/ 3058059 h 6858000"/>
              <a:gd name="connsiteX1087" fmla="*/ 7610 w 12192002"/>
              <a:gd name="connsiteY1087" fmla="*/ 3047889 h 6858000"/>
              <a:gd name="connsiteX1088" fmla="*/ 52419 w 12192002"/>
              <a:gd name="connsiteY1088" fmla="*/ 2987479 h 6858000"/>
              <a:gd name="connsiteX1089" fmla="*/ 59142 w 12192002"/>
              <a:gd name="connsiteY1089" fmla="*/ 2978488 h 6858000"/>
              <a:gd name="connsiteX1090" fmla="*/ 0 w 12192002"/>
              <a:gd name="connsiteY1090" fmla="*/ 3015334 h 6858000"/>
              <a:gd name="connsiteX1091" fmla="*/ 0 w 12192002"/>
              <a:gd name="connsiteY1091" fmla="*/ 2914286 h 6858000"/>
              <a:gd name="connsiteX1092" fmla="*/ 36383 w 12192002"/>
              <a:gd name="connsiteY1092" fmla="*/ 2901128 h 6858000"/>
              <a:gd name="connsiteX1093" fmla="*/ 156329 w 12192002"/>
              <a:gd name="connsiteY1093" fmla="*/ 2840533 h 6858000"/>
              <a:gd name="connsiteX1094" fmla="*/ 358355 w 12192002"/>
              <a:gd name="connsiteY1094" fmla="*/ 2620471 h 6858000"/>
              <a:gd name="connsiteX1095" fmla="*/ 510577 w 12192002"/>
              <a:gd name="connsiteY1095" fmla="*/ 2501244 h 6858000"/>
              <a:gd name="connsiteX1096" fmla="*/ 211967 w 12192002"/>
              <a:gd name="connsiteY1096" fmla="*/ 2479171 h 6858000"/>
              <a:gd name="connsiteX1097" fmla="*/ 0 w 12192002"/>
              <a:gd name="connsiteY1097" fmla="*/ 2476398 h 6858000"/>
              <a:gd name="connsiteX1098" fmla="*/ 0 w 12192002"/>
              <a:gd name="connsiteY1098" fmla="*/ 2389189 h 6858000"/>
              <a:gd name="connsiteX1099" fmla="*/ 103062 w 12192002"/>
              <a:gd name="connsiteY1099" fmla="*/ 2389518 h 6858000"/>
              <a:gd name="connsiteX1100" fmla="*/ 510734 w 12192002"/>
              <a:gd name="connsiteY1100" fmla="*/ 2416201 h 6858000"/>
              <a:gd name="connsiteX1101" fmla="*/ 279257 w 12192002"/>
              <a:gd name="connsiteY1101" fmla="*/ 2092102 h 6858000"/>
              <a:gd name="connsiteX1102" fmla="*/ 65265 w 12192002"/>
              <a:gd name="connsiteY1102" fmla="*/ 2006049 h 6858000"/>
              <a:gd name="connsiteX1103" fmla="*/ 0 w 12192002"/>
              <a:gd name="connsiteY1103" fmla="*/ 1982532 h 6858000"/>
              <a:gd name="connsiteX1104" fmla="*/ 0 w 12192002"/>
              <a:gd name="connsiteY1104" fmla="*/ 1912789 h 6858000"/>
              <a:gd name="connsiteX1105" fmla="*/ 97460 w 12192002"/>
              <a:gd name="connsiteY1105" fmla="*/ 1953725 h 6858000"/>
              <a:gd name="connsiteX1106" fmla="*/ 221272 w 12192002"/>
              <a:gd name="connsiteY1106" fmla="*/ 1980766 h 6858000"/>
              <a:gd name="connsiteX1107" fmla="*/ 116765 w 12192002"/>
              <a:gd name="connsiteY1107" fmla="*/ 1911033 h 6858000"/>
              <a:gd name="connsiteX1108" fmla="*/ 16405 w 12192002"/>
              <a:gd name="connsiteY1108" fmla="*/ 1803412 h 6858000"/>
              <a:gd name="connsiteX1109" fmla="*/ 0 w 12192002"/>
              <a:gd name="connsiteY1109" fmla="*/ 1784777 h 6858000"/>
              <a:gd name="connsiteX1110" fmla="*/ 0 w 12192002"/>
              <a:gd name="connsiteY1110" fmla="*/ 1740082 h 6858000"/>
              <a:gd name="connsiteX1111" fmla="*/ 39394 w 12192002"/>
              <a:gd name="connsiteY1111" fmla="*/ 1784856 h 6858000"/>
              <a:gd name="connsiteX1112" fmla="*/ 135813 w 12192002"/>
              <a:gd name="connsiteY1112" fmla="*/ 1888838 h 6858000"/>
              <a:gd name="connsiteX1113" fmla="*/ 242575 w 12192002"/>
              <a:gd name="connsiteY1113" fmla="*/ 1958841 h 6858000"/>
              <a:gd name="connsiteX1114" fmla="*/ 82197 w 12192002"/>
              <a:gd name="connsiteY1114" fmla="*/ 1754826 h 6858000"/>
              <a:gd name="connsiteX1115" fmla="*/ 0 w 12192002"/>
              <a:gd name="connsiteY1115" fmla="*/ 1679650 h 6858000"/>
              <a:gd name="connsiteX1116" fmla="*/ 0 w 12192002"/>
              <a:gd name="connsiteY1116" fmla="*/ 1602463 h 6858000"/>
              <a:gd name="connsiteX1117" fmla="*/ 84689 w 12192002"/>
              <a:gd name="connsiteY1117" fmla="*/ 1677442 h 6858000"/>
              <a:gd name="connsiteX1118" fmla="*/ 298437 w 12192002"/>
              <a:gd name="connsiteY1118" fmla="*/ 1968019 h 6858000"/>
              <a:gd name="connsiteX1119" fmla="*/ 227269 w 12192002"/>
              <a:gd name="connsiteY1119" fmla="*/ 1114064 h 6858000"/>
              <a:gd name="connsiteX1120" fmla="*/ 248003 w 12192002"/>
              <a:gd name="connsiteY1120" fmla="*/ 1089613 h 6858000"/>
              <a:gd name="connsiteX1121" fmla="*/ 427020 w 12192002"/>
              <a:gd name="connsiteY1121" fmla="*/ 1619803 h 6858000"/>
              <a:gd name="connsiteX1122" fmla="*/ 340345 w 12192002"/>
              <a:gd name="connsiteY1122" fmla="*/ 2027739 h 6858000"/>
              <a:gd name="connsiteX1123" fmla="*/ 360865 w 12192002"/>
              <a:gd name="connsiteY1123" fmla="*/ 2044827 h 6858000"/>
              <a:gd name="connsiteX1124" fmla="*/ 560414 w 12192002"/>
              <a:gd name="connsiteY1124" fmla="*/ 2421457 h 6858000"/>
              <a:gd name="connsiteX1125" fmla="*/ 1359703 w 12192002"/>
              <a:gd name="connsiteY1125" fmla="*/ 2578554 h 6858000"/>
              <a:gd name="connsiteX1126" fmla="*/ 1359422 w 12192002"/>
              <a:gd name="connsiteY1126" fmla="*/ 2577994 h 6858000"/>
              <a:gd name="connsiteX1127" fmla="*/ 828701 w 12192002"/>
              <a:gd name="connsiteY1127" fmla="*/ 1839520 h 6858000"/>
              <a:gd name="connsiteX1128" fmla="*/ 494427 w 12192002"/>
              <a:gd name="connsiteY1128" fmla="*/ 1092333 h 6858000"/>
              <a:gd name="connsiteX1129" fmla="*/ 506322 w 12192002"/>
              <a:gd name="connsiteY1129" fmla="*/ 1020997 h 6858000"/>
              <a:gd name="connsiteX1130" fmla="*/ 4570198 w 12192002"/>
              <a:gd name="connsiteY1130" fmla="*/ 978081 h 6858000"/>
              <a:gd name="connsiteX1131" fmla="*/ 4523691 w 12192002"/>
              <a:gd name="connsiteY1131" fmla="*/ 1127776 h 6858000"/>
              <a:gd name="connsiteX1132" fmla="*/ 4509875 w 12192002"/>
              <a:gd name="connsiteY1132" fmla="*/ 1167552 h 6858000"/>
              <a:gd name="connsiteX1133" fmla="*/ 4478168 w 12192002"/>
              <a:gd name="connsiteY1133" fmla="*/ 1260735 h 6858000"/>
              <a:gd name="connsiteX1134" fmla="*/ 4409309 w 12192002"/>
              <a:gd name="connsiteY1134" fmla="*/ 1666996 h 6858000"/>
              <a:gd name="connsiteX1135" fmla="*/ 4370031 w 12192002"/>
              <a:gd name="connsiteY1135" fmla="*/ 1955666 h 6858000"/>
              <a:gd name="connsiteX1136" fmla="*/ 4570198 w 12192002"/>
              <a:gd name="connsiteY1136" fmla="*/ 978081 h 6858000"/>
              <a:gd name="connsiteX1137" fmla="*/ 12149131 w 12192002"/>
              <a:gd name="connsiteY1137" fmla="*/ 959050 h 6858000"/>
              <a:gd name="connsiteX1138" fmla="*/ 12105664 w 12192002"/>
              <a:gd name="connsiteY1138" fmla="*/ 1006960 h 6858000"/>
              <a:gd name="connsiteX1139" fmla="*/ 11883102 w 12192002"/>
              <a:gd name="connsiteY1139" fmla="*/ 1184424 h 6858000"/>
              <a:gd name="connsiteX1140" fmla="*/ 11665174 w 12192002"/>
              <a:gd name="connsiteY1140" fmla="*/ 1317493 h 6858000"/>
              <a:gd name="connsiteX1141" fmla="*/ 11590337 w 12192002"/>
              <a:gd name="connsiteY1141" fmla="*/ 1348256 h 6858000"/>
              <a:gd name="connsiteX1142" fmla="*/ 11492588 w 12192002"/>
              <a:gd name="connsiteY1142" fmla="*/ 1390573 h 6858000"/>
              <a:gd name="connsiteX1143" fmla="*/ 11888865 w 12192002"/>
              <a:gd name="connsiteY1143" fmla="*/ 1220988 h 6858000"/>
              <a:gd name="connsiteX1144" fmla="*/ 12149131 w 12192002"/>
              <a:gd name="connsiteY1144" fmla="*/ 959050 h 6858000"/>
              <a:gd name="connsiteX1145" fmla="*/ 4557898 w 12192002"/>
              <a:gd name="connsiteY1145" fmla="*/ 900011 h 6858000"/>
              <a:gd name="connsiteX1146" fmla="*/ 4344840 w 12192002"/>
              <a:gd name="connsiteY1146" fmla="*/ 1922038 h 6858000"/>
              <a:gd name="connsiteX1147" fmla="*/ 4378710 w 12192002"/>
              <a:gd name="connsiteY1147" fmla="*/ 1665516 h 6858000"/>
              <a:gd name="connsiteX1148" fmla="*/ 4448798 w 12192002"/>
              <a:gd name="connsiteY1148" fmla="*/ 1253024 h 6858000"/>
              <a:gd name="connsiteX1149" fmla="*/ 4480315 w 12192002"/>
              <a:gd name="connsiteY1149" fmla="*/ 1158454 h 6858000"/>
              <a:gd name="connsiteX1150" fmla="*/ 4494133 w 12192002"/>
              <a:gd name="connsiteY1150" fmla="*/ 1118676 h 6858000"/>
              <a:gd name="connsiteX1151" fmla="*/ 4557898 w 12192002"/>
              <a:gd name="connsiteY1151" fmla="*/ 900011 h 6858000"/>
              <a:gd name="connsiteX1152" fmla="*/ 5870151 w 12192002"/>
              <a:gd name="connsiteY1152" fmla="*/ 898890 h 6858000"/>
              <a:gd name="connsiteX1153" fmla="*/ 5861335 w 12192002"/>
              <a:gd name="connsiteY1153" fmla="*/ 899177 h 6858000"/>
              <a:gd name="connsiteX1154" fmla="*/ 5843702 w 12192002"/>
              <a:gd name="connsiteY1154" fmla="*/ 899748 h 6858000"/>
              <a:gd name="connsiteX1155" fmla="*/ 5651107 w 12192002"/>
              <a:gd name="connsiteY1155" fmla="*/ 920306 h 6858000"/>
              <a:gd name="connsiteX1156" fmla="*/ 5459407 w 12192002"/>
              <a:gd name="connsiteY1156" fmla="*/ 940975 h 6858000"/>
              <a:gd name="connsiteX1157" fmla="*/ 5374846 w 12192002"/>
              <a:gd name="connsiteY1157" fmla="*/ 941988 h 6858000"/>
              <a:gd name="connsiteX1158" fmla="*/ 5256105 w 12192002"/>
              <a:gd name="connsiteY1158" fmla="*/ 945632 h 6858000"/>
              <a:gd name="connsiteX1159" fmla="*/ 5107071 w 12192002"/>
              <a:gd name="connsiteY1159" fmla="*/ 969720 h 6858000"/>
              <a:gd name="connsiteX1160" fmla="*/ 4998681 w 12192002"/>
              <a:gd name="connsiteY1160" fmla="*/ 988771 h 6858000"/>
              <a:gd name="connsiteX1161" fmla="*/ 5870151 w 12192002"/>
              <a:gd name="connsiteY1161" fmla="*/ 898890 h 6858000"/>
              <a:gd name="connsiteX1162" fmla="*/ 12190084 w 12192002"/>
              <a:gd name="connsiteY1162" fmla="*/ 854709 h 6858000"/>
              <a:gd name="connsiteX1163" fmla="*/ 12162947 w 12192002"/>
              <a:gd name="connsiteY1163" fmla="*/ 879275 h 6858000"/>
              <a:gd name="connsiteX1164" fmla="*/ 11721478 w 12192002"/>
              <a:gd name="connsiteY1164" fmla="*/ 1216434 h 6858000"/>
              <a:gd name="connsiteX1165" fmla="*/ 11680712 w 12192002"/>
              <a:gd name="connsiteY1165" fmla="*/ 1239730 h 6858000"/>
              <a:gd name="connsiteX1166" fmla="*/ 11505347 w 12192002"/>
              <a:gd name="connsiteY1166" fmla="*/ 1352837 h 6858000"/>
              <a:gd name="connsiteX1167" fmla="*/ 11580962 w 12192002"/>
              <a:gd name="connsiteY1167" fmla="*/ 1321759 h 6858000"/>
              <a:gd name="connsiteX1168" fmla="*/ 11654234 w 12192002"/>
              <a:gd name="connsiteY1168" fmla="*/ 1291618 h 6858000"/>
              <a:gd name="connsiteX1169" fmla="*/ 11867274 w 12192002"/>
              <a:gd name="connsiteY1169" fmla="*/ 1160983 h 6858000"/>
              <a:gd name="connsiteX1170" fmla="*/ 12086035 w 12192002"/>
              <a:gd name="connsiteY1170" fmla="*/ 986418 h 6858000"/>
              <a:gd name="connsiteX1171" fmla="*/ 12190084 w 12192002"/>
              <a:gd name="connsiteY1171" fmla="*/ 854709 h 6858000"/>
              <a:gd name="connsiteX1172" fmla="*/ 5504425 w 12192002"/>
              <a:gd name="connsiteY1172" fmla="*/ 848067 h 6858000"/>
              <a:gd name="connsiteX1173" fmla="*/ 4968849 w 12192002"/>
              <a:gd name="connsiteY1173" fmla="*/ 962318 h 6858000"/>
              <a:gd name="connsiteX1174" fmla="*/ 5104039 w 12192002"/>
              <a:gd name="connsiteY1174" fmla="*/ 940634 h 6858000"/>
              <a:gd name="connsiteX1175" fmla="*/ 5256311 w 12192002"/>
              <a:gd name="connsiteY1175" fmla="*/ 916490 h 6858000"/>
              <a:gd name="connsiteX1176" fmla="*/ 5377381 w 12192002"/>
              <a:gd name="connsiteY1176" fmla="*/ 912671 h 6858000"/>
              <a:gd name="connsiteX1177" fmla="*/ 5460148 w 12192002"/>
              <a:gd name="connsiteY1177" fmla="*/ 911442 h 6858000"/>
              <a:gd name="connsiteX1178" fmla="*/ 5648970 w 12192002"/>
              <a:gd name="connsiteY1178" fmla="*/ 891331 h 6858000"/>
              <a:gd name="connsiteX1179" fmla="*/ 5844807 w 12192002"/>
              <a:gd name="connsiteY1179" fmla="*/ 870718 h 6858000"/>
              <a:gd name="connsiteX1180" fmla="*/ 5862975 w 12192002"/>
              <a:gd name="connsiteY1180" fmla="*/ 869756 h 6858000"/>
              <a:gd name="connsiteX1181" fmla="*/ 5920887 w 12192002"/>
              <a:gd name="connsiteY1181" fmla="*/ 865929 h 6858000"/>
              <a:gd name="connsiteX1182" fmla="*/ 5504425 w 12192002"/>
              <a:gd name="connsiteY1182" fmla="*/ 848067 h 6858000"/>
              <a:gd name="connsiteX1183" fmla="*/ 8924104 w 12192002"/>
              <a:gd name="connsiteY1183" fmla="*/ 777000 h 6858000"/>
              <a:gd name="connsiteX1184" fmla="*/ 8921999 w 12192002"/>
              <a:gd name="connsiteY1184" fmla="*/ 794136 h 6858000"/>
              <a:gd name="connsiteX1185" fmla="*/ 8916066 w 12192002"/>
              <a:gd name="connsiteY1185" fmla="*/ 843129 h 6858000"/>
              <a:gd name="connsiteX1186" fmla="*/ 8909852 w 12192002"/>
              <a:gd name="connsiteY1186" fmla="*/ 1005313 h 6858000"/>
              <a:gd name="connsiteX1187" fmla="*/ 8936982 w 12192002"/>
              <a:gd name="connsiteY1187" fmla="*/ 1614896 h 6858000"/>
              <a:gd name="connsiteX1188" fmla="*/ 8939706 w 12192002"/>
              <a:gd name="connsiteY1188" fmla="*/ 1632791 h 6858000"/>
              <a:gd name="connsiteX1189" fmla="*/ 8946691 w 12192002"/>
              <a:gd name="connsiteY1189" fmla="*/ 1680170 h 6858000"/>
              <a:gd name="connsiteX1190" fmla="*/ 8947643 w 12192002"/>
              <a:gd name="connsiteY1190" fmla="*/ 1649028 h 6858000"/>
              <a:gd name="connsiteX1191" fmla="*/ 8931687 w 12192002"/>
              <a:gd name="connsiteY1191" fmla="*/ 871628 h 6858000"/>
              <a:gd name="connsiteX1192" fmla="*/ 8929804 w 12192002"/>
              <a:gd name="connsiteY1192" fmla="*/ 850229 h 6858000"/>
              <a:gd name="connsiteX1193" fmla="*/ 8924104 w 12192002"/>
              <a:gd name="connsiteY1193" fmla="*/ 777000 h 6858000"/>
              <a:gd name="connsiteX1194" fmla="*/ 8951219 w 12192002"/>
              <a:gd name="connsiteY1194" fmla="*/ 764662 h 6858000"/>
              <a:gd name="connsiteX1195" fmla="*/ 8957270 w 12192002"/>
              <a:gd name="connsiteY1195" fmla="*/ 847698 h 6858000"/>
              <a:gd name="connsiteX1196" fmla="*/ 8959153 w 12192002"/>
              <a:gd name="connsiteY1196" fmla="*/ 869097 h 6858000"/>
              <a:gd name="connsiteX1197" fmla="*/ 8976081 w 12192002"/>
              <a:gd name="connsiteY1197" fmla="*/ 1619865 h 6858000"/>
              <a:gd name="connsiteX1198" fmla="*/ 8951219 w 12192002"/>
              <a:gd name="connsiteY1198" fmla="*/ 764662 h 6858000"/>
              <a:gd name="connsiteX1199" fmla="*/ 8898081 w 12192002"/>
              <a:gd name="connsiteY1199" fmla="*/ 630137 h 6858000"/>
              <a:gd name="connsiteX1200" fmla="*/ 8910095 w 12192002"/>
              <a:gd name="connsiteY1200" fmla="*/ 1626691 h 6858000"/>
              <a:gd name="connsiteX1201" fmla="*/ 8908822 w 12192002"/>
              <a:gd name="connsiteY1201" fmla="*/ 1619067 h 6858000"/>
              <a:gd name="connsiteX1202" fmla="*/ 8881669 w 12192002"/>
              <a:gd name="connsiteY1202" fmla="*/ 1004967 h 6858000"/>
              <a:gd name="connsiteX1203" fmla="*/ 8888265 w 12192002"/>
              <a:gd name="connsiteY1203" fmla="*/ 840369 h 6858000"/>
              <a:gd name="connsiteX1204" fmla="*/ 8894429 w 12192002"/>
              <a:gd name="connsiteY1204" fmla="*/ 790831 h 6858000"/>
              <a:gd name="connsiteX1205" fmla="*/ 8898081 w 12192002"/>
              <a:gd name="connsiteY1205" fmla="*/ 630137 h 6858000"/>
              <a:gd name="connsiteX1206" fmla="*/ 11491396 w 12192002"/>
              <a:gd name="connsiteY1206" fmla="*/ 623931 h 6858000"/>
              <a:gd name="connsiteX1207" fmla="*/ 11413329 w 12192002"/>
              <a:gd name="connsiteY1207" fmla="*/ 662344 h 6858000"/>
              <a:gd name="connsiteX1208" fmla="*/ 10966547 w 12192002"/>
              <a:gd name="connsiteY1208" fmla="*/ 818916 h 6858000"/>
              <a:gd name="connsiteX1209" fmla="*/ 10498883 w 12192002"/>
              <a:gd name="connsiteY1209" fmla="*/ 1111507 h 6858000"/>
              <a:gd name="connsiteX1210" fmla="*/ 10671292 w 12192002"/>
              <a:gd name="connsiteY1210" fmla="*/ 1035777 h 6858000"/>
              <a:gd name="connsiteX1211" fmla="*/ 10685894 w 12192002"/>
              <a:gd name="connsiteY1211" fmla="*/ 1027151 h 6858000"/>
              <a:gd name="connsiteX1212" fmla="*/ 11104337 w 12192002"/>
              <a:gd name="connsiteY1212" fmla="*/ 817377 h 6858000"/>
              <a:gd name="connsiteX1213" fmla="*/ 11491396 w 12192002"/>
              <a:gd name="connsiteY1213" fmla="*/ 623931 h 6858000"/>
              <a:gd name="connsiteX1214" fmla="*/ 10779304 w 12192002"/>
              <a:gd name="connsiteY1214" fmla="*/ 584486 h 6858000"/>
              <a:gd name="connsiteX1215" fmla="*/ 10658378 w 12192002"/>
              <a:gd name="connsiteY1215" fmla="*/ 772788 h 6858000"/>
              <a:gd name="connsiteX1216" fmla="*/ 10475581 w 12192002"/>
              <a:gd name="connsiteY1216" fmla="*/ 1070739 h 6858000"/>
              <a:gd name="connsiteX1217" fmla="*/ 10735178 w 12192002"/>
              <a:gd name="connsiteY1217" fmla="*/ 693281 h 6858000"/>
              <a:gd name="connsiteX1218" fmla="*/ 10132488 w 12192002"/>
              <a:gd name="connsiteY1218" fmla="*/ 518596 h 6858000"/>
              <a:gd name="connsiteX1219" fmla="*/ 9879465 w 12192002"/>
              <a:gd name="connsiteY1219" fmla="*/ 567273 h 6858000"/>
              <a:gd name="connsiteX1220" fmla="*/ 9364243 w 12192002"/>
              <a:gd name="connsiteY1220" fmla="*/ 809468 h 6858000"/>
              <a:gd name="connsiteX1221" fmla="*/ 9366655 w 12192002"/>
              <a:gd name="connsiteY1221" fmla="*/ 809848 h 6858000"/>
              <a:gd name="connsiteX1222" fmla="*/ 9914233 w 12192002"/>
              <a:gd name="connsiteY1222" fmla="*/ 596159 h 6858000"/>
              <a:gd name="connsiteX1223" fmla="*/ 10264524 w 12192002"/>
              <a:gd name="connsiteY1223" fmla="*/ 501747 h 6858000"/>
              <a:gd name="connsiteX1224" fmla="*/ 9922837 w 12192002"/>
              <a:gd name="connsiteY1224" fmla="*/ 622979 h 6858000"/>
              <a:gd name="connsiteX1225" fmla="*/ 9416908 w 12192002"/>
              <a:gd name="connsiteY1225" fmla="*/ 818889 h 6858000"/>
              <a:gd name="connsiteX1226" fmla="*/ 9418234 w 12192002"/>
              <a:gd name="connsiteY1226" fmla="*/ 818810 h 6858000"/>
              <a:gd name="connsiteX1227" fmla="*/ 10264524 w 12192002"/>
              <a:gd name="connsiteY1227" fmla="*/ 501747 h 6858000"/>
              <a:gd name="connsiteX1228" fmla="*/ 10802699 w 12192002"/>
              <a:gd name="connsiteY1228" fmla="*/ 488163 h 6858000"/>
              <a:gd name="connsiteX1229" fmla="*/ 10618739 w 12192002"/>
              <a:gd name="connsiteY1229" fmla="*/ 734118 h 6858000"/>
              <a:gd name="connsiteX1230" fmla="*/ 10604580 w 12192002"/>
              <a:gd name="connsiteY1230" fmla="*/ 753877 h 6858000"/>
              <a:gd name="connsiteX1231" fmla="*/ 10529643 w 12192002"/>
              <a:gd name="connsiteY1231" fmla="*/ 867004 h 6858000"/>
              <a:gd name="connsiteX1232" fmla="*/ 10462194 w 12192002"/>
              <a:gd name="connsiteY1232" fmla="*/ 1035452 h 6858000"/>
              <a:gd name="connsiteX1233" fmla="*/ 10635117 w 12192002"/>
              <a:gd name="connsiteY1233" fmla="*/ 757788 h 6858000"/>
              <a:gd name="connsiteX1234" fmla="*/ 10802699 w 12192002"/>
              <a:gd name="connsiteY1234" fmla="*/ 488163 h 6858000"/>
              <a:gd name="connsiteX1235" fmla="*/ 10359107 w 12192002"/>
              <a:gd name="connsiteY1235" fmla="*/ 485136 h 6858000"/>
              <a:gd name="connsiteX1236" fmla="*/ 9515108 w 12192002"/>
              <a:gd name="connsiteY1236" fmla="*/ 825701 h 6858000"/>
              <a:gd name="connsiteX1237" fmla="*/ 10359107 w 12192002"/>
              <a:gd name="connsiteY1237" fmla="*/ 485136 h 6858000"/>
              <a:gd name="connsiteX1238" fmla="*/ 11886089 w 12192002"/>
              <a:gd name="connsiteY1238" fmla="*/ 483936 h 6858000"/>
              <a:gd name="connsiteX1239" fmla="*/ 11622890 w 12192002"/>
              <a:gd name="connsiteY1239" fmla="*/ 661575 h 6858000"/>
              <a:gd name="connsiteX1240" fmla="*/ 11038640 w 12192002"/>
              <a:gd name="connsiteY1240" fmla="*/ 996875 h 6858000"/>
              <a:gd name="connsiteX1241" fmla="*/ 10561310 w 12192002"/>
              <a:gd name="connsiteY1241" fmla="*/ 1145020 h 6858000"/>
              <a:gd name="connsiteX1242" fmla="*/ 10675127 w 12192002"/>
              <a:gd name="connsiteY1242" fmla="*/ 1163586 h 6858000"/>
              <a:gd name="connsiteX1243" fmla="*/ 11120351 w 12192002"/>
              <a:gd name="connsiteY1243" fmla="*/ 990907 h 6858000"/>
              <a:gd name="connsiteX1244" fmla="*/ 11648506 w 12192002"/>
              <a:gd name="connsiteY1244" fmla="*/ 680145 h 6858000"/>
              <a:gd name="connsiteX1245" fmla="*/ 11886089 w 12192002"/>
              <a:gd name="connsiteY1245" fmla="*/ 483936 h 6858000"/>
              <a:gd name="connsiteX1246" fmla="*/ 3607114 w 12192002"/>
              <a:gd name="connsiteY1246" fmla="*/ 467441 h 6858000"/>
              <a:gd name="connsiteX1247" fmla="*/ 3296242 w 12192002"/>
              <a:gd name="connsiteY1247" fmla="*/ 807991 h 6858000"/>
              <a:gd name="connsiteX1248" fmla="*/ 3174674 w 12192002"/>
              <a:gd name="connsiteY1248" fmla="*/ 919759 h 6858000"/>
              <a:gd name="connsiteX1249" fmla="*/ 3042978 w 12192002"/>
              <a:gd name="connsiteY1249" fmla="*/ 1054894 h 6858000"/>
              <a:gd name="connsiteX1250" fmla="*/ 2968914 w 12192002"/>
              <a:gd name="connsiteY1250" fmla="*/ 1133756 h 6858000"/>
              <a:gd name="connsiteX1251" fmla="*/ 3103823 w 12192002"/>
              <a:gd name="connsiteY1251" fmla="*/ 1026814 h 6858000"/>
              <a:gd name="connsiteX1252" fmla="*/ 3607114 w 12192002"/>
              <a:gd name="connsiteY1252" fmla="*/ 467441 h 6858000"/>
              <a:gd name="connsiteX1253" fmla="*/ 10784544 w 12192002"/>
              <a:gd name="connsiteY1253" fmla="*/ 465669 h 6858000"/>
              <a:gd name="connsiteX1254" fmla="*/ 10426419 w 12192002"/>
              <a:gd name="connsiteY1254" fmla="*/ 1062158 h 6858000"/>
              <a:gd name="connsiteX1255" fmla="*/ 10471732 w 12192002"/>
              <a:gd name="connsiteY1255" fmla="*/ 921679 h 6858000"/>
              <a:gd name="connsiteX1256" fmla="*/ 10504824 w 12192002"/>
              <a:gd name="connsiteY1256" fmla="*/ 852631 h 6858000"/>
              <a:gd name="connsiteX1257" fmla="*/ 10582237 w 12192002"/>
              <a:gd name="connsiteY1257" fmla="*/ 736692 h 6858000"/>
              <a:gd name="connsiteX1258" fmla="*/ 10596401 w 12192002"/>
              <a:gd name="connsiteY1258" fmla="*/ 716935 h 6858000"/>
              <a:gd name="connsiteX1259" fmla="*/ 10784544 w 12192002"/>
              <a:gd name="connsiteY1259" fmla="*/ 465669 h 6858000"/>
              <a:gd name="connsiteX1260" fmla="*/ 11916494 w 12192002"/>
              <a:gd name="connsiteY1260" fmla="*/ 422768 h 6858000"/>
              <a:gd name="connsiteX1261" fmla="*/ 11703185 w 12192002"/>
              <a:gd name="connsiteY1261" fmla="*/ 528178 h 6858000"/>
              <a:gd name="connsiteX1262" fmla="*/ 11680755 w 12192002"/>
              <a:gd name="connsiteY1262" fmla="*/ 543149 h 6858000"/>
              <a:gd name="connsiteX1263" fmla="*/ 11116818 w 12192002"/>
              <a:gd name="connsiteY1263" fmla="*/ 842623 h 6858000"/>
              <a:gd name="connsiteX1264" fmla="*/ 10700164 w 12192002"/>
              <a:gd name="connsiteY1264" fmla="*/ 1051220 h 6858000"/>
              <a:gd name="connsiteX1265" fmla="*/ 10685570 w 12192002"/>
              <a:gd name="connsiteY1265" fmla="*/ 1059849 h 6858000"/>
              <a:gd name="connsiteX1266" fmla="*/ 10584288 w 12192002"/>
              <a:gd name="connsiteY1266" fmla="*/ 1113543 h 6858000"/>
              <a:gd name="connsiteX1267" fmla="*/ 11026698 w 12192002"/>
              <a:gd name="connsiteY1267" fmla="*/ 971858 h 6858000"/>
              <a:gd name="connsiteX1268" fmla="*/ 11607604 w 12192002"/>
              <a:gd name="connsiteY1268" fmla="*/ 638368 h 6858000"/>
              <a:gd name="connsiteX1269" fmla="*/ 11919452 w 12192002"/>
              <a:gd name="connsiteY1269" fmla="*/ 423380 h 6858000"/>
              <a:gd name="connsiteX1270" fmla="*/ 11916494 w 12192002"/>
              <a:gd name="connsiteY1270" fmla="*/ 422768 h 6858000"/>
              <a:gd name="connsiteX1271" fmla="*/ 8148168 w 12192002"/>
              <a:gd name="connsiteY1271" fmla="*/ 416949 h 6858000"/>
              <a:gd name="connsiteX1272" fmla="*/ 7862052 w 12192002"/>
              <a:gd name="connsiteY1272" fmla="*/ 694330 h 6858000"/>
              <a:gd name="connsiteX1273" fmla="*/ 7808002 w 12192002"/>
              <a:gd name="connsiteY1273" fmla="*/ 759654 h 6858000"/>
              <a:gd name="connsiteX1274" fmla="*/ 8295299 w 12192002"/>
              <a:gd name="connsiteY1274" fmla="*/ 416143 h 6858000"/>
              <a:gd name="connsiteX1275" fmla="*/ 8309124 w 12192002"/>
              <a:gd name="connsiteY1275" fmla="*/ 534021 h 6858000"/>
              <a:gd name="connsiteX1276" fmla="*/ 8293154 w 12192002"/>
              <a:gd name="connsiteY1276" fmla="*/ 672115 h 6858000"/>
              <a:gd name="connsiteX1277" fmla="*/ 8279099 w 12192002"/>
              <a:gd name="connsiteY1277" fmla="*/ 769176 h 6858000"/>
              <a:gd name="connsiteX1278" fmla="*/ 8309186 w 12192002"/>
              <a:gd name="connsiteY1278" fmla="*/ 1060039 h 6858000"/>
              <a:gd name="connsiteX1279" fmla="*/ 8410512 w 12192002"/>
              <a:gd name="connsiteY1279" fmla="*/ 1511108 h 6858000"/>
              <a:gd name="connsiteX1280" fmla="*/ 8351657 w 12192002"/>
              <a:gd name="connsiteY1280" fmla="*/ 521768 h 6858000"/>
              <a:gd name="connsiteX1281" fmla="*/ 8295299 w 12192002"/>
              <a:gd name="connsiteY1281" fmla="*/ 416143 h 6858000"/>
              <a:gd name="connsiteX1282" fmla="*/ 8266483 w 12192002"/>
              <a:gd name="connsiteY1282" fmla="*/ 414244 h 6858000"/>
              <a:gd name="connsiteX1283" fmla="*/ 8343425 w 12192002"/>
              <a:gd name="connsiteY1283" fmla="*/ 1357811 h 6858000"/>
              <a:gd name="connsiteX1284" fmla="*/ 8282114 w 12192002"/>
              <a:gd name="connsiteY1284" fmla="*/ 1064671 h 6858000"/>
              <a:gd name="connsiteX1285" fmla="*/ 8251298 w 12192002"/>
              <a:gd name="connsiteY1285" fmla="*/ 766414 h 6858000"/>
              <a:gd name="connsiteX1286" fmla="*/ 8265729 w 12192002"/>
              <a:gd name="connsiteY1286" fmla="*/ 666939 h 6858000"/>
              <a:gd name="connsiteX1287" fmla="*/ 8281494 w 12192002"/>
              <a:gd name="connsiteY1287" fmla="*/ 533909 h 6858000"/>
              <a:gd name="connsiteX1288" fmla="*/ 8266483 w 12192002"/>
              <a:gd name="connsiteY1288" fmla="*/ 414244 h 6858000"/>
              <a:gd name="connsiteX1289" fmla="*/ 8140802 w 12192002"/>
              <a:gd name="connsiteY1289" fmla="*/ 388720 h 6858000"/>
              <a:gd name="connsiteX1290" fmla="*/ 7860379 w 12192002"/>
              <a:gd name="connsiteY1290" fmla="*/ 596411 h 6858000"/>
              <a:gd name="connsiteX1291" fmla="*/ 7737688 w 12192002"/>
              <a:gd name="connsiteY1291" fmla="*/ 790400 h 6858000"/>
              <a:gd name="connsiteX1292" fmla="*/ 7726885 w 12192002"/>
              <a:gd name="connsiteY1292" fmla="*/ 812869 h 6858000"/>
              <a:gd name="connsiteX1293" fmla="*/ 7840490 w 12192002"/>
              <a:gd name="connsiteY1293" fmla="*/ 676832 h 6858000"/>
              <a:gd name="connsiteX1294" fmla="*/ 8140802 w 12192002"/>
              <a:gd name="connsiteY1294" fmla="*/ 388720 h 6858000"/>
              <a:gd name="connsiteX1295" fmla="*/ 3744487 w 12192002"/>
              <a:gd name="connsiteY1295" fmla="*/ 383136 h 6858000"/>
              <a:gd name="connsiteX1296" fmla="*/ 3970213 w 12192002"/>
              <a:gd name="connsiteY1296" fmla="*/ 995559 h 6858000"/>
              <a:gd name="connsiteX1297" fmla="*/ 3744487 w 12192002"/>
              <a:gd name="connsiteY1297" fmla="*/ 383136 h 6858000"/>
              <a:gd name="connsiteX1298" fmla="*/ 3624562 w 12192002"/>
              <a:gd name="connsiteY1298" fmla="*/ 367041 h 6858000"/>
              <a:gd name="connsiteX1299" fmla="*/ 3489712 w 12192002"/>
              <a:gd name="connsiteY1299" fmla="*/ 485386 h 6858000"/>
              <a:gd name="connsiteX1300" fmla="*/ 3182994 w 12192002"/>
              <a:gd name="connsiteY1300" fmla="*/ 828265 h 6858000"/>
              <a:gd name="connsiteX1301" fmla="*/ 2892114 w 12192002"/>
              <a:gd name="connsiteY1301" fmla="*/ 1172635 h 6858000"/>
              <a:gd name="connsiteX1302" fmla="*/ 3021459 w 12192002"/>
              <a:gd name="connsiteY1302" fmla="*/ 1035385 h 6858000"/>
              <a:gd name="connsiteX1303" fmla="*/ 3153873 w 12192002"/>
              <a:gd name="connsiteY1303" fmla="*/ 898971 h 6858000"/>
              <a:gd name="connsiteX1304" fmla="*/ 3276511 w 12192002"/>
              <a:gd name="connsiteY1304" fmla="*/ 786423 h 6858000"/>
              <a:gd name="connsiteX1305" fmla="*/ 3584154 w 12192002"/>
              <a:gd name="connsiteY1305" fmla="*/ 448218 h 6858000"/>
              <a:gd name="connsiteX1306" fmla="*/ 3624562 w 12192002"/>
              <a:gd name="connsiteY1306" fmla="*/ 367041 h 6858000"/>
              <a:gd name="connsiteX1307" fmla="*/ 3766672 w 12192002"/>
              <a:gd name="connsiteY1307" fmla="*/ 359429 h 6858000"/>
              <a:gd name="connsiteX1308" fmla="*/ 3996338 w 12192002"/>
              <a:gd name="connsiteY1308" fmla="*/ 968237 h 6858000"/>
              <a:gd name="connsiteX1309" fmla="*/ 3766672 w 12192002"/>
              <a:gd name="connsiteY1309" fmla="*/ 359429 h 6858000"/>
              <a:gd name="connsiteX1310" fmla="*/ 5805386 w 12192002"/>
              <a:gd name="connsiteY1310" fmla="*/ 239240 h 6858000"/>
              <a:gd name="connsiteX1311" fmla="*/ 5736947 w 12192002"/>
              <a:gd name="connsiteY1311" fmla="*/ 261367 h 6858000"/>
              <a:gd name="connsiteX1312" fmla="*/ 5427012 w 12192002"/>
              <a:gd name="connsiteY1312" fmla="*/ 311272 h 6858000"/>
              <a:gd name="connsiteX1313" fmla="*/ 5147818 w 12192002"/>
              <a:gd name="connsiteY1313" fmla="*/ 322112 h 6858000"/>
              <a:gd name="connsiteX1314" fmla="*/ 5060854 w 12192002"/>
              <a:gd name="connsiteY1314" fmla="*/ 311882 h 6858000"/>
              <a:gd name="connsiteX1315" fmla="*/ 4945989 w 12192002"/>
              <a:gd name="connsiteY1315" fmla="*/ 300516 h 6858000"/>
              <a:gd name="connsiteX1316" fmla="*/ 5410479 w 12192002"/>
              <a:gd name="connsiteY1316" fmla="*/ 348434 h 6858000"/>
              <a:gd name="connsiteX1317" fmla="*/ 5805386 w 12192002"/>
              <a:gd name="connsiteY1317" fmla="*/ 239240 h 6858000"/>
              <a:gd name="connsiteX1318" fmla="*/ 5905192 w 12192002"/>
              <a:gd name="connsiteY1318" fmla="*/ 163079 h 6858000"/>
              <a:gd name="connsiteX1319" fmla="*/ 5865655 w 12192002"/>
              <a:gd name="connsiteY1319" fmla="*/ 171901 h 6858000"/>
              <a:gd name="connsiteX1320" fmla="*/ 5259740 w 12192002"/>
              <a:gd name="connsiteY1320" fmla="*/ 257013 h 6858000"/>
              <a:gd name="connsiteX1321" fmla="*/ 5208466 w 12192002"/>
              <a:gd name="connsiteY1321" fmla="*/ 257550 h 6858000"/>
              <a:gd name="connsiteX1322" fmla="*/ 4980204 w 12192002"/>
              <a:gd name="connsiteY1322" fmla="*/ 271903 h 6858000"/>
              <a:gd name="connsiteX1323" fmla="*/ 5068068 w 12192002"/>
              <a:gd name="connsiteY1323" fmla="*/ 282244 h 6858000"/>
              <a:gd name="connsiteX1324" fmla="*/ 5153231 w 12192002"/>
              <a:gd name="connsiteY1324" fmla="*/ 292240 h 6858000"/>
              <a:gd name="connsiteX1325" fmla="*/ 5426491 w 12192002"/>
              <a:gd name="connsiteY1325" fmla="*/ 281128 h 6858000"/>
              <a:gd name="connsiteX1326" fmla="*/ 5731211 w 12192002"/>
              <a:gd name="connsiteY1326" fmla="*/ 231951 h 6858000"/>
              <a:gd name="connsiteX1327" fmla="*/ 5905192 w 12192002"/>
              <a:gd name="connsiteY1327" fmla="*/ 163079 h 6858000"/>
              <a:gd name="connsiteX1328" fmla="*/ 5944437 w 12192002"/>
              <a:gd name="connsiteY1328" fmla="*/ 113829 h 6858000"/>
              <a:gd name="connsiteX1329" fmla="*/ 5825032 w 12192002"/>
              <a:gd name="connsiteY1329" fmla="*/ 146405 h 6858000"/>
              <a:gd name="connsiteX1330" fmla="*/ 4955599 w 12192002"/>
              <a:gd name="connsiteY1330" fmla="*/ 247008 h 6858000"/>
              <a:gd name="connsiteX1331" fmla="*/ 5210103 w 12192002"/>
              <a:gd name="connsiteY1331" fmla="*/ 228123 h 6858000"/>
              <a:gd name="connsiteX1332" fmla="*/ 5261015 w 12192002"/>
              <a:gd name="connsiteY1332" fmla="*/ 227087 h 6858000"/>
              <a:gd name="connsiteX1333" fmla="*/ 5861181 w 12192002"/>
              <a:gd name="connsiteY1333" fmla="*/ 143093 h 6858000"/>
              <a:gd name="connsiteX1334" fmla="*/ 5961252 w 12192002"/>
              <a:gd name="connsiteY1334" fmla="*/ 114820 h 6858000"/>
              <a:gd name="connsiteX1335" fmla="*/ 5944437 w 12192002"/>
              <a:gd name="connsiteY1335" fmla="*/ 113829 h 6858000"/>
              <a:gd name="connsiteX1336" fmla="*/ 9095810 w 12192002"/>
              <a:gd name="connsiteY1336" fmla="*/ 0 h 6858000"/>
              <a:gd name="connsiteX1337" fmla="*/ 9215999 w 12192002"/>
              <a:gd name="connsiteY1337" fmla="*/ 0 h 6858000"/>
              <a:gd name="connsiteX1338" fmla="*/ 9250991 w 12192002"/>
              <a:gd name="connsiteY1338" fmla="*/ 17650 h 6858000"/>
              <a:gd name="connsiteX1339" fmla="*/ 9551793 w 12192002"/>
              <a:gd name="connsiteY1339" fmla="*/ 69947 h 6858000"/>
              <a:gd name="connsiteX1340" fmla="*/ 10211701 w 12192002"/>
              <a:gd name="connsiteY1340" fmla="*/ 15192 h 6858000"/>
              <a:gd name="connsiteX1341" fmla="*/ 9665014 w 12192002"/>
              <a:gd name="connsiteY1341" fmla="*/ 41266 h 6858000"/>
              <a:gd name="connsiteX1342" fmla="*/ 9382567 w 12192002"/>
              <a:gd name="connsiteY1342" fmla="*/ 18583 h 6858000"/>
              <a:gd name="connsiteX1343" fmla="*/ 9283159 w 12192002"/>
              <a:gd name="connsiteY1343" fmla="*/ 0 h 6858000"/>
              <a:gd name="connsiteX1344" fmla="*/ 9469266 w 12192002"/>
              <a:gd name="connsiteY1344" fmla="*/ 0 h 6858000"/>
              <a:gd name="connsiteX1345" fmla="*/ 9504117 w 12192002"/>
              <a:gd name="connsiteY1345" fmla="*/ 4274 h 6858000"/>
              <a:gd name="connsiteX1346" fmla="*/ 9667223 w 12192002"/>
              <a:gd name="connsiteY1346" fmla="*/ 13232 h 6858000"/>
              <a:gd name="connsiteX1347" fmla="*/ 9887703 w 12192002"/>
              <a:gd name="connsiteY1347" fmla="*/ 12601 h 6858000"/>
              <a:gd name="connsiteX1348" fmla="*/ 10088930 w 12192002"/>
              <a:gd name="connsiteY1348" fmla="*/ 0 h 6858000"/>
              <a:gd name="connsiteX1349" fmla="*/ 10544171 w 12192002"/>
              <a:gd name="connsiteY1349" fmla="*/ 0 h 6858000"/>
              <a:gd name="connsiteX1350" fmla="*/ 10392396 w 12192002"/>
              <a:gd name="connsiteY1350" fmla="*/ 36772 h 6858000"/>
              <a:gd name="connsiteX1351" fmla="*/ 9413803 w 12192002"/>
              <a:gd name="connsiteY1351" fmla="*/ 131277 h 6858000"/>
              <a:gd name="connsiteX1352" fmla="*/ 9174626 w 12192002"/>
              <a:gd name="connsiteY1352" fmla="*/ 44983 h 6858000"/>
              <a:gd name="connsiteX1353" fmla="*/ 8474998 w 12192002"/>
              <a:gd name="connsiteY1353" fmla="*/ 0 h 6858000"/>
              <a:gd name="connsiteX1354" fmla="*/ 8573502 w 12192002"/>
              <a:gd name="connsiteY1354" fmla="*/ 0 h 6858000"/>
              <a:gd name="connsiteX1355" fmla="*/ 8659539 w 12192002"/>
              <a:gd name="connsiteY1355" fmla="*/ 117664 h 6858000"/>
              <a:gd name="connsiteX1356" fmla="*/ 9248507 w 12192002"/>
              <a:gd name="connsiteY1356" fmla="*/ 743734 h 6858000"/>
              <a:gd name="connsiteX1357" fmla="*/ 9309457 w 12192002"/>
              <a:gd name="connsiteY1357" fmla="*/ 795932 h 6858000"/>
              <a:gd name="connsiteX1358" fmla="*/ 9785496 w 12192002"/>
              <a:gd name="connsiteY1358" fmla="*/ 530713 h 6858000"/>
              <a:gd name="connsiteX1359" fmla="*/ 10482828 w 12192002"/>
              <a:gd name="connsiteY1359" fmla="*/ 399738 h 6858000"/>
              <a:gd name="connsiteX1360" fmla="*/ 10468382 w 12192002"/>
              <a:gd name="connsiteY1360" fmla="*/ 461219 h 6858000"/>
              <a:gd name="connsiteX1361" fmla="*/ 9430790 w 12192002"/>
              <a:gd name="connsiteY1361" fmla="*/ 895589 h 6858000"/>
              <a:gd name="connsiteX1362" fmla="*/ 10019780 w 12192002"/>
              <a:gd name="connsiteY1362" fmla="*/ 1298815 h 6858000"/>
              <a:gd name="connsiteX1363" fmla="*/ 10372218 w 12192002"/>
              <a:gd name="connsiteY1363" fmla="*/ 1146081 h 6858000"/>
              <a:gd name="connsiteX1364" fmla="*/ 10896429 w 12192002"/>
              <a:gd name="connsiteY1364" fmla="*/ 310883 h 6858000"/>
              <a:gd name="connsiteX1365" fmla="*/ 10919735 w 12192002"/>
              <a:gd name="connsiteY1365" fmla="*/ 318176 h 6858000"/>
              <a:gd name="connsiteX1366" fmla="*/ 10637064 w 12192002"/>
              <a:gd name="connsiteY1366" fmla="*/ 935661 h 6858000"/>
              <a:gd name="connsiteX1367" fmla="*/ 10516995 w 12192002"/>
              <a:gd name="connsiteY1367" fmla="*/ 1070245 h 6858000"/>
              <a:gd name="connsiteX1368" fmla="*/ 10868835 w 12192002"/>
              <a:gd name="connsiteY1368" fmla="*/ 815534 h 6858000"/>
              <a:gd name="connsiteX1369" fmla="*/ 11704547 w 12192002"/>
              <a:gd name="connsiteY1369" fmla="*/ 465665 h 6858000"/>
              <a:gd name="connsiteX1370" fmla="*/ 12033562 w 12192002"/>
              <a:gd name="connsiteY1370" fmla="*/ 350012 h 6858000"/>
              <a:gd name="connsiteX1371" fmla="*/ 12025537 w 12192002"/>
              <a:gd name="connsiteY1371" fmla="*/ 382666 h 6858000"/>
              <a:gd name="connsiteX1372" fmla="*/ 11088649 w 12192002"/>
              <a:gd name="connsiteY1372" fmla="*/ 1056676 h 6858000"/>
              <a:gd name="connsiteX1373" fmla="*/ 10561600 w 12192002"/>
              <a:gd name="connsiteY1373" fmla="*/ 1229477 h 6858000"/>
              <a:gd name="connsiteX1374" fmla="*/ 10280797 w 12192002"/>
              <a:gd name="connsiteY1374" fmla="*/ 1263181 h 6858000"/>
              <a:gd name="connsiteX1375" fmla="*/ 10083376 w 12192002"/>
              <a:gd name="connsiteY1375" fmla="*/ 1334114 h 6858000"/>
              <a:gd name="connsiteX1376" fmla="*/ 10832582 w 12192002"/>
              <a:gd name="connsiteY1376" fmla="*/ 1687356 h 6858000"/>
              <a:gd name="connsiteX1377" fmla="*/ 10839263 w 12192002"/>
              <a:gd name="connsiteY1377" fmla="*/ 1683743 h 6858000"/>
              <a:gd name="connsiteX1378" fmla="*/ 11350910 w 12192002"/>
              <a:gd name="connsiteY1378" fmla="*/ 1443899 h 6858000"/>
              <a:gd name="connsiteX1379" fmla="*/ 11360346 w 12192002"/>
              <a:gd name="connsiteY1379" fmla="*/ 1429225 h 6858000"/>
              <a:gd name="connsiteX1380" fmla="*/ 12167580 w 12192002"/>
              <a:gd name="connsiteY1380" fmla="*/ 789523 h 6858000"/>
              <a:gd name="connsiteX1381" fmla="*/ 12192000 w 12192002"/>
              <a:gd name="connsiteY1381" fmla="*/ 769876 h 6858000"/>
              <a:gd name="connsiteX1382" fmla="*/ 12192000 w 12192002"/>
              <a:gd name="connsiteY1382" fmla="*/ 802845 h 6858000"/>
              <a:gd name="connsiteX1383" fmla="*/ 12173558 w 12192002"/>
              <a:gd name="connsiteY1383" fmla="*/ 821317 h 6858000"/>
              <a:gd name="connsiteX1384" fmla="*/ 12117398 w 12192002"/>
              <a:gd name="connsiteY1384" fmla="*/ 877374 h 6858000"/>
              <a:gd name="connsiteX1385" fmla="*/ 11472926 w 12192002"/>
              <a:gd name="connsiteY1385" fmla="*/ 1344259 h 6858000"/>
              <a:gd name="connsiteX1386" fmla="*/ 11666978 w 12192002"/>
              <a:gd name="connsiteY1386" fmla="*/ 1215889 h 6858000"/>
              <a:gd name="connsiteX1387" fmla="*/ 11707200 w 12192002"/>
              <a:gd name="connsiteY1387" fmla="*/ 1192361 h 6858000"/>
              <a:gd name="connsiteX1388" fmla="*/ 12144637 w 12192002"/>
              <a:gd name="connsiteY1388" fmla="*/ 858646 h 6858000"/>
              <a:gd name="connsiteX1389" fmla="*/ 12192000 w 12192002"/>
              <a:gd name="connsiteY1389" fmla="*/ 810414 h 6858000"/>
              <a:gd name="connsiteX1390" fmla="*/ 12192000 w 12192002"/>
              <a:gd name="connsiteY1390" fmla="*/ 916439 h 6858000"/>
              <a:gd name="connsiteX1391" fmla="*/ 12150630 w 12192002"/>
              <a:gd name="connsiteY1391" fmla="*/ 982925 h 6858000"/>
              <a:gd name="connsiteX1392" fmla="*/ 11389484 w 12192002"/>
              <a:gd name="connsiteY1392" fmla="*/ 1469889 h 6858000"/>
              <a:gd name="connsiteX1393" fmla="*/ 10923736 w 12192002"/>
              <a:gd name="connsiteY1393" fmla="*/ 1721439 h 6858000"/>
              <a:gd name="connsiteX1394" fmla="*/ 11091913 w 12192002"/>
              <a:gd name="connsiteY1394" fmla="*/ 1780406 h 6858000"/>
              <a:gd name="connsiteX1395" fmla="*/ 11771238 w 12192002"/>
              <a:gd name="connsiteY1395" fmla="*/ 1944400 h 6858000"/>
              <a:gd name="connsiteX1396" fmla="*/ 11783166 w 12192002"/>
              <a:gd name="connsiteY1396" fmla="*/ 1931422 h 6858000"/>
              <a:gd name="connsiteX1397" fmla="*/ 12131988 w 12192002"/>
              <a:gd name="connsiteY1397" fmla="*/ 1574357 h 6858000"/>
              <a:gd name="connsiteX1398" fmla="*/ 12192000 w 12192002"/>
              <a:gd name="connsiteY1398" fmla="*/ 1537429 h 6858000"/>
              <a:gd name="connsiteX1399" fmla="*/ 12192000 w 12192002"/>
              <a:gd name="connsiteY1399" fmla="*/ 1589108 h 6858000"/>
              <a:gd name="connsiteX1400" fmla="*/ 12112105 w 12192002"/>
              <a:gd name="connsiteY1400" fmla="*/ 1640352 h 6858000"/>
              <a:gd name="connsiteX1401" fmla="*/ 11849203 w 12192002"/>
              <a:gd name="connsiteY1401" fmla="*/ 1900149 h 6858000"/>
              <a:gd name="connsiteX1402" fmla="*/ 11946326 w 12192002"/>
              <a:gd name="connsiteY1402" fmla="*/ 1822808 h 6858000"/>
              <a:gd name="connsiteX1403" fmla="*/ 12055863 w 12192002"/>
              <a:gd name="connsiteY1403" fmla="*/ 1735914 h 6858000"/>
              <a:gd name="connsiteX1404" fmla="*/ 12150816 w 12192002"/>
              <a:gd name="connsiteY1404" fmla="*/ 1678902 h 6858000"/>
              <a:gd name="connsiteX1405" fmla="*/ 12192000 w 12192002"/>
              <a:gd name="connsiteY1405" fmla="*/ 1655121 h 6858000"/>
              <a:gd name="connsiteX1406" fmla="*/ 12192000 w 12192002"/>
              <a:gd name="connsiteY1406" fmla="*/ 1686869 h 6858000"/>
              <a:gd name="connsiteX1407" fmla="*/ 12163772 w 12192002"/>
              <a:gd name="connsiteY1407" fmla="*/ 1703058 h 6858000"/>
              <a:gd name="connsiteX1408" fmla="*/ 12070597 w 12192002"/>
              <a:gd name="connsiteY1408" fmla="*/ 1758893 h 6858000"/>
              <a:gd name="connsiteX1409" fmla="*/ 11963621 w 12192002"/>
              <a:gd name="connsiteY1409" fmla="*/ 1844299 h 6858000"/>
              <a:gd name="connsiteX1410" fmla="*/ 11886604 w 12192002"/>
              <a:gd name="connsiteY1410" fmla="*/ 1907617 h 6858000"/>
              <a:gd name="connsiteX1411" fmla="*/ 12153575 w 12192002"/>
              <a:gd name="connsiteY1411" fmla="*/ 1786372 h 6858000"/>
              <a:gd name="connsiteX1412" fmla="*/ 12192000 w 12192002"/>
              <a:gd name="connsiteY1412" fmla="*/ 1759693 h 6858000"/>
              <a:gd name="connsiteX1413" fmla="*/ 12192000 w 12192002"/>
              <a:gd name="connsiteY1413" fmla="*/ 1809459 h 6858000"/>
              <a:gd name="connsiteX1414" fmla="*/ 12121362 w 12192002"/>
              <a:gd name="connsiteY1414" fmla="*/ 1857561 h 6858000"/>
              <a:gd name="connsiteX1415" fmla="*/ 11895949 w 12192002"/>
              <a:gd name="connsiteY1415" fmla="*/ 1963079 h 6858000"/>
              <a:gd name="connsiteX1416" fmla="*/ 12192000 w 12192002"/>
              <a:gd name="connsiteY1416" fmla="*/ 1990579 h 6858000"/>
              <a:gd name="connsiteX1417" fmla="*/ 12192000 w 12192002"/>
              <a:gd name="connsiteY1417" fmla="*/ 2065582 h 6858000"/>
              <a:gd name="connsiteX1418" fmla="*/ 12153918 w 12192002"/>
              <a:gd name="connsiteY1418" fmla="*/ 2063926 h 6858000"/>
              <a:gd name="connsiteX1419" fmla="*/ 12192000 w 12192002"/>
              <a:gd name="connsiteY1419" fmla="*/ 2085104 h 6858000"/>
              <a:gd name="connsiteX1420" fmla="*/ 12192000 w 12192002"/>
              <a:gd name="connsiteY1420" fmla="*/ 2178471 h 6858000"/>
              <a:gd name="connsiteX1421" fmla="*/ 12085355 w 12192002"/>
              <a:gd name="connsiteY1421" fmla="*/ 2122457 h 6858000"/>
              <a:gd name="connsiteX1422" fmla="*/ 12192000 w 12192002"/>
              <a:gd name="connsiteY1422" fmla="*/ 2196158 h 6858000"/>
              <a:gd name="connsiteX1423" fmla="*/ 12192000 w 12192002"/>
              <a:gd name="connsiteY1423" fmla="*/ 2230374 h 6858000"/>
              <a:gd name="connsiteX1424" fmla="*/ 12041237 w 12192002"/>
              <a:gd name="connsiteY1424" fmla="*/ 2126309 h 6858000"/>
              <a:gd name="connsiteX1425" fmla="*/ 12174450 w 12192002"/>
              <a:gd name="connsiteY1425" fmla="*/ 2262541 h 6858000"/>
              <a:gd name="connsiteX1426" fmla="*/ 12192000 w 12192002"/>
              <a:gd name="connsiteY1426" fmla="*/ 2275857 h 6858000"/>
              <a:gd name="connsiteX1427" fmla="*/ 12192000 w 12192002"/>
              <a:gd name="connsiteY1427" fmla="*/ 2377131 h 6858000"/>
              <a:gd name="connsiteX1428" fmla="*/ 12155801 w 12192002"/>
              <a:gd name="connsiteY1428" fmla="*/ 2349925 h 6858000"/>
              <a:gd name="connsiteX1429" fmla="*/ 11930164 w 12192002"/>
              <a:gd name="connsiteY1429" fmla="*/ 2041945 h 6858000"/>
              <a:gd name="connsiteX1430" fmla="*/ 11561767 w 12192002"/>
              <a:gd name="connsiteY1430" fmla="*/ 1984479 h 6858000"/>
              <a:gd name="connsiteX1431" fmla="*/ 11987997 w 12192002"/>
              <a:gd name="connsiteY1431" fmla="*/ 3153822 h 6858000"/>
              <a:gd name="connsiteX1432" fmla="*/ 11926558 w 12192002"/>
              <a:gd name="connsiteY1432" fmla="*/ 3203134 h 6858000"/>
              <a:gd name="connsiteX1433" fmla="*/ 11440430 w 12192002"/>
              <a:gd name="connsiteY1433" fmla="*/ 1973028 h 6858000"/>
              <a:gd name="connsiteX1434" fmla="*/ 11446754 w 12192002"/>
              <a:gd name="connsiteY1434" fmla="*/ 1959605 h 6858000"/>
              <a:gd name="connsiteX1435" fmla="*/ 11050651 w 12192002"/>
              <a:gd name="connsiteY1435" fmla="*/ 1850495 h 6858000"/>
              <a:gd name="connsiteX1436" fmla="*/ 10389960 w 12192002"/>
              <a:gd name="connsiteY1436" fmla="*/ 1586232 h 6858000"/>
              <a:gd name="connsiteX1437" fmla="*/ 10500699 w 12192002"/>
              <a:gd name="connsiteY1437" fmla="*/ 1913175 h 6858000"/>
              <a:gd name="connsiteX1438" fmla="*/ 10507814 w 12192002"/>
              <a:gd name="connsiteY1438" fmla="*/ 1920694 h 6858000"/>
              <a:gd name="connsiteX1439" fmla="*/ 10518908 w 12192002"/>
              <a:gd name="connsiteY1439" fmla="*/ 1911226 h 6858000"/>
              <a:gd name="connsiteX1440" fmla="*/ 11258935 w 12192002"/>
              <a:gd name="connsiteY1440" fmla="*/ 2442781 h 6858000"/>
              <a:gd name="connsiteX1441" fmla="*/ 11211663 w 12192002"/>
              <a:gd name="connsiteY1441" fmla="*/ 2510325 h 6858000"/>
              <a:gd name="connsiteX1442" fmla="*/ 10571295 w 12192002"/>
              <a:gd name="connsiteY1442" fmla="*/ 2105302 h 6858000"/>
              <a:gd name="connsiteX1443" fmla="*/ 10435737 w 12192002"/>
              <a:gd name="connsiteY1443" fmla="*/ 2805672 h 6858000"/>
              <a:gd name="connsiteX1444" fmla="*/ 10206831 w 12192002"/>
              <a:gd name="connsiteY1444" fmla="*/ 3151701 h 6858000"/>
              <a:gd name="connsiteX1445" fmla="*/ 10196482 w 12192002"/>
              <a:gd name="connsiteY1445" fmla="*/ 3135084 h 6858000"/>
              <a:gd name="connsiteX1446" fmla="*/ 10381882 w 12192002"/>
              <a:gd name="connsiteY1446" fmla="*/ 2155807 h 6858000"/>
              <a:gd name="connsiteX1447" fmla="*/ 10439260 w 12192002"/>
              <a:gd name="connsiteY1447" fmla="*/ 1962486 h 6858000"/>
              <a:gd name="connsiteX1448" fmla="*/ 10439409 w 12192002"/>
              <a:gd name="connsiteY1448" fmla="*/ 1960615 h 6858000"/>
              <a:gd name="connsiteX1449" fmla="*/ 10439915 w 12192002"/>
              <a:gd name="connsiteY1449" fmla="*/ 1951821 h 6858000"/>
              <a:gd name="connsiteX1450" fmla="*/ 10314241 w 12192002"/>
              <a:gd name="connsiteY1450" fmla="*/ 1556749 h 6858000"/>
              <a:gd name="connsiteX1451" fmla="*/ 10315061 w 12192002"/>
              <a:gd name="connsiteY1451" fmla="*/ 1548729 h 6858000"/>
              <a:gd name="connsiteX1452" fmla="*/ 9526158 w 12192002"/>
              <a:gd name="connsiteY1452" fmla="*/ 1071804 h 6858000"/>
              <a:gd name="connsiteX1453" fmla="*/ 9758689 w 12192002"/>
              <a:gd name="connsiteY1453" fmla="*/ 1585512 h 6858000"/>
              <a:gd name="connsiteX1454" fmla="*/ 9941392 w 12192002"/>
              <a:gd name="connsiteY1454" fmla="*/ 2432858 h 6858000"/>
              <a:gd name="connsiteX1455" fmla="*/ 9887724 w 12192002"/>
              <a:gd name="connsiteY1455" fmla="*/ 2495762 h 6858000"/>
              <a:gd name="connsiteX1456" fmla="*/ 9587446 w 12192002"/>
              <a:gd name="connsiteY1456" fmla="*/ 1872898 h 6858000"/>
              <a:gd name="connsiteX1457" fmla="*/ 9462810 w 12192002"/>
              <a:gd name="connsiteY1457" fmla="*/ 1288346 h 6858000"/>
              <a:gd name="connsiteX1458" fmla="*/ 9318575 w 12192002"/>
              <a:gd name="connsiteY1458" fmla="*/ 1540820 h 6858000"/>
              <a:gd name="connsiteX1459" fmla="*/ 9191090 w 12192002"/>
              <a:gd name="connsiteY1459" fmla="*/ 1688355 h 6858000"/>
              <a:gd name="connsiteX1460" fmla="*/ 9177757 w 12192002"/>
              <a:gd name="connsiteY1460" fmla="*/ 1683354 h 6858000"/>
              <a:gd name="connsiteX1461" fmla="*/ 9274865 w 12192002"/>
              <a:gd name="connsiteY1461" fmla="*/ 1336896 h 6858000"/>
              <a:gd name="connsiteX1462" fmla="*/ 9478649 w 12192002"/>
              <a:gd name="connsiteY1462" fmla="*/ 1173376 h 6858000"/>
              <a:gd name="connsiteX1463" fmla="*/ 9482281 w 12192002"/>
              <a:gd name="connsiteY1463" fmla="*/ 1167830 h 6858000"/>
              <a:gd name="connsiteX1464" fmla="*/ 9438637 w 12192002"/>
              <a:gd name="connsiteY1464" fmla="*/ 1015438 h 6858000"/>
              <a:gd name="connsiteX1465" fmla="*/ 9439458 w 12192002"/>
              <a:gd name="connsiteY1465" fmla="*/ 1007420 h 6858000"/>
              <a:gd name="connsiteX1466" fmla="*/ 9197105 w 12192002"/>
              <a:gd name="connsiteY1466" fmla="*/ 808882 h 6858000"/>
              <a:gd name="connsiteX1467" fmla="*/ 8973607 w 12192002"/>
              <a:gd name="connsiteY1467" fmla="*/ 597733 h 6858000"/>
              <a:gd name="connsiteX1468" fmla="*/ 8967512 w 12192002"/>
              <a:gd name="connsiteY1468" fmla="*/ 1795211 h 6858000"/>
              <a:gd name="connsiteX1469" fmla="*/ 8912526 w 12192002"/>
              <a:gd name="connsiteY1469" fmla="*/ 1841464 h 6858000"/>
              <a:gd name="connsiteX1470" fmla="*/ 8893391 w 12192002"/>
              <a:gd name="connsiteY1470" fmla="*/ 572788 h 6858000"/>
              <a:gd name="connsiteX1471" fmla="*/ 8902990 w 12192002"/>
              <a:gd name="connsiteY1471" fmla="*/ 560750 h 6858000"/>
              <a:gd name="connsiteX1472" fmla="*/ 8919102 w 12192002"/>
              <a:gd name="connsiteY1472" fmla="*/ 542471 h 6858000"/>
              <a:gd name="connsiteX1473" fmla="*/ 8661728 w 12192002"/>
              <a:gd name="connsiteY1473" fmla="*/ 250903 h 6858000"/>
              <a:gd name="connsiteX1474" fmla="*/ 8357758 w 12192002"/>
              <a:gd name="connsiteY1474" fmla="*/ 0 h 6858000"/>
              <a:gd name="connsiteX1475" fmla="*/ 8405492 w 12192002"/>
              <a:gd name="connsiteY1475" fmla="*/ 0 h 6858000"/>
              <a:gd name="connsiteX1476" fmla="*/ 8392083 w 12192002"/>
              <a:gd name="connsiteY1476" fmla="*/ 30495 h 6858000"/>
              <a:gd name="connsiteX1477" fmla="*/ 8339888 w 12192002"/>
              <a:gd name="connsiteY1477" fmla="*/ 306259 h 6858000"/>
              <a:gd name="connsiteX1478" fmla="*/ 8473847 w 12192002"/>
              <a:gd name="connsiteY1478" fmla="*/ 727373 h 6858000"/>
              <a:gd name="connsiteX1479" fmla="*/ 8454081 w 12192002"/>
              <a:gd name="connsiteY1479" fmla="*/ 1611960 h 6858000"/>
              <a:gd name="connsiteX1480" fmla="*/ 8396000 w 12192002"/>
              <a:gd name="connsiteY1480" fmla="*/ 1663986 h 6858000"/>
              <a:gd name="connsiteX1481" fmla="*/ 8238881 w 12192002"/>
              <a:gd name="connsiteY1481" fmla="*/ 368438 h 6858000"/>
              <a:gd name="connsiteX1482" fmla="*/ 7668140 w 12192002"/>
              <a:gd name="connsiteY1482" fmla="*/ 942511 h 6858000"/>
              <a:gd name="connsiteX1483" fmla="*/ 7637853 w 12192002"/>
              <a:gd name="connsiteY1483" fmla="*/ 942567 h 6858000"/>
              <a:gd name="connsiteX1484" fmla="*/ 7909649 w 12192002"/>
              <a:gd name="connsiteY1484" fmla="*/ 489150 h 6858000"/>
              <a:gd name="connsiteX1485" fmla="*/ 8256182 w 12192002"/>
              <a:gd name="connsiteY1485" fmla="*/ 301724 h 6858000"/>
              <a:gd name="connsiteX1486" fmla="*/ 8255912 w 12192002"/>
              <a:gd name="connsiteY1486" fmla="*/ 276498 h 6858000"/>
              <a:gd name="connsiteX1487" fmla="*/ 8315225 w 12192002"/>
              <a:gd name="connsiteY1487" fmla="*/ 89075 h 6858000"/>
              <a:gd name="connsiteX1488" fmla="*/ 7497388 w 12192002"/>
              <a:gd name="connsiteY1488" fmla="*/ 0 h 6858000"/>
              <a:gd name="connsiteX1489" fmla="*/ 7560921 w 12192002"/>
              <a:gd name="connsiteY1489" fmla="*/ 0 h 6858000"/>
              <a:gd name="connsiteX1490" fmla="*/ 7546742 w 12192002"/>
              <a:gd name="connsiteY1490" fmla="*/ 68966 h 6858000"/>
              <a:gd name="connsiteX1491" fmla="*/ 7488853 w 12192002"/>
              <a:gd name="connsiteY1491" fmla="*/ 535687 h 6858000"/>
              <a:gd name="connsiteX1492" fmla="*/ 7529509 w 12192002"/>
              <a:gd name="connsiteY1492" fmla="*/ 380358 h 6858000"/>
              <a:gd name="connsiteX1493" fmla="*/ 7585939 w 12192002"/>
              <a:gd name="connsiteY1493" fmla="*/ 184712 h 6858000"/>
              <a:gd name="connsiteX1494" fmla="*/ 7621792 w 12192002"/>
              <a:gd name="connsiteY1494" fmla="*/ 87864 h 6858000"/>
              <a:gd name="connsiteX1495" fmla="*/ 7654204 w 12192002"/>
              <a:gd name="connsiteY1495" fmla="*/ 0 h 6858000"/>
              <a:gd name="connsiteX1496" fmla="*/ 7683986 w 12192002"/>
              <a:gd name="connsiteY1496" fmla="*/ 0 h 6858000"/>
              <a:gd name="connsiteX1497" fmla="*/ 7647914 w 12192002"/>
              <a:gd name="connsiteY1497" fmla="*/ 97640 h 6858000"/>
              <a:gd name="connsiteX1498" fmla="*/ 7612524 w 12192002"/>
              <a:gd name="connsiteY1498" fmla="*/ 193392 h 6858000"/>
              <a:gd name="connsiteX1499" fmla="*/ 7557013 w 12192002"/>
              <a:gd name="connsiteY1499" fmla="*/ 386853 h 6858000"/>
              <a:gd name="connsiteX1500" fmla="*/ 7517286 w 12192002"/>
              <a:gd name="connsiteY1500" fmla="*/ 539999 h 6858000"/>
              <a:gd name="connsiteX1501" fmla="*/ 7704204 w 12192002"/>
              <a:gd name="connsiteY1501" fmla="*/ 152292 h 6858000"/>
              <a:gd name="connsiteX1502" fmla="*/ 7756975 w 12192002"/>
              <a:gd name="connsiteY1502" fmla="*/ 0 h 6858000"/>
              <a:gd name="connsiteX1503" fmla="*/ 7837329 w 12192002"/>
              <a:gd name="connsiteY1503" fmla="*/ 0 h 6858000"/>
              <a:gd name="connsiteX1504" fmla="*/ 7821760 w 12192002"/>
              <a:gd name="connsiteY1504" fmla="*/ 65656 h 6858000"/>
              <a:gd name="connsiteX1505" fmla="*/ 7488925 w 12192002"/>
              <a:gd name="connsiteY1505" fmla="*/ 763628 h 6858000"/>
              <a:gd name="connsiteX1506" fmla="*/ 7419999 w 12192002"/>
              <a:gd name="connsiteY1506" fmla="*/ 774360 h 6858000"/>
              <a:gd name="connsiteX1507" fmla="*/ 7487820 w 12192002"/>
              <a:gd name="connsiteY1507" fmla="*/ 37416 h 6858000"/>
              <a:gd name="connsiteX1508" fmla="*/ 3882765 w 12192002"/>
              <a:gd name="connsiteY1508" fmla="*/ 0 h 6858000"/>
              <a:gd name="connsiteX1509" fmla="*/ 3995099 w 12192002"/>
              <a:gd name="connsiteY1509" fmla="*/ 0 h 6858000"/>
              <a:gd name="connsiteX1510" fmla="*/ 4163818 w 12192002"/>
              <a:gd name="connsiteY1510" fmla="*/ 234104 h 6858000"/>
              <a:gd name="connsiteX1511" fmla="*/ 4172099 w 12192002"/>
              <a:gd name="connsiteY1511" fmla="*/ 234207 h 6858000"/>
              <a:gd name="connsiteX1512" fmla="*/ 4784282 w 12192002"/>
              <a:gd name="connsiteY1512" fmla="*/ 276561 h 6858000"/>
              <a:gd name="connsiteX1513" fmla="*/ 4801687 w 12192002"/>
              <a:gd name="connsiteY1513" fmla="*/ 267764 h 6858000"/>
              <a:gd name="connsiteX1514" fmla="*/ 6082788 w 12192002"/>
              <a:gd name="connsiteY1514" fmla="*/ 64119 h 6858000"/>
              <a:gd name="connsiteX1515" fmla="*/ 6099442 w 12192002"/>
              <a:gd name="connsiteY1515" fmla="*/ 82568 h 6858000"/>
              <a:gd name="connsiteX1516" fmla="*/ 4804137 w 12192002"/>
              <a:gd name="connsiteY1516" fmla="*/ 320931 h 6858000"/>
              <a:gd name="connsiteX1517" fmla="*/ 4227047 w 12192002"/>
              <a:gd name="connsiteY1517" fmla="*/ 313415 h 6858000"/>
              <a:gd name="connsiteX1518" fmla="*/ 4346041 w 12192002"/>
              <a:gd name="connsiteY1518" fmla="*/ 456086 h 6858000"/>
              <a:gd name="connsiteX1519" fmla="*/ 4870967 w 12192002"/>
              <a:gd name="connsiteY1519" fmla="*/ 963061 h 6858000"/>
              <a:gd name="connsiteX1520" fmla="*/ 4889647 w 12192002"/>
              <a:gd name="connsiteY1520" fmla="*/ 957147 h 6858000"/>
              <a:gd name="connsiteX1521" fmla="*/ 5422504 w 12192002"/>
              <a:gd name="connsiteY1521" fmla="*/ 805191 h 6858000"/>
              <a:gd name="connsiteX1522" fmla="*/ 6087656 w 12192002"/>
              <a:gd name="connsiteY1522" fmla="*/ 826703 h 6858000"/>
              <a:gd name="connsiteX1523" fmla="*/ 6058717 w 12192002"/>
              <a:gd name="connsiteY1523" fmla="*/ 865992 h 6858000"/>
              <a:gd name="connsiteX1524" fmla="*/ 4974153 w 12192002"/>
              <a:gd name="connsiteY1524" fmla="*/ 1045456 h 6858000"/>
              <a:gd name="connsiteX1525" fmla="*/ 5627835 w 12192002"/>
              <a:gd name="connsiteY1525" fmla="*/ 1472077 h 6858000"/>
              <a:gd name="connsiteX1526" fmla="*/ 5629816 w 12192002"/>
              <a:gd name="connsiteY1526" fmla="*/ 1471412 h 6858000"/>
              <a:gd name="connsiteX1527" fmla="*/ 5634124 w 12192002"/>
              <a:gd name="connsiteY1527" fmla="*/ 1470572 h 6858000"/>
              <a:gd name="connsiteX1528" fmla="*/ 5755832 w 12192002"/>
              <a:gd name="connsiteY1528" fmla="*/ 1383886 h 6858000"/>
              <a:gd name="connsiteX1529" fmla="*/ 6014186 w 12192002"/>
              <a:gd name="connsiteY1529" fmla="*/ 1279799 h 6858000"/>
              <a:gd name="connsiteX1530" fmla="*/ 6901619 w 12192002"/>
              <a:gd name="connsiteY1530" fmla="*/ 1047874 h 6858000"/>
              <a:gd name="connsiteX1531" fmla="*/ 6931566 w 12192002"/>
              <a:gd name="connsiteY1531" fmla="*/ 1062034 h 6858000"/>
              <a:gd name="connsiteX1532" fmla="*/ 5790982 w 12192002"/>
              <a:gd name="connsiteY1532" fmla="*/ 1561380 h 6858000"/>
              <a:gd name="connsiteX1533" fmla="*/ 6188971 w 12192002"/>
              <a:gd name="connsiteY1533" fmla="*/ 1755168 h 6858000"/>
              <a:gd name="connsiteX1534" fmla="*/ 6202446 w 12192002"/>
              <a:gd name="connsiteY1534" fmla="*/ 1752268 h 6858000"/>
              <a:gd name="connsiteX1535" fmla="*/ 7179560 w 12192002"/>
              <a:gd name="connsiteY1535" fmla="*/ 1467551 h 6858000"/>
              <a:gd name="connsiteX1536" fmla="*/ 7158730 w 12192002"/>
              <a:gd name="connsiteY1536" fmla="*/ 1507835 h 6858000"/>
              <a:gd name="connsiteX1537" fmla="*/ 6326959 w 12192002"/>
              <a:gd name="connsiteY1537" fmla="*/ 1817686 h 6858000"/>
              <a:gd name="connsiteX1538" fmla="*/ 6537433 w 12192002"/>
              <a:gd name="connsiteY1538" fmla="*/ 1907790 h 6858000"/>
              <a:gd name="connsiteX1539" fmla="*/ 6550221 w 12192002"/>
              <a:gd name="connsiteY1539" fmla="*/ 1910729 h 6858000"/>
              <a:gd name="connsiteX1540" fmla="*/ 6964438 w 12192002"/>
              <a:gd name="connsiteY1540" fmla="*/ 2209505 h 6858000"/>
              <a:gd name="connsiteX1541" fmla="*/ 7367862 w 12192002"/>
              <a:gd name="connsiteY1541" fmla="*/ 2806833 h 6858000"/>
              <a:gd name="connsiteX1542" fmla="*/ 7364329 w 12192002"/>
              <a:gd name="connsiteY1542" fmla="*/ 2826907 h 6858000"/>
              <a:gd name="connsiteX1543" fmla="*/ 7290545 w 12192002"/>
              <a:gd name="connsiteY1543" fmla="*/ 2850663 h 6858000"/>
              <a:gd name="connsiteX1544" fmla="*/ 6472036 w 12192002"/>
              <a:gd name="connsiteY1544" fmla="*/ 1959003 h 6858000"/>
              <a:gd name="connsiteX1545" fmla="*/ 5792897 w 12192002"/>
              <a:gd name="connsiteY1545" fmla="*/ 1647747 h 6858000"/>
              <a:gd name="connsiteX1546" fmla="*/ 5842751 w 12192002"/>
              <a:gd name="connsiteY1546" fmla="*/ 1816112 h 6858000"/>
              <a:gd name="connsiteX1547" fmla="*/ 5847424 w 12192002"/>
              <a:gd name="connsiteY1547" fmla="*/ 1815776 h 6858000"/>
              <a:gd name="connsiteX1548" fmla="*/ 6399821 w 12192002"/>
              <a:gd name="connsiteY1548" fmla="*/ 2344799 h 6858000"/>
              <a:gd name="connsiteX1549" fmla="*/ 6323232 w 12192002"/>
              <a:gd name="connsiteY1549" fmla="*/ 2389634 h 6858000"/>
              <a:gd name="connsiteX1550" fmla="*/ 5942957 w 12192002"/>
              <a:gd name="connsiteY1550" fmla="*/ 2077708 h 6858000"/>
              <a:gd name="connsiteX1551" fmla="*/ 5921559 w 12192002"/>
              <a:gd name="connsiteY1551" fmla="*/ 2378596 h 6858000"/>
              <a:gd name="connsiteX1552" fmla="*/ 5817651 w 12192002"/>
              <a:gd name="connsiteY1552" fmla="*/ 3023919 h 6858000"/>
              <a:gd name="connsiteX1553" fmla="*/ 5729634 w 12192002"/>
              <a:gd name="connsiteY1553" fmla="*/ 3051849 h 6858000"/>
              <a:gd name="connsiteX1554" fmla="*/ 5611018 w 12192002"/>
              <a:gd name="connsiteY1554" fmla="*/ 2316769 h 6858000"/>
              <a:gd name="connsiteX1555" fmla="*/ 5687608 w 12192002"/>
              <a:gd name="connsiteY1555" fmla="*/ 2039972 h 6858000"/>
              <a:gd name="connsiteX1556" fmla="*/ 5657554 w 12192002"/>
              <a:gd name="connsiteY1556" fmla="*/ 1576445 h 6858000"/>
              <a:gd name="connsiteX1557" fmla="*/ 5150475 w 12192002"/>
              <a:gd name="connsiteY1557" fmla="*/ 1274012 h 6858000"/>
              <a:gd name="connsiteX1558" fmla="*/ 5349142 w 12192002"/>
              <a:gd name="connsiteY1558" fmla="*/ 2204405 h 6858000"/>
              <a:gd name="connsiteX1559" fmla="*/ 5262214 w 12192002"/>
              <a:gd name="connsiteY1559" fmla="*/ 2233836 h 6858000"/>
              <a:gd name="connsiteX1560" fmla="*/ 4981539 w 12192002"/>
              <a:gd name="connsiteY1560" fmla="*/ 1542201 h 6858000"/>
              <a:gd name="connsiteX1561" fmla="*/ 4958461 w 12192002"/>
              <a:gd name="connsiteY1561" fmla="*/ 1136957 h 6858000"/>
              <a:gd name="connsiteX1562" fmla="*/ 4655015 w 12192002"/>
              <a:gd name="connsiteY1562" fmla="*/ 891426 h 6858000"/>
              <a:gd name="connsiteX1563" fmla="*/ 4348002 w 12192002"/>
              <a:gd name="connsiteY1563" fmla="*/ 2205895 h 6858000"/>
              <a:gd name="connsiteX1564" fmla="*/ 4262250 w 12192002"/>
              <a:gd name="connsiteY1564" fmla="*/ 2219972 h 6858000"/>
              <a:gd name="connsiteX1565" fmla="*/ 4550611 w 12192002"/>
              <a:gd name="connsiteY1565" fmla="*/ 817540 h 6858000"/>
              <a:gd name="connsiteX1566" fmla="*/ 4564418 w 12192002"/>
              <a:gd name="connsiteY1566" fmla="*/ 808293 h 6858000"/>
              <a:gd name="connsiteX1567" fmla="*/ 4266388 w 12192002"/>
              <a:gd name="connsiteY1567" fmla="*/ 500083 h 6858000"/>
              <a:gd name="connsiteX1568" fmla="*/ 4032842 w 12192002"/>
              <a:gd name="connsiteY1568" fmla="*/ 211809 h 6858000"/>
              <a:gd name="connsiteX1569" fmla="*/ 3721337 w 12192002"/>
              <a:gd name="connsiteY1569" fmla="*/ 0 h 6858000"/>
              <a:gd name="connsiteX1570" fmla="*/ 3797544 w 12192002"/>
              <a:gd name="connsiteY1570" fmla="*/ 0 h 6858000"/>
              <a:gd name="connsiteX1571" fmla="*/ 3775734 w 12192002"/>
              <a:gd name="connsiteY1571" fmla="*/ 95131 h 6858000"/>
              <a:gd name="connsiteX1572" fmla="*/ 3724807 w 12192002"/>
              <a:gd name="connsiteY1572" fmla="*/ 272257 h 6858000"/>
              <a:gd name="connsiteX1573" fmla="*/ 3726844 w 12192002"/>
              <a:gd name="connsiteY1573" fmla="*/ 282988 h 6858000"/>
              <a:gd name="connsiteX1574" fmla="*/ 3742664 w 12192002"/>
              <a:gd name="connsiteY1574" fmla="*/ 279918 h 6858000"/>
              <a:gd name="connsiteX1575" fmla="*/ 4103910 w 12192002"/>
              <a:gd name="connsiteY1575" fmla="*/ 1161917 h 6858000"/>
              <a:gd name="connsiteX1576" fmla="*/ 4020269 w 12192002"/>
              <a:gd name="connsiteY1576" fmla="*/ 1200406 h 6858000"/>
              <a:gd name="connsiteX1577" fmla="*/ 3674882 w 12192002"/>
              <a:gd name="connsiteY1577" fmla="*/ 488524 h 6858000"/>
              <a:gd name="connsiteX1578" fmla="*/ 3132682 w 12192002"/>
              <a:gd name="connsiteY1578" fmla="*/ 1072284 h 6858000"/>
              <a:gd name="connsiteX1579" fmla="*/ 2716346 w 12192002"/>
              <a:gd name="connsiteY1579" fmla="*/ 1276376 h 6858000"/>
              <a:gd name="connsiteX1580" fmla="*/ 2716772 w 12192002"/>
              <a:gd name="connsiteY1580" fmla="*/ 1255462 h 6858000"/>
              <a:gd name="connsiteX1581" fmla="*/ 3471096 w 12192002"/>
              <a:gd name="connsiteY1581" fmla="*/ 437072 h 6858000"/>
              <a:gd name="connsiteX1582" fmla="*/ 3639057 w 12192002"/>
              <a:gd name="connsiteY1582" fmla="*/ 286334 h 6858000"/>
              <a:gd name="connsiteX1583" fmla="*/ 3640309 w 12192002"/>
              <a:gd name="connsiteY1583" fmla="*/ 284664 h 6858000"/>
              <a:gd name="connsiteX1584" fmla="*/ 3646022 w 12192002"/>
              <a:gd name="connsiteY1584" fmla="*/ 276711 h 6858000"/>
              <a:gd name="connsiteX1585" fmla="*/ 3707943 w 12192002"/>
              <a:gd name="connsiteY1585" fmla="*/ 65958 h 6858000"/>
              <a:gd name="connsiteX1586" fmla="*/ 2867960 w 12192002"/>
              <a:gd name="connsiteY1586" fmla="*/ 0 h 6858000"/>
              <a:gd name="connsiteX1587" fmla="*/ 2926351 w 12192002"/>
              <a:gd name="connsiteY1587" fmla="*/ 0 h 6858000"/>
              <a:gd name="connsiteX1588" fmla="*/ 2902823 w 12192002"/>
              <a:gd name="connsiteY1588" fmla="*/ 262929 h 6858000"/>
              <a:gd name="connsiteX1589" fmla="*/ 2940663 w 12192002"/>
              <a:gd name="connsiteY1589" fmla="*/ 140884 h 6858000"/>
              <a:gd name="connsiteX1590" fmla="*/ 2947039 w 12192002"/>
              <a:gd name="connsiteY1590" fmla="*/ 122524 h 6858000"/>
              <a:gd name="connsiteX1591" fmla="*/ 2984316 w 12192002"/>
              <a:gd name="connsiteY1591" fmla="*/ 0 h 6858000"/>
              <a:gd name="connsiteX1592" fmla="*/ 3016114 w 12192002"/>
              <a:gd name="connsiteY1592" fmla="*/ 0 h 6858000"/>
              <a:gd name="connsiteX1593" fmla="*/ 2979949 w 12192002"/>
              <a:gd name="connsiteY1593" fmla="*/ 119274 h 6858000"/>
              <a:gd name="connsiteX1594" fmla="*/ 3023879 w 12192002"/>
              <a:gd name="connsiteY1594" fmla="*/ 0 h 6858000"/>
              <a:gd name="connsiteX1595" fmla="*/ 3105400 w 12192002"/>
              <a:gd name="connsiteY1595" fmla="*/ 0 h 6858000"/>
              <a:gd name="connsiteX1596" fmla="*/ 3094669 w 12192002"/>
              <a:gd name="connsiteY1596" fmla="*/ 30308 h 6858000"/>
              <a:gd name="connsiteX1597" fmla="*/ 2901945 w 12192002"/>
              <a:gd name="connsiteY1597" fmla="*/ 466538 h 6858000"/>
              <a:gd name="connsiteX1598" fmla="*/ 2815209 w 12192002"/>
              <a:gd name="connsiteY1598" fmla="*/ 497361 h 6858000"/>
              <a:gd name="connsiteX1599" fmla="*/ 2844845 w 12192002"/>
              <a:gd name="connsiteY1599" fmla="*/ 127638 h 6858000"/>
              <a:gd name="connsiteX1600" fmla="*/ 1057230 w 12192002"/>
              <a:gd name="connsiteY1600" fmla="*/ 0 h 6858000"/>
              <a:gd name="connsiteX1601" fmla="*/ 1111003 w 12192002"/>
              <a:gd name="connsiteY1601" fmla="*/ 0 h 6858000"/>
              <a:gd name="connsiteX1602" fmla="*/ 1125553 w 12192002"/>
              <a:gd name="connsiteY1602" fmla="*/ 52588 h 6858000"/>
              <a:gd name="connsiteX1603" fmla="*/ 1304276 w 12192002"/>
              <a:gd name="connsiteY1603" fmla="*/ 476275 h 6858000"/>
              <a:gd name="connsiteX1604" fmla="*/ 1492066 w 12192002"/>
              <a:gd name="connsiteY1604" fmla="*/ 886333 h 6858000"/>
              <a:gd name="connsiteX1605" fmla="*/ 1423698 w 12192002"/>
              <a:gd name="connsiteY1605" fmla="*/ 710817 h 6858000"/>
              <a:gd name="connsiteX1606" fmla="*/ 1357609 w 12192002"/>
              <a:gd name="connsiteY1606" fmla="*/ 532892 h 6858000"/>
              <a:gd name="connsiteX1607" fmla="*/ 1309550 w 12192002"/>
              <a:gd name="connsiteY1607" fmla="*/ 374031 h 6858000"/>
              <a:gd name="connsiteX1608" fmla="*/ 1193673 w 12192002"/>
              <a:gd name="connsiteY1608" fmla="*/ 49533 h 6858000"/>
              <a:gd name="connsiteX1609" fmla="*/ 1164391 w 12192002"/>
              <a:gd name="connsiteY1609" fmla="*/ 0 h 6858000"/>
              <a:gd name="connsiteX1610" fmla="*/ 1200666 w 12192002"/>
              <a:gd name="connsiteY1610" fmla="*/ 0 h 6858000"/>
              <a:gd name="connsiteX1611" fmla="*/ 1223408 w 12192002"/>
              <a:gd name="connsiteY1611" fmla="*/ 38996 h 6858000"/>
              <a:gd name="connsiteX1612" fmla="*/ 1339635 w 12192002"/>
              <a:gd name="connsiteY1612" fmla="*/ 365517 h 6858000"/>
              <a:gd name="connsiteX1613" fmla="*/ 1387469 w 12192002"/>
              <a:gd name="connsiteY1613" fmla="*/ 523079 h 6858000"/>
              <a:gd name="connsiteX1614" fmla="*/ 1452685 w 12192002"/>
              <a:gd name="connsiteY1614" fmla="*/ 699806 h 6858000"/>
              <a:gd name="connsiteX1615" fmla="*/ 1492092 w 12192002"/>
              <a:gd name="connsiteY1615" fmla="*/ 800424 h 6858000"/>
              <a:gd name="connsiteX1616" fmla="*/ 1455302 w 12192002"/>
              <a:gd name="connsiteY1616" fmla="*/ 632913 h 6858000"/>
              <a:gd name="connsiteX1617" fmla="*/ 1222336 w 12192002"/>
              <a:gd name="connsiteY1617" fmla="*/ 9480 h 6858000"/>
              <a:gd name="connsiteX1618" fmla="*/ 1214634 w 12192002"/>
              <a:gd name="connsiteY1618" fmla="*/ 0 h 6858000"/>
              <a:gd name="connsiteX1619" fmla="*/ 1289827 w 12192002"/>
              <a:gd name="connsiteY1619" fmla="*/ 0 h 6858000"/>
              <a:gd name="connsiteX1620" fmla="*/ 1321076 w 12192002"/>
              <a:gd name="connsiteY1620" fmla="*/ 59722 h 6858000"/>
              <a:gd name="connsiteX1621" fmla="*/ 1512579 w 12192002"/>
              <a:gd name="connsiteY1621" fmla="*/ 626441 h 6858000"/>
              <a:gd name="connsiteX1622" fmla="*/ 1506076 w 12192002"/>
              <a:gd name="connsiteY1622" fmla="*/ 1089289 h 6858000"/>
              <a:gd name="connsiteX1623" fmla="*/ 1486346 w 12192002"/>
              <a:gd name="connsiteY1623" fmla="*/ 1079919 h 6858000"/>
              <a:gd name="connsiteX1624" fmla="*/ 1070511 w 12192002"/>
              <a:gd name="connsiteY1624" fmla="*/ 48609 h 6858000"/>
              <a:gd name="connsiteX1625" fmla="*/ 43151 w 12192002"/>
              <a:gd name="connsiteY1625" fmla="*/ 0 h 6858000"/>
              <a:gd name="connsiteX1626" fmla="*/ 95283 w 12192002"/>
              <a:gd name="connsiteY1626" fmla="*/ 0 h 6858000"/>
              <a:gd name="connsiteX1627" fmla="*/ 300708 w 12192002"/>
              <a:gd name="connsiteY1627" fmla="*/ 154571 h 6858000"/>
              <a:gd name="connsiteX1628" fmla="*/ 530414 w 12192002"/>
              <a:gd name="connsiteY1628" fmla="*/ 354673 h 6858000"/>
              <a:gd name="connsiteX1629" fmla="*/ 333785 w 12192002"/>
              <a:gd name="connsiteY1629" fmla="*/ 161564 h 6858000"/>
              <a:gd name="connsiteX1630" fmla="*/ 147005 w 12192002"/>
              <a:gd name="connsiteY1630" fmla="*/ 0 h 6858000"/>
              <a:gd name="connsiteX1631" fmla="*/ 272509 w 12192002"/>
              <a:gd name="connsiteY1631" fmla="*/ 0 h 6858000"/>
              <a:gd name="connsiteX1632" fmla="*/ 326276 w 12192002"/>
              <a:gd name="connsiteY1632" fmla="*/ 45847 h 6858000"/>
              <a:gd name="connsiteX1633" fmla="*/ 823759 w 12192002"/>
              <a:gd name="connsiteY1633" fmla="*/ 574145 h 6858000"/>
              <a:gd name="connsiteX1634" fmla="*/ 811254 w 12192002"/>
              <a:gd name="connsiteY1634" fmla="*/ 665546 h 6858000"/>
              <a:gd name="connsiteX1635" fmla="*/ 154042 w 12192002"/>
              <a:gd name="connsiteY1635" fmla="*/ 261522 h 6858000"/>
              <a:gd name="connsiteX1636" fmla="*/ 13550 w 12192002"/>
              <a:gd name="connsiteY1636" fmla="*/ 158423 h 6858000"/>
              <a:gd name="connsiteX1637" fmla="*/ 0 w 12192002"/>
              <a:gd name="connsiteY1637" fmla="*/ 146618 h 6858000"/>
              <a:gd name="connsiteX1638" fmla="*/ 0 w 12192002"/>
              <a:gd name="connsiteY1638" fmla="*/ 59161 h 6858000"/>
              <a:gd name="connsiteX1639" fmla="*/ 45427 w 12192002"/>
              <a:gd name="connsiteY1639" fmla="*/ 101078 h 6858000"/>
              <a:gd name="connsiteX1640" fmla="*/ 630103 w 12192002"/>
              <a:gd name="connsiteY1640" fmla="*/ 485885 h 6858000"/>
              <a:gd name="connsiteX1641" fmla="*/ 532040 w 12192002"/>
              <a:gd name="connsiteY1641" fmla="*/ 399359 h 6858000"/>
              <a:gd name="connsiteX1642" fmla="*/ 517618 w 12192002"/>
              <a:gd name="connsiteY1642" fmla="*/ 385726 h 6858000"/>
              <a:gd name="connsiteX1643" fmla="*/ 285074 w 12192002"/>
              <a:gd name="connsiteY1643" fmla="*/ 18275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 ang="0">
                <a:pos x="connsiteX630" y="connsiteY630"/>
              </a:cxn>
              <a:cxn ang="0">
                <a:pos x="connsiteX631" y="connsiteY631"/>
              </a:cxn>
              <a:cxn ang="0">
                <a:pos x="connsiteX632" y="connsiteY632"/>
              </a:cxn>
              <a:cxn ang="0">
                <a:pos x="connsiteX633" y="connsiteY633"/>
              </a:cxn>
              <a:cxn ang="0">
                <a:pos x="connsiteX634" y="connsiteY634"/>
              </a:cxn>
              <a:cxn ang="0">
                <a:pos x="connsiteX635" y="connsiteY635"/>
              </a:cxn>
              <a:cxn ang="0">
                <a:pos x="connsiteX636" y="connsiteY636"/>
              </a:cxn>
              <a:cxn ang="0">
                <a:pos x="connsiteX637" y="connsiteY637"/>
              </a:cxn>
              <a:cxn ang="0">
                <a:pos x="connsiteX638" y="connsiteY638"/>
              </a:cxn>
              <a:cxn ang="0">
                <a:pos x="connsiteX639" y="connsiteY639"/>
              </a:cxn>
              <a:cxn ang="0">
                <a:pos x="connsiteX640" y="connsiteY640"/>
              </a:cxn>
              <a:cxn ang="0">
                <a:pos x="connsiteX641" y="connsiteY641"/>
              </a:cxn>
              <a:cxn ang="0">
                <a:pos x="connsiteX642" y="connsiteY642"/>
              </a:cxn>
              <a:cxn ang="0">
                <a:pos x="connsiteX643" y="connsiteY643"/>
              </a:cxn>
              <a:cxn ang="0">
                <a:pos x="connsiteX644" y="connsiteY644"/>
              </a:cxn>
              <a:cxn ang="0">
                <a:pos x="connsiteX645" y="connsiteY645"/>
              </a:cxn>
              <a:cxn ang="0">
                <a:pos x="connsiteX646" y="connsiteY646"/>
              </a:cxn>
              <a:cxn ang="0">
                <a:pos x="connsiteX647" y="connsiteY647"/>
              </a:cxn>
              <a:cxn ang="0">
                <a:pos x="connsiteX648" y="connsiteY648"/>
              </a:cxn>
              <a:cxn ang="0">
                <a:pos x="connsiteX649" y="connsiteY649"/>
              </a:cxn>
              <a:cxn ang="0">
                <a:pos x="connsiteX650" y="connsiteY650"/>
              </a:cxn>
              <a:cxn ang="0">
                <a:pos x="connsiteX651" y="connsiteY651"/>
              </a:cxn>
              <a:cxn ang="0">
                <a:pos x="connsiteX652" y="connsiteY652"/>
              </a:cxn>
              <a:cxn ang="0">
                <a:pos x="connsiteX653" y="connsiteY653"/>
              </a:cxn>
              <a:cxn ang="0">
                <a:pos x="connsiteX654" y="connsiteY654"/>
              </a:cxn>
              <a:cxn ang="0">
                <a:pos x="connsiteX655" y="connsiteY655"/>
              </a:cxn>
              <a:cxn ang="0">
                <a:pos x="connsiteX656" y="connsiteY656"/>
              </a:cxn>
              <a:cxn ang="0">
                <a:pos x="connsiteX657" y="connsiteY657"/>
              </a:cxn>
              <a:cxn ang="0">
                <a:pos x="connsiteX658" y="connsiteY658"/>
              </a:cxn>
              <a:cxn ang="0">
                <a:pos x="connsiteX659" y="connsiteY659"/>
              </a:cxn>
              <a:cxn ang="0">
                <a:pos x="connsiteX660" y="connsiteY660"/>
              </a:cxn>
              <a:cxn ang="0">
                <a:pos x="connsiteX661" y="connsiteY661"/>
              </a:cxn>
              <a:cxn ang="0">
                <a:pos x="connsiteX662" y="connsiteY662"/>
              </a:cxn>
              <a:cxn ang="0">
                <a:pos x="connsiteX663" y="connsiteY663"/>
              </a:cxn>
              <a:cxn ang="0">
                <a:pos x="connsiteX664" y="connsiteY664"/>
              </a:cxn>
              <a:cxn ang="0">
                <a:pos x="connsiteX665" y="connsiteY665"/>
              </a:cxn>
              <a:cxn ang="0">
                <a:pos x="connsiteX666" y="connsiteY666"/>
              </a:cxn>
              <a:cxn ang="0">
                <a:pos x="connsiteX667" y="connsiteY667"/>
              </a:cxn>
              <a:cxn ang="0">
                <a:pos x="connsiteX668" y="connsiteY668"/>
              </a:cxn>
              <a:cxn ang="0">
                <a:pos x="connsiteX669" y="connsiteY669"/>
              </a:cxn>
              <a:cxn ang="0">
                <a:pos x="connsiteX670" y="connsiteY670"/>
              </a:cxn>
              <a:cxn ang="0">
                <a:pos x="connsiteX671" y="connsiteY671"/>
              </a:cxn>
              <a:cxn ang="0">
                <a:pos x="connsiteX672" y="connsiteY672"/>
              </a:cxn>
              <a:cxn ang="0">
                <a:pos x="connsiteX673" y="connsiteY673"/>
              </a:cxn>
              <a:cxn ang="0">
                <a:pos x="connsiteX674" y="connsiteY674"/>
              </a:cxn>
              <a:cxn ang="0">
                <a:pos x="connsiteX675" y="connsiteY675"/>
              </a:cxn>
              <a:cxn ang="0">
                <a:pos x="connsiteX676" y="connsiteY676"/>
              </a:cxn>
              <a:cxn ang="0">
                <a:pos x="connsiteX677" y="connsiteY677"/>
              </a:cxn>
              <a:cxn ang="0">
                <a:pos x="connsiteX678" y="connsiteY678"/>
              </a:cxn>
              <a:cxn ang="0">
                <a:pos x="connsiteX679" y="connsiteY679"/>
              </a:cxn>
              <a:cxn ang="0">
                <a:pos x="connsiteX680" y="connsiteY680"/>
              </a:cxn>
              <a:cxn ang="0">
                <a:pos x="connsiteX681" y="connsiteY681"/>
              </a:cxn>
              <a:cxn ang="0">
                <a:pos x="connsiteX682" y="connsiteY682"/>
              </a:cxn>
              <a:cxn ang="0">
                <a:pos x="connsiteX683" y="connsiteY683"/>
              </a:cxn>
              <a:cxn ang="0">
                <a:pos x="connsiteX684" y="connsiteY684"/>
              </a:cxn>
              <a:cxn ang="0">
                <a:pos x="connsiteX685" y="connsiteY685"/>
              </a:cxn>
              <a:cxn ang="0">
                <a:pos x="connsiteX686" y="connsiteY686"/>
              </a:cxn>
              <a:cxn ang="0">
                <a:pos x="connsiteX687" y="connsiteY687"/>
              </a:cxn>
              <a:cxn ang="0">
                <a:pos x="connsiteX688" y="connsiteY688"/>
              </a:cxn>
              <a:cxn ang="0">
                <a:pos x="connsiteX689" y="connsiteY689"/>
              </a:cxn>
              <a:cxn ang="0">
                <a:pos x="connsiteX690" y="connsiteY690"/>
              </a:cxn>
              <a:cxn ang="0">
                <a:pos x="connsiteX691" y="connsiteY691"/>
              </a:cxn>
              <a:cxn ang="0">
                <a:pos x="connsiteX692" y="connsiteY692"/>
              </a:cxn>
              <a:cxn ang="0">
                <a:pos x="connsiteX693" y="connsiteY693"/>
              </a:cxn>
              <a:cxn ang="0">
                <a:pos x="connsiteX694" y="connsiteY694"/>
              </a:cxn>
              <a:cxn ang="0">
                <a:pos x="connsiteX695" y="connsiteY695"/>
              </a:cxn>
              <a:cxn ang="0">
                <a:pos x="connsiteX696" y="connsiteY696"/>
              </a:cxn>
              <a:cxn ang="0">
                <a:pos x="connsiteX697" y="connsiteY697"/>
              </a:cxn>
              <a:cxn ang="0">
                <a:pos x="connsiteX698" y="connsiteY698"/>
              </a:cxn>
              <a:cxn ang="0">
                <a:pos x="connsiteX699" y="connsiteY699"/>
              </a:cxn>
              <a:cxn ang="0">
                <a:pos x="connsiteX700" y="connsiteY700"/>
              </a:cxn>
              <a:cxn ang="0">
                <a:pos x="connsiteX701" y="connsiteY701"/>
              </a:cxn>
              <a:cxn ang="0">
                <a:pos x="connsiteX702" y="connsiteY702"/>
              </a:cxn>
              <a:cxn ang="0">
                <a:pos x="connsiteX703" y="connsiteY703"/>
              </a:cxn>
              <a:cxn ang="0">
                <a:pos x="connsiteX704" y="connsiteY704"/>
              </a:cxn>
              <a:cxn ang="0">
                <a:pos x="connsiteX705" y="connsiteY705"/>
              </a:cxn>
              <a:cxn ang="0">
                <a:pos x="connsiteX706" y="connsiteY706"/>
              </a:cxn>
              <a:cxn ang="0">
                <a:pos x="connsiteX707" y="connsiteY707"/>
              </a:cxn>
              <a:cxn ang="0">
                <a:pos x="connsiteX708" y="connsiteY708"/>
              </a:cxn>
              <a:cxn ang="0">
                <a:pos x="connsiteX709" y="connsiteY709"/>
              </a:cxn>
              <a:cxn ang="0">
                <a:pos x="connsiteX710" y="connsiteY710"/>
              </a:cxn>
              <a:cxn ang="0">
                <a:pos x="connsiteX711" y="connsiteY711"/>
              </a:cxn>
              <a:cxn ang="0">
                <a:pos x="connsiteX712" y="connsiteY712"/>
              </a:cxn>
              <a:cxn ang="0">
                <a:pos x="connsiteX713" y="connsiteY713"/>
              </a:cxn>
              <a:cxn ang="0">
                <a:pos x="connsiteX714" y="connsiteY714"/>
              </a:cxn>
              <a:cxn ang="0">
                <a:pos x="connsiteX715" y="connsiteY715"/>
              </a:cxn>
              <a:cxn ang="0">
                <a:pos x="connsiteX716" y="connsiteY716"/>
              </a:cxn>
              <a:cxn ang="0">
                <a:pos x="connsiteX717" y="connsiteY717"/>
              </a:cxn>
              <a:cxn ang="0">
                <a:pos x="connsiteX718" y="connsiteY718"/>
              </a:cxn>
              <a:cxn ang="0">
                <a:pos x="connsiteX719" y="connsiteY719"/>
              </a:cxn>
              <a:cxn ang="0">
                <a:pos x="connsiteX720" y="connsiteY720"/>
              </a:cxn>
              <a:cxn ang="0">
                <a:pos x="connsiteX721" y="connsiteY721"/>
              </a:cxn>
              <a:cxn ang="0">
                <a:pos x="connsiteX722" y="connsiteY722"/>
              </a:cxn>
              <a:cxn ang="0">
                <a:pos x="connsiteX723" y="connsiteY723"/>
              </a:cxn>
              <a:cxn ang="0">
                <a:pos x="connsiteX724" y="connsiteY724"/>
              </a:cxn>
              <a:cxn ang="0">
                <a:pos x="connsiteX725" y="connsiteY725"/>
              </a:cxn>
              <a:cxn ang="0">
                <a:pos x="connsiteX726" y="connsiteY726"/>
              </a:cxn>
              <a:cxn ang="0">
                <a:pos x="connsiteX727" y="connsiteY727"/>
              </a:cxn>
              <a:cxn ang="0">
                <a:pos x="connsiteX728" y="connsiteY728"/>
              </a:cxn>
              <a:cxn ang="0">
                <a:pos x="connsiteX729" y="connsiteY729"/>
              </a:cxn>
              <a:cxn ang="0">
                <a:pos x="connsiteX730" y="connsiteY730"/>
              </a:cxn>
              <a:cxn ang="0">
                <a:pos x="connsiteX731" y="connsiteY731"/>
              </a:cxn>
              <a:cxn ang="0">
                <a:pos x="connsiteX732" y="connsiteY732"/>
              </a:cxn>
              <a:cxn ang="0">
                <a:pos x="connsiteX733" y="connsiteY733"/>
              </a:cxn>
              <a:cxn ang="0">
                <a:pos x="connsiteX734" y="connsiteY734"/>
              </a:cxn>
              <a:cxn ang="0">
                <a:pos x="connsiteX735" y="connsiteY735"/>
              </a:cxn>
              <a:cxn ang="0">
                <a:pos x="connsiteX736" y="connsiteY736"/>
              </a:cxn>
              <a:cxn ang="0">
                <a:pos x="connsiteX737" y="connsiteY737"/>
              </a:cxn>
              <a:cxn ang="0">
                <a:pos x="connsiteX738" y="connsiteY738"/>
              </a:cxn>
              <a:cxn ang="0">
                <a:pos x="connsiteX739" y="connsiteY739"/>
              </a:cxn>
              <a:cxn ang="0">
                <a:pos x="connsiteX740" y="connsiteY740"/>
              </a:cxn>
              <a:cxn ang="0">
                <a:pos x="connsiteX741" y="connsiteY741"/>
              </a:cxn>
              <a:cxn ang="0">
                <a:pos x="connsiteX742" y="connsiteY742"/>
              </a:cxn>
              <a:cxn ang="0">
                <a:pos x="connsiteX743" y="connsiteY743"/>
              </a:cxn>
              <a:cxn ang="0">
                <a:pos x="connsiteX744" y="connsiteY744"/>
              </a:cxn>
              <a:cxn ang="0">
                <a:pos x="connsiteX745" y="connsiteY745"/>
              </a:cxn>
              <a:cxn ang="0">
                <a:pos x="connsiteX746" y="connsiteY746"/>
              </a:cxn>
              <a:cxn ang="0">
                <a:pos x="connsiteX747" y="connsiteY747"/>
              </a:cxn>
              <a:cxn ang="0">
                <a:pos x="connsiteX748" y="connsiteY748"/>
              </a:cxn>
              <a:cxn ang="0">
                <a:pos x="connsiteX749" y="connsiteY749"/>
              </a:cxn>
              <a:cxn ang="0">
                <a:pos x="connsiteX750" y="connsiteY750"/>
              </a:cxn>
              <a:cxn ang="0">
                <a:pos x="connsiteX751" y="connsiteY751"/>
              </a:cxn>
              <a:cxn ang="0">
                <a:pos x="connsiteX752" y="connsiteY752"/>
              </a:cxn>
              <a:cxn ang="0">
                <a:pos x="connsiteX753" y="connsiteY753"/>
              </a:cxn>
              <a:cxn ang="0">
                <a:pos x="connsiteX754" y="connsiteY754"/>
              </a:cxn>
              <a:cxn ang="0">
                <a:pos x="connsiteX755" y="connsiteY755"/>
              </a:cxn>
              <a:cxn ang="0">
                <a:pos x="connsiteX756" y="connsiteY756"/>
              </a:cxn>
              <a:cxn ang="0">
                <a:pos x="connsiteX757" y="connsiteY757"/>
              </a:cxn>
              <a:cxn ang="0">
                <a:pos x="connsiteX758" y="connsiteY758"/>
              </a:cxn>
              <a:cxn ang="0">
                <a:pos x="connsiteX759" y="connsiteY759"/>
              </a:cxn>
              <a:cxn ang="0">
                <a:pos x="connsiteX760" y="connsiteY760"/>
              </a:cxn>
              <a:cxn ang="0">
                <a:pos x="connsiteX761" y="connsiteY761"/>
              </a:cxn>
              <a:cxn ang="0">
                <a:pos x="connsiteX762" y="connsiteY762"/>
              </a:cxn>
              <a:cxn ang="0">
                <a:pos x="connsiteX763" y="connsiteY763"/>
              </a:cxn>
              <a:cxn ang="0">
                <a:pos x="connsiteX764" y="connsiteY764"/>
              </a:cxn>
              <a:cxn ang="0">
                <a:pos x="connsiteX765" y="connsiteY765"/>
              </a:cxn>
              <a:cxn ang="0">
                <a:pos x="connsiteX766" y="connsiteY766"/>
              </a:cxn>
              <a:cxn ang="0">
                <a:pos x="connsiteX767" y="connsiteY767"/>
              </a:cxn>
              <a:cxn ang="0">
                <a:pos x="connsiteX768" y="connsiteY768"/>
              </a:cxn>
              <a:cxn ang="0">
                <a:pos x="connsiteX769" y="connsiteY769"/>
              </a:cxn>
              <a:cxn ang="0">
                <a:pos x="connsiteX770" y="connsiteY770"/>
              </a:cxn>
              <a:cxn ang="0">
                <a:pos x="connsiteX771" y="connsiteY771"/>
              </a:cxn>
              <a:cxn ang="0">
                <a:pos x="connsiteX772" y="connsiteY772"/>
              </a:cxn>
              <a:cxn ang="0">
                <a:pos x="connsiteX773" y="connsiteY773"/>
              </a:cxn>
              <a:cxn ang="0">
                <a:pos x="connsiteX774" y="connsiteY774"/>
              </a:cxn>
              <a:cxn ang="0">
                <a:pos x="connsiteX775" y="connsiteY775"/>
              </a:cxn>
              <a:cxn ang="0">
                <a:pos x="connsiteX776" y="connsiteY776"/>
              </a:cxn>
              <a:cxn ang="0">
                <a:pos x="connsiteX777" y="connsiteY777"/>
              </a:cxn>
              <a:cxn ang="0">
                <a:pos x="connsiteX778" y="connsiteY778"/>
              </a:cxn>
              <a:cxn ang="0">
                <a:pos x="connsiteX779" y="connsiteY779"/>
              </a:cxn>
              <a:cxn ang="0">
                <a:pos x="connsiteX780" y="connsiteY780"/>
              </a:cxn>
              <a:cxn ang="0">
                <a:pos x="connsiteX781" y="connsiteY781"/>
              </a:cxn>
              <a:cxn ang="0">
                <a:pos x="connsiteX782" y="connsiteY782"/>
              </a:cxn>
              <a:cxn ang="0">
                <a:pos x="connsiteX783" y="connsiteY783"/>
              </a:cxn>
              <a:cxn ang="0">
                <a:pos x="connsiteX784" y="connsiteY784"/>
              </a:cxn>
              <a:cxn ang="0">
                <a:pos x="connsiteX785" y="connsiteY785"/>
              </a:cxn>
              <a:cxn ang="0">
                <a:pos x="connsiteX786" y="connsiteY786"/>
              </a:cxn>
              <a:cxn ang="0">
                <a:pos x="connsiteX787" y="connsiteY787"/>
              </a:cxn>
              <a:cxn ang="0">
                <a:pos x="connsiteX788" y="connsiteY788"/>
              </a:cxn>
              <a:cxn ang="0">
                <a:pos x="connsiteX789" y="connsiteY789"/>
              </a:cxn>
              <a:cxn ang="0">
                <a:pos x="connsiteX790" y="connsiteY790"/>
              </a:cxn>
              <a:cxn ang="0">
                <a:pos x="connsiteX791" y="connsiteY791"/>
              </a:cxn>
              <a:cxn ang="0">
                <a:pos x="connsiteX792" y="connsiteY792"/>
              </a:cxn>
              <a:cxn ang="0">
                <a:pos x="connsiteX793" y="connsiteY793"/>
              </a:cxn>
              <a:cxn ang="0">
                <a:pos x="connsiteX794" y="connsiteY794"/>
              </a:cxn>
              <a:cxn ang="0">
                <a:pos x="connsiteX795" y="connsiteY795"/>
              </a:cxn>
              <a:cxn ang="0">
                <a:pos x="connsiteX796" y="connsiteY796"/>
              </a:cxn>
              <a:cxn ang="0">
                <a:pos x="connsiteX797" y="connsiteY797"/>
              </a:cxn>
              <a:cxn ang="0">
                <a:pos x="connsiteX798" y="connsiteY798"/>
              </a:cxn>
              <a:cxn ang="0">
                <a:pos x="connsiteX799" y="connsiteY799"/>
              </a:cxn>
              <a:cxn ang="0">
                <a:pos x="connsiteX800" y="connsiteY800"/>
              </a:cxn>
              <a:cxn ang="0">
                <a:pos x="connsiteX801" y="connsiteY801"/>
              </a:cxn>
              <a:cxn ang="0">
                <a:pos x="connsiteX802" y="connsiteY802"/>
              </a:cxn>
              <a:cxn ang="0">
                <a:pos x="connsiteX803" y="connsiteY803"/>
              </a:cxn>
              <a:cxn ang="0">
                <a:pos x="connsiteX804" y="connsiteY804"/>
              </a:cxn>
              <a:cxn ang="0">
                <a:pos x="connsiteX805" y="connsiteY805"/>
              </a:cxn>
              <a:cxn ang="0">
                <a:pos x="connsiteX806" y="connsiteY806"/>
              </a:cxn>
              <a:cxn ang="0">
                <a:pos x="connsiteX807" y="connsiteY807"/>
              </a:cxn>
              <a:cxn ang="0">
                <a:pos x="connsiteX808" y="connsiteY808"/>
              </a:cxn>
              <a:cxn ang="0">
                <a:pos x="connsiteX809" y="connsiteY809"/>
              </a:cxn>
              <a:cxn ang="0">
                <a:pos x="connsiteX810" y="connsiteY810"/>
              </a:cxn>
              <a:cxn ang="0">
                <a:pos x="connsiteX811" y="connsiteY811"/>
              </a:cxn>
              <a:cxn ang="0">
                <a:pos x="connsiteX812" y="connsiteY812"/>
              </a:cxn>
              <a:cxn ang="0">
                <a:pos x="connsiteX813" y="connsiteY813"/>
              </a:cxn>
              <a:cxn ang="0">
                <a:pos x="connsiteX814" y="connsiteY814"/>
              </a:cxn>
              <a:cxn ang="0">
                <a:pos x="connsiteX815" y="connsiteY815"/>
              </a:cxn>
              <a:cxn ang="0">
                <a:pos x="connsiteX816" y="connsiteY816"/>
              </a:cxn>
              <a:cxn ang="0">
                <a:pos x="connsiteX817" y="connsiteY817"/>
              </a:cxn>
              <a:cxn ang="0">
                <a:pos x="connsiteX818" y="connsiteY818"/>
              </a:cxn>
              <a:cxn ang="0">
                <a:pos x="connsiteX819" y="connsiteY819"/>
              </a:cxn>
              <a:cxn ang="0">
                <a:pos x="connsiteX820" y="connsiteY820"/>
              </a:cxn>
              <a:cxn ang="0">
                <a:pos x="connsiteX821" y="connsiteY821"/>
              </a:cxn>
              <a:cxn ang="0">
                <a:pos x="connsiteX822" y="connsiteY822"/>
              </a:cxn>
              <a:cxn ang="0">
                <a:pos x="connsiteX823" y="connsiteY823"/>
              </a:cxn>
              <a:cxn ang="0">
                <a:pos x="connsiteX824" y="connsiteY824"/>
              </a:cxn>
              <a:cxn ang="0">
                <a:pos x="connsiteX825" y="connsiteY825"/>
              </a:cxn>
              <a:cxn ang="0">
                <a:pos x="connsiteX826" y="connsiteY826"/>
              </a:cxn>
              <a:cxn ang="0">
                <a:pos x="connsiteX827" y="connsiteY827"/>
              </a:cxn>
              <a:cxn ang="0">
                <a:pos x="connsiteX828" y="connsiteY828"/>
              </a:cxn>
              <a:cxn ang="0">
                <a:pos x="connsiteX829" y="connsiteY829"/>
              </a:cxn>
              <a:cxn ang="0">
                <a:pos x="connsiteX830" y="connsiteY830"/>
              </a:cxn>
              <a:cxn ang="0">
                <a:pos x="connsiteX831" y="connsiteY831"/>
              </a:cxn>
              <a:cxn ang="0">
                <a:pos x="connsiteX832" y="connsiteY832"/>
              </a:cxn>
              <a:cxn ang="0">
                <a:pos x="connsiteX833" y="connsiteY833"/>
              </a:cxn>
              <a:cxn ang="0">
                <a:pos x="connsiteX834" y="connsiteY834"/>
              </a:cxn>
              <a:cxn ang="0">
                <a:pos x="connsiteX835" y="connsiteY835"/>
              </a:cxn>
              <a:cxn ang="0">
                <a:pos x="connsiteX836" y="connsiteY836"/>
              </a:cxn>
              <a:cxn ang="0">
                <a:pos x="connsiteX837" y="connsiteY837"/>
              </a:cxn>
              <a:cxn ang="0">
                <a:pos x="connsiteX838" y="connsiteY838"/>
              </a:cxn>
              <a:cxn ang="0">
                <a:pos x="connsiteX839" y="connsiteY839"/>
              </a:cxn>
              <a:cxn ang="0">
                <a:pos x="connsiteX840" y="connsiteY840"/>
              </a:cxn>
              <a:cxn ang="0">
                <a:pos x="connsiteX841" y="connsiteY841"/>
              </a:cxn>
              <a:cxn ang="0">
                <a:pos x="connsiteX842" y="connsiteY842"/>
              </a:cxn>
              <a:cxn ang="0">
                <a:pos x="connsiteX843" y="connsiteY843"/>
              </a:cxn>
              <a:cxn ang="0">
                <a:pos x="connsiteX844" y="connsiteY844"/>
              </a:cxn>
              <a:cxn ang="0">
                <a:pos x="connsiteX845" y="connsiteY845"/>
              </a:cxn>
              <a:cxn ang="0">
                <a:pos x="connsiteX846" y="connsiteY846"/>
              </a:cxn>
              <a:cxn ang="0">
                <a:pos x="connsiteX847" y="connsiteY847"/>
              </a:cxn>
              <a:cxn ang="0">
                <a:pos x="connsiteX848" y="connsiteY848"/>
              </a:cxn>
              <a:cxn ang="0">
                <a:pos x="connsiteX849" y="connsiteY849"/>
              </a:cxn>
              <a:cxn ang="0">
                <a:pos x="connsiteX850" y="connsiteY850"/>
              </a:cxn>
              <a:cxn ang="0">
                <a:pos x="connsiteX851" y="connsiteY851"/>
              </a:cxn>
              <a:cxn ang="0">
                <a:pos x="connsiteX852" y="connsiteY852"/>
              </a:cxn>
              <a:cxn ang="0">
                <a:pos x="connsiteX853" y="connsiteY853"/>
              </a:cxn>
              <a:cxn ang="0">
                <a:pos x="connsiteX854" y="connsiteY854"/>
              </a:cxn>
              <a:cxn ang="0">
                <a:pos x="connsiteX855" y="connsiteY855"/>
              </a:cxn>
              <a:cxn ang="0">
                <a:pos x="connsiteX856" y="connsiteY856"/>
              </a:cxn>
              <a:cxn ang="0">
                <a:pos x="connsiteX857" y="connsiteY857"/>
              </a:cxn>
              <a:cxn ang="0">
                <a:pos x="connsiteX858" y="connsiteY858"/>
              </a:cxn>
              <a:cxn ang="0">
                <a:pos x="connsiteX859" y="connsiteY859"/>
              </a:cxn>
              <a:cxn ang="0">
                <a:pos x="connsiteX860" y="connsiteY860"/>
              </a:cxn>
              <a:cxn ang="0">
                <a:pos x="connsiteX861" y="connsiteY861"/>
              </a:cxn>
              <a:cxn ang="0">
                <a:pos x="connsiteX862" y="connsiteY862"/>
              </a:cxn>
              <a:cxn ang="0">
                <a:pos x="connsiteX863" y="connsiteY863"/>
              </a:cxn>
              <a:cxn ang="0">
                <a:pos x="connsiteX864" y="connsiteY864"/>
              </a:cxn>
              <a:cxn ang="0">
                <a:pos x="connsiteX865" y="connsiteY865"/>
              </a:cxn>
              <a:cxn ang="0">
                <a:pos x="connsiteX866" y="connsiteY866"/>
              </a:cxn>
              <a:cxn ang="0">
                <a:pos x="connsiteX867" y="connsiteY867"/>
              </a:cxn>
              <a:cxn ang="0">
                <a:pos x="connsiteX868" y="connsiteY868"/>
              </a:cxn>
              <a:cxn ang="0">
                <a:pos x="connsiteX869" y="connsiteY869"/>
              </a:cxn>
              <a:cxn ang="0">
                <a:pos x="connsiteX870" y="connsiteY870"/>
              </a:cxn>
              <a:cxn ang="0">
                <a:pos x="connsiteX871" y="connsiteY871"/>
              </a:cxn>
              <a:cxn ang="0">
                <a:pos x="connsiteX872" y="connsiteY872"/>
              </a:cxn>
              <a:cxn ang="0">
                <a:pos x="connsiteX873" y="connsiteY873"/>
              </a:cxn>
              <a:cxn ang="0">
                <a:pos x="connsiteX874" y="connsiteY874"/>
              </a:cxn>
              <a:cxn ang="0">
                <a:pos x="connsiteX875" y="connsiteY875"/>
              </a:cxn>
              <a:cxn ang="0">
                <a:pos x="connsiteX876" y="connsiteY876"/>
              </a:cxn>
              <a:cxn ang="0">
                <a:pos x="connsiteX877" y="connsiteY877"/>
              </a:cxn>
              <a:cxn ang="0">
                <a:pos x="connsiteX878" y="connsiteY878"/>
              </a:cxn>
              <a:cxn ang="0">
                <a:pos x="connsiteX879" y="connsiteY879"/>
              </a:cxn>
              <a:cxn ang="0">
                <a:pos x="connsiteX880" y="connsiteY880"/>
              </a:cxn>
              <a:cxn ang="0">
                <a:pos x="connsiteX881" y="connsiteY881"/>
              </a:cxn>
              <a:cxn ang="0">
                <a:pos x="connsiteX882" y="connsiteY882"/>
              </a:cxn>
              <a:cxn ang="0">
                <a:pos x="connsiteX883" y="connsiteY883"/>
              </a:cxn>
              <a:cxn ang="0">
                <a:pos x="connsiteX884" y="connsiteY884"/>
              </a:cxn>
              <a:cxn ang="0">
                <a:pos x="connsiteX885" y="connsiteY885"/>
              </a:cxn>
              <a:cxn ang="0">
                <a:pos x="connsiteX886" y="connsiteY886"/>
              </a:cxn>
              <a:cxn ang="0">
                <a:pos x="connsiteX887" y="connsiteY887"/>
              </a:cxn>
              <a:cxn ang="0">
                <a:pos x="connsiteX888" y="connsiteY888"/>
              </a:cxn>
              <a:cxn ang="0">
                <a:pos x="connsiteX889" y="connsiteY889"/>
              </a:cxn>
              <a:cxn ang="0">
                <a:pos x="connsiteX890" y="connsiteY890"/>
              </a:cxn>
              <a:cxn ang="0">
                <a:pos x="connsiteX891" y="connsiteY891"/>
              </a:cxn>
              <a:cxn ang="0">
                <a:pos x="connsiteX892" y="connsiteY892"/>
              </a:cxn>
              <a:cxn ang="0">
                <a:pos x="connsiteX893" y="connsiteY893"/>
              </a:cxn>
              <a:cxn ang="0">
                <a:pos x="connsiteX894" y="connsiteY894"/>
              </a:cxn>
              <a:cxn ang="0">
                <a:pos x="connsiteX895" y="connsiteY895"/>
              </a:cxn>
              <a:cxn ang="0">
                <a:pos x="connsiteX896" y="connsiteY896"/>
              </a:cxn>
              <a:cxn ang="0">
                <a:pos x="connsiteX897" y="connsiteY897"/>
              </a:cxn>
              <a:cxn ang="0">
                <a:pos x="connsiteX898" y="connsiteY898"/>
              </a:cxn>
              <a:cxn ang="0">
                <a:pos x="connsiteX899" y="connsiteY899"/>
              </a:cxn>
              <a:cxn ang="0">
                <a:pos x="connsiteX900" y="connsiteY900"/>
              </a:cxn>
              <a:cxn ang="0">
                <a:pos x="connsiteX901" y="connsiteY901"/>
              </a:cxn>
              <a:cxn ang="0">
                <a:pos x="connsiteX902" y="connsiteY902"/>
              </a:cxn>
              <a:cxn ang="0">
                <a:pos x="connsiteX903" y="connsiteY903"/>
              </a:cxn>
              <a:cxn ang="0">
                <a:pos x="connsiteX904" y="connsiteY904"/>
              </a:cxn>
              <a:cxn ang="0">
                <a:pos x="connsiteX905" y="connsiteY905"/>
              </a:cxn>
              <a:cxn ang="0">
                <a:pos x="connsiteX906" y="connsiteY906"/>
              </a:cxn>
              <a:cxn ang="0">
                <a:pos x="connsiteX907" y="connsiteY907"/>
              </a:cxn>
              <a:cxn ang="0">
                <a:pos x="connsiteX908" y="connsiteY908"/>
              </a:cxn>
              <a:cxn ang="0">
                <a:pos x="connsiteX909" y="connsiteY909"/>
              </a:cxn>
              <a:cxn ang="0">
                <a:pos x="connsiteX910" y="connsiteY910"/>
              </a:cxn>
              <a:cxn ang="0">
                <a:pos x="connsiteX911" y="connsiteY911"/>
              </a:cxn>
              <a:cxn ang="0">
                <a:pos x="connsiteX912" y="connsiteY912"/>
              </a:cxn>
              <a:cxn ang="0">
                <a:pos x="connsiteX913" y="connsiteY913"/>
              </a:cxn>
              <a:cxn ang="0">
                <a:pos x="connsiteX914" y="connsiteY914"/>
              </a:cxn>
              <a:cxn ang="0">
                <a:pos x="connsiteX915" y="connsiteY915"/>
              </a:cxn>
              <a:cxn ang="0">
                <a:pos x="connsiteX916" y="connsiteY916"/>
              </a:cxn>
              <a:cxn ang="0">
                <a:pos x="connsiteX917" y="connsiteY917"/>
              </a:cxn>
              <a:cxn ang="0">
                <a:pos x="connsiteX918" y="connsiteY918"/>
              </a:cxn>
              <a:cxn ang="0">
                <a:pos x="connsiteX919" y="connsiteY919"/>
              </a:cxn>
              <a:cxn ang="0">
                <a:pos x="connsiteX920" y="connsiteY920"/>
              </a:cxn>
              <a:cxn ang="0">
                <a:pos x="connsiteX921" y="connsiteY921"/>
              </a:cxn>
              <a:cxn ang="0">
                <a:pos x="connsiteX922" y="connsiteY922"/>
              </a:cxn>
              <a:cxn ang="0">
                <a:pos x="connsiteX923" y="connsiteY923"/>
              </a:cxn>
              <a:cxn ang="0">
                <a:pos x="connsiteX924" y="connsiteY924"/>
              </a:cxn>
              <a:cxn ang="0">
                <a:pos x="connsiteX925" y="connsiteY925"/>
              </a:cxn>
              <a:cxn ang="0">
                <a:pos x="connsiteX926" y="connsiteY926"/>
              </a:cxn>
              <a:cxn ang="0">
                <a:pos x="connsiteX927" y="connsiteY927"/>
              </a:cxn>
              <a:cxn ang="0">
                <a:pos x="connsiteX928" y="connsiteY928"/>
              </a:cxn>
              <a:cxn ang="0">
                <a:pos x="connsiteX929" y="connsiteY929"/>
              </a:cxn>
              <a:cxn ang="0">
                <a:pos x="connsiteX930" y="connsiteY930"/>
              </a:cxn>
              <a:cxn ang="0">
                <a:pos x="connsiteX931" y="connsiteY931"/>
              </a:cxn>
              <a:cxn ang="0">
                <a:pos x="connsiteX932" y="connsiteY932"/>
              </a:cxn>
              <a:cxn ang="0">
                <a:pos x="connsiteX933" y="connsiteY933"/>
              </a:cxn>
              <a:cxn ang="0">
                <a:pos x="connsiteX934" y="connsiteY934"/>
              </a:cxn>
              <a:cxn ang="0">
                <a:pos x="connsiteX935" y="connsiteY935"/>
              </a:cxn>
              <a:cxn ang="0">
                <a:pos x="connsiteX936" y="connsiteY936"/>
              </a:cxn>
              <a:cxn ang="0">
                <a:pos x="connsiteX937" y="connsiteY937"/>
              </a:cxn>
              <a:cxn ang="0">
                <a:pos x="connsiteX938" y="connsiteY938"/>
              </a:cxn>
              <a:cxn ang="0">
                <a:pos x="connsiteX939" y="connsiteY939"/>
              </a:cxn>
              <a:cxn ang="0">
                <a:pos x="connsiteX940" y="connsiteY940"/>
              </a:cxn>
              <a:cxn ang="0">
                <a:pos x="connsiteX941" y="connsiteY941"/>
              </a:cxn>
              <a:cxn ang="0">
                <a:pos x="connsiteX942" y="connsiteY942"/>
              </a:cxn>
              <a:cxn ang="0">
                <a:pos x="connsiteX943" y="connsiteY943"/>
              </a:cxn>
              <a:cxn ang="0">
                <a:pos x="connsiteX944" y="connsiteY944"/>
              </a:cxn>
              <a:cxn ang="0">
                <a:pos x="connsiteX945" y="connsiteY945"/>
              </a:cxn>
              <a:cxn ang="0">
                <a:pos x="connsiteX946" y="connsiteY946"/>
              </a:cxn>
              <a:cxn ang="0">
                <a:pos x="connsiteX947" y="connsiteY947"/>
              </a:cxn>
              <a:cxn ang="0">
                <a:pos x="connsiteX948" y="connsiteY948"/>
              </a:cxn>
              <a:cxn ang="0">
                <a:pos x="connsiteX949" y="connsiteY949"/>
              </a:cxn>
              <a:cxn ang="0">
                <a:pos x="connsiteX950" y="connsiteY950"/>
              </a:cxn>
              <a:cxn ang="0">
                <a:pos x="connsiteX951" y="connsiteY951"/>
              </a:cxn>
              <a:cxn ang="0">
                <a:pos x="connsiteX952" y="connsiteY952"/>
              </a:cxn>
              <a:cxn ang="0">
                <a:pos x="connsiteX953" y="connsiteY953"/>
              </a:cxn>
              <a:cxn ang="0">
                <a:pos x="connsiteX954" y="connsiteY954"/>
              </a:cxn>
              <a:cxn ang="0">
                <a:pos x="connsiteX955" y="connsiteY955"/>
              </a:cxn>
              <a:cxn ang="0">
                <a:pos x="connsiteX956" y="connsiteY956"/>
              </a:cxn>
              <a:cxn ang="0">
                <a:pos x="connsiteX957" y="connsiteY957"/>
              </a:cxn>
              <a:cxn ang="0">
                <a:pos x="connsiteX958" y="connsiteY958"/>
              </a:cxn>
              <a:cxn ang="0">
                <a:pos x="connsiteX959" y="connsiteY959"/>
              </a:cxn>
              <a:cxn ang="0">
                <a:pos x="connsiteX960" y="connsiteY960"/>
              </a:cxn>
              <a:cxn ang="0">
                <a:pos x="connsiteX961" y="connsiteY961"/>
              </a:cxn>
              <a:cxn ang="0">
                <a:pos x="connsiteX962" y="connsiteY962"/>
              </a:cxn>
              <a:cxn ang="0">
                <a:pos x="connsiteX963" y="connsiteY963"/>
              </a:cxn>
              <a:cxn ang="0">
                <a:pos x="connsiteX964" y="connsiteY964"/>
              </a:cxn>
              <a:cxn ang="0">
                <a:pos x="connsiteX965" y="connsiteY965"/>
              </a:cxn>
              <a:cxn ang="0">
                <a:pos x="connsiteX966" y="connsiteY966"/>
              </a:cxn>
              <a:cxn ang="0">
                <a:pos x="connsiteX967" y="connsiteY967"/>
              </a:cxn>
              <a:cxn ang="0">
                <a:pos x="connsiteX968" y="connsiteY968"/>
              </a:cxn>
              <a:cxn ang="0">
                <a:pos x="connsiteX969" y="connsiteY969"/>
              </a:cxn>
              <a:cxn ang="0">
                <a:pos x="connsiteX970" y="connsiteY970"/>
              </a:cxn>
              <a:cxn ang="0">
                <a:pos x="connsiteX971" y="connsiteY971"/>
              </a:cxn>
              <a:cxn ang="0">
                <a:pos x="connsiteX972" y="connsiteY972"/>
              </a:cxn>
              <a:cxn ang="0">
                <a:pos x="connsiteX973" y="connsiteY973"/>
              </a:cxn>
              <a:cxn ang="0">
                <a:pos x="connsiteX974" y="connsiteY974"/>
              </a:cxn>
              <a:cxn ang="0">
                <a:pos x="connsiteX975" y="connsiteY975"/>
              </a:cxn>
              <a:cxn ang="0">
                <a:pos x="connsiteX976" y="connsiteY976"/>
              </a:cxn>
              <a:cxn ang="0">
                <a:pos x="connsiteX977" y="connsiteY977"/>
              </a:cxn>
              <a:cxn ang="0">
                <a:pos x="connsiteX978" y="connsiteY978"/>
              </a:cxn>
              <a:cxn ang="0">
                <a:pos x="connsiteX979" y="connsiteY979"/>
              </a:cxn>
              <a:cxn ang="0">
                <a:pos x="connsiteX980" y="connsiteY980"/>
              </a:cxn>
              <a:cxn ang="0">
                <a:pos x="connsiteX981" y="connsiteY981"/>
              </a:cxn>
              <a:cxn ang="0">
                <a:pos x="connsiteX982" y="connsiteY982"/>
              </a:cxn>
              <a:cxn ang="0">
                <a:pos x="connsiteX983" y="connsiteY983"/>
              </a:cxn>
              <a:cxn ang="0">
                <a:pos x="connsiteX984" y="connsiteY984"/>
              </a:cxn>
              <a:cxn ang="0">
                <a:pos x="connsiteX985" y="connsiteY985"/>
              </a:cxn>
              <a:cxn ang="0">
                <a:pos x="connsiteX986" y="connsiteY986"/>
              </a:cxn>
              <a:cxn ang="0">
                <a:pos x="connsiteX987" y="connsiteY987"/>
              </a:cxn>
              <a:cxn ang="0">
                <a:pos x="connsiteX988" y="connsiteY988"/>
              </a:cxn>
              <a:cxn ang="0">
                <a:pos x="connsiteX989" y="connsiteY989"/>
              </a:cxn>
              <a:cxn ang="0">
                <a:pos x="connsiteX990" y="connsiteY990"/>
              </a:cxn>
              <a:cxn ang="0">
                <a:pos x="connsiteX991" y="connsiteY991"/>
              </a:cxn>
              <a:cxn ang="0">
                <a:pos x="connsiteX992" y="connsiteY992"/>
              </a:cxn>
              <a:cxn ang="0">
                <a:pos x="connsiteX993" y="connsiteY993"/>
              </a:cxn>
              <a:cxn ang="0">
                <a:pos x="connsiteX994" y="connsiteY994"/>
              </a:cxn>
              <a:cxn ang="0">
                <a:pos x="connsiteX995" y="connsiteY995"/>
              </a:cxn>
              <a:cxn ang="0">
                <a:pos x="connsiteX996" y="connsiteY996"/>
              </a:cxn>
              <a:cxn ang="0">
                <a:pos x="connsiteX997" y="connsiteY997"/>
              </a:cxn>
              <a:cxn ang="0">
                <a:pos x="connsiteX998" y="connsiteY998"/>
              </a:cxn>
              <a:cxn ang="0">
                <a:pos x="connsiteX999" y="connsiteY999"/>
              </a:cxn>
              <a:cxn ang="0">
                <a:pos x="connsiteX1000" y="connsiteY1000"/>
              </a:cxn>
              <a:cxn ang="0">
                <a:pos x="connsiteX1001" y="connsiteY1001"/>
              </a:cxn>
              <a:cxn ang="0">
                <a:pos x="connsiteX1002" y="connsiteY1002"/>
              </a:cxn>
              <a:cxn ang="0">
                <a:pos x="connsiteX1003" y="connsiteY1003"/>
              </a:cxn>
              <a:cxn ang="0">
                <a:pos x="connsiteX1004" y="connsiteY1004"/>
              </a:cxn>
              <a:cxn ang="0">
                <a:pos x="connsiteX1005" y="connsiteY1005"/>
              </a:cxn>
              <a:cxn ang="0">
                <a:pos x="connsiteX1006" y="connsiteY1006"/>
              </a:cxn>
              <a:cxn ang="0">
                <a:pos x="connsiteX1007" y="connsiteY1007"/>
              </a:cxn>
              <a:cxn ang="0">
                <a:pos x="connsiteX1008" y="connsiteY1008"/>
              </a:cxn>
              <a:cxn ang="0">
                <a:pos x="connsiteX1009" y="connsiteY1009"/>
              </a:cxn>
              <a:cxn ang="0">
                <a:pos x="connsiteX1010" y="connsiteY1010"/>
              </a:cxn>
              <a:cxn ang="0">
                <a:pos x="connsiteX1011" y="connsiteY1011"/>
              </a:cxn>
              <a:cxn ang="0">
                <a:pos x="connsiteX1012" y="connsiteY1012"/>
              </a:cxn>
              <a:cxn ang="0">
                <a:pos x="connsiteX1013" y="connsiteY1013"/>
              </a:cxn>
              <a:cxn ang="0">
                <a:pos x="connsiteX1014" y="connsiteY1014"/>
              </a:cxn>
              <a:cxn ang="0">
                <a:pos x="connsiteX1015" y="connsiteY1015"/>
              </a:cxn>
              <a:cxn ang="0">
                <a:pos x="connsiteX1016" y="connsiteY1016"/>
              </a:cxn>
              <a:cxn ang="0">
                <a:pos x="connsiteX1017" y="connsiteY1017"/>
              </a:cxn>
              <a:cxn ang="0">
                <a:pos x="connsiteX1018" y="connsiteY1018"/>
              </a:cxn>
              <a:cxn ang="0">
                <a:pos x="connsiteX1019" y="connsiteY1019"/>
              </a:cxn>
              <a:cxn ang="0">
                <a:pos x="connsiteX1020" y="connsiteY1020"/>
              </a:cxn>
              <a:cxn ang="0">
                <a:pos x="connsiteX1021" y="connsiteY1021"/>
              </a:cxn>
              <a:cxn ang="0">
                <a:pos x="connsiteX1022" y="connsiteY1022"/>
              </a:cxn>
              <a:cxn ang="0">
                <a:pos x="connsiteX1023" y="connsiteY1023"/>
              </a:cxn>
              <a:cxn ang="0">
                <a:pos x="connsiteX1024" y="connsiteY1024"/>
              </a:cxn>
              <a:cxn ang="0">
                <a:pos x="connsiteX1025" y="connsiteY1025"/>
              </a:cxn>
              <a:cxn ang="0">
                <a:pos x="connsiteX1026" y="connsiteY1026"/>
              </a:cxn>
              <a:cxn ang="0">
                <a:pos x="connsiteX1027" y="connsiteY1027"/>
              </a:cxn>
              <a:cxn ang="0">
                <a:pos x="connsiteX1028" y="connsiteY1028"/>
              </a:cxn>
              <a:cxn ang="0">
                <a:pos x="connsiteX1029" y="connsiteY1029"/>
              </a:cxn>
              <a:cxn ang="0">
                <a:pos x="connsiteX1030" y="connsiteY1030"/>
              </a:cxn>
              <a:cxn ang="0">
                <a:pos x="connsiteX1031" y="connsiteY1031"/>
              </a:cxn>
              <a:cxn ang="0">
                <a:pos x="connsiteX1032" y="connsiteY1032"/>
              </a:cxn>
              <a:cxn ang="0">
                <a:pos x="connsiteX1033" y="connsiteY1033"/>
              </a:cxn>
              <a:cxn ang="0">
                <a:pos x="connsiteX1034" y="connsiteY1034"/>
              </a:cxn>
              <a:cxn ang="0">
                <a:pos x="connsiteX1035" y="connsiteY1035"/>
              </a:cxn>
              <a:cxn ang="0">
                <a:pos x="connsiteX1036" y="connsiteY1036"/>
              </a:cxn>
              <a:cxn ang="0">
                <a:pos x="connsiteX1037" y="connsiteY1037"/>
              </a:cxn>
              <a:cxn ang="0">
                <a:pos x="connsiteX1038" y="connsiteY1038"/>
              </a:cxn>
              <a:cxn ang="0">
                <a:pos x="connsiteX1039" y="connsiteY1039"/>
              </a:cxn>
              <a:cxn ang="0">
                <a:pos x="connsiteX1040" y="connsiteY1040"/>
              </a:cxn>
              <a:cxn ang="0">
                <a:pos x="connsiteX1041" y="connsiteY1041"/>
              </a:cxn>
              <a:cxn ang="0">
                <a:pos x="connsiteX1042" y="connsiteY1042"/>
              </a:cxn>
              <a:cxn ang="0">
                <a:pos x="connsiteX1043" y="connsiteY1043"/>
              </a:cxn>
              <a:cxn ang="0">
                <a:pos x="connsiteX1044" y="connsiteY1044"/>
              </a:cxn>
              <a:cxn ang="0">
                <a:pos x="connsiteX1045" y="connsiteY1045"/>
              </a:cxn>
              <a:cxn ang="0">
                <a:pos x="connsiteX1046" y="connsiteY1046"/>
              </a:cxn>
              <a:cxn ang="0">
                <a:pos x="connsiteX1047" y="connsiteY1047"/>
              </a:cxn>
              <a:cxn ang="0">
                <a:pos x="connsiteX1048" y="connsiteY1048"/>
              </a:cxn>
              <a:cxn ang="0">
                <a:pos x="connsiteX1049" y="connsiteY1049"/>
              </a:cxn>
              <a:cxn ang="0">
                <a:pos x="connsiteX1050" y="connsiteY1050"/>
              </a:cxn>
              <a:cxn ang="0">
                <a:pos x="connsiteX1051" y="connsiteY1051"/>
              </a:cxn>
              <a:cxn ang="0">
                <a:pos x="connsiteX1052" y="connsiteY1052"/>
              </a:cxn>
              <a:cxn ang="0">
                <a:pos x="connsiteX1053" y="connsiteY1053"/>
              </a:cxn>
              <a:cxn ang="0">
                <a:pos x="connsiteX1054" y="connsiteY1054"/>
              </a:cxn>
              <a:cxn ang="0">
                <a:pos x="connsiteX1055" y="connsiteY1055"/>
              </a:cxn>
              <a:cxn ang="0">
                <a:pos x="connsiteX1056" y="connsiteY1056"/>
              </a:cxn>
              <a:cxn ang="0">
                <a:pos x="connsiteX1057" y="connsiteY1057"/>
              </a:cxn>
              <a:cxn ang="0">
                <a:pos x="connsiteX1058" y="connsiteY1058"/>
              </a:cxn>
              <a:cxn ang="0">
                <a:pos x="connsiteX1059" y="connsiteY1059"/>
              </a:cxn>
              <a:cxn ang="0">
                <a:pos x="connsiteX1060" y="connsiteY1060"/>
              </a:cxn>
              <a:cxn ang="0">
                <a:pos x="connsiteX1061" y="connsiteY1061"/>
              </a:cxn>
              <a:cxn ang="0">
                <a:pos x="connsiteX1062" y="connsiteY1062"/>
              </a:cxn>
              <a:cxn ang="0">
                <a:pos x="connsiteX1063" y="connsiteY1063"/>
              </a:cxn>
              <a:cxn ang="0">
                <a:pos x="connsiteX1064" y="connsiteY1064"/>
              </a:cxn>
              <a:cxn ang="0">
                <a:pos x="connsiteX1065" y="connsiteY1065"/>
              </a:cxn>
              <a:cxn ang="0">
                <a:pos x="connsiteX1066" y="connsiteY1066"/>
              </a:cxn>
              <a:cxn ang="0">
                <a:pos x="connsiteX1067" y="connsiteY1067"/>
              </a:cxn>
              <a:cxn ang="0">
                <a:pos x="connsiteX1068" y="connsiteY1068"/>
              </a:cxn>
              <a:cxn ang="0">
                <a:pos x="connsiteX1069" y="connsiteY1069"/>
              </a:cxn>
              <a:cxn ang="0">
                <a:pos x="connsiteX1070" y="connsiteY1070"/>
              </a:cxn>
              <a:cxn ang="0">
                <a:pos x="connsiteX1071" y="connsiteY1071"/>
              </a:cxn>
              <a:cxn ang="0">
                <a:pos x="connsiteX1072" y="connsiteY1072"/>
              </a:cxn>
              <a:cxn ang="0">
                <a:pos x="connsiteX1073" y="connsiteY1073"/>
              </a:cxn>
              <a:cxn ang="0">
                <a:pos x="connsiteX1074" y="connsiteY1074"/>
              </a:cxn>
              <a:cxn ang="0">
                <a:pos x="connsiteX1075" y="connsiteY1075"/>
              </a:cxn>
              <a:cxn ang="0">
                <a:pos x="connsiteX1076" y="connsiteY1076"/>
              </a:cxn>
              <a:cxn ang="0">
                <a:pos x="connsiteX1077" y="connsiteY1077"/>
              </a:cxn>
              <a:cxn ang="0">
                <a:pos x="connsiteX1078" y="connsiteY1078"/>
              </a:cxn>
              <a:cxn ang="0">
                <a:pos x="connsiteX1079" y="connsiteY1079"/>
              </a:cxn>
              <a:cxn ang="0">
                <a:pos x="connsiteX1080" y="connsiteY1080"/>
              </a:cxn>
              <a:cxn ang="0">
                <a:pos x="connsiteX1081" y="connsiteY1081"/>
              </a:cxn>
              <a:cxn ang="0">
                <a:pos x="connsiteX1082" y="connsiteY1082"/>
              </a:cxn>
              <a:cxn ang="0">
                <a:pos x="connsiteX1083" y="connsiteY1083"/>
              </a:cxn>
              <a:cxn ang="0">
                <a:pos x="connsiteX1084" y="connsiteY1084"/>
              </a:cxn>
              <a:cxn ang="0">
                <a:pos x="connsiteX1085" y="connsiteY1085"/>
              </a:cxn>
              <a:cxn ang="0">
                <a:pos x="connsiteX1086" y="connsiteY1086"/>
              </a:cxn>
              <a:cxn ang="0">
                <a:pos x="connsiteX1087" y="connsiteY1087"/>
              </a:cxn>
              <a:cxn ang="0">
                <a:pos x="connsiteX1088" y="connsiteY1088"/>
              </a:cxn>
              <a:cxn ang="0">
                <a:pos x="connsiteX1089" y="connsiteY1089"/>
              </a:cxn>
              <a:cxn ang="0">
                <a:pos x="connsiteX1090" y="connsiteY1090"/>
              </a:cxn>
              <a:cxn ang="0">
                <a:pos x="connsiteX1091" y="connsiteY1091"/>
              </a:cxn>
              <a:cxn ang="0">
                <a:pos x="connsiteX1092" y="connsiteY1092"/>
              </a:cxn>
              <a:cxn ang="0">
                <a:pos x="connsiteX1093" y="connsiteY1093"/>
              </a:cxn>
              <a:cxn ang="0">
                <a:pos x="connsiteX1094" y="connsiteY1094"/>
              </a:cxn>
              <a:cxn ang="0">
                <a:pos x="connsiteX1095" y="connsiteY1095"/>
              </a:cxn>
              <a:cxn ang="0">
                <a:pos x="connsiteX1096" y="connsiteY1096"/>
              </a:cxn>
              <a:cxn ang="0">
                <a:pos x="connsiteX1097" y="connsiteY1097"/>
              </a:cxn>
              <a:cxn ang="0">
                <a:pos x="connsiteX1098" y="connsiteY1098"/>
              </a:cxn>
              <a:cxn ang="0">
                <a:pos x="connsiteX1099" y="connsiteY1099"/>
              </a:cxn>
              <a:cxn ang="0">
                <a:pos x="connsiteX1100" y="connsiteY1100"/>
              </a:cxn>
              <a:cxn ang="0">
                <a:pos x="connsiteX1101" y="connsiteY1101"/>
              </a:cxn>
              <a:cxn ang="0">
                <a:pos x="connsiteX1102" y="connsiteY1102"/>
              </a:cxn>
              <a:cxn ang="0">
                <a:pos x="connsiteX1103" y="connsiteY1103"/>
              </a:cxn>
              <a:cxn ang="0">
                <a:pos x="connsiteX1104" y="connsiteY1104"/>
              </a:cxn>
              <a:cxn ang="0">
                <a:pos x="connsiteX1105" y="connsiteY1105"/>
              </a:cxn>
              <a:cxn ang="0">
                <a:pos x="connsiteX1106" y="connsiteY1106"/>
              </a:cxn>
              <a:cxn ang="0">
                <a:pos x="connsiteX1107" y="connsiteY1107"/>
              </a:cxn>
              <a:cxn ang="0">
                <a:pos x="connsiteX1108" y="connsiteY1108"/>
              </a:cxn>
              <a:cxn ang="0">
                <a:pos x="connsiteX1109" y="connsiteY1109"/>
              </a:cxn>
              <a:cxn ang="0">
                <a:pos x="connsiteX1110" y="connsiteY1110"/>
              </a:cxn>
              <a:cxn ang="0">
                <a:pos x="connsiteX1111" y="connsiteY1111"/>
              </a:cxn>
              <a:cxn ang="0">
                <a:pos x="connsiteX1112" y="connsiteY1112"/>
              </a:cxn>
              <a:cxn ang="0">
                <a:pos x="connsiteX1113" y="connsiteY1113"/>
              </a:cxn>
              <a:cxn ang="0">
                <a:pos x="connsiteX1114" y="connsiteY1114"/>
              </a:cxn>
              <a:cxn ang="0">
                <a:pos x="connsiteX1115" y="connsiteY1115"/>
              </a:cxn>
              <a:cxn ang="0">
                <a:pos x="connsiteX1116" y="connsiteY1116"/>
              </a:cxn>
              <a:cxn ang="0">
                <a:pos x="connsiteX1117" y="connsiteY1117"/>
              </a:cxn>
              <a:cxn ang="0">
                <a:pos x="connsiteX1118" y="connsiteY1118"/>
              </a:cxn>
              <a:cxn ang="0">
                <a:pos x="connsiteX1119" y="connsiteY1119"/>
              </a:cxn>
              <a:cxn ang="0">
                <a:pos x="connsiteX1120" y="connsiteY1120"/>
              </a:cxn>
              <a:cxn ang="0">
                <a:pos x="connsiteX1121" y="connsiteY1121"/>
              </a:cxn>
              <a:cxn ang="0">
                <a:pos x="connsiteX1122" y="connsiteY1122"/>
              </a:cxn>
              <a:cxn ang="0">
                <a:pos x="connsiteX1123" y="connsiteY1123"/>
              </a:cxn>
              <a:cxn ang="0">
                <a:pos x="connsiteX1124" y="connsiteY1124"/>
              </a:cxn>
              <a:cxn ang="0">
                <a:pos x="connsiteX1125" y="connsiteY1125"/>
              </a:cxn>
              <a:cxn ang="0">
                <a:pos x="connsiteX1126" y="connsiteY1126"/>
              </a:cxn>
              <a:cxn ang="0">
                <a:pos x="connsiteX1127" y="connsiteY1127"/>
              </a:cxn>
              <a:cxn ang="0">
                <a:pos x="connsiteX1128" y="connsiteY1128"/>
              </a:cxn>
              <a:cxn ang="0">
                <a:pos x="connsiteX1129" y="connsiteY1129"/>
              </a:cxn>
              <a:cxn ang="0">
                <a:pos x="connsiteX1130" y="connsiteY1130"/>
              </a:cxn>
              <a:cxn ang="0">
                <a:pos x="connsiteX1131" y="connsiteY1131"/>
              </a:cxn>
              <a:cxn ang="0">
                <a:pos x="connsiteX1132" y="connsiteY1132"/>
              </a:cxn>
              <a:cxn ang="0">
                <a:pos x="connsiteX1133" y="connsiteY1133"/>
              </a:cxn>
              <a:cxn ang="0">
                <a:pos x="connsiteX1134" y="connsiteY1134"/>
              </a:cxn>
              <a:cxn ang="0">
                <a:pos x="connsiteX1135" y="connsiteY1135"/>
              </a:cxn>
              <a:cxn ang="0">
                <a:pos x="connsiteX1136" y="connsiteY1136"/>
              </a:cxn>
              <a:cxn ang="0">
                <a:pos x="connsiteX1137" y="connsiteY1137"/>
              </a:cxn>
              <a:cxn ang="0">
                <a:pos x="connsiteX1138" y="connsiteY1138"/>
              </a:cxn>
              <a:cxn ang="0">
                <a:pos x="connsiteX1139" y="connsiteY1139"/>
              </a:cxn>
              <a:cxn ang="0">
                <a:pos x="connsiteX1140" y="connsiteY1140"/>
              </a:cxn>
              <a:cxn ang="0">
                <a:pos x="connsiteX1141" y="connsiteY1141"/>
              </a:cxn>
              <a:cxn ang="0">
                <a:pos x="connsiteX1142" y="connsiteY1142"/>
              </a:cxn>
              <a:cxn ang="0">
                <a:pos x="connsiteX1143" y="connsiteY1143"/>
              </a:cxn>
              <a:cxn ang="0">
                <a:pos x="connsiteX1144" y="connsiteY1144"/>
              </a:cxn>
              <a:cxn ang="0">
                <a:pos x="connsiteX1145" y="connsiteY1145"/>
              </a:cxn>
              <a:cxn ang="0">
                <a:pos x="connsiteX1146" y="connsiteY1146"/>
              </a:cxn>
              <a:cxn ang="0">
                <a:pos x="connsiteX1147" y="connsiteY1147"/>
              </a:cxn>
              <a:cxn ang="0">
                <a:pos x="connsiteX1148" y="connsiteY1148"/>
              </a:cxn>
              <a:cxn ang="0">
                <a:pos x="connsiteX1149" y="connsiteY1149"/>
              </a:cxn>
              <a:cxn ang="0">
                <a:pos x="connsiteX1150" y="connsiteY1150"/>
              </a:cxn>
              <a:cxn ang="0">
                <a:pos x="connsiteX1151" y="connsiteY1151"/>
              </a:cxn>
              <a:cxn ang="0">
                <a:pos x="connsiteX1152" y="connsiteY1152"/>
              </a:cxn>
              <a:cxn ang="0">
                <a:pos x="connsiteX1153" y="connsiteY1153"/>
              </a:cxn>
              <a:cxn ang="0">
                <a:pos x="connsiteX1154" y="connsiteY1154"/>
              </a:cxn>
              <a:cxn ang="0">
                <a:pos x="connsiteX1155" y="connsiteY1155"/>
              </a:cxn>
              <a:cxn ang="0">
                <a:pos x="connsiteX1156" y="connsiteY1156"/>
              </a:cxn>
              <a:cxn ang="0">
                <a:pos x="connsiteX1157" y="connsiteY1157"/>
              </a:cxn>
              <a:cxn ang="0">
                <a:pos x="connsiteX1158" y="connsiteY1158"/>
              </a:cxn>
              <a:cxn ang="0">
                <a:pos x="connsiteX1159" y="connsiteY1159"/>
              </a:cxn>
              <a:cxn ang="0">
                <a:pos x="connsiteX1160" y="connsiteY1160"/>
              </a:cxn>
              <a:cxn ang="0">
                <a:pos x="connsiteX1161" y="connsiteY1161"/>
              </a:cxn>
              <a:cxn ang="0">
                <a:pos x="connsiteX1162" y="connsiteY1162"/>
              </a:cxn>
              <a:cxn ang="0">
                <a:pos x="connsiteX1163" y="connsiteY1163"/>
              </a:cxn>
              <a:cxn ang="0">
                <a:pos x="connsiteX1164" y="connsiteY1164"/>
              </a:cxn>
              <a:cxn ang="0">
                <a:pos x="connsiteX1165" y="connsiteY1165"/>
              </a:cxn>
              <a:cxn ang="0">
                <a:pos x="connsiteX1166" y="connsiteY1166"/>
              </a:cxn>
              <a:cxn ang="0">
                <a:pos x="connsiteX1167" y="connsiteY1167"/>
              </a:cxn>
              <a:cxn ang="0">
                <a:pos x="connsiteX1168" y="connsiteY1168"/>
              </a:cxn>
              <a:cxn ang="0">
                <a:pos x="connsiteX1169" y="connsiteY1169"/>
              </a:cxn>
              <a:cxn ang="0">
                <a:pos x="connsiteX1170" y="connsiteY1170"/>
              </a:cxn>
              <a:cxn ang="0">
                <a:pos x="connsiteX1171" y="connsiteY1171"/>
              </a:cxn>
              <a:cxn ang="0">
                <a:pos x="connsiteX1172" y="connsiteY1172"/>
              </a:cxn>
              <a:cxn ang="0">
                <a:pos x="connsiteX1173" y="connsiteY1173"/>
              </a:cxn>
              <a:cxn ang="0">
                <a:pos x="connsiteX1174" y="connsiteY1174"/>
              </a:cxn>
              <a:cxn ang="0">
                <a:pos x="connsiteX1175" y="connsiteY1175"/>
              </a:cxn>
              <a:cxn ang="0">
                <a:pos x="connsiteX1176" y="connsiteY1176"/>
              </a:cxn>
              <a:cxn ang="0">
                <a:pos x="connsiteX1177" y="connsiteY1177"/>
              </a:cxn>
              <a:cxn ang="0">
                <a:pos x="connsiteX1178" y="connsiteY1178"/>
              </a:cxn>
              <a:cxn ang="0">
                <a:pos x="connsiteX1179" y="connsiteY1179"/>
              </a:cxn>
              <a:cxn ang="0">
                <a:pos x="connsiteX1180" y="connsiteY1180"/>
              </a:cxn>
              <a:cxn ang="0">
                <a:pos x="connsiteX1181" y="connsiteY1181"/>
              </a:cxn>
              <a:cxn ang="0">
                <a:pos x="connsiteX1182" y="connsiteY1182"/>
              </a:cxn>
              <a:cxn ang="0">
                <a:pos x="connsiteX1183" y="connsiteY1183"/>
              </a:cxn>
              <a:cxn ang="0">
                <a:pos x="connsiteX1184" y="connsiteY1184"/>
              </a:cxn>
              <a:cxn ang="0">
                <a:pos x="connsiteX1185" y="connsiteY1185"/>
              </a:cxn>
              <a:cxn ang="0">
                <a:pos x="connsiteX1186" y="connsiteY1186"/>
              </a:cxn>
              <a:cxn ang="0">
                <a:pos x="connsiteX1187" y="connsiteY1187"/>
              </a:cxn>
              <a:cxn ang="0">
                <a:pos x="connsiteX1188" y="connsiteY1188"/>
              </a:cxn>
              <a:cxn ang="0">
                <a:pos x="connsiteX1189" y="connsiteY1189"/>
              </a:cxn>
              <a:cxn ang="0">
                <a:pos x="connsiteX1190" y="connsiteY1190"/>
              </a:cxn>
              <a:cxn ang="0">
                <a:pos x="connsiteX1191" y="connsiteY1191"/>
              </a:cxn>
              <a:cxn ang="0">
                <a:pos x="connsiteX1192" y="connsiteY1192"/>
              </a:cxn>
              <a:cxn ang="0">
                <a:pos x="connsiteX1193" y="connsiteY1193"/>
              </a:cxn>
              <a:cxn ang="0">
                <a:pos x="connsiteX1194" y="connsiteY1194"/>
              </a:cxn>
              <a:cxn ang="0">
                <a:pos x="connsiteX1195" y="connsiteY1195"/>
              </a:cxn>
              <a:cxn ang="0">
                <a:pos x="connsiteX1196" y="connsiteY1196"/>
              </a:cxn>
              <a:cxn ang="0">
                <a:pos x="connsiteX1197" y="connsiteY1197"/>
              </a:cxn>
              <a:cxn ang="0">
                <a:pos x="connsiteX1198" y="connsiteY1198"/>
              </a:cxn>
              <a:cxn ang="0">
                <a:pos x="connsiteX1199" y="connsiteY1199"/>
              </a:cxn>
              <a:cxn ang="0">
                <a:pos x="connsiteX1200" y="connsiteY1200"/>
              </a:cxn>
              <a:cxn ang="0">
                <a:pos x="connsiteX1201" y="connsiteY1201"/>
              </a:cxn>
              <a:cxn ang="0">
                <a:pos x="connsiteX1202" y="connsiteY1202"/>
              </a:cxn>
              <a:cxn ang="0">
                <a:pos x="connsiteX1203" y="connsiteY1203"/>
              </a:cxn>
              <a:cxn ang="0">
                <a:pos x="connsiteX1204" y="connsiteY1204"/>
              </a:cxn>
              <a:cxn ang="0">
                <a:pos x="connsiteX1205" y="connsiteY1205"/>
              </a:cxn>
              <a:cxn ang="0">
                <a:pos x="connsiteX1206" y="connsiteY1206"/>
              </a:cxn>
              <a:cxn ang="0">
                <a:pos x="connsiteX1207" y="connsiteY1207"/>
              </a:cxn>
              <a:cxn ang="0">
                <a:pos x="connsiteX1208" y="connsiteY1208"/>
              </a:cxn>
              <a:cxn ang="0">
                <a:pos x="connsiteX1209" y="connsiteY1209"/>
              </a:cxn>
              <a:cxn ang="0">
                <a:pos x="connsiteX1210" y="connsiteY1210"/>
              </a:cxn>
              <a:cxn ang="0">
                <a:pos x="connsiteX1211" y="connsiteY1211"/>
              </a:cxn>
              <a:cxn ang="0">
                <a:pos x="connsiteX1212" y="connsiteY1212"/>
              </a:cxn>
              <a:cxn ang="0">
                <a:pos x="connsiteX1213" y="connsiteY1213"/>
              </a:cxn>
              <a:cxn ang="0">
                <a:pos x="connsiteX1214" y="connsiteY1214"/>
              </a:cxn>
              <a:cxn ang="0">
                <a:pos x="connsiteX1215" y="connsiteY1215"/>
              </a:cxn>
              <a:cxn ang="0">
                <a:pos x="connsiteX1216" y="connsiteY1216"/>
              </a:cxn>
              <a:cxn ang="0">
                <a:pos x="connsiteX1217" y="connsiteY1217"/>
              </a:cxn>
              <a:cxn ang="0">
                <a:pos x="connsiteX1218" y="connsiteY1218"/>
              </a:cxn>
              <a:cxn ang="0">
                <a:pos x="connsiteX1219" y="connsiteY1219"/>
              </a:cxn>
              <a:cxn ang="0">
                <a:pos x="connsiteX1220" y="connsiteY1220"/>
              </a:cxn>
              <a:cxn ang="0">
                <a:pos x="connsiteX1221" y="connsiteY1221"/>
              </a:cxn>
              <a:cxn ang="0">
                <a:pos x="connsiteX1222" y="connsiteY1222"/>
              </a:cxn>
              <a:cxn ang="0">
                <a:pos x="connsiteX1223" y="connsiteY1223"/>
              </a:cxn>
              <a:cxn ang="0">
                <a:pos x="connsiteX1224" y="connsiteY1224"/>
              </a:cxn>
              <a:cxn ang="0">
                <a:pos x="connsiteX1225" y="connsiteY1225"/>
              </a:cxn>
              <a:cxn ang="0">
                <a:pos x="connsiteX1226" y="connsiteY1226"/>
              </a:cxn>
              <a:cxn ang="0">
                <a:pos x="connsiteX1227" y="connsiteY1227"/>
              </a:cxn>
              <a:cxn ang="0">
                <a:pos x="connsiteX1228" y="connsiteY1228"/>
              </a:cxn>
              <a:cxn ang="0">
                <a:pos x="connsiteX1229" y="connsiteY1229"/>
              </a:cxn>
              <a:cxn ang="0">
                <a:pos x="connsiteX1230" y="connsiteY1230"/>
              </a:cxn>
              <a:cxn ang="0">
                <a:pos x="connsiteX1231" y="connsiteY1231"/>
              </a:cxn>
              <a:cxn ang="0">
                <a:pos x="connsiteX1232" y="connsiteY1232"/>
              </a:cxn>
              <a:cxn ang="0">
                <a:pos x="connsiteX1233" y="connsiteY1233"/>
              </a:cxn>
              <a:cxn ang="0">
                <a:pos x="connsiteX1234" y="connsiteY1234"/>
              </a:cxn>
              <a:cxn ang="0">
                <a:pos x="connsiteX1235" y="connsiteY1235"/>
              </a:cxn>
              <a:cxn ang="0">
                <a:pos x="connsiteX1236" y="connsiteY1236"/>
              </a:cxn>
              <a:cxn ang="0">
                <a:pos x="connsiteX1237" y="connsiteY1237"/>
              </a:cxn>
              <a:cxn ang="0">
                <a:pos x="connsiteX1238" y="connsiteY1238"/>
              </a:cxn>
              <a:cxn ang="0">
                <a:pos x="connsiteX1239" y="connsiteY1239"/>
              </a:cxn>
              <a:cxn ang="0">
                <a:pos x="connsiteX1240" y="connsiteY1240"/>
              </a:cxn>
              <a:cxn ang="0">
                <a:pos x="connsiteX1241" y="connsiteY1241"/>
              </a:cxn>
              <a:cxn ang="0">
                <a:pos x="connsiteX1242" y="connsiteY1242"/>
              </a:cxn>
              <a:cxn ang="0">
                <a:pos x="connsiteX1243" y="connsiteY1243"/>
              </a:cxn>
              <a:cxn ang="0">
                <a:pos x="connsiteX1244" y="connsiteY1244"/>
              </a:cxn>
              <a:cxn ang="0">
                <a:pos x="connsiteX1245" y="connsiteY1245"/>
              </a:cxn>
              <a:cxn ang="0">
                <a:pos x="connsiteX1246" y="connsiteY1246"/>
              </a:cxn>
              <a:cxn ang="0">
                <a:pos x="connsiteX1247" y="connsiteY1247"/>
              </a:cxn>
              <a:cxn ang="0">
                <a:pos x="connsiteX1248" y="connsiteY1248"/>
              </a:cxn>
              <a:cxn ang="0">
                <a:pos x="connsiteX1249" y="connsiteY1249"/>
              </a:cxn>
              <a:cxn ang="0">
                <a:pos x="connsiteX1250" y="connsiteY1250"/>
              </a:cxn>
              <a:cxn ang="0">
                <a:pos x="connsiteX1251" y="connsiteY1251"/>
              </a:cxn>
              <a:cxn ang="0">
                <a:pos x="connsiteX1252" y="connsiteY1252"/>
              </a:cxn>
              <a:cxn ang="0">
                <a:pos x="connsiteX1253" y="connsiteY1253"/>
              </a:cxn>
              <a:cxn ang="0">
                <a:pos x="connsiteX1254" y="connsiteY1254"/>
              </a:cxn>
              <a:cxn ang="0">
                <a:pos x="connsiteX1255" y="connsiteY1255"/>
              </a:cxn>
              <a:cxn ang="0">
                <a:pos x="connsiteX1256" y="connsiteY1256"/>
              </a:cxn>
              <a:cxn ang="0">
                <a:pos x="connsiteX1257" y="connsiteY1257"/>
              </a:cxn>
              <a:cxn ang="0">
                <a:pos x="connsiteX1258" y="connsiteY1258"/>
              </a:cxn>
              <a:cxn ang="0">
                <a:pos x="connsiteX1259" y="connsiteY1259"/>
              </a:cxn>
              <a:cxn ang="0">
                <a:pos x="connsiteX1260" y="connsiteY1260"/>
              </a:cxn>
              <a:cxn ang="0">
                <a:pos x="connsiteX1261" y="connsiteY1261"/>
              </a:cxn>
              <a:cxn ang="0">
                <a:pos x="connsiteX1262" y="connsiteY1262"/>
              </a:cxn>
              <a:cxn ang="0">
                <a:pos x="connsiteX1263" y="connsiteY1263"/>
              </a:cxn>
              <a:cxn ang="0">
                <a:pos x="connsiteX1264" y="connsiteY1264"/>
              </a:cxn>
              <a:cxn ang="0">
                <a:pos x="connsiteX1265" y="connsiteY1265"/>
              </a:cxn>
              <a:cxn ang="0">
                <a:pos x="connsiteX1266" y="connsiteY1266"/>
              </a:cxn>
              <a:cxn ang="0">
                <a:pos x="connsiteX1267" y="connsiteY1267"/>
              </a:cxn>
              <a:cxn ang="0">
                <a:pos x="connsiteX1268" y="connsiteY1268"/>
              </a:cxn>
              <a:cxn ang="0">
                <a:pos x="connsiteX1269" y="connsiteY1269"/>
              </a:cxn>
              <a:cxn ang="0">
                <a:pos x="connsiteX1270" y="connsiteY1270"/>
              </a:cxn>
              <a:cxn ang="0">
                <a:pos x="connsiteX1271" y="connsiteY1271"/>
              </a:cxn>
              <a:cxn ang="0">
                <a:pos x="connsiteX1272" y="connsiteY1272"/>
              </a:cxn>
              <a:cxn ang="0">
                <a:pos x="connsiteX1273" y="connsiteY1273"/>
              </a:cxn>
              <a:cxn ang="0">
                <a:pos x="connsiteX1274" y="connsiteY1274"/>
              </a:cxn>
              <a:cxn ang="0">
                <a:pos x="connsiteX1275" y="connsiteY1275"/>
              </a:cxn>
              <a:cxn ang="0">
                <a:pos x="connsiteX1276" y="connsiteY1276"/>
              </a:cxn>
              <a:cxn ang="0">
                <a:pos x="connsiteX1277" y="connsiteY1277"/>
              </a:cxn>
              <a:cxn ang="0">
                <a:pos x="connsiteX1278" y="connsiteY1278"/>
              </a:cxn>
              <a:cxn ang="0">
                <a:pos x="connsiteX1279" y="connsiteY1279"/>
              </a:cxn>
              <a:cxn ang="0">
                <a:pos x="connsiteX1280" y="connsiteY1280"/>
              </a:cxn>
              <a:cxn ang="0">
                <a:pos x="connsiteX1281" y="connsiteY1281"/>
              </a:cxn>
              <a:cxn ang="0">
                <a:pos x="connsiteX1282" y="connsiteY1282"/>
              </a:cxn>
              <a:cxn ang="0">
                <a:pos x="connsiteX1283" y="connsiteY1283"/>
              </a:cxn>
              <a:cxn ang="0">
                <a:pos x="connsiteX1284" y="connsiteY1284"/>
              </a:cxn>
              <a:cxn ang="0">
                <a:pos x="connsiteX1285" y="connsiteY1285"/>
              </a:cxn>
              <a:cxn ang="0">
                <a:pos x="connsiteX1286" y="connsiteY1286"/>
              </a:cxn>
              <a:cxn ang="0">
                <a:pos x="connsiteX1287" y="connsiteY1287"/>
              </a:cxn>
              <a:cxn ang="0">
                <a:pos x="connsiteX1288" y="connsiteY1288"/>
              </a:cxn>
              <a:cxn ang="0">
                <a:pos x="connsiteX1289" y="connsiteY1289"/>
              </a:cxn>
              <a:cxn ang="0">
                <a:pos x="connsiteX1290" y="connsiteY1290"/>
              </a:cxn>
              <a:cxn ang="0">
                <a:pos x="connsiteX1291" y="connsiteY1291"/>
              </a:cxn>
              <a:cxn ang="0">
                <a:pos x="connsiteX1292" y="connsiteY1292"/>
              </a:cxn>
              <a:cxn ang="0">
                <a:pos x="connsiteX1293" y="connsiteY1293"/>
              </a:cxn>
              <a:cxn ang="0">
                <a:pos x="connsiteX1294" y="connsiteY1294"/>
              </a:cxn>
              <a:cxn ang="0">
                <a:pos x="connsiteX1295" y="connsiteY1295"/>
              </a:cxn>
              <a:cxn ang="0">
                <a:pos x="connsiteX1296" y="connsiteY1296"/>
              </a:cxn>
              <a:cxn ang="0">
                <a:pos x="connsiteX1297" y="connsiteY1297"/>
              </a:cxn>
              <a:cxn ang="0">
                <a:pos x="connsiteX1298" y="connsiteY1298"/>
              </a:cxn>
              <a:cxn ang="0">
                <a:pos x="connsiteX1299" y="connsiteY1299"/>
              </a:cxn>
              <a:cxn ang="0">
                <a:pos x="connsiteX1300" y="connsiteY1300"/>
              </a:cxn>
              <a:cxn ang="0">
                <a:pos x="connsiteX1301" y="connsiteY1301"/>
              </a:cxn>
              <a:cxn ang="0">
                <a:pos x="connsiteX1302" y="connsiteY1302"/>
              </a:cxn>
              <a:cxn ang="0">
                <a:pos x="connsiteX1303" y="connsiteY1303"/>
              </a:cxn>
              <a:cxn ang="0">
                <a:pos x="connsiteX1304" y="connsiteY1304"/>
              </a:cxn>
              <a:cxn ang="0">
                <a:pos x="connsiteX1305" y="connsiteY1305"/>
              </a:cxn>
              <a:cxn ang="0">
                <a:pos x="connsiteX1306" y="connsiteY1306"/>
              </a:cxn>
              <a:cxn ang="0">
                <a:pos x="connsiteX1307" y="connsiteY1307"/>
              </a:cxn>
              <a:cxn ang="0">
                <a:pos x="connsiteX1308" y="connsiteY1308"/>
              </a:cxn>
              <a:cxn ang="0">
                <a:pos x="connsiteX1309" y="connsiteY1309"/>
              </a:cxn>
              <a:cxn ang="0">
                <a:pos x="connsiteX1310" y="connsiteY1310"/>
              </a:cxn>
              <a:cxn ang="0">
                <a:pos x="connsiteX1311" y="connsiteY1311"/>
              </a:cxn>
              <a:cxn ang="0">
                <a:pos x="connsiteX1312" y="connsiteY1312"/>
              </a:cxn>
              <a:cxn ang="0">
                <a:pos x="connsiteX1313" y="connsiteY1313"/>
              </a:cxn>
              <a:cxn ang="0">
                <a:pos x="connsiteX1314" y="connsiteY1314"/>
              </a:cxn>
              <a:cxn ang="0">
                <a:pos x="connsiteX1315" y="connsiteY1315"/>
              </a:cxn>
              <a:cxn ang="0">
                <a:pos x="connsiteX1316" y="connsiteY1316"/>
              </a:cxn>
              <a:cxn ang="0">
                <a:pos x="connsiteX1317" y="connsiteY1317"/>
              </a:cxn>
              <a:cxn ang="0">
                <a:pos x="connsiteX1318" y="connsiteY1318"/>
              </a:cxn>
              <a:cxn ang="0">
                <a:pos x="connsiteX1319" y="connsiteY1319"/>
              </a:cxn>
              <a:cxn ang="0">
                <a:pos x="connsiteX1320" y="connsiteY1320"/>
              </a:cxn>
              <a:cxn ang="0">
                <a:pos x="connsiteX1321" y="connsiteY1321"/>
              </a:cxn>
              <a:cxn ang="0">
                <a:pos x="connsiteX1322" y="connsiteY1322"/>
              </a:cxn>
              <a:cxn ang="0">
                <a:pos x="connsiteX1323" y="connsiteY1323"/>
              </a:cxn>
              <a:cxn ang="0">
                <a:pos x="connsiteX1324" y="connsiteY1324"/>
              </a:cxn>
              <a:cxn ang="0">
                <a:pos x="connsiteX1325" y="connsiteY1325"/>
              </a:cxn>
              <a:cxn ang="0">
                <a:pos x="connsiteX1326" y="connsiteY1326"/>
              </a:cxn>
              <a:cxn ang="0">
                <a:pos x="connsiteX1327" y="connsiteY1327"/>
              </a:cxn>
              <a:cxn ang="0">
                <a:pos x="connsiteX1328" y="connsiteY1328"/>
              </a:cxn>
              <a:cxn ang="0">
                <a:pos x="connsiteX1329" y="connsiteY1329"/>
              </a:cxn>
              <a:cxn ang="0">
                <a:pos x="connsiteX1330" y="connsiteY1330"/>
              </a:cxn>
              <a:cxn ang="0">
                <a:pos x="connsiteX1331" y="connsiteY1331"/>
              </a:cxn>
              <a:cxn ang="0">
                <a:pos x="connsiteX1332" y="connsiteY1332"/>
              </a:cxn>
              <a:cxn ang="0">
                <a:pos x="connsiteX1333" y="connsiteY1333"/>
              </a:cxn>
              <a:cxn ang="0">
                <a:pos x="connsiteX1334" y="connsiteY1334"/>
              </a:cxn>
              <a:cxn ang="0">
                <a:pos x="connsiteX1335" y="connsiteY1335"/>
              </a:cxn>
              <a:cxn ang="0">
                <a:pos x="connsiteX1336" y="connsiteY1336"/>
              </a:cxn>
              <a:cxn ang="0">
                <a:pos x="connsiteX1337" y="connsiteY1337"/>
              </a:cxn>
              <a:cxn ang="0">
                <a:pos x="connsiteX1338" y="connsiteY1338"/>
              </a:cxn>
              <a:cxn ang="0">
                <a:pos x="connsiteX1339" y="connsiteY1339"/>
              </a:cxn>
              <a:cxn ang="0">
                <a:pos x="connsiteX1340" y="connsiteY1340"/>
              </a:cxn>
              <a:cxn ang="0">
                <a:pos x="connsiteX1341" y="connsiteY1341"/>
              </a:cxn>
              <a:cxn ang="0">
                <a:pos x="connsiteX1342" y="connsiteY1342"/>
              </a:cxn>
              <a:cxn ang="0">
                <a:pos x="connsiteX1343" y="connsiteY1343"/>
              </a:cxn>
              <a:cxn ang="0">
                <a:pos x="connsiteX1344" y="connsiteY1344"/>
              </a:cxn>
              <a:cxn ang="0">
                <a:pos x="connsiteX1345" y="connsiteY1345"/>
              </a:cxn>
              <a:cxn ang="0">
                <a:pos x="connsiteX1346" y="connsiteY1346"/>
              </a:cxn>
              <a:cxn ang="0">
                <a:pos x="connsiteX1347" y="connsiteY1347"/>
              </a:cxn>
              <a:cxn ang="0">
                <a:pos x="connsiteX1348" y="connsiteY1348"/>
              </a:cxn>
              <a:cxn ang="0">
                <a:pos x="connsiteX1349" y="connsiteY1349"/>
              </a:cxn>
              <a:cxn ang="0">
                <a:pos x="connsiteX1350" y="connsiteY1350"/>
              </a:cxn>
              <a:cxn ang="0">
                <a:pos x="connsiteX1351" y="connsiteY1351"/>
              </a:cxn>
              <a:cxn ang="0">
                <a:pos x="connsiteX1352" y="connsiteY1352"/>
              </a:cxn>
              <a:cxn ang="0">
                <a:pos x="connsiteX1353" y="connsiteY1353"/>
              </a:cxn>
              <a:cxn ang="0">
                <a:pos x="connsiteX1354" y="connsiteY1354"/>
              </a:cxn>
              <a:cxn ang="0">
                <a:pos x="connsiteX1355" y="connsiteY1355"/>
              </a:cxn>
              <a:cxn ang="0">
                <a:pos x="connsiteX1356" y="connsiteY1356"/>
              </a:cxn>
              <a:cxn ang="0">
                <a:pos x="connsiteX1357" y="connsiteY1357"/>
              </a:cxn>
              <a:cxn ang="0">
                <a:pos x="connsiteX1358" y="connsiteY1358"/>
              </a:cxn>
              <a:cxn ang="0">
                <a:pos x="connsiteX1359" y="connsiteY1359"/>
              </a:cxn>
              <a:cxn ang="0">
                <a:pos x="connsiteX1360" y="connsiteY1360"/>
              </a:cxn>
              <a:cxn ang="0">
                <a:pos x="connsiteX1361" y="connsiteY1361"/>
              </a:cxn>
              <a:cxn ang="0">
                <a:pos x="connsiteX1362" y="connsiteY1362"/>
              </a:cxn>
              <a:cxn ang="0">
                <a:pos x="connsiteX1363" y="connsiteY1363"/>
              </a:cxn>
              <a:cxn ang="0">
                <a:pos x="connsiteX1364" y="connsiteY1364"/>
              </a:cxn>
              <a:cxn ang="0">
                <a:pos x="connsiteX1365" y="connsiteY1365"/>
              </a:cxn>
              <a:cxn ang="0">
                <a:pos x="connsiteX1366" y="connsiteY1366"/>
              </a:cxn>
              <a:cxn ang="0">
                <a:pos x="connsiteX1367" y="connsiteY1367"/>
              </a:cxn>
              <a:cxn ang="0">
                <a:pos x="connsiteX1368" y="connsiteY1368"/>
              </a:cxn>
              <a:cxn ang="0">
                <a:pos x="connsiteX1369" y="connsiteY1369"/>
              </a:cxn>
              <a:cxn ang="0">
                <a:pos x="connsiteX1370" y="connsiteY1370"/>
              </a:cxn>
              <a:cxn ang="0">
                <a:pos x="connsiteX1371" y="connsiteY1371"/>
              </a:cxn>
              <a:cxn ang="0">
                <a:pos x="connsiteX1372" y="connsiteY1372"/>
              </a:cxn>
              <a:cxn ang="0">
                <a:pos x="connsiteX1373" y="connsiteY1373"/>
              </a:cxn>
              <a:cxn ang="0">
                <a:pos x="connsiteX1374" y="connsiteY1374"/>
              </a:cxn>
              <a:cxn ang="0">
                <a:pos x="connsiteX1375" y="connsiteY1375"/>
              </a:cxn>
              <a:cxn ang="0">
                <a:pos x="connsiteX1376" y="connsiteY1376"/>
              </a:cxn>
              <a:cxn ang="0">
                <a:pos x="connsiteX1377" y="connsiteY1377"/>
              </a:cxn>
              <a:cxn ang="0">
                <a:pos x="connsiteX1378" y="connsiteY1378"/>
              </a:cxn>
              <a:cxn ang="0">
                <a:pos x="connsiteX1379" y="connsiteY1379"/>
              </a:cxn>
              <a:cxn ang="0">
                <a:pos x="connsiteX1380" y="connsiteY1380"/>
              </a:cxn>
              <a:cxn ang="0">
                <a:pos x="connsiteX1381" y="connsiteY1381"/>
              </a:cxn>
              <a:cxn ang="0">
                <a:pos x="connsiteX1382" y="connsiteY1382"/>
              </a:cxn>
              <a:cxn ang="0">
                <a:pos x="connsiteX1383" y="connsiteY1383"/>
              </a:cxn>
              <a:cxn ang="0">
                <a:pos x="connsiteX1384" y="connsiteY1384"/>
              </a:cxn>
              <a:cxn ang="0">
                <a:pos x="connsiteX1385" y="connsiteY1385"/>
              </a:cxn>
              <a:cxn ang="0">
                <a:pos x="connsiteX1386" y="connsiteY1386"/>
              </a:cxn>
              <a:cxn ang="0">
                <a:pos x="connsiteX1387" y="connsiteY1387"/>
              </a:cxn>
              <a:cxn ang="0">
                <a:pos x="connsiteX1388" y="connsiteY1388"/>
              </a:cxn>
              <a:cxn ang="0">
                <a:pos x="connsiteX1389" y="connsiteY1389"/>
              </a:cxn>
              <a:cxn ang="0">
                <a:pos x="connsiteX1390" y="connsiteY1390"/>
              </a:cxn>
              <a:cxn ang="0">
                <a:pos x="connsiteX1391" y="connsiteY1391"/>
              </a:cxn>
              <a:cxn ang="0">
                <a:pos x="connsiteX1392" y="connsiteY1392"/>
              </a:cxn>
              <a:cxn ang="0">
                <a:pos x="connsiteX1393" y="connsiteY1393"/>
              </a:cxn>
              <a:cxn ang="0">
                <a:pos x="connsiteX1394" y="connsiteY1394"/>
              </a:cxn>
              <a:cxn ang="0">
                <a:pos x="connsiteX1395" y="connsiteY1395"/>
              </a:cxn>
              <a:cxn ang="0">
                <a:pos x="connsiteX1396" y="connsiteY1396"/>
              </a:cxn>
              <a:cxn ang="0">
                <a:pos x="connsiteX1397" y="connsiteY1397"/>
              </a:cxn>
              <a:cxn ang="0">
                <a:pos x="connsiteX1398" y="connsiteY1398"/>
              </a:cxn>
              <a:cxn ang="0">
                <a:pos x="connsiteX1399" y="connsiteY1399"/>
              </a:cxn>
              <a:cxn ang="0">
                <a:pos x="connsiteX1400" y="connsiteY1400"/>
              </a:cxn>
              <a:cxn ang="0">
                <a:pos x="connsiteX1401" y="connsiteY1401"/>
              </a:cxn>
              <a:cxn ang="0">
                <a:pos x="connsiteX1402" y="connsiteY1402"/>
              </a:cxn>
              <a:cxn ang="0">
                <a:pos x="connsiteX1403" y="connsiteY1403"/>
              </a:cxn>
              <a:cxn ang="0">
                <a:pos x="connsiteX1404" y="connsiteY1404"/>
              </a:cxn>
              <a:cxn ang="0">
                <a:pos x="connsiteX1405" y="connsiteY1405"/>
              </a:cxn>
              <a:cxn ang="0">
                <a:pos x="connsiteX1406" y="connsiteY1406"/>
              </a:cxn>
              <a:cxn ang="0">
                <a:pos x="connsiteX1407" y="connsiteY1407"/>
              </a:cxn>
              <a:cxn ang="0">
                <a:pos x="connsiteX1408" y="connsiteY1408"/>
              </a:cxn>
              <a:cxn ang="0">
                <a:pos x="connsiteX1409" y="connsiteY1409"/>
              </a:cxn>
              <a:cxn ang="0">
                <a:pos x="connsiteX1410" y="connsiteY1410"/>
              </a:cxn>
              <a:cxn ang="0">
                <a:pos x="connsiteX1411" y="connsiteY1411"/>
              </a:cxn>
              <a:cxn ang="0">
                <a:pos x="connsiteX1412" y="connsiteY1412"/>
              </a:cxn>
              <a:cxn ang="0">
                <a:pos x="connsiteX1413" y="connsiteY1413"/>
              </a:cxn>
              <a:cxn ang="0">
                <a:pos x="connsiteX1414" y="connsiteY1414"/>
              </a:cxn>
              <a:cxn ang="0">
                <a:pos x="connsiteX1415" y="connsiteY1415"/>
              </a:cxn>
              <a:cxn ang="0">
                <a:pos x="connsiteX1416" y="connsiteY1416"/>
              </a:cxn>
              <a:cxn ang="0">
                <a:pos x="connsiteX1417" y="connsiteY1417"/>
              </a:cxn>
              <a:cxn ang="0">
                <a:pos x="connsiteX1418" y="connsiteY1418"/>
              </a:cxn>
              <a:cxn ang="0">
                <a:pos x="connsiteX1419" y="connsiteY1419"/>
              </a:cxn>
              <a:cxn ang="0">
                <a:pos x="connsiteX1420" y="connsiteY1420"/>
              </a:cxn>
              <a:cxn ang="0">
                <a:pos x="connsiteX1421" y="connsiteY1421"/>
              </a:cxn>
              <a:cxn ang="0">
                <a:pos x="connsiteX1422" y="connsiteY1422"/>
              </a:cxn>
              <a:cxn ang="0">
                <a:pos x="connsiteX1423" y="connsiteY1423"/>
              </a:cxn>
              <a:cxn ang="0">
                <a:pos x="connsiteX1424" y="connsiteY1424"/>
              </a:cxn>
              <a:cxn ang="0">
                <a:pos x="connsiteX1425" y="connsiteY1425"/>
              </a:cxn>
              <a:cxn ang="0">
                <a:pos x="connsiteX1426" y="connsiteY1426"/>
              </a:cxn>
              <a:cxn ang="0">
                <a:pos x="connsiteX1427" y="connsiteY1427"/>
              </a:cxn>
              <a:cxn ang="0">
                <a:pos x="connsiteX1428" y="connsiteY1428"/>
              </a:cxn>
              <a:cxn ang="0">
                <a:pos x="connsiteX1429" y="connsiteY1429"/>
              </a:cxn>
              <a:cxn ang="0">
                <a:pos x="connsiteX1430" y="connsiteY1430"/>
              </a:cxn>
              <a:cxn ang="0">
                <a:pos x="connsiteX1431" y="connsiteY1431"/>
              </a:cxn>
              <a:cxn ang="0">
                <a:pos x="connsiteX1432" y="connsiteY1432"/>
              </a:cxn>
              <a:cxn ang="0">
                <a:pos x="connsiteX1433" y="connsiteY1433"/>
              </a:cxn>
              <a:cxn ang="0">
                <a:pos x="connsiteX1434" y="connsiteY1434"/>
              </a:cxn>
              <a:cxn ang="0">
                <a:pos x="connsiteX1435" y="connsiteY1435"/>
              </a:cxn>
              <a:cxn ang="0">
                <a:pos x="connsiteX1436" y="connsiteY1436"/>
              </a:cxn>
              <a:cxn ang="0">
                <a:pos x="connsiteX1437" y="connsiteY1437"/>
              </a:cxn>
              <a:cxn ang="0">
                <a:pos x="connsiteX1438" y="connsiteY1438"/>
              </a:cxn>
              <a:cxn ang="0">
                <a:pos x="connsiteX1439" y="connsiteY1439"/>
              </a:cxn>
              <a:cxn ang="0">
                <a:pos x="connsiteX1440" y="connsiteY1440"/>
              </a:cxn>
              <a:cxn ang="0">
                <a:pos x="connsiteX1441" y="connsiteY1441"/>
              </a:cxn>
              <a:cxn ang="0">
                <a:pos x="connsiteX1442" y="connsiteY1442"/>
              </a:cxn>
              <a:cxn ang="0">
                <a:pos x="connsiteX1443" y="connsiteY1443"/>
              </a:cxn>
              <a:cxn ang="0">
                <a:pos x="connsiteX1444" y="connsiteY1444"/>
              </a:cxn>
              <a:cxn ang="0">
                <a:pos x="connsiteX1445" y="connsiteY1445"/>
              </a:cxn>
              <a:cxn ang="0">
                <a:pos x="connsiteX1446" y="connsiteY1446"/>
              </a:cxn>
              <a:cxn ang="0">
                <a:pos x="connsiteX1447" y="connsiteY1447"/>
              </a:cxn>
              <a:cxn ang="0">
                <a:pos x="connsiteX1448" y="connsiteY1448"/>
              </a:cxn>
              <a:cxn ang="0">
                <a:pos x="connsiteX1449" y="connsiteY1449"/>
              </a:cxn>
              <a:cxn ang="0">
                <a:pos x="connsiteX1450" y="connsiteY1450"/>
              </a:cxn>
              <a:cxn ang="0">
                <a:pos x="connsiteX1451" y="connsiteY1451"/>
              </a:cxn>
              <a:cxn ang="0">
                <a:pos x="connsiteX1452" y="connsiteY1452"/>
              </a:cxn>
              <a:cxn ang="0">
                <a:pos x="connsiteX1453" y="connsiteY1453"/>
              </a:cxn>
              <a:cxn ang="0">
                <a:pos x="connsiteX1454" y="connsiteY1454"/>
              </a:cxn>
              <a:cxn ang="0">
                <a:pos x="connsiteX1455" y="connsiteY1455"/>
              </a:cxn>
              <a:cxn ang="0">
                <a:pos x="connsiteX1456" y="connsiteY1456"/>
              </a:cxn>
              <a:cxn ang="0">
                <a:pos x="connsiteX1457" y="connsiteY1457"/>
              </a:cxn>
              <a:cxn ang="0">
                <a:pos x="connsiteX1458" y="connsiteY1458"/>
              </a:cxn>
              <a:cxn ang="0">
                <a:pos x="connsiteX1459" y="connsiteY1459"/>
              </a:cxn>
              <a:cxn ang="0">
                <a:pos x="connsiteX1460" y="connsiteY1460"/>
              </a:cxn>
              <a:cxn ang="0">
                <a:pos x="connsiteX1461" y="connsiteY1461"/>
              </a:cxn>
              <a:cxn ang="0">
                <a:pos x="connsiteX1462" y="connsiteY1462"/>
              </a:cxn>
              <a:cxn ang="0">
                <a:pos x="connsiteX1463" y="connsiteY1463"/>
              </a:cxn>
              <a:cxn ang="0">
                <a:pos x="connsiteX1464" y="connsiteY1464"/>
              </a:cxn>
              <a:cxn ang="0">
                <a:pos x="connsiteX1465" y="connsiteY1465"/>
              </a:cxn>
              <a:cxn ang="0">
                <a:pos x="connsiteX1466" y="connsiteY1466"/>
              </a:cxn>
              <a:cxn ang="0">
                <a:pos x="connsiteX1467" y="connsiteY1467"/>
              </a:cxn>
              <a:cxn ang="0">
                <a:pos x="connsiteX1468" y="connsiteY1468"/>
              </a:cxn>
              <a:cxn ang="0">
                <a:pos x="connsiteX1469" y="connsiteY1469"/>
              </a:cxn>
              <a:cxn ang="0">
                <a:pos x="connsiteX1470" y="connsiteY1470"/>
              </a:cxn>
              <a:cxn ang="0">
                <a:pos x="connsiteX1471" y="connsiteY1471"/>
              </a:cxn>
              <a:cxn ang="0">
                <a:pos x="connsiteX1472" y="connsiteY1472"/>
              </a:cxn>
              <a:cxn ang="0">
                <a:pos x="connsiteX1473" y="connsiteY1473"/>
              </a:cxn>
              <a:cxn ang="0">
                <a:pos x="connsiteX1474" y="connsiteY1474"/>
              </a:cxn>
              <a:cxn ang="0">
                <a:pos x="connsiteX1475" y="connsiteY1475"/>
              </a:cxn>
              <a:cxn ang="0">
                <a:pos x="connsiteX1476" y="connsiteY1476"/>
              </a:cxn>
              <a:cxn ang="0">
                <a:pos x="connsiteX1477" y="connsiteY1477"/>
              </a:cxn>
              <a:cxn ang="0">
                <a:pos x="connsiteX1478" y="connsiteY1478"/>
              </a:cxn>
              <a:cxn ang="0">
                <a:pos x="connsiteX1479" y="connsiteY1479"/>
              </a:cxn>
              <a:cxn ang="0">
                <a:pos x="connsiteX1480" y="connsiteY1480"/>
              </a:cxn>
              <a:cxn ang="0">
                <a:pos x="connsiteX1481" y="connsiteY1481"/>
              </a:cxn>
              <a:cxn ang="0">
                <a:pos x="connsiteX1482" y="connsiteY1482"/>
              </a:cxn>
              <a:cxn ang="0">
                <a:pos x="connsiteX1483" y="connsiteY1483"/>
              </a:cxn>
              <a:cxn ang="0">
                <a:pos x="connsiteX1484" y="connsiteY1484"/>
              </a:cxn>
              <a:cxn ang="0">
                <a:pos x="connsiteX1485" y="connsiteY1485"/>
              </a:cxn>
              <a:cxn ang="0">
                <a:pos x="connsiteX1486" y="connsiteY1486"/>
              </a:cxn>
              <a:cxn ang="0">
                <a:pos x="connsiteX1487" y="connsiteY1487"/>
              </a:cxn>
              <a:cxn ang="0">
                <a:pos x="connsiteX1488" y="connsiteY1488"/>
              </a:cxn>
              <a:cxn ang="0">
                <a:pos x="connsiteX1489" y="connsiteY1489"/>
              </a:cxn>
              <a:cxn ang="0">
                <a:pos x="connsiteX1490" y="connsiteY1490"/>
              </a:cxn>
              <a:cxn ang="0">
                <a:pos x="connsiteX1491" y="connsiteY1491"/>
              </a:cxn>
              <a:cxn ang="0">
                <a:pos x="connsiteX1492" y="connsiteY1492"/>
              </a:cxn>
              <a:cxn ang="0">
                <a:pos x="connsiteX1493" y="connsiteY1493"/>
              </a:cxn>
              <a:cxn ang="0">
                <a:pos x="connsiteX1494" y="connsiteY1494"/>
              </a:cxn>
              <a:cxn ang="0">
                <a:pos x="connsiteX1495" y="connsiteY1495"/>
              </a:cxn>
              <a:cxn ang="0">
                <a:pos x="connsiteX1496" y="connsiteY1496"/>
              </a:cxn>
              <a:cxn ang="0">
                <a:pos x="connsiteX1497" y="connsiteY1497"/>
              </a:cxn>
              <a:cxn ang="0">
                <a:pos x="connsiteX1498" y="connsiteY1498"/>
              </a:cxn>
              <a:cxn ang="0">
                <a:pos x="connsiteX1499" y="connsiteY1499"/>
              </a:cxn>
              <a:cxn ang="0">
                <a:pos x="connsiteX1500" y="connsiteY1500"/>
              </a:cxn>
              <a:cxn ang="0">
                <a:pos x="connsiteX1501" y="connsiteY1501"/>
              </a:cxn>
              <a:cxn ang="0">
                <a:pos x="connsiteX1502" y="connsiteY1502"/>
              </a:cxn>
              <a:cxn ang="0">
                <a:pos x="connsiteX1503" y="connsiteY1503"/>
              </a:cxn>
              <a:cxn ang="0">
                <a:pos x="connsiteX1504" y="connsiteY1504"/>
              </a:cxn>
              <a:cxn ang="0">
                <a:pos x="connsiteX1505" y="connsiteY1505"/>
              </a:cxn>
              <a:cxn ang="0">
                <a:pos x="connsiteX1506" y="connsiteY1506"/>
              </a:cxn>
              <a:cxn ang="0">
                <a:pos x="connsiteX1507" y="connsiteY1507"/>
              </a:cxn>
              <a:cxn ang="0">
                <a:pos x="connsiteX1508" y="connsiteY1508"/>
              </a:cxn>
              <a:cxn ang="0">
                <a:pos x="connsiteX1509" y="connsiteY1509"/>
              </a:cxn>
              <a:cxn ang="0">
                <a:pos x="connsiteX1510" y="connsiteY1510"/>
              </a:cxn>
              <a:cxn ang="0">
                <a:pos x="connsiteX1511" y="connsiteY1511"/>
              </a:cxn>
              <a:cxn ang="0">
                <a:pos x="connsiteX1512" y="connsiteY1512"/>
              </a:cxn>
              <a:cxn ang="0">
                <a:pos x="connsiteX1513" y="connsiteY1513"/>
              </a:cxn>
              <a:cxn ang="0">
                <a:pos x="connsiteX1514" y="connsiteY1514"/>
              </a:cxn>
              <a:cxn ang="0">
                <a:pos x="connsiteX1515" y="connsiteY1515"/>
              </a:cxn>
              <a:cxn ang="0">
                <a:pos x="connsiteX1516" y="connsiteY1516"/>
              </a:cxn>
              <a:cxn ang="0">
                <a:pos x="connsiteX1517" y="connsiteY1517"/>
              </a:cxn>
              <a:cxn ang="0">
                <a:pos x="connsiteX1518" y="connsiteY1518"/>
              </a:cxn>
              <a:cxn ang="0">
                <a:pos x="connsiteX1519" y="connsiteY1519"/>
              </a:cxn>
              <a:cxn ang="0">
                <a:pos x="connsiteX1520" y="connsiteY1520"/>
              </a:cxn>
              <a:cxn ang="0">
                <a:pos x="connsiteX1521" y="connsiteY1521"/>
              </a:cxn>
              <a:cxn ang="0">
                <a:pos x="connsiteX1522" y="connsiteY1522"/>
              </a:cxn>
              <a:cxn ang="0">
                <a:pos x="connsiteX1523" y="connsiteY1523"/>
              </a:cxn>
              <a:cxn ang="0">
                <a:pos x="connsiteX1524" y="connsiteY1524"/>
              </a:cxn>
              <a:cxn ang="0">
                <a:pos x="connsiteX1525" y="connsiteY1525"/>
              </a:cxn>
              <a:cxn ang="0">
                <a:pos x="connsiteX1526" y="connsiteY1526"/>
              </a:cxn>
              <a:cxn ang="0">
                <a:pos x="connsiteX1527" y="connsiteY1527"/>
              </a:cxn>
              <a:cxn ang="0">
                <a:pos x="connsiteX1528" y="connsiteY1528"/>
              </a:cxn>
              <a:cxn ang="0">
                <a:pos x="connsiteX1529" y="connsiteY1529"/>
              </a:cxn>
              <a:cxn ang="0">
                <a:pos x="connsiteX1530" y="connsiteY1530"/>
              </a:cxn>
              <a:cxn ang="0">
                <a:pos x="connsiteX1531" y="connsiteY1531"/>
              </a:cxn>
              <a:cxn ang="0">
                <a:pos x="connsiteX1532" y="connsiteY1532"/>
              </a:cxn>
              <a:cxn ang="0">
                <a:pos x="connsiteX1533" y="connsiteY1533"/>
              </a:cxn>
              <a:cxn ang="0">
                <a:pos x="connsiteX1534" y="connsiteY1534"/>
              </a:cxn>
              <a:cxn ang="0">
                <a:pos x="connsiteX1535" y="connsiteY1535"/>
              </a:cxn>
              <a:cxn ang="0">
                <a:pos x="connsiteX1536" y="connsiteY1536"/>
              </a:cxn>
              <a:cxn ang="0">
                <a:pos x="connsiteX1537" y="connsiteY1537"/>
              </a:cxn>
              <a:cxn ang="0">
                <a:pos x="connsiteX1538" y="connsiteY1538"/>
              </a:cxn>
              <a:cxn ang="0">
                <a:pos x="connsiteX1539" y="connsiteY1539"/>
              </a:cxn>
              <a:cxn ang="0">
                <a:pos x="connsiteX1540" y="connsiteY1540"/>
              </a:cxn>
              <a:cxn ang="0">
                <a:pos x="connsiteX1541" y="connsiteY1541"/>
              </a:cxn>
              <a:cxn ang="0">
                <a:pos x="connsiteX1542" y="connsiteY1542"/>
              </a:cxn>
              <a:cxn ang="0">
                <a:pos x="connsiteX1543" y="connsiteY1543"/>
              </a:cxn>
              <a:cxn ang="0">
                <a:pos x="connsiteX1544" y="connsiteY1544"/>
              </a:cxn>
              <a:cxn ang="0">
                <a:pos x="connsiteX1545" y="connsiteY1545"/>
              </a:cxn>
              <a:cxn ang="0">
                <a:pos x="connsiteX1546" y="connsiteY1546"/>
              </a:cxn>
              <a:cxn ang="0">
                <a:pos x="connsiteX1547" y="connsiteY1547"/>
              </a:cxn>
              <a:cxn ang="0">
                <a:pos x="connsiteX1548" y="connsiteY1548"/>
              </a:cxn>
              <a:cxn ang="0">
                <a:pos x="connsiteX1549" y="connsiteY1549"/>
              </a:cxn>
              <a:cxn ang="0">
                <a:pos x="connsiteX1550" y="connsiteY1550"/>
              </a:cxn>
              <a:cxn ang="0">
                <a:pos x="connsiteX1551" y="connsiteY1551"/>
              </a:cxn>
              <a:cxn ang="0">
                <a:pos x="connsiteX1552" y="connsiteY1552"/>
              </a:cxn>
              <a:cxn ang="0">
                <a:pos x="connsiteX1553" y="connsiteY1553"/>
              </a:cxn>
              <a:cxn ang="0">
                <a:pos x="connsiteX1554" y="connsiteY1554"/>
              </a:cxn>
              <a:cxn ang="0">
                <a:pos x="connsiteX1555" y="connsiteY1555"/>
              </a:cxn>
              <a:cxn ang="0">
                <a:pos x="connsiteX1556" y="connsiteY1556"/>
              </a:cxn>
              <a:cxn ang="0">
                <a:pos x="connsiteX1557" y="connsiteY1557"/>
              </a:cxn>
              <a:cxn ang="0">
                <a:pos x="connsiteX1558" y="connsiteY1558"/>
              </a:cxn>
              <a:cxn ang="0">
                <a:pos x="connsiteX1559" y="connsiteY1559"/>
              </a:cxn>
              <a:cxn ang="0">
                <a:pos x="connsiteX1560" y="connsiteY1560"/>
              </a:cxn>
              <a:cxn ang="0">
                <a:pos x="connsiteX1561" y="connsiteY1561"/>
              </a:cxn>
              <a:cxn ang="0">
                <a:pos x="connsiteX1562" y="connsiteY1562"/>
              </a:cxn>
              <a:cxn ang="0">
                <a:pos x="connsiteX1563" y="connsiteY1563"/>
              </a:cxn>
              <a:cxn ang="0">
                <a:pos x="connsiteX1564" y="connsiteY1564"/>
              </a:cxn>
              <a:cxn ang="0">
                <a:pos x="connsiteX1565" y="connsiteY1565"/>
              </a:cxn>
              <a:cxn ang="0">
                <a:pos x="connsiteX1566" y="connsiteY1566"/>
              </a:cxn>
              <a:cxn ang="0">
                <a:pos x="connsiteX1567" y="connsiteY1567"/>
              </a:cxn>
              <a:cxn ang="0">
                <a:pos x="connsiteX1568" y="connsiteY1568"/>
              </a:cxn>
              <a:cxn ang="0">
                <a:pos x="connsiteX1569" y="connsiteY1569"/>
              </a:cxn>
              <a:cxn ang="0">
                <a:pos x="connsiteX1570" y="connsiteY1570"/>
              </a:cxn>
              <a:cxn ang="0">
                <a:pos x="connsiteX1571" y="connsiteY1571"/>
              </a:cxn>
              <a:cxn ang="0">
                <a:pos x="connsiteX1572" y="connsiteY1572"/>
              </a:cxn>
              <a:cxn ang="0">
                <a:pos x="connsiteX1573" y="connsiteY1573"/>
              </a:cxn>
              <a:cxn ang="0">
                <a:pos x="connsiteX1574" y="connsiteY1574"/>
              </a:cxn>
              <a:cxn ang="0">
                <a:pos x="connsiteX1575" y="connsiteY1575"/>
              </a:cxn>
              <a:cxn ang="0">
                <a:pos x="connsiteX1576" y="connsiteY1576"/>
              </a:cxn>
              <a:cxn ang="0">
                <a:pos x="connsiteX1577" y="connsiteY1577"/>
              </a:cxn>
              <a:cxn ang="0">
                <a:pos x="connsiteX1578" y="connsiteY1578"/>
              </a:cxn>
              <a:cxn ang="0">
                <a:pos x="connsiteX1579" y="connsiteY1579"/>
              </a:cxn>
              <a:cxn ang="0">
                <a:pos x="connsiteX1580" y="connsiteY1580"/>
              </a:cxn>
              <a:cxn ang="0">
                <a:pos x="connsiteX1581" y="connsiteY1581"/>
              </a:cxn>
              <a:cxn ang="0">
                <a:pos x="connsiteX1582" y="connsiteY1582"/>
              </a:cxn>
              <a:cxn ang="0">
                <a:pos x="connsiteX1583" y="connsiteY1583"/>
              </a:cxn>
              <a:cxn ang="0">
                <a:pos x="connsiteX1584" y="connsiteY1584"/>
              </a:cxn>
              <a:cxn ang="0">
                <a:pos x="connsiteX1585" y="connsiteY1585"/>
              </a:cxn>
              <a:cxn ang="0">
                <a:pos x="connsiteX1586" y="connsiteY1586"/>
              </a:cxn>
              <a:cxn ang="0">
                <a:pos x="connsiteX1587" y="connsiteY1587"/>
              </a:cxn>
              <a:cxn ang="0">
                <a:pos x="connsiteX1588" y="connsiteY1588"/>
              </a:cxn>
              <a:cxn ang="0">
                <a:pos x="connsiteX1589" y="connsiteY1589"/>
              </a:cxn>
              <a:cxn ang="0">
                <a:pos x="connsiteX1590" y="connsiteY1590"/>
              </a:cxn>
              <a:cxn ang="0">
                <a:pos x="connsiteX1591" y="connsiteY1591"/>
              </a:cxn>
              <a:cxn ang="0">
                <a:pos x="connsiteX1592" y="connsiteY1592"/>
              </a:cxn>
              <a:cxn ang="0">
                <a:pos x="connsiteX1593" y="connsiteY1593"/>
              </a:cxn>
              <a:cxn ang="0">
                <a:pos x="connsiteX1594" y="connsiteY1594"/>
              </a:cxn>
              <a:cxn ang="0">
                <a:pos x="connsiteX1595" y="connsiteY1595"/>
              </a:cxn>
              <a:cxn ang="0">
                <a:pos x="connsiteX1596" y="connsiteY1596"/>
              </a:cxn>
              <a:cxn ang="0">
                <a:pos x="connsiteX1597" y="connsiteY1597"/>
              </a:cxn>
              <a:cxn ang="0">
                <a:pos x="connsiteX1598" y="connsiteY1598"/>
              </a:cxn>
              <a:cxn ang="0">
                <a:pos x="connsiteX1599" y="connsiteY1599"/>
              </a:cxn>
              <a:cxn ang="0">
                <a:pos x="connsiteX1600" y="connsiteY1600"/>
              </a:cxn>
              <a:cxn ang="0">
                <a:pos x="connsiteX1601" y="connsiteY1601"/>
              </a:cxn>
              <a:cxn ang="0">
                <a:pos x="connsiteX1602" y="connsiteY1602"/>
              </a:cxn>
              <a:cxn ang="0">
                <a:pos x="connsiteX1603" y="connsiteY1603"/>
              </a:cxn>
              <a:cxn ang="0">
                <a:pos x="connsiteX1604" y="connsiteY1604"/>
              </a:cxn>
              <a:cxn ang="0">
                <a:pos x="connsiteX1605" y="connsiteY1605"/>
              </a:cxn>
              <a:cxn ang="0">
                <a:pos x="connsiteX1606" y="connsiteY1606"/>
              </a:cxn>
              <a:cxn ang="0">
                <a:pos x="connsiteX1607" y="connsiteY1607"/>
              </a:cxn>
              <a:cxn ang="0">
                <a:pos x="connsiteX1608" y="connsiteY1608"/>
              </a:cxn>
              <a:cxn ang="0">
                <a:pos x="connsiteX1609" y="connsiteY1609"/>
              </a:cxn>
              <a:cxn ang="0">
                <a:pos x="connsiteX1610" y="connsiteY1610"/>
              </a:cxn>
              <a:cxn ang="0">
                <a:pos x="connsiteX1611" y="connsiteY1611"/>
              </a:cxn>
              <a:cxn ang="0">
                <a:pos x="connsiteX1612" y="connsiteY1612"/>
              </a:cxn>
              <a:cxn ang="0">
                <a:pos x="connsiteX1613" y="connsiteY1613"/>
              </a:cxn>
              <a:cxn ang="0">
                <a:pos x="connsiteX1614" y="connsiteY1614"/>
              </a:cxn>
              <a:cxn ang="0">
                <a:pos x="connsiteX1615" y="connsiteY1615"/>
              </a:cxn>
              <a:cxn ang="0">
                <a:pos x="connsiteX1616" y="connsiteY1616"/>
              </a:cxn>
              <a:cxn ang="0">
                <a:pos x="connsiteX1617" y="connsiteY1617"/>
              </a:cxn>
              <a:cxn ang="0">
                <a:pos x="connsiteX1618" y="connsiteY1618"/>
              </a:cxn>
              <a:cxn ang="0">
                <a:pos x="connsiteX1619" y="connsiteY1619"/>
              </a:cxn>
              <a:cxn ang="0">
                <a:pos x="connsiteX1620" y="connsiteY1620"/>
              </a:cxn>
              <a:cxn ang="0">
                <a:pos x="connsiteX1621" y="connsiteY1621"/>
              </a:cxn>
              <a:cxn ang="0">
                <a:pos x="connsiteX1622" y="connsiteY1622"/>
              </a:cxn>
              <a:cxn ang="0">
                <a:pos x="connsiteX1623" y="connsiteY1623"/>
              </a:cxn>
              <a:cxn ang="0">
                <a:pos x="connsiteX1624" y="connsiteY1624"/>
              </a:cxn>
              <a:cxn ang="0">
                <a:pos x="connsiteX1625" y="connsiteY1625"/>
              </a:cxn>
              <a:cxn ang="0">
                <a:pos x="connsiteX1626" y="connsiteY1626"/>
              </a:cxn>
              <a:cxn ang="0">
                <a:pos x="connsiteX1627" y="connsiteY1627"/>
              </a:cxn>
              <a:cxn ang="0">
                <a:pos x="connsiteX1628" y="connsiteY1628"/>
              </a:cxn>
              <a:cxn ang="0">
                <a:pos x="connsiteX1629" y="connsiteY1629"/>
              </a:cxn>
              <a:cxn ang="0">
                <a:pos x="connsiteX1630" y="connsiteY1630"/>
              </a:cxn>
              <a:cxn ang="0">
                <a:pos x="connsiteX1631" y="connsiteY1631"/>
              </a:cxn>
              <a:cxn ang="0">
                <a:pos x="connsiteX1632" y="connsiteY1632"/>
              </a:cxn>
              <a:cxn ang="0">
                <a:pos x="connsiteX1633" y="connsiteY1633"/>
              </a:cxn>
              <a:cxn ang="0">
                <a:pos x="connsiteX1634" y="connsiteY1634"/>
              </a:cxn>
              <a:cxn ang="0">
                <a:pos x="connsiteX1635" y="connsiteY1635"/>
              </a:cxn>
              <a:cxn ang="0">
                <a:pos x="connsiteX1636" y="connsiteY1636"/>
              </a:cxn>
              <a:cxn ang="0">
                <a:pos x="connsiteX1637" y="connsiteY1637"/>
              </a:cxn>
              <a:cxn ang="0">
                <a:pos x="connsiteX1638" y="connsiteY1638"/>
              </a:cxn>
              <a:cxn ang="0">
                <a:pos x="connsiteX1639" y="connsiteY1639"/>
              </a:cxn>
              <a:cxn ang="0">
                <a:pos x="connsiteX1640" y="connsiteY1640"/>
              </a:cxn>
              <a:cxn ang="0">
                <a:pos x="connsiteX1641" y="connsiteY1641"/>
              </a:cxn>
              <a:cxn ang="0">
                <a:pos x="connsiteX1642" y="connsiteY1642"/>
              </a:cxn>
              <a:cxn ang="0">
                <a:pos x="connsiteX1643" y="connsiteY1643"/>
              </a:cxn>
            </a:cxnLst>
            <a:rect l="l" t="t" r="r" b="b"/>
            <a:pathLst>
              <a:path w="12192002" h="6858000">
                <a:moveTo>
                  <a:pt x="369702" y="6712169"/>
                </a:moveTo>
                <a:lnTo>
                  <a:pt x="366575" y="6715556"/>
                </a:lnTo>
                <a:cubicBezTo>
                  <a:pt x="367954" y="6715031"/>
                  <a:pt x="369326" y="6714512"/>
                  <a:pt x="371637" y="6713954"/>
                </a:cubicBezTo>
                <a:close/>
                <a:moveTo>
                  <a:pt x="7392322" y="6658238"/>
                </a:moveTo>
                <a:cubicBezTo>
                  <a:pt x="7466250" y="6681109"/>
                  <a:pt x="7539706" y="6707100"/>
                  <a:pt x="7611337" y="6732821"/>
                </a:cubicBezTo>
                <a:cubicBezTo>
                  <a:pt x="7723489" y="6773078"/>
                  <a:pt x="7838666" y="6813801"/>
                  <a:pt x="7955762" y="6842006"/>
                </a:cubicBezTo>
                <a:cubicBezTo>
                  <a:pt x="7825893" y="6763794"/>
                  <a:pt x="7655160" y="6705586"/>
                  <a:pt x="7512455" y="6674734"/>
                </a:cubicBezTo>
                <a:close/>
                <a:moveTo>
                  <a:pt x="9928143" y="6515312"/>
                </a:moveTo>
                <a:lnTo>
                  <a:pt x="9753801" y="6525103"/>
                </a:lnTo>
                <a:cubicBezTo>
                  <a:pt x="9696294" y="6528458"/>
                  <a:pt x="9636969" y="6531530"/>
                  <a:pt x="9578027" y="6532104"/>
                </a:cubicBezTo>
                <a:cubicBezTo>
                  <a:pt x="9526546" y="6532538"/>
                  <a:pt x="9474842" y="6530381"/>
                  <a:pt x="9424342" y="6528403"/>
                </a:cubicBezTo>
                <a:cubicBezTo>
                  <a:pt x="9283243" y="6523421"/>
                  <a:pt x="9137206" y="6518329"/>
                  <a:pt x="9001907" y="6560369"/>
                </a:cubicBezTo>
                <a:cubicBezTo>
                  <a:pt x="8974564" y="6568983"/>
                  <a:pt x="8948144" y="6579668"/>
                  <a:pt x="8922138" y="6591702"/>
                </a:cubicBezTo>
                <a:cubicBezTo>
                  <a:pt x="8976395" y="6597451"/>
                  <a:pt x="9031633" y="6600803"/>
                  <a:pt x="9087550" y="6599765"/>
                </a:cubicBezTo>
                <a:cubicBezTo>
                  <a:pt x="9228396" y="6598297"/>
                  <a:pt x="9371812" y="6576077"/>
                  <a:pt x="9512475" y="6563693"/>
                </a:cubicBezTo>
                <a:cubicBezTo>
                  <a:pt x="9626059" y="6554204"/>
                  <a:pt x="9898686" y="6537707"/>
                  <a:pt x="9928143" y="6515312"/>
                </a:cubicBezTo>
                <a:close/>
                <a:moveTo>
                  <a:pt x="9351220" y="6459370"/>
                </a:moveTo>
                <a:cubicBezTo>
                  <a:pt x="9225400" y="6463303"/>
                  <a:pt x="9098278" y="6481291"/>
                  <a:pt x="8999756" y="6529929"/>
                </a:cubicBezTo>
                <a:cubicBezTo>
                  <a:pt x="9138083" y="6488352"/>
                  <a:pt x="9284119" y="6493450"/>
                  <a:pt x="9425830" y="6498517"/>
                </a:cubicBezTo>
                <a:cubicBezTo>
                  <a:pt x="9476320" y="6500495"/>
                  <a:pt x="9528123" y="6502029"/>
                  <a:pt x="9578307" y="6502035"/>
                </a:cubicBezTo>
                <a:cubicBezTo>
                  <a:pt x="9636540" y="6501999"/>
                  <a:pt x="9695359" y="6498204"/>
                  <a:pt x="9752771" y="6495471"/>
                </a:cubicBezTo>
                <a:lnTo>
                  <a:pt x="9852779" y="6489665"/>
                </a:lnTo>
                <a:cubicBezTo>
                  <a:pt x="9815758" y="6484629"/>
                  <a:pt x="9764024" y="6478620"/>
                  <a:pt x="9694862" y="6473140"/>
                </a:cubicBezTo>
                <a:cubicBezTo>
                  <a:pt x="9601553" y="6465560"/>
                  <a:pt x="9477038" y="6455438"/>
                  <a:pt x="9351220" y="6459370"/>
                </a:cubicBezTo>
                <a:close/>
                <a:moveTo>
                  <a:pt x="1019354" y="6315006"/>
                </a:moveTo>
                <a:cubicBezTo>
                  <a:pt x="847231" y="6483030"/>
                  <a:pt x="636234" y="6599053"/>
                  <a:pt x="441046" y="6691153"/>
                </a:cubicBezTo>
                <a:cubicBezTo>
                  <a:pt x="668934" y="6613112"/>
                  <a:pt x="947819" y="6494377"/>
                  <a:pt x="1019354" y="6315006"/>
                </a:cubicBezTo>
                <a:close/>
                <a:moveTo>
                  <a:pt x="991680" y="6298413"/>
                </a:moveTo>
                <a:cubicBezTo>
                  <a:pt x="775775" y="6396465"/>
                  <a:pt x="575302" y="6507871"/>
                  <a:pt x="409060" y="6671470"/>
                </a:cubicBezTo>
                <a:cubicBezTo>
                  <a:pt x="603834" y="6580783"/>
                  <a:pt x="817655" y="6465584"/>
                  <a:pt x="991680" y="6298413"/>
                </a:cubicBezTo>
                <a:close/>
                <a:moveTo>
                  <a:pt x="7254615" y="5911918"/>
                </a:moveTo>
                <a:cubicBezTo>
                  <a:pt x="7274645" y="5934852"/>
                  <a:pt x="7294062" y="5957691"/>
                  <a:pt x="7312589" y="5982309"/>
                </a:cubicBezTo>
                <a:cubicBezTo>
                  <a:pt x="7413753" y="6114421"/>
                  <a:pt x="7483941" y="6266763"/>
                  <a:pt x="7580896" y="6402069"/>
                </a:cubicBezTo>
                <a:cubicBezTo>
                  <a:pt x="7695169" y="6561808"/>
                  <a:pt x="7849203" y="6676399"/>
                  <a:pt x="7990862" y="6807025"/>
                </a:cubicBezTo>
                <a:cubicBezTo>
                  <a:pt x="7962703" y="6748256"/>
                  <a:pt x="7917173" y="6697712"/>
                  <a:pt x="7871964" y="6649139"/>
                </a:cubicBezTo>
                <a:lnTo>
                  <a:pt x="7859674" y="6636358"/>
                </a:lnTo>
                <a:cubicBezTo>
                  <a:pt x="7748530" y="6516822"/>
                  <a:pt x="7645260" y="6386311"/>
                  <a:pt x="7545050" y="6260110"/>
                </a:cubicBezTo>
                <a:cubicBezTo>
                  <a:pt x="7452767" y="6142819"/>
                  <a:pt x="7357042" y="6023723"/>
                  <a:pt x="7254615" y="5911918"/>
                </a:cubicBezTo>
                <a:close/>
                <a:moveTo>
                  <a:pt x="9078855" y="5884754"/>
                </a:moveTo>
                <a:cubicBezTo>
                  <a:pt x="8942634" y="6070158"/>
                  <a:pt x="8787932" y="6315508"/>
                  <a:pt x="8825188" y="6496752"/>
                </a:cubicBezTo>
                <a:cubicBezTo>
                  <a:pt x="8871718" y="6270055"/>
                  <a:pt x="8975231" y="6063621"/>
                  <a:pt x="9078855" y="5884754"/>
                </a:cubicBezTo>
                <a:close/>
                <a:moveTo>
                  <a:pt x="9113805" y="5883072"/>
                </a:moveTo>
                <a:cubicBezTo>
                  <a:pt x="9009770" y="6060592"/>
                  <a:pt x="8903644" y="6267900"/>
                  <a:pt x="8855200" y="6494950"/>
                </a:cubicBezTo>
                <a:cubicBezTo>
                  <a:pt x="8971799" y="6300136"/>
                  <a:pt x="9069545" y="6103069"/>
                  <a:pt x="9113805" y="5883072"/>
                </a:cubicBezTo>
                <a:close/>
                <a:moveTo>
                  <a:pt x="9123940" y="5825040"/>
                </a:moveTo>
                <a:cubicBezTo>
                  <a:pt x="9123142" y="5826205"/>
                  <a:pt x="9122347" y="5827360"/>
                  <a:pt x="9120846" y="5829053"/>
                </a:cubicBezTo>
                <a:lnTo>
                  <a:pt x="9123267" y="5829425"/>
                </a:lnTo>
                <a:close/>
                <a:moveTo>
                  <a:pt x="103333" y="5699602"/>
                </a:moveTo>
                <a:cubicBezTo>
                  <a:pt x="133282" y="5726353"/>
                  <a:pt x="175725" y="5762843"/>
                  <a:pt x="233938" y="5809416"/>
                </a:cubicBezTo>
                <a:cubicBezTo>
                  <a:pt x="390802" y="5935412"/>
                  <a:pt x="652575" y="6145703"/>
                  <a:pt x="883580" y="6180710"/>
                </a:cubicBezTo>
                <a:cubicBezTo>
                  <a:pt x="736829" y="6133021"/>
                  <a:pt x="610173" y="6040280"/>
                  <a:pt x="487337" y="5950182"/>
                </a:cubicBezTo>
                <a:cubicBezTo>
                  <a:pt x="443670" y="5917932"/>
                  <a:pt x="398584" y="5885270"/>
                  <a:pt x="354051" y="5854912"/>
                </a:cubicBezTo>
                <a:cubicBezTo>
                  <a:pt x="302352" y="5819720"/>
                  <a:pt x="247963" y="5787429"/>
                  <a:pt x="195436" y="5755068"/>
                </a:cubicBezTo>
                <a:close/>
                <a:moveTo>
                  <a:pt x="5539432" y="5642928"/>
                </a:moveTo>
                <a:cubicBezTo>
                  <a:pt x="5544304" y="5659969"/>
                  <a:pt x="5549664" y="5677449"/>
                  <a:pt x="5555462" y="5694454"/>
                </a:cubicBezTo>
                <a:cubicBezTo>
                  <a:pt x="5631122" y="5909386"/>
                  <a:pt x="5731219" y="6118228"/>
                  <a:pt x="5828270" y="6320663"/>
                </a:cubicBezTo>
                <a:cubicBezTo>
                  <a:pt x="5868407" y="6404290"/>
                  <a:pt x="5908581" y="6488842"/>
                  <a:pt x="5947416" y="6574846"/>
                </a:cubicBezTo>
                <a:cubicBezTo>
                  <a:pt x="5894674" y="6327329"/>
                  <a:pt x="5793017" y="5718484"/>
                  <a:pt x="5539432" y="5642928"/>
                </a:cubicBezTo>
                <a:close/>
                <a:moveTo>
                  <a:pt x="51253" y="5631825"/>
                </a:moveTo>
                <a:lnTo>
                  <a:pt x="211622" y="5728803"/>
                </a:lnTo>
                <a:cubicBezTo>
                  <a:pt x="264592" y="5760684"/>
                  <a:pt x="319013" y="5793908"/>
                  <a:pt x="371652" y="5829062"/>
                </a:cubicBezTo>
                <a:cubicBezTo>
                  <a:pt x="417589" y="5859824"/>
                  <a:pt x="462230" y="5892964"/>
                  <a:pt x="505903" y="5925221"/>
                </a:cubicBezTo>
                <a:cubicBezTo>
                  <a:pt x="628246" y="6014875"/>
                  <a:pt x="754907" y="6107611"/>
                  <a:pt x="899240" y="6153068"/>
                </a:cubicBezTo>
                <a:cubicBezTo>
                  <a:pt x="928476" y="6162153"/>
                  <a:pt x="958088" y="6168887"/>
                  <a:pt x="988114" y="6174204"/>
                </a:cubicBezTo>
                <a:cubicBezTo>
                  <a:pt x="943280" y="6136411"/>
                  <a:pt x="896194" y="6100100"/>
                  <a:pt x="845971" y="6067177"/>
                </a:cubicBezTo>
                <a:cubicBezTo>
                  <a:pt x="720131" y="5983257"/>
                  <a:pt x="580034" y="5915740"/>
                  <a:pt x="448057" y="5841376"/>
                </a:cubicBezTo>
                <a:cubicBezTo>
                  <a:pt x="341781" y="5780886"/>
                  <a:pt x="90319" y="5630263"/>
                  <a:pt x="51253" y="5631825"/>
                </a:cubicBezTo>
                <a:close/>
                <a:moveTo>
                  <a:pt x="2606687" y="5630718"/>
                </a:moveTo>
                <a:cubicBezTo>
                  <a:pt x="2484040" y="5952782"/>
                  <a:pt x="2550772" y="6305470"/>
                  <a:pt x="2645658" y="6640259"/>
                </a:cubicBezTo>
                <a:cubicBezTo>
                  <a:pt x="2605413" y="6320984"/>
                  <a:pt x="2566733" y="5970903"/>
                  <a:pt x="2606687" y="5630718"/>
                </a:cubicBezTo>
                <a:close/>
                <a:moveTo>
                  <a:pt x="10097724" y="5591852"/>
                </a:moveTo>
                <a:cubicBezTo>
                  <a:pt x="9944682" y="5593954"/>
                  <a:pt x="9791714" y="5611746"/>
                  <a:pt x="9645248" y="5630119"/>
                </a:cubicBezTo>
                <a:cubicBezTo>
                  <a:pt x="9610727" y="5634568"/>
                  <a:pt x="9577456" y="5639754"/>
                  <a:pt x="9543858" y="5650510"/>
                </a:cubicBezTo>
                <a:cubicBezTo>
                  <a:pt x="9550063" y="5662642"/>
                  <a:pt x="9629757" y="5633895"/>
                  <a:pt x="9681648" y="5629828"/>
                </a:cubicBezTo>
                <a:cubicBezTo>
                  <a:pt x="9969341" y="5609845"/>
                  <a:pt x="10272689" y="5655720"/>
                  <a:pt x="10557846" y="5601337"/>
                </a:cubicBezTo>
                <a:cubicBezTo>
                  <a:pt x="10473933" y="5611321"/>
                  <a:pt x="10386637" y="5605065"/>
                  <a:pt x="10301704" y="5598847"/>
                </a:cubicBezTo>
                <a:cubicBezTo>
                  <a:pt x="10284536" y="5597562"/>
                  <a:pt x="10267371" y="5596280"/>
                  <a:pt x="10250553" y="5595539"/>
                </a:cubicBezTo>
                <a:cubicBezTo>
                  <a:pt x="10199759" y="5592194"/>
                  <a:pt x="10148737" y="5591152"/>
                  <a:pt x="10097724" y="5591852"/>
                </a:cubicBezTo>
                <a:close/>
                <a:moveTo>
                  <a:pt x="3642057" y="5573487"/>
                </a:moveTo>
                <a:cubicBezTo>
                  <a:pt x="3639338" y="5575453"/>
                  <a:pt x="3635693" y="5577466"/>
                  <a:pt x="3632981" y="5579437"/>
                </a:cubicBezTo>
                <a:cubicBezTo>
                  <a:pt x="3509182" y="5674738"/>
                  <a:pt x="3441993" y="5811556"/>
                  <a:pt x="3382436" y="5952726"/>
                </a:cubicBezTo>
                <a:cubicBezTo>
                  <a:pt x="3286719" y="6179641"/>
                  <a:pt x="3231101" y="6419386"/>
                  <a:pt x="3191929" y="6662669"/>
                </a:cubicBezTo>
                <a:cubicBezTo>
                  <a:pt x="3237125" y="6465250"/>
                  <a:pt x="3296425" y="6271000"/>
                  <a:pt x="3369898" y="6081771"/>
                </a:cubicBezTo>
                <a:cubicBezTo>
                  <a:pt x="3454377" y="5865084"/>
                  <a:pt x="3540614" y="5703753"/>
                  <a:pt x="3642057" y="5573487"/>
                </a:cubicBezTo>
                <a:close/>
                <a:moveTo>
                  <a:pt x="7015907" y="5541548"/>
                </a:moveTo>
                <a:cubicBezTo>
                  <a:pt x="7100896" y="5613517"/>
                  <a:pt x="7181386" y="5690562"/>
                  <a:pt x="7259646" y="5765985"/>
                </a:cubicBezTo>
                <a:cubicBezTo>
                  <a:pt x="7425913" y="5926010"/>
                  <a:pt x="7598167" y="6091445"/>
                  <a:pt x="7741483" y="6279980"/>
                </a:cubicBezTo>
                <a:cubicBezTo>
                  <a:pt x="7847640" y="6419905"/>
                  <a:pt x="7937072" y="6571994"/>
                  <a:pt x="8008941" y="6733560"/>
                </a:cubicBezTo>
                <a:cubicBezTo>
                  <a:pt x="8009955" y="6694639"/>
                  <a:pt x="8010548" y="6654374"/>
                  <a:pt x="7999234" y="6610993"/>
                </a:cubicBezTo>
                <a:cubicBezTo>
                  <a:pt x="7958140" y="6454784"/>
                  <a:pt x="7815502" y="6314397"/>
                  <a:pt x="7715154" y="6197148"/>
                </a:cubicBezTo>
                <a:cubicBezTo>
                  <a:pt x="7576575" y="6034314"/>
                  <a:pt x="7431075" y="5876188"/>
                  <a:pt x="7271900" y="5734551"/>
                </a:cubicBezTo>
                <a:cubicBezTo>
                  <a:pt x="7230409" y="5698079"/>
                  <a:pt x="7098810" y="5590772"/>
                  <a:pt x="7015907" y="5541548"/>
                </a:cubicBezTo>
                <a:close/>
                <a:moveTo>
                  <a:pt x="2650666" y="5530686"/>
                </a:moveTo>
                <a:cubicBezTo>
                  <a:pt x="2650695" y="5531619"/>
                  <a:pt x="2650695" y="5531619"/>
                  <a:pt x="2650249" y="5532101"/>
                </a:cubicBezTo>
                <a:cubicBezTo>
                  <a:pt x="2594633" y="5864991"/>
                  <a:pt x="2624834" y="6212617"/>
                  <a:pt x="2663808" y="6535215"/>
                </a:cubicBezTo>
                <a:lnTo>
                  <a:pt x="2665418" y="6132756"/>
                </a:lnTo>
                <a:cubicBezTo>
                  <a:pt x="2666315" y="5945493"/>
                  <a:pt x="2661038" y="5743579"/>
                  <a:pt x="2650666" y="5530686"/>
                </a:cubicBezTo>
                <a:close/>
                <a:moveTo>
                  <a:pt x="10218664" y="5525300"/>
                </a:moveTo>
                <a:cubicBezTo>
                  <a:pt x="10171755" y="5524070"/>
                  <a:pt x="10126463" y="5525064"/>
                  <a:pt x="10086154" y="5525937"/>
                </a:cubicBezTo>
                <a:cubicBezTo>
                  <a:pt x="9975638" y="5528402"/>
                  <a:pt x="9876341" y="5531370"/>
                  <a:pt x="9778614" y="5550189"/>
                </a:cubicBezTo>
                <a:cubicBezTo>
                  <a:pt x="9714017" y="5562376"/>
                  <a:pt x="9654494" y="5581286"/>
                  <a:pt x="9601703" y="5605852"/>
                </a:cubicBezTo>
                <a:cubicBezTo>
                  <a:pt x="9614985" y="5603489"/>
                  <a:pt x="9628056" y="5602024"/>
                  <a:pt x="9641684" y="5600203"/>
                </a:cubicBezTo>
                <a:cubicBezTo>
                  <a:pt x="9838075" y="5575001"/>
                  <a:pt x="10046725" y="5551921"/>
                  <a:pt x="10252799" y="5564971"/>
                </a:cubicBezTo>
                <a:lnTo>
                  <a:pt x="10304297" y="5568822"/>
                </a:lnTo>
                <a:cubicBezTo>
                  <a:pt x="10380931" y="5574228"/>
                  <a:pt x="10459361" y="5580014"/>
                  <a:pt x="10533945" y="5573703"/>
                </a:cubicBezTo>
                <a:cubicBezTo>
                  <a:pt x="10504378" y="5568851"/>
                  <a:pt x="10475221" y="5562210"/>
                  <a:pt x="10446061" y="5555562"/>
                </a:cubicBezTo>
                <a:cubicBezTo>
                  <a:pt x="10417803" y="5549116"/>
                  <a:pt x="10389545" y="5542665"/>
                  <a:pt x="10360877" y="5538004"/>
                </a:cubicBezTo>
                <a:cubicBezTo>
                  <a:pt x="10314101" y="5529982"/>
                  <a:pt x="10265574" y="5526529"/>
                  <a:pt x="10218664" y="5525300"/>
                </a:cubicBezTo>
                <a:close/>
                <a:moveTo>
                  <a:pt x="6946849" y="5523271"/>
                </a:moveTo>
                <a:cubicBezTo>
                  <a:pt x="6946657" y="5524520"/>
                  <a:pt x="6946560" y="5525151"/>
                  <a:pt x="6946972" y="5526491"/>
                </a:cubicBezTo>
                <a:cubicBezTo>
                  <a:pt x="6980090" y="5601397"/>
                  <a:pt x="7043425" y="5661082"/>
                  <a:pt x="7105827" y="5718700"/>
                </a:cubicBezTo>
                <a:lnTo>
                  <a:pt x="7126431" y="5737872"/>
                </a:lnTo>
                <a:cubicBezTo>
                  <a:pt x="7289613" y="5889736"/>
                  <a:pt x="7430828" y="6067705"/>
                  <a:pt x="7567269" y="6240461"/>
                </a:cubicBezTo>
                <a:cubicBezTo>
                  <a:pt x="7666876" y="6366562"/>
                  <a:pt x="7769633" y="6496348"/>
                  <a:pt x="7880270" y="6615176"/>
                </a:cubicBezTo>
                <a:lnTo>
                  <a:pt x="7892560" y="6627949"/>
                </a:lnTo>
                <a:cubicBezTo>
                  <a:pt x="7919687" y="6657095"/>
                  <a:pt x="7947417" y="6686334"/>
                  <a:pt x="7971643" y="6718236"/>
                </a:cubicBezTo>
                <a:cubicBezTo>
                  <a:pt x="7902183" y="6569208"/>
                  <a:pt x="7817787" y="6428779"/>
                  <a:pt x="7719359" y="6299011"/>
                </a:cubicBezTo>
                <a:cubicBezTo>
                  <a:pt x="7577670" y="6112005"/>
                  <a:pt x="7405928" y="5947293"/>
                  <a:pt x="7240170" y="5787985"/>
                </a:cubicBezTo>
                <a:cubicBezTo>
                  <a:pt x="7146175" y="5697975"/>
                  <a:pt x="7050053" y="5605722"/>
                  <a:pt x="6946849" y="5523271"/>
                </a:cubicBezTo>
                <a:close/>
                <a:moveTo>
                  <a:pt x="2680277" y="5479204"/>
                </a:moveTo>
                <a:cubicBezTo>
                  <a:pt x="2679826" y="5479692"/>
                  <a:pt x="2679381" y="5480173"/>
                  <a:pt x="2678972" y="5481582"/>
                </a:cubicBezTo>
                <a:cubicBezTo>
                  <a:pt x="2691463" y="5712555"/>
                  <a:pt x="2697451" y="5932139"/>
                  <a:pt x="2696666" y="6133836"/>
                </a:cubicBezTo>
                <a:lnTo>
                  <a:pt x="2695769" y="6390955"/>
                </a:lnTo>
                <a:cubicBezTo>
                  <a:pt x="2712509" y="6297144"/>
                  <a:pt x="2727840" y="6202916"/>
                  <a:pt x="2739893" y="6108357"/>
                </a:cubicBezTo>
                <a:cubicBezTo>
                  <a:pt x="2767348" y="5886500"/>
                  <a:pt x="2737035" y="5687445"/>
                  <a:pt x="2680277" y="5479204"/>
                </a:cubicBezTo>
                <a:close/>
                <a:moveTo>
                  <a:pt x="1132195" y="5467980"/>
                </a:moveTo>
                <a:cubicBezTo>
                  <a:pt x="1313054" y="5495211"/>
                  <a:pt x="1494925" y="5512628"/>
                  <a:pt x="1679056" y="5516907"/>
                </a:cubicBezTo>
                <a:cubicBezTo>
                  <a:pt x="1838007" y="5520331"/>
                  <a:pt x="1983050" y="5490313"/>
                  <a:pt x="2128648" y="5474249"/>
                </a:cubicBezTo>
                <a:cubicBezTo>
                  <a:pt x="2028248" y="5467548"/>
                  <a:pt x="1925543" y="5473055"/>
                  <a:pt x="1825619" y="5478447"/>
                </a:cubicBezTo>
                <a:lnTo>
                  <a:pt x="1737798" y="5483353"/>
                </a:lnTo>
                <a:cubicBezTo>
                  <a:pt x="1536509" y="5492800"/>
                  <a:pt x="1332771" y="5487439"/>
                  <a:pt x="1132195" y="5467980"/>
                </a:cubicBezTo>
                <a:close/>
                <a:moveTo>
                  <a:pt x="10104407" y="5458317"/>
                </a:moveTo>
                <a:cubicBezTo>
                  <a:pt x="9978788" y="5456650"/>
                  <a:pt x="9828621" y="5479881"/>
                  <a:pt x="9704375" y="5536349"/>
                </a:cubicBezTo>
                <a:cubicBezTo>
                  <a:pt x="9726987" y="5530319"/>
                  <a:pt x="9749595" y="5524291"/>
                  <a:pt x="9773804" y="5519543"/>
                </a:cubicBezTo>
                <a:cubicBezTo>
                  <a:pt x="9873880" y="5500749"/>
                  <a:pt x="9974285" y="5497081"/>
                  <a:pt x="10086605" y="5494992"/>
                </a:cubicBezTo>
                <a:cubicBezTo>
                  <a:pt x="10168672" y="5493085"/>
                  <a:pt x="10271028" y="5491236"/>
                  <a:pt x="10367276" y="5507848"/>
                </a:cubicBezTo>
                <a:cubicBezTo>
                  <a:pt x="10396291" y="5513052"/>
                  <a:pt x="10425102" y="5519151"/>
                  <a:pt x="10454262" y="5525798"/>
                </a:cubicBezTo>
                <a:cubicBezTo>
                  <a:pt x="10493323" y="5534530"/>
                  <a:pt x="10531142" y="5542536"/>
                  <a:pt x="10569223" y="5547311"/>
                </a:cubicBezTo>
                <a:cubicBezTo>
                  <a:pt x="10422236" y="5490328"/>
                  <a:pt x="10260055" y="5460700"/>
                  <a:pt x="10104407" y="5458317"/>
                </a:cubicBezTo>
                <a:close/>
                <a:moveTo>
                  <a:pt x="6861797" y="5419899"/>
                </a:moveTo>
                <a:cubicBezTo>
                  <a:pt x="6869009" y="5420845"/>
                  <a:pt x="6876359" y="5423413"/>
                  <a:pt x="6879594" y="5424547"/>
                </a:cubicBezTo>
                <a:cubicBezTo>
                  <a:pt x="7239561" y="5537402"/>
                  <a:pt x="7549592" y="5931521"/>
                  <a:pt x="7789028" y="6212316"/>
                </a:cubicBezTo>
                <a:cubicBezTo>
                  <a:pt x="7920282" y="6366340"/>
                  <a:pt x="8046009" y="6507973"/>
                  <a:pt x="8093600" y="6710671"/>
                </a:cubicBezTo>
                <a:cubicBezTo>
                  <a:pt x="8106357" y="6764837"/>
                  <a:pt x="8115219" y="6810078"/>
                  <a:pt x="8129425" y="6854298"/>
                </a:cubicBezTo>
                <a:lnTo>
                  <a:pt x="8130898" y="6857998"/>
                </a:lnTo>
                <a:lnTo>
                  <a:pt x="7899365" y="6857998"/>
                </a:lnTo>
                <a:lnTo>
                  <a:pt x="7761176" y="6816656"/>
                </a:lnTo>
                <a:cubicBezTo>
                  <a:pt x="7707614" y="6798833"/>
                  <a:pt x="7654620" y="6779815"/>
                  <a:pt x="7602080" y="6760867"/>
                </a:cubicBezTo>
                <a:cubicBezTo>
                  <a:pt x="7499839" y="6724697"/>
                  <a:pt x="7395868" y="6687609"/>
                  <a:pt x="7289862" y="6659827"/>
                </a:cubicBezTo>
                <a:cubicBezTo>
                  <a:pt x="7386721" y="6702866"/>
                  <a:pt x="7479917" y="6741496"/>
                  <a:pt x="7582411" y="6784122"/>
                </a:cubicBezTo>
                <a:lnTo>
                  <a:pt x="7605759" y="6793465"/>
                </a:lnTo>
                <a:cubicBezTo>
                  <a:pt x="7652356" y="6812785"/>
                  <a:pt x="7694400" y="6829482"/>
                  <a:pt x="7737910" y="6840638"/>
                </a:cubicBezTo>
                <a:lnTo>
                  <a:pt x="7826532" y="6857999"/>
                </a:lnTo>
                <a:lnTo>
                  <a:pt x="7696096" y="6857999"/>
                </a:lnTo>
                <a:lnTo>
                  <a:pt x="7594081" y="6821149"/>
                </a:lnTo>
                <a:lnTo>
                  <a:pt x="7570734" y="6811799"/>
                </a:lnTo>
                <a:lnTo>
                  <a:pt x="7271814" y="6684601"/>
                </a:lnTo>
                <a:cubicBezTo>
                  <a:pt x="7315012" y="6740237"/>
                  <a:pt x="7445060" y="6805183"/>
                  <a:pt x="7585232" y="6850060"/>
                </a:cubicBezTo>
                <a:lnTo>
                  <a:pt x="7613775" y="6857998"/>
                </a:lnTo>
                <a:lnTo>
                  <a:pt x="7522197" y="6857998"/>
                </a:lnTo>
                <a:lnTo>
                  <a:pt x="7410696" y="6803861"/>
                </a:lnTo>
                <a:cubicBezTo>
                  <a:pt x="7272778" y="6731418"/>
                  <a:pt x="7152025" y="6653264"/>
                  <a:pt x="7088673" y="6610396"/>
                </a:cubicBezTo>
                <a:cubicBezTo>
                  <a:pt x="7075202" y="6601287"/>
                  <a:pt x="7065689" y="6582532"/>
                  <a:pt x="7090188" y="6584365"/>
                </a:cubicBezTo>
                <a:cubicBezTo>
                  <a:pt x="7322587" y="6603983"/>
                  <a:pt x="7561036" y="6624528"/>
                  <a:pt x="7780046" y="6711283"/>
                </a:cubicBezTo>
                <a:cubicBezTo>
                  <a:pt x="7810971" y="6723712"/>
                  <a:pt x="7991193" y="6837187"/>
                  <a:pt x="7944957" y="6799347"/>
                </a:cubicBezTo>
                <a:cubicBezTo>
                  <a:pt x="7830578" y="6704934"/>
                  <a:pt x="7705171" y="6617800"/>
                  <a:pt x="7601828" y="6503934"/>
                </a:cubicBezTo>
                <a:cubicBezTo>
                  <a:pt x="7389349" y="6269558"/>
                  <a:pt x="7257096" y="5972523"/>
                  <a:pt x="7042773" y="5734011"/>
                </a:cubicBezTo>
                <a:cubicBezTo>
                  <a:pt x="7007812" y="5695337"/>
                  <a:pt x="6799377" y="5515396"/>
                  <a:pt x="6844835" y="5424988"/>
                </a:cubicBezTo>
                <a:cubicBezTo>
                  <a:pt x="6847512" y="5419632"/>
                  <a:pt x="6854586" y="5418954"/>
                  <a:pt x="6861797" y="5419899"/>
                </a:cubicBezTo>
                <a:close/>
                <a:moveTo>
                  <a:pt x="1456157" y="5371404"/>
                </a:moveTo>
                <a:cubicBezTo>
                  <a:pt x="1385125" y="5373535"/>
                  <a:pt x="1314200" y="5378444"/>
                  <a:pt x="1244432" y="5385601"/>
                </a:cubicBezTo>
                <a:cubicBezTo>
                  <a:pt x="1151404" y="5395142"/>
                  <a:pt x="1060429" y="5408677"/>
                  <a:pt x="973990" y="5424940"/>
                </a:cubicBezTo>
                <a:cubicBezTo>
                  <a:pt x="1017323" y="5425535"/>
                  <a:pt x="1061253" y="5429367"/>
                  <a:pt x="1103809" y="5433720"/>
                </a:cubicBezTo>
                <a:lnTo>
                  <a:pt x="1123454" y="5435727"/>
                </a:lnTo>
                <a:cubicBezTo>
                  <a:pt x="1326373" y="5455563"/>
                  <a:pt x="1533386" y="5461253"/>
                  <a:pt x="1737017" y="5452183"/>
                </a:cubicBezTo>
                <a:cubicBezTo>
                  <a:pt x="1766288" y="5450544"/>
                  <a:pt x="1795121" y="5449390"/>
                  <a:pt x="1824397" y="5447757"/>
                </a:cubicBezTo>
                <a:cubicBezTo>
                  <a:pt x="1905266" y="5443590"/>
                  <a:pt x="1987993" y="5439352"/>
                  <a:pt x="2070059" y="5441660"/>
                </a:cubicBezTo>
                <a:cubicBezTo>
                  <a:pt x="1883310" y="5383634"/>
                  <a:pt x="1669251" y="5365013"/>
                  <a:pt x="1456157" y="5371404"/>
                </a:cubicBezTo>
                <a:close/>
                <a:moveTo>
                  <a:pt x="4988186" y="5216467"/>
                </a:moveTo>
                <a:cubicBezTo>
                  <a:pt x="4914642" y="5275764"/>
                  <a:pt x="4843105" y="5338703"/>
                  <a:pt x="4777334" y="5406072"/>
                </a:cubicBezTo>
                <a:cubicBezTo>
                  <a:pt x="4757662" y="5426414"/>
                  <a:pt x="4737537" y="5447249"/>
                  <a:pt x="4718341" y="5468043"/>
                </a:cubicBezTo>
                <a:cubicBezTo>
                  <a:pt x="4681696" y="5506771"/>
                  <a:pt x="4644162" y="5546455"/>
                  <a:pt x="4604655" y="5583434"/>
                </a:cubicBezTo>
                <a:cubicBezTo>
                  <a:pt x="4591636" y="5595592"/>
                  <a:pt x="4578581" y="5606832"/>
                  <a:pt x="4565074" y="5618550"/>
                </a:cubicBezTo>
                <a:cubicBezTo>
                  <a:pt x="4712605" y="5511121"/>
                  <a:pt x="4908425" y="5376611"/>
                  <a:pt x="4988186" y="5216467"/>
                </a:cubicBezTo>
                <a:close/>
                <a:moveTo>
                  <a:pt x="4978032" y="5183809"/>
                </a:moveTo>
                <a:cubicBezTo>
                  <a:pt x="4748175" y="5235846"/>
                  <a:pt x="4611576" y="5430393"/>
                  <a:pt x="4463413" y="5615162"/>
                </a:cubicBezTo>
                <a:cubicBezTo>
                  <a:pt x="4428815" y="5658459"/>
                  <a:pt x="4393697" y="5700384"/>
                  <a:pt x="4358134" y="5742791"/>
                </a:cubicBezTo>
                <a:cubicBezTo>
                  <a:pt x="4364015" y="5738366"/>
                  <a:pt x="4369890" y="5733933"/>
                  <a:pt x="4376219" y="5729027"/>
                </a:cubicBezTo>
                <a:cubicBezTo>
                  <a:pt x="4445817" y="5675939"/>
                  <a:pt x="4517680" y="5621374"/>
                  <a:pt x="4582340" y="5561037"/>
                </a:cubicBezTo>
                <a:cubicBezTo>
                  <a:pt x="4621394" y="5524545"/>
                  <a:pt x="4658482" y="5485345"/>
                  <a:pt x="4694684" y="5447098"/>
                </a:cubicBezTo>
                <a:cubicBezTo>
                  <a:pt x="4714806" y="5426264"/>
                  <a:pt x="4733997" y="5405475"/>
                  <a:pt x="4754123" y="5384643"/>
                </a:cubicBezTo>
                <a:cubicBezTo>
                  <a:pt x="4823909" y="5312925"/>
                  <a:pt x="4899949" y="5246074"/>
                  <a:pt x="4978032" y="5183809"/>
                </a:cubicBezTo>
                <a:close/>
                <a:moveTo>
                  <a:pt x="7427076" y="5142684"/>
                </a:moveTo>
                <a:cubicBezTo>
                  <a:pt x="7446602" y="5152725"/>
                  <a:pt x="7466122" y="5162767"/>
                  <a:pt x="7485963" y="5174783"/>
                </a:cubicBezTo>
                <a:cubicBezTo>
                  <a:pt x="7567460" y="5225071"/>
                  <a:pt x="7639772" y="5286770"/>
                  <a:pt x="7719410" y="5357281"/>
                </a:cubicBezTo>
                <a:cubicBezTo>
                  <a:pt x="7777835" y="5408518"/>
                  <a:pt x="7850375" y="5472816"/>
                  <a:pt x="7907163" y="5546863"/>
                </a:cubicBezTo>
                <a:cubicBezTo>
                  <a:pt x="7924160" y="5569331"/>
                  <a:pt x="7940457" y="5592330"/>
                  <a:pt x="7956656" y="5615961"/>
                </a:cubicBezTo>
                <a:cubicBezTo>
                  <a:pt x="7978464" y="5647485"/>
                  <a:pt x="7999857" y="5677676"/>
                  <a:pt x="8023445" y="5705642"/>
                </a:cubicBezTo>
                <a:cubicBezTo>
                  <a:pt x="7956400" y="5569150"/>
                  <a:pt x="7861731" y="5443166"/>
                  <a:pt x="7754656" y="5341546"/>
                </a:cubicBezTo>
                <a:cubicBezTo>
                  <a:pt x="7668081" y="5259722"/>
                  <a:pt x="7548884" y="5180582"/>
                  <a:pt x="7427076" y="5142684"/>
                </a:cubicBezTo>
                <a:close/>
                <a:moveTo>
                  <a:pt x="7312201" y="5128278"/>
                </a:moveTo>
                <a:cubicBezTo>
                  <a:pt x="7322935" y="5135049"/>
                  <a:pt x="7332964" y="5142350"/>
                  <a:pt x="7343603" y="5149746"/>
                </a:cubicBezTo>
                <a:cubicBezTo>
                  <a:pt x="7496266" y="5257079"/>
                  <a:pt x="7656157" y="5373847"/>
                  <a:pt x="7791759" y="5515717"/>
                </a:cubicBezTo>
                <a:lnTo>
                  <a:pt x="7825280" y="5551608"/>
                </a:lnTo>
                <a:cubicBezTo>
                  <a:pt x="7875363" y="5604773"/>
                  <a:pt x="7926463" y="5659374"/>
                  <a:pt x="7982410" y="5702551"/>
                </a:cubicBezTo>
                <a:cubicBezTo>
                  <a:pt x="7964809" y="5679989"/>
                  <a:pt x="7948608" y="5656366"/>
                  <a:pt x="7932408" y="5632736"/>
                </a:cubicBezTo>
                <a:cubicBezTo>
                  <a:pt x="7916712" y="5609836"/>
                  <a:pt x="7901020" y="5586930"/>
                  <a:pt x="7883927" y="5565087"/>
                </a:cubicBezTo>
                <a:cubicBezTo>
                  <a:pt x="7828664" y="5493188"/>
                  <a:pt x="7757146" y="5430331"/>
                  <a:pt x="7699832" y="5379904"/>
                </a:cubicBezTo>
                <a:cubicBezTo>
                  <a:pt x="7621217" y="5310828"/>
                  <a:pt x="7550116" y="5249322"/>
                  <a:pt x="7470240" y="5200559"/>
                </a:cubicBezTo>
                <a:cubicBezTo>
                  <a:pt x="7417598" y="5168141"/>
                  <a:pt x="7364314" y="5143956"/>
                  <a:pt x="7312201" y="5128278"/>
                </a:cubicBezTo>
                <a:close/>
                <a:moveTo>
                  <a:pt x="7244057" y="5124233"/>
                </a:moveTo>
                <a:cubicBezTo>
                  <a:pt x="7240832" y="5137197"/>
                  <a:pt x="7314310" y="5167040"/>
                  <a:pt x="7353035" y="5197318"/>
                </a:cubicBezTo>
                <a:cubicBezTo>
                  <a:pt x="7566127" y="5367091"/>
                  <a:pt x="7749139" y="5595671"/>
                  <a:pt x="7981878" y="5738345"/>
                </a:cubicBezTo>
                <a:cubicBezTo>
                  <a:pt x="7917138" y="5691903"/>
                  <a:pt x="7860147" y="5631267"/>
                  <a:pt x="7804780" y="5572174"/>
                </a:cubicBezTo>
                <a:cubicBezTo>
                  <a:pt x="7793606" y="5560210"/>
                  <a:pt x="7782433" y="5548247"/>
                  <a:pt x="7771164" y="5536908"/>
                </a:cubicBezTo>
                <a:cubicBezTo>
                  <a:pt x="7637791" y="5396658"/>
                  <a:pt x="7478920" y="5281329"/>
                  <a:pt x="7327465" y="5174181"/>
                </a:cubicBezTo>
                <a:cubicBezTo>
                  <a:pt x="7300620" y="5155330"/>
                  <a:pt x="7274186" y="5137825"/>
                  <a:pt x="7244057" y="5124233"/>
                </a:cubicBezTo>
                <a:close/>
                <a:moveTo>
                  <a:pt x="7133363" y="5050246"/>
                </a:moveTo>
                <a:cubicBezTo>
                  <a:pt x="7577149" y="5121491"/>
                  <a:pt x="7947715" y="5355125"/>
                  <a:pt x="8128687" y="5790959"/>
                </a:cubicBezTo>
                <a:cubicBezTo>
                  <a:pt x="8276565" y="5905246"/>
                  <a:pt x="8400253" y="6044012"/>
                  <a:pt x="8497002" y="6204913"/>
                </a:cubicBezTo>
                <a:cubicBezTo>
                  <a:pt x="8503575" y="6141856"/>
                  <a:pt x="8502497" y="6159666"/>
                  <a:pt x="8514292" y="6015372"/>
                </a:cubicBezTo>
                <a:cubicBezTo>
                  <a:pt x="8536052" y="5749157"/>
                  <a:pt x="8547760" y="5533819"/>
                  <a:pt x="8491838" y="5336275"/>
                </a:cubicBezTo>
                <a:cubicBezTo>
                  <a:pt x="8507078" y="5267180"/>
                  <a:pt x="8575461" y="5351481"/>
                  <a:pt x="8605731" y="5600804"/>
                </a:cubicBezTo>
                <a:cubicBezTo>
                  <a:pt x="8608350" y="5745349"/>
                  <a:pt x="8605836" y="5891029"/>
                  <a:pt x="8594880" y="6039262"/>
                </a:cubicBezTo>
                <a:cubicBezTo>
                  <a:pt x="8575957" y="6291971"/>
                  <a:pt x="8542313" y="6543716"/>
                  <a:pt x="8494242" y="6792600"/>
                </a:cubicBezTo>
                <a:cubicBezTo>
                  <a:pt x="8597730" y="6727745"/>
                  <a:pt x="8691862" y="6639036"/>
                  <a:pt x="8794675" y="6590735"/>
                </a:cubicBezTo>
                <a:cubicBezTo>
                  <a:pt x="8796362" y="6587786"/>
                  <a:pt x="8798755" y="6584312"/>
                  <a:pt x="8800448" y="6581371"/>
                </a:cubicBezTo>
                <a:cubicBezTo>
                  <a:pt x="8795284" y="6578656"/>
                  <a:pt x="8790221" y="6575317"/>
                  <a:pt x="8788186" y="6572441"/>
                </a:cubicBezTo>
                <a:cubicBezTo>
                  <a:pt x="8594646" y="6311498"/>
                  <a:pt x="8993712" y="5858248"/>
                  <a:pt x="9137232" y="5665639"/>
                </a:cubicBezTo>
                <a:cubicBezTo>
                  <a:pt x="9150495" y="5647816"/>
                  <a:pt x="9217510" y="5675384"/>
                  <a:pt x="9216765" y="5696416"/>
                </a:cubicBezTo>
                <a:cubicBezTo>
                  <a:pt x="9208076" y="5983368"/>
                  <a:pt x="9105464" y="6228377"/>
                  <a:pt x="8969849" y="6466405"/>
                </a:cubicBezTo>
                <a:cubicBezTo>
                  <a:pt x="9192790" y="6382070"/>
                  <a:pt x="9514633" y="6424367"/>
                  <a:pt x="9706237" y="6419148"/>
                </a:cubicBezTo>
                <a:cubicBezTo>
                  <a:pt x="9875985" y="6415062"/>
                  <a:pt x="9998989" y="6424957"/>
                  <a:pt x="10110375" y="6563116"/>
                </a:cubicBezTo>
                <a:cubicBezTo>
                  <a:pt x="10119737" y="6574800"/>
                  <a:pt x="10104347" y="6578204"/>
                  <a:pt x="10096281" y="6578254"/>
                </a:cubicBezTo>
                <a:cubicBezTo>
                  <a:pt x="9752742" y="6584519"/>
                  <a:pt x="9411210" y="6642343"/>
                  <a:pt x="9067672" y="6648608"/>
                </a:cubicBezTo>
                <a:cubicBezTo>
                  <a:pt x="9008636" y="6649807"/>
                  <a:pt x="8918484" y="6627657"/>
                  <a:pt x="8859441" y="6641028"/>
                </a:cubicBezTo>
                <a:cubicBezTo>
                  <a:pt x="8858839" y="6640935"/>
                  <a:pt x="8858138" y="6641468"/>
                  <a:pt x="8857528" y="6641375"/>
                </a:cubicBezTo>
                <a:cubicBezTo>
                  <a:pt x="8854312" y="6642158"/>
                  <a:pt x="8851192" y="6642319"/>
                  <a:pt x="8848579" y="6643204"/>
                </a:cubicBezTo>
                <a:cubicBezTo>
                  <a:pt x="8763018" y="6670925"/>
                  <a:pt x="8669480" y="6759768"/>
                  <a:pt x="8576285" y="6824788"/>
                </a:cubicBezTo>
                <a:lnTo>
                  <a:pt x="8519159" y="6857998"/>
                </a:lnTo>
                <a:lnTo>
                  <a:pt x="8393540" y="6857998"/>
                </a:lnTo>
                <a:lnTo>
                  <a:pt x="8417346" y="6745652"/>
                </a:lnTo>
                <a:cubicBezTo>
                  <a:pt x="8445294" y="6600749"/>
                  <a:pt x="8467982" y="6454800"/>
                  <a:pt x="8485502" y="6308216"/>
                </a:cubicBezTo>
                <a:cubicBezTo>
                  <a:pt x="8483369" y="6305964"/>
                  <a:pt x="8481139" y="6304343"/>
                  <a:pt x="8480214" y="6302278"/>
                </a:cubicBezTo>
                <a:cubicBezTo>
                  <a:pt x="8389148" y="6120471"/>
                  <a:pt x="8265637" y="5964433"/>
                  <a:pt x="8112215" y="5837768"/>
                </a:cubicBezTo>
                <a:cubicBezTo>
                  <a:pt x="8107469" y="5836403"/>
                  <a:pt x="8101510" y="5834843"/>
                  <a:pt x="8095146" y="5831943"/>
                </a:cubicBezTo>
                <a:cubicBezTo>
                  <a:pt x="7720999" y="5670157"/>
                  <a:pt x="7460805" y="5310579"/>
                  <a:pt x="7131946" y="5075653"/>
                </a:cubicBezTo>
                <a:cubicBezTo>
                  <a:pt x="7120196" y="5067444"/>
                  <a:pt x="7107334" y="5046255"/>
                  <a:pt x="7133363" y="5050246"/>
                </a:cubicBezTo>
                <a:close/>
                <a:moveTo>
                  <a:pt x="1903353" y="5044827"/>
                </a:moveTo>
                <a:cubicBezTo>
                  <a:pt x="1900901" y="5049058"/>
                  <a:pt x="1913196" y="5065331"/>
                  <a:pt x="1936931" y="5093954"/>
                </a:cubicBezTo>
                <a:cubicBezTo>
                  <a:pt x="2021149" y="5196773"/>
                  <a:pt x="2108079" y="5297623"/>
                  <a:pt x="2195868" y="5396574"/>
                </a:cubicBezTo>
                <a:cubicBezTo>
                  <a:pt x="2196092" y="5309013"/>
                  <a:pt x="2155695" y="5230515"/>
                  <a:pt x="2088852" y="5166123"/>
                </a:cubicBezTo>
                <a:cubicBezTo>
                  <a:pt x="2054441" y="5132572"/>
                  <a:pt x="2001584" y="5091839"/>
                  <a:pt x="1958241" y="5067955"/>
                </a:cubicBezTo>
                <a:cubicBezTo>
                  <a:pt x="1922998" y="5048408"/>
                  <a:pt x="1905803" y="5040595"/>
                  <a:pt x="1903353" y="5044827"/>
                </a:cubicBezTo>
                <a:close/>
                <a:moveTo>
                  <a:pt x="11544294" y="4944364"/>
                </a:moveTo>
                <a:cubicBezTo>
                  <a:pt x="11560186" y="5180994"/>
                  <a:pt x="11601886" y="5476223"/>
                  <a:pt x="11755210" y="5588157"/>
                </a:cubicBezTo>
                <a:cubicBezTo>
                  <a:pt x="11638730" y="5382912"/>
                  <a:pt x="11582097" y="5153179"/>
                  <a:pt x="11544294" y="4944364"/>
                </a:cubicBezTo>
                <a:close/>
                <a:moveTo>
                  <a:pt x="11571408" y="4918599"/>
                </a:moveTo>
                <a:cubicBezTo>
                  <a:pt x="11607963" y="5126676"/>
                  <a:pt x="11663078" y="5358905"/>
                  <a:pt x="11778250" y="5565760"/>
                </a:cubicBezTo>
                <a:cubicBezTo>
                  <a:pt x="11740096" y="5335710"/>
                  <a:pt x="11685166" y="5117152"/>
                  <a:pt x="11571408" y="4918599"/>
                </a:cubicBezTo>
                <a:close/>
                <a:moveTo>
                  <a:pt x="11540154" y="4867303"/>
                </a:moveTo>
                <a:cubicBezTo>
                  <a:pt x="11540302" y="4868748"/>
                  <a:pt x="11540443" y="4870186"/>
                  <a:pt x="11540380" y="4872526"/>
                </a:cubicBezTo>
                <a:lnTo>
                  <a:pt x="11542590" y="4871112"/>
                </a:lnTo>
                <a:close/>
                <a:moveTo>
                  <a:pt x="10567662" y="4866948"/>
                </a:moveTo>
                <a:cubicBezTo>
                  <a:pt x="10522198" y="4867672"/>
                  <a:pt x="10476263" y="4872522"/>
                  <a:pt x="10431225" y="4877568"/>
                </a:cubicBezTo>
                <a:cubicBezTo>
                  <a:pt x="10381279" y="4883457"/>
                  <a:pt x="10328981" y="4889314"/>
                  <a:pt x="10277556" y="4889247"/>
                </a:cubicBezTo>
                <a:cubicBezTo>
                  <a:pt x="10236449" y="4889475"/>
                  <a:pt x="10195262" y="4885932"/>
                  <a:pt x="10155875" y="4882769"/>
                </a:cubicBezTo>
                <a:cubicBezTo>
                  <a:pt x="10128043" y="4880639"/>
                  <a:pt x="10100420" y="4877611"/>
                  <a:pt x="10072733" y="4876924"/>
                </a:cubicBezTo>
                <a:cubicBezTo>
                  <a:pt x="10009605" y="4874377"/>
                  <a:pt x="9945053" y="4878112"/>
                  <a:pt x="9882500" y="4881330"/>
                </a:cubicBezTo>
                <a:cubicBezTo>
                  <a:pt x="9817947" y="4885065"/>
                  <a:pt x="9751031" y="4888772"/>
                  <a:pt x="9685205" y="4885650"/>
                </a:cubicBezTo>
                <a:lnTo>
                  <a:pt x="9666932" y="4885075"/>
                </a:lnTo>
                <a:cubicBezTo>
                  <a:pt x="9647413" y="4883768"/>
                  <a:pt x="9627689" y="4883349"/>
                  <a:pt x="9608662" y="4884027"/>
                </a:cubicBezTo>
                <a:cubicBezTo>
                  <a:pt x="9746940" y="4906717"/>
                  <a:pt x="9886187" y="4927258"/>
                  <a:pt x="10026230" y="4938088"/>
                </a:cubicBezTo>
                <a:cubicBezTo>
                  <a:pt x="10217917" y="4954217"/>
                  <a:pt x="10389161" y="4921336"/>
                  <a:pt x="10567662" y="4866948"/>
                </a:cubicBezTo>
                <a:close/>
                <a:moveTo>
                  <a:pt x="10221015" y="4783657"/>
                </a:moveTo>
                <a:cubicBezTo>
                  <a:pt x="10183412" y="4782731"/>
                  <a:pt x="10145345" y="4783278"/>
                  <a:pt x="10107121" y="4785091"/>
                </a:cubicBezTo>
                <a:cubicBezTo>
                  <a:pt x="9954224" y="4792347"/>
                  <a:pt x="9798826" y="4819883"/>
                  <a:pt x="9660668" y="4854595"/>
                </a:cubicBezTo>
                <a:cubicBezTo>
                  <a:pt x="9663924" y="4854814"/>
                  <a:pt x="9666276" y="4854838"/>
                  <a:pt x="9669531" y="4855057"/>
                </a:cubicBezTo>
                <a:lnTo>
                  <a:pt x="9687254" y="4855986"/>
                </a:lnTo>
                <a:cubicBezTo>
                  <a:pt x="9751279" y="4858722"/>
                  <a:pt x="9817637" y="4855370"/>
                  <a:pt x="9881290" y="4851445"/>
                </a:cubicBezTo>
                <a:cubicBezTo>
                  <a:pt x="9944395" y="4847874"/>
                  <a:pt x="10009857" y="4844334"/>
                  <a:pt x="10074432" y="4846715"/>
                </a:cubicBezTo>
                <a:cubicBezTo>
                  <a:pt x="10102466" y="4847944"/>
                  <a:pt x="10131190" y="4850269"/>
                  <a:pt x="10159369" y="4852935"/>
                </a:cubicBezTo>
                <a:cubicBezTo>
                  <a:pt x="10198208" y="4856456"/>
                  <a:pt x="10239045" y="4859459"/>
                  <a:pt x="10278706" y="4859393"/>
                </a:cubicBezTo>
                <a:cubicBezTo>
                  <a:pt x="10328324" y="4859079"/>
                  <a:pt x="10379724" y="4853023"/>
                  <a:pt x="10429120" y="4847493"/>
                </a:cubicBezTo>
                <a:cubicBezTo>
                  <a:pt x="10465435" y="4843425"/>
                  <a:pt x="10501756" y="4839354"/>
                  <a:pt x="10538565" y="4837270"/>
                </a:cubicBezTo>
                <a:cubicBezTo>
                  <a:pt x="10442450" y="4802463"/>
                  <a:pt x="10333824" y="4786435"/>
                  <a:pt x="10221015" y="4783657"/>
                </a:cubicBezTo>
                <a:close/>
                <a:moveTo>
                  <a:pt x="1979378" y="4769504"/>
                </a:moveTo>
                <a:cubicBezTo>
                  <a:pt x="2251008" y="4946802"/>
                  <a:pt x="2557265" y="5046794"/>
                  <a:pt x="2882120" y="5064547"/>
                </a:cubicBezTo>
                <a:cubicBezTo>
                  <a:pt x="2852884" y="5055476"/>
                  <a:pt x="2822307" y="5047842"/>
                  <a:pt x="2793103" y="5039699"/>
                </a:cubicBezTo>
                <a:lnTo>
                  <a:pt x="2770041" y="5033634"/>
                </a:lnTo>
                <a:cubicBezTo>
                  <a:pt x="2500352" y="4962917"/>
                  <a:pt x="2236095" y="4864963"/>
                  <a:pt x="1979378" y="4769504"/>
                </a:cubicBezTo>
                <a:close/>
                <a:moveTo>
                  <a:pt x="1927410" y="4716164"/>
                </a:moveTo>
                <a:cubicBezTo>
                  <a:pt x="1938311" y="4720848"/>
                  <a:pt x="1949172" y="4724604"/>
                  <a:pt x="1959587" y="4728849"/>
                </a:cubicBezTo>
                <a:cubicBezTo>
                  <a:pt x="2224818" y="4827692"/>
                  <a:pt x="2499050" y="4930367"/>
                  <a:pt x="2777707" y="5003991"/>
                </a:cubicBezTo>
                <a:lnTo>
                  <a:pt x="2800768" y="5010056"/>
                </a:lnTo>
                <a:cubicBezTo>
                  <a:pt x="2826662" y="5016937"/>
                  <a:pt x="2852553" y="5023818"/>
                  <a:pt x="2879408" y="5031590"/>
                </a:cubicBezTo>
                <a:cubicBezTo>
                  <a:pt x="2873718" y="5029024"/>
                  <a:pt x="2868475" y="5025973"/>
                  <a:pt x="2862295" y="5022958"/>
                </a:cubicBezTo>
                <a:cubicBezTo>
                  <a:pt x="2846112" y="5014292"/>
                  <a:pt x="2829972" y="5006555"/>
                  <a:pt x="2813343" y="4998369"/>
                </a:cubicBezTo>
                <a:cubicBezTo>
                  <a:pt x="2759214" y="4972589"/>
                  <a:pt x="2702010" y="4951123"/>
                  <a:pt x="2646245" y="4930999"/>
                </a:cubicBezTo>
                <a:cubicBezTo>
                  <a:pt x="2437298" y="4853662"/>
                  <a:pt x="2221285" y="4774272"/>
                  <a:pt x="1999243" y="4730524"/>
                </a:cubicBezTo>
                <a:lnTo>
                  <a:pt x="1979527" y="4726651"/>
                </a:lnTo>
                <a:close/>
                <a:moveTo>
                  <a:pt x="1997014" y="4698007"/>
                </a:moveTo>
                <a:lnTo>
                  <a:pt x="2005458" y="4699540"/>
                </a:lnTo>
                <a:cubicBezTo>
                  <a:pt x="2229844" y="4743659"/>
                  <a:pt x="2447268" y="4823456"/>
                  <a:pt x="2657186" y="4901687"/>
                </a:cubicBezTo>
                <a:cubicBezTo>
                  <a:pt x="2713431" y="4922259"/>
                  <a:pt x="2771565" y="4943688"/>
                  <a:pt x="2826662" y="4970362"/>
                </a:cubicBezTo>
                <a:cubicBezTo>
                  <a:pt x="2843286" y="4978544"/>
                  <a:pt x="2859914" y="4986729"/>
                  <a:pt x="2876100" y="4995397"/>
                </a:cubicBezTo>
                <a:cubicBezTo>
                  <a:pt x="2929811" y="5022592"/>
                  <a:pt x="2984941" y="5050189"/>
                  <a:pt x="3042600" y="5059532"/>
                </a:cubicBezTo>
                <a:cubicBezTo>
                  <a:pt x="2779645" y="4772909"/>
                  <a:pt x="2376891" y="4705645"/>
                  <a:pt x="1997014" y="4698007"/>
                </a:cubicBezTo>
                <a:close/>
                <a:moveTo>
                  <a:pt x="9857254" y="4275904"/>
                </a:moveTo>
                <a:cubicBezTo>
                  <a:pt x="9525980" y="4300770"/>
                  <a:pt x="9241479" y="4364703"/>
                  <a:pt x="8989866" y="4472742"/>
                </a:cubicBezTo>
                <a:lnTo>
                  <a:pt x="8931614" y="4498508"/>
                </a:lnTo>
                <a:cubicBezTo>
                  <a:pt x="8902659" y="4511659"/>
                  <a:pt x="8873359" y="4524268"/>
                  <a:pt x="8843711" y="4536334"/>
                </a:cubicBezTo>
                <a:cubicBezTo>
                  <a:pt x="8889894" y="4522124"/>
                  <a:pt x="8937874" y="4508296"/>
                  <a:pt x="8966093" y="4502509"/>
                </a:cubicBezTo>
                <a:cubicBezTo>
                  <a:pt x="9076195" y="4481142"/>
                  <a:pt x="9187512" y="4468967"/>
                  <a:pt x="9299227" y="4454994"/>
                </a:cubicBezTo>
                <a:cubicBezTo>
                  <a:pt x="9502333" y="4429326"/>
                  <a:pt x="9654280" y="4317586"/>
                  <a:pt x="9857254" y="4275904"/>
                </a:cubicBezTo>
                <a:close/>
                <a:moveTo>
                  <a:pt x="9615182" y="4220499"/>
                </a:moveTo>
                <a:cubicBezTo>
                  <a:pt x="9415185" y="4228027"/>
                  <a:pt x="9214426" y="4329700"/>
                  <a:pt x="9023688" y="4425819"/>
                </a:cubicBezTo>
                <a:cubicBezTo>
                  <a:pt x="9256457" y="4332127"/>
                  <a:pt x="9516545" y="4273854"/>
                  <a:pt x="9814527" y="4248048"/>
                </a:cubicBezTo>
                <a:cubicBezTo>
                  <a:pt x="9748431" y="4225943"/>
                  <a:pt x="9681848" y="4217991"/>
                  <a:pt x="9615182" y="4220499"/>
                </a:cubicBezTo>
                <a:close/>
                <a:moveTo>
                  <a:pt x="2305292" y="4219492"/>
                </a:moveTo>
                <a:cubicBezTo>
                  <a:pt x="2631112" y="4377847"/>
                  <a:pt x="3011879" y="4535878"/>
                  <a:pt x="3360922" y="4529373"/>
                </a:cubicBezTo>
                <a:cubicBezTo>
                  <a:pt x="3408391" y="4528405"/>
                  <a:pt x="3451278" y="4517839"/>
                  <a:pt x="3492420" y="4510145"/>
                </a:cubicBezTo>
                <a:cubicBezTo>
                  <a:pt x="3448862" y="4503966"/>
                  <a:pt x="3405674" y="4495449"/>
                  <a:pt x="3364086" y="4480340"/>
                </a:cubicBezTo>
                <a:cubicBezTo>
                  <a:pt x="3314946" y="4462747"/>
                  <a:pt x="3269673" y="4437082"/>
                  <a:pt x="3225818" y="4411822"/>
                </a:cubicBezTo>
                <a:cubicBezTo>
                  <a:pt x="3194830" y="4393966"/>
                  <a:pt x="3162431" y="4375699"/>
                  <a:pt x="3129696" y="4360704"/>
                </a:cubicBezTo>
                <a:cubicBezTo>
                  <a:pt x="3030558" y="4315774"/>
                  <a:pt x="2920899" y="4298731"/>
                  <a:pt x="2814545" y="4282955"/>
                </a:cubicBezTo>
                <a:cubicBezTo>
                  <a:pt x="2648192" y="4257474"/>
                  <a:pt x="2475773" y="4231762"/>
                  <a:pt x="2305292" y="4219492"/>
                </a:cubicBezTo>
                <a:close/>
                <a:moveTo>
                  <a:pt x="2626982" y="4206450"/>
                </a:moveTo>
                <a:cubicBezTo>
                  <a:pt x="2581807" y="4205467"/>
                  <a:pt x="2536327" y="4205706"/>
                  <a:pt x="2490617" y="4206951"/>
                </a:cubicBezTo>
                <a:cubicBezTo>
                  <a:pt x="2601507" y="4219748"/>
                  <a:pt x="2711611" y="4236309"/>
                  <a:pt x="2819869" y="4252936"/>
                </a:cubicBezTo>
                <a:cubicBezTo>
                  <a:pt x="2928115" y="4269564"/>
                  <a:pt x="3040565" y="4286495"/>
                  <a:pt x="3143018" y="4332698"/>
                </a:cubicBezTo>
                <a:cubicBezTo>
                  <a:pt x="3177162" y="4348099"/>
                  <a:pt x="3210046" y="4366808"/>
                  <a:pt x="3241520" y="4385112"/>
                </a:cubicBezTo>
                <a:cubicBezTo>
                  <a:pt x="3284409" y="4409477"/>
                  <a:pt x="3328265" y="4434739"/>
                  <a:pt x="3374575" y="4451517"/>
                </a:cubicBezTo>
                <a:cubicBezTo>
                  <a:pt x="3416609" y="4466134"/>
                  <a:pt x="3460730" y="4474620"/>
                  <a:pt x="3505221" y="4480757"/>
                </a:cubicBezTo>
                <a:cubicBezTo>
                  <a:pt x="3244537" y="4280088"/>
                  <a:pt x="2943211" y="4213332"/>
                  <a:pt x="2626982" y="4206450"/>
                </a:cubicBezTo>
                <a:close/>
                <a:moveTo>
                  <a:pt x="9258094" y="3958602"/>
                </a:moveTo>
                <a:cubicBezTo>
                  <a:pt x="9013678" y="4006086"/>
                  <a:pt x="8768731" y="4060051"/>
                  <a:pt x="8526712" y="4119804"/>
                </a:cubicBezTo>
                <a:cubicBezTo>
                  <a:pt x="8781748" y="4123003"/>
                  <a:pt x="9026494" y="4069940"/>
                  <a:pt x="9258094" y="3958602"/>
                </a:cubicBezTo>
                <a:close/>
                <a:moveTo>
                  <a:pt x="1310106" y="3943217"/>
                </a:moveTo>
                <a:cubicBezTo>
                  <a:pt x="1129544" y="4063332"/>
                  <a:pt x="976804" y="4212308"/>
                  <a:pt x="854994" y="4399136"/>
                </a:cubicBezTo>
                <a:cubicBezTo>
                  <a:pt x="813550" y="4462067"/>
                  <a:pt x="777442" y="4528637"/>
                  <a:pt x="742462" y="4594648"/>
                </a:cubicBezTo>
                <a:cubicBezTo>
                  <a:pt x="769633" y="4559245"/>
                  <a:pt x="795392" y="4522436"/>
                  <a:pt x="820602" y="4485915"/>
                </a:cubicBezTo>
                <a:cubicBezTo>
                  <a:pt x="839644" y="4458097"/>
                  <a:pt x="858127" y="4430568"/>
                  <a:pt x="878295" y="4403594"/>
                </a:cubicBezTo>
                <a:cubicBezTo>
                  <a:pt x="984168" y="4259170"/>
                  <a:pt x="1114491" y="4132679"/>
                  <a:pt x="1240607" y="4010401"/>
                </a:cubicBezTo>
                <a:close/>
                <a:moveTo>
                  <a:pt x="11225213" y="3936722"/>
                </a:moveTo>
                <a:cubicBezTo>
                  <a:pt x="11207028" y="4022695"/>
                  <a:pt x="11194593" y="4110355"/>
                  <a:pt x="11182914" y="4196771"/>
                </a:cubicBezTo>
                <a:cubicBezTo>
                  <a:pt x="11164076" y="4335276"/>
                  <a:pt x="11145116" y="4478465"/>
                  <a:pt x="11099211" y="4613594"/>
                </a:cubicBezTo>
                <a:cubicBezTo>
                  <a:pt x="11088245" y="4645134"/>
                  <a:pt x="11076378" y="4676477"/>
                  <a:pt x="11064509" y="4707830"/>
                </a:cubicBezTo>
                <a:lnTo>
                  <a:pt x="11049349" y="4747418"/>
                </a:lnTo>
                <a:cubicBezTo>
                  <a:pt x="11022123" y="4819250"/>
                  <a:pt x="10998838" y="4892390"/>
                  <a:pt x="10978260" y="4966094"/>
                </a:cubicBezTo>
                <a:cubicBezTo>
                  <a:pt x="11216457" y="4678857"/>
                  <a:pt x="11222923" y="4300706"/>
                  <a:pt x="11225213" y="3936722"/>
                </a:cubicBezTo>
                <a:close/>
                <a:moveTo>
                  <a:pt x="9168987" y="3919232"/>
                </a:moveTo>
                <a:cubicBezTo>
                  <a:pt x="8975366" y="3912045"/>
                  <a:pt x="8788341" y="3989836"/>
                  <a:pt x="8603910" y="4068895"/>
                </a:cubicBezTo>
                <a:cubicBezTo>
                  <a:pt x="8818554" y="4017452"/>
                  <a:pt x="9035976" y="3970366"/>
                  <a:pt x="9252382" y="3927759"/>
                </a:cubicBezTo>
                <a:cubicBezTo>
                  <a:pt x="9224441" y="3923020"/>
                  <a:pt x="9196646" y="3920259"/>
                  <a:pt x="9168987" y="3919232"/>
                </a:cubicBezTo>
                <a:close/>
                <a:moveTo>
                  <a:pt x="11201005" y="3900089"/>
                </a:moveTo>
                <a:cubicBezTo>
                  <a:pt x="11064705" y="4216426"/>
                  <a:pt x="10958405" y="4541932"/>
                  <a:pt x="10968432" y="4885010"/>
                </a:cubicBezTo>
                <a:cubicBezTo>
                  <a:pt x="10984596" y="4834817"/>
                  <a:pt x="11001105" y="4785171"/>
                  <a:pt x="11019967" y="4735553"/>
                </a:cubicBezTo>
                <a:lnTo>
                  <a:pt x="11035125" y="4695966"/>
                </a:lnTo>
                <a:cubicBezTo>
                  <a:pt x="11047342" y="4665154"/>
                  <a:pt x="11059004" y="4634706"/>
                  <a:pt x="11069972" y="4603168"/>
                </a:cubicBezTo>
                <a:cubicBezTo>
                  <a:pt x="11114708" y="4471083"/>
                  <a:pt x="11133811" y="4329343"/>
                  <a:pt x="11152239" y="4192628"/>
                </a:cubicBezTo>
                <a:cubicBezTo>
                  <a:pt x="11165272" y="4096160"/>
                  <a:pt x="11178361" y="3997344"/>
                  <a:pt x="11201005" y="3900089"/>
                </a:cubicBezTo>
                <a:close/>
                <a:moveTo>
                  <a:pt x="1423113" y="3874565"/>
                </a:moveTo>
                <a:lnTo>
                  <a:pt x="1260565" y="4031982"/>
                </a:lnTo>
                <a:cubicBezTo>
                  <a:pt x="1135292" y="4153135"/>
                  <a:pt x="1006090" y="4279065"/>
                  <a:pt x="901900" y="4421236"/>
                </a:cubicBezTo>
                <a:cubicBezTo>
                  <a:pt x="882292" y="4447928"/>
                  <a:pt x="863806" y="4475465"/>
                  <a:pt x="845044" y="4502436"/>
                </a:cubicBezTo>
                <a:cubicBezTo>
                  <a:pt x="797719" y="4571828"/>
                  <a:pt x="747866" y="4643196"/>
                  <a:pt x="685926" y="4703069"/>
                </a:cubicBezTo>
                <a:cubicBezTo>
                  <a:pt x="685087" y="4704192"/>
                  <a:pt x="684806" y="4705038"/>
                  <a:pt x="684248" y="4706721"/>
                </a:cubicBezTo>
                <a:cubicBezTo>
                  <a:pt x="955830" y="4450343"/>
                  <a:pt x="1215323" y="4185291"/>
                  <a:pt x="1423113" y="3874565"/>
                </a:cubicBezTo>
                <a:close/>
                <a:moveTo>
                  <a:pt x="3316479" y="3872136"/>
                </a:moveTo>
                <a:lnTo>
                  <a:pt x="3546806" y="4356139"/>
                </a:lnTo>
                <a:cubicBezTo>
                  <a:pt x="3510992" y="4217388"/>
                  <a:pt x="3440535" y="4086075"/>
                  <a:pt x="3364433" y="3953121"/>
                </a:cubicBezTo>
                <a:close/>
                <a:moveTo>
                  <a:pt x="10268559" y="3871054"/>
                </a:moveTo>
                <a:cubicBezTo>
                  <a:pt x="10277021" y="4100939"/>
                  <a:pt x="10375577" y="4306148"/>
                  <a:pt x="10494169" y="4520780"/>
                </a:cubicBezTo>
                <a:cubicBezTo>
                  <a:pt x="10447177" y="4399850"/>
                  <a:pt x="10400743" y="4278562"/>
                  <a:pt x="10356661" y="4157302"/>
                </a:cubicBezTo>
                <a:cubicBezTo>
                  <a:pt x="10321871" y="4061517"/>
                  <a:pt x="10289232" y="3966669"/>
                  <a:pt x="10268559" y="3871054"/>
                </a:cubicBezTo>
                <a:close/>
                <a:moveTo>
                  <a:pt x="3291335" y="3767420"/>
                </a:moveTo>
                <a:cubicBezTo>
                  <a:pt x="3324815" y="3824296"/>
                  <a:pt x="3358740" y="3880691"/>
                  <a:pt x="3390805" y="3937163"/>
                </a:cubicBezTo>
                <a:cubicBezTo>
                  <a:pt x="3469925" y="4075583"/>
                  <a:pt x="3543427" y="4213298"/>
                  <a:pt x="3579062" y="4359040"/>
                </a:cubicBezTo>
                <a:cubicBezTo>
                  <a:pt x="3585500" y="4228842"/>
                  <a:pt x="3547302" y="4112076"/>
                  <a:pt x="3467355" y="3988130"/>
                </a:cubicBezTo>
                <a:cubicBezTo>
                  <a:pt x="3420192" y="3915029"/>
                  <a:pt x="3371016" y="3849934"/>
                  <a:pt x="3310753" y="3787140"/>
                </a:cubicBezTo>
                <a:cubicBezTo>
                  <a:pt x="3303466" y="3779509"/>
                  <a:pt x="3297626" y="3773227"/>
                  <a:pt x="3291335" y="3767420"/>
                </a:cubicBezTo>
                <a:close/>
                <a:moveTo>
                  <a:pt x="1635889" y="3709494"/>
                </a:moveTo>
                <a:lnTo>
                  <a:pt x="1634800" y="3731111"/>
                </a:lnTo>
                <a:cubicBezTo>
                  <a:pt x="1634800" y="3731111"/>
                  <a:pt x="1635342" y="3716795"/>
                  <a:pt x="1635889" y="3709494"/>
                </a:cubicBezTo>
                <a:close/>
                <a:moveTo>
                  <a:pt x="10277529" y="3701307"/>
                </a:moveTo>
                <a:cubicBezTo>
                  <a:pt x="10277467" y="3703640"/>
                  <a:pt x="10276853" y="3706334"/>
                  <a:pt x="10276797" y="3708672"/>
                </a:cubicBezTo>
                <a:cubicBezTo>
                  <a:pt x="10284209" y="3854149"/>
                  <a:pt x="10331835" y="3999199"/>
                  <a:pt x="10385906" y="4147031"/>
                </a:cubicBezTo>
                <a:cubicBezTo>
                  <a:pt x="10434036" y="4279493"/>
                  <a:pt x="10484873" y="4412529"/>
                  <a:pt x="10536458" y="4544310"/>
                </a:cubicBezTo>
                <a:cubicBezTo>
                  <a:pt x="10537315" y="4408107"/>
                  <a:pt x="10476552" y="4266858"/>
                  <a:pt x="10436479" y="4144570"/>
                </a:cubicBezTo>
                <a:cubicBezTo>
                  <a:pt x="10386976" y="3995354"/>
                  <a:pt x="10333255" y="3848072"/>
                  <a:pt x="10277529" y="3701307"/>
                </a:cubicBezTo>
                <a:close/>
                <a:moveTo>
                  <a:pt x="1510397" y="3684705"/>
                </a:moveTo>
                <a:cubicBezTo>
                  <a:pt x="1390337" y="3729510"/>
                  <a:pt x="1267181" y="3766747"/>
                  <a:pt x="1146550" y="3802012"/>
                </a:cubicBezTo>
                <a:cubicBezTo>
                  <a:pt x="997862" y="3845736"/>
                  <a:pt x="843568" y="3890871"/>
                  <a:pt x="698834" y="3952272"/>
                </a:cubicBezTo>
                <a:cubicBezTo>
                  <a:pt x="460140" y="4053106"/>
                  <a:pt x="242842" y="4196577"/>
                  <a:pt x="34256" y="4347603"/>
                </a:cubicBezTo>
                <a:cubicBezTo>
                  <a:pt x="196048" y="4248849"/>
                  <a:pt x="358125" y="4150653"/>
                  <a:pt x="527241" y="4065078"/>
                </a:cubicBezTo>
                <a:cubicBezTo>
                  <a:pt x="838255" y="3908281"/>
                  <a:pt x="1212318" y="3863093"/>
                  <a:pt x="1510397" y="3684705"/>
                </a:cubicBezTo>
                <a:close/>
                <a:moveTo>
                  <a:pt x="1313114" y="3655216"/>
                </a:moveTo>
                <a:cubicBezTo>
                  <a:pt x="1247578" y="3654578"/>
                  <a:pt x="1180153" y="3656293"/>
                  <a:pt x="1109304" y="3669030"/>
                </a:cubicBezTo>
                <a:cubicBezTo>
                  <a:pt x="689821" y="3744031"/>
                  <a:pt x="334655" y="4032530"/>
                  <a:pt x="8129" y="4330519"/>
                </a:cubicBezTo>
                <a:cubicBezTo>
                  <a:pt x="220923" y="4176682"/>
                  <a:pt x="442983" y="4028720"/>
                  <a:pt x="687572" y="3925629"/>
                </a:cubicBezTo>
                <a:cubicBezTo>
                  <a:pt x="833705" y="3864223"/>
                  <a:pt x="989118" y="3818520"/>
                  <a:pt x="1138365" y="3774515"/>
                </a:cubicBezTo>
                <a:cubicBezTo>
                  <a:pt x="1260121" y="3738686"/>
                  <a:pt x="1384681" y="3701451"/>
                  <a:pt x="1505579" y="3655526"/>
                </a:cubicBezTo>
                <a:cubicBezTo>
                  <a:pt x="1442294" y="3658846"/>
                  <a:pt x="1378650" y="3655854"/>
                  <a:pt x="1313114" y="3655216"/>
                </a:cubicBezTo>
                <a:close/>
                <a:moveTo>
                  <a:pt x="3655073" y="3650884"/>
                </a:moveTo>
                <a:cubicBezTo>
                  <a:pt x="3768399" y="3765347"/>
                  <a:pt x="3873410" y="3884450"/>
                  <a:pt x="3989938" y="3991685"/>
                </a:cubicBezTo>
                <a:cubicBezTo>
                  <a:pt x="4106468" y="4098916"/>
                  <a:pt x="4234512" y="4194281"/>
                  <a:pt x="4393907" y="4261258"/>
                </a:cubicBezTo>
                <a:cubicBezTo>
                  <a:pt x="4484865" y="4299540"/>
                  <a:pt x="4571866" y="4332385"/>
                  <a:pt x="4648051" y="4374051"/>
                </a:cubicBezTo>
                <a:cubicBezTo>
                  <a:pt x="4566919" y="4301848"/>
                  <a:pt x="4474187" y="4242216"/>
                  <a:pt x="4383389" y="4184369"/>
                </a:cubicBezTo>
                <a:cubicBezTo>
                  <a:pt x="4310251" y="4137460"/>
                  <a:pt x="4234739" y="4089250"/>
                  <a:pt x="4165508" y="4035196"/>
                </a:cubicBezTo>
                <a:cubicBezTo>
                  <a:pt x="4131846" y="4008598"/>
                  <a:pt x="4099524" y="3980549"/>
                  <a:pt x="4068162" y="3953394"/>
                </a:cubicBezTo>
                <a:cubicBezTo>
                  <a:pt x="4039704" y="3928919"/>
                  <a:pt x="4010763" y="3903992"/>
                  <a:pt x="3981416" y="3880482"/>
                </a:cubicBezTo>
                <a:cubicBezTo>
                  <a:pt x="3923199" y="3833909"/>
                  <a:pt x="3860482" y="3791236"/>
                  <a:pt x="3800147" y="3749872"/>
                </a:cubicBezTo>
                <a:close/>
                <a:moveTo>
                  <a:pt x="3670252" y="3622798"/>
                </a:moveTo>
                <a:lnTo>
                  <a:pt x="3817258" y="3723577"/>
                </a:lnTo>
                <a:cubicBezTo>
                  <a:pt x="3878082" y="3765387"/>
                  <a:pt x="3941278" y="3808498"/>
                  <a:pt x="4000461" y="3855966"/>
                </a:cubicBezTo>
                <a:cubicBezTo>
                  <a:pt x="4030299" y="3879926"/>
                  <a:pt x="4059233" y="3904849"/>
                  <a:pt x="4088180" y="3929774"/>
                </a:cubicBezTo>
                <a:cubicBezTo>
                  <a:pt x="4119532" y="3956928"/>
                  <a:pt x="4151864" y="3984979"/>
                  <a:pt x="4184555" y="4010683"/>
                </a:cubicBezTo>
                <a:cubicBezTo>
                  <a:pt x="4252374" y="4064322"/>
                  <a:pt x="4327401" y="4112085"/>
                  <a:pt x="4399563" y="4158106"/>
                </a:cubicBezTo>
                <a:cubicBezTo>
                  <a:pt x="4497546" y="4220788"/>
                  <a:pt x="4597907" y="4284772"/>
                  <a:pt x="4684469" y="4364680"/>
                </a:cubicBezTo>
                <a:lnTo>
                  <a:pt x="4690271" y="4370034"/>
                </a:lnTo>
                <a:cubicBezTo>
                  <a:pt x="4617960" y="4134006"/>
                  <a:pt x="4326618" y="3976128"/>
                  <a:pt x="4136093" y="3858466"/>
                </a:cubicBezTo>
                <a:cubicBezTo>
                  <a:pt x="3985171" y="3764831"/>
                  <a:pt x="3831168" y="3687155"/>
                  <a:pt x="3670252" y="3622798"/>
                </a:cubicBezTo>
                <a:close/>
                <a:moveTo>
                  <a:pt x="9334796" y="3456584"/>
                </a:moveTo>
                <a:cubicBezTo>
                  <a:pt x="9406875" y="3608228"/>
                  <a:pt x="9503788" y="3758542"/>
                  <a:pt x="9651570" y="3826505"/>
                </a:cubicBezTo>
                <a:cubicBezTo>
                  <a:pt x="9559808" y="3686686"/>
                  <a:pt x="9456900" y="3564734"/>
                  <a:pt x="9334796" y="3456584"/>
                </a:cubicBezTo>
                <a:close/>
                <a:moveTo>
                  <a:pt x="4440129" y="3448571"/>
                </a:moveTo>
                <a:cubicBezTo>
                  <a:pt x="4500684" y="3600308"/>
                  <a:pt x="4765312" y="3823987"/>
                  <a:pt x="4856525" y="3915351"/>
                </a:cubicBezTo>
                <a:cubicBezTo>
                  <a:pt x="4921046" y="3979838"/>
                  <a:pt x="4987678" y="4047617"/>
                  <a:pt x="5059055" y="4108918"/>
                </a:cubicBezTo>
                <a:cubicBezTo>
                  <a:pt x="5130436" y="4170218"/>
                  <a:pt x="5206561" y="4225043"/>
                  <a:pt x="5290070" y="4263619"/>
                </a:cubicBezTo>
                <a:cubicBezTo>
                  <a:pt x="5126032" y="4132785"/>
                  <a:pt x="4978794" y="3979858"/>
                  <a:pt x="4834991" y="3830985"/>
                </a:cubicBezTo>
                <a:cubicBezTo>
                  <a:pt x="4709629" y="3700933"/>
                  <a:pt x="4579958" y="3567796"/>
                  <a:pt x="4440129" y="3448571"/>
                </a:cubicBezTo>
                <a:close/>
                <a:moveTo>
                  <a:pt x="4441737" y="3399734"/>
                </a:moveTo>
                <a:cubicBezTo>
                  <a:pt x="4437014" y="3398227"/>
                  <a:pt x="4433408" y="3398482"/>
                  <a:pt x="4431236" y="3400954"/>
                </a:cubicBezTo>
                <a:cubicBezTo>
                  <a:pt x="4474088" y="3436036"/>
                  <a:pt x="4516531" y="3472527"/>
                  <a:pt x="4557150" y="3510023"/>
                </a:cubicBezTo>
                <a:cubicBezTo>
                  <a:pt x="4661606" y="3606446"/>
                  <a:pt x="4760255" y="3709152"/>
                  <a:pt x="4856936" y="3809146"/>
                </a:cubicBezTo>
                <a:cubicBezTo>
                  <a:pt x="4939779" y="3895025"/>
                  <a:pt x="5024070" y="3982240"/>
                  <a:pt x="5111996" y="4065759"/>
                </a:cubicBezTo>
                <a:cubicBezTo>
                  <a:pt x="5199925" y="4149276"/>
                  <a:pt x="5291490" y="4229096"/>
                  <a:pt x="5388877" y="4300185"/>
                </a:cubicBezTo>
                <a:cubicBezTo>
                  <a:pt x="5401113" y="4303421"/>
                  <a:pt x="5413353" y="4306662"/>
                  <a:pt x="5425556" y="4308967"/>
                </a:cubicBezTo>
                <a:cubicBezTo>
                  <a:pt x="5290970" y="4122931"/>
                  <a:pt x="5119226" y="3974244"/>
                  <a:pt x="4943646" y="3822916"/>
                </a:cubicBezTo>
                <a:cubicBezTo>
                  <a:pt x="4828850" y="3724110"/>
                  <a:pt x="4714058" y="3625311"/>
                  <a:pt x="4594837" y="3532274"/>
                </a:cubicBezTo>
                <a:cubicBezTo>
                  <a:pt x="4562450" y="3507077"/>
                  <a:pt x="4474786" y="3410282"/>
                  <a:pt x="4441737" y="3399734"/>
                </a:cubicBezTo>
                <a:close/>
                <a:moveTo>
                  <a:pt x="5425834" y="3162785"/>
                </a:moveTo>
                <a:cubicBezTo>
                  <a:pt x="5393133" y="3300089"/>
                  <a:pt x="5401723" y="3491623"/>
                  <a:pt x="5401644" y="3617847"/>
                </a:cubicBezTo>
                <a:cubicBezTo>
                  <a:pt x="5401790" y="3807859"/>
                  <a:pt x="5425483" y="3992734"/>
                  <a:pt x="5467256" y="4175494"/>
                </a:cubicBezTo>
                <a:cubicBezTo>
                  <a:pt x="5469824" y="3971868"/>
                  <a:pt x="5459296" y="3766904"/>
                  <a:pt x="5448069" y="3567554"/>
                </a:cubicBezTo>
                <a:close/>
                <a:moveTo>
                  <a:pt x="1318687" y="3113840"/>
                </a:moveTo>
                <a:cubicBezTo>
                  <a:pt x="1233126" y="3142037"/>
                  <a:pt x="1148133" y="3174161"/>
                  <a:pt x="1066793" y="3212171"/>
                </a:cubicBezTo>
                <a:cubicBezTo>
                  <a:pt x="1042399" y="3223712"/>
                  <a:pt x="1017440" y="3235542"/>
                  <a:pt x="993319" y="3247648"/>
                </a:cubicBezTo>
                <a:cubicBezTo>
                  <a:pt x="947600" y="3269890"/>
                  <a:pt x="900765" y="3292688"/>
                  <a:pt x="853081" y="3312410"/>
                </a:cubicBezTo>
                <a:cubicBezTo>
                  <a:pt x="837376" y="3318884"/>
                  <a:pt x="821948" y="3324526"/>
                  <a:pt x="805957" y="3330443"/>
                </a:cubicBezTo>
                <a:cubicBezTo>
                  <a:pt x="973723" y="3284161"/>
                  <a:pt x="1193682" y="3229943"/>
                  <a:pt x="1318687" y="3113840"/>
                </a:cubicBezTo>
                <a:close/>
                <a:moveTo>
                  <a:pt x="5453701" y="3090882"/>
                </a:moveTo>
                <a:lnTo>
                  <a:pt x="5480135" y="3565802"/>
                </a:lnTo>
                <a:cubicBezTo>
                  <a:pt x="5490809" y="3762845"/>
                  <a:pt x="5501220" y="3965024"/>
                  <a:pt x="5499022" y="4166310"/>
                </a:cubicBezTo>
                <a:cubicBezTo>
                  <a:pt x="5546233" y="3984186"/>
                  <a:pt x="5562118" y="3799116"/>
                  <a:pt x="5547022" y="3607838"/>
                </a:cubicBezTo>
                <a:cubicBezTo>
                  <a:pt x="5541143" y="3530760"/>
                  <a:pt x="5529684" y="3453908"/>
                  <a:pt x="5515964" y="3378541"/>
                </a:cubicBezTo>
                <a:cubicBezTo>
                  <a:pt x="5505773" y="3321668"/>
                  <a:pt x="5475310" y="3095607"/>
                  <a:pt x="5453701" y="3090882"/>
                </a:cubicBezTo>
                <a:close/>
                <a:moveTo>
                  <a:pt x="9790480" y="3078533"/>
                </a:moveTo>
                <a:cubicBezTo>
                  <a:pt x="9782502" y="3134217"/>
                  <a:pt x="9773626" y="3189710"/>
                  <a:pt x="9763295" y="3245370"/>
                </a:cubicBezTo>
                <a:cubicBezTo>
                  <a:pt x="9730259" y="3421320"/>
                  <a:pt x="9693170" y="3586065"/>
                  <a:pt x="9736458" y="3758413"/>
                </a:cubicBezTo>
                <a:cubicBezTo>
                  <a:pt x="9741385" y="3680922"/>
                  <a:pt x="9752472" y="3603320"/>
                  <a:pt x="9763499" y="3528057"/>
                </a:cubicBezTo>
                <a:cubicBezTo>
                  <a:pt x="9778184" y="3430521"/>
                  <a:pt x="9793478" y="3330298"/>
                  <a:pt x="9793906" y="3231157"/>
                </a:cubicBezTo>
                <a:cubicBezTo>
                  <a:pt x="9793949" y="3202011"/>
                  <a:pt x="9792735" y="3172131"/>
                  <a:pt x="9791874" y="3142788"/>
                </a:cubicBezTo>
                <a:cubicBezTo>
                  <a:pt x="9791175" y="3121009"/>
                  <a:pt x="9790832" y="3099770"/>
                  <a:pt x="9790480" y="3078533"/>
                </a:cubicBezTo>
                <a:close/>
                <a:moveTo>
                  <a:pt x="1238695" y="3076820"/>
                </a:moveTo>
                <a:cubicBezTo>
                  <a:pt x="1051055" y="3082190"/>
                  <a:pt x="886407" y="3192548"/>
                  <a:pt x="716371" y="3293249"/>
                </a:cubicBezTo>
                <a:cubicBezTo>
                  <a:pt x="670943" y="3320259"/>
                  <a:pt x="625512" y="3345868"/>
                  <a:pt x="579522" y="3371759"/>
                </a:cubicBezTo>
                <a:cubicBezTo>
                  <a:pt x="586257" y="3369787"/>
                  <a:pt x="592991" y="3367806"/>
                  <a:pt x="600288" y="3365555"/>
                </a:cubicBezTo>
                <a:cubicBezTo>
                  <a:pt x="680240" y="3341573"/>
                  <a:pt x="762713" y="3317034"/>
                  <a:pt x="840692" y="3284921"/>
                </a:cubicBezTo>
                <a:cubicBezTo>
                  <a:pt x="887813" y="3265484"/>
                  <a:pt x="934087" y="3242968"/>
                  <a:pt x="979248" y="3221003"/>
                </a:cubicBezTo>
                <a:cubicBezTo>
                  <a:pt x="1004208" y="3209175"/>
                  <a:pt x="1028322" y="3197074"/>
                  <a:pt x="1053282" y="3185247"/>
                </a:cubicBezTo>
                <a:cubicBezTo>
                  <a:pt x="1139666" y="3144704"/>
                  <a:pt x="1229994" y="3110602"/>
                  <a:pt x="1320603" y="3081281"/>
                </a:cubicBezTo>
                <a:cubicBezTo>
                  <a:pt x="1292776" y="3077429"/>
                  <a:pt x="1265502" y="3076054"/>
                  <a:pt x="1238695" y="3076820"/>
                </a:cubicBezTo>
                <a:close/>
                <a:moveTo>
                  <a:pt x="5425627" y="2954192"/>
                </a:moveTo>
                <a:cubicBezTo>
                  <a:pt x="5441934" y="2956815"/>
                  <a:pt x="5467954" y="2996115"/>
                  <a:pt x="5470769" y="3005435"/>
                </a:cubicBezTo>
                <a:cubicBezTo>
                  <a:pt x="5608772" y="3451680"/>
                  <a:pt x="5674122" y="3909676"/>
                  <a:pt x="5519779" y="4359223"/>
                </a:cubicBezTo>
                <a:cubicBezTo>
                  <a:pt x="5520262" y="4359669"/>
                  <a:pt x="5520293" y="4360602"/>
                  <a:pt x="5520293" y="4360602"/>
                </a:cubicBezTo>
                <a:cubicBezTo>
                  <a:pt x="5627244" y="4437825"/>
                  <a:pt x="5699666" y="4548575"/>
                  <a:pt x="5767221" y="4665564"/>
                </a:cubicBezTo>
                <a:cubicBezTo>
                  <a:pt x="6275281" y="4699277"/>
                  <a:pt x="6739386" y="4778523"/>
                  <a:pt x="6937169" y="4815941"/>
                </a:cubicBezTo>
                <a:cubicBezTo>
                  <a:pt x="7134952" y="4853359"/>
                  <a:pt x="7020263" y="4903218"/>
                  <a:pt x="6953922" y="4890068"/>
                </a:cubicBezTo>
                <a:cubicBezTo>
                  <a:pt x="6799988" y="4859556"/>
                  <a:pt x="6485790" y="4815676"/>
                  <a:pt x="6071359" y="4770770"/>
                </a:cubicBezTo>
                <a:lnTo>
                  <a:pt x="6038839" y="4764474"/>
                </a:lnTo>
                <a:lnTo>
                  <a:pt x="6038705" y="4763847"/>
                </a:lnTo>
                <a:lnTo>
                  <a:pt x="6037783" y="4764270"/>
                </a:lnTo>
                <a:lnTo>
                  <a:pt x="6038839" y="4764474"/>
                </a:lnTo>
                <a:lnTo>
                  <a:pt x="6040338" y="4771418"/>
                </a:lnTo>
                <a:cubicBezTo>
                  <a:pt x="6039088" y="4781803"/>
                  <a:pt x="6034314" y="4794510"/>
                  <a:pt x="6024488" y="4809903"/>
                </a:cubicBezTo>
                <a:cubicBezTo>
                  <a:pt x="5910095" y="5058984"/>
                  <a:pt x="5773348" y="5296385"/>
                  <a:pt x="5599771" y="5509652"/>
                </a:cubicBezTo>
                <a:cubicBezTo>
                  <a:pt x="5583815" y="5529842"/>
                  <a:pt x="5566811" y="5547293"/>
                  <a:pt x="5548843" y="5563845"/>
                </a:cubicBezTo>
                <a:cubicBezTo>
                  <a:pt x="5773782" y="5645205"/>
                  <a:pt x="5890323" y="6067151"/>
                  <a:pt x="5940952" y="6250028"/>
                </a:cubicBezTo>
                <a:cubicBezTo>
                  <a:pt x="5979300" y="6387982"/>
                  <a:pt x="6009900" y="6527294"/>
                  <a:pt x="6043441" y="6665847"/>
                </a:cubicBezTo>
                <a:lnTo>
                  <a:pt x="6093432" y="6858000"/>
                </a:lnTo>
                <a:lnTo>
                  <a:pt x="6034344" y="6858000"/>
                </a:lnTo>
                <a:lnTo>
                  <a:pt x="6026679" y="6836959"/>
                </a:lnTo>
                <a:cubicBezTo>
                  <a:pt x="5958957" y="6665497"/>
                  <a:pt x="5878558" y="6498078"/>
                  <a:pt x="5800441" y="6335286"/>
                </a:cubicBezTo>
                <a:cubicBezTo>
                  <a:pt x="5703359" y="6131918"/>
                  <a:pt x="5602295" y="5922187"/>
                  <a:pt x="5526562" y="5705388"/>
                </a:cubicBezTo>
                <a:cubicBezTo>
                  <a:pt x="5523956" y="5698505"/>
                  <a:pt x="5521803" y="5691139"/>
                  <a:pt x="5519640" y="5683774"/>
                </a:cubicBezTo>
                <a:cubicBezTo>
                  <a:pt x="5523207" y="5970988"/>
                  <a:pt x="5738292" y="6306566"/>
                  <a:pt x="5844559" y="6553349"/>
                </a:cubicBezTo>
                <a:lnTo>
                  <a:pt x="5975994" y="6858000"/>
                </a:lnTo>
                <a:lnTo>
                  <a:pt x="5898547" y="6858000"/>
                </a:lnTo>
                <a:lnTo>
                  <a:pt x="5682041" y="6355860"/>
                </a:lnTo>
                <a:cubicBezTo>
                  <a:pt x="5609136" y="6186449"/>
                  <a:pt x="5505535" y="6006625"/>
                  <a:pt x="5461758" y="5820220"/>
                </a:cubicBezTo>
                <a:cubicBezTo>
                  <a:pt x="5415457" y="6083349"/>
                  <a:pt x="5335494" y="6334433"/>
                  <a:pt x="5237282" y="6579086"/>
                </a:cubicBezTo>
                <a:lnTo>
                  <a:pt x="5115009" y="6858000"/>
                </a:lnTo>
                <a:lnTo>
                  <a:pt x="5028074" y="6858000"/>
                </a:lnTo>
                <a:lnTo>
                  <a:pt x="5079508" y="6749074"/>
                </a:lnTo>
                <a:cubicBezTo>
                  <a:pt x="5200211" y="6482556"/>
                  <a:pt x="5305048" y="6210716"/>
                  <a:pt x="5371846" y="5924413"/>
                </a:cubicBezTo>
                <a:lnTo>
                  <a:pt x="5270512" y="6138975"/>
                </a:lnTo>
                <a:cubicBezTo>
                  <a:pt x="5192357" y="6304175"/>
                  <a:pt x="5112108" y="6475512"/>
                  <a:pt x="5062409" y="6653544"/>
                </a:cubicBezTo>
                <a:cubicBezTo>
                  <a:pt x="5053035" y="6686987"/>
                  <a:pt x="5045072" y="6720843"/>
                  <a:pt x="5036628" y="6754247"/>
                </a:cubicBezTo>
                <a:lnTo>
                  <a:pt x="5009112" y="6858000"/>
                </a:lnTo>
                <a:lnTo>
                  <a:pt x="4976679" y="6858000"/>
                </a:lnTo>
                <a:lnTo>
                  <a:pt x="5006536" y="6747068"/>
                </a:lnTo>
                <a:cubicBezTo>
                  <a:pt x="5014940" y="6712729"/>
                  <a:pt x="5022903" y="6678883"/>
                  <a:pt x="5032723" y="6644957"/>
                </a:cubicBezTo>
                <a:cubicBezTo>
                  <a:pt x="5083245" y="6464091"/>
                  <a:pt x="5164383" y="6291790"/>
                  <a:pt x="5242949" y="6125175"/>
                </a:cubicBezTo>
                <a:lnTo>
                  <a:pt x="5286321" y="6033555"/>
                </a:lnTo>
                <a:cubicBezTo>
                  <a:pt x="5153522" y="6218172"/>
                  <a:pt x="5058694" y="6420826"/>
                  <a:pt x="5008210" y="6649194"/>
                </a:cubicBezTo>
                <a:cubicBezTo>
                  <a:pt x="4999505" y="6687732"/>
                  <a:pt x="4992445" y="6726670"/>
                  <a:pt x="4986321" y="6765687"/>
                </a:cubicBezTo>
                <a:lnTo>
                  <a:pt x="4973474" y="6858000"/>
                </a:lnTo>
                <a:lnTo>
                  <a:pt x="4907178" y="6858000"/>
                </a:lnTo>
                <a:lnTo>
                  <a:pt x="4910810" y="6829660"/>
                </a:lnTo>
                <a:cubicBezTo>
                  <a:pt x="4927182" y="6695980"/>
                  <a:pt x="4945608" y="6562743"/>
                  <a:pt x="4987461" y="6432994"/>
                </a:cubicBezTo>
                <a:cubicBezTo>
                  <a:pt x="5033887" y="6289556"/>
                  <a:pt x="5098947" y="6157948"/>
                  <a:pt x="5179262" y="6035044"/>
                </a:cubicBezTo>
                <a:cubicBezTo>
                  <a:pt x="5016033" y="6169178"/>
                  <a:pt x="4838252" y="6288995"/>
                  <a:pt x="4689678" y="6440241"/>
                </a:cubicBezTo>
                <a:cubicBezTo>
                  <a:pt x="4615724" y="6515503"/>
                  <a:pt x="4545518" y="6594166"/>
                  <a:pt x="4477543" y="6674836"/>
                </a:cubicBezTo>
                <a:lnTo>
                  <a:pt x="4329957" y="6858000"/>
                </a:lnTo>
                <a:lnTo>
                  <a:pt x="4218595" y="6858000"/>
                </a:lnTo>
                <a:lnTo>
                  <a:pt x="4368888" y="6668412"/>
                </a:lnTo>
                <a:cubicBezTo>
                  <a:pt x="4431654" y="6591444"/>
                  <a:pt x="4495926" y="6515754"/>
                  <a:pt x="4563091" y="6442508"/>
                </a:cubicBezTo>
                <a:cubicBezTo>
                  <a:pt x="4810353" y="6173676"/>
                  <a:pt x="5160740" y="5991069"/>
                  <a:pt x="5387324" y="5705830"/>
                </a:cubicBezTo>
                <a:cubicBezTo>
                  <a:pt x="5286064" y="5794177"/>
                  <a:pt x="5178967" y="5876241"/>
                  <a:pt x="5073620" y="5955437"/>
                </a:cubicBezTo>
                <a:cubicBezTo>
                  <a:pt x="4943865" y="6053305"/>
                  <a:pt x="4809130" y="6154627"/>
                  <a:pt x="4689789" y="6268382"/>
                </a:cubicBezTo>
                <a:cubicBezTo>
                  <a:pt x="4591303" y="6361972"/>
                  <a:pt x="4502007" y="6464046"/>
                  <a:pt x="4418722" y="6570886"/>
                </a:cubicBezTo>
                <a:lnTo>
                  <a:pt x="4214944" y="6858000"/>
                </a:lnTo>
                <a:lnTo>
                  <a:pt x="4177898" y="6858000"/>
                </a:lnTo>
                <a:lnTo>
                  <a:pt x="4391597" y="6556370"/>
                </a:lnTo>
                <a:cubicBezTo>
                  <a:pt x="4476641" y="6446900"/>
                  <a:pt x="4567929" y="6342186"/>
                  <a:pt x="4668889" y="6246399"/>
                </a:cubicBezTo>
                <a:cubicBezTo>
                  <a:pt x="4789603" y="6132122"/>
                  <a:pt x="4925227" y="6029827"/>
                  <a:pt x="5055427" y="5931476"/>
                </a:cubicBezTo>
                <a:cubicBezTo>
                  <a:pt x="5161670" y="5851314"/>
                  <a:pt x="5270142" y="5768732"/>
                  <a:pt x="5371813" y="5678975"/>
                </a:cubicBezTo>
                <a:cubicBezTo>
                  <a:pt x="5250056" y="5732278"/>
                  <a:pt x="5117554" y="5761328"/>
                  <a:pt x="4987918" y="5838701"/>
                </a:cubicBezTo>
                <a:cubicBezTo>
                  <a:pt x="4699961" y="6010191"/>
                  <a:pt x="4491898" y="6286162"/>
                  <a:pt x="4317146" y="6587716"/>
                </a:cubicBezTo>
                <a:lnTo>
                  <a:pt x="4171627" y="6858000"/>
                </a:lnTo>
                <a:lnTo>
                  <a:pt x="4081585" y="6858000"/>
                </a:lnTo>
                <a:lnTo>
                  <a:pt x="4238603" y="6559341"/>
                </a:lnTo>
                <a:cubicBezTo>
                  <a:pt x="4385995" y="6299856"/>
                  <a:pt x="4555804" y="6056475"/>
                  <a:pt x="4778333" y="5873626"/>
                </a:cubicBezTo>
                <a:cubicBezTo>
                  <a:pt x="4974935" y="5712072"/>
                  <a:pt x="5214460" y="5703893"/>
                  <a:pt x="5414185" y="5573882"/>
                </a:cubicBezTo>
                <a:cubicBezTo>
                  <a:pt x="5665168" y="5409695"/>
                  <a:pt x="5834734" y="5037780"/>
                  <a:pt x="5959648" y="4760797"/>
                </a:cubicBezTo>
                <a:cubicBezTo>
                  <a:pt x="5758178" y="4742307"/>
                  <a:pt x="5556149" y="4733150"/>
                  <a:pt x="5355019" y="4734672"/>
                </a:cubicBezTo>
                <a:cubicBezTo>
                  <a:pt x="5292258" y="4900655"/>
                  <a:pt x="5203125" y="5047664"/>
                  <a:pt x="5083565" y="5179121"/>
                </a:cubicBezTo>
                <a:cubicBezTo>
                  <a:pt x="5049676" y="5379813"/>
                  <a:pt x="4862890" y="5495797"/>
                  <a:pt x="4713577" y="5616803"/>
                </a:cubicBezTo>
                <a:cubicBezTo>
                  <a:pt x="4481263" y="5805403"/>
                  <a:pt x="4239092" y="5980417"/>
                  <a:pt x="3989559" y="6145945"/>
                </a:cubicBezTo>
                <a:cubicBezTo>
                  <a:pt x="3958721" y="6166743"/>
                  <a:pt x="3915645" y="6091150"/>
                  <a:pt x="3939824" y="6066900"/>
                </a:cubicBezTo>
                <a:cubicBezTo>
                  <a:pt x="4170724" y="5831323"/>
                  <a:pt x="4361787" y="5566131"/>
                  <a:pt x="4584537" y="5324826"/>
                </a:cubicBezTo>
                <a:cubicBezTo>
                  <a:pt x="4710868" y="5187971"/>
                  <a:pt x="4848359" y="5097244"/>
                  <a:pt x="5037105" y="5088765"/>
                </a:cubicBezTo>
                <a:cubicBezTo>
                  <a:pt x="5038033" y="5088728"/>
                  <a:pt x="5039001" y="5089622"/>
                  <a:pt x="5039930" y="5089585"/>
                </a:cubicBezTo>
                <a:cubicBezTo>
                  <a:pt x="5133008" y="4982937"/>
                  <a:pt x="5207480" y="4865387"/>
                  <a:pt x="5263764" y="4735525"/>
                </a:cubicBezTo>
                <a:cubicBezTo>
                  <a:pt x="4867298" y="4743930"/>
                  <a:pt x="4472427" y="4792315"/>
                  <a:pt x="4086300" y="4884599"/>
                </a:cubicBezTo>
                <a:cubicBezTo>
                  <a:pt x="4087456" y="4890142"/>
                  <a:pt x="4087673" y="4895720"/>
                  <a:pt x="4085485" y="4899070"/>
                </a:cubicBezTo>
                <a:cubicBezTo>
                  <a:pt x="4003302" y="5010406"/>
                  <a:pt x="3928312" y="5126573"/>
                  <a:pt x="3871915" y="5253645"/>
                </a:cubicBezTo>
                <a:cubicBezTo>
                  <a:pt x="3845467" y="5314321"/>
                  <a:pt x="3832705" y="5402857"/>
                  <a:pt x="3799374" y="5466127"/>
                </a:cubicBezTo>
                <a:cubicBezTo>
                  <a:pt x="3785138" y="5845399"/>
                  <a:pt x="3675506" y="6277604"/>
                  <a:pt x="3498850" y="6661888"/>
                </a:cubicBezTo>
                <a:lnTo>
                  <a:pt x="3399216" y="6858000"/>
                </a:lnTo>
                <a:lnTo>
                  <a:pt x="3303688" y="6858000"/>
                </a:lnTo>
                <a:lnTo>
                  <a:pt x="3391774" y="6697181"/>
                </a:lnTo>
                <a:cubicBezTo>
                  <a:pt x="3573729" y="6337659"/>
                  <a:pt x="3697480" y="5922895"/>
                  <a:pt x="3735540" y="5546923"/>
                </a:cubicBezTo>
                <a:cubicBezTo>
                  <a:pt x="3733489" y="5553993"/>
                  <a:pt x="3731483" y="5561993"/>
                  <a:pt x="3729438" y="5569058"/>
                </a:cubicBezTo>
                <a:cubicBezTo>
                  <a:pt x="3722922" y="5592607"/>
                  <a:pt x="3715485" y="5616189"/>
                  <a:pt x="3707782" y="5644908"/>
                </a:cubicBezTo>
                <a:cubicBezTo>
                  <a:pt x="3671550" y="5775366"/>
                  <a:pt x="3633159" y="5910098"/>
                  <a:pt x="3583827" y="6039215"/>
                </a:cubicBezTo>
                <a:cubicBezTo>
                  <a:pt x="3571998" y="6069498"/>
                  <a:pt x="3559686" y="6099330"/>
                  <a:pt x="3547861" y="6129609"/>
                </a:cubicBezTo>
                <a:cubicBezTo>
                  <a:pt x="3528366" y="6177894"/>
                  <a:pt x="3507534" y="6227631"/>
                  <a:pt x="3490905" y="6277660"/>
                </a:cubicBezTo>
                <a:cubicBezTo>
                  <a:pt x="3477958" y="6314973"/>
                  <a:pt x="3466463" y="6353624"/>
                  <a:pt x="3455859" y="6391301"/>
                </a:cubicBezTo>
                <a:cubicBezTo>
                  <a:pt x="3447266" y="6420993"/>
                  <a:pt x="3438672" y="6450673"/>
                  <a:pt x="3429112" y="6479469"/>
                </a:cubicBezTo>
                <a:cubicBezTo>
                  <a:pt x="3394330" y="6587977"/>
                  <a:pt x="3348719" y="6693654"/>
                  <a:pt x="3304862" y="6796476"/>
                </a:cubicBezTo>
                <a:lnTo>
                  <a:pt x="3276071" y="6858000"/>
                </a:lnTo>
                <a:lnTo>
                  <a:pt x="3240805" y="6858000"/>
                </a:lnTo>
                <a:lnTo>
                  <a:pt x="3275917" y="6783192"/>
                </a:lnTo>
                <a:cubicBezTo>
                  <a:pt x="3319817" y="6681303"/>
                  <a:pt x="3364982" y="6576108"/>
                  <a:pt x="3399358" y="6469011"/>
                </a:cubicBezTo>
                <a:cubicBezTo>
                  <a:pt x="3408430" y="6439778"/>
                  <a:pt x="3417061" y="6411021"/>
                  <a:pt x="3425650" y="6381333"/>
                </a:cubicBezTo>
                <a:cubicBezTo>
                  <a:pt x="3436256" y="6343653"/>
                  <a:pt x="3448199" y="6304520"/>
                  <a:pt x="3460661" y="6266763"/>
                </a:cubicBezTo>
                <a:cubicBezTo>
                  <a:pt x="3477731" y="6216246"/>
                  <a:pt x="3498530" y="6165579"/>
                  <a:pt x="3518021" y="6117298"/>
                </a:cubicBezTo>
                <a:cubicBezTo>
                  <a:pt x="3530339" y="6087462"/>
                  <a:pt x="3542206" y="6058115"/>
                  <a:pt x="3554035" y="6027832"/>
                </a:cubicBezTo>
                <a:cubicBezTo>
                  <a:pt x="3602956" y="5900128"/>
                  <a:pt x="3640454" y="5766362"/>
                  <a:pt x="3677174" y="5636351"/>
                </a:cubicBezTo>
                <a:cubicBezTo>
                  <a:pt x="3685353" y="5608086"/>
                  <a:pt x="3692308" y="5584047"/>
                  <a:pt x="3698819" y="5560503"/>
                </a:cubicBezTo>
                <a:cubicBezTo>
                  <a:pt x="3699603" y="5556742"/>
                  <a:pt x="3701314" y="5552952"/>
                  <a:pt x="3702094" y="5549194"/>
                </a:cubicBezTo>
                <a:cubicBezTo>
                  <a:pt x="3586407" y="5684227"/>
                  <a:pt x="3491727" y="5855671"/>
                  <a:pt x="3398355" y="6094603"/>
                </a:cubicBezTo>
                <a:cubicBezTo>
                  <a:pt x="3309322" y="6322763"/>
                  <a:pt x="3241029" y="6558474"/>
                  <a:pt x="3193941" y="6798775"/>
                </a:cubicBezTo>
                <a:lnTo>
                  <a:pt x="3184140" y="6858000"/>
                </a:lnTo>
                <a:lnTo>
                  <a:pt x="3099978" y="6858000"/>
                </a:lnTo>
                <a:lnTo>
                  <a:pt x="3101556" y="6843337"/>
                </a:lnTo>
                <a:cubicBezTo>
                  <a:pt x="3144932" y="6479621"/>
                  <a:pt x="3209988" y="6112612"/>
                  <a:pt x="3370162" y="5785550"/>
                </a:cubicBezTo>
                <a:cubicBezTo>
                  <a:pt x="3467073" y="5588398"/>
                  <a:pt x="3627623" y="5538666"/>
                  <a:pt x="3746477" y="5377889"/>
                </a:cubicBezTo>
                <a:cubicBezTo>
                  <a:pt x="3800786" y="5303532"/>
                  <a:pt x="3818424" y="5173820"/>
                  <a:pt x="3863399" y="5087257"/>
                </a:cubicBezTo>
                <a:cubicBezTo>
                  <a:pt x="3894981" y="5026843"/>
                  <a:pt x="3930436" y="4970007"/>
                  <a:pt x="3968712" y="4913989"/>
                </a:cubicBezTo>
                <a:cubicBezTo>
                  <a:pt x="3564505" y="5020029"/>
                  <a:pt x="3170154" y="5174588"/>
                  <a:pt x="2792390" y="5382974"/>
                </a:cubicBezTo>
                <a:cubicBezTo>
                  <a:pt x="2766432" y="5397515"/>
                  <a:pt x="2740950" y="5412509"/>
                  <a:pt x="2714982" y="5427051"/>
                </a:cubicBezTo>
                <a:cubicBezTo>
                  <a:pt x="2773600" y="5623577"/>
                  <a:pt x="2823261" y="5817201"/>
                  <a:pt x="2813361" y="6023912"/>
                </a:cubicBezTo>
                <a:cubicBezTo>
                  <a:pt x="2800935" y="6283826"/>
                  <a:pt x="2738768" y="6546188"/>
                  <a:pt x="2688430" y="6801564"/>
                </a:cubicBezTo>
                <a:cubicBezTo>
                  <a:pt x="2680286" y="6842403"/>
                  <a:pt x="2633415" y="6776749"/>
                  <a:pt x="2629626" y="6763394"/>
                </a:cubicBezTo>
                <a:cubicBezTo>
                  <a:pt x="2507208" y="6357509"/>
                  <a:pt x="2389664" y="5910450"/>
                  <a:pt x="2565328" y="5516399"/>
                </a:cubicBezTo>
                <a:cubicBezTo>
                  <a:pt x="2340344" y="5655334"/>
                  <a:pt x="2126262" y="5810607"/>
                  <a:pt x="1922999" y="5980343"/>
                </a:cubicBezTo>
                <a:cubicBezTo>
                  <a:pt x="1913735" y="6121357"/>
                  <a:pt x="1951823" y="6270268"/>
                  <a:pt x="1950261" y="6405858"/>
                </a:cubicBezTo>
                <a:cubicBezTo>
                  <a:pt x="2095468" y="6403315"/>
                  <a:pt x="2243415" y="6568324"/>
                  <a:pt x="2365554" y="6759107"/>
                </a:cubicBezTo>
                <a:lnTo>
                  <a:pt x="2424142" y="6858000"/>
                </a:lnTo>
                <a:lnTo>
                  <a:pt x="2395994" y="6858000"/>
                </a:lnTo>
                <a:lnTo>
                  <a:pt x="2392863" y="6852964"/>
                </a:lnTo>
                <a:cubicBezTo>
                  <a:pt x="2286592" y="6697030"/>
                  <a:pt x="2128210" y="6530604"/>
                  <a:pt x="2017589" y="6493982"/>
                </a:cubicBezTo>
                <a:cubicBezTo>
                  <a:pt x="2065428" y="6525607"/>
                  <a:pt x="2108651" y="6558340"/>
                  <a:pt x="2147336" y="6594052"/>
                </a:cubicBezTo>
                <a:cubicBezTo>
                  <a:pt x="2168131" y="6613249"/>
                  <a:pt x="2188032" y="6633414"/>
                  <a:pt x="2207047" y="6654540"/>
                </a:cubicBezTo>
                <a:cubicBezTo>
                  <a:pt x="2240670" y="6691852"/>
                  <a:pt x="2268864" y="6733110"/>
                  <a:pt x="2299106" y="6778931"/>
                </a:cubicBezTo>
                <a:lnTo>
                  <a:pt x="2314430" y="6801144"/>
                </a:lnTo>
                <a:lnTo>
                  <a:pt x="2352406" y="6858000"/>
                </a:lnTo>
                <a:lnTo>
                  <a:pt x="2314492" y="6858000"/>
                </a:lnTo>
                <a:lnTo>
                  <a:pt x="2288095" y="6818030"/>
                </a:lnTo>
                <a:lnTo>
                  <a:pt x="2272768" y="6795822"/>
                </a:lnTo>
                <a:cubicBezTo>
                  <a:pt x="2242565" y="6750921"/>
                  <a:pt x="2214890" y="6711042"/>
                  <a:pt x="2182715" y="6675071"/>
                </a:cubicBezTo>
                <a:cubicBezTo>
                  <a:pt x="2139301" y="6626043"/>
                  <a:pt x="2090046" y="6582375"/>
                  <a:pt x="2032061" y="6541380"/>
                </a:cubicBezTo>
                <a:cubicBezTo>
                  <a:pt x="2113005" y="6632219"/>
                  <a:pt x="2185837" y="6729905"/>
                  <a:pt x="2257220" y="6826257"/>
                </a:cubicBezTo>
                <a:lnTo>
                  <a:pt x="2281324" y="6858000"/>
                </a:lnTo>
                <a:lnTo>
                  <a:pt x="2242860" y="6858000"/>
                </a:lnTo>
                <a:lnTo>
                  <a:pt x="2232818" y="6844926"/>
                </a:lnTo>
                <a:cubicBezTo>
                  <a:pt x="2156524" y="6742256"/>
                  <a:pt x="2077809" y="6637351"/>
                  <a:pt x="1990172" y="6542121"/>
                </a:cubicBezTo>
                <a:cubicBezTo>
                  <a:pt x="2025229" y="6615236"/>
                  <a:pt x="2072239" y="6690202"/>
                  <a:pt x="2124090" y="6761017"/>
                </a:cubicBezTo>
                <a:lnTo>
                  <a:pt x="2200380" y="6858000"/>
                </a:lnTo>
                <a:lnTo>
                  <a:pt x="2147507" y="6858000"/>
                </a:lnTo>
                <a:lnTo>
                  <a:pt x="2070668" y="6761520"/>
                </a:lnTo>
                <a:cubicBezTo>
                  <a:pt x="2050397" y="6732060"/>
                  <a:pt x="1955949" y="6524860"/>
                  <a:pt x="1975142" y="6585570"/>
                </a:cubicBezTo>
                <a:cubicBezTo>
                  <a:pt x="1998651" y="6661010"/>
                  <a:pt x="2025657" y="6736543"/>
                  <a:pt x="2050035" y="6813345"/>
                </a:cubicBezTo>
                <a:lnTo>
                  <a:pt x="2063025" y="6858000"/>
                </a:lnTo>
                <a:lnTo>
                  <a:pt x="2021675" y="6858000"/>
                </a:lnTo>
                <a:lnTo>
                  <a:pt x="2019308" y="6847118"/>
                </a:lnTo>
                <a:cubicBezTo>
                  <a:pt x="1994223" y="6748278"/>
                  <a:pt x="1963999" y="6650518"/>
                  <a:pt x="1938835" y="6551160"/>
                </a:cubicBezTo>
                <a:cubicBezTo>
                  <a:pt x="1929908" y="6619047"/>
                  <a:pt x="1941143" y="6690322"/>
                  <a:pt x="1953230" y="6759699"/>
                </a:cubicBezTo>
                <a:lnTo>
                  <a:pt x="1956763" y="6778191"/>
                </a:lnTo>
                <a:lnTo>
                  <a:pt x="1967925" y="6858000"/>
                </a:lnTo>
                <a:lnTo>
                  <a:pt x="1936622" y="6858000"/>
                </a:lnTo>
                <a:lnTo>
                  <a:pt x="1926261" y="6784064"/>
                </a:lnTo>
                <a:lnTo>
                  <a:pt x="1922724" y="6765577"/>
                </a:lnTo>
                <a:cubicBezTo>
                  <a:pt x="1915473" y="6723948"/>
                  <a:pt x="1907737" y="6681875"/>
                  <a:pt x="1904650" y="6639616"/>
                </a:cubicBezTo>
                <a:lnTo>
                  <a:pt x="1885273" y="6858000"/>
                </a:lnTo>
                <a:lnTo>
                  <a:pt x="1854363" y="6858000"/>
                </a:lnTo>
                <a:lnTo>
                  <a:pt x="1880391" y="6603796"/>
                </a:lnTo>
                <a:cubicBezTo>
                  <a:pt x="1857032" y="6636864"/>
                  <a:pt x="1833268" y="6671346"/>
                  <a:pt x="1818273" y="6715729"/>
                </a:cubicBezTo>
                <a:cubicBezTo>
                  <a:pt x="1804852" y="6755735"/>
                  <a:pt x="1797634" y="6798725"/>
                  <a:pt x="1794691" y="6843239"/>
                </a:cubicBezTo>
                <a:lnTo>
                  <a:pt x="1794914" y="6858000"/>
                </a:lnTo>
                <a:lnTo>
                  <a:pt x="1746128" y="6858000"/>
                </a:lnTo>
                <a:lnTo>
                  <a:pt x="1753934" y="6724796"/>
                </a:lnTo>
                <a:cubicBezTo>
                  <a:pt x="1761216" y="6674140"/>
                  <a:pt x="1773366" y="6623443"/>
                  <a:pt x="1792053" y="6572396"/>
                </a:cubicBezTo>
                <a:cubicBezTo>
                  <a:pt x="1831929" y="6463223"/>
                  <a:pt x="1865036" y="6394363"/>
                  <a:pt x="1862248" y="6266397"/>
                </a:cubicBezTo>
                <a:cubicBezTo>
                  <a:pt x="1860953" y="6187277"/>
                  <a:pt x="1859762" y="6110946"/>
                  <a:pt x="1862250" y="6033531"/>
                </a:cubicBezTo>
                <a:cubicBezTo>
                  <a:pt x="1629459" y="6233327"/>
                  <a:pt x="1412286" y="6451119"/>
                  <a:pt x="1211999" y="6683610"/>
                </a:cubicBezTo>
                <a:cubicBezTo>
                  <a:pt x="1212594" y="6686848"/>
                  <a:pt x="1213637" y="6689601"/>
                  <a:pt x="1213266" y="6691947"/>
                </a:cubicBezTo>
                <a:cubicBezTo>
                  <a:pt x="1207239" y="6745048"/>
                  <a:pt x="1203941" y="6797982"/>
                  <a:pt x="1203370" y="6850676"/>
                </a:cubicBezTo>
                <a:lnTo>
                  <a:pt x="1203671" y="6858000"/>
                </a:lnTo>
                <a:lnTo>
                  <a:pt x="1143180" y="6858000"/>
                </a:lnTo>
                <a:lnTo>
                  <a:pt x="1142176" y="6766045"/>
                </a:lnTo>
                <a:lnTo>
                  <a:pt x="1067484" y="6858000"/>
                </a:lnTo>
                <a:lnTo>
                  <a:pt x="953928" y="6858000"/>
                </a:lnTo>
                <a:lnTo>
                  <a:pt x="959715" y="6850185"/>
                </a:lnTo>
                <a:cubicBezTo>
                  <a:pt x="1122351" y="6642955"/>
                  <a:pt x="1297493" y="6445464"/>
                  <a:pt x="1483788" y="6259174"/>
                </a:cubicBezTo>
                <a:cubicBezTo>
                  <a:pt x="1354519" y="6252700"/>
                  <a:pt x="1219786" y="6272526"/>
                  <a:pt x="1100671" y="6252137"/>
                </a:cubicBezTo>
                <a:cubicBezTo>
                  <a:pt x="1097473" y="6253667"/>
                  <a:pt x="1093344" y="6255226"/>
                  <a:pt x="1090144" y="6256748"/>
                </a:cubicBezTo>
                <a:cubicBezTo>
                  <a:pt x="1093160" y="6262221"/>
                  <a:pt x="1095726" y="6268172"/>
                  <a:pt x="1095872" y="6271892"/>
                </a:cubicBezTo>
                <a:cubicBezTo>
                  <a:pt x="1117034" y="6614754"/>
                  <a:pt x="501310" y="6765589"/>
                  <a:pt x="262785" y="6845450"/>
                </a:cubicBezTo>
                <a:cubicBezTo>
                  <a:pt x="240730" y="6852851"/>
                  <a:pt x="197167" y="6788461"/>
                  <a:pt x="209968" y="6770713"/>
                </a:cubicBezTo>
                <a:cubicBezTo>
                  <a:pt x="383281" y="6527661"/>
                  <a:pt x="615742" y="6377713"/>
                  <a:pt x="873460" y="6253768"/>
                </a:cubicBezTo>
                <a:cubicBezTo>
                  <a:pt x="626943" y="6191900"/>
                  <a:pt x="365733" y="5960633"/>
                  <a:pt x="192686" y="5849257"/>
                </a:cubicBezTo>
                <a:cubicBezTo>
                  <a:pt x="116185" y="5799690"/>
                  <a:pt x="52073" y="5754165"/>
                  <a:pt x="4696" y="5697668"/>
                </a:cubicBezTo>
                <a:lnTo>
                  <a:pt x="0" y="5689984"/>
                </a:lnTo>
                <a:lnTo>
                  <a:pt x="0" y="5513472"/>
                </a:lnTo>
                <a:lnTo>
                  <a:pt x="174101" y="5620277"/>
                </a:lnTo>
                <a:cubicBezTo>
                  <a:pt x="413334" y="5759164"/>
                  <a:pt x="660435" y="5885160"/>
                  <a:pt x="891800" y="6036935"/>
                </a:cubicBezTo>
                <a:cubicBezTo>
                  <a:pt x="944884" y="6071606"/>
                  <a:pt x="1012106" y="6145300"/>
                  <a:pt x="1072219" y="6169443"/>
                </a:cubicBezTo>
                <a:cubicBezTo>
                  <a:pt x="1072700" y="6169886"/>
                  <a:pt x="1073629" y="6169850"/>
                  <a:pt x="1074117" y="6170301"/>
                </a:cubicBezTo>
                <a:cubicBezTo>
                  <a:pt x="1077423" y="6171567"/>
                  <a:pt x="1080285" y="6173315"/>
                  <a:pt x="1083114" y="6174131"/>
                </a:cubicBezTo>
                <a:cubicBezTo>
                  <a:pt x="1205686" y="6211148"/>
                  <a:pt x="1403553" y="6162717"/>
                  <a:pt x="1543010" y="6191140"/>
                </a:cubicBezTo>
                <a:cubicBezTo>
                  <a:pt x="1545352" y="6191516"/>
                  <a:pt x="1548218" y="6193258"/>
                  <a:pt x="1551080" y="6195006"/>
                </a:cubicBezTo>
                <a:cubicBezTo>
                  <a:pt x="1796784" y="5956970"/>
                  <a:pt x="2061981" y="5740521"/>
                  <a:pt x="2345443" y="5549882"/>
                </a:cubicBezTo>
                <a:cubicBezTo>
                  <a:pt x="2141371" y="5547786"/>
                  <a:pt x="1930334" y="5604666"/>
                  <a:pt x="1721499" y="5599969"/>
                </a:cubicBezTo>
                <a:cubicBezTo>
                  <a:pt x="1398951" y="5593309"/>
                  <a:pt x="1081337" y="5547329"/>
                  <a:pt x="767716" y="5472768"/>
                </a:cubicBezTo>
                <a:cubicBezTo>
                  <a:pt x="753133" y="5469162"/>
                  <a:pt x="700946" y="5398599"/>
                  <a:pt x="722147" y="5393091"/>
                </a:cubicBezTo>
                <a:cubicBezTo>
                  <a:pt x="968781" y="5329673"/>
                  <a:pt x="1232259" y="5326588"/>
                  <a:pt x="1485552" y="5313202"/>
                </a:cubicBezTo>
                <a:cubicBezTo>
                  <a:pt x="1722589" y="5300930"/>
                  <a:pt x="1934026" y="5312502"/>
                  <a:pt x="2143004" y="5402420"/>
                </a:cubicBezTo>
                <a:cubicBezTo>
                  <a:pt x="2072259" y="5321879"/>
                  <a:pt x="2001915" y="5239927"/>
                  <a:pt x="1933391" y="5156971"/>
                </a:cubicBezTo>
                <a:cubicBezTo>
                  <a:pt x="1884964" y="5098829"/>
                  <a:pt x="1830279" y="5047453"/>
                  <a:pt x="1827118" y="4968410"/>
                </a:cubicBezTo>
                <a:cubicBezTo>
                  <a:pt x="1826899" y="4962830"/>
                  <a:pt x="1831287" y="4956131"/>
                  <a:pt x="1837349" y="4956357"/>
                </a:cubicBezTo>
                <a:cubicBezTo>
                  <a:pt x="1954786" y="4958180"/>
                  <a:pt x="2095955" y="5099243"/>
                  <a:pt x="2162835" y="5187853"/>
                </a:cubicBezTo>
                <a:cubicBezTo>
                  <a:pt x="2223806" y="5268314"/>
                  <a:pt x="2261117" y="5362764"/>
                  <a:pt x="2257167" y="5462123"/>
                </a:cubicBezTo>
                <a:cubicBezTo>
                  <a:pt x="2258619" y="5463463"/>
                  <a:pt x="2260110" y="5465731"/>
                  <a:pt x="2261598" y="5467998"/>
                </a:cubicBezTo>
                <a:cubicBezTo>
                  <a:pt x="2319293" y="5466627"/>
                  <a:pt x="2377620" y="5469418"/>
                  <a:pt x="2437177" y="5479608"/>
                </a:cubicBezTo>
                <a:cubicBezTo>
                  <a:pt x="2440002" y="5480429"/>
                  <a:pt x="2442387" y="5481726"/>
                  <a:pt x="2445247" y="5483476"/>
                </a:cubicBezTo>
                <a:cubicBezTo>
                  <a:pt x="2542410" y="5420910"/>
                  <a:pt x="2642483" y="5361023"/>
                  <a:pt x="2743626" y="5304819"/>
                </a:cubicBezTo>
                <a:cubicBezTo>
                  <a:pt x="2843877" y="5249576"/>
                  <a:pt x="2945694" y="5198471"/>
                  <a:pt x="3048102" y="5150595"/>
                </a:cubicBezTo>
                <a:cubicBezTo>
                  <a:pt x="2585795" y="5154639"/>
                  <a:pt x="2153807" y="4996795"/>
                  <a:pt x="1799414" y="4694732"/>
                </a:cubicBezTo>
                <a:cubicBezTo>
                  <a:pt x="1791709" y="4688523"/>
                  <a:pt x="1742423" y="4620635"/>
                  <a:pt x="1771735" y="4619929"/>
                </a:cubicBezTo>
                <a:cubicBezTo>
                  <a:pt x="2256142" y="4609405"/>
                  <a:pt x="2784409" y="4670721"/>
                  <a:pt x="3104273" y="5076159"/>
                </a:cubicBezTo>
                <a:cubicBezTo>
                  <a:pt x="3108183" y="5080663"/>
                  <a:pt x="3110711" y="5085686"/>
                  <a:pt x="3113245" y="5090705"/>
                </a:cubicBezTo>
                <a:cubicBezTo>
                  <a:pt x="3118189" y="5097958"/>
                  <a:pt x="3122727" y="5106622"/>
                  <a:pt x="3126294" y="5114400"/>
                </a:cubicBezTo>
                <a:cubicBezTo>
                  <a:pt x="3390302" y="4996262"/>
                  <a:pt x="3661785" y="4902036"/>
                  <a:pt x="3937433" y="4830473"/>
                </a:cubicBezTo>
                <a:cubicBezTo>
                  <a:pt x="3836176" y="4732523"/>
                  <a:pt x="3721785" y="4620668"/>
                  <a:pt x="3590475" y="4597974"/>
                </a:cubicBezTo>
                <a:cubicBezTo>
                  <a:pt x="3435249" y="4571111"/>
                  <a:pt x="3264279" y="4616605"/>
                  <a:pt x="3100264" y="4579845"/>
                </a:cubicBezTo>
                <a:cubicBezTo>
                  <a:pt x="2787310" y="4510393"/>
                  <a:pt x="2468738" y="4370372"/>
                  <a:pt x="2183576" y="4227150"/>
                </a:cubicBezTo>
                <a:cubicBezTo>
                  <a:pt x="2170260" y="4220226"/>
                  <a:pt x="2115765" y="4150220"/>
                  <a:pt x="2151029" y="4146947"/>
                </a:cubicBezTo>
                <a:cubicBezTo>
                  <a:pt x="2677991" y="4094203"/>
                  <a:pt x="3159089" y="4117356"/>
                  <a:pt x="3563434" y="4469115"/>
                </a:cubicBezTo>
                <a:lnTo>
                  <a:pt x="3177952" y="3657386"/>
                </a:lnTo>
                <a:cubicBezTo>
                  <a:pt x="3171337" y="3643210"/>
                  <a:pt x="3161442" y="3605414"/>
                  <a:pt x="3189263" y="3625726"/>
                </a:cubicBezTo>
                <a:cubicBezTo>
                  <a:pt x="3348177" y="3744655"/>
                  <a:pt x="3463235" y="3908187"/>
                  <a:pt x="3560912" y="4079863"/>
                </a:cubicBezTo>
                <a:cubicBezTo>
                  <a:pt x="3646545" y="4229668"/>
                  <a:pt x="3658964" y="4353983"/>
                  <a:pt x="3626636" y="4512230"/>
                </a:cubicBezTo>
                <a:cubicBezTo>
                  <a:pt x="3635603" y="4515129"/>
                  <a:pt x="3644081" y="4517586"/>
                  <a:pt x="3653088" y="4521417"/>
                </a:cubicBezTo>
                <a:cubicBezTo>
                  <a:pt x="3765052" y="4572828"/>
                  <a:pt x="3892199" y="4724230"/>
                  <a:pt x="3988128" y="4817267"/>
                </a:cubicBezTo>
                <a:cubicBezTo>
                  <a:pt x="4265269" y="4747971"/>
                  <a:pt x="4547054" y="4701774"/>
                  <a:pt x="4830582" y="4676000"/>
                </a:cubicBezTo>
                <a:lnTo>
                  <a:pt x="4830100" y="4675554"/>
                </a:lnTo>
                <a:cubicBezTo>
                  <a:pt x="4727027" y="4369030"/>
                  <a:pt x="4271973" y="4333199"/>
                  <a:pt x="4036318" y="4147013"/>
                </a:cubicBezTo>
                <a:cubicBezTo>
                  <a:pt x="3810777" y="3969273"/>
                  <a:pt x="3654591" y="3720297"/>
                  <a:pt x="3432098" y="3537312"/>
                </a:cubicBezTo>
                <a:cubicBezTo>
                  <a:pt x="3405134" y="3515099"/>
                  <a:pt x="3391592" y="3444385"/>
                  <a:pt x="3446761" y="3461278"/>
                </a:cubicBezTo>
                <a:cubicBezTo>
                  <a:pt x="3801752" y="3568638"/>
                  <a:pt x="4119982" y="3746863"/>
                  <a:pt x="4419733" y="3963555"/>
                </a:cubicBezTo>
                <a:cubicBezTo>
                  <a:pt x="4597168" y="4091520"/>
                  <a:pt x="4760991" y="4228417"/>
                  <a:pt x="4781371" y="4458604"/>
                </a:cubicBezTo>
                <a:cubicBezTo>
                  <a:pt x="4781562" y="4463257"/>
                  <a:pt x="4780772" y="4467014"/>
                  <a:pt x="4780440" y="4470290"/>
                </a:cubicBezTo>
                <a:cubicBezTo>
                  <a:pt x="4830364" y="4519056"/>
                  <a:pt x="4870983" y="4579844"/>
                  <a:pt x="4898954" y="4662092"/>
                </a:cubicBezTo>
                <a:cubicBezTo>
                  <a:pt x="4900480" y="4665288"/>
                  <a:pt x="4900107" y="4667630"/>
                  <a:pt x="4900699" y="4670867"/>
                </a:cubicBezTo>
                <a:cubicBezTo>
                  <a:pt x="5170915" y="4649815"/>
                  <a:pt x="5442360" y="4647817"/>
                  <a:pt x="5714511" y="4663483"/>
                </a:cubicBezTo>
                <a:cubicBezTo>
                  <a:pt x="5651495" y="4555157"/>
                  <a:pt x="5582088" y="4449879"/>
                  <a:pt x="5464793" y="4393556"/>
                </a:cubicBezTo>
                <a:cubicBezTo>
                  <a:pt x="5463384" y="4393148"/>
                  <a:pt x="5462860" y="4391770"/>
                  <a:pt x="5461897" y="4390879"/>
                </a:cubicBezTo>
                <a:cubicBezTo>
                  <a:pt x="4970387" y="4293633"/>
                  <a:pt x="4556299" y="3674930"/>
                  <a:pt x="4294126" y="3303048"/>
                </a:cubicBezTo>
                <a:cubicBezTo>
                  <a:pt x="4284225" y="3288537"/>
                  <a:pt x="4271318" y="3233630"/>
                  <a:pt x="4305321" y="3256953"/>
                </a:cubicBezTo>
                <a:cubicBezTo>
                  <a:pt x="4530520" y="3414680"/>
                  <a:pt x="4740956" y="3587440"/>
                  <a:pt x="4949299" y="3766336"/>
                </a:cubicBezTo>
                <a:cubicBezTo>
                  <a:pt x="5065543" y="3866477"/>
                  <a:pt x="5184542" y="3965579"/>
                  <a:pt x="5291452" y="4076801"/>
                </a:cubicBezTo>
                <a:cubicBezTo>
                  <a:pt x="5309900" y="4095629"/>
                  <a:pt x="5393714" y="4211504"/>
                  <a:pt x="5434998" y="4254100"/>
                </a:cubicBezTo>
                <a:cubicBezTo>
                  <a:pt x="5369347" y="4172892"/>
                  <a:pt x="5356821" y="3836202"/>
                  <a:pt x="5351015" y="3760989"/>
                </a:cubicBezTo>
                <a:cubicBezTo>
                  <a:pt x="5330486" y="3492147"/>
                  <a:pt x="5355823" y="3228927"/>
                  <a:pt x="5413780" y="2966265"/>
                </a:cubicBezTo>
                <a:cubicBezTo>
                  <a:pt x="5415835" y="2956520"/>
                  <a:pt x="5420191" y="2953318"/>
                  <a:pt x="5425627" y="2954192"/>
                </a:cubicBezTo>
                <a:close/>
                <a:moveTo>
                  <a:pt x="8380397" y="2896659"/>
                </a:moveTo>
                <a:cubicBezTo>
                  <a:pt x="8455275" y="3038078"/>
                  <a:pt x="8545153" y="3173735"/>
                  <a:pt x="8634801" y="3304169"/>
                </a:cubicBezTo>
                <a:cubicBezTo>
                  <a:pt x="8726195" y="3437326"/>
                  <a:pt x="8821496" y="3600936"/>
                  <a:pt x="8971448" y="3675946"/>
                </a:cubicBezTo>
                <a:cubicBezTo>
                  <a:pt x="8910775" y="3621244"/>
                  <a:pt x="8864937" y="3553231"/>
                  <a:pt x="8820691" y="3486482"/>
                </a:cubicBezTo>
                <a:cubicBezTo>
                  <a:pt x="8816331" y="3480073"/>
                  <a:pt x="8811972" y="3473665"/>
                  <a:pt x="8807612" y="3467256"/>
                </a:cubicBezTo>
                <a:cubicBezTo>
                  <a:pt x="8727274" y="3347730"/>
                  <a:pt x="8640362" y="3230102"/>
                  <a:pt x="8556796" y="3116474"/>
                </a:cubicBezTo>
                <a:cubicBezTo>
                  <a:pt x="8515702" y="3060746"/>
                  <a:pt x="8472667" y="3003195"/>
                  <a:pt x="8427018" y="2948853"/>
                </a:cubicBezTo>
                <a:cubicBezTo>
                  <a:pt x="8411728" y="2931040"/>
                  <a:pt x="8396239" y="2914119"/>
                  <a:pt x="8380397" y="2896659"/>
                </a:cubicBezTo>
                <a:close/>
                <a:moveTo>
                  <a:pt x="9831020" y="2871730"/>
                </a:moveTo>
                <a:lnTo>
                  <a:pt x="9827707" y="2915231"/>
                </a:lnTo>
                <a:cubicBezTo>
                  <a:pt x="9824540" y="2960178"/>
                  <a:pt x="9821168" y="3006017"/>
                  <a:pt x="9820699" y="3051540"/>
                </a:cubicBezTo>
                <a:cubicBezTo>
                  <a:pt x="9820458" y="3081589"/>
                  <a:pt x="9821664" y="3111470"/>
                  <a:pt x="9822525" y="3140814"/>
                </a:cubicBezTo>
                <a:cubicBezTo>
                  <a:pt x="9823738" y="3170696"/>
                  <a:pt x="9824947" y="3200579"/>
                  <a:pt x="9824704" y="3230628"/>
                </a:cubicBezTo>
                <a:cubicBezTo>
                  <a:pt x="9823869" y="3331557"/>
                  <a:pt x="9808712" y="3433224"/>
                  <a:pt x="9793821" y="3531652"/>
                </a:cubicBezTo>
                <a:cubicBezTo>
                  <a:pt x="9783066" y="3603683"/>
                  <a:pt x="9772446" y="3677150"/>
                  <a:pt x="9767436" y="3750864"/>
                </a:cubicBezTo>
                <a:cubicBezTo>
                  <a:pt x="9782786" y="3724954"/>
                  <a:pt x="9799440" y="3697443"/>
                  <a:pt x="9814477" y="3662531"/>
                </a:cubicBezTo>
                <a:cubicBezTo>
                  <a:pt x="9926754" y="3406015"/>
                  <a:pt x="9892054" y="3133900"/>
                  <a:pt x="9831020" y="2871730"/>
                </a:cubicBezTo>
                <a:close/>
                <a:moveTo>
                  <a:pt x="8380521" y="2850596"/>
                </a:moveTo>
                <a:cubicBezTo>
                  <a:pt x="8404481" y="2875897"/>
                  <a:pt x="8428794" y="2901731"/>
                  <a:pt x="8451446" y="2928627"/>
                </a:cubicBezTo>
                <a:cubicBezTo>
                  <a:pt x="8497446" y="2983517"/>
                  <a:pt x="8540828" y="3041610"/>
                  <a:pt x="8582269" y="3097880"/>
                </a:cubicBezTo>
                <a:cubicBezTo>
                  <a:pt x="8666744" y="3211700"/>
                  <a:pt x="8753998" y="3329876"/>
                  <a:pt x="8833783" y="3449753"/>
                </a:cubicBezTo>
                <a:cubicBezTo>
                  <a:pt x="8838143" y="3456162"/>
                  <a:pt x="8842503" y="3462572"/>
                  <a:pt x="8846863" y="3468981"/>
                </a:cubicBezTo>
                <a:cubicBezTo>
                  <a:pt x="8881714" y="3521040"/>
                  <a:pt x="8917610" y="3574725"/>
                  <a:pt x="8960046" y="3620389"/>
                </a:cubicBezTo>
                <a:cubicBezTo>
                  <a:pt x="8847240" y="3316219"/>
                  <a:pt x="8665033" y="3014288"/>
                  <a:pt x="8380521" y="2850596"/>
                </a:cubicBezTo>
                <a:close/>
                <a:moveTo>
                  <a:pt x="9854151" y="2642862"/>
                </a:moveTo>
                <a:cubicBezTo>
                  <a:pt x="9862376" y="2644690"/>
                  <a:pt x="9868748" y="2649859"/>
                  <a:pt x="9871341" y="2659697"/>
                </a:cubicBezTo>
                <a:cubicBezTo>
                  <a:pt x="9936549" y="2907705"/>
                  <a:pt x="10004418" y="3164740"/>
                  <a:pt x="9966678" y="3423399"/>
                </a:cubicBezTo>
                <a:cubicBezTo>
                  <a:pt x="9951724" y="3524170"/>
                  <a:pt x="9914841" y="3605244"/>
                  <a:pt x="9880832" y="3700562"/>
                </a:cubicBezTo>
                <a:cubicBezTo>
                  <a:pt x="9817639" y="3880472"/>
                  <a:pt x="9825316" y="4002022"/>
                  <a:pt x="9896024" y="4178295"/>
                </a:cubicBezTo>
                <a:cubicBezTo>
                  <a:pt x="10068034" y="4289020"/>
                  <a:pt x="10235704" y="4406341"/>
                  <a:pt x="10395379" y="4531843"/>
                </a:cubicBezTo>
                <a:cubicBezTo>
                  <a:pt x="10227815" y="4223610"/>
                  <a:pt x="10104867" y="3926696"/>
                  <a:pt x="10225980" y="3561061"/>
                </a:cubicBezTo>
                <a:cubicBezTo>
                  <a:pt x="10233239" y="3539559"/>
                  <a:pt x="10303382" y="3509255"/>
                  <a:pt x="10314210" y="3538353"/>
                </a:cubicBezTo>
                <a:cubicBezTo>
                  <a:pt x="10408734" y="3779872"/>
                  <a:pt x="10497596" y="4023472"/>
                  <a:pt x="10573663" y="4271430"/>
                </a:cubicBezTo>
                <a:cubicBezTo>
                  <a:pt x="10618238" y="4415363"/>
                  <a:pt x="10653304" y="4549296"/>
                  <a:pt x="10583736" y="4688819"/>
                </a:cubicBezTo>
                <a:cubicBezTo>
                  <a:pt x="10685909" y="4776757"/>
                  <a:pt x="10784700" y="4869157"/>
                  <a:pt x="10880472" y="4966558"/>
                </a:cubicBezTo>
                <a:cubicBezTo>
                  <a:pt x="10849056" y="4499967"/>
                  <a:pt x="11034230" y="4066538"/>
                  <a:pt x="11231212" y="3645474"/>
                </a:cubicBezTo>
                <a:cubicBezTo>
                  <a:pt x="11242138" y="3622394"/>
                  <a:pt x="11319709" y="3598841"/>
                  <a:pt x="11317765" y="3638405"/>
                </a:cubicBezTo>
                <a:cubicBezTo>
                  <a:pt x="11295958" y="4125233"/>
                  <a:pt x="11372236" y="4676562"/>
                  <a:pt x="10982911" y="5051260"/>
                </a:cubicBezTo>
                <a:cubicBezTo>
                  <a:pt x="10979389" y="5054277"/>
                  <a:pt x="10974419" y="5057456"/>
                  <a:pt x="10968747" y="5059552"/>
                </a:cubicBezTo>
                <a:cubicBezTo>
                  <a:pt x="11069120" y="5167803"/>
                  <a:pt x="11166116" y="5280511"/>
                  <a:pt x="11258020" y="5401078"/>
                </a:cubicBezTo>
                <a:cubicBezTo>
                  <a:pt x="11414501" y="5606795"/>
                  <a:pt x="11558425" y="5822089"/>
                  <a:pt x="11688741" y="6045312"/>
                </a:cubicBezTo>
                <a:cubicBezTo>
                  <a:pt x="11728326" y="5923422"/>
                  <a:pt x="11744133" y="5789920"/>
                  <a:pt x="11794425" y="5681109"/>
                </a:cubicBezTo>
                <a:cubicBezTo>
                  <a:pt x="11793785" y="5677682"/>
                  <a:pt x="11793359" y="5673360"/>
                  <a:pt x="11792727" y="5669934"/>
                </a:cubicBezTo>
                <a:cubicBezTo>
                  <a:pt x="11786706" y="5671483"/>
                  <a:pt x="11780344" y="5672486"/>
                  <a:pt x="11776744" y="5671723"/>
                </a:cubicBezTo>
                <a:cubicBezTo>
                  <a:pt x="11442886" y="5608574"/>
                  <a:pt x="11457436" y="4983823"/>
                  <a:pt x="11442546" y="4736592"/>
                </a:cubicBezTo>
                <a:cubicBezTo>
                  <a:pt x="11441155" y="4713728"/>
                  <a:pt x="11514076" y="4687776"/>
                  <a:pt x="11527771" y="4704317"/>
                </a:cubicBezTo>
                <a:cubicBezTo>
                  <a:pt x="11715804" y="4928943"/>
                  <a:pt x="11799388" y="5187422"/>
                  <a:pt x="11851542" y="5463703"/>
                </a:cubicBezTo>
                <a:cubicBezTo>
                  <a:pt x="11913004" y="5353500"/>
                  <a:pt x="12015977" y="5250086"/>
                  <a:pt x="12122505" y="5156948"/>
                </a:cubicBezTo>
                <a:lnTo>
                  <a:pt x="12192002" y="5098973"/>
                </a:lnTo>
                <a:lnTo>
                  <a:pt x="12192001" y="5160062"/>
                </a:lnTo>
                <a:lnTo>
                  <a:pt x="12155105" y="5191181"/>
                </a:lnTo>
                <a:cubicBezTo>
                  <a:pt x="12056052" y="5282318"/>
                  <a:pt x="11965498" y="5385071"/>
                  <a:pt x="11918903" y="5491132"/>
                </a:cubicBezTo>
                <a:cubicBezTo>
                  <a:pt x="11960691" y="5426848"/>
                  <a:pt x="12011970" y="5370101"/>
                  <a:pt x="12067554" y="5317498"/>
                </a:cubicBezTo>
                <a:lnTo>
                  <a:pt x="12192001" y="5211391"/>
                </a:lnTo>
                <a:lnTo>
                  <a:pt x="12192001" y="5251558"/>
                </a:lnTo>
                <a:lnTo>
                  <a:pt x="12087498" y="5340764"/>
                </a:lnTo>
                <a:cubicBezTo>
                  <a:pt x="12032329" y="5393102"/>
                  <a:pt x="11981742" y="5449408"/>
                  <a:pt x="11941335" y="5512809"/>
                </a:cubicBezTo>
                <a:cubicBezTo>
                  <a:pt x="11925082" y="5538523"/>
                  <a:pt x="11910985" y="5565169"/>
                  <a:pt x="11898139" y="5592553"/>
                </a:cubicBezTo>
                <a:cubicBezTo>
                  <a:pt x="11945914" y="5558922"/>
                  <a:pt x="11992854" y="5522778"/>
                  <a:pt x="12037359" y="5482816"/>
                </a:cubicBezTo>
                <a:lnTo>
                  <a:pt x="12192001" y="5330890"/>
                </a:lnTo>
                <a:lnTo>
                  <a:pt x="12192001" y="5402911"/>
                </a:lnTo>
                <a:lnTo>
                  <a:pt x="12054488" y="5533939"/>
                </a:lnTo>
                <a:cubicBezTo>
                  <a:pt x="12007570" y="5576210"/>
                  <a:pt x="11919625" y="5622495"/>
                  <a:pt x="11880977" y="5674040"/>
                </a:cubicBezTo>
                <a:cubicBezTo>
                  <a:pt x="11880428" y="5674391"/>
                  <a:pt x="11880223" y="5675288"/>
                  <a:pt x="11879666" y="5675644"/>
                </a:cubicBezTo>
                <a:cubicBezTo>
                  <a:pt x="11877599" y="5678494"/>
                  <a:pt x="11875186" y="5680803"/>
                  <a:pt x="11873674" y="5683306"/>
                </a:cubicBezTo>
                <a:cubicBezTo>
                  <a:pt x="11806563" y="5791374"/>
                  <a:pt x="11801847" y="5992131"/>
                  <a:pt x="11738608" y="6118417"/>
                </a:cubicBezTo>
                <a:cubicBezTo>
                  <a:pt x="11737642" y="6120562"/>
                  <a:pt x="11735234" y="6122876"/>
                  <a:pt x="11732820" y="6125184"/>
                </a:cubicBezTo>
                <a:cubicBezTo>
                  <a:pt x="11856220" y="6344593"/>
                  <a:pt x="11965159" y="6571523"/>
                  <a:pt x="12058063" y="6805045"/>
                </a:cubicBezTo>
                <a:lnTo>
                  <a:pt x="12077722" y="6857999"/>
                </a:lnTo>
                <a:lnTo>
                  <a:pt x="11980831" y="6857999"/>
                </a:lnTo>
                <a:lnTo>
                  <a:pt x="11842370" y="6532596"/>
                </a:lnTo>
                <a:lnTo>
                  <a:pt x="11807118" y="6461642"/>
                </a:lnTo>
                <a:cubicBezTo>
                  <a:pt x="11675874" y="6190726"/>
                  <a:pt x="11523363" y="5930353"/>
                  <a:pt x="11352410" y="5682534"/>
                </a:cubicBezTo>
                <a:cubicBezTo>
                  <a:pt x="11349154" y="5682314"/>
                  <a:pt x="11346248" y="5682642"/>
                  <a:pt x="11344098" y="5681717"/>
                </a:cubicBezTo>
                <a:cubicBezTo>
                  <a:pt x="11146884" y="5607050"/>
                  <a:pt x="10940954" y="5574737"/>
                  <a:pt x="10730809" y="5585749"/>
                </a:cubicBezTo>
                <a:cubicBezTo>
                  <a:pt x="10726045" y="5588034"/>
                  <a:pt x="10720166" y="5591021"/>
                  <a:pt x="10713050" y="5593271"/>
                </a:cubicBezTo>
                <a:cubicBezTo>
                  <a:pt x="10300570" y="5732161"/>
                  <a:pt x="9845774" y="5640588"/>
                  <a:pt x="9420192" y="5692050"/>
                </a:cubicBezTo>
                <a:cubicBezTo>
                  <a:pt x="9405112" y="5694029"/>
                  <a:pt x="9380308" y="5686903"/>
                  <a:pt x="9404066" y="5671708"/>
                </a:cubicBezTo>
                <a:cubicBezTo>
                  <a:pt x="9811305" y="5415077"/>
                  <a:pt x="10269729" y="5333413"/>
                  <a:pt x="10712309" y="5538562"/>
                </a:cubicBezTo>
                <a:cubicBezTo>
                  <a:pt x="10909559" y="5522006"/>
                  <a:pt x="11103888" y="5541041"/>
                  <a:pt x="11291486" y="5595804"/>
                </a:cubicBezTo>
                <a:cubicBezTo>
                  <a:pt x="11253937" y="5543176"/>
                  <a:pt x="11215832" y="5490905"/>
                  <a:pt x="11176624" y="5439340"/>
                </a:cubicBezTo>
                <a:cubicBezTo>
                  <a:pt x="11019444" y="5232532"/>
                  <a:pt x="10848144" y="5046247"/>
                  <a:pt x="10665962" y="4874588"/>
                </a:cubicBezTo>
                <a:cubicBezTo>
                  <a:pt x="10659400" y="4876493"/>
                  <a:pt x="10653378" y="4878043"/>
                  <a:pt x="10647017" y="4879047"/>
                </a:cubicBezTo>
                <a:cubicBezTo>
                  <a:pt x="10469841" y="4937947"/>
                  <a:pt x="10294852" y="4989315"/>
                  <a:pt x="10107096" y="4989072"/>
                </a:cubicBezTo>
                <a:cubicBezTo>
                  <a:pt x="9884392" y="4988955"/>
                  <a:pt x="9658777" y="4947776"/>
                  <a:pt x="9439953" y="4909921"/>
                </a:cubicBezTo>
                <a:cubicBezTo>
                  <a:pt x="9408584" y="4904693"/>
                  <a:pt x="9464056" y="4874580"/>
                  <a:pt x="9470279" y="4872131"/>
                </a:cubicBezTo>
                <a:cubicBezTo>
                  <a:pt x="9777078" y="4772480"/>
                  <a:pt x="10227985" y="4680296"/>
                  <a:pt x="10565024" y="4781269"/>
                </a:cubicBezTo>
                <a:cubicBezTo>
                  <a:pt x="10362949" y="4601638"/>
                  <a:pt x="10148128" y="4438593"/>
                  <a:pt x="9922490" y="4287833"/>
                </a:cubicBezTo>
                <a:cubicBezTo>
                  <a:pt x="9921938" y="4288186"/>
                  <a:pt x="9921032" y="4287993"/>
                  <a:pt x="9920481" y="4288346"/>
                </a:cubicBezTo>
                <a:cubicBezTo>
                  <a:pt x="9919033" y="4288508"/>
                  <a:pt x="9917026" y="4289026"/>
                  <a:pt x="9916127" y="4288836"/>
                </a:cubicBezTo>
                <a:cubicBezTo>
                  <a:pt x="9902906" y="4288860"/>
                  <a:pt x="9795895" y="4364971"/>
                  <a:pt x="9791125" y="4367248"/>
                </a:cubicBezTo>
                <a:cubicBezTo>
                  <a:pt x="9707175" y="4406384"/>
                  <a:pt x="9617775" y="4432133"/>
                  <a:pt x="9528364" y="4451767"/>
                </a:cubicBezTo>
                <a:cubicBezTo>
                  <a:pt x="9228232" y="4518029"/>
                  <a:pt x="8927622" y="4526349"/>
                  <a:pt x="8629850" y="4613329"/>
                </a:cubicBezTo>
                <a:cubicBezTo>
                  <a:pt x="8609591" y="4619390"/>
                  <a:pt x="8554225" y="4618011"/>
                  <a:pt x="8600239" y="4596243"/>
                </a:cubicBezTo>
                <a:cubicBezTo>
                  <a:pt x="8928850" y="4438196"/>
                  <a:pt x="9367700" y="4136057"/>
                  <a:pt x="9761570" y="4182283"/>
                </a:cubicBezTo>
                <a:cubicBezTo>
                  <a:pt x="9633677" y="4101602"/>
                  <a:pt x="9502269" y="4023929"/>
                  <a:pt x="9368237" y="3949470"/>
                </a:cubicBezTo>
                <a:cubicBezTo>
                  <a:pt x="9363677" y="3950852"/>
                  <a:pt x="9358768" y="3951697"/>
                  <a:pt x="9354614" y="3951288"/>
                </a:cubicBezTo>
                <a:cubicBezTo>
                  <a:pt x="9045666" y="4112095"/>
                  <a:pt x="8711508" y="4184792"/>
                  <a:pt x="8364351" y="4159267"/>
                </a:cubicBezTo>
                <a:cubicBezTo>
                  <a:pt x="8322605" y="4156073"/>
                  <a:pt x="8373028" y="4125362"/>
                  <a:pt x="8386567" y="4119760"/>
                </a:cubicBezTo>
                <a:cubicBezTo>
                  <a:pt x="8661942" y="4017222"/>
                  <a:pt x="8938634" y="3857115"/>
                  <a:pt x="9231713" y="3873539"/>
                </a:cubicBezTo>
                <a:cubicBezTo>
                  <a:pt x="9162796" y="3836374"/>
                  <a:pt x="9093324" y="3799562"/>
                  <a:pt x="9023301" y="3763109"/>
                </a:cubicBezTo>
                <a:cubicBezTo>
                  <a:pt x="9018245" y="3762512"/>
                  <a:pt x="9014299" y="3761207"/>
                  <a:pt x="9010556" y="3758998"/>
                </a:cubicBezTo>
                <a:cubicBezTo>
                  <a:pt x="8818026" y="3719652"/>
                  <a:pt x="8714888" y="3571783"/>
                  <a:pt x="8604324" y="3417171"/>
                </a:cubicBezTo>
                <a:cubicBezTo>
                  <a:pt x="8460937" y="3216099"/>
                  <a:pt x="8313620" y="2999153"/>
                  <a:pt x="8218577" y="2770227"/>
                </a:cubicBezTo>
                <a:cubicBezTo>
                  <a:pt x="8215211" y="2762227"/>
                  <a:pt x="8217371" y="2755481"/>
                  <a:pt x="8222774" y="2749954"/>
                </a:cubicBezTo>
                <a:cubicBezTo>
                  <a:pt x="8238990" y="2733370"/>
                  <a:pt x="8284424" y="2727735"/>
                  <a:pt x="8297623" y="2731935"/>
                </a:cubicBezTo>
                <a:cubicBezTo>
                  <a:pt x="8726387" y="2883841"/>
                  <a:pt x="8964880" y="3311498"/>
                  <a:pt x="9090618" y="3716225"/>
                </a:cubicBezTo>
                <a:cubicBezTo>
                  <a:pt x="9321070" y="3835548"/>
                  <a:pt x="9546131" y="3959850"/>
                  <a:pt x="9762441" y="4093587"/>
                </a:cubicBezTo>
                <a:cubicBezTo>
                  <a:pt x="9739891" y="4035197"/>
                  <a:pt x="9720655" y="3974696"/>
                  <a:pt x="9717826" y="3916719"/>
                </a:cubicBezTo>
                <a:cubicBezTo>
                  <a:pt x="9716379" y="3916883"/>
                  <a:pt x="9714371" y="3917401"/>
                  <a:pt x="9713123" y="3916663"/>
                </a:cubicBezTo>
                <a:cubicBezTo>
                  <a:pt x="9419408" y="3876118"/>
                  <a:pt x="9276568" y="3571232"/>
                  <a:pt x="9175594" y="3326950"/>
                </a:cubicBezTo>
                <a:cubicBezTo>
                  <a:pt x="9162477" y="3295477"/>
                  <a:pt x="9234580" y="3273123"/>
                  <a:pt x="9253941" y="3287566"/>
                </a:cubicBezTo>
                <a:cubicBezTo>
                  <a:pt x="9396995" y="3390749"/>
                  <a:pt x="9519263" y="3506453"/>
                  <a:pt x="9625671" y="3639960"/>
                </a:cubicBezTo>
                <a:cubicBezTo>
                  <a:pt x="9622492" y="3540061"/>
                  <a:pt x="9637797" y="3439839"/>
                  <a:pt x="9656881" y="3333361"/>
                </a:cubicBezTo>
                <a:cubicBezTo>
                  <a:pt x="9696972" y="3116116"/>
                  <a:pt x="9713720" y="2891570"/>
                  <a:pt x="9782066" y="2680771"/>
                </a:cubicBezTo>
                <a:cubicBezTo>
                  <a:pt x="9788129" y="2661952"/>
                  <a:pt x="9829478" y="2637374"/>
                  <a:pt x="9854151" y="2642862"/>
                </a:cubicBezTo>
                <a:close/>
                <a:moveTo>
                  <a:pt x="11114299" y="2390555"/>
                </a:moveTo>
                <a:lnTo>
                  <a:pt x="11113373" y="2392739"/>
                </a:lnTo>
                <a:lnTo>
                  <a:pt x="11117197" y="2394358"/>
                </a:lnTo>
                <a:cubicBezTo>
                  <a:pt x="11116333" y="2393349"/>
                  <a:pt x="11115474" y="2392343"/>
                  <a:pt x="11114299" y="2390555"/>
                </a:cubicBezTo>
                <a:close/>
                <a:moveTo>
                  <a:pt x="10506276" y="2118977"/>
                </a:moveTo>
                <a:cubicBezTo>
                  <a:pt x="10510550" y="2257918"/>
                  <a:pt x="10470507" y="2393544"/>
                  <a:pt x="10431542" y="2525128"/>
                </a:cubicBezTo>
                <a:cubicBezTo>
                  <a:pt x="10417502" y="2571972"/>
                  <a:pt x="10403548" y="2620144"/>
                  <a:pt x="10391375" y="2667145"/>
                </a:cubicBezTo>
                <a:cubicBezTo>
                  <a:pt x="10377290" y="2721696"/>
                  <a:pt x="10366481" y="2777642"/>
                  <a:pt x="10355047" y="2832031"/>
                </a:cubicBezTo>
                <a:lnTo>
                  <a:pt x="10336080" y="2927011"/>
                </a:lnTo>
                <a:cubicBezTo>
                  <a:pt x="10349636" y="2893472"/>
                  <a:pt x="10367643" y="2846374"/>
                  <a:pt x="10389394" y="2782834"/>
                </a:cubicBezTo>
                <a:cubicBezTo>
                  <a:pt x="10448427" y="2611467"/>
                  <a:pt x="10546967" y="2325483"/>
                  <a:pt x="10506276" y="2118977"/>
                </a:cubicBezTo>
                <a:close/>
                <a:moveTo>
                  <a:pt x="11538179" y="2090376"/>
                </a:moveTo>
                <a:cubicBezTo>
                  <a:pt x="11552237" y="2136248"/>
                  <a:pt x="11565750" y="2181883"/>
                  <a:pt x="11577479" y="2228695"/>
                </a:cubicBezTo>
                <a:lnTo>
                  <a:pt x="11586754" y="2266098"/>
                </a:lnTo>
                <a:cubicBezTo>
                  <a:pt x="11593656" y="2295423"/>
                  <a:pt x="11600787" y="2324193"/>
                  <a:pt x="11609011" y="2353427"/>
                </a:cubicBezTo>
                <a:cubicBezTo>
                  <a:pt x="11644349" y="2475257"/>
                  <a:pt x="11704023" y="2591295"/>
                  <a:pt x="11761579" y="2703223"/>
                </a:cubicBezTo>
                <a:cubicBezTo>
                  <a:pt x="11802170" y="2782214"/>
                  <a:pt x="11843944" y="2862994"/>
                  <a:pt x="11877711" y="2947465"/>
                </a:cubicBezTo>
                <a:cubicBezTo>
                  <a:pt x="11815017" y="2640863"/>
                  <a:pt x="11724956" y="2342636"/>
                  <a:pt x="11538179" y="2090376"/>
                </a:cubicBezTo>
                <a:close/>
                <a:moveTo>
                  <a:pt x="6604735" y="2041381"/>
                </a:moveTo>
                <a:cubicBezTo>
                  <a:pt x="6726311" y="2327927"/>
                  <a:pt x="6916754" y="2606522"/>
                  <a:pt x="7204487" y="2742112"/>
                </a:cubicBezTo>
                <a:cubicBezTo>
                  <a:pt x="7179895" y="2719491"/>
                  <a:pt x="7154936" y="2696378"/>
                  <a:pt x="7131592" y="2672096"/>
                </a:cubicBezTo>
                <a:cubicBezTo>
                  <a:pt x="7084181" y="2622518"/>
                  <a:pt x="7039271" y="2569608"/>
                  <a:pt x="6996344" y="2518310"/>
                </a:cubicBezTo>
                <a:cubicBezTo>
                  <a:pt x="6908871" y="2414600"/>
                  <a:pt x="6818501" y="2306884"/>
                  <a:pt x="6735495" y="2196890"/>
                </a:cubicBezTo>
                <a:lnTo>
                  <a:pt x="6721901" y="2179274"/>
                </a:lnTo>
                <a:cubicBezTo>
                  <a:pt x="6685654" y="2131523"/>
                  <a:pt x="6648317" y="2082278"/>
                  <a:pt x="6604735" y="2041381"/>
                </a:cubicBezTo>
                <a:close/>
                <a:moveTo>
                  <a:pt x="11488421" y="2034549"/>
                </a:moveTo>
                <a:cubicBezTo>
                  <a:pt x="11459234" y="2371132"/>
                  <a:pt x="11651925" y="2658088"/>
                  <a:pt x="11840356" y="2932293"/>
                </a:cubicBezTo>
                <a:cubicBezTo>
                  <a:pt x="11809128" y="2858555"/>
                  <a:pt x="11772688" y="2786473"/>
                  <a:pt x="11736331" y="2715710"/>
                </a:cubicBezTo>
                <a:cubicBezTo>
                  <a:pt x="11678147" y="2602235"/>
                  <a:pt x="11617611" y="2485181"/>
                  <a:pt x="11581560" y="2360474"/>
                </a:cubicBezTo>
                <a:cubicBezTo>
                  <a:pt x="11573334" y="2331239"/>
                  <a:pt x="11565889" y="2301693"/>
                  <a:pt x="11558442" y="2272139"/>
                </a:cubicBezTo>
                <a:lnTo>
                  <a:pt x="11549169" y="2234734"/>
                </a:lnTo>
                <a:cubicBezTo>
                  <a:pt x="11532130" y="2167007"/>
                  <a:pt x="11511443" y="2100302"/>
                  <a:pt x="11488421" y="2034549"/>
                </a:cubicBezTo>
                <a:close/>
                <a:moveTo>
                  <a:pt x="10468916" y="2032338"/>
                </a:moveTo>
                <a:cubicBezTo>
                  <a:pt x="10450533" y="2081859"/>
                  <a:pt x="10434093" y="2132840"/>
                  <a:pt x="10421480" y="2185446"/>
                </a:cubicBezTo>
                <a:cubicBezTo>
                  <a:pt x="10388668" y="2317695"/>
                  <a:pt x="10374105" y="2457032"/>
                  <a:pt x="10351264" y="2591574"/>
                </a:cubicBezTo>
                <a:cubicBezTo>
                  <a:pt x="10332355" y="2700098"/>
                  <a:pt x="10281261" y="2959166"/>
                  <a:pt x="10294485" y="2991809"/>
                </a:cubicBezTo>
                <a:lnTo>
                  <a:pt x="10327850" y="2826310"/>
                </a:lnTo>
                <a:cubicBezTo>
                  <a:pt x="10338741" y="2771690"/>
                  <a:pt x="10350331" y="2715434"/>
                  <a:pt x="10364099" y="2660098"/>
                </a:cubicBezTo>
                <a:cubicBezTo>
                  <a:pt x="10376185" y="2611783"/>
                  <a:pt x="10390682" y="2563843"/>
                  <a:pt x="10404725" y="2516991"/>
                </a:cubicBezTo>
                <a:cubicBezTo>
                  <a:pt x="10443463" y="2385961"/>
                  <a:pt x="10483500" y="2250332"/>
                  <a:pt x="10478071" y="2114122"/>
                </a:cubicBezTo>
                <a:cubicBezTo>
                  <a:pt x="10476867" y="2086568"/>
                  <a:pt x="10473555" y="2059413"/>
                  <a:pt x="10468916" y="2032338"/>
                </a:cubicBezTo>
                <a:close/>
                <a:moveTo>
                  <a:pt x="10573132" y="1991479"/>
                </a:moveTo>
                <a:cubicBezTo>
                  <a:pt x="10722027" y="2144650"/>
                  <a:pt x="10877543" y="2280670"/>
                  <a:pt x="11066880" y="2371770"/>
                </a:cubicBezTo>
                <a:cubicBezTo>
                  <a:pt x="10930664" y="2234271"/>
                  <a:pt x="10767866" y="2088089"/>
                  <a:pt x="10573132" y="1991479"/>
                </a:cubicBezTo>
                <a:close/>
                <a:moveTo>
                  <a:pt x="6591670" y="1988277"/>
                </a:moveTo>
                <a:cubicBezTo>
                  <a:pt x="6653650" y="2036451"/>
                  <a:pt x="6701310" y="2098809"/>
                  <a:pt x="6747349" y="2160069"/>
                </a:cubicBezTo>
                <a:lnTo>
                  <a:pt x="6760943" y="2177686"/>
                </a:lnTo>
                <a:cubicBezTo>
                  <a:pt x="6844486" y="2287290"/>
                  <a:pt x="6934499" y="2394502"/>
                  <a:pt x="7021065" y="2498102"/>
                </a:cubicBezTo>
                <a:cubicBezTo>
                  <a:pt x="7063629" y="2548900"/>
                  <a:pt x="7108178" y="2601313"/>
                  <a:pt x="7155223" y="2650386"/>
                </a:cubicBezTo>
                <a:cubicBezTo>
                  <a:pt x="7170968" y="2666443"/>
                  <a:pt x="7186885" y="2681619"/>
                  <a:pt x="7203167" y="2697288"/>
                </a:cubicBezTo>
                <a:cubicBezTo>
                  <a:pt x="7124362" y="2565928"/>
                  <a:pt x="7030837" y="2441422"/>
                  <a:pt x="6937703" y="2321981"/>
                </a:cubicBezTo>
                <a:cubicBezTo>
                  <a:pt x="6842752" y="2200032"/>
                  <a:pt x="6742965" y="2048781"/>
                  <a:pt x="6591670" y="1988277"/>
                </a:cubicBezTo>
                <a:close/>
                <a:moveTo>
                  <a:pt x="5798670" y="1981601"/>
                </a:moveTo>
                <a:cubicBezTo>
                  <a:pt x="5784234" y="2008086"/>
                  <a:pt x="5768551" y="2036236"/>
                  <a:pt x="5754709" y="2071454"/>
                </a:cubicBezTo>
                <a:cubicBezTo>
                  <a:pt x="5651219" y="2330361"/>
                  <a:pt x="5694208" y="2592217"/>
                  <a:pt x="5763044" y="2842206"/>
                </a:cubicBezTo>
                <a:lnTo>
                  <a:pt x="5764974" y="2799609"/>
                </a:lnTo>
                <a:cubicBezTo>
                  <a:pt x="5766710" y="2755616"/>
                  <a:pt x="5768626" y="2710738"/>
                  <a:pt x="5767665" y="2666409"/>
                </a:cubicBezTo>
                <a:cubicBezTo>
                  <a:pt x="5766964" y="2637156"/>
                  <a:pt x="5764828" y="2608182"/>
                  <a:pt x="5763055" y="2579705"/>
                </a:cubicBezTo>
                <a:cubicBezTo>
                  <a:pt x="5760913" y="2550734"/>
                  <a:pt x="5758780" y="2521760"/>
                  <a:pt x="5758079" y="2492508"/>
                </a:cubicBezTo>
                <a:cubicBezTo>
                  <a:pt x="5755745" y="2394242"/>
                  <a:pt x="5767619" y="2294070"/>
                  <a:pt x="5779325" y="2197069"/>
                </a:cubicBezTo>
                <a:cubicBezTo>
                  <a:pt x="5787753" y="2126095"/>
                  <a:pt x="5796001" y="2053736"/>
                  <a:pt x="5798670" y="1981601"/>
                </a:cubicBezTo>
                <a:close/>
                <a:moveTo>
                  <a:pt x="5829202" y="1971679"/>
                </a:moveTo>
                <a:cubicBezTo>
                  <a:pt x="5826736" y="2047481"/>
                  <a:pt x="5818154" y="2123904"/>
                  <a:pt x="5809558" y="2198043"/>
                </a:cubicBezTo>
                <a:cubicBezTo>
                  <a:pt x="5798026" y="2294159"/>
                  <a:pt x="5785973" y="2392938"/>
                  <a:pt x="5788653" y="2489430"/>
                </a:cubicBezTo>
                <a:cubicBezTo>
                  <a:pt x="5789524" y="2517790"/>
                  <a:pt x="5791665" y="2546759"/>
                  <a:pt x="5793439" y="2575235"/>
                </a:cubicBezTo>
                <a:cubicBezTo>
                  <a:pt x="5794815" y="2596366"/>
                  <a:pt x="5795822" y="2617001"/>
                  <a:pt x="5796836" y="2637633"/>
                </a:cubicBezTo>
                <a:cubicBezTo>
                  <a:pt x="5803017" y="2582794"/>
                  <a:pt x="5810097" y="2528066"/>
                  <a:pt x="5818614" y="2473055"/>
                </a:cubicBezTo>
                <a:cubicBezTo>
                  <a:pt x="5845917" y="2299125"/>
                  <a:pt x="5877599" y="2135758"/>
                  <a:pt x="5829202" y="1971679"/>
                </a:cubicBezTo>
                <a:close/>
                <a:moveTo>
                  <a:pt x="10578769" y="1962963"/>
                </a:moveTo>
                <a:cubicBezTo>
                  <a:pt x="10773649" y="2057701"/>
                  <a:pt x="10936285" y="2201237"/>
                  <a:pt x="11073823" y="2338658"/>
                </a:cubicBezTo>
                <a:cubicBezTo>
                  <a:pt x="10938241" y="2169232"/>
                  <a:pt x="10752627" y="1968969"/>
                  <a:pt x="10578769" y="1962963"/>
                </a:cubicBezTo>
                <a:close/>
                <a:moveTo>
                  <a:pt x="5911389" y="1898371"/>
                </a:moveTo>
                <a:cubicBezTo>
                  <a:pt x="6006914" y="2026768"/>
                  <a:pt x="6112955" y="2136857"/>
                  <a:pt x="6237627" y="2231921"/>
                </a:cubicBezTo>
                <a:cubicBezTo>
                  <a:pt x="6161282" y="2090381"/>
                  <a:pt x="6060308" y="1952200"/>
                  <a:pt x="5911389" y="1898371"/>
                </a:cubicBezTo>
                <a:close/>
                <a:moveTo>
                  <a:pt x="6944437" y="1575402"/>
                </a:moveTo>
                <a:cubicBezTo>
                  <a:pt x="6732842" y="1643305"/>
                  <a:pt x="6518352" y="1707201"/>
                  <a:pt x="6304730" y="1766654"/>
                </a:cubicBezTo>
                <a:cubicBezTo>
                  <a:pt x="6527947" y="1784949"/>
                  <a:pt x="6737901" y="1680839"/>
                  <a:pt x="6944437" y="1575402"/>
                </a:cubicBezTo>
                <a:close/>
                <a:moveTo>
                  <a:pt x="7019523" y="1519450"/>
                </a:moveTo>
                <a:cubicBezTo>
                  <a:pt x="6766096" y="1537552"/>
                  <a:pt x="6524653" y="1609537"/>
                  <a:pt x="6298091" y="1737122"/>
                </a:cubicBezTo>
                <a:cubicBezTo>
                  <a:pt x="6539381" y="1670594"/>
                  <a:pt x="6780997" y="1597715"/>
                  <a:pt x="7019523" y="1519450"/>
                </a:cubicBezTo>
                <a:close/>
                <a:moveTo>
                  <a:pt x="2399523" y="1428234"/>
                </a:moveTo>
                <a:cubicBezTo>
                  <a:pt x="2324192" y="1539775"/>
                  <a:pt x="2267478" y="1713586"/>
                  <a:pt x="2224982" y="1826201"/>
                </a:cubicBezTo>
                <a:cubicBezTo>
                  <a:pt x="2161246" y="1995817"/>
                  <a:pt x="2120250" y="2168765"/>
                  <a:pt x="2096099" y="2345900"/>
                </a:cubicBezTo>
                <a:cubicBezTo>
                  <a:pt x="2166834" y="2165047"/>
                  <a:pt x="2226331" y="1978598"/>
                  <a:pt x="2283317" y="1796925"/>
                </a:cubicBezTo>
                <a:close/>
                <a:moveTo>
                  <a:pt x="2448558" y="1373435"/>
                </a:moveTo>
                <a:lnTo>
                  <a:pt x="2312521" y="1806140"/>
                </a:lnTo>
                <a:cubicBezTo>
                  <a:pt x="2255817" y="1985569"/>
                  <a:pt x="2197150" y="2169492"/>
                  <a:pt x="2127533" y="2348380"/>
                </a:cubicBezTo>
                <a:cubicBezTo>
                  <a:pt x="2230881" y="2201722"/>
                  <a:pt x="2307261" y="2041905"/>
                  <a:pt x="2358080" y="1866134"/>
                </a:cubicBezTo>
                <a:cubicBezTo>
                  <a:pt x="2378743" y="1795373"/>
                  <a:pt x="2394349" y="1722940"/>
                  <a:pt x="2407436" y="1651070"/>
                </a:cubicBezTo>
                <a:cubicBezTo>
                  <a:pt x="2417458" y="1596892"/>
                  <a:pt x="2466254" y="1384915"/>
                  <a:pt x="2448558" y="1373435"/>
                </a:cubicBezTo>
                <a:close/>
                <a:moveTo>
                  <a:pt x="278707" y="1352270"/>
                </a:moveTo>
                <a:lnTo>
                  <a:pt x="321570" y="1861610"/>
                </a:lnTo>
                <a:cubicBezTo>
                  <a:pt x="336248" y="1725752"/>
                  <a:pt x="317508" y="1584885"/>
                  <a:pt x="294281" y="1440658"/>
                </a:cubicBezTo>
                <a:close/>
                <a:moveTo>
                  <a:pt x="1423821" y="1351958"/>
                </a:moveTo>
                <a:cubicBezTo>
                  <a:pt x="1426859" y="1507722"/>
                  <a:pt x="1587831" y="1796280"/>
                  <a:pt x="1638521" y="1908470"/>
                </a:cubicBezTo>
                <a:cubicBezTo>
                  <a:pt x="1674424" y="1987707"/>
                  <a:pt x="1711105" y="2070587"/>
                  <a:pt x="1754199" y="2149284"/>
                </a:cubicBezTo>
                <a:cubicBezTo>
                  <a:pt x="1797295" y="2227981"/>
                  <a:pt x="1846801" y="2302493"/>
                  <a:pt x="1908359" y="2364988"/>
                </a:cubicBezTo>
                <a:cubicBezTo>
                  <a:pt x="1805946" y="2193096"/>
                  <a:pt x="1725953" y="2007134"/>
                  <a:pt x="1647661" y="1825945"/>
                </a:cubicBezTo>
                <a:cubicBezTo>
                  <a:pt x="1579500" y="1667751"/>
                  <a:pt x="1508533" y="1505355"/>
                  <a:pt x="1423821" y="1351958"/>
                </a:cubicBezTo>
                <a:close/>
                <a:moveTo>
                  <a:pt x="9518298" y="1338235"/>
                </a:moveTo>
                <a:cubicBezTo>
                  <a:pt x="9531977" y="1651120"/>
                  <a:pt x="9677527" y="1999242"/>
                  <a:pt x="9838009" y="2272553"/>
                </a:cubicBezTo>
                <a:cubicBezTo>
                  <a:pt x="9825312" y="2235634"/>
                  <a:pt x="9815180" y="2197225"/>
                  <a:pt x="9805906" y="2159819"/>
                </a:cubicBezTo>
                <a:lnTo>
                  <a:pt x="9801623" y="2142555"/>
                </a:lnTo>
                <a:cubicBezTo>
                  <a:pt x="9756626" y="1964482"/>
                  <a:pt x="9698390" y="1787247"/>
                  <a:pt x="9628671" y="1617375"/>
                </a:cubicBezTo>
                <a:cubicBezTo>
                  <a:pt x="9618364" y="1593060"/>
                  <a:pt x="9608603" y="1568967"/>
                  <a:pt x="9598299" y="1544643"/>
                </a:cubicBezTo>
                <a:cubicBezTo>
                  <a:pt x="9570133" y="1477354"/>
                  <a:pt x="9541339" y="1408510"/>
                  <a:pt x="9518298" y="1338235"/>
                </a:cubicBezTo>
                <a:close/>
                <a:moveTo>
                  <a:pt x="1431890" y="1306475"/>
                </a:moveTo>
                <a:cubicBezTo>
                  <a:pt x="1458339" y="1352187"/>
                  <a:pt x="1483952" y="1399016"/>
                  <a:pt x="1507597" y="1446132"/>
                </a:cubicBezTo>
                <a:cubicBezTo>
                  <a:pt x="1568403" y="1567288"/>
                  <a:pt x="1621917" y="1692101"/>
                  <a:pt x="1674586" y="1813832"/>
                </a:cubicBezTo>
                <a:cubicBezTo>
                  <a:pt x="1719648" y="1918315"/>
                  <a:pt x="1765554" y="2024477"/>
                  <a:pt x="1815950" y="2128564"/>
                </a:cubicBezTo>
                <a:cubicBezTo>
                  <a:pt x="1866346" y="2232648"/>
                  <a:pt x="1921228" y="2334658"/>
                  <a:pt x="1984242" y="2430829"/>
                </a:cubicBezTo>
                <a:cubicBezTo>
                  <a:pt x="1994073" y="2437830"/>
                  <a:pt x="2003908" y="2444836"/>
                  <a:pt x="2014023" y="2450995"/>
                </a:cubicBezTo>
                <a:cubicBezTo>
                  <a:pt x="1956448" y="2239741"/>
                  <a:pt x="1853160" y="2049325"/>
                  <a:pt x="1747337" y="1855264"/>
                </a:cubicBezTo>
                <a:cubicBezTo>
                  <a:pt x="1678102" y="1728504"/>
                  <a:pt x="1608870" y="1601753"/>
                  <a:pt x="1533749" y="1478656"/>
                </a:cubicBezTo>
                <a:cubicBezTo>
                  <a:pt x="1510398" y="1440515"/>
                  <a:pt x="1454048" y="1294657"/>
                  <a:pt x="1431890" y="1306475"/>
                </a:cubicBezTo>
                <a:close/>
                <a:moveTo>
                  <a:pt x="5052692" y="1292994"/>
                </a:moveTo>
                <a:cubicBezTo>
                  <a:pt x="5103155" y="1406739"/>
                  <a:pt x="5153078" y="1520878"/>
                  <a:pt x="5200661" y="1635186"/>
                </a:cubicBezTo>
                <a:cubicBezTo>
                  <a:pt x="5238218" y="1725483"/>
                  <a:pt x="5273610" y="1815047"/>
                  <a:pt x="5297138" y="1906351"/>
                </a:cubicBezTo>
                <a:cubicBezTo>
                  <a:pt x="5281533" y="1683399"/>
                  <a:pt x="5177210" y="1491946"/>
                  <a:pt x="5052692" y="1292994"/>
                </a:cubicBezTo>
                <a:close/>
                <a:moveTo>
                  <a:pt x="9528078" y="1278636"/>
                </a:moveTo>
                <a:cubicBezTo>
                  <a:pt x="9552982" y="1365794"/>
                  <a:pt x="9588937" y="1451189"/>
                  <a:pt x="9623946" y="1534260"/>
                </a:cubicBezTo>
                <a:lnTo>
                  <a:pt x="9654858" y="1607218"/>
                </a:lnTo>
                <a:cubicBezTo>
                  <a:pt x="9724183" y="1774989"/>
                  <a:pt x="9781702" y="1949347"/>
                  <a:pt x="9826304" y="2125320"/>
                </a:cubicBezTo>
                <a:cubicBezTo>
                  <a:pt x="9794296" y="1963695"/>
                  <a:pt x="9753660" y="1804203"/>
                  <a:pt x="9701198" y="1646797"/>
                </a:cubicBezTo>
                <a:cubicBezTo>
                  <a:pt x="9655682" y="1511000"/>
                  <a:pt x="9586050" y="1397178"/>
                  <a:pt x="9528078" y="1278636"/>
                </a:cubicBezTo>
                <a:close/>
                <a:moveTo>
                  <a:pt x="5009948" y="1273619"/>
                </a:moveTo>
                <a:cubicBezTo>
                  <a:pt x="5013363" y="1406203"/>
                  <a:pt x="5078144" y="1538571"/>
                  <a:pt x="5121777" y="1654213"/>
                </a:cubicBezTo>
                <a:cubicBezTo>
                  <a:pt x="5175624" y="1795269"/>
                  <a:pt x="5233597" y="1934093"/>
                  <a:pt x="5293545" y="2072247"/>
                </a:cubicBezTo>
                <a:cubicBezTo>
                  <a:pt x="5293533" y="2069971"/>
                  <a:pt x="5294060" y="2067298"/>
                  <a:pt x="5294042" y="2065019"/>
                </a:cubicBezTo>
                <a:cubicBezTo>
                  <a:pt x="5282123" y="1924099"/>
                  <a:pt x="5230273" y="1786942"/>
                  <a:pt x="5171936" y="1647613"/>
                </a:cubicBezTo>
                <a:cubicBezTo>
                  <a:pt x="5119977" y="1522743"/>
                  <a:pt x="5065315" y="1397539"/>
                  <a:pt x="5009948" y="1273619"/>
                </a:cubicBezTo>
                <a:close/>
                <a:moveTo>
                  <a:pt x="655236" y="1268632"/>
                </a:moveTo>
                <a:cubicBezTo>
                  <a:pt x="717895" y="1408869"/>
                  <a:pt x="771574" y="1550454"/>
                  <a:pt x="839521" y="1685315"/>
                </a:cubicBezTo>
                <a:cubicBezTo>
                  <a:pt x="907470" y="1820177"/>
                  <a:pt x="989683" y="1948318"/>
                  <a:pt x="1109416" y="2061663"/>
                </a:cubicBezTo>
                <a:cubicBezTo>
                  <a:pt x="1177718" y="2126399"/>
                  <a:pt x="1244319" y="2184954"/>
                  <a:pt x="1298300" y="2247742"/>
                </a:cubicBezTo>
                <a:cubicBezTo>
                  <a:pt x="1250168" y="2156040"/>
                  <a:pt x="1187457" y="2071655"/>
                  <a:pt x="1125871" y="1989513"/>
                </a:cubicBezTo>
                <a:cubicBezTo>
                  <a:pt x="1076370" y="1923070"/>
                  <a:pt x="1025189" y="1854667"/>
                  <a:pt x="981574" y="1783157"/>
                </a:cubicBezTo>
                <a:cubicBezTo>
                  <a:pt x="960475" y="1748106"/>
                  <a:pt x="941058" y="1712211"/>
                  <a:pt x="922198" y="1677437"/>
                </a:cubicBezTo>
                <a:cubicBezTo>
                  <a:pt x="905028" y="1646031"/>
                  <a:pt x="887579" y="1614059"/>
                  <a:pt x="869293" y="1583214"/>
                </a:cubicBezTo>
                <a:cubicBezTo>
                  <a:pt x="832994" y="1522086"/>
                  <a:pt x="791368" y="1462924"/>
                  <a:pt x="751431" y="1405731"/>
                </a:cubicBezTo>
                <a:close/>
                <a:moveTo>
                  <a:pt x="6516292" y="1263064"/>
                </a:moveTo>
                <a:cubicBezTo>
                  <a:pt x="6288018" y="1373581"/>
                  <a:pt x="6031500" y="1451909"/>
                  <a:pt x="5736320" y="1501803"/>
                </a:cubicBezTo>
                <a:cubicBezTo>
                  <a:pt x="6001708" y="1565837"/>
                  <a:pt x="6267694" y="1408906"/>
                  <a:pt x="6516292" y="1263064"/>
                </a:cubicBezTo>
                <a:close/>
                <a:moveTo>
                  <a:pt x="291466" y="1250369"/>
                </a:moveTo>
                <a:cubicBezTo>
                  <a:pt x="302228" y="1312380"/>
                  <a:pt x="313548" y="1374109"/>
                  <a:pt x="323180" y="1435283"/>
                </a:cubicBezTo>
                <a:cubicBezTo>
                  <a:pt x="347262" y="1585402"/>
                  <a:pt x="366566" y="1733005"/>
                  <a:pt x="349381" y="1875041"/>
                </a:cubicBezTo>
                <a:cubicBezTo>
                  <a:pt x="398887" y="1761016"/>
                  <a:pt x="404047" y="1643975"/>
                  <a:pt x="374363" y="1506494"/>
                </a:cubicBezTo>
                <a:cubicBezTo>
                  <a:pt x="356845" y="1425406"/>
                  <a:pt x="334841" y="1350786"/>
                  <a:pt x="302168" y="1274495"/>
                </a:cubicBezTo>
                <a:cubicBezTo>
                  <a:pt x="298229" y="1265236"/>
                  <a:pt x="295129" y="1257666"/>
                  <a:pt x="291466" y="1250369"/>
                </a:cubicBezTo>
                <a:close/>
                <a:moveTo>
                  <a:pt x="678222" y="1248670"/>
                </a:moveTo>
                <a:lnTo>
                  <a:pt x="775536" y="1388015"/>
                </a:lnTo>
                <a:cubicBezTo>
                  <a:pt x="815764" y="1445771"/>
                  <a:pt x="857669" y="1505484"/>
                  <a:pt x="894529" y="1567739"/>
                </a:cubicBezTo>
                <a:cubicBezTo>
                  <a:pt x="913103" y="1599148"/>
                  <a:pt x="930546" y="1631115"/>
                  <a:pt x="948000" y="1663088"/>
                </a:cubicBezTo>
                <a:cubicBezTo>
                  <a:pt x="966853" y="1697859"/>
                  <a:pt x="986277" y="1733757"/>
                  <a:pt x="1006812" y="1767683"/>
                </a:cubicBezTo>
                <a:cubicBezTo>
                  <a:pt x="1049303" y="1838347"/>
                  <a:pt x="1100205" y="1906189"/>
                  <a:pt x="1149133" y="1971513"/>
                </a:cubicBezTo>
                <a:cubicBezTo>
                  <a:pt x="1215506" y="2060384"/>
                  <a:pt x="1283561" y="2151216"/>
                  <a:pt x="1333952" y="2251620"/>
                </a:cubicBezTo>
                <a:lnTo>
                  <a:pt x="1337329" y="2258350"/>
                </a:lnTo>
                <a:cubicBezTo>
                  <a:pt x="1352131" y="2023413"/>
                  <a:pt x="1145204" y="1784597"/>
                  <a:pt x="1014726" y="1615556"/>
                </a:cubicBezTo>
                <a:cubicBezTo>
                  <a:pt x="911517" y="1481269"/>
                  <a:pt x="800192" y="1360189"/>
                  <a:pt x="678222" y="1248670"/>
                </a:cubicBezTo>
                <a:close/>
                <a:moveTo>
                  <a:pt x="9441752" y="1245311"/>
                </a:moveTo>
                <a:cubicBezTo>
                  <a:pt x="9367449" y="1271794"/>
                  <a:pt x="9313207" y="1329954"/>
                  <a:pt x="9278979" y="1406236"/>
                </a:cubicBezTo>
                <a:cubicBezTo>
                  <a:pt x="9261017" y="1445630"/>
                  <a:pt x="9242585" y="1502850"/>
                  <a:pt x="9235540" y="1546869"/>
                </a:cubicBezTo>
                <a:cubicBezTo>
                  <a:pt x="9223867" y="1618535"/>
                  <a:pt x="9230001" y="1614698"/>
                  <a:pt x="9264074" y="1557016"/>
                </a:cubicBezTo>
                <a:cubicBezTo>
                  <a:pt x="9325587" y="1454296"/>
                  <a:pt x="9384605" y="1349880"/>
                  <a:pt x="9441752" y="1245311"/>
                </a:cubicBezTo>
                <a:close/>
                <a:moveTo>
                  <a:pt x="6691602" y="1140573"/>
                </a:moveTo>
                <a:cubicBezTo>
                  <a:pt x="6646175" y="1158238"/>
                  <a:pt x="6598950" y="1175684"/>
                  <a:pt x="6571100" y="1183662"/>
                </a:cubicBezTo>
                <a:cubicBezTo>
                  <a:pt x="6462406" y="1213607"/>
                  <a:pt x="6352215" y="1234713"/>
                  <a:pt x="6241687" y="1257600"/>
                </a:cubicBezTo>
                <a:cubicBezTo>
                  <a:pt x="6040746" y="1299467"/>
                  <a:pt x="5893317" y="1420819"/>
                  <a:pt x="5693009" y="1478256"/>
                </a:cubicBezTo>
                <a:cubicBezTo>
                  <a:pt x="6021284" y="1426507"/>
                  <a:pt x="6301876" y="1340642"/>
                  <a:pt x="6548420" y="1214599"/>
                </a:cubicBezTo>
                <a:cubicBezTo>
                  <a:pt x="6567440" y="1204628"/>
                  <a:pt x="6586456" y="1194658"/>
                  <a:pt x="6605473" y="1184686"/>
                </a:cubicBezTo>
                <a:cubicBezTo>
                  <a:pt x="6633823" y="1169483"/>
                  <a:pt x="6662531" y="1154778"/>
                  <a:pt x="6691602" y="1140573"/>
                </a:cubicBezTo>
                <a:close/>
                <a:moveTo>
                  <a:pt x="4002475" y="1037802"/>
                </a:moveTo>
                <a:cubicBezTo>
                  <a:pt x="4001933" y="1038196"/>
                  <a:pt x="4000861" y="1038973"/>
                  <a:pt x="4000324" y="1039362"/>
                </a:cubicBezTo>
                <a:cubicBezTo>
                  <a:pt x="4001046" y="1040360"/>
                  <a:pt x="4002134" y="1041861"/>
                  <a:pt x="4002862" y="1042866"/>
                </a:cubicBezTo>
                <a:cubicBezTo>
                  <a:pt x="4002672" y="1041472"/>
                  <a:pt x="4002487" y="1040086"/>
                  <a:pt x="4002475" y="1037802"/>
                </a:cubicBezTo>
                <a:close/>
                <a:moveTo>
                  <a:pt x="506322" y="1020997"/>
                </a:moveTo>
                <a:cubicBezTo>
                  <a:pt x="513282" y="1018930"/>
                  <a:pt x="522180" y="1021005"/>
                  <a:pt x="533068" y="1029409"/>
                </a:cubicBezTo>
                <a:cubicBezTo>
                  <a:pt x="813777" y="1244537"/>
                  <a:pt x="1037861" y="1510547"/>
                  <a:pt x="1232525" y="1804675"/>
                </a:cubicBezTo>
                <a:cubicBezTo>
                  <a:pt x="1347857" y="1978510"/>
                  <a:pt x="1448039" y="2155739"/>
                  <a:pt x="1388858" y="2368011"/>
                </a:cubicBezTo>
                <a:cubicBezTo>
                  <a:pt x="1387462" y="2372226"/>
                  <a:pt x="1385496" y="2375314"/>
                  <a:pt x="1384098" y="2378125"/>
                </a:cubicBezTo>
                <a:cubicBezTo>
                  <a:pt x="1412260" y="2438425"/>
                  <a:pt x="1428077" y="2506324"/>
                  <a:pt x="1425393" y="2589124"/>
                </a:cubicBezTo>
                <a:cubicBezTo>
                  <a:pt x="1425681" y="2592488"/>
                  <a:pt x="1424559" y="2594453"/>
                  <a:pt x="1424001" y="2597541"/>
                </a:cubicBezTo>
                <a:cubicBezTo>
                  <a:pt x="1672217" y="2669579"/>
                  <a:pt x="1915127" y="2759032"/>
                  <a:pt x="2152729" y="2864487"/>
                </a:cubicBezTo>
                <a:cubicBezTo>
                  <a:pt x="2132903" y="2746636"/>
                  <a:pt x="2106350" y="2629357"/>
                  <a:pt x="2020609" y="2539671"/>
                </a:cubicBezTo>
                <a:cubicBezTo>
                  <a:pt x="2019486" y="2538832"/>
                  <a:pt x="2019482" y="2537426"/>
                  <a:pt x="2018920" y="2536309"/>
                </a:cubicBezTo>
                <a:cubicBezTo>
                  <a:pt x="1612986" y="2284320"/>
                  <a:pt x="1451410" y="1593008"/>
                  <a:pt x="1342441" y="1173017"/>
                </a:cubicBezTo>
                <a:cubicBezTo>
                  <a:pt x="1338482" y="1156742"/>
                  <a:pt x="1345418" y="1103405"/>
                  <a:pt x="1367925" y="1135648"/>
                </a:cubicBezTo>
                <a:cubicBezTo>
                  <a:pt x="1515878" y="1352095"/>
                  <a:pt x="1645605" y="1576999"/>
                  <a:pt x="1771401" y="1806673"/>
                </a:cubicBezTo>
                <a:cubicBezTo>
                  <a:pt x="1841477" y="1935111"/>
                  <a:pt x="1914363" y="2063547"/>
                  <a:pt x="1972385" y="2198735"/>
                </a:cubicBezTo>
                <a:cubicBezTo>
                  <a:pt x="1982518" y="2221738"/>
                  <a:pt x="2018367" y="2353316"/>
                  <a:pt x="2040892" y="2405205"/>
                </a:cubicBezTo>
                <a:cubicBezTo>
                  <a:pt x="2009600" y="2310668"/>
                  <a:pt x="2111587" y="2005996"/>
                  <a:pt x="2131689" y="1936926"/>
                </a:cubicBezTo>
                <a:cubicBezTo>
                  <a:pt x="2203731" y="1690111"/>
                  <a:pt x="2314813" y="1463729"/>
                  <a:pt x="2454820" y="1248808"/>
                </a:cubicBezTo>
                <a:cubicBezTo>
                  <a:pt x="2475264" y="1216788"/>
                  <a:pt x="2493340" y="1290570"/>
                  <a:pt x="2492512" y="1302920"/>
                </a:cubicBezTo>
                <a:cubicBezTo>
                  <a:pt x="2465675" y="1747535"/>
                  <a:pt x="2370053" y="2178216"/>
                  <a:pt x="2081216" y="2527513"/>
                </a:cubicBezTo>
                <a:cubicBezTo>
                  <a:pt x="2081497" y="2528073"/>
                  <a:pt x="2081211" y="2528916"/>
                  <a:pt x="2081211" y="2528916"/>
                </a:cubicBezTo>
                <a:cubicBezTo>
                  <a:pt x="2150699" y="2633778"/>
                  <a:pt x="2178105" y="2756954"/>
                  <a:pt x="2199067" y="2884061"/>
                </a:cubicBezTo>
                <a:cubicBezTo>
                  <a:pt x="2641128" y="3084915"/>
                  <a:pt x="3028660" y="3311628"/>
                  <a:pt x="3192586" y="3411496"/>
                </a:cubicBezTo>
                <a:cubicBezTo>
                  <a:pt x="3356510" y="3511368"/>
                  <a:pt x="3237401" y="3517312"/>
                  <a:pt x="3182620" y="3483279"/>
                </a:cubicBezTo>
                <a:cubicBezTo>
                  <a:pt x="3055506" y="3404310"/>
                  <a:pt x="2789863" y="3259545"/>
                  <a:pt x="2435119" y="3080173"/>
                </a:cubicBezTo>
                <a:lnTo>
                  <a:pt x="2410152" y="3063751"/>
                </a:lnTo>
                <a:lnTo>
                  <a:pt x="2408099" y="3064403"/>
                </a:lnTo>
                <a:lnTo>
                  <a:pt x="2407218" y="3070324"/>
                </a:lnTo>
                <a:cubicBezTo>
                  <a:pt x="2402612" y="3079171"/>
                  <a:pt x="2394080" y="3088906"/>
                  <a:pt x="2380138" y="3099341"/>
                </a:cubicBezTo>
                <a:cubicBezTo>
                  <a:pt x="2194333" y="3283170"/>
                  <a:pt x="1992503" y="3449064"/>
                  <a:pt x="1765923" y="3581043"/>
                </a:cubicBezTo>
                <a:cubicBezTo>
                  <a:pt x="1744896" y="3593696"/>
                  <a:pt x="1723857" y="3603555"/>
                  <a:pt x="1702258" y="3612286"/>
                </a:cubicBezTo>
                <a:cubicBezTo>
                  <a:pt x="1664333" y="3650747"/>
                  <a:pt x="1731601" y="3589836"/>
                  <a:pt x="1538370" y="3811804"/>
                </a:cubicBezTo>
                <a:cubicBezTo>
                  <a:pt x="1278852" y="4250311"/>
                  <a:pt x="915356" y="4600566"/>
                  <a:pt x="542867" y="4944092"/>
                </a:cubicBezTo>
                <a:cubicBezTo>
                  <a:pt x="521291" y="4964055"/>
                  <a:pt x="503482" y="4879596"/>
                  <a:pt x="515800" y="4862180"/>
                </a:cubicBezTo>
                <a:cubicBezTo>
                  <a:pt x="664236" y="4650055"/>
                  <a:pt x="747224" y="4402666"/>
                  <a:pt x="909145" y="4199225"/>
                </a:cubicBezTo>
                <a:cubicBezTo>
                  <a:pt x="998789" y="4086824"/>
                  <a:pt x="1101084" y="3991246"/>
                  <a:pt x="1214067" y="3908561"/>
                </a:cubicBezTo>
                <a:cubicBezTo>
                  <a:pt x="1023317" y="3973399"/>
                  <a:pt x="824392" y="4020568"/>
                  <a:pt x="640967" y="4105601"/>
                </a:cubicBezTo>
                <a:cubicBezTo>
                  <a:pt x="458381" y="4190213"/>
                  <a:pt x="284593" y="4292005"/>
                  <a:pt x="112563" y="4396952"/>
                </a:cubicBezTo>
                <a:lnTo>
                  <a:pt x="0" y="4466006"/>
                </a:lnTo>
                <a:lnTo>
                  <a:pt x="0" y="4233763"/>
                </a:lnTo>
                <a:lnTo>
                  <a:pt x="36881" y="4200118"/>
                </a:lnTo>
                <a:cubicBezTo>
                  <a:pt x="302143" y="3962792"/>
                  <a:pt x="585478" y="3740226"/>
                  <a:pt x="910534" y="3629753"/>
                </a:cubicBezTo>
                <a:cubicBezTo>
                  <a:pt x="1140280" y="3551663"/>
                  <a:pt x="1356783" y="3624873"/>
                  <a:pt x="1578717" y="3575982"/>
                </a:cubicBezTo>
                <a:cubicBezTo>
                  <a:pt x="1857881" y="3513822"/>
                  <a:pt x="2134207" y="3238918"/>
                  <a:pt x="2338780" y="3033725"/>
                </a:cubicBezTo>
                <a:cubicBezTo>
                  <a:pt x="2165203" y="2949506"/>
                  <a:pt x="1987990" y="2873430"/>
                  <a:pt x="1807991" y="2807184"/>
                </a:cubicBezTo>
                <a:cubicBezTo>
                  <a:pt x="1696192" y="2934214"/>
                  <a:pt x="1567238" y="3035444"/>
                  <a:pt x="1416358" y="3112571"/>
                </a:cubicBezTo>
                <a:cubicBezTo>
                  <a:pt x="1318658" y="3280278"/>
                  <a:pt x="1112986" y="3321000"/>
                  <a:pt x="939066" y="3378798"/>
                </a:cubicBezTo>
                <a:cubicBezTo>
                  <a:pt x="668357" y="3469020"/>
                  <a:pt x="393418" y="3543804"/>
                  <a:pt x="115099" y="3607650"/>
                </a:cubicBezTo>
                <a:cubicBezTo>
                  <a:pt x="80589" y="3615844"/>
                  <a:pt x="67554" y="3533906"/>
                  <a:pt x="97284" y="3520393"/>
                </a:cubicBezTo>
                <a:cubicBezTo>
                  <a:pt x="382521" y="3387774"/>
                  <a:pt x="642160" y="3215335"/>
                  <a:pt x="922050" y="3074867"/>
                </a:cubicBezTo>
                <a:cubicBezTo>
                  <a:pt x="1080787" y="2995199"/>
                  <a:pt x="1233979" y="2960447"/>
                  <a:pt x="1405265" y="3016319"/>
                </a:cubicBezTo>
                <a:cubicBezTo>
                  <a:pt x="1406106" y="3016600"/>
                  <a:pt x="1406671" y="3017724"/>
                  <a:pt x="1407512" y="3018001"/>
                </a:cubicBezTo>
                <a:cubicBezTo>
                  <a:pt x="1526420" y="2954115"/>
                  <a:pt x="1632390" y="2874245"/>
                  <a:pt x="1726266" y="2777274"/>
                </a:cubicBezTo>
                <a:cubicBezTo>
                  <a:pt x="1369635" y="2651515"/>
                  <a:pt x="1000990" y="2561972"/>
                  <a:pt x="625390" y="2514541"/>
                </a:cubicBezTo>
                <a:cubicBezTo>
                  <a:pt x="624559" y="2519877"/>
                  <a:pt x="622878" y="2524928"/>
                  <a:pt x="619799" y="2527180"/>
                </a:cubicBezTo>
                <a:cubicBezTo>
                  <a:pt x="509037" y="2598914"/>
                  <a:pt x="403069" y="2677377"/>
                  <a:pt x="310030" y="2771818"/>
                </a:cubicBezTo>
                <a:cubicBezTo>
                  <a:pt x="266034" y="2817076"/>
                  <a:pt x="224887" y="2891795"/>
                  <a:pt x="173877" y="2937056"/>
                </a:cubicBezTo>
                <a:cubicBezTo>
                  <a:pt x="145840" y="3003792"/>
                  <a:pt x="113686" y="3071134"/>
                  <a:pt x="77889" y="3138440"/>
                </a:cubicBezTo>
                <a:lnTo>
                  <a:pt x="0" y="3271395"/>
                </a:lnTo>
                <a:lnTo>
                  <a:pt x="0" y="3153002"/>
                </a:lnTo>
                <a:lnTo>
                  <a:pt x="2386" y="3149203"/>
                </a:lnTo>
                <a:cubicBezTo>
                  <a:pt x="33821" y="3095439"/>
                  <a:pt x="63030" y="3041490"/>
                  <a:pt x="89753" y="2987702"/>
                </a:cubicBezTo>
                <a:cubicBezTo>
                  <a:pt x="85546" y="2993322"/>
                  <a:pt x="81066" y="2999788"/>
                  <a:pt x="76869" y="3005404"/>
                </a:cubicBezTo>
                <a:cubicBezTo>
                  <a:pt x="63139" y="3024231"/>
                  <a:pt x="48575" y="3042776"/>
                  <a:pt x="32049" y="3065814"/>
                </a:cubicBezTo>
                <a:lnTo>
                  <a:pt x="0" y="3108744"/>
                </a:lnTo>
                <a:lnTo>
                  <a:pt x="0" y="3058059"/>
                </a:lnTo>
                <a:lnTo>
                  <a:pt x="7610" y="3047889"/>
                </a:lnTo>
                <a:cubicBezTo>
                  <a:pt x="24410" y="3025415"/>
                  <a:pt x="38695" y="3006301"/>
                  <a:pt x="52419" y="2987479"/>
                </a:cubicBezTo>
                <a:cubicBezTo>
                  <a:pt x="54382" y="2984385"/>
                  <a:pt x="57184" y="2981579"/>
                  <a:pt x="59142" y="2978488"/>
                </a:cubicBezTo>
                <a:lnTo>
                  <a:pt x="0" y="3015334"/>
                </a:lnTo>
                <a:lnTo>
                  <a:pt x="0" y="2914286"/>
                </a:lnTo>
                <a:lnTo>
                  <a:pt x="36383" y="2901128"/>
                </a:lnTo>
                <a:cubicBezTo>
                  <a:pt x="76283" y="2885228"/>
                  <a:pt x="116303" y="2866415"/>
                  <a:pt x="156329" y="2840533"/>
                </a:cubicBezTo>
                <a:cubicBezTo>
                  <a:pt x="229785" y="2792431"/>
                  <a:pt x="289125" y="2682604"/>
                  <a:pt x="358355" y="2620471"/>
                </a:cubicBezTo>
                <a:cubicBezTo>
                  <a:pt x="406846" y="2577174"/>
                  <a:pt x="457591" y="2538372"/>
                  <a:pt x="510577" y="2501244"/>
                </a:cubicBezTo>
                <a:cubicBezTo>
                  <a:pt x="411488" y="2490937"/>
                  <a:pt x="311929" y="2483543"/>
                  <a:pt x="211967" y="2479171"/>
                </a:cubicBezTo>
                <a:lnTo>
                  <a:pt x="0" y="2476398"/>
                </a:lnTo>
                <a:lnTo>
                  <a:pt x="0" y="2389189"/>
                </a:lnTo>
                <a:lnTo>
                  <a:pt x="103062" y="2389518"/>
                </a:lnTo>
                <a:cubicBezTo>
                  <a:pt x="239716" y="2392822"/>
                  <a:pt x="375712" y="2401808"/>
                  <a:pt x="510734" y="2416201"/>
                </a:cubicBezTo>
                <a:cubicBezTo>
                  <a:pt x="453295" y="2294758"/>
                  <a:pt x="388809" y="2156489"/>
                  <a:pt x="279257" y="2092102"/>
                </a:cubicBezTo>
                <a:cubicBezTo>
                  <a:pt x="214509" y="2054029"/>
                  <a:pt x="140169" y="2030776"/>
                  <a:pt x="65265" y="2006049"/>
                </a:cubicBezTo>
                <a:lnTo>
                  <a:pt x="0" y="1982532"/>
                </a:lnTo>
                <a:lnTo>
                  <a:pt x="0" y="1912789"/>
                </a:lnTo>
                <a:lnTo>
                  <a:pt x="97460" y="1953725"/>
                </a:lnTo>
                <a:cubicBezTo>
                  <a:pt x="140146" y="1968817"/>
                  <a:pt x="181972" y="1973804"/>
                  <a:pt x="221272" y="1980766"/>
                </a:cubicBezTo>
                <a:cubicBezTo>
                  <a:pt x="184478" y="1960612"/>
                  <a:pt x="148800" y="1938494"/>
                  <a:pt x="116765" y="1911033"/>
                </a:cubicBezTo>
                <a:cubicBezTo>
                  <a:pt x="78825" y="1878815"/>
                  <a:pt x="47051" y="1840696"/>
                  <a:pt x="16405" y="1803412"/>
                </a:cubicBezTo>
                <a:lnTo>
                  <a:pt x="0" y="1784777"/>
                </a:lnTo>
                <a:lnTo>
                  <a:pt x="0" y="1740082"/>
                </a:lnTo>
                <a:lnTo>
                  <a:pt x="39394" y="1784856"/>
                </a:lnTo>
                <a:cubicBezTo>
                  <a:pt x="69479" y="1821014"/>
                  <a:pt x="100126" y="1858299"/>
                  <a:pt x="135813" y="1888838"/>
                </a:cubicBezTo>
                <a:cubicBezTo>
                  <a:pt x="168411" y="1916009"/>
                  <a:pt x="204933" y="1938411"/>
                  <a:pt x="242575" y="1958841"/>
                </a:cubicBezTo>
                <a:cubicBezTo>
                  <a:pt x="195379" y="1882642"/>
                  <a:pt x="141547" y="1815083"/>
                  <a:pt x="82197" y="1754826"/>
                </a:cubicBezTo>
                <a:lnTo>
                  <a:pt x="0" y="1679650"/>
                </a:lnTo>
                <a:lnTo>
                  <a:pt x="0" y="1602463"/>
                </a:lnTo>
                <a:lnTo>
                  <a:pt x="84689" y="1677442"/>
                </a:lnTo>
                <a:cubicBezTo>
                  <a:pt x="165950" y="1759826"/>
                  <a:pt x="237786" y="1855565"/>
                  <a:pt x="298437" y="1968019"/>
                </a:cubicBezTo>
                <a:lnTo>
                  <a:pt x="227269" y="1114064"/>
                </a:lnTo>
                <a:cubicBezTo>
                  <a:pt x="226129" y="1099191"/>
                  <a:pt x="230003" y="1062136"/>
                  <a:pt x="248003" y="1089613"/>
                </a:cubicBezTo>
                <a:cubicBezTo>
                  <a:pt x="349844" y="1249160"/>
                  <a:pt x="397556" y="1433768"/>
                  <a:pt x="427020" y="1619803"/>
                </a:cubicBezTo>
                <a:cubicBezTo>
                  <a:pt x="453086" y="1782272"/>
                  <a:pt x="422387" y="1897385"/>
                  <a:pt x="340345" y="2027739"/>
                </a:cubicBezTo>
                <a:cubicBezTo>
                  <a:pt x="347373" y="2033339"/>
                  <a:pt x="354114" y="2038383"/>
                  <a:pt x="360865" y="2044827"/>
                </a:cubicBezTo>
                <a:cubicBezTo>
                  <a:pt x="443500" y="2128340"/>
                  <a:pt x="506078" y="2306190"/>
                  <a:pt x="560414" y="2421457"/>
                </a:cubicBezTo>
                <a:cubicBezTo>
                  <a:pt x="831022" y="2452769"/>
                  <a:pt x="1098019" y="2506255"/>
                  <a:pt x="1359703" y="2578554"/>
                </a:cubicBezTo>
                <a:lnTo>
                  <a:pt x="1359422" y="2577994"/>
                </a:lnTo>
                <a:cubicBezTo>
                  <a:pt x="1370467" y="2269807"/>
                  <a:pt x="976420" y="2084880"/>
                  <a:pt x="828701" y="1839520"/>
                </a:cubicBezTo>
                <a:cubicBezTo>
                  <a:pt x="687172" y="1605098"/>
                  <a:pt x="631475" y="1330413"/>
                  <a:pt x="494427" y="1092333"/>
                </a:cubicBezTo>
                <a:cubicBezTo>
                  <a:pt x="481980" y="1070671"/>
                  <a:pt x="485440" y="1027197"/>
                  <a:pt x="506322" y="1020997"/>
                </a:cubicBezTo>
                <a:close/>
                <a:moveTo>
                  <a:pt x="4570198" y="978081"/>
                </a:moveTo>
                <a:cubicBezTo>
                  <a:pt x="4555714" y="1028259"/>
                  <a:pt x="4540870" y="1077934"/>
                  <a:pt x="4523691" y="1127776"/>
                </a:cubicBezTo>
                <a:lnTo>
                  <a:pt x="4509875" y="1167552"/>
                </a:lnTo>
                <a:cubicBezTo>
                  <a:pt x="4498703" y="1198545"/>
                  <a:pt x="4488074" y="1229138"/>
                  <a:pt x="4478168" y="1260735"/>
                </a:cubicBezTo>
                <a:cubicBezTo>
                  <a:pt x="4437866" y="1392962"/>
                  <a:pt x="4423333" y="1532451"/>
                  <a:pt x="4409309" y="1666996"/>
                </a:cubicBezTo>
                <a:cubicBezTo>
                  <a:pt x="4399387" y="1761934"/>
                  <a:pt x="4389478" y="1859162"/>
                  <a:pt x="4370031" y="1955666"/>
                </a:cubicBezTo>
                <a:cubicBezTo>
                  <a:pt x="4495511" y="1636562"/>
                  <a:pt x="4590903" y="1311031"/>
                  <a:pt x="4570198" y="978081"/>
                </a:cubicBezTo>
                <a:close/>
                <a:moveTo>
                  <a:pt x="12149131" y="959050"/>
                </a:moveTo>
                <a:cubicBezTo>
                  <a:pt x="12135265" y="975072"/>
                  <a:pt x="12121401" y="991089"/>
                  <a:pt x="12105664" y="1006960"/>
                </a:cubicBezTo>
                <a:cubicBezTo>
                  <a:pt x="12040174" y="1071943"/>
                  <a:pt x="11966532" y="1125748"/>
                  <a:pt x="11883102" y="1184424"/>
                </a:cubicBezTo>
                <a:cubicBezTo>
                  <a:pt x="11822339" y="1227583"/>
                  <a:pt x="11746281" y="1281016"/>
                  <a:pt x="11665174" y="1317493"/>
                </a:cubicBezTo>
                <a:cubicBezTo>
                  <a:pt x="11640620" y="1328342"/>
                  <a:pt x="11615753" y="1338416"/>
                  <a:pt x="11590337" y="1348256"/>
                </a:cubicBezTo>
                <a:cubicBezTo>
                  <a:pt x="11556383" y="1361567"/>
                  <a:pt x="11523739" y="1374791"/>
                  <a:pt x="11492588" y="1390573"/>
                </a:cubicBezTo>
                <a:cubicBezTo>
                  <a:pt x="11632969" y="1358579"/>
                  <a:pt x="11770492" y="1298342"/>
                  <a:pt x="11888865" y="1220988"/>
                </a:cubicBezTo>
                <a:cubicBezTo>
                  <a:pt x="11984266" y="1158366"/>
                  <a:pt x="12085135" y="1064584"/>
                  <a:pt x="12149131" y="959050"/>
                </a:cubicBezTo>
                <a:close/>
                <a:moveTo>
                  <a:pt x="4557898" y="900011"/>
                </a:moveTo>
                <a:cubicBezTo>
                  <a:pt x="4330292" y="1199280"/>
                  <a:pt x="4335713" y="1567725"/>
                  <a:pt x="4344840" y="1922038"/>
                </a:cubicBezTo>
                <a:cubicBezTo>
                  <a:pt x="4360210" y="1836882"/>
                  <a:pt x="4369815" y="1750562"/>
                  <a:pt x="4378710" y="1665516"/>
                </a:cubicBezTo>
                <a:cubicBezTo>
                  <a:pt x="4393083" y="1529197"/>
                  <a:pt x="4407432" y="1388309"/>
                  <a:pt x="4448798" y="1253024"/>
                </a:cubicBezTo>
                <a:cubicBezTo>
                  <a:pt x="4458700" y="1221425"/>
                  <a:pt x="4469507" y="1189944"/>
                  <a:pt x="4480315" y="1158454"/>
                </a:cubicBezTo>
                <a:lnTo>
                  <a:pt x="4494133" y="1118676"/>
                </a:lnTo>
                <a:cubicBezTo>
                  <a:pt x="4518925" y="1046526"/>
                  <a:pt x="4539765" y="973431"/>
                  <a:pt x="4557898" y="900011"/>
                </a:cubicBezTo>
                <a:close/>
                <a:moveTo>
                  <a:pt x="5870151" y="898890"/>
                </a:moveTo>
                <a:cubicBezTo>
                  <a:pt x="5866911" y="898948"/>
                  <a:pt x="5864574" y="899121"/>
                  <a:pt x="5861335" y="899177"/>
                </a:cubicBezTo>
                <a:lnTo>
                  <a:pt x="5843702" y="899748"/>
                </a:lnTo>
                <a:cubicBezTo>
                  <a:pt x="5780018" y="902412"/>
                  <a:pt x="5714210" y="911192"/>
                  <a:pt x="5651107" y="920306"/>
                </a:cubicBezTo>
                <a:cubicBezTo>
                  <a:pt x="5588537" y="929031"/>
                  <a:pt x="5523624" y="937920"/>
                  <a:pt x="5459407" y="940975"/>
                </a:cubicBezTo>
                <a:cubicBezTo>
                  <a:pt x="5431523" y="942110"/>
                  <a:pt x="5402918" y="942237"/>
                  <a:pt x="5374846" y="941988"/>
                </a:cubicBezTo>
                <a:cubicBezTo>
                  <a:pt x="5336157" y="941792"/>
                  <a:pt x="5295497" y="942268"/>
                  <a:pt x="5256105" y="945632"/>
                </a:cubicBezTo>
                <a:cubicBezTo>
                  <a:pt x="5206829" y="950064"/>
                  <a:pt x="5155964" y="960232"/>
                  <a:pt x="5107071" y="969720"/>
                </a:cubicBezTo>
                <a:cubicBezTo>
                  <a:pt x="5071129" y="976700"/>
                  <a:pt x="5035177" y="983681"/>
                  <a:pt x="4998681" y="988771"/>
                </a:cubicBezTo>
                <a:cubicBezTo>
                  <a:pt x="5256175" y="1057755"/>
                  <a:pt x="5597864" y="989418"/>
                  <a:pt x="5870151" y="898890"/>
                </a:cubicBezTo>
                <a:close/>
                <a:moveTo>
                  <a:pt x="12190084" y="854709"/>
                </a:moveTo>
                <a:cubicBezTo>
                  <a:pt x="12181324" y="863235"/>
                  <a:pt x="12172252" y="870980"/>
                  <a:pt x="12162947" y="879275"/>
                </a:cubicBezTo>
                <a:cubicBezTo>
                  <a:pt x="12028326" y="998039"/>
                  <a:pt x="11883371" y="1121443"/>
                  <a:pt x="11721478" y="1216434"/>
                </a:cubicBezTo>
                <a:lnTo>
                  <a:pt x="11680712" y="1239730"/>
                </a:lnTo>
                <a:cubicBezTo>
                  <a:pt x="11620220" y="1274640"/>
                  <a:pt x="11558177" y="1310180"/>
                  <a:pt x="11505347" y="1352837"/>
                </a:cubicBezTo>
                <a:cubicBezTo>
                  <a:pt x="11530133" y="1341442"/>
                  <a:pt x="11555544" y="1331600"/>
                  <a:pt x="11580962" y="1321759"/>
                </a:cubicBezTo>
                <a:cubicBezTo>
                  <a:pt x="11605590" y="1312227"/>
                  <a:pt x="11630227" y="1302697"/>
                  <a:pt x="11654234" y="1291618"/>
                </a:cubicBezTo>
                <a:cubicBezTo>
                  <a:pt x="11733018" y="1256083"/>
                  <a:pt x="11807521" y="1203284"/>
                  <a:pt x="11867274" y="1160983"/>
                </a:cubicBezTo>
                <a:cubicBezTo>
                  <a:pt x="11949151" y="1102940"/>
                  <a:pt x="12022324" y="1050225"/>
                  <a:pt x="12086035" y="986418"/>
                </a:cubicBezTo>
                <a:cubicBezTo>
                  <a:pt x="12128278" y="944429"/>
                  <a:pt x="12163191" y="899980"/>
                  <a:pt x="12190084" y="854709"/>
                </a:cubicBezTo>
                <a:close/>
                <a:moveTo>
                  <a:pt x="5504425" y="848067"/>
                </a:moveTo>
                <a:cubicBezTo>
                  <a:pt x="5313518" y="848319"/>
                  <a:pt x="5144450" y="894555"/>
                  <a:pt x="4968849" y="962318"/>
                </a:cubicBezTo>
                <a:cubicBezTo>
                  <a:pt x="5013986" y="957830"/>
                  <a:pt x="5059460" y="949291"/>
                  <a:pt x="5104039" y="940634"/>
                </a:cubicBezTo>
                <a:cubicBezTo>
                  <a:pt x="5153465" y="930752"/>
                  <a:pt x="5205230" y="920703"/>
                  <a:pt x="5256311" y="916490"/>
                </a:cubicBezTo>
                <a:cubicBezTo>
                  <a:pt x="5297138" y="912849"/>
                  <a:pt x="5338158" y="912871"/>
                  <a:pt x="5377381" y="912671"/>
                </a:cubicBezTo>
                <a:cubicBezTo>
                  <a:pt x="5405093" y="912428"/>
                  <a:pt x="5432627" y="913077"/>
                  <a:pt x="5460148" y="911442"/>
                </a:cubicBezTo>
                <a:cubicBezTo>
                  <a:pt x="5522934" y="908669"/>
                  <a:pt x="5586937" y="899666"/>
                  <a:pt x="5648970" y="891331"/>
                </a:cubicBezTo>
                <a:cubicBezTo>
                  <a:pt x="5712973" y="882328"/>
                  <a:pt x="5779324" y="873155"/>
                  <a:pt x="5844807" y="870718"/>
                </a:cubicBezTo>
                <a:lnTo>
                  <a:pt x="5862975" y="869756"/>
                </a:lnTo>
                <a:cubicBezTo>
                  <a:pt x="5882405" y="869405"/>
                  <a:pt x="5902011" y="868171"/>
                  <a:pt x="5920887" y="865929"/>
                </a:cubicBezTo>
                <a:cubicBezTo>
                  <a:pt x="5782825" y="855356"/>
                  <a:pt x="5643867" y="846954"/>
                  <a:pt x="5504425" y="848067"/>
                </a:cubicBezTo>
                <a:close/>
                <a:moveTo>
                  <a:pt x="8924104" y="777000"/>
                </a:moveTo>
                <a:cubicBezTo>
                  <a:pt x="8923664" y="782606"/>
                  <a:pt x="8922673" y="787979"/>
                  <a:pt x="8921999" y="794136"/>
                </a:cubicBezTo>
                <a:cubicBezTo>
                  <a:pt x="8919582" y="810498"/>
                  <a:pt x="8917940" y="826538"/>
                  <a:pt x="8916066" y="843129"/>
                </a:cubicBezTo>
                <a:cubicBezTo>
                  <a:pt x="8910698" y="896870"/>
                  <a:pt x="8909926" y="951907"/>
                  <a:pt x="8909852" y="1005313"/>
                </a:cubicBezTo>
                <a:cubicBezTo>
                  <a:pt x="8907936" y="1206014"/>
                  <a:pt x="8906433" y="1413328"/>
                  <a:pt x="8936982" y="1614896"/>
                </a:cubicBezTo>
                <a:lnTo>
                  <a:pt x="8939706" y="1632791"/>
                </a:lnTo>
                <a:lnTo>
                  <a:pt x="8946691" y="1680170"/>
                </a:lnTo>
                <a:cubicBezTo>
                  <a:pt x="8947341" y="1669501"/>
                  <a:pt x="8947217" y="1659149"/>
                  <a:pt x="8947643" y="1649028"/>
                </a:cubicBezTo>
                <a:cubicBezTo>
                  <a:pt x="8950646" y="1394060"/>
                  <a:pt x="8954155" y="1130296"/>
                  <a:pt x="8931687" y="871628"/>
                </a:cubicBezTo>
                <a:lnTo>
                  <a:pt x="8929804" y="850229"/>
                </a:lnTo>
                <a:cubicBezTo>
                  <a:pt x="8927750" y="826182"/>
                  <a:pt x="8925696" y="802134"/>
                  <a:pt x="8924104" y="777000"/>
                </a:cubicBezTo>
                <a:close/>
                <a:moveTo>
                  <a:pt x="8951219" y="764662"/>
                </a:moveTo>
                <a:cubicBezTo>
                  <a:pt x="8952434" y="792211"/>
                  <a:pt x="8955277" y="820458"/>
                  <a:pt x="8957270" y="847698"/>
                </a:cubicBezTo>
                <a:lnTo>
                  <a:pt x="8959153" y="869097"/>
                </a:lnTo>
                <a:cubicBezTo>
                  <a:pt x="8981354" y="1119277"/>
                  <a:pt x="8978808" y="1373147"/>
                  <a:pt x="8976081" y="1619865"/>
                </a:cubicBezTo>
                <a:cubicBezTo>
                  <a:pt x="9043646" y="1335574"/>
                  <a:pt x="9035127" y="1045475"/>
                  <a:pt x="8951219" y="764662"/>
                </a:cubicBezTo>
                <a:close/>
                <a:moveTo>
                  <a:pt x="8898081" y="630137"/>
                </a:moveTo>
                <a:cubicBezTo>
                  <a:pt x="8735190" y="940376"/>
                  <a:pt x="8800852" y="1302315"/>
                  <a:pt x="8910095" y="1626691"/>
                </a:cubicBezTo>
                <a:lnTo>
                  <a:pt x="8908822" y="1619067"/>
                </a:lnTo>
                <a:cubicBezTo>
                  <a:pt x="8877873" y="1415398"/>
                  <a:pt x="8879292" y="1206762"/>
                  <a:pt x="8881669" y="1004967"/>
                </a:cubicBezTo>
                <a:cubicBezTo>
                  <a:pt x="8881975" y="951016"/>
                  <a:pt x="8882434" y="895204"/>
                  <a:pt x="8888265" y="840369"/>
                </a:cubicBezTo>
                <a:cubicBezTo>
                  <a:pt x="8890137" y="823783"/>
                  <a:pt x="8892011" y="807192"/>
                  <a:pt x="8894429" y="790831"/>
                </a:cubicBezTo>
                <a:cubicBezTo>
                  <a:pt x="8901122" y="737010"/>
                  <a:pt x="8907725" y="681866"/>
                  <a:pt x="8898081" y="630137"/>
                </a:cubicBezTo>
                <a:close/>
                <a:moveTo>
                  <a:pt x="11491396" y="623931"/>
                </a:moveTo>
                <a:cubicBezTo>
                  <a:pt x="11465686" y="637515"/>
                  <a:pt x="11440209" y="650546"/>
                  <a:pt x="11413329" y="662344"/>
                </a:cubicBezTo>
                <a:cubicBezTo>
                  <a:pt x="11268660" y="727282"/>
                  <a:pt x="11113102" y="758642"/>
                  <a:pt x="10966547" y="818916"/>
                </a:cubicBezTo>
                <a:cubicBezTo>
                  <a:pt x="10793574" y="889896"/>
                  <a:pt x="10652020" y="1008307"/>
                  <a:pt x="10498883" y="1111507"/>
                </a:cubicBezTo>
                <a:cubicBezTo>
                  <a:pt x="10559155" y="1098395"/>
                  <a:pt x="10616158" y="1067158"/>
                  <a:pt x="10671292" y="1035777"/>
                </a:cubicBezTo>
                <a:lnTo>
                  <a:pt x="10685894" y="1027151"/>
                </a:lnTo>
                <a:cubicBezTo>
                  <a:pt x="10821548" y="950027"/>
                  <a:pt x="10965272" y="882756"/>
                  <a:pt x="11104337" y="817377"/>
                </a:cubicBezTo>
                <a:cubicBezTo>
                  <a:pt x="11233375" y="757414"/>
                  <a:pt x="11364889" y="694633"/>
                  <a:pt x="11491396" y="623931"/>
                </a:cubicBezTo>
                <a:close/>
                <a:moveTo>
                  <a:pt x="10779304" y="584486"/>
                </a:moveTo>
                <a:cubicBezTo>
                  <a:pt x="10740583" y="648568"/>
                  <a:pt x="10699136" y="711502"/>
                  <a:pt x="10658378" y="772788"/>
                </a:cubicBezTo>
                <a:cubicBezTo>
                  <a:pt x="10594579" y="868744"/>
                  <a:pt x="10529620" y="967431"/>
                  <a:pt x="10475581" y="1070739"/>
                </a:cubicBezTo>
                <a:cubicBezTo>
                  <a:pt x="10578194" y="966751"/>
                  <a:pt x="10672522" y="819977"/>
                  <a:pt x="10735178" y="693281"/>
                </a:cubicBezTo>
                <a:close/>
                <a:moveTo>
                  <a:pt x="10132488" y="518596"/>
                </a:moveTo>
                <a:cubicBezTo>
                  <a:pt x="10047856" y="532980"/>
                  <a:pt x="9963302" y="548687"/>
                  <a:pt x="9879465" y="567273"/>
                </a:cubicBezTo>
                <a:cubicBezTo>
                  <a:pt x="9683016" y="611580"/>
                  <a:pt x="9523495" y="697916"/>
                  <a:pt x="9364243" y="809468"/>
                </a:cubicBezTo>
                <a:cubicBezTo>
                  <a:pt x="9364793" y="809701"/>
                  <a:pt x="9365336" y="809931"/>
                  <a:pt x="9366655" y="809848"/>
                </a:cubicBezTo>
                <a:cubicBezTo>
                  <a:pt x="9558665" y="728900"/>
                  <a:pt x="9742999" y="656935"/>
                  <a:pt x="9914233" y="596159"/>
                </a:cubicBezTo>
                <a:close/>
                <a:moveTo>
                  <a:pt x="10264524" y="501747"/>
                </a:moveTo>
                <a:lnTo>
                  <a:pt x="9922837" y="622979"/>
                </a:lnTo>
                <a:cubicBezTo>
                  <a:pt x="9763806" y="679263"/>
                  <a:pt x="9594234" y="745243"/>
                  <a:pt x="9416908" y="818889"/>
                </a:cubicBezTo>
                <a:cubicBezTo>
                  <a:pt x="9417689" y="818579"/>
                  <a:pt x="9417689" y="818579"/>
                  <a:pt x="9418234" y="818810"/>
                </a:cubicBezTo>
                <a:cubicBezTo>
                  <a:pt x="9717394" y="764555"/>
                  <a:pt x="10002904" y="633058"/>
                  <a:pt x="10264524" y="501747"/>
                </a:cubicBezTo>
                <a:close/>
                <a:moveTo>
                  <a:pt x="10802699" y="488163"/>
                </a:moveTo>
                <a:lnTo>
                  <a:pt x="10618739" y="734118"/>
                </a:lnTo>
                <a:lnTo>
                  <a:pt x="10604580" y="753877"/>
                </a:lnTo>
                <a:cubicBezTo>
                  <a:pt x="10575714" y="793161"/>
                  <a:pt x="10550336" y="828772"/>
                  <a:pt x="10529643" y="867004"/>
                </a:cubicBezTo>
                <a:cubicBezTo>
                  <a:pt x="10501301" y="918746"/>
                  <a:pt x="10479284" y="973805"/>
                  <a:pt x="10462194" y="1035452"/>
                </a:cubicBezTo>
                <a:cubicBezTo>
                  <a:pt x="10514547" y="939156"/>
                  <a:pt x="10575176" y="847655"/>
                  <a:pt x="10635117" y="757788"/>
                </a:cubicBezTo>
                <a:cubicBezTo>
                  <a:pt x="10692800" y="670189"/>
                  <a:pt x="10751735" y="581180"/>
                  <a:pt x="10802699" y="488163"/>
                </a:cubicBezTo>
                <a:close/>
                <a:moveTo>
                  <a:pt x="10359107" y="485136"/>
                </a:moveTo>
                <a:cubicBezTo>
                  <a:pt x="10100692" y="616512"/>
                  <a:pt x="9815681" y="755947"/>
                  <a:pt x="9515108" y="825701"/>
                </a:cubicBezTo>
                <a:cubicBezTo>
                  <a:pt x="9825509" y="831572"/>
                  <a:pt x="10104184" y="667562"/>
                  <a:pt x="10359107" y="485136"/>
                </a:cubicBezTo>
                <a:close/>
                <a:moveTo>
                  <a:pt x="11886089" y="483936"/>
                </a:moveTo>
                <a:cubicBezTo>
                  <a:pt x="11800033" y="547295"/>
                  <a:pt x="11710455" y="605296"/>
                  <a:pt x="11622890" y="661575"/>
                </a:cubicBezTo>
                <a:cubicBezTo>
                  <a:pt x="11437051" y="781189"/>
                  <a:pt x="11244843" y="905190"/>
                  <a:pt x="11038640" y="996875"/>
                </a:cubicBezTo>
                <a:cubicBezTo>
                  <a:pt x="10885656" y="1064725"/>
                  <a:pt x="10725662" y="1114166"/>
                  <a:pt x="10561310" y="1145020"/>
                </a:cubicBezTo>
                <a:cubicBezTo>
                  <a:pt x="10596460" y="1154752"/>
                  <a:pt x="10632933" y="1164394"/>
                  <a:pt x="10675127" y="1163586"/>
                </a:cubicBezTo>
                <a:cubicBezTo>
                  <a:pt x="10827145" y="1160350"/>
                  <a:pt x="10989398" y="1058435"/>
                  <a:pt x="11120351" y="990907"/>
                </a:cubicBezTo>
                <a:cubicBezTo>
                  <a:pt x="11302032" y="897860"/>
                  <a:pt x="11481110" y="797268"/>
                  <a:pt x="11648506" y="680145"/>
                </a:cubicBezTo>
                <a:cubicBezTo>
                  <a:pt x="11691733" y="649515"/>
                  <a:pt x="11821224" y="550475"/>
                  <a:pt x="11886089" y="483936"/>
                </a:cubicBezTo>
                <a:close/>
                <a:moveTo>
                  <a:pt x="3607114" y="467441"/>
                </a:moveTo>
                <a:cubicBezTo>
                  <a:pt x="3528124" y="599478"/>
                  <a:pt x="3410482" y="705343"/>
                  <a:pt x="3296242" y="807991"/>
                </a:cubicBezTo>
                <a:cubicBezTo>
                  <a:pt x="3255418" y="844446"/>
                  <a:pt x="3213877" y="882186"/>
                  <a:pt x="3174674" y="919759"/>
                </a:cubicBezTo>
                <a:cubicBezTo>
                  <a:pt x="3129209" y="963390"/>
                  <a:pt x="3085915" y="1010032"/>
                  <a:pt x="3042978" y="1054894"/>
                </a:cubicBezTo>
                <a:lnTo>
                  <a:pt x="2968914" y="1133756"/>
                </a:lnTo>
                <a:cubicBezTo>
                  <a:pt x="3001355" y="1109480"/>
                  <a:pt x="3045966" y="1074853"/>
                  <a:pt x="3103823" y="1026814"/>
                </a:cubicBezTo>
                <a:cubicBezTo>
                  <a:pt x="3260201" y="897449"/>
                  <a:pt x="3521192" y="681569"/>
                  <a:pt x="3607114" y="467441"/>
                </a:cubicBezTo>
                <a:close/>
                <a:moveTo>
                  <a:pt x="10784544" y="465669"/>
                </a:moveTo>
                <a:cubicBezTo>
                  <a:pt x="10662409" y="521478"/>
                  <a:pt x="10422179" y="894258"/>
                  <a:pt x="10426419" y="1062158"/>
                </a:cubicBezTo>
                <a:cubicBezTo>
                  <a:pt x="10438657" y="1011968"/>
                  <a:pt x="10453241" y="965354"/>
                  <a:pt x="10471732" y="921679"/>
                </a:cubicBezTo>
                <a:cubicBezTo>
                  <a:pt x="10481672" y="898200"/>
                  <a:pt x="10492705" y="875187"/>
                  <a:pt x="10504824" y="852631"/>
                </a:cubicBezTo>
                <a:cubicBezTo>
                  <a:pt x="10526215" y="812759"/>
                  <a:pt x="10552604" y="776291"/>
                  <a:pt x="10582237" y="736692"/>
                </a:cubicBezTo>
                <a:lnTo>
                  <a:pt x="10596401" y="716935"/>
                </a:lnTo>
                <a:cubicBezTo>
                  <a:pt x="10661482" y="628604"/>
                  <a:pt x="10720448" y="548625"/>
                  <a:pt x="10784544" y="465669"/>
                </a:cubicBezTo>
                <a:close/>
                <a:moveTo>
                  <a:pt x="11916494" y="422768"/>
                </a:moveTo>
                <a:cubicBezTo>
                  <a:pt x="11840345" y="436884"/>
                  <a:pt x="11770712" y="482734"/>
                  <a:pt x="11703185" y="528178"/>
                </a:cubicBezTo>
                <a:lnTo>
                  <a:pt x="11680755" y="543149"/>
                </a:lnTo>
                <a:cubicBezTo>
                  <a:pt x="11503085" y="661715"/>
                  <a:pt x="11307002" y="753816"/>
                  <a:pt x="11116818" y="842623"/>
                </a:cubicBezTo>
                <a:cubicBezTo>
                  <a:pt x="10977992" y="907459"/>
                  <a:pt x="10835051" y="974411"/>
                  <a:pt x="10700164" y="1051220"/>
                </a:cubicBezTo>
                <a:lnTo>
                  <a:pt x="10685570" y="1059849"/>
                </a:lnTo>
                <a:cubicBezTo>
                  <a:pt x="10652486" y="1078679"/>
                  <a:pt x="10619176" y="1098052"/>
                  <a:pt x="10584288" y="1113543"/>
                </a:cubicBezTo>
                <a:cubicBezTo>
                  <a:pt x="10736655" y="1082118"/>
                  <a:pt x="10884823" y="1034762"/>
                  <a:pt x="11026698" y="971858"/>
                </a:cubicBezTo>
                <a:cubicBezTo>
                  <a:pt x="11231114" y="881353"/>
                  <a:pt x="11422542" y="757667"/>
                  <a:pt x="11607604" y="638368"/>
                </a:cubicBezTo>
                <a:cubicBezTo>
                  <a:pt x="11712249" y="570645"/>
                  <a:pt x="11819449" y="501435"/>
                  <a:pt x="11919452" y="423380"/>
                </a:cubicBezTo>
                <a:cubicBezTo>
                  <a:pt x="11918363" y="422918"/>
                  <a:pt x="11917811" y="422686"/>
                  <a:pt x="11916494" y="422768"/>
                </a:cubicBezTo>
                <a:close/>
                <a:moveTo>
                  <a:pt x="8148168" y="416949"/>
                </a:moveTo>
                <a:cubicBezTo>
                  <a:pt x="8041447" y="489578"/>
                  <a:pt x="7951585" y="589312"/>
                  <a:pt x="7862052" y="694330"/>
                </a:cubicBezTo>
                <a:lnTo>
                  <a:pt x="7808002" y="759654"/>
                </a:lnTo>
                <a:close/>
                <a:moveTo>
                  <a:pt x="8295299" y="416143"/>
                </a:moveTo>
                <a:cubicBezTo>
                  <a:pt x="8303328" y="454953"/>
                  <a:pt x="8309263" y="494162"/>
                  <a:pt x="8309124" y="534021"/>
                </a:cubicBezTo>
                <a:cubicBezTo>
                  <a:pt x="8309177" y="581042"/>
                  <a:pt x="8301211" y="627240"/>
                  <a:pt x="8293154" y="672115"/>
                </a:cubicBezTo>
                <a:cubicBezTo>
                  <a:pt x="8287455" y="703824"/>
                  <a:pt x="8281839" y="736857"/>
                  <a:pt x="8279099" y="769176"/>
                </a:cubicBezTo>
                <a:cubicBezTo>
                  <a:pt x="8271208" y="866910"/>
                  <a:pt x="8290164" y="965070"/>
                  <a:pt x="8309186" y="1060039"/>
                </a:cubicBezTo>
                <a:cubicBezTo>
                  <a:pt x="8338258" y="1208834"/>
                  <a:pt x="8368983" y="1362838"/>
                  <a:pt x="8410512" y="1511108"/>
                </a:cubicBezTo>
                <a:cubicBezTo>
                  <a:pt x="8445511" y="1186645"/>
                  <a:pt x="8463496" y="815698"/>
                  <a:pt x="8351657" y="521768"/>
                </a:cubicBezTo>
                <a:cubicBezTo>
                  <a:pt x="8336376" y="481820"/>
                  <a:pt x="8314355" y="448679"/>
                  <a:pt x="8295299" y="416143"/>
                </a:cubicBezTo>
                <a:close/>
                <a:moveTo>
                  <a:pt x="8266483" y="414244"/>
                </a:moveTo>
                <a:cubicBezTo>
                  <a:pt x="8162811" y="736679"/>
                  <a:pt x="8223592" y="1050836"/>
                  <a:pt x="8343425" y="1357811"/>
                </a:cubicBezTo>
                <a:cubicBezTo>
                  <a:pt x="8320496" y="1259904"/>
                  <a:pt x="8300994" y="1161513"/>
                  <a:pt x="8282114" y="1064671"/>
                </a:cubicBezTo>
                <a:cubicBezTo>
                  <a:pt x="8263238" y="967838"/>
                  <a:pt x="8243336" y="867346"/>
                  <a:pt x="8251298" y="766414"/>
                </a:cubicBezTo>
                <a:cubicBezTo>
                  <a:pt x="8253954" y="732777"/>
                  <a:pt x="8259797" y="699198"/>
                  <a:pt x="8265729" y="666939"/>
                </a:cubicBezTo>
                <a:cubicBezTo>
                  <a:pt x="8273319" y="623158"/>
                  <a:pt x="8281376" y="578281"/>
                  <a:pt x="8281494" y="533909"/>
                </a:cubicBezTo>
                <a:cubicBezTo>
                  <a:pt x="8281080" y="493822"/>
                  <a:pt x="8274834" y="453832"/>
                  <a:pt x="8266483" y="414244"/>
                </a:cubicBezTo>
                <a:close/>
                <a:moveTo>
                  <a:pt x="8140802" y="388720"/>
                </a:moveTo>
                <a:cubicBezTo>
                  <a:pt x="8028462" y="422924"/>
                  <a:pt x="7941106" y="490876"/>
                  <a:pt x="7860379" y="596411"/>
                </a:cubicBezTo>
                <a:cubicBezTo>
                  <a:pt x="7812773" y="658663"/>
                  <a:pt x="7772566" y="720182"/>
                  <a:pt x="7737688" y="790400"/>
                </a:cubicBezTo>
                <a:cubicBezTo>
                  <a:pt x="7733439" y="798902"/>
                  <a:pt x="7729892" y="805767"/>
                  <a:pt x="7726885" y="812869"/>
                </a:cubicBezTo>
                <a:cubicBezTo>
                  <a:pt x="7764906" y="767160"/>
                  <a:pt x="7802380" y="721219"/>
                  <a:pt x="7840490" y="676832"/>
                </a:cubicBezTo>
                <a:cubicBezTo>
                  <a:pt x="7933738" y="567590"/>
                  <a:pt x="8028101" y="463327"/>
                  <a:pt x="8140802" y="388720"/>
                </a:cubicBezTo>
                <a:close/>
                <a:moveTo>
                  <a:pt x="3744487" y="383136"/>
                </a:moveTo>
                <a:cubicBezTo>
                  <a:pt x="3789590" y="603780"/>
                  <a:pt x="3850997" y="811848"/>
                  <a:pt x="3970213" y="995559"/>
                </a:cubicBezTo>
                <a:cubicBezTo>
                  <a:pt x="3927384" y="796159"/>
                  <a:pt x="3865366" y="574806"/>
                  <a:pt x="3744487" y="383136"/>
                </a:cubicBezTo>
                <a:close/>
                <a:moveTo>
                  <a:pt x="3624562" y="367041"/>
                </a:moveTo>
                <a:cubicBezTo>
                  <a:pt x="3578160" y="403736"/>
                  <a:pt x="3532667" y="442805"/>
                  <a:pt x="3489712" y="485386"/>
                </a:cubicBezTo>
                <a:cubicBezTo>
                  <a:pt x="3380716" y="591858"/>
                  <a:pt x="3284219" y="714458"/>
                  <a:pt x="3182994" y="828265"/>
                </a:cubicBezTo>
                <a:cubicBezTo>
                  <a:pt x="3100902" y="919812"/>
                  <a:pt x="2899469" y="1135252"/>
                  <a:pt x="2892114" y="1172635"/>
                </a:cubicBezTo>
                <a:lnTo>
                  <a:pt x="3021459" y="1035385"/>
                </a:lnTo>
                <a:cubicBezTo>
                  <a:pt x="3064036" y="990026"/>
                  <a:pt x="3108229" y="943501"/>
                  <a:pt x="3153873" y="898971"/>
                </a:cubicBezTo>
                <a:cubicBezTo>
                  <a:pt x="3193783" y="860125"/>
                  <a:pt x="3235680" y="822883"/>
                  <a:pt x="3276511" y="786423"/>
                </a:cubicBezTo>
                <a:cubicBezTo>
                  <a:pt x="3390214" y="684175"/>
                  <a:pt x="3507852" y="578306"/>
                  <a:pt x="3584154" y="448218"/>
                </a:cubicBezTo>
                <a:cubicBezTo>
                  <a:pt x="3599491" y="421848"/>
                  <a:pt x="3612660" y="394752"/>
                  <a:pt x="3624562" y="367041"/>
                </a:cubicBezTo>
                <a:close/>
                <a:moveTo>
                  <a:pt x="3766672" y="359429"/>
                </a:moveTo>
                <a:cubicBezTo>
                  <a:pt x="3888797" y="549425"/>
                  <a:pt x="3952247" y="768223"/>
                  <a:pt x="3996338" y="968237"/>
                </a:cubicBezTo>
                <a:cubicBezTo>
                  <a:pt x="3973140" y="739339"/>
                  <a:pt x="3922473" y="455576"/>
                  <a:pt x="3766672" y="359429"/>
                </a:cubicBezTo>
                <a:close/>
                <a:moveTo>
                  <a:pt x="5805386" y="239240"/>
                </a:moveTo>
                <a:cubicBezTo>
                  <a:pt x="5783115" y="246988"/>
                  <a:pt x="5760847" y="254734"/>
                  <a:pt x="5736947" y="261367"/>
                </a:cubicBezTo>
                <a:cubicBezTo>
                  <a:pt x="5638132" y="287976"/>
                  <a:pt x="5538513" y="299897"/>
                  <a:pt x="5427012" y="311272"/>
                </a:cubicBezTo>
                <a:cubicBezTo>
                  <a:pt x="5345554" y="319953"/>
                  <a:pt x="5243942" y="330268"/>
                  <a:pt x="5147818" y="322112"/>
                </a:cubicBezTo>
                <a:cubicBezTo>
                  <a:pt x="5118835" y="319462"/>
                  <a:pt x="5090027" y="315925"/>
                  <a:pt x="5060854" y="311882"/>
                </a:cubicBezTo>
                <a:cubicBezTo>
                  <a:pt x="5021780" y="306636"/>
                  <a:pt x="4983964" y="301993"/>
                  <a:pt x="4945989" y="300516"/>
                </a:cubicBezTo>
                <a:cubicBezTo>
                  <a:pt x="5093776" y="343728"/>
                  <a:pt x="5255799" y="359063"/>
                  <a:pt x="5410479" y="348434"/>
                </a:cubicBezTo>
                <a:cubicBezTo>
                  <a:pt x="5535307" y="339607"/>
                  <a:pt x="5683741" y="304513"/>
                  <a:pt x="5805386" y="239240"/>
                </a:cubicBezTo>
                <a:close/>
                <a:moveTo>
                  <a:pt x="5905192" y="163079"/>
                </a:moveTo>
                <a:cubicBezTo>
                  <a:pt x="5892074" y="166484"/>
                  <a:pt x="5879136" y="168997"/>
                  <a:pt x="5865655" y="171901"/>
                </a:cubicBezTo>
                <a:cubicBezTo>
                  <a:pt x="5671371" y="212758"/>
                  <a:pt x="5464843" y="252569"/>
                  <a:pt x="5259740" y="257013"/>
                </a:cubicBezTo>
                <a:cubicBezTo>
                  <a:pt x="5242649" y="257191"/>
                  <a:pt x="5225557" y="257369"/>
                  <a:pt x="5208466" y="257550"/>
                </a:cubicBezTo>
                <a:cubicBezTo>
                  <a:pt x="5132177" y="258666"/>
                  <a:pt x="5054091" y="259560"/>
                  <a:pt x="4980204" y="271903"/>
                </a:cubicBezTo>
                <a:cubicBezTo>
                  <a:pt x="5009725" y="274165"/>
                  <a:pt x="5038894" y="278201"/>
                  <a:pt x="5068068" y="282244"/>
                </a:cubicBezTo>
                <a:cubicBezTo>
                  <a:pt x="5096338" y="286164"/>
                  <a:pt x="5124608" y="290090"/>
                  <a:pt x="5153231" y="292240"/>
                </a:cubicBezTo>
                <a:cubicBezTo>
                  <a:pt x="5246661" y="300067"/>
                  <a:pt x="5346469" y="289533"/>
                  <a:pt x="5426491" y="281128"/>
                </a:cubicBezTo>
                <a:cubicBezTo>
                  <a:pt x="5536189" y="269536"/>
                  <a:pt x="5634727" y="258390"/>
                  <a:pt x="5731211" y="231951"/>
                </a:cubicBezTo>
                <a:cubicBezTo>
                  <a:pt x="5794994" y="214721"/>
                  <a:pt x="5853525" y="191373"/>
                  <a:pt x="5905192" y="163079"/>
                </a:cubicBezTo>
                <a:close/>
                <a:moveTo>
                  <a:pt x="5944437" y="113829"/>
                </a:moveTo>
                <a:cubicBezTo>
                  <a:pt x="5917256" y="119186"/>
                  <a:pt x="5863594" y="140199"/>
                  <a:pt x="5825032" y="146405"/>
                </a:cubicBezTo>
                <a:cubicBezTo>
                  <a:pt x="5539893" y="189777"/>
                  <a:pt x="5237140" y="170377"/>
                  <a:pt x="4955599" y="247008"/>
                </a:cubicBezTo>
                <a:cubicBezTo>
                  <a:pt x="5038637" y="230314"/>
                  <a:pt x="5125543" y="229138"/>
                  <a:pt x="5210103" y="228123"/>
                </a:cubicBezTo>
                <a:cubicBezTo>
                  <a:pt x="5227195" y="227945"/>
                  <a:pt x="5244285" y="227765"/>
                  <a:pt x="5261015" y="227087"/>
                </a:cubicBezTo>
                <a:cubicBezTo>
                  <a:pt x="5463242" y="223204"/>
                  <a:pt x="5667966" y="183171"/>
                  <a:pt x="5861181" y="143093"/>
                </a:cubicBezTo>
                <a:cubicBezTo>
                  <a:pt x="5895330" y="135893"/>
                  <a:pt x="5928215" y="128080"/>
                  <a:pt x="5961252" y="114820"/>
                </a:cubicBezTo>
                <a:cubicBezTo>
                  <a:pt x="5959615" y="111998"/>
                  <a:pt x="5953497" y="112044"/>
                  <a:pt x="5944437" y="113829"/>
                </a:cubicBezTo>
                <a:close/>
                <a:moveTo>
                  <a:pt x="9095810" y="0"/>
                </a:moveTo>
                <a:lnTo>
                  <a:pt x="9215999" y="0"/>
                </a:lnTo>
                <a:lnTo>
                  <a:pt x="9250991" y="17650"/>
                </a:lnTo>
                <a:cubicBezTo>
                  <a:pt x="9345825" y="54329"/>
                  <a:pt x="9448424" y="64330"/>
                  <a:pt x="9551793" y="69947"/>
                </a:cubicBezTo>
                <a:cubicBezTo>
                  <a:pt x="9773323" y="81971"/>
                  <a:pt x="9993517" y="56091"/>
                  <a:pt x="10211701" y="15192"/>
                </a:cubicBezTo>
                <a:cubicBezTo>
                  <a:pt x="10030564" y="37013"/>
                  <a:pt x="9847820" y="45912"/>
                  <a:pt x="9665014" y="41266"/>
                </a:cubicBezTo>
                <a:cubicBezTo>
                  <a:pt x="9560295" y="38460"/>
                  <a:pt x="9467175" y="31066"/>
                  <a:pt x="9382567" y="18583"/>
                </a:cubicBezTo>
                <a:lnTo>
                  <a:pt x="9283159" y="0"/>
                </a:lnTo>
                <a:lnTo>
                  <a:pt x="9469266" y="0"/>
                </a:lnTo>
                <a:lnTo>
                  <a:pt x="9504117" y="4274"/>
                </a:lnTo>
                <a:cubicBezTo>
                  <a:pt x="9555272" y="8689"/>
                  <a:pt x="9609472" y="11637"/>
                  <a:pt x="9667223" y="13232"/>
                </a:cubicBezTo>
                <a:cubicBezTo>
                  <a:pt x="9740740" y="15225"/>
                  <a:pt x="9814266" y="15008"/>
                  <a:pt x="9887703" y="12601"/>
                </a:cubicBezTo>
                <a:lnTo>
                  <a:pt x="10088930" y="0"/>
                </a:lnTo>
                <a:lnTo>
                  <a:pt x="10544171" y="0"/>
                </a:lnTo>
                <a:lnTo>
                  <a:pt x="10392396" y="36772"/>
                </a:lnTo>
                <a:cubicBezTo>
                  <a:pt x="10070832" y="110795"/>
                  <a:pt x="9739873" y="167441"/>
                  <a:pt x="9413803" y="131277"/>
                </a:cubicBezTo>
                <a:cubicBezTo>
                  <a:pt x="9315472" y="120226"/>
                  <a:pt x="9243539" y="84460"/>
                  <a:pt x="9174626" y="44983"/>
                </a:cubicBezTo>
                <a:close/>
                <a:moveTo>
                  <a:pt x="8474998" y="0"/>
                </a:moveTo>
                <a:lnTo>
                  <a:pt x="8573502" y="0"/>
                </a:lnTo>
                <a:lnTo>
                  <a:pt x="8659539" y="117664"/>
                </a:lnTo>
                <a:cubicBezTo>
                  <a:pt x="8833725" y="341427"/>
                  <a:pt x="9029703" y="551148"/>
                  <a:pt x="9248507" y="743734"/>
                </a:cubicBezTo>
                <a:cubicBezTo>
                  <a:pt x="9268744" y="761313"/>
                  <a:pt x="9289217" y="778348"/>
                  <a:pt x="9309457" y="795932"/>
                </a:cubicBezTo>
                <a:cubicBezTo>
                  <a:pt x="9458210" y="686371"/>
                  <a:pt x="9607233" y="585288"/>
                  <a:pt x="9785496" y="530713"/>
                </a:cubicBezTo>
                <a:cubicBezTo>
                  <a:pt x="10009630" y="462073"/>
                  <a:pt x="10250992" y="434854"/>
                  <a:pt x="10482828" y="399738"/>
                </a:cubicBezTo>
                <a:cubicBezTo>
                  <a:pt x="10519933" y="394202"/>
                  <a:pt x="10478550" y="453937"/>
                  <a:pt x="10468382" y="461219"/>
                </a:cubicBezTo>
                <a:cubicBezTo>
                  <a:pt x="10161572" y="688641"/>
                  <a:pt x="9818370" y="924476"/>
                  <a:pt x="9430790" y="895589"/>
                </a:cubicBezTo>
                <a:cubicBezTo>
                  <a:pt x="9617112" y="1044003"/>
                  <a:pt x="9813963" y="1178199"/>
                  <a:pt x="10019780" y="1298815"/>
                </a:cubicBezTo>
                <a:cubicBezTo>
                  <a:pt x="10142151" y="1263712"/>
                  <a:pt x="10256792" y="1186061"/>
                  <a:pt x="10372218" y="1146081"/>
                </a:cubicBezTo>
                <a:cubicBezTo>
                  <a:pt x="10279439" y="901425"/>
                  <a:pt x="10751513" y="443317"/>
                  <a:pt x="10896429" y="310883"/>
                </a:cubicBezTo>
                <a:cubicBezTo>
                  <a:pt x="10907980" y="300321"/>
                  <a:pt x="10927341" y="295643"/>
                  <a:pt x="10919735" y="318176"/>
                </a:cubicBezTo>
                <a:cubicBezTo>
                  <a:pt x="10845552" y="531416"/>
                  <a:pt x="10769057" y="750112"/>
                  <a:pt x="10637064" y="935661"/>
                </a:cubicBezTo>
                <a:cubicBezTo>
                  <a:pt x="10618262" y="961821"/>
                  <a:pt x="10471373" y="1105010"/>
                  <a:pt x="10516995" y="1070245"/>
                </a:cubicBezTo>
                <a:cubicBezTo>
                  <a:pt x="10630585" y="984423"/>
                  <a:pt x="10740230" y="886628"/>
                  <a:pt x="10868835" y="815534"/>
                </a:cubicBezTo>
                <a:cubicBezTo>
                  <a:pt x="11133493" y="669415"/>
                  <a:pt x="11435682" y="612577"/>
                  <a:pt x="11704547" y="465665"/>
                </a:cubicBezTo>
                <a:cubicBezTo>
                  <a:pt x="11748194" y="441649"/>
                  <a:pt x="11962368" y="287033"/>
                  <a:pt x="12033562" y="350012"/>
                </a:cubicBezTo>
                <a:cubicBezTo>
                  <a:pt x="12042008" y="357446"/>
                  <a:pt x="12029170" y="377121"/>
                  <a:pt x="12025537" y="382666"/>
                </a:cubicBezTo>
                <a:cubicBezTo>
                  <a:pt x="11835636" y="694348"/>
                  <a:pt x="11402055" y="895784"/>
                  <a:pt x="11088649" y="1056676"/>
                </a:cubicBezTo>
                <a:cubicBezTo>
                  <a:pt x="10916755" y="1144851"/>
                  <a:pt x="10757473" y="1230645"/>
                  <a:pt x="10561600" y="1229477"/>
                </a:cubicBezTo>
                <a:cubicBezTo>
                  <a:pt x="10456897" y="1228927"/>
                  <a:pt x="10388434" y="1221837"/>
                  <a:pt x="10280797" y="1263181"/>
                </a:cubicBezTo>
                <a:cubicBezTo>
                  <a:pt x="10214114" y="1288380"/>
                  <a:pt x="10149765" y="1312641"/>
                  <a:pt x="10083376" y="1334114"/>
                </a:cubicBezTo>
                <a:cubicBezTo>
                  <a:pt x="10323674" y="1470609"/>
                  <a:pt x="10574467" y="1588379"/>
                  <a:pt x="10832582" y="1687356"/>
                </a:cubicBezTo>
                <a:cubicBezTo>
                  <a:pt x="10835145" y="1685866"/>
                  <a:pt x="10837160" y="1684144"/>
                  <a:pt x="10839263" y="1683743"/>
                </a:cubicBezTo>
                <a:cubicBezTo>
                  <a:pt x="11026680" y="1639479"/>
                  <a:pt x="11198523" y="1559010"/>
                  <a:pt x="11350910" y="1443899"/>
                </a:cubicBezTo>
                <a:cubicBezTo>
                  <a:pt x="11353302" y="1439761"/>
                  <a:pt x="11356166" y="1434532"/>
                  <a:pt x="11360346" y="1429225"/>
                </a:cubicBezTo>
                <a:cubicBezTo>
                  <a:pt x="11568454" y="1154547"/>
                  <a:pt x="11893126" y="995756"/>
                  <a:pt x="12167580" y="789523"/>
                </a:cubicBezTo>
                <a:lnTo>
                  <a:pt x="12192000" y="769876"/>
                </a:lnTo>
                <a:lnTo>
                  <a:pt x="12192000" y="802845"/>
                </a:lnTo>
                <a:lnTo>
                  <a:pt x="12173558" y="821317"/>
                </a:lnTo>
                <a:cubicBezTo>
                  <a:pt x="12156328" y="839775"/>
                  <a:pt x="12135859" y="862655"/>
                  <a:pt x="12117398" y="877374"/>
                </a:cubicBezTo>
                <a:cubicBezTo>
                  <a:pt x="11911342" y="1038644"/>
                  <a:pt x="11659100" y="1158472"/>
                  <a:pt x="11472926" y="1344259"/>
                </a:cubicBezTo>
                <a:cubicBezTo>
                  <a:pt x="11530856" y="1294104"/>
                  <a:pt x="11599815" y="1254410"/>
                  <a:pt x="11666978" y="1215889"/>
                </a:cubicBezTo>
                <a:cubicBezTo>
                  <a:pt x="11680568" y="1208123"/>
                  <a:pt x="11694155" y="1200357"/>
                  <a:pt x="11707200" y="1192361"/>
                </a:cubicBezTo>
                <a:cubicBezTo>
                  <a:pt x="11867081" y="1099094"/>
                  <a:pt x="12010478" y="976320"/>
                  <a:pt x="12144637" y="858646"/>
                </a:cubicBezTo>
                <a:lnTo>
                  <a:pt x="12192000" y="810414"/>
                </a:lnTo>
                <a:lnTo>
                  <a:pt x="12192000" y="916439"/>
                </a:lnTo>
                <a:lnTo>
                  <a:pt x="12150630" y="982925"/>
                </a:lnTo>
                <a:cubicBezTo>
                  <a:pt x="11972246" y="1237618"/>
                  <a:pt x="11719654" y="1416530"/>
                  <a:pt x="11389484" y="1469889"/>
                </a:cubicBezTo>
                <a:cubicBezTo>
                  <a:pt x="11249700" y="1582602"/>
                  <a:pt x="11093517" y="1667134"/>
                  <a:pt x="10923736" y="1721439"/>
                </a:cubicBezTo>
                <a:cubicBezTo>
                  <a:pt x="10979487" y="1741826"/>
                  <a:pt x="11035469" y="1761662"/>
                  <a:pt x="11091913" y="1780406"/>
                </a:cubicBezTo>
                <a:cubicBezTo>
                  <a:pt x="11318237" y="1855623"/>
                  <a:pt x="11544464" y="1908264"/>
                  <a:pt x="11771238" y="1944400"/>
                </a:cubicBezTo>
                <a:cubicBezTo>
                  <a:pt x="11775181" y="1939634"/>
                  <a:pt x="11778904" y="1935410"/>
                  <a:pt x="11783166" y="1931422"/>
                </a:cubicBezTo>
                <a:cubicBezTo>
                  <a:pt x="11885723" y="1797152"/>
                  <a:pt x="11990570" y="1669642"/>
                  <a:pt x="12131988" y="1574357"/>
                </a:cubicBezTo>
                <a:lnTo>
                  <a:pt x="12192000" y="1537429"/>
                </a:lnTo>
                <a:lnTo>
                  <a:pt x="12192000" y="1589108"/>
                </a:lnTo>
                <a:lnTo>
                  <a:pt x="12112105" y="1640352"/>
                </a:lnTo>
                <a:cubicBezTo>
                  <a:pt x="12011319" y="1713959"/>
                  <a:pt x="11928638" y="1801479"/>
                  <a:pt x="11849203" y="1900149"/>
                </a:cubicBezTo>
                <a:cubicBezTo>
                  <a:pt x="11883038" y="1876488"/>
                  <a:pt x="11915071" y="1849494"/>
                  <a:pt x="11946326" y="1822808"/>
                </a:cubicBezTo>
                <a:cubicBezTo>
                  <a:pt x="11980834" y="1792997"/>
                  <a:pt x="12017130" y="1762011"/>
                  <a:pt x="12055863" y="1735914"/>
                </a:cubicBezTo>
                <a:cubicBezTo>
                  <a:pt x="12086678" y="1714840"/>
                  <a:pt x="12119524" y="1696556"/>
                  <a:pt x="12150816" y="1678902"/>
                </a:cubicBezTo>
                <a:lnTo>
                  <a:pt x="12192000" y="1655121"/>
                </a:lnTo>
                <a:lnTo>
                  <a:pt x="12192000" y="1686869"/>
                </a:lnTo>
                <a:lnTo>
                  <a:pt x="12163772" y="1703058"/>
                </a:lnTo>
                <a:cubicBezTo>
                  <a:pt x="12132704" y="1720165"/>
                  <a:pt x="12100405" y="1738677"/>
                  <a:pt x="12070597" y="1758893"/>
                </a:cubicBezTo>
                <a:cubicBezTo>
                  <a:pt x="12033422" y="1784357"/>
                  <a:pt x="11997904" y="1815035"/>
                  <a:pt x="11963621" y="1844299"/>
                </a:cubicBezTo>
                <a:cubicBezTo>
                  <a:pt x="11938421" y="1865816"/>
                  <a:pt x="11913214" y="1887338"/>
                  <a:pt x="11886604" y="1907617"/>
                </a:cubicBezTo>
                <a:cubicBezTo>
                  <a:pt x="11977116" y="1884856"/>
                  <a:pt x="12067233" y="1841647"/>
                  <a:pt x="12153575" y="1786372"/>
                </a:cubicBezTo>
                <a:lnTo>
                  <a:pt x="12192000" y="1759693"/>
                </a:lnTo>
                <a:lnTo>
                  <a:pt x="12192000" y="1809459"/>
                </a:lnTo>
                <a:lnTo>
                  <a:pt x="12121362" y="1857561"/>
                </a:lnTo>
                <a:cubicBezTo>
                  <a:pt x="12048187" y="1902591"/>
                  <a:pt x="11972544" y="1939172"/>
                  <a:pt x="11895949" y="1963079"/>
                </a:cubicBezTo>
                <a:lnTo>
                  <a:pt x="12192000" y="1990579"/>
                </a:lnTo>
                <a:lnTo>
                  <a:pt x="12192000" y="2065582"/>
                </a:lnTo>
                <a:lnTo>
                  <a:pt x="12153918" y="2063926"/>
                </a:lnTo>
                <a:lnTo>
                  <a:pt x="12192000" y="2085104"/>
                </a:lnTo>
                <a:lnTo>
                  <a:pt x="12192000" y="2178471"/>
                </a:lnTo>
                <a:lnTo>
                  <a:pt x="12085355" y="2122457"/>
                </a:lnTo>
                <a:lnTo>
                  <a:pt x="12192000" y="2196158"/>
                </a:lnTo>
                <a:lnTo>
                  <a:pt x="12192000" y="2230374"/>
                </a:lnTo>
                <a:lnTo>
                  <a:pt x="12041237" y="2126309"/>
                </a:lnTo>
                <a:cubicBezTo>
                  <a:pt x="12076493" y="2177612"/>
                  <a:pt x="12124001" y="2222030"/>
                  <a:pt x="12174450" y="2262541"/>
                </a:cubicBezTo>
                <a:lnTo>
                  <a:pt x="12192000" y="2275857"/>
                </a:lnTo>
                <a:lnTo>
                  <a:pt x="12192000" y="2377131"/>
                </a:lnTo>
                <a:lnTo>
                  <a:pt x="12155801" y="2349925"/>
                </a:lnTo>
                <a:cubicBezTo>
                  <a:pt x="12047062" y="2264619"/>
                  <a:pt x="11950704" y="2181979"/>
                  <a:pt x="11930164" y="2041945"/>
                </a:cubicBezTo>
                <a:cubicBezTo>
                  <a:pt x="11807338" y="2027929"/>
                  <a:pt x="11684723" y="2008847"/>
                  <a:pt x="11561767" y="1984479"/>
                </a:cubicBezTo>
                <a:cubicBezTo>
                  <a:pt x="11829168" y="2318516"/>
                  <a:pt x="11916257" y="2737804"/>
                  <a:pt x="11987997" y="3153822"/>
                </a:cubicBezTo>
                <a:cubicBezTo>
                  <a:pt x="11991834" y="3176690"/>
                  <a:pt x="11945766" y="3233800"/>
                  <a:pt x="11926558" y="3203134"/>
                </a:cubicBezTo>
                <a:cubicBezTo>
                  <a:pt x="11688637" y="2826855"/>
                  <a:pt x="11343207" y="2452063"/>
                  <a:pt x="11440430" y="1973028"/>
                </a:cubicBezTo>
                <a:cubicBezTo>
                  <a:pt x="11441503" y="1968973"/>
                  <a:pt x="11443583" y="1964061"/>
                  <a:pt x="11446754" y="1959605"/>
                </a:cubicBezTo>
                <a:cubicBezTo>
                  <a:pt x="11314670" y="1929437"/>
                  <a:pt x="11182797" y="1894208"/>
                  <a:pt x="11050651" y="1850495"/>
                </a:cubicBezTo>
                <a:cubicBezTo>
                  <a:pt x="10825423" y="1775743"/>
                  <a:pt x="10604642" y="1687421"/>
                  <a:pt x="10389960" y="1586232"/>
                </a:cubicBezTo>
                <a:cubicBezTo>
                  <a:pt x="10423849" y="1697796"/>
                  <a:pt x="10481699" y="1805979"/>
                  <a:pt x="10500699" y="1913175"/>
                </a:cubicBezTo>
                <a:cubicBezTo>
                  <a:pt x="10502971" y="1915419"/>
                  <a:pt x="10505550" y="1918445"/>
                  <a:pt x="10507814" y="1920694"/>
                </a:cubicBezTo>
                <a:cubicBezTo>
                  <a:pt x="10511536" y="1916469"/>
                  <a:pt x="10515800" y="1912482"/>
                  <a:pt x="10518908" y="1911226"/>
                </a:cubicBezTo>
                <a:cubicBezTo>
                  <a:pt x="10803133" y="1788841"/>
                  <a:pt x="11118572" y="2264893"/>
                  <a:pt x="11258935" y="2442781"/>
                </a:cubicBezTo>
                <a:cubicBezTo>
                  <a:pt x="11271929" y="2459223"/>
                  <a:pt x="11230610" y="2515770"/>
                  <a:pt x="11211663" y="2510325"/>
                </a:cubicBezTo>
                <a:cubicBezTo>
                  <a:pt x="10952813" y="2437432"/>
                  <a:pt x="10754880" y="2286035"/>
                  <a:pt x="10571295" y="2105302"/>
                </a:cubicBezTo>
                <a:cubicBezTo>
                  <a:pt x="10593939" y="2333141"/>
                  <a:pt x="10477445" y="2625036"/>
                  <a:pt x="10435737" y="2805672"/>
                </a:cubicBezTo>
                <a:cubicBezTo>
                  <a:pt x="10398299" y="2965580"/>
                  <a:pt x="10359478" y="3078554"/>
                  <a:pt x="10206831" y="3151701"/>
                </a:cubicBezTo>
                <a:cubicBezTo>
                  <a:pt x="10193935" y="3157832"/>
                  <a:pt x="10194572" y="3142650"/>
                  <a:pt x="10196482" y="3135084"/>
                </a:cubicBezTo>
                <a:cubicBezTo>
                  <a:pt x="10274073" y="2811909"/>
                  <a:pt x="10304290" y="2478979"/>
                  <a:pt x="10381882" y="2155807"/>
                </a:cubicBezTo>
                <a:cubicBezTo>
                  <a:pt x="10395105" y="2100241"/>
                  <a:pt x="10437104" y="2020803"/>
                  <a:pt x="10439260" y="1962486"/>
                </a:cubicBezTo>
                <a:cubicBezTo>
                  <a:pt x="10439491" y="1961942"/>
                  <a:pt x="10439175" y="1961166"/>
                  <a:pt x="10439409" y="1960615"/>
                </a:cubicBezTo>
                <a:cubicBezTo>
                  <a:pt x="10439475" y="1957427"/>
                  <a:pt x="10440085" y="1954468"/>
                  <a:pt x="10439915" y="1951821"/>
                </a:cubicBezTo>
                <a:cubicBezTo>
                  <a:pt x="10433959" y="1836632"/>
                  <a:pt x="10332627" y="1683636"/>
                  <a:pt x="10314241" y="1556749"/>
                </a:cubicBezTo>
                <a:cubicBezTo>
                  <a:pt x="10313847" y="1554649"/>
                  <a:pt x="10314451" y="1551688"/>
                  <a:pt x="10315061" y="1548729"/>
                </a:cubicBezTo>
                <a:cubicBezTo>
                  <a:pt x="10038413" y="1412938"/>
                  <a:pt x="9774128" y="1254043"/>
                  <a:pt x="9526158" y="1071804"/>
                </a:cubicBezTo>
                <a:cubicBezTo>
                  <a:pt x="9586547" y="1245450"/>
                  <a:pt x="9699054" y="1407035"/>
                  <a:pt x="9758689" y="1585512"/>
                </a:cubicBezTo>
                <a:cubicBezTo>
                  <a:pt x="9851296" y="1860991"/>
                  <a:pt x="9909066" y="2144264"/>
                  <a:pt x="9941392" y="2432858"/>
                </a:cubicBezTo>
                <a:cubicBezTo>
                  <a:pt x="9942776" y="2446319"/>
                  <a:pt x="9898852" y="2512059"/>
                  <a:pt x="9887724" y="2495762"/>
                </a:cubicBezTo>
                <a:cubicBezTo>
                  <a:pt x="9758830" y="2305989"/>
                  <a:pt x="9675953" y="2083557"/>
                  <a:pt x="9587446" y="1872898"/>
                </a:cubicBezTo>
                <a:cubicBezTo>
                  <a:pt x="9504836" y="1675682"/>
                  <a:pt x="9450239" y="1492905"/>
                  <a:pt x="9462810" y="1288346"/>
                </a:cubicBezTo>
                <a:cubicBezTo>
                  <a:pt x="9416080" y="1372857"/>
                  <a:pt x="9368030" y="1457457"/>
                  <a:pt x="9318575" y="1540820"/>
                </a:cubicBezTo>
                <a:cubicBezTo>
                  <a:pt x="9284037" y="1599587"/>
                  <a:pt x="9257140" y="1661598"/>
                  <a:pt x="9191090" y="1688355"/>
                </a:cubicBezTo>
                <a:cubicBezTo>
                  <a:pt x="9186426" y="1690241"/>
                  <a:pt x="9179411" y="1688563"/>
                  <a:pt x="9177757" y="1683354"/>
                </a:cubicBezTo>
                <a:cubicBezTo>
                  <a:pt x="9143528" y="1583238"/>
                  <a:pt x="9220115" y="1420588"/>
                  <a:pt x="9274865" y="1336896"/>
                </a:cubicBezTo>
                <a:cubicBezTo>
                  <a:pt x="9324504" y="1260695"/>
                  <a:pt x="9393212" y="1200294"/>
                  <a:pt x="9478649" y="1173376"/>
                </a:cubicBezTo>
                <a:cubicBezTo>
                  <a:pt x="9479343" y="1171736"/>
                  <a:pt x="9480811" y="1169782"/>
                  <a:pt x="9482281" y="1167830"/>
                </a:cubicBezTo>
                <a:cubicBezTo>
                  <a:pt x="9463542" y="1119335"/>
                  <a:pt x="9448141" y="1069035"/>
                  <a:pt x="9438637" y="1015438"/>
                </a:cubicBezTo>
                <a:cubicBezTo>
                  <a:pt x="9438473" y="1012795"/>
                  <a:pt x="9438847" y="1010377"/>
                  <a:pt x="9439458" y="1007420"/>
                </a:cubicBezTo>
                <a:cubicBezTo>
                  <a:pt x="9356819" y="944106"/>
                  <a:pt x="9275563" y="877509"/>
                  <a:pt x="9197105" y="808882"/>
                </a:cubicBezTo>
                <a:cubicBezTo>
                  <a:pt x="9119732" y="740719"/>
                  <a:pt x="9045390" y="669969"/>
                  <a:pt x="8973607" y="597733"/>
                </a:cubicBezTo>
                <a:cubicBezTo>
                  <a:pt x="9117865" y="988437"/>
                  <a:pt x="9115639" y="1402749"/>
                  <a:pt x="8967512" y="1795211"/>
                </a:cubicBezTo>
                <a:cubicBezTo>
                  <a:pt x="8964595" y="1803635"/>
                  <a:pt x="8922055" y="1866099"/>
                  <a:pt x="8912526" y="1841464"/>
                </a:cubicBezTo>
                <a:cubicBezTo>
                  <a:pt x="8756044" y="1433999"/>
                  <a:pt x="8647107" y="967467"/>
                  <a:pt x="8893391" y="572788"/>
                </a:cubicBezTo>
                <a:cubicBezTo>
                  <a:pt x="8896018" y="568101"/>
                  <a:pt x="8899507" y="564428"/>
                  <a:pt x="8902990" y="560750"/>
                </a:cubicBezTo>
                <a:cubicBezTo>
                  <a:pt x="8907633" y="554349"/>
                  <a:pt x="8913596" y="547863"/>
                  <a:pt x="8919102" y="542471"/>
                </a:cubicBezTo>
                <a:cubicBezTo>
                  <a:pt x="8828814" y="448553"/>
                  <a:pt x="8743025" y="351231"/>
                  <a:pt x="8661728" y="250903"/>
                </a:cubicBezTo>
                <a:close/>
                <a:moveTo>
                  <a:pt x="8357758" y="0"/>
                </a:moveTo>
                <a:lnTo>
                  <a:pt x="8405492" y="0"/>
                </a:lnTo>
                <a:lnTo>
                  <a:pt x="8392083" y="30495"/>
                </a:lnTo>
                <a:cubicBezTo>
                  <a:pt x="8354166" y="121698"/>
                  <a:pt x="8324318" y="217584"/>
                  <a:pt x="8339888" y="306259"/>
                </a:cubicBezTo>
                <a:cubicBezTo>
                  <a:pt x="8364400" y="446040"/>
                  <a:pt x="8455049" y="577127"/>
                  <a:pt x="8473847" y="727373"/>
                </a:cubicBezTo>
                <a:cubicBezTo>
                  <a:pt x="8510300" y="1013846"/>
                  <a:pt x="8488635" y="1326579"/>
                  <a:pt x="8454081" y="1611960"/>
                </a:cubicBezTo>
                <a:cubicBezTo>
                  <a:pt x="8452268" y="1625361"/>
                  <a:pt x="8409518" y="1692886"/>
                  <a:pt x="8396000" y="1663986"/>
                </a:cubicBezTo>
                <a:cubicBezTo>
                  <a:pt x="8190763" y="1233305"/>
                  <a:pt x="8063839" y="818387"/>
                  <a:pt x="8238881" y="368438"/>
                </a:cubicBezTo>
                <a:lnTo>
                  <a:pt x="7668140" y="942511"/>
                </a:lnTo>
                <a:cubicBezTo>
                  <a:pt x="7658137" y="952438"/>
                  <a:pt x="7629107" y="972341"/>
                  <a:pt x="7637853" y="942567"/>
                </a:cubicBezTo>
                <a:cubicBezTo>
                  <a:pt x="7690270" y="771614"/>
                  <a:pt x="7793861" y="624255"/>
                  <a:pt x="7909649" y="489150"/>
                </a:cubicBezTo>
                <a:cubicBezTo>
                  <a:pt x="8010566" y="370919"/>
                  <a:pt x="8112174" y="322520"/>
                  <a:pt x="8256182" y="301724"/>
                </a:cubicBezTo>
                <a:cubicBezTo>
                  <a:pt x="8255907" y="293239"/>
                  <a:pt x="8255408" y="285302"/>
                  <a:pt x="8255912" y="276498"/>
                </a:cubicBezTo>
                <a:cubicBezTo>
                  <a:pt x="8260651" y="221208"/>
                  <a:pt x="8285427" y="155085"/>
                  <a:pt x="8315225" y="89075"/>
                </a:cubicBezTo>
                <a:close/>
                <a:moveTo>
                  <a:pt x="7497388" y="0"/>
                </a:moveTo>
                <a:lnTo>
                  <a:pt x="7560921" y="0"/>
                </a:lnTo>
                <a:lnTo>
                  <a:pt x="7546742" y="68966"/>
                </a:lnTo>
                <a:cubicBezTo>
                  <a:pt x="7513334" y="225436"/>
                  <a:pt x="7494394" y="379659"/>
                  <a:pt x="7488853" y="535687"/>
                </a:cubicBezTo>
                <a:lnTo>
                  <a:pt x="7529509" y="380358"/>
                </a:lnTo>
                <a:cubicBezTo>
                  <a:pt x="7546426" y="316055"/>
                  <a:pt x="7563725" y="249346"/>
                  <a:pt x="7585939" y="184712"/>
                </a:cubicBezTo>
                <a:cubicBezTo>
                  <a:pt x="7597162" y="152119"/>
                  <a:pt x="7609478" y="119997"/>
                  <a:pt x="7621792" y="87864"/>
                </a:cubicBezTo>
                <a:lnTo>
                  <a:pt x="7654204" y="0"/>
                </a:lnTo>
                <a:lnTo>
                  <a:pt x="7683986" y="0"/>
                </a:lnTo>
                <a:lnTo>
                  <a:pt x="7647914" y="97640"/>
                </a:lnTo>
                <a:cubicBezTo>
                  <a:pt x="7635833" y="129221"/>
                  <a:pt x="7623516" y="161350"/>
                  <a:pt x="7612524" y="193392"/>
                </a:cubicBezTo>
                <a:cubicBezTo>
                  <a:pt x="7590775" y="256933"/>
                  <a:pt x="7573702" y="323103"/>
                  <a:pt x="7557013" y="386853"/>
                </a:cubicBezTo>
                <a:lnTo>
                  <a:pt x="7517286" y="539999"/>
                </a:lnTo>
                <a:cubicBezTo>
                  <a:pt x="7579804" y="409054"/>
                  <a:pt x="7648790" y="283748"/>
                  <a:pt x="7704204" y="152292"/>
                </a:cubicBezTo>
                <a:lnTo>
                  <a:pt x="7756975" y="0"/>
                </a:lnTo>
                <a:lnTo>
                  <a:pt x="7837329" y="0"/>
                </a:lnTo>
                <a:lnTo>
                  <a:pt x="7821760" y="65656"/>
                </a:lnTo>
                <a:cubicBezTo>
                  <a:pt x="7739780" y="311007"/>
                  <a:pt x="7576279" y="519263"/>
                  <a:pt x="7488925" y="763628"/>
                </a:cubicBezTo>
                <a:cubicBezTo>
                  <a:pt x="7478308" y="793254"/>
                  <a:pt x="7422482" y="826275"/>
                  <a:pt x="7419999" y="774360"/>
                </a:cubicBezTo>
                <a:cubicBezTo>
                  <a:pt x="7407159" y="524115"/>
                  <a:pt x="7434412" y="279259"/>
                  <a:pt x="7487820" y="37416"/>
                </a:cubicBezTo>
                <a:close/>
                <a:moveTo>
                  <a:pt x="3882765" y="0"/>
                </a:moveTo>
                <a:lnTo>
                  <a:pt x="3995099" y="0"/>
                </a:lnTo>
                <a:lnTo>
                  <a:pt x="4163818" y="234104"/>
                </a:lnTo>
                <a:cubicBezTo>
                  <a:pt x="4167056" y="234046"/>
                  <a:pt x="4169933" y="233486"/>
                  <a:pt x="4172099" y="234207"/>
                </a:cubicBezTo>
                <a:cubicBezTo>
                  <a:pt x="4370329" y="290447"/>
                  <a:pt x="4575890" y="304753"/>
                  <a:pt x="4784282" y="276561"/>
                </a:cubicBezTo>
                <a:cubicBezTo>
                  <a:pt x="4788943" y="273941"/>
                  <a:pt x="4794689" y="270546"/>
                  <a:pt x="4801687" y="267764"/>
                </a:cubicBezTo>
                <a:cubicBezTo>
                  <a:pt x="5207052" y="98325"/>
                  <a:pt x="5661672" y="149587"/>
                  <a:pt x="6082788" y="64119"/>
                </a:cubicBezTo>
                <a:cubicBezTo>
                  <a:pt x="6097705" y="60940"/>
                  <a:pt x="6122565" y="65809"/>
                  <a:pt x="6099442" y="82568"/>
                </a:cubicBezTo>
                <a:cubicBezTo>
                  <a:pt x="5702970" y="366122"/>
                  <a:pt x="5250177" y="483706"/>
                  <a:pt x="4804137" y="320931"/>
                </a:cubicBezTo>
                <a:cubicBezTo>
                  <a:pt x="4608728" y="353445"/>
                  <a:pt x="4415104" y="351091"/>
                  <a:pt x="4227047" y="313415"/>
                </a:cubicBezTo>
                <a:cubicBezTo>
                  <a:pt x="4265992" y="361495"/>
                  <a:pt x="4305481" y="409180"/>
                  <a:pt x="4346041" y="456086"/>
                </a:cubicBezTo>
                <a:cubicBezTo>
                  <a:pt x="4508645" y="644218"/>
                  <a:pt x="4684629" y="811207"/>
                  <a:pt x="4870967" y="963061"/>
                </a:cubicBezTo>
                <a:cubicBezTo>
                  <a:pt x="4877428" y="960662"/>
                  <a:pt x="4883360" y="958653"/>
                  <a:pt x="4889647" y="957147"/>
                </a:cubicBezTo>
                <a:cubicBezTo>
                  <a:pt x="5063790" y="885104"/>
                  <a:pt x="5235998" y="820573"/>
                  <a:pt x="5422504" y="805191"/>
                </a:cubicBezTo>
                <a:cubicBezTo>
                  <a:pt x="5643719" y="786779"/>
                  <a:pt x="5869113" y="808075"/>
                  <a:pt x="6087656" y="826703"/>
                </a:cubicBezTo>
                <a:cubicBezTo>
                  <a:pt x="6118977" y="829180"/>
                  <a:pt x="6064821" y="863092"/>
                  <a:pt x="6058717" y="865992"/>
                </a:cubicBezTo>
                <a:cubicBezTo>
                  <a:pt x="5757093" y="988464"/>
                  <a:pt x="5312094" y="1115658"/>
                  <a:pt x="4974153" y="1045456"/>
                </a:cubicBezTo>
                <a:cubicBezTo>
                  <a:pt x="5180499" y="1203411"/>
                  <a:pt x="5398986" y="1344171"/>
                  <a:pt x="5627835" y="1472077"/>
                </a:cubicBezTo>
                <a:cubicBezTo>
                  <a:pt x="5628372" y="1471688"/>
                  <a:pt x="5629279" y="1471800"/>
                  <a:pt x="5629816" y="1471412"/>
                </a:cubicBezTo>
                <a:cubicBezTo>
                  <a:pt x="5631249" y="1471132"/>
                  <a:pt x="5633225" y="1470462"/>
                  <a:pt x="5634124" y="1470572"/>
                </a:cubicBezTo>
                <a:cubicBezTo>
                  <a:pt x="5647257" y="1469448"/>
                  <a:pt x="5751167" y="1386498"/>
                  <a:pt x="5755832" y="1383886"/>
                </a:cubicBezTo>
                <a:cubicBezTo>
                  <a:pt x="5837996" y="1338827"/>
                  <a:pt x="5925989" y="1306339"/>
                  <a:pt x="6014186" y="1279799"/>
                </a:cubicBezTo>
                <a:cubicBezTo>
                  <a:pt x="6310230" y="1190367"/>
                  <a:pt x="6608567" y="1157268"/>
                  <a:pt x="6901619" y="1047874"/>
                </a:cubicBezTo>
                <a:cubicBezTo>
                  <a:pt x="6921553" y="1040293"/>
                  <a:pt x="6976591" y="1037028"/>
                  <a:pt x="6931566" y="1062034"/>
                </a:cubicBezTo>
                <a:cubicBezTo>
                  <a:pt x="6610108" y="1243134"/>
                  <a:pt x="6183662" y="1573592"/>
                  <a:pt x="5790982" y="1561380"/>
                </a:cubicBezTo>
                <a:cubicBezTo>
                  <a:pt x="5920545" y="1629240"/>
                  <a:pt x="6053507" y="1693876"/>
                  <a:pt x="6188971" y="1755168"/>
                </a:cubicBezTo>
                <a:cubicBezTo>
                  <a:pt x="6193458" y="1753446"/>
                  <a:pt x="6198307" y="1752214"/>
                  <a:pt x="6202446" y="1752268"/>
                </a:cubicBezTo>
                <a:cubicBezTo>
                  <a:pt x="6504288" y="1570118"/>
                  <a:pt x="6833930" y="1471594"/>
                  <a:pt x="7179560" y="1467551"/>
                </a:cubicBezTo>
                <a:cubicBezTo>
                  <a:pt x="7221126" y="1467186"/>
                  <a:pt x="7172003" y="1501258"/>
                  <a:pt x="7158730" y="1507835"/>
                </a:cubicBezTo>
                <a:cubicBezTo>
                  <a:pt x="6888412" y="1630502"/>
                  <a:pt x="6618589" y="1809287"/>
                  <a:pt x="6326959" y="1817686"/>
                </a:cubicBezTo>
                <a:cubicBezTo>
                  <a:pt x="6396578" y="1848113"/>
                  <a:pt x="6466739" y="1878148"/>
                  <a:pt x="6537433" y="1907790"/>
                </a:cubicBezTo>
                <a:cubicBezTo>
                  <a:pt x="6542473" y="1907949"/>
                  <a:pt x="6546435" y="1908891"/>
                  <a:pt x="6550221" y="1910729"/>
                </a:cubicBezTo>
                <a:cubicBezTo>
                  <a:pt x="6742694" y="1932993"/>
                  <a:pt x="6849771" y="2068278"/>
                  <a:pt x="6964438" y="2209505"/>
                </a:cubicBezTo>
                <a:cubicBezTo>
                  <a:pt x="7113162" y="2393201"/>
                  <a:pt x="7266286" y="2592015"/>
                  <a:pt x="7367862" y="2806833"/>
                </a:cubicBezTo>
                <a:cubicBezTo>
                  <a:pt x="7371456" y="2814338"/>
                  <a:pt x="7369522" y="2821080"/>
                  <a:pt x="7364329" y="2826907"/>
                </a:cubicBezTo>
                <a:cubicBezTo>
                  <a:pt x="7348741" y="2844389"/>
                  <a:pt x="7303788" y="2853651"/>
                  <a:pt x="7290545" y="2850663"/>
                </a:cubicBezTo>
                <a:cubicBezTo>
                  <a:pt x="6859896" y="2738539"/>
                  <a:pt x="6609607" y="2342306"/>
                  <a:pt x="6472036" y="1959003"/>
                </a:cubicBezTo>
                <a:cubicBezTo>
                  <a:pt x="6239391" y="1862081"/>
                  <a:pt x="6011946" y="1759868"/>
                  <a:pt x="5792897" y="1647747"/>
                </a:cubicBezTo>
                <a:cubicBezTo>
                  <a:pt x="5817125" y="1702679"/>
                  <a:pt x="5838126" y="1759942"/>
                  <a:pt x="5842751" y="1816112"/>
                </a:cubicBezTo>
                <a:cubicBezTo>
                  <a:pt x="5844184" y="1815832"/>
                  <a:pt x="5846161" y="1815162"/>
                  <a:pt x="5847424" y="1815776"/>
                </a:cubicBezTo>
                <a:cubicBezTo>
                  <a:pt x="6140442" y="1830791"/>
                  <a:pt x="6291873" y="2115536"/>
                  <a:pt x="6399821" y="2344799"/>
                </a:cubicBezTo>
                <a:cubicBezTo>
                  <a:pt x="6413837" y="2374329"/>
                  <a:pt x="6342916" y="2402075"/>
                  <a:pt x="6323232" y="2389634"/>
                </a:cubicBezTo>
                <a:cubicBezTo>
                  <a:pt x="6177906" y="2301146"/>
                  <a:pt x="6052833" y="2198747"/>
                  <a:pt x="5942957" y="2077708"/>
                </a:cubicBezTo>
                <a:cubicBezTo>
                  <a:pt x="5949243" y="2174636"/>
                  <a:pt x="5937179" y="2273417"/>
                  <a:pt x="5921559" y="2378596"/>
                </a:cubicBezTo>
                <a:cubicBezTo>
                  <a:pt x="5888539" y="2593290"/>
                  <a:pt x="5878937" y="2813146"/>
                  <a:pt x="5817651" y="3023919"/>
                </a:cubicBezTo>
                <a:cubicBezTo>
                  <a:pt x="5810408" y="3049005"/>
                  <a:pt x="5741174" y="3089270"/>
                  <a:pt x="5729634" y="3051849"/>
                </a:cubicBezTo>
                <a:cubicBezTo>
                  <a:pt x="5657096" y="2815984"/>
                  <a:pt x="5581632" y="2571559"/>
                  <a:pt x="5611018" y="2316769"/>
                </a:cubicBezTo>
                <a:cubicBezTo>
                  <a:pt x="5622715" y="2217484"/>
                  <a:pt x="5656812" y="2135538"/>
                  <a:pt x="5687608" y="2039972"/>
                </a:cubicBezTo>
                <a:cubicBezTo>
                  <a:pt x="5744741" y="1859679"/>
                  <a:pt x="5733310" y="1742061"/>
                  <a:pt x="5657554" y="1576445"/>
                </a:cubicBezTo>
                <a:cubicBezTo>
                  <a:pt x="5483231" y="1483028"/>
                  <a:pt x="5313009" y="1382833"/>
                  <a:pt x="5150475" y="1274012"/>
                </a:cubicBezTo>
                <a:cubicBezTo>
                  <a:pt x="5326569" y="1559959"/>
                  <a:pt x="5457991" y="1838600"/>
                  <a:pt x="5349142" y="2204405"/>
                </a:cubicBezTo>
                <a:cubicBezTo>
                  <a:pt x="5342604" y="2225928"/>
                  <a:pt x="5273881" y="2261245"/>
                  <a:pt x="5262214" y="2233836"/>
                </a:cubicBezTo>
                <a:cubicBezTo>
                  <a:pt x="5160759" y="2006724"/>
                  <a:pt x="5064863" y="1777114"/>
                  <a:pt x="4981539" y="1542201"/>
                </a:cubicBezTo>
                <a:cubicBezTo>
                  <a:pt x="4932755" y="1405876"/>
                  <a:pt x="4893729" y="1278486"/>
                  <a:pt x="4958461" y="1136957"/>
                </a:cubicBezTo>
                <a:cubicBezTo>
                  <a:pt x="4854219" y="1059900"/>
                  <a:pt x="4753195" y="978221"/>
                  <a:pt x="4655015" y="891426"/>
                </a:cubicBezTo>
                <a:cubicBezTo>
                  <a:pt x="4700834" y="1342763"/>
                  <a:pt x="4530476" y="1779853"/>
                  <a:pt x="4348002" y="2205895"/>
                </a:cubicBezTo>
                <a:cubicBezTo>
                  <a:pt x="4337873" y="2229260"/>
                  <a:pt x="4261560" y="2258626"/>
                  <a:pt x="4262250" y="2219972"/>
                </a:cubicBezTo>
                <a:cubicBezTo>
                  <a:pt x="4268663" y="1744520"/>
                  <a:pt x="4175629" y="1214471"/>
                  <a:pt x="4550611" y="817540"/>
                </a:cubicBezTo>
                <a:cubicBezTo>
                  <a:pt x="4554014" y="814312"/>
                  <a:pt x="4558850" y="810804"/>
                  <a:pt x="4564418" y="808293"/>
                </a:cubicBezTo>
                <a:cubicBezTo>
                  <a:pt x="4461330" y="711325"/>
                  <a:pt x="4361455" y="609738"/>
                  <a:pt x="4266388" y="500083"/>
                </a:cubicBezTo>
                <a:cubicBezTo>
                  <a:pt x="4185451" y="406519"/>
                  <a:pt x="4107556" y="310364"/>
                  <a:pt x="4032842" y="211809"/>
                </a:cubicBezTo>
                <a:close/>
                <a:moveTo>
                  <a:pt x="3721337" y="0"/>
                </a:moveTo>
                <a:lnTo>
                  <a:pt x="3797544" y="0"/>
                </a:lnTo>
                <a:lnTo>
                  <a:pt x="3775734" y="95131"/>
                </a:lnTo>
                <a:cubicBezTo>
                  <a:pt x="3762598" y="156923"/>
                  <a:pt x="3748081" y="217234"/>
                  <a:pt x="3724807" y="272257"/>
                </a:cubicBezTo>
                <a:cubicBezTo>
                  <a:pt x="3725550" y="275539"/>
                  <a:pt x="3726109" y="279707"/>
                  <a:pt x="3726844" y="282988"/>
                </a:cubicBezTo>
                <a:cubicBezTo>
                  <a:pt x="3732776" y="280979"/>
                  <a:pt x="3739065" y="279475"/>
                  <a:pt x="3742664" y="279918"/>
                </a:cubicBezTo>
                <a:cubicBezTo>
                  <a:pt x="4076263" y="313585"/>
                  <a:pt x="4081377" y="922622"/>
                  <a:pt x="4103910" y="1161917"/>
                </a:cubicBezTo>
                <a:cubicBezTo>
                  <a:pt x="4106010" y="1184045"/>
                  <a:pt x="4034389" y="1215360"/>
                  <a:pt x="4020269" y="1200406"/>
                </a:cubicBezTo>
                <a:cubicBezTo>
                  <a:pt x="3826459" y="997506"/>
                  <a:pt x="3735339" y="752983"/>
                  <a:pt x="3674882" y="488524"/>
                </a:cubicBezTo>
                <a:cubicBezTo>
                  <a:pt x="3559684" y="713184"/>
                  <a:pt x="3278706" y="925237"/>
                  <a:pt x="3132682" y="1072284"/>
                </a:cubicBezTo>
                <a:cubicBezTo>
                  <a:pt x="3002939" y="1202191"/>
                  <a:pt x="2899935" y="1287527"/>
                  <a:pt x="2716346" y="1276376"/>
                </a:cubicBezTo>
                <a:cubicBezTo>
                  <a:pt x="2700863" y="1275390"/>
                  <a:pt x="2710506" y="1261536"/>
                  <a:pt x="2716772" y="1255462"/>
                </a:cubicBezTo>
                <a:cubicBezTo>
                  <a:pt x="2980750" y="993927"/>
                  <a:pt x="3207119" y="698608"/>
                  <a:pt x="3471096" y="437072"/>
                </a:cubicBezTo>
                <a:cubicBezTo>
                  <a:pt x="3516376" y="392044"/>
                  <a:pt x="3602281" y="339698"/>
                  <a:pt x="3639057" y="286334"/>
                </a:cubicBezTo>
                <a:cubicBezTo>
                  <a:pt x="3639591" y="285947"/>
                  <a:pt x="3639767" y="285058"/>
                  <a:pt x="3640309" y="284664"/>
                </a:cubicBezTo>
                <a:cubicBezTo>
                  <a:pt x="3642272" y="281720"/>
                  <a:pt x="3644597" y="279273"/>
                  <a:pt x="3646022" y="276711"/>
                </a:cubicBezTo>
                <a:cubicBezTo>
                  <a:pt x="3677659" y="221350"/>
                  <a:pt x="3693078" y="144742"/>
                  <a:pt x="3707943" y="65958"/>
                </a:cubicBezTo>
                <a:close/>
                <a:moveTo>
                  <a:pt x="2867960" y="0"/>
                </a:moveTo>
                <a:lnTo>
                  <a:pt x="2926351" y="0"/>
                </a:lnTo>
                <a:lnTo>
                  <a:pt x="2902823" y="262929"/>
                </a:lnTo>
                <a:cubicBezTo>
                  <a:pt x="2913215" y="221824"/>
                  <a:pt x="2926844" y="180662"/>
                  <a:pt x="2940663" y="140884"/>
                </a:cubicBezTo>
                <a:lnTo>
                  <a:pt x="2947039" y="122524"/>
                </a:lnTo>
                <a:lnTo>
                  <a:pt x="2984316" y="0"/>
                </a:lnTo>
                <a:lnTo>
                  <a:pt x="3016114" y="0"/>
                </a:lnTo>
                <a:lnTo>
                  <a:pt x="2979949" y="119274"/>
                </a:lnTo>
                <a:lnTo>
                  <a:pt x="3023879" y="0"/>
                </a:lnTo>
                <a:lnTo>
                  <a:pt x="3105400" y="0"/>
                </a:lnTo>
                <a:lnTo>
                  <a:pt x="3094669" y="30308"/>
                </a:lnTo>
                <a:cubicBezTo>
                  <a:pt x="3037894" y="178003"/>
                  <a:pt x="2973232" y="323305"/>
                  <a:pt x="2901945" y="466538"/>
                </a:cubicBezTo>
                <a:cubicBezTo>
                  <a:pt x="2895180" y="479835"/>
                  <a:pt x="2815686" y="518381"/>
                  <a:pt x="2815209" y="497361"/>
                </a:cubicBezTo>
                <a:cubicBezTo>
                  <a:pt x="2812746" y="375148"/>
                  <a:pt x="2825702" y="251298"/>
                  <a:pt x="2844845" y="127638"/>
                </a:cubicBezTo>
                <a:close/>
                <a:moveTo>
                  <a:pt x="1057230" y="0"/>
                </a:moveTo>
                <a:lnTo>
                  <a:pt x="1111003" y="0"/>
                </a:lnTo>
                <a:lnTo>
                  <a:pt x="1125553" y="52588"/>
                </a:lnTo>
                <a:cubicBezTo>
                  <a:pt x="1174409" y="196547"/>
                  <a:pt x="1244674" y="336170"/>
                  <a:pt x="1304276" y="476275"/>
                </a:cubicBezTo>
                <a:cubicBezTo>
                  <a:pt x="1351896" y="589579"/>
                  <a:pt x="1459984" y="863646"/>
                  <a:pt x="1492066" y="886333"/>
                </a:cubicBezTo>
                <a:lnTo>
                  <a:pt x="1423698" y="710817"/>
                </a:lnTo>
                <a:cubicBezTo>
                  <a:pt x="1401022" y="652964"/>
                  <a:pt x="1378015" y="593152"/>
                  <a:pt x="1357609" y="532892"/>
                </a:cubicBezTo>
                <a:cubicBezTo>
                  <a:pt x="1339853" y="480241"/>
                  <a:pt x="1324587" y="426487"/>
                  <a:pt x="1309550" y="374031"/>
                </a:cubicBezTo>
                <a:cubicBezTo>
                  <a:pt x="1277632" y="264242"/>
                  <a:pt x="1244842" y="151584"/>
                  <a:pt x="1193673" y="49533"/>
                </a:cubicBezTo>
                <a:lnTo>
                  <a:pt x="1164391" y="0"/>
                </a:lnTo>
                <a:lnTo>
                  <a:pt x="1200666" y="0"/>
                </a:lnTo>
                <a:lnTo>
                  <a:pt x="1223408" y="38996"/>
                </a:lnTo>
                <a:cubicBezTo>
                  <a:pt x="1274817" y="142454"/>
                  <a:pt x="1307626" y="255236"/>
                  <a:pt x="1339635" y="365517"/>
                </a:cubicBezTo>
                <a:cubicBezTo>
                  <a:pt x="1354670" y="417965"/>
                  <a:pt x="1370587" y="471608"/>
                  <a:pt x="1387469" y="523079"/>
                </a:cubicBezTo>
                <a:cubicBezTo>
                  <a:pt x="1407105" y="582792"/>
                  <a:pt x="1430659" y="641842"/>
                  <a:pt x="1452685" y="699806"/>
                </a:cubicBezTo>
                <a:lnTo>
                  <a:pt x="1492092" y="800424"/>
                </a:lnTo>
                <a:cubicBezTo>
                  <a:pt x="1484618" y="760762"/>
                  <a:pt x="1473155" y="705686"/>
                  <a:pt x="1455302" y="632913"/>
                </a:cubicBezTo>
                <a:cubicBezTo>
                  <a:pt x="1413478" y="460985"/>
                  <a:pt x="1347194" y="188426"/>
                  <a:pt x="1222336" y="9480"/>
                </a:cubicBezTo>
                <a:lnTo>
                  <a:pt x="1214634" y="0"/>
                </a:lnTo>
                <a:lnTo>
                  <a:pt x="1289827" y="0"/>
                </a:lnTo>
                <a:lnTo>
                  <a:pt x="1321076" y="59722"/>
                </a:lnTo>
                <a:cubicBezTo>
                  <a:pt x="1409905" y="250193"/>
                  <a:pt x="1460341" y="480374"/>
                  <a:pt x="1512579" y="626441"/>
                </a:cubicBezTo>
                <a:cubicBezTo>
                  <a:pt x="1573756" y="799163"/>
                  <a:pt x="1605359" y="928641"/>
                  <a:pt x="1506076" y="1089289"/>
                </a:cubicBezTo>
                <a:cubicBezTo>
                  <a:pt x="1497659" y="1102817"/>
                  <a:pt x="1489109" y="1088176"/>
                  <a:pt x="1486346" y="1079919"/>
                </a:cubicBezTo>
                <a:cubicBezTo>
                  <a:pt x="1364522" y="729689"/>
                  <a:pt x="1192335" y="398839"/>
                  <a:pt x="1070511" y="48609"/>
                </a:cubicBezTo>
                <a:close/>
                <a:moveTo>
                  <a:pt x="43151" y="0"/>
                </a:moveTo>
                <a:lnTo>
                  <a:pt x="95283" y="0"/>
                </a:lnTo>
                <a:lnTo>
                  <a:pt x="300708" y="154571"/>
                </a:lnTo>
                <a:cubicBezTo>
                  <a:pt x="379729" y="218614"/>
                  <a:pt x="456466" y="285481"/>
                  <a:pt x="530414" y="354673"/>
                </a:cubicBezTo>
                <a:cubicBezTo>
                  <a:pt x="466701" y="288424"/>
                  <a:pt x="401285" y="223977"/>
                  <a:pt x="333785" y="161564"/>
                </a:cubicBezTo>
                <a:lnTo>
                  <a:pt x="147005" y="0"/>
                </a:lnTo>
                <a:lnTo>
                  <a:pt x="272509" y="0"/>
                </a:lnTo>
                <a:lnTo>
                  <a:pt x="326276" y="45847"/>
                </a:lnTo>
                <a:cubicBezTo>
                  <a:pt x="505803" y="208268"/>
                  <a:pt x="670600" y="385490"/>
                  <a:pt x="823759" y="574145"/>
                </a:cubicBezTo>
                <a:cubicBezTo>
                  <a:pt x="833168" y="585952"/>
                  <a:pt x="831522" y="674146"/>
                  <a:pt x="811254" y="665546"/>
                </a:cubicBezTo>
                <a:cubicBezTo>
                  <a:pt x="575890" y="564984"/>
                  <a:pt x="364063" y="406029"/>
                  <a:pt x="154042" y="261522"/>
                </a:cubicBezTo>
                <a:cubicBezTo>
                  <a:pt x="104946" y="227663"/>
                  <a:pt x="58037" y="193597"/>
                  <a:pt x="13550" y="158423"/>
                </a:cubicBezTo>
                <a:lnTo>
                  <a:pt x="0" y="146618"/>
                </a:lnTo>
                <a:lnTo>
                  <a:pt x="0" y="59161"/>
                </a:lnTo>
                <a:lnTo>
                  <a:pt x="45427" y="101078"/>
                </a:lnTo>
                <a:cubicBezTo>
                  <a:pt x="223783" y="254949"/>
                  <a:pt x="433006" y="385896"/>
                  <a:pt x="630103" y="485885"/>
                </a:cubicBezTo>
                <a:cubicBezTo>
                  <a:pt x="595938" y="458865"/>
                  <a:pt x="563284" y="428899"/>
                  <a:pt x="532040" y="399359"/>
                </a:cubicBezTo>
                <a:lnTo>
                  <a:pt x="517618" y="385726"/>
                </a:lnTo>
                <a:cubicBezTo>
                  <a:pt x="442853" y="315667"/>
                  <a:pt x="365106" y="247799"/>
                  <a:pt x="285074" y="182755"/>
                </a:cubicBez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useBgFill="1">
        <p:nvSpPr>
          <p:cNvPr id="16" name="Rectangle 15">
            <a:extLst>
              <a:ext uri="{FF2B5EF4-FFF2-40B4-BE49-F238E27FC236}">
                <a16:creationId xmlns:a16="http://schemas.microsoft.com/office/drawing/2014/main" id="{A20AF199-99C2-4569-9CAF-24514AE5E8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28800" y="990600"/>
            <a:ext cx="10363200" cy="4876800"/>
          </a:xfrm>
          <a:prstGeom prst="rect">
            <a:avLst/>
          </a:prstGeom>
          <a:ln w="12700" cap="flat" cmpd="sng" algn="ctr">
            <a:noFill/>
            <a:prstDash val="solid"/>
            <a:miter lim="800000"/>
          </a:ln>
          <a:effectLst>
            <a:outerShdw blurRad="317500" algn="ctr" rotWithShape="0">
              <a:schemeClr val="tx1">
                <a:alpha val="25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2" name="Título 1">
            <a:extLst>
              <a:ext uri="{FF2B5EF4-FFF2-40B4-BE49-F238E27FC236}">
                <a16:creationId xmlns:a16="http://schemas.microsoft.com/office/drawing/2014/main" id="{CA839E17-B37B-4ECA-B603-0D63CB01B3A0}"/>
              </a:ext>
            </a:extLst>
          </p:cNvPr>
          <p:cNvSpPr>
            <a:spLocks noGrp="1"/>
          </p:cNvSpPr>
          <p:nvPr>
            <p:ph type="title"/>
          </p:nvPr>
        </p:nvSpPr>
        <p:spPr>
          <a:xfrm>
            <a:off x="107301" y="1525554"/>
            <a:ext cx="4359595" cy="3806889"/>
          </a:xfrm>
        </p:spPr>
        <p:style>
          <a:lnRef idx="2">
            <a:schemeClr val="accent1"/>
          </a:lnRef>
          <a:fillRef idx="1">
            <a:schemeClr val="lt1"/>
          </a:fillRef>
          <a:effectRef idx="0">
            <a:schemeClr val="accent1"/>
          </a:effectRef>
          <a:fontRef idx="minor">
            <a:schemeClr val="dk1"/>
          </a:fontRef>
        </p:style>
        <p:txBody>
          <a:bodyPr vert="horz" lIns="91440" tIns="45720" rIns="91440" bIns="45720" rtlCol="0" anchor="t">
            <a:normAutofit/>
          </a:bodyPr>
          <a:lstStyle/>
          <a:p>
            <a:pPr algn="ctr"/>
            <a:br>
              <a:rPr lang="en-US" sz="8000" kern="1200" dirty="0">
                <a:solidFill>
                  <a:schemeClr val="tx1"/>
                </a:solidFill>
                <a:latin typeface="Modern Love" panose="04090805081005020601" pitchFamily="82" charset="0"/>
              </a:rPr>
            </a:br>
            <a:r>
              <a:rPr lang="en-US" sz="8000" kern="1200" dirty="0">
                <a:solidFill>
                  <a:schemeClr val="tx1"/>
                </a:solidFill>
                <a:latin typeface="Modern Love" panose="04090805081005020601" pitchFamily="82" charset="0"/>
              </a:rPr>
              <a:t>Espejo </a:t>
            </a:r>
            <a:r>
              <a:rPr lang="es-CL" sz="8000" kern="1200" dirty="0">
                <a:solidFill>
                  <a:schemeClr val="tx1"/>
                </a:solidFill>
                <a:latin typeface="Modern Love" panose="04090805081005020601" pitchFamily="82" charset="0"/>
              </a:rPr>
              <a:t>convexo</a:t>
            </a:r>
          </a:p>
        </p:txBody>
      </p:sp>
      <p:pic>
        <p:nvPicPr>
          <p:cNvPr id="5" name="Imagen 4">
            <a:extLst>
              <a:ext uri="{FF2B5EF4-FFF2-40B4-BE49-F238E27FC236}">
                <a16:creationId xmlns:a16="http://schemas.microsoft.com/office/drawing/2014/main" id="{B9E60731-9B41-4CFA-88E1-CAB3678B7C94}"/>
              </a:ext>
            </a:extLst>
          </p:cNvPr>
          <p:cNvPicPr>
            <a:picLocks noChangeAspect="1"/>
          </p:cNvPicPr>
          <p:nvPr/>
        </p:nvPicPr>
        <p:blipFill>
          <a:blip r:embed="rId2"/>
          <a:stretch>
            <a:fillRect/>
          </a:stretch>
        </p:blipFill>
        <p:spPr>
          <a:xfrm>
            <a:off x="5271796" y="1813179"/>
            <a:ext cx="5753903" cy="3791479"/>
          </a:xfrm>
          <a:prstGeom prst="rect">
            <a:avLst/>
          </a:prstGeom>
        </p:spPr>
      </p:pic>
      <mc:AlternateContent xmlns:mc="http://schemas.openxmlformats.org/markup-compatibility/2006" xmlns:p14="http://schemas.microsoft.com/office/powerpoint/2010/main">
        <mc:Choice Requires="p14">
          <p:contentPart p14:bwMode="auto" r:id="rId3">
            <p14:nvContentPartPr>
              <p14:cNvPr id="3" name="Entrada de lápiz 2">
                <a:extLst>
                  <a:ext uri="{FF2B5EF4-FFF2-40B4-BE49-F238E27FC236}">
                    <a16:creationId xmlns:a16="http://schemas.microsoft.com/office/drawing/2014/main" id="{6FA8E7B6-54C1-44AF-8DD2-4820A31AC631}"/>
                  </a:ext>
                </a:extLst>
              </p14:cNvPr>
              <p14:cNvContentPartPr/>
              <p14:nvPr/>
            </p14:nvContentPartPr>
            <p14:xfrm>
              <a:off x="8596966" y="1670474"/>
              <a:ext cx="360" cy="19440"/>
            </p14:xfrm>
          </p:contentPart>
        </mc:Choice>
        <mc:Fallback xmlns="">
          <p:pic>
            <p:nvPicPr>
              <p:cNvPr id="3" name="Entrada de lápiz 2">
                <a:extLst>
                  <a:ext uri="{FF2B5EF4-FFF2-40B4-BE49-F238E27FC236}">
                    <a16:creationId xmlns:a16="http://schemas.microsoft.com/office/drawing/2014/main" id="{6FA8E7B6-54C1-44AF-8DD2-4820A31AC631}"/>
                  </a:ext>
                </a:extLst>
              </p:cNvPr>
              <p:cNvPicPr/>
              <p:nvPr/>
            </p:nvPicPr>
            <p:blipFill>
              <a:blip r:embed="rId4"/>
              <a:stretch>
                <a:fillRect/>
              </a:stretch>
            </p:blipFill>
            <p:spPr>
              <a:xfrm>
                <a:off x="8592646" y="1666154"/>
                <a:ext cx="9000" cy="28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Entrada de lápiz 3">
                <a:extLst>
                  <a:ext uri="{FF2B5EF4-FFF2-40B4-BE49-F238E27FC236}">
                    <a16:creationId xmlns:a16="http://schemas.microsoft.com/office/drawing/2014/main" id="{12F304F1-32EA-40BC-8061-5D6132BAF26C}"/>
                  </a:ext>
                </a:extLst>
              </p14:cNvPr>
              <p14:cNvContentPartPr/>
              <p14:nvPr/>
            </p14:nvContentPartPr>
            <p14:xfrm>
              <a:off x="7887046" y="209234"/>
              <a:ext cx="494640" cy="238680"/>
            </p14:xfrm>
          </p:contentPart>
        </mc:Choice>
        <mc:Fallback xmlns="">
          <p:pic>
            <p:nvPicPr>
              <p:cNvPr id="4" name="Entrada de lápiz 3">
                <a:extLst>
                  <a:ext uri="{FF2B5EF4-FFF2-40B4-BE49-F238E27FC236}">
                    <a16:creationId xmlns:a16="http://schemas.microsoft.com/office/drawing/2014/main" id="{12F304F1-32EA-40BC-8061-5D6132BAF26C}"/>
                  </a:ext>
                </a:extLst>
              </p:cNvPr>
              <p:cNvPicPr/>
              <p:nvPr/>
            </p:nvPicPr>
            <p:blipFill>
              <a:blip r:embed="rId6"/>
              <a:stretch>
                <a:fillRect/>
              </a:stretch>
            </p:blipFill>
            <p:spPr>
              <a:xfrm>
                <a:off x="7882726" y="204914"/>
                <a:ext cx="503280" cy="247320"/>
              </a:xfrm>
              <a:prstGeom prst="rect">
                <a:avLst/>
              </a:prstGeom>
            </p:spPr>
          </p:pic>
        </mc:Fallback>
      </mc:AlternateContent>
      <p:grpSp>
        <p:nvGrpSpPr>
          <p:cNvPr id="22" name="Grupo 21">
            <a:extLst>
              <a:ext uri="{FF2B5EF4-FFF2-40B4-BE49-F238E27FC236}">
                <a16:creationId xmlns:a16="http://schemas.microsoft.com/office/drawing/2014/main" id="{18440166-B1CB-4C96-BF71-E485DC8147AF}"/>
              </a:ext>
            </a:extLst>
          </p:cNvPr>
          <p:cNvGrpSpPr/>
          <p:nvPr/>
        </p:nvGrpSpPr>
        <p:grpSpPr>
          <a:xfrm>
            <a:off x="8635486" y="10874"/>
            <a:ext cx="3096720" cy="409680"/>
            <a:chOff x="8635486" y="10874"/>
            <a:chExt cx="3096720" cy="409680"/>
          </a:xfrm>
        </p:grpSpPr>
        <mc:AlternateContent xmlns:mc="http://schemas.openxmlformats.org/markup-compatibility/2006" xmlns:p14="http://schemas.microsoft.com/office/powerpoint/2010/main">
          <mc:Choice Requires="p14">
            <p:contentPart p14:bwMode="auto" r:id="rId7">
              <p14:nvContentPartPr>
                <p14:cNvPr id="6" name="Entrada de lápiz 5">
                  <a:extLst>
                    <a:ext uri="{FF2B5EF4-FFF2-40B4-BE49-F238E27FC236}">
                      <a16:creationId xmlns:a16="http://schemas.microsoft.com/office/drawing/2014/main" id="{B7703ED4-749E-425D-8CFF-76F6A1F8E2D0}"/>
                    </a:ext>
                  </a:extLst>
                </p14:cNvPr>
                <p14:cNvContentPartPr/>
                <p14:nvPr/>
              </p14:nvContentPartPr>
              <p14:xfrm>
                <a:off x="8635486" y="10874"/>
                <a:ext cx="389520" cy="409680"/>
              </p14:xfrm>
            </p:contentPart>
          </mc:Choice>
          <mc:Fallback xmlns="">
            <p:pic>
              <p:nvPicPr>
                <p:cNvPr id="6" name="Entrada de lápiz 5">
                  <a:extLst>
                    <a:ext uri="{FF2B5EF4-FFF2-40B4-BE49-F238E27FC236}">
                      <a16:creationId xmlns:a16="http://schemas.microsoft.com/office/drawing/2014/main" id="{B7703ED4-749E-425D-8CFF-76F6A1F8E2D0}"/>
                    </a:ext>
                  </a:extLst>
                </p:cNvPr>
                <p:cNvPicPr/>
                <p:nvPr/>
              </p:nvPicPr>
              <p:blipFill>
                <a:blip r:embed="rId8"/>
                <a:stretch>
                  <a:fillRect/>
                </a:stretch>
              </p:blipFill>
              <p:spPr>
                <a:xfrm>
                  <a:off x="8631166" y="6554"/>
                  <a:ext cx="398160" cy="4183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Entrada de lápiz 6">
                  <a:extLst>
                    <a:ext uri="{FF2B5EF4-FFF2-40B4-BE49-F238E27FC236}">
                      <a16:creationId xmlns:a16="http://schemas.microsoft.com/office/drawing/2014/main" id="{1FF15641-C2B5-4E2E-B0F7-5F6130EE3002}"/>
                    </a:ext>
                  </a:extLst>
                </p14:cNvPr>
                <p14:cNvContentPartPr/>
                <p14:nvPr/>
              </p14:nvContentPartPr>
              <p14:xfrm>
                <a:off x="8996206" y="190874"/>
                <a:ext cx="422640" cy="144720"/>
              </p14:xfrm>
            </p:contentPart>
          </mc:Choice>
          <mc:Fallback xmlns="">
            <p:pic>
              <p:nvPicPr>
                <p:cNvPr id="7" name="Entrada de lápiz 6">
                  <a:extLst>
                    <a:ext uri="{FF2B5EF4-FFF2-40B4-BE49-F238E27FC236}">
                      <a16:creationId xmlns:a16="http://schemas.microsoft.com/office/drawing/2014/main" id="{1FF15641-C2B5-4E2E-B0F7-5F6130EE3002}"/>
                    </a:ext>
                  </a:extLst>
                </p:cNvPr>
                <p:cNvPicPr/>
                <p:nvPr/>
              </p:nvPicPr>
              <p:blipFill>
                <a:blip r:embed="rId10"/>
                <a:stretch>
                  <a:fillRect/>
                </a:stretch>
              </p:blipFill>
              <p:spPr>
                <a:xfrm>
                  <a:off x="8991886" y="186554"/>
                  <a:ext cx="431280" cy="15336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 name="Entrada de lápiz 8">
                  <a:extLst>
                    <a:ext uri="{FF2B5EF4-FFF2-40B4-BE49-F238E27FC236}">
                      <a16:creationId xmlns:a16="http://schemas.microsoft.com/office/drawing/2014/main" id="{93C529E4-4A2E-4044-A76E-332623CD59EE}"/>
                    </a:ext>
                  </a:extLst>
                </p14:cNvPr>
                <p14:cNvContentPartPr/>
                <p14:nvPr/>
              </p14:nvContentPartPr>
              <p14:xfrm>
                <a:off x="9446566" y="186554"/>
                <a:ext cx="109440" cy="138960"/>
              </p14:xfrm>
            </p:contentPart>
          </mc:Choice>
          <mc:Fallback xmlns="">
            <p:pic>
              <p:nvPicPr>
                <p:cNvPr id="9" name="Entrada de lápiz 8">
                  <a:extLst>
                    <a:ext uri="{FF2B5EF4-FFF2-40B4-BE49-F238E27FC236}">
                      <a16:creationId xmlns:a16="http://schemas.microsoft.com/office/drawing/2014/main" id="{93C529E4-4A2E-4044-A76E-332623CD59EE}"/>
                    </a:ext>
                  </a:extLst>
                </p:cNvPr>
                <p:cNvPicPr/>
                <p:nvPr/>
              </p:nvPicPr>
              <p:blipFill>
                <a:blip r:embed="rId12"/>
                <a:stretch>
                  <a:fillRect/>
                </a:stretch>
              </p:blipFill>
              <p:spPr>
                <a:xfrm>
                  <a:off x="9442246" y="182234"/>
                  <a:ext cx="118080" cy="1476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3" name="Entrada de lápiz 12">
                  <a:extLst>
                    <a:ext uri="{FF2B5EF4-FFF2-40B4-BE49-F238E27FC236}">
                      <a16:creationId xmlns:a16="http://schemas.microsoft.com/office/drawing/2014/main" id="{64DC1060-C239-4D05-9DE6-8B9D94A8B734}"/>
                    </a:ext>
                  </a:extLst>
                </p14:cNvPr>
                <p14:cNvContentPartPr/>
                <p14:nvPr/>
              </p14:nvContentPartPr>
              <p14:xfrm>
                <a:off x="9597046" y="146594"/>
                <a:ext cx="353880" cy="237600"/>
              </p14:xfrm>
            </p:contentPart>
          </mc:Choice>
          <mc:Fallback xmlns="">
            <p:pic>
              <p:nvPicPr>
                <p:cNvPr id="13" name="Entrada de lápiz 12">
                  <a:extLst>
                    <a:ext uri="{FF2B5EF4-FFF2-40B4-BE49-F238E27FC236}">
                      <a16:creationId xmlns:a16="http://schemas.microsoft.com/office/drawing/2014/main" id="{64DC1060-C239-4D05-9DE6-8B9D94A8B734}"/>
                    </a:ext>
                  </a:extLst>
                </p:cNvPr>
                <p:cNvPicPr/>
                <p:nvPr/>
              </p:nvPicPr>
              <p:blipFill>
                <a:blip r:embed="rId14"/>
                <a:stretch>
                  <a:fillRect/>
                </a:stretch>
              </p:blipFill>
              <p:spPr>
                <a:xfrm>
                  <a:off x="9592726" y="142274"/>
                  <a:ext cx="362520" cy="246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5" name="Entrada de lápiz 14">
                  <a:extLst>
                    <a:ext uri="{FF2B5EF4-FFF2-40B4-BE49-F238E27FC236}">
                      <a16:creationId xmlns:a16="http://schemas.microsoft.com/office/drawing/2014/main" id="{B5E30C6A-6F45-482A-912F-6D3836301DB6}"/>
                    </a:ext>
                  </a:extLst>
                </p14:cNvPr>
                <p14:cNvContentPartPr/>
                <p14:nvPr/>
              </p14:nvContentPartPr>
              <p14:xfrm>
                <a:off x="10267726" y="94034"/>
                <a:ext cx="22680" cy="295560"/>
              </p14:xfrm>
            </p:contentPart>
          </mc:Choice>
          <mc:Fallback xmlns="">
            <p:pic>
              <p:nvPicPr>
                <p:cNvPr id="15" name="Entrada de lápiz 14">
                  <a:extLst>
                    <a:ext uri="{FF2B5EF4-FFF2-40B4-BE49-F238E27FC236}">
                      <a16:creationId xmlns:a16="http://schemas.microsoft.com/office/drawing/2014/main" id="{B5E30C6A-6F45-482A-912F-6D3836301DB6}"/>
                    </a:ext>
                  </a:extLst>
                </p:cNvPr>
                <p:cNvPicPr/>
                <p:nvPr/>
              </p:nvPicPr>
              <p:blipFill>
                <a:blip r:embed="rId16"/>
                <a:stretch>
                  <a:fillRect/>
                </a:stretch>
              </p:blipFill>
              <p:spPr>
                <a:xfrm>
                  <a:off x="10263406" y="89714"/>
                  <a:ext cx="31320" cy="3042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7" name="Entrada de lápiz 16">
                  <a:extLst>
                    <a:ext uri="{FF2B5EF4-FFF2-40B4-BE49-F238E27FC236}">
                      <a16:creationId xmlns:a16="http://schemas.microsoft.com/office/drawing/2014/main" id="{6AED17CC-AA06-4898-BAA6-D2494E82645C}"/>
                    </a:ext>
                  </a:extLst>
                </p14:cNvPr>
                <p14:cNvContentPartPr/>
                <p14:nvPr/>
              </p14:nvContentPartPr>
              <p14:xfrm>
                <a:off x="10141726" y="167834"/>
                <a:ext cx="368640" cy="31680"/>
              </p14:xfrm>
            </p:contentPart>
          </mc:Choice>
          <mc:Fallback xmlns="">
            <p:pic>
              <p:nvPicPr>
                <p:cNvPr id="17" name="Entrada de lápiz 16">
                  <a:extLst>
                    <a:ext uri="{FF2B5EF4-FFF2-40B4-BE49-F238E27FC236}">
                      <a16:creationId xmlns:a16="http://schemas.microsoft.com/office/drawing/2014/main" id="{6AED17CC-AA06-4898-BAA6-D2494E82645C}"/>
                    </a:ext>
                  </a:extLst>
                </p:cNvPr>
                <p:cNvPicPr/>
                <p:nvPr/>
              </p:nvPicPr>
              <p:blipFill>
                <a:blip r:embed="rId18"/>
                <a:stretch>
                  <a:fillRect/>
                </a:stretch>
              </p:blipFill>
              <p:spPr>
                <a:xfrm>
                  <a:off x="10137406" y="163514"/>
                  <a:ext cx="377280" cy="40320"/>
                </a:xfrm>
                <a:prstGeom prst="rect">
                  <a:avLst/>
                </a:prstGeom>
              </p:spPr>
            </p:pic>
          </mc:Fallback>
        </mc:AlternateContent>
        <mc:AlternateContent xmlns:mc="http://schemas.openxmlformats.org/markup-compatibility/2006" xmlns:p14="http://schemas.microsoft.com/office/powerpoint/2010/main">
          <mc:Choice Requires="p14">
            <p:contentPart p14:bwMode="auto" r:id="rId19">
              <p14:nvContentPartPr>
                <p14:cNvPr id="18" name="Entrada de lápiz 17">
                  <a:extLst>
                    <a:ext uri="{FF2B5EF4-FFF2-40B4-BE49-F238E27FC236}">
                      <a16:creationId xmlns:a16="http://schemas.microsoft.com/office/drawing/2014/main" id="{926DD0CB-5777-41EC-8E30-EFBF2FA25723}"/>
                    </a:ext>
                  </a:extLst>
                </p14:cNvPr>
                <p14:cNvContentPartPr/>
                <p14:nvPr/>
              </p14:nvContentPartPr>
              <p14:xfrm>
                <a:off x="10436206" y="181874"/>
                <a:ext cx="622800" cy="174600"/>
              </p14:xfrm>
            </p:contentPart>
          </mc:Choice>
          <mc:Fallback xmlns="">
            <p:pic>
              <p:nvPicPr>
                <p:cNvPr id="18" name="Entrada de lápiz 17">
                  <a:extLst>
                    <a:ext uri="{FF2B5EF4-FFF2-40B4-BE49-F238E27FC236}">
                      <a16:creationId xmlns:a16="http://schemas.microsoft.com/office/drawing/2014/main" id="{926DD0CB-5777-41EC-8E30-EFBF2FA25723}"/>
                    </a:ext>
                  </a:extLst>
                </p:cNvPr>
                <p:cNvPicPr/>
                <p:nvPr/>
              </p:nvPicPr>
              <p:blipFill>
                <a:blip r:embed="rId20"/>
                <a:stretch>
                  <a:fillRect/>
                </a:stretch>
              </p:blipFill>
              <p:spPr>
                <a:xfrm>
                  <a:off x="10431886" y="177554"/>
                  <a:ext cx="631440" cy="1832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19" name="Entrada de lápiz 18">
                  <a:extLst>
                    <a:ext uri="{FF2B5EF4-FFF2-40B4-BE49-F238E27FC236}">
                      <a16:creationId xmlns:a16="http://schemas.microsoft.com/office/drawing/2014/main" id="{87C51993-8317-43F0-96C4-6336158E3DCB}"/>
                    </a:ext>
                  </a:extLst>
                </p14:cNvPr>
                <p14:cNvContentPartPr/>
                <p14:nvPr/>
              </p14:nvContentPartPr>
              <p14:xfrm>
                <a:off x="11088166" y="149474"/>
                <a:ext cx="380160" cy="141840"/>
              </p14:xfrm>
            </p:contentPart>
          </mc:Choice>
          <mc:Fallback xmlns="">
            <p:pic>
              <p:nvPicPr>
                <p:cNvPr id="19" name="Entrada de lápiz 18">
                  <a:extLst>
                    <a:ext uri="{FF2B5EF4-FFF2-40B4-BE49-F238E27FC236}">
                      <a16:creationId xmlns:a16="http://schemas.microsoft.com/office/drawing/2014/main" id="{87C51993-8317-43F0-96C4-6336158E3DCB}"/>
                    </a:ext>
                  </a:extLst>
                </p:cNvPr>
                <p:cNvPicPr/>
                <p:nvPr/>
              </p:nvPicPr>
              <p:blipFill>
                <a:blip r:embed="rId22"/>
                <a:stretch>
                  <a:fillRect/>
                </a:stretch>
              </p:blipFill>
              <p:spPr>
                <a:xfrm>
                  <a:off x="11083846" y="145154"/>
                  <a:ext cx="38880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Entrada de lápiz 19">
                  <a:extLst>
                    <a:ext uri="{FF2B5EF4-FFF2-40B4-BE49-F238E27FC236}">
                      <a16:creationId xmlns:a16="http://schemas.microsoft.com/office/drawing/2014/main" id="{2EA858A3-59D1-4A87-A7BB-6660FAB6F850}"/>
                    </a:ext>
                  </a:extLst>
                </p14:cNvPr>
                <p14:cNvContentPartPr/>
                <p14:nvPr/>
              </p14:nvContentPartPr>
              <p14:xfrm>
                <a:off x="11549326" y="113834"/>
                <a:ext cx="182880" cy="140040"/>
              </p14:xfrm>
            </p:contentPart>
          </mc:Choice>
          <mc:Fallback xmlns="">
            <p:pic>
              <p:nvPicPr>
                <p:cNvPr id="20" name="Entrada de lápiz 19">
                  <a:extLst>
                    <a:ext uri="{FF2B5EF4-FFF2-40B4-BE49-F238E27FC236}">
                      <a16:creationId xmlns:a16="http://schemas.microsoft.com/office/drawing/2014/main" id="{2EA858A3-59D1-4A87-A7BB-6660FAB6F850}"/>
                    </a:ext>
                  </a:extLst>
                </p:cNvPr>
                <p:cNvPicPr/>
                <p:nvPr/>
              </p:nvPicPr>
              <p:blipFill>
                <a:blip r:embed="rId24"/>
                <a:stretch>
                  <a:fillRect/>
                </a:stretch>
              </p:blipFill>
              <p:spPr>
                <a:xfrm>
                  <a:off x="11545006" y="109514"/>
                  <a:ext cx="191520" cy="14868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1" name="Entrada de lápiz 20">
                  <a:extLst>
                    <a:ext uri="{FF2B5EF4-FFF2-40B4-BE49-F238E27FC236}">
                      <a16:creationId xmlns:a16="http://schemas.microsoft.com/office/drawing/2014/main" id="{EA309BC3-314F-4B2E-A77B-0AFBC950C4CA}"/>
                    </a:ext>
                  </a:extLst>
                </p14:cNvPr>
                <p14:cNvContentPartPr/>
                <p14:nvPr/>
              </p14:nvContentPartPr>
              <p14:xfrm>
                <a:off x="11221006" y="72434"/>
                <a:ext cx="317160" cy="12240"/>
              </p14:xfrm>
            </p:contentPart>
          </mc:Choice>
          <mc:Fallback xmlns="">
            <p:pic>
              <p:nvPicPr>
                <p:cNvPr id="21" name="Entrada de lápiz 20">
                  <a:extLst>
                    <a:ext uri="{FF2B5EF4-FFF2-40B4-BE49-F238E27FC236}">
                      <a16:creationId xmlns:a16="http://schemas.microsoft.com/office/drawing/2014/main" id="{EA309BC3-314F-4B2E-A77B-0AFBC950C4CA}"/>
                    </a:ext>
                  </a:extLst>
                </p:cNvPr>
                <p:cNvPicPr/>
                <p:nvPr/>
              </p:nvPicPr>
              <p:blipFill>
                <a:blip r:embed="rId26"/>
                <a:stretch>
                  <a:fillRect/>
                </a:stretch>
              </p:blipFill>
              <p:spPr>
                <a:xfrm>
                  <a:off x="11216686" y="68114"/>
                  <a:ext cx="325800" cy="20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3" name="Entrada de lápiz 22">
                <a:extLst>
                  <a:ext uri="{FF2B5EF4-FFF2-40B4-BE49-F238E27FC236}">
                    <a16:creationId xmlns:a16="http://schemas.microsoft.com/office/drawing/2014/main" id="{5D55EBED-698B-4098-A6B1-C18C86D571AB}"/>
                  </a:ext>
                </a:extLst>
              </p14:cNvPr>
              <p14:cNvContentPartPr/>
              <p14:nvPr/>
            </p14:nvContentPartPr>
            <p14:xfrm>
              <a:off x="7966246" y="650594"/>
              <a:ext cx="432360" cy="156240"/>
            </p14:xfrm>
          </p:contentPart>
        </mc:Choice>
        <mc:Fallback xmlns="">
          <p:pic>
            <p:nvPicPr>
              <p:cNvPr id="23" name="Entrada de lápiz 22">
                <a:extLst>
                  <a:ext uri="{FF2B5EF4-FFF2-40B4-BE49-F238E27FC236}">
                    <a16:creationId xmlns:a16="http://schemas.microsoft.com/office/drawing/2014/main" id="{5D55EBED-698B-4098-A6B1-C18C86D571AB}"/>
                  </a:ext>
                </a:extLst>
              </p:cNvPr>
              <p:cNvPicPr/>
              <p:nvPr/>
            </p:nvPicPr>
            <p:blipFill>
              <a:blip r:embed="rId28"/>
              <a:stretch>
                <a:fillRect/>
              </a:stretch>
            </p:blipFill>
            <p:spPr>
              <a:xfrm>
                <a:off x="7961926" y="646274"/>
                <a:ext cx="441000" cy="164880"/>
              </a:xfrm>
              <a:prstGeom prst="rect">
                <a:avLst/>
              </a:prstGeom>
            </p:spPr>
          </p:pic>
        </mc:Fallback>
      </mc:AlternateContent>
      <p:grpSp>
        <p:nvGrpSpPr>
          <p:cNvPr id="33" name="Grupo 32">
            <a:extLst>
              <a:ext uri="{FF2B5EF4-FFF2-40B4-BE49-F238E27FC236}">
                <a16:creationId xmlns:a16="http://schemas.microsoft.com/office/drawing/2014/main" id="{BDCF6C89-1271-48BB-A558-3F4AB5B51227}"/>
              </a:ext>
            </a:extLst>
          </p:cNvPr>
          <p:cNvGrpSpPr/>
          <p:nvPr/>
        </p:nvGrpSpPr>
        <p:grpSpPr>
          <a:xfrm>
            <a:off x="8689486" y="483554"/>
            <a:ext cx="1253520" cy="356400"/>
            <a:chOff x="8689486" y="483554"/>
            <a:chExt cx="1253520" cy="356400"/>
          </a:xfrm>
        </p:grpSpPr>
        <mc:AlternateContent xmlns:mc="http://schemas.openxmlformats.org/markup-compatibility/2006" xmlns:p14="http://schemas.microsoft.com/office/powerpoint/2010/main">
          <mc:Choice Requires="p14">
            <p:contentPart p14:bwMode="auto" r:id="rId29">
              <p14:nvContentPartPr>
                <p14:cNvPr id="24" name="Entrada de lápiz 23">
                  <a:extLst>
                    <a:ext uri="{FF2B5EF4-FFF2-40B4-BE49-F238E27FC236}">
                      <a16:creationId xmlns:a16="http://schemas.microsoft.com/office/drawing/2014/main" id="{CD3052D2-F3B3-466A-BF77-3FCABA0A9AC2}"/>
                    </a:ext>
                  </a:extLst>
                </p14:cNvPr>
                <p14:cNvContentPartPr/>
                <p14:nvPr/>
              </p14:nvContentPartPr>
              <p14:xfrm>
                <a:off x="8689486" y="581114"/>
                <a:ext cx="248760" cy="234360"/>
              </p14:xfrm>
            </p:contentPart>
          </mc:Choice>
          <mc:Fallback xmlns="">
            <p:pic>
              <p:nvPicPr>
                <p:cNvPr id="24" name="Entrada de lápiz 23">
                  <a:extLst>
                    <a:ext uri="{FF2B5EF4-FFF2-40B4-BE49-F238E27FC236}">
                      <a16:creationId xmlns:a16="http://schemas.microsoft.com/office/drawing/2014/main" id="{CD3052D2-F3B3-466A-BF77-3FCABA0A9AC2}"/>
                    </a:ext>
                  </a:extLst>
                </p:cNvPr>
                <p:cNvPicPr/>
                <p:nvPr/>
              </p:nvPicPr>
              <p:blipFill>
                <a:blip r:embed="rId30"/>
                <a:stretch>
                  <a:fillRect/>
                </a:stretch>
              </p:blipFill>
              <p:spPr>
                <a:xfrm>
                  <a:off x="8685166" y="576794"/>
                  <a:ext cx="257400" cy="24300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25" name="Entrada de lápiz 24">
                  <a:extLst>
                    <a:ext uri="{FF2B5EF4-FFF2-40B4-BE49-F238E27FC236}">
                      <a16:creationId xmlns:a16="http://schemas.microsoft.com/office/drawing/2014/main" id="{4D47C851-CEC3-4F82-B75D-0C370D811081}"/>
                    </a:ext>
                  </a:extLst>
                </p14:cNvPr>
                <p14:cNvContentPartPr/>
                <p14:nvPr/>
              </p14:nvContentPartPr>
              <p14:xfrm>
                <a:off x="9007006" y="714314"/>
                <a:ext cx="360" cy="125640"/>
              </p14:xfrm>
            </p:contentPart>
          </mc:Choice>
          <mc:Fallback xmlns="">
            <p:pic>
              <p:nvPicPr>
                <p:cNvPr id="25" name="Entrada de lápiz 24">
                  <a:extLst>
                    <a:ext uri="{FF2B5EF4-FFF2-40B4-BE49-F238E27FC236}">
                      <a16:creationId xmlns:a16="http://schemas.microsoft.com/office/drawing/2014/main" id="{4D47C851-CEC3-4F82-B75D-0C370D811081}"/>
                    </a:ext>
                  </a:extLst>
                </p:cNvPr>
                <p:cNvPicPr/>
                <p:nvPr/>
              </p:nvPicPr>
              <p:blipFill>
                <a:blip r:embed="rId32"/>
                <a:stretch>
                  <a:fillRect/>
                </a:stretch>
              </p:blipFill>
              <p:spPr>
                <a:xfrm>
                  <a:off x="9002686" y="709994"/>
                  <a:ext cx="9000" cy="134280"/>
                </a:xfrm>
                <a:prstGeom prst="rect">
                  <a:avLst/>
                </a:prstGeom>
              </p:spPr>
            </p:pic>
          </mc:Fallback>
        </mc:AlternateContent>
        <mc:AlternateContent xmlns:mc="http://schemas.openxmlformats.org/markup-compatibility/2006" xmlns:p14="http://schemas.microsoft.com/office/powerpoint/2010/main">
          <mc:Choice Requires="p14">
            <p:contentPart p14:bwMode="auto" r:id="rId33">
              <p14:nvContentPartPr>
                <p14:cNvPr id="26" name="Entrada de lápiz 25">
                  <a:extLst>
                    <a:ext uri="{FF2B5EF4-FFF2-40B4-BE49-F238E27FC236}">
                      <a16:creationId xmlns:a16="http://schemas.microsoft.com/office/drawing/2014/main" id="{35481EF3-D877-40AC-AF17-F53AB459DA05}"/>
                    </a:ext>
                  </a:extLst>
                </p14:cNvPr>
                <p14:cNvContentPartPr/>
                <p14:nvPr/>
              </p14:nvContentPartPr>
              <p14:xfrm>
                <a:off x="9017446" y="619994"/>
                <a:ext cx="10800" cy="360"/>
              </p14:xfrm>
            </p:contentPart>
          </mc:Choice>
          <mc:Fallback xmlns="">
            <p:pic>
              <p:nvPicPr>
                <p:cNvPr id="26" name="Entrada de lápiz 25">
                  <a:extLst>
                    <a:ext uri="{FF2B5EF4-FFF2-40B4-BE49-F238E27FC236}">
                      <a16:creationId xmlns:a16="http://schemas.microsoft.com/office/drawing/2014/main" id="{35481EF3-D877-40AC-AF17-F53AB459DA05}"/>
                    </a:ext>
                  </a:extLst>
                </p:cNvPr>
                <p:cNvPicPr/>
                <p:nvPr/>
              </p:nvPicPr>
              <p:blipFill>
                <a:blip r:embed="rId34"/>
                <a:stretch>
                  <a:fillRect/>
                </a:stretch>
              </p:blipFill>
              <p:spPr>
                <a:xfrm>
                  <a:off x="9013126" y="615674"/>
                  <a:ext cx="19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27" name="Entrada de lápiz 26">
                  <a:extLst>
                    <a:ext uri="{FF2B5EF4-FFF2-40B4-BE49-F238E27FC236}">
                      <a16:creationId xmlns:a16="http://schemas.microsoft.com/office/drawing/2014/main" id="{D54A3AA1-72FD-4329-B991-440580C439DF}"/>
                    </a:ext>
                  </a:extLst>
                </p14:cNvPr>
                <p14:cNvContentPartPr/>
                <p14:nvPr/>
              </p14:nvContentPartPr>
              <p14:xfrm>
                <a:off x="9092686" y="681554"/>
                <a:ext cx="142920" cy="106200"/>
              </p14:xfrm>
            </p:contentPart>
          </mc:Choice>
          <mc:Fallback xmlns="">
            <p:pic>
              <p:nvPicPr>
                <p:cNvPr id="27" name="Entrada de lápiz 26">
                  <a:extLst>
                    <a:ext uri="{FF2B5EF4-FFF2-40B4-BE49-F238E27FC236}">
                      <a16:creationId xmlns:a16="http://schemas.microsoft.com/office/drawing/2014/main" id="{D54A3AA1-72FD-4329-B991-440580C439DF}"/>
                    </a:ext>
                  </a:extLst>
                </p:cNvPr>
                <p:cNvPicPr/>
                <p:nvPr/>
              </p:nvPicPr>
              <p:blipFill>
                <a:blip r:embed="rId36"/>
                <a:stretch>
                  <a:fillRect/>
                </a:stretch>
              </p:blipFill>
              <p:spPr>
                <a:xfrm>
                  <a:off x="9088366" y="677234"/>
                  <a:ext cx="15156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37">
              <p14:nvContentPartPr>
                <p14:cNvPr id="28" name="Entrada de lápiz 27">
                  <a:extLst>
                    <a:ext uri="{FF2B5EF4-FFF2-40B4-BE49-F238E27FC236}">
                      <a16:creationId xmlns:a16="http://schemas.microsoft.com/office/drawing/2014/main" id="{FCD90A73-0D6F-4C89-BFE0-2BBD3DEBD240}"/>
                    </a:ext>
                  </a:extLst>
                </p14:cNvPr>
                <p14:cNvContentPartPr/>
                <p14:nvPr/>
              </p14:nvContentPartPr>
              <p14:xfrm>
                <a:off x="9343246" y="650954"/>
                <a:ext cx="360" cy="104760"/>
              </p14:xfrm>
            </p:contentPart>
          </mc:Choice>
          <mc:Fallback xmlns="">
            <p:pic>
              <p:nvPicPr>
                <p:cNvPr id="28" name="Entrada de lápiz 27">
                  <a:extLst>
                    <a:ext uri="{FF2B5EF4-FFF2-40B4-BE49-F238E27FC236}">
                      <a16:creationId xmlns:a16="http://schemas.microsoft.com/office/drawing/2014/main" id="{FCD90A73-0D6F-4C89-BFE0-2BBD3DEBD240}"/>
                    </a:ext>
                  </a:extLst>
                </p:cNvPr>
                <p:cNvPicPr/>
                <p:nvPr/>
              </p:nvPicPr>
              <p:blipFill>
                <a:blip r:embed="rId38"/>
                <a:stretch>
                  <a:fillRect/>
                </a:stretch>
              </p:blipFill>
              <p:spPr>
                <a:xfrm>
                  <a:off x="9338926" y="646634"/>
                  <a:ext cx="9000" cy="113400"/>
                </a:xfrm>
                <a:prstGeom prst="rect">
                  <a:avLst/>
                </a:prstGeom>
              </p:spPr>
            </p:pic>
          </mc:Fallback>
        </mc:AlternateContent>
        <mc:AlternateContent xmlns:mc="http://schemas.openxmlformats.org/markup-compatibility/2006" xmlns:p14="http://schemas.microsoft.com/office/powerpoint/2010/main">
          <mc:Choice Requires="p14">
            <p:contentPart p14:bwMode="auto" r:id="rId39">
              <p14:nvContentPartPr>
                <p14:cNvPr id="29" name="Entrada de lápiz 28">
                  <a:extLst>
                    <a:ext uri="{FF2B5EF4-FFF2-40B4-BE49-F238E27FC236}">
                      <a16:creationId xmlns:a16="http://schemas.microsoft.com/office/drawing/2014/main" id="{3358DCE4-926D-45A9-BF28-419872FFBB42}"/>
                    </a:ext>
                  </a:extLst>
                </p14:cNvPr>
                <p14:cNvContentPartPr/>
                <p14:nvPr/>
              </p14:nvContentPartPr>
              <p14:xfrm>
                <a:off x="9236326" y="639074"/>
                <a:ext cx="218880" cy="23040"/>
              </p14:xfrm>
            </p:contentPart>
          </mc:Choice>
          <mc:Fallback xmlns="">
            <p:pic>
              <p:nvPicPr>
                <p:cNvPr id="29" name="Entrada de lápiz 28">
                  <a:extLst>
                    <a:ext uri="{FF2B5EF4-FFF2-40B4-BE49-F238E27FC236}">
                      <a16:creationId xmlns:a16="http://schemas.microsoft.com/office/drawing/2014/main" id="{3358DCE4-926D-45A9-BF28-419872FFBB42}"/>
                    </a:ext>
                  </a:extLst>
                </p:cNvPr>
                <p:cNvPicPr/>
                <p:nvPr/>
              </p:nvPicPr>
              <p:blipFill>
                <a:blip r:embed="rId40"/>
                <a:stretch>
                  <a:fillRect/>
                </a:stretch>
              </p:blipFill>
              <p:spPr>
                <a:xfrm>
                  <a:off x="9232006" y="634754"/>
                  <a:ext cx="2275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30" name="Entrada de lápiz 29">
                  <a:extLst>
                    <a:ext uri="{FF2B5EF4-FFF2-40B4-BE49-F238E27FC236}">
                      <a16:creationId xmlns:a16="http://schemas.microsoft.com/office/drawing/2014/main" id="{B730380D-2AB1-454A-A5A2-051D1CEBB123}"/>
                    </a:ext>
                  </a:extLst>
                </p14:cNvPr>
                <p14:cNvContentPartPr/>
                <p14:nvPr/>
              </p14:nvContentPartPr>
              <p14:xfrm>
                <a:off x="9446926" y="631874"/>
                <a:ext cx="139320" cy="104040"/>
              </p14:xfrm>
            </p:contentPart>
          </mc:Choice>
          <mc:Fallback xmlns="">
            <p:pic>
              <p:nvPicPr>
                <p:cNvPr id="30" name="Entrada de lápiz 29">
                  <a:extLst>
                    <a:ext uri="{FF2B5EF4-FFF2-40B4-BE49-F238E27FC236}">
                      <a16:creationId xmlns:a16="http://schemas.microsoft.com/office/drawing/2014/main" id="{B730380D-2AB1-454A-A5A2-051D1CEBB123}"/>
                    </a:ext>
                  </a:extLst>
                </p:cNvPr>
                <p:cNvPicPr/>
                <p:nvPr/>
              </p:nvPicPr>
              <p:blipFill>
                <a:blip r:embed="rId42"/>
                <a:stretch>
                  <a:fillRect/>
                </a:stretch>
              </p:blipFill>
              <p:spPr>
                <a:xfrm>
                  <a:off x="9442606" y="627554"/>
                  <a:ext cx="147960" cy="1126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31" name="Entrada de lápiz 30">
                  <a:extLst>
                    <a:ext uri="{FF2B5EF4-FFF2-40B4-BE49-F238E27FC236}">
                      <a16:creationId xmlns:a16="http://schemas.microsoft.com/office/drawing/2014/main" id="{F6751E76-27F0-48DE-A2E8-4180BC44AFED}"/>
                    </a:ext>
                  </a:extLst>
                </p14:cNvPr>
                <p14:cNvContentPartPr/>
                <p14:nvPr/>
              </p14:nvContentPartPr>
              <p14:xfrm>
                <a:off x="9624766" y="483554"/>
                <a:ext cx="318240" cy="257760"/>
              </p14:xfrm>
            </p:contentPart>
          </mc:Choice>
          <mc:Fallback xmlns="">
            <p:pic>
              <p:nvPicPr>
                <p:cNvPr id="31" name="Entrada de lápiz 30">
                  <a:extLst>
                    <a:ext uri="{FF2B5EF4-FFF2-40B4-BE49-F238E27FC236}">
                      <a16:creationId xmlns:a16="http://schemas.microsoft.com/office/drawing/2014/main" id="{F6751E76-27F0-48DE-A2E8-4180BC44AFED}"/>
                    </a:ext>
                  </a:extLst>
                </p:cNvPr>
                <p:cNvPicPr/>
                <p:nvPr/>
              </p:nvPicPr>
              <p:blipFill>
                <a:blip r:embed="rId44"/>
                <a:stretch>
                  <a:fillRect/>
                </a:stretch>
              </p:blipFill>
              <p:spPr>
                <a:xfrm>
                  <a:off x="9620446" y="479234"/>
                  <a:ext cx="326880" cy="2664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5">
            <p14:nvContentPartPr>
              <p14:cNvPr id="32" name="Entrada de lápiz 31">
                <a:extLst>
                  <a:ext uri="{FF2B5EF4-FFF2-40B4-BE49-F238E27FC236}">
                    <a16:creationId xmlns:a16="http://schemas.microsoft.com/office/drawing/2014/main" id="{D46D65EE-8387-4B34-B5BD-8F2985D49879}"/>
                  </a:ext>
                </a:extLst>
              </p14:cNvPr>
              <p14:cNvContentPartPr/>
              <p14:nvPr/>
            </p14:nvContentPartPr>
            <p14:xfrm>
              <a:off x="8082166" y="1072874"/>
              <a:ext cx="341280" cy="135720"/>
            </p14:xfrm>
          </p:contentPart>
        </mc:Choice>
        <mc:Fallback xmlns="">
          <p:pic>
            <p:nvPicPr>
              <p:cNvPr id="32" name="Entrada de lápiz 31">
                <a:extLst>
                  <a:ext uri="{FF2B5EF4-FFF2-40B4-BE49-F238E27FC236}">
                    <a16:creationId xmlns:a16="http://schemas.microsoft.com/office/drawing/2014/main" id="{D46D65EE-8387-4B34-B5BD-8F2985D49879}"/>
                  </a:ext>
                </a:extLst>
              </p:cNvPr>
              <p:cNvPicPr/>
              <p:nvPr/>
            </p:nvPicPr>
            <p:blipFill>
              <a:blip r:embed="rId46"/>
              <a:stretch>
                <a:fillRect/>
              </a:stretch>
            </p:blipFill>
            <p:spPr>
              <a:xfrm>
                <a:off x="8077846" y="1068554"/>
                <a:ext cx="349920" cy="144360"/>
              </a:xfrm>
              <a:prstGeom prst="rect">
                <a:avLst/>
              </a:prstGeom>
            </p:spPr>
          </p:pic>
        </mc:Fallback>
      </mc:AlternateContent>
      <p:grpSp>
        <p:nvGrpSpPr>
          <p:cNvPr id="41" name="Grupo 40">
            <a:extLst>
              <a:ext uri="{FF2B5EF4-FFF2-40B4-BE49-F238E27FC236}">
                <a16:creationId xmlns:a16="http://schemas.microsoft.com/office/drawing/2014/main" id="{1C5D3507-3E41-4FC2-8A48-83B775C0090A}"/>
              </a:ext>
            </a:extLst>
          </p:cNvPr>
          <p:cNvGrpSpPr/>
          <p:nvPr/>
        </p:nvGrpSpPr>
        <p:grpSpPr>
          <a:xfrm>
            <a:off x="8769046" y="931034"/>
            <a:ext cx="1635120" cy="488520"/>
            <a:chOff x="8769046" y="931034"/>
            <a:chExt cx="1635120" cy="488520"/>
          </a:xfrm>
        </p:grpSpPr>
        <mc:AlternateContent xmlns:mc="http://schemas.openxmlformats.org/markup-compatibility/2006" xmlns:p14="http://schemas.microsoft.com/office/powerpoint/2010/main">
          <mc:Choice Requires="p14">
            <p:contentPart p14:bwMode="auto" r:id="rId47">
              <p14:nvContentPartPr>
                <p14:cNvPr id="34" name="Entrada de lápiz 33">
                  <a:extLst>
                    <a:ext uri="{FF2B5EF4-FFF2-40B4-BE49-F238E27FC236}">
                      <a16:creationId xmlns:a16="http://schemas.microsoft.com/office/drawing/2014/main" id="{14FA82C9-EF91-4978-8373-5E833CA81227}"/>
                    </a:ext>
                  </a:extLst>
                </p14:cNvPr>
                <p14:cNvContentPartPr/>
                <p14:nvPr/>
              </p14:nvContentPartPr>
              <p14:xfrm>
                <a:off x="8775886" y="1161434"/>
                <a:ext cx="43920" cy="151920"/>
              </p14:xfrm>
            </p:contentPart>
          </mc:Choice>
          <mc:Fallback xmlns="">
            <p:pic>
              <p:nvPicPr>
                <p:cNvPr id="34" name="Entrada de lápiz 33">
                  <a:extLst>
                    <a:ext uri="{FF2B5EF4-FFF2-40B4-BE49-F238E27FC236}">
                      <a16:creationId xmlns:a16="http://schemas.microsoft.com/office/drawing/2014/main" id="{14FA82C9-EF91-4978-8373-5E833CA81227}"/>
                    </a:ext>
                  </a:extLst>
                </p:cNvPr>
                <p:cNvPicPr/>
                <p:nvPr/>
              </p:nvPicPr>
              <p:blipFill>
                <a:blip r:embed="rId48"/>
                <a:stretch>
                  <a:fillRect/>
                </a:stretch>
              </p:blipFill>
              <p:spPr>
                <a:xfrm>
                  <a:off x="8771566" y="1157114"/>
                  <a:ext cx="52560" cy="160560"/>
                </a:xfrm>
                <a:prstGeom prst="rect">
                  <a:avLst/>
                </a:prstGeom>
              </p:spPr>
            </p:pic>
          </mc:Fallback>
        </mc:AlternateContent>
        <mc:AlternateContent xmlns:mc="http://schemas.openxmlformats.org/markup-compatibility/2006" xmlns:p14="http://schemas.microsoft.com/office/powerpoint/2010/main">
          <mc:Choice Requires="p14">
            <p:contentPart p14:bwMode="auto" r:id="rId49">
              <p14:nvContentPartPr>
                <p14:cNvPr id="35" name="Entrada de lápiz 34">
                  <a:extLst>
                    <a:ext uri="{FF2B5EF4-FFF2-40B4-BE49-F238E27FC236}">
                      <a16:creationId xmlns:a16="http://schemas.microsoft.com/office/drawing/2014/main" id="{168B5996-861E-4EF9-A8E1-F9735E9700F4}"/>
                    </a:ext>
                  </a:extLst>
                </p14:cNvPr>
                <p14:cNvContentPartPr/>
                <p14:nvPr/>
              </p14:nvContentPartPr>
              <p14:xfrm>
                <a:off x="8769046" y="1113194"/>
                <a:ext cx="408240" cy="306360"/>
              </p14:xfrm>
            </p:contentPart>
          </mc:Choice>
          <mc:Fallback xmlns="">
            <p:pic>
              <p:nvPicPr>
                <p:cNvPr id="35" name="Entrada de lápiz 34">
                  <a:extLst>
                    <a:ext uri="{FF2B5EF4-FFF2-40B4-BE49-F238E27FC236}">
                      <a16:creationId xmlns:a16="http://schemas.microsoft.com/office/drawing/2014/main" id="{168B5996-861E-4EF9-A8E1-F9735E9700F4}"/>
                    </a:ext>
                  </a:extLst>
                </p:cNvPr>
                <p:cNvPicPr/>
                <p:nvPr/>
              </p:nvPicPr>
              <p:blipFill>
                <a:blip r:embed="rId50"/>
                <a:stretch>
                  <a:fillRect/>
                </a:stretch>
              </p:blipFill>
              <p:spPr>
                <a:xfrm>
                  <a:off x="8764726" y="1108874"/>
                  <a:ext cx="416880" cy="31500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36" name="Entrada de lápiz 35">
                  <a:extLst>
                    <a:ext uri="{FF2B5EF4-FFF2-40B4-BE49-F238E27FC236}">
                      <a16:creationId xmlns:a16="http://schemas.microsoft.com/office/drawing/2014/main" id="{79D7EA35-A4E3-4C51-A9FE-38514FDE38A8}"/>
                    </a:ext>
                  </a:extLst>
                </p14:cNvPr>
                <p14:cNvContentPartPr/>
                <p14:nvPr/>
              </p14:nvContentPartPr>
              <p14:xfrm>
                <a:off x="9162886" y="1178714"/>
                <a:ext cx="368280" cy="145800"/>
              </p14:xfrm>
            </p:contentPart>
          </mc:Choice>
          <mc:Fallback xmlns="">
            <p:pic>
              <p:nvPicPr>
                <p:cNvPr id="36" name="Entrada de lápiz 35">
                  <a:extLst>
                    <a:ext uri="{FF2B5EF4-FFF2-40B4-BE49-F238E27FC236}">
                      <a16:creationId xmlns:a16="http://schemas.microsoft.com/office/drawing/2014/main" id="{79D7EA35-A4E3-4C51-A9FE-38514FDE38A8}"/>
                    </a:ext>
                  </a:extLst>
                </p:cNvPr>
                <p:cNvPicPr/>
                <p:nvPr/>
              </p:nvPicPr>
              <p:blipFill>
                <a:blip r:embed="rId52"/>
                <a:stretch>
                  <a:fillRect/>
                </a:stretch>
              </p:blipFill>
              <p:spPr>
                <a:xfrm>
                  <a:off x="9158566" y="1174394"/>
                  <a:ext cx="376920" cy="154440"/>
                </a:xfrm>
                <a:prstGeom prst="rect">
                  <a:avLst/>
                </a:prstGeom>
              </p:spPr>
            </p:pic>
          </mc:Fallback>
        </mc:AlternateContent>
        <mc:AlternateContent xmlns:mc="http://schemas.openxmlformats.org/markup-compatibility/2006" xmlns:p14="http://schemas.microsoft.com/office/powerpoint/2010/main">
          <mc:Choice Requires="p14">
            <p:contentPart p14:bwMode="auto" r:id="rId53">
              <p14:nvContentPartPr>
                <p14:cNvPr id="37" name="Entrada de lápiz 36">
                  <a:extLst>
                    <a:ext uri="{FF2B5EF4-FFF2-40B4-BE49-F238E27FC236}">
                      <a16:creationId xmlns:a16="http://schemas.microsoft.com/office/drawing/2014/main" id="{0BCFAC79-C35A-44B7-BB95-A3936A233B21}"/>
                    </a:ext>
                  </a:extLst>
                </p14:cNvPr>
                <p14:cNvContentPartPr/>
                <p14:nvPr/>
              </p14:nvContentPartPr>
              <p14:xfrm>
                <a:off x="9514246" y="1179794"/>
                <a:ext cx="157320" cy="122040"/>
              </p14:xfrm>
            </p:contentPart>
          </mc:Choice>
          <mc:Fallback xmlns="">
            <p:pic>
              <p:nvPicPr>
                <p:cNvPr id="37" name="Entrada de lápiz 36">
                  <a:extLst>
                    <a:ext uri="{FF2B5EF4-FFF2-40B4-BE49-F238E27FC236}">
                      <a16:creationId xmlns:a16="http://schemas.microsoft.com/office/drawing/2014/main" id="{0BCFAC79-C35A-44B7-BB95-A3936A233B21}"/>
                    </a:ext>
                  </a:extLst>
                </p:cNvPr>
                <p:cNvPicPr/>
                <p:nvPr/>
              </p:nvPicPr>
              <p:blipFill>
                <a:blip r:embed="rId54"/>
                <a:stretch>
                  <a:fillRect/>
                </a:stretch>
              </p:blipFill>
              <p:spPr>
                <a:xfrm>
                  <a:off x="9509926" y="1175474"/>
                  <a:ext cx="165960" cy="13068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38" name="Entrada de lápiz 37">
                  <a:extLst>
                    <a:ext uri="{FF2B5EF4-FFF2-40B4-BE49-F238E27FC236}">
                      <a16:creationId xmlns:a16="http://schemas.microsoft.com/office/drawing/2014/main" id="{D8C9FAFA-3E76-4149-A8CC-DBC5AEC208F9}"/>
                    </a:ext>
                  </a:extLst>
                </p14:cNvPr>
                <p14:cNvContentPartPr/>
                <p14:nvPr/>
              </p14:nvContentPartPr>
              <p14:xfrm>
                <a:off x="9690286" y="1145234"/>
                <a:ext cx="178560" cy="137160"/>
              </p14:xfrm>
            </p:contentPart>
          </mc:Choice>
          <mc:Fallback xmlns="">
            <p:pic>
              <p:nvPicPr>
                <p:cNvPr id="38" name="Entrada de lápiz 37">
                  <a:extLst>
                    <a:ext uri="{FF2B5EF4-FFF2-40B4-BE49-F238E27FC236}">
                      <a16:creationId xmlns:a16="http://schemas.microsoft.com/office/drawing/2014/main" id="{D8C9FAFA-3E76-4149-A8CC-DBC5AEC208F9}"/>
                    </a:ext>
                  </a:extLst>
                </p:cNvPr>
                <p:cNvPicPr/>
                <p:nvPr/>
              </p:nvPicPr>
              <p:blipFill>
                <a:blip r:embed="rId56"/>
                <a:stretch>
                  <a:fillRect/>
                </a:stretch>
              </p:blipFill>
              <p:spPr>
                <a:xfrm>
                  <a:off x="9685966" y="1140914"/>
                  <a:ext cx="187200" cy="14580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39" name="Entrada de lápiz 38">
                  <a:extLst>
                    <a:ext uri="{FF2B5EF4-FFF2-40B4-BE49-F238E27FC236}">
                      <a16:creationId xmlns:a16="http://schemas.microsoft.com/office/drawing/2014/main" id="{AA618247-D0C8-46F1-81C6-0C61FE0919CC}"/>
                    </a:ext>
                  </a:extLst>
                </p14:cNvPr>
                <p14:cNvContentPartPr/>
                <p14:nvPr/>
              </p14:nvContentPartPr>
              <p14:xfrm>
                <a:off x="9910246" y="931034"/>
                <a:ext cx="191520" cy="357840"/>
              </p14:xfrm>
            </p:contentPart>
          </mc:Choice>
          <mc:Fallback xmlns="">
            <p:pic>
              <p:nvPicPr>
                <p:cNvPr id="39" name="Entrada de lápiz 38">
                  <a:extLst>
                    <a:ext uri="{FF2B5EF4-FFF2-40B4-BE49-F238E27FC236}">
                      <a16:creationId xmlns:a16="http://schemas.microsoft.com/office/drawing/2014/main" id="{AA618247-D0C8-46F1-81C6-0C61FE0919CC}"/>
                    </a:ext>
                  </a:extLst>
                </p:cNvPr>
                <p:cNvPicPr/>
                <p:nvPr/>
              </p:nvPicPr>
              <p:blipFill>
                <a:blip r:embed="rId58"/>
                <a:stretch>
                  <a:fillRect/>
                </a:stretch>
              </p:blipFill>
              <p:spPr>
                <a:xfrm>
                  <a:off x="9905926" y="926714"/>
                  <a:ext cx="200160" cy="36648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40" name="Entrada de lápiz 39">
                  <a:extLst>
                    <a:ext uri="{FF2B5EF4-FFF2-40B4-BE49-F238E27FC236}">
                      <a16:creationId xmlns:a16="http://schemas.microsoft.com/office/drawing/2014/main" id="{E2E936D3-292C-41F1-B267-713F4CC58F93}"/>
                    </a:ext>
                  </a:extLst>
                </p14:cNvPr>
                <p14:cNvContentPartPr/>
                <p14:nvPr/>
              </p14:nvContentPartPr>
              <p14:xfrm>
                <a:off x="10115446" y="1070714"/>
                <a:ext cx="288720" cy="159120"/>
              </p14:xfrm>
            </p:contentPart>
          </mc:Choice>
          <mc:Fallback xmlns="">
            <p:pic>
              <p:nvPicPr>
                <p:cNvPr id="40" name="Entrada de lápiz 39">
                  <a:extLst>
                    <a:ext uri="{FF2B5EF4-FFF2-40B4-BE49-F238E27FC236}">
                      <a16:creationId xmlns:a16="http://schemas.microsoft.com/office/drawing/2014/main" id="{E2E936D3-292C-41F1-B267-713F4CC58F93}"/>
                    </a:ext>
                  </a:extLst>
                </p:cNvPr>
                <p:cNvPicPr/>
                <p:nvPr/>
              </p:nvPicPr>
              <p:blipFill>
                <a:blip r:embed="rId60"/>
                <a:stretch>
                  <a:fillRect/>
                </a:stretch>
              </p:blipFill>
              <p:spPr>
                <a:xfrm>
                  <a:off x="10111126" y="1066394"/>
                  <a:ext cx="297360" cy="1677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61">
            <p14:nvContentPartPr>
              <p14:cNvPr id="42" name="Entrada de lápiz 41">
                <a:extLst>
                  <a:ext uri="{FF2B5EF4-FFF2-40B4-BE49-F238E27FC236}">
                    <a16:creationId xmlns:a16="http://schemas.microsoft.com/office/drawing/2014/main" id="{84A33B95-413F-4D60-B2C9-BFC058FDC73A}"/>
                  </a:ext>
                </a:extLst>
              </p14:cNvPr>
              <p14:cNvContentPartPr/>
              <p14:nvPr/>
            </p14:nvContentPartPr>
            <p14:xfrm>
              <a:off x="6947086" y="2648234"/>
              <a:ext cx="8640" cy="360"/>
            </p14:xfrm>
          </p:contentPart>
        </mc:Choice>
        <mc:Fallback xmlns="">
          <p:pic>
            <p:nvPicPr>
              <p:cNvPr id="42" name="Entrada de lápiz 41">
                <a:extLst>
                  <a:ext uri="{FF2B5EF4-FFF2-40B4-BE49-F238E27FC236}">
                    <a16:creationId xmlns:a16="http://schemas.microsoft.com/office/drawing/2014/main" id="{84A33B95-413F-4D60-B2C9-BFC058FDC73A}"/>
                  </a:ext>
                </a:extLst>
              </p:cNvPr>
              <p:cNvPicPr/>
              <p:nvPr/>
            </p:nvPicPr>
            <p:blipFill>
              <a:blip r:embed="rId62"/>
              <a:stretch>
                <a:fillRect/>
              </a:stretch>
            </p:blipFill>
            <p:spPr>
              <a:xfrm>
                <a:off x="6942766" y="2643914"/>
                <a:ext cx="1728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43" name="Entrada de lápiz 42">
                <a:extLst>
                  <a:ext uri="{FF2B5EF4-FFF2-40B4-BE49-F238E27FC236}">
                    <a16:creationId xmlns:a16="http://schemas.microsoft.com/office/drawing/2014/main" id="{4418075A-E80E-45AB-B295-16AC3973A964}"/>
                  </a:ext>
                </a:extLst>
              </p14:cNvPr>
              <p14:cNvContentPartPr/>
              <p14:nvPr/>
            </p14:nvContentPartPr>
            <p14:xfrm>
              <a:off x="6978406" y="2593874"/>
              <a:ext cx="1607040" cy="108000"/>
            </p14:xfrm>
          </p:contentPart>
        </mc:Choice>
        <mc:Fallback xmlns="">
          <p:pic>
            <p:nvPicPr>
              <p:cNvPr id="43" name="Entrada de lápiz 42">
                <a:extLst>
                  <a:ext uri="{FF2B5EF4-FFF2-40B4-BE49-F238E27FC236}">
                    <a16:creationId xmlns:a16="http://schemas.microsoft.com/office/drawing/2014/main" id="{4418075A-E80E-45AB-B295-16AC3973A964}"/>
                  </a:ext>
                </a:extLst>
              </p:cNvPr>
              <p:cNvPicPr/>
              <p:nvPr/>
            </p:nvPicPr>
            <p:blipFill>
              <a:blip r:embed="rId64"/>
              <a:stretch>
                <a:fillRect/>
              </a:stretch>
            </p:blipFill>
            <p:spPr>
              <a:xfrm>
                <a:off x="6974086" y="2589554"/>
                <a:ext cx="1615680" cy="11664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44" name="Entrada de lápiz 43">
                <a:extLst>
                  <a:ext uri="{FF2B5EF4-FFF2-40B4-BE49-F238E27FC236}">
                    <a16:creationId xmlns:a16="http://schemas.microsoft.com/office/drawing/2014/main" id="{AEBFF617-860D-4CF9-A7FB-71761DECDC29}"/>
                  </a:ext>
                </a:extLst>
              </p14:cNvPr>
              <p14:cNvContentPartPr/>
              <p14:nvPr/>
            </p14:nvContentPartPr>
            <p14:xfrm>
              <a:off x="7645126" y="1942994"/>
              <a:ext cx="910080" cy="642240"/>
            </p14:xfrm>
          </p:contentPart>
        </mc:Choice>
        <mc:Fallback xmlns="">
          <p:pic>
            <p:nvPicPr>
              <p:cNvPr id="44" name="Entrada de lápiz 43">
                <a:extLst>
                  <a:ext uri="{FF2B5EF4-FFF2-40B4-BE49-F238E27FC236}">
                    <a16:creationId xmlns:a16="http://schemas.microsoft.com/office/drawing/2014/main" id="{AEBFF617-860D-4CF9-A7FB-71761DECDC29}"/>
                  </a:ext>
                </a:extLst>
              </p:cNvPr>
              <p:cNvPicPr/>
              <p:nvPr/>
            </p:nvPicPr>
            <p:blipFill>
              <a:blip r:embed="rId66"/>
              <a:stretch>
                <a:fillRect/>
              </a:stretch>
            </p:blipFill>
            <p:spPr>
              <a:xfrm>
                <a:off x="7640806" y="1938674"/>
                <a:ext cx="918720" cy="65088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45" name="Entrada de lápiz 44">
                <a:extLst>
                  <a:ext uri="{FF2B5EF4-FFF2-40B4-BE49-F238E27FC236}">
                    <a16:creationId xmlns:a16="http://schemas.microsoft.com/office/drawing/2014/main" id="{65BA2784-5F42-40FA-A7E5-4BF57952C1AC}"/>
                  </a:ext>
                </a:extLst>
              </p14:cNvPr>
              <p14:cNvContentPartPr/>
              <p14:nvPr/>
            </p14:nvContentPartPr>
            <p14:xfrm>
              <a:off x="6957526" y="2647154"/>
              <a:ext cx="1335240" cy="439200"/>
            </p14:xfrm>
          </p:contentPart>
        </mc:Choice>
        <mc:Fallback xmlns="">
          <p:pic>
            <p:nvPicPr>
              <p:cNvPr id="45" name="Entrada de lápiz 44">
                <a:extLst>
                  <a:ext uri="{FF2B5EF4-FFF2-40B4-BE49-F238E27FC236}">
                    <a16:creationId xmlns:a16="http://schemas.microsoft.com/office/drawing/2014/main" id="{65BA2784-5F42-40FA-A7E5-4BF57952C1AC}"/>
                  </a:ext>
                </a:extLst>
              </p:cNvPr>
              <p:cNvPicPr/>
              <p:nvPr/>
            </p:nvPicPr>
            <p:blipFill>
              <a:blip r:embed="rId68"/>
              <a:stretch>
                <a:fillRect/>
              </a:stretch>
            </p:blipFill>
            <p:spPr>
              <a:xfrm>
                <a:off x="6953206" y="2642834"/>
                <a:ext cx="1343880" cy="447840"/>
              </a:xfrm>
              <a:prstGeom prst="rect">
                <a:avLst/>
              </a:prstGeom>
            </p:spPr>
          </p:pic>
        </mc:Fallback>
      </mc:AlternateContent>
      <mc:AlternateContent xmlns:mc="http://schemas.openxmlformats.org/markup-compatibility/2006" xmlns:p14="http://schemas.microsoft.com/office/powerpoint/2010/main">
        <mc:Choice Requires="p14">
          <p:contentPart p14:bwMode="auto" r:id="rId69">
            <p14:nvContentPartPr>
              <p14:cNvPr id="46" name="Entrada de lápiz 45">
                <a:extLst>
                  <a:ext uri="{FF2B5EF4-FFF2-40B4-BE49-F238E27FC236}">
                    <a16:creationId xmlns:a16="http://schemas.microsoft.com/office/drawing/2014/main" id="{66EC00AE-5032-4C3F-B784-C7ADA842F25F}"/>
                  </a:ext>
                </a:extLst>
              </p14:cNvPr>
              <p14:cNvContentPartPr/>
              <p14:nvPr/>
            </p14:nvContentPartPr>
            <p14:xfrm>
              <a:off x="7248406" y="3070154"/>
              <a:ext cx="1262520" cy="193320"/>
            </p14:xfrm>
          </p:contentPart>
        </mc:Choice>
        <mc:Fallback xmlns="">
          <p:pic>
            <p:nvPicPr>
              <p:cNvPr id="46" name="Entrada de lápiz 45">
                <a:extLst>
                  <a:ext uri="{FF2B5EF4-FFF2-40B4-BE49-F238E27FC236}">
                    <a16:creationId xmlns:a16="http://schemas.microsoft.com/office/drawing/2014/main" id="{66EC00AE-5032-4C3F-B784-C7ADA842F25F}"/>
                  </a:ext>
                </a:extLst>
              </p:cNvPr>
              <p:cNvPicPr/>
              <p:nvPr/>
            </p:nvPicPr>
            <p:blipFill>
              <a:blip r:embed="rId70"/>
              <a:stretch>
                <a:fillRect/>
              </a:stretch>
            </p:blipFill>
            <p:spPr>
              <a:xfrm>
                <a:off x="7244086" y="3065834"/>
                <a:ext cx="127116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71">
            <p14:nvContentPartPr>
              <p14:cNvPr id="47" name="Entrada de lápiz 46">
                <a:extLst>
                  <a:ext uri="{FF2B5EF4-FFF2-40B4-BE49-F238E27FC236}">
                    <a16:creationId xmlns:a16="http://schemas.microsoft.com/office/drawing/2014/main" id="{6202B23D-FAF8-4F74-A8B0-114FB49EB1EA}"/>
                  </a:ext>
                </a:extLst>
              </p14:cNvPr>
              <p14:cNvContentPartPr/>
              <p14:nvPr/>
            </p14:nvContentPartPr>
            <p14:xfrm>
              <a:off x="7723606" y="1996634"/>
              <a:ext cx="199440" cy="180720"/>
            </p14:xfrm>
          </p:contentPart>
        </mc:Choice>
        <mc:Fallback xmlns="">
          <p:pic>
            <p:nvPicPr>
              <p:cNvPr id="47" name="Entrada de lápiz 46">
                <a:extLst>
                  <a:ext uri="{FF2B5EF4-FFF2-40B4-BE49-F238E27FC236}">
                    <a16:creationId xmlns:a16="http://schemas.microsoft.com/office/drawing/2014/main" id="{6202B23D-FAF8-4F74-A8B0-114FB49EB1EA}"/>
                  </a:ext>
                </a:extLst>
              </p:cNvPr>
              <p:cNvPicPr/>
              <p:nvPr/>
            </p:nvPicPr>
            <p:blipFill>
              <a:blip r:embed="rId72"/>
              <a:stretch>
                <a:fillRect/>
              </a:stretch>
            </p:blipFill>
            <p:spPr>
              <a:xfrm>
                <a:off x="7719286" y="1992314"/>
                <a:ext cx="208080" cy="189360"/>
              </a:xfrm>
              <a:prstGeom prst="rect">
                <a:avLst/>
              </a:prstGeom>
            </p:spPr>
          </p:pic>
        </mc:Fallback>
      </mc:AlternateContent>
      <p:grpSp>
        <p:nvGrpSpPr>
          <p:cNvPr id="54" name="Grupo 53">
            <a:extLst>
              <a:ext uri="{FF2B5EF4-FFF2-40B4-BE49-F238E27FC236}">
                <a16:creationId xmlns:a16="http://schemas.microsoft.com/office/drawing/2014/main" id="{06889668-8890-4636-A203-B4DD8974CAD2}"/>
              </a:ext>
            </a:extLst>
          </p:cNvPr>
          <p:cNvGrpSpPr/>
          <p:nvPr/>
        </p:nvGrpSpPr>
        <p:grpSpPr>
          <a:xfrm>
            <a:off x="8670406" y="2690354"/>
            <a:ext cx="547200" cy="312480"/>
            <a:chOff x="8670406" y="2690354"/>
            <a:chExt cx="547200" cy="312480"/>
          </a:xfrm>
        </p:grpSpPr>
        <mc:AlternateContent xmlns:mc="http://schemas.openxmlformats.org/markup-compatibility/2006" xmlns:p14="http://schemas.microsoft.com/office/powerpoint/2010/main">
          <mc:Choice Requires="p14">
            <p:contentPart p14:bwMode="auto" r:id="rId73">
              <p14:nvContentPartPr>
                <p14:cNvPr id="48" name="Entrada de lápiz 47">
                  <a:extLst>
                    <a:ext uri="{FF2B5EF4-FFF2-40B4-BE49-F238E27FC236}">
                      <a16:creationId xmlns:a16="http://schemas.microsoft.com/office/drawing/2014/main" id="{D9100039-A6A2-40BD-934A-1C244E03678C}"/>
                    </a:ext>
                  </a:extLst>
                </p14:cNvPr>
                <p14:cNvContentPartPr/>
                <p14:nvPr/>
              </p14:nvContentPartPr>
              <p14:xfrm>
                <a:off x="8670406" y="2690354"/>
                <a:ext cx="85680" cy="30240"/>
              </p14:xfrm>
            </p:contentPart>
          </mc:Choice>
          <mc:Fallback xmlns="">
            <p:pic>
              <p:nvPicPr>
                <p:cNvPr id="48" name="Entrada de lápiz 47">
                  <a:extLst>
                    <a:ext uri="{FF2B5EF4-FFF2-40B4-BE49-F238E27FC236}">
                      <a16:creationId xmlns:a16="http://schemas.microsoft.com/office/drawing/2014/main" id="{D9100039-A6A2-40BD-934A-1C244E03678C}"/>
                    </a:ext>
                  </a:extLst>
                </p:cNvPr>
                <p:cNvPicPr/>
                <p:nvPr/>
              </p:nvPicPr>
              <p:blipFill>
                <a:blip r:embed="rId74"/>
                <a:stretch>
                  <a:fillRect/>
                </a:stretch>
              </p:blipFill>
              <p:spPr>
                <a:xfrm>
                  <a:off x="8666086" y="2686034"/>
                  <a:ext cx="94320" cy="388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9" name="Entrada de lápiz 48">
                  <a:extLst>
                    <a:ext uri="{FF2B5EF4-FFF2-40B4-BE49-F238E27FC236}">
                      <a16:creationId xmlns:a16="http://schemas.microsoft.com/office/drawing/2014/main" id="{4C975291-2097-4D92-8233-E936D4AFD368}"/>
                    </a:ext>
                  </a:extLst>
                </p14:cNvPr>
                <p14:cNvContentPartPr/>
                <p14:nvPr/>
              </p14:nvContentPartPr>
              <p14:xfrm>
                <a:off x="8792446" y="2721674"/>
                <a:ext cx="53640" cy="68760"/>
              </p14:xfrm>
            </p:contentPart>
          </mc:Choice>
          <mc:Fallback xmlns="">
            <p:pic>
              <p:nvPicPr>
                <p:cNvPr id="49" name="Entrada de lápiz 48">
                  <a:extLst>
                    <a:ext uri="{FF2B5EF4-FFF2-40B4-BE49-F238E27FC236}">
                      <a16:creationId xmlns:a16="http://schemas.microsoft.com/office/drawing/2014/main" id="{4C975291-2097-4D92-8233-E936D4AFD368}"/>
                    </a:ext>
                  </a:extLst>
                </p:cNvPr>
                <p:cNvPicPr/>
                <p:nvPr/>
              </p:nvPicPr>
              <p:blipFill>
                <a:blip r:embed="rId76"/>
                <a:stretch>
                  <a:fillRect/>
                </a:stretch>
              </p:blipFill>
              <p:spPr>
                <a:xfrm>
                  <a:off x="8788126" y="2717354"/>
                  <a:ext cx="62280" cy="7740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50" name="Entrada de lápiz 49">
                  <a:extLst>
                    <a:ext uri="{FF2B5EF4-FFF2-40B4-BE49-F238E27FC236}">
                      <a16:creationId xmlns:a16="http://schemas.microsoft.com/office/drawing/2014/main" id="{2B1F6E55-A973-47CB-B7AE-C558782A82FC}"/>
                    </a:ext>
                  </a:extLst>
                </p14:cNvPr>
                <p14:cNvContentPartPr/>
                <p14:nvPr/>
              </p14:nvContentPartPr>
              <p14:xfrm>
                <a:off x="8922766" y="2805554"/>
                <a:ext cx="21240" cy="37440"/>
              </p14:xfrm>
            </p:contentPart>
          </mc:Choice>
          <mc:Fallback xmlns="">
            <p:pic>
              <p:nvPicPr>
                <p:cNvPr id="50" name="Entrada de lápiz 49">
                  <a:extLst>
                    <a:ext uri="{FF2B5EF4-FFF2-40B4-BE49-F238E27FC236}">
                      <a16:creationId xmlns:a16="http://schemas.microsoft.com/office/drawing/2014/main" id="{2B1F6E55-A973-47CB-B7AE-C558782A82FC}"/>
                    </a:ext>
                  </a:extLst>
                </p:cNvPr>
                <p:cNvPicPr/>
                <p:nvPr/>
              </p:nvPicPr>
              <p:blipFill>
                <a:blip r:embed="rId78"/>
                <a:stretch>
                  <a:fillRect/>
                </a:stretch>
              </p:blipFill>
              <p:spPr>
                <a:xfrm>
                  <a:off x="8918446" y="2801234"/>
                  <a:ext cx="29880" cy="4608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51" name="Entrada de lápiz 50">
                  <a:extLst>
                    <a:ext uri="{FF2B5EF4-FFF2-40B4-BE49-F238E27FC236}">
                      <a16:creationId xmlns:a16="http://schemas.microsoft.com/office/drawing/2014/main" id="{AEFE9DBF-3835-4A90-A5EB-C630EE17B1E8}"/>
                    </a:ext>
                  </a:extLst>
                </p14:cNvPr>
                <p14:cNvContentPartPr/>
                <p14:nvPr/>
              </p14:nvContentPartPr>
              <p14:xfrm>
                <a:off x="9012766" y="2890154"/>
                <a:ext cx="89280" cy="27720"/>
              </p14:xfrm>
            </p:contentPart>
          </mc:Choice>
          <mc:Fallback xmlns="">
            <p:pic>
              <p:nvPicPr>
                <p:cNvPr id="51" name="Entrada de lápiz 50">
                  <a:extLst>
                    <a:ext uri="{FF2B5EF4-FFF2-40B4-BE49-F238E27FC236}">
                      <a16:creationId xmlns:a16="http://schemas.microsoft.com/office/drawing/2014/main" id="{AEFE9DBF-3835-4A90-A5EB-C630EE17B1E8}"/>
                    </a:ext>
                  </a:extLst>
                </p:cNvPr>
                <p:cNvPicPr/>
                <p:nvPr/>
              </p:nvPicPr>
              <p:blipFill>
                <a:blip r:embed="rId80"/>
                <a:stretch>
                  <a:fillRect/>
                </a:stretch>
              </p:blipFill>
              <p:spPr>
                <a:xfrm>
                  <a:off x="9008446" y="2885834"/>
                  <a:ext cx="97920" cy="36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52" name="Entrada de lápiz 51">
                  <a:extLst>
                    <a:ext uri="{FF2B5EF4-FFF2-40B4-BE49-F238E27FC236}">
                      <a16:creationId xmlns:a16="http://schemas.microsoft.com/office/drawing/2014/main" id="{013D37E6-F03A-4CFA-BA2D-33A727FB6A37}"/>
                    </a:ext>
                  </a:extLst>
                </p14:cNvPr>
                <p14:cNvContentPartPr/>
                <p14:nvPr/>
              </p14:nvContentPartPr>
              <p14:xfrm>
                <a:off x="9112126" y="2931914"/>
                <a:ext cx="50400" cy="64080"/>
              </p14:xfrm>
            </p:contentPart>
          </mc:Choice>
          <mc:Fallback xmlns="">
            <p:pic>
              <p:nvPicPr>
                <p:cNvPr id="52" name="Entrada de lápiz 51">
                  <a:extLst>
                    <a:ext uri="{FF2B5EF4-FFF2-40B4-BE49-F238E27FC236}">
                      <a16:creationId xmlns:a16="http://schemas.microsoft.com/office/drawing/2014/main" id="{013D37E6-F03A-4CFA-BA2D-33A727FB6A37}"/>
                    </a:ext>
                  </a:extLst>
                </p:cNvPr>
                <p:cNvPicPr/>
                <p:nvPr/>
              </p:nvPicPr>
              <p:blipFill>
                <a:blip r:embed="rId82"/>
                <a:stretch>
                  <a:fillRect/>
                </a:stretch>
              </p:blipFill>
              <p:spPr>
                <a:xfrm>
                  <a:off x="9107806" y="2927594"/>
                  <a:ext cx="59040" cy="727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53" name="Entrada de lápiz 52">
                  <a:extLst>
                    <a:ext uri="{FF2B5EF4-FFF2-40B4-BE49-F238E27FC236}">
                      <a16:creationId xmlns:a16="http://schemas.microsoft.com/office/drawing/2014/main" id="{AD01F7A1-A9D2-40C1-9D4D-F6EFEA8016AA}"/>
                    </a:ext>
                  </a:extLst>
                </p14:cNvPr>
                <p14:cNvContentPartPr/>
                <p14:nvPr/>
              </p14:nvContentPartPr>
              <p14:xfrm>
                <a:off x="9185566" y="2984474"/>
                <a:ext cx="32040" cy="18360"/>
              </p14:xfrm>
            </p:contentPart>
          </mc:Choice>
          <mc:Fallback xmlns="">
            <p:pic>
              <p:nvPicPr>
                <p:cNvPr id="53" name="Entrada de lápiz 52">
                  <a:extLst>
                    <a:ext uri="{FF2B5EF4-FFF2-40B4-BE49-F238E27FC236}">
                      <a16:creationId xmlns:a16="http://schemas.microsoft.com/office/drawing/2014/main" id="{AD01F7A1-A9D2-40C1-9D4D-F6EFEA8016AA}"/>
                    </a:ext>
                  </a:extLst>
                </p:cNvPr>
                <p:cNvPicPr/>
                <p:nvPr/>
              </p:nvPicPr>
              <p:blipFill>
                <a:blip r:embed="rId84"/>
                <a:stretch>
                  <a:fillRect/>
                </a:stretch>
              </p:blipFill>
              <p:spPr>
                <a:xfrm>
                  <a:off x="9181246" y="2980154"/>
                  <a:ext cx="40680" cy="27000"/>
                </a:xfrm>
                <a:prstGeom prst="rect">
                  <a:avLst/>
                </a:prstGeom>
              </p:spPr>
            </p:pic>
          </mc:Fallback>
        </mc:AlternateContent>
      </p:grpSp>
      <p:grpSp>
        <p:nvGrpSpPr>
          <p:cNvPr id="61" name="Grupo 60">
            <a:extLst>
              <a:ext uri="{FF2B5EF4-FFF2-40B4-BE49-F238E27FC236}">
                <a16:creationId xmlns:a16="http://schemas.microsoft.com/office/drawing/2014/main" id="{3243A8D0-8989-4293-85F7-3BB110FC9DB4}"/>
              </a:ext>
            </a:extLst>
          </p:cNvPr>
          <p:cNvGrpSpPr/>
          <p:nvPr/>
        </p:nvGrpSpPr>
        <p:grpSpPr>
          <a:xfrm>
            <a:off x="8640526" y="3120554"/>
            <a:ext cx="849240" cy="97200"/>
            <a:chOff x="8640526" y="3120554"/>
            <a:chExt cx="849240" cy="97200"/>
          </a:xfrm>
        </p:grpSpPr>
        <mc:AlternateContent xmlns:mc="http://schemas.openxmlformats.org/markup-compatibility/2006" xmlns:p14="http://schemas.microsoft.com/office/powerpoint/2010/main">
          <mc:Choice Requires="p14">
            <p:contentPart p14:bwMode="auto" r:id="rId85">
              <p14:nvContentPartPr>
                <p14:cNvPr id="55" name="Entrada de lápiz 54">
                  <a:extLst>
                    <a:ext uri="{FF2B5EF4-FFF2-40B4-BE49-F238E27FC236}">
                      <a16:creationId xmlns:a16="http://schemas.microsoft.com/office/drawing/2014/main" id="{BD8D5B9B-B7E0-4E1A-8288-F785BBF579ED}"/>
                    </a:ext>
                  </a:extLst>
                </p14:cNvPr>
                <p14:cNvContentPartPr/>
                <p14:nvPr/>
              </p14:nvContentPartPr>
              <p14:xfrm>
                <a:off x="8640526" y="3205514"/>
                <a:ext cx="81360" cy="11160"/>
              </p14:xfrm>
            </p:contentPart>
          </mc:Choice>
          <mc:Fallback xmlns="">
            <p:pic>
              <p:nvPicPr>
                <p:cNvPr id="55" name="Entrada de lápiz 54">
                  <a:extLst>
                    <a:ext uri="{FF2B5EF4-FFF2-40B4-BE49-F238E27FC236}">
                      <a16:creationId xmlns:a16="http://schemas.microsoft.com/office/drawing/2014/main" id="{BD8D5B9B-B7E0-4E1A-8288-F785BBF579ED}"/>
                    </a:ext>
                  </a:extLst>
                </p:cNvPr>
                <p:cNvPicPr/>
                <p:nvPr/>
              </p:nvPicPr>
              <p:blipFill>
                <a:blip r:embed="rId86"/>
                <a:stretch>
                  <a:fillRect/>
                </a:stretch>
              </p:blipFill>
              <p:spPr>
                <a:xfrm>
                  <a:off x="8636206" y="3201194"/>
                  <a:ext cx="90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56" name="Entrada de lápiz 55">
                  <a:extLst>
                    <a:ext uri="{FF2B5EF4-FFF2-40B4-BE49-F238E27FC236}">
                      <a16:creationId xmlns:a16="http://schemas.microsoft.com/office/drawing/2014/main" id="{B676BEA9-3385-47B5-B5BD-3B52E302088A}"/>
                    </a:ext>
                  </a:extLst>
                </p14:cNvPr>
                <p14:cNvContentPartPr/>
                <p14:nvPr/>
              </p14:nvContentPartPr>
              <p14:xfrm>
                <a:off x="8868406" y="3215954"/>
                <a:ext cx="38160" cy="360"/>
              </p14:xfrm>
            </p:contentPart>
          </mc:Choice>
          <mc:Fallback xmlns="">
            <p:pic>
              <p:nvPicPr>
                <p:cNvPr id="56" name="Entrada de lápiz 55">
                  <a:extLst>
                    <a:ext uri="{FF2B5EF4-FFF2-40B4-BE49-F238E27FC236}">
                      <a16:creationId xmlns:a16="http://schemas.microsoft.com/office/drawing/2014/main" id="{B676BEA9-3385-47B5-B5BD-3B52E302088A}"/>
                    </a:ext>
                  </a:extLst>
                </p:cNvPr>
                <p:cNvPicPr/>
                <p:nvPr/>
              </p:nvPicPr>
              <p:blipFill>
                <a:blip r:embed="rId88"/>
                <a:stretch>
                  <a:fillRect/>
                </a:stretch>
              </p:blipFill>
              <p:spPr>
                <a:xfrm>
                  <a:off x="8864086" y="3211634"/>
                  <a:ext cx="468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57" name="Entrada de lápiz 56">
                  <a:extLst>
                    <a:ext uri="{FF2B5EF4-FFF2-40B4-BE49-F238E27FC236}">
                      <a16:creationId xmlns:a16="http://schemas.microsoft.com/office/drawing/2014/main" id="{CCEE1EAE-7506-4862-9C06-8FC96885E044}"/>
                    </a:ext>
                  </a:extLst>
                </p14:cNvPr>
                <p14:cNvContentPartPr/>
                <p14:nvPr/>
              </p14:nvContentPartPr>
              <p14:xfrm>
                <a:off x="8985766" y="3173474"/>
                <a:ext cx="200160" cy="21600"/>
              </p14:xfrm>
            </p:contentPart>
          </mc:Choice>
          <mc:Fallback xmlns="">
            <p:pic>
              <p:nvPicPr>
                <p:cNvPr id="57" name="Entrada de lápiz 56">
                  <a:extLst>
                    <a:ext uri="{FF2B5EF4-FFF2-40B4-BE49-F238E27FC236}">
                      <a16:creationId xmlns:a16="http://schemas.microsoft.com/office/drawing/2014/main" id="{CCEE1EAE-7506-4862-9C06-8FC96885E044}"/>
                    </a:ext>
                  </a:extLst>
                </p:cNvPr>
                <p:cNvPicPr/>
                <p:nvPr/>
              </p:nvPicPr>
              <p:blipFill>
                <a:blip r:embed="rId90"/>
                <a:stretch>
                  <a:fillRect/>
                </a:stretch>
              </p:blipFill>
              <p:spPr>
                <a:xfrm>
                  <a:off x="8981446" y="3169154"/>
                  <a:ext cx="208800" cy="3024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58" name="Entrada de lápiz 57">
                  <a:extLst>
                    <a:ext uri="{FF2B5EF4-FFF2-40B4-BE49-F238E27FC236}">
                      <a16:creationId xmlns:a16="http://schemas.microsoft.com/office/drawing/2014/main" id="{BE1E5D9E-F898-4DAD-88DD-52708D9EB8CF}"/>
                    </a:ext>
                  </a:extLst>
                </p14:cNvPr>
                <p14:cNvContentPartPr/>
                <p14:nvPr/>
              </p14:nvContentPartPr>
              <p14:xfrm>
                <a:off x="9290686" y="3163034"/>
                <a:ext cx="10800" cy="360"/>
              </p14:xfrm>
            </p:contentPart>
          </mc:Choice>
          <mc:Fallback xmlns="">
            <p:pic>
              <p:nvPicPr>
                <p:cNvPr id="58" name="Entrada de lápiz 57">
                  <a:extLst>
                    <a:ext uri="{FF2B5EF4-FFF2-40B4-BE49-F238E27FC236}">
                      <a16:creationId xmlns:a16="http://schemas.microsoft.com/office/drawing/2014/main" id="{BE1E5D9E-F898-4DAD-88DD-52708D9EB8CF}"/>
                    </a:ext>
                  </a:extLst>
                </p:cNvPr>
                <p:cNvPicPr/>
                <p:nvPr/>
              </p:nvPicPr>
              <p:blipFill>
                <a:blip r:embed="rId92"/>
                <a:stretch>
                  <a:fillRect/>
                </a:stretch>
              </p:blipFill>
              <p:spPr>
                <a:xfrm>
                  <a:off x="9286366" y="3158714"/>
                  <a:ext cx="1944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9" name="Entrada de lápiz 58">
                  <a:extLst>
                    <a:ext uri="{FF2B5EF4-FFF2-40B4-BE49-F238E27FC236}">
                      <a16:creationId xmlns:a16="http://schemas.microsoft.com/office/drawing/2014/main" id="{EAE638B1-A03E-47AC-90B4-11D6005F2F3B}"/>
                    </a:ext>
                  </a:extLst>
                </p14:cNvPr>
                <p14:cNvContentPartPr/>
                <p14:nvPr/>
              </p14:nvContentPartPr>
              <p14:xfrm>
                <a:off x="9412726" y="3152594"/>
                <a:ext cx="4320" cy="360"/>
              </p14:xfrm>
            </p:contentPart>
          </mc:Choice>
          <mc:Fallback xmlns="">
            <p:pic>
              <p:nvPicPr>
                <p:cNvPr id="59" name="Entrada de lápiz 58">
                  <a:extLst>
                    <a:ext uri="{FF2B5EF4-FFF2-40B4-BE49-F238E27FC236}">
                      <a16:creationId xmlns:a16="http://schemas.microsoft.com/office/drawing/2014/main" id="{EAE638B1-A03E-47AC-90B4-11D6005F2F3B}"/>
                    </a:ext>
                  </a:extLst>
                </p:cNvPr>
                <p:cNvPicPr/>
                <p:nvPr/>
              </p:nvPicPr>
              <p:blipFill>
                <a:blip r:embed="rId94"/>
                <a:stretch>
                  <a:fillRect/>
                </a:stretch>
              </p:blipFill>
              <p:spPr>
                <a:xfrm>
                  <a:off x="9408406" y="3148274"/>
                  <a:ext cx="1296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60" name="Entrada de lápiz 59">
                  <a:extLst>
                    <a:ext uri="{FF2B5EF4-FFF2-40B4-BE49-F238E27FC236}">
                      <a16:creationId xmlns:a16="http://schemas.microsoft.com/office/drawing/2014/main" id="{A0C06339-43AC-41AB-A773-0A84B5C53652}"/>
                    </a:ext>
                  </a:extLst>
                </p14:cNvPr>
                <p14:cNvContentPartPr/>
                <p14:nvPr/>
              </p14:nvContentPartPr>
              <p14:xfrm>
                <a:off x="9352606" y="3120554"/>
                <a:ext cx="137160" cy="97200"/>
              </p14:xfrm>
            </p:contentPart>
          </mc:Choice>
          <mc:Fallback xmlns="">
            <p:pic>
              <p:nvPicPr>
                <p:cNvPr id="60" name="Entrada de lápiz 59">
                  <a:extLst>
                    <a:ext uri="{FF2B5EF4-FFF2-40B4-BE49-F238E27FC236}">
                      <a16:creationId xmlns:a16="http://schemas.microsoft.com/office/drawing/2014/main" id="{A0C06339-43AC-41AB-A773-0A84B5C53652}"/>
                    </a:ext>
                  </a:extLst>
                </p:cNvPr>
                <p:cNvPicPr/>
                <p:nvPr/>
              </p:nvPicPr>
              <p:blipFill>
                <a:blip r:embed="rId96"/>
                <a:stretch>
                  <a:fillRect/>
                </a:stretch>
              </p:blipFill>
              <p:spPr>
                <a:xfrm>
                  <a:off x="9348286" y="3116234"/>
                  <a:ext cx="145800" cy="105840"/>
                </a:xfrm>
                <a:prstGeom prst="rect">
                  <a:avLst/>
                </a:prstGeom>
              </p:spPr>
            </p:pic>
          </mc:Fallback>
        </mc:AlternateContent>
      </p:grpSp>
    </p:spTree>
    <p:extLst>
      <p:ext uri="{BB962C8B-B14F-4D97-AF65-F5344CB8AC3E}">
        <p14:creationId xmlns:p14="http://schemas.microsoft.com/office/powerpoint/2010/main" val="3729295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347738F-EF42-48D8-BDB3-BF6F454C6746}"/>
              </a:ext>
            </a:extLst>
          </p:cNvPr>
          <p:cNvSpPr>
            <a:spLocks noGrp="1"/>
          </p:cNvSpPr>
          <p:nvPr>
            <p:ph type="title"/>
          </p:nvPr>
        </p:nvSpPr>
        <p:spPr>
          <a:xfrm>
            <a:off x="-273340" y="429208"/>
            <a:ext cx="5154712" cy="1043823"/>
          </a:xfrm>
        </p:spPr>
        <p:txBody>
          <a:bodyPr>
            <a:normAutofit/>
          </a:bodyPr>
          <a:lstStyle/>
          <a:p>
            <a:r>
              <a:rPr lang="es-CL" dirty="0">
                <a:latin typeface="Modern Love" panose="04090805081005020601" pitchFamily="82" charset="0"/>
              </a:rPr>
              <a:t>¿Qué es un lente?</a:t>
            </a:r>
          </a:p>
        </p:txBody>
      </p:sp>
      <p:sp>
        <p:nvSpPr>
          <p:cNvPr id="10" name="Content Placeholder 9">
            <a:extLst>
              <a:ext uri="{FF2B5EF4-FFF2-40B4-BE49-F238E27FC236}">
                <a16:creationId xmlns:a16="http://schemas.microsoft.com/office/drawing/2014/main" id="{849717E3-EB14-41F2-B812-A0AD1075F044}"/>
              </a:ext>
            </a:extLst>
          </p:cNvPr>
          <p:cNvSpPr>
            <a:spLocks noGrp="1"/>
          </p:cNvSpPr>
          <p:nvPr>
            <p:ph idx="1"/>
          </p:nvPr>
        </p:nvSpPr>
        <p:spPr>
          <a:xfrm>
            <a:off x="167951" y="1697569"/>
            <a:ext cx="4471105" cy="5197151"/>
          </a:xfrm>
        </p:spPr>
        <p:txBody>
          <a:bodyPr>
            <a:normAutofit/>
          </a:bodyPr>
          <a:lstStyle/>
          <a:p>
            <a:pPr marL="0" indent="0">
              <a:buNone/>
            </a:pPr>
            <a:r>
              <a:rPr lang="es-MX" sz="2400" dirty="0">
                <a:latin typeface="Abadi Extra Light" panose="020B0204020104020204" pitchFamily="34" charset="0"/>
              </a:rPr>
              <a:t>Es un medio transparente y homogéneo, limitado por dos superficies, una de ellas por lo menos, curva. Al ser atravesados por un rayo luminoso, éste se refracta.</a:t>
            </a:r>
          </a:p>
          <a:p>
            <a:r>
              <a:rPr lang="es-MX" sz="2400" dirty="0">
                <a:latin typeface="Abadi Extra Light" panose="020B0204020104020204" pitchFamily="34" charset="0"/>
              </a:rPr>
              <a:t>Lentes convergentes. Son de mayor espesor en el centro que en los bordes.</a:t>
            </a:r>
          </a:p>
          <a:p>
            <a:r>
              <a:rPr lang="es-MX" sz="2400" dirty="0">
                <a:latin typeface="Abadi Extra Light" panose="020B0204020104020204" pitchFamily="34" charset="0"/>
              </a:rPr>
              <a:t>Lentes divergentes. Son más delgadas en el centro que en los bordes. </a:t>
            </a:r>
            <a:endParaRPr lang="en-US" sz="3600" dirty="0">
              <a:latin typeface="Abadi Extra Light" panose="020B0204020104020204" pitchFamily="34" charset="0"/>
            </a:endParaRPr>
          </a:p>
        </p:txBody>
      </p:sp>
      <p:sp>
        <p:nvSpPr>
          <p:cNvPr id="13" name="Rectangle 12">
            <a:extLst>
              <a:ext uri="{FF2B5EF4-FFF2-40B4-BE49-F238E27FC236}">
                <a16:creationId xmlns:a16="http://schemas.microsoft.com/office/drawing/2014/main" id="{5E39A796-BE83-48B1-B33F-35C4A32AAB5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ounded Rectangle 9">
            <a:extLst>
              <a:ext uri="{FF2B5EF4-FFF2-40B4-BE49-F238E27FC236}">
                <a16:creationId xmlns:a16="http://schemas.microsoft.com/office/drawing/2014/main" id="{72F84B47-E267-4194-8194-831DB7B55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557784"/>
            <a:ext cx="6584098" cy="5739187"/>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Marcador de contenido 5">
            <a:extLst>
              <a:ext uri="{FF2B5EF4-FFF2-40B4-BE49-F238E27FC236}">
                <a16:creationId xmlns:a16="http://schemas.microsoft.com/office/drawing/2014/main" id="{5B1F156C-A7BC-4632-B5B6-77DA8C1CDA3C}"/>
              </a:ext>
            </a:extLst>
          </p:cNvPr>
          <p:cNvPicPr>
            <a:picLocks noChangeAspect="1"/>
          </p:cNvPicPr>
          <p:nvPr/>
        </p:nvPicPr>
        <p:blipFill>
          <a:blip r:embed="rId2"/>
          <a:stretch>
            <a:fillRect/>
          </a:stretch>
        </p:blipFill>
        <p:spPr>
          <a:xfrm>
            <a:off x="5405862" y="1779585"/>
            <a:ext cx="6019331" cy="3295583"/>
          </a:xfrm>
          <a:prstGeom prst="rect">
            <a:avLst/>
          </a:prstGeom>
          <a:effectLst/>
        </p:spPr>
      </p:pic>
      <mc:AlternateContent xmlns:mc="http://schemas.openxmlformats.org/markup-compatibility/2006" xmlns:p14="http://schemas.microsoft.com/office/powerpoint/2010/main">
        <mc:Choice Requires="p14">
          <p:contentPart p14:bwMode="auto" r:id="rId3">
            <p14:nvContentPartPr>
              <p14:cNvPr id="87" name="Entrada de lápiz 86">
                <a:extLst>
                  <a:ext uri="{FF2B5EF4-FFF2-40B4-BE49-F238E27FC236}">
                    <a16:creationId xmlns:a16="http://schemas.microsoft.com/office/drawing/2014/main" id="{AACE74DC-ED06-4D0F-90D5-F0EC56816CFE}"/>
                  </a:ext>
                </a:extLst>
              </p14:cNvPr>
              <p14:cNvContentPartPr/>
              <p14:nvPr/>
            </p14:nvContentPartPr>
            <p14:xfrm>
              <a:off x="-94717" y="-315728"/>
              <a:ext cx="360" cy="360"/>
            </p14:xfrm>
          </p:contentPart>
        </mc:Choice>
        <mc:Fallback xmlns="">
          <p:pic>
            <p:nvPicPr>
              <p:cNvPr id="87" name="Entrada de lápiz 86">
                <a:extLst>
                  <a:ext uri="{FF2B5EF4-FFF2-40B4-BE49-F238E27FC236}">
                    <a16:creationId xmlns:a16="http://schemas.microsoft.com/office/drawing/2014/main" id="{AACE74DC-ED06-4D0F-90D5-F0EC56816CFE}"/>
                  </a:ext>
                </a:extLst>
              </p:cNvPr>
              <p:cNvPicPr/>
              <p:nvPr/>
            </p:nvPicPr>
            <p:blipFill>
              <a:blip r:embed="rId4"/>
              <a:stretch>
                <a:fillRect/>
              </a:stretch>
            </p:blipFill>
            <p:spPr>
              <a:xfrm>
                <a:off x="-99037" y="-320048"/>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88" name="Entrada de lápiz 87">
                <a:extLst>
                  <a:ext uri="{FF2B5EF4-FFF2-40B4-BE49-F238E27FC236}">
                    <a16:creationId xmlns:a16="http://schemas.microsoft.com/office/drawing/2014/main" id="{DB326772-F556-45B9-8F57-D347C43DCB9C}"/>
                  </a:ext>
                </a:extLst>
              </p14:cNvPr>
              <p14:cNvContentPartPr/>
              <p14:nvPr/>
            </p14:nvContentPartPr>
            <p14:xfrm>
              <a:off x="5433443" y="2913194"/>
              <a:ext cx="1410480" cy="147960"/>
            </p14:xfrm>
          </p:contentPart>
        </mc:Choice>
        <mc:Fallback xmlns="">
          <p:pic>
            <p:nvPicPr>
              <p:cNvPr id="88" name="Entrada de lápiz 87">
                <a:extLst>
                  <a:ext uri="{FF2B5EF4-FFF2-40B4-BE49-F238E27FC236}">
                    <a16:creationId xmlns:a16="http://schemas.microsoft.com/office/drawing/2014/main" id="{DB326772-F556-45B9-8F57-D347C43DCB9C}"/>
                  </a:ext>
                </a:extLst>
              </p:cNvPr>
              <p:cNvPicPr/>
              <p:nvPr/>
            </p:nvPicPr>
            <p:blipFill>
              <a:blip r:embed="rId6"/>
              <a:stretch>
                <a:fillRect/>
              </a:stretch>
            </p:blipFill>
            <p:spPr>
              <a:xfrm>
                <a:off x="5429123" y="2908874"/>
                <a:ext cx="141912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89" name="Entrada de lápiz 88">
                <a:extLst>
                  <a:ext uri="{FF2B5EF4-FFF2-40B4-BE49-F238E27FC236}">
                    <a16:creationId xmlns:a16="http://schemas.microsoft.com/office/drawing/2014/main" id="{90B8F325-E486-464B-A8EC-163144BA7B21}"/>
                  </a:ext>
                </a:extLst>
              </p14:cNvPr>
              <p14:cNvContentPartPr/>
              <p14:nvPr/>
            </p14:nvContentPartPr>
            <p14:xfrm>
              <a:off x="6841763" y="2249354"/>
              <a:ext cx="674640" cy="770760"/>
            </p14:xfrm>
          </p:contentPart>
        </mc:Choice>
        <mc:Fallback xmlns="">
          <p:pic>
            <p:nvPicPr>
              <p:cNvPr id="89" name="Entrada de lápiz 88">
                <a:extLst>
                  <a:ext uri="{FF2B5EF4-FFF2-40B4-BE49-F238E27FC236}">
                    <a16:creationId xmlns:a16="http://schemas.microsoft.com/office/drawing/2014/main" id="{90B8F325-E486-464B-A8EC-163144BA7B21}"/>
                  </a:ext>
                </a:extLst>
              </p:cNvPr>
              <p:cNvPicPr/>
              <p:nvPr/>
            </p:nvPicPr>
            <p:blipFill>
              <a:blip r:embed="rId8"/>
              <a:stretch>
                <a:fillRect/>
              </a:stretch>
            </p:blipFill>
            <p:spPr>
              <a:xfrm>
                <a:off x="6837443" y="2245034"/>
                <a:ext cx="683280" cy="779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90" name="Entrada de lápiz 89">
                <a:extLst>
                  <a:ext uri="{FF2B5EF4-FFF2-40B4-BE49-F238E27FC236}">
                    <a16:creationId xmlns:a16="http://schemas.microsoft.com/office/drawing/2014/main" id="{AAD193F0-03F1-4A04-8ED3-56C059E58FCB}"/>
                  </a:ext>
                </a:extLst>
              </p14:cNvPr>
              <p14:cNvContentPartPr/>
              <p14:nvPr/>
            </p14:nvContentPartPr>
            <p14:xfrm>
              <a:off x="6808283" y="2934074"/>
              <a:ext cx="127800" cy="119880"/>
            </p14:xfrm>
          </p:contentPart>
        </mc:Choice>
        <mc:Fallback xmlns="">
          <p:pic>
            <p:nvPicPr>
              <p:cNvPr id="90" name="Entrada de lápiz 89">
                <a:extLst>
                  <a:ext uri="{FF2B5EF4-FFF2-40B4-BE49-F238E27FC236}">
                    <a16:creationId xmlns:a16="http://schemas.microsoft.com/office/drawing/2014/main" id="{AAD193F0-03F1-4A04-8ED3-56C059E58FCB}"/>
                  </a:ext>
                </a:extLst>
              </p:cNvPr>
              <p:cNvPicPr/>
              <p:nvPr/>
            </p:nvPicPr>
            <p:blipFill>
              <a:blip r:embed="rId10"/>
              <a:stretch>
                <a:fillRect/>
              </a:stretch>
            </p:blipFill>
            <p:spPr>
              <a:xfrm>
                <a:off x="6803963" y="2929754"/>
                <a:ext cx="136440" cy="1285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91" name="Entrada de lápiz 90">
                <a:extLst>
                  <a:ext uri="{FF2B5EF4-FFF2-40B4-BE49-F238E27FC236}">
                    <a16:creationId xmlns:a16="http://schemas.microsoft.com/office/drawing/2014/main" id="{5FEEDC47-C8EE-4145-A367-388DC23AC60C}"/>
                  </a:ext>
                </a:extLst>
              </p14:cNvPr>
              <p14:cNvContentPartPr/>
              <p14:nvPr/>
            </p14:nvContentPartPr>
            <p14:xfrm>
              <a:off x="6726203" y="3089594"/>
              <a:ext cx="360" cy="10800"/>
            </p14:xfrm>
          </p:contentPart>
        </mc:Choice>
        <mc:Fallback xmlns="">
          <p:pic>
            <p:nvPicPr>
              <p:cNvPr id="91" name="Entrada de lápiz 90">
                <a:extLst>
                  <a:ext uri="{FF2B5EF4-FFF2-40B4-BE49-F238E27FC236}">
                    <a16:creationId xmlns:a16="http://schemas.microsoft.com/office/drawing/2014/main" id="{5FEEDC47-C8EE-4145-A367-388DC23AC60C}"/>
                  </a:ext>
                </a:extLst>
              </p:cNvPr>
              <p:cNvPicPr/>
              <p:nvPr/>
            </p:nvPicPr>
            <p:blipFill>
              <a:blip r:embed="rId12"/>
              <a:stretch>
                <a:fillRect/>
              </a:stretch>
            </p:blipFill>
            <p:spPr>
              <a:xfrm>
                <a:off x="6721883" y="3085274"/>
                <a:ext cx="9000" cy="19440"/>
              </a:xfrm>
              <a:prstGeom prst="rect">
                <a:avLst/>
              </a:prstGeom>
            </p:spPr>
          </p:pic>
        </mc:Fallback>
      </mc:AlternateContent>
      <p:grpSp>
        <p:nvGrpSpPr>
          <p:cNvPr id="97" name="Grupo 96">
            <a:extLst>
              <a:ext uri="{FF2B5EF4-FFF2-40B4-BE49-F238E27FC236}">
                <a16:creationId xmlns:a16="http://schemas.microsoft.com/office/drawing/2014/main" id="{A68325DA-F542-4DD6-AE10-2646D0E6FD91}"/>
              </a:ext>
            </a:extLst>
          </p:cNvPr>
          <p:cNvGrpSpPr/>
          <p:nvPr/>
        </p:nvGrpSpPr>
        <p:grpSpPr>
          <a:xfrm>
            <a:off x="6543323" y="3183914"/>
            <a:ext cx="122040" cy="175320"/>
            <a:chOff x="6543323" y="3183914"/>
            <a:chExt cx="122040" cy="175320"/>
          </a:xfrm>
        </p:grpSpPr>
        <mc:AlternateContent xmlns:mc="http://schemas.openxmlformats.org/markup-compatibility/2006" xmlns:p14="http://schemas.microsoft.com/office/powerpoint/2010/main">
          <mc:Choice Requires="p14">
            <p:contentPart p14:bwMode="auto" r:id="rId13">
              <p14:nvContentPartPr>
                <p14:cNvPr id="92" name="Entrada de lápiz 91">
                  <a:extLst>
                    <a:ext uri="{FF2B5EF4-FFF2-40B4-BE49-F238E27FC236}">
                      <a16:creationId xmlns:a16="http://schemas.microsoft.com/office/drawing/2014/main" id="{656423A5-6C39-4FAE-AE84-9AE8F3116522}"/>
                    </a:ext>
                  </a:extLst>
                </p14:cNvPr>
                <p14:cNvContentPartPr/>
                <p14:nvPr/>
              </p14:nvContentPartPr>
              <p14:xfrm>
                <a:off x="6661403" y="3183914"/>
                <a:ext cx="3960" cy="360"/>
              </p14:xfrm>
            </p:contentPart>
          </mc:Choice>
          <mc:Fallback xmlns="">
            <p:pic>
              <p:nvPicPr>
                <p:cNvPr id="92" name="Entrada de lápiz 91">
                  <a:extLst>
                    <a:ext uri="{FF2B5EF4-FFF2-40B4-BE49-F238E27FC236}">
                      <a16:creationId xmlns:a16="http://schemas.microsoft.com/office/drawing/2014/main" id="{656423A5-6C39-4FAE-AE84-9AE8F3116522}"/>
                    </a:ext>
                  </a:extLst>
                </p:cNvPr>
                <p:cNvPicPr/>
                <p:nvPr/>
              </p:nvPicPr>
              <p:blipFill>
                <a:blip r:embed="rId14"/>
                <a:stretch>
                  <a:fillRect/>
                </a:stretch>
              </p:blipFill>
              <p:spPr>
                <a:xfrm>
                  <a:off x="6657083" y="3179594"/>
                  <a:ext cx="126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93" name="Entrada de lápiz 92">
                  <a:extLst>
                    <a:ext uri="{FF2B5EF4-FFF2-40B4-BE49-F238E27FC236}">
                      <a16:creationId xmlns:a16="http://schemas.microsoft.com/office/drawing/2014/main" id="{D2771640-9D10-4564-AFBF-68BD18993F2E}"/>
                    </a:ext>
                  </a:extLst>
                </p14:cNvPr>
                <p14:cNvContentPartPr/>
                <p14:nvPr/>
              </p14:nvContentPartPr>
              <p14:xfrm>
                <a:off x="6619643" y="3226394"/>
                <a:ext cx="22680" cy="23040"/>
              </p14:xfrm>
            </p:contentPart>
          </mc:Choice>
          <mc:Fallback xmlns="">
            <p:pic>
              <p:nvPicPr>
                <p:cNvPr id="93" name="Entrada de lápiz 92">
                  <a:extLst>
                    <a:ext uri="{FF2B5EF4-FFF2-40B4-BE49-F238E27FC236}">
                      <a16:creationId xmlns:a16="http://schemas.microsoft.com/office/drawing/2014/main" id="{D2771640-9D10-4564-AFBF-68BD18993F2E}"/>
                    </a:ext>
                  </a:extLst>
                </p:cNvPr>
                <p:cNvPicPr/>
                <p:nvPr/>
              </p:nvPicPr>
              <p:blipFill>
                <a:blip r:embed="rId16"/>
                <a:stretch>
                  <a:fillRect/>
                </a:stretch>
              </p:blipFill>
              <p:spPr>
                <a:xfrm>
                  <a:off x="6615323" y="3222074"/>
                  <a:ext cx="31320" cy="3168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94" name="Entrada de lápiz 93">
                  <a:extLst>
                    <a:ext uri="{FF2B5EF4-FFF2-40B4-BE49-F238E27FC236}">
                      <a16:creationId xmlns:a16="http://schemas.microsoft.com/office/drawing/2014/main" id="{8AC11C23-4942-4485-B002-7C58BAF12F34}"/>
                    </a:ext>
                  </a:extLst>
                </p14:cNvPr>
                <p14:cNvContentPartPr/>
                <p14:nvPr/>
              </p14:nvContentPartPr>
              <p14:xfrm>
                <a:off x="6543323" y="3278954"/>
                <a:ext cx="46800" cy="80280"/>
              </p14:xfrm>
            </p:contentPart>
          </mc:Choice>
          <mc:Fallback xmlns="">
            <p:pic>
              <p:nvPicPr>
                <p:cNvPr id="94" name="Entrada de lápiz 93">
                  <a:extLst>
                    <a:ext uri="{FF2B5EF4-FFF2-40B4-BE49-F238E27FC236}">
                      <a16:creationId xmlns:a16="http://schemas.microsoft.com/office/drawing/2014/main" id="{8AC11C23-4942-4485-B002-7C58BAF12F34}"/>
                    </a:ext>
                  </a:extLst>
                </p:cNvPr>
                <p:cNvPicPr/>
                <p:nvPr/>
              </p:nvPicPr>
              <p:blipFill>
                <a:blip r:embed="rId18"/>
                <a:stretch>
                  <a:fillRect/>
                </a:stretch>
              </p:blipFill>
              <p:spPr>
                <a:xfrm>
                  <a:off x="6539003" y="3274634"/>
                  <a:ext cx="55440" cy="889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9">
            <p14:nvContentPartPr>
              <p14:cNvPr id="95" name="Entrada de lápiz 94">
                <a:extLst>
                  <a:ext uri="{FF2B5EF4-FFF2-40B4-BE49-F238E27FC236}">
                    <a16:creationId xmlns:a16="http://schemas.microsoft.com/office/drawing/2014/main" id="{4D5A638F-D821-4DC8-A62B-435493EDAA98}"/>
                  </a:ext>
                </a:extLst>
              </p14:cNvPr>
              <p14:cNvContentPartPr/>
              <p14:nvPr/>
            </p14:nvContentPartPr>
            <p14:xfrm>
              <a:off x="6442163" y="3415394"/>
              <a:ext cx="63360" cy="73800"/>
            </p14:xfrm>
          </p:contentPart>
        </mc:Choice>
        <mc:Fallback xmlns="">
          <p:pic>
            <p:nvPicPr>
              <p:cNvPr id="95" name="Entrada de lápiz 94">
                <a:extLst>
                  <a:ext uri="{FF2B5EF4-FFF2-40B4-BE49-F238E27FC236}">
                    <a16:creationId xmlns:a16="http://schemas.microsoft.com/office/drawing/2014/main" id="{4D5A638F-D821-4DC8-A62B-435493EDAA98}"/>
                  </a:ext>
                </a:extLst>
              </p:cNvPr>
              <p:cNvPicPr/>
              <p:nvPr/>
            </p:nvPicPr>
            <p:blipFill>
              <a:blip r:embed="rId20"/>
              <a:stretch>
                <a:fillRect/>
              </a:stretch>
            </p:blipFill>
            <p:spPr>
              <a:xfrm>
                <a:off x="6437843" y="3411074"/>
                <a:ext cx="72000" cy="8244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96" name="Entrada de lápiz 95">
                <a:extLst>
                  <a:ext uri="{FF2B5EF4-FFF2-40B4-BE49-F238E27FC236}">
                    <a16:creationId xmlns:a16="http://schemas.microsoft.com/office/drawing/2014/main" id="{8FF48F4A-31EA-4DBD-BE86-BD3A064587C0}"/>
                  </a:ext>
                </a:extLst>
              </p14:cNvPr>
              <p14:cNvContentPartPr/>
              <p14:nvPr/>
            </p14:nvContentPartPr>
            <p14:xfrm>
              <a:off x="6322643" y="3562274"/>
              <a:ext cx="57240" cy="105480"/>
            </p14:xfrm>
          </p:contentPart>
        </mc:Choice>
        <mc:Fallback xmlns="">
          <p:pic>
            <p:nvPicPr>
              <p:cNvPr id="96" name="Entrada de lápiz 95">
                <a:extLst>
                  <a:ext uri="{FF2B5EF4-FFF2-40B4-BE49-F238E27FC236}">
                    <a16:creationId xmlns:a16="http://schemas.microsoft.com/office/drawing/2014/main" id="{8FF48F4A-31EA-4DBD-BE86-BD3A064587C0}"/>
                  </a:ext>
                </a:extLst>
              </p:cNvPr>
              <p:cNvPicPr/>
              <p:nvPr/>
            </p:nvPicPr>
            <p:blipFill>
              <a:blip r:embed="rId22"/>
              <a:stretch>
                <a:fillRect/>
              </a:stretch>
            </p:blipFill>
            <p:spPr>
              <a:xfrm>
                <a:off x="6318323" y="3557954"/>
                <a:ext cx="65880" cy="114120"/>
              </a:xfrm>
              <a:prstGeom prst="rect">
                <a:avLst/>
              </a:prstGeom>
            </p:spPr>
          </p:pic>
        </mc:Fallback>
      </mc:AlternateContent>
      <p:grpSp>
        <p:nvGrpSpPr>
          <p:cNvPr id="102" name="Grupo 101">
            <a:extLst>
              <a:ext uri="{FF2B5EF4-FFF2-40B4-BE49-F238E27FC236}">
                <a16:creationId xmlns:a16="http://schemas.microsoft.com/office/drawing/2014/main" id="{ECB63342-D827-473B-A08C-C162FE10A3EE}"/>
              </a:ext>
            </a:extLst>
          </p:cNvPr>
          <p:cNvGrpSpPr/>
          <p:nvPr/>
        </p:nvGrpSpPr>
        <p:grpSpPr>
          <a:xfrm>
            <a:off x="8568323" y="2786474"/>
            <a:ext cx="2430720" cy="671760"/>
            <a:chOff x="8568323" y="2786474"/>
            <a:chExt cx="2430720" cy="671760"/>
          </a:xfrm>
        </p:grpSpPr>
        <mc:AlternateContent xmlns:mc="http://schemas.openxmlformats.org/markup-compatibility/2006" xmlns:p14="http://schemas.microsoft.com/office/powerpoint/2010/main">
          <mc:Choice Requires="p14">
            <p:contentPart p14:bwMode="auto" r:id="rId23">
              <p14:nvContentPartPr>
                <p14:cNvPr id="98" name="Entrada de lápiz 97">
                  <a:extLst>
                    <a:ext uri="{FF2B5EF4-FFF2-40B4-BE49-F238E27FC236}">
                      <a16:creationId xmlns:a16="http://schemas.microsoft.com/office/drawing/2014/main" id="{A3D82AF6-4D31-4DCE-A827-EA9718359DD4}"/>
                    </a:ext>
                  </a:extLst>
                </p14:cNvPr>
                <p14:cNvContentPartPr/>
                <p14:nvPr/>
              </p14:nvContentPartPr>
              <p14:xfrm>
                <a:off x="8568323" y="2786474"/>
                <a:ext cx="1504440" cy="248760"/>
              </p14:xfrm>
            </p:contentPart>
          </mc:Choice>
          <mc:Fallback xmlns="">
            <p:pic>
              <p:nvPicPr>
                <p:cNvPr id="98" name="Entrada de lápiz 97">
                  <a:extLst>
                    <a:ext uri="{FF2B5EF4-FFF2-40B4-BE49-F238E27FC236}">
                      <a16:creationId xmlns:a16="http://schemas.microsoft.com/office/drawing/2014/main" id="{A3D82AF6-4D31-4DCE-A827-EA9718359DD4}"/>
                    </a:ext>
                  </a:extLst>
                </p:cNvPr>
                <p:cNvPicPr/>
                <p:nvPr/>
              </p:nvPicPr>
              <p:blipFill>
                <a:blip r:embed="rId24"/>
                <a:stretch>
                  <a:fillRect/>
                </a:stretch>
              </p:blipFill>
              <p:spPr>
                <a:xfrm>
                  <a:off x="8564003" y="2782154"/>
                  <a:ext cx="1513080" cy="2574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99" name="Entrada de lápiz 98">
                  <a:extLst>
                    <a:ext uri="{FF2B5EF4-FFF2-40B4-BE49-F238E27FC236}">
                      <a16:creationId xmlns:a16="http://schemas.microsoft.com/office/drawing/2014/main" id="{2772A093-4759-45B8-9BDA-449E0645D43D}"/>
                    </a:ext>
                  </a:extLst>
                </p14:cNvPr>
                <p14:cNvContentPartPr/>
                <p14:nvPr/>
              </p14:nvContentPartPr>
              <p14:xfrm>
                <a:off x="10039283" y="2870714"/>
                <a:ext cx="66600" cy="48600"/>
              </p14:xfrm>
            </p:contentPart>
          </mc:Choice>
          <mc:Fallback xmlns="">
            <p:pic>
              <p:nvPicPr>
                <p:cNvPr id="99" name="Entrada de lápiz 98">
                  <a:extLst>
                    <a:ext uri="{FF2B5EF4-FFF2-40B4-BE49-F238E27FC236}">
                      <a16:creationId xmlns:a16="http://schemas.microsoft.com/office/drawing/2014/main" id="{2772A093-4759-45B8-9BDA-449E0645D43D}"/>
                    </a:ext>
                  </a:extLst>
                </p:cNvPr>
                <p:cNvPicPr/>
                <p:nvPr/>
              </p:nvPicPr>
              <p:blipFill>
                <a:blip r:embed="rId26"/>
                <a:stretch>
                  <a:fillRect/>
                </a:stretch>
              </p:blipFill>
              <p:spPr>
                <a:xfrm>
                  <a:off x="10034963" y="2866394"/>
                  <a:ext cx="75240" cy="57240"/>
                </a:xfrm>
                <a:prstGeom prst="rect">
                  <a:avLst/>
                </a:prstGeom>
              </p:spPr>
            </p:pic>
          </mc:Fallback>
        </mc:AlternateContent>
        <mc:AlternateContent xmlns:mc="http://schemas.openxmlformats.org/markup-compatibility/2006" xmlns:p14="http://schemas.microsoft.com/office/powerpoint/2010/main">
          <mc:Choice Requires="p14">
            <p:contentPart p14:bwMode="auto" r:id="rId27">
              <p14:nvContentPartPr>
                <p14:cNvPr id="101" name="Entrada de lápiz 100">
                  <a:extLst>
                    <a:ext uri="{FF2B5EF4-FFF2-40B4-BE49-F238E27FC236}">
                      <a16:creationId xmlns:a16="http://schemas.microsoft.com/office/drawing/2014/main" id="{D482DAE2-EA4D-47C5-9D52-C93F1B4A93F5}"/>
                    </a:ext>
                  </a:extLst>
                </p14:cNvPr>
                <p14:cNvContentPartPr/>
                <p14:nvPr/>
              </p14:nvContentPartPr>
              <p14:xfrm>
                <a:off x="10131803" y="2900234"/>
                <a:ext cx="867240" cy="558000"/>
              </p14:xfrm>
            </p:contentPart>
          </mc:Choice>
          <mc:Fallback xmlns="">
            <p:pic>
              <p:nvPicPr>
                <p:cNvPr id="101" name="Entrada de lápiz 100">
                  <a:extLst>
                    <a:ext uri="{FF2B5EF4-FFF2-40B4-BE49-F238E27FC236}">
                      <a16:creationId xmlns:a16="http://schemas.microsoft.com/office/drawing/2014/main" id="{D482DAE2-EA4D-47C5-9D52-C93F1B4A93F5}"/>
                    </a:ext>
                  </a:extLst>
                </p:cNvPr>
                <p:cNvPicPr/>
                <p:nvPr/>
              </p:nvPicPr>
              <p:blipFill>
                <a:blip r:embed="rId28"/>
                <a:stretch>
                  <a:fillRect/>
                </a:stretch>
              </p:blipFill>
              <p:spPr>
                <a:xfrm>
                  <a:off x="10127483" y="2895914"/>
                  <a:ext cx="875880" cy="566640"/>
                </a:xfrm>
                <a:prstGeom prst="rect">
                  <a:avLst/>
                </a:prstGeom>
              </p:spPr>
            </p:pic>
          </mc:Fallback>
        </mc:AlternateContent>
      </p:grpSp>
      <p:grpSp>
        <p:nvGrpSpPr>
          <p:cNvPr id="5" name="Grupo 4">
            <a:extLst>
              <a:ext uri="{FF2B5EF4-FFF2-40B4-BE49-F238E27FC236}">
                <a16:creationId xmlns:a16="http://schemas.microsoft.com/office/drawing/2014/main" id="{E613380C-CECD-4DA0-9817-0ABE3C02A089}"/>
              </a:ext>
            </a:extLst>
          </p:cNvPr>
          <p:cNvGrpSpPr/>
          <p:nvPr/>
        </p:nvGrpSpPr>
        <p:grpSpPr>
          <a:xfrm>
            <a:off x="7761608" y="435165"/>
            <a:ext cx="691920" cy="1129680"/>
            <a:chOff x="7761608" y="435165"/>
            <a:chExt cx="691920" cy="1129680"/>
          </a:xfrm>
        </p:grpSpPr>
        <mc:AlternateContent xmlns:mc="http://schemas.openxmlformats.org/markup-compatibility/2006" xmlns:p14="http://schemas.microsoft.com/office/powerpoint/2010/main">
          <mc:Choice Requires="p14">
            <p:contentPart p14:bwMode="auto" r:id="rId29">
              <p14:nvContentPartPr>
                <p14:cNvPr id="3" name="Entrada de lápiz 2">
                  <a:extLst>
                    <a:ext uri="{FF2B5EF4-FFF2-40B4-BE49-F238E27FC236}">
                      <a16:creationId xmlns:a16="http://schemas.microsoft.com/office/drawing/2014/main" id="{D0802274-8416-43AA-B0B8-F83460CA8F70}"/>
                    </a:ext>
                  </a:extLst>
                </p14:cNvPr>
                <p14:cNvContentPartPr/>
                <p14:nvPr/>
              </p14:nvContentPartPr>
              <p14:xfrm>
                <a:off x="7772048" y="435165"/>
                <a:ext cx="149400" cy="1011600"/>
              </p14:xfrm>
            </p:contentPart>
          </mc:Choice>
          <mc:Fallback xmlns="">
            <p:pic>
              <p:nvPicPr>
                <p:cNvPr id="3" name="Entrada de lápiz 2">
                  <a:extLst>
                    <a:ext uri="{FF2B5EF4-FFF2-40B4-BE49-F238E27FC236}">
                      <a16:creationId xmlns:a16="http://schemas.microsoft.com/office/drawing/2014/main" id="{D0802274-8416-43AA-B0B8-F83460CA8F70}"/>
                    </a:ext>
                  </a:extLst>
                </p:cNvPr>
                <p:cNvPicPr/>
                <p:nvPr/>
              </p:nvPicPr>
              <p:blipFill>
                <a:blip r:embed="rId30"/>
                <a:stretch>
                  <a:fillRect/>
                </a:stretch>
              </p:blipFill>
              <p:spPr>
                <a:xfrm>
                  <a:off x="7754408" y="417525"/>
                  <a:ext cx="185040" cy="1047240"/>
                </a:xfrm>
                <a:prstGeom prst="rect">
                  <a:avLst/>
                </a:prstGeom>
              </p:spPr>
            </p:pic>
          </mc:Fallback>
        </mc:AlternateContent>
        <mc:AlternateContent xmlns:mc="http://schemas.openxmlformats.org/markup-compatibility/2006" xmlns:p14="http://schemas.microsoft.com/office/powerpoint/2010/main">
          <mc:Choice Requires="p14">
            <p:contentPart p14:bwMode="auto" r:id="rId31">
              <p14:nvContentPartPr>
                <p14:cNvPr id="4" name="Entrada de lápiz 3">
                  <a:extLst>
                    <a:ext uri="{FF2B5EF4-FFF2-40B4-BE49-F238E27FC236}">
                      <a16:creationId xmlns:a16="http://schemas.microsoft.com/office/drawing/2014/main" id="{5269183E-053B-4844-B2A0-82A805181014}"/>
                    </a:ext>
                  </a:extLst>
                </p14:cNvPr>
                <p14:cNvContentPartPr/>
                <p14:nvPr/>
              </p14:nvContentPartPr>
              <p14:xfrm>
                <a:off x="7761608" y="477645"/>
                <a:ext cx="691920" cy="1087200"/>
              </p14:xfrm>
            </p:contentPart>
          </mc:Choice>
          <mc:Fallback xmlns="">
            <p:pic>
              <p:nvPicPr>
                <p:cNvPr id="4" name="Entrada de lápiz 3">
                  <a:extLst>
                    <a:ext uri="{FF2B5EF4-FFF2-40B4-BE49-F238E27FC236}">
                      <a16:creationId xmlns:a16="http://schemas.microsoft.com/office/drawing/2014/main" id="{5269183E-053B-4844-B2A0-82A805181014}"/>
                    </a:ext>
                  </a:extLst>
                </p:cNvPr>
                <p:cNvPicPr/>
                <p:nvPr/>
              </p:nvPicPr>
              <p:blipFill>
                <a:blip r:embed="rId32"/>
                <a:stretch>
                  <a:fillRect/>
                </a:stretch>
              </p:blipFill>
              <p:spPr>
                <a:xfrm>
                  <a:off x="7743608" y="460005"/>
                  <a:ext cx="727560" cy="1122840"/>
                </a:xfrm>
                <a:prstGeom prst="rect">
                  <a:avLst/>
                </a:prstGeom>
              </p:spPr>
            </p:pic>
          </mc:Fallback>
        </mc:AlternateContent>
      </p:grpSp>
      <p:grpSp>
        <p:nvGrpSpPr>
          <p:cNvPr id="11" name="Grupo 10">
            <a:extLst>
              <a:ext uri="{FF2B5EF4-FFF2-40B4-BE49-F238E27FC236}">
                <a16:creationId xmlns:a16="http://schemas.microsoft.com/office/drawing/2014/main" id="{ED72C5C0-5F6A-43CB-80C6-1A3D2C5AD9C0}"/>
              </a:ext>
            </a:extLst>
          </p:cNvPr>
          <p:cNvGrpSpPr/>
          <p:nvPr/>
        </p:nvGrpSpPr>
        <p:grpSpPr>
          <a:xfrm>
            <a:off x="9600848" y="3579765"/>
            <a:ext cx="957960" cy="241200"/>
            <a:chOff x="9600848" y="3579765"/>
            <a:chExt cx="957960" cy="241200"/>
          </a:xfrm>
        </p:grpSpPr>
        <mc:AlternateContent xmlns:mc="http://schemas.openxmlformats.org/markup-compatibility/2006" xmlns:p14="http://schemas.microsoft.com/office/powerpoint/2010/main">
          <mc:Choice Requires="p14">
            <p:contentPart p14:bwMode="auto" r:id="rId33">
              <p14:nvContentPartPr>
                <p14:cNvPr id="7" name="Entrada de lápiz 6">
                  <a:extLst>
                    <a:ext uri="{FF2B5EF4-FFF2-40B4-BE49-F238E27FC236}">
                      <a16:creationId xmlns:a16="http://schemas.microsoft.com/office/drawing/2014/main" id="{BEE68A03-3167-4710-96AE-28438A12E012}"/>
                    </a:ext>
                  </a:extLst>
                </p14:cNvPr>
                <p14:cNvContentPartPr/>
                <p14:nvPr/>
              </p14:nvContentPartPr>
              <p14:xfrm>
                <a:off x="9600848" y="3594885"/>
                <a:ext cx="66960" cy="226080"/>
              </p14:xfrm>
            </p:contentPart>
          </mc:Choice>
          <mc:Fallback xmlns="">
            <p:pic>
              <p:nvPicPr>
                <p:cNvPr id="7" name="Entrada de lápiz 6">
                  <a:extLst>
                    <a:ext uri="{FF2B5EF4-FFF2-40B4-BE49-F238E27FC236}">
                      <a16:creationId xmlns:a16="http://schemas.microsoft.com/office/drawing/2014/main" id="{BEE68A03-3167-4710-96AE-28438A12E012}"/>
                    </a:ext>
                  </a:extLst>
                </p:cNvPr>
                <p:cNvPicPr/>
                <p:nvPr/>
              </p:nvPicPr>
              <p:blipFill>
                <a:blip r:embed="rId34"/>
                <a:stretch>
                  <a:fillRect/>
                </a:stretch>
              </p:blipFill>
              <p:spPr>
                <a:xfrm>
                  <a:off x="9583208" y="3576885"/>
                  <a:ext cx="102600" cy="26172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8" name="Entrada de lápiz 7">
                  <a:extLst>
                    <a:ext uri="{FF2B5EF4-FFF2-40B4-BE49-F238E27FC236}">
                      <a16:creationId xmlns:a16="http://schemas.microsoft.com/office/drawing/2014/main" id="{745D8D48-EFC4-4A07-A197-91E0688C4A02}"/>
                    </a:ext>
                  </a:extLst>
                </p14:cNvPr>
                <p14:cNvContentPartPr/>
                <p14:nvPr/>
              </p14:nvContentPartPr>
              <p14:xfrm>
                <a:off x="9653768" y="3579765"/>
                <a:ext cx="905040" cy="216000"/>
              </p14:xfrm>
            </p:contentPart>
          </mc:Choice>
          <mc:Fallback xmlns="">
            <p:pic>
              <p:nvPicPr>
                <p:cNvPr id="8" name="Entrada de lápiz 7">
                  <a:extLst>
                    <a:ext uri="{FF2B5EF4-FFF2-40B4-BE49-F238E27FC236}">
                      <a16:creationId xmlns:a16="http://schemas.microsoft.com/office/drawing/2014/main" id="{745D8D48-EFC4-4A07-A197-91E0688C4A02}"/>
                    </a:ext>
                  </a:extLst>
                </p:cNvPr>
                <p:cNvPicPr/>
                <p:nvPr/>
              </p:nvPicPr>
              <p:blipFill>
                <a:blip r:embed="rId36"/>
                <a:stretch>
                  <a:fillRect/>
                </a:stretch>
              </p:blipFill>
              <p:spPr>
                <a:xfrm>
                  <a:off x="9635768" y="3561765"/>
                  <a:ext cx="940680" cy="25164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37">
            <p14:nvContentPartPr>
              <p14:cNvPr id="9" name="Entrada de lápiz 8">
                <a:extLst>
                  <a:ext uri="{FF2B5EF4-FFF2-40B4-BE49-F238E27FC236}">
                    <a16:creationId xmlns:a16="http://schemas.microsoft.com/office/drawing/2014/main" id="{2E543209-1917-49E1-8D54-B609296E57B1}"/>
                  </a:ext>
                </a:extLst>
              </p14:cNvPr>
              <p14:cNvContentPartPr/>
              <p14:nvPr/>
            </p14:nvContentPartPr>
            <p14:xfrm>
              <a:off x="9923048" y="2574285"/>
              <a:ext cx="378720" cy="149400"/>
            </p14:xfrm>
          </p:contentPart>
        </mc:Choice>
        <mc:Fallback xmlns="">
          <p:pic>
            <p:nvPicPr>
              <p:cNvPr id="9" name="Entrada de lápiz 8">
                <a:extLst>
                  <a:ext uri="{FF2B5EF4-FFF2-40B4-BE49-F238E27FC236}">
                    <a16:creationId xmlns:a16="http://schemas.microsoft.com/office/drawing/2014/main" id="{2E543209-1917-49E1-8D54-B609296E57B1}"/>
                  </a:ext>
                </a:extLst>
              </p:cNvPr>
              <p:cNvPicPr/>
              <p:nvPr/>
            </p:nvPicPr>
            <p:blipFill>
              <a:blip r:embed="rId38"/>
              <a:stretch>
                <a:fillRect/>
              </a:stretch>
            </p:blipFill>
            <p:spPr>
              <a:xfrm>
                <a:off x="9905048" y="2556645"/>
                <a:ext cx="414360" cy="185040"/>
              </a:xfrm>
              <a:prstGeom prst="rect">
                <a:avLst/>
              </a:prstGeom>
            </p:spPr>
          </p:pic>
        </mc:Fallback>
      </mc:AlternateContent>
      <p:grpSp>
        <p:nvGrpSpPr>
          <p:cNvPr id="17" name="Grupo 16">
            <a:extLst>
              <a:ext uri="{FF2B5EF4-FFF2-40B4-BE49-F238E27FC236}">
                <a16:creationId xmlns:a16="http://schemas.microsoft.com/office/drawing/2014/main" id="{B99A1156-DFEF-4D38-A38A-3B07370D9E1A}"/>
              </a:ext>
            </a:extLst>
          </p:cNvPr>
          <p:cNvGrpSpPr/>
          <p:nvPr/>
        </p:nvGrpSpPr>
        <p:grpSpPr>
          <a:xfrm>
            <a:off x="6708608" y="3611445"/>
            <a:ext cx="350640" cy="158400"/>
            <a:chOff x="6708608" y="3611445"/>
            <a:chExt cx="350640" cy="158400"/>
          </a:xfrm>
        </p:grpSpPr>
        <mc:AlternateContent xmlns:mc="http://schemas.openxmlformats.org/markup-compatibility/2006" xmlns:p14="http://schemas.microsoft.com/office/powerpoint/2010/main">
          <mc:Choice Requires="p14">
            <p:contentPart p14:bwMode="auto" r:id="rId39">
              <p14:nvContentPartPr>
                <p14:cNvPr id="12" name="Entrada de lápiz 11">
                  <a:extLst>
                    <a:ext uri="{FF2B5EF4-FFF2-40B4-BE49-F238E27FC236}">
                      <a16:creationId xmlns:a16="http://schemas.microsoft.com/office/drawing/2014/main" id="{4F2B116D-59BA-410D-8FE7-6E7DE72A4DBD}"/>
                    </a:ext>
                  </a:extLst>
                </p14:cNvPr>
                <p14:cNvContentPartPr/>
                <p14:nvPr/>
              </p14:nvContentPartPr>
              <p14:xfrm>
                <a:off x="6708608" y="3623325"/>
                <a:ext cx="41040" cy="146520"/>
              </p14:xfrm>
            </p:contentPart>
          </mc:Choice>
          <mc:Fallback xmlns="">
            <p:pic>
              <p:nvPicPr>
                <p:cNvPr id="12" name="Entrada de lápiz 11">
                  <a:extLst>
                    <a:ext uri="{FF2B5EF4-FFF2-40B4-BE49-F238E27FC236}">
                      <a16:creationId xmlns:a16="http://schemas.microsoft.com/office/drawing/2014/main" id="{4F2B116D-59BA-410D-8FE7-6E7DE72A4DBD}"/>
                    </a:ext>
                  </a:extLst>
                </p:cNvPr>
                <p:cNvPicPr/>
                <p:nvPr/>
              </p:nvPicPr>
              <p:blipFill>
                <a:blip r:embed="rId40"/>
                <a:stretch>
                  <a:fillRect/>
                </a:stretch>
              </p:blipFill>
              <p:spPr>
                <a:xfrm>
                  <a:off x="6690968" y="3605685"/>
                  <a:ext cx="76680" cy="182160"/>
                </a:xfrm>
                <a:prstGeom prst="rect">
                  <a:avLst/>
                </a:prstGeom>
              </p:spPr>
            </p:pic>
          </mc:Fallback>
        </mc:AlternateContent>
        <mc:AlternateContent xmlns:mc="http://schemas.openxmlformats.org/markup-compatibility/2006" xmlns:p14="http://schemas.microsoft.com/office/powerpoint/2010/main">
          <mc:Choice Requires="p14">
            <p:contentPart p14:bwMode="auto" r:id="rId41">
              <p14:nvContentPartPr>
                <p14:cNvPr id="14" name="Entrada de lápiz 13">
                  <a:extLst>
                    <a:ext uri="{FF2B5EF4-FFF2-40B4-BE49-F238E27FC236}">
                      <a16:creationId xmlns:a16="http://schemas.microsoft.com/office/drawing/2014/main" id="{69FE1F60-3B7C-44E4-9884-80E65D364963}"/>
                    </a:ext>
                  </a:extLst>
                </p14:cNvPr>
                <p14:cNvContentPartPr/>
                <p14:nvPr/>
              </p14:nvContentPartPr>
              <p14:xfrm>
                <a:off x="6953048" y="3611445"/>
                <a:ext cx="43920" cy="120240"/>
              </p14:xfrm>
            </p:contentPart>
          </mc:Choice>
          <mc:Fallback xmlns="">
            <p:pic>
              <p:nvPicPr>
                <p:cNvPr id="14" name="Entrada de lápiz 13">
                  <a:extLst>
                    <a:ext uri="{FF2B5EF4-FFF2-40B4-BE49-F238E27FC236}">
                      <a16:creationId xmlns:a16="http://schemas.microsoft.com/office/drawing/2014/main" id="{69FE1F60-3B7C-44E4-9884-80E65D364963}"/>
                    </a:ext>
                  </a:extLst>
                </p:cNvPr>
                <p:cNvPicPr/>
                <p:nvPr/>
              </p:nvPicPr>
              <p:blipFill>
                <a:blip r:embed="rId42"/>
                <a:stretch>
                  <a:fillRect/>
                </a:stretch>
              </p:blipFill>
              <p:spPr>
                <a:xfrm>
                  <a:off x="6935048" y="3593805"/>
                  <a:ext cx="795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43">
              <p14:nvContentPartPr>
                <p14:cNvPr id="16" name="Entrada de lápiz 15">
                  <a:extLst>
                    <a:ext uri="{FF2B5EF4-FFF2-40B4-BE49-F238E27FC236}">
                      <a16:creationId xmlns:a16="http://schemas.microsoft.com/office/drawing/2014/main" id="{8C39D536-D737-4B50-A512-2464636D6713}"/>
                    </a:ext>
                  </a:extLst>
                </p14:cNvPr>
                <p14:cNvContentPartPr/>
                <p14:nvPr/>
              </p14:nvContentPartPr>
              <p14:xfrm>
                <a:off x="6801128" y="3647085"/>
                <a:ext cx="258120" cy="53280"/>
              </p14:xfrm>
            </p:contentPart>
          </mc:Choice>
          <mc:Fallback xmlns="">
            <p:pic>
              <p:nvPicPr>
                <p:cNvPr id="16" name="Entrada de lápiz 15">
                  <a:extLst>
                    <a:ext uri="{FF2B5EF4-FFF2-40B4-BE49-F238E27FC236}">
                      <a16:creationId xmlns:a16="http://schemas.microsoft.com/office/drawing/2014/main" id="{8C39D536-D737-4B50-A512-2464636D6713}"/>
                    </a:ext>
                  </a:extLst>
                </p:cNvPr>
                <p:cNvPicPr/>
                <p:nvPr/>
              </p:nvPicPr>
              <p:blipFill>
                <a:blip r:embed="rId44"/>
                <a:stretch>
                  <a:fillRect/>
                </a:stretch>
              </p:blipFill>
              <p:spPr>
                <a:xfrm>
                  <a:off x="6783128" y="3629445"/>
                  <a:ext cx="293760" cy="88920"/>
                </a:xfrm>
                <a:prstGeom prst="rect">
                  <a:avLst/>
                </a:prstGeom>
              </p:spPr>
            </p:pic>
          </mc:Fallback>
        </mc:AlternateContent>
      </p:grpSp>
      <p:grpSp>
        <p:nvGrpSpPr>
          <p:cNvPr id="20" name="Grupo 19">
            <a:extLst>
              <a:ext uri="{FF2B5EF4-FFF2-40B4-BE49-F238E27FC236}">
                <a16:creationId xmlns:a16="http://schemas.microsoft.com/office/drawing/2014/main" id="{698FFAB5-D843-48F1-9D39-1F21D43BF080}"/>
              </a:ext>
            </a:extLst>
          </p:cNvPr>
          <p:cNvGrpSpPr/>
          <p:nvPr/>
        </p:nvGrpSpPr>
        <p:grpSpPr>
          <a:xfrm>
            <a:off x="6591608" y="2582565"/>
            <a:ext cx="576360" cy="181080"/>
            <a:chOff x="6591608" y="2582565"/>
            <a:chExt cx="576360" cy="181080"/>
          </a:xfrm>
        </p:grpSpPr>
        <mc:AlternateContent xmlns:mc="http://schemas.openxmlformats.org/markup-compatibility/2006" xmlns:p14="http://schemas.microsoft.com/office/powerpoint/2010/main">
          <mc:Choice Requires="p14">
            <p:contentPart p14:bwMode="auto" r:id="rId45">
              <p14:nvContentPartPr>
                <p14:cNvPr id="18" name="Entrada de lápiz 17">
                  <a:extLst>
                    <a:ext uri="{FF2B5EF4-FFF2-40B4-BE49-F238E27FC236}">
                      <a16:creationId xmlns:a16="http://schemas.microsoft.com/office/drawing/2014/main" id="{CCF184AC-4843-42C0-8D3C-DDD4A445ABC2}"/>
                    </a:ext>
                  </a:extLst>
                </p14:cNvPr>
                <p14:cNvContentPartPr/>
                <p14:nvPr/>
              </p14:nvContentPartPr>
              <p14:xfrm>
                <a:off x="6591608" y="2600565"/>
                <a:ext cx="33120" cy="163080"/>
              </p14:xfrm>
            </p:contentPart>
          </mc:Choice>
          <mc:Fallback xmlns="">
            <p:pic>
              <p:nvPicPr>
                <p:cNvPr id="18" name="Entrada de lápiz 17">
                  <a:extLst>
                    <a:ext uri="{FF2B5EF4-FFF2-40B4-BE49-F238E27FC236}">
                      <a16:creationId xmlns:a16="http://schemas.microsoft.com/office/drawing/2014/main" id="{CCF184AC-4843-42C0-8D3C-DDD4A445ABC2}"/>
                    </a:ext>
                  </a:extLst>
                </p:cNvPr>
                <p:cNvPicPr/>
                <p:nvPr/>
              </p:nvPicPr>
              <p:blipFill>
                <a:blip r:embed="rId46"/>
                <a:stretch>
                  <a:fillRect/>
                </a:stretch>
              </p:blipFill>
              <p:spPr>
                <a:xfrm>
                  <a:off x="6573608" y="2582565"/>
                  <a:ext cx="68760" cy="198720"/>
                </a:xfrm>
                <a:prstGeom prst="rect">
                  <a:avLst/>
                </a:prstGeom>
              </p:spPr>
            </p:pic>
          </mc:Fallback>
        </mc:AlternateContent>
        <mc:AlternateContent xmlns:mc="http://schemas.openxmlformats.org/markup-compatibility/2006" xmlns:p14="http://schemas.microsoft.com/office/powerpoint/2010/main">
          <mc:Choice Requires="p14">
            <p:contentPart p14:bwMode="auto" r:id="rId47">
              <p14:nvContentPartPr>
                <p14:cNvPr id="19" name="Entrada de lápiz 18">
                  <a:extLst>
                    <a:ext uri="{FF2B5EF4-FFF2-40B4-BE49-F238E27FC236}">
                      <a16:creationId xmlns:a16="http://schemas.microsoft.com/office/drawing/2014/main" id="{2E44359B-04F5-4ED2-842D-A04777ED75FC}"/>
                    </a:ext>
                  </a:extLst>
                </p14:cNvPr>
                <p14:cNvContentPartPr/>
                <p14:nvPr/>
              </p14:nvContentPartPr>
              <p14:xfrm>
                <a:off x="6644888" y="2582565"/>
                <a:ext cx="523080" cy="118080"/>
              </p14:xfrm>
            </p:contentPart>
          </mc:Choice>
          <mc:Fallback xmlns="">
            <p:pic>
              <p:nvPicPr>
                <p:cNvPr id="19" name="Entrada de lápiz 18">
                  <a:extLst>
                    <a:ext uri="{FF2B5EF4-FFF2-40B4-BE49-F238E27FC236}">
                      <a16:creationId xmlns:a16="http://schemas.microsoft.com/office/drawing/2014/main" id="{2E44359B-04F5-4ED2-842D-A04777ED75FC}"/>
                    </a:ext>
                  </a:extLst>
                </p:cNvPr>
                <p:cNvPicPr/>
                <p:nvPr/>
              </p:nvPicPr>
              <p:blipFill>
                <a:blip r:embed="rId48"/>
                <a:stretch>
                  <a:fillRect/>
                </a:stretch>
              </p:blipFill>
              <p:spPr>
                <a:xfrm>
                  <a:off x="6626888" y="2564925"/>
                  <a:ext cx="558720" cy="15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49">
            <p14:nvContentPartPr>
              <p14:cNvPr id="21" name="Entrada de lápiz 20">
                <a:extLst>
                  <a:ext uri="{FF2B5EF4-FFF2-40B4-BE49-F238E27FC236}">
                    <a16:creationId xmlns:a16="http://schemas.microsoft.com/office/drawing/2014/main" id="{A2A8C48A-8E53-470C-8B58-B423C2A97D53}"/>
                  </a:ext>
                </a:extLst>
              </p14:cNvPr>
              <p14:cNvContentPartPr/>
              <p14:nvPr/>
            </p14:nvContentPartPr>
            <p14:xfrm>
              <a:off x="5403429" y="2928120"/>
              <a:ext cx="1434600" cy="198720"/>
            </p14:xfrm>
          </p:contentPart>
        </mc:Choice>
        <mc:Fallback xmlns="">
          <p:pic>
            <p:nvPicPr>
              <p:cNvPr id="21" name="Entrada de lápiz 20">
                <a:extLst>
                  <a:ext uri="{FF2B5EF4-FFF2-40B4-BE49-F238E27FC236}">
                    <a16:creationId xmlns:a16="http://schemas.microsoft.com/office/drawing/2014/main" id="{A2A8C48A-8E53-470C-8B58-B423C2A97D53}"/>
                  </a:ext>
                </a:extLst>
              </p:cNvPr>
              <p:cNvPicPr/>
              <p:nvPr/>
            </p:nvPicPr>
            <p:blipFill>
              <a:blip r:embed="rId50"/>
              <a:stretch>
                <a:fillRect/>
              </a:stretch>
            </p:blipFill>
            <p:spPr>
              <a:xfrm>
                <a:off x="5394789" y="2919480"/>
                <a:ext cx="1452240" cy="216360"/>
              </a:xfrm>
              <a:prstGeom prst="rect">
                <a:avLst/>
              </a:prstGeom>
            </p:spPr>
          </p:pic>
        </mc:Fallback>
      </mc:AlternateContent>
      <mc:AlternateContent xmlns:mc="http://schemas.openxmlformats.org/markup-compatibility/2006" xmlns:p14="http://schemas.microsoft.com/office/powerpoint/2010/main">
        <mc:Choice Requires="p14">
          <p:contentPart p14:bwMode="auto" r:id="rId51">
            <p14:nvContentPartPr>
              <p14:cNvPr id="22" name="Entrada de lápiz 21">
                <a:extLst>
                  <a:ext uri="{FF2B5EF4-FFF2-40B4-BE49-F238E27FC236}">
                    <a16:creationId xmlns:a16="http://schemas.microsoft.com/office/drawing/2014/main" id="{D192CC63-3001-42C2-B06F-92E446F9C132}"/>
                  </a:ext>
                </a:extLst>
              </p14:cNvPr>
              <p14:cNvContentPartPr/>
              <p14:nvPr/>
            </p14:nvContentPartPr>
            <p14:xfrm>
              <a:off x="6890229" y="2109120"/>
              <a:ext cx="819720" cy="873000"/>
            </p14:xfrm>
          </p:contentPart>
        </mc:Choice>
        <mc:Fallback xmlns="">
          <p:pic>
            <p:nvPicPr>
              <p:cNvPr id="22" name="Entrada de lápiz 21">
                <a:extLst>
                  <a:ext uri="{FF2B5EF4-FFF2-40B4-BE49-F238E27FC236}">
                    <a16:creationId xmlns:a16="http://schemas.microsoft.com/office/drawing/2014/main" id="{D192CC63-3001-42C2-B06F-92E446F9C132}"/>
                  </a:ext>
                </a:extLst>
              </p:cNvPr>
              <p:cNvPicPr/>
              <p:nvPr/>
            </p:nvPicPr>
            <p:blipFill>
              <a:blip r:embed="rId52"/>
              <a:stretch>
                <a:fillRect/>
              </a:stretch>
            </p:blipFill>
            <p:spPr>
              <a:xfrm>
                <a:off x="6881589" y="2100480"/>
                <a:ext cx="837360" cy="890640"/>
              </a:xfrm>
              <a:prstGeom prst="rect">
                <a:avLst/>
              </a:prstGeom>
            </p:spPr>
          </p:pic>
        </mc:Fallback>
      </mc:AlternateContent>
      <p:grpSp>
        <p:nvGrpSpPr>
          <p:cNvPr id="33" name="Grupo 32">
            <a:extLst>
              <a:ext uri="{FF2B5EF4-FFF2-40B4-BE49-F238E27FC236}">
                <a16:creationId xmlns:a16="http://schemas.microsoft.com/office/drawing/2014/main" id="{1F2E36C1-0A11-4DE4-BDC7-2D70111DED1F}"/>
              </a:ext>
            </a:extLst>
          </p:cNvPr>
          <p:cNvGrpSpPr/>
          <p:nvPr/>
        </p:nvGrpSpPr>
        <p:grpSpPr>
          <a:xfrm>
            <a:off x="5228829" y="3112800"/>
            <a:ext cx="2844720" cy="725040"/>
            <a:chOff x="5228829" y="3112800"/>
            <a:chExt cx="2844720" cy="725040"/>
          </a:xfrm>
        </p:grpSpPr>
        <mc:AlternateContent xmlns:mc="http://schemas.openxmlformats.org/markup-compatibility/2006" xmlns:p14="http://schemas.microsoft.com/office/powerpoint/2010/main">
          <mc:Choice Requires="p14">
            <p:contentPart p14:bwMode="auto" r:id="rId53">
              <p14:nvContentPartPr>
                <p14:cNvPr id="24" name="Entrada de lápiz 23">
                  <a:extLst>
                    <a:ext uri="{FF2B5EF4-FFF2-40B4-BE49-F238E27FC236}">
                      <a16:creationId xmlns:a16="http://schemas.microsoft.com/office/drawing/2014/main" id="{244A835B-5A95-4429-9C80-54946EF00324}"/>
                    </a:ext>
                  </a:extLst>
                </p14:cNvPr>
                <p14:cNvContentPartPr/>
                <p14:nvPr/>
              </p14:nvContentPartPr>
              <p14:xfrm>
                <a:off x="5228829" y="3493320"/>
                <a:ext cx="1544400" cy="117720"/>
              </p14:xfrm>
            </p:contentPart>
          </mc:Choice>
          <mc:Fallback xmlns="">
            <p:pic>
              <p:nvPicPr>
                <p:cNvPr id="24" name="Entrada de lápiz 23">
                  <a:extLst>
                    <a:ext uri="{FF2B5EF4-FFF2-40B4-BE49-F238E27FC236}">
                      <a16:creationId xmlns:a16="http://schemas.microsoft.com/office/drawing/2014/main" id="{244A835B-5A95-4429-9C80-54946EF00324}"/>
                    </a:ext>
                  </a:extLst>
                </p:cNvPr>
                <p:cNvPicPr/>
                <p:nvPr/>
              </p:nvPicPr>
              <p:blipFill>
                <a:blip r:embed="rId54"/>
                <a:stretch>
                  <a:fillRect/>
                </a:stretch>
              </p:blipFill>
              <p:spPr>
                <a:xfrm>
                  <a:off x="5219829" y="3484320"/>
                  <a:ext cx="1562040" cy="135360"/>
                </a:xfrm>
                <a:prstGeom prst="rect">
                  <a:avLst/>
                </a:prstGeom>
              </p:spPr>
            </p:pic>
          </mc:Fallback>
        </mc:AlternateContent>
        <mc:AlternateContent xmlns:mc="http://schemas.openxmlformats.org/markup-compatibility/2006" xmlns:p14="http://schemas.microsoft.com/office/powerpoint/2010/main">
          <mc:Choice Requires="p14">
            <p:contentPart p14:bwMode="auto" r:id="rId55">
              <p14:nvContentPartPr>
                <p14:cNvPr id="25" name="Entrada de lápiz 24">
                  <a:extLst>
                    <a:ext uri="{FF2B5EF4-FFF2-40B4-BE49-F238E27FC236}">
                      <a16:creationId xmlns:a16="http://schemas.microsoft.com/office/drawing/2014/main" id="{6EA66151-18E6-48C8-A4D0-9C29213744BD}"/>
                    </a:ext>
                  </a:extLst>
                </p14:cNvPr>
                <p14:cNvContentPartPr/>
                <p14:nvPr/>
              </p14:nvContentPartPr>
              <p14:xfrm>
                <a:off x="6723549" y="3112800"/>
                <a:ext cx="1350000" cy="414720"/>
              </p14:xfrm>
            </p:contentPart>
          </mc:Choice>
          <mc:Fallback xmlns="">
            <p:pic>
              <p:nvPicPr>
                <p:cNvPr id="25" name="Entrada de lápiz 24">
                  <a:extLst>
                    <a:ext uri="{FF2B5EF4-FFF2-40B4-BE49-F238E27FC236}">
                      <a16:creationId xmlns:a16="http://schemas.microsoft.com/office/drawing/2014/main" id="{6EA66151-18E6-48C8-A4D0-9C29213744BD}"/>
                    </a:ext>
                  </a:extLst>
                </p:cNvPr>
                <p:cNvPicPr/>
                <p:nvPr/>
              </p:nvPicPr>
              <p:blipFill>
                <a:blip r:embed="rId56"/>
                <a:stretch>
                  <a:fillRect/>
                </a:stretch>
              </p:blipFill>
              <p:spPr>
                <a:xfrm>
                  <a:off x="6714549" y="3103800"/>
                  <a:ext cx="1367640" cy="432360"/>
                </a:xfrm>
                <a:prstGeom prst="rect">
                  <a:avLst/>
                </a:prstGeom>
              </p:spPr>
            </p:pic>
          </mc:Fallback>
        </mc:AlternateContent>
        <mc:AlternateContent xmlns:mc="http://schemas.openxmlformats.org/markup-compatibility/2006" xmlns:p14="http://schemas.microsoft.com/office/powerpoint/2010/main">
          <mc:Choice Requires="p14">
            <p:contentPart p14:bwMode="auto" r:id="rId57">
              <p14:nvContentPartPr>
                <p14:cNvPr id="27" name="Entrada de lápiz 26">
                  <a:extLst>
                    <a:ext uri="{FF2B5EF4-FFF2-40B4-BE49-F238E27FC236}">
                      <a16:creationId xmlns:a16="http://schemas.microsoft.com/office/drawing/2014/main" id="{8C579FDB-CC80-468A-886D-9CF5D2D052AD}"/>
                    </a:ext>
                  </a:extLst>
                </p14:cNvPr>
                <p14:cNvContentPartPr/>
                <p14:nvPr/>
              </p14:nvContentPartPr>
              <p14:xfrm>
                <a:off x="6721029" y="3112800"/>
                <a:ext cx="49680" cy="63000"/>
              </p14:xfrm>
            </p:contentPart>
          </mc:Choice>
          <mc:Fallback xmlns="">
            <p:pic>
              <p:nvPicPr>
                <p:cNvPr id="27" name="Entrada de lápiz 26">
                  <a:extLst>
                    <a:ext uri="{FF2B5EF4-FFF2-40B4-BE49-F238E27FC236}">
                      <a16:creationId xmlns:a16="http://schemas.microsoft.com/office/drawing/2014/main" id="{8C579FDB-CC80-468A-886D-9CF5D2D052AD}"/>
                    </a:ext>
                  </a:extLst>
                </p:cNvPr>
                <p:cNvPicPr/>
                <p:nvPr/>
              </p:nvPicPr>
              <p:blipFill>
                <a:blip r:embed="rId58"/>
                <a:stretch>
                  <a:fillRect/>
                </a:stretch>
              </p:blipFill>
              <p:spPr>
                <a:xfrm>
                  <a:off x="6712389" y="3103800"/>
                  <a:ext cx="67320" cy="80640"/>
                </a:xfrm>
                <a:prstGeom prst="rect">
                  <a:avLst/>
                </a:prstGeom>
              </p:spPr>
            </p:pic>
          </mc:Fallback>
        </mc:AlternateContent>
        <mc:AlternateContent xmlns:mc="http://schemas.openxmlformats.org/markup-compatibility/2006" xmlns:p14="http://schemas.microsoft.com/office/powerpoint/2010/main">
          <mc:Choice Requires="p14">
            <p:contentPart p14:bwMode="auto" r:id="rId59">
              <p14:nvContentPartPr>
                <p14:cNvPr id="28" name="Entrada de lápiz 27">
                  <a:extLst>
                    <a:ext uri="{FF2B5EF4-FFF2-40B4-BE49-F238E27FC236}">
                      <a16:creationId xmlns:a16="http://schemas.microsoft.com/office/drawing/2014/main" id="{5C9BD056-F9EA-4F14-94D0-51EDAE564B07}"/>
                    </a:ext>
                  </a:extLst>
                </p14:cNvPr>
                <p14:cNvContentPartPr/>
                <p14:nvPr/>
              </p14:nvContentPartPr>
              <p14:xfrm>
                <a:off x="6618069" y="3254640"/>
                <a:ext cx="360" cy="9000"/>
              </p14:xfrm>
            </p:contentPart>
          </mc:Choice>
          <mc:Fallback xmlns="">
            <p:pic>
              <p:nvPicPr>
                <p:cNvPr id="28" name="Entrada de lápiz 27">
                  <a:extLst>
                    <a:ext uri="{FF2B5EF4-FFF2-40B4-BE49-F238E27FC236}">
                      <a16:creationId xmlns:a16="http://schemas.microsoft.com/office/drawing/2014/main" id="{5C9BD056-F9EA-4F14-94D0-51EDAE564B07}"/>
                    </a:ext>
                  </a:extLst>
                </p:cNvPr>
                <p:cNvPicPr/>
                <p:nvPr/>
              </p:nvPicPr>
              <p:blipFill>
                <a:blip r:embed="rId60"/>
                <a:stretch>
                  <a:fillRect/>
                </a:stretch>
              </p:blipFill>
              <p:spPr>
                <a:xfrm>
                  <a:off x="6609429" y="3246000"/>
                  <a:ext cx="18000" cy="26640"/>
                </a:xfrm>
                <a:prstGeom prst="rect">
                  <a:avLst/>
                </a:prstGeom>
              </p:spPr>
            </p:pic>
          </mc:Fallback>
        </mc:AlternateContent>
        <mc:AlternateContent xmlns:mc="http://schemas.openxmlformats.org/markup-compatibility/2006" xmlns:p14="http://schemas.microsoft.com/office/powerpoint/2010/main">
          <mc:Choice Requires="p14">
            <p:contentPart p14:bwMode="auto" r:id="rId61">
              <p14:nvContentPartPr>
                <p14:cNvPr id="29" name="Entrada de lápiz 28">
                  <a:extLst>
                    <a:ext uri="{FF2B5EF4-FFF2-40B4-BE49-F238E27FC236}">
                      <a16:creationId xmlns:a16="http://schemas.microsoft.com/office/drawing/2014/main" id="{8890618C-5D64-47DD-8EE8-8109E89CD194}"/>
                    </a:ext>
                  </a:extLst>
                </p14:cNvPr>
                <p14:cNvContentPartPr/>
                <p14:nvPr/>
              </p14:nvContentPartPr>
              <p14:xfrm>
                <a:off x="6484149" y="3396120"/>
                <a:ext cx="14400" cy="19800"/>
              </p14:xfrm>
            </p:contentPart>
          </mc:Choice>
          <mc:Fallback xmlns="">
            <p:pic>
              <p:nvPicPr>
                <p:cNvPr id="29" name="Entrada de lápiz 28">
                  <a:extLst>
                    <a:ext uri="{FF2B5EF4-FFF2-40B4-BE49-F238E27FC236}">
                      <a16:creationId xmlns:a16="http://schemas.microsoft.com/office/drawing/2014/main" id="{8890618C-5D64-47DD-8EE8-8109E89CD194}"/>
                    </a:ext>
                  </a:extLst>
                </p:cNvPr>
                <p:cNvPicPr/>
                <p:nvPr/>
              </p:nvPicPr>
              <p:blipFill>
                <a:blip r:embed="rId62"/>
                <a:stretch>
                  <a:fillRect/>
                </a:stretch>
              </p:blipFill>
              <p:spPr>
                <a:xfrm>
                  <a:off x="6475509" y="3387120"/>
                  <a:ext cx="32040" cy="37440"/>
                </a:xfrm>
                <a:prstGeom prst="rect">
                  <a:avLst/>
                </a:prstGeom>
              </p:spPr>
            </p:pic>
          </mc:Fallback>
        </mc:AlternateContent>
        <mc:AlternateContent xmlns:mc="http://schemas.openxmlformats.org/markup-compatibility/2006" xmlns:p14="http://schemas.microsoft.com/office/powerpoint/2010/main">
          <mc:Choice Requires="p14">
            <p:contentPart p14:bwMode="auto" r:id="rId63">
              <p14:nvContentPartPr>
                <p14:cNvPr id="30" name="Entrada de lápiz 29">
                  <a:extLst>
                    <a:ext uri="{FF2B5EF4-FFF2-40B4-BE49-F238E27FC236}">
                      <a16:creationId xmlns:a16="http://schemas.microsoft.com/office/drawing/2014/main" id="{5FF298C9-C052-4E22-9E39-75FA8B740AF0}"/>
                    </a:ext>
                  </a:extLst>
                </p14:cNvPr>
                <p14:cNvContentPartPr/>
                <p14:nvPr/>
              </p14:nvContentPartPr>
              <p14:xfrm>
                <a:off x="6322149" y="3504480"/>
                <a:ext cx="78480" cy="97560"/>
              </p14:xfrm>
            </p:contentPart>
          </mc:Choice>
          <mc:Fallback xmlns="">
            <p:pic>
              <p:nvPicPr>
                <p:cNvPr id="30" name="Entrada de lápiz 29">
                  <a:extLst>
                    <a:ext uri="{FF2B5EF4-FFF2-40B4-BE49-F238E27FC236}">
                      <a16:creationId xmlns:a16="http://schemas.microsoft.com/office/drawing/2014/main" id="{5FF298C9-C052-4E22-9E39-75FA8B740AF0}"/>
                    </a:ext>
                  </a:extLst>
                </p:cNvPr>
                <p:cNvPicPr/>
                <p:nvPr/>
              </p:nvPicPr>
              <p:blipFill>
                <a:blip r:embed="rId64"/>
                <a:stretch>
                  <a:fillRect/>
                </a:stretch>
              </p:blipFill>
              <p:spPr>
                <a:xfrm>
                  <a:off x="6313149" y="3495840"/>
                  <a:ext cx="96120" cy="115200"/>
                </a:xfrm>
                <a:prstGeom prst="rect">
                  <a:avLst/>
                </a:prstGeom>
              </p:spPr>
            </p:pic>
          </mc:Fallback>
        </mc:AlternateContent>
        <mc:AlternateContent xmlns:mc="http://schemas.openxmlformats.org/markup-compatibility/2006" xmlns:p14="http://schemas.microsoft.com/office/powerpoint/2010/main">
          <mc:Choice Requires="p14">
            <p:contentPart p14:bwMode="auto" r:id="rId65">
              <p14:nvContentPartPr>
                <p14:cNvPr id="31" name="Entrada de lápiz 30">
                  <a:extLst>
                    <a:ext uri="{FF2B5EF4-FFF2-40B4-BE49-F238E27FC236}">
                      <a16:creationId xmlns:a16="http://schemas.microsoft.com/office/drawing/2014/main" id="{1F91B794-3C70-4FE5-B1DD-411ED3B73DDF}"/>
                    </a:ext>
                  </a:extLst>
                </p14:cNvPr>
                <p14:cNvContentPartPr/>
                <p14:nvPr/>
              </p14:nvContentPartPr>
              <p14:xfrm>
                <a:off x="6258789" y="3668280"/>
                <a:ext cx="360" cy="2160"/>
              </p14:xfrm>
            </p:contentPart>
          </mc:Choice>
          <mc:Fallback xmlns="">
            <p:pic>
              <p:nvPicPr>
                <p:cNvPr id="31" name="Entrada de lápiz 30">
                  <a:extLst>
                    <a:ext uri="{FF2B5EF4-FFF2-40B4-BE49-F238E27FC236}">
                      <a16:creationId xmlns:a16="http://schemas.microsoft.com/office/drawing/2014/main" id="{1F91B794-3C70-4FE5-B1DD-411ED3B73DDF}"/>
                    </a:ext>
                  </a:extLst>
                </p:cNvPr>
                <p:cNvPicPr/>
                <p:nvPr/>
              </p:nvPicPr>
              <p:blipFill>
                <a:blip r:embed="rId66"/>
                <a:stretch>
                  <a:fillRect/>
                </a:stretch>
              </p:blipFill>
              <p:spPr>
                <a:xfrm>
                  <a:off x="6249789" y="3659280"/>
                  <a:ext cx="18000" cy="19800"/>
                </a:xfrm>
                <a:prstGeom prst="rect">
                  <a:avLst/>
                </a:prstGeom>
              </p:spPr>
            </p:pic>
          </mc:Fallback>
        </mc:AlternateContent>
        <mc:AlternateContent xmlns:mc="http://schemas.openxmlformats.org/markup-compatibility/2006" xmlns:p14="http://schemas.microsoft.com/office/powerpoint/2010/main">
          <mc:Choice Requires="p14">
            <p:contentPart p14:bwMode="auto" r:id="rId67">
              <p14:nvContentPartPr>
                <p14:cNvPr id="32" name="Entrada de lápiz 31">
                  <a:extLst>
                    <a:ext uri="{FF2B5EF4-FFF2-40B4-BE49-F238E27FC236}">
                      <a16:creationId xmlns:a16="http://schemas.microsoft.com/office/drawing/2014/main" id="{9B9093BD-EE28-4DCD-8F69-80DC2739CCBF}"/>
                    </a:ext>
                  </a:extLst>
                </p14:cNvPr>
                <p14:cNvContentPartPr/>
                <p14:nvPr/>
              </p14:nvContentPartPr>
              <p14:xfrm>
                <a:off x="6169509" y="3667200"/>
                <a:ext cx="165240" cy="170640"/>
              </p14:xfrm>
            </p:contentPart>
          </mc:Choice>
          <mc:Fallback xmlns="">
            <p:pic>
              <p:nvPicPr>
                <p:cNvPr id="32" name="Entrada de lápiz 31">
                  <a:extLst>
                    <a:ext uri="{FF2B5EF4-FFF2-40B4-BE49-F238E27FC236}">
                      <a16:creationId xmlns:a16="http://schemas.microsoft.com/office/drawing/2014/main" id="{9B9093BD-EE28-4DCD-8F69-80DC2739CCBF}"/>
                    </a:ext>
                  </a:extLst>
                </p:cNvPr>
                <p:cNvPicPr/>
                <p:nvPr/>
              </p:nvPicPr>
              <p:blipFill>
                <a:blip r:embed="rId68"/>
                <a:stretch>
                  <a:fillRect/>
                </a:stretch>
              </p:blipFill>
              <p:spPr>
                <a:xfrm>
                  <a:off x="6160869" y="3658560"/>
                  <a:ext cx="182880" cy="188280"/>
                </a:xfrm>
                <a:prstGeom prst="rect">
                  <a:avLst/>
                </a:prstGeom>
              </p:spPr>
            </p:pic>
          </mc:Fallback>
        </mc:AlternateContent>
      </p:grpSp>
    </p:spTree>
    <p:extLst>
      <p:ext uri="{BB962C8B-B14F-4D97-AF65-F5344CB8AC3E}">
        <p14:creationId xmlns:p14="http://schemas.microsoft.com/office/powerpoint/2010/main" val="28120316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p14="http://schemas.microsoft.com/office/powerpoint/2010/main">
        <mc:Choice Requires="p14">
          <p:contentPart p14:bwMode="auto" r:id="rId2">
            <p14:nvContentPartPr>
              <p14:cNvPr id="4" name="Entrada de lápiz 3">
                <a:extLst>
                  <a:ext uri="{FF2B5EF4-FFF2-40B4-BE49-F238E27FC236}">
                    <a16:creationId xmlns:a16="http://schemas.microsoft.com/office/drawing/2014/main" id="{366E142C-C133-4974-91F4-8D4EDFFA236E}"/>
                  </a:ext>
                </a:extLst>
              </p14:cNvPr>
              <p14:cNvContentPartPr/>
              <p14:nvPr/>
            </p14:nvContentPartPr>
            <p14:xfrm>
              <a:off x="5457583" y="1335115"/>
              <a:ext cx="149760" cy="239400"/>
            </p14:xfrm>
          </p:contentPart>
        </mc:Choice>
        <mc:Fallback xmlns="">
          <p:pic>
            <p:nvPicPr>
              <p:cNvPr id="4" name="Entrada de lápiz 3">
                <a:extLst>
                  <a:ext uri="{FF2B5EF4-FFF2-40B4-BE49-F238E27FC236}">
                    <a16:creationId xmlns:a16="http://schemas.microsoft.com/office/drawing/2014/main" id="{366E142C-C133-4974-91F4-8D4EDFFA236E}"/>
                  </a:ext>
                </a:extLst>
              </p:cNvPr>
              <p:cNvPicPr/>
              <p:nvPr/>
            </p:nvPicPr>
            <p:blipFill>
              <a:blip r:embed="rId3"/>
              <a:stretch>
                <a:fillRect/>
              </a:stretch>
            </p:blipFill>
            <p:spPr>
              <a:xfrm>
                <a:off x="5453263" y="1330795"/>
                <a:ext cx="158400" cy="248040"/>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5" name="Entrada de lápiz 4">
                <a:extLst>
                  <a:ext uri="{FF2B5EF4-FFF2-40B4-BE49-F238E27FC236}">
                    <a16:creationId xmlns:a16="http://schemas.microsoft.com/office/drawing/2014/main" id="{2F8A840B-BAB9-40BC-AF97-2A550135F7DB}"/>
                  </a:ext>
                </a:extLst>
              </p14:cNvPr>
              <p14:cNvContentPartPr/>
              <p14:nvPr/>
            </p14:nvContentPartPr>
            <p14:xfrm>
              <a:off x="5392063" y="1670635"/>
              <a:ext cx="1531080" cy="106200"/>
            </p14:xfrm>
          </p:contentPart>
        </mc:Choice>
        <mc:Fallback xmlns="">
          <p:pic>
            <p:nvPicPr>
              <p:cNvPr id="5" name="Entrada de lápiz 4">
                <a:extLst>
                  <a:ext uri="{FF2B5EF4-FFF2-40B4-BE49-F238E27FC236}">
                    <a16:creationId xmlns:a16="http://schemas.microsoft.com/office/drawing/2014/main" id="{2F8A840B-BAB9-40BC-AF97-2A550135F7DB}"/>
                  </a:ext>
                </a:extLst>
              </p:cNvPr>
              <p:cNvPicPr/>
              <p:nvPr/>
            </p:nvPicPr>
            <p:blipFill>
              <a:blip r:embed="rId5"/>
              <a:stretch>
                <a:fillRect/>
              </a:stretch>
            </p:blipFill>
            <p:spPr>
              <a:xfrm>
                <a:off x="5387743" y="1666315"/>
                <a:ext cx="1539720" cy="114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6" name="Entrada de lápiz 5">
                <a:extLst>
                  <a:ext uri="{FF2B5EF4-FFF2-40B4-BE49-F238E27FC236}">
                    <a16:creationId xmlns:a16="http://schemas.microsoft.com/office/drawing/2014/main" id="{53EACAD8-C1AE-4F7E-94F3-858EB7C65979}"/>
                  </a:ext>
                </a:extLst>
              </p14:cNvPr>
              <p14:cNvContentPartPr/>
              <p14:nvPr/>
            </p14:nvContentPartPr>
            <p14:xfrm>
              <a:off x="5140063" y="976915"/>
              <a:ext cx="432000" cy="487440"/>
            </p14:xfrm>
          </p:contentPart>
        </mc:Choice>
        <mc:Fallback xmlns="">
          <p:pic>
            <p:nvPicPr>
              <p:cNvPr id="6" name="Entrada de lápiz 5">
                <a:extLst>
                  <a:ext uri="{FF2B5EF4-FFF2-40B4-BE49-F238E27FC236}">
                    <a16:creationId xmlns:a16="http://schemas.microsoft.com/office/drawing/2014/main" id="{53EACAD8-C1AE-4F7E-94F3-858EB7C65979}"/>
                  </a:ext>
                </a:extLst>
              </p:cNvPr>
              <p:cNvPicPr/>
              <p:nvPr/>
            </p:nvPicPr>
            <p:blipFill>
              <a:blip r:embed="rId7"/>
              <a:stretch>
                <a:fillRect/>
              </a:stretch>
            </p:blipFill>
            <p:spPr>
              <a:xfrm>
                <a:off x="5135743" y="972595"/>
                <a:ext cx="440640" cy="496080"/>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7" name="Entrada de lápiz 6">
                <a:extLst>
                  <a:ext uri="{FF2B5EF4-FFF2-40B4-BE49-F238E27FC236}">
                    <a16:creationId xmlns:a16="http://schemas.microsoft.com/office/drawing/2014/main" id="{AEB92461-702D-4DBE-B5D5-2FB9BE757D27}"/>
                  </a:ext>
                </a:extLst>
              </p14:cNvPr>
              <p14:cNvContentPartPr/>
              <p14:nvPr/>
            </p14:nvContentPartPr>
            <p14:xfrm>
              <a:off x="5812183" y="1128115"/>
              <a:ext cx="927360" cy="448200"/>
            </p14:xfrm>
          </p:contentPart>
        </mc:Choice>
        <mc:Fallback xmlns="">
          <p:pic>
            <p:nvPicPr>
              <p:cNvPr id="7" name="Entrada de lápiz 6">
                <a:extLst>
                  <a:ext uri="{FF2B5EF4-FFF2-40B4-BE49-F238E27FC236}">
                    <a16:creationId xmlns:a16="http://schemas.microsoft.com/office/drawing/2014/main" id="{AEB92461-702D-4DBE-B5D5-2FB9BE757D27}"/>
                  </a:ext>
                </a:extLst>
              </p:cNvPr>
              <p:cNvPicPr/>
              <p:nvPr/>
            </p:nvPicPr>
            <p:blipFill>
              <a:blip r:embed="rId9"/>
              <a:stretch>
                <a:fillRect/>
              </a:stretch>
            </p:blipFill>
            <p:spPr>
              <a:xfrm>
                <a:off x="5807863" y="1123795"/>
                <a:ext cx="936000" cy="45684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8" name="Entrada de lápiz 7">
                <a:extLst>
                  <a:ext uri="{FF2B5EF4-FFF2-40B4-BE49-F238E27FC236}">
                    <a16:creationId xmlns:a16="http://schemas.microsoft.com/office/drawing/2014/main" id="{325BE890-15B2-44D9-B445-3F757BFCFFD6}"/>
                  </a:ext>
                </a:extLst>
              </p14:cNvPr>
              <p14:cNvContentPartPr/>
              <p14:nvPr/>
            </p14:nvContentPartPr>
            <p14:xfrm>
              <a:off x="5788423" y="704395"/>
              <a:ext cx="198720" cy="798480"/>
            </p14:xfrm>
          </p:contentPart>
        </mc:Choice>
        <mc:Fallback xmlns="">
          <p:pic>
            <p:nvPicPr>
              <p:cNvPr id="8" name="Entrada de lápiz 7">
                <a:extLst>
                  <a:ext uri="{FF2B5EF4-FFF2-40B4-BE49-F238E27FC236}">
                    <a16:creationId xmlns:a16="http://schemas.microsoft.com/office/drawing/2014/main" id="{325BE890-15B2-44D9-B445-3F757BFCFFD6}"/>
                  </a:ext>
                </a:extLst>
              </p:cNvPr>
              <p:cNvPicPr/>
              <p:nvPr/>
            </p:nvPicPr>
            <p:blipFill>
              <a:blip r:embed="rId11"/>
              <a:stretch>
                <a:fillRect/>
              </a:stretch>
            </p:blipFill>
            <p:spPr>
              <a:xfrm>
                <a:off x="5784103" y="700075"/>
                <a:ext cx="207360" cy="8071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 name="Entrada de lápiz 8">
                <a:extLst>
                  <a:ext uri="{FF2B5EF4-FFF2-40B4-BE49-F238E27FC236}">
                    <a16:creationId xmlns:a16="http://schemas.microsoft.com/office/drawing/2014/main" id="{F5D516E5-74A5-4FBD-9FAA-862A833818AE}"/>
                  </a:ext>
                </a:extLst>
              </p14:cNvPr>
              <p14:cNvContentPartPr/>
              <p14:nvPr/>
            </p14:nvContentPartPr>
            <p14:xfrm>
              <a:off x="5610583" y="1124189"/>
              <a:ext cx="131400" cy="157320"/>
            </p14:xfrm>
          </p:contentPart>
        </mc:Choice>
        <mc:Fallback xmlns="">
          <p:pic>
            <p:nvPicPr>
              <p:cNvPr id="9" name="Entrada de lápiz 8">
                <a:extLst>
                  <a:ext uri="{FF2B5EF4-FFF2-40B4-BE49-F238E27FC236}">
                    <a16:creationId xmlns:a16="http://schemas.microsoft.com/office/drawing/2014/main" id="{F5D516E5-74A5-4FBD-9FAA-862A833818AE}"/>
                  </a:ext>
                </a:extLst>
              </p:cNvPr>
              <p:cNvPicPr/>
              <p:nvPr/>
            </p:nvPicPr>
            <p:blipFill>
              <a:blip r:embed="rId13"/>
              <a:stretch>
                <a:fillRect/>
              </a:stretch>
            </p:blipFill>
            <p:spPr>
              <a:xfrm>
                <a:off x="5606263" y="1119869"/>
                <a:ext cx="140040" cy="165960"/>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10" name="Entrada de lápiz 9">
                <a:extLst>
                  <a:ext uri="{FF2B5EF4-FFF2-40B4-BE49-F238E27FC236}">
                    <a16:creationId xmlns:a16="http://schemas.microsoft.com/office/drawing/2014/main" id="{78FF7713-2280-4A7A-9DEC-31E70DB0BECC}"/>
                  </a:ext>
                </a:extLst>
              </p14:cNvPr>
              <p14:cNvContentPartPr/>
              <p14:nvPr/>
            </p14:nvContentPartPr>
            <p14:xfrm>
              <a:off x="5935303" y="1183229"/>
              <a:ext cx="156240" cy="153000"/>
            </p14:xfrm>
          </p:contentPart>
        </mc:Choice>
        <mc:Fallback xmlns="">
          <p:pic>
            <p:nvPicPr>
              <p:cNvPr id="10" name="Entrada de lápiz 9">
                <a:extLst>
                  <a:ext uri="{FF2B5EF4-FFF2-40B4-BE49-F238E27FC236}">
                    <a16:creationId xmlns:a16="http://schemas.microsoft.com/office/drawing/2014/main" id="{78FF7713-2280-4A7A-9DEC-31E70DB0BECC}"/>
                  </a:ext>
                </a:extLst>
              </p:cNvPr>
              <p:cNvPicPr/>
              <p:nvPr/>
            </p:nvPicPr>
            <p:blipFill>
              <a:blip r:embed="rId15"/>
              <a:stretch>
                <a:fillRect/>
              </a:stretch>
            </p:blipFill>
            <p:spPr>
              <a:xfrm>
                <a:off x="5930983" y="1178909"/>
                <a:ext cx="164880" cy="161640"/>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11" name="Entrada de lápiz 10">
                <a:extLst>
                  <a:ext uri="{FF2B5EF4-FFF2-40B4-BE49-F238E27FC236}">
                    <a16:creationId xmlns:a16="http://schemas.microsoft.com/office/drawing/2014/main" id="{761520A1-FFFB-40DB-A35B-7FC1D11964EE}"/>
                  </a:ext>
                </a:extLst>
              </p14:cNvPr>
              <p14:cNvContentPartPr/>
              <p14:nvPr/>
            </p14:nvContentPartPr>
            <p14:xfrm>
              <a:off x="5979943" y="1069829"/>
              <a:ext cx="322560" cy="204120"/>
            </p14:xfrm>
          </p:contentPart>
        </mc:Choice>
        <mc:Fallback xmlns="">
          <p:pic>
            <p:nvPicPr>
              <p:cNvPr id="11" name="Entrada de lápiz 10">
                <a:extLst>
                  <a:ext uri="{FF2B5EF4-FFF2-40B4-BE49-F238E27FC236}">
                    <a16:creationId xmlns:a16="http://schemas.microsoft.com/office/drawing/2014/main" id="{761520A1-FFFB-40DB-A35B-7FC1D11964EE}"/>
                  </a:ext>
                </a:extLst>
              </p:cNvPr>
              <p:cNvPicPr/>
              <p:nvPr/>
            </p:nvPicPr>
            <p:blipFill>
              <a:blip r:embed="rId17"/>
              <a:stretch>
                <a:fillRect/>
              </a:stretch>
            </p:blipFill>
            <p:spPr>
              <a:xfrm>
                <a:off x="5975623" y="1065509"/>
                <a:ext cx="331200" cy="212760"/>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12" name="Entrada de lápiz 11">
                <a:extLst>
                  <a:ext uri="{FF2B5EF4-FFF2-40B4-BE49-F238E27FC236}">
                    <a16:creationId xmlns:a16="http://schemas.microsoft.com/office/drawing/2014/main" id="{0BEB7FA8-0082-4D4B-BCF0-8CD1DEB9127E}"/>
                  </a:ext>
                </a:extLst>
              </p14:cNvPr>
              <p14:cNvContentPartPr/>
              <p14:nvPr/>
            </p14:nvContentPartPr>
            <p14:xfrm>
              <a:off x="4505383" y="1609109"/>
              <a:ext cx="960120" cy="94680"/>
            </p14:xfrm>
          </p:contentPart>
        </mc:Choice>
        <mc:Fallback xmlns="">
          <p:pic>
            <p:nvPicPr>
              <p:cNvPr id="12" name="Entrada de lápiz 11">
                <a:extLst>
                  <a:ext uri="{FF2B5EF4-FFF2-40B4-BE49-F238E27FC236}">
                    <a16:creationId xmlns:a16="http://schemas.microsoft.com/office/drawing/2014/main" id="{0BEB7FA8-0082-4D4B-BCF0-8CD1DEB9127E}"/>
                  </a:ext>
                </a:extLst>
              </p:cNvPr>
              <p:cNvPicPr/>
              <p:nvPr/>
            </p:nvPicPr>
            <p:blipFill>
              <a:blip r:embed="rId19"/>
              <a:stretch>
                <a:fillRect/>
              </a:stretch>
            </p:blipFill>
            <p:spPr>
              <a:xfrm>
                <a:off x="4501063" y="1604789"/>
                <a:ext cx="968760" cy="10332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3" name="Entrada de lápiz 12">
                <a:extLst>
                  <a:ext uri="{FF2B5EF4-FFF2-40B4-BE49-F238E27FC236}">
                    <a16:creationId xmlns:a16="http://schemas.microsoft.com/office/drawing/2014/main" id="{A06FC081-FBE0-4074-8F37-CD27A6097C24}"/>
                  </a:ext>
                </a:extLst>
              </p14:cNvPr>
              <p14:cNvContentPartPr/>
              <p14:nvPr/>
            </p14:nvContentPartPr>
            <p14:xfrm>
              <a:off x="3782863" y="794789"/>
              <a:ext cx="191520" cy="298800"/>
            </p14:xfrm>
          </p:contentPart>
        </mc:Choice>
        <mc:Fallback xmlns="">
          <p:pic>
            <p:nvPicPr>
              <p:cNvPr id="13" name="Entrada de lápiz 12">
                <a:extLst>
                  <a:ext uri="{FF2B5EF4-FFF2-40B4-BE49-F238E27FC236}">
                    <a16:creationId xmlns:a16="http://schemas.microsoft.com/office/drawing/2014/main" id="{A06FC081-FBE0-4074-8F37-CD27A6097C24}"/>
                  </a:ext>
                </a:extLst>
              </p:cNvPr>
              <p:cNvPicPr/>
              <p:nvPr/>
            </p:nvPicPr>
            <p:blipFill>
              <a:blip r:embed="rId21"/>
              <a:stretch>
                <a:fillRect/>
              </a:stretch>
            </p:blipFill>
            <p:spPr>
              <a:xfrm>
                <a:off x="3778543" y="790469"/>
                <a:ext cx="200160" cy="30744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14" name="Entrada de lápiz 13">
                <a:extLst>
                  <a:ext uri="{FF2B5EF4-FFF2-40B4-BE49-F238E27FC236}">
                    <a16:creationId xmlns:a16="http://schemas.microsoft.com/office/drawing/2014/main" id="{902E5CAC-1BED-4680-BA03-049ABC8B6D1B}"/>
                  </a:ext>
                </a:extLst>
              </p14:cNvPr>
              <p14:cNvContentPartPr/>
              <p14:nvPr/>
            </p14:nvContentPartPr>
            <p14:xfrm>
              <a:off x="3981583" y="888029"/>
              <a:ext cx="107640" cy="141840"/>
            </p14:xfrm>
          </p:contentPart>
        </mc:Choice>
        <mc:Fallback xmlns="">
          <p:pic>
            <p:nvPicPr>
              <p:cNvPr id="14" name="Entrada de lápiz 13">
                <a:extLst>
                  <a:ext uri="{FF2B5EF4-FFF2-40B4-BE49-F238E27FC236}">
                    <a16:creationId xmlns:a16="http://schemas.microsoft.com/office/drawing/2014/main" id="{902E5CAC-1BED-4680-BA03-049ABC8B6D1B}"/>
                  </a:ext>
                </a:extLst>
              </p:cNvPr>
              <p:cNvPicPr/>
              <p:nvPr/>
            </p:nvPicPr>
            <p:blipFill>
              <a:blip r:embed="rId23"/>
              <a:stretch>
                <a:fillRect/>
              </a:stretch>
            </p:blipFill>
            <p:spPr>
              <a:xfrm>
                <a:off x="3977263" y="883709"/>
                <a:ext cx="116280" cy="150480"/>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15" name="Entrada de lápiz 14">
                <a:extLst>
                  <a:ext uri="{FF2B5EF4-FFF2-40B4-BE49-F238E27FC236}">
                    <a16:creationId xmlns:a16="http://schemas.microsoft.com/office/drawing/2014/main" id="{1B6D0F5C-EA9B-4D0F-BB77-1451B1C793E0}"/>
                  </a:ext>
                </a:extLst>
              </p14:cNvPr>
              <p14:cNvContentPartPr/>
              <p14:nvPr/>
            </p14:nvContentPartPr>
            <p14:xfrm>
              <a:off x="4098943" y="663029"/>
              <a:ext cx="243000" cy="326880"/>
            </p14:xfrm>
          </p:contentPart>
        </mc:Choice>
        <mc:Fallback xmlns="">
          <p:pic>
            <p:nvPicPr>
              <p:cNvPr id="15" name="Entrada de lápiz 14">
                <a:extLst>
                  <a:ext uri="{FF2B5EF4-FFF2-40B4-BE49-F238E27FC236}">
                    <a16:creationId xmlns:a16="http://schemas.microsoft.com/office/drawing/2014/main" id="{1B6D0F5C-EA9B-4D0F-BB77-1451B1C793E0}"/>
                  </a:ext>
                </a:extLst>
              </p:cNvPr>
              <p:cNvPicPr/>
              <p:nvPr/>
            </p:nvPicPr>
            <p:blipFill>
              <a:blip r:embed="rId25"/>
              <a:stretch>
                <a:fillRect/>
              </a:stretch>
            </p:blipFill>
            <p:spPr>
              <a:xfrm>
                <a:off x="4094623" y="658709"/>
                <a:ext cx="251640" cy="3355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16" name="Entrada de lápiz 15">
                <a:extLst>
                  <a:ext uri="{FF2B5EF4-FFF2-40B4-BE49-F238E27FC236}">
                    <a16:creationId xmlns:a16="http://schemas.microsoft.com/office/drawing/2014/main" id="{CE6FB4A5-ADDC-49AD-8DE3-0E52414E0307}"/>
                  </a:ext>
                </a:extLst>
              </p14:cNvPr>
              <p14:cNvContentPartPr/>
              <p14:nvPr/>
            </p14:nvContentPartPr>
            <p14:xfrm>
              <a:off x="4338343" y="749867"/>
              <a:ext cx="12600" cy="6840"/>
            </p14:xfrm>
          </p:contentPart>
        </mc:Choice>
        <mc:Fallback xmlns="">
          <p:pic>
            <p:nvPicPr>
              <p:cNvPr id="16" name="Entrada de lápiz 15">
                <a:extLst>
                  <a:ext uri="{FF2B5EF4-FFF2-40B4-BE49-F238E27FC236}">
                    <a16:creationId xmlns:a16="http://schemas.microsoft.com/office/drawing/2014/main" id="{CE6FB4A5-ADDC-49AD-8DE3-0E52414E0307}"/>
                  </a:ext>
                </a:extLst>
              </p:cNvPr>
              <p:cNvPicPr/>
              <p:nvPr/>
            </p:nvPicPr>
            <p:blipFill>
              <a:blip r:embed="rId27"/>
              <a:stretch>
                <a:fillRect/>
              </a:stretch>
            </p:blipFill>
            <p:spPr>
              <a:xfrm>
                <a:off x="4334023" y="745547"/>
                <a:ext cx="21240" cy="1548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17" name="Entrada de lápiz 16">
                <a:extLst>
                  <a:ext uri="{FF2B5EF4-FFF2-40B4-BE49-F238E27FC236}">
                    <a16:creationId xmlns:a16="http://schemas.microsoft.com/office/drawing/2014/main" id="{E6AF47D7-BF61-4B52-A355-358CBA0CD7A2}"/>
                  </a:ext>
                </a:extLst>
              </p14:cNvPr>
              <p14:cNvContentPartPr/>
              <p14:nvPr/>
            </p14:nvContentPartPr>
            <p14:xfrm>
              <a:off x="4411423" y="759947"/>
              <a:ext cx="140040" cy="134280"/>
            </p14:xfrm>
          </p:contentPart>
        </mc:Choice>
        <mc:Fallback xmlns="">
          <p:pic>
            <p:nvPicPr>
              <p:cNvPr id="17" name="Entrada de lápiz 16">
                <a:extLst>
                  <a:ext uri="{FF2B5EF4-FFF2-40B4-BE49-F238E27FC236}">
                    <a16:creationId xmlns:a16="http://schemas.microsoft.com/office/drawing/2014/main" id="{E6AF47D7-BF61-4B52-A355-358CBA0CD7A2}"/>
                  </a:ext>
                </a:extLst>
              </p:cNvPr>
              <p:cNvPicPr/>
              <p:nvPr/>
            </p:nvPicPr>
            <p:blipFill>
              <a:blip r:embed="rId29"/>
              <a:stretch>
                <a:fillRect/>
              </a:stretch>
            </p:blipFill>
            <p:spPr>
              <a:xfrm>
                <a:off x="4407103" y="755627"/>
                <a:ext cx="148680" cy="14292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18" name="Entrada de lápiz 17">
                <a:extLst>
                  <a:ext uri="{FF2B5EF4-FFF2-40B4-BE49-F238E27FC236}">
                    <a16:creationId xmlns:a16="http://schemas.microsoft.com/office/drawing/2014/main" id="{908B7225-1B1E-44CE-9A9C-4D60A27B3532}"/>
                  </a:ext>
                </a:extLst>
              </p14:cNvPr>
              <p14:cNvContentPartPr/>
              <p14:nvPr/>
            </p14:nvContentPartPr>
            <p14:xfrm>
              <a:off x="4811023" y="653387"/>
              <a:ext cx="86400" cy="245880"/>
            </p14:xfrm>
          </p:contentPart>
        </mc:Choice>
        <mc:Fallback xmlns="">
          <p:pic>
            <p:nvPicPr>
              <p:cNvPr id="18" name="Entrada de lápiz 17">
                <a:extLst>
                  <a:ext uri="{FF2B5EF4-FFF2-40B4-BE49-F238E27FC236}">
                    <a16:creationId xmlns:a16="http://schemas.microsoft.com/office/drawing/2014/main" id="{908B7225-1B1E-44CE-9A9C-4D60A27B3532}"/>
                  </a:ext>
                </a:extLst>
              </p:cNvPr>
              <p:cNvPicPr/>
              <p:nvPr/>
            </p:nvPicPr>
            <p:blipFill>
              <a:blip r:embed="rId31"/>
              <a:stretch>
                <a:fillRect/>
              </a:stretch>
            </p:blipFill>
            <p:spPr>
              <a:xfrm>
                <a:off x="4806703" y="649067"/>
                <a:ext cx="95040" cy="25452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19" name="Entrada de lápiz 18">
                <a:extLst>
                  <a:ext uri="{FF2B5EF4-FFF2-40B4-BE49-F238E27FC236}">
                    <a16:creationId xmlns:a16="http://schemas.microsoft.com/office/drawing/2014/main" id="{1ABA9380-4CB5-45B5-9063-72B56F2DC6AD}"/>
                  </a:ext>
                </a:extLst>
              </p14:cNvPr>
              <p14:cNvContentPartPr/>
              <p14:nvPr/>
            </p14:nvContentPartPr>
            <p14:xfrm>
              <a:off x="4098583" y="1876597"/>
              <a:ext cx="223560" cy="320040"/>
            </p14:xfrm>
          </p:contentPart>
        </mc:Choice>
        <mc:Fallback xmlns="">
          <p:pic>
            <p:nvPicPr>
              <p:cNvPr id="19" name="Entrada de lápiz 18">
                <a:extLst>
                  <a:ext uri="{FF2B5EF4-FFF2-40B4-BE49-F238E27FC236}">
                    <a16:creationId xmlns:a16="http://schemas.microsoft.com/office/drawing/2014/main" id="{1ABA9380-4CB5-45B5-9063-72B56F2DC6AD}"/>
                  </a:ext>
                </a:extLst>
              </p:cNvPr>
              <p:cNvPicPr/>
              <p:nvPr/>
            </p:nvPicPr>
            <p:blipFill>
              <a:blip r:embed="rId33"/>
              <a:stretch>
                <a:fillRect/>
              </a:stretch>
            </p:blipFill>
            <p:spPr>
              <a:xfrm>
                <a:off x="4094263" y="1872277"/>
                <a:ext cx="232200" cy="32868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20" name="Entrada de lápiz 19">
                <a:extLst>
                  <a:ext uri="{FF2B5EF4-FFF2-40B4-BE49-F238E27FC236}">
                    <a16:creationId xmlns:a16="http://schemas.microsoft.com/office/drawing/2014/main" id="{544409A5-2ABB-44ED-A445-047291D3E66A}"/>
                  </a:ext>
                </a:extLst>
              </p14:cNvPr>
              <p14:cNvContentPartPr/>
              <p14:nvPr/>
            </p14:nvContentPartPr>
            <p14:xfrm>
              <a:off x="4329703" y="1945717"/>
              <a:ext cx="118440" cy="168840"/>
            </p14:xfrm>
          </p:contentPart>
        </mc:Choice>
        <mc:Fallback xmlns="">
          <p:pic>
            <p:nvPicPr>
              <p:cNvPr id="20" name="Entrada de lápiz 19">
                <a:extLst>
                  <a:ext uri="{FF2B5EF4-FFF2-40B4-BE49-F238E27FC236}">
                    <a16:creationId xmlns:a16="http://schemas.microsoft.com/office/drawing/2014/main" id="{544409A5-2ABB-44ED-A445-047291D3E66A}"/>
                  </a:ext>
                </a:extLst>
              </p:cNvPr>
              <p:cNvPicPr/>
              <p:nvPr/>
            </p:nvPicPr>
            <p:blipFill>
              <a:blip r:embed="rId35"/>
              <a:stretch>
                <a:fillRect/>
              </a:stretch>
            </p:blipFill>
            <p:spPr>
              <a:xfrm>
                <a:off x="4325383" y="1941397"/>
                <a:ext cx="1270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21" name="Entrada de lápiz 20">
                <a:extLst>
                  <a:ext uri="{FF2B5EF4-FFF2-40B4-BE49-F238E27FC236}">
                    <a16:creationId xmlns:a16="http://schemas.microsoft.com/office/drawing/2014/main" id="{891B91A1-11E2-45CF-B4B7-6509FDC7BAAB}"/>
                  </a:ext>
                </a:extLst>
              </p14:cNvPr>
              <p14:cNvContentPartPr/>
              <p14:nvPr/>
            </p14:nvContentPartPr>
            <p14:xfrm>
              <a:off x="4497823" y="1741597"/>
              <a:ext cx="253080" cy="327240"/>
            </p14:xfrm>
          </p:contentPart>
        </mc:Choice>
        <mc:Fallback xmlns="">
          <p:pic>
            <p:nvPicPr>
              <p:cNvPr id="21" name="Entrada de lápiz 20">
                <a:extLst>
                  <a:ext uri="{FF2B5EF4-FFF2-40B4-BE49-F238E27FC236}">
                    <a16:creationId xmlns:a16="http://schemas.microsoft.com/office/drawing/2014/main" id="{891B91A1-11E2-45CF-B4B7-6509FDC7BAAB}"/>
                  </a:ext>
                </a:extLst>
              </p:cNvPr>
              <p:cNvPicPr/>
              <p:nvPr/>
            </p:nvPicPr>
            <p:blipFill>
              <a:blip r:embed="rId37"/>
              <a:stretch>
                <a:fillRect/>
              </a:stretch>
            </p:blipFill>
            <p:spPr>
              <a:xfrm>
                <a:off x="4493503" y="1737277"/>
                <a:ext cx="261720" cy="335880"/>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22" name="Entrada de lápiz 21">
                <a:extLst>
                  <a:ext uri="{FF2B5EF4-FFF2-40B4-BE49-F238E27FC236}">
                    <a16:creationId xmlns:a16="http://schemas.microsoft.com/office/drawing/2014/main" id="{EE5B66B0-37A2-43B6-AB51-FAFCEDE20512}"/>
                  </a:ext>
                </a:extLst>
              </p14:cNvPr>
              <p14:cNvContentPartPr/>
              <p14:nvPr/>
            </p14:nvContentPartPr>
            <p14:xfrm>
              <a:off x="4697623" y="1975237"/>
              <a:ext cx="360" cy="104760"/>
            </p14:xfrm>
          </p:contentPart>
        </mc:Choice>
        <mc:Fallback xmlns="">
          <p:pic>
            <p:nvPicPr>
              <p:cNvPr id="22" name="Entrada de lápiz 21">
                <a:extLst>
                  <a:ext uri="{FF2B5EF4-FFF2-40B4-BE49-F238E27FC236}">
                    <a16:creationId xmlns:a16="http://schemas.microsoft.com/office/drawing/2014/main" id="{EE5B66B0-37A2-43B6-AB51-FAFCEDE20512}"/>
                  </a:ext>
                </a:extLst>
              </p:cNvPr>
              <p:cNvPicPr/>
              <p:nvPr/>
            </p:nvPicPr>
            <p:blipFill>
              <a:blip r:embed="rId39"/>
              <a:stretch>
                <a:fillRect/>
              </a:stretch>
            </p:blipFill>
            <p:spPr>
              <a:xfrm>
                <a:off x="4693303" y="1970932"/>
                <a:ext cx="9000" cy="113370"/>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23" name="Entrada de lápiz 22">
                <a:extLst>
                  <a:ext uri="{FF2B5EF4-FFF2-40B4-BE49-F238E27FC236}">
                    <a16:creationId xmlns:a16="http://schemas.microsoft.com/office/drawing/2014/main" id="{FCBECC98-26D2-48A9-A639-F2400C9FD94C}"/>
                  </a:ext>
                </a:extLst>
              </p14:cNvPr>
              <p14:cNvContentPartPr/>
              <p14:nvPr/>
            </p14:nvContentPartPr>
            <p14:xfrm>
              <a:off x="4740103" y="1897837"/>
              <a:ext cx="360" cy="4320"/>
            </p14:xfrm>
          </p:contentPart>
        </mc:Choice>
        <mc:Fallback xmlns="">
          <p:pic>
            <p:nvPicPr>
              <p:cNvPr id="23" name="Entrada de lápiz 22">
                <a:extLst>
                  <a:ext uri="{FF2B5EF4-FFF2-40B4-BE49-F238E27FC236}">
                    <a16:creationId xmlns:a16="http://schemas.microsoft.com/office/drawing/2014/main" id="{FCBECC98-26D2-48A9-A639-F2400C9FD94C}"/>
                  </a:ext>
                </a:extLst>
              </p:cNvPr>
              <p:cNvPicPr/>
              <p:nvPr/>
            </p:nvPicPr>
            <p:blipFill>
              <a:blip r:embed="rId41"/>
              <a:stretch>
                <a:fillRect/>
              </a:stretch>
            </p:blipFill>
            <p:spPr>
              <a:xfrm>
                <a:off x="4735783" y="1893849"/>
                <a:ext cx="9000" cy="12295"/>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24" name="Entrada de lápiz 23">
                <a:extLst>
                  <a:ext uri="{FF2B5EF4-FFF2-40B4-BE49-F238E27FC236}">
                    <a16:creationId xmlns:a16="http://schemas.microsoft.com/office/drawing/2014/main" id="{9AD3B4D0-AC45-47D7-B751-168641B73649}"/>
                  </a:ext>
                </a:extLst>
              </p14:cNvPr>
              <p14:cNvContentPartPr/>
              <p14:nvPr/>
            </p14:nvContentPartPr>
            <p14:xfrm>
              <a:off x="4771783" y="1933117"/>
              <a:ext cx="158760" cy="147960"/>
            </p14:xfrm>
          </p:contentPart>
        </mc:Choice>
        <mc:Fallback xmlns="">
          <p:pic>
            <p:nvPicPr>
              <p:cNvPr id="24" name="Entrada de lápiz 23">
                <a:extLst>
                  <a:ext uri="{FF2B5EF4-FFF2-40B4-BE49-F238E27FC236}">
                    <a16:creationId xmlns:a16="http://schemas.microsoft.com/office/drawing/2014/main" id="{9AD3B4D0-AC45-47D7-B751-168641B73649}"/>
                  </a:ext>
                </a:extLst>
              </p:cNvPr>
              <p:cNvPicPr/>
              <p:nvPr/>
            </p:nvPicPr>
            <p:blipFill>
              <a:blip r:embed="rId43"/>
              <a:stretch>
                <a:fillRect/>
              </a:stretch>
            </p:blipFill>
            <p:spPr>
              <a:xfrm>
                <a:off x="4767463" y="1928797"/>
                <a:ext cx="167400" cy="156600"/>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25" name="Entrada de lápiz 24">
                <a:extLst>
                  <a:ext uri="{FF2B5EF4-FFF2-40B4-BE49-F238E27FC236}">
                    <a16:creationId xmlns:a16="http://schemas.microsoft.com/office/drawing/2014/main" id="{8080334B-2BDC-4000-8388-211FE6636711}"/>
                  </a:ext>
                </a:extLst>
              </p14:cNvPr>
              <p14:cNvContentPartPr/>
              <p14:nvPr/>
            </p14:nvContentPartPr>
            <p14:xfrm>
              <a:off x="5075983" y="1687597"/>
              <a:ext cx="63360" cy="67680"/>
            </p14:xfrm>
          </p:contentPart>
        </mc:Choice>
        <mc:Fallback xmlns="">
          <p:pic>
            <p:nvPicPr>
              <p:cNvPr id="25" name="Entrada de lápiz 24">
                <a:extLst>
                  <a:ext uri="{FF2B5EF4-FFF2-40B4-BE49-F238E27FC236}">
                    <a16:creationId xmlns:a16="http://schemas.microsoft.com/office/drawing/2014/main" id="{8080334B-2BDC-4000-8388-211FE6636711}"/>
                  </a:ext>
                </a:extLst>
              </p:cNvPr>
              <p:cNvPicPr/>
              <p:nvPr/>
            </p:nvPicPr>
            <p:blipFill>
              <a:blip r:embed="rId45"/>
              <a:stretch>
                <a:fillRect/>
              </a:stretch>
            </p:blipFill>
            <p:spPr>
              <a:xfrm>
                <a:off x="5071663" y="1683277"/>
                <a:ext cx="72000" cy="76320"/>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26" name="Entrada de lápiz 25">
                <a:extLst>
                  <a:ext uri="{FF2B5EF4-FFF2-40B4-BE49-F238E27FC236}">
                    <a16:creationId xmlns:a16="http://schemas.microsoft.com/office/drawing/2014/main" id="{581A0BCB-1831-4D60-A9EB-2E6726BE79DC}"/>
                  </a:ext>
                </a:extLst>
              </p14:cNvPr>
              <p14:cNvContentPartPr/>
              <p14:nvPr/>
            </p14:nvContentPartPr>
            <p14:xfrm>
              <a:off x="2584783" y="1103677"/>
              <a:ext cx="565920" cy="184320"/>
            </p14:xfrm>
          </p:contentPart>
        </mc:Choice>
        <mc:Fallback xmlns="">
          <p:pic>
            <p:nvPicPr>
              <p:cNvPr id="26" name="Entrada de lápiz 25">
                <a:extLst>
                  <a:ext uri="{FF2B5EF4-FFF2-40B4-BE49-F238E27FC236}">
                    <a16:creationId xmlns:a16="http://schemas.microsoft.com/office/drawing/2014/main" id="{581A0BCB-1831-4D60-A9EB-2E6726BE79DC}"/>
                  </a:ext>
                </a:extLst>
              </p:cNvPr>
              <p:cNvPicPr/>
              <p:nvPr/>
            </p:nvPicPr>
            <p:blipFill>
              <a:blip r:embed="rId47"/>
              <a:stretch>
                <a:fillRect/>
              </a:stretch>
            </p:blipFill>
            <p:spPr>
              <a:xfrm>
                <a:off x="2580463" y="1099357"/>
                <a:ext cx="574560" cy="19296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27" name="Entrada de lápiz 26">
                <a:extLst>
                  <a:ext uri="{FF2B5EF4-FFF2-40B4-BE49-F238E27FC236}">
                    <a16:creationId xmlns:a16="http://schemas.microsoft.com/office/drawing/2014/main" id="{AF86AAFE-409D-4131-AF97-A5C4A00C80AF}"/>
                  </a:ext>
                </a:extLst>
              </p14:cNvPr>
              <p14:cNvContentPartPr/>
              <p14:nvPr/>
            </p14:nvContentPartPr>
            <p14:xfrm>
              <a:off x="1166383" y="679597"/>
              <a:ext cx="251280" cy="416160"/>
            </p14:xfrm>
          </p:contentPart>
        </mc:Choice>
        <mc:Fallback xmlns="">
          <p:pic>
            <p:nvPicPr>
              <p:cNvPr id="27" name="Entrada de lápiz 26">
                <a:extLst>
                  <a:ext uri="{FF2B5EF4-FFF2-40B4-BE49-F238E27FC236}">
                    <a16:creationId xmlns:a16="http://schemas.microsoft.com/office/drawing/2014/main" id="{AF86AAFE-409D-4131-AF97-A5C4A00C80AF}"/>
                  </a:ext>
                </a:extLst>
              </p:cNvPr>
              <p:cNvPicPr/>
              <p:nvPr/>
            </p:nvPicPr>
            <p:blipFill>
              <a:blip r:embed="rId49"/>
              <a:stretch>
                <a:fillRect/>
              </a:stretch>
            </p:blipFill>
            <p:spPr>
              <a:xfrm>
                <a:off x="1162063" y="675277"/>
                <a:ext cx="259920" cy="424800"/>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28" name="Entrada de lápiz 27">
                <a:extLst>
                  <a:ext uri="{FF2B5EF4-FFF2-40B4-BE49-F238E27FC236}">
                    <a16:creationId xmlns:a16="http://schemas.microsoft.com/office/drawing/2014/main" id="{87750EF9-E62C-436A-ABAC-C26786212BF3}"/>
                  </a:ext>
                </a:extLst>
              </p14:cNvPr>
              <p14:cNvContentPartPr/>
              <p14:nvPr/>
            </p14:nvContentPartPr>
            <p14:xfrm>
              <a:off x="1386703" y="858877"/>
              <a:ext cx="146520" cy="177840"/>
            </p14:xfrm>
          </p:contentPart>
        </mc:Choice>
        <mc:Fallback xmlns="">
          <p:pic>
            <p:nvPicPr>
              <p:cNvPr id="28" name="Entrada de lápiz 27">
                <a:extLst>
                  <a:ext uri="{FF2B5EF4-FFF2-40B4-BE49-F238E27FC236}">
                    <a16:creationId xmlns:a16="http://schemas.microsoft.com/office/drawing/2014/main" id="{87750EF9-E62C-436A-ABAC-C26786212BF3}"/>
                  </a:ext>
                </a:extLst>
              </p:cNvPr>
              <p:cNvPicPr/>
              <p:nvPr/>
            </p:nvPicPr>
            <p:blipFill>
              <a:blip r:embed="rId51"/>
              <a:stretch>
                <a:fillRect/>
              </a:stretch>
            </p:blipFill>
            <p:spPr>
              <a:xfrm>
                <a:off x="1382383" y="854557"/>
                <a:ext cx="155160" cy="186480"/>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29" name="Entrada de lápiz 28">
                <a:extLst>
                  <a:ext uri="{FF2B5EF4-FFF2-40B4-BE49-F238E27FC236}">
                    <a16:creationId xmlns:a16="http://schemas.microsoft.com/office/drawing/2014/main" id="{B9671A37-EB93-4B2B-80DC-861C932CCC1C}"/>
                  </a:ext>
                </a:extLst>
              </p14:cNvPr>
              <p14:cNvContentPartPr/>
              <p14:nvPr/>
            </p14:nvContentPartPr>
            <p14:xfrm>
              <a:off x="1587583" y="649717"/>
              <a:ext cx="156960" cy="322200"/>
            </p14:xfrm>
          </p:contentPart>
        </mc:Choice>
        <mc:Fallback xmlns="">
          <p:pic>
            <p:nvPicPr>
              <p:cNvPr id="29" name="Entrada de lápiz 28">
                <a:extLst>
                  <a:ext uri="{FF2B5EF4-FFF2-40B4-BE49-F238E27FC236}">
                    <a16:creationId xmlns:a16="http://schemas.microsoft.com/office/drawing/2014/main" id="{B9671A37-EB93-4B2B-80DC-861C932CCC1C}"/>
                  </a:ext>
                </a:extLst>
              </p:cNvPr>
              <p:cNvPicPr/>
              <p:nvPr/>
            </p:nvPicPr>
            <p:blipFill>
              <a:blip r:embed="rId53"/>
              <a:stretch>
                <a:fillRect/>
              </a:stretch>
            </p:blipFill>
            <p:spPr>
              <a:xfrm>
                <a:off x="1583263" y="645397"/>
                <a:ext cx="165600" cy="330840"/>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30" name="Entrada de lápiz 29">
                <a:extLst>
                  <a:ext uri="{FF2B5EF4-FFF2-40B4-BE49-F238E27FC236}">
                    <a16:creationId xmlns:a16="http://schemas.microsoft.com/office/drawing/2014/main" id="{214553D1-E076-45F5-8608-48BE9E9EDE62}"/>
                  </a:ext>
                </a:extLst>
              </p14:cNvPr>
              <p14:cNvContentPartPr/>
              <p14:nvPr/>
            </p14:nvContentPartPr>
            <p14:xfrm>
              <a:off x="1586863" y="798327"/>
              <a:ext cx="153720" cy="78480"/>
            </p14:xfrm>
          </p:contentPart>
        </mc:Choice>
        <mc:Fallback xmlns="">
          <p:pic>
            <p:nvPicPr>
              <p:cNvPr id="30" name="Entrada de lápiz 29">
                <a:extLst>
                  <a:ext uri="{FF2B5EF4-FFF2-40B4-BE49-F238E27FC236}">
                    <a16:creationId xmlns:a16="http://schemas.microsoft.com/office/drawing/2014/main" id="{214553D1-E076-45F5-8608-48BE9E9EDE62}"/>
                  </a:ext>
                </a:extLst>
              </p:cNvPr>
              <p:cNvPicPr/>
              <p:nvPr/>
            </p:nvPicPr>
            <p:blipFill>
              <a:blip r:embed="rId55"/>
              <a:stretch>
                <a:fillRect/>
              </a:stretch>
            </p:blipFill>
            <p:spPr>
              <a:xfrm>
                <a:off x="1582543" y="794007"/>
                <a:ext cx="162360" cy="87120"/>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31" name="Entrada de lápiz 30">
                <a:extLst>
                  <a:ext uri="{FF2B5EF4-FFF2-40B4-BE49-F238E27FC236}">
                    <a16:creationId xmlns:a16="http://schemas.microsoft.com/office/drawing/2014/main" id="{B88498D0-E426-4E7C-9BF1-200D9A61CBF4}"/>
                  </a:ext>
                </a:extLst>
              </p14:cNvPr>
              <p14:cNvContentPartPr/>
              <p14:nvPr/>
            </p14:nvContentPartPr>
            <p14:xfrm>
              <a:off x="1798543" y="600327"/>
              <a:ext cx="30600" cy="282600"/>
            </p14:xfrm>
          </p:contentPart>
        </mc:Choice>
        <mc:Fallback xmlns="">
          <p:pic>
            <p:nvPicPr>
              <p:cNvPr id="31" name="Entrada de lápiz 30">
                <a:extLst>
                  <a:ext uri="{FF2B5EF4-FFF2-40B4-BE49-F238E27FC236}">
                    <a16:creationId xmlns:a16="http://schemas.microsoft.com/office/drawing/2014/main" id="{B88498D0-E426-4E7C-9BF1-200D9A61CBF4}"/>
                  </a:ext>
                </a:extLst>
              </p:cNvPr>
              <p:cNvPicPr/>
              <p:nvPr/>
            </p:nvPicPr>
            <p:blipFill>
              <a:blip r:embed="rId57"/>
              <a:stretch>
                <a:fillRect/>
              </a:stretch>
            </p:blipFill>
            <p:spPr>
              <a:xfrm>
                <a:off x="1794223" y="596007"/>
                <a:ext cx="39240" cy="29124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32" name="Entrada de lápiz 31">
                <a:extLst>
                  <a:ext uri="{FF2B5EF4-FFF2-40B4-BE49-F238E27FC236}">
                    <a16:creationId xmlns:a16="http://schemas.microsoft.com/office/drawing/2014/main" id="{719E2234-85DC-45F2-81FB-1E4E4AA6E99C}"/>
                  </a:ext>
                </a:extLst>
              </p14:cNvPr>
              <p14:cNvContentPartPr/>
              <p14:nvPr/>
            </p14:nvContentPartPr>
            <p14:xfrm>
              <a:off x="1900423" y="715605"/>
              <a:ext cx="106560" cy="148320"/>
            </p14:xfrm>
          </p:contentPart>
        </mc:Choice>
        <mc:Fallback xmlns="">
          <p:pic>
            <p:nvPicPr>
              <p:cNvPr id="32" name="Entrada de lápiz 31">
                <a:extLst>
                  <a:ext uri="{FF2B5EF4-FFF2-40B4-BE49-F238E27FC236}">
                    <a16:creationId xmlns:a16="http://schemas.microsoft.com/office/drawing/2014/main" id="{719E2234-85DC-45F2-81FB-1E4E4AA6E99C}"/>
                  </a:ext>
                </a:extLst>
              </p:cNvPr>
              <p:cNvPicPr/>
              <p:nvPr/>
            </p:nvPicPr>
            <p:blipFill>
              <a:blip r:embed="rId59"/>
              <a:stretch>
                <a:fillRect/>
              </a:stretch>
            </p:blipFill>
            <p:spPr>
              <a:xfrm>
                <a:off x="1896103" y="711285"/>
                <a:ext cx="11520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33" name="Entrada de lápiz 32">
                <a:extLst>
                  <a:ext uri="{FF2B5EF4-FFF2-40B4-BE49-F238E27FC236}">
                    <a16:creationId xmlns:a16="http://schemas.microsoft.com/office/drawing/2014/main" id="{3D2B593F-876D-46D6-84A1-30742AF9C8C1}"/>
                  </a:ext>
                </a:extLst>
              </p14:cNvPr>
              <p14:cNvContentPartPr/>
              <p14:nvPr/>
            </p14:nvContentPartPr>
            <p14:xfrm>
              <a:off x="1986103" y="714165"/>
              <a:ext cx="126360" cy="174240"/>
            </p14:xfrm>
          </p:contentPart>
        </mc:Choice>
        <mc:Fallback xmlns="">
          <p:pic>
            <p:nvPicPr>
              <p:cNvPr id="33" name="Entrada de lápiz 32">
                <a:extLst>
                  <a:ext uri="{FF2B5EF4-FFF2-40B4-BE49-F238E27FC236}">
                    <a16:creationId xmlns:a16="http://schemas.microsoft.com/office/drawing/2014/main" id="{3D2B593F-876D-46D6-84A1-30742AF9C8C1}"/>
                  </a:ext>
                </a:extLst>
              </p:cNvPr>
              <p:cNvPicPr/>
              <p:nvPr/>
            </p:nvPicPr>
            <p:blipFill>
              <a:blip r:embed="rId61"/>
              <a:stretch>
                <a:fillRect/>
              </a:stretch>
            </p:blipFill>
            <p:spPr>
              <a:xfrm>
                <a:off x="1981783" y="709845"/>
                <a:ext cx="135000" cy="18288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34" name="Entrada de lápiz 33">
                <a:extLst>
                  <a:ext uri="{FF2B5EF4-FFF2-40B4-BE49-F238E27FC236}">
                    <a16:creationId xmlns:a16="http://schemas.microsoft.com/office/drawing/2014/main" id="{E7B28369-DE9F-45CB-AB2A-D7D4661B2A8E}"/>
                  </a:ext>
                </a:extLst>
              </p14:cNvPr>
              <p14:cNvContentPartPr/>
              <p14:nvPr/>
            </p14:nvContentPartPr>
            <p14:xfrm>
              <a:off x="2227303" y="766725"/>
              <a:ext cx="21600" cy="100800"/>
            </p14:xfrm>
          </p:contentPart>
        </mc:Choice>
        <mc:Fallback xmlns="">
          <p:pic>
            <p:nvPicPr>
              <p:cNvPr id="34" name="Entrada de lápiz 33">
                <a:extLst>
                  <a:ext uri="{FF2B5EF4-FFF2-40B4-BE49-F238E27FC236}">
                    <a16:creationId xmlns:a16="http://schemas.microsoft.com/office/drawing/2014/main" id="{E7B28369-DE9F-45CB-AB2A-D7D4661B2A8E}"/>
                  </a:ext>
                </a:extLst>
              </p:cNvPr>
              <p:cNvPicPr/>
              <p:nvPr/>
            </p:nvPicPr>
            <p:blipFill>
              <a:blip r:embed="rId63"/>
              <a:stretch>
                <a:fillRect/>
              </a:stretch>
            </p:blipFill>
            <p:spPr>
              <a:xfrm>
                <a:off x="2222983" y="762405"/>
                <a:ext cx="30240" cy="10944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35" name="Entrada de lápiz 34">
                <a:extLst>
                  <a:ext uri="{FF2B5EF4-FFF2-40B4-BE49-F238E27FC236}">
                    <a16:creationId xmlns:a16="http://schemas.microsoft.com/office/drawing/2014/main" id="{B76176F2-BD39-4C13-B34C-736C9FF285FB}"/>
                  </a:ext>
                </a:extLst>
              </p14:cNvPr>
              <p14:cNvContentPartPr/>
              <p14:nvPr/>
            </p14:nvContentPartPr>
            <p14:xfrm>
              <a:off x="2228023" y="724605"/>
              <a:ext cx="360" cy="11160"/>
            </p14:xfrm>
          </p:contentPart>
        </mc:Choice>
        <mc:Fallback xmlns="">
          <p:pic>
            <p:nvPicPr>
              <p:cNvPr id="35" name="Entrada de lápiz 34">
                <a:extLst>
                  <a:ext uri="{FF2B5EF4-FFF2-40B4-BE49-F238E27FC236}">
                    <a16:creationId xmlns:a16="http://schemas.microsoft.com/office/drawing/2014/main" id="{B76176F2-BD39-4C13-B34C-736C9FF285FB}"/>
                  </a:ext>
                </a:extLst>
              </p:cNvPr>
              <p:cNvPicPr/>
              <p:nvPr/>
            </p:nvPicPr>
            <p:blipFill>
              <a:blip r:embed="rId65"/>
              <a:stretch>
                <a:fillRect/>
              </a:stretch>
            </p:blipFill>
            <p:spPr>
              <a:xfrm>
                <a:off x="2223703" y="720420"/>
                <a:ext cx="9000" cy="19530"/>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36" name="Entrada de lápiz 35">
                <a:extLst>
                  <a:ext uri="{FF2B5EF4-FFF2-40B4-BE49-F238E27FC236}">
                    <a16:creationId xmlns:a16="http://schemas.microsoft.com/office/drawing/2014/main" id="{DBF18282-65C5-4D1F-A60B-413C01BFB3E4}"/>
                  </a:ext>
                </a:extLst>
              </p14:cNvPr>
              <p14:cNvContentPartPr/>
              <p14:nvPr/>
            </p14:nvContentPartPr>
            <p14:xfrm>
              <a:off x="2312263" y="681045"/>
              <a:ext cx="149400" cy="149040"/>
            </p14:xfrm>
          </p:contentPart>
        </mc:Choice>
        <mc:Fallback xmlns="">
          <p:pic>
            <p:nvPicPr>
              <p:cNvPr id="36" name="Entrada de lápiz 35">
                <a:extLst>
                  <a:ext uri="{FF2B5EF4-FFF2-40B4-BE49-F238E27FC236}">
                    <a16:creationId xmlns:a16="http://schemas.microsoft.com/office/drawing/2014/main" id="{DBF18282-65C5-4D1F-A60B-413C01BFB3E4}"/>
                  </a:ext>
                </a:extLst>
              </p:cNvPr>
              <p:cNvPicPr/>
              <p:nvPr/>
            </p:nvPicPr>
            <p:blipFill>
              <a:blip r:embed="rId67"/>
              <a:stretch>
                <a:fillRect/>
              </a:stretch>
            </p:blipFill>
            <p:spPr>
              <a:xfrm>
                <a:off x="2307943" y="676725"/>
                <a:ext cx="158040" cy="157680"/>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37" name="Entrada de lápiz 36">
                <a:extLst>
                  <a:ext uri="{FF2B5EF4-FFF2-40B4-BE49-F238E27FC236}">
                    <a16:creationId xmlns:a16="http://schemas.microsoft.com/office/drawing/2014/main" id="{790CCC7B-2619-4FB9-AFE4-C07FB8073C72}"/>
                  </a:ext>
                </a:extLst>
              </p14:cNvPr>
              <p14:cNvContentPartPr/>
              <p14:nvPr/>
            </p14:nvContentPartPr>
            <p14:xfrm>
              <a:off x="2532583" y="622005"/>
              <a:ext cx="138240" cy="146880"/>
            </p14:xfrm>
          </p:contentPart>
        </mc:Choice>
        <mc:Fallback xmlns="">
          <p:pic>
            <p:nvPicPr>
              <p:cNvPr id="37" name="Entrada de lápiz 36">
                <a:extLst>
                  <a:ext uri="{FF2B5EF4-FFF2-40B4-BE49-F238E27FC236}">
                    <a16:creationId xmlns:a16="http://schemas.microsoft.com/office/drawing/2014/main" id="{790CCC7B-2619-4FB9-AFE4-C07FB8073C72}"/>
                  </a:ext>
                </a:extLst>
              </p:cNvPr>
              <p:cNvPicPr/>
              <p:nvPr/>
            </p:nvPicPr>
            <p:blipFill>
              <a:blip r:embed="rId69"/>
              <a:stretch>
                <a:fillRect/>
              </a:stretch>
            </p:blipFill>
            <p:spPr>
              <a:xfrm>
                <a:off x="2528263" y="617685"/>
                <a:ext cx="1468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38" name="Entrada de lápiz 37">
                <a:extLst>
                  <a:ext uri="{FF2B5EF4-FFF2-40B4-BE49-F238E27FC236}">
                    <a16:creationId xmlns:a16="http://schemas.microsoft.com/office/drawing/2014/main" id="{54236443-252D-4FB8-95D8-7C154104C199}"/>
                  </a:ext>
                </a:extLst>
              </p14:cNvPr>
              <p14:cNvContentPartPr/>
              <p14:nvPr/>
            </p14:nvContentPartPr>
            <p14:xfrm>
              <a:off x="2446543" y="530565"/>
              <a:ext cx="94680" cy="57600"/>
            </p14:xfrm>
          </p:contentPart>
        </mc:Choice>
        <mc:Fallback xmlns="">
          <p:pic>
            <p:nvPicPr>
              <p:cNvPr id="38" name="Entrada de lápiz 37">
                <a:extLst>
                  <a:ext uri="{FF2B5EF4-FFF2-40B4-BE49-F238E27FC236}">
                    <a16:creationId xmlns:a16="http://schemas.microsoft.com/office/drawing/2014/main" id="{54236443-252D-4FB8-95D8-7C154104C199}"/>
                  </a:ext>
                </a:extLst>
              </p:cNvPr>
              <p:cNvPicPr/>
              <p:nvPr/>
            </p:nvPicPr>
            <p:blipFill>
              <a:blip r:embed="rId71"/>
              <a:stretch>
                <a:fillRect/>
              </a:stretch>
            </p:blipFill>
            <p:spPr>
              <a:xfrm>
                <a:off x="2442223" y="526245"/>
                <a:ext cx="103320" cy="66240"/>
              </a:xfrm>
              <a:prstGeom prst="rect">
                <a:avLst/>
              </a:prstGeom>
            </p:spPr>
          </p:pic>
        </mc:Fallback>
      </mc:AlternateContent>
      <p:grpSp>
        <p:nvGrpSpPr>
          <p:cNvPr id="53" name="Grupo 52">
            <a:extLst>
              <a:ext uri="{FF2B5EF4-FFF2-40B4-BE49-F238E27FC236}">
                <a16:creationId xmlns:a16="http://schemas.microsoft.com/office/drawing/2014/main" id="{AF961DE8-8DFD-4B96-86D8-24C532DA6476}"/>
              </a:ext>
            </a:extLst>
          </p:cNvPr>
          <p:cNvGrpSpPr/>
          <p:nvPr/>
        </p:nvGrpSpPr>
        <p:grpSpPr>
          <a:xfrm>
            <a:off x="690145" y="3310291"/>
            <a:ext cx="2824560" cy="1367280"/>
            <a:chOff x="690145" y="3310291"/>
            <a:chExt cx="2824560" cy="1367280"/>
          </a:xfrm>
        </p:grpSpPr>
        <mc:AlternateContent xmlns:mc="http://schemas.openxmlformats.org/markup-compatibility/2006" xmlns:p14="http://schemas.microsoft.com/office/powerpoint/2010/main">
          <mc:Choice Requires="p14">
            <p:contentPart p14:bwMode="auto" r:id="rId72">
              <p14:nvContentPartPr>
                <p14:cNvPr id="39" name="Entrada de lápiz 38">
                  <a:extLst>
                    <a:ext uri="{FF2B5EF4-FFF2-40B4-BE49-F238E27FC236}">
                      <a16:creationId xmlns:a16="http://schemas.microsoft.com/office/drawing/2014/main" id="{25A933E4-9726-4A97-BCE9-8ECCD9C719B2}"/>
                    </a:ext>
                  </a:extLst>
                </p14:cNvPr>
                <p14:cNvContentPartPr/>
                <p14:nvPr/>
              </p14:nvContentPartPr>
              <p14:xfrm>
                <a:off x="2185945" y="3310291"/>
                <a:ext cx="360" cy="4320"/>
              </p14:xfrm>
            </p:contentPart>
          </mc:Choice>
          <mc:Fallback xmlns="">
            <p:pic>
              <p:nvPicPr>
                <p:cNvPr id="39" name="Entrada de lápiz 38">
                  <a:extLst>
                    <a:ext uri="{FF2B5EF4-FFF2-40B4-BE49-F238E27FC236}">
                      <a16:creationId xmlns:a16="http://schemas.microsoft.com/office/drawing/2014/main" id="{25A933E4-9726-4A97-BCE9-8ECCD9C719B2}"/>
                    </a:ext>
                  </a:extLst>
                </p:cNvPr>
                <p:cNvPicPr/>
                <p:nvPr/>
              </p:nvPicPr>
              <p:blipFill>
                <a:blip r:embed="rId41"/>
                <a:stretch>
                  <a:fillRect/>
                </a:stretch>
              </p:blipFill>
              <p:spPr>
                <a:xfrm>
                  <a:off x="2181625" y="3305971"/>
                  <a:ext cx="9000" cy="12960"/>
                </a:xfrm>
                <a:prstGeom prst="rect">
                  <a:avLst/>
                </a:prstGeom>
              </p:spPr>
            </p:pic>
          </mc:Fallback>
        </mc:AlternateContent>
        <mc:AlternateContent xmlns:mc="http://schemas.openxmlformats.org/markup-compatibility/2006" xmlns:p14="http://schemas.microsoft.com/office/powerpoint/2010/main">
          <mc:Choice Requires="p14">
            <p:contentPart p14:bwMode="auto" r:id="rId73">
              <p14:nvContentPartPr>
                <p14:cNvPr id="40" name="Entrada de lápiz 39">
                  <a:extLst>
                    <a:ext uri="{FF2B5EF4-FFF2-40B4-BE49-F238E27FC236}">
                      <a16:creationId xmlns:a16="http://schemas.microsoft.com/office/drawing/2014/main" id="{C09887EC-5373-4A43-B51B-5CC972A2BDCA}"/>
                    </a:ext>
                  </a:extLst>
                </p14:cNvPr>
                <p14:cNvContentPartPr/>
                <p14:nvPr/>
              </p14:nvContentPartPr>
              <p14:xfrm>
                <a:off x="690145" y="3571651"/>
                <a:ext cx="277200" cy="586440"/>
              </p14:xfrm>
            </p:contentPart>
          </mc:Choice>
          <mc:Fallback xmlns="">
            <p:pic>
              <p:nvPicPr>
                <p:cNvPr id="40" name="Entrada de lápiz 39">
                  <a:extLst>
                    <a:ext uri="{FF2B5EF4-FFF2-40B4-BE49-F238E27FC236}">
                      <a16:creationId xmlns:a16="http://schemas.microsoft.com/office/drawing/2014/main" id="{C09887EC-5373-4A43-B51B-5CC972A2BDCA}"/>
                    </a:ext>
                  </a:extLst>
                </p:cNvPr>
                <p:cNvPicPr/>
                <p:nvPr/>
              </p:nvPicPr>
              <p:blipFill>
                <a:blip r:embed="rId74"/>
                <a:stretch>
                  <a:fillRect/>
                </a:stretch>
              </p:blipFill>
              <p:spPr>
                <a:xfrm>
                  <a:off x="685825" y="3567331"/>
                  <a:ext cx="285840" cy="595080"/>
                </a:xfrm>
                <a:prstGeom prst="rect">
                  <a:avLst/>
                </a:prstGeom>
              </p:spPr>
            </p:pic>
          </mc:Fallback>
        </mc:AlternateContent>
        <mc:AlternateContent xmlns:mc="http://schemas.openxmlformats.org/markup-compatibility/2006" xmlns:p14="http://schemas.microsoft.com/office/powerpoint/2010/main">
          <mc:Choice Requires="p14">
            <p:contentPart p14:bwMode="auto" r:id="rId75">
              <p14:nvContentPartPr>
                <p14:cNvPr id="41" name="Entrada de lápiz 40">
                  <a:extLst>
                    <a:ext uri="{FF2B5EF4-FFF2-40B4-BE49-F238E27FC236}">
                      <a16:creationId xmlns:a16="http://schemas.microsoft.com/office/drawing/2014/main" id="{0E7BB482-3420-4D08-AE7C-5E4D9F29C664}"/>
                    </a:ext>
                  </a:extLst>
                </p14:cNvPr>
                <p14:cNvContentPartPr/>
                <p14:nvPr/>
              </p14:nvContentPartPr>
              <p14:xfrm>
                <a:off x="956545" y="3848851"/>
                <a:ext cx="274320" cy="252720"/>
              </p14:xfrm>
            </p:contentPart>
          </mc:Choice>
          <mc:Fallback xmlns="">
            <p:pic>
              <p:nvPicPr>
                <p:cNvPr id="41" name="Entrada de lápiz 40">
                  <a:extLst>
                    <a:ext uri="{FF2B5EF4-FFF2-40B4-BE49-F238E27FC236}">
                      <a16:creationId xmlns:a16="http://schemas.microsoft.com/office/drawing/2014/main" id="{0E7BB482-3420-4D08-AE7C-5E4D9F29C664}"/>
                    </a:ext>
                  </a:extLst>
                </p:cNvPr>
                <p:cNvPicPr/>
                <p:nvPr/>
              </p:nvPicPr>
              <p:blipFill>
                <a:blip r:embed="rId76"/>
                <a:stretch>
                  <a:fillRect/>
                </a:stretch>
              </p:blipFill>
              <p:spPr>
                <a:xfrm>
                  <a:off x="952225" y="3844531"/>
                  <a:ext cx="282960" cy="261360"/>
                </a:xfrm>
                <a:prstGeom prst="rect">
                  <a:avLst/>
                </a:prstGeom>
              </p:spPr>
            </p:pic>
          </mc:Fallback>
        </mc:AlternateContent>
        <mc:AlternateContent xmlns:mc="http://schemas.openxmlformats.org/markup-compatibility/2006" xmlns:p14="http://schemas.microsoft.com/office/powerpoint/2010/main">
          <mc:Choice Requires="p14">
            <p:contentPart p14:bwMode="auto" r:id="rId77">
              <p14:nvContentPartPr>
                <p14:cNvPr id="42" name="Entrada de lápiz 41">
                  <a:extLst>
                    <a:ext uri="{FF2B5EF4-FFF2-40B4-BE49-F238E27FC236}">
                      <a16:creationId xmlns:a16="http://schemas.microsoft.com/office/drawing/2014/main" id="{885907C0-421F-4554-A902-FB4359D9526C}"/>
                    </a:ext>
                  </a:extLst>
                </p14:cNvPr>
                <p14:cNvContentPartPr/>
                <p14:nvPr/>
              </p14:nvContentPartPr>
              <p14:xfrm>
                <a:off x="1197025" y="3593251"/>
                <a:ext cx="232920" cy="469080"/>
              </p14:xfrm>
            </p:contentPart>
          </mc:Choice>
          <mc:Fallback xmlns="">
            <p:pic>
              <p:nvPicPr>
                <p:cNvPr id="42" name="Entrada de lápiz 41">
                  <a:extLst>
                    <a:ext uri="{FF2B5EF4-FFF2-40B4-BE49-F238E27FC236}">
                      <a16:creationId xmlns:a16="http://schemas.microsoft.com/office/drawing/2014/main" id="{885907C0-421F-4554-A902-FB4359D9526C}"/>
                    </a:ext>
                  </a:extLst>
                </p:cNvPr>
                <p:cNvPicPr/>
                <p:nvPr/>
              </p:nvPicPr>
              <p:blipFill>
                <a:blip r:embed="rId78"/>
                <a:stretch>
                  <a:fillRect/>
                </a:stretch>
              </p:blipFill>
              <p:spPr>
                <a:xfrm>
                  <a:off x="1192705" y="3588931"/>
                  <a:ext cx="241560" cy="477720"/>
                </a:xfrm>
                <a:prstGeom prst="rect">
                  <a:avLst/>
                </a:prstGeom>
              </p:spPr>
            </p:pic>
          </mc:Fallback>
        </mc:AlternateContent>
        <mc:AlternateContent xmlns:mc="http://schemas.openxmlformats.org/markup-compatibility/2006" xmlns:p14="http://schemas.microsoft.com/office/powerpoint/2010/main">
          <mc:Choice Requires="p14">
            <p:contentPart p14:bwMode="auto" r:id="rId79">
              <p14:nvContentPartPr>
                <p14:cNvPr id="43" name="Entrada de lápiz 42">
                  <a:extLst>
                    <a:ext uri="{FF2B5EF4-FFF2-40B4-BE49-F238E27FC236}">
                      <a16:creationId xmlns:a16="http://schemas.microsoft.com/office/drawing/2014/main" id="{6CD7AA55-822A-41F2-82D6-509B3F43EF64}"/>
                    </a:ext>
                  </a:extLst>
                </p14:cNvPr>
                <p14:cNvContentPartPr/>
                <p14:nvPr/>
              </p14:nvContentPartPr>
              <p14:xfrm>
                <a:off x="1124305" y="3912931"/>
                <a:ext cx="207360" cy="81720"/>
              </p14:xfrm>
            </p:contentPart>
          </mc:Choice>
          <mc:Fallback xmlns="">
            <p:pic>
              <p:nvPicPr>
                <p:cNvPr id="43" name="Entrada de lápiz 42">
                  <a:extLst>
                    <a:ext uri="{FF2B5EF4-FFF2-40B4-BE49-F238E27FC236}">
                      <a16:creationId xmlns:a16="http://schemas.microsoft.com/office/drawing/2014/main" id="{6CD7AA55-822A-41F2-82D6-509B3F43EF64}"/>
                    </a:ext>
                  </a:extLst>
                </p:cNvPr>
                <p:cNvPicPr/>
                <p:nvPr/>
              </p:nvPicPr>
              <p:blipFill>
                <a:blip r:embed="rId80"/>
                <a:stretch>
                  <a:fillRect/>
                </a:stretch>
              </p:blipFill>
              <p:spPr>
                <a:xfrm>
                  <a:off x="1119985" y="3908611"/>
                  <a:ext cx="216000" cy="90360"/>
                </a:xfrm>
                <a:prstGeom prst="rect">
                  <a:avLst/>
                </a:prstGeom>
              </p:spPr>
            </p:pic>
          </mc:Fallback>
        </mc:AlternateContent>
        <mc:AlternateContent xmlns:mc="http://schemas.openxmlformats.org/markup-compatibility/2006" xmlns:p14="http://schemas.microsoft.com/office/powerpoint/2010/main">
          <mc:Choice Requires="p14">
            <p:contentPart p14:bwMode="auto" r:id="rId81">
              <p14:nvContentPartPr>
                <p14:cNvPr id="44" name="Entrada de lápiz 43">
                  <a:extLst>
                    <a:ext uri="{FF2B5EF4-FFF2-40B4-BE49-F238E27FC236}">
                      <a16:creationId xmlns:a16="http://schemas.microsoft.com/office/drawing/2014/main" id="{41F51F3B-73F5-4FEE-B0A0-43BD60844BFE}"/>
                    </a:ext>
                  </a:extLst>
                </p14:cNvPr>
                <p14:cNvContentPartPr/>
                <p14:nvPr/>
              </p14:nvContentPartPr>
              <p14:xfrm>
                <a:off x="1407625" y="3781891"/>
                <a:ext cx="248040" cy="276480"/>
              </p14:xfrm>
            </p:contentPart>
          </mc:Choice>
          <mc:Fallback xmlns="">
            <p:pic>
              <p:nvPicPr>
                <p:cNvPr id="44" name="Entrada de lápiz 43">
                  <a:extLst>
                    <a:ext uri="{FF2B5EF4-FFF2-40B4-BE49-F238E27FC236}">
                      <a16:creationId xmlns:a16="http://schemas.microsoft.com/office/drawing/2014/main" id="{41F51F3B-73F5-4FEE-B0A0-43BD60844BFE}"/>
                    </a:ext>
                  </a:extLst>
                </p:cNvPr>
                <p:cNvPicPr/>
                <p:nvPr/>
              </p:nvPicPr>
              <p:blipFill>
                <a:blip r:embed="rId82"/>
                <a:stretch>
                  <a:fillRect/>
                </a:stretch>
              </p:blipFill>
              <p:spPr>
                <a:xfrm>
                  <a:off x="1403305" y="3777571"/>
                  <a:ext cx="256680" cy="285120"/>
                </a:xfrm>
                <a:prstGeom prst="rect">
                  <a:avLst/>
                </a:prstGeom>
              </p:spPr>
            </p:pic>
          </mc:Fallback>
        </mc:AlternateContent>
        <mc:AlternateContent xmlns:mc="http://schemas.openxmlformats.org/markup-compatibility/2006" xmlns:p14="http://schemas.microsoft.com/office/powerpoint/2010/main">
          <mc:Choice Requires="p14">
            <p:contentPart p14:bwMode="auto" r:id="rId83">
              <p14:nvContentPartPr>
                <p14:cNvPr id="45" name="Entrada de lápiz 44">
                  <a:extLst>
                    <a:ext uri="{FF2B5EF4-FFF2-40B4-BE49-F238E27FC236}">
                      <a16:creationId xmlns:a16="http://schemas.microsoft.com/office/drawing/2014/main" id="{538F43E1-497A-477C-8FC0-896ED3D29D16}"/>
                    </a:ext>
                  </a:extLst>
                </p14:cNvPr>
                <p14:cNvContentPartPr/>
                <p14:nvPr/>
              </p14:nvContentPartPr>
              <p14:xfrm>
                <a:off x="1587625" y="3762451"/>
                <a:ext cx="326160" cy="187920"/>
              </p14:xfrm>
            </p:contentPart>
          </mc:Choice>
          <mc:Fallback xmlns="">
            <p:pic>
              <p:nvPicPr>
                <p:cNvPr id="45" name="Entrada de lápiz 44">
                  <a:extLst>
                    <a:ext uri="{FF2B5EF4-FFF2-40B4-BE49-F238E27FC236}">
                      <a16:creationId xmlns:a16="http://schemas.microsoft.com/office/drawing/2014/main" id="{538F43E1-497A-477C-8FC0-896ED3D29D16}"/>
                    </a:ext>
                  </a:extLst>
                </p:cNvPr>
                <p:cNvPicPr/>
                <p:nvPr/>
              </p:nvPicPr>
              <p:blipFill>
                <a:blip r:embed="rId84"/>
                <a:stretch>
                  <a:fillRect/>
                </a:stretch>
              </p:blipFill>
              <p:spPr>
                <a:xfrm>
                  <a:off x="1583305" y="3758131"/>
                  <a:ext cx="334800" cy="196560"/>
                </a:xfrm>
                <a:prstGeom prst="rect">
                  <a:avLst/>
                </a:prstGeom>
              </p:spPr>
            </p:pic>
          </mc:Fallback>
        </mc:AlternateContent>
        <mc:AlternateContent xmlns:mc="http://schemas.openxmlformats.org/markup-compatibility/2006" xmlns:p14="http://schemas.microsoft.com/office/powerpoint/2010/main">
          <mc:Choice Requires="p14">
            <p:contentPart p14:bwMode="auto" r:id="rId85">
              <p14:nvContentPartPr>
                <p14:cNvPr id="46" name="Entrada de lápiz 45">
                  <a:extLst>
                    <a:ext uri="{FF2B5EF4-FFF2-40B4-BE49-F238E27FC236}">
                      <a16:creationId xmlns:a16="http://schemas.microsoft.com/office/drawing/2014/main" id="{D1FEECEB-260A-4576-8705-F58F0773F922}"/>
                    </a:ext>
                  </a:extLst>
                </p14:cNvPr>
                <p14:cNvContentPartPr/>
                <p14:nvPr/>
              </p14:nvContentPartPr>
              <p14:xfrm>
                <a:off x="1870945" y="3734731"/>
                <a:ext cx="251280" cy="250920"/>
              </p14:xfrm>
            </p:contentPart>
          </mc:Choice>
          <mc:Fallback xmlns="">
            <p:pic>
              <p:nvPicPr>
                <p:cNvPr id="46" name="Entrada de lápiz 45">
                  <a:extLst>
                    <a:ext uri="{FF2B5EF4-FFF2-40B4-BE49-F238E27FC236}">
                      <a16:creationId xmlns:a16="http://schemas.microsoft.com/office/drawing/2014/main" id="{D1FEECEB-260A-4576-8705-F58F0773F922}"/>
                    </a:ext>
                  </a:extLst>
                </p:cNvPr>
                <p:cNvPicPr/>
                <p:nvPr/>
              </p:nvPicPr>
              <p:blipFill>
                <a:blip r:embed="rId86"/>
                <a:stretch>
                  <a:fillRect/>
                </a:stretch>
              </p:blipFill>
              <p:spPr>
                <a:xfrm>
                  <a:off x="1866625" y="3730411"/>
                  <a:ext cx="259920" cy="259560"/>
                </a:xfrm>
                <a:prstGeom prst="rect">
                  <a:avLst/>
                </a:prstGeom>
              </p:spPr>
            </p:pic>
          </mc:Fallback>
        </mc:AlternateContent>
        <mc:AlternateContent xmlns:mc="http://schemas.openxmlformats.org/markup-compatibility/2006" xmlns:p14="http://schemas.microsoft.com/office/powerpoint/2010/main">
          <mc:Choice Requires="p14">
            <p:contentPart p14:bwMode="auto" r:id="rId87">
              <p14:nvContentPartPr>
                <p14:cNvPr id="47" name="Entrada de lápiz 46">
                  <a:extLst>
                    <a:ext uri="{FF2B5EF4-FFF2-40B4-BE49-F238E27FC236}">
                      <a16:creationId xmlns:a16="http://schemas.microsoft.com/office/drawing/2014/main" id="{C4EFA50D-9D16-4089-BD6A-4F1CA42630BA}"/>
                    </a:ext>
                  </a:extLst>
                </p14:cNvPr>
                <p14:cNvContentPartPr/>
                <p14:nvPr/>
              </p14:nvContentPartPr>
              <p14:xfrm>
                <a:off x="2142745" y="3751651"/>
                <a:ext cx="275040" cy="159120"/>
              </p14:xfrm>
            </p:contentPart>
          </mc:Choice>
          <mc:Fallback xmlns="">
            <p:pic>
              <p:nvPicPr>
                <p:cNvPr id="47" name="Entrada de lápiz 46">
                  <a:extLst>
                    <a:ext uri="{FF2B5EF4-FFF2-40B4-BE49-F238E27FC236}">
                      <a16:creationId xmlns:a16="http://schemas.microsoft.com/office/drawing/2014/main" id="{C4EFA50D-9D16-4089-BD6A-4F1CA42630BA}"/>
                    </a:ext>
                  </a:extLst>
                </p:cNvPr>
                <p:cNvPicPr/>
                <p:nvPr/>
              </p:nvPicPr>
              <p:blipFill>
                <a:blip r:embed="rId88"/>
                <a:stretch>
                  <a:fillRect/>
                </a:stretch>
              </p:blipFill>
              <p:spPr>
                <a:xfrm>
                  <a:off x="2138425" y="3747331"/>
                  <a:ext cx="283680" cy="167760"/>
                </a:xfrm>
                <a:prstGeom prst="rect">
                  <a:avLst/>
                </a:prstGeom>
              </p:spPr>
            </p:pic>
          </mc:Fallback>
        </mc:AlternateContent>
        <mc:AlternateContent xmlns:mc="http://schemas.openxmlformats.org/markup-compatibility/2006" xmlns:p14="http://schemas.microsoft.com/office/powerpoint/2010/main">
          <mc:Choice Requires="p14">
            <p:contentPart p14:bwMode="auto" r:id="rId89">
              <p14:nvContentPartPr>
                <p14:cNvPr id="48" name="Entrada de lápiz 47">
                  <a:extLst>
                    <a:ext uri="{FF2B5EF4-FFF2-40B4-BE49-F238E27FC236}">
                      <a16:creationId xmlns:a16="http://schemas.microsoft.com/office/drawing/2014/main" id="{E3667D83-6D3D-4C3E-9400-97C7A8CACA2D}"/>
                    </a:ext>
                  </a:extLst>
                </p14:cNvPr>
                <p14:cNvContentPartPr/>
                <p14:nvPr/>
              </p14:nvContentPartPr>
              <p14:xfrm>
                <a:off x="2345065" y="3649051"/>
                <a:ext cx="19800" cy="29520"/>
              </p14:xfrm>
            </p:contentPart>
          </mc:Choice>
          <mc:Fallback xmlns="">
            <p:pic>
              <p:nvPicPr>
                <p:cNvPr id="48" name="Entrada de lápiz 47">
                  <a:extLst>
                    <a:ext uri="{FF2B5EF4-FFF2-40B4-BE49-F238E27FC236}">
                      <a16:creationId xmlns:a16="http://schemas.microsoft.com/office/drawing/2014/main" id="{E3667D83-6D3D-4C3E-9400-97C7A8CACA2D}"/>
                    </a:ext>
                  </a:extLst>
                </p:cNvPr>
                <p:cNvPicPr/>
                <p:nvPr/>
              </p:nvPicPr>
              <p:blipFill>
                <a:blip r:embed="rId90"/>
                <a:stretch>
                  <a:fillRect/>
                </a:stretch>
              </p:blipFill>
              <p:spPr>
                <a:xfrm>
                  <a:off x="2340745" y="3644731"/>
                  <a:ext cx="2844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91">
              <p14:nvContentPartPr>
                <p14:cNvPr id="49" name="Entrada de lápiz 48">
                  <a:extLst>
                    <a:ext uri="{FF2B5EF4-FFF2-40B4-BE49-F238E27FC236}">
                      <a16:creationId xmlns:a16="http://schemas.microsoft.com/office/drawing/2014/main" id="{155D833A-DD1D-4816-8196-AAECB7EE0F84}"/>
                    </a:ext>
                  </a:extLst>
                </p14:cNvPr>
                <p14:cNvContentPartPr/>
                <p14:nvPr/>
              </p14:nvContentPartPr>
              <p14:xfrm>
                <a:off x="2387545" y="3707011"/>
                <a:ext cx="249480" cy="193320"/>
              </p14:xfrm>
            </p:contentPart>
          </mc:Choice>
          <mc:Fallback xmlns="">
            <p:pic>
              <p:nvPicPr>
                <p:cNvPr id="49" name="Entrada de lápiz 48">
                  <a:extLst>
                    <a:ext uri="{FF2B5EF4-FFF2-40B4-BE49-F238E27FC236}">
                      <a16:creationId xmlns:a16="http://schemas.microsoft.com/office/drawing/2014/main" id="{155D833A-DD1D-4816-8196-AAECB7EE0F84}"/>
                    </a:ext>
                  </a:extLst>
                </p:cNvPr>
                <p:cNvPicPr/>
                <p:nvPr/>
              </p:nvPicPr>
              <p:blipFill>
                <a:blip r:embed="rId92"/>
                <a:stretch>
                  <a:fillRect/>
                </a:stretch>
              </p:blipFill>
              <p:spPr>
                <a:xfrm>
                  <a:off x="2383225" y="3702691"/>
                  <a:ext cx="258120" cy="201960"/>
                </a:xfrm>
                <a:prstGeom prst="rect">
                  <a:avLst/>
                </a:prstGeom>
              </p:spPr>
            </p:pic>
          </mc:Fallback>
        </mc:AlternateContent>
        <mc:AlternateContent xmlns:mc="http://schemas.openxmlformats.org/markup-compatibility/2006" xmlns:p14="http://schemas.microsoft.com/office/powerpoint/2010/main">
          <mc:Choice Requires="p14">
            <p:contentPart p14:bwMode="auto" r:id="rId93">
              <p14:nvContentPartPr>
                <p14:cNvPr id="50" name="Entrada de lápiz 49">
                  <a:extLst>
                    <a:ext uri="{FF2B5EF4-FFF2-40B4-BE49-F238E27FC236}">
                      <a16:creationId xmlns:a16="http://schemas.microsoft.com/office/drawing/2014/main" id="{B76441CE-07DF-4239-9BB8-24B62E4403AA}"/>
                    </a:ext>
                  </a:extLst>
                </p14:cNvPr>
                <p14:cNvContentPartPr/>
                <p14:nvPr/>
              </p14:nvContentPartPr>
              <p14:xfrm>
                <a:off x="2752225" y="3586771"/>
                <a:ext cx="203040" cy="241920"/>
              </p14:xfrm>
            </p:contentPart>
          </mc:Choice>
          <mc:Fallback xmlns="">
            <p:pic>
              <p:nvPicPr>
                <p:cNvPr id="50" name="Entrada de lápiz 49">
                  <a:extLst>
                    <a:ext uri="{FF2B5EF4-FFF2-40B4-BE49-F238E27FC236}">
                      <a16:creationId xmlns:a16="http://schemas.microsoft.com/office/drawing/2014/main" id="{B76441CE-07DF-4239-9BB8-24B62E4403AA}"/>
                    </a:ext>
                  </a:extLst>
                </p:cNvPr>
                <p:cNvPicPr/>
                <p:nvPr/>
              </p:nvPicPr>
              <p:blipFill>
                <a:blip r:embed="rId94"/>
                <a:stretch>
                  <a:fillRect/>
                </a:stretch>
              </p:blipFill>
              <p:spPr>
                <a:xfrm>
                  <a:off x="2747905" y="3582451"/>
                  <a:ext cx="211680" cy="250560"/>
                </a:xfrm>
                <a:prstGeom prst="rect">
                  <a:avLst/>
                </a:prstGeom>
              </p:spPr>
            </p:pic>
          </mc:Fallback>
        </mc:AlternateContent>
        <mc:AlternateContent xmlns:mc="http://schemas.openxmlformats.org/markup-compatibility/2006" xmlns:p14="http://schemas.microsoft.com/office/powerpoint/2010/main">
          <mc:Choice Requires="p14">
            <p:contentPart p14:bwMode="auto" r:id="rId95">
              <p14:nvContentPartPr>
                <p14:cNvPr id="51" name="Entrada de lápiz 50">
                  <a:extLst>
                    <a:ext uri="{FF2B5EF4-FFF2-40B4-BE49-F238E27FC236}">
                      <a16:creationId xmlns:a16="http://schemas.microsoft.com/office/drawing/2014/main" id="{28464B58-7668-4691-A862-C413E304CACA}"/>
                    </a:ext>
                  </a:extLst>
                </p14:cNvPr>
                <p14:cNvContentPartPr/>
                <p14:nvPr/>
              </p14:nvContentPartPr>
              <p14:xfrm>
                <a:off x="2539825" y="3440251"/>
                <a:ext cx="139320" cy="122760"/>
              </p14:xfrm>
            </p:contentPart>
          </mc:Choice>
          <mc:Fallback xmlns="">
            <p:pic>
              <p:nvPicPr>
                <p:cNvPr id="51" name="Entrada de lápiz 50">
                  <a:extLst>
                    <a:ext uri="{FF2B5EF4-FFF2-40B4-BE49-F238E27FC236}">
                      <a16:creationId xmlns:a16="http://schemas.microsoft.com/office/drawing/2014/main" id="{28464B58-7668-4691-A862-C413E304CACA}"/>
                    </a:ext>
                  </a:extLst>
                </p:cNvPr>
                <p:cNvPicPr/>
                <p:nvPr/>
              </p:nvPicPr>
              <p:blipFill>
                <a:blip r:embed="rId96"/>
                <a:stretch>
                  <a:fillRect/>
                </a:stretch>
              </p:blipFill>
              <p:spPr>
                <a:xfrm>
                  <a:off x="2535505" y="3435931"/>
                  <a:ext cx="147960" cy="131400"/>
                </a:xfrm>
                <a:prstGeom prst="rect">
                  <a:avLst/>
                </a:prstGeom>
              </p:spPr>
            </p:pic>
          </mc:Fallback>
        </mc:AlternateContent>
        <mc:AlternateContent xmlns:mc="http://schemas.openxmlformats.org/markup-compatibility/2006" xmlns:p14="http://schemas.microsoft.com/office/powerpoint/2010/main">
          <mc:Choice Requires="p14">
            <p:contentPart p14:bwMode="auto" r:id="rId97">
              <p14:nvContentPartPr>
                <p14:cNvPr id="52" name="Entrada de lápiz 51">
                  <a:extLst>
                    <a:ext uri="{FF2B5EF4-FFF2-40B4-BE49-F238E27FC236}">
                      <a16:creationId xmlns:a16="http://schemas.microsoft.com/office/drawing/2014/main" id="{6CAE3A51-090B-4496-A234-FC98B85BE5BF}"/>
                    </a:ext>
                  </a:extLst>
                </p14:cNvPr>
                <p14:cNvContentPartPr/>
                <p14:nvPr/>
              </p14:nvContentPartPr>
              <p14:xfrm>
                <a:off x="2718025" y="4140451"/>
                <a:ext cx="796680" cy="537120"/>
              </p14:xfrm>
            </p:contentPart>
          </mc:Choice>
          <mc:Fallback xmlns="">
            <p:pic>
              <p:nvPicPr>
                <p:cNvPr id="52" name="Entrada de lápiz 51">
                  <a:extLst>
                    <a:ext uri="{FF2B5EF4-FFF2-40B4-BE49-F238E27FC236}">
                      <a16:creationId xmlns:a16="http://schemas.microsoft.com/office/drawing/2014/main" id="{6CAE3A51-090B-4496-A234-FC98B85BE5BF}"/>
                    </a:ext>
                  </a:extLst>
                </p:cNvPr>
                <p:cNvPicPr/>
                <p:nvPr/>
              </p:nvPicPr>
              <p:blipFill>
                <a:blip r:embed="rId98"/>
                <a:stretch>
                  <a:fillRect/>
                </a:stretch>
              </p:blipFill>
              <p:spPr>
                <a:xfrm>
                  <a:off x="2713705" y="4136131"/>
                  <a:ext cx="805320" cy="545760"/>
                </a:xfrm>
                <a:prstGeom prst="rect">
                  <a:avLst/>
                </a:prstGeom>
              </p:spPr>
            </p:pic>
          </mc:Fallback>
        </mc:AlternateContent>
      </p:grpSp>
      <p:grpSp>
        <p:nvGrpSpPr>
          <p:cNvPr id="60" name="Grupo 59">
            <a:extLst>
              <a:ext uri="{FF2B5EF4-FFF2-40B4-BE49-F238E27FC236}">
                <a16:creationId xmlns:a16="http://schemas.microsoft.com/office/drawing/2014/main" id="{2A1E6F6E-D466-4FBB-BB17-CB13EF3FE4FA}"/>
              </a:ext>
            </a:extLst>
          </p:cNvPr>
          <p:cNvGrpSpPr/>
          <p:nvPr/>
        </p:nvGrpSpPr>
        <p:grpSpPr>
          <a:xfrm>
            <a:off x="4214545" y="3813211"/>
            <a:ext cx="726840" cy="465480"/>
            <a:chOff x="4214545" y="3813211"/>
            <a:chExt cx="726840" cy="465480"/>
          </a:xfrm>
        </p:grpSpPr>
        <mc:AlternateContent xmlns:mc="http://schemas.openxmlformats.org/markup-compatibility/2006" xmlns:p14="http://schemas.microsoft.com/office/powerpoint/2010/main">
          <mc:Choice Requires="p14">
            <p:contentPart p14:bwMode="auto" r:id="rId99">
              <p14:nvContentPartPr>
                <p14:cNvPr id="54" name="Entrada de lápiz 53">
                  <a:extLst>
                    <a:ext uri="{FF2B5EF4-FFF2-40B4-BE49-F238E27FC236}">
                      <a16:creationId xmlns:a16="http://schemas.microsoft.com/office/drawing/2014/main" id="{9CCB679D-B619-43FF-9041-51E5FA84152A}"/>
                    </a:ext>
                  </a:extLst>
                </p14:cNvPr>
                <p14:cNvContentPartPr/>
                <p14:nvPr/>
              </p14:nvContentPartPr>
              <p14:xfrm>
                <a:off x="4214545" y="3938491"/>
                <a:ext cx="140760" cy="340200"/>
              </p14:xfrm>
            </p:contentPart>
          </mc:Choice>
          <mc:Fallback xmlns="">
            <p:pic>
              <p:nvPicPr>
                <p:cNvPr id="54" name="Entrada de lápiz 53">
                  <a:extLst>
                    <a:ext uri="{FF2B5EF4-FFF2-40B4-BE49-F238E27FC236}">
                      <a16:creationId xmlns:a16="http://schemas.microsoft.com/office/drawing/2014/main" id="{9CCB679D-B619-43FF-9041-51E5FA84152A}"/>
                    </a:ext>
                  </a:extLst>
                </p:cNvPr>
                <p:cNvPicPr/>
                <p:nvPr/>
              </p:nvPicPr>
              <p:blipFill>
                <a:blip r:embed="rId100"/>
                <a:stretch>
                  <a:fillRect/>
                </a:stretch>
              </p:blipFill>
              <p:spPr>
                <a:xfrm>
                  <a:off x="4210225" y="3934171"/>
                  <a:ext cx="149400" cy="348840"/>
                </a:xfrm>
                <a:prstGeom prst="rect">
                  <a:avLst/>
                </a:prstGeom>
              </p:spPr>
            </p:pic>
          </mc:Fallback>
        </mc:AlternateContent>
        <mc:AlternateContent xmlns:mc="http://schemas.openxmlformats.org/markup-compatibility/2006" xmlns:p14="http://schemas.microsoft.com/office/powerpoint/2010/main">
          <mc:Choice Requires="p14">
            <p:contentPart p14:bwMode="auto" r:id="rId101">
              <p14:nvContentPartPr>
                <p14:cNvPr id="55" name="Entrada de lápiz 54">
                  <a:extLst>
                    <a:ext uri="{FF2B5EF4-FFF2-40B4-BE49-F238E27FC236}">
                      <a16:creationId xmlns:a16="http://schemas.microsoft.com/office/drawing/2014/main" id="{FC964A15-E175-4424-BA2E-8B6931F146F7}"/>
                    </a:ext>
                  </a:extLst>
                </p14:cNvPr>
                <p14:cNvContentPartPr/>
                <p14:nvPr/>
              </p14:nvContentPartPr>
              <p14:xfrm>
                <a:off x="4421905" y="4031011"/>
                <a:ext cx="122400" cy="140400"/>
              </p14:xfrm>
            </p:contentPart>
          </mc:Choice>
          <mc:Fallback xmlns="">
            <p:pic>
              <p:nvPicPr>
                <p:cNvPr id="55" name="Entrada de lápiz 54">
                  <a:extLst>
                    <a:ext uri="{FF2B5EF4-FFF2-40B4-BE49-F238E27FC236}">
                      <a16:creationId xmlns:a16="http://schemas.microsoft.com/office/drawing/2014/main" id="{FC964A15-E175-4424-BA2E-8B6931F146F7}"/>
                    </a:ext>
                  </a:extLst>
                </p:cNvPr>
                <p:cNvPicPr/>
                <p:nvPr/>
              </p:nvPicPr>
              <p:blipFill>
                <a:blip r:embed="rId102"/>
                <a:stretch>
                  <a:fillRect/>
                </a:stretch>
              </p:blipFill>
              <p:spPr>
                <a:xfrm>
                  <a:off x="4417585" y="4026691"/>
                  <a:ext cx="131040" cy="149040"/>
                </a:xfrm>
                <a:prstGeom prst="rect">
                  <a:avLst/>
                </a:prstGeom>
              </p:spPr>
            </p:pic>
          </mc:Fallback>
        </mc:AlternateContent>
        <mc:AlternateContent xmlns:mc="http://schemas.openxmlformats.org/markup-compatibility/2006" xmlns:p14="http://schemas.microsoft.com/office/powerpoint/2010/main">
          <mc:Choice Requires="p14">
            <p:contentPart p14:bwMode="auto" r:id="rId103">
              <p14:nvContentPartPr>
                <p14:cNvPr id="56" name="Entrada de lápiz 55">
                  <a:extLst>
                    <a:ext uri="{FF2B5EF4-FFF2-40B4-BE49-F238E27FC236}">
                      <a16:creationId xmlns:a16="http://schemas.microsoft.com/office/drawing/2014/main" id="{FF1C9322-A067-48BF-96FF-8C4793AC433A}"/>
                    </a:ext>
                  </a:extLst>
                </p14:cNvPr>
                <p14:cNvContentPartPr/>
                <p14:nvPr/>
              </p14:nvContentPartPr>
              <p14:xfrm>
                <a:off x="4537825" y="3813211"/>
                <a:ext cx="108360" cy="312120"/>
              </p14:xfrm>
            </p:contentPart>
          </mc:Choice>
          <mc:Fallback xmlns="">
            <p:pic>
              <p:nvPicPr>
                <p:cNvPr id="56" name="Entrada de lápiz 55">
                  <a:extLst>
                    <a:ext uri="{FF2B5EF4-FFF2-40B4-BE49-F238E27FC236}">
                      <a16:creationId xmlns:a16="http://schemas.microsoft.com/office/drawing/2014/main" id="{FF1C9322-A067-48BF-96FF-8C4793AC433A}"/>
                    </a:ext>
                  </a:extLst>
                </p:cNvPr>
                <p:cNvPicPr/>
                <p:nvPr/>
              </p:nvPicPr>
              <p:blipFill>
                <a:blip r:embed="rId104"/>
                <a:stretch>
                  <a:fillRect/>
                </a:stretch>
              </p:blipFill>
              <p:spPr>
                <a:xfrm>
                  <a:off x="4533505" y="3808891"/>
                  <a:ext cx="117000" cy="320760"/>
                </a:xfrm>
                <a:prstGeom prst="rect">
                  <a:avLst/>
                </a:prstGeom>
              </p:spPr>
            </p:pic>
          </mc:Fallback>
        </mc:AlternateContent>
        <mc:AlternateContent xmlns:mc="http://schemas.openxmlformats.org/markup-compatibility/2006" xmlns:p14="http://schemas.microsoft.com/office/powerpoint/2010/main">
          <mc:Choice Requires="p14">
            <p:contentPart p14:bwMode="auto" r:id="rId105">
              <p14:nvContentPartPr>
                <p14:cNvPr id="57" name="Entrada de lápiz 56">
                  <a:extLst>
                    <a:ext uri="{FF2B5EF4-FFF2-40B4-BE49-F238E27FC236}">
                      <a16:creationId xmlns:a16="http://schemas.microsoft.com/office/drawing/2014/main" id="{5C722D41-0CD3-45E6-93AB-E20DC1B53B2D}"/>
                    </a:ext>
                  </a:extLst>
                </p14:cNvPr>
                <p14:cNvContentPartPr/>
                <p14:nvPr/>
              </p14:nvContentPartPr>
              <p14:xfrm>
                <a:off x="4686865" y="3951451"/>
                <a:ext cx="22320" cy="92520"/>
              </p14:xfrm>
            </p:contentPart>
          </mc:Choice>
          <mc:Fallback xmlns="">
            <p:pic>
              <p:nvPicPr>
                <p:cNvPr id="57" name="Entrada de lápiz 56">
                  <a:extLst>
                    <a:ext uri="{FF2B5EF4-FFF2-40B4-BE49-F238E27FC236}">
                      <a16:creationId xmlns:a16="http://schemas.microsoft.com/office/drawing/2014/main" id="{5C722D41-0CD3-45E6-93AB-E20DC1B53B2D}"/>
                    </a:ext>
                  </a:extLst>
                </p:cNvPr>
                <p:cNvPicPr/>
                <p:nvPr/>
              </p:nvPicPr>
              <p:blipFill>
                <a:blip r:embed="rId106"/>
                <a:stretch>
                  <a:fillRect/>
                </a:stretch>
              </p:blipFill>
              <p:spPr>
                <a:xfrm>
                  <a:off x="4682545" y="3947131"/>
                  <a:ext cx="30960" cy="101160"/>
                </a:xfrm>
                <a:prstGeom prst="rect">
                  <a:avLst/>
                </a:prstGeom>
              </p:spPr>
            </p:pic>
          </mc:Fallback>
        </mc:AlternateContent>
        <mc:AlternateContent xmlns:mc="http://schemas.openxmlformats.org/markup-compatibility/2006" xmlns:p14="http://schemas.microsoft.com/office/powerpoint/2010/main">
          <mc:Choice Requires="p14">
            <p:contentPart p14:bwMode="auto" r:id="rId107">
              <p14:nvContentPartPr>
                <p14:cNvPr id="58" name="Entrada de lápiz 57">
                  <a:extLst>
                    <a:ext uri="{FF2B5EF4-FFF2-40B4-BE49-F238E27FC236}">
                      <a16:creationId xmlns:a16="http://schemas.microsoft.com/office/drawing/2014/main" id="{04E74FC7-DAEE-4767-88B7-6E551002F888}"/>
                    </a:ext>
                  </a:extLst>
                </p14:cNvPr>
                <p14:cNvContentPartPr/>
                <p14:nvPr/>
              </p14:nvContentPartPr>
              <p14:xfrm>
                <a:off x="4680745" y="3919051"/>
                <a:ext cx="6840" cy="22320"/>
              </p14:xfrm>
            </p:contentPart>
          </mc:Choice>
          <mc:Fallback xmlns="">
            <p:pic>
              <p:nvPicPr>
                <p:cNvPr id="58" name="Entrada de lápiz 57">
                  <a:extLst>
                    <a:ext uri="{FF2B5EF4-FFF2-40B4-BE49-F238E27FC236}">
                      <a16:creationId xmlns:a16="http://schemas.microsoft.com/office/drawing/2014/main" id="{04E74FC7-DAEE-4767-88B7-6E551002F888}"/>
                    </a:ext>
                  </a:extLst>
                </p:cNvPr>
                <p:cNvPicPr/>
                <p:nvPr/>
              </p:nvPicPr>
              <p:blipFill>
                <a:blip r:embed="rId108"/>
                <a:stretch>
                  <a:fillRect/>
                </a:stretch>
              </p:blipFill>
              <p:spPr>
                <a:xfrm>
                  <a:off x="4676425" y="3914731"/>
                  <a:ext cx="15480" cy="30960"/>
                </a:xfrm>
                <a:prstGeom prst="rect">
                  <a:avLst/>
                </a:prstGeom>
              </p:spPr>
            </p:pic>
          </mc:Fallback>
        </mc:AlternateContent>
        <mc:AlternateContent xmlns:mc="http://schemas.openxmlformats.org/markup-compatibility/2006" xmlns:p14="http://schemas.microsoft.com/office/powerpoint/2010/main">
          <mc:Choice Requires="p14">
            <p:contentPart p14:bwMode="auto" r:id="rId109">
              <p14:nvContentPartPr>
                <p14:cNvPr id="59" name="Entrada de lápiz 58">
                  <a:extLst>
                    <a:ext uri="{FF2B5EF4-FFF2-40B4-BE49-F238E27FC236}">
                      <a16:creationId xmlns:a16="http://schemas.microsoft.com/office/drawing/2014/main" id="{D288364D-269B-4BA0-BF76-D0077E82355C}"/>
                    </a:ext>
                  </a:extLst>
                </p14:cNvPr>
                <p14:cNvContentPartPr/>
                <p14:nvPr/>
              </p14:nvContentPartPr>
              <p14:xfrm>
                <a:off x="4811785" y="3876571"/>
                <a:ext cx="129600" cy="145080"/>
              </p14:xfrm>
            </p:contentPart>
          </mc:Choice>
          <mc:Fallback xmlns="">
            <p:pic>
              <p:nvPicPr>
                <p:cNvPr id="59" name="Entrada de lápiz 58">
                  <a:extLst>
                    <a:ext uri="{FF2B5EF4-FFF2-40B4-BE49-F238E27FC236}">
                      <a16:creationId xmlns:a16="http://schemas.microsoft.com/office/drawing/2014/main" id="{D288364D-269B-4BA0-BF76-D0077E82355C}"/>
                    </a:ext>
                  </a:extLst>
                </p:cNvPr>
                <p:cNvPicPr/>
                <p:nvPr/>
              </p:nvPicPr>
              <p:blipFill>
                <a:blip r:embed="rId110"/>
                <a:stretch>
                  <a:fillRect/>
                </a:stretch>
              </p:blipFill>
              <p:spPr>
                <a:xfrm>
                  <a:off x="4807465" y="3872251"/>
                  <a:ext cx="138240" cy="15372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11">
            <p14:nvContentPartPr>
              <p14:cNvPr id="61" name="Entrada de lápiz 60">
                <a:extLst>
                  <a:ext uri="{FF2B5EF4-FFF2-40B4-BE49-F238E27FC236}">
                    <a16:creationId xmlns:a16="http://schemas.microsoft.com/office/drawing/2014/main" id="{B24D0EDF-EA74-4A01-9BB4-1F1AE3C458A5}"/>
                  </a:ext>
                </a:extLst>
              </p14:cNvPr>
              <p14:cNvContentPartPr/>
              <p14:nvPr/>
            </p14:nvContentPartPr>
            <p14:xfrm>
              <a:off x="5181865" y="3600451"/>
              <a:ext cx="86040" cy="298800"/>
            </p14:xfrm>
          </p:contentPart>
        </mc:Choice>
        <mc:Fallback xmlns="">
          <p:pic>
            <p:nvPicPr>
              <p:cNvPr id="61" name="Entrada de lápiz 60">
                <a:extLst>
                  <a:ext uri="{FF2B5EF4-FFF2-40B4-BE49-F238E27FC236}">
                    <a16:creationId xmlns:a16="http://schemas.microsoft.com/office/drawing/2014/main" id="{B24D0EDF-EA74-4A01-9BB4-1F1AE3C458A5}"/>
                  </a:ext>
                </a:extLst>
              </p:cNvPr>
              <p:cNvPicPr/>
              <p:nvPr/>
            </p:nvPicPr>
            <p:blipFill>
              <a:blip r:embed="rId112"/>
              <a:stretch>
                <a:fillRect/>
              </a:stretch>
            </p:blipFill>
            <p:spPr>
              <a:xfrm>
                <a:off x="5177545" y="3596131"/>
                <a:ext cx="94680" cy="307440"/>
              </a:xfrm>
              <a:prstGeom prst="rect">
                <a:avLst/>
              </a:prstGeom>
            </p:spPr>
          </p:pic>
        </mc:Fallback>
      </mc:AlternateContent>
      <p:grpSp>
        <p:nvGrpSpPr>
          <p:cNvPr id="69" name="Grupo 68">
            <a:extLst>
              <a:ext uri="{FF2B5EF4-FFF2-40B4-BE49-F238E27FC236}">
                <a16:creationId xmlns:a16="http://schemas.microsoft.com/office/drawing/2014/main" id="{2DF4CF8B-FE4D-42C5-81E2-AA8BF7DE4F2B}"/>
              </a:ext>
            </a:extLst>
          </p:cNvPr>
          <p:cNvGrpSpPr/>
          <p:nvPr/>
        </p:nvGrpSpPr>
        <p:grpSpPr>
          <a:xfrm>
            <a:off x="4193305" y="5058811"/>
            <a:ext cx="664920" cy="479880"/>
            <a:chOff x="4193305" y="5058811"/>
            <a:chExt cx="664920" cy="479880"/>
          </a:xfrm>
        </p:grpSpPr>
        <mc:AlternateContent xmlns:mc="http://schemas.openxmlformats.org/markup-compatibility/2006" xmlns:p14="http://schemas.microsoft.com/office/powerpoint/2010/main">
          <mc:Choice Requires="p14">
            <p:contentPart p14:bwMode="auto" r:id="rId113">
              <p14:nvContentPartPr>
                <p14:cNvPr id="62" name="Entrada de lápiz 61">
                  <a:extLst>
                    <a:ext uri="{FF2B5EF4-FFF2-40B4-BE49-F238E27FC236}">
                      <a16:creationId xmlns:a16="http://schemas.microsoft.com/office/drawing/2014/main" id="{07270F52-35D4-47F8-B4F3-2596F7A56E7F}"/>
                    </a:ext>
                  </a:extLst>
                </p14:cNvPr>
                <p14:cNvContentPartPr/>
                <p14:nvPr/>
              </p14:nvContentPartPr>
              <p14:xfrm>
                <a:off x="4193305" y="5206411"/>
                <a:ext cx="198000" cy="332280"/>
              </p14:xfrm>
            </p:contentPart>
          </mc:Choice>
          <mc:Fallback xmlns="">
            <p:pic>
              <p:nvPicPr>
                <p:cNvPr id="62" name="Entrada de lápiz 61">
                  <a:extLst>
                    <a:ext uri="{FF2B5EF4-FFF2-40B4-BE49-F238E27FC236}">
                      <a16:creationId xmlns:a16="http://schemas.microsoft.com/office/drawing/2014/main" id="{07270F52-35D4-47F8-B4F3-2596F7A56E7F}"/>
                    </a:ext>
                  </a:extLst>
                </p:cNvPr>
                <p:cNvPicPr/>
                <p:nvPr/>
              </p:nvPicPr>
              <p:blipFill>
                <a:blip r:embed="rId114"/>
                <a:stretch>
                  <a:fillRect/>
                </a:stretch>
              </p:blipFill>
              <p:spPr>
                <a:xfrm>
                  <a:off x="4188985" y="5202091"/>
                  <a:ext cx="206640" cy="340920"/>
                </a:xfrm>
                <a:prstGeom prst="rect">
                  <a:avLst/>
                </a:prstGeom>
              </p:spPr>
            </p:pic>
          </mc:Fallback>
        </mc:AlternateContent>
        <mc:AlternateContent xmlns:mc="http://schemas.openxmlformats.org/markup-compatibility/2006" xmlns:p14="http://schemas.microsoft.com/office/powerpoint/2010/main">
          <mc:Choice Requires="p14">
            <p:contentPart p14:bwMode="auto" r:id="rId115">
              <p14:nvContentPartPr>
                <p14:cNvPr id="63" name="Entrada de lápiz 62">
                  <a:extLst>
                    <a:ext uri="{FF2B5EF4-FFF2-40B4-BE49-F238E27FC236}">
                      <a16:creationId xmlns:a16="http://schemas.microsoft.com/office/drawing/2014/main" id="{56986344-1B24-477A-A1D1-235F459FB35E}"/>
                    </a:ext>
                  </a:extLst>
                </p14:cNvPr>
                <p14:cNvContentPartPr/>
                <p14:nvPr/>
              </p14:nvContentPartPr>
              <p14:xfrm>
                <a:off x="4380865" y="5321611"/>
                <a:ext cx="149040" cy="176040"/>
              </p14:xfrm>
            </p:contentPart>
          </mc:Choice>
          <mc:Fallback xmlns="">
            <p:pic>
              <p:nvPicPr>
                <p:cNvPr id="63" name="Entrada de lápiz 62">
                  <a:extLst>
                    <a:ext uri="{FF2B5EF4-FFF2-40B4-BE49-F238E27FC236}">
                      <a16:creationId xmlns:a16="http://schemas.microsoft.com/office/drawing/2014/main" id="{56986344-1B24-477A-A1D1-235F459FB35E}"/>
                    </a:ext>
                  </a:extLst>
                </p:cNvPr>
                <p:cNvPicPr/>
                <p:nvPr/>
              </p:nvPicPr>
              <p:blipFill>
                <a:blip r:embed="rId116"/>
                <a:stretch>
                  <a:fillRect/>
                </a:stretch>
              </p:blipFill>
              <p:spPr>
                <a:xfrm>
                  <a:off x="4376545" y="5317291"/>
                  <a:ext cx="157680" cy="184680"/>
                </a:xfrm>
                <a:prstGeom prst="rect">
                  <a:avLst/>
                </a:prstGeom>
              </p:spPr>
            </p:pic>
          </mc:Fallback>
        </mc:AlternateContent>
        <mc:AlternateContent xmlns:mc="http://schemas.openxmlformats.org/markup-compatibility/2006" xmlns:p14="http://schemas.microsoft.com/office/powerpoint/2010/main">
          <mc:Choice Requires="p14">
            <p:contentPart p14:bwMode="auto" r:id="rId117">
              <p14:nvContentPartPr>
                <p14:cNvPr id="64" name="Entrada de lápiz 63">
                  <a:extLst>
                    <a:ext uri="{FF2B5EF4-FFF2-40B4-BE49-F238E27FC236}">
                      <a16:creationId xmlns:a16="http://schemas.microsoft.com/office/drawing/2014/main" id="{7DA5EB45-B541-4C6D-9A09-18BE8ABCF266}"/>
                    </a:ext>
                  </a:extLst>
                </p14:cNvPr>
                <p14:cNvContentPartPr/>
                <p14:nvPr/>
              </p14:nvContentPartPr>
              <p14:xfrm>
                <a:off x="4495705" y="5058811"/>
                <a:ext cx="171360" cy="459000"/>
              </p14:xfrm>
            </p:contentPart>
          </mc:Choice>
          <mc:Fallback xmlns="">
            <p:pic>
              <p:nvPicPr>
                <p:cNvPr id="64" name="Entrada de lápiz 63">
                  <a:extLst>
                    <a:ext uri="{FF2B5EF4-FFF2-40B4-BE49-F238E27FC236}">
                      <a16:creationId xmlns:a16="http://schemas.microsoft.com/office/drawing/2014/main" id="{7DA5EB45-B541-4C6D-9A09-18BE8ABCF266}"/>
                    </a:ext>
                  </a:extLst>
                </p:cNvPr>
                <p:cNvPicPr/>
                <p:nvPr/>
              </p:nvPicPr>
              <p:blipFill>
                <a:blip r:embed="rId118"/>
                <a:stretch>
                  <a:fillRect/>
                </a:stretch>
              </p:blipFill>
              <p:spPr>
                <a:xfrm>
                  <a:off x="4491385" y="5054491"/>
                  <a:ext cx="180000" cy="467640"/>
                </a:xfrm>
                <a:prstGeom prst="rect">
                  <a:avLst/>
                </a:prstGeom>
              </p:spPr>
            </p:pic>
          </mc:Fallback>
        </mc:AlternateContent>
        <mc:AlternateContent xmlns:mc="http://schemas.openxmlformats.org/markup-compatibility/2006" xmlns:p14="http://schemas.microsoft.com/office/powerpoint/2010/main">
          <mc:Choice Requires="p14">
            <p:contentPart p14:bwMode="auto" r:id="rId119">
              <p14:nvContentPartPr>
                <p14:cNvPr id="65" name="Entrada de lápiz 64">
                  <a:extLst>
                    <a:ext uri="{FF2B5EF4-FFF2-40B4-BE49-F238E27FC236}">
                      <a16:creationId xmlns:a16="http://schemas.microsoft.com/office/drawing/2014/main" id="{CC0CF966-1E00-439F-B84D-71958B5B6A29}"/>
                    </a:ext>
                  </a:extLst>
                </p14:cNvPr>
                <p14:cNvContentPartPr/>
                <p14:nvPr/>
              </p14:nvContentPartPr>
              <p14:xfrm>
                <a:off x="4698025" y="5349331"/>
                <a:ext cx="4320" cy="132840"/>
              </p14:xfrm>
            </p:contentPart>
          </mc:Choice>
          <mc:Fallback xmlns="">
            <p:pic>
              <p:nvPicPr>
                <p:cNvPr id="65" name="Entrada de lápiz 64">
                  <a:extLst>
                    <a:ext uri="{FF2B5EF4-FFF2-40B4-BE49-F238E27FC236}">
                      <a16:creationId xmlns:a16="http://schemas.microsoft.com/office/drawing/2014/main" id="{CC0CF966-1E00-439F-B84D-71958B5B6A29}"/>
                    </a:ext>
                  </a:extLst>
                </p:cNvPr>
                <p:cNvPicPr/>
                <p:nvPr/>
              </p:nvPicPr>
              <p:blipFill>
                <a:blip r:embed="rId120"/>
                <a:stretch>
                  <a:fillRect/>
                </a:stretch>
              </p:blipFill>
              <p:spPr>
                <a:xfrm>
                  <a:off x="4693705" y="5345011"/>
                  <a:ext cx="12960" cy="141480"/>
                </a:xfrm>
                <a:prstGeom prst="rect">
                  <a:avLst/>
                </a:prstGeom>
              </p:spPr>
            </p:pic>
          </mc:Fallback>
        </mc:AlternateContent>
        <mc:AlternateContent xmlns:mc="http://schemas.openxmlformats.org/markup-compatibility/2006" xmlns:p14="http://schemas.microsoft.com/office/powerpoint/2010/main">
          <mc:Choice Requires="p14">
            <p:contentPart p14:bwMode="auto" r:id="rId121">
              <p14:nvContentPartPr>
                <p14:cNvPr id="66" name="Entrada de lápiz 65">
                  <a:extLst>
                    <a:ext uri="{FF2B5EF4-FFF2-40B4-BE49-F238E27FC236}">
                      <a16:creationId xmlns:a16="http://schemas.microsoft.com/office/drawing/2014/main" id="{CB0BF457-5BE7-42E0-A358-559608936407}"/>
                    </a:ext>
                  </a:extLst>
                </p14:cNvPr>
                <p14:cNvContentPartPr/>
                <p14:nvPr/>
              </p14:nvContentPartPr>
              <p14:xfrm>
                <a:off x="4682545" y="5292091"/>
                <a:ext cx="26280" cy="5040"/>
              </p14:xfrm>
            </p:contentPart>
          </mc:Choice>
          <mc:Fallback xmlns="">
            <p:pic>
              <p:nvPicPr>
                <p:cNvPr id="66" name="Entrada de lápiz 65">
                  <a:extLst>
                    <a:ext uri="{FF2B5EF4-FFF2-40B4-BE49-F238E27FC236}">
                      <a16:creationId xmlns:a16="http://schemas.microsoft.com/office/drawing/2014/main" id="{CB0BF457-5BE7-42E0-A358-559608936407}"/>
                    </a:ext>
                  </a:extLst>
                </p:cNvPr>
                <p:cNvPicPr/>
                <p:nvPr/>
              </p:nvPicPr>
              <p:blipFill>
                <a:blip r:embed="rId122"/>
                <a:stretch>
                  <a:fillRect/>
                </a:stretch>
              </p:blipFill>
              <p:spPr>
                <a:xfrm>
                  <a:off x="4678225" y="5287771"/>
                  <a:ext cx="34920" cy="13680"/>
                </a:xfrm>
                <a:prstGeom prst="rect">
                  <a:avLst/>
                </a:prstGeom>
              </p:spPr>
            </p:pic>
          </mc:Fallback>
        </mc:AlternateContent>
        <mc:AlternateContent xmlns:mc="http://schemas.openxmlformats.org/markup-compatibility/2006" xmlns:p14="http://schemas.microsoft.com/office/powerpoint/2010/main">
          <mc:Choice Requires="p14">
            <p:contentPart p14:bwMode="auto" r:id="rId123">
              <p14:nvContentPartPr>
                <p14:cNvPr id="67" name="Entrada de lápiz 66">
                  <a:extLst>
                    <a:ext uri="{FF2B5EF4-FFF2-40B4-BE49-F238E27FC236}">
                      <a16:creationId xmlns:a16="http://schemas.microsoft.com/office/drawing/2014/main" id="{43559B20-241A-4FF3-98B7-684AECBC4C97}"/>
                    </a:ext>
                  </a:extLst>
                </p14:cNvPr>
                <p14:cNvContentPartPr/>
                <p14:nvPr/>
              </p14:nvContentPartPr>
              <p14:xfrm>
                <a:off x="4719265" y="5265091"/>
                <a:ext cx="138960" cy="185040"/>
              </p14:xfrm>
            </p:contentPart>
          </mc:Choice>
          <mc:Fallback xmlns="">
            <p:pic>
              <p:nvPicPr>
                <p:cNvPr id="67" name="Entrada de lápiz 66">
                  <a:extLst>
                    <a:ext uri="{FF2B5EF4-FFF2-40B4-BE49-F238E27FC236}">
                      <a16:creationId xmlns:a16="http://schemas.microsoft.com/office/drawing/2014/main" id="{43559B20-241A-4FF3-98B7-684AECBC4C97}"/>
                    </a:ext>
                  </a:extLst>
                </p:cNvPr>
                <p:cNvPicPr/>
                <p:nvPr/>
              </p:nvPicPr>
              <p:blipFill>
                <a:blip r:embed="rId124"/>
                <a:stretch>
                  <a:fillRect/>
                </a:stretch>
              </p:blipFill>
              <p:spPr>
                <a:xfrm>
                  <a:off x="4714945" y="5260771"/>
                  <a:ext cx="147600" cy="1936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25">
            <p14:nvContentPartPr>
              <p14:cNvPr id="68" name="Entrada de lápiz 67">
                <a:extLst>
                  <a:ext uri="{FF2B5EF4-FFF2-40B4-BE49-F238E27FC236}">
                    <a16:creationId xmlns:a16="http://schemas.microsoft.com/office/drawing/2014/main" id="{07158656-DA05-4072-AB63-94203D1D48A6}"/>
                  </a:ext>
                </a:extLst>
              </p14:cNvPr>
              <p14:cNvContentPartPr/>
              <p14:nvPr/>
            </p14:nvContentPartPr>
            <p14:xfrm>
              <a:off x="5161705" y="5110651"/>
              <a:ext cx="198720" cy="371880"/>
            </p14:xfrm>
          </p:contentPart>
        </mc:Choice>
        <mc:Fallback xmlns="">
          <p:pic>
            <p:nvPicPr>
              <p:cNvPr id="68" name="Entrada de lápiz 67">
                <a:extLst>
                  <a:ext uri="{FF2B5EF4-FFF2-40B4-BE49-F238E27FC236}">
                    <a16:creationId xmlns:a16="http://schemas.microsoft.com/office/drawing/2014/main" id="{07158656-DA05-4072-AB63-94203D1D48A6}"/>
                  </a:ext>
                </a:extLst>
              </p:cNvPr>
              <p:cNvPicPr/>
              <p:nvPr/>
            </p:nvPicPr>
            <p:blipFill>
              <a:blip r:embed="rId126"/>
              <a:stretch>
                <a:fillRect/>
              </a:stretch>
            </p:blipFill>
            <p:spPr>
              <a:xfrm>
                <a:off x="5157385" y="5106331"/>
                <a:ext cx="207360" cy="380520"/>
              </a:xfrm>
              <a:prstGeom prst="rect">
                <a:avLst/>
              </a:prstGeom>
            </p:spPr>
          </p:pic>
        </mc:Fallback>
      </mc:AlternateContent>
      <mc:AlternateContent xmlns:mc="http://schemas.openxmlformats.org/markup-compatibility/2006" xmlns:p14="http://schemas.microsoft.com/office/powerpoint/2010/main">
        <mc:Choice Requires="p14">
          <p:contentPart p14:bwMode="auto" r:id="rId127">
            <p14:nvContentPartPr>
              <p14:cNvPr id="70" name="Entrada de lápiz 69">
                <a:extLst>
                  <a:ext uri="{FF2B5EF4-FFF2-40B4-BE49-F238E27FC236}">
                    <a16:creationId xmlns:a16="http://schemas.microsoft.com/office/drawing/2014/main" id="{845C391F-54B4-4895-BB9C-9F2B06C6D38E}"/>
                  </a:ext>
                </a:extLst>
              </p14:cNvPr>
              <p14:cNvContentPartPr/>
              <p14:nvPr/>
            </p14:nvContentPartPr>
            <p14:xfrm>
              <a:off x="5822305" y="4350691"/>
              <a:ext cx="3768840" cy="168840"/>
            </p14:xfrm>
          </p:contentPart>
        </mc:Choice>
        <mc:Fallback xmlns="">
          <p:pic>
            <p:nvPicPr>
              <p:cNvPr id="70" name="Entrada de lápiz 69">
                <a:extLst>
                  <a:ext uri="{FF2B5EF4-FFF2-40B4-BE49-F238E27FC236}">
                    <a16:creationId xmlns:a16="http://schemas.microsoft.com/office/drawing/2014/main" id="{845C391F-54B4-4895-BB9C-9F2B06C6D38E}"/>
                  </a:ext>
                </a:extLst>
              </p:cNvPr>
              <p:cNvPicPr/>
              <p:nvPr/>
            </p:nvPicPr>
            <p:blipFill>
              <a:blip r:embed="rId128"/>
              <a:stretch>
                <a:fillRect/>
              </a:stretch>
            </p:blipFill>
            <p:spPr>
              <a:xfrm>
                <a:off x="5817985" y="4346371"/>
                <a:ext cx="3777480" cy="177480"/>
              </a:xfrm>
              <a:prstGeom prst="rect">
                <a:avLst/>
              </a:prstGeom>
            </p:spPr>
          </p:pic>
        </mc:Fallback>
      </mc:AlternateContent>
      <mc:AlternateContent xmlns:mc="http://schemas.openxmlformats.org/markup-compatibility/2006" xmlns:p14="http://schemas.microsoft.com/office/powerpoint/2010/main">
        <mc:Choice Requires="p14">
          <p:contentPart p14:bwMode="auto" r:id="rId129">
            <p14:nvContentPartPr>
              <p14:cNvPr id="71" name="Entrada de lápiz 70">
                <a:extLst>
                  <a:ext uri="{FF2B5EF4-FFF2-40B4-BE49-F238E27FC236}">
                    <a16:creationId xmlns:a16="http://schemas.microsoft.com/office/drawing/2014/main" id="{87696C20-1CFD-4A60-BAA2-D18EEFF95394}"/>
                  </a:ext>
                </a:extLst>
              </p14:cNvPr>
              <p14:cNvContentPartPr/>
              <p14:nvPr/>
            </p14:nvContentPartPr>
            <p14:xfrm>
              <a:off x="6148465" y="3415771"/>
              <a:ext cx="1316520" cy="879840"/>
            </p14:xfrm>
          </p:contentPart>
        </mc:Choice>
        <mc:Fallback xmlns="">
          <p:pic>
            <p:nvPicPr>
              <p:cNvPr id="71" name="Entrada de lápiz 70">
                <a:extLst>
                  <a:ext uri="{FF2B5EF4-FFF2-40B4-BE49-F238E27FC236}">
                    <a16:creationId xmlns:a16="http://schemas.microsoft.com/office/drawing/2014/main" id="{87696C20-1CFD-4A60-BAA2-D18EEFF95394}"/>
                  </a:ext>
                </a:extLst>
              </p:cNvPr>
              <p:cNvPicPr/>
              <p:nvPr/>
            </p:nvPicPr>
            <p:blipFill>
              <a:blip r:embed="rId130"/>
              <a:stretch>
                <a:fillRect/>
              </a:stretch>
            </p:blipFill>
            <p:spPr>
              <a:xfrm>
                <a:off x="6144145" y="3411451"/>
                <a:ext cx="1325160" cy="888480"/>
              </a:xfrm>
              <a:prstGeom prst="rect">
                <a:avLst/>
              </a:prstGeom>
            </p:spPr>
          </p:pic>
        </mc:Fallback>
      </mc:AlternateContent>
      <mc:AlternateContent xmlns:mc="http://schemas.openxmlformats.org/markup-compatibility/2006" xmlns:p14="http://schemas.microsoft.com/office/powerpoint/2010/main">
        <mc:Choice Requires="p14">
          <p:contentPart p14:bwMode="auto" r:id="rId131">
            <p14:nvContentPartPr>
              <p14:cNvPr id="75" name="Entrada de lápiz 74">
                <a:extLst>
                  <a:ext uri="{FF2B5EF4-FFF2-40B4-BE49-F238E27FC236}">
                    <a16:creationId xmlns:a16="http://schemas.microsoft.com/office/drawing/2014/main" id="{757EA757-B543-4770-B6FB-5C4A3E2FC3B4}"/>
                  </a:ext>
                </a:extLst>
              </p14:cNvPr>
              <p14:cNvContentPartPr/>
              <p14:nvPr/>
            </p14:nvContentPartPr>
            <p14:xfrm>
              <a:off x="6757585" y="5895811"/>
              <a:ext cx="360" cy="360"/>
            </p14:xfrm>
          </p:contentPart>
        </mc:Choice>
        <mc:Fallback xmlns="">
          <p:pic>
            <p:nvPicPr>
              <p:cNvPr id="75" name="Entrada de lápiz 74">
                <a:extLst>
                  <a:ext uri="{FF2B5EF4-FFF2-40B4-BE49-F238E27FC236}">
                    <a16:creationId xmlns:a16="http://schemas.microsoft.com/office/drawing/2014/main" id="{757EA757-B543-4770-B6FB-5C4A3E2FC3B4}"/>
                  </a:ext>
                </a:extLst>
              </p:cNvPr>
              <p:cNvPicPr/>
              <p:nvPr/>
            </p:nvPicPr>
            <p:blipFill>
              <a:blip r:embed="rId132"/>
              <a:stretch>
                <a:fillRect/>
              </a:stretch>
            </p:blipFill>
            <p:spPr>
              <a:xfrm>
                <a:off x="6753265" y="5891491"/>
                <a:ext cx="9000" cy="9000"/>
              </a:xfrm>
              <a:prstGeom prst="rect">
                <a:avLst/>
              </a:prstGeom>
            </p:spPr>
          </p:pic>
        </mc:Fallback>
      </mc:AlternateContent>
      <p:grpSp>
        <p:nvGrpSpPr>
          <p:cNvPr id="78" name="Grupo 77">
            <a:extLst>
              <a:ext uri="{FF2B5EF4-FFF2-40B4-BE49-F238E27FC236}">
                <a16:creationId xmlns:a16="http://schemas.microsoft.com/office/drawing/2014/main" id="{DB27B983-F346-472E-B9F2-981D947582B3}"/>
              </a:ext>
            </a:extLst>
          </p:cNvPr>
          <p:cNvGrpSpPr/>
          <p:nvPr/>
        </p:nvGrpSpPr>
        <p:grpSpPr>
          <a:xfrm>
            <a:off x="6263665" y="6379651"/>
            <a:ext cx="360" cy="360"/>
            <a:chOff x="6263665" y="6379651"/>
            <a:chExt cx="360" cy="360"/>
          </a:xfrm>
        </p:grpSpPr>
        <mc:AlternateContent xmlns:mc="http://schemas.openxmlformats.org/markup-compatibility/2006" xmlns:p14="http://schemas.microsoft.com/office/powerpoint/2010/main">
          <mc:Choice Requires="p14">
            <p:contentPart p14:bwMode="auto" r:id="rId133">
              <p14:nvContentPartPr>
                <p14:cNvPr id="76" name="Entrada de lápiz 75">
                  <a:extLst>
                    <a:ext uri="{FF2B5EF4-FFF2-40B4-BE49-F238E27FC236}">
                      <a16:creationId xmlns:a16="http://schemas.microsoft.com/office/drawing/2014/main" id="{3193ECFE-87CA-4297-B7A3-23683B33ABFC}"/>
                    </a:ext>
                  </a:extLst>
                </p14:cNvPr>
                <p14:cNvContentPartPr/>
                <p14:nvPr/>
              </p14:nvContentPartPr>
              <p14:xfrm>
                <a:off x="6263665" y="6379651"/>
                <a:ext cx="360" cy="360"/>
              </p14:xfrm>
            </p:contentPart>
          </mc:Choice>
          <mc:Fallback xmlns="">
            <p:pic>
              <p:nvPicPr>
                <p:cNvPr id="76" name="Entrada de lápiz 75">
                  <a:extLst>
                    <a:ext uri="{FF2B5EF4-FFF2-40B4-BE49-F238E27FC236}">
                      <a16:creationId xmlns:a16="http://schemas.microsoft.com/office/drawing/2014/main" id="{3193ECFE-87CA-4297-B7A3-23683B33ABFC}"/>
                    </a:ext>
                  </a:extLst>
                </p:cNvPr>
                <p:cNvPicPr/>
                <p:nvPr/>
              </p:nvPicPr>
              <p:blipFill>
                <a:blip r:embed="rId132"/>
                <a:stretch>
                  <a:fillRect/>
                </a:stretch>
              </p:blipFill>
              <p:spPr>
                <a:xfrm>
                  <a:off x="6259345" y="6375331"/>
                  <a:ext cx="9000" cy="9000"/>
                </a:xfrm>
                <a:prstGeom prst="rect">
                  <a:avLst/>
                </a:prstGeom>
              </p:spPr>
            </p:pic>
          </mc:Fallback>
        </mc:AlternateContent>
        <mc:AlternateContent xmlns:mc="http://schemas.openxmlformats.org/markup-compatibility/2006" xmlns:p14="http://schemas.microsoft.com/office/powerpoint/2010/main">
          <mc:Choice Requires="p14">
            <p:contentPart p14:bwMode="auto" r:id="rId134">
              <p14:nvContentPartPr>
                <p14:cNvPr id="77" name="Entrada de lápiz 76">
                  <a:extLst>
                    <a:ext uri="{FF2B5EF4-FFF2-40B4-BE49-F238E27FC236}">
                      <a16:creationId xmlns:a16="http://schemas.microsoft.com/office/drawing/2014/main" id="{ABE44BC2-B2E3-4940-9DB6-E572E72EA4D2}"/>
                    </a:ext>
                  </a:extLst>
                </p14:cNvPr>
                <p14:cNvContentPartPr/>
                <p14:nvPr/>
              </p14:nvContentPartPr>
              <p14:xfrm>
                <a:off x="6263665" y="6379651"/>
                <a:ext cx="360" cy="360"/>
              </p14:xfrm>
            </p:contentPart>
          </mc:Choice>
          <mc:Fallback xmlns="">
            <p:pic>
              <p:nvPicPr>
                <p:cNvPr id="77" name="Entrada de lápiz 76">
                  <a:extLst>
                    <a:ext uri="{FF2B5EF4-FFF2-40B4-BE49-F238E27FC236}">
                      <a16:creationId xmlns:a16="http://schemas.microsoft.com/office/drawing/2014/main" id="{ABE44BC2-B2E3-4940-9DB6-E572E72EA4D2}"/>
                    </a:ext>
                  </a:extLst>
                </p:cNvPr>
                <p:cNvPicPr/>
                <p:nvPr/>
              </p:nvPicPr>
              <p:blipFill>
                <a:blip r:embed="rId132"/>
                <a:stretch>
                  <a:fillRect/>
                </a:stretch>
              </p:blipFill>
              <p:spPr>
                <a:xfrm>
                  <a:off x="6259345" y="6375331"/>
                  <a:ext cx="9000" cy="9000"/>
                </a:xfrm>
                <a:prstGeom prst="rect">
                  <a:avLst/>
                </a:prstGeom>
              </p:spPr>
            </p:pic>
          </mc:Fallback>
        </mc:AlternateContent>
      </p:grpSp>
      <p:grpSp>
        <p:nvGrpSpPr>
          <p:cNvPr id="84" name="Grupo 83">
            <a:extLst>
              <a:ext uri="{FF2B5EF4-FFF2-40B4-BE49-F238E27FC236}">
                <a16:creationId xmlns:a16="http://schemas.microsoft.com/office/drawing/2014/main" id="{B6625D92-788C-47E9-AD45-0E015FC8074B}"/>
              </a:ext>
            </a:extLst>
          </p:cNvPr>
          <p:cNvGrpSpPr/>
          <p:nvPr/>
        </p:nvGrpSpPr>
        <p:grpSpPr>
          <a:xfrm>
            <a:off x="7513585" y="3064771"/>
            <a:ext cx="1359360" cy="1254960"/>
            <a:chOff x="7513585" y="3064771"/>
            <a:chExt cx="1359360" cy="1254960"/>
          </a:xfrm>
        </p:grpSpPr>
        <mc:AlternateContent xmlns:mc="http://schemas.openxmlformats.org/markup-compatibility/2006" xmlns:p14="http://schemas.microsoft.com/office/powerpoint/2010/main">
          <mc:Choice Requires="p14">
            <p:contentPart p14:bwMode="auto" r:id="rId135">
              <p14:nvContentPartPr>
                <p14:cNvPr id="79" name="Entrada de lápiz 78">
                  <a:extLst>
                    <a:ext uri="{FF2B5EF4-FFF2-40B4-BE49-F238E27FC236}">
                      <a16:creationId xmlns:a16="http://schemas.microsoft.com/office/drawing/2014/main" id="{BAE2B837-EE68-4F3A-867C-FBE64CE4C786}"/>
                    </a:ext>
                  </a:extLst>
                </p14:cNvPr>
                <p14:cNvContentPartPr/>
                <p14:nvPr/>
              </p14:nvContentPartPr>
              <p14:xfrm>
                <a:off x="7524745" y="4155211"/>
                <a:ext cx="11520" cy="70200"/>
              </p14:xfrm>
            </p:contentPart>
          </mc:Choice>
          <mc:Fallback xmlns="">
            <p:pic>
              <p:nvPicPr>
                <p:cNvPr id="79" name="Entrada de lápiz 78">
                  <a:extLst>
                    <a:ext uri="{FF2B5EF4-FFF2-40B4-BE49-F238E27FC236}">
                      <a16:creationId xmlns:a16="http://schemas.microsoft.com/office/drawing/2014/main" id="{BAE2B837-EE68-4F3A-867C-FBE64CE4C786}"/>
                    </a:ext>
                  </a:extLst>
                </p:cNvPr>
                <p:cNvPicPr/>
                <p:nvPr/>
              </p:nvPicPr>
              <p:blipFill>
                <a:blip r:embed="rId136"/>
                <a:stretch>
                  <a:fillRect/>
                </a:stretch>
              </p:blipFill>
              <p:spPr>
                <a:xfrm>
                  <a:off x="7520425" y="4150891"/>
                  <a:ext cx="20160" cy="78840"/>
                </a:xfrm>
                <a:prstGeom prst="rect">
                  <a:avLst/>
                </a:prstGeom>
              </p:spPr>
            </p:pic>
          </mc:Fallback>
        </mc:AlternateContent>
        <mc:AlternateContent xmlns:mc="http://schemas.openxmlformats.org/markup-compatibility/2006" xmlns:p14="http://schemas.microsoft.com/office/powerpoint/2010/main">
          <mc:Choice Requires="p14">
            <p:contentPart p14:bwMode="auto" r:id="rId137">
              <p14:nvContentPartPr>
                <p14:cNvPr id="80" name="Entrada de lápiz 79">
                  <a:extLst>
                    <a:ext uri="{FF2B5EF4-FFF2-40B4-BE49-F238E27FC236}">
                      <a16:creationId xmlns:a16="http://schemas.microsoft.com/office/drawing/2014/main" id="{B005AB99-1FA6-4119-B43B-1535459CD15F}"/>
                    </a:ext>
                  </a:extLst>
                </p14:cNvPr>
                <p14:cNvContentPartPr/>
                <p14:nvPr/>
              </p14:nvContentPartPr>
              <p14:xfrm>
                <a:off x="7535905" y="3996091"/>
                <a:ext cx="360" cy="60840"/>
              </p14:xfrm>
            </p:contentPart>
          </mc:Choice>
          <mc:Fallback xmlns="">
            <p:pic>
              <p:nvPicPr>
                <p:cNvPr id="80" name="Entrada de lápiz 79">
                  <a:extLst>
                    <a:ext uri="{FF2B5EF4-FFF2-40B4-BE49-F238E27FC236}">
                      <a16:creationId xmlns:a16="http://schemas.microsoft.com/office/drawing/2014/main" id="{B005AB99-1FA6-4119-B43B-1535459CD15F}"/>
                    </a:ext>
                  </a:extLst>
                </p:cNvPr>
                <p:cNvPicPr/>
                <p:nvPr/>
              </p:nvPicPr>
              <p:blipFill>
                <a:blip r:embed="rId138"/>
                <a:stretch>
                  <a:fillRect/>
                </a:stretch>
              </p:blipFill>
              <p:spPr>
                <a:xfrm>
                  <a:off x="7531585" y="3991771"/>
                  <a:ext cx="9000" cy="69480"/>
                </a:xfrm>
                <a:prstGeom prst="rect">
                  <a:avLst/>
                </a:prstGeom>
              </p:spPr>
            </p:pic>
          </mc:Fallback>
        </mc:AlternateContent>
        <mc:AlternateContent xmlns:mc="http://schemas.openxmlformats.org/markup-compatibility/2006" xmlns:p14="http://schemas.microsoft.com/office/powerpoint/2010/main">
          <mc:Choice Requires="p14">
            <p:contentPart p14:bwMode="auto" r:id="rId139">
              <p14:nvContentPartPr>
                <p14:cNvPr id="81" name="Entrada de lápiz 80">
                  <a:extLst>
                    <a:ext uri="{FF2B5EF4-FFF2-40B4-BE49-F238E27FC236}">
                      <a16:creationId xmlns:a16="http://schemas.microsoft.com/office/drawing/2014/main" id="{0B41676D-61A3-49D5-86FC-272F7291106D}"/>
                    </a:ext>
                  </a:extLst>
                </p14:cNvPr>
                <p14:cNvContentPartPr/>
                <p14:nvPr/>
              </p14:nvContentPartPr>
              <p14:xfrm>
                <a:off x="7513585" y="3064771"/>
                <a:ext cx="29520" cy="813600"/>
              </p14:xfrm>
            </p:contentPart>
          </mc:Choice>
          <mc:Fallback xmlns="">
            <p:pic>
              <p:nvPicPr>
                <p:cNvPr id="81" name="Entrada de lápiz 80">
                  <a:extLst>
                    <a:ext uri="{FF2B5EF4-FFF2-40B4-BE49-F238E27FC236}">
                      <a16:creationId xmlns:a16="http://schemas.microsoft.com/office/drawing/2014/main" id="{0B41676D-61A3-49D5-86FC-272F7291106D}"/>
                    </a:ext>
                  </a:extLst>
                </p:cNvPr>
                <p:cNvPicPr/>
                <p:nvPr/>
              </p:nvPicPr>
              <p:blipFill>
                <a:blip r:embed="rId140"/>
                <a:stretch>
                  <a:fillRect/>
                </a:stretch>
              </p:blipFill>
              <p:spPr>
                <a:xfrm>
                  <a:off x="7509265" y="3060451"/>
                  <a:ext cx="38160" cy="822240"/>
                </a:xfrm>
                <a:prstGeom prst="rect">
                  <a:avLst/>
                </a:prstGeom>
              </p:spPr>
            </p:pic>
          </mc:Fallback>
        </mc:AlternateContent>
        <mc:AlternateContent xmlns:mc="http://schemas.openxmlformats.org/markup-compatibility/2006" xmlns:p14="http://schemas.microsoft.com/office/powerpoint/2010/main">
          <mc:Choice Requires="p14">
            <p:contentPart p14:bwMode="auto" r:id="rId141">
              <p14:nvContentPartPr>
                <p14:cNvPr id="83" name="Entrada de lápiz 82">
                  <a:extLst>
                    <a:ext uri="{FF2B5EF4-FFF2-40B4-BE49-F238E27FC236}">
                      <a16:creationId xmlns:a16="http://schemas.microsoft.com/office/drawing/2014/main" id="{F3B6B673-EE6E-4F03-B54C-C695CD019329}"/>
                    </a:ext>
                  </a:extLst>
                </p14:cNvPr>
                <p14:cNvContentPartPr/>
                <p14:nvPr/>
              </p14:nvContentPartPr>
              <p14:xfrm>
                <a:off x="7808785" y="3563011"/>
                <a:ext cx="1064160" cy="756720"/>
              </p14:xfrm>
            </p:contentPart>
          </mc:Choice>
          <mc:Fallback xmlns="">
            <p:pic>
              <p:nvPicPr>
                <p:cNvPr id="83" name="Entrada de lápiz 82">
                  <a:extLst>
                    <a:ext uri="{FF2B5EF4-FFF2-40B4-BE49-F238E27FC236}">
                      <a16:creationId xmlns:a16="http://schemas.microsoft.com/office/drawing/2014/main" id="{F3B6B673-EE6E-4F03-B54C-C695CD019329}"/>
                    </a:ext>
                  </a:extLst>
                </p:cNvPr>
                <p:cNvPicPr/>
                <p:nvPr/>
              </p:nvPicPr>
              <p:blipFill>
                <a:blip r:embed="rId142"/>
                <a:stretch>
                  <a:fillRect/>
                </a:stretch>
              </p:blipFill>
              <p:spPr>
                <a:xfrm>
                  <a:off x="7804465" y="3558691"/>
                  <a:ext cx="1072800" cy="76536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43">
            <p14:nvContentPartPr>
              <p14:cNvPr id="85" name="Entrada de lápiz 84">
                <a:extLst>
                  <a:ext uri="{FF2B5EF4-FFF2-40B4-BE49-F238E27FC236}">
                    <a16:creationId xmlns:a16="http://schemas.microsoft.com/office/drawing/2014/main" id="{A120A883-4FF2-4F2C-BA84-D9FCD6DF35A7}"/>
                  </a:ext>
                </a:extLst>
              </p14:cNvPr>
              <p14:cNvContentPartPr/>
              <p14:nvPr/>
            </p14:nvContentPartPr>
            <p14:xfrm>
              <a:off x="7557505" y="4585411"/>
              <a:ext cx="9720" cy="7200"/>
            </p14:xfrm>
          </p:contentPart>
        </mc:Choice>
        <mc:Fallback xmlns="">
          <p:pic>
            <p:nvPicPr>
              <p:cNvPr id="85" name="Entrada de lápiz 84">
                <a:extLst>
                  <a:ext uri="{FF2B5EF4-FFF2-40B4-BE49-F238E27FC236}">
                    <a16:creationId xmlns:a16="http://schemas.microsoft.com/office/drawing/2014/main" id="{A120A883-4FF2-4F2C-BA84-D9FCD6DF35A7}"/>
                  </a:ext>
                </a:extLst>
              </p:cNvPr>
              <p:cNvPicPr/>
              <p:nvPr/>
            </p:nvPicPr>
            <p:blipFill>
              <a:blip r:embed="rId144"/>
              <a:stretch>
                <a:fillRect/>
              </a:stretch>
            </p:blipFill>
            <p:spPr>
              <a:xfrm>
                <a:off x="7553185" y="4581091"/>
                <a:ext cx="1836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145">
            <p14:nvContentPartPr>
              <p14:cNvPr id="86" name="Entrada de lápiz 85">
                <a:extLst>
                  <a:ext uri="{FF2B5EF4-FFF2-40B4-BE49-F238E27FC236}">
                    <a16:creationId xmlns:a16="http://schemas.microsoft.com/office/drawing/2014/main" id="{D1D1D7B8-5B4E-4F49-8CD6-0AD141CC7ACB}"/>
                  </a:ext>
                </a:extLst>
              </p14:cNvPr>
              <p14:cNvContentPartPr/>
              <p14:nvPr/>
            </p14:nvContentPartPr>
            <p14:xfrm>
              <a:off x="7556425" y="4739851"/>
              <a:ext cx="360" cy="82440"/>
            </p14:xfrm>
          </p:contentPart>
        </mc:Choice>
        <mc:Fallback xmlns="">
          <p:pic>
            <p:nvPicPr>
              <p:cNvPr id="86" name="Entrada de lápiz 85">
                <a:extLst>
                  <a:ext uri="{FF2B5EF4-FFF2-40B4-BE49-F238E27FC236}">
                    <a16:creationId xmlns:a16="http://schemas.microsoft.com/office/drawing/2014/main" id="{D1D1D7B8-5B4E-4F49-8CD6-0AD141CC7ACB}"/>
                  </a:ext>
                </a:extLst>
              </p:cNvPr>
              <p:cNvPicPr/>
              <p:nvPr/>
            </p:nvPicPr>
            <p:blipFill>
              <a:blip r:embed="rId146"/>
              <a:stretch>
                <a:fillRect/>
              </a:stretch>
            </p:blipFill>
            <p:spPr>
              <a:xfrm>
                <a:off x="7552105" y="4735531"/>
                <a:ext cx="9000" cy="91080"/>
              </a:xfrm>
              <a:prstGeom prst="rect">
                <a:avLst/>
              </a:prstGeom>
            </p:spPr>
          </p:pic>
        </mc:Fallback>
      </mc:AlternateContent>
      <mc:AlternateContent xmlns:mc="http://schemas.openxmlformats.org/markup-compatibility/2006" xmlns:p14="http://schemas.microsoft.com/office/powerpoint/2010/main">
        <mc:Choice Requires="p14">
          <p:contentPart p14:bwMode="auto" r:id="rId147">
            <p14:nvContentPartPr>
              <p14:cNvPr id="87" name="Entrada de lápiz 86">
                <a:extLst>
                  <a:ext uri="{FF2B5EF4-FFF2-40B4-BE49-F238E27FC236}">
                    <a16:creationId xmlns:a16="http://schemas.microsoft.com/office/drawing/2014/main" id="{BA05D3AD-4CAD-475C-A954-CACCB945493F}"/>
                  </a:ext>
                </a:extLst>
              </p14:cNvPr>
              <p14:cNvContentPartPr/>
              <p14:nvPr/>
            </p14:nvContentPartPr>
            <p14:xfrm>
              <a:off x="7419265" y="5013091"/>
              <a:ext cx="106560" cy="1063440"/>
            </p14:xfrm>
          </p:contentPart>
        </mc:Choice>
        <mc:Fallback xmlns="">
          <p:pic>
            <p:nvPicPr>
              <p:cNvPr id="87" name="Entrada de lápiz 86">
                <a:extLst>
                  <a:ext uri="{FF2B5EF4-FFF2-40B4-BE49-F238E27FC236}">
                    <a16:creationId xmlns:a16="http://schemas.microsoft.com/office/drawing/2014/main" id="{BA05D3AD-4CAD-475C-A954-CACCB945493F}"/>
                  </a:ext>
                </a:extLst>
              </p:cNvPr>
              <p:cNvPicPr/>
              <p:nvPr/>
            </p:nvPicPr>
            <p:blipFill>
              <a:blip r:embed="rId148"/>
              <a:stretch>
                <a:fillRect/>
              </a:stretch>
            </p:blipFill>
            <p:spPr>
              <a:xfrm>
                <a:off x="7414945" y="5008771"/>
                <a:ext cx="115200" cy="1072080"/>
              </a:xfrm>
              <a:prstGeom prst="rect">
                <a:avLst/>
              </a:prstGeom>
            </p:spPr>
          </p:pic>
        </mc:Fallback>
      </mc:AlternateContent>
      <mc:AlternateContent xmlns:mc="http://schemas.openxmlformats.org/markup-compatibility/2006" xmlns:p14="http://schemas.microsoft.com/office/powerpoint/2010/main">
        <mc:Choice Requires="p14">
          <p:contentPart p14:bwMode="auto" r:id="rId149">
            <p14:nvContentPartPr>
              <p14:cNvPr id="88" name="Entrada de lápiz 87">
                <a:extLst>
                  <a:ext uri="{FF2B5EF4-FFF2-40B4-BE49-F238E27FC236}">
                    <a16:creationId xmlns:a16="http://schemas.microsoft.com/office/drawing/2014/main" id="{35DC9166-BAF7-4832-8C38-019C07803D1C}"/>
                  </a:ext>
                </a:extLst>
              </p14:cNvPr>
              <p14:cNvContentPartPr/>
              <p14:nvPr/>
            </p14:nvContentPartPr>
            <p14:xfrm>
              <a:off x="7703665" y="4571731"/>
              <a:ext cx="421560" cy="1411200"/>
            </p14:xfrm>
          </p:contentPart>
        </mc:Choice>
        <mc:Fallback xmlns="">
          <p:pic>
            <p:nvPicPr>
              <p:cNvPr id="88" name="Entrada de lápiz 87">
                <a:extLst>
                  <a:ext uri="{FF2B5EF4-FFF2-40B4-BE49-F238E27FC236}">
                    <a16:creationId xmlns:a16="http://schemas.microsoft.com/office/drawing/2014/main" id="{35DC9166-BAF7-4832-8C38-019C07803D1C}"/>
                  </a:ext>
                </a:extLst>
              </p:cNvPr>
              <p:cNvPicPr/>
              <p:nvPr/>
            </p:nvPicPr>
            <p:blipFill>
              <a:blip r:embed="rId150"/>
              <a:stretch>
                <a:fillRect/>
              </a:stretch>
            </p:blipFill>
            <p:spPr>
              <a:xfrm>
                <a:off x="7699345" y="4567411"/>
                <a:ext cx="430200" cy="1419840"/>
              </a:xfrm>
              <a:prstGeom prst="rect">
                <a:avLst/>
              </a:prstGeom>
            </p:spPr>
          </p:pic>
        </mc:Fallback>
      </mc:AlternateContent>
      <p:grpSp>
        <p:nvGrpSpPr>
          <p:cNvPr id="97" name="Grupo 96">
            <a:extLst>
              <a:ext uri="{FF2B5EF4-FFF2-40B4-BE49-F238E27FC236}">
                <a16:creationId xmlns:a16="http://schemas.microsoft.com/office/drawing/2014/main" id="{1C4F6D97-D1BE-43BC-98D1-C646EE884504}"/>
              </a:ext>
            </a:extLst>
          </p:cNvPr>
          <p:cNvGrpSpPr/>
          <p:nvPr/>
        </p:nvGrpSpPr>
        <p:grpSpPr>
          <a:xfrm>
            <a:off x="7766665" y="4529251"/>
            <a:ext cx="2204280" cy="2183400"/>
            <a:chOff x="7766665" y="4529251"/>
            <a:chExt cx="2204280" cy="2183400"/>
          </a:xfrm>
        </p:grpSpPr>
        <mc:AlternateContent xmlns:mc="http://schemas.openxmlformats.org/markup-compatibility/2006" xmlns:p14="http://schemas.microsoft.com/office/powerpoint/2010/main">
          <mc:Choice Requires="p14">
            <p:contentPart p14:bwMode="auto" r:id="rId151">
              <p14:nvContentPartPr>
                <p14:cNvPr id="72" name="Entrada de lápiz 71">
                  <a:extLst>
                    <a:ext uri="{FF2B5EF4-FFF2-40B4-BE49-F238E27FC236}">
                      <a16:creationId xmlns:a16="http://schemas.microsoft.com/office/drawing/2014/main" id="{B72DD576-6AD2-4CA7-B9B0-93CFF72030D5}"/>
                    </a:ext>
                  </a:extLst>
                </p14:cNvPr>
                <p14:cNvContentPartPr/>
                <p14:nvPr/>
              </p14:nvContentPartPr>
              <p14:xfrm>
                <a:off x="7766665" y="4541131"/>
                <a:ext cx="4320" cy="20520"/>
              </p14:xfrm>
            </p:contentPart>
          </mc:Choice>
          <mc:Fallback xmlns="">
            <p:pic>
              <p:nvPicPr>
                <p:cNvPr id="72" name="Entrada de lápiz 71">
                  <a:extLst>
                    <a:ext uri="{FF2B5EF4-FFF2-40B4-BE49-F238E27FC236}">
                      <a16:creationId xmlns:a16="http://schemas.microsoft.com/office/drawing/2014/main" id="{B72DD576-6AD2-4CA7-B9B0-93CFF72030D5}"/>
                    </a:ext>
                  </a:extLst>
                </p:cNvPr>
                <p:cNvPicPr/>
                <p:nvPr/>
              </p:nvPicPr>
              <p:blipFill>
                <a:blip r:embed="rId152"/>
                <a:stretch>
                  <a:fillRect/>
                </a:stretch>
              </p:blipFill>
              <p:spPr>
                <a:xfrm>
                  <a:off x="7762345" y="4536811"/>
                  <a:ext cx="12960" cy="29160"/>
                </a:xfrm>
                <a:prstGeom prst="rect">
                  <a:avLst/>
                </a:prstGeom>
              </p:spPr>
            </p:pic>
          </mc:Fallback>
        </mc:AlternateContent>
        <mc:AlternateContent xmlns:mc="http://schemas.openxmlformats.org/markup-compatibility/2006" xmlns:p14="http://schemas.microsoft.com/office/powerpoint/2010/main">
          <mc:Choice Requires="p14">
            <p:contentPart p14:bwMode="auto" r:id="rId153">
              <p14:nvContentPartPr>
                <p14:cNvPr id="73" name="Entrada de lápiz 72">
                  <a:extLst>
                    <a:ext uri="{FF2B5EF4-FFF2-40B4-BE49-F238E27FC236}">
                      <a16:creationId xmlns:a16="http://schemas.microsoft.com/office/drawing/2014/main" id="{B3FCEFB5-4D31-4521-904D-BCC073CE6511}"/>
                    </a:ext>
                  </a:extLst>
                </p14:cNvPr>
                <p14:cNvContentPartPr/>
                <p14:nvPr/>
              </p14:nvContentPartPr>
              <p14:xfrm>
                <a:off x="7882225" y="4582171"/>
                <a:ext cx="158400" cy="120240"/>
              </p14:xfrm>
            </p:contentPart>
          </mc:Choice>
          <mc:Fallback xmlns="">
            <p:pic>
              <p:nvPicPr>
                <p:cNvPr id="73" name="Entrada de lápiz 72">
                  <a:extLst>
                    <a:ext uri="{FF2B5EF4-FFF2-40B4-BE49-F238E27FC236}">
                      <a16:creationId xmlns:a16="http://schemas.microsoft.com/office/drawing/2014/main" id="{B3FCEFB5-4D31-4521-904D-BCC073CE6511}"/>
                    </a:ext>
                  </a:extLst>
                </p:cNvPr>
                <p:cNvPicPr/>
                <p:nvPr/>
              </p:nvPicPr>
              <p:blipFill>
                <a:blip r:embed="rId154"/>
                <a:stretch>
                  <a:fillRect/>
                </a:stretch>
              </p:blipFill>
              <p:spPr>
                <a:xfrm>
                  <a:off x="7877905" y="4577851"/>
                  <a:ext cx="167040" cy="128880"/>
                </a:xfrm>
                <a:prstGeom prst="rect">
                  <a:avLst/>
                </a:prstGeom>
              </p:spPr>
            </p:pic>
          </mc:Fallback>
        </mc:AlternateContent>
        <mc:AlternateContent xmlns:mc="http://schemas.openxmlformats.org/markup-compatibility/2006" xmlns:p14="http://schemas.microsoft.com/office/powerpoint/2010/main">
          <mc:Choice Requires="p14">
            <p:contentPart p14:bwMode="auto" r:id="rId155">
              <p14:nvContentPartPr>
                <p14:cNvPr id="90" name="Entrada de lápiz 89">
                  <a:extLst>
                    <a:ext uri="{FF2B5EF4-FFF2-40B4-BE49-F238E27FC236}">
                      <a16:creationId xmlns:a16="http://schemas.microsoft.com/office/drawing/2014/main" id="{EE77A663-70CB-42FE-B75C-630F23DEFDC3}"/>
                    </a:ext>
                  </a:extLst>
                </p14:cNvPr>
                <p14:cNvContentPartPr/>
                <p14:nvPr/>
              </p14:nvContentPartPr>
              <p14:xfrm>
                <a:off x="7777105" y="4529251"/>
                <a:ext cx="200520" cy="146880"/>
              </p14:xfrm>
            </p:contentPart>
          </mc:Choice>
          <mc:Fallback xmlns="">
            <p:pic>
              <p:nvPicPr>
                <p:cNvPr id="90" name="Entrada de lápiz 89">
                  <a:extLst>
                    <a:ext uri="{FF2B5EF4-FFF2-40B4-BE49-F238E27FC236}">
                      <a16:creationId xmlns:a16="http://schemas.microsoft.com/office/drawing/2014/main" id="{EE77A663-70CB-42FE-B75C-630F23DEFDC3}"/>
                    </a:ext>
                  </a:extLst>
                </p:cNvPr>
                <p:cNvPicPr/>
                <p:nvPr/>
              </p:nvPicPr>
              <p:blipFill>
                <a:blip r:embed="rId156"/>
                <a:stretch>
                  <a:fillRect/>
                </a:stretch>
              </p:blipFill>
              <p:spPr>
                <a:xfrm>
                  <a:off x="7772785" y="4524931"/>
                  <a:ext cx="20916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157">
              <p14:nvContentPartPr>
                <p14:cNvPr id="91" name="Entrada de lápiz 90">
                  <a:extLst>
                    <a:ext uri="{FF2B5EF4-FFF2-40B4-BE49-F238E27FC236}">
                      <a16:creationId xmlns:a16="http://schemas.microsoft.com/office/drawing/2014/main" id="{E3A12305-1CDE-4397-BB6E-7A32B057C6AA}"/>
                    </a:ext>
                  </a:extLst>
                </p14:cNvPr>
                <p14:cNvContentPartPr/>
                <p14:nvPr/>
              </p14:nvContentPartPr>
              <p14:xfrm>
                <a:off x="8145025" y="4771171"/>
                <a:ext cx="95400" cy="90000"/>
              </p14:xfrm>
            </p:contentPart>
          </mc:Choice>
          <mc:Fallback xmlns="">
            <p:pic>
              <p:nvPicPr>
                <p:cNvPr id="91" name="Entrada de lápiz 90">
                  <a:extLst>
                    <a:ext uri="{FF2B5EF4-FFF2-40B4-BE49-F238E27FC236}">
                      <a16:creationId xmlns:a16="http://schemas.microsoft.com/office/drawing/2014/main" id="{E3A12305-1CDE-4397-BB6E-7A32B057C6AA}"/>
                    </a:ext>
                  </a:extLst>
                </p:cNvPr>
                <p:cNvPicPr/>
                <p:nvPr/>
              </p:nvPicPr>
              <p:blipFill>
                <a:blip r:embed="rId158"/>
                <a:stretch>
                  <a:fillRect/>
                </a:stretch>
              </p:blipFill>
              <p:spPr>
                <a:xfrm>
                  <a:off x="8140705" y="4766851"/>
                  <a:ext cx="104040" cy="98640"/>
                </a:xfrm>
                <a:prstGeom prst="rect">
                  <a:avLst/>
                </a:prstGeom>
              </p:spPr>
            </p:pic>
          </mc:Fallback>
        </mc:AlternateContent>
        <mc:AlternateContent xmlns:mc="http://schemas.openxmlformats.org/markup-compatibility/2006" xmlns:p14="http://schemas.microsoft.com/office/powerpoint/2010/main">
          <mc:Choice Requires="p14">
            <p:contentPart p14:bwMode="auto" r:id="rId159">
              <p14:nvContentPartPr>
                <p14:cNvPr id="92" name="Entrada de lápiz 91">
                  <a:extLst>
                    <a:ext uri="{FF2B5EF4-FFF2-40B4-BE49-F238E27FC236}">
                      <a16:creationId xmlns:a16="http://schemas.microsoft.com/office/drawing/2014/main" id="{BCCDFE99-0636-4BC0-B21B-4EFD89937B31}"/>
                    </a:ext>
                  </a:extLst>
                </p14:cNvPr>
                <p14:cNvContentPartPr/>
                <p14:nvPr/>
              </p14:nvContentPartPr>
              <p14:xfrm>
                <a:off x="8397385" y="4992211"/>
                <a:ext cx="108360" cy="124200"/>
              </p14:xfrm>
            </p:contentPart>
          </mc:Choice>
          <mc:Fallback xmlns="">
            <p:pic>
              <p:nvPicPr>
                <p:cNvPr id="92" name="Entrada de lápiz 91">
                  <a:extLst>
                    <a:ext uri="{FF2B5EF4-FFF2-40B4-BE49-F238E27FC236}">
                      <a16:creationId xmlns:a16="http://schemas.microsoft.com/office/drawing/2014/main" id="{BCCDFE99-0636-4BC0-B21B-4EFD89937B31}"/>
                    </a:ext>
                  </a:extLst>
                </p:cNvPr>
                <p:cNvPicPr/>
                <p:nvPr/>
              </p:nvPicPr>
              <p:blipFill>
                <a:blip r:embed="rId160"/>
                <a:stretch>
                  <a:fillRect/>
                </a:stretch>
              </p:blipFill>
              <p:spPr>
                <a:xfrm>
                  <a:off x="8393065" y="4987891"/>
                  <a:ext cx="117000" cy="132840"/>
                </a:xfrm>
                <a:prstGeom prst="rect">
                  <a:avLst/>
                </a:prstGeom>
              </p:spPr>
            </p:pic>
          </mc:Fallback>
        </mc:AlternateContent>
        <mc:AlternateContent xmlns:mc="http://schemas.openxmlformats.org/markup-compatibility/2006" xmlns:p14="http://schemas.microsoft.com/office/powerpoint/2010/main">
          <mc:Choice Requires="p14">
            <p:contentPart p14:bwMode="auto" r:id="rId161">
              <p14:nvContentPartPr>
                <p14:cNvPr id="93" name="Entrada de lápiz 92">
                  <a:extLst>
                    <a:ext uri="{FF2B5EF4-FFF2-40B4-BE49-F238E27FC236}">
                      <a16:creationId xmlns:a16="http://schemas.microsoft.com/office/drawing/2014/main" id="{7B9C0C22-6E6D-4520-A719-EBCA5A3C0614}"/>
                    </a:ext>
                  </a:extLst>
                </p14:cNvPr>
                <p14:cNvContentPartPr/>
                <p14:nvPr/>
              </p14:nvContentPartPr>
              <p14:xfrm>
                <a:off x="8575945" y="5191651"/>
                <a:ext cx="96480" cy="120960"/>
              </p14:xfrm>
            </p:contentPart>
          </mc:Choice>
          <mc:Fallback xmlns="">
            <p:pic>
              <p:nvPicPr>
                <p:cNvPr id="93" name="Entrada de lápiz 92">
                  <a:extLst>
                    <a:ext uri="{FF2B5EF4-FFF2-40B4-BE49-F238E27FC236}">
                      <a16:creationId xmlns:a16="http://schemas.microsoft.com/office/drawing/2014/main" id="{7B9C0C22-6E6D-4520-A719-EBCA5A3C0614}"/>
                    </a:ext>
                  </a:extLst>
                </p:cNvPr>
                <p:cNvPicPr/>
                <p:nvPr/>
              </p:nvPicPr>
              <p:blipFill>
                <a:blip r:embed="rId162"/>
                <a:stretch>
                  <a:fillRect/>
                </a:stretch>
              </p:blipFill>
              <p:spPr>
                <a:xfrm>
                  <a:off x="8571625" y="5187331"/>
                  <a:ext cx="105120" cy="129600"/>
                </a:xfrm>
                <a:prstGeom prst="rect">
                  <a:avLst/>
                </a:prstGeom>
              </p:spPr>
            </p:pic>
          </mc:Fallback>
        </mc:AlternateContent>
        <mc:AlternateContent xmlns:mc="http://schemas.openxmlformats.org/markup-compatibility/2006" xmlns:p14="http://schemas.microsoft.com/office/powerpoint/2010/main">
          <mc:Choice Requires="p14">
            <p:contentPart p14:bwMode="auto" r:id="rId163">
              <p14:nvContentPartPr>
                <p14:cNvPr id="94" name="Entrada de lápiz 93">
                  <a:extLst>
                    <a:ext uri="{FF2B5EF4-FFF2-40B4-BE49-F238E27FC236}">
                      <a16:creationId xmlns:a16="http://schemas.microsoft.com/office/drawing/2014/main" id="{88A612CD-920C-4D88-BA76-A317D590EE24}"/>
                    </a:ext>
                  </a:extLst>
                </p14:cNvPr>
                <p14:cNvContentPartPr/>
                <p14:nvPr/>
              </p14:nvContentPartPr>
              <p14:xfrm>
                <a:off x="8765305" y="5412331"/>
                <a:ext cx="381240" cy="399240"/>
              </p14:xfrm>
            </p:contentPart>
          </mc:Choice>
          <mc:Fallback xmlns="">
            <p:pic>
              <p:nvPicPr>
                <p:cNvPr id="94" name="Entrada de lápiz 93">
                  <a:extLst>
                    <a:ext uri="{FF2B5EF4-FFF2-40B4-BE49-F238E27FC236}">
                      <a16:creationId xmlns:a16="http://schemas.microsoft.com/office/drawing/2014/main" id="{88A612CD-920C-4D88-BA76-A317D590EE24}"/>
                    </a:ext>
                  </a:extLst>
                </p:cNvPr>
                <p:cNvPicPr/>
                <p:nvPr/>
              </p:nvPicPr>
              <p:blipFill>
                <a:blip r:embed="rId164"/>
                <a:stretch>
                  <a:fillRect/>
                </a:stretch>
              </p:blipFill>
              <p:spPr>
                <a:xfrm>
                  <a:off x="8760985" y="5408011"/>
                  <a:ext cx="389880" cy="407880"/>
                </a:xfrm>
                <a:prstGeom prst="rect">
                  <a:avLst/>
                </a:prstGeom>
              </p:spPr>
            </p:pic>
          </mc:Fallback>
        </mc:AlternateContent>
        <mc:AlternateContent xmlns:mc="http://schemas.openxmlformats.org/markup-compatibility/2006" xmlns:p14="http://schemas.microsoft.com/office/powerpoint/2010/main">
          <mc:Choice Requires="p14">
            <p:contentPart p14:bwMode="auto" r:id="rId165">
              <p14:nvContentPartPr>
                <p14:cNvPr id="95" name="Entrada de lápiz 94">
                  <a:extLst>
                    <a:ext uri="{FF2B5EF4-FFF2-40B4-BE49-F238E27FC236}">
                      <a16:creationId xmlns:a16="http://schemas.microsoft.com/office/drawing/2014/main" id="{31BEEE72-39C0-462C-8D5D-14C528459786}"/>
                    </a:ext>
                  </a:extLst>
                </p14:cNvPr>
                <p14:cNvContentPartPr/>
                <p14:nvPr/>
              </p14:nvContentPartPr>
              <p14:xfrm>
                <a:off x="9185785" y="5853691"/>
                <a:ext cx="370800" cy="390240"/>
              </p14:xfrm>
            </p:contentPart>
          </mc:Choice>
          <mc:Fallback xmlns="">
            <p:pic>
              <p:nvPicPr>
                <p:cNvPr id="95" name="Entrada de lápiz 94">
                  <a:extLst>
                    <a:ext uri="{FF2B5EF4-FFF2-40B4-BE49-F238E27FC236}">
                      <a16:creationId xmlns:a16="http://schemas.microsoft.com/office/drawing/2014/main" id="{31BEEE72-39C0-462C-8D5D-14C528459786}"/>
                    </a:ext>
                  </a:extLst>
                </p:cNvPr>
                <p:cNvPicPr/>
                <p:nvPr/>
              </p:nvPicPr>
              <p:blipFill>
                <a:blip r:embed="rId166"/>
                <a:stretch>
                  <a:fillRect/>
                </a:stretch>
              </p:blipFill>
              <p:spPr>
                <a:xfrm>
                  <a:off x="9181465" y="5849371"/>
                  <a:ext cx="379440" cy="398880"/>
                </a:xfrm>
                <a:prstGeom prst="rect">
                  <a:avLst/>
                </a:prstGeom>
              </p:spPr>
            </p:pic>
          </mc:Fallback>
        </mc:AlternateContent>
        <mc:AlternateContent xmlns:mc="http://schemas.openxmlformats.org/markup-compatibility/2006" xmlns:p14="http://schemas.microsoft.com/office/powerpoint/2010/main">
          <mc:Choice Requires="p14">
            <p:contentPart p14:bwMode="auto" r:id="rId167">
              <p14:nvContentPartPr>
                <p14:cNvPr id="96" name="Entrada de lápiz 95">
                  <a:extLst>
                    <a:ext uri="{FF2B5EF4-FFF2-40B4-BE49-F238E27FC236}">
                      <a16:creationId xmlns:a16="http://schemas.microsoft.com/office/drawing/2014/main" id="{38D82597-6FA8-4306-8E8D-364361D96004}"/>
                    </a:ext>
                  </a:extLst>
                </p14:cNvPr>
                <p14:cNvContentPartPr/>
                <p14:nvPr/>
              </p14:nvContentPartPr>
              <p14:xfrm>
                <a:off x="9658465" y="6337171"/>
                <a:ext cx="312480" cy="375480"/>
              </p14:xfrm>
            </p:contentPart>
          </mc:Choice>
          <mc:Fallback xmlns="">
            <p:pic>
              <p:nvPicPr>
                <p:cNvPr id="96" name="Entrada de lápiz 95">
                  <a:extLst>
                    <a:ext uri="{FF2B5EF4-FFF2-40B4-BE49-F238E27FC236}">
                      <a16:creationId xmlns:a16="http://schemas.microsoft.com/office/drawing/2014/main" id="{38D82597-6FA8-4306-8E8D-364361D96004}"/>
                    </a:ext>
                  </a:extLst>
                </p:cNvPr>
                <p:cNvPicPr/>
                <p:nvPr/>
              </p:nvPicPr>
              <p:blipFill>
                <a:blip r:embed="rId168"/>
                <a:stretch>
                  <a:fillRect/>
                </a:stretch>
              </p:blipFill>
              <p:spPr>
                <a:xfrm>
                  <a:off x="9654145" y="6332851"/>
                  <a:ext cx="321120" cy="384120"/>
                </a:xfrm>
                <a:prstGeom prst="rect">
                  <a:avLst/>
                </a:prstGeom>
              </p:spPr>
            </p:pic>
          </mc:Fallback>
        </mc:AlternateContent>
      </p:grpSp>
      <p:grpSp>
        <p:nvGrpSpPr>
          <p:cNvPr id="104" name="Grupo 103">
            <a:extLst>
              <a:ext uri="{FF2B5EF4-FFF2-40B4-BE49-F238E27FC236}">
                <a16:creationId xmlns:a16="http://schemas.microsoft.com/office/drawing/2014/main" id="{29637C22-1C38-4B16-91EF-CE49E2DF9E6D}"/>
              </a:ext>
            </a:extLst>
          </p:cNvPr>
          <p:cNvGrpSpPr/>
          <p:nvPr/>
        </p:nvGrpSpPr>
        <p:grpSpPr>
          <a:xfrm>
            <a:off x="7481905" y="2318491"/>
            <a:ext cx="948240" cy="765000"/>
            <a:chOff x="7481905" y="2318491"/>
            <a:chExt cx="948240" cy="765000"/>
          </a:xfrm>
        </p:grpSpPr>
        <mc:AlternateContent xmlns:mc="http://schemas.openxmlformats.org/markup-compatibility/2006" xmlns:p14="http://schemas.microsoft.com/office/powerpoint/2010/main">
          <mc:Choice Requires="p14">
            <p:contentPart p14:bwMode="auto" r:id="rId169">
              <p14:nvContentPartPr>
                <p14:cNvPr id="98" name="Entrada de lápiz 97">
                  <a:extLst>
                    <a:ext uri="{FF2B5EF4-FFF2-40B4-BE49-F238E27FC236}">
                      <a16:creationId xmlns:a16="http://schemas.microsoft.com/office/drawing/2014/main" id="{BF8B7B51-2E1B-4290-B8FF-FF4D3FDDEABD}"/>
                    </a:ext>
                  </a:extLst>
                </p14:cNvPr>
                <p14:cNvContentPartPr/>
                <p14:nvPr/>
              </p14:nvContentPartPr>
              <p14:xfrm>
                <a:off x="7481905" y="2774971"/>
                <a:ext cx="151200" cy="308520"/>
              </p14:xfrm>
            </p:contentPart>
          </mc:Choice>
          <mc:Fallback xmlns="">
            <p:pic>
              <p:nvPicPr>
                <p:cNvPr id="98" name="Entrada de lápiz 97">
                  <a:extLst>
                    <a:ext uri="{FF2B5EF4-FFF2-40B4-BE49-F238E27FC236}">
                      <a16:creationId xmlns:a16="http://schemas.microsoft.com/office/drawing/2014/main" id="{BF8B7B51-2E1B-4290-B8FF-FF4D3FDDEABD}"/>
                    </a:ext>
                  </a:extLst>
                </p:cNvPr>
                <p:cNvPicPr/>
                <p:nvPr/>
              </p:nvPicPr>
              <p:blipFill>
                <a:blip r:embed="rId170"/>
                <a:stretch>
                  <a:fillRect/>
                </a:stretch>
              </p:blipFill>
              <p:spPr>
                <a:xfrm>
                  <a:off x="7477585" y="2770651"/>
                  <a:ext cx="159840" cy="317160"/>
                </a:xfrm>
                <a:prstGeom prst="rect">
                  <a:avLst/>
                </a:prstGeom>
              </p:spPr>
            </p:pic>
          </mc:Fallback>
        </mc:AlternateContent>
        <mc:AlternateContent xmlns:mc="http://schemas.openxmlformats.org/markup-compatibility/2006" xmlns:p14="http://schemas.microsoft.com/office/powerpoint/2010/main">
          <mc:Choice Requires="p14">
            <p:contentPart p14:bwMode="auto" r:id="rId171">
              <p14:nvContentPartPr>
                <p14:cNvPr id="99" name="Entrada de lápiz 98">
                  <a:extLst>
                    <a:ext uri="{FF2B5EF4-FFF2-40B4-BE49-F238E27FC236}">
                      <a16:creationId xmlns:a16="http://schemas.microsoft.com/office/drawing/2014/main" id="{8D664F21-A971-4F9F-B380-8D85AF7227A5}"/>
                    </a:ext>
                  </a:extLst>
                </p14:cNvPr>
                <p14:cNvContentPartPr/>
                <p14:nvPr/>
              </p14:nvContentPartPr>
              <p14:xfrm>
                <a:off x="7637425" y="2828251"/>
                <a:ext cx="130680" cy="115920"/>
              </p14:xfrm>
            </p:contentPart>
          </mc:Choice>
          <mc:Fallback xmlns="">
            <p:pic>
              <p:nvPicPr>
                <p:cNvPr id="99" name="Entrada de lápiz 98">
                  <a:extLst>
                    <a:ext uri="{FF2B5EF4-FFF2-40B4-BE49-F238E27FC236}">
                      <a16:creationId xmlns:a16="http://schemas.microsoft.com/office/drawing/2014/main" id="{8D664F21-A971-4F9F-B380-8D85AF7227A5}"/>
                    </a:ext>
                  </a:extLst>
                </p:cNvPr>
                <p:cNvPicPr/>
                <p:nvPr/>
              </p:nvPicPr>
              <p:blipFill>
                <a:blip r:embed="rId172"/>
                <a:stretch>
                  <a:fillRect/>
                </a:stretch>
              </p:blipFill>
              <p:spPr>
                <a:xfrm>
                  <a:off x="7633105" y="2823931"/>
                  <a:ext cx="139320" cy="124560"/>
                </a:xfrm>
                <a:prstGeom prst="rect">
                  <a:avLst/>
                </a:prstGeom>
              </p:spPr>
            </p:pic>
          </mc:Fallback>
        </mc:AlternateContent>
        <mc:AlternateContent xmlns:mc="http://schemas.openxmlformats.org/markup-compatibility/2006" xmlns:p14="http://schemas.microsoft.com/office/powerpoint/2010/main">
          <mc:Choice Requires="p14">
            <p:contentPart p14:bwMode="auto" r:id="rId173">
              <p14:nvContentPartPr>
                <p14:cNvPr id="100" name="Entrada de lápiz 99">
                  <a:extLst>
                    <a:ext uri="{FF2B5EF4-FFF2-40B4-BE49-F238E27FC236}">
                      <a16:creationId xmlns:a16="http://schemas.microsoft.com/office/drawing/2014/main" id="{B3F714F4-4EED-426B-A73A-63951DC8C8F8}"/>
                    </a:ext>
                  </a:extLst>
                </p14:cNvPr>
                <p14:cNvContentPartPr/>
                <p14:nvPr/>
              </p14:nvContentPartPr>
              <p14:xfrm>
                <a:off x="7735345" y="2785051"/>
                <a:ext cx="120600" cy="105840"/>
              </p14:xfrm>
            </p:contentPart>
          </mc:Choice>
          <mc:Fallback xmlns="">
            <p:pic>
              <p:nvPicPr>
                <p:cNvPr id="100" name="Entrada de lápiz 99">
                  <a:extLst>
                    <a:ext uri="{FF2B5EF4-FFF2-40B4-BE49-F238E27FC236}">
                      <a16:creationId xmlns:a16="http://schemas.microsoft.com/office/drawing/2014/main" id="{B3F714F4-4EED-426B-A73A-63951DC8C8F8}"/>
                    </a:ext>
                  </a:extLst>
                </p:cNvPr>
                <p:cNvPicPr/>
                <p:nvPr/>
              </p:nvPicPr>
              <p:blipFill>
                <a:blip r:embed="rId174"/>
                <a:stretch>
                  <a:fillRect/>
                </a:stretch>
              </p:blipFill>
              <p:spPr>
                <a:xfrm>
                  <a:off x="7731025" y="2780731"/>
                  <a:ext cx="129240" cy="114480"/>
                </a:xfrm>
                <a:prstGeom prst="rect">
                  <a:avLst/>
                </a:prstGeom>
              </p:spPr>
            </p:pic>
          </mc:Fallback>
        </mc:AlternateContent>
        <mc:AlternateContent xmlns:mc="http://schemas.openxmlformats.org/markup-compatibility/2006" xmlns:p14="http://schemas.microsoft.com/office/powerpoint/2010/main">
          <mc:Choice Requires="p14">
            <p:contentPart p14:bwMode="auto" r:id="rId175">
              <p14:nvContentPartPr>
                <p14:cNvPr id="101" name="Entrada de lápiz 100">
                  <a:extLst>
                    <a:ext uri="{FF2B5EF4-FFF2-40B4-BE49-F238E27FC236}">
                      <a16:creationId xmlns:a16="http://schemas.microsoft.com/office/drawing/2014/main" id="{88798823-3B80-44B2-9C05-57A1CEF2102E}"/>
                    </a:ext>
                  </a:extLst>
                </p14:cNvPr>
                <p14:cNvContentPartPr/>
                <p14:nvPr/>
              </p14:nvContentPartPr>
              <p14:xfrm>
                <a:off x="7891945" y="2732491"/>
                <a:ext cx="202320" cy="139320"/>
              </p14:xfrm>
            </p:contentPart>
          </mc:Choice>
          <mc:Fallback xmlns="">
            <p:pic>
              <p:nvPicPr>
                <p:cNvPr id="101" name="Entrada de lápiz 100">
                  <a:extLst>
                    <a:ext uri="{FF2B5EF4-FFF2-40B4-BE49-F238E27FC236}">
                      <a16:creationId xmlns:a16="http://schemas.microsoft.com/office/drawing/2014/main" id="{88798823-3B80-44B2-9C05-57A1CEF2102E}"/>
                    </a:ext>
                  </a:extLst>
                </p:cNvPr>
                <p:cNvPicPr/>
                <p:nvPr/>
              </p:nvPicPr>
              <p:blipFill>
                <a:blip r:embed="rId176"/>
                <a:stretch>
                  <a:fillRect/>
                </a:stretch>
              </p:blipFill>
              <p:spPr>
                <a:xfrm>
                  <a:off x="7887625" y="2728171"/>
                  <a:ext cx="210960" cy="147960"/>
                </a:xfrm>
                <a:prstGeom prst="rect">
                  <a:avLst/>
                </a:prstGeom>
              </p:spPr>
            </p:pic>
          </mc:Fallback>
        </mc:AlternateContent>
        <mc:AlternateContent xmlns:mc="http://schemas.openxmlformats.org/markup-compatibility/2006" xmlns:p14="http://schemas.microsoft.com/office/powerpoint/2010/main">
          <mc:Choice Requires="p14">
            <p:contentPart p14:bwMode="auto" r:id="rId177">
              <p14:nvContentPartPr>
                <p14:cNvPr id="102" name="Entrada de lápiz 101">
                  <a:extLst>
                    <a:ext uri="{FF2B5EF4-FFF2-40B4-BE49-F238E27FC236}">
                      <a16:creationId xmlns:a16="http://schemas.microsoft.com/office/drawing/2014/main" id="{FD5F69C9-F7C6-448B-9433-01ECEA0D72EE}"/>
                    </a:ext>
                  </a:extLst>
                </p14:cNvPr>
                <p14:cNvContentPartPr/>
                <p14:nvPr/>
              </p14:nvContentPartPr>
              <p14:xfrm>
                <a:off x="8133145" y="2616211"/>
                <a:ext cx="200880" cy="148320"/>
              </p14:xfrm>
            </p:contentPart>
          </mc:Choice>
          <mc:Fallback xmlns="">
            <p:pic>
              <p:nvPicPr>
                <p:cNvPr id="102" name="Entrada de lápiz 101">
                  <a:extLst>
                    <a:ext uri="{FF2B5EF4-FFF2-40B4-BE49-F238E27FC236}">
                      <a16:creationId xmlns:a16="http://schemas.microsoft.com/office/drawing/2014/main" id="{FD5F69C9-F7C6-448B-9433-01ECEA0D72EE}"/>
                    </a:ext>
                  </a:extLst>
                </p:cNvPr>
                <p:cNvPicPr/>
                <p:nvPr/>
              </p:nvPicPr>
              <p:blipFill>
                <a:blip r:embed="rId178"/>
                <a:stretch>
                  <a:fillRect/>
                </a:stretch>
              </p:blipFill>
              <p:spPr>
                <a:xfrm>
                  <a:off x="8128825" y="2611891"/>
                  <a:ext cx="209520" cy="156960"/>
                </a:xfrm>
                <a:prstGeom prst="rect">
                  <a:avLst/>
                </a:prstGeom>
              </p:spPr>
            </p:pic>
          </mc:Fallback>
        </mc:AlternateContent>
        <mc:AlternateContent xmlns:mc="http://schemas.openxmlformats.org/markup-compatibility/2006" xmlns:p14="http://schemas.microsoft.com/office/powerpoint/2010/main">
          <mc:Choice Requires="p14">
            <p:contentPart p14:bwMode="auto" r:id="rId179">
              <p14:nvContentPartPr>
                <p14:cNvPr id="103" name="Entrada de lápiz 102">
                  <a:extLst>
                    <a:ext uri="{FF2B5EF4-FFF2-40B4-BE49-F238E27FC236}">
                      <a16:creationId xmlns:a16="http://schemas.microsoft.com/office/drawing/2014/main" id="{3169C1E7-296E-43F4-8872-A87C66B327C0}"/>
                    </a:ext>
                  </a:extLst>
                </p14:cNvPr>
                <p14:cNvContentPartPr/>
                <p14:nvPr/>
              </p14:nvContentPartPr>
              <p14:xfrm>
                <a:off x="8239705" y="2318491"/>
                <a:ext cx="190440" cy="327240"/>
              </p14:xfrm>
            </p:contentPart>
          </mc:Choice>
          <mc:Fallback xmlns="">
            <p:pic>
              <p:nvPicPr>
                <p:cNvPr id="103" name="Entrada de lápiz 102">
                  <a:extLst>
                    <a:ext uri="{FF2B5EF4-FFF2-40B4-BE49-F238E27FC236}">
                      <a16:creationId xmlns:a16="http://schemas.microsoft.com/office/drawing/2014/main" id="{3169C1E7-296E-43F4-8872-A87C66B327C0}"/>
                    </a:ext>
                  </a:extLst>
                </p:cNvPr>
                <p:cNvPicPr/>
                <p:nvPr/>
              </p:nvPicPr>
              <p:blipFill>
                <a:blip r:embed="rId180"/>
                <a:stretch>
                  <a:fillRect/>
                </a:stretch>
              </p:blipFill>
              <p:spPr>
                <a:xfrm>
                  <a:off x="8235385" y="2314171"/>
                  <a:ext cx="199080" cy="33588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81">
            <p14:nvContentPartPr>
              <p14:cNvPr id="2" name="Entrada de lápiz 1">
                <a:extLst>
                  <a:ext uri="{FF2B5EF4-FFF2-40B4-BE49-F238E27FC236}">
                    <a16:creationId xmlns:a16="http://schemas.microsoft.com/office/drawing/2014/main" id="{BA0DCECB-F50C-43CD-84D4-7839D75439A4}"/>
                  </a:ext>
                </a:extLst>
              </p14:cNvPr>
              <p14:cNvContentPartPr/>
              <p14:nvPr/>
            </p14:nvContentPartPr>
            <p14:xfrm>
              <a:off x="5040854" y="954519"/>
              <a:ext cx="613440" cy="577080"/>
            </p14:xfrm>
          </p:contentPart>
        </mc:Choice>
        <mc:Fallback xmlns="">
          <p:pic>
            <p:nvPicPr>
              <p:cNvPr id="2" name="Entrada de lápiz 1">
                <a:extLst>
                  <a:ext uri="{FF2B5EF4-FFF2-40B4-BE49-F238E27FC236}">
                    <a16:creationId xmlns:a16="http://schemas.microsoft.com/office/drawing/2014/main" id="{BA0DCECB-F50C-43CD-84D4-7839D75439A4}"/>
                  </a:ext>
                </a:extLst>
              </p:cNvPr>
              <p:cNvPicPr/>
              <p:nvPr/>
            </p:nvPicPr>
            <p:blipFill>
              <a:blip r:embed="rId182"/>
              <a:stretch>
                <a:fillRect/>
              </a:stretch>
            </p:blipFill>
            <p:spPr>
              <a:xfrm>
                <a:off x="5005214" y="882879"/>
                <a:ext cx="685080" cy="720720"/>
              </a:xfrm>
              <a:prstGeom prst="rect">
                <a:avLst/>
              </a:prstGeom>
            </p:spPr>
          </p:pic>
        </mc:Fallback>
      </mc:AlternateContent>
      <mc:AlternateContent xmlns:mc="http://schemas.openxmlformats.org/markup-compatibility/2006" xmlns:p14="http://schemas.microsoft.com/office/powerpoint/2010/main">
        <mc:Choice Requires="p14">
          <p:contentPart p14:bwMode="auto" r:id="rId183">
            <p14:nvContentPartPr>
              <p14:cNvPr id="3" name="Entrada de lápiz 2">
                <a:extLst>
                  <a:ext uri="{FF2B5EF4-FFF2-40B4-BE49-F238E27FC236}">
                    <a16:creationId xmlns:a16="http://schemas.microsoft.com/office/drawing/2014/main" id="{78D3DE12-1336-4AF8-A30C-25DC5A413A2D}"/>
                  </a:ext>
                </a:extLst>
              </p14:cNvPr>
              <p14:cNvContentPartPr/>
              <p14:nvPr/>
            </p14:nvContentPartPr>
            <p14:xfrm>
              <a:off x="5666534" y="1186359"/>
              <a:ext cx="1059480" cy="408600"/>
            </p14:xfrm>
          </p:contentPart>
        </mc:Choice>
        <mc:Fallback xmlns="">
          <p:pic>
            <p:nvPicPr>
              <p:cNvPr id="3" name="Entrada de lápiz 2">
                <a:extLst>
                  <a:ext uri="{FF2B5EF4-FFF2-40B4-BE49-F238E27FC236}">
                    <a16:creationId xmlns:a16="http://schemas.microsoft.com/office/drawing/2014/main" id="{78D3DE12-1336-4AF8-A30C-25DC5A413A2D}"/>
                  </a:ext>
                </a:extLst>
              </p:cNvPr>
              <p:cNvPicPr/>
              <p:nvPr/>
            </p:nvPicPr>
            <p:blipFill>
              <a:blip r:embed="rId184"/>
              <a:stretch>
                <a:fillRect/>
              </a:stretch>
            </p:blipFill>
            <p:spPr>
              <a:xfrm>
                <a:off x="5630894" y="1114359"/>
                <a:ext cx="1131120" cy="552240"/>
              </a:xfrm>
              <a:prstGeom prst="rect">
                <a:avLst/>
              </a:prstGeom>
            </p:spPr>
          </p:pic>
        </mc:Fallback>
      </mc:AlternateContent>
      <mc:AlternateContent xmlns:mc="http://schemas.openxmlformats.org/markup-compatibility/2006" xmlns:p14="http://schemas.microsoft.com/office/powerpoint/2010/main">
        <mc:Choice Requires="p14">
          <p:contentPart p14:bwMode="auto" r:id="rId185">
            <p14:nvContentPartPr>
              <p14:cNvPr id="74" name="Entrada de lápiz 73">
                <a:extLst>
                  <a:ext uri="{FF2B5EF4-FFF2-40B4-BE49-F238E27FC236}">
                    <a16:creationId xmlns:a16="http://schemas.microsoft.com/office/drawing/2014/main" id="{4CEAB54E-191B-4174-A86C-E69FD9D120D3}"/>
                  </a:ext>
                </a:extLst>
              </p14:cNvPr>
              <p14:cNvContentPartPr/>
              <p14:nvPr/>
            </p14:nvContentPartPr>
            <p14:xfrm>
              <a:off x="5971814" y="3423039"/>
              <a:ext cx="1459080" cy="811440"/>
            </p14:xfrm>
          </p:contentPart>
        </mc:Choice>
        <mc:Fallback xmlns="">
          <p:pic>
            <p:nvPicPr>
              <p:cNvPr id="74" name="Entrada de lápiz 73">
                <a:extLst>
                  <a:ext uri="{FF2B5EF4-FFF2-40B4-BE49-F238E27FC236}">
                    <a16:creationId xmlns:a16="http://schemas.microsoft.com/office/drawing/2014/main" id="{4CEAB54E-191B-4174-A86C-E69FD9D120D3}"/>
                  </a:ext>
                </a:extLst>
              </p:cNvPr>
              <p:cNvPicPr/>
              <p:nvPr/>
            </p:nvPicPr>
            <p:blipFill>
              <a:blip r:embed="rId186"/>
              <a:stretch>
                <a:fillRect/>
              </a:stretch>
            </p:blipFill>
            <p:spPr>
              <a:xfrm>
                <a:off x="5935814" y="3351399"/>
                <a:ext cx="1530720" cy="955080"/>
              </a:xfrm>
              <a:prstGeom prst="rect">
                <a:avLst/>
              </a:prstGeom>
            </p:spPr>
          </p:pic>
        </mc:Fallback>
      </mc:AlternateContent>
      <mc:AlternateContent xmlns:mc="http://schemas.openxmlformats.org/markup-compatibility/2006" xmlns:p14="http://schemas.microsoft.com/office/powerpoint/2010/main">
        <mc:Choice Requires="p14">
          <p:contentPart p14:bwMode="auto" r:id="rId187">
            <p14:nvContentPartPr>
              <p14:cNvPr id="82" name="Entrada de lápiz 81">
                <a:extLst>
                  <a:ext uri="{FF2B5EF4-FFF2-40B4-BE49-F238E27FC236}">
                    <a16:creationId xmlns:a16="http://schemas.microsoft.com/office/drawing/2014/main" id="{995994B8-B76E-422D-8983-E3AD82302475}"/>
                  </a:ext>
                </a:extLst>
              </p14:cNvPr>
              <p14:cNvContentPartPr/>
              <p14:nvPr/>
            </p14:nvContentPartPr>
            <p14:xfrm>
              <a:off x="7675334" y="4571799"/>
              <a:ext cx="569160" cy="1333080"/>
            </p14:xfrm>
          </p:contentPart>
        </mc:Choice>
        <mc:Fallback xmlns="">
          <p:pic>
            <p:nvPicPr>
              <p:cNvPr id="82" name="Entrada de lápiz 81">
                <a:extLst>
                  <a:ext uri="{FF2B5EF4-FFF2-40B4-BE49-F238E27FC236}">
                    <a16:creationId xmlns:a16="http://schemas.microsoft.com/office/drawing/2014/main" id="{995994B8-B76E-422D-8983-E3AD82302475}"/>
                  </a:ext>
                </a:extLst>
              </p:cNvPr>
              <p:cNvPicPr/>
              <p:nvPr/>
            </p:nvPicPr>
            <p:blipFill>
              <a:blip r:embed="rId188"/>
              <a:stretch>
                <a:fillRect/>
              </a:stretch>
            </p:blipFill>
            <p:spPr>
              <a:xfrm>
                <a:off x="7639334" y="4499799"/>
                <a:ext cx="640800" cy="1476720"/>
              </a:xfrm>
              <a:prstGeom prst="rect">
                <a:avLst/>
              </a:prstGeom>
            </p:spPr>
          </p:pic>
        </mc:Fallback>
      </mc:AlternateContent>
    </p:spTree>
    <p:extLst>
      <p:ext uri="{BB962C8B-B14F-4D97-AF65-F5344CB8AC3E}">
        <p14:creationId xmlns:p14="http://schemas.microsoft.com/office/powerpoint/2010/main" val="2071671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ángulo 8">
            <a:extLst>
              <a:ext uri="{FF2B5EF4-FFF2-40B4-BE49-F238E27FC236}">
                <a16:creationId xmlns:a16="http://schemas.microsoft.com/office/drawing/2014/main" id="{4776AE9D-FF8B-497A-A494-F384DB6C63BC}"/>
              </a:ext>
            </a:extLst>
          </p:cNvPr>
          <p:cNvSpPr/>
          <p:nvPr/>
        </p:nvSpPr>
        <p:spPr>
          <a:xfrm>
            <a:off x="6011134" y="2494383"/>
            <a:ext cx="6053348" cy="4162987"/>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4" name="Rectángulo 3">
            <a:extLst>
              <a:ext uri="{FF2B5EF4-FFF2-40B4-BE49-F238E27FC236}">
                <a16:creationId xmlns:a16="http://schemas.microsoft.com/office/drawing/2014/main" id="{0337A912-F1D2-4BE6-A97A-4C0DD3CE59CC}"/>
              </a:ext>
            </a:extLst>
          </p:cNvPr>
          <p:cNvSpPr/>
          <p:nvPr/>
        </p:nvSpPr>
        <p:spPr>
          <a:xfrm>
            <a:off x="0" y="233265"/>
            <a:ext cx="5728996" cy="4162987"/>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s-CL"/>
          </a:p>
        </p:txBody>
      </p:sp>
      <p:sp>
        <p:nvSpPr>
          <p:cNvPr id="2" name="Título 1">
            <a:extLst>
              <a:ext uri="{FF2B5EF4-FFF2-40B4-BE49-F238E27FC236}">
                <a16:creationId xmlns:a16="http://schemas.microsoft.com/office/drawing/2014/main" id="{CDBF7084-2CC1-429A-9F53-1BAF9D05EB4C}"/>
              </a:ext>
            </a:extLst>
          </p:cNvPr>
          <p:cNvSpPr>
            <a:spLocks noGrp="1"/>
          </p:cNvSpPr>
          <p:nvPr>
            <p:ph type="title"/>
          </p:nvPr>
        </p:nvSpPr>
        <p:spPr>
          <a:xfrm>
            <a:off x="375745" y="112877"/>
            <a:ext cx="4784834" cy="1325563"/>
          </a:xfrm>
        </p:spPr>
        <p:txBody>
          <a:bodyPr/>
          <a:lstStyle/>
          <a:p>
            <a:r>
              <a:rPr lang="es-CL" dirty="0">
                <a:latin typeface="Abadi Extra Light" panose="020B0204020104020204" pitchFamily="34" charset="0"/>
              </a:rPr>
              <a:t>Lente Convergentes</a:t>
            </a:r>
          </a:p>
        </p:txBody>
      </p:sp>
      <p:pic>
        <p:nvPicPr>
          <p:cNvPr id="1028" name="Picture 4" descr="Lente convexa">
            <a:extLst>
              <a:ext uri="{FF2B5EF4-FFF2-40B4-BE49-F238E27FC236}">
                <a16:creationId xmlns:a16="http://schemas.microsoft.com/office/drawing/2014/main" id="{E08CF44C-487F-42E7-9D41-92370F8096A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7518" y="1136184"/>
            <a:ext cx="5587443" cy="3260068"/>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Lente cóncava">
            <a:extLst>
              <a:ext uri="{FF2B5EF4-FFF2-40B4-BE49-F238E27FC236}">
                <a16:creationId xmlns:a16="http://schemas.microsoft.com/office/drawing/2014/main" id="{1284F183-24F6-4E7F-B85E-81CD965FC71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52821" y="3539524"/>
            <a:ext cx="5810250" cy="2847975"/>
          </a:xfrm>
          <a:prstGeom prst="rect">
            <a:avLst/>
          </a:prstGeom>
          <a:noFill/>
          <a:extLst>
            <a:ext uri="{909E8E84-426E-40DD-AFC4-6F175D3DCCD1}">
              <a14:hiddenFill xmlns:a14="http://schemas.microsoft.com/office/drawing/2010/main">
                <a:solidFill>
                  <a:srgbClr val="FFFFFF"/>
                </a:solidFill>
              </a14:hiddenFill>
            </a:ext>
          </a:extLst>
        </p:spPr>
      </p:pic>
      <p:sp>
        <p:nvSpPr>
          <p:cNvPr id="7" name="Título 1">
            <a:extLst>
              <a:ext uri="{FF2B5EF4-FFF2-40B4-BE49-F238E27FC236}">
                <a16:creationId xmlns:a16="http://schemas.microsoft.com/office/drawing/2014/main" id="{AECA0911-49DA-4D9F-9AD6-50B3427F3445}"/>
              </a:ext>
            </a:extLst>
          </p:cNvPr>
          <p:cNvSpPr txBox="1">
            <a:spLocks/>
          </p:cNvSpPr>
          <p:nvPr/>
        </p:nvSpPr>
        <p:spPr>
          <a:xfrm>
            <a:off x="6829677" y="2292623"/>
            <a:ext cx="4910453"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s-CL" dirty="0">
                <a:latin typeface="Abadi Extra Light" panose="020B0204020104020204" pitchFamily="34" charset="0"/>
              </a:rPr>
              <a:t>Lente Divergentes</a:t>
            </a:r>
          </a:p>
        </p:txBody>
      </p:sp>
      <p:grpSp>
        <p:nvGrpSpPr>
          <p:cNvPr id="6" name="Grupo 5">
            <a:extLst>
              <a:ext uri="{FF2B5EF4-FFF2-40B4-BE49-F238E27FC236}">
                <a16:creationId xmlns:a16="http://schemas.microsoft.com/office/drawing/2014/main" id="{4A8750D2-9D12-4716-B747-6FF4BF2CCED4}"/>
              </a:ext>
            </a:extLst>
          </p:cNvPr>
          <p:cNvGrpSpPr/>
          <p:nvPr/>
        </p:nvGrpSpPr>
        <p:grpSpPr>
          <a:xfrm>
            <a:off x="6108145" y="519211"/>
            <a:ext cx="440280" cy="1347480"/>
            <a:chOff x="6108145" y="519211"/>
            <a:chExt cx="440280" cy="1347480"/>
          </a:xfrm>
        </p:grpSpPr>
        <mc:AlternateContent xmlns:mc="http://schemas.openxmlformats.org/markup-compatibility/2006" xmlns:p14="http://schemas.microsoft.com/office/powerpoint/2010/main">
          <mc:Choice Requires="p14">
            <p:contentPart p14:bwMode="auto" r:id="rId4">
              <p14:nvContentPartPr>
                <p14:cNvPr id="3" name="Entrada de lápiz 2">
                  <a:extLst>
                    <a:ext uri="{FF2B5EF4-FFF2-40B4-BE49-F238E27FC236}">
                      <a16:creationId xmlns:a16="http://schemas.microsoft.com/office/drawing/2014/main" id="{4CD51838-091E-4362-AE7D-69E61B74EAD1}"/>
                    </a:ext>
                  </a:extLst>
                </p14:cNvPr>
                <p14:cNvContentPartPr/>
                <p14:nvPr/>
              </p14:nvContentPartPr>
              <p14:xfrm>
                <a:off x="6252865" y="571411"/>
                <a:ext cx="295560" cy="1295280"/>
              </p14:xfrm>
            </p:contentPart>
          </mc:Choice>
          <mc:Fallback xmlns="">
            <p:pic>
              <p:nvPicPr>
                <p:cNvPr id="3" name="Entrada de lápiz 2">
                  <a:extLst>
                    <a:ext uri="{FF2B5EF4-FFF2-40B4-BE49-F238E27FC236}">
                      <a16:creationId xmlns:a16="http://schemas.microsoft.com/office/drawing/2014/main" id="{4CD51838-091E-4362-AE7D-69E61B74EAD1}"/>
                    </a:ext>
                  </a:extLst>
                </p:cNvPr>
                <p:cNvPicPr/>
                <p:nvPr/>
              </p:nvPicPr>
              <p:blipFill>
                <a:blip r:embed="rId5"/>
                <a:stretch>
                  <a:fillRect/>
                </a:stretch>
              </p:blipFill>
              <p:spPr>
                <a:xfrm>
                  <a:off x="6248545" y="567091"/>
                  <a:ext cx="304200" cy="13039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Entrada de lápiz 4">
                  <a:extLst>
                    <a:ext uri="{FF2B5EF4-FFF2-40B4-BE49-F238E27FC236}">
                      <a16:creationId xmlns:a16="http://schemas.microsoft.com/office/drawing/2014/main" id="{0F88B057-FC3D-40BD-AF37-31071F744A81}"/>
                    </a:ext>
                  </a:extLst>
                </p14:cNvPr>
                <p14:cNvContentPartPr/>
                <p14:nvPr/>
              </p14:nvContentPartPr>
              <p14:xfrm>
                <a:off x="6108145" y="519211"/>
                <a:ext cx="279360" cy="291600"/>
              </p14:xfrm>
            </p:contentPart>
          </mc:Choice>
          <mc:Fallback xmlns="">
            <p:pic>
              <p:nvPicPr>
                <p:cNvPr id="5" name="Entrada de lápiz 4">
                  <a:extLst>
                    <a:ext uri="{FF2B5EF4-FFF2-40B4-BE49-F238E27FC236}">
                      <a16:creationId xmlns:a16="http://schemas.microsoft.com/office/drawing/2014/main" id="{0F88B057-FC3D-40BD-AF37-31071F744A81}"/>
                    </a:ext>
                  </a:extLst>
                </p:cNvPr>
                <p:cNvPicPr/>
                <p:nvPr/>
              </p:nvPicPr>
              <p:blipFill>
                <a:blip r:embed="rId7"/>
                <a:stretch>
                  <a:fillRect/>
                </a:stretch>
              </p:blipFill>
              <p:spPr>
                <a:xfrm>
                  <a:off x="6103825" y="514891"/>
                  <a:ext cx="288000" cy="300240"/>
                </a:xfrm>
                <a:prstGeom prst="rect">
                  <a:avLst/>
                </a:prstGeom>
              </p:spPr>
            </p:pic>
          </mc:Fallback>
        </mc:AlternateContent>
      </p:grpSp>
      <p:grpSp>
        <p:nvGrpSpPr>
          <p:cNvPr id="12" name="Grupo 11">
            <a:extLst>
              <a:ext uri="{FF2B5EF4-FFF2-40B4-BE49-F238E27FC236}">
                <a16:creationId xmlns:a16="http://schemas.microsoft.com/office/drawing/2014/main" id="{9B6CB333-B254-4B4D-8A50-2C1D4D0AD37C}"/>
              </a:ext>
            </a:extLst>
          </p:cNvPr>
          <p:cNvGrpSpPr/>
          <p:nvPr/>
        </p:nvGrpSpPr>
        <p:grpSpPr>
          <a:xfrm>
            <a:off x="11023945" y="976771"/>
            <a:ext cx="520560" cy="1490400"/>
            <a:chOff x="11023945" y="976771"/>
            <a:chExt cx="520560" cy="1490400"/>
          </a:xfrm>
        </p:grpSpPr>
        <mc:AlternateContent xmlns:mc="http://schemas.openxmlformats.org/markup-compatibility/2006" xmlns:p14="http://schemas.microsoft.com/office/powerpoint/2010/main">
          <mc:Choice Requires="p14">
            <p:contentPart p14:bwMode="auto" r:id="rId8">
              <p14:nvContentPartPr>
                <p14:cNvPr id="8" name="Entrada de lápiz 7">
                  <a:extLst>
                    <a:ext uri="{FF2B5EF4-FFF2-40B4-BE49-F238E27FC236}">
                      <a16:creationId xmlns:a16="http://schemas.microsoft.com/office/drawing/2014/main" id="{D8A45CB1-5C6A-4F44-8A58-027E2B32BABF}"/>
                    </a:ext>
                  </a:extLst>
                </p14:cNvPr>
                <p14:cNvContentPartPr/>
                <p14:nvPr/>
              </p14:nvContentPartPr>
              <p14:xfrm>
                <a:off x="11255785" y="1187011"/>
                <a:ext cx="162000" cy="1032480"/>
              </p14:xfrm>
            </p:contentPart>
          </mc:Choice>
          <mc:Fallback xmlns="">
            <p:pic>
              <p:nvPicPr>
                <p:cNvPr id="8" name="Entrada de lápiz 7">
                  <a:extLst>
                    <a:ext uri="{FF2B5EF4-FFF2-40B4-BE49-F238E27FC236}">
                      <a16:creationId xmlns:a16="http://schemas.microsoft.com/office/drawing/2014/main" id="{D8A45CB1-5C6A-4F44-8A58-027E2B32BABF}"/>
                    </a:ext>
                  </a:extLst>
                </p:cNvPr>
                <p:cNvPicPr/>
                <p:nvPr/>
              </p:nvPicPr>
              <p:blipFill>
                <a:blip r:embed="rId9"/>
                <a:stretch>
                  <a:fillRect/>
                </a:stretch>
              </p:blipFill>
              <p:spPr>
                <a:xfrm>
                  <a:off x="11251465" y="1182691"/>
                  <a:ext cx="170640" cy="104112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10" name="Entrada de lápiz 9">
                  <a:extLst>
                    <a:ext uri="{FF2B5EF4-FFF2-40B4-BE49-F238E27FC236}">
                      <a16:creationId xmlns:a16="http://schemas.microsoft.com/office/drawing/2014/main" id="{69FC8CB2-F0BE-4B1B-84D7-CE734B6CF23C}"/>
                    </a:ext>
                  </a:extLst>
                </p14:cNvPr>
                <p14:cNvContentPartPr/>
                <p14:nvPr/>
              </p14:nvContentPartPr>
              <p14:xfrm>
                <a:off x="11023945" y="976771"/>
                <a:ext cx="306720" cy="247680"/>
              </p14:xfrm>
            </p:contentPart>
          </mc:Choice>
          <mc:Fallback xmlns="">
            <p:pic>
              <p:nvPicPr>
                <p:cNvPr id="10" name="Entrada de lápiz 9">
                  <a:extLst>
                    <a:ext uri="{FF2B5EF4-FFF2-40B4-BE49-F238E27FC236}">
                      <a16:creationId xmlns:a16="http://schemas.microsoft.com/office/drawing/2014/main" id="{69FC8CB2-F0BE-4B1B-84D7-CE734B6CF23C}"/>
                    </a:ext>
                  </a:extLst>
                </p:cNvPr>
                <p:cNvPicPr/>
                <p:nvPr/>
              </p:nvPicPr>
              <p:blipFill>
                <a:blip r:embed="rId11"/>
                <a:stretch>
                  <a:fillRect/>
                </a:stretch>
              </p:blipFill>
              <p:spPr>
                <a:xfrm>
                  <a:off x="11019625" y="972451"/>
                  <a:ext cx="315360" cy="25632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11" name="Entrada de lápiz 10">
                  <a:extLst>
                    <a:ext uri="{FF2B5EF4-FFF2-40B4-BE49-F238E27FC236}">
                      <a16:creationId xmlns:a16="http://schemas.microsoft.com/office/drawing/2014/main" id="{BCA0F39D-9B2C-42F7-973C-7C3AEDDEF404}"/>
                    </a:ext>
                  </a:extLst>
                </p14:cNvPr>
                <p14:cNvContentPartPr/>
                <p14:nvPr/>
              </p14:nvContentPartPr>
              <p14:xfrm>
                <a:off x="11247145" y="2188531"/>
                <a:ext cx="297360" cy="278640"/>
              </p14:xfrm>
            </p:contentPart>
          </mc:Choice>
          <mc:Fallback xmlns="">
            <p:pic>
              <p:nvPicPr>
                <p:cNvPr id="11" name="Entrada de lápiz 10">
                  <a:extLst>
                    <a:ext uri="{FF2B5EF4-FFF2-40B4-BE49-F238E27FC236}">
                      <a16:creationId xmlns:a16="http://schemas.microsoft.com/office/drawing/2014/main" id="{BCA0F39D-9B2C-42F7-973C-7C3AEDDEF404}"/>
                    </a:ext>
                  </a:extLst>
                </p:cNvPr>
                <p:cNvPicPr/>
                <p:nvPr/>
              </p:nvPicPr>
              <p:blipFill>
                <a:blip r:embed="rId13"/>
                <a:stretch>
                  <a:fillRect/>
                </a:stretch>
              </p:blipFill>
              <p:spPr>
                <a:xfrm>
                  <a:off x="11242825" y="2184211"/>
                  <a:ext cx="306000" cy="287280"/>
                </a:xfrm>
                <a:prstGeom prst="rect">
                  <a:avLst/>
                </a:prstGeom>
              </p:spPr>
            </p:pic>
          </mc:Fallback>
        </mc:AlternateContent>
      </p:grpSp>
    </p:spTree>
    <p:extLst>
      <p:ext uri="{BB962C8B-B14F-4D97-AF65-F5344CB8AC3E}">
        <p14:creationId xmlns:p14="http://schemas.microsoft.com/office/powerpoint/2010/main" val="38158984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8386171-E87D-46AB-8718-4CE2A88748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C8CAC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ounded Rectangle 26">
            <a:extLst>
              <a:ext uri="{FF2B5EF4-FFF2-40B4-BE49-F238E27FC236}">
                <a16:creationId xmlns:a16="http://schemas.microsoft.com/office/drawing/2014/main" id="{207CB456-8849-413C-8210-B663779A32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6745" y="640080"/>
            <a:ext cx="10920415" cy="5577818"/>
          </a:xfrm>
          <a:prstGeom prst="roundRect">
            <a:avLst>
              <a:gd name="adj" fmla="val 0"/>
            </a:avLst>
          </a:prstGeom>
          <a:solidFill>
            <a:srgbClr val="FFFFFF"/>
          </a:solidFill>
          <a:ln w="9525">
            <a:solidFill>
              <a:srgbClr val="C8CACA"/>
            </a:solidFill>
          </a:ln>
          <a:effectLst>
            <a:outerShdw blurRad="57150" dist="19050" dir="5400000" algn="t" rotWithShape="0">
              <a:prstClr val="black">
                <a:alpha val="6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E513936D-D1EB-4E42-A97F-942BA1F3DF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68024" y="960109"/>
            <a:ext cx="10277856" cy="493776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ítulo 1">
            <a:extLst>
              <a:ext uri="{FF2B5EF4-FFF2-40B4-BE49-F238E27FC236}">
                <a16:creationId xmlns:a16="http://schemas.microsoft.com/office/drawing/2014/main" id="{C207B902-99EB-4415-8D86-8B9B6A58C4EF}"/>
              </a:ext>
            </a:extLst>
          </p:cNvPr>
          <p:cNvSpPr>
            <a:spLocks noGrp="1"/>
          </p:cNvSpPr>
          <p:nvPr>
            <p:ph type="title"/>
          </p:nvPr>
        </p:nvSpPr>
        <p:spPr>
          <a:xfrm>
            <a:off x="1524000" y="1376362"/>
            <a:ext cx="9144000" cy="2603274"/>
          </a:xfrm>
        </p:spPr>
        <p:txBody>
          <a:bodyPr vert="horz" lIns="91440" tIns="45720" rIns="91440" bIns="45720" rtlCol="0" anchor="b">
            <a:normAutofit fontScale="90000"/>
          </a:bodyPr>
          <a:lstStyle/>
          <a:p>
            <a:pPr algn="ctr"/>
            <a:r>
              <a:rPr lang="es-CL" sz="8000" kern="1200" dirty="0">
                <a:solidFill>
                  <a:schemeClr val="tx1"/>
                </a:solidFill>
                <a:latin typeface="Modern Love Grunge" panose="04070805081005020601" pitchFamily="82" charset="0"/>
              </a:rPr>
              <a:t>Lentes convergentes o convexos </a:t>
            </a:r>
          </a:p>
        </p:txBody>
      </p:sp>
    </p:spTree>
    <p:extLst>
      <p:ext uri="{BB962C8B-B14F-4D97-AF65-F5344CB8AC3E}">
        <p14:creationId xmlns:p14="http://schemas.microsoft.com/office/powerpoint/2010/main" val="917161966"/>
      </p:ext>
    </p:extLst>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LuminousVTI">
  <a:themeElements>
    <a:clrScheme name="Rojo">
      <a:dk1>
        <a:sysClr val="windowText" lastClr="000000"/>
      </a:dk1>
      <a:lt1>
        <a:sysClr val="window" lastClr="FFFFFF"/>
      </a:lt1>
      <a:dk2>
        <a:srgbClr val="323232"/>
      </a:dk2>
      <a:lt2>
        <a:srgbClr val="E5C243"/>
      </a:lt2>
      <a:accent1>
        <a:srgbClr val="A5300F"/>
      </a:accent1>
      <a:accent2>
        <a:srgbClr val="D55816"/>
      </a:accent2>
      <a:accent3>
        <a:srgbClr val="E19825"/>
      </a:accent3>
      <a:accent4>
        <a:srgbClr val="B19C7D"/>
      </a:accent4>
      <a:accent5>
        <a:srgbClr val="7F5F52"/>
      </a:accent5>
      <a:accent6>
        <a:srgbClr val="B27D49"/>
      </a:accent6>
      <a:hlink>
        <a:srgbClr val="6B9F25"/>
      </a:hlink>
      <a:folHlink>
        <a:srgbClr val="B26B02"/>
      </a:folHlink>
    </a:clrScheme>
    <a:fontScheme name="Custom 51">
      <a:majorFont>
        <a:latin typeface="Sabon Next LT"/>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LuminousVTI" id="{3EBF12FF-FD44-415B-AB75-5B4F7E5C3AC4}" vid="{521B7FAE-6A8D-4468-B79A-0706294A0D4A}"/>
    </a:ext>
  </a:extLst>
</a:theme>
</file>

<file path=ppt/theme/theme4.xml><?xml version="1.0" encoding="utf-8"?>
<a:theme xmlns:a="http://schemas.openxmlformats.org/drawingml/2006/main" name="Paquete">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Parcel">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webextensions/_rels/webextension1.xml.rels><?xml version="1.0" encoding="UTF-8" standalone="yes"?>
<Relationships xmlns="http://schemas.openxmlformats.org/package/2006/relationships"><Relationship Id="rId1" Type="http://schemas.openxmlformats.org/officeDocument/2006/relationships/image" Target="../media/image994.png"/></Relationships>
</file>

<file path=ppt/webextensions/webextension1.xml><?xml version="1.0" encoding="utf-8"?>
<we:webextension xmlns:we="http://schemas.microsoft.com/office/webextensions/webextension/2010/11" id="{C33340E7-ED66-4FD1-BCE4-D5DEFF21B4B2}">
  <we:reference id="wa104323558" version="1.0.1.0" store="es-ES" storeType="OMEX"/>
  <we:alternateReferences>
    <we:reference id="wa104323558" version="1.0.1.0" store="wa104323558" storeType="OMEX"/>
  </we:alternateReferences>
  <we:properties>
    <we:property name="__labs__" value="{&quot;configuration&quot;:{&quot;appVersion&quot;:{&quot;major&quot;:1,&quot;minor&quot;:1},&quot;components&quot;:[{&quot;type&quot;:&quot;Labs.Components.ActivityComponent&quot;,&quot;name&quot;:&quot;Bending Light&quot;,&quot;values&quot;:{},&quot;data&quot;:{&quot;id&quot;:&quot;phet-https://phet.colorado.edu/sims/html/bending-light/latest/bending-light_en.html&quot;},&quot;secure&quot;:false}],&quot;name&quot;:&quot;Bending Light&quot;,&quot;timeline&quot;:null,&quot;analytics&quot;:null},&quot;hostVersion&quot;:{&quot;major&quot;:0,&quot;minor&quot;:1}}"/>
  </we:properties>
  <we:bindings/>
  <we:snapshot xmlns:r="http://schemas.openxmlformats.org/officeDocument/2006/relationships" r:embed="rId1"/>
</we:webextension>
</file>

<file path=docProps/app.xml><?xml version="1.0" encoding="utf-8"?>
<Properties xmlns="http://schemas.openxmlformats.org/officeDocument/2006/extended-properties" xmlns:vt="http://schemas.openxmlformats.org/officeDocument/2006/docPropsVTypes">
  <TotalTime>1559</TotalTime>
  <Words>901</Words>
  <Application>Microsoft Office PowerPoint</Application>
  <PresentationFormat>Panorámica</PresentationFormat>
  <Paragraphs>78</Paragraphs>
  <Slides>40</Slides>
  <Notes>0</Notes>
  <HiddenSlides>0</HiddenSlides>
  <MMClips>0</MMClips>
  <ScaleCrop>false</ScaleCrop>
  <HeadingPairs>
    <vt:vector size="6" baseType="variant">
      <vt:variant>
        <vt:lpstr>Fuentes usadas</vt:lpstr>
      </vt:variant>
      <vt:variant>
        <vt:i4>11</vt:i4>
      </vt:variant>
      <vt:variant>
        <vt:lpstr>Tema</vt:lpstr>
      </vt:variant>
      <vt:variant>
        <vt:i4>4</vt:i4>
      </vt:variant>
      <vt:variant>
        <vt:lpstr>Títulos de diapositiva</vt:lpstr>
      </vt:variant>
      <vt:variant>
        <vt:i4>40</vt:i4>
      </vt:variant>
    </vt:vector>
  </HeadingPairs>
  <TitlesOfParts>
    <vt:vector size="55" baseType="lpstr">
      <vt:lpstr>Abadi Extra Light</vt:lpstr>
      <vt:lpstr>Arial</vt:lpstr>
      <vt:lpstr>Avenir Next LT Pro</vt:lpstr>
      <vt:lpstr>Calibri</vt:lpstr>
      <vt:lpstr>Calibri Light</vt:lpstr>
      <vt:lpstr>Gill Sans MT</vt:lpstr>
      <vt:lpstr>Modern Love</vt:lpstr>
      <vt:lpstr>Modern Love Caps</vt:lpstr>
      <vt:lpstr>Modern Love Grunge</vt:lpstr>
      <vt:lpstr>Sabon Next LT</vt:lpstr>
      <vt:lpstr>Wingdings</vt:lpstr>
      <vt:lpstr>Tema de Office</vt:lpstr>
      <vt:lpstr>Tema de Office</vt:lpstr>
      <vt:lpstr>LuminousVTI</vt:lpstr>
      <vt:lpstr>Paquete</vt:lpstr>
      <vt:lpstr>Lentes</vt:lpstr>
      <vt:lpstr>Objetivo</vt:lpstr>
      <vt:lpstr>Recordemos espejos:</vt:lpstr>
      <vt:lpstr> Espejo cóncavo</vt:lpstr>
      <vt:lpstr> Espejo convexo</vt:lpstr>
      <vt:lpstr>¿Qué es un lente?</vt:lpstr>
      <vt:lpstr>Presentación de PowerPoint</vt:lpstr>
      <vt:lpstr>Lente Convergentes</vt:lpstr>
      <vt:lpstr>Lentes convergentes o convexos </vt:lpstr>
      <vt:lpstr>Elementos de una lente </vt:lpstr>
      <vt:lpstr>Imágenes producidas por las lentes. </vt:lpstr>
      <vt:lpstr>Caso 1</vt:lpstr>
      <vt:lpstr>Caso 1</vt:lpstr>
      <vt:lpstr>Caso 2</vt:lpstr>
      <vt:lpstr>Caso 3</vt:lpstr>
      <vt:lpstr>Caso 4</vt:lpstr>
      <vt:lpstr>En conclusión</vt:lpstr>
      <vt:lpstr>Lentes divergentes o bicóncavos</vt:lpstr>
      <vt:lpstr>Presentación de PowerPoint</vt:lpstr>
      <vt:lpstr>Objeto lejos del lente</vt:lpstr>
      <vt:lpstr>Objeto muy cerca del lente</vt:lpstr>
      <vt:lpstr>En conclusión</vt:lpstr>
      <vt:lpstr>¿En qué se ocupan los lentes?</vt:lpstr>
      <vt:lpstr>¿Qué lentes podemos usar?</vt:lpstr>
      <vt:lpstr>Miopía</vt:lpstr>
      <vt:lpstr>Hipermetropía</vt:lpstr>
      <vt:lpstr>Astigmatismo</vt:lpstr>
      <vt:lpstr>Presentación de PowerPoint</vt:lpstr>
      <vt:lpstr>¿cómo captamos imágenes con ambos ojos?</vt:lpstr>
      <vt:lpstr>Con lo que ya sabemos, podríamos explicar ¿Cómo funcionan las películas 3D?</vt:lpstr>
      <vt:lpstr>Presentación de PowerPoint</vt:lpstr>
      <vt:lpstr>Objeto en el Foco </vt:lpstr>
      <vt:lpstr>Presentación de PowerPoint</vt:lpstr>
      <vt:lpstr>Actividad</vt:lpstr>
      <vt:lpstr>Ecuación de la lente delgada</vt:lpstr>
      <vt:lpstr>Presentación de PowerPoint</vt:lpstr>
      <vt:lpstr>Ejercicio:</vt:lpstr>
      <vt:lpstr>Ejercicio:</vt:lpstr>
      <vt:lpstr>Finalizando la clase</vt:lpstr>
      <vt:lpstr>¡Nos vemos!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Lentes</dc:title>
  <dc:creator>Ninela  Marchant Neira</dc:creator>
  <cp:lastModifiedBy>Ninela  Marchant Neira</cp:lastModifiedBy>
  <cp:revision>1</cp:revision>
  <dcterms:created xsi:type="dcterms:W3CDTF">2021-09-02T00:06:38Z</dcterms:created>
  <dcterms:modified xsi:type="dcterms:W3CDTF">2021-09-30T14:44:30Z</dcterms:modified>
</cp:coreProperties>
</file>